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5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6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7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4.xml" ContentType="application/vnd.openxmlformats-officedocument.presentationml.notesSlide+xml"/>
  <Override PartName="/ppt/charts/chart12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3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14.xml" ContentType="application/vnd.openxmlformats-officedocument.drawingml.chart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charts/chart15.xml" ContentType="application/vnd.openxmlformats-officedocument.drawingml.chart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charts/chart16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charts/chart17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8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charts/chart19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charts/chart20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charts/chart21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charts/chart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100.xml" ContentType="application/vnd.openxmlformats-officedocument.presentationml.notesSlide+xml"/>
  <Override PartName="/ppt/charts/chart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4"/>
  </p:sldMasterIdLst>
  <p:notesMasterIdLst>
    <p:notesMasterId r:id="rId258"/>
  </p:notesMasterIdLst>
  <p:handoutMasterIdLst>
    <p:handoutMasterId r:id="rId259"/>
  </p:handoutMasterIdLst>
  <p:sldIdLst>
    <p:sldId id="4311" r:id="rId5"/>
    <p:sldId id="4312" r:id="rId6"/>
    <p:sldId id="4378" r:id="rId7"/>
    <p:sldId id="1944" r:id="rId8"/>
    <p:sldId id="1945" r:id="rId9"/>
    <p:sldId id="1943" r:id="rId10"/>
    <p:sldId id="1946" r:id="rId11"/>
    <p:sldId id="1947" r:id="rId12"/>
    <p:sldId id="1948" r:id="rId13"/>
    <p:sldId id="1949" r:id="rId14"/>
    <p:sldId id="1950" r:id="rId15"/>
    <p:sldId id="1952" r:id="rId16"/>
    <p:sldId id="1865" r:id="rId17"/>
    <p:sldId id="1866" r:id="rId18"/>
    <p:sldId id="1867" r:id="rId19"/>
    <p:sldId id="1872" r:id="rId20"/>
    <p:sldId id="1868" r:id="rId21"/>
    <p:sldId id="1869" r:id="rId22"/>
    <p:sldId id="1870" r:id="rId23"/>
    <p:sldId id="1871" r:id="rId24"/>
    <p:sldId id="1873" r:id="rId25"/>
    <p:sldId id="1874" r:id="rId26"/>
    <p:sldId id="1875" r:id="rId27"/>
    <p:sldId id="1876" r:id="rId28"/>
    <p:sldId id="1877" r:id="rId29"/>
    <p:sldId id="1878" r:id="rId30"/>
    <p:sldId id="1879" r:id="rId31"/>
    <p:sldId id="1880" r:id="rId32"/>
    <p:sldId id="1881" r:id="rId33"/>
    <p:sldId id="1882" r:id="rId34"/>
    <p:sldId id="1883" r:id="rId35"/>
    <p:sldId id="1884" r:id="rId36"/>
    <p:sldId id="1885" r:id="rId37"/>
    <p:sldId id="1886" r:id="rId38"/>
    <p:sldId id="1887" r:id="rId39"/>
    <p:sldId id="1888" r:id="rId40"/>
    <p:sldId id="1889" r:id="rId41"/>
    <p:sldId id="1890" r:id="rId42"/>
    <p:sldId id="1891" r:id="rId43"/>
    <p:sldId id="1892" r:id="rId44"/>
    <p:sldId id="1893" r:id="rId45"/>
    <p:sldId id="1894" r:id="rId46"/>
    <p:sldId id="1895" r:id="rId47"/>
    <p:sldId id="1896" r:id="rId48"/>
    <p:sldId id="1897" r:id="rId49"/>
    <p:sldId id="1898" r:id="rId50"/>
    <p:sldId id="1899" r:id="rId51"/>
    <p:sldId id="1900" r:id="rId52"/>
    <p:sldId id="1901" r:id="rId53"/>
    <p:sldId id="1902" r:id="rId54"/>
    <p:sldId id="1979" r:id="rId55"/>
    <p:sldId id="1980" r:id="rId56"/>
    <p:sldId id="1903" r:id="rId57"/>
    <p:sldId id="1904" r:id="rId58"/>
    <p:sldId id="1905" r:id="rId59"/>
    <p:sldId id="1935" r:id="rId60"/>
    <p:sldId id="1906" r:id="rId61"/>
    <p:sldId id="1907" r:id="rId62"/>
    <p:sldId id="1908" r:id="rId63"/>
    <p:sldId id="1909" r:id="rId64"/>
    <p:sldId id="1911" r:id="rId65"/>
    <p:sldId id="1912" r:id="rId66"/>
    <p:sldId id="1913" r:id="rId67"/>
    <p:sldId id="1914" r:id="rId68"/>
    <p:sldId id="1915" r:id="rId69"/>
    <p:sldId id="1916" r:id="rId70"/>
    <p:sldId id="1917" r:id="rId71"/>
    <p:sldId id="1918" r:id="rId72"/>
    <p:sldId id="1919" r:id="rId73"/>
    <p:sldId id="1920" r:id="rId74"/>
    <p:sldId id="1910" r:id="rId75"/>
    <p:sldId id="1921" r:id="rId76"/>
    <p:sldId id="1922" r:id="rId77"/>
    <p:sldId id="1923" r:id="rId78"/>
    <p:sldId id="1924" r:id="rId79"/>
    <p:sldId id="1925" r:id="rId80"/>
    <p:sldId id="1926" r:id="rId81"/>
    <p:sldId id="1927" r:id="rId82"/>
    <p:sldId id="1928" r:id="rId83"/>
    <p:sldId id="1929" r:id="rId84"/>
    <p:sldId id="1930" r:id="rId85"/>
    <p:sldId id="1931" r:id="rId86"/>
    <p:sldId id="1932" r:id="rId87"/>
    <p:sldId id="1938" r:id="rId88"/>
    <p:sldId id="1933" r:id="rId89"/>
    <p:sldId id="1934" r:id="rId90"/>
    <p:sldId id="1936" r:id="rId91"/>
    <p:sldId id="1939" r:id="rId92"/>
    <p:sldId id="1940" r:id="rId93"/>
    <p:sldId id="1941" r:id="rId94"/>
    <p:sldId id="1942" r:id="rId95"/>
    <p:sldId id="1937" r:id="rId96"/>
    <p:sldId id="1953" r:id="rId97"/>
    <p:sldId id="1954" r:id="rId98"/>
    <p:sldId id="1956" r:id="rId99"/>
    <p:sldId id="1958" r:id="rId100"/>
    <p:sldId id="1957" r:id="rId101"/>
    <p:sldId id="1960" r:id="rId102"/>
    <p:sldId id="1959" r:id="rId103"/>
    <p:sldId id="1961" r:id="rId104"/>
    <p:sldId id="1962" r:id="rId105"/>
    <p:sldId id="1963" r:id="rId106"/>
    <p:sldId id="1964" r:id="rId107"/>
    <p:sldId id="1965" r:id="rId108"/>
    <p:sldId id="1966" r:id="rId109"/>
    <p:sldId id="1967" r:id="rId110"/>
    <p:sldId id="1968" r:id="rId111"/>
    <p:sldId id="1969" r:id="rId112"/>
    <p:sldId id="1970" r:id="rId113"/>
    <p:sldId id="1971" r:id="rId114"/>
    <p:sldId id="1972" r:id="rId115"/>
    <p:sldId id="1973" r:id="rId116"/>
    <p:sldId id="1974" r:id="rId117"/>
    <p:sldId id="1975" r:id="rId118"/>
    <p:sldId id="1976" r:id="rId119"/>
    <p:sldId id="1977" r:id="rId120"/>
    <p:sldId id="1978" r:id="rId121"/>
    <p:sldId id="1981" r:id="rId122"/>
    <p:sldId id="1982" r:id="rId123"/>
    <p:sldId id="1983" r:id="rId124"/>
    <p:sldId id="1984" r:id="rId125"/>
    <p:sldId id="1985" r:id="rId126"/>
    <p:sldId id="1986" r:id="rId127"/>
    <p:sldId id="1987" r:id="rId128"/>
    <p:sldId id="1988" r:id="rId129"/>
    <p:sldId id="1989" r:id="rId130"/>
    <p:sldId id="1990" r:id="rId131"/>
    <p:sldId id="1991" r:id="rId132"/>
    <p:sldId id="1992" r:id="rId133"/>
    <p:sldId id="1993" r:id="rId134"/>
    <p:sldId id="1994" r:id="rId135"/>
    <p:sldId id="1996" r:id="rId136"/>
    <p:sldId id="1997" r:id="rId137"/>
    <p:sldId id="1998" r:id="rId138"/>
    <p:sldId id="1999" r:id="rId139"/>
    <p:sldId id="2000" r:id="rId140"/>
    <p:sldId id="2001" r:id="rId141"/>
    <p:sldId id="2002" r:id="rId142"/>
    <p:sldId id="2003" r:id="rId143"/>
    <p:sldId id="2005" r:id="rId144"/>
    <p:sldId id="2006" r:id="rId145"/>
    <p:sldId id="2042" r:id="rId146"/>
    <p:sldId id="2009" r:id="rId147"/>
    <p:sldId id="2010" r:id="rId148"/>
    <p:sldId id="2040" r:id="rId149"/>
    <p:sldId id="2014" r:id="rId150"/>
    <p:sldId id="2015" r:id="rId151"/>
    <p:sldId id="2016" r:id="rId152"/>
    <p:sldId id="2017" r:id="rId153"/>
    <p:sldId id="2018" r:id="rId154"/>
    <p:sldId id="2043" r:id="rId155"/>
    <p:sldId id="2044" r:id="rId156"/>
    <p:sldId id="2045" r:id="rId157"/>
    <p:sldId id="2046" r:id="rId158"/>
    <p:sldId id="2047" r:id="rId159"/>
    <p:sldId id="2048" r:id="rId160"/>
    <p:sldId id="2049" r:id="rId161"/>
    <p:sldId id="4194" r:id="rId162"/>
    <p:sldId id="4195" r:id="rId163"/>
    <p:sldId id="4196" r:id="rId164"/>
    <p:sldId id="4197" r:id="rId165"/>
    <p:sldId id="4198" r:id="rId166"/>
    <p:sldId id="4199" r:id="rId167"/>
    <p:sldId id="4201" r:id="rId168"/>
    <p:sldId id="4202" r:id="rId169"/>
    <p:sldId id="4203" r:id="rId170"/>
    <p:sldId id="4204" r:id="rId171"/>
    <p:sldId id="4310" r:id="rId172"/>
    <p:sldId id="4206" r:id="rId173"/>
    <p:sldId id="4210" r:id="rId174"/>
    <p:sldId id="4207" r:id="rId175"/>
    <p:sldId id="4209" r:id="rId176"/>
    <p:sldId id="4211" r:id="rId177"/>
    <p:sldId id="4212" r:id="rId178"/>
    <p:sldId id="4213" r:id="rId179"/>
    <p:sldId id="4214" r:id="rId180"/>
    <p:sldId id="4215" r:id="rId181"/>
    <p:sldId id="4216" r:id="rId182"/>
    <p:sldId id="4217" r:id="rId183"/>
    <p:sldId id="4218" r:id="rId184"/>
    <p:sldId id="4219" r:id="rId185"/>
    <p:sldId id="4238" r:id="rId186"/>
    <p:sldId id="4239" r:id="rId187"/>
    <p:sldId id="4220" r:id="rId188"/>
    <p:sldId id="4240" r:id="rId189"/>
    <p:sldId id="4241" r:id="rId190"/>
    <p:sldId id="4228" r:id="rId191"/>
    <p:sldId id="4242" r:id="rId192"/>
    <p:sldId id="4231" r:id="rId193"/>
    <p:sldId id="4237" r:id="rId194"/>
    <p:sldId id="4243" r:id="rId195"/>
    <p:sldId id="4245" r:id="rId196"/>
    <p:sldId id="4246" r:id="rId197"/>
    <p:sldId id="4247" r:id="rId198"/>
    <p:sldId id="4248" r:id="rId199"/>
    <p:sldId id="4249" r:id="rId200"/>
    <p:sldId id="4250" r:id="rId201"/>
    <p:sldId id="4251" r:id="rId202"/>
    <p:sldId id="4252" r:id="rId203"/>
    <p:sldId id="4254" r:id="rId204"/>
    <p:sldId id="4255" r:id="rId205"/>
    <p:sldId id="4257" r:id="rId206"/>
    <p:sldId id="4256" r:id="rId207"/>
    <p:sldId id="4259" r:id="rId208"/>
    <p:sldId id="4258" r:id="rId209"/>
    <p:sldId id="4260" r:id="rId210"/>
    <p:sldId id="4261" r:id="rId211"/>
    <p:sldId id="4262" r:id="rId212"/>
    <p:sldId id="4263" r:id="rId213"/>
    <p:sldId id="4264" r:id="rId214"/>
    <p:sldId id="4265" r:id="rId215"/>
    <p:sldId id="4266" r:id="rId216"/>
    <p:sldId id="4267" r:id="rId217"/>
    <p:sldId id="4268" r:id="rId218"/>
    <p:sldId id="4269" r:id="rId219"/>
    <p:sldId id="4271" r:id="rId220"/>
    <p:sldId id="4270" r:id="rId221"/>
    <p:sldId id="4272" r:id="rId222"/>
    <p:sldId id="4273" r:id="rId223"/>
    <p:sldId id="4274" r:id="rId224"/>
    <p:sldId id="4275" r:id="rId225"/>
    <p:sldId id="4276" r:id="rId226"/>
    <p:sldId id="4277" r:id="rId227"/>
    <p:sldId id="4278" r:id="rId228"/>
    <p:sldId id="4279" r:id="rId229"/>
    <p:sldId id="4280" r:id="rId230"/>
    <p:sldId id="4281" r:id="rId231"/>
    <p:sldId id="4282" r:id="rId232"/>
    <p:sldId id="4283" r:id="rId233"/>
    <p:sldId id="4284" r:id="rId234"/>
    <p:sldId id="4285" r:id="rId235"/>
    <p:sldId id="4286" r:id="rId236"/>
    <p:sldId id="4287" r:id="rId237"/>
    <p:sldId id="4288" r:id="rId238"/>
    <p:sldId id="4290" r:id="rId239"/>
    <p:sldId id="4289" r:id="rId240"/>
    <p:sldId id="4296" r:id="rId241"/>
    <p:sldId id="4297" r:id="rId242"/>
    <p:sldId id="4292" r:id="rId243"/>
    <p:sldId id="4293" r:id="rId244"/>
    <p:sldId id="4291" r:id="rId245"/>
    <p:sldId id="4295" r:id="rId246"/>
    <p:sldId id="4294" r:id="rId247"/>
    <p:sldId id="4299" r:id="rId248"/>
    <p:sldId id="4306" r:id="rId249"/>
    <p:sldId id="4303" r:id="rId250"/>
    <p:sldId id="4301" r:id="rId251"/>
    <p:sldId id="4308" r:id="rId252"/>
    <p:sldId id="4302" r:id="rId253"/>
    <p:sldId id="4304" r:id="rId254"/>
    <p:sldId id="4305" r:id="rId255"/>
    <p:sldId id="4307" r:id="rId256"/>
    <p:sldId id="4309" r:id="rId257"/>
  </p:sldIdLst>
  <p:sldSz cx="12192000" cy="6858000"/>
  <p:notesSz cx="6858000" cy="9144000"/>
  <p:embeddedFontLst>
    <p:embeddedFont>
      <p:font typeface="나눔스퀘어 네오 Bold" panose="00000800000000000000" pitchFamily="2" charset="-127"/>
      <p:bold r:id="rId260"/>
    </p:embeddedFont>
    <p:embeddedFont>
      <p:font typeface="나눔스퀘어 네오 ExtraBold" panose="00000900000000000000" pitchFamily="2" charset="-127"/>
      <p:bold r:id="rId261"/>
    </p:embeddedFont>
    <p:embeddedFont>
      <p:font typeface="나눔스퀘어 네오 Heavy" panose="00000A00000000000000" pitchFamily="2" charset="-127"/>
      <p:bold r:id="rId262"/>
    </p:embeddedFont>
    <p:embeddedFont>
      <p:font typeface="나눔스퀘어 네오 Light" panose="00000400000000000000" pitchFamily="2" charset="-127"/>
      <p:regular r:id="rId263"/>
    </p:embeddedFont>
    <p:embeddedFont>
      <p:font typeface="나눔스퀘어 네오 Regular" panose="00000500000000000000" pitchFamily="2" charset="-127"/>
      <p:regular r:id="rId264"/>
    </p:embeddedFont>
    <p:embeddedFont>
      <p:font typeface="맑은 고딕" panose="020B0503020000020004" pitchFamily="50" charset="-127"/>
      <p:regular r:id="rId265"/>
      <p:bold r:id="rId266"/>
    </p:embeddedFont>
  </p:embeddedFont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orient="horz" pos="3929" userDrawn="1">
          <p15:clr>
            <a:srgbClr val="A4A3A4"/>
          </p15:clr>
        </p15:guide>
        <p15:guide id="3" pos="3749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98989"/>
    <a:srgbClr val="007AF9"/>
    <a:srgbClr val="B3816A"/>
    <a:srgbClr val="C7C7C7"/>
    <a:srgbClr val="D62124"/>
    <a:srgbClr val="648DB2"/>
    <a:srgbClr val="FA8619"/>
    <a:srgbClr val="2C2F8C"/>
    <a:srgbClr val="4F72AB"/>
    <a:srgbClr val="000000"/>
  </p:clrMru>
  <p:extLst>
    <p:ext uri="{E76CE94A-603C-4142-B9EB-6D1370010A27}">
      <p14:discardImageEditData xmlns:p14="http://schemas.microsoft.com/office/powerpoint/2010/main" val="1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DAE746E-89DF-438E-9949-12145DB79383}" v="1" dt="2025-02-19T02:58:56.491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보통 스타일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75" d="100"/>
          <a:sy n="75" d="100"/>
        </p:scale>
        <p:origin x="1914" y="630"/>
      </p:cViewPr>
      <p:guideLst>
        <p:guide orient="horz" pos="3929"/>
        <p:guide pos="3749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9786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63" Type="http://schemas.openxmlformats.org/officeDocument/2006/relationships/slide" Target="slides/slide59.xml"/><Relationship Id="rId159" Type="http://schemas.openxmlformats.org/officeDocument/2006/relationships/slide" Target="slides/slide155.xml"/><Relationship Id="rId170" Type="http://schemas.openxmlformats.org/officeDocument/2006/relationships/slide" Target="slides/slide166.xml"/><Relationship Id="rId226" Type="http://schemas.openxmlformats.org/officeDocument/2006/relationships/slide" Target="slides/slide222.xml"/><Relationship Id="rId268" Type="http://schemas.openxmlformats.org/officeDocument/2006/relationships/viewProps" Target="viewProps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53" Type="http://schemas.openxmlformats.org/officeDocument/2006/relationships/slide" Target="slides/slide49.xml"/><Relationship Id="rId74" Type="http://schemas.openxmlformats.org/officeDocument/2006/relationships/slide" Target="slides/slide70.xml"/><Relationship Id="rId128" Type="http://schemas.openxmlformats.org/officeDocument/2006/relationships/slide" Target="slides/slide124.xml"/><Relationship Id="rId149" Type="http://schemas.openxmlformats.org/officeDocument/2006/relationships/slide" Target="slides/slide145.xml"/><Relationship Id="rId5" Type="http://schemas.openxmlformats.org/officeDocument/2006/relationships/slide" Target="slides/slide1.xml"/><Relationship Id="rId95" Type="http://schemas.openxmlformats.org/officeDocument/2006/relationships/slide" Target="slides/slide91.xml"/><Relationship Id="rId160" Type="http://schemas.openxmlformats.org/officeDocument/2006/relationships/slide" Target="slides/slide156.xml"/><Relationship Id="rId181" Type="http://schemas.openxmlformats.org/officeDocument/2006/relationships/slide" Target="slides/slide177.xml"/><Relationship Id="rId216" Type="http://schemas.openxmlformats.org/officeDocument/2006/relationships/slide" Target="slides/slide212.xml"/><Relationship Id="rId237" Type="http://schemas.openxmlformats.org/officeDocument/2006/relationships/slide" Target="slides/slide233.xml"/><Relationship Id="rId258" Type="http://schemas.openxmlformats.org/officeDocument/2006/relationships/notesMaster" Target="notesMasters/notesMaster1.xml"/><Relationship Id="rId22" Type="http://schemas.openxmlformats.org/officeDocument/2006/relationships/slide" Target="slides/slide18.xml"/><Relationship Id="rId43" Type="http://schemas.openxmlformats.org/officeDocument/2006/relationships/slide" Target="slides/slide39.xml"/><Relationship Id="rId64" Type="http://schemas.openxmlformats.org/officeDocument/2006/relationships/slide" Target="slides/slide60.xml"/><Relationship Id="rId118" Type="http://schemas.openxmlformats.org/officeDocument/2006/relationships/slide" Target="slides/slide114.xml"/><Relationship Id="rId139" Type="http://schemas.openxmlformats.org/officeDocument/2006/relationships/slide" Target="slides/slide135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71" Type="http://schemas.openxmlformats.org/officeDocument/2006/relationships/slide" Target="slides/slide167.xml"/><Relationship Id="rId192" Type="http://schemas.openxmlformats.org/officeDocument/2006/relationships/slide" Target="slides/slide188.xml"/><Relationship Id="rId206" Type="http://schemas.openxmlformats.org/officeDocument/2006/relationships/slide" Target="slides/slide202.xml"/><Relationship Id="rId227" Type="http://schemas.openxmlformats.org/officeDocument/2006/relationships/slide" Target="slides/slide223.xml"/><Relationship Id="rId248" Type="http://schemas.openxmlformats.org/officeDocument/2006/relationships/slide" Target="slides/slide244.xml"/><Relationship Id="rId269" Type="http://schemas.openxmlformats.org/officeDocument/2006/relationships/theme" Target="theme/theme1.xml"/><Relationship Id="rId12" Type="http://schemas.openxmlformats.org/officeDocument/2006/relationships/slide" Target="slides/slide8.xml"/><Relationship Id="rId33" Type="http://schemas.openxmlformats.org/officeDocument/2006/relationships/slide" Target="slides/slide29.xml"/><Relationship Id="rId108" Type="http://schemas.openxmlformats.org/officeDocument/2006/relationships/slide" Target="slides/slide104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5" Type="http://schemas.openxmlformats.org/officeDocument/2006/relationships/slide" Target="slides/slide71.xml"/><Relationship Id="rId96" Type="http://schemas.openxmlformats.org/officeDocument/2006/relationships/slide" Target="slides/slide92.xml"/><Relationship Id="rId140" Type="http://schemas.openxmlformats.org/officeDocument/2006/relationships/slide" Target="slides/slide136.xml"/><Relationship Id="rId161" Type="http://schemas.openxmlformats.org/officeDocument/2006/relationships/slide" Target="slides/slide157.xml"/><Relationship Id="rId182" Type="http://schemas.openxmlformats.org/officeDocument/2006/relationships/slide" Target="slides/slide178.xml"/><Relationship Id="rId217" Type="http://schemas.openxmlformats.org/officeDocument/2006/relationships/slide" Target="slides/slide213.xml"/><Relationship Id="rId6" Type="http://schemas.openxmlformats.org/officeDocument/2006/relationships/slide" Target="slides/slide2.xml"/><Relationship Id="rId238" Type="http://schemas.openxmlformats.org/officeDocument/2006/relationships/slide" Target="slides/slide234.xml"/><Relationship Id="rId259" Type="http://schemas.openxmlformats.org/officeDocument/2006/relationships/handoutMaster" Target="handoutMasters/handoutMaster1.xml"/><Relationship Id="rId23" Type="http://schemas.openxmlformats.org/officeDocument/2006/relationships/slide" Target="slides/slide19.xml"/><Relationship Id="rId119" Type="http://schemas.openxmlformats.org/officeDocument/2006/relationships/slide" Target="slides/slide115.xml"/><Relationship Id="rId270" Type="http://schemas.openxmlformats.org/officeDocument/2006/relationships/tableStyles" Target="tableStyles.xml"/><Relationship Id="rId44" Type="http://schemas.openxmlformats.org/officeDocument/2006/relationships/slide" Target="slides/slide40.xml"/><Relationship Id="rId65" Type="http://schemas.openxmlformats.org/officeDocument/2006/relationships/slide" Target="slides/slide61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51" Type="http://schemas.openxmlformats.org/officeDocument/2006/relationships/slide" Target="slides/slide147.xml"/><Relationship Id="rId172" Type="http://schemas.openxmlformats.org/officeDocument/2006/relationships/slide" Target="slides/slide168.xml"/><Relationship Id="rId193" Type="http://schemas.openxmlformats.org/officeDocument/2006/relationships/slide" Target="slides/slide189.xml"/><Relationship Id="rId207" Type="http://schemas.openxmlformats.org/officeDocument/2006/relationships/slide" Target="slides/slide203.xml"/><Relationship Id="rId228" Type="http://schemas.openxmlformats.org/officeDocument/2006/relationships/slide" Target="slides/slide224.xml"/><Relationship Id="rId249" Type="http://schemas.openxmlformats.org/officeDocument/2006/relationships/slide" Target="slides/slide245.xml"/><Relationship Id="rId13" Type="http://schemas.openxmlformats.org/officeDocument/2006/relationships/slide" Target="slides/slide9.xml"/><Relationship Id="rId109" Type="http://schemas.openxmlformats.org/officeDocument/2006/relationships/slide" Target="slides/slide105.xml"/><Relationship Id="rId260" Type="http://schemas.openxmlformats.org/officeDocument/2006/relationships/font" Target="fonts/font1.fntdata"/><Relationship Id="rId34" Type="http://schemas.openxmlformats.org/officeDocument/2006/relationships/slide" Target="slides/slide30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20" Type="http://schemas.openxmlformats.org/officeDocument/2006/relationships/slide" Target="slides/slide116.xml"/><Relationship Id="rId141" Type="http://schemas.openxmlformats.org/officeDocument/2006/relationships/slide" Target="slides/slide137.xml"/><Relationship Id="rId7" Type="http://schemas.openxmlformats.org/officeDocument/2006/relationships/slide" Target="slides/slide3.xml"/><Relationship Id="rId162" Type="http://schemas.openxmlformats.org/officeDocument/2006/relationships/slide" Target="slides/slide158.xml"/><Relationship Id="rId183" Type="http://schemas.openxmlformats.org/officeDocument/2006/relationships/slide" Target="slides/slide179.xml"/><Relationship Id="rId218" Type="http://schemas.openxmlformats.org/officeDocument/2006/relationships/slide" Target="slides/slide214.xml"/><Relationship Id="rId239" Type="http://schemas.openxmlformats.org/officeDocument/2006/relationships/slide" Target="slides/slide235.xml"/><Relationship Id="rId250" Type="http://schemas.openxmlformats.org/officeDocument/2006/relationships/slide" Target="slides/slide246.xml"/><Relationship Id="rId271" Type="http://schemas.microsoft.com/office/2016/11/relationships/changesInfo" Target="changesInfos/changesInfo1.xml"/><Relationship Id="rId24" Type="http://schemas.openxmlformats.org/officeDocument/2006/relationships/slide" Target="slides/slide20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31" Type="http://schemas.openxmlformats.org/officeDocument/2006/relationships/slide" Target="slides/slide127.xml"/><Relationship Id="rId152" Type="http://schemas.openxmlformats.org/officeDocument/2006/relationships/slide" Target="slides/slide148.xml"/><Relationship Id="rId173" Type="http://schemas.openxmlformats.org/officeDocument/2006/relationships/slide" Target="slides/slide169.xml"/><Relationship Id="rId194" Type="http://schemas.openxmlformats.org/officeDocument/2006/relationships/slide" Target="slides/slide190.xml"/><Relationship Id="rId208" Type="http://schemas.openxmlformats.org/officeDocument/2006/relationships/slide" Target="slides/slide204.xml"/><Relationship Id="rId229" Type="http://schemas.openxmlformats.org/officeDocument/2006/relationships/slide" Target="slides/slide225.xml"/><Relationship Id="rId240" Type="http://schemas.openxmlformats.org/officeDocument/2006/relationships/slide" Target="slides/slide236.xml"/><Relationship Id="rId261" Type="http://schemas.openxmlformats.org/officeDocument/2006/relationships/font" Target="fonts/font2.fntdata"/><Relationship Id="rId14" Type="http://schemas.openxmlformats.org/officeDocument/2006/relationships/slide" Target="slides/slide10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8" Type="http://schemas.openxmlformats.org/officeDocument/2006/relationships/slide" Target="slides/slide4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slide" Target="slides/slide138.xml"/><Relationship Id="rId163" Type="http://schemas.openxmlformats.org/officeDocument/2006/relationships/slide" Target="slides/slide159.xml"/><Relationship Id="rId184" Type="http://schemas.openxmlformats.org/officeDocument/2006/relationships/slide" Target="slides/slide180.xml"/><Relationship Id="rId219" Type="http://schemas.openxmlformats.org/officeDocument/2006/relationships/slide" Target="slides/slide215.xml"/><Relationship Id="rId230" Type="http://schemas.openxmlformats.org/officeDocument/2006/relationships/slide" Target="slides/slide226.xml"/><Relationship Id="rId251" Type="http://schemas.openxmlformats.org/officeDocument/2006/relationships/slide" Target="slides/slide247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272" Type="http://schemas.microsoft.com/office/2015/10/relationships/revisionInfo" Target="revisionInfo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slide" Target="slides/slide149.xml"/><Relationship Id="rId174" Type="http://schemas.openxmlformats.org/officeDocument/2006/relationships/slide" Target="slides/slide170.xml"/><Relationship Id="rId195" Type="http://schemas.openxmlformats.org/officeDocument/2006/relationships/slide" Target="slides/slide191.xml"/><Relationship Id="rId209" Type="http://schemas.openxmlformats.org/officeDocument/2006/relationships/slide" Target="slides/slide205.xml"/><Relationship Id="rId220" Type="http://schemas.openxmlformats.org/officeDocument/2006/relationships/slide" Target="slides/slide216.xml"/><Relationship Id="rId241" Type="http://schemas.openxmlformats.org/officeDocument/2006/relationships/slide" Target="slides/slide237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262" Type="http://schemas.openxmlformats.org/officeDocument/2006/relationships/font" Target="fonts/font3.fntdata"/><Relationship Id="rId78" Type="http://schemas.openxmlformats.org/officeDocument/2006/relationships/slide" Target="slides/slide74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slide" Target="slides/slide139.xml"/><Relationship Id="rId164" Type="http://schemas.openxmlformats.org/officeDocument/2006/relationships/slide" Target="slides/slide160.xml"/><Relationship Id="rId185" Type="http://schemas.openxmlformats.org/officeDocument/2006/relationships/slide" Target="slides/slide181.xml"/><Relationship Id="rId9" Type="http://schemas.openxmlformats.org/officeDocument/2006/relationships/slide" Target="slides/slide5.xml"/><Relationship Id="rId210" Type="http://schemas.openxmlformats.org/officeDocument/2006/relationships/slide" Target="slides/slide206.xml"/><Relationship Id="rId26" Type="http://schemas.openxmlformats.org/officeDocument/2006/relationships/slide" Target="slides/slide22.xml"/><Relationship Id="rId231" Type="http://schemas.openxmlformats.org/officeDocument/2006/relationships/slide" Target="slides/slide227.xml"/><Relationship Id="rId252" Type="http://schemas.openxmlformats.org/officeDocument/2006/relationships/slide" Target="slides/slide248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54" Type="http://schemas.openxmlformats.org/officeDocument/2006/relationships/slide" Target="slides/slide150.xml"/><Relationship Id="rId175" Type="http://schemas.openxmlformats.org/officeDocument/2006/relationships/slide" Target="slides/slide171.xml"/><Relationship Id="rId196" Type="http://schemas.openxmlformats.org/officeDocument/2006/relationships/slide" Target="slides/slide192.xml"/><Relationship Id="rId200" Type="http://schemas.openxmlformats.org/officeDocument/2006/relationships/slide" Target="slides/slide196.xml"/><Relationship Id="rId16" Type="http://schemas.openxmlformats.org/officeDocument/2006/relationships/slide" Target="slides/slide12.xml"/><Relationship Id="rId221" Type="http://schemas.openxmlformats.org/officeDocument/2006/relationships/slide" Target="slides/slide217.xml"/><Relationship Id="rId242" Type="http://schemas.openxmlformats.org/officeDocument/2006/relationships/slide" Target="slides/slide238.xml"/><Relationship Id="rId263" Type="http://schemas.openxmlformats.org/officeDocument/2006/relationships/font" Target="fonts/font4.fntdata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44" Type="http://schemas.openxmlformats.org/officeDocument/2006/relationships/slide" Target="slides/slide140.xml"/><Relationship Id="rId90" Type="http://schemas.openxmlformats.org/officeDocument/2006/relationships/slide" Target="slides/slide86.xml"/><Relationship Id="rId165" Type="http://schemas.openxmlformats.org/officeDocument/2006/relationships/slide" Target="slides/slide161.xml"/><Relationship Id="rId186" Type="http://schemas.openxmlformats.org/officeDocument/2006/relationships/slide" Target="slides/slide182.xml"/><Relationship Id="rId211" Type="http://schemas.openxmlformats.org/officeDocument/2006/relationships/slide" Target="slides/slide207.xml"/><Relationship Id="rId232" Type="http://schemas.openxmlformats.org/officeDocument/2006/relationships/slide" Target="slides/slide228.xml"/><Relationship Id="rId253" Type="http://schemas.openxmlformats.org/officeDocument/2006/relationships/slide" Target="slides/slide249.xml"/><Relationship Id="rId27" Type="http://schemas.openxmlformats.org/officeDocument/2006/relationships/slide" Target="slides/slide23.xml"/><Relationship Id="rId48" Type="http://schemas.openxmlformats.org/officeDocument/2006/relationships/slide" Target="slides/slide44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34" Type="http://schemas.openxmlformats.org/officeDocument/2006/relationships/slide" Target="slides/slide130.xml"/><Relationship Id="rId80" Type="http://schemas.openxmlformats.org/officeDocument/2006/relationships/slide" Target="slides/slide76.xml"/><Relationship Id="rId155" Type="http://schemas.openxmlformats.org/officeDocument/2006/relationships/slide" Target="slides/slide151.xml"/><Relationship Id="rId176" Type="http://schemas.openxmlformats.org/officeDocument/2006/relationships/slide" Target="slides/slide172.xml"/><Relationship Id="rId197" Type="http://schemas.openxmlformats.org/officeDocument/2006/relationships/slide" Target="slides/slide193.xml"/><Relationship Id="rId201" Type="http://schemas.openxmlformats.org/officeDocument/2006/relationships/slide" Target="slides/slide197.xml"/><Relationship Id="rId222" Type="http://schemas.openxmlformats.org/officeDocument/2006/relationships/slide" Target="slides/slide218.xml"/><Relationship Id="rId243" Type="http://schemas.openxmlformats.org/officeDocument/2006/relationships/slide" Target="slides/slide239.xml"/><Relationship Id="rId264" Type="http://schemas.openxmlformats.org/officeDocument/2006/relationships/font" Target="fonts/font5.fntdata"/><Relationship Id="rId17" Type="http://schemas.openxmlformats.org/officeDocument/2006/relationships/slide" Target="slides/slide13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24" Type="http://schemas.openxmlformats.org/officeDocument/2006/relationships/slide" Target="slides/slide120.xml"/><Relationship Id="rId70" Type="http://schemas.openxmlformats.org/officeDocument/2006/relationships/slide" Target="slides/slide66.xml"/><Relationship Id="rId91" Type="http://schemas.openxmlformats.org/officeDocument/2006/relationships/slide" Target="slides/slide87.xml"/><Relationship Id="rId145" Type="http://schemas.openxmlformats.org/officeDocument/2006/relationships/slide" Target="slides/slide141.xml"/><Relationship Id="rId166" Type="http://schemas.openxmlformats.org/officeDocument/2006/relationships/slide" Target="slides/slide162.xml"/><Relationship Id="rId187" Type="http://schemas.openxmlformats.org/officeDocument/2006/relationships/slide" Target="slides/slide183.xml"/><Relationship Id="rId1" Type="http://schemas.openxmlformats.org/officeDocument/2006/relationships/customXml" Target="../customXml/item1.xml"/><Relationship Id="rId212" Type="http://schemas.openxmlformats.org/officeDocument/2006/relationships/slide" Target="slides/slide208.xml"/><Relationship Id="rId233" Type="http://schemas.openxmlformats.org/officeDocument/2006/relationships/slide" Target="slides/slide229.xml"/><Relationship Id="rId254" Type="http://schemas.openxmlformats.org/officeDocument/2006/relationships/slide" Target="slides/slide250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60" Type="http://schemas.openxmlformats.org/officeDocument/2006/relationships/slide" Target="slides/slide56.xml"/><Relationship Id="rId81" Type="http://schemas.openxmlformats.org/officeDocument/2006/relationships/slide" Target="slides/slide77.xml"/><Relationship Id="rId135" Type="http://schemas.openxmlformats.org/officeDocument/2006/relationships/slide" Target="slides/slide131.xml"/><Relationship Id="rId156" Type="http://schemas.openxmlformats.org/officeDocument/2006/relationships/slide" Target="slides/slide152.xml"/><Relationship Id="rId177" Type="http://schemas.openxmlformats.org/officeDocument/2006/relationships/slide" Target="slides/slide173.xml"/><Relationship Id="rId198" Type="http://schemas.openxmlformats.org/officeDocument/2006/relationships/slide" Target="slides/slide194.xml"/><Relationship Id="rId202" Type="http://schemas.openxmlformats.org/officeDocument/2006/relationships/slide" Target="slides/slide198.xml"/><Relationship Id="rId223" Type="http://schemas.openxmlformats.org/officeDocument/2006/relationships/slide" Target="slides/slide219.xml"/><Relationship Id="rId244" Type="http://schemas.openxmlformats.org/officeDocument/2006/relationships/slide" Target="slides/slide240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265" Type="http://schemas.openxmlformats.org/officeDocument/2006/relationships/font" Target="fonts/font6.fntdata"/><Relationship Id="rId50" Type="http://schemas.openxmlformats.org/officeDocument/2006/relationships/slide" Target="slides/slide46.xml"/><Relationship Id="rId104" Type="http://schemas.openxmlformats.org/officeDocument/2006/relationships/slide" Target="slides/slide100.xml"/><Relationship Id="rId125" Type="http://schemas.openxmlformats.org/officeDocument/2006/relationships/slide" Target="slides/slide121.xml"/><Relationship Id="rId146" Type="http://schemas.openxmlformats.org/officeDocument/2006/relationships/slide" Target="slides/slide142.xml"/><Relationship Id="rId167" Type="http://schemas.openxmlformats.org/officeDocument/2006/relationships/slide" Target="slides/slide163.xml"/><Relationship Id="rId188" Type="http://schemas.openxmlformats.org/officeDocument/2006/relationships/slide" Target="slides/slide184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13" Type="http://schemas.openxmlformats.org/officeDocument/2006/relationships/slide" Target="slides/slide209.xml"/><Relationship Id="rId234" Type="http://schemas.openxmlformats.org/officeDocument/2006/relationships/slide" Target="slides/slide230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55" Type="http://schemas.openxmlformats.org/officeDocument/2006/relationships/slide" Target="slides/slide251.xml"/><Relationship Id="rId40" Type="http://schemas.openxmlformats.org/officeDocument/2006/relationships/slide" Target="slides/slide36.xml"/><Relationship Id="rId115" Type="http://schemas.openxmlformats.org/officeDocument/2006/relationships/slide" Target="slides/slide111.xml"/><Relationship Id="rId136" Type="http://schemas.openxmlformats.org/officeDocument/2006/relationships/slide" Target="slides/slide132.xml"/><Relationship Id="rId157" Type="http://schemas.openxmlformats.org/officeDocument/2006/relationships/slide" Target="slides/slide153.xml"/><Relationship Id="rId178" Type="http://schemas.openxmlformats.org/officeDocument/2006/relationships/slide" Target="slides/slide174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9" Type="http://schemas.openxmlformats.org/officeDocument/2006/relationships/slide" Target="slides/slide195.xml"/><Relationship Id="rId203" Type="http://schemas.openxmlformats.org/officeDocument/2006/relationships/slide" Target="slides/slide199.xml"/><Relationship Id="rId19" Type="http://schemas.openxmlformats.org/officeDocument/2006/relationships/slide" Target="slides/slide15.xml"/><Relationship Id="rId224" Type="http://schemas.openxmlformats.org/officeDocument/2006/relationships/slide" Target="slides/slide220.xml"/><Relationship Id="rId245" Type="http://schemas.openxmlformats.org/officeDocument/2006/relationships/slide" Target="slides/slide241.xml"/><Relationship Id="rId266" Type="http://schemas.openxmlformats.org/officeDocument/2006/relationships/font" Target="fonts/font7.fntdata"/><Relationship Id="rId30" Type="http://schemas.openxmlformats.org/officeDocument/2006/relationships/slide" Target="slides/slide2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168" Type="http://schemas.openxmlformats.org/officeDocument/2006/relationships/slide" Target="slides/slide16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189" Type="http://schemas.openxmlformats.org/officeDocument/2006/relationships/slide" Target="slides/slide185.xml"/><Relationship Id="rId3" Type="http://schemas.openxmlformats.org/officeDocument/2006/relationships/customXml" Target="../customXml/item3.xml"/><Relationship Id="rId214" Type="http://schemas.openxmlformats.org/officeDocument/2006/relationships/slide" Target="slides/slide210.xml"/><Relationship Id="rId235" Type="http://schemas.openxmlformats.org/officeDocument/2006/relationships/slide" Target="slides/slide231.xml"/><Relationship Id="rId256" Type="http://schemas.openxmlformats.org/officeDocument/2006/relationships/slide" Target="slides/slide252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158" Type="http://schemas.openxmlformats.org/officeDocument/2006/relationships/slide" Target="slides/slide154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179" Type="http://schemas.openxmlformats.org/officeDocument/2006/relationships/slide" Target="slides/slide175.xml"/><Relationship Id="rId190" Type="http://schemas.openxmlformats.org/officeDocument/2006/relationships/slide" Target="slides/slide186.xml"/><Relationship Id="rId204" Type="http://schemas.openxmlformats.org/officeDocument/2006/relationships/slide" Target="slides/slide200.xml"/><Relationship Id="rId225" Type="http://schemas.openxmlformats.org/officeDocument/2006/relationships/slide" Target="slides/slide221.xml"/><Relationship Id="rId246" Type="http://schemas.openxmlformats.org/officeDocument/2006/relationships/slide" Target="slides/slide242.xml"/><Relationship Id="rId267" Type="http://schemas.openxmlformats.org/officeDocument/2006/relationships/presProps" Target="presProps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94" Type="http://schemas.openxmlformats.org/officeDocument/2006/relationships/slide" Target="slides/slide90.xml"/><Relationship Id="rId148" Type="http://schemas.openxmlformats.org/officeDocument/2006/relationships/slide" Target="slides/slide144.xml"/><Relationship Id="rId169" Type="http://schemas.openxmlformats.org/officeDocument/2006/relationships/slide" Target="slides/slide165.xml"/><Relationship Id="rId4" Type="http://schemas.openxmlformats.org/officeDocument/2006/relationships/slideMaster" Target="slideMasters/slideMaster1.xml"/><Relationship Id="rId180" Type="http://schemas.openxmlformats.org/officeDocument/2006/relationships/slide" Target="slides/slide176.xml"/><Relationship Id="rId215" Type="http://schemas.openxmlformats.org/officeDocument/2006/relationships/slide" Target="slides/slide211.xml"/><Relationship Id="rId236" Type="http://schemas.openxmlformats.org/officeDocument/2006/relationships/slide" Target="slides/slide232.xml"/><Relationship Id="rId257" Type="http://schemas.openxmlformats.org/officeDocument/2006/relationships/slide" Target="slides/slide253.xml"/><Relationship Id="rId42" Type="http://schemas.openxmlformats.org/officeDocument/2006/relationships/slide" Target="slides/slide38.xml"/><Relationship Id="rId84" Type="http://schemas.openxmlformats.org/officeDocument/2006/relationships/slide" Target="slides/slide80.xml"/><Relationship Id="rId138" Type="http://schemas.openxmlformats.org/officeDocument/2006/relationships/slide" Target="slides/slide134.xml"/><Relationship Id="rId191" Type="http://schemas.openxmlformats.org/officeDocument/2006/relationships/slide" Target="slides/slide187.xml"/><Relationship Id="rId205" Type="http://schemas.openxmlformats.org/officeDocument/2006/relationships/slide" Target="slides/slide201.xml"/><Relationship Id="rId247" Type="http://schemas.openxmlformats.org/officeDocument/2006/relationships/slide" Target="slides/slide243.xml"/><Relationship Id="rId107" Type="http://schemas.openxmlformats.org/officeDocument/2006/relationships/slide" Target="slides/slide10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한 지은" userId="c1d00ca1-8c44-47c7-9aa9-9e0cbc1e672d" providerId="ADAL" clId="{57E61EE4-F8D9-4A2C-AB66-BCC007E35AEC}"/>
    <pc:docChg chg="undo custSel delSld addSection delSection modSection">
      <pc:chgData name="한 지은" userId="c1d00ca1-8c44-47c7-9aa9-9e0cbc1e672d" providerId="ADAL" clId="{57E61EE4-F8D9-4A2C-AB66-BCC007E35AEC}" dt="2024-08-02T05:13:59.966" v="12" actId="17851"/>
      <pc:docMkLst>
        <pc:docMk/>
      </pc:docMkLst>
      <pc:sldChg chg="del">
        <pc:chgData name="한 지은" userId="c1d00ca1-8c44-47c7-9aa9-9e0cbc1e672d" providerId="ADAL" clId="{57E61EE4-F8D9-4A2C-AB66-BCC007E35AEC}" dt="2024-08-02T05:13:53.677" v="2" actId="47"/>
        <pc:sldMkLst>
          <pc:docMk/>
          <pc:sldMk cId="2103133143" sldId="4278"/>
        </pc:sldMkLst>
      </pc:sldChg>
      <pc:sldChg chg="del">
        <pc:chgData name="한 지은" userId="c1d00ca1-8c44-47c7-9aa9-9e0cbc1e672d" providerId="ADAL" clId="{57E61EE4-F8D9-4A2C-AB66-BCC007E35AEC}" dt="2024-08-02T05:13:53.856" v="3" actId="47"/>
        <pc:sldMkLst>
          <pc:docMk/>
          <pc:sldMk cId="1130606924" sldId="4279"/>
        </pc:sldMkLst>
      </pc:sldChg>
      <pc:sldChg chg="del">
        <pc:chgData name="한 지은" userId="c1d00ca1-8c44-47c7-9aa9-9e0cbc1e672d" providerId="ADAL" clId="{57E61EE4-F8D9-4A2C-AB66-BCC007E35AEC}" dt="2024-08-02T05:13:54.309" v="4" actId="47"/>
        <pc:sldMkLst>
          <pc:docMk/>
          <pc:sldMk cId="4190123141" sldId="4280"/>
        </pc:sldMkLst>
      </pc:sldChg>
      <pc:sldChg chg="del">
        <pc:chgData name="한 지은" userId="c1d00ca1-8c44-47c7-9aa9-9e0cbc1e672d" providerId="ADAL" clId="{57E61EE4-F8D9-4A2C-AB66-BCC007E35AEC}" dt="2024-08-02T05:13:54.484" v="5" actId="47"/>
        <pc:sldMkLst>
          <pc:docMk/>
          <pc:sldMk cId="3684010430" sldId="4281"/>
        </pc:sldMkLst>
      </pc:sldChg>
      <pc:sldChg chg="del">
        <pc:chgData name="한 지은" userId="c1d00ca1-8c44-47c7-9aa9-9e0cbc1e672d" providerId="ADAL" clId="{57E61EE4-F8D9-4A2C-AB66-BCC007E35AEC}" dt="2024-08-02T05:13:54.692" v="6" actId="47"/>
        <pc:sldMkLst>
          <pc:docMk/>
          <pc:sldMk cId="4269731754" sldId="4282"/>
        </pc:sldMkLst>
      </pc:sldChg>
      <pc:sldChg chg="del">
        <pc:chgData name="한 지은" userId="c1d00ca1-8c44-47c7-9aa9-9e0cbc1e672d" providerId="ADAL" clId="{57E61EE4-F8D9-4A2C-AB66-BCC007E35AEC}" dt="2024-08-02T05:13:54.996" v="7" actId="47"/>
        <pc:sldMkLst>
          <pc:docMk/>
          <pc:sldMk cId="3437156836" sldId="4283"/>
        </pc:sldMkLst>
      </pc:sldChg>
      <pc:sldChg chg="del">
        <pc:chgData name="한 지은" userId="c1d00ca1-8c44-47c7-9aa9-9e0cbc1e672d" providerId="ADAL" clId="{57E61EE4-F8D9-4A2C-AB66-BCC007E35AEC}" dt="2024-08-02T05:13:55.482" v="8" actId="47"/>
        <pc:sldMkLst>
          <pc:docMk/>
          <pc:sldMk cId="1852713128" sldId="4284"/>
        </pc:sldMkLst>
      </pc:sldChg>
      <pc:sldChg chg="del">
        <pc:chgData name="한 지은" userId="c1d00ca1-8c44-47c7-9aa9-9e0cbc1e672d" providerId="ADAL" clId="{57E61EE4-F8D9-4A2C-AB66-BCC007E35AEC}" dt="2024-08-02T05:13:55.933" v="9" actId="47"/>
        <pc:sldMkLst>
          <pc:docMk/>
          <pc:sldMk cId="4151905510" sldId="4285"/>
        </pc:sldMkLst>
      </pc:sldChg>
      <pc:sldChg chg="del">
        <pc:chgData name="한 지은" userId="c1d00ca1-8c44-47c7-9aa9-9e0cbc1e672d" providerId="ADAL" clId="{57E61EE4-F8D9-4A2C-AB66-BCC007E35AEC}" dt="2024-08-02T05:13:56.379" v="10" actId="47"/>
        <pc:sldMkLst>
          <pc:docMk/>
          <pc:sldMk cId="3825299885" sldId="4286"/>
        </pc:sldMkLst>
      </pc:sldChg>
      <pc:sldChg chg="del">
        <pc:chgData name="한 지은" userId="c1d00ca1-8c44-47c7-9aa9-9e0cbc1e672d" providerId="ADAL" clId="{57E61EE4-F8D9-4A2C-AB66-BCC007E35AEC}" dt="2024-08-02T05:13:56.817" v="11" actId="47"/>
        <pc:sldMkLst>
          <pc:docMk/>
          <pc:sldMk cId="2209248143" sldId="4287"/>
        </pc:sldMkLst>
      </pc:sldChg>
    </pc:docChg>
  </pc:docChgLst>
  <pc:docChgLst>
    <pc:chgData name="한 지은" userId="c1d00ca1-8c44-47c7-9aa9-9e0cbc1e672d" providerId="ADAL" clId="{A393ACF6-E0B8-4552-A91E-1FE257C75349}"/>
    <pc:docChg chg="undo custSel addSld delSld modSld">
      <pc:chgData name="한 지은" userId="c1d00ca1-8c44-47c7-9aa9-9e0cbc1e672d" providerId="ADAL" clId="{A393ACF6-E0B8-4552-A91E-1FE257C75349}" dt="2024-11-29T05:27:18.562" v="18"/>
      <pc:docMkLst>
        <pc:docMk/>
      </pc:docMkLst>
      <pc:sldChg chg="addSp delSp mod">
        <pc:chgData name="한 지은" userId="c1d00ca1-8c44-47c7-9aa9-9e0cbc1e672d" providerId="ADAL" clId="{A393ACF6-E0B8-4552-A91E-1FE257C75349}" dt="2024-11-29T05:27:07.752" v="11" actId="22"/>
        <pc:sldMkLst>
          <pc:docMk/>
          <pc:sldMk cId="2843689517" sldId="2015"/>
        </pc:sldMkLst>
      </pc:sldChg>
      <pc:sldChg chg="add del">
        <pc:chgData name="한 지은" userId="c1d00ca1-8c44-47c7-9aa9-9e0cbc1e672d" providerId="ADAL" clId="{A393ACF6-E0B8-4552-A91E-1FE257C75349}" dt="2024-11-29T05:27:11.526" v="13" actId="2696"/>
        <pc:sldMkLst>
          <pc:docMk/>
          <pc:sldMk cId="351281217" sldId="2016"/>
        </pc:sldMkLst>
      </pc:sldChg>
      <pc:sldChg chg="add del">
        <pc:chgData name="한 지은" userId="c1d00ca1-8c44-47c7-9aa9-9e0cbc1e672d" providerId="ADAL" clId="{A393ACF6-E0B8-4552-A91E-1FE257C75349}" dt="2024-11-29T05:26:55.319" v="7"/>
        <pc:sldMkLst>
          <pc:docMk/>
          <pc:sldMk cId="984858779" sldId="2016"/>
        </pc:sldMkLst>
      </pc:sldChg>
      <pc:sldChg chg="add">
        <pc:chgData name="한 지은" userId="c1d00ca1-8c44-47c7-9aa9-9e0cbc1e672d" providerId="ADAL" clId="{A393ACF6-E0B8-4552-A91E-1FE257C75349}" dt="2024-11-29T05:27:18.562" v="18"/>
        <pc:sldMkLst>
          <pc:docMk/>
          <pc:sldMk cId="2190211748" sldId="2016"/>
        </pc:sldMkLst>
      </pc:sldChg>
      <pc:sldChg chg="add del">
        <pc:chgData name="한 지은" userId="c1d00ca1-8c44-47c7-9aa9-9e0cbc1e672d" providerId="ADAL" clId="{A393ACF6-E0B8-4552-A91E-1FE257C75349}" dt="2024-11-29T05:27:16.387" v="15"/>
        <pc:sldMkLst>
          <pc:docMk/>
          <pc:sldMk cId="2265257639" sldId="2016"/>
        </pc:sldMkLst>
      </pc:sldChg>
      <pc:sldChg chg="add del">
        <pc:chgData name="한 지은" userId="c1d00ca1-8c44-47c7-9aa9-9e0cbc1e672d" providerId="ADAL" clId="{A393ACF6-E0B8-4552-A91E-1FE257C75349}" dt="2024-11-29T05:27:05.582" v="9"/>
        <pc:sldMkLst>
          <pc:docMk/>
          <pc:sldMk cId="2395534362" sldId="2016"/>
        </pc:sldMkLst>
      </pc:sldChg>
      <pc:sldChg chg="add del">
        <pc:chgData name="한 지은" userId="c1d00ca1-8c44-47c7-9aa9-9e0cbc1e672d" providerId="ADAL" clId="{A393ACF6-E0B8-4552-A91E-1FE257C75349}" dt="2024-11-29T05:27:17.267" v="17"/>
        <pc:sldMkLst>
          <pc:docMk/>
          <pc:sldMk cId="3287047208" sldId="2016"/>
        </pc:sldMkLst>
      </pc:sldChg>
      <pc:sldChg chg="add setBg">
        <pc:chgData name="한 지은" userId="c1d00ca1-8c44-47c7-9aa9-9e0cbc1e672d" providerId="ADAL" clId="{A393ACF6-E0B8-4552-A91E-1FE257C75349}" dt="2024-10-29T06:47:51.133" v="0"/>
        <pc:sldMkLst>
          <pc:docMk/>
          <pc:sldMk cId="3657056554" sldId="4311"/>
        </pc:sldMkLst>
      </pc:sldChg>
      <pc:sldChg chg="add setBg">
        <pc:chgData name="한 지은" userId="c1d00ca1-8c44-47c7-9aa9-9e0cbc1e672d" providerId="ADAL" clId="{A393ACF6-E0B8-4552-A91E-1FE257C75349}" dt="2024-10-29T06:47:51.133" v="0"/>
        <pc:sldMkLst>
          <pc:docMk/>
          <pc:sldMk cId="1231257608" sldId="4312"/>
        </pc:sldMkLst>
      </pc:sldChg>
      <pc:sldChg chg="add del">
        <pc:chgData name="한 지은" userId="c1d00ca1-8c44-47c7-9aa9-9e0cbc1e672d" providerId="ADAL" clId="{A393ACF6-E0B8-4552-A91E-1FE257C75349}" dt="2024-11-29T05:26:45.155" v="4"/>
        <pc:sldMkLst>
          <pc:docMk/>
          <pc:sldMk cId="273147030" sldId="4379"/>
        </pc:sldMkLst>
      </pc:sldChg>
      <pc:sldChg chg="add del">
        <pc:chgData name="한 지은" userId="c1d00ca1-8c44-47c7-9aa9-9e0cbc1e672d" providerId="ADAL" clId="{A393ACF6-E0B8-4552-A91E-1FE257C75349}" dt="2024-11-29T05:26:07.849" v="2"/>
        <pc:sldMkLst>
          <pc:docMk/>
          <pc:sldMk cId="3435421593" sldId="4379"/>
        </pc:sldMkLst>
      </pc:sldChg>
    </pc:docChg>
  </pc:docChgLst>
  <pc:docChgLst>
    <pc:chgData name="Mr. PPT" userId="6442ff2356111531" providerId="LiveId" clId="{8158D954-CB83-4965-BC1E-C2DDA2739019}"/>
    <pc:docChg chg="undo redo custSel modSld sldOrd modMainMaster">
      <pc:chgData name="Mr. PPT" userId="6442ff2356111531" providerId="LiveId" clId="{8158D954-CB83-4965-BC1E-C2DDA2739019}" dt="2022-12-01T13:01:08.399" v="2446" actId="207"/>
      <pc:docMkLst>
        <pc:docMk/>
      </pc:docMkLst>
      <pc:sldChg chg="modSp mod">
        <pc:chgData name="Mr. PPT" userId="6442ff2356111531" providerId="LiveId" clId="{8158D954-CB83-4965-BC1E-C2DDA2739019}" dt="2022-12-01T12:53:57.721" v="2417" actId="207"/>
        <pc:sldMkLst>
          <pc:docMk/>
          <pc:sldMk cId="4022273167" sldId="276"/>
        </pc:sldMkLst>
      </pc:sldChg>
      <pc:sldChg chg="addSp delSp modSp mod setBg">
        <pc:chgData name="Mr. PPT" userId="6442ff2356111531" providerId="LiveId" clId="{8158D954-CB83-4965-BC1E-C2DDA2739019}" dt="2022-12-01T12:54:21.222" v="2419" actId="207"/>
        <pc:sldMkLst>
          <pc:docMk/>
          <pc:sldMk cId="4100715318" sldId="1865"/>
        </pc:sldMkLst>
      </pc:sldChg>
      <pc:sldChg chg="addSp delSp modSp mod">
        <pc:chgData name="Mr. PPT" userId="6442ff2356111531" providerId="LiveId" clId="{8158D954-CB83-4965-BC1E-C2DDA2739019}" dt="2022-12-01T09:52:35.578" v="1372" actId="207"/>
        <pc:sldMkLst>
          <pc:docMk/>
          <pc:sldMk cId="1152679237" sldId="1866"/>
        </pc:sldMkLst>
      </pc:sldChg>
      <pc:sldChg chg="addSp delSp modSp mod setBg">
        <pc:chgData name="Mr. PPT" userId="6442ff2356111531" providerId="LiveId" clId="{8158D954-CB83-4965-BC1E-C2DDA2739019}" dt="2022-12-01T09:22:25.868" v="713"/>
        <pc:sldMkLst>
          <pc:docMk/>
          <pc:sldMk cId="225645401" sldId="1867"/>
        </pc:sldMkLst>
      </pc:sldChg>
      <pc:sldChg chg="addSp delSp modSp mod setBg">
        <pc:chgData name="Mr. PPT" userId="6442ff2356111531" providerId="LiveId" clId="{8158D954-CB83-4965-BC1E-C2DDA2739019}" dt="2022-12-01T09:52:28.399" v="1371" actId="207"/>
        <pc:sldMkLst>
          <pc:docMk/>
          <pc:sldMk cId="1439410118" sldId="1868"/>
        </pc:sldMkLst>
      </pc:sldChg>
      <pc:sldChg chg="addSp delSp modSp mod ord setBg">
        <pc:chgData name="Mr. PPT" userId="6442ff2356111531" providerId="LiveId" clId="{8158D954-CB83-4965-BC1E-C2DDA2739019}" dt="2022-12-01T12:54:48.962" v="2421" actId="207"/>
        <pc:sldMkLst>
          <pc:docMk/>
          <pc:sldMk cId="1344280419" sldId="1869"/>
        </pc:sldMkLst>
      </pc:sldChg>
      <pc:sldChg chg="modSp mod setBg">
        <pc:chgData name="Mr. PPT" userId="6442ff2356111531" providerId="LiveId" clId="{8158D954-CB83-4965-BC1E-C2DDA2739019}" dt="2022-12-01T09:52:22.807" v="1370" actId="207"/>
        <pc:sldMkLst>
          <pc:docMk/>
          <pc:sldMk cId="376067518" sldId="1870"/>
        </pc:sldMkLst>
      </pc:sldChg>
      <pc:sldChg chg="addSp delSp modSp mod setBg">
        <pc:chgData name="Mr. PPT" userId="6442ff2356111531" providerId="LiveId" clId="{8158D954-CB83-4965-BC1E-C2DDA2739019}" dt="2022-12-01T09:51:25.876" v="1363" actId="207"/>
        <pc:sldMkLst>
          <pc:docMk/>
          <pc:sldMk cId="3257708243" sldId="1871"/>
        </pc:sldMkLst>
      </pc:sldChg>
      <pc:sldChg chg="addSp delSp modSp mod setBg">
        <pc:chgData name="Mr. PPT" userId="6442ff2356111531" providerId="LiveId" clId="{8158D954-CB83-4965-BC1E-C2DDA2739019}" dt="2022-12-01T06:37:29.804" v="361"/>
        <pc:sldMkLst>
          <pc:docMk/>
          <pc:sldMk cId="2973294611" sldId="1872"/>
        </pc:sldMkLst>
      </pc:sldChg>
      <pc:sldChg chg="addSp delSp modSp mod setBg">
        <pc:chgData name="Mr. PPT" userId="6442ff2356111531" providerId="LiveId" clId="{8158D954-CB83-4965-BC1E-C2DDA2739019}" dt="2022-12-01T09:52:16.848" v="1369" actId="207"/>
        <pc:sldMkLst>
          <pc:docMk/>
          <pc:sldMk cId="1682014639" sldId="1873"/>
        </pc:sldMkLst>
      </pc:sldChg>
      <pc:sldChg chg="addSp delSp modSp mod setBg">
        <pc:chgData name="Mr. PPT" userId="6442ff2356111531" providerId="LiveId" clId="{8158D954-CB83-4965-BC1E-C2DDA2739019}" dt="2022-12-01T09:54:23.318" v="1436" actId="11529"/>
        <pc:sldMkLst>
          <pc:docMk/>
          <pc:sldMk cId="3029562782" sldId="1874"/>
        </pc:sldMkLst>
      </pc:sldChg>
      <pc:sldChg chg="addSp delSp modSp mod setBg">
        <pc:chgData name="Mr. PPT" userId="6442ff2356111531" providerId="LiveId" clId="{8158D954-CB83-4965-BC1E-C2DDA2739019}" dt="2022-12-01T09:54:31.479" v="1438"/>
        <pc:sldMkLst>
          <pc:docMk/>
          <pc:sldMk cId="2274774382" sldId="1875"/>
        </pc:sldMkLst>
      </pc:sldChg>
      <pc:sldChg chg="addSp delSp modSp mod setBg">
        <pc:chgData name="Mr. PPT" userId="6442ff2356111531" providerId="LiveId" clId="{8158D954-CB83-4965-BC1E-C2DDA2739019}" dt="2022-12-01T09:54:35.204" v="1440"/>
        <pc:sldMkLst>
          <pc:docMk/>
          <pc:sldMk cId="546693778" sldId="1876"/>
        </pc:sldMkLst>
      </pc:sldChg>
      <pc:sldChg chg="addSp delSp modSp mod setBg">
        <pc:chgData name="Mr. PPT" userId="6442ff2356111531" providerId="LiveId" clId="{8158D954-CB83-4965-BC1E-C2DDA2739019}" dt="2022-12-01T09:54:38.557" v="1442"/>
        <pc:sldMkLst>
          <pc:docMk/>
          <pc:sldMk cId="1453212410" sldId="1877"/>
        </pc:sldMkLst>
      </pc:sldChg>
      <pc:sldChg chg="addSp delSp modSp mod setBg">
        <pc:chgData name="Mr. PPT" userId="6442ff2356111531" providerId="LiveId" clId="{8158D954-CB83-4965-BC1E-C2DDA2739019}" dt="2022-12-01T12:55:04.319" v="2422" actId="207"/>
        <pc:sldMkLst>
          <pc:docMk/>
          <pc:sldMk cId="4282391117" sldId="1878"/>
        </pc:sldMkLst>
      </pc:sldChg>
      <pc:sldChg chg="addSp delSp modSp mod setBg">
        <pc:chgData name="Mr. PPT" userId="6442ff2356111531" providerId="LiveId" clId="{8158D954-CB83-4965-BC1E-C2DDA2739019}" dt="2022-12-01T09:56:40.838" v="1463" actId="1076"/>
        <pc:sldMkLst>
          <pc:docMk/>
          <pc:sldMk cId="3188437199" sldId="1879"/>
        </pc:sldMkLst>
      </pc:sldChg>
      <pc:sldChg chg="addSp delSp modSp mod setBg">
        <pc:chgData name="Mr. PPT" userId="6442ff2356111531" providerId="LiveId" clId="{8158D954-CB83-4965-BC1E-C2DDA2739019}" dt="2022-12-01T09:58:24.045" v="1471" actId="692"/>
        <pc:sldMkLst>
          <pc:docMk/>
          <pc:sldMk cId="2743560426" sldId="1880"/>
        </pc:sldMkLst>
      </pc:sldChg>
      <pc:sldChg chg="addSp delSp modSp mod setBg">
        <pc:chgData name="Mr. PPT" userId="6442ff2356111531" providerId="LiveId" clId="{8158D954-CB83-4965-BC1E-C2DDA2739019}" dt="2022-12-01T09:59:56.970" v="1493" actId="207"/>
        <pc:sldMkLst>
          <pc:docMk/>
          <pc:sldMk cId="1383781878" sldId="1881"/>
        </pc:sldMkLst>
      </pc:sldChg>
      <pc:sldChg chg="addSp delSp modSp mod setBg">
        <pc:chgData name="Mr. PPT" userId="6442ff2356111531" providerId="LiveId" clId="{8158D954-CB83-4965-BC1E-C2DDA2739019}" dt="2022-12-01T12:55:26.790" v="2426" actId="692"/>
        <pc:sldMkLst>
          <pc:docMk/>
          <pc:sldMk cId="2609534746" sldId="1882"/>
        </pc:sldMkLst>
      </pc:sldChg>
      <pc:sldChg chg="addSp delSp modSp mod setBg">
        <pc:chgData name="Mr. PPT" userId="6442ff2356111531" providerId="LiveId" clId="{8158D954-CB83-4965-BC1E-C2DDA2739019}" dt="2022-12-01T10:36:40.749" v="1509" actId="207"/>
        <pc:sldMkLst>
          <pc:docMk/>
          <pc:sldMk cId="1570648542" sldId="1883"/>
        </pc:sldMkLst>
      </pc:sldChg>
      <pc:sldChg chg="addSp delSp modSp mod setBg">
        <pc:chgData name="Mr. PPT" userId="6442ff2356111531" providerId="LiveId" clId="{8158D954-CB83-4965-BC1E-C2DDA2739019}" dt="2022-12-01T12:55:49.073" v="2429" actId="207"/>
        <pc:sldMkLst>
          <pc:docMk/>
          <pc:sldMk cId="3313907546" sldId="1884"/>
        </pc:sldMkLst>
      </pc:sldChg>
      <pc:sldChg chg="addSp delSp modSp mod setBg">
        <pc:chgData name="Mr. PPT" userId="6442ff2356111531" providerId="LiveId" clId="{8158D954-CB83-4965-BC1E-C2DDA2739019}" dt="2022-12-01T12:55:52.198" v="2430" actId="207"/>
        <pc:sldMkLst>
          <pc:docMk/>
          <pc:sldMk cId="1475235967" sldId="1885"/>
        </pc:sldMkLst>
      </pc:sldChg>
      <pc:sldChg chg="addSp delSp modSp mod setBg">
        <pc:chgData name="Mr. PPT" userId="6442ff2356111531" providerId="LiveId" clId="{8158D954-CB83-4965-BC1E-C2DDA2739019}" dt="2022-12-01T10:39:51.620" v="1528" actId="207"/>
        <pc:sldMkLst>
          <pc:docMk/>
          <pc:sldMk cId="3181569996" sldId="1886"/>
        </pc:sldMkLst>
      </pc:sldChg>
      <pc:sldChg chg="addSp delSp modSp mod setBg">
        <pc:chgData name="Mr. PPT" userId="6442ff2356111531" providerId="LiveId" clId="{8158D954-CB83-4965-BC1E-C2DDA2739019}" dt="2022-12-01T10:40:19.066" v="1529" actId="692"/>
        <pc:sldMkLst>
          <pc:docMk/>
          <pc:sldMk cId="17910399" sldId="1887"/>
        </pc:sldMkLst>
      </pc:sldChg>
      <pc:sldChg chg="addSp delSp modSp mod setBg">
        <pc:chgData name="Mr. PPT" userId="6442ff2356111531" providerId="LiveId" clId="{8158D954-CB83-4965-BC1E-C2DDA2739019}" dt="2022-12-01T12:04:21.364" v="2109" actId="207"/>
        <pc:sldMkLst>
          <pc:docMk/>
          <pc:sldMk cId="1274995386" sldId="1888"/>
        </pc:sldMkLst>
      </pc:sldChg>
      <pc:sldChg chg="addSp delSp modSp mod setBg">
        <pc:chgData name="Mr. PPT" userId="6442ff2356111531" providerId="LiveId" clId="{8158D954-CB83-4965-BC1E-C2DDA2739019}" dt="2022-12-01T10:44:58.310" v="1582" actId="207"/>
        <pc:sldMkLst>
          <pc:docMk/>
          <pc:sldMk cId="707133283" sldId="1889"/>
        </pc:sldMkLst>
      </pc:sldChg>
      <pc:sldChg chg="modSp mod setBg">
        <pc:chgData name="Mr. PPT" userId="6442ff2356111531" providerId="LiveId" clId="{8158D954-CB83-4965-BC1E-C2DDA2739019}" dt="2022-12-01T13:00:27.862" v="2444" actId="14100"/>
        <pc:sldMkLst>
          <pc:docMk/>
          <pc:sldMk cId="4191404134" sldId="1890"/>
        </pc:sldMkLst>
      </pc:sldChg>
      <pc:sldChg chg="addSp delSp modSp mod setBg">
        <pc:chgData name="Mr. PPT" userId="6442ff2356111531" providerId="LiveId" clId="{8158D954-CB83-4965-BC1E-C2DDA2739019}" dt="2022-12-01T11:24:05.881" v="1904" actId="207"/>
        <pc:sldMkLst>
          <pc:docMk/>
          <pc:sldMk cId="320054261" sldId="1891"/>
        </pc:sldMkLst>
      </pc:sldChg>
      <pc:sldChg chg="addSp delSp modSp mod setBg">
        <pc:chgData name="Mr. PPT" userId="6442ff2356111531" providerId="LiveId" clId="{8158D954-CB83-4965-BC1E-C2DDA2739019}" dt="2022-12-01T10:47:36.049" v="1629" actId="207"/>
        <pc:sldMkLst>
          <pc:docMk/>
          <pc:sldMk cId="3027097619" sldId="1892"/>
        </pc:sldMkLst>
      </pc:sldChg>
      <pc:sldChg chg="addSp delSp modSp mod setBg">
        <pc:chgData name="Mr. PPT" userId="6442ff2356111531" providerId="LiveId" clId="{8158D954-CB83-4965-BC1E-C2DDA2739019}" dt="2022-12-01T12:56:38.174" v="2431" actId="207"/>
        <pc:sldMkLst>
          <pc:docMk/>
          <pc:sldMk cId="1325208047" sldId="1893"/>
        </pc:sldMkLst>
      </pc:sldChg>
      <pc:sldChg chg="addSp delSp modSp mod setBg">
        <pc:chgData name="Mr. PPT" userId="6442ff2356111531" providerId="LiveId" clId="{8158D954-CB83-4965-BC1E-C2DDA2739019}" dt="2022-12-01T12:56:46.612" v="2432" actId="207"/>
        <pc:sldMkLst>
          <pc:docMk/>
          <pc:sldMk cId="2372822792" sldId="1894"/>
        </pc:sldMkLst>
      </pc:sldChg>
      <pc:sldChg chg="addSp delSp modSp mod setBg">
        <pc:chgData name="Mr. PPT" userId="6442ff2356111531" providerId="LiveId" clId="{8158D954-CB83-4965-BC1E-C2DDA2739019}" dt="2022-12-01T10:50:46.721" v="1657" actId="1076"/>
        <pc:sldMkLst>
          <pc:docMk/>
          <pc:sldMk cId="2287047138" sldId="1895"/>
        </pc:sldMkLst>
      </pc:sldChg>
      <pc:sldChg chg="addSp delSp modSp mod setBg">
        <pc:chgData name="Mr. PPT" userId="6442ff2356111531" providerId="LiveId" clId="{8158D954-CB83-4965-BC1E-C2DDA2739019}" dt="2022-12-01T10:51:27.831" v="1661" actId="207"/>
        <pc:sldMkLst>
          <pc:docMk/>
          <pc:sldMk cId="3078295743" sldId="1896"/>
        </pc:sldMkLst>
      </pc:sldChg>
      <pc:sldChg chg="addSp delSp modSp mod setBg">
        <pc:chgData name="Mr. PPT" userId="6442ff2356111531" providerId="LiveId" clId="{8158D954-CB83-4965-BC1E-C2DDA2739019}" dt="2022-12-01T10:52:03.115" v="1665" actId="207"/>
        <pc:sldMkLst>
          <pc:docMk/>
          <pc:sldMk cId="2599671667" sldId="1897"/>
        </pc:sldMkLst>
      </pc:sldChg>
      <pc:sldChg chg="addSp delSp modSp mod setBg">
        <pc:chgData name="Mr. PPT" userId="6442ff2356111531" providerId="LiveId" clId="{8158D954-CB83-4965-BC1E-C2DDA2739019}" dt="2022-12-01T10:52:12.191" v="1666" actId="207"/>
        <pc:sldMkLst>
          <pc:docMk/>
          <pc:sldMk cId="4158284519" sldId="1898"/>
        </pc:sldMkLst>
      </pc:sldChg>
      <pc:sldChg chg="addSp delSp modSp mod setBg">
        <pc:chgData name="Mr. PPT" userId="6442ff2356111531" providerId="LiveId" clId="{8158D954-CB83-4965-BC1E-C2DDA2739019}" dt="2022-12-01T11:23:54.481" v="1902" actId="207"/>
        <pc:sldMkLst>
          <pc:docMk/>
          <pc:sldMk cId="2109691931" sldId="1899"/>
        </pc:sldMkLst>
      </pc:sldChg>
      <pc:sldChg chg="addSp delSp modSp mod setBg">
        <pc:chgData name="Mr. PPT" userId="6442ff2356111531" providerId="LiveId" clId="{8158D954-CB83-4965-BC1E-C2DDA2739019}" dt="2022-12-01T11:01:10.824" v="1794" actId="14861"/>
        <pc:sldMkLst>
          <pc:docMk/>
          <pc:sldMk cId="3714794519" sldId="1900"/>
        </pc:sldMkLst>
      </pc:sldChg>
      <pc:sldChg chg="addSp delSp modSp mod setBg">
        <pc:chgData name="Mr. PPT" userId="6442ff2356111531" providerId="LiveId" clId="{8158D954-CB83-4965-BC1E-C2DDA2739019}" dt="2022-12-01T10:53:21.526" v="1673" actId="207"/>
        <pc:sldMkLst>
          <pc:docMk/>
          <pc:sldMk cId="2177488304" sldId="1901"/>
        </pc:sldMkLst>
      </pc:sldChg>
      <pc:sldChg chg="addSp delSp modSp mod setBg">
        <pc:chgData name="Mr. PPT" userId="6442ff2356111531" providerId="LiveId" clId="{8158D954-CB83-4965-BC1E-C2DDA2739019}" dt="2022-12-01T12:57:02.528" v="2434" actId="207"/>
        <pc:sldMkLst>
          <pc:docMk/>
          <pc:sldMk cId="1048266306" sldId="1902"/>
        </pc:sldMkLst>
      </pc:sldChg>
      <pc:sldChg chg="modSp mod setBg">
        <pc:chgData name="Mr. PPT" userId="6442ff2356111531" providerId="LiveId" clId="{8158D954-CB83-4965-BC1E-C2DDA2739019}" dt="2022-12-01T10:57:37.783" v="1734" actId="207"/>
        <pc:sldMkLst>
          <pc:docMk/>
          <pc:sldMk cId="3619624635" sldId="1903"/>
        </pc:sldMkLst>
      </pc:sldChg>
      <pc:sldChg chg="addSp delSp modSp mod setBg">
        <pc:chgData name="Mr. PPT" userId="6442ff2356111531" providerId="LiveId" clId="{8158D954-CB83-4965-BC1E-C2DDA2739019}" dt="2022-12-01T12:57:31.899" v="2439" actId="207"/>
        <pc:sldMkLst>
          <pc:docMk/>
          <pc:sldMk cId="3054044485" sldId="1904"/>
        </pc:sldMkLst>
      </pc:sldChg>
      <pc:sldChg chg="addSp delSp modSp mod setBg">
        <pc:chgData name="Mr. PPT" userId="6442ff2356111531" providerId="LiveId" clId="{8158D954-CB83-4965-BC1E-C2DDA2739019}" dt="2022-12-01T11:17:25.640" v="1862" actId="478"/>
        <pc:sldMkLst>
          <pc:docMk/>
          <pc:sldMk cId="1816694379" sldId="1905"/>
        </pc:sldMkLst>
      </pc:sldChg>
      <pc:sldChg chg="addSp delSp modSp mod setBg">
        <pc:chgData name="Mr. PPT" userId="6442ff2356111531" providerId="LiveId" clId="{8158D954-CB83-4965-BC1E-C2DDA2739019}" dt="2022-12-01T11:05:20.803" v="1823" actId="207"/>
        <pc:sldMkLst>
          <pc:docMk/>
          <pc:sldMk cId="1078437406" sldId="1906"/>
        </pc:sldMkLst>
      </pc:sldChg>
      <pc:sldChg chg="addSp delSp modSp mod setBg">
        <pc:chgData name="Mr. PPT" userId="6442ff2356111531" providerId="LiveId" clId="{8158D954-CB83-4965-BC1E-C2DDA2739019}" dt="2022-12-01T11:07:05.200" v="1831" actId="165"/>
        <pc:sldMkLst>
          <pc:docMk/>
          <pc:sldMk cId="1185061141" sldId="1907"/>
        </pc:sldMkLst>
      </pc:sldChg>
      <pc:sldChg chg="modSp mod setBg">
        <pc:chgData name="Mr. PPT" userId="6442ff2356111531" providerId="LiveId" clId="{8158D954-CB83-4965-BC1E-C2DDA2739019}" dt="2022-12-01T11:08:28.792" v="1844" actId="207"/>
        <pc:sldMkLst>
          <pc:docMk/>
          <pc:sldMk cId="4127722612" sldId="1908"/>
        </pc:sldMkLst>
      </pc:sldChg>
      <pc:sldChg chg="addSp delSp modSp mod setBg">
        <pc:chgData name="Mr. PPT" userId="6442ff2356111531" providerId="LiveId" clId="{8158D954-CB83-4965-BC1E-C2DDA2739019}" dt="2022-12-01T11:35:08.945" v="1931"/>
        <pc:sldMkLst>
          <pc:docMk/>
          <pc:sldMk cId="1926532240" sldId="1909"/>
        </pc:sldMkLst>
      </pc:sldChg>
      <pc:sldChg chg="addSp delSp modSp mod setBg">
        <pc:chgData name="Mr. PPT" userId="6442ff2356111531" providerId="LiveId" clId="{8158D954-CB83-4965-BC1E-C2DDA2739019}" dt="2022-12-01T11:56:07.505" v="2068" actId="207"/>
        <pc:sldMkLst>
          <pc:docMk/>
          <pc:sldMk cId="4000061304" sldId="1910"/>
        </pc:sldMkLst>
      </pc:sldChg>
      <pc:sldChg chg="addSp delSp modSp mod setBg">
        <pc:chgData name="Mr. PPT" userId="6442ff2356111531" providerId="LiveId" clId="{8158D954-CB83-4965-BC1E-C2DDA2739019}" dt="2022-12-01T11:41:29.715" v="1966" actId="207"/>
        <pc:sldMkLst>
          <pc:docMk/>
          <pc:sldMk cId="1006598739" sldId="1911"/>
        </pc:sldMkLst>
      </pc:sldChg>
      <pc:sldChg chg="addSp delSp modSp mod setBg">
        <pc:chgData name="Mr. PPT" userId="6442ff2356111531" providerId="LiveId" clId="{8158D954-CB83-4965-BC1E-C2DDA2739019}" dt="2022-12-01T12:59:17.361" v="2443" actId="478"/>
        <pc:sldMkLst>
          <pc:docMk/>
          <pc:sldMk cId="3684747110" sldId="1912"/>
        </pc:sldMkLst>
      </pc:sldChg>
      <pc:sldChg chg="addSp delSp modSp mod setBg">
        <pc:chgData name="Mr. PPT" userId="6442ff2356111531" providerId="LiveId" clId="{8158D954-CB83-4965-BC1E-C2DDA2739019}" dt="2022-12-01T11:40:49.183" v="1960"/>
        <pc:sldMkLst>
          <pc:docMk/>
          <pc:sldMk cId="3188709759" sldId="1913"/>
        </pc:sldMkLst>
      </pc:sldChg>
      <pc:sldChg chg="addSp delSp modSp mod setBg">
        <pc:chgData name="Mr. PPT" userId="6442ff2356111531" providerId="LiveId" clId="{8158D954-CB83-4965-BC1E-C2DDA2739019}" dt="2022-12-01T11:25:49.418" v="1912" actId="478"/>
        <pc:sldMkLst>
          <pc:docMk/>
          <pc:sldMk cId="285065219" sldId="1914"/>
        </pc:sldMkLst>
      </pc:sldChg>
      <pc:sldChg chg="addSp delSp modSp mod setBg">
        <pc:chgData name="Mr. PPT" userId="6442ff2356111531" providerId="LiveId" clId="{8158D954-CB83-4965-BC1E-C2DDA2739019}" dt="2022-12-01T12:59:12.842" v="2442" actId="478"/>
        <pc:sldMkLst>
          <pc:docMk/>
          <pc:sldMk cId="569020648" sldId="1915"/>
        </pc:sldMkLst>
      </pc:sldChg>
      <pc:sldChg chg="addSp delSp modSp mod setBg">
        <pc:chgData name="Mr. PPT" userId="6442ff2356111531" providerId="LiveId" clId="{8158D954-CB83-4965-BC1E-C2DDA2739019}" dt="2022-12-01T11:36:00.965" v="1937" actId="207"/>
        <pc:sldMkLst>
          <pc:docMk/>
          <pc:sldMk cId="3256955783" sldId="1916"/>
        </pc:sldMkLst>
      </pc:sldChg>
      <pc:sldChg chg="addSp delSp modSp mod setBg">
        <pc:chgData name="Mr. PPT" userId="6442ff2356111531" providerId="LiveId" clId="{8158D954-CB83-4965-BC1E-C2DDA2739019}" dt="2022-12-01T12:59:07.553" v="2441" actId="478"/>
        <pc:sldMkLst>
          <pc:docMk/>
          <pc:sldMk cId="3320531143" sldId="1917"/>
        </pc:sldMkLst>
      </pc:sldChg>
      <pc:sldChg chg="addSp delSp modSp mod setBg">
        <pc:chgData name="Mr. PPT" userId="6442ff2356111531" providerId="LiveId" clId="{8158D954-CB83-4965-BC1E-C2DDA2739019}" dt="2022-12-01T11:40:07.565" v="1959" actId="207"/>
        <pc:sldMkLst>
          <pc:docMk/>
          <pc:sldMk cId="4161892999" sldId="1918"/>
        </pc:sldMkLst>
      </pc:sldChg>
      <pc:sldChg chg="addSp delSp modSp mod setBg">
        <pc:chgData name="Mr. PPT" userId="6442ff2356111531" providerId="LiveId" clId="{8158D954-CB83-4965-BC1E-C2DDA2739019}" dt="2022-12-01T11:43:38.265" v="1976" actId="692"/>
        <pc:sldMkLst>
          <pc:docMk/>
          <pc:sldMk cId="127541572" sldId="1919"/>
        </pc:sldMkLst>
      </pc:sldChg>
      <pc:sldChg chg="addSp delSp modSp mod setBg">
        <pc:chgData name="Mr. PPT" userId="6442ff2356111531" providerId="LiveId" clId="{8158D954-CB83-4965-BC1E-C2DDA2739019}" dt="2022-12-01T12:16:44.304" v="2200"/>
        <pc:sldMkLst>
          <pc:docMk/>
          <pc:sldMk cId="2978157126" sldId="1920"/>
        </pc:sldMkLst>
      </pc:sldChg>
      <pc:sldChg chg="addSp delSp modSp mod setBg">
        <pc:chgData name="Mr. PPT" userId="6442ff2356111531" providerId="LiveId" clId="{8158D954-CB83-4965-BC1E-C2DDA2739019}" dt="2022-12-01T12:03:24.856" v="2105" actId="2711"/>
        <pc:sldMkLst>
          <pc:docMk/>
          <pc:sldMk cId="1341961268" sldId="1921"/>
        </pc:sldMkLst>
      </pc:sldChg>
      <pc:sldChg chg="addSp delSp modSp mod setBg">
        <pc:chgData name="Mr. PPT" userId="6442ff2356111531" providerId="LiveId" clId="{8158D954-CB83-4965-BC1E-C2DDA2739019}" dt="2022-12-01T11:53:05.597" v="2036" actId="948"/>
        <pc:sldMkLst>
          <pc:docMk/>
          <pc:sldMk cId="1066826645" sldId="1922"/>
        </pc:sldMkLst>
      </pc:sldChg>
      <pc:sldChg chg="addSp delSp modSp mod setBg">
        <pc:chgData name="Mr. PPT" userId="6442ff2356111531" providerId="LiveId" clId="{8158D954-CB83-4965-BC1E-C2DDA2739019}" dt="2022-12-01T11:54:41.517" v="2059" actId="207"/>
        <pc:sldMkLst>
          <pc:docMk/>
          <pc:sldMk cId="2635038032" sldId="1923"/>
        </pc:sldMkLst>
      </pc:sldChg>
      <pc:sldChg chg="addSp delSp modSp mod setBg">
        <pc:chgData name="Mr. PPT" userId="6442ff2356111531" providerId="LiveId" clId="{8158D954-CB83-4965-BC1E-C2DDA2739019}" dt="2022-12-01T11:55:29.546" v="2065" actId="207"/>
        <pc:sldMkLst>
          <pc:docMk/>
          <pc:sldMk cId="80835128" sldId="1924"/>
        </pc:sldMkLst>
      </pc:sldChg>
      <pc:sldChg chg="addSp delSp modSp mod setBg">
        <pc:chgData name="Mr. PPT" userId="6442ff2356111531" providerId="LiveId" clId="{8158D954-CB83-4965-BC1E-C2DDA2739019}" dt="2022-12-01T11:56:42.282" v="2070" actId="207"/>
        <pc:sldMkLst>
          <pc:docMk/>
          <pc:sldMk cId="2036413463" sldId="1925"/>
        </pc:sldMkLst>
      </pc:sldChg>
      <pc:sldChg chg="addSp delSp modSp mod setBg">
        <pc:chgData name="Mr. PPT" userId="6442ff2356111531" providerId="LiveId" clId="{8158D954-CB83-4965-BC1E-C2DDA2739019}" dt="2022-12-01T11:56:55.163" v="2072" actId="207"/>
        <pc:sldMkLst>
          <pc:docMk/>
          <pc:sldMk cId="2218880566" sldId="1926"/>
        </pc:sldMkLst>
      </pc:sldChg>
      <pc:sldChg chg="addSp delSp modSp mod setBg">
        <pc:chgData name="Mr. PPT" userId="6442ff2356111531" providerId="LiveId" clId="{8158D954-CB83-4965-BC1E-C2DDA2739019}" dt="2022-12-01T11:57:15.696" v="2075" actId="207"/>
        <pc:sldMkLst>
          <pc:docMk/>
          <pc:sldMk cId="2595604506" sldId="1927"/>
        </pc:sldMkLst>
      </pc:sldChg>
      <pc:sldChg chg="addSp delSp modSp mod setBg">
        <pc:chgData name="Mr. PPT" userId="6442ff2356111531" providerId="LiveId" clId="{8158D954-CB83-4965-BC1E-C2DDA2739019}" dt="2022-12-01T11:57:25.807" v="2077" actId="207"/>
        <pc:sldMkLst>
          <pc:docMk/>
          <pc:sldMk cId="1048633850" sldId="1928"/>
        </pc:sldMkLst>
      </pc:sldChg>
      <pc:sldChg chg="addSp delSp modSp mod setBg">
        <pc:chgData name="Mr. PPT" userId="6442ff2356111531" providerId="LiveId" clId="{8158D954-CB83-4965-BC1E-C2DDA2739019}" dt="2022-12-01T11:57:36.615" v="2080" actId="2085"/>
        <pc:sldMkLst>
          <pc:docMk/>
          <pc:sldMk cId="2590115624" sldId="1929"/>
        </pc:sldMkLst>
      </pc:sldChg>
      <pc:sldChg chg="addSp delSp modSp mod setBg">
        <pc:chgData name="Mr. PPT" userId="6442ff2356111531" providerId="LiveId" clId="{8158D954-CB83-4965-BC1E-C2DDA2739019}" dt="2022-12-01T11:57:51.831" v="2083" actId="692"/>
        <pc:sldMkLst>
          <pc:docMk/>
          <pc:sldMk cId="1665220578" sldId="1930"/>
        </pc:sldMkLst>
      </pc:sldChg>
      <pc:sldChg chg="addSp delSp modSp mod setBg">
        <pc:chgData name="Mr. PPT" userId="6442ff2356111531" providerId="LiveId" clId="{8158D954-CB83-4965-BC1E-C2DDA2739019}" dt="2022-12-01T12:06:10.467" v="2110" actId="207"/>
        <pc:sldMkLst>
          <pc:docMk/>
          <pc:sldMk cId="4005287078" sldId="1931"/>
        </pc:sldMkLst>
      </pc:sldChg>
      <pc:sldChg chg="addSp delSp modSp mod setBg">
        <pc:chgData name="Mr. PPT" userId="6442ff2356111531" providerId="LiveId" clId="{8158D954-CB83-4965-BC1E-C2DDA2739019}" dt="2022-12-01T11:58:57.051" v="2095" actId="207"/>
        <pc:sldMkLst>
          <pc:docMk/>
          <pc:sldMk cId="1903025837" sldId="1932"/>
        </pc:sldMkLst>
      </pc:sldChg>
      <pc:sldChg chg="addSp delSp modSp mod setBg">
        <pc:chgData name="Mr. PPT" userId="6442ff2356111531" providerId="LiveId" clId="{8158D954-CB83-4965-BC1E-C2DDA2739019}" dt="2022-12-01T12:07:26.996" v="2132" actId="1035"/>
        <pc:sldMkLst>
          <pc:docMk/>
          <pc:sldMk cId="2252242563" sldId="1933"/>
        </pc:sldMkLst>
      </pc:sldChg>
      <pc:sldChg chg="addSp delSp modSp mod setBg">
        <pc:chgData name="Mr. PPT" userId="6442ff2356111531" providerId="LiveId" clId="{8158D954-CB83-4965-BC1E-C2DDA2739019}" dt="2022-12-01T12:08:37.576" v="2145" actId="207"/>
        <pc:sldMkLst>
          <pc:docMk/>
          <pc:sldMk cId="1837415525" sldId="1934"/>
        </pc:sldMkLst>
      </pc:sldChg>
      <pc:sldChg chg="addSp delSp modSp mod setBg">
        <pc:chgData name="Mr. PPT" userId="6442ff2356111531" providerId="LiveId" clId="{8158D954-CB83-4965-BC1E-C2DDA2739019}" dt="2022-12-01T12:57:40.701" v="2440" actId="207"/>
        <pc:sldMkLst>
          <pc:docMk/>
          <pc:sldMk cId="2733715567" sldId="1935"/>
        </pc:sldMkLst>
      </pc:sldChg>
      <pc:sldChg chg="addSp delSp modSp mod setBg">
        <pc:chgData name="Mr. PPT" userId="6442ff2356111531" providerId="LiveId" clId="{8158D954-CB83-4965-BC1E-C2DDA2739019}" dt="2022-12-01T12:09:04.327" v="2146" actId="207"/>
        <pc:sldMkLst>
          <pc:docMk/>
          <pc:sldMk cId="3249786000" sldId="1936"/>
        </pc:sldMkLst>
      </pc:sldChg>
      <pc:sldChg chg="addSp delSp modSp mod setBg">
        <pc:chgData name="Mr. PPT" userId="6442ff2356111531" providerId="LiveId" clId="{8158D954-CB83-4965-BC1E-C2DDA2739019}" dt="2022-12-01T12:13:56.241" v="2185" actId="207"/>
        <pc:sldMkLst>
          <pc:docMk/>
          <pc:sldMk cId="509357957" sldId="1937"/>
        </pc:sldMkLst>
      </pc:sldChg>
      <pc:sldChg chg="addSp delSp modSp mod setBg">
        <pc:chgData name="Mr. PPT" userId="6442ff2356111531" providerId="LiveId" clId="{8158D954-CB83-4965-BC1E-C2DDA2739019}" dt="2022-12-01T12:49:08.505" v="2371" actId="692"/>
        <pc:sldMkLst>
          <pc:docMk/>
          <pc:sldMk cId="1976694547" sldId="1938"/>
        </pc:sldMkLst>
      </pc:sldChg>
      <pc:sldChg chg="addSp delSp modSp mod setBg">
        <pc:chgData name="Mr. PPT" userId="6442ff2356111531" providerId="LiveId" clId="{8158D954-CB83-4965-BC1E-C2DDA2739019}" dt="2022-12-01T12:10:15.018" v="2152" actId="207"/>
        <pc:sldMkLst>
          <pc:docMk/>
          <pc:sldMk cId="2071877254" sldId="1939"/>
        </pc:sldMkLst>
      </pc:sldChg>
      <pc:sldChg chg="addSp delSp modSp mod setBg">
        <pc:chgData name="Mr. PPT" userId="6442ff2356111531" providerId="LiveId" clId="{8158D954-CB83-4965-BC1E-C2DDA2739019}" dt="2022-12-01T12:10:44.819" v="2158" actId="692"/>
        <pc:sldMkLst>
          <pc:docMk/>
          <pc:sldMk cId="2151066301" sldId="1940"/>
        </pc:sldMkLst>
      </pc:sldChg>
      <pc:sldChg chg="addSp delSp modSp mod setBg">
        <pc:chgData name="Mr. PPT" userId="6442ff2356111531" providerId="LiveId" clId="{8158D954-CB83-4965-BC1E-C2DDA2739019}" dt="2022-12-01T12:11:14.781" v="2163" actId="207"/>
        <pc:sldMkLst>
          <pc:docMk/>
          <pc:sldMk cId="1792005789" sldId="1941"/>
        </pc:sldMkLst>
      </pc:sldChg>
      <pc:sldChg chg="addSp delSp modSp mod setBg">
        <pc:chgData name="Mr. PPT" userId="6442ff2356111531" providerId="LiveId" clId="{8158D954-CB83-4965-BC1E-C2DDA2739019}" dt="2022-12-01T12:11:46.176" v="2169" actId="207"/>
        <pc:sldMkLst>
          <pc:docMk/>
          <pc:sldMk cId="3404504270" sldId="1942"/>
        </pc:sldMkLst>
      </pc:sldChg>
      <pc:sldChg chg="addSp delSp modSp mod ord">
        <pc:chgData name="Mr. PPT" userId="6442ff2356111531" providerId="LiveId" clId="{8158D954-CB83-4965-BC1E-C2DDA2739019}" dt="2022-12-01T11:18:28.159" v="1869" actId="207"/>
        <pc:sldMkLst>
          <pc:docMk/>
          <pc:sldMk cId="3844981141" sldId="1943"/>
        </pc:sldMkLst>
      </pc:sldChg>
      <pc:sldChg chg="delSp modSp mod">
        <pc:chgData name="Mr. PPT" userId="6442ff2356111531" providerId="LiveId" clId="{8158D954-CB83-4965-BC1E-C2DDA2739019}" dt="2022-12-01T06:18:24.420" v="170" actId="692"/>
        <pc:sldMkLst>
          <pc:docMk/>
          <pc:sldMk cId="3511353707" sldId="1944"/>
        </pc:sldMkLst>
      </pc:sldChg>
      <pc:sldChg chg="modSp mod">
        <pc:chgData name="Mr. PPT" userId="6442ff2356111531" providerId="LiveId" clId="{8158D954-CB83-4965-BC1E-C2DDA2739019}" dt="2022-12-01T06:18:09.959" v="168" actId="207"/>
        <pc:sldMkLst>
          <pc:docMk/>
          <pc:sldMk cId="4215567127" sldId="1945"/>
        </pc:sldMkLst>
      </pc:sldChg>
      <pc:sldChg chg="modSp mod setBg">
        <pc:chgData name="Mr. PPT" userId="6442ff2356111531" providerId="LiveId" clId="{8158D954-CB83-4965-BC1E-C2DDA2739019}" dt="2022-12-01T09:21:03.476" v="711" actId="207"/>
        <pc:sldMkLst>
          <pc:docMk/>
          <pc:sldMk cId="1749799239" sldId="1946"/>
        </pc:sldMkLst>
      </pc:sldChg>
      <pc:sldChg chg="modSp mod setBg">
        <pc:chgData name="Mr. PPT" userId="6442ff2356111531" providerId="LiveId" clId="{8158D954-CB83-4965-BC1E-C2DDA2739019}" dt="2022-12-01T09:19:18.983" v="688" actId="207"/>
        <pc:sldMkLst>
          <pc:docMk/>
          <pc:sldMk cId="4121157179" sldId="1947"/>
        </pc:sldMkLst>
      </pc:sldChg>
      <pc:sldChg chg="modSp mod setBg">
        <pc:chgData name="Mr. PPT" userId="6442ff2356111531" providerId="LiveId" clId="{8158D954-CB83-4965-BC1E-C2DDA2739019}" dt="2022-12-01T09:20:46.410" v="708" actId="207"/>
        <pc:sldMkLst>
          <pc:docMk/>
          <pc:sldMk cId="307608178" sldId="1948"/>
        </pc:sldMkLst>
      </pc:sldChg>
      <pc:sldChg chg="modSp mod">
        <pc:chgData name="Mr. PPT" userId="6442ff2356111531" providerId="LiveId" clId="{8158D954-CB83-4965-BC1E-C2DDA2739019}" dt="2022-12-01T06:19:32.668" v="179" actId="207"/>
        <pc:sldMkLst>
          <pc:docMk/>
          <pc:sldMk cId="4125536136" sldId="1949"/>
        </pc:sldMkLst>
      </pc:sldChg>
      <pc:sldChg chg="modSp mod">
        <pc:chgData name="Mr. PPT" userId="6442ff2356111531" providerId="LiveId" clId="{8158D954-CB83-4965-BC1E-C2DDA2739019}" dt="2022-12-01T06:21:53.764" v="209" actId="207"/>
        <pc:sldMkLst>
          <pc:docMk/>
          <pc:sldMk cId="832652899" sldId="1950"/>
        </pc:sldMkLst>
      </pc:sldChg>
      <pc:sldChg chg="modSp mod">
        <pc:chgData name="Mr. PPT" userId="6442ff2356111531" providerId="LiveId" clId="{8158D954-CB83-4965-BC1E-C2DDA2739019}" dt="2022-12-01T06:22:20.870" v="212" actId="207"/>
        <pc:sldMkLst>
          <pc:docMk/>
          <pc:sldMk cId="3871722277" sldId="1952"/>
        </pc:sldMkLst>
      </pc:sldChg>
      <pc:sldChg chg="addSp delSp modSp mod setBg">
        <pc:chgData name="Mr. PPT" userId="6442ff2356111531" providerId="LiveId" clId="{8158D954-CB83-4965-BC1E-C2DDA2739019}" dt="2022-12-01T12:14:50.013" v="2192" actId="207"/>
        <pc:sldMkLst>
          <pc:docMk/>
          <pc:sldMk cId="1579449003" sldId="1953"/>
        </pc:sldMkLst>
      </pc:sldChg>
      <pc:sldChg chg="addSp delSp modSp mod setBg">
        <pc:chgData name="Mr. PPT" userId="6442ff2356111531" providerId="LiveId" clId="{8158D954-CB83-4965-BC1E-C2DDA2739019}" dt="2022-12-01T12:16:05.580" v="2197" actId="207"/>
        <pc:sldMkLst>
          <pc:docMk/>
          <pc:sldMk cId="1641243059" sldId="1954"/>
        </pc:sldMkLst>
      </pc:sldChg>
      <pc:sldChg chg="addSp delSp modSp mod setBg">
        <pc:chgData name="Mr. PPT" userId="6442ff2356111531" providerId="LiveId" clId="{8158D954-CB83-4965-BC1E-C2DDA2739019}" dt="2022-12-01T12:17:20.729" v="2206" actId="207"/>
        <pc:sldMkLst>
          <pc:docMk/>
          <pc:sldMk cId="2169977942" sldId="1956"/>
        </pc:sldMkLst>
      </pc:sldChg>
      <pc:sldChg chg="addSp delSp modSp mod ord setBg">
        <pc:chgData name="Mr. PPT" userId="6442ff2356111531" providerId="LiveId" clId="{8158D954-CB83-4965-BC1E-C2DDA2739019}" dt="2022-12-01T12:19:13.666" v="2225"/>
        <pc:sldMkLst>
          <pc:docMk/>
          <pc:sldMk cId="3272387978" sldId="1957"/>
        </pc:sldMkLst>
      </pc:sldChg>
      <pc:sldChg chg="addSp delSp modSp mod setBg">
        <pc:chgData name="Mr. PPT" userId="6442ff2356111531" providerId="LiveId" clId="{8158D954-CB83-4965-BC1E-C2DDA2739019}" dt="2022-12-01T12:19:55.566" v="2234"/>
        <pc:sldMkLst>
          <pc:docMk/>
          <pc:sldMk cId="756287813" sldId="1958"/>
        </pc:sldMkLst>
      </pc:sldChg>
      <pc:sldChg chg="addSp delSp modSp mod setBg">
        <pc:chgData name="Mr. PPT" userId="6442ff2356111531" providerId="LiveId" clId="{8158D954-CB83-4965-BC1E-C2DDA2739019}" dt="2022-12-01T12:21:28.287" v="2247" actId="207"/>
        <pc:sldMkLst>
          <pc:docMk/>
          <pc:sldMk cId="3333566196" sldId="1959"/>
        </pc:sldMkLst>
      </pc:sldChg>
      <pc:sldChg chg="addSp delSp modSp mod setBg">
        <pc:chgData name="Mr. PPT" userId="6442ff2356111531" providerId="LiveId" clId="{8158D954-CB83-4965-BC1E-C2DDA2739019}" dt="2022-12-01T12:20:30.723" v="2241" actId="207"/>
        <pc:sldMkLst>
          <pc:docMk/>
          <pc:sldMk cId="4273362416" sldId="1960"/>
        </pc:sldMkLst>
      </pc:sldChg>
      <pc:sldChg chg="addSp delSp modSp mod setBg">
        <pc:chgData name="Mr. PPT" userId="6442ff2356111531" providerId="LiveId" clId="{8158D954-CB83-4965-BC1E-C2DDA2739019}" dt="2022-12-01T12:22:14.486" v="2262" actId="207"/>
        <pc:sldMkLst>
          <pc:docMk/>
          <pc:sldMk cId="2942928477" sldId="1961"/>
        </pc:sldMkLst>
      </pc:sldChg>
      <pc:sldChg chg="addSp delSp modSp mod setBg">
        <pc:chgData name="Mr. PPT" userId="6442ff2356111531" providerId="LiveId" clId="{8158D954-CB83-4965-BC1E-C2DDA2739019}" dt="2022-12-01T12:34:44.124" v="2271" actId="2085"/>
        <pc:sldMkLst>
          <pc:docMk/>
          <pc:sldMk cId="716417510" sldId="1962"/>
        </pc:sldMkLst>
      </pc:sldChg>
      <pc:sldChg chg="addSp delSp modSp mod setBg">
        <pc:chgData name="Mr. PPT" userId="6442ff2356111531" providerId="LiveId" clId="{8158D954-CB83-4965-BC1E-C2DDA2739019}" dt="2022-12-01T12:36:08.116" v="2284" actId="207"/>
        <pc:sldMkLst>
          <pc:docMk/>
          <pc:sldMk cId="3750480937" sldId="1963"/>
        </pc:sldMkLst>
      </pc:sldChg>
      <pc:sldChg chg="addSp delSp modSp mod setBg">
        <pc:chgData name="Mr. PPT" userId="6442ff2356111531" providerId="LiveId" clId="{8158D954-CB83-4965-BC1E-C2DDA2739019}" dt="2022-12-01T12:36:51.623" v="2288" actId="207"/>
        <pc:sldMkLst>
          <pc:docMk/>
          <pc:sldMk cId="698731852" sldId="1964"/>
        </pc:sldMkLst>
      </pc:sldChg>
      <pc:sldChg chg="addSp delSp modSp mod setBg">
        <pc:chgData name="Mr. PPT" userId="6442ff2356111531" providerId="LiveId" clId="{8158D954-CB83-4965-BC1E-C2DDA2739019}" dt="2022-12-01T12:37:12.197" v="2290" actId="207"/>
        <pc:sldMkLst>
          <pc:docMk/>
          <pc:sldMk cId="1268510438" sldId="1965"/>
        </pc:sldMkLst>
      </pc:sldChg>
      <pc:sldChg chg="addSp delSp modSp mod setBg">
        <pc:chgData name="Mr. PPT" userId="6442ff2356111531" providerId="LiveId" clId="{8158D954-CB83-4965-BC1E-C2DDA2739019}" dt="2022-12-01T12:37:33.979" v="2293" actId="207"/>
        <pc:sldMkLst>
          <pc:docMk/>
          <pc:sldMk cId="908977397" sldId="1966"/>
        </pc:sldMkLst>
      </pc:sldChg>
      <pc:sldChg chg="addSp delSp modSp mod setBg">
        <pc:chgData name="Mr. PPT" userId="6442ff2356111531" providerId="LiveId" clId="{8158D954-CB83-4965-BC1E-C2DDA2739019}" dt="2022-12-01T12:48:50.388" v="2368" actId="692"/>
        <pc:sldMkLst>
          <pc:docMk/>
          <pc:sldMk cId="1428871248" sldId="1967"/>
        </pc:sldMkLst>
      </pc:sldChg>
      <pc:sldChg chg="addSp delSp modSp mod setBg">
        <pc:chgData name="Mr. PPT" userId="6442ff2356111531" providerId="LiveId" clId="{8158D954-CB83-4965-BC1E-C2DDA2739019}" dt="2022-12-01T12:39:26.332" v="2308" actId="207"/>
        <pc:sldMkLst>
          <pc:docMk/>
          <pc:sldMk cId="2935177612" sldId="1968"/>
        </pc:sldMkLst>
      </pc:sldChg>
      <pc:sldChg chg="addSp delSp modSp mod setBg">
        <pc:chgData name="Mr. PPT" userId="6442ff2356111531" providerId="LiveId" clId="{8158D954-CB83-4965-BC1E-C2DDA2739019}" dt="2022-12-01T12:40:48.872" v="2315" actId="207"/>
        <pc:sldMkLst>
          <pc:docMk/>
          <pc:sldMk cId="2400157270" sldId="1969"/>
        </pc:sldMkLst>
      </pc:sldChg>
      <pc:sldChg chg="addSp delSp modSp mod setBg">
        <pc:chgData name="Mr. PPT" userId="6442ff2356111531" providerId="LiveId" clId="{8158D954-CB83-4965-BC1E-C2DDA2739019}" dt="2022-12-01T12:41:38.300" v="2319" actId="207"/>
        <pc:sldMkLst>
          <pc:docMk/>
          <pc:sldMk cId="477040929" sldId="1970"/>
        </pc:sldMkLst>
      </pc:sldChg>
      <pc:sldChg chg="addSp delSp modSp mod setBg">
        <pc:chgData name="Mr. PPT" userId="6442ff2356111531" providerId="LiveId" clId="{8158D954-CB83-4965-BC1E-C2DDA2739019}" dt="2022-12-01T12:41:47.746" v="2321" actId="207"/>
        <pc:sldMkLst>
          <pc:docMk/>
          <pc:sldMk cId="2847970254" sldId="1971"/>
        </pc:sldMkLst>
      </pc:sldChg>
      <pc:sldChg chg="addSp delSp modSp mod setBg">
        <pc:chgData name="Mr. PPT" userId="6442ff2356111531" providerId="LiveId" clId="{8158D954-CB83-4965-BC1E-C2DDA2739019}" dt="2022-12-01T12:42:45.635" v="2324" actId="14100"/>
        <pc:sldMkLst>
          <pc:docMk/>
          <pc:sldMk cId="754690220" sldId="1972"/>
        </pc:sldMkLst>
      </pc:sldChg>
      <pc:sldChg chg="addSp delSp modSp mod setBg">
        <pc:chgData name="Mr. PPT" userId="6442ff2356111531" providerId="LiveId" clId="{8158D954-CB83-4965-BC1E-C2DDA2739019}" dt="2022-12-01T12:42:57.923" v="2326" actId="207"/>
        <pc:sldMkLst>
          <pc:docMk/>
          <pc:sldMk cId="150333150" sldId="1973"/>
        </pc:sldMkLst>
      </pc:sldChg>
      <pc:sldChg chg="addSp delSp modSp mod setBg">
        <pc:chgData name="Mr. PPT" userId="6442ff2356111531" providerId="LiveId" clId="{8158D954-CB83-4965-BC1E-C2DDA2739019}" dt="2022-12-01T12:46:04.415" v="2359" actId="207"/>
        <pc:sldMkLst>
          <pc:docMk/>
          <pc:sldMk cId="2275552276" sldId="1974"/>
        </pc:sldMkLst>
      </pc:sldChg>
      <pc:sldChg chg="addSp delSp modSp mod setBg">
        <pc:chgData name="Mr. PPT" userId="6442ff2356111531" providerId="LiveId" clId="{8158D954-CB83-4965-BC1E-C2DDA2739019}" dt="2022-12-01T12:45:32.998" v="2358" actId="207"/>
        <pc:sldMkLst>
          <pc:docMk/>
          <pc:sldMk cId="2871522674" sldId="1975"/>
        </pc:sldMkLst>
      </pc:sldChg>
      <pc:sldChg chg="addSp delSp modSp mod setBg">
        <pc:chgData name="Mr. PPT" userId="6442ff2356111531" providerId="LiveId" clId="{8158D954-CB83-4965-BC1E-C2DDA2739019}" dt="2022-12-01T12:53:32.291" v="2414" actId="692"/>
        <pc:sldMkLst>
          <pc:docMk/>
          <pc:sldMk cId="874226907" sldId="1976"/>
        </pc:sldMkLst>
      </pc:sldChg>
      <pc:sldChg chg="addSp delSp modSp mod setBg">
        <pc:chgData name="Mr. PPT" userId="6442ff2356111531" providerId="LiveId" clId="{8158D954-CB83-4965-BC1E-C2DDA2739019}" dt="2022-12-01T12:49:52.677" v="2378" actId="207"/>
        <pc:sldMkLst>
          <pc:docMk/>
          <pc:sldMk cId="413801577" sldId="1977"/>
        </pc:sldMkLst>
      </pc:sldChg>
      <pc:sldChg chg="addSp delSp modSp mod setBg">
        <pc:chgData name="Mr. PPT" userId="6442ff2356111531" providerId="LiveId" clId="{8158D954-CB83-4965-BC1E-C2DDA2739019}" dt="2022-12-01T13:01:08.399" v="2446" actId="207"/>
        <pc:sldMkLst>
          <pc:docMk/>
          <pc:sldMk cId="3502642145" sldId="1978"/>
        </pc:sldMkLst>
      </pc:sldChg>
      <pc:sldChg chg="addSp delSp modSp mod setBg">
        <pc:chgData name="Mr. PPT" userId="6442ff2356111531" providerId="LiveId" clId="{8158D954-CB83-4965-BC1E-C2DDA2739019}" dt="2022-12-01T12:57:13.297" v="2435" actId="2711"/>
        <pc:sldMkLst>
          <pc:docMk/>
          <pc:sldMk cId="1004530300" sldId="1979"/>
        </pc:sldMkLst>
      </pc:sldChg>
      <pc:sldChg chg="delSp modSp mod setBg">
        <pc:chgData name="Mr. PPT" userId="6442ff2356111531" providerId="LiveId" clId="{8158D954-CB83-4965-BC1E-C2DDA2739019}" dt="2022-12-01T12:57:19.190" v="2437" actId="207"/>
        <pc:sldMkLst>
          <pc:docMk/>
          <pc:sldMk cId="1838596967" sldId="1980"/>
        </pc:sldMkLst>
      </pc:sldChg>
      <pc:sldChg chg="addSp delSp modSp mod setBg">
        <pc:chgData name="Mr. PPT" userId="6442ff2356111531" providerId="LiveId" clId="{8158D954-CB83-4965-BC1E-C2DDA2739019}" dt="2022-12-01T12:52:06.923" v="2401"/>
        <pc:sldMkLst>
          <pc:docMk/>
          <pc:sldMk cId="438754867" sldId="1981"/>
        </pc:sldMkLst>
      </pc:sldChg>
      <pc:sldChg chg="addSp delSp modSp mod setBg">
        <pc:chgData name="Mr. PPT" userId="6442ff2356111531" providerId="LiveId" clId="{8158D954-CB83-4965-BC1E-C2DDA2739019}" dt="2022-12-01T12:53:21.307" v="2413" actId="207"/>
        <pc:sldMkLst>
          <pc:docMk/>
          <pc:sldMk cId="2711097664" sldId="1982"/>
        </pc:sldMkLst>
      </pc:sldChg>
      <pc:sldMasterChg chg="modSldLayout">
        <pc:chgData name="Mr. PPT" userId="6442ff2356111531" providerId="LiveId" clId="{8158D954-CB83-4965-BC1E-C2DDA2739019}" dt="2022-12-01T06:14:17.125" v="150" actId="207"/>
        <pc:sldMasterMkLst>
          <pc:docMk/>
          <pc:sldMasterMk cId="3446423318" sldId="2147483648"/>
        </pc:sldMasterMkLst>
        <pc:sldLayoutChg chg="modSp mod">
          <pc:chgData name="Mr. PPT" userId="6442ff2356111531" providerId="LiveId" clId="{8158D954-CB83-4965-BC1E-C2DDA2739019}" dt="2022-12-01T06:14:17.125" v="150" actId="207"/>
          <pc:sldLayoutMkLst>
            <pc:docMk/>
            <pc:sldMasterMk cId="3446423318" sldId="2147483648"/>
            <pc:sldLayoutMk cId="3731086648" sldId="2147483655"/>
          </pc:sldLayoutMkLst>
        </pc:sldLayoutChg>
      </pc:sldMasterChg>
    </pc:docChg>
  </pc:docChgLst>
  <pc:docChgLst>
    <pc:chgData name="정태원" userId="b83db6e7-9ffa-471f-b7f6-89d85b45c552" providerId="ADAL" clId="{3C7B2A5D-62F3-4606-A83A-4FCA505BE266}"/>
    <pc:docChg chg="undo custSel modSld">
      <pc:chgData name="정태원" userId="b83db6e7-9ffa-471f-b7f6-89d85b45c552" providerId="ADAL" clId="{3C7B2A5D-62F3-4606-A83A-4FCA505BE266}" dt="2024-11-01T10:18:06.080" v="20" actId="166"/>
      <pc:docMkLst>
        <pc:docMk/>
      </pc:docMkLst>
      <pc:sldChg chg="modSp mod">
        <pc:chgData name="정태원" userId="b83db6e7-9ffa-471f-b7f6-89d85b45c552" providerId="ADAL" clId="{3C7B2A5D-62F3-4606-A83A-4FCA505BE266}" dt="2024-11-01T10:15:14.204" v="3" actId="1076"/>
        <pc:sldMkLst>
          <pc:docMk/>
          <pc:sldMk cId="1518693570" sldId="2044"/>
        </pc:sldMkLst>
      </pc:sldChg>
      <pc:sldChg chg="modSp mod">
        <pc:chgData name="정태원" userId="b83db6e7-9ffa-471f-b7f6-89d85b45c552" providerId="ADAL" clId="{3C7B2A5D-62F3-4606-A83A-4FCA505BE266}" dt="2024-11-01T10:15:31.961" v="5" actId="167"/>
        <pc:sldMkLst>
          <pc:docMk/>
          <pc:sldMk cId="1189346074" sldId="2049"/>
        </pc:sldMkLst>
      </pc:sldChg>
      <pc:sldChg chg="modSp mod">
        <pc:chgData name="정태원" userId="b83db6e7-9ffa-471f-b7f6-89d85b45c552" providerId="ADAL" clId="{3C7B2A5D-62F3-4606-A83A-4FCA505BE266}" dt="2024-11-01T10:15:35.406" v="7" actId="1076"/>
        <pc:sldMkLst>
          <pc:docMk/>
          <pc:sldMk cId="2230615512" sldId="4194"/>
        </pc:sldMkLst>
      </pc:sldChg>
      <pc:sldChg chg="modSp mod">
        <pc:chgData name="정태원" userId="b83db6e7-9ffa-471f-b7f6-89d85b45c552" providerId="ADAL" clId="{3C7B2A5D-62F3-4606-A83A-4FCA505BE266}" dt="2024-11-01T10:15:51.143" v="9" actId="1076"/>
        <pc:sldMkLst>
          <pc:docMk/>
          <pc:sldMk cId="3333462550" sldId="4211"/>
        </pc:sldMkLst>
      </pc:sldChg>
      <pc:sldChg chg="modSp mod">
        <pc:chgData name="정태원" userId="b83db6e7-9ffa-471f-b7f6-89d85b45c552" providerId="ADAL" clId="{3C7B2A5D-62F3-4606-A83A-4FCA505BE266}" dt="2024-11-01T10:17:06.449" v="11" actId="1076"/>
        <pc:sldMkLst>
          <pc:docMk/>
          <pc:sldMk cId="3681905693" sldId="4219"/>
        </pc:sldMkLst>
      </pc:sldChg>
      <pc:sldChg chg="modSp mod">
        <pc:chgData name="정태원" userId="b83db6e7-9ffa-471f-b7f6-89d85b45c552" providerId="ADAL" clId="{3C7B2A5D-62F3-4606-A83A-4FCA505BE266}" dt="2024-11-01T10:17:25.036" v="13" actId="1076"/>
        <pc:sldMkLst>
          <pc:docMk/>
          <pc:sldMk cId="3329371097" sldId="4250"/>
        </pc:sldMkLst>
      </pc:sldChg>
      <pc:sldChg chg="modSp mod">
        <pc:chgData name="정태원" userId="b83db6e7-9ffa-471f-b7f6-89d85b45c552" providerId="ADAL" clId="{3C7B2A5D-62F3-4606-A83A-4FCA505BE266}" dt="2024-11-01T10:17:32.731" v="15" actId="1076"/>
        <pc:sldMkLst>
          <pc:docMk/>
          <pc:sldMk cId="754507372" sldId="4258"/>
        </pc:sldMkLst>
      </pc:sldChg>
      <pc:sldChg chg="modSp mod">
        <pc:chgData name="정태원" userId="b83db6e7-9ffa-471f-b7f6-89d85b45c552" providerId="ADAL" clId="{3C7B2A5D-62F3-4606-A83A-4FCA505BE266}" dt="2024-11-01T10:18:06.080" v="20" actId="166"/>
        <pc:sldMkLst>
          <pc:docMk/>
          <pc:sldMk cId="3644959155" sldId="4292"/>
        </pc:sldMkLst>
      </pc:sldChg>
    </pc:docChg>
  </pc:docChgLst>
  <pc:docChgLst>
    <pc:chgData name="이 정민" userId="0e3071ae-5971-45b7-b1b8-12fa5ed0d92e" providerId="ADAL" clId="{D380EC2D-93A9-4EC7-8F8B-3D5750BF2F00}"/>
    <pc:docChg chg="addSld modSld">
      <pc:chgData name="이 정민" userId="0e3071ae-5971-45b7-b1b8-12fa5ed0d92e" providerId="ADAL" clId="{D380EC2D-93A9-4EC7-8F8B-3D5750BF2F00}" dt="2024-08-07T01:57:49.003" v="20"/>
      <pc:docMkLst>
        <pc:docMk/>
      </pc:docMkLst>
      <pc:sldChg chg="modSp add mod">
        <pc:chgData name="이 정민" userId="0e3071ae-5971-45b7-b1b8-12fa5ed0d92e" providerId="ADAL" clId="{D380EC2D-93A9-4EC7-8F8B-3D5750BF2F00}" dt="2024-08-07T01:57:34.003" v="2"/>
        <pc:sldMkLst>
          <pc:docMk/>
          <pc:sldMk cId="1891006963" sldId="4288"/>
        </pc:sldMkLst>
      </pc:sldChg>
      <pc:sldChg chg="modSp add mod">
        <pc:chgData name="이 정민" userId="0e3071ae-5971-45b7-b1b8-12fa5ed0d92e" providerId="ADAL" clId="{D380EC2D-93A9-4EC7-8F8B-3D5750BF2F00}" dt="2024-08-07T01:57:38.452" v="6"/>
        <pc:sldMkLst>
          <pc:docMk/>
          <pc:sldMk cId="1748581947" sldId="4289"/>
        </pc:sldMkLst>
      </pc:sldChg>
      <pc:sldChg chg="modSp add mod">
        <pc:chgData name="이 정민" userId="0e3071ae-5971-45b7-b1b8-12fa5ed0d92e" providerId="ADAL" clId="{D380EC2D-93A9-4EC7-8F8B-3D5750BF2F00}" dt="2024-08-07T01:57:35.867" v="4"/>
        <pc:sldMkLst>
          <pc:docMk/>
          <pc:sldMk cId="1753583936" sldId="4290"/>
        </pc:sldMkLst>
      </pc:sldChg>
      <pc:sldChg chg="modSp add mod">
        <pc:chgData name="이 정민" userId="0e3071ae-5971-45b7-b1b8-12fa5ed0d92e" providerId="ADAL" clId="{D380EC2D-93A9-4EC7-8F8B-3D5750BF2F00}" dt="2024-08-07T01:57:45.763" v="16"/>
        <pc:sldMkLst>
          <pc:docMk/>
          <pc:sldMk cId="4028611875" sldId="4291"/>
        </pc:sldMkLst>
      </pc:sldChg>
      <pc:sldChg chg="modSp add mod">
        <pc:chgData name="이 정민" userId="0e3071ae-5971-45b7-b1b8-12fa5ed0d92e" providerId="ADAL" clId="{D380EC2D-93A9-4EC7-8F8B-3D5750BF2F00}" dt="2024-08-07T01:57:42.283" v="10"/>
        <pc:sldMkLst>
          <pc:docMk/>
          <pc:sldMk cId="3644959155" sldId="4292"/>
        </pc:sldMkLst>
      </pc:sldChg>
      <pc:sldChg chg="modSp add mod">
        <pc:chgData name="이 정민" userId="0e3071ae-5971-45b7-b1b8-12fa5ed0d92e" providerId="ADAL" clId="{D380EC2D-93A9-4EC7-8F8B-3D5750BF2F00}" dt="2024-08-07T01:57:43.608" v="12"/>
        <pc:sldMkLst>
          <pc:docMk/>
          <pc:sldMk cId="1454749365" sldId="4293"/>
        </pc:sldMkLst>
      </pc:sldChg>
      <pc:sldChg chg="modSp add mod">
        <pc:chgData name="이 정민" userId="0e3071ae-5971-45b7-b1b8-12fa5ed0d92e" providerId="ADAL" clId="{D380EC2D-93A9-4EC7-8F8B-3D5750BF2F00}" dt="2024-08-07T01:57:49.003" v="20"/>
        <pc:sldMkLst>
          <pc:docMk/>
          <pc:sldMk cId="990816970" sldId="4294"/>
        </pc:sldMkLst>
      </pc:sldChg>
      <pc:sldChg chg="modSp add mod">
        <pc:chgData name="이 정민" userId="0e3071ae-5971-45b7-b1b8-12fa5ed0d92e" providerId="ADAL" clId="{D380EC2D-93A9-4EC7-8F8B-3D5750BF2F00}" dt="2024-08-07T01:57:47.767" v="18"/>
        <pc:sldMkLst>
          <pc:docMk/>
          <pc:sldMk cId="2244117522" sldId="4295"/>
        </pc:sldMkLst>
      </pc:sldChg>
      <pc:sldChg chg="modSp add mod">
        <pc:chgData name="이 정민" userId="0e3071ae-5971-45b7-b1b8-12fa5ed0d92e" providerId="ADAL" clId="{D380EC2D-93A9-4EC7-8F8B-3D5750BF2F00}" dt="2024-08-07T01:57:39.873" v="8"/>
        <pc:sldMkLst>
          <pc:docMk/>
          <pc:sldMk cId="1254495954" sldId="4296"/>
        </pc:sldMkLst>
      </pc:sldChg>
      <pc:sldChg chg="add setBg">
        <pc:chgData name="이 정민" userId="0e3071ae-5971-45b7-b1b8-12fa5ed0d92e" providerId="ADAL" clId="{D380EC2D-93A9-4EC7-8F8B-3D5750BF2F00}" dt="2024-08-07T01:45:33.455" v="0"/>
        <pc:sldMkLst>
          <pc:docMk/>
          <pc:sldMk cId="4096531234" sldId="4297"/>
        </pc:sldMkLst>
      </pc:sldChg>
    </pc:docChg>
  </pc:docChgLst>
  <pc:docChgLst>
    <pc:chgData name="Mr. PPT" userId="6442ff2356111531" providerId="LiveId" clId="{F5F03674-8FE5-49EB-9814-6FD4A98624BD}"/>
    <pc:docChg chg="modSld">
      <pc:chgData name="Mr. PPT" userId="6442ff2356111531" providerId="LiveId" clId="{F5F03674-8FE5-49EB-9814-6FD4A98624BD}" dt="2023-06-21T13:08:38.900" v="1" actId="27918"/>
      <pc:docMkLst>
        <pc:docMk/>
      </pc:docMkLst>
      <pc:sldChg chg="mod">
        <pc:chgData name="Mr. PPT" userId="6442ff2356111531" providerId="LiveId" clId="{F5F03674-8FE5-49EB-9814-6FD4A98624BD}" dt="2023-06-21T13:08:38.900" v="1" actId="27918"/>
        <pc:sldMkLst>
          <pc:docMk/>
          <pc:sldMk cId="80835128" sldId="1924"/>
        </pc:sldMkLst>
      </pc:sldChg>
    </pc:docChg>
  </pc:docChgLst>
  <pc:docChgLst>
    <pc:chgData name="정태원" userId="b83db6e7-9ffa-471f-b7f6-89d85b45c552" providerId="ADAL" clId="{7E93DFFB-E17A-4346-B5FA-E9C94F8F6347}"/>
    <pc:docChg chg="undo custSel modSld delSection">
      <pc:chgData name="정태원" userId="b83db6e7-9ffa-471f-b7f6-89d85b45c552" providerId="ADAL" clId="{7E93DFFB-E17A-4346-B5FA-E9C94F8F6347}" dt="2024-10-19T08:24:44.658" v="43" actId="1076"/>
      <pc:docMkLst>
        <pc:docMk/>
      </pc:docMkLst>
      <pc:sldChg chg="modSp mod">
        <pc:chgData name="정태원" userId="b83db6e7-9ffa-471f-b7f6-89d85b45c552" providerId="ADAL" clId="{7E93DFFB-E17A-4346-B5FA-E9C94F8F6347}" dt="2024-10-19T08:21:55.085" v="20" actId="1076"/>
        <pc:sldMkLst>
          <pc:docMk/>
          <pc:sldMk cId="1383781878" sldId="1881"/>
        </pc:sldMkLst>
      </pc:sldChg>
      <pc:sldChg chg="addSp delSp modSp mod">
        <pc:chgData name="정태원" userId="b83db6e7-9ffa-471f-b7f6-89d85b45c552" providerId="ADAL" clId="{7E93DFFB-E17A-4346-B5FA-E9C94F8F6347}" dt="2024-10-18T08:15:02.122" v="4" actId="18131"/>
        <pc:sldMkLst>
          <pc:docMk/>
          <pc:sldMk cId="3181569996" sldId="1886"/>
        </pc:sldMkLst>
      </pc:sldChg>
      <pc:sldChg chg="modSp mod">
        <pc:chgData name="정태원" userId="b83db6e7-9ffa-471f-b7f6-89d85b45c552" providerId="ADAL" clId="{7E93DFFB-E17A-4346-B5FA-E9C94F8F6347}" dt="2024-10-19T08:22:11.797" v="21" actId="166"/>
        <pc:sldMkLst>
          <pc:docMk/>
          <pc:sldMk cId="2177488304" sldId="1901"/>
        </pc:sldMkLst>
      </pc:sldChg>
      <pc:sldChg chg="modSp mod">
        <pc:chgData name="정태원" userId="b83db6e7-9ffa-471f-b7f6-89d85b45c552" providerId="ADAL" clId="{7E93DFFB-E17A-4346-B5FA-E9C94F8F6347}" dt="2024-10-19T08:22:15.601" v="22" actId="12788"/>
        <pc:sldMkLst>
          <pc:docMk/>
          <pc:sldMk cId="1048266306" sldId="1902"/>
        </pc:sldMkLst>
      </pc:sldChg>
      <pc:sldChg chg="addSp delSp modSp mod">
        <pc:chgData name="정태원" userId="b83db6e7-9ffa-471f-b7f6-89d85b45c552" providerId="ADAL" clId="{7E93DFFB-E17A-4346-B5FA-E9C94F8F6347}" dt="2024-10-18T08:15:43.416" v="12" actId="478"/>
        <pc:sldMkLst>
          <pc:docMk/>
          <pc:sldMk cId="1397986877" sldId="2000"/>
        </pc:sldMkLst>
      </pc:sldChg>
      <pc:sldChg chg="addSp delSp modSp mod">
        <pc:chgData name="정태원" userId="b83db6e7-9ffa-471f-b7f6-89d85b45c552" providerId="ADAL" clId="{7E93DFFB-E17A-4346-B5FA-E9C94F8F6347}" dt="2024-10-18T08:15:51.044" v="17" actId="554"/>
        <pc:sldMkLst>
          <pc:docMk/>
          <pc:sldMk cId="4144311409" sldId="2042"/>
        </pc:sldMkLst>
      </pc:sldChg>
      <pc:sldChg chg="modSp mod">
        <pc:chgData name="정태원" userId="b83db6e7-9ffa-471f-b7f6-89d85b45c552" providerId="ADAL" clId="{7E93DFFB-E17A-4346-B5FA-E9C94F8F6347}" dt="2024-10-19T08:22:59.847" v="27" actId="1076"/>
        <pc:sldMkLst>
          <pc:docMk/>
          <pc:sldMk cId="1252020511" sldId="4255"/>
        </pc:sldMkLst>
      </pc:sldChg>
      <pc:sldChg chg="modSp">
        <pc:chgData name="정태원" userId="b83db6e7-9ffa-471f-b7f6-89d85b45c552" providerId="ADAL" clId="{7E93DFFB-E17A-4346-B5FA-E9C94F8F6347}" dt="2024-10-19T08:24:04.228" v="36" actId="692"/>
        <pc:sldMkLst>
          <pc:docMk/>
          <pc:sldMk cId="3916800913" sldId="4259"/>
        </pc:sldMkLst>
      </pc:sldChg>
      <pc:sldChg chg="modSp mod">
        <pc:chgData name="정태원" userId="b83db6e7-9ffa-471f-b7f6-89d85b45c552" providerId="ADAL" clId="{7E93DFFB-E17A-4346-B5FA-E9C94F8F6347}" dt="2024-10-19T08:24:33.295" v="41" actId="12789"/>
        <pc:sldMkLst>
          <pc:docMk/>
          <pc:sldMk cId="3437156836" sldId="4283"/>
        </pc:sldMkLst>
      </pc:sldChg>
      <pc:sldChg chg="modSp mod">
        <pc:chgData name="정태원" userId="b83db6e7-9ffa-471f-b7f6-89d85b45c552" providerId="ADAL" clId="{7E93DFFB-E17A-4346-B5FA-E9C94F8F6347}" dt="2024-10-19T08:24:44.658" v="43" actId="1076"/>
        <pc:sldMkLst>
          <pc:docMk/>
          <pc:sldMk cId="1753583936" sldId="4290"/>
        </pc:sldMkLst>
      </pc:sldChg>
    </pc:docChg>
  </pc:docChgLst>
  <pc:docChgLst>
    <pc:chgData name="Mr. PPT" userId="6442ff2356111531" providerId="LiveId" clId="{9E5A8E78-448E-430E-B339-3D00D8E655B1}"/>
    <pc:docChg chg="undo redo custSel addSld delSld modSld sldOrd addMainMaster delMainMaster modMainMaster addSection modSection">
      <pc:chgData name="Mr. PPT" userId="6442ff2356111531" providerId="LiveId" clId="{9E5A8E78-448E-430E-B339-3D00D8E655B1}" dt="2022-11-30T07:15:44.887" v="12291" actId="17846"/>
      <pc:docMkLst>
        <pc:docMk/>
      </pc:docMkLst>
      <pc:sldChg chg="del">
        <pc:chgData name="Mr. PPT" userId="6442ff2356111531" providerId="LiveId" clId="{9E5A8E78-448E-430E-B339-3D00D8E655B1}" dt="2022-11-10T07:37:30.380" v="3291" actId="47"/>
        <pc:sldMkLst>
          <pc:docMk/>
          <pc:sldMk cId="0" sldId="257"/>
        </pc:sldMkLst>
      </pc:sldChg>
      <pc:sldChg chg="addSp delSp modSp del mod ord">
        <pc:chgData name="Mr. PPT" userId="6442ff2356111531" providerId="LiveId" clId="{9E5A8E78-448E-430E-B339-3D00D8E655B1}" dt="2022-11-30T06:20:23.918" v="11723" actId="47"/>
        <pc:sldMkLst>
          <pc:docMk/>
          <pc:sldMk cId="963662276" sldId="257"/>
        </pc:sldMkLst>
      </pc:sldChg>
      <pc:sldChg chg="delSp modSp del mod">
        <pc:chgData name="Mr. PPT" userId="6442ff2356111531" providerId="LiveId" clId="{9E5A8E78-448E-430E-B339-3D00D8E655B1}" dt="2022-11-09T01:30:56.693" v="142" actId="47"/>
        <pc:sldMkLst>
          <pc:docMk/>
          <pc:sldMk cId="3772547659" sldId="257"/>
        </pc:sldMkLst>
      </pc:sldChg>
      <pc:sldChg chg="add del">
        <pc:chgData name="Mr. PPT" userId="6442ff2356111531" providerId="LiveId" clId="{9E5A8E78-448E-430E-B339-3D00D8E655B1}" dt="2022-11-24T02:33:51.332" v="9004" actId="47"/>
        <pc:sldMkLst>
          <pc:docMk/>
          <pc:sldMk cId="1790977345" sldId="258"/>
        </pc:sldMkLst>
      </pc:sldChg>
      <pc:sldChg chg="addSp delSp modSp del mod">
        <pc:chgData name="Mr. PPT" userId="6442ff2356111531" providerId="LiveId" clId="{9E5A8E78-448E-430E-B339-3D00D8E655B1}" dt="2022-11-10T10:39:28.295" v="4635" actId="47"/>
        <pc:sldMkLst>
          <pc:docMk/>
          <pc:sldMk cId="3942162565" sldId="259"/>
        </pc:sldMkLst>
      </pc:sldChg>
      <pc:sldChg chg="add del">
        <pc:chgData name="Mr. PPT" userId="6442ff2356111531" providerId="LiveId" clId="{9E5A8E78-448E-430E-B339-3D00D8E655B1}" dt="2022-11-24T02:33:51.332" v="9004" actId="47"/>
        <pc:sldMkLst>
          <pc:docMk/>
          <pc:sldMk cId="2579160360" sldId="260"/>
        </pc:sldMkLst>
      </pc:sldChg>
      <pc:sldChg chg="add del">
        <pc:chgData name="Mr. PPT" userId="6442ff2356111531" providerId="LiveId" clId="{9E5A8E78-448E-430E-B339-3D00D8E655B1}" dt="2022-11-24T02:33:51.332" v="9004" actId="47"/>
        <pc:sldMkLst>
          <pc:docMk/>
          <pc:sldMk cId="2680436288" sldId="261"/>
        </pc:sldMkLst>
      </pc:sldChg>
      <pc:sldChg chg="modSp add del mod">
        <pc:chgData name="Mr. PPT" userId="6442ff2356111531" providerId="LiveId" clId="{9E5A8E78-448E-430E-B339-3D00D8E655B1}" dt="2022-11-10T06:06:01.816" v="2504" actId="47"/>
        <pc:sldMkLst>
          <pc:docMk/>
          <pc:sldMk cId="1039597342" sldId="262"/>
        </pc:sldMkLst>
      </pc:sldChg>
      <pc:sldChg chg="add del ord">
        <pc:chgData name="Mr. PPT" userId="6442ff2356111531" providerId="LiveId" clId="{9E5A8E78-448E-430E-B339-3D00D8E655B1}" dt="2022-11-24T02:33:51.332" v="9004" actId="47"/>
        <pc:sldMkLst>
          <pc:docMk/>
          <pc:sldMk cId="214205841" sldId="264"/>
        </pc:sldMkLst>
      </pc:sldChg>
      <pc:sldChg chg="addSp delSp modSp del ord">
        <pc:chgData name="Mr. PPT" userId="6442ff2356111531" providerId="LiveId" clId="{9E5A8E78-448E-430E-B339-3D00D8E655B1}" dt="2022-11-30T05:35:00.882" v="11270" actId="47"/>
        <pc:sldMkLst>
          <pc:docMk/>
          <pc:sldMk cId="815063399" sldId="264"/>
        </pc:sldMkLst>
      </pc:sldChg>
      <pc:sldChg chg="del ord">
        <pc:chgData name="Mr. PPT" userId="6442ff2356111531" providerId="LiveId" clId="{9E5A8E78-448E-430E-B339-3D00D8E655B1}" dt="2022-11-09T06:10:32.194" v="601" actId="47"/>
        <pc:sldMkLst>
          <pc:docMk/>
          <pc:sldMk cId="3342355351" sldId="265"/>
        </pc:sldMkLst>
      </pc:sldChg>
      <pc:sldChg chg="del ord">
        <pc:chgData name="Mr. PPT" userId="6442ff2356111531" providerId="LiveId" clId="{9E5A8E78-448E-430E-B339-3D00D8E655B1}" dt="2022-11-09T06:57:14.435" v="1312" actId="47"/>
        <pc:sldMkLst>
          <pc:docMk/>
          <pc:sldMk cId="1843306919" sldId="266"/>
        </pc:sldMkLst>
      </pc:sldChg>
      <pc:sldChg chg="modSp del mod">
        <pc:chgData name="Mr. PPT" userId="6442ff2356111531" providerId="LiveId" clId="{9E5A8E78-448E-430E-B339-3D00D8E655B1}" dt="2022-11-10T10:32:20.293" v="4460" actId="47"/>
        <pc:sldMkLst>
          <pc:docMk/>
          <pc:sldMk cId="4025295958" sldId="267"/>
        </pc:sldMkLst>
      </pc:sldChg>
      <pc:sldChg chg="del ord">
        <pc:chgData name="Mr. PPT" userId="6442ff2356111531" providerId="LiveId" clId="{9E5A8E78-448E-430E-B339-3D00D8E655B1}" dt="2022-11-11T07:26:40.186" v="6433" actId="47"/>
        <pc:sldMkLst>
          <pc:docMk/>
          <pc:sldMk cId="531002997" sldId="268"/>
        </pc:sldMkLst>
      </pc:sldChg>
      <pc:sldChg chg="del">
        <pc:chgData name="Mr. PPT" userId="6442ff2356111531" providerId="LiveId" clId="{9E5A8E78-448E-430E-B339-3D00D8E655B1}" dt="2022-11-09T03:14:13.347" v="209" actId="47"/>
        <pc:sldMkLst>
          <pc:docMk/>
          <pc:sldMk cId="506362660" sldId="270"/>
        </pc:sldMkLst>
      </pc:sldChg>
      <pc:sldChg chg="del ord">
        <pc:chgData name="Mr. PPT" userId="6442ff2356111531" providerId="LiveId" clId="{9E5A8E78-448E-430E-B339-3D00D8E655B1}" dt="2022-11-11T07:00:44.305" v="6127" actId="47"/>
        <pc:sldMkLst>
          <pc:docMk/>
          <pc:sldMk cId="1291106652" sldId="271"/>
        </pc:sldMkLst>
      </pc:sldChg>
      <pc:sldChg chg="del">
        <pc:chgData name="Mr. PPT" userId="6442ff2356111531" providerId="LiveId" clId="{9E5A8E78-448E-430E-B339-3D00D8E655B1}" dt="2022-11-10T10:25:32.156" v="4400" actId="47"/>
        <pc:sldMkLst>
          <pc:docMk/>
          <pc:sldMk cId="3335137294" sldId="272"/>
        </pc:sldMkLst>
      </pc:sldChg>
      <pc:sldChg chg="del">
        <pc:chgData name="Mr. PPT" userId="6442ff2356111531" providerId="LiveId" clId="{9E5A8E78-448E-430E-B339-3D00D8E655B1}" dt="2022-11-30T07:10:06.412" v="12226"/>
        <pc:sldMkLst>
          <pc:docMk/>
          <pc:sldMk cId="233779024" sldId="273"/>
        </pc:sldMkLst>
      </pc:sldChg>
      <pc:sldChg chg="addSp delSp modSp del mod ord">
        <pc:chgData name="Mr. PPT" userId="6442ff2356111531" providerId="LiveId" clId="{9E5A8E78-448E-430E-B339-3D00D8E655B1}" dt="2022-11-10T10:47:38.628" v="4688" actId="47"/>
        <pc:sldMkLst>
          <pc:docMk/>
          <pc:sldMk cId="1012648594" sldId="273"/>
        </pc:sldMkLst>
      </pc:sldChg>
      <pc:sldChg chg="modSp del">
        <pc:chgData name="Mr. PPT" userId="6442ff2356111531" providerId="LiveId" clId="{9E5A8E78-448E-430E-B339-3D00D8E655B1}" dt="2022-11-10T06:59:32.584" v="2932" actId="47"/>
        <pc:sldMkLst>
          <pc:docMk/>
          <pc:sldMk cId="1724051592" sldId="275"/>
        </pc:sldMkLst>
      </pc:sldChg>
      <pc:sldChg chg="del">
        <pc:chgData name="Mr. PPT" userId="6442ff2356111531" providerId="LiveId" clId="{9E5A8E78-448E-430E-B339-3D00D8E655B1}" dt="2022-11-30T07:10:06.412" v="12226"/>
        <pc:sldMkLst>
          <pc:docMk/>
          <pc:sldMk cId="4022273167" sldId="276"/>
        </pc:sldMkLst>
      </pc:sldChg>
      <pc:sldChg chg="add del">
        <pc:chgData name="Mr. PPT" userId="6442ff2356111531" providerId="LiveId" clId="{9E5A8E78-448E-430E-B339-3D00D8E655B1}" dt="2022-11-24T02:33:51.332" v="9004" actId="47"/>
        <pc:sldMkLst>
          <pc:docMk/>
          <pc:sldMk cId="4151285206" sldId="276"/>
        </pc:sldMkLst>
      </pc:sldChg>
      <pc:sldChg chg="del ord">
        <pc:chgData name="Mr. PPT" userId="6442ff2356111531" providerId="LiveId" clId="{9E5A8E78-448E-430E-B339-3D00D8E655B1}" dt="2022-11-11T07:16:23.581" v="6287" actId="47"/>
        <pc:sldMkLst>
          <pc:docMk/>
          <pc:sldMk cId="2248220674" sldId="277"/>
        </pc:sldMkLst>
      </pc:sldChg>
      <pc:sldChg chg="add del">
        <pc:chgData name="Mr. PPT" userId="6442ff2356111531" providerId="LiveId" clId="{9E5A8E78-448E-430E-B339-3D00D8E655B1}" dt="2022-11-24T02:33:51.332" v="9004" actId="47"/>
        <pc:sldMkLst>
          <pc:docMk/>
          <pc:sldMk cId="3805333532" sldId="278"/>
        </pc:sldMkLst>
      </pc:sldChg>
      <pc:sldChg chg="del">
        <pc:chgData name="Mr. PPT" userId="6442ff2356111531" providerId="LiveId" clId="{9E5A8E78-448E-430E-B339-3D00D8E655B1}" dt="2022-11-30T07:10:06.412" v="12226"/>
        <pc:sldMkLst>
          <pc:docMk/>
          <pc:sldMk cId="2434816759" sldId="279"/>
        </pc:sldMkLst>
      </pc:sldChg>
      <pc:sldChg chg="delSp modSp del">
        <pc:chgData name="Mr. PPT" userId="6442ff2356111531" providerId="LiveId" clId="{9E5A8E78-448E-430E-B339-3D00D8E655B1}" dt="2022-11-09T05:43:57.796" v="390" actId="47"/>
        <pc:sldMkLst>
          <pc:docMk/>
          <pc:sldMk cId="1748645645" sldId="280"/>
        </pc:sldMkLst>
      </pc:sldChg>
      <pc:sldChg chg="modSp del mod setBg">
        <pc:chgData name="Mr. PPT" userId="6442ff2356111531" providerId="LiveId" clId="{9E5A8E78-448E-430E-B339-3D00D8E655B1}" dt="2022-11-30T07:12:22.369" v="12287" actId="20577"/>
        <pc:sldMkLst>
          <pc:docMk/>
          <pc:sldMk cId="3847112895" sldId="280"/>
        </pc:sldMkLst>
      </pc:sldChg>
      <pc:sldChg chg="del">
        <pc:chgData name="Mr. PPT" userId="6442ff2356111531" providerId="LiveId" clId="{9E5A8E78-448E-430E-B339-3D00D8E655B1}" dt="2022-11-23T07:24:21.075" v="8320" actId="47"/>
        <pc:sldMkLst>
          <pc:docMk/>
          <pc:sldMk cId="1793739126" sldId="285"/>
        </pc:sldMkLst>
      </pc:sldChg>
      <pc:sldChg chg="del">
        <pc:chgData name="Mr. PPT" userId="6442ff2356111531" providerId="LiveId" clId="{9E5A8E78-448E-430E-B339-3D00D8E655B1}" dt="2022-11-14T02:17:21.709" v="7136" actId="47"/>
        <pc:sldMkLst>
          <pc:docMk/>
          <pc:sldMk cId="307344240" sldId="288"/>
        </pc:sldMkLst>
      </pc:sldChg>
      <pc:sldChg chg="del">
        <pc:chgData name="Mr. PPT" userId="6442ff2356111531" providerId="LiveId" clId="{9E5A8E78-448E-430E-B339-3D00D8E655B1}" dt="2022-11-10T06:10:40.017" v="2553" actId="47"/>
        <pc:sldMkLst>
          <pc:docMk/>
          <pc:sldMk cId="665720691" sldId="290"/>
        </pc:sldMkLst>
      </pc:sldChg>
      <pc:sldChg chg="modSp del mod">
        <pc:chgData name="Mr. PPT" userId="6442ff2356111531" providerId="LiveId" clId="{9E5A8E78-448E-430E-B339-3D00D8E655B1}" dt="2022-11-10T06:53:03.480" v="2719" actId="47"/>
        <pc:sldMkLst>
          <pc:docMk/>
          <pc:sldMk cId="3187032887" sldId="291"/>
        </pc:sldMkLst>
      </pc:sldChg>
      <pc:sldChg chg="del">
        <pc:chgData name="Mr. PPT" userId="6442ff2356111531" providerId="LiveId" clId="{9E5A8E78-448E-430E-B339-3D00D8E655B1}" dt="2022-11-14T01:56:15.178" v="6937" actId="47"/>
        <pc:sldMkLst>
          <pc:docMk/>
          <pc:sldMk cId="971318420" sldId="292"/>
        </pc:sldMkLst>
      </pc:sldChg>
      <pc:sldChg chg="addSp modSp del ord">
        <pc:chgData name="Mr. PPT" userId="6442ff2356111531" providerId="LiveId" clId="{9E5A8E78-448E-430E-B339-3D00D8E655B1}" dt="2022-11-24T08:27:49.566" v="9911" actId="47"/>
        <pc:sldMkLst>
          <pc:docMk/>
          <pc:sldMk cId="1936167725" sldId="294"/>
        </pc:sldMkLst>
      </pc:sldChg>
      <pc:sldChg chg="modSp del mod">
        <pc:chgData name="Mr. PPT" userId="6442ff2356111531" providerId="LiveId" clId="{9E5A8E78-448E-430E-B339-3D00D8E655B1}" dt="2022-11-09T07:28:43.127" v="1530" actId="47"/>
        <pc:sldMkLst>
          <pc:docMk/>
          <pc:sldMk cId="1758877221" sldId="295"/>
        </pc:sldMkLst>
      </pc:sldChg>
      <pc:sldChg chg="del ord">
        <pc:chgData name="Mr. PPT" userId="6442ff2356111531" providerId="LiveId" clId="{9E5A8E78-448E-430E-B339-3D00D8E655B1}" dt="2022-11-28T06:23:08.536" v="10228" actId="47"/>
        <pc:sldMkLst>
          <pc:docMk/>
          <pc:sldMk cId="885219356" sldId="297"/>
        </pc:sldMkLst>
      </pc:sldChg>
      <pc:sldChg chg="del">
        <pc:chgData name="Mr. PPT" userId="6442ff2356111531" providerId="LiveId" clId="{9E5A8E78-448E-430E-B339-3D00D8E655B1}" dt="2022-11-23T07:31:03.314" v="8413" actId="47"/>
        <pc:sldMkLst>
          <pc:docMk/>
          <pc:sldMk cId="3918963861" sldId="298"/>
        </pc:sldMkLst>
      </pc:sldChg>
      <pc:sldChg chg="ord">
        <pc:chgData name="Mr. PPT" userId="6442ff2356111531" providerId="LiveId" clId="{9E5A8E78-448E-430E-B339-3D00D8E655B1}" dt="2022-11-09T02:39:40.297" v="206"/>
        <pc:sldMkLst>
          <pc:docMk/>
          <pc:sldMk cId="3014591028" sldId="299"/>
        </pc:sldMkLst>
      </pc:sldChg>
      <pc:sldChg chg="ord">
        <pc:chgData name="Mr. PPT" userId="6442ff2356111531" providerId="LiveId" clId="{9E5A8E78-448E-430E-B339-3D00D8E655B1}" dt="2022-11-24T07:47:59.059" v="9320"/>
        <pc:sldMkLst>
          <pc:docMk/>
          <pc:sldMk cId="2701769148" sldId="301"/>
        </pc:sldMkLst>
      </pc:sldChg>
      <pc:sldChg chg="del">
        <pc:chgData name="Mr. PPT" userId="6442ff2356111531" providerId="LiveId" clId="{9E5A8E78-448E-430E-B339-3D00D8E655B1}" dt="2022-11-23T08:19:05.921" v="8933" actId="47"/>
        <pc:sldMkLst>
          <pc:docMk/>
          <pc:sldMk cId="3987404787" sldId="302"/>
        </pc:sldMkLst>
      </pc:sldChg>
      <pc:sldChg chg="delSp modSp del mod ord">
        <pc:chgData name="Mr. PPT" userId="6442ff2356111531" providerId="LiveId" clId="{9E5A8E78-448E-430E-B339-3D00D8E655B1}" dt="2022-11-23T08:05:52.343" v="8762" actId="47"/>
        <pc:sldMkLst>
          <pc:docMk/>
          <pc:sldMk cId="118243710" sldId="305"/>
        </pc:sldMkLst>
      </pc:sldChg>
      <pc:sldChg chg="ord">
        <pc:chgData name="Mr. PPT" userId="6442ff2356111531" providerId="LiveId" clId="{9E5A8E78-448E-430E-B339-3D00D8E655B1}" dt="2022-11-24T07:47:52.375" v="9318"/>
        <pc:sldMkLst>
          <pc:docMk/>
          <pc:sldMk cId="24847349" sldId="307"/>
        </pc:sldMkLst>
      </pc:sldChg>
      <pc:sldChg chg="del">
        <pc:chgData name="Mr. PPT" userId="6442ff2356111531" providerId="LiveId" clId="{9E5A8E78-448E-430E-B339-3D00D8E655B1}" dt="2022-11-24T08:17:34.216" v="9799" actId="47"/>
        <pc:sldMkLst>
          <pc:docMk/>
          <pc:sldMk cId="3039569076" sldId="309"/>
        </pc:sldMkLst>
      </pc:sldChg>
      <pc:sldChg chg="del">
        <pc:chgData name="Mr. PPT" userId="6442ff2356111531" providerId="LiveId" clId="{9E5A8E78-448E-430E-B339-3D00D8E655B1}" dt="2022-11-10T04:02:50.905" v="2102" actId="47"/>
        <pc:sldMkLst>
          <pc:docMk/>
          <pc:sldMk cId="1768590060" sldId="312"/>
        </pc:sldMkLst>
      </pc:sldChg>
      <pc:sldChg chg="del ord">
        <pc:chgData name="Mr. PPT" userId="6442ff2356111531" providerId="LiveId" clId="{9E5A8E78-448E-430E-B339-3D00D8E655B1}" dt="2022-11-10T06:00:20.204" v="2418" actId="47"/>
        <pc:sldMkLst>
          <pc:docMk/>
          <pc:sldMk cId="687705232" sldId="313"/>
        </pc:sldMkLst>
      </pc:sldChg>
      <pc:sldChg chg="del">
        <pc:chgData name="Mr. PPT" userId="6442ff2356111531" providerId="LiveId" clId="{9E5A8E78-448E-430E-B339-3D00D8E655B1}" dt="2022-11-24T07:28:12.019" v="9068" actId="47"/>
        <pc:sldMkLst>
          <pc:docMk/>
          <pc:sldMk cId="3702274989" sldId="315"/>
        </pc:sldMkLst>
      </pc:sldChg>
      <pc:sldChg chg="del">
        <pc:chgData name="Mr. PPT" userId="6442ff2356111531" providerId="LiveId" clId="{9E5A8E78-448E-430E-B339-3D00D8E655B1}" dt="2022-11-24T07:44:59.776" v="9313" actId="47"/>
        <pc:sldMkLst>
          <pc:docMk/>
          <pc:sldMk cId="4025186701" sldId="316"/>
        </pc:sldMkLst>
      </pc:sldChg>
      <pc:sldChg chg="del ord">
        <pc:chgData name="Mr. PPT" userId="6442ff2356111531" providerId="LiveId" clId="{9E5A8E78-448E-430E-B339-3D00D8E655B1}" dt="2022-11-10T08:02:31.132" v="3575" actId="47"/>
        <pc:sldMkLst>
          <pc:docMk/>
          <pc:sldMk cId="761349464" sldId="333"/>
        </pc:sldMkLst>
      </pc:sldChg>
      <pc:sldChg chg="modSp del mod">
        <pc:chgData name="Mr. PPT" userId="6442ff2356111531" providerId="LiveId" clId="{9E5A8E78-448E-430E-B339-3D00D8E655B1}" dt="2022-11-23T07:19:23.135" v="8202" actId="47"/>
        <pc:sldMkLst>
          <pc:docMk/>
          <pc:sldMk cId="3721927694" sldId="334"/>
        </pc:sldMkLst>
      </pc:sldChg>
      <pc:sldChg chg="del ord">
        <pc:chgData name="Mr. PPT" userId="6442ff2356111531" providerId="LiveId" clId="{9E5A8E78-448E-430E-B339-3D00D8E655B1}" dt="2022-11-09T06:38:46.153" v="1050" actId="47"/>
        <pc:sldMkLst>
          <pc:docMk/>
          <pc:sldMk cId="2659030040" sldId="339"/>
        </pc:sldMkLst>
      </pc:sldChg>
      <pc:sldChg chg="add del ord">
        <pc:chgData name="Mr. PPT" userId="6442ff2356111531" providerId="LiveId" clId="{9E5A8E78-448E-430E-B339-3D00D8E655B1}" dt="2022-11-24T02:33:51.332" v="9004" actId="47"/>
        <pc:sldMkLst>
          <pc:docMk/>
          <pc:sldMk cId="566975397" sldId="342"/>
        </pc:sldMkLst>
      </pc:sldChg>
      <pc:sldChg chg="addSp delSp modSp del">
        <pc:chgData name="Mr. PPT" userId="6442ff2356111531" providerId="LiveId" clId="{9E5A8E78-448E-430E-B339-3D00D8E655B1}" dt="2022-11-11T05:46:00.141" v="5059" actId="47"/>
        <pc:sldMkLst>
          <pc:docMk/>
          <pc:sldMk cId="314102722" sldId="345"/>
        </pc:sldMkLst>
      </pc:sldChg>
      <pc:sldChg chg="del">
        <pc:chgData name="Mr. PPT" userId="6442ff2356111531" providerId="LiveId" clId="{9E5A8E78-448E-430E-B339-3D00D8E655B1}" dt="2022-11-28T06:41:03.119" v="10288" actId="47"/>
        <pc:sldMkLst>
          <pc:docMk/>
          <pc:sldMk cId="2587507899" sldId="350"/>
        </pc:sldMkLst>
      </pc:sldChg>
      <pc:sldChg chg="del ord">
        <pc:chgData name="Mr. PPT" userId="6442ff2356111531" providerId="LiveId" clId="{9E5A8E78-448E-430E-B339-3D00D8E655B1}" dt="2022-11-28T06:41:03.119" v="10288" actId="47"/>
        <pc:sldMkLst>
          <pc:docMk/>
          <pc:sldMk cId="2919606992" sldId="351"/>
        </pc:sldMkLst>
      </pc:sldChg>
      <pc:sldChg chg="addSp delSp modSp del ord">
        <pc:chgData name="Mr. PPT" userId="6442ff2356111531" providerId="LiveId" clId="{9E5A8E78-448E-430E-B339-3D00D8E655B1}" dt="2022-11-28T09:31:38.565" v="10644" actId="47"/>
        <pc:sldMkLst>
          <pc:docMk/>
          <pc:sldMk cId="1582084084" sldId="356"/>
        </pc:sldMkLst>
      </pc:sldChg>
      <pc:sldChg chg="del ord">
        <pc:chgData name="Mr. PPT" userId="6442ff2356111531" providerId="LiveId" clId="{9E5A8E78-448E-430E-B339-3D00D8E655B1}" dt="2022-11-09T07:26:25.165" v="1527" actId="47"/>
        <pc:sldMkLst>
          <pc:docMk/>
          <pc:sldMk cId="2390615217" sldId="361"/>
        </pc:sldMkLst>
      </pc:sldChg>
      <pc:sldChg chg="del">
        <pc:chgData name="Mr. PPT" userId="6442ff2356111531" providerId="LiveId" clId="{9E5A8E78-448E-430E-B339-3D00D8E655B1}" dt="2022-11-28T09:20:18.850" v="10563" actId="47"/>
        <pc:sldMkLst>
          <pc:docMk/>
          <pc:sldMk cId="2233916809" sldId="371"/>
        </pc:sldMkLst>
      </pc:sldChg>
      <pc:sldChg chg="add del">
        <pc:chgData name="Mr. PPT" userId="6442ff2356111531" providerId="LiveId" clId="{9E5A8E78-448E-430E-B339-3D00D8E655B1}" dt="2022-11-24T02:33:51.332" v="9004" actId="47"/>
        <pc:sldMkLst>
          <pc:docMk/>
          <pc:sldMk cId="3478195477" sldId="380"/>
        </pc:sldMkLst>
      </pc:sldChg>
      <pc:sldChg chg="delSp add del ord">
        <pc:chgData name="Mr. PPT" userId="6442ff2356111531" providerId="LiveId" clId="{9E5A8E78-448E-430E-B339-3D00D8E655B1}" dt="2022-11-24T02:33:51.332" v="9004" actId="47"/>
        <pc:sldMkLst>
          <pc:docMk/>
          <pc:sldMk cId="1836747486" sldId="394"/>
        </pc:sldMkLst>
      </pc:sldChg>
      <pc:sldChg chg="del">
        <pc:chgData name="Mr. PPT" userId="6442ff2356111531" providerId="LiveId" clId="{9E5A8E78-448E-430E-B339-3D00D8E655B1}" dt="2022-11-30T06:11:18.626" v="11473" actId="47"/>
        <pc:sldMkLst>
          <pc:docMk/>
          <pc:sldMk cId="4028849712" sldId="396"/>
        </pc:sldMkLst>
      </pc:sldChg>
      <pc:sldChg chg="delSp add del ord">
        <pc:chgData name="Mr. PPT" userId="6442ff2356111531" providerId="LiveId" clId="{9E5A8E78-448E-430E-B339-3D00D8E655B1}" dt="2022-11-24T02:33:51.332" v="9004" actId="47"/>
        <pc:sldMkLst>
          <pc:docMk/>
          <pc:sldMk cId="1841446487" sldId="400"/>
        </pc:sldMkLst>
      </pc:sldChg>
      <pc:sldChg chg="addSp delSp modSp add del mod">
        <pc:chgData name="Mr. PPT" userId="6442ff2356111531" providerId="LiveId" clId="{9E5A8E78-448E-430E-B339-3D00D8E655B1}" dt="2022-11-24T02:33:51.332" v="9004" actId="47"/>
        <pc:sldMkLst>
          <pc:docMk/>
          <pc:sldMk cId="3897401614" sldId="401"/>
        </pc:sldMkLst>
      </pc:sldChg>
      <pc:sldChg chg="delSp modSp add del mod ord">
        <pc:chgData name="Mr. PPT" userId="6442ff2356111531" providerId="LiveId" clId="{9E5A8E78-448E-430E-B339-3D00D8E655B1}" dt="2022-11-09T01:30:55.836" v="141" actId="47"/>
        <pc:sldMkLst>
          <pc:docMk/>
          <pc:sldMk cId="3387162384" sldId="402"/>
        </pc:sldMkLst>
      </pc:sldChg>
      <pc:sldChg chg="new del">
        <pc:chgData name="Mr. PPT" userId="6442ff2356111531" providerId="LiveId" clId="{9E5A8E78-448E-430E-B339-3D00D8E655B1}" dt="2022-11-09T01:00:27.190" v="46" actId="47"/>
        <pc:sldMkLst>
          <pc:docMk/>
          <pc:sldMk cId="949400130" sldId="403"/>
        </pc:sldMkLst>
      </pc:sldChg>
      <pc:sldChg chg="delSp new del ord">
        <pc:chgData name="Mr. PPT" userId="6442ff2356111531" providerId="LiveId" clId="{9E5A8E78-448E-430E-B339-3D00D8E655B1}" dt="2022-11-09T05:28:02.707" v="218" actId="47"/>
        <pc:sldMkLst>
          <pc:docMk/>
          <pc:sldMk cId="4169067038" sldId="403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3176799084" sldId="404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1161529418" sldId="405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102263834" sldId="406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2700139206" sldId="407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2692884845" sldId="408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351430154" sldId="409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422633890" sldId="410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3703138180" sldId="411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3514877340" sldId="412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90274251" sldId="413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1729737395" sldId="414"/>
        </pc:sldMkLst>
      </pc:sldChg>
      <pc:sldChg chg="add del">
        <pc:chgData name="Mr. PPT" userId="6442ff2356111531" providerId="LiveId" clId="{9E5A8E78-448E-430E-B339-3D00D8E655B1}" dt="2022-11-09T01:43:02.233" v="193" actId="47"/>
        <pc:sldMkLst>
          <pc:docMk/>
          <pc:sldMk cId="3521496090" sldId="415"/>
        </pc:sldMkLst>
      </pc:sldChg>
      <pc:sldChg chg="modSp del mod">
        <pc:chgData name="Mr. PPT" userId="6442ff2356111531" providerId="LiveId" clId="{9E5A8E78-448E-430E-B339-3D00D8E655B1}" dt="2022-11-10T07:45:24.528" v="3492" actId="47"/>
        <pc:sldMkLst>
          <pc:docMk/>
          <pc:sldMk cId="2546174504" sldId="466"/>
        </pc:sldMkLst>
      </pc:sldChg>
      <pc:sldChg chg="del ord">
        <pc:chgData name="Mr. PPT" userId="6442ff2356111531" providerId="LiveId" clId="{9E5A8E78-448E-430E-B339-3D00D8E655B1}" dt="2022-11-10T10:13:40.642" v="4234" actId="47"/>
        <pc:sldMkLst>
          <pc:docMk/>
          <pc:sldMk cId="3466369095" sldId="482"/>
        </pc:sldMkLst>
      </pc:sldChg>
      <pc:sldChg chg="del">
        <pc:chgData name="Mr. PPT" userId="6442ff2356111531" providerId="LiveId" clId="{9E5A8E78-448E-430E-B339-3D00D8E655B1}" dt="2022-11-24T08:35:28.149" v="10015" actId="47"/>
        <pc:sldMkLst>
          <pc:docMk/>
          <pc:sldMk cId="594087262" sldId="501"/>
        </pc:sldMkLst>
      </pc:sldChg>
      <pc:sldChg chg="delSp modSp mod ord">
        <pc:chgData name="Mr. PPT" userId="6442ff2356111531" providerId="LiveId" clId="{9E5A8E78-448E-430E-B339-3D00D8E655B1}" dt="2022-11-24T08:35:31.350" v="10017"/>
        <pc:sldMkLst>
          <pc:docMk/>
          <pc:sldMk cId="1205758529" sldId="512"/>
        </pc:sldMkLst>
      </pc:sldChg>
      <pc:sldChg chg="del ord">
        <pc:chgData name="Mr. PPT" userId="6442ff2356111531" providerId="LiveId" clId="{9E5A8E78-448E-430E-B339-3D00D8E655B1}" dt="2022-11-09T06:58:22.540" v="1315" actId="47"/>
        <pc:sldMkLst>
          <pc:docMk/>
          <pc:sldMk cId="2528077511" sldId="753"/>
        </pc:sldMkLst>
      </pc:sldChg>
      <pc:sldChg chg="del">
        <pc:chgData name="Mr. PPT" userId="6442ff2356111531" providerId="LiveId" clId="{9E5A8E78-448E-430E-B339-3D00D8E655B1}" dt="2022-11-10T07:16:10.557" v="3037" actId="47"/>
        <pc:sldMkLst>
          <pc:docMk/>
          <pc:sldMk cId="3096882284" sldId="810"/>
        </pc:sldMkLst>
      </pc:sldChg>
      <pc:sldChg chg="add del">
        <pc:chgData name="Mr. PPT" userId="6442ff2356111531" providerId="LiveId" clId="{9E5A8E78-448E-430E-B339-3D00D8E655B1}" dt="2022-11-24T02:33:51.332" v="9004" actId="47"/>
        <pc:sldMkLst>
          <pc:docMk/>
          <pc:sldMk cId="0" sldId="1225"/>
        </pc:sldMkLst>
      </pc:sldChg>
      <pc:sldChg chg="modSp del mod">
        <pc:chgData name="Mr. PPT" userId="6442ff2356111531" providerId="LiveId" clId="{9E5A8E78-448E-430E-B339-3D00D8E655B1}" dt="2022-11-30T05:55:45.831" v="11377" actId="47"/>
        <pc:sldMkLst>
          <pc:docMk/>
          <pc:sldMk cId="310015915" sldId="1303"/>
        </pc:sldMkLst>
      </pc:sldChg>
      <pc:sldChg chg="del">
        <pc:chgData name="Mr. PPT" userId="6442ff2356111531" providerId="LiveId" clId="{9E5A8E78-448E-430E-B339-3D00D8E655B1}" dt="2022-11-10T03:14:08.880" v="2041" actId="47"/>
        <pc:sldMkLst>
          <pc:docMk/>
          <pc:sldMk cId="2244324429" sldId="1488"/>
        </pc:sldMkLst>
      </pc:sldChg>
      <pc:sldChg chg="add">
        <pc:chgData name="Mr. PPT" userId="6442ff2356111531" providerId="LiveId" clId="{9E5A8E78-448E-430E-B339-3D00D8E655B1}" dt="2022-11-09T02:02:42.301" v="196"/>
        <pc:sldMkLst>
          <pc:docMk/>
          <pc:sldMk cId="0" sldId="1556"/>
        </pc:sldMkLst>
      </pc:sldChg>
      <pc:sldChg chg="addSp delSp modSp mod ord">
        <pc:chgData name="Mr. PPT" userId="6442ff2356111531" providerId="LiveId" clId="{9E5A8E78-448E-430E-B339-3D00D8E655B1}" dt="2022-11-23T09:21:24.497" v="8939"/>
        <pc:sldMkLst>
          <pc:docMk/>
          <pc:sldMk cId="0" sldId="1689"/>
        </pc:sldMkLst>
      </pc:sldChg>
      <pc:sldChg chg="del">
        <pc:chgData name="Mr. PPT" userId="6442ff2356111531" providerId="LiveId" clId="{9E5A8E78-448E-430E-B339-3D00D8E655B1}" dt="2022-11-12T08:13:45.527" v="6573" actId="47"/>
        <pc:sldMkLst>
          <pc:docMk/>
          <pc:sldMk cId="0" sldId="1711"/>
        </pc:sldMkLst>
      </pc:sldChg>
      <pc:sldChg chg="del ord">
        <pc:chgData name="Mr. PPT" userId="6442ff2356111531" providerId="LiveId" clId="{9E5A8E78-448E-430E-B339-3D00D8E655B1}" dt="2022-11-11T06:49:02.035" v="5954" actId="47"/>
        <pc:sldMkLst>
          <pc:docMk/>
          <pc:sldMk cId="0" sldId="1748"/>
        </pc:sldMkLst>
      </pc:sldChg>
      <pc:sldChg chg="del">
        <pc:chgData name="Mr. PPT" userId="6442ff2356111531" providerId="LiveId" clId="{9E5A8E78-448E-430E-B339-3D00D8E655B1}" dt="2022-11-30T06:50:13.446" v="12052" actId="47"/>
        <pc:sldMkLst>
          <pc:docMk/>
          <pc:sldMk cId="0" sldId="1753"/>
        </pc:sldMkLst>
      </pc:sldChg>
      <pc:sldChg chg="del ord">
        <pc:chgData name="Mr. PPT" userId="6442ff2356111531" providerId="LiveId" clId="{9E5A8E78-448E-430E-B339-3D00D8E655B1}" dt="2022-11-23T07:51:04.879" v="8500" actId="47"/>
        <pc:sldMkLst>
          <pc:docMk/>
          <pc:sldMk cId="0" sldId="1777"/>
        </pc:sldMkLst>
      </pc:sldChg>
      <pc:sldChg chg="del ord">
        <pc:chgData name="Mr. PPT" userId="6442ff2356111531" providerId="LiveId" clId="{9E5A8E78-448E-430E-B339-3D00D8E655B1}" dt="2022-11-09T06:48:32.081" v="1173" actId="47"/>
        <pc:sldMkLst>
          <pc:docMk/>
          <pc:sldMk cId="0" sldId="1805"/>
        </pc:sldMkLst>
      </pc:sldChg>
      <pc:sldChg chg="add del">
        <pc:chgData name="Mr. PPT" userId="6442ff2356111531" providerId="LiveId" clId="{9E5A8E78-448E-430E-B339-3D00D8E655B1}" dt="2022-11-24T02:33:51.332" v="9004" actId="47"/>
        <pc:sldMkLst>
          <pc:docMk/>
          <pc:sldMk cId="0" sldId="1810"/>
        </pc:sldMkLst>
      </pc:sldChg>
      <pc:sldChg chg="del">
        <pc:chgData name="Mr. PPT" userId="6442ff2356111531" providerId="LiveId" clId="{9E5A8E78-448E-430E-B339-3D00D8E655B1}" dt="2022-11-30T06:31:34.448" v="11911" actId="47"/>
        <pc:sldMkLst>
          <pc:docMk/>
          <pc:sldMk cId="0" sldId="1815"/>
        </pc:sldMkLst>
      </pc:sldChg>
      <pc:sldChg chg="del">
        <pc:chgData name="Mr. PPT" userId="6442ff2356111531" providerId="LiveId" clId="{9E5A8E78-448E-430E-B339-3D00D8E655B1}" dt="2022-11-17T09:42:14.337" v="7719" actId="47"/>
        <pc:sldMkLst>
          <pc:docMk/>
          <pc:sldMk cId="0" sldId="1816"/>
        </pc:sldMkLst>
      </pc:sldChg>
      <pc:sldChg chg="del">
        <pc:chgData name="Mr. PPT" userId="6442ff2356111531" providerId="LiveId" clId="{9E5A8E78-448E-430E-B339-3D00D8E655B1}" dt="2022-11-10T09:54:02.869" v="4021" actId="47"/>
        <pc:sldMkLst>
          <pc:docMk/>
          <pc:sldMk cId="0" sldId="1818"/>
        </pc:sldMkLst>
      </pc:sldChg>
      <pc:sldChg chg="add del ord">
        <pc:chgData name="Mr. PPT" userId="6442ff2356111531" providerId="LiveId" clId="{9E5A8E78-448E-430E-B339-3D00D8E655B1}" dt="2022-11-24T02:33:51.332" v="9004" actId="47"/>
        <pc:sldMkLst>
          <pc:docMk/>
          <pc:sldMk cId="0" sldId="1824"/>
        </pc:sldMkLst>
      </pc:sldChg>
      <pc:sldChg chg="del ord">
        <pc:chgData name="Mr. PPT" userId="6442ff2356111531" providerId="LiveId" clId="{9E5A8E78-448E-430E-B339-3D00D8E655B1}" dt="2022-11-10T04:16:39.487" v="2266" actId="47"/>
        <pc:sldMkLst>
          <pc:docMk/>
          <pc:sldMk cId="0" sldId="1827"/>
        </pc:sldMkLst>
      </pc:sldChg>
      <pc:sldChg chg="del">
        <pc:chgData name="Mr. PPT" userId="6442ff2356111531" providerId="LiveId" clId="{9E5A8E78-448E-430E-B339-3D00D8E655B1}" dt="2022-11-30T06:52:51.690" v="12068" actId="47"/>
        <pc:sldMkLst>
          <pc:docMk/>
          <pc:sldMk cId="2130536444" sldId="1829"/>
        </pc:sldMkLst>
      </pc:sldChg>
      <pc:sldChg chg="del">
        <pc:chgData name="Mr. PPT" userId="6442ff2356111531" providerId="LiveId" clId="{9E5A8E78-448E-430E-B339-3D00D8E655B1}" dt="2022-11-09T02:15:32.914" v="198" actId="47"/>
        <pc:sldMkLst>
          <pc:docMk/>
          <pc:sldMk cId="3520433765" sldId="1829"/>
        </pc:sldMkLst>
      </pc:sldChg>
      <pc:sldChg chg="modSp mod">
        <pc:chgData name="Mr. PPT" userId="6442ff2356111531" providerId="LiveId" clId="{9E5A8E78-448E-430E-B339-3D00D8E655B1}" dt="2022-11-23T07:59:25.660" v="8695" actId="1076"/>
        <pc:sldMkLst>
          <pc:docMk/>
          <pc:sldMk cId="4018477035" sldId="1830"/>
        </pc:sldMkLst>
      </pc:sldChg>
      <pc:sldChg chg="del ord">
        <pc:chgData name="Mr. PPT" userId="6442ff2356111531" providerId="LiveId" clId="{9E5A8E78-448E-430E-B339-3D00D8E655B1}" dt="2022-11-10T09:36:16.203" v="3735" actId="47"/>
        <pc:sldMkLst>
          <pc:docMk/>
          <pc:sldMk cId="3673469156" sldId="1832"/>
        </pc:sldMkLst>
      </pc:sldChg>
      <pc:sldChg chg="del">
        <pc:chgData name="Mr. PPT" userId="6442ff2356111531" providerId="LiveId" clId="{9E5A8E78-448E-430E-B339-3D00D8E655B1}" dt="2022-11-10T05:50:58.195" v="2334" actId="47"/>
        <pc:sldMkLst>
          <pc:docMk/>
          <pc:sldMk cId="957992744" sldId="1833"/>
        </pc:sldMkLst>
      </pc:sldChg>
      <pc:sldChg chg="addSp delSp modSp mod delAnim modAnim">
        <pc:chgData name="Mr. PPT" userId="6442ff2356111531" providerId="LiveId" clId="{9E5A8E78-448E-430E-B339-3D00D8E655B1}" dt="2022-11-23T07:33:46.515" v="8425" actId="478"/>
        <pc:sldMkLst>
          <pc:docMk/>
          <pc:sldMk cId="2450358502" sldId="1834"/>
        </pc:sldMkLst>
      </pc:sldChg>
      <pc:sldChg chg="delSp modSp del mod">
        <pc:chgData name="Mr. PPT" userId="6442ff2356111531" providerId="LiveId" clId="{9E5A8E78-448E-430E-B339-3D00D8E655B1}" dt="2022-11-24T08:09:08.983" v="9656" actId="47"/>
        <pc:sldMkLst>
          <pc:docMk/>
          <pc:sldMk cId="2058795787" sldId="1835"/>
        </pc:sldMkLst>
      </pc:sldChg>
      <pc:sldChg chg="modSp del mod">
        <pc:chgData name="Mr. PPT" userId="6442ff2356111531" providerId="LiveId" clId="{9E5A8E78-448E-430E-B339-3D00D8E655B1}" dt="2022-11-11T05:37:53.032" v="4953" actId="47"/>
        <pc:sldMkLst>
          <pc:docMk/>
          <pc:sldMk cId="211734482" sldId="1836"/>
        </pc:sldMkLst>
      </pc:sldChg>
      <pc:sldChg chg="del ord">
        <pc:chgData name="Mr. PPT" userId="6442ff2356111531" providerId="LiveId" clId="{9E5A8E78-448E-430E-B339-3D00D8E655B1}" dt="2022-11-10T06:48:23.581" v="2616" actId="47"/>
        <pc:sldMkLst>
          <pc:docMk/>
          <pc:sldMk cId="537140071" sldId="1842"/>
        </pc:sldMkLst>
      </pc:sldChg>
      <pc:sldChg chg="modSp del mod">
        <pc:chgData name="Mr. PPT" userId="6442ff2356111531" providerId="LiveId" clId="{9E5A8E78-448E-430E-B339-3D00D8E655B1}" dt="2022-11-11T07:04:16.185" v="6160" actId="47"/>
        <pc:sldMkLst>
          <pc:docMk/>
          <pc:sldMk cId="1010109914" sldId="1843"/>
        </pc:sldMkLst>
      </pc:sldChg>
      <pc:sldChg chg="del ord">
        <pc:chgData name="Mr. PPT" userId="6442ff2356111531" providerId="LiveId" clId="{9E5A8E78-448E-430E-B339-3D00D8E655B1}" dt="2022-11-11T06:28:07.934" v="5832" actId="47"/>
        <pc:sldMkLst>
          <pc:docMk/>
          <pc:sldMk cId="3145977186" sldId="1844"/>
        </pc:sldMkLst>
      </pc:sldChg>
      <pc:sldChg chg="modSp del mod ord">
        <pc:chgData name="Mr. PPT" userId="6442ff2356111531" providerId="LiveId" clId="{9E5A8E78-448E-430E-B339-3D00D8E655B1}" dt="2022-11-11T06:04:35.480" v="5517" actId="47"/>
        <pc:sldMkLst>
          <pc:docMk/>
          <pc:sldMk cId="178314565" sldId="1845"/>
        </pc:sldMkLst>
      </pc:sldChg>
      <pc:sldChg chg="ord">
        <pc:chgData name="Mr. PPT" userId="6442ff2356111531" providerId="LiveId" clId="{9E5A8E78-448E-430E-B339-3D00D8E655B1}" dt="2022-11-24T08:00:25.403" v="9550"/>
        <pc:sldMkLst>
          <pc:docMk/>
          <pc:sldMk cId="740698882" sldId="1846"/>
        </pc:sldMkLst>
      </pc:sldChg>
      <pc:sldChg chg="modSp del mod ord">
        <pc:chgData name="Mr. PPT" userId="6442ff2356111531" providerId="LiveId" clId="{9E5A8E78-448E-430E-B339-3D00D8E655B1}" dt="2022-11-28T06:47:09.170" v="10427" actId="47"/>
        <pc:sldMkLst>
          <pc:docMk/>
          <pc:sldMk cId="261758477" sldId="1847"/>
        </pc:sldMkLst>
      </pc:sldChg>
      <pc:sldChg chg="del ord">
        <pc:chgData name="Mr. PPT" userId="6442ff2356111531" providerId="LiveId" clId="{9E5A8E78-448E-430E-B339-3D00D8E655B1}" dt="2022-11-09T06:28:16.790" v="946" actId="47"/>
        <pc:sldMkLst>
          <pc:docMk/>
          <pc:sldMk cId="3684889219" sldId="1848"/>
        </pc:sldMkLst>
      </pc:sldChg>
      <pc:sldChg chg="del">
        <pc:chgData name="Mr. PPT" userId="6442ff2356111531" providerId="LiveId" clId="{9E5A8E78-448E-430E-B339-3D00D8E655B1}" dt="2022-11-10T10:04:36.176" v="4091" actId="47"/>
        <pc:sldMkLst>
          <pc:docMk/>
          <pc:sldMk cId="3429004087" sldId="1849"/>
        </pc:sldMkLst>
      </pc:sldChg>
      <pc:sldChg chg="del">
        <pc:chgData name="Mr. PPT" userId="6442ff2356111531" providerId="LiveId" clId="{9E5A8E78-448E-430E-B339-3D00D8E655B1}" dt="2022-11-10T10:05:30.546" v="4094" actId="47"/>
        <pc:sldMkLst>
          <pc:docMk/>
          <pc:sldMk cId="2483638065" sldId="1850"/>
        </pc:sldMkLst>
      </pc:sldChg>
      <pc:sldChg chg="ord">
        <pc:chgData name="Mr. PPT" userId="6442ff2356111531" providerId="LiveId" clId="{9E5A8E78-448E-430E-B339-3D00D8E655B1}" dt="2022-11-24T07:48:23.501" v="9324"/>
        <pc:sldMkLst>
          <pc:docMk/>
          <pc:sldMk cId="72497815" sldId="1851"/>
        </pc:sldMkLst>
      </pc:sldChg>
      <pc:sldChg chg="del ord">
        <pc:chgData name="Mr. PPT" userId="6442ff2356111531" providerId="LiveId" clId="{9E5A8E78-448E-430E-B339-3D00D8E655B1}" dt="2022-11-24T08:00:19.727" v="9548" actId="47"/>
        <pc:sldMkLst>
          <pc:docMk/>
          <pc:sldMk cId="3883554657" sldId="1852"/>
        </pc:sldMkLst>
      </pc:sldChg>
      <pc:sldChg chg="add del">
        <pc:chgData name="Mr. PPT" userId="6442ff2356111531" providerId="LiveId" clId="{9E5A8E78-448E-430E-B339-3D00D8E655B1}" dt="2022-11-24T02:33:51.332" v="9004" actId="47"/>
        <pc:sldMkLst>
          <pc:docMk/>
          <pc:sldMk cId="2947684298" sldId="1853"/>
        </pc:sldMkLst>
      </pc:sldChg>
      <pc:sldChg chg="del ord">
        <pc:chgData name="Mr. PPT" userId="6442ff2356111531" providerId="LiveId" clId="{9E5A8E78-448E-430E-B339-3D00D8E655B1}" dt="2022-11-10T02:42:18.483" v="1583" actId="47"/>
        <pc:sldMkLst>
          <pc:docMk/>
          <pc:sldMk cId="1031628748" sldId="1854"/>
        </pc:sldMkLst>
      </pc:sldChg>
      <pc:sldChg chg="del">
        <pc:chgData name="Mr. PPT" userId="6442ff2356111531" providerId="LiveId" clId="{9E5A8E78-448E-430E-B339-3D00D8E655B1}" dt="2022-11-23T04:56:22.603" v="8136" actId="47"/>
        <pc:sldMkLst>
          <pc:docMk/>
          <pc:sldMk cId="3142335217" sldId="1855"/>
        </pc:sldMkLst>
      </pc:sldChg>
      <pc:sldChg chg="addSp delSp del mod">
        <pc:chgData name="Mr. PPT" userId="6442ff2356111531" providerId="LiveId" clId="{9E5A8E78-448E-430E-B339-3D00D8E655B1}" dt="2022-11-10T09:43:43.872" v="3862" actId="47"/>
        <pc:sldMkLst>
          <pc:docMk/>
          <pc:sldMk cId="2471593919" sldId="1856"/>
        </pc:sldMkLst>
      </pc:sldChg>
      <pc:sldChg chg="modSp del mod ord">
        <pc:chgData name="Mr. PPT" userId="6442ff2356111531" providerId="LiveId" clId="{9E5A8E78-448E-430E-B339-3D00D8E655B1}" dt="2022-11-28T09:37:28.718" v="10830" actId="47"/>
        <pc:sldMkLst>
          <pc:docMk/>
          <pc:sldMk cId="3116546842" sldId="1857"/>
        </pc:sldMkLst>
      </pc:sldChg>
      <pc:sldChg chg="addSp delSp modSp del mod">
        <pc:chgData name="Mr. PPT" userId="6442ff2356111531" providerId="LiveId" clId="{9E5A8E78-448E-430E-B339-3D00D8E655B1}" dt="2022-11-23T04:56:22.603" v="8136" actId="47"/>
        <pc:sldMkLst>
          <pc:docMk/>
          <pc:sldMk cId="434883749" sldId="1858"/>
        </pc:sldMkLst>
      </pc:sldChg>
      <pc:sldChg chg="delSp modSp del">
        <pc:chgData name="Mr. PPT" userId="6442ff2356111531" providerId="LiveId" clId="{9E5A8E78-448E-430E-B339-3D00D8E655B1}" dt="2022-11-10T07:30:30.480" v="3227" actId="47"/>
        <pc:sldMkLst>
          <pc:docMk/>
          <pc:sldMk cId="1718804902" sldId="1859"/>
        </pc:sldMkLst>
      </pc:sldChg>
      <pc:sldChg chg="del ord">
        <pc:chgData name="Mr. PPT" userId="6442ff2356111531" providerId="LiveId" clId="{9E5A8E78-448E-430E-B339-3D00D8E655B1}" dt="2022-11-09T07:09:56.354" v="1396" actId="47"/>
        <pc:sldMkLst>
          <pc:docMk/>
          <pc:sldMk cId="3811467895" sldId="1860"/>
        </pc:sldMkLst>
      </pc:sldChg>
      <pc:sldChg chg="modSp del mod">
        <pc:chgData name="Mr. PPT" userId="6442ff2356111531" providerId="LiveId" clId="{9E5A8E78-448E-430E-B339-3D00D8E655B1}" dt="2022-11-14T02:04:44.965" v="7007" actId="47"/>
        <pc:sldMkLst>
          <pc:docMk/>
          <pc:sldMk cId="106913098" sldId="1861"/>
        </pc:sldMkLst>
      </pc:sldChg>
      <pc:sldChg chg="add del ord">
        <pc:chgData name="Mr. PPT" userId="6442ff2356111531" providerId="LiveId" clId="{9E5A8E78-448E-430E-B339-3D00D8E655B1}" dt="2022-11-24T02:33:51.332" v="9004" actId="47"/>
        <pc:sldMkLst>
          <pc:docMk/>
          <pc:sldMk cId="1505966805" sldId="1862"/>
        </pc:sldMkLst>
      </pc:sldChg>
      <pc:sldChg chg="addSp delSp modSp del mod">
        <pc:chgData name="Mr. PPT" userId="6442ff2356111531" providerId="LiveId" clId="{9E5A8E78-448E-430E-B339-3D00D8E655B1}" dt="2022-11-10T03:04:08.261" v="1837" actId="47"/>
        <pc:sldMkLst>
          <pc:docMk/>
          <pc:sldMk cId="2636409524" sldId="1863"/>
        </pc:sldMkLst>
      </pc:sldChg>
      <pc:sldChg chg="addSp delSp modSp del mod">
        <pc:chgData name="Mr. PPT" userId="6442ff2356111531" providerId="LiveId" clId="{9E5A8E78-448E-430E-B339-3D00D8E655B1}" dt="2022-11-10T03:04:09.539" v="1838" actId="47"/>
        <pc:sldMkLst>
          <pc:docMk/>
          <pc:sldMk cId="3007048783" sldId="1864"/>
        </pc:sldMkLst>
      </pc:sldChg>
      <pc:sldChg chg="addSp delSp modSp new mod ord delAnim modAnim">
        <pc:chgData name="Mr. PPT" userId="6442ff2356111531" providerId="LiveId" clId="{9E5A8E78-448E-430E-B339-3D00D8E655B1}" dt="2022-11-30T07:01:41.178" v="12114" actId="478"/>
        <pc:sldMkLst>
          <pc:docMk/>
          <pc:sldMk cId="4100715318" sldId="1865"/>
        </pc:sldMkLst>
      </pc:sldChg>
      <pc:sldChg chg="addSp delSp modSp add mod ord">
        <pc:chgData name="Mr. PPT" userId="6442ff2356111531" providerId="LiveId" clId="{9E5A8E78-448E-430E-B339-3D00D8E655B1}" dt="2022-11-30T07:01:44.127" v="12115" actId="478"/>
        <pc:sldMkLst>
          <pc:docMk/>
          <pc:sldMk cId="1152679237" sldId="1866"/>
        </pc:sldMkLst>
      </pc:sldChg>
      <pc:sldChg chg="addSp delSp modSp add mod ord">
        <pc:chgData name="Mr. PPT" userId="6442ff2356111531" providerId="LiveId" clId="{9E5A8E78-448E-430E-B339-3D00D8E655B1}" dt="2022-11-30T07:01:45.818" v="12116" actId="478"/>
        <pc:sldMkLst>
          <pc:docMk/>
          <pc:sldMk cId="225645401" sldId="1867"/>
        </pc:sldMkLst>
      </pc:sldChg>
      <pc:sldChg chg="addSp delSp modSp add mod">
        <pc:chgData name="Mr. PPT" userId="6442ff2356111531" providerId="LiveId" clId="{9E5A8E78-448E-430E-B339-3D00D8E655B1}" dt="2022-11-30T07:01:49.236" v="12118" actId="478"/>
        <pc:sldMkLst>
          <pc:docMk/>
          <pc:sldMk cId="1439410118" sldId="1868"/>
        </pc:sldMkLst>
      </pc:sldChg>
      <pc:sldChg chg="addSp delSp modSp add mod ord">
        <pc:chgData name="Mr. PPT" userId="6442ff2356111531" providerId="LiveId" clId="{9E5A8E78-448E-430E-B339-3D00D8E655B1}" dt="2022-11-30T07:01:51.112" v="12119" actId="478"/>
        <pc:sldMkLst>
          <pc:docMk/>
          <pc:sldMk cId="1344280419" sldId="1869"/>
        </pc:sldMkLst>
      </pc:sldChg>
      <pc:sldChg chg="addSp delSp modSp new mod ord">
        <pc:chgData name="Mr. PPT" userId="6442ff2356111531" providerId="LiveId" clId="{9E5A8E78-448E-430E-B339-3D00D8E655B1}" dt="2022-11-09T07:09:57.612" v="1398"/>
        <pc:sldMkLst>
          <pc:docMk/>
          <pc:sldMk cId="376067518" sldId="1870"/>
        </pc:sldMkLst>
      </pc:sldChg>
      <pc:sldChg chg="addSp delSp modSp add mod ord">
        <pc:chgData name="Mr. PPT" userId="6442ff2356111531" providerId="LiveId" clId="{9E5A8E78-448E-430E-B339-3D00D8E655B1}" dt="2022-11-30T07:01:53.781" v="12120" actId="478"/>
        <pc:sldMkLst>
          <pc:docMk/>
          <pc:sldMk cId="3257708243" sldId="1871"/>
        </pc:sldMkLst>
      </pc:sldChg>
      <pc:sldChg chg="addSp delSp modSp add mod">
        <pc:chgData name="Mr. PPT" userId="6442ff2356111531" providerId="LiveId" clId="{9E5A8E78-448E-430E-B339-3D00D8E655B1}" dt="2022-11-30T07:01:47.649" v="12117" actId="478"/>
        <pc:sldMkLst>
          <pc:docMk/>
          <pc:sldMk cId="2973294611" sldId="1872"/>
        </pc:sldMkLst>
      </pc:sldChg>
      <pc:sldChg chg="addSp delSp modSp add mod modAnim">
        <pc:chgData name="Mr. PPT" userId="6442ff2356111531" providerId="LiveId" clId="{9E5A8E78-448E-430E-B339-3D00D8E655B1}" dt="2022-11-30T07:01:55.526" v="12121" actId="478"/>
        <pc:sldMkLst>
          <pc:docMk/>
          <pc:sldMk cId="1682014639" sldId="1873"/>
        </pc:sldMkLst>
      </pc:sldChg>
      <pc:sldChg chg="addSp delSp modSp add mod ord">
        <pc:chgData name="Mr. PPT" userId="6442ff2356111531" providerId="LiveId" clId="{9E5A8E78-448E-430E-B339-3D00D8E655B1}" dt="2022-11-30T07:01:58.652" v="12123" actId="478"/>
        <pc:sldMkLst>
          <pc:docMk/>
          <pc:sldMk cId="3029562782" sldId="1874"/>
        </pc:sldMkLst>
      </pc:sldChg>
      <pc:sldChg chg="addSp delSp modSp add mod">
        <pc:chgData name="Mr. PPT" userId="6442ff2356111531" providerId="LiveId" clId="{9E5A8E78-448E-430E-B339-3D00D8E655B1}" dt="2022-11-30T07:02:00.789" v="12124" actId="478"/>
        <pc:sldMkLst>
          <pc:docMk/>
          <pc:sldMk cId="2274774382" sldId="1875"/>
        </pc:sldMkLst>
      </pc:sldChg>
      <pc:sldChg chg="addSp delSp modSp add mod">
        <pc:chgData name="Mr. PPT" userId="6442ff2356111531" providerId="LiveId" clId="{9E5A8E78-448E-430E-B339-3D00D8E655B1}" dt="2022-11-30T07:02:02.514" v="12125" actId="478"/>
        <pc:sldMkLst>
          <pc:docMk/>
          <pc:sldMk cId="546693778" sldId="1876"/>
        </pc:sldMkLst>
      </pc:sldChg>
      <pc:sldChg chg="addSp delSp modSp add mod">
        <pc:chgData name="Mr. PPT" userId="6442ff2356111531" providerId="LiveId" clId="{9E5A8E78-448E-430E-B339-3D00D8E655B1}" dt="2022-11-30T07:02:05.350" v="12126" actId="478"/>
        <pc:sldMkLst>
          <pc:docMk/>
          <pc:sldMk cId="1453212410" sldId="1877"/>
        </pc:sldMkLst>
      </pc:sldChg>
      <pc:sldChg chg="addSp delSp modSp add mod">
        <pc:chgData name="Mr. PPT" userId="6442ff2356111531" providerId="LiveId" clId="{9E5A8E78-448E-430E-B339-3D00D8E655B1}" dt="2022-11-30T07:02:09.499" v="12128" actId="478"/>
        <pc:sldMkLst>
          <pc:docMk/>
          <pc:sldMk cId="4282391117" sldId="1878"/>
        </pc:sldMkLst>
      </pc:sldChg>
      <pc:sldChg chg="addSp delSp modSp add mod">
        <pc:chgData name="Mr. PPT" userId="6442ff2356111531" providerId="LiveId" clId="{9E5A8E78-448E-430E-B339-3D00D8E655B1}" dt="2022-11-30T07:02:12.365" v="12130" actId="478"/>
        <pc:sldMkLst>
          <pc:docMk/>
          <pc:sldMk cId="3188437199" sldId="1879"/>
        </pc:sldMkLst>
      </pc:sldChg>
      <pc:sldChg chg="addSp delSp modSp add mod">
        <pc:chgData name="Mr. PPT" userId="6442ff2356111531" providerId="LiveId" clId="{9E5A8E78-448E-430E-B339-3D00D8E655B1}" dt="2022-11-30T07:02:15.501" v="12132" actId="478"/>
        <pc:sldMkLst>
          <pc:docMk/>
          <pc:sldMk cId="2743560426" sldId="1880"/>
        </pc:sldMkLst>
      </pc:sldChg>
      <pc:sldChg chg="addSp delSp modSp add mod ord">
        <pc:chgData name="Mr. PPT" userId="6442ff2356111531" providerId="LiveId" clId="{9E5A8E78-448E-430E-B339-3D00D8E655B1}" dt="2022-11-30T07:02:19.280" v="12134" actId="478"/>
        <pc:sldMkLst>
          <pc:docMk/>
          <pc:sldMk cId="1383781878" sldId="1881"/>
        </pc:sldMkLst>
      </pc:sldChg>
      <pc:sldChg chg="addSp delSp modSp add mod ord">
        <pc:chgData name="Mr. PPT" userId="6442ff2356111531" providerId="LiveId" clId="{9E5A8E78-448E-430E-B339-3D00D8E655B1}" dt="2022-11-30T07:02:22.321" v="12136" actId="478"/>
        <pc:sldMkLst>
          <pc:docMk/>
          <pc:sldMk cId="2609534746" sldId="1882"/>
        </pc:sldMkLst>
      </pc:sldChg>
      <pc:sldChg chg="addSp delSp modSp add mod ord">
        <pc:chgData name="Mr. PPT" userId="6442ff2356111531" providerId="LiveId" clId="{9E5A8E78-448E-430E-B339-3D00D8E655B1}" dt="2022-11-30T07:02:25.250" v="12137" actId="478"/>
        <pc:sldMkLst>
          <pc:docMk/>
          <pc:sldMk cId="1570648542" sldId="1883"/>
        </pc:sldMkLst>
      </pc:sldChg>
      <pc:sldChg chg="addSp delSp modSp add mod ord">
        <pc:chgData name="Mr. PPT" userId="6442ff2356111531" providerId="LiveId" clId="{9E5A8E78-448E-430E-B339-3D00D8E655B1}" dt="2022-11-30T07:02:27.362" v="12138" actId="478"/>
        <pc:sldMkLst>
          <pc:docMk/>
          <pc:sldMk cId="3313907546" sldId="1884"/>
        </pc:sldMkLst>
      </pc:sldChg>
      <pc:sldChg chg="addSp delSp modSp add mod">
        <pc:chgData name="Mr. PPT" userId="6442ff2356111531" providerId="LiveId" clId="{9E5A8E78-448E-430E-B339-3D00D8E655B1}" dt="2022-11-30T07:02:28.947" v="12139" actId="478"/>
        <pc:sldMkLst>
          <pc:docMk/>
          <pc:sldMk cId="1475235967" sldId="1885"/>
        </pc:sldMkLst>
      </pc:sldChg>
      <pc:sldChg chg="addSp delSp modSp add mod">
        <pc:chgData name="Mr. PPT" userId="6442ff2356111531" providerId="LiveId" clId="{9E5A8E78-448E-430E-B339-3D00D8E655B1}" dt="2022-11-30T07:02:30.652" v="12140" actId="478"/>
        <pc:sldMkLst>
          <pc:docMk/>
          <pc:sldMk cId="3181569996" sldId="1886"/>
        </pc:sldMkLst>
      </pc:sldChg>
      <pc:sldChg chg="addSp delSp modSp add mod">
        <pc:chgData name="Mr. PPT" userId="6442ff2356111531" providerId="LiveId" clId="{9E5A8E78-448E-430E-B339-3D00D8E655B1}" dt="2022-11-30T07:02:32.574" v="12141" actId="478"/>
        <pc:sldMkLst>
          <pc:docMk/>
          <pc:sldMk cId="17910399" sldId="1887"/>
        </pc:sldMkLst>
      </pc:sldChg>
      <pc:sldChg chg="addSp delSp modSp add mod">
        <pc:chgData name="Mr. PPT" userId="6442ff2356111531" providerId="LiveId" clId="{9E5A8E78-448E-430E-B339-3D00D8E655B1}" dt="2022-11-30T07:02:36.223" v="12143" actId="478"/>
        <pc:sldMkLst>
          <pc:docMk/>
          <pc:sldMk cId="1274995386" sldId="1888"/>
        </pc:sldMkLst>
      </pc:sldChg>
      <pc:sldChg chg="addSp delSp modSp add mod">
        <pc:chgData name="Mr. PPT" userId="6442ff2356111531" providerId="LiveId" clId="{9E5A8E78-448E-430E-B339-3D00D8E655B1}" dt="2022-11-30T07:02:38.152" v="12144" actId="478"/>
        <pc:sldMkLst>
          <pc:docMk/>
          <pc:sldMk cId="707133283" sldId="1889"/>
        </pc:sldMkLst>
      </pc:sldChg>
      <pc:sldChg chg="addSp delSp modSp new mod">
        <pc:chgData name="Mr. PPT" userId="6442ff2356111531" providerId="LiveId" clId="{9E5A8E78-448E-430E-B339-3D00D8E655B1}" dt="2022-11-10T07:45:13.017" v="3491" actId="207"/>
        <pc:sldMkLst>
          <pc:docMk/>
          <pc:sldMk cId="4191404134" sldId="1890"/>
        </pc:sldMkLst>
      </pc:sldChg>
      <pc:sldChg chg="addSp delSp modSp add mod ord">
        <pc:chgData name="Mr. PPT" userId="6442ff2356111531" providerId="LiveId" clId="{9E5A8E78-448E-430E-B339-3D00D8E655B1}" dt="2022-11-30T07:02:40.940" v="12145" actId="478"/>
        <pc:sldMkLst>
          <pc:docMk/>
          <pc:sldMk cId="320054261" sldId="1891"/>
        </pc:sldMkLst>
      </pc:sldChg>
      <pc:sldChg chg="add del">
        <pc:chgData name="Mr. PPT" userId="6442ff2356111531" providerId="LiveId" clId="{9E5A8E78-448E-430E-B339-3D00D8E655B1}" dt="2022-11-10T07:52:17.738" v="3496"/>
        <pc:sldMkLst>
          <pc:docMk/>
          <pc:sldMk cId="2130871021" sldId="1891"/>
        </pc:sldMkLst>
      </pc:sldChg>
      <pc:sldChg chg="add del">
        <pc:chgData name="Mr. PPT" userId="6442ff2356111531" providerId="LiveId" clId="{9E5A8E78-448E-430E-B339-3D00D8E655B1}" dt="2022-11-10T07:52:21.634" v="3498" actId="47"/>
        <pc:sldMkLst>
          <pc:docMk/>
          <pc:sldMk cId="3168473562" sldId="1891"/>
        </pc:sldMkLst>
      </pc:sldChg>
      <pc:sldChg chg="addSp delSp modSp add mod">
        <pc:chgData name="Mr. PPT" userId="6442ff2356111531" providerId="LiveId" clId="{9E5A8E78-448E-430E-B339-3D00D8E655B1}" dt="2022-11-30T07:02:42.794" v="12146" actId="478"/>
        <pc:sldMkLst>
          <pc:docMk/>
          <pc:sldMk cId="3027097619" sldId="1892"/>
        </pc:sldMkLst>
      </pc:sldChg>
      <pc:sldChg chg="addSp delSp modSp add mod ord delAnim modAnim">
        <pc:chgData name="Mr. PPT" userId="6442ff2356111531" providerId="LiveId" clId="{9E5A8E78-448E-430E-B339-3D00D8E655B1}" dt="2022-11-30T07:02:44.788" v="12147" actId="478"/>
        <pc:sldMkLst>
          <pc:docMk/>
          <pc:sldMk cId="1325208047" sldId="1893"/>
        </pc:sldMkLst>
      </pc:sldChg>
      <pc:sldChg chg="addSp delSp modSp add mod">
        <pc:chgData name="Mr. PPT" userId="6442ff2356111531" providerId="LiveId" clId="{9E5A8E78-448E-430E-B339-3D00D8E655B1}" dt="2022-11-30T07:02:46.367" v="12148" actId="478"/>
        <pc:sldMkLst>
          <pc:docMk/>
          <pc:sldMk cId="2372822792" sldId="1894"/>
        </pc:sldMkLst>
      </pc:sldChg>
      <pc:sldChg chg="addSp delSp modSp add mod">
        <pc:chgData name="Mr. PPT" userId="6442ff2356111531" providerId="LiveId" clId="{9E5A8E78-448E-430E-B339-3D00D8E655B1}" dt="2022-11-30T07:02:48.514" v="12149" actId="478"/>
        <pc:sldMkLst>
          <pc:docMk/>
          <pc:sldMk cId="2287047138" sldId="1895"/>
        </pc:sldMkLst>
      </pc:sldChg>
      <pc:sldChg chg="addSp delSp modSp add mod">
        <pc:chgData name="Mr. PPT" userId="6442ff2356111531" providerId="LiveId" clId="{9E5A8E78-448E-430E-B339-3D00D8E655B1}" dt="2022-11-30T07:02:50.535" v="12150" actId="478"/>
        <pc:sldMkLst>
          <pc:docMk/>
          <pc:sldMk cId="3078295743" sldId="1896"/>
        </pc:sldMkLst>
      </pc:sldChg>
      <pc:sldChg chg="addSp delSp modSp add mod">
        <pc:chgData name="Mr. PPT" userId="6442ff2356111531" providerId="LiveId" clId="{9E5A8E78-448E-430E-B339-3D00D8E655B1}" dt="2022-11-30T07:02:52.440" v="12151" actId="478"/>
        <pc:sldMkLst>
          <pc:docMk/>
          <pc:sldMk cId="2599671667" sldId="1897"/>
        </pc:sldMkLst>
      </pc:sldChg>
      <pc:sldChg chg="addSp delSp modSp add mod ord">
        <pc:chgData name="Mr. PPT" userId="6442ff2356111531" providerId="LiveId" clId="{9E5A8E78-448E-430E-B339-3D00D8E655B1}" dt="2022-11-30T07:02:54.213" v="12152" actId="478"/>
        <pc:sldMkLst>
          <pc:docMk/>
          <pc:sldMk cId="4158284519" sldId="1898"/>
        </pc:sldMkLst>
      </pc:sldChg>
      <pc:sldChg chg="addSp delSp modSp add mod ord">
        <pc:chgData name="Mr. PPT" userId="6442ff2356111531" providerId="LiveId" clId="{9E5A8E78-448E-430E-B339-3D00D8E655B1}" dt="2022-11-30T07:02:56.029" v="12153" actId="478"/>
        <pc:sldMkLst>
          <pc:docMk/>
          <pc:sldMk cId="2109691931" sldId="1899"/>
        </pc:sldMkLst>
      </pc:sldChg>
      <pc:sldChg chg="addSp delSp modSp add mod">
        <pc:chgData name="Mr. PPT" userId="6442ff2356111531" providerId="LiveId" clId="{9E5A8E78-448E-430E-B339-3D00D8E655B1}" dt="2022-11-30T07:02:57.550" v="12154" actId="478"/>
        <pc:sldMkLst>
          <pc:docMk/>
          <pc:sldMk cId="3714794519" sldId="1900"/>
        </pc:sldMkLst>
      </pc:sldChg>
      <pc:sldChg chg="addSp delSp modSp add mod ord">
        <pc:chgData name="Mr. PPT" userId="6442ff2356111531" providerId="LiveId" clId="{9E5A8E78-448E-430E-B339-3D00D8E655B1}" dt="2022-11-30T07:02:59.339" v="12155" actId="478"/>
        <pc:sldMkLst>
          <pc:docMk/>
          <pc:sldMk cId="2177488304" sldId="1901"/>
        </pc:sldMkLst>
      </pc:sldChg>
      <pc:sldChg chg="addSp delSp modSp add mod">
        <pc:chgData name="Mr. PPT" userId="6442ff2356111531" providerId="LiveId" clId="{9E5A8E78-448E-430E-B339-3D00D8E655B1}" dt="2022-11-30T07:03:00.894" v="12156" actId="478"/>
        <pc:sldMkLst>
          <pc:docMk/>
          <pc:sldMk cId="1048266306" sldId="1902"/>
        </pc:sldMkLst>
      </pc:sldChg>
      <pc:sldChg chg="addSp delSp modSp add mod">
        <pc:chgData name="Mr. PPT" userId="6442ff2356111531" providerId="LiveId" clId="{9E5A8E78-448E-430E-B339-3D00D8E655B1}" dt="2022-11-30T07:03:07.271" v="12159" actId="478"/>
        <pc:sldMkLst>
          <pc:docMk/>
          <pc:sldMk cId="3619624635" sldId="1903"/>
        </pc:sldMkLst>
      </pc:sldChg>
      <pc:sldChg chg="addSp delSp modSp add mod ord">
        <pc:chgData name="Mr. PPT" userId="6442ff2356111531" providerId="LiveId" clId="{9E5A8E78-448E-430E-B339-3D00D8E655B1}" dt="2022-11-30T07:03:08.471" v="12160" actId="478"/>
        <pc:sldMkLst>
          <pc:docMk/>
          <pc:sldMk cId="3054044485" sldId="1904"/>
        </pc:sldMkLst>
      </pc:sldChg>
      <pc:sldChg chg="addSp delSp modSp add mod">
        <pc:chgData name="Mr. PPT" userId="6442ff2356111531" providerId="LiveId" clId="{9E5A8E78-448E-430E-B339-3D00D8E655B1}" dt="2022-11-30T07:03:09.964" v="12161" actId="478"/>
        <pc:sldMkLst>
          <pc:docMk/>
          <pc:sldMk cId="1816694379" sldId="1905"/>
        </pc:sldMkLst>
      </pc:sldChg>
      <pc:sldChg chg="addSp delSp modSp add mod">
        <pc:chgData name="Mr. PPT" userId="6442ff2356111531" providerId="LiveId" clId="{9E5A8E78-448E-430E-B339-3D00D8E655B1}" dt="2022-11-30T07:03:13.174" v="12163" actId="478"/>
        <pc:sldMkLst>
          <pc:docMk/>
          <pc:sldMk cId="1078437406" sldId="1906"/>
        </pc:sldMkLst>
      </pc:sldChg>
      <pc:sldChg chg="addSp delSp modSp add del mod ord">
        <pc:chgData name="Mr. PPT" userId="6442ff2356111531" providerId="LiveId" clId="{9E5A8E78-448E-430E-B339-3D00D8E655B1}" dt="2022-11-11T07:04:14.120" v="6159" actId="47"/>
        <pc:sldMkLst>
          <pc:docMk/>
          <pc:sldMk cId="19835928" sldId="1907"/>
        </pc:sldMkLst>
      </pc:sldChg>
      <pc:sldChg chg="addSp delSp modSp add mod ord">
        <pc:chgData name="Mr. PPT" userId="6442ff2356111531" providerId="LiveId" clId="{9E5A8E78-448E-430E-B339-3D00D8E655B1}" dt="2022-11-30T07:03:14.823" v="12164" actId="478"/>
        <pc:sldMkLst>
          <pc:docMk/>
          <pc:sldMk cId="1185061141" sldId="1907"/>
        </pc:sldMkLst>
      </pc:sldChg>
      <pc:sldChg chg="addSp delSp modSp add mod">
        <pc:chgData name="Mr. PPT" userId="6442ff2356111531" providerId="LiveId" clId="{9E5A8E78-448E-430E-B339-3D00D8E655B1}" dt="2022-11-30T07:03:16.302" v="12165" actId="478"/>
        <pc:sldMkLst>
          <pc:docMk/>
          <pc:sldMk cId="4127722612" sldId="1908"/>
        </pc:sldMkLst>
      </pc:sldChg>
      <pc:sldChg chg="addSp delSp modSp add mod ord">
        <pc:chgData name="Mr. PPT" userId="6442ff2356111531" providerId="LiveId" clId="{9E5A8E78-448E-430E-B339-3D00D8E655B1}" dt="2022-11-30T07:03:17.818" v="12166" actId="478"/>
        <pc:sldMkLst>
          <pc:docMk/>
          <pc:sldMk cId="1926532240" sldId="1909"/>
        </pc:sldMkLst>
      </pc:sldChg>
      <pc:sldChg chg="addSp delSp modSp add mod ord">
        <pc:chgData name="Mr. PPT" userId="6442ff2356111531" providerId="LiveId" clId="{9E5A8E78-448E-430E-B339-3D00D8E655B1}" dt="2022-11-30T07:03:43.118" v="12177" actId="478"/>
        <pc:sldMkLst>
          <pc:docMk/>
          <pc:sldMk cId="4000061304" sldId="1910"/>
        </pc:sldMkLst>
      </pc:sldChg>
      <pc:sldChg chg="addSp delSp modSp mod">
        <pc:chgData name="Mr. PPT" userId="6442ff2356111531" providerId="LiveId" clId="{9E5A8E78-448E-430E-B339-3D00D8E655B1}" dt="2022-11-30T07:03:20.295" v="12167" actId="478"/>
        <pc:sldMkLst>
          <pc:docMk/>
          <pc:sldMk cId="1006598739" sldId="1911"/>
        </pc:sldMkLst>
      </pc:sldChg>
      <pc:sldChg chg="delSp mod">
        <pc:chgData name="Mr. PPT" userId="6442ff2356111531" providerId="LiveId" clId="{9E5A8E78-448E-430E-B339-3D00D8E655B1}" dt="2022-11-30T07:03:22.009" v="12168" actId="478"/>
        <pc:sldMkLst>
          <pc:docMk/>
          <pc:sldMk cId="3684747110" sldId="1912"/>
        </pc:sldMkLst>
      </pc:sldChg>
      <pc:sldChg chg="addSp delSp modSp add mod">
        <pc:chgData name="Mr. PPT" userId="6442ff2356111531" providerId="LiveId" clId="{9E5A8E78-448E-430E-B339-3D00D8E655B1}" dt="2022-11-30T07:03:24.007" v="12169" actId="478"/>
        <pc:sldMkLst>
          <pc:docMk/>
          <pc:sldMk cId="3188709759" sldId="1913"/>
        </pc:sldMkLst>
      </pc:sldChg>
      <pc:sldChg chg="addSp delSp modSp add mod">
        <pc:chgData name="Mr. PPT" userId="6442ff2356111531" providerId="LiveId" clId="{9E5A8E78-448E-430E-B339-3D00D8E655B1}" dt="2022-11-30T07:03:26.930" v="12170" actId="478"/>
        <pc:sldMkLst>
          <pc:docMk/>
          <pc:sldMk cId="285065219" sldId="1914"/>
        </pc:sldMkLst>
      </pc:sldChg>
      <pc:sldChg chg="addSp delSp modSp add mod">
        <pc:chgData name="Mr. PPT" userId="6442ff2356111531" providerId="LiveId" clId="{9E5A8E78-448E-430E-B339-3D00D8E655B1}" dt="2022-11-30T07:03:31.066" v="12171" actId="478"/>
        <pc:sldMkLst>
          <pc:docMk/>
          <pc:sldMk cId="569020648" sldId="1915"/>
        </pc:sldMkLst>
      </pc:sldChg>
      <pc:sldChg chg="addSp delSp modSp add mod">
        <pc:chgData name="Mr. PPT" userId="6442ff2356111531" providerId="LiveId" clId="{9E5A8E78-448E-430E-B339-3D00D8E655B1}" dt="2022-11-30T07:03:33.977" v="12172" actId="478"/>
        <pc:sldMkLst>
          <pc:docMk/>
          <pc:sldMk cId="3256955783" sldId="1916"/>
        </pc:sldMkLst>
      </pc:sldChg>
      <pc:sldChg chg="delSp mod">
        <pc:chgData name="Mr. PPT" userId="6442ff2356111531" providerId="LiveId" clId="{9E5A8E78-448E-430E-B339-3D00D8E655B1}" dt="2022-11-30T07:03:35.916" v="12173" actId="478"/>
        <pc:sldMkLst>
          <pc:docMk/>
          <pc:sldMk cId="3320531143" sldId="1917"/>
        </pc:sldMkLst>
      </pc:sldChg>
      <pc:sldChg chg="delSp mod">
        <pc:chgData name="Mr. PPT" userId="6442ff2356111531" providerId="LiveId" clId="{9E5A8E78-448E-430E-B339-3D00D8E655B1}" dt="2022-11-30T07:03:37.606" v="12174" actId="478"/>
        <pc:sldMkLst>
          <pc:docMk/>
          <pc:sldMk cId="4161892999" sldId="1918"/>
        </pc:sldMkLst>
      </pc:sldChg>
      <pc:sldChg chg="delSp mod">
        <pc:chgData name="Mr. PPT" userId="6442ff2356111531" providerId="LiveId" clId="{9E5A8E78-448E-430E-B339-3D00D8E655B1}" dt="2022-11-30T07:03:39.475" v="12175" actId="478"/>
        <pc:sldMkLst>
          <pc:docMk/>
          <pc:sldMk cId="127541572" sldId="1919"/>
        </pc:sldMkLst>
      </pc:sldChg>
      <pc:sldChg chg="delSp modSp mod">
        <pc:chgData name="Mr. PPT" userId="6442ff2356111531" providerId="LiveId" clId="{9E5A8E78-448E-430E-B339-3D00D8E655B1}" dt="2022-11-30T07:03:41.170" v="12176" actId="478"/>
        <pc:sldMkLst>
          <pc:docMk/>
          <pc:sldMk cId="2978157126" sldId="1920"/>
        </pc:sldMkLst>
      </pc:sldChg>
      <pc:sldChg chg="addSp delSp modSp add mod">
        <pc:chgData name="Mr. PPT" userId="6442ff2356111531" providerId="LiveId" clId="{9E5A8E78-448E-430E-B339-3D00D8E655B1}" dt="2022-11-30T07:03:44.922" v="12178" actId="478"/>
        <pc:sldMkLst>
          <pc:docMk/>
          <pc:sldMk cId="1341961268" sldId="1921"/>
        </pc:sldMkLst>
      </pc:sldChg>
      <pc:sldChg chg="delSp mod">
        <pc:chgData name="Mr. PPT" userId="6442ff2356111531" providerId="LiveId" clId="{9E5A8E78-448E-430E-B339-3D00D8E655B1}" dt="2022-11-30T07:03:47.050" v="12179" actId="478"/>
        <pc:sldMkLst>
          <pc:docMk/>
          <pc:sldMk cId="1066826645" sldId="1922"/>
        </pc:sldMkLst>
      </pc:sldChg>
      <pc:sldChg chg="delSp mod">
        <pc:chgData name="Mr. PPT" userId="6442ff2356111531" providerId="LiveId" clId="{9E5A8E78-448E-430E-B339-3D00D8E655B1}" dt="2022-11-30T07:03:49.111" v="12180" actId="478"/>
        <pc:sldMkLst>
          <pc:docMk/>
          <pc:sldMk cId="2635038032" sldId="1923"/>
        </pc:sldMkLst>
      </pc:sldChg>
      <pc:sldChg chg="delSp modSp mod">
        <pc:chgData name="Mr. PPT" userId="6442ff2356111531" providerId="LiveId" clId="{9E5A8E78-448E-430E-B339-3D00D8E655B1}" dt="2022-11-30T07:03:50.780" v="12181" actId="478"/>
        <pc:sldMkLst>
          <pc:docMk/>
          <pc:sldMk cId="80835128" sldId="1924"/>
        </pc:sldMkLst>
      </pc:sldChg>
      <pc:sldChg chg="addSp delSp modSp mod">
        <pc:chgData name="Mr. PPT" userId="6442ff2356111531" providerId="LiveId" clId="{9E5A8E78-448E-430E-B339-3D00D8E655B1}" dt="2022-11-30T07:03:52.390" v="12182" actId="478"/>
        <pc:sldMkLst>
          <pc:docMk/>
          <pc:sldMk cId="2036413463" sldId="1925"/>
        </pc:sldMkLst>
      </pc:sldChg>
      <pc:sldChg chg="addSp delSp modSp add mod delAnim modAnim">
        <pc:chgData name="Mr. PPT" userId="6442ff2356111531" providerId="LiveId" clId="{9E5A8E78-448E-430E-B339-3D00D8E655B1}" dt="2022-11-30T07:03:54.087" v="12183" actId="478"/>
        <pc:sldMkLst>
          <pc:docMk/>
          <pc:sldMk cId="2218880566" sldId="1926"/>
        </pc:sldMkLst>
      </pc:sldChg>
      <pc:sldChg chg="addSp delSp modSp add mod modAnim">
        <pc:chgData name="Mr. PPT" userId="6442ff2356111531" providerId="LiveId" clId="{9E5A8E78-448E-430E-B339-3D00D8E655B1}" dt="2022-11-30T07:03:55.983" v="12184" actId="478"/>
        <pc:sldMkLst>
          <pc:docMk/>
          <pc:sldMk cId="2595604506" sldId="1927"/>
        </pc:sldMkLst>
      </pc:sldChg>
      <pc:sldChg chg="addSp delSp modSp add del">
        <pc:chgData name="Mr. PPT" userId="6442ff2356111531" providerId="LiveId" clId="{9E5A8E78-448E-430E-B339-3D00D8E655B1}" dt="2022-11-23T04:56:19.105" v="8135" actId="47"/>
        <pc:sldMkLst>
          <pc:docMk/>
          <pc:sldMk cId="459518865" sldId="1928"/>
        </pc:sldMkLst>
      </pc:sldChg>
      <pc:sldChg chg="addSp delSp modSp add mod">
        <pc:chgData name="Mr. PPT" userId="6442ff2356111531" providerId="LiveId" clId="{9E5A8E78-448E-430E-B339-3D00D8E655B1}" dt="2022-11-30T07:03:57.828" v="12185" actId="478"/>
        <pc:sldMkLst>
          <pc:docMk/>
          <pc:sldMk cId="1048633850" sldId="1928"/>
        </pc:sldMkLst>
      </pc:sldChg>
      <pc:sldChg chg="addSp delSp modSp add mod">
        <pc:chgData name="Mr. PPT" userId="6442ff2356111531" providerId="LiveId" clId="{9E5A8E78-448E-430E-B339-3D00D8E655B1}" dt="2022-11-30T07:03:59.467" v="12186" actId="478"/>
        <pc:sldMkLst>
          <pc:docMk/>
          <pc:sldMk cId="2590115624" sldId="1929"/>
        </pc:sldMkLst>
      </pc:sldChg>
      <pc:sldChg chg="addSp delSp modSp add mod">
        <pc:chgData name="Mr. PPT" userId="6442ff2356111531" providerId="LiveId" clId="{9E5A8E78-448E-430E-B339-3D00D8E655B1}" dt="2022-11-30T07:04:01.186" v="12187" actId="478"/>
        <pc:sldMkLst>
          <pc:docMk/>
          <pc:sldMk cId="1665220578" sldId="1930"/>
        </pc:sldMkLst>
      </pc:sldChg>
      <pc:sldChg chg="addSp delSp modSp add mod ord">
        <pc:chgData name="Mr. PPT" userId="6442ff2356111531" providerId="LiveId" clId="{9E5A8E78-448E-430E-B339-3D00D8E655B1}" dt="2022-11-30T07:04:03.029" v="12188" actId="478"/>
        <pc:sldMkLst>
          <pc:docMk/>
          <pc:sldMk cId="4005287078" sldId="1931"/>
        </pc:sldMkLst>
      </pc:sldChg>
      <pc:sldChg chg="addSp delSp modSp add mod ord">
        <pc:chgData name="Mr. PPT" userId="6442ff2356111531" providerId="LiveId" clId="{9E5A8E78-448E-430E-B339-3D00D8E655B1}" dt="2022-11-30T07:04:05.088" v="12189" actId="478"/>
        <pc:sldMkLst>
          <pc:docMk/>
          <pc:sldMk cId="1903025837" sldId="1932"/>
        </pc:sldMkLst>
      </pc:sldChg>
      <pc:sldChg chg="addSp delSp modSp add mod ord">
        <pc:chgData name="Mr. PPT" userId="6442ff2356111531" providerId="LiveId" clId="{9E5A8E78-448E-430E-B339-3D00D8E655B1}" dt="2022-11-30T07:04:08.311" v="12191" actId="478"/>
        <pc:sldMkLst>
          <pc:docMk/>
          <pc:sldMk cId="2252242563" sldId="1933"/>
        </pc:sldMkLst>
      </pc:sldChg>
      <pc:sldChg chg="addSp delSp modSp new del mod">
        <pc:chgData name="Mr. PPT" userId="6442ff2356111531" providerId="LiveId" clId="{9E5A8E78-448E-430E-B339-3D00D8E655B1}" dt="2022-11-23T08:05:51.005" v="8761" actId="47"/>
        <pc:sldMkLst>
          <pc:docMk/>
          <pc:sldMk cId="3453246057" sldId="1933"/>
        </pc:sldMkLst>
      </pc:sldChg>
      <pc:sldChg chg="addSp delSp modSp add mod">
        <pc:chgData name="Mr. PPT" userId="6442ff2356111531" providerId="LiveId" clId="{9E5A8E78-448E-430E-B339-3D00D8E655B1}" dt="2022-11-30T07:04:10.706" v="12192" actId="478"/>
        <pc:sldMkLst>
          <pc:docMk/>
          <pc:sldMk cId="1837415525" sldId="1934"/>
        </pc:sldMkLst>
      </pc:sldChg>
      <pc:sldChg chg="delSp mod">
        <pc:chgData name="Mr. PPT" userId="6442ff2356111531" providerId="LiveId" clId="{9E5A8E78-448E-430E-B339-3D00D8E655B1}" dt="2022-11-30T07:03:11.605" v="12162" actId="478"/>
        <pc:sldMkLst>
          <pc:docMk/>
          <pc:sldMk cId="2733715567" sldId="1935"/>
        </pc:sldMkLst>
      </pc:sldChg>
      <pc:sldChg chg="addSp delSp modSp mod">
        <pc:chgData name="Mr. PPT" userId="6442ff2356111531" providerId="LiveId" clId="{9E5A8E78-448E-430E-B339-3D00D8E655B1}" dt="2022-11-30T07:04:12.943" v="12193" actId="478"/>
        <pc:sldMkLst>
          <pc:docMk/>
          <pc:sldMk cId="3249786000" sldId="1936"/>
        </pc:sldMkLst>
      </pc:sldChg>
      <pc:sldChg chg="addSp delSp modSp add mod">
        <pc:chgData name="Mr. PPT" userId="6442ff2356111531" providerId="LiveId" clId="{9E5A8E78-448E-430E-B339-3D00D8E655B1}" dt="2022-11-30T07:04:21.148" v="12198" actId="478"/>
        <pc:sldMkLst>
          <pc:docMk/>
          <pc:sldMk cId="509357957" sldId="1937"/>
        </pc:sldMkLst>
      </pc:sldChg>
      <pc:sldChg chg="addSp delSp modSp add mod ord delAnim modAnim">
        <pc:chgData name="Mr. PPT" userId="6442ff2356111531" providerId="LiveId" clId="{9E5A8E78-448E-430E-B339-3D00D8E655B1}" dt="2022-11-30T07:04:06.718" v="12190" actId="478"/>
        <pc:sldMkLst>
          <pc:docMk/>
          <pc:sldMk cId="1976694547" sldId="1938"/>
        </pc:sldMkLst>
      </pc:sldChg>
      <pc:sldChg chg="addSp delSp modSp add mod ord">
        <pc:chgData name="Mr. PPT" userId="6442ff2356111531" providerId="LiveId" clId="{9E5A8E78-448E-430E-B339-3D00D8E655B1}" dt="2022-11-30T07:04:14.492" v="12194" actId="478"/>
        <pc:sldMkLst>
          <pc:docMk/>
          <pc:sldMk cId="2071877254" sldId="1939"/>
        </pc:sldMkLst>
      </pc:sldChg>
      <pc:sldChg chg="addSp delSp modSp add mod ord">
        <pc:chgData name="Mr. PPT" userId="6442ff2356111531" providerId="LiveId" clId="{9E5A8E78-448E-430E-B339-3D00D8E655B1}" dt="2022-11-30T07:04:16.094" v="12195" actId="478"/>
        <pc:sldMkLst>
          <pc:docMk/>
          <pc:sldMk cId="2151066301" sldId="1940"/>
        </pc:sldMkLst>
      </pc:sldChg>
      <pc:sldChg chg="addSp delSp modSp add mod">
        <pc:chgData name="Mr. PPT" userId="6442ff2356111531" providerId="LiveId" clId="{9E5A8E78-448E-430E-B339-3D00D8E655B1}" dt="2022-11-30T07:04:17.805" v="12196" actId="478"/>
        <pc:sldMkLst>
          <pc:docMk/>
          <pc:sldMk cId="1792005789" sldId="1941"/>
        </pc:sldMkLst>
      </pc:sldChg>
      <pc:sldChg chg="addSp delSp modSp add mod ord">
        <pc:chgData name="Mr. PPT" userId="6442ff2356111531" providerId="LiveId" clId="{9E5A8E78-448E-430E-B339-3D00D8E655B1}" dt="2022-11-30T07:04:19.566" v="12197" actId="478"/>
        <pc:sldMkLst>
          <pc:docMk/>
          <pc:sldMk cId="3404504270" sldId="1942"/>
        </pc:sldMkLst>
      </pc:sldChg>
      <pc:sldChg chg="delSp mod">
        <pc:chgData name="Mr. PPT" userId="6442ff2356111531" providerId="LiveId" clId="{9E5A8E78-448E-430E-B339-3D00D8E655B1}" dt="2022-11-30T07:04:23.041" v="12199" actId="478"/>
        <pc:sldMkLst>
          <pc:docMk/>
          <pc:sldMk cId="1579449003" sldId="1953"/>
        </pc:sldMkLst>
      </pc:sldChg>
      <pc:sldChg chg="delSp mod">
        <pc:chgData name="Mr. PPT" userId="6442ff2356111531" providerId="LiveId" clId="{9E5A8E78-448E-430E-B339-3D00D8E655B1}" dt="2022-11-30T07:04:24.714" v="12200" actId="478"/>
        <pc:sldMkLst>
          <pc:docMk/>
          <pc:sldMk cId="1641243059" sldId="1954"/>
        </pc:sldMkLst>
      </pc:sldChg>
      <pc:sldChg chg="del">
        <pc:chgData name="Mr. PPT" userId="6442ff2356111531" providerId="LiveId" clId="{9E5A8E78-448E-430E-B339-3D00D8E655B1}" dt="2022-11-30T06:52:51.690" v="12068" actId="47"/>
        <pc:sldMkLst>
          <pc:docMk/>
          <pc:sldMk cId="426518062" sldId="1955"/>
        </pc:sldMkLst>
      </pc:sldChg>
      <pc:sldChg chg="delSp mod">
        <pc:chgData name="Mr. PPT" userId="6442ff2356111531" providerId="LiveId" clId="{9E5A8E78-448E-430E-B339-3D00D8E655B1}" dt="2022-11-30T07:04:26.622" v="12201" actId="478"/>
        <pc:sldMkLst>
          <pc:docMk/>
          <pc:sldMk cId="2169977942" sldId="1956"/>
        </pc:sldMkLst>
      </pc:sldChg>
      <pc:sldChg chg="delSp modSp mod">
        <pc:chgData name="Mr. PPT" userId="6442ff2356111531" providerId="LiveId" clId="{9E5A8E78-448E-430E-B339-3D00D8E655B1}" dt="2022-11-30T07:04:29.875" v="12202" actId="478"/>
        <pc:sldMkLst>
          <pc:docMk/>
          <pc:sldMk cId="3272387978" sldId="1957"/>
        </pc:sldMkLst>
      </pc:sldChg>
      <pc:sldChg chg="delSp modSp mod">
        <pc:chgData name="Mr. PPT" userId="6442ff2356111531" providerId="LiveId" clId="{9E5A8E78-448E-430E-B339-3D00D8E655B1}" dt="2022-11-30T07:04:31.865" v="12203" actId="478"/>
        <pc:sldMkLst>
          <pc:docMk/>
          <pc:sldMk cId="756287813" sldId="1958"/>
        </pc:sldMkLst>
      </pc:sldChg>
      <pc:sldChg chg="delSp modSp mod">
        <pc:chgData name="Mr. PPT" userId="6442ff2356111531" providerId="LiveId" clId="{9E5A8E78-448E-430E-B339-3D00D8E655B1}" dt="2022-11-30T07:04:35.043" v="12205" actId="478"/>
        <pc:sldMkLst>
          <pc:docMk/>
          <pc:sldMk cId="3333566196" sldId="1959"/>
        </pc:sldMkLst>
      </pc:sldChg>
      <pc:sldChg chg="delSp modSp mod">
        <pc:chgData name="Mr. PPT" userId="6442ff2356111531" providerId="LiveId" clId="{9E5A8E78-448E-430E-B339-3D00D8E655B1}" dt="2022-11-30T07:04:33.476" v="12204" actId="478"/>
        <pc:sldMkLst>
          <pc:docMk/>
          <pc:sldMk cId="4273362416" sldId="1960"/>
        </pc:sldMkLst>
      </pc:sldChg>
      <pc:sldChg chg="delSp mod">
        <pc:chgData name="Mr. PPT" userId="6442ff2356111531" providerId="LiveId" clId="{9E5A8E78-448E-430E-B339-3D00D8E655B1}" dt="2022-11-30T07:04:36.664" v="12206" actId="478"/>
        <pc:sldMkLst>
          <pc:docMk/>
          <pc:sldMk cId="2942928477" sldId="1961"/>
        </pc:sldMkLst>
      </pc:sldChg>
      <pc:sldChg chg="delSp mod">
        <pc:chgData name="Mr. PPT" userId="6442ff2356111531" providerId="LiveId" clId="{9E5A8E78-448E-430E-B339-3D00D8E655B1}" dt="2022-11-30T07:04:38.435" v="12207" actId="478"/>
        <pc:sldMkLst>
          <pc:docMk/>
          <pc:sldMk cId="716417510" sldId="1962"/>
        </pc:sldMkLst>
      </pc:sldChg>
      <pc:sldChg chg="delSp modSp mod">
        <pc:chgData name="Mr. PPT" userId="6442ff2356111531" providerId="LiveId" clId="{9E5A8E78-448E-430E-B339-3D00D8E655B1}" dt="2022-11-30T07:04:40.523" v="12208" actId="478"/>
        <pc:sldMkLst>
          <pc:docMk/>
          <pc:sldMk cId="3750480937" sldId="1963"/>
        </pc:sldMkLst>
      </pc:sldChg>
      <pc:sldChg chg="delSp mod">
        <pc:chgData name="Mr. PPT" userId="6442ff2356111531" providerId="LiveId" clId="{9E5A8E78-448E-430E-B339-3D00D8E655B1}" dt="2022-11-30T07:04:42.588" v="12209" actId="478"/>
        <pc:sldMkLst>
          <pc:docMk/>
          <pc:sldMk cId="698731852" sldId="1964"/>
        </pc:sldMkLst>
      </pc:sldChg>
      <pc:sldChg chg="delSp mod">
        <pc:chgData name="Mr. PPT" userId="6442ff2356111531" providerId="LiveId" clId="{9E5A8E78-448E-430E-B339-3D00D8E655B1}" dt="2022-11-30T07:04:44.530" v="12210" actId="478"/>
        <pc:sldMkLst>
          <pc:docMk/>
          <pc:sldMk cId="1268510438" sldId="1965"/>
        </pc:sldMkLst>
      </pc:sldChg>
      <pc:sldChg chg="delSp mod">
        <pc:chgData name="Mr. PPT" userId="6442ff2356111531" providerId="LiveId" clId="{9E5A8E78-448E-430E-B339-3D00D8E655B1}" dt="2022-11-30T07:04:46.238" v="12211" actId="478"/>
        <pc:sldMkLst>
          <pc:docMk/>
          <pc:sldMk cId="908977397" sldId="1966"/>
        </pc:sldMkLst>
      </pc:sldChg>
      <pc:sldChg chg="delSp mod">
        <pc:chgData name="Mr. PPT" userId="6442ff2356111531" providerId="LiveId" clId="{9E5A8E78-448E-430E-B339-3D00D8E655B1}" dt="2022-11-30T07:04:48.145" v="12212" actId="478"/>
        <pc:sldMkLst>
          <pc:docMk/>
          <pc:sldMk cId="1428871248" sldId="1967"/>
        </pc:sldMkLst>
      </pc:sldChg>
      <pc:sldChg chg="delSp mod">
        <pc:chgData name="Mr. PPT" userId="6442ff2356111531" providerId="LiveId" clId="{9E5A8E78-448E-430E-B339-3D00D8E655B1}" dt="2022-11-30T07:04:50.220" v="12213" actId="478"/>
        <pc:sldMkLst>
          <pc:docMk/>
          <pc:sldMk cId="2935177612" sldId="1968"/>
        </pc:sldMkLst>
      </pc:sldChg>
      <pc:sldChg chg="delSp mod">
        <pc:chgData name="Mr. PPT" userId="6442ff2356111531" providerId="LiveId" clId="{9E5A8E78-448E-430E-B339-3D00D8E655B1}" dt="2022-11-30T07:04:52.151" v="12214" actId="478"/>
        <pc:sldMkLst>
          <pc:docMk/>
          <pc:sldMk cId="2400157270" sldId="1969"/>
        </pc:sldMkLst>
      </pc:sldChg>
      <pc:sldChg chg="delSp mod">
        <pc:chgData name="Mr. PPT" userId="6442ff2356111531" providerId="LiveId" clId="{9E5A8E78-448E-430E-B339-3D00D8E655B1}" dt="2022-11-30T07:04:53.524" v="12215" actId="478"/>
        <pc:sldMkLst>
          <pc:docMk/>
          <pc:sldMk cId="477040929" sldId="1970"/>
        </pc:sldMkLst>
      </pc:sldChg>
      <pc:sldChg chg="addSp delSp modSp add mod setBg delAnim modAnim">
        <pc:chgData name="Mr. PPT" userId="6442ff2356111531" providerId="LiveId" clId="{9E5A8E78-448E-430E-B339-3D00D8E655B1}" dt="2022-11-30T07:04:55.459" v="12216" actId="478"/>
        <pc:sldMkLst>
          <pc:docMk/>
          <pc:sldMk cId="2847970254" sldId="1971"/>
        </pc:sldMkLst>
      </pc:sldChg>
      <pc:sldChg chg="addSp delSp modSp add mod ord">
        <pc:chgData name="Mr. PPT" userId="6442ff2356111531" providerId="LiveId" clId="{9E5A8E78-448E-430E-B339-3D00D8E655B1}" dt="2022-11-30T07:04:57.093" v="12217" actId="478"/>
        <pc:sldMkLst>
          <pc:docMk/>
          <pc:sldMk cId="754690220" sldId="1972"/>
        </pc:sldMkLst>
      </pc:sldChg>
      <pc:sldChg chg="addSp delSp modSp add mod">
        <pc:chgData name="Mr. PPT" userId="6442ff2356111531" providerId="LiveId" clId="{9E5A8E78-448E-430E-B339-3D00D8E655B1}" dt="2022-11-30T07:04:58.976" v="12218" actId="478"/>
        <pc:sldMkLst>
          <pc:docMk/>
          <pc:sldMk cId="150333150" sldId="1973"/>
        </pc:sldMkLst>
      </pc:sldChg>
      <pc:sldChg chg="addSp delSp modSp add mod">
        <pc:chgData name="Mr. PPT" userId="6442ff2356111531" providerId="LiveId" clId="{9E5A8E78-448E-430E-B339-3D00D8E655B1}" dt="2022-11-30T07:05:00.483" v="12219" actId="478"/>
        <pc:sldMkLst>
          <pc:docMk/>
          <pc:sldMk cId="2275552276" sldId="1974"/>
        </pc:sldMkLst>
      </pc:sldChg>
      <pc:sldChg chg="addSp delSp modSp add mod">
        <pc:chgData name="Mr. PPT" userId="6442ff2356111531" providerId="LiveId" clId="{9E5A8E78-448E-430E-B339-3D00D8E655B1}" dt="2022-11-30T07:05:02.221" v="12220" actId="478"/>
        <pc:sldMkLst>
          <pc:docMk/>
          <pc:sldMk cId="2871522674" sldId="1975"/>
        </pc:sldMkLst>
      </pc:sldChg>
      <pc:sldChg chg="addSp delSp modSp add mod">
        <pc:chgData name="Mr. PPT" userId="6442ff2356111531" providerId="LiveId" clId="{9E5A8E78-448E-430E-B339-3D00D8E655B1}" dt="2022-11-30T07:05:04.072" v="12221" actId="478"/>
        <pc:sldMkLst>
          <pc:docMk/>
          <pc:sldMk cId="874226907" sldId="1976"/>
        </pc:sldMkLst>
      </pc:sldChg>
      <pc:sldChg chg="addSp delSp modSp add mod">
        <pc:chgData name="Mr. PPT" userId="6442ff2356111531" providerId="LiveId" clId="{9E5A8E78-448E-430E-B339-3D00D8E655B1}" dt="2022-11-30T07:05:05.724" v="12222" actId="478"/>
        <pc:sldMkLst>
          <pc:docMk/>
          <pc:sldMk cId="413801577" sldId="1977"/>
        </pc:sldMkLst>
      </pc:sldChg>
      <pc:sldChg chg="addSp delSp modSp add del mod ord">
        <pc:chgData name="Mr. PPT" userId="6442ff2356111531" providerId="LiveId" clId="{9E5A8E78-448E-430E-B339-3D00D8E655B1}" dt="2022-11-30T05:35:00.882" v="11270" actId="47"/>
        <pc:sldMkLst>
          <pc:docMk/>
          <pc:sldMk cId="2455878783" sldId="1978"/>
        </pc:sldMkLst>
      </pc:sldChg>
      <pc:sldChg chg="addSp delSp modSp add mod">
        <pc:chgData name="Mr. PPT" userId="6442ff2356111531" providerId="LiveId" clId="{9E5A8E78-448E-430E-B339-3D00D8E655B1}" dt="2022-11-30T07:05:07.579" v="12223" actId="478"/>
        <pc:sldMkLst>
          <pc:docMk/>
          <pc:sldMk cId="3502642145" sldId="1978"/>
        </pc:sldMkLst>
      </pc:sldChg>
      <pc:sldChg chg="addSp delSp modSp add mod ord">
        <pc:chgData name="Mr. PPT" userId="6442ff2356111531" providerId="LiveId" clId="{9E5A8E78-448E-430E-B339-3D00D8E655B1}" dt="2022-11-30T07:03:02.615" v="12157" actId="478"/>
        <pc:sldMkLst>
          <pc:docMk/>
          <pc:sldMk cId="1004530300" sldId="1979"/>
        </pc:sldMkLst>
      </pc:sldChg>
      <pc:sldChg chg="addSp delSp modSp add mod setBg modClrScheme chgLayout">
        <pc:chgData name="Mr. PPT" userId="6442ff2356111531" providerId="LiveId" clId="{9E5A8E78-448E-430E-B339-3D00D8E655B1}" dt="2022-11-30T07:03:05.687" v="12158" actId="478"/>
        <pc:sldMkLst>
          <pc:docMk/>
          <pc:sldMk cId="1838596967" sldId="1980"/>
        </pc:sldMkLst>
      </pc:sldChg>
      <pc:sldChg chg="addSp delSp modSp add mod">
        <pc:chgData name="Mr. PPT" userId="6442ff2356111531" providerId="LiveId" clId="{9E5A8E78-448E-430E-B339-3D00D8E655B1}" dt="2022-11-30T07:05:09.360" v="12224" actId="478"/>
        <pc:sldMkLst>
          <pc:docMk/>
          <pc:sldMk cId="438754867" sldId="1981"/>
        </pc:sldMkLst>
      </pc:sldChg>
      <pc:sldChg chg="addSp delSp modSp add mod modAnim">
        <pc:chgData name="Mr. PPT" userId="6442ff2356111531" providerId="LiveId" clId="{9E5A8E78-448E-430E-B339-3D00D8E655B1}" dt="2022-11-30T07:05:10.930" v="12225" actId="478"/>
        <pc:sldMkLst>
          <pc:docMk/>
          <pc:sldMk cId="2711097664" sldId="1982"/>
        </pc:sldMkLst>
      </pc:sldChg>
      <pc:sldMasterChg chg="addSldLayout modSldLayout">
        <pc:chgData name="Mr. PPT" userId="6442ff2356111531" providerId="LiveId" clId="{9E5A8E78-448E-430E-B339-3D00D8E655B1}" dt="2022-11-30T06:20:03.932" v="11721" actId="478"/>
        <pc:sldMasterMkLst>
          <pc:docMk/>
          <pc:sldMasterMk cId="3446423318" sldId="2147483648"/>
        </pc:sldMasterMkLst>
        <pc:sldLayoutChg chg="addSp delSp modSp mod">
          <pc:chgData name="Mr. PPT" userId="6442ff2356111531" providerId="LiveId" clId="{9E5A8E78-448E-430E-B339-3D00D8E655B1}" dt="2022-11-09T05:46:26.263" v="406" actId="735"/>
          <pc:sldLayoutMkLst>
            <pc:docMk/>
            <pc:sldMasterMk cId="3446423318" sldId="2147483648"/>
            <pc:sldLayoutMk cId="3731086648" sldId="2147483655"/>
          </pc:sldLayoutMkLst>
        </pc:sldLayoutChg>
        <pc:sldLayoutChg chg="delSp add mod modTransition">
          <pc:chgData name="Mr. PPT" userId="6442ff2356111531" providerId="LiveId" clId="{9E5A8E78-448E-430E-B339-3D00D8E655B1}" dt="2022-11-30T06:20:03.932" v="11721" actId="478"/>
          <pc:sldLayoutMkLst>
            <pc:docMk/>
            <pc:sldMasterMk cId="3446423318" sldId="2147483648"/>
            <pc:sldLayoutMk cId="3825308622" sldId="2147483660"/>
          </pc:sldLayoutMkLst>
        </pc:sldLayoutChg>
      </pc:sldMasterChg>
      <pc:sldMasterChg chg="add del addSldLayout delSldLayout">
        <pc:chgData name="Mr. PPT" userId="6442ff2356111531" providerId="LiveId" clId="{9E5A8E78-448E-430E-B339-3D00D8E655B1}" dt="2022-11-24T02:33:51.332" v="9004" actId="47"/>
        <pc:sldMasterMkLst>
          <pc:docMk/>
          <pc:sldMasterMk cId="2190216320" sldId="2147483660"/>
        </pc:sldMasterMkLst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0216320" sldId="2147483660"/>
            <pc:sldLayoutMk cId="3285326765" sldId="214748366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0216320" sldId="2147483660"/>
            <pc:sldLayoutMk cId="986023544" sldId="2147483662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0216320" sldId="2147483660"/>
            <pc:sldLayoutMk cId="3066842115" sldId="2147483663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0216320" sldId="2147483660"/>
            <pc:sldLayoutMk cId="3926553185" sldId="2147483664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0216320" sldId="2147483660"/>
            <pc:sldLayoutMk cId="485804271" sldId="2147483665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0216320" sldId="2147483660"/>
            <pc:sldLayoutMk cId="3827477602" sldId="2147483666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0216320" sldId="2147483660"/>
            <pc:sldLayoutMk cId="2460298251" sldId="214748366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0216320" sldId="2147483660"/>
            <pc:sldLayoutMk cId="2240810520" sldId="214748366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0216320" sldId="2147483660"/>
            <pc:sldLayoutMk cId="1755932834" sldId="214748366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0216320" sldId="2147483660"/>
            <pc:sldLayoutMk cId="1724252241" sldId="214748367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0216320" sldId="2147483660"/>
            <pc:sldLayoutMk cId="735988653" sldId="2147483671"/>
          </pc:sldLayoutMkLst>
        </pc:sldLayoutChg>
      </pc:sldMasterChg>
      <pc:sldMasterChg chg="add del addSldLayout delSldLayout">
        <pc:chgData name="Mr. PPT" userId="6442ff2356111531" providerId="LiveId" clId="{9E5A8E78-448E-430E-B339-3D00D8E655B1}" dt="2022-11-24T02:33:51.332" v="9004" actId="47"/>
        <pc:sldMasterMkLst>
          <pc:docMk/>
          <pc:sldMasterMk cId="151659889" sldId="2147483672"/>
        </pc:sldMasterMkLst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626967457" sldId="2147483673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1695306600" sldId="2147483674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3945909034" sldId="2147483675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1461068916" sldId="2147483676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1798972748" sldId="214748367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1806305028" sldId="214748367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2876011396" sldId="214748367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1882997632" sldId="214748368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4258593307" sldId="214748368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2009687805" sldId="2147483682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1452175853" sldId="2147483683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1659889" sldId="2147483672"/>
            <pc:sldLayoutMk cId="1220000132" sldId="2147483684"/>
          </pc:sldLayoutMkLst>
        </pc:sldLayoutChg>
      </pc:sldMasterChg>
      <pc:sldMasterChg chg="addSldLayout delSldLayout">
        <pc:chgData name="Mr. PPT" userId="6442ff2356111531" providerId="LiveId" clId="{9E5A8E78-448E-430E-B339-3D00D8E655B1}" dt="2022-11-24T02:33:51.332" v="9004" actId="47"/>
        <pc:sldMasterMkLst>
          <pc:docMk/>
          <pc:sldMasterMk cId="3665109196" sldId="2147483685"/>
        </pc:sldMasterMkLst>
        <pc:sldLayoutChg chg="del">
          <pc:chgData name="Mr. PPT" userId="6442ff2356111531" providerId="LiveId" clId="{9E5A8E78-448E-430E-B339-3D00D8E655B1}" dt="2022-11-09T06:48:32.081" v="1173" actId="47"/>
          <pc:sldLayoutMkLst>
            <pc:docMk/>
            <pc:sldMasterMk cId="3665109196" sldId="2147483685"/>
            <pc:sldLayoutMk cId="1318089185" sldId="214748368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65109196" sldId="2147483685"/>
            <pc:sldLayoutMk cId="2478620825" sldId="214748369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65109196" sldId="2147483685"/>
            <pc:sldLayoutMk cId="2042571318" sldId="214748369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65109196" sldId="2147483685"/>
            <pc:sldLayoutMk cId="915183971" sldId="2147483734"/>
          </pc:sldLayoutMkLst>
        </pc:sldLayoutChg>
      </pc:sldMasterChg>
      <pc:sldMasterChg chg="del delSldLayout">
        <pc:chgData name="Mr. PPT" userId="6442ff2356111531" providerId="LiveId" clId="{9E5A8E78-448E-430E-B339-3D00D8E655B1}" dt="2022-11-30T06:50:13.446" v="12052" actId="47"/>
        <pc:sldMasterMkLst>
          <pc:docMk/>
          <pc:sldMasterMk cId="25790947" sldId="2147483743"/>
        </pc:sldMasterMkLst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387712396" sldId="2147483744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244952479" sldId="2147483745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029116009" sldId="2147483746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554178549" sldId="2147483747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091796670" sldId="2147483748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987830608" sldId="2147483749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2670688738" sldId="2147483750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4176454132" sldId="2147483753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216724620" sldId="2147483754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730826544" sldId="2147483755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003948861" sldId="2147483756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2498257605" sldId="2147483757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4032076099" sldId="2147483758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2382217885" sldId="2147483759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921404220" sldId="2147483760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546719621" sldId="2147483761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943292888" sldId="2147483762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655078461" sldId="2147483763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342243230" sldId="2147483764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256281551" sldId="2147483765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340999538" sldId="2147483767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938351068" sldId="2147483768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849592743" sldId="2147483769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842136873" sldId="2147483770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56041000" sldId="2147483771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771958250" sldId="2147483773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499414572" sldId="2147483774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543341636" sldId="2147483775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2165958903" sldId="2147483776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2455799479" sldId="2147483777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963695705" sldId="2147483778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635972374" sldId="2147483779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50182020" sldId="2147483780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4268003157" sldId="2147483781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691543883" sldId="2147483782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718698209" sldId="2147483783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723357796" sldId="2147483784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836053076" sldId="2147483785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1109230474" sldId="2147483786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634274870" sldId="2147483787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2722011729" sldId="2147483788"/>
          </pc:sldLayoutMkLst>
        </pc:sldLayoutChg>
        <pc:sldLayoutChg chg="del">
          <pc:chgData name="Mr. PPT" userId="6442ff2356111531" providerId="LiveId" clId="{9E5A8E78-448E-430E-B339-3D00D8E655B1}" dt="2022-11-23T07:51:04.879" v="8500" actId="47"/>
          <pc:sldLayoutMkLst>
            <pc:docMk/>
            <pc:sldMasterMk cId="25790947" sldId="2147483743"/>
            <pc:sldLayoutMk cId="2653313706" sldId="2147483789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3233984959" sldId="2147483790"/>
          </pc:sldLayoutMkLst>
        </pc:sldLayoutChg>
        <pc:sldLayoutChg chg="del">
          <pc:chgData name="Mr. PPT" userId="6442ff2356111531" providerId="LiveId" clId="{9E5A8E78-448E-430E-B339-3D00D8E655B1}" dt="2022-11-30T06:50:13.446" v="12052" actId="47"/>
          <pc:sldLayoutMkLst>
            <pc:docMk/>
            <pc:sldMasterMk cId="25790947" sldId="2147483743"/>
            <pc:sldLayoutMk cId="2478940564" sldId="2147483791"/>
          </pc:sldLayoutMkLst>
        </pc:sldLayoutChg>
      </pc:sldMasterChg>
      <pc:sldMasterChg chg="delSldLayout">
        <pc:chgData name="Mr. PPT" userId="6442ff2356111531" providerId="LiveId" clId="{9E5A8E78-448E-430E-B339-3D00D8E655B1}" dt="2022-11-09T05:43:57.796" v="390" actId="47"/>
        <pc:sldMasterMkLst>
          <pc:docMk/>
          <pc:sldMasterMk cId="432032043" sldId="2147483844"/>
        </pc:sldMasterMkLst>
        <pc:sldLayoutChg chg="del">
          <pc:chgData name="Mr. PPT" userId="6442ff2356111531" providerId="LiveId" clId="{9E5A8E78-448E-430E-B339-3D00D8E655B1}" dt="2022-11-09T05:43:57.796" v="390" actId="47"/>
          <pc:sldLayoutMkLst>
            <pc:docMk/>
            <pc:sldMasterMk cId="432032043" sldId="2147483844"/>
            <pc:sldLayoutMk cId="2158296850" sldId="2147483873"/>
          </pc:sldLayoutMkLst>
        </pc:sldLayoutChg>
      </pc:sldMasterChg>
      <pc:sldMasterChg chg="add del addSldLayout delSldLayout">
        <pc:chgData name="Mr. PPT" userId="6442ff2356111531" providerId="LiveId" clId="{9E5A8E78-448E-430E-B339-3D00D8E655B1}" dt="2022-11-24T02:33:51.332" v="9004" actId="47"/>
        <pc:sldMasterMkLst>
          <pc:docMk/>
          <pc:sldMasterMk cId="836546531" sldId="2147483886"/>
        </pc:sldMasterMkLst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836546531" sldId="2147483886"/>
            <pc:sldLayoutMk cId="2643058753" sldId="214748388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836546531" sldId="2147483886"/>
            <pc:sldLayoutMk cId="59831974" sldId="214748388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836546531" sldId="2147483886"/>
            <pc:sldLayoutMk cId="149136651" sldId="214748388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836546531" sldId="2147483886"/>
            <pc:sldLayoutMk cId="3966654992" sldId="214748389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836546531" sldId="2147483886"/>
            <pc:sldLayoutMk cId="1879950737" sldId="214748389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836546531" sldId="2147483886"/>
            <pc:sldLayoutMk cId="3739597838" sldId="2147483892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836546531" sldId="2147483886"/>
            <pc:sldLayoutMk cId="1527802785" sldId="2147483893"/>
          </pc:sldLayoutMkLst>
        </pc:sldLayoutChg>
      </pc:sldMasterChg>
      <pc:sldMasterChg chg="del delSldLayout">
        <pc:chgData name="Mr. PPT" userId="6442ff2356111531" providerId="LiveId" clId="{9E5A8E78-448E-430E-B339-3D00D8E655B1}" dt="2022-11-30T06:52:51.690" v="12068" actId="47"/>
        <pc:sldMasterMkLst>
          <pc:docMk/>
          <pc:sldMasterMk cId="215305020" sldId="2147483920"/>
        </pc:sldMasterMkLst>
        <pc:sldLayoutChg chg="del">
          <pc:chgData name="Mr. PPT" userId="6442ff2356111531" providerId="LiveId" clId="{9E5A8E78-448E-430E-B339-3D00D8E655B1}" dt="2022-11-30T06:52:51.690" v="12068" actId="47"/>
          <pc:sldLayoutMkLst>
            <pc:docMk/>
            <pc:sldMasterMk cId="215305020" sldId="2147483920"/>
            <pc:sldLayoutMk cId="239220798" sldId="2147483921"/>
          </pc:sldLayoutMkLst>
        </pc:sldLayoutChg>
        <pc:sldLayoutChg chg="del">
          <pc:chgData name="Mr. PPT" userId="6442ff2356111531" providerId="LiveId" clId="{9E5A8E78-448E-430E-B339-3D00D8E655B1}" dt="2022-11-30T06:52:51.690" v="12068" actId="47"/>
          <pc:sldLayoutMkLst>
            <pc:docMk/>
            <pc:sldMasterMk cId="215305020" sldId="2147483920"/>
            <pc:sldLayoutMk cId="3557902432" sldId="2147483922"/>
          </pc:sldLayoutMkLst>
        </pc:sldLayoutChg>
        <pc:sldLayoutChg chg="del">
          <pc:chgData name="Mr. PPT" userId="6442ff2356111531" providerId="LiveId" clId="{9E5A8E78-448E-430E-B339-3D00D8E655B1}" dt="2022-11-30T06:52:51.690" v="12068" actId="47"/>
          <pc:sldLayoutMkLst>
            <pc:docMk/>
            <pc:sldMasterMk cId="215305020" sldId="2147483920"/>
            <pc:sldLayoutMk cId="2973895784" sldId="2147483923"/>
          </pc:sldLayoutMkLst>
        </pc:sldLayoutChg>
        <pc:sldLayoutChg chg="del">
          <pc:chgData name="Mr. PPT" userId="6442ff2356111531" providerId="LiveId" clId="{9E5A8E78-448E-430E-B339-3D00D8E655B1}" dt="2022-11-30T06:52:51.690" v="12068" actId="47"/>
          <pc:sldLayoutMkLst>
            <pc:docMk/>
            <pc:sldMasterMk cId="215305020" sldId="2147483920"/>
            <pc:sldLayoutMk cId="3926737686" sldId="2147483924"/>
          </pc:sldLayoutMkLst>
        </pc:sldLayoutChg>
        <pc:sldLayoutChg chg="del">
          <pc:chgData name="Mr. PPT" userId="6442ff2356111531" providerId="LiveId" clId="{9E5A8E78-448E-430E-B339-3D00D8E655B1}" dt="2022-11-30T06:52:51.690" v="12068" actId="47"/>
          <pc:sldLayoutMkLst>
            <pc:docMk/>
            <pc:sldMasterMk cId="215305020" sldId="2147483920"/>
            <pc:sldLayoutMk cId="1812498708" sldId="2147483926"/>
          </pc:sldLayoutMkLst>
        </pc:sldLayoutChg>
      </pc:sldMasterChg>
      <pc:sldMasterChg chg="del delSldLayout">
        <pc:chgData name="Mr. PPT" userId="6442ff2356111531" providerId="LiveId" clId="{9E5A8E78-448E-430E-B339-3D00D8E655B1}" dt="2022-11-30T06:11:18.626" v="11473" actId="47"/>
        <pc:sldMasterMkLst>
          <pc:docMk/>
          <pc:sldMasterMk cId="1040062181" sldId="2147483927"/>
        </pc:sldMasterMkLst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445990740" sldId="2147483928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790370637" sldId="2147483929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1152098064" sldId="2147483930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160023661" sldId="2147483931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764016987" sldId="2147483932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2270669947" sldId="2147483933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791068219" sldId="2147483934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2632811535" sldId="2147483935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1560896485" sldId="2147483936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1097365662" sldId="2147483937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2255643473" sldId="2147483938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1063891632" sldId="2147483939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2813693900" sldId="2147483940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4149020984" sldId="2147483941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924410225" sldId="2147483942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1225126604" sldId="2147483943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135919350" sldId="2147483944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292485147" sldId="2147483945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4008500221" sldId="2147483946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1656951197" sldId="2147483947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2708220980" sldId="2147483948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346119995" sldId="2147483949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1836176253" sldId="2147483950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922886629" sldId="2147483951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506699738" sldId="2147483952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1991988430" sldId="2147483953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2794151168" sldId="2147483954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1295460637" sldId="2147483955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632250278" sldId="2147483956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415123344" sldId="2147483957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338356086" sldId="2147483958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394911261" sldId="2147483959"/>
          </pc:sldLayoutMkLst>
        </pc:sldLayoutChg>
        <pc:sldLayoutChg chg="del">
          <pc:chgData name="Mr. PPT" userId="6442ff2356111531" providerId="LiveId" clId="{9E5A8E78-448E-430E-B339-3D00D8E655B1}" dt="2022-11-30T06:11:18.626" v="11473" actId="47"/>
          <pc:sldLayoutMkLst>
            <pc:docMk/>
            <pc:sldMasterMk cId="1040062181" sldId="2147483927"/>
            <pc:sldLayoutMk cId="4224073467" sldId="2147483960"/>
          </pc:sldLayoutMkLst>
        </pc:sldLayoutChg>
      </pc:sldMasterChg>
      <pc:sldMasterChg chg="del delSldLayout">
        <pc:chgData name="Mr. PPT" userId="6442ff2356111531" providerId="LiveId" clId="{9E5A8E78-448E-430E-B339-3D00D8E655B1}" dt="2022-11-30T05:35:00.882" v="11270" actId="47"/>
        <pc:sldMasterMkLst>
          <pc:docMk/>
          <pc:sldMasterMk cId="1869104252" sldId="2147483927"/>
        </pc:sldMasterMkLst>
        <pc:sldLayoutChg chg="del">
          <pc:chgData name="Mr. PPT" userId="6442ff2356111531" providerId="LiveId" clId="{9E5A8E78-448E-430E-B339-3D00D8E655B1}" dt="2022-11-30T05:35:00.882" v="11270" actId="47"/>
          <pc:sldLayoutMkLst>
            <pc:docMk/>
            <pc:sldMasterMk cId="1869104252" sldId="2147483927"/>
            <pc:sldLayoutMk cId="1829448104" sldId="2147483928"/>
          </pc:sldLayoutMkLst>
        </pc:sldLayoutChg>
        <pc:sldLayoutChg chg="del">
          <pc:chgData name="Mr. PPT" userId="6442ff2356111531" providerId="LiveId" clId="{9E5A8E78-448E-430E-B339-3D00D8E655B1}" dt="2022-11-30T05:35:00.882" v="11270" actId="47"/>
          <pc:sldLayoutMkLst>
            <pc:docMk/>
            <pc:sldMasterMk cId="1869104252" sldId="2147483927"/>
            <pc:sldLayoutMk cId="3263391888" sldId="2147483929"/>
          </pc:sldLayoutMkLst>
        </pc:sldLayoutChg>
        <pc:sldLayoutChg chg="del">
          <pc:chgData name="Mr. PPT" userId="6442ff2356111531" providerId="LiveId" clId="{9E5A8E78-448E-430E-B339-3D00D8E655B1}" dt="2022-11-30T05:35:00.882" v="11270" actId="47"/>
          <pc:sldLayoutMkLst>
            <pc:docMk/>
            <pc:sldMasterMk cId="1869104252" sldId="2147483927"/>
            <pc:sldLayoutMk cId="3826594789" sldId="2147483930"/>
          </pc:sldLayoutMkLst>
        </pc:sldLayoutChg>
        <pc:sldLayoutChg chg="del">
          <pc:chgData name="Mr. PPT" userId="6442ff2356111531" providerId="LiveId" clId="{9E5A8E78-448E-430E-B339-3D00D8E655B1}" dt="2022-11-30T05:35:00.882" v="11270" actId="47"/>
          <pc:sldLayoutMkLst>
            <pc:docMk/>
            <pc:sldMasterMk cId="1869104252" sldId="2147483927"/>
            <pc:sldLayoutMk cId="638502154" sldId="2147483931"/>
          </pc:sldLayoutMkLst>
        </pc:sldLayoutChg>
        <pc:sldLayoutChg chg="del">
          <pc:chgData name="Mr. PPT" userId="6442ff2356111531" providerId="LiveId" clId="{9E5A8E78-448E-430E-B339-3D00D8E655B1}" dt="2022-11-30T05:35:00.882" v="11270" actId="47"/>
          <pc:sldLayoutMkLst>
            <pc:docMk/>
            <pc:sldMasterMk cId="1869104252" sldId="2147483927"/>
            <pc:sldLayoutMk cId="4283247536" sldId="2147483932"/>
          </pc:sldLayoutMkLst>
        </pc:sldLayoutChg>
        <pc:sldLayoutChg chg="del">
          <pc:chgData name="Mr. PPT" userId="6442ff2356111531" providerId="LiveId" clId="{9E5A8E78-448E-430E-B339-3D00D8E655B1}" dt="2022-11-30T05:35:00.882" v="11270" actId="47"/>
          <pc:sldLayoutMkLst>
            <pc:docMk/>
            <pc:sldMasterMk cId="1869104252" sldId="2147483927"/>
            <pc:sldLayoutMk cId="2571929194" sldId="2147483933"/>
          </pc:sldLayoutMkLst>
        </pc:sldLayoutChg>
        <pc:sldLayoutChg chg="del">
          <pc:chgData name="Mr. PPT" userId="6442ff2356111531" providerId="LiveId" clId="{9E5A8E78-448E-430E-B339-3D00D8E655B1}" dt="2022-11-30T05:35:00.882" v="11270" actId="47"/>
          <pc:sldLayoutMkLst>
            <pc:docMk/>
            <pc:sldMasterMk cId="1869104252" sldId="2147483927"/>
            <pc:sldLayoutMk cId="270168034" sldId="2147483934"/>
          </pc:sldLayoutMkLst>
        </pc:sldLayoutChg>
        <pc:sldLayoutChg chg="del">
          <pc:chgData name="Mr. PPT" userId="6442ff2356111531" providerId="LiveId" clId="{9E5A8E78-448E-430E-B339-3D00D8E655B1}" dt="2022-11-30T05:35:00.882" v="11270" actId="47"/>
          <pc:sldLayoutMkLst>
            <pc:docMk/>
            <pc:sldMasterMk cId="1869104252" sldId="2147483927"/>
            <pc:sldLayoutMk cId="1089669536" sldId="2147483935"/>
          </pc:sldLayoutMkLst>
        </pc:sldLayoutChg>
      </pc:sldMasterChg>
      <pc:sldMasterChg chg="del delSldLayout">
        <pc:chgData name="Mr. PPT" userId="6442ff2356111531" providerId="LiveId" clId="{9E5A8E78-448E-430E-B339-3D00D8E655B1}" dt="2022-11-30T06:20:23.918" v="11723" actId="47"/>
        <pc:sldMasterMkLst>
          <pc:docMk/>
          <pc:sldMasterMk cId="1455030551" sldId="2147483961"/>
        </pc:sldMasterMkLst>
        <pc:sldLayoutChg chg="del">
          <pc:chgData name="Mr. PPT" userId="6442ff2356111531" providerId="LiveId" clId="{9E5A8E78-448E-430E-B339-3D00D8E655B1}" dt="2022-11-30T06:20:23.918" v="11723" actId="47"/>
          <pc:sldLayoutMkLst>
            <pc:docMk/>
            <pc:sldMasterMk cId="1455030551" sldId="2147483961"/>
            <pc:sldLayoutMk cId="2348828218" sldId="2147483962"/>
          </pc:sldLayoutMkLst>
        </pc:sldLayoutChg>
        <pc:sldLayoutChg chg="del">
          <pc:chgData name="Mr. PPT" userId="6442ff2356111531" providerId="LiveId" clId="{9E5A8E78-448E-430E-B339-3D00D8E655B1}" dt="2022-11-30T06:20:23.918" v="11723" actId="47"/>
          <pc:sldLayoutMkLst>
            <pc:docMk/>
            <pc:sldMasterMk cId="1455030551" sldId="2147483961"/>
            <pc:sldLayoutMk cId="955310963" sldId="2147483963"/>
          </pc:sldLayoutMkLst>
        </pc:sldLayoutChg>
        <pc:sldLayoutChg chg="del">
          <pc:chgData name="Mr. PPT" userId="6442ff2356111531" providerId="LiveId" clId="{9E5A8E78-448E-430E-B339-3D00D8E655B1}" dt="2022-11-30T06:20:23.918" v="11723" actId="47"/>
          <pc:sldLayoutMkLst>
            <pc:docMk/>
            <pc:sldMasterMk cId="1455030551" sldId="2147483961"/>
            <pc:sldLayoutMk cId="3909511776" sldId="2147483964"/>
          </pc:sldLayoutMkLst>
        </pc:sldLayoutChg>
        <pc:sldLayoutChg chg="del">
          <pc:chgData name="Mr. PPT" userId="6442ff2356111531" providerId="LiveId" clId="{9E5A8E78-448E-430E-B339-3D00D8E655B1}" dt="2022-11-30T06:20:23.918" v="11723" actId="47"/>
          <pc:sldLayoutMkLst>
            <pc:docMk/>
            <pc:sldMasterMk cId="1455030551" sldId="2147483961"/>
            <pc:sldLayoutMk cId="378442551" sldId="2147483965"/>
          </pc:sldLayoutMkLst>
        </pc:sldLayoutChg>
        <pc:sldLayoutChg chg="del">
          <pc:chgData name="Mr. PPT" userId="6442ff2356111531" providerId="LiveId" clId="{9E5A8E78-448E-430E-B339-3D00D8E655B1}" dt="2022-11-30T06:20:23.918" v="11723" actId="47"/>
          <pc:sldLayoutMkLst>
            <pc:docMk/>
            <pc:sldMasterMk cId="1455030551" sldId="2147483961"/>
            <pc:sldLayoutMk cId="2686853554" sldId="2147483966"/>
          </pc:sldLayoutMkLst>
        </pc:sldLayoutChg>
        <pc:sldLayoutChg chg="del">
          <pc:chgData name="Mr. PPT" userId="6442ff2356111531" providerId="LiveId" clId="{9E5A8E78-448E-430E-B339-3D00D8E655B1}" dt="2022-11-30T06:20:23.918" v="11723" actId="47"/>
          <pc:sldLayoutMkLst>
            <pc:docMk/>
            <pc:sldMasterMk cId="1455030551" sldId="2147483961"/>
            <pc:sldLayoutMk cId="1018646519" sldId="2147483967"/>
          </pc:sldLayoutMkLst>
        </pc:sldLayoutChg>
        <pc:sldLayoutChg chg="del">
          <pc:chgData name="Mr. PPT" userId="6442ff2356111531" providerId="LiveId" clId="{9E5A8E78-448E-430E-B339-3D00D8E655B1}" dt="2022-11-30T06:20:23.918" v="11723" actId="47"/>
          <pc:sldLayoutMkLst>
            <pc:docMk/>
            <pc:sldMasterMk cId="1455030551" sldId="2147483961"/>
            <pc:sldLayoutMk cId="1948274914" sldId="2147483968"/>
          </pc:sldLayoutMkLst>
        </pc:sldLayoutChg>
        <pc:sldLayoutChg chg="del">
          <pc:chgData name="Mr. PPT" userId="6442ff2356111531" providerId="LiveId" clId="{9E5A8E78-448E-430E-B339-3D00D8E655B1}" dt="2022-11-30T06:20:23.918" v="11723" actId="47"/>
          <pc:sldLayoutMkLst>
            <pc:docMk/>
            <pc:sldMasterMk cId="1455030551" sldId="2147483961"/>
            <pc:sldLayoutMk cId="2155500041" sldId="2147483969"/>
          </pc:sldLayoutMkLst>
        </pc:sldLayoutChg>
        <pc:sldLayoutChg chg="del">
          <pc:chgData name="Mr. PPT" userId="6442ff2356111531" providerId="LiveId" clId="{9E5A8E78-448E-430E-B339-3D00D8E655B1}" dt="2022-11-30T06:20:23.918" v="11723" actId="47"/>
          <pc:sldLayoutMkLst>
            <pc:docMk/>
            <pc:sldMasterMk cId="1455030551" sldId="2147483961"/>
            <pc:sldLayoutMk cId="2212026568" sldId="2147483970"/>
          </pc:sldLayoutMkLst>
        </pc:sldLayoutChg>
        <pc:sldLayoutChg chg="del">
          <pc:chgData name="Mr. PPT" userId="6442ff2356111531" providerId="LiveId" clId="{9E5A8E78-448E-430E-B339-3D00D8E655B1}" dt="2022-11-30T06:20:23.918" v="11723" actId="47"/>
          <pc:sldLayoutMkLst>
            <pc:docMk/>
            <pc:sldMasterMk cId="1455030551" sldId="2147483961"/>
            <pc:sldLayoutMk cId="2020507161" sldId="2147483971"/>
          </pc:sldLayoutMkLst>
        </pc:sldLayoutChg>
      </pc:sldMasterChg>
      <pc:sldMasterChg chg="del delSldLayout">
        <pc:chgData name="Mr. PPT" userId="6442ff2356111531" providerId="LiveId" clId="{9E5A8E78-448E-430E-B339-3D00D8E655B1}" dt="2022-11-14T02:17:21.709" v="7136" actId="47"/>
        <pc:sldMasterMkLst>
          <pc:docMk/>
          <pc:sldMasterMk cId="2686233279" sldId="2147484019"/>
        </pc:sldMasterMkLst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2958170640" sldId="2147484020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1674775936" sldId="2147484021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2525073093" sldId="2147484022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3660508668" sldId="2147484023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4249680277" sldId="2147484024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1059767370" sldId="2147484025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3473249074" sldId="2147484026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3556323283" sldId="2147484027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309010831" sldId="2147484028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1761045230" sldId="2147484029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1629492990" sldId="2147484030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669299213" sldId="2147484031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301867536" sldId="2147484032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519681029" sldId="2147484033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3945375639" sldId="2147484034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1930252397" sldId="2147484035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23969999" sldId="2147484036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3000134034" sldId="2147484037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3395997062" sldId="2147484038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3929136037" sldId="2147484039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2037996483" sldId="2147484040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2348253964" sldId="2147484041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455859439" sldId="2147484042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2292026294" sldId="2147484043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425838572" sldId="2147484044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1912506635" sldId="2147484045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4132939469" sldId="2147484046"/>
          </pc:sldLayoutMkLst>
        </pc:sldLayoutChg>
        <pc:sldLayoutChg chg="del">
          <pc:chgData name="Mr. PPT" userId="6442ff2356111531" providerId="LiveId" clId="{9E5A8E78-448E-430E-B339-3D00D8E655B1}" dt="2022-11-14T02:17:21.709" v="7136" actId="47"/>
          <pc:sldLayoutMkLst>
            <pc:docMk/>
            <pc:sldMasterMk cId="2686233279" sldId="2147484019"/>
            <pc:sldLayoutMk cId="2209661731" sldId="2147484047"/>
          </pc:sldLayoutMkLst>
        </pc:sldLayoutChg>
      </pc:sldMasterChg>
      <pc:sldMasterChg chg="add del addSldLayout delSldLayout">
        <pc:chgData name="Mr. PPT" userId="6442ff2356111531" providerId="LiveId" clId="{9E5A8E78-448E-430E-B339-3D00D8E655B1}" dt="2022-11-24T02:33:51.332" v="9004" actId="47"/>
        <pc:sldMasterMkLst>
          <pc:docMk/>
          <pc:sldMasterMk cId="2197201945" sldId="2147484173"/>
        </pc:sldMasterMkLst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1207282566" sldId="2147484174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2166034796" sldId="2147484175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3840284797" sldId="2147484176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1324685121" sldId="214748417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323753216" sldId="214748417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2500680462" sldId="214748417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2191591602" sldId="214748418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3459183941" sldId="214748418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1247909901" sldId="2147484182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3179873061" sldId="2147484183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938210107" sldId="2147484184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2459730282" sldId="2147484185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708903452" sldId="2147484186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1650174663" sldId="214748418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409397030" sldId="214748418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2283664049" sldId="214748418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796699235" sldId="214748419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127572956" sldId="214748419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3847894994" sldId="2147484192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2803024004" sldId="2147484193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2897624252" sldId="2147484194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2121261472" sldId="2147484195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15087476" sldId="2147484196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2756869617" sldId="214748419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452375034" sldId="214748419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764835699" sldId="214748419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185879583" sldId="214748420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2197201945" sldId="2147484173"/>
            <pc:sldLayoutMk cId="2720793669" sldId="2147484201"/>
          </pc:sldLayoutMkLst>
        </pc:sldLayoutChg>
      </pc:sldMasterChg>
      <pc:sldMasterChg chg="del delSldLayout">
        <pc:chgData name="Mr. PPT" userId="6442ff2356111531" providerId="LiveId" clId="{9E5A8E78-448E-430E-B339-3D00D8E655B1}" dt="2022-11-11T07:00:44.305" v="6127" actId="47"/>
        <pc:sldMasterMkLst>
          <pc:docMk/>
          <pc:sldMasterMk cId="4078663500" sldId="2147484261"/>
        </pc:sldMasterMkLst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672412371" sldId="2147484262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1136825212" sldId="2147484263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4023011342" sldId="2147484264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2960682873" sldId="2147484265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626319962" sldId="2147484266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2063957429" sldId="2147484267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797020528" sldId="2147484268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73377302" sldId="2147484269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858019188" sldId="2147484270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4145999135" sldId="2147484271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3622178227" sldId="2147484272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20668895" sldId="2147484273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1823365652" sldId="2147484274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53471747" sldId="2147484275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1643444465" sldId="2147484276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420746745" sldId="2147484277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2797207503" sldId="2147484278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128517794" sldId="2147484279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1371153770" sldId="2147484280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844035732" sldId="2147484281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3651389752" sldId="2147484282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4197803572" sldId="2147484283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158922655" sldId="2147484284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1216426907" sldId="2147484285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1354790338" sldId="2147484286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3411679638" sldId="2147484287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2703864723" sldId="2147484288"/>
          </pc:sldLayoutMkLst>
        </pc:sldLayoutChg>
        <pc:sldLayoutChg chg="del">
          <pc:chgData name="Mr. PPT" userId="6442ff2356111531" providerId="LiveId" clId="{9E5A8E78-448E-430E-B339-3D00D8E655B1}" dt="2022-11-11T07:00:44.305" v="6127" actId="47"/>
          <pc:sldLayoutMkLst>
            <pc:docMk/>
            <pc:sldMasterMk cId="4078663500" sldId="2147484261"/>
            <pc:sldLayoutMk cId="43385105" sldId="2147484289"/>
          </pc:sldLayoutMkLst>
        </pc:sldLayoutChg>
      </pc:sldMasterChg>
      <pc:sldMasterChg chg="del delSldLayout">
        <pc:chgData name="Mr. PPT" userId="6442ff2356111531" providerId="LiveId" clId="{9E5A8E78-448E-430E-B339-3D00D8E655B1}" dt="2022-11-24T08:09:08.983" v="9656" actId="47"/>
        <pc:sldMasterMkLst>
          <pc:docMk/>
          <pc:sldMasterMk cId="3862381915" sldId="2147484290"/>
        </pc:sldMasterMkLst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788940563" sldId="2147484291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1847009890" sldId="2147484292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3261081132" sldId="2147484293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1948559256" sldId="2147484294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2211204331" sldId="2147484295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1402276827" sldId="2147484296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3982412807" sldId="2147484297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3537891369" sldId="2147484298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58662109" sldId="2147484299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2595657214" sldId="2147484300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4259222610" sldId="2147484301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3585181059" sldId="2147484302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1011792773" sldId="2147484303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2453746450" sldId="2147484304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3115777183" sldId="2147484305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1195138585" sldId="2147484306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1028960469" sldId="2147484307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3015377071" sldId="2147484308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3063683708" sldId="2147484309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1111974845" sldId="2147484310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2406346030" sldId="2147484311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768464171" sldId="2147484312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314725221" sldId="2147484313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2080949351" sldId="2147484314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2533145202" sldId="2147484315"/>
          </pc:sldLayoutMkLst>
        </pc:sldLayoutChg>
        <pc:sldLayoutChg chg="del">
          <pc:chgData name="Mr. PPT" userId="6442ff2356111531" providerId="LiveId" clId="{9E5A8E78-448E-430E-B339-3D00D8E655B1}" dt="2022-11-24T08:09:08.983" v="9656" actId="47"/>
          <pc:sldLayoutMkLst>
            <pc:docMk/>
            <pc:sldMasterMk cId="3862381915" sldId="2147484290"/>
            <pc:sldLayoutMk cId="2520657532" sldId="2147484316"/>
          </pc:sldLayoutMkLst>
        </pc:sldLayoutChg>
      </pc:sldMasterChg>
      <pc:sldMasterChg chg="del delSldLayout">
        <pc:chgData name="Mr. PPT" userId="6442ff2356111531" providerId="LiveId" clId="{9E5A8E78-448E-430E-B339-3D00D8E655B1}" dt="2022-11-11T05:37:53.032" v="4953" actId="47"/>
        <pc:sldMasterMkLst>
          <pc:docMk/>
          <pc:sldMasterMk cId="2886349404" sldId="2147484349"/>
        </pc:sldMasterMkLst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1517330033" sldId="2147484350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3421347363" sldId="2147484351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375448068" sldId="2147484352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2187548928" sldId="2147484353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2991537959" sldId="2147484354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3678618356" sldId="2147484355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3411752007" sldId="2147484356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3255071532" sldId="2147484357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3478871035" sldId="2147484358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2554190664" sldId="2147484359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1373239185" sldId="2147484360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3990720238" sldId="2147484361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1682754233" sldId="2147484362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3139658658" sldId="2147484363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2534408218" sldId="2147484364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2318112489" sldId="2147484365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1651374219" sldId="2147484366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1968235309" sldId="2147484367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2016698866" sldId="2147484368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2415893787" sldId="2147484369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2605327283" sldId="2147484370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3375653004" sldId="2147484371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787523244" sldId="2147484372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2520565233" sldId="2147484373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328315534" sldId="2147484374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3503261245" sldId="2147484375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92755841" sldId="2147484376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1294390970" sldId="2147484377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990630194" sldId="2147484378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2557798383" sldId="2147484379"/>
          </pc:sldLayoutMkLst>
        </pc:sldLayoutChg>
        <pc:sldLayoutChg chg="del">
          <pc:chgData name="Mr. PPT" userId="6442ff2356111531" providerId="LiveId" clId="{9E5A8E78-448E-430E-B339-3D00D8E655B1}" dt="2022-11-11T05:37:53.032" v="4953" actId="47"/>
          <pc:sldLayoutMkLst>
            <pc:docMk/>
            <pc:sldMasterMk cId="2886349404" sldId="2147484349"/>
            <pc:sldLayoutMk cId="2616679071" sldId="2147484380"/>
          </pc:sldLayoutMkLst>
        </pc:sldLayoutChg>
      </pc:sldMasterChg>
      <pc:sldMasterChg chg="del delSldLayout">
        <pc:chgData name="Mr. PPT" userId="6442ff2356111531" providerId="LiveId" clId="{9E5A8E78-448E-430E-B339-3D00D8E655B1}" dt="2022-11-11T07:26:40.186" v="6433" actId="47"/>
        <pc:sldMasterMkLst>
          <pc:docMk/>
          <pc:sldMasterMk cId="1325446048" sldId="2147484479"/>
        </pc:sldMasterMkLst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2507090400" sldId="2147484480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2739535038" sldId="2147484481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91480747" sldId="2147484482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2303167698" sldId="2147484483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908452917" sldId="2147484484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2102306376" sldId="2147484485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2045894079" sldId="2147484486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4138249845" sldId="2147484487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4284328532" sldId="2147484488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1630599248" sldId="2147484489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2410258258" sldId="2147484490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3761466501" sldId="2147484491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4224815969" sldId="2147484492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2390274575" sldId="2147484493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613811324" sldId="2147484494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1386782383" sldId="2147484495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2487515543" sldId="2147484496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402230837" sldId="2147484497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3666275149" sldId="2147484498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3290295920" sldId="2147484499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216711808" sldId="2147484500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3501333273" sldId="2147484501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2246740624" sldId="2147484502"/>
          </pc:sldLayoutMkLst>
        </pc:sldLayoutChg>
        <pc:sldLayoutChg chg="del">
          <pc:chgData name="Mr. PPT" userId="6442ff2356111531" providerId="LiveId" clId="{9E5A8E78-448E-430E-B339-3D00D8E655B1}" dt="2022-11-11T07:26:40.186" v="6433" actId="47"/>
          <pc:sldLayoutMkLst>
            <pc:docMk/>
            <pc:sldMasterMk cId="1325446048" sldId="2147484479"/>
            <pc:sldLayoutMk cId="4282465078" sldId="2147484503"/>
          </pc:sldLayoutMkLst>
        </pc:sldLayoutChg>
      </pc:sldMasterChg>
      <pc:sldMasterChg chg="del delSldLayout">
        <pc:chgData name="Mr. PPT" userId="6442ff2356111531" providerId="LiveId" clId="{9E5A8E78-448E-430E-B339-3D00D8E655B1}" dt="2022-11-28T06:47:09.170" v="10427" actId="47"/>
        <pc:sldMasterMkLst>
          <pc:docMk/>
          <pc:sldMasterMk cId="1639593009" sldId="2147484530"/>
        </pc:sldMasterMkLst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272462667" sldId="2147484531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2971825765" sldId="2147484532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1678011596" sldId="2147484533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2439479163" sldId="2147484534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1347506277" sldId="2147484535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958245767" sldId="2147484536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622308781" sldId="2147484537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4098996364" sldId="2147484538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827551750" sldId="2147484539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1932469598" sldId="2147484540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199798121" sldId="2147484541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2990363176" sldId="2147484542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2135779566" sldId="2147484543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036274978" sldId="2147484544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4053134210" sldId="2147484545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2492313779" sldId="2147484546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1297390646" sldId="2147484547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537913377" sldId="2147484548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057164396" sldId="2147484549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150922913" sldId="2147484550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2682639095" sldId="2147484551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972536754" sldId="2147484552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890566537" sldId="2147484553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326139076" sldId="2147484554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2583724891" sldId="2147484555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943304744" sldId="2147484556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059124262" sldId="2147484557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938155363" sldId="2147484558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370865865" sldId="2147484559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1478289992" sldId="2147484560"/>
          </pc:sldLayoutMkLst>
        </pc:sldLayoutChg>
        <pc:sldLayoutChg chg="del">
          <pc:chgData name="Mr. PPT" userId="6442ff2356111531" providerId="LiveId" clId="{9E5A8E78-448E-430E-B339-3D00D8E655B1}" dt="2022-11-28T06:47:09.170" v="10427" actId="47"/>
          <pc:sldLayoutMkLst>
            <pc:docMk/>
            <pc:sldMasterMk cId="1639593009" sldId="2147484530"/>
            <pc:sldLayoutMk cId="2479443683" sldId="2147484561"/>
          </pc:sldLayoutMkLst>
        </pc:sldLayoutChg>
      </pc:sldMasterChg>
      <pc:sldMasterChg chg="del delSldLayout">
        <pc:chgData name="Mr. PPT" userId="6442ff2356111531" providerId="LiveId" clId="{9E5A8E78-448E-430E-B339-3D00D8E655B1}" dt="2022-11-10T10:32:20.293" v="4460" actId="47"/>
        <pc:sldMasterMkLst>
          <pc:docMk/>
          <pc:sldMasterMk cId="964295262" sldId="2147484573"/>
        </pc:sldMasterMkLst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417118301" sldId="2147484574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1622095630" sldId="2147484575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567538558" sldId="2147484576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3375900146" sldId="2147484577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301360755" sldId="2147484578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297333283" sldId="2147484579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3433355817" sldId="2147484580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3279668941" sldId="2147484581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767185270" sldId="2147484582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057442423" sldId="2147484583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4240989483" sldId="2147484584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1103329749" sldId="2147484585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294106330" sldId="2147484586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164475748" sldId="2147484587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679279413" sldId="2147484588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207768123" sldId="2147484589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3162083314" sldId="2147484590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1484226703" sldId="2147484591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4209092328" sldId="2147484592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591555512" sldId="2147484593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490042404" sldId="2147484594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1040330415" sldId="2147484595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1576830388" sldId="2147484596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411091534" sldId="2147484597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2248750408" sldId="2147484598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3159398811" sldId="2147484599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990585507" sldId="2147484600"/>
          </pc:sldLayoutMkLst>
        </pc:sldLayoutChg>
        <pc:sldLayoutChg chg="del">
          <pc:chgData name="Mr. PPT" userId="6442ff2356111531" providerId="LiveId" clId="{9E5A8E78-448E-430E-B339-3D00D8E655B1}" dt="2022-11-10T10:32:20.293" v="4460" actId="47"/>
          <pc:sldLayoutMkLst>
            <pc:docMk/>
            <pc:sldMasterMk cId="964295262" sldId="2147484573"/>
            <pc:sldLayoutMk cId="3799924026" sldId="2147484601"/>
          </pc:sldLayoutMkLst>
        </pc:sldLayoutChg>
      </pc:sldMasterChg>
      <pc:sldMasterChg chg="del delSldLayout">
        <pc:chgData name="Mr. PPT" userId="6442ff2356111531" providerId="LiveId" clId="{9E5A8E78-448E-430E-B339-3D00D8E655B1}" dt="2022-11-28T09:31:38.565" v="10644" actId="47"/>
        <pc:sldMasterMkLst>
          <pc:docMk/>
          <pc:sldMasterMk cId="2081448920" sldId="2147484602"/>
        </pc:sldMasterMkLst>
        <pc:sldLayoutChg chg="del">
          <pc:chgData name="Mr. PPT" userId="6442ff2356111531" providerId="LiveId" clId="{9E5A8E78-448E-430E-B339-3D00D8E655B1}" dt="2022-11-28T09:31:38.565" v="10644" actId="47"/>
          <pc:sldLayoutMkLst>
            <pc:docMk/>
            <pc:sldMasterMk cId="2081448920" sldId="2147484602"/>
            <pc:sldLayoutMk cId="4044630543" sldId="2147484603"/>
          </pc:sldLayoutMkLst>
        </pc:sldLayoutChg>
        <pc:sldLayoutChg chg="del">
          <pc:chgData name="Mr. PPT" userId="6442ff2356111531" providerId="LiveId" clId="{9E5A8E78-448E-430E-B339-3D00D8E655B1}" dt="2022-11-28T09:31:38.565" v="10644" actId="47"/>
          <pc:sldLayoutMkLst>
            <pc:docMk/>
            <pc:sldMasterMk cId="2081448920" sldId="2147484602"/>
            <pc:sldLayoutMk cId="1165364420" sldId="2147484604"/>
          </pc:sldLayoutMkLst>
        </pc:sldLayoutChg>
        <pc:sldLayoutChg chg="del">
          <pc:chgData name="Mr. PPT" userId="6442ff2356111531" providerId="LiveId" clId="{9E5A8E78-448E-430E-B339-3D00D8E655B1}" dt="2022-11-28T09:31:38.565" v="10644" actId="47"/>
          <pc:sldLayoutMkLst>
            <pc:docMk/>
            <pc:sldMasterMk cId="2081448920" sldId="2147484602"/>
            <pc:sldLayoutMk cId="4152671627" sldId="2147484605"/>
          </pc:sldLayoutMkLst>
        </pc:sldLayoutChg>
        <pc:sldLayoutChg chg="del">
          <pc:chgData name="Mr. PPT" userId="6442ff2356111531" providerId="LiveId" clId="{9E5A8E78-448E-430E-B339-3D00D8E655B1}" dt="2022-11-28T09:31:38.565" v="10644" actId="47"/>
          <pc:sldLayoutMkLst>
            <pc:docMk/>
            <pc:sldMasterMk cId="2081448920" sldId="2147484602"/>
            <pc:sldLayoutMk cId="203636560" sldId="2147484606"/>
          </pc:sldLayoutMkLst>
        </pc:sldLayoutChg>
        <pc:sldLayoutChg chg="del">
          <pc:chgData name="Mr. PPT" userId="6442ff2356111531" providerId="LiveId" clId="{9E5A8E78-448E-430E-B339-3D00D8E655B1}" dt="2022-11-28T09:31:38.565" v="10644" actId="47"/>
          <pc:sldLayoutMkLst>
            <pc:docMk/>
            <pc:sldMasterMk cId="2081448920" sldId="2147484602"/>
            <pc:sldLayoutMk cId="430477590" sldId="2147484607"/>
          </pc:sldLayoutMkLst>
        </pc:sldLayoutChg>
        <pc:sldLayoutChg chg="del">
          <pc:chgData name="Mr. PPT" userId="6442ff2356111531" providerId="LiveId" clId="{9E5A8E78-448E-430E-B339-3D00D8E655B1}" dt="2022-11-28T09:31:38.565" v="10644" actId="47"/>
          <pc:sldLayoutMkLst>
            <pc:docMk/>
            <pc:sldMasterMk cId="2081448920" sldId="2147484602"/>
            <pc:sldLayoutMk cId="1585220411" sldId="2147484608"/>
          </pc:sldLayoutMkLst>
        </pc:sldLayoutChg>
        <pc:sldLayoutChg chg="del">
          <pc:chgData name="Mr. PPT" userId="6442ff2356111531" providerId="LiveId" clId="{9E5A8E78-448E-430E-B339-3D00D8E655B1}" dt="2022-11-28T09:31:38.565" v="10644" actId="47"/>
          <pc:sldLayoutMkLst>
            <pc:docMk/>
            <pc:sldMasterMk cId="2081448920" sldId="2147484602"/>
            <pc:sldLayoutMk cId="3697973521" sldId="2147484609"/>
          </pc:sldLayoutMkLst>
        </pc:sldLayoutChg>
        <pc:sldLayoutChg chg="del">
          <pc:chgData name="Mr. PPT" userId="6442ff2356111531" providerId="LiveId" clId="{9E5A8E78-448E-430E-B339-3D00D8E655B1}" dt="2022-11-28T09:31:38.565" v="10644" actId="47"/>
          <pc:sldLayoutMkLst>
            <pc:docMk/>
            <pc:sldMasterMk cId="2081448920" sldId="2147484602"/>
            <pc:sldLayoutMk cId="2205812894" sldId="2147484610"/>
          </pc:sldLayoutMkLst>
        </pc:sldLayoutChg>
        <pc:sldLayoutChg chg="del">
          <pc:chgData name="Mr. PPT" userId="6442ff2356111531" providerId="LiveId" clId="{9E5A8E78-448E-430E-B339-3D00D8E655B1}" dt="2022-11-28T09:31:38.565" v="10644" actId="47"/>
          <pc:sldLayoutMkLst>
            <pc:docMk/>
            <pc:sldMasterMk cId="2081448920" sldId="2147484602"/>
            <pc:sldLayoutMk cId="3863193127" sldId="2147484611"/>
          </pc:sldLayoutMkLst>
        </pc:sldLayoutChg>
      </pc:sldMasterChg>
      <pc:sldMasterChg chg="del delSldLayout">
        <pc:chgData name="Mr. PPT" userId="6442ff2356111531" providerId="LiveId" clId="{9E5A8E78-448E-430E-B339-3D00D8E655B1}" dt="2022-11-28T06:23:08.536" v="10228" actId="47"/>
        <pc:sldMasterMkLst>
          <pc:docMk/>
          <pc:sldMasterMk cId="2620192693" sldId="2147484612"/>
        </pc:sldMasterMkLst>
        <pc:sldLayoutChg chg="del">
          <pc:chgData name="Mr. PPT" userId="6442ff2356111531" providerId="LiveId" clId="{9E5A8E78-448E-430E-B339-3D00D8E655B1}" dt="2022-11-28T06:23:08.536" v="10228" actId="47"/>
          <pc:sldLayoutMkLst>
            <pc:docMk/>
            <pc:sldMasterMk cId="2620192693" sldId="2147484612"/>
            <pc:sldLayoutMk cId="3614391623" sldId="2147484613"/>
          </pc:sldLayoutMkLst>
        </pc:sldLayoutChg>
        <pc:sldLayoutChg chg="del">
          <pc:chgData name="Mr. PPT" userId="6442ff2356111531" providerId="LiveId" clId="{9E5A8E78-448E-430E-B339-3D00D8E655B1}" dt="2022-11-28T06:23:08.536" v="10228" actId="47"/>
          <pc:sldLayoutMkLst>
            <pc:docMk/>
            <pc:sldMasterMk cId="2620192693" sldId="2147484612"/>
            <pc:sldLayoutMk cId="3060619077" sldId="2147484614"/>
          </pc:sldLayoutMkLst>
        </pc:sldLayoutChg>
      </pc:sldMasterChg>
      <pc:sldMasterChg chg="add del addSldLayout delSldLayout">
        <pc:chgData name="Mr. PPT" userId="6442ff2356111531" providerId="LiveId" clId="{9E5A8E78-448E-430E-B339-3D00D8E655B1}" dt="2022-11-24T02:33:51.332" v="9004" actId="47"/>
        <pc:sldMasterMkLst>
          <pc:docMk/>
          <pc:sldMasterMk cId="3608293889" sldId="2147484615"/>
        </pc:sldMasterMkLst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1073100134" sldId="2147484616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050272743" sldId="214748461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732916991" sldId="214748461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679460318" sldId="214748461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2843655767" sldId="214748462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864826323" sldId="214748462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2422153793" sldId="2147484622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780214238" sldId="2147484623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414072137" sldId="2147484624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2252469128" sldId="2147484625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056128119" sldId="2147484626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391942541" sldId="214748462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1776084770" sldId="214748462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1294663413" sldId="214748462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1145155797" sldId="214748463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393713159" sldId="214748463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1329384524" sldId="2147484632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245590630" sldId="2147484633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1189620343" sldId="2147484634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583660042" sldId="2147484635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2573851172" sldId="2147484636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813590430" sldId="214748463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588108854" sldId="214748463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92636679" sldId="214748463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027660306" sldId="214748464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558090446" sldId="214748464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3608293889" sldId="2147484615"/>
            <pc:sldLayoutMk cId="3770398040" sldId="2147484642"/>
          </pc:sldLayoutMkLst>
        </pc:sldLayoutChg>
      </pc:sldMasterChg>
      <pc:sldMasterChg chg="del delSldLayout">
        <pc:chgData name="Mr. PPT" userId="6442ff2356111531" providerId="LiveId" clId="{9E5A8E78-448E-430E-B339-3D00D8E655B1}" dt="2022-11-28T09:37:28.718" v="10830" actId="47"/>
        <pc:sldMasterMkLst>
          <pc:docMk/>
          <pc:sldMasterMk cId="160633626" sldId="2147484643"/>
        </pc:sldMasterMkLst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3773357985" sldId="2147484644"/>
          </pc:sldLayoutMkLst>
        </pc:sldLayoutChg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3713180630" sldId="2147484645"/>
          </pc:sldLayoutMkLst>
        </pc:sldLayoutChg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3243340021" sldId="2147484646"/>
          </pc:sldLayoutMkLst>
        </pc:sldLayoutChg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3125668666" sldId="2147484647"/>
          </pc:sldLayoutMkLst>
        </pc:sldLayoutChg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2816522393" sldId="2147484648"/>
          </pc:sldLayoutMkLst>
        </pc:sldLayoutChg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3940309989" sldId="2147484649"/>
          </pc:sldLayoutMkLst>
        </pc:sldLayoutChg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3177180324" sldId="2147484650"/>
          </pc:sldLayoutMkLst>
        </pc:sldLayoutChg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293990818" sldId="2147484651"/>
          </pc:sldLayoutMkLst>
        </pc:sldLayoutChg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2953232876" sldId="2147484652"/>
          </pc:sldLayoutMkLst>
        </pc:sldLayoutChg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1416670152" sldId="2147484653"/>
          </pc:sldLayoutMkLst>
        </pc:sldLayoutChg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170161982" sldId="2147484654"/>
          </pc:sldLayoutMkLst>
        </pc:sldLayoutChg>
        <pc:sldLayoutChg chg="del">
          <pc:chgData name="Mr. PPT" userId="6442ff2356111531" providerId="LiveId" clId="{9E5A8E78-448E-430E-B339-3D00D8E655B1}" dt="2022-11-28T09:37:28.718" v="10830" actId="47"/>
          <pc:sldLayoutMkLst>
            <pc:docMk/>
            <pc:sldMasterMk cId="160633626" sldId="2147484643"/>
            <pc:sldLayoutMk cId="1668620135" sldId="2147484655"/>
          </pc:sldLayoutMkLst>
        </pc:sldLayoutChg>
      </pc:sldMasterChg>
      <pc:sldMasterChg chg="del delSldLayout">
        <pc:chgData name="Mr. PPT" userId="6442ff2356111531" providerId="LiveId" clId="{9E5A8E78-448E-430E-B339-3D00D8E655B1}" dt="2022-11-10T07:16:10.557" v="3037" actId="47"/>
        <pc:sldMasterMkLst>
          <pc:docMk/>
          <pc:sldMasterMk cId="1801943200" sldId="2147484656"/>
        </pc:sldMasterMkLst>
        <pc:sldLayoutChg chg="del">
          <pc:chgData name="Mr. PPT" userId="6442ff2356111531" providerId="LiveId" clId="{9E5A8E78-448E-430E-B339-3D00D8E655B1}" dt="2022-11-10T07:16:10.557" v="3037" actId="47"/>
          <pc:sldLayoutMkLst>
            <pc:docMk/>
            <pc:sldMasterMk cId="1801943200" sldId="2147484656"/>
            <pc:sldLayoutMk cId="1440255818" sldId="2147484657"/>
          </pc:sldLayoutMkLst>
        </pc:sldLayoutChg>
        <pc:sldLayoutChg chg="del">
          <pc:chgData name="Mr. PPT" userId="6442ff2356111531" providerId="LiveId" clId="{9E5A8E78-448E-430E-B339-3D00D8E655B1}" dt="2022-11-10T07:16:10.557" v="3037" actId="47"/>
          <pc:sldLayoutMkLst>
            <pc:docMk/>
            <pc:sldMasterMk cId="1801943200" sldId="2147484656"/>
            <pc:sldLayoutMk cId="2075181661" sldId="2147484658"/>
          </pc:sldLayoutMkLst>
        </pc:sldLayoutChg>
        <pc:sldLayoutChg chg="del">
          <pc:chgData name="Mr. PPT" userId="6442ff2356111531" providerId="LiveId" clId="{9E5A8E78-448E-430E-B339-3D00D8E655B1}" dt="2022-11-10T07:16:10.557" v="3037" actId="47"/>
          <pc:sldLayoutMkLst>
            <pc:docMk/>
            <pc:sldMasterMk cId="1801943200" sldId="2147484656"/>
            <pc:sldLayoutMk cId="2666184446" sldId="2147484659"/>
          </pc:sldLayoutMkLst>
        </pc:sldLayoutChg>
        <pc:sldLayoutChg chg="del">
          <pc:chgData name="Mr. PPT" userId="6442ff2356111531" providerId="LiveId" clId="{9E5A8E78-448E-430E-B339-3D00D8E655B1}" dt="2022-11-10T07:16:10.557" v="3037" actId="47"/>
          <pc:sldLayoutMkLst>
            <pc:docMk/>
            <pc:sldMasterMk cId="1801943200" sldId="2147484656"/>
            <pc:sldLayoutMk cId="2489181084" sldId="2147484660"/>
          </pc:sldLayoutMkLst>
        </pc:sldLayoutChg>
        <pc:sldLayoutChg chg="del">
          <pc:chgData name="Mr. PPT" userId="6442ff2356111531" providerId="LiveId" clId="{9E5A8E78-448E-430E-B339-3D00D8E655B1}" dt="2022-11-10T07:16:10.557" v="3037" actId="47"/>
          <pc:sldLayoutMkLst>
            <pc:docMk/>
            <pc:sldMasterMk cId="1801943200" sldId="2147484656"/>
            <pc:sldLayoutMk cId="1485644131" sldId="2147484661"/>
          </pc:sldLayoutMkLst>
        </pc:sldLayoutChg>
        <pc:sldLayoutChg chg="del">
          <pc:chgData name="Mr. PPT" userId="6442ff2356111531" providerId="LiveId" clId="{9E5A8E78-448E-430E-B339-3D00D8E655B1}" dt="2022-11-10T07:16:10.557" v="3037" actId="47"/>
          <pc:sldLayoutMkLst>
            <pc:docMk/>
            <pc:sldMasterMk cId="1801943200" sldId="2147484656"/>
            <pc:sldLayoutMk cId="3808286051" sldId="2147484662"/>
          </pc:sldLayoutMkLst>
        </pc:sldLayoutChg>
        <pc:sldLayoutChg chg="del">
          <pc:chgData name="Mr. PPT" userId="6442ff2356111531" providerId="LiveId" clId="{9E5A8E78-448E-430E-B339-3D00D8E655B1}" dt="2022-11-10T07:16:10.557" v="3037" actId="47"/>
          <pc:sldLayoutMkLst>
            <pc:docMk/>
            <pc:sldMasterMk cId="1801943200" sldId="2147484656"/>
            <pc:sldLayoutMk cId="126049257" sldId="2147484663"/>
          </pc:sldLayoutMkLst>
        </pc:sldLayoutChg>
        <pc:sldLayoutChg chg="del">
          <pc:chgData name="Mr. PPT" userId="6442ff2356111531" providerId="LiveId" clId="{9E5A8E78-448E-430E-B339-3D00D8E655B1}" dt="2022-11-10T07:16:10.557" v="3037" actId="47"/>
          <pc:sldLayoutMkLst>
            <pc:docMk/>
            <pc:sldMasterMk cId="1801943200" sldId="2147484656"/>
            <pc:sldLayoutMk cId="1283303763" sldId="2147484664"/>
          </pc:sldLayoutMkLst>
        </pc:sldLayoutChg>
        <pc:sldLayoutChg chg="del">
          <pc:chgData name="Mr. PPT" userId="6442ff2356111531" providerId="LiveId" clId="{9E5A8E78-448E-430E-B339-3D00D8E655B1}" dt="2022-11-10T07:16:10.557" v="3037" actId="47"/>
          <pc:sldLayoutMkLst>
            <pc:docMk/>
            <pc:sldMasterMk cId="1801943200" sldId="2147484656"/>
            <pc:sldLayoutMk cId="1198572403" sldId="2147484665"/>
          </pc:sldLayoutMkLst>
        </pc:sldLayoutChg>
        <pc:sldLayoutChg chg="del">
          <pc:chgData name="Mr. PPT" userId="6442ff2356111531" providerId="LiveId" clId="{9E5A8E78-448E-430E-B339-3D00D8E655B1}" dt="2022-11-10T07:16:10.557" v="3037" actId="47"/>
          <pc:sldLayoutMkLst>
            <pc:docMk/>
            <pc:sldMasterMk cId="1801943200" sldId="2147484656"/>
            <pc:sldLayoutMk cId="1648197282" sldId="2147484666"/>
          </pc:sldLayoutMkLst>
        </pc:sldLayoutChg>
        <pc:sldLayoutChg chg="del">
          <pc:chgData name="Mr. PPT" userId="6442ff2356111531" providerId="LiveId" clId="{9E5A8E78-448E-430E-B339-3D00D8E655B1}" dt="2022-11-10T07:16:10.557" v="3037" actId="47"/>
          <pc:sldLayoutMkLst>
            <pc:docMk/>
            <pc:sldMasterMk cId="1801943200" sldId="2147484656"/>
            <pc:sldLayoutMk cId="4162685439" sldId="2147484667"/>
          </pc:sldLayoutMkLst>
        </pc:sldLayoutChg>
      </pc:sldMasterChg>
      <pc:sldMasterChg chg="del delSldLayout">
        <pc:chgData name="Mr. PPT" userId="6442ff2356111531" providerId="LiveId" clId="{9E5A8E78-448E-430E-B339-3D00D8E655B1}" dt="2022-11-09T06:58:22.540" v="1315" actId="47"/>
        <pc:sldMasterMkLst>
          <pc:docMk/>
          <pc:sldMasterMk cId="1280431323" sldId="2147484668"/>
        </pc:sldMasterMkLst>
        <pc:sldLayoutChg chg="del">
          <pc:chgData name="Mr. PPT" userId="6442ff2356111531" providerId="LiveId" clId="{9E5A8E78-448E-430E-B339-3D00D8E655B1}" dt="2022-11-09T06:58:22.540" v="1315" actId="47"/>
          <pc:sldLayoutMkLst>
            <pc:docMk/>
            <pc:sldMasterMk cId="1280431323" sldId="2147484668"/>
            <pc:sldLayoutMk cId="1442157265" sldId="2147484669"/>
          </pc:sldLayoutMkLst>
        </pc:sldLayoutChg>
        <pc:sldLayoutChg chg="del">
          <pc:chgData name="Mr. PPT" userId="6442ff2356111531" providerId="LiveId" clId="{9E5A8E78-448E-430E-B339-3D00D8E655B1}" dt="2022-11-09T06:58:22.540" v="1315" actId="47"/>
          <pc:sldLayoutMkLst>
            <pc:docMk/>
            <pc:sldMasterMk cId="1280431323" sldId="2147484668"/>
            <pc:sldLayoutMk cId="2473938602" sldId="2147484670"/>
          </pc:sldLayoutMkLst>
        </pc:sldLayoutChg>
        <pc:sldLayoutChg chg="del">
          <pc:chgData name="Mr. PPT" userId="6442ff2356111531" providerId="LiveId" clId="{9E5A8E78-448E-430E-B339-3D00D8E655B1}" dt="2022-11-09T06:58:22.540" v="1315" actId="47"/>
          <pc:sldLayoutMkLst>
            <pc:docMk/>
            <pc:sldMasterMk cId="1280431323" sldId="2147484668"/>
            <pc:sldLayoutMk cId="3974404250" sldId="2147484671"/>
          </pc:sldLayoutMkLst>
        </pc:sldLayoutChg>
        <pc:sldLayoutChg chg="del">
          <pc:chgData name="Mr. PPT" userId="6442ff2356111531" providerId="LiveId" clId="{9E5A8E78-448E-430E-B339-3D00D8E655B1}" dt="2022-11-09T06:58:22.540" v="1315" actId="47"/>
          <pc:sldLayoutMkLst>
            <pc:docMk/>
            <pc:sldMasterMk cId="1280431323" sldId="2147484668"/>
            <pc:sldLayoutMk cId="3588089513" sldId="2147484672"/>
          </pc:sldLayoutMkLst>
        </pc:sldLayoutChg>
        <pc:sldLayoutChg chg="del">
          <pc:chgData name="Mr. PPT" userId="6442ff2356111531" providerId="LiveId" clId="{9E5A8E78-448E-430E-B339-3D00D8E655B1}" dt="2022-11-09T06:58:22.540" v="1315" actId="47"/>
          <pc:sldLayoutMkLst>
            <pc:docMk/>
            <pc:sldMasterMk cId="1280431323" sldId="2147484668"/>
            <pc:sldLayoutMk cId="1356240936" sldId="2147484673"/>
          </pc:sldLayoutMkLst>
        </pc:sldLayoutChg>
        <pc:sldLayoutChg chg="del">
          <pc:chgData name="Mr. PPT" userId="6442ff2356111531" providerId="LiveId" clId="{9E5A8E78-448E-430E-B339-3D00D8E655B1}" dt="2022-11-09T06:58:22.540" v="1315" actId="47"/>
          <pc:sldLayoutMkLst>
            <pc:docMk/>
            <pc:sldMasterMk cId="1280431323" sldId="2147484668"/>
            <pc:sldLayoutMk cId="3353136737" sldId="2147484674"/>
          </pc:sldLayoutMkLst>
        </pc:sldLayoutChg>
        <pc:sldLayoutChg chg="del">
          <pc:chgData name="Mr. PPT" userId="6442ff2356111531" providerId="LiveId" clId="{9E5A8E78-448E-430E-B339-3D00D8E655B1}" dt="2022-11-09T06:58:22.540" v="1315" actId="47"/>
          <pc:sldLayoutMkLst>
            <pc:docMk/>
            <pc:sldMasterMk cId="1280431323" sldId="2147484668"/>
            <pc:sldLayoutMk cId="2487922466" sldId="2147484675"/>
          </pc:sldLayoutMkLst>
        </pc:sldLayoutChg>
        <pc:sldLayoutChg chg="del">
          <pc:chgData name="Mr. PPT" userId="6442ff2356111531" providerId="LiveId" clId="{9E5A8E78-448E-430E-B339-3D00D8E655B1}" dt="2022-11-09T06:58:22.540" v="1315" actId="47"/>
          <pc:sldLayoutMkLst>
            <pc:docMk/>
            <pc:sldMasterMk cId="1280431323" sldId="2147484668"/>
            <pc:sldLayoutMk cId="731263647" sldId="2147484676"/>
          </pc:sldLayoutMkLst>
        </pc:sldLayoutChg>
        <pc:sldLayoutChg chg="del">
          <pc:chgData name="Mr. PPT" userId="6442ff2356111531" providerId="LiveId" clId="{9E5A8E78-448E-430E-B339-3D00D8E655B1}" dt="2022-11-09T06:58:22.540" v="1315" actId="47"/>
          <pc:sldLayoutMkLst>
            <pc:docMk/>
            <pc:sldMasterMk cId="1280431323" sldId="2147484668"/>
            <pc:sldLayoutMk cId="665013867" sldId="2147484677"/>
          </pc:sldLayoutMkLst>
        </pc:sldLayoutChg>
        <pc:sldLayoutChg chg="del">
          <pc:chgData name="Mr. PPT" userId="6442ff2356111531" providerId="LiveId" clId="{9E5A8E78-448E-430E-B339-3D00D8E655B1}" dt="2022-11-09T06:58:22.540" v="1315" actId="47"/>
          <pc:sldLayoutMkLst>
            <pc:docMk/>
            <pc:sldMasterMk cId="1280431323" sldId="2147484668"/>
            <pc:sldLayoutMk cId="4146721234" sldId="2147484678"/>
          </pc:sldLayoutMkLst>
        </pc:sldLayoutChg>
        <pc:sldLayoutChg chg="del">
          <pc:chgData name="Mr. PPT" userId="6442ff2356111531" providerId="LiveId" clId="{9E5A8E78-448E-430E-B339-3D00D8E655B1}" dt="2022-11-09T06:58:22.540" v="1315" actId="47"/>
          <pc:sldLayoutMkLst>
            <pc:docMk/>
            <pc:sldMasterMk cId="1280431323" sldId="2147484668"/>
            <pc:sldLayoutMk cId="1166270646" sldId="2147484679"/>
          </pc:sldLayoutMkLst>
        </pc:sldLayoutChg>
      </pc:sldMasterChg>
      <pc:sldMasterChg chg="add del addSldLayout delSldLayout">
        <pc:chgData name="Mr. PPT" userId="6442ff2356111531" providerId="LiveId" clId="{9E5A8E78-448E-430E-B339-3D00D8E655B1}" dt="2022-11-24T02:33:51.332" v="9004" actId="47"/>
        <pc:sldMasterMkLst>
          <pc:docMk/>
          <pc:sldMasterMk cId="1208309940" sldId="2147484680"/>
        </pc:sldMasterMkLst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208309940" sldId="2147484680"/>
            <pc:sldLayoutMk cId="2171641246" sldId="214748468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208309940" sldId="2147484680"/>
            <pc:sldLayoutMk cId="2364539264" sldId="2147484682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208309940" sldId="2147484680"/>
            <pc:sldLayoutMk cId="826432719" sldId="2147484683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208309940" sldId="2147484680"/>
            <pc:sldLayoutMk cId="3666861320" sldId="2147484684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208309940" sldId="2147484680"/>
            <pc:sldLayoutMk cId="1094251861" sldId="2147484685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208309940" sldId="2147484680"/>
            <pc:sldLayoutMk cId="699636930" sldId="2147484686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208309940" sldId="2147484680"/>
            <pc:sldLayoutMk cId="2125623904" sldId="214748468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208309940" sldId="2147484680"/>
            <pc:sldLayoutMk cId="2459216183" sldId="214748468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208309940" sldId="2147484680"/>
            <pc:sldLayoutMk cId="3614960924" sldId="214748468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208309940" sldId="2147484680"/>
            <pc:sldLayoutMk cId="2269159942" sldId="214748469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208309940" sldId="2147484680"/>
            <pc:sldLayoutMk cId="3884217573" sldId="2147484691"/>
          </pc:sldLayoutMkLst>
        </pc:sldLayoutChg>
      </pc:sldMasterChg>
      <pc:sldMasterChg chg="del delSldLayout">
        <pc:chgData name="Mr. PPT" userId="6442ff2356111531" providerId="LiveId" clId="{9E5A8E78-448E-430E-B339-3D00D8E655B1}" dt="2022-11-23T04:56:22.603" v="8136" actId="47"/>
        <pc:sldMasterMkLst>
          <pc:docMk/>
          <pc:sldMasterMk cId="1298438769" sldId="2147484692"/>
        </pc:sldMasterMkLst>
        <pc:sldLayoutChg chg="del">
          <pc:chgData name="Mr. PPT" userId="6442ff2356111531" providerId="LiveId" clId="{9E5A8E78-448E-430E-B339-3D00D8E655B1}" dt="2022-11-23T04:56:22.603" v="8136" actId="47"/>
          <pc:sldLayoutMkLst>
            <pc:docMk/>
            <pc:sldMasterMk cId="1298438769" sldId="2147484692"/>
            <pc:sldLayoutMk cId="786873132" sldId="2147484693"/>
          </pc:sldLayoutMkLst>
        </pc:sldLayoutChg>
        <pc:sldLayoutChg chg="del">
          <pc:chgData name="Mr. PPT" userId="6442ff2356111531" providerId="LiveId" clId="{9E5A8E78-448E-430E-B339-3D00D8E655B1}" dt="2022-11-23T04:56:22.603" v="8136" actId="47"/>
          <pc:sldLayoutMkLst>
            <pc:docMk/>
            <pc:sldMasterMk cId="1298438769" sldId="2147484692"/>
            <pc:sldLayoutMk cId="3915469133" sldId="2147484694"/>
          </pc:sldLayoutMkLst>
        </pc:sldLayoutChg>
        <pc:sldLayoutChg chg="del">
          <pc:chgData name="Mr. PPT" userId="6442ff2356111531" providerId="LiveId" clId="{9E5A8E78-448E-430E-B339-3D00D8E655B1}" dt="2022-11-23T04:56:22.603" v="8136" actId="47"/>
          <pc:sldLayoutMkLst>
            <pc:docMk/>
            <pc:sldMasterMk cId="1298438769" sldId="2147484692"/>
            <pc:sldLayoutMk cId="665407923" sldId="2147484695"/>
          </pc:sldLayoutMkLst>
        </pc:sldLayoutChg>
        <pc:sldLayoutChg chg="del">
          <pc:chgData name="Mr. PPT" userId="6442ff2356111531" providerId="LiveId" clId="{9E5A8E78-448E-430E-B339-3D00D8E655B1}" dt="2022-11-23T04:56:22.603" v="8136" actId="47"/>
          <pc:sldLayoutMkLst>
            <pc:docMk/>
            <pc:sldMasterMk cId="1298438769" sldId="2147484692"/>
            <pc:sldLayoutMk cId="3366297009" sldId="2147484696"/>
          </pc:sldLayoutMkLst>
        </pc:sldLayoutChg>
        <pc:sldLayoutChg chg="del">
          <pc:chgData name="Mr. PPT" userId="6442ff2356111531" providerId="LiveId" clId="{9E5A8E78-448E-430E-B339-3D00D8E655B1}" dt="2022-11-23T04:56:22.603" v="8136" actId="47"/>
          <pc:sldLayoutMkLst>
            <pc:docMk/>
            <pc:sldMasterMk cId="1298438769" sldId="2147484692"/>
            <pc:sldLayoutMk cId="721434998" sldId="2147484697"/>
          </pc:sldLayoutMkLst>
        </pc:sldLayoutChg>
        <pc:sldLayoutChg chg="del">
          <pc:chgData name="Mr. PPT" userId="6442ff2356111531" providerId="LiveId" clId="{9E5A8E78-448E-430E-B339-3D00D8E655B1}" dt="2022-11-23T04:56:22.603" v="8136" actId="47"/>
          <pc:sldLayoutMkLst>
            <pc:docMk/>
            <pc:sldMasterMk cId="1298438769" sldId="2147484692"/>
            <pc:sldLayoutMk cId="3759986126" sldId="2147484698"/>
          </pc:sldLayoutMkLst>
        </pc:sldLayoutChg>
        <pc:sldLayoutChg chg="del">
          <pc:chgData name="Mr. PPT" userId="6442ff2356111531" providerId="LiveId" clId="{9E5A8E78-448E-430E-B339-3D00D8E655B1}" dt="2022-11-23T04:56:22.603" v="8136" actId="47"/>
          <pc:sldLayoutMkLst>
            <pc:docMk/>
            <pc:sldMasterMk cId="1298438769" sldId="2147484692"/>
            <pc:sldLayoutMk cId="2771796626" sldId="2147484699"/>
          </pc:sldLayoutMkLst>
        </pc:sldLayoutChg>
        <pc:sldLayoutChg chg="del">
          <pc:chgData name="Mr. PPT" userId="6442ff2356111531" providerId="LiveId" clId="{9E5A8E78-448E-430E-B339-3D00D8E655B1}" dt="2022-11-23T04:56:22.603" v="8136" actId="47"/>
          <pc:sldLayoutMkLst>
            <pc:docMk/>
            <pc:sldMasterMk cId="1298438769" sldId="2147484692"/>
            <pc:sldLayoutMk cId="1754835713" sldId="2147484700"/>
          </pc:sldLayoutMkLst>
        </pc:sldLayoutChg>
        <pc:sldLayoutChg chg="del">
          <pc:chgData name="Mr. PPT" userId="6442ff2356111531" providerId="LiveId" clId="{9E5A8E78-448E-430E-B339-3D00D8E655B1}" dt="2022-11-23T04:56:22.603" v="8136" actId="47"/>
          <pc:sldLayoutMkLst>
            <pc:docMk/>
            <pc:sldMasterMk cId="1298438769" sldId="2147484692"/>
            <pc:sldLayoutMk cId="3688643632" sldId="2147484701"/>
          </pc:sldLayoutMkLst>
        </pc:sldLayoutChg>
        <pc:sldLayoutChg chg="del">
          <pc:chgData name="Mr. PPT" userId="6442ff2356111531" providerId="LiveId" clId="{9E5A8E78-448E-430E-B339-3D00D8E655B1}" dt="2022-11-23T04:56:22.603" v="8136" actId="47"/>
          <pc:sldLayoutMkLst>
            <pc:docMk/>
            <pc:sldMasterMk cId="1298438769" sldId="2147484692"/>
            <pc:sldLayoutMk cId="401283143" sldId="2147484702"/>
          </pc:sldLayoutMkLst>
        </pc:sldLayoutChg>
        <pc:sldLayoutChg chg="del">
          <pc:chgData name="Mr. PPT" userId="6442ff2356111531" providerId="LiveId" clId="{9E5A8E78-448E-430E-B339-3D00D8E655B1}" dt="2022-11-23T04:56:22.603" v="8136" actId="47"/>
          <pc:sldLayoutMkLst>
            <pc:docMk/>
            <pc:sldMasterMk cId="1298438769" sldId="2147484692"/>
            <pc:sldLayoutMk cId="3930533544" sldId="2147484703"/>
          </pc:sldLayoutMkLst>
        </pc:sldLayoutChg>
      </pc:sldMasterChg>
      <pc:sldMasterChg chg="del delSldLayout">
        <pc:chgData name="Mr. PPT" userId="6442ff2356111531" providerId="LiveId" clId="{9E5A8E78-448E-430E-B339-3D00D8E655B1}" dt="2022-11-11T05:19:01.742" v="4707" actId="2696"/>
        <pc:sldMasterMkLst>
          <pc:docMk/>
          <pc:sldMasterMk cId="923812752" sldId="2147484704"/>
        </pc:sldMasterMkLst>
        <pc:sldLayoutChg chg="del">
          <pc:chgData name="Mr. PPT" userId="6442ff2356111531" providerId="LiveId" clId="{9E5A8E78-448E-430E-B339-3D00D8E655B1}" dt="2022-11-11T05:19:01.699" v="4696" actId="2696"/>
          <pc:sldLayoutMkLst>
            <pc:docMk/>
            <pc:sldMasterMk cId="923812752" sldId="2147484704"/>
            <pc:sldLayoutMk cId="2665311751" sldId="2147484705"/>
          </pc:sldLayoutMkLst>
        </pc:sldLayoutChg>
        <pc:sldLayoutChg chg="del">
          <pc:chgData name="Mr. PPT" userId="6442ff2356111531" providerId="LiveId" clId="{9E5A8E78-448E-430E-B339-3D00D8E655B1}" dt="2022-11-11T05:19:01.700" v="4697" actId="2696"/>
          <pc:sldLayoutMkLst>
            <pc:docMk/>
            <pc:sldMasterMk cId="923812752" sldId="2147484704"/>
            <pc:sldLayoutMk cId="2312987655" sldId="2147484706"/>
          </pc:sldLayoutMkLst>
        </pc:sldLayoutChg>
        <pc:sldLayoutChg chg="del">
          <pc:chgData name="Mr. PPT" userId="6442ff2356111531" providerId="LiveId" clId="{9E5A8E78-448E-430E-B339-3D00D8E655B1}" dt="2022-11-11T05:19:01.701" v="4698" actId="2696"/>
          <pc:sldLayoutMkLst>
            <pc:docMk/>
            <pc:sldMasterMk cId="923812752" sldId="2147484704"/>
            <pc:sldLayoutMk cId="3400600452" sldId="2147484707"/>
          </pc:sldLayoutMkLst>
        </pc:sldLayoutChg>
        <pc:sldLayoutChg chg="del">
          <pc:chgData name="Mr. PPT" userId="6442ff2356111531" providerId="LiveId" clId="{9E5A8E78-448E-430E-B339-3D00D8E655B1}" dt="2022-11-11T05:19:01.701" v="4699" actId="2696"/>
          <pc:sldLayoutMkLst>
            <pc:docMk/>
            <pc:sldMasterMk cId="923812752" sldId="2147484704"/>
            <pc:sldLayoutMk cId="28074332" sldId="2147484708"/>
          </pc:sldLayoutMkLst>
        </pc:sldLayoutChg>
        <pc:sldLayoutChg chg="del">
          <pc:chgData name="Mr. PPT" userId="6442ff2356111531" providerId="LiveId" clId="{9E5A8E78-448E-430E-B339-3D00D8E655B1}" dt="2022-11-11T05:19:01.702" v="4700" actId="2696"/>
          <pc:sldLayoutMkLst>
            <pc:docMk/>
            <pc:sldMasterMk cId="923812752" sldId="2147484704"/>
            <pc:sldLayoutMk cId="1199989928" sldId="2147484709"/>
          </pc:sldLayoutMkLst>
        </pc:sldLayoutChg>
        <pc:sldLayoutChg chg="del">
          <pc:chgData name="Mr. PPT" userId="6442ff2356111531" providerId="LiveId" clId="{9E5A8E78-448E-430E-B339-3D00D8E655B1}" dt="2022-11-11T05:19:01.702" v="4701" actId="2696"/>
          <pc:sldLayoutMkLst>
            <pc:docMk/>
            <pc:sldMasterMk cId="923812752" sldId="2147484704"/>
            <pc:sldLayoutMk cId="4115971221" sldId="2147484710"/>
          </pc:sldLayoutMkLst>
        </pc:sldLayoutChg>
        <pc:sldLayoutChg chg="del">
          <pc:chgData name="Mr. PPT" userId="6442ff2356111531" providerId="LiveId" clId="{9E5A8E78-448E-430E-B339-3D00D8E655B1}" dt="2022-11-11T05:19:01.703" v="4702" actId="2696"/>
          <pc:sldLayoutMkLst>
            <pc:docMk/>
            <pc:sldMasterMk cId="923812752" sldId="2147484704"/>
            <pc:sldLayoutMk cId="2188882964" sldId="2147484711"/>
          </pc:sldLayoutMkLst>
        </pc:sldLayoutChg>
        <pc:sldLayoutChg chg="del">
          <pc:chgData name="Mr. PPT" userId="6442ff2356111531" providerId="LiveId" clId="{9E5A8E78-448E-430E-B339-3D00D8E655B1}" dt="2022-11-11T05:19:01.703" v="4703" actId="2696"/>
          <pc:sldLayoutMkLst>
            <pc:docMk/>
            <pc:sldMasterMk cId="923812752" sldId="2147484704"/>
            <pc:sldLayoutMk cId="227386982" sldId="2147484712"/>
          </pc:sldLayoutMkLst>
        </pc:sldLayoutChg>
        <pc:sldLayoutChg chg="del">
          <pc:chgData name="Mr. PPT" userId="6442ff2356111531" providerId="LiveId" clId="{9E5A8E78-448E-430E-B339-3D00D8E655B1}" dt="2022-11-11T05:19:01.704" v="4704" actId="2696"/>
          <pc:sldLayoutMkLst>
            <pc:docMk/>
            <pc:sldMasterMk cId="923812752" sldId="2147484704"/>
            <pc:sldLayoutMk cId="891226441" sldId="2147484713"/>
          </pc:sldLayoutMkLst>
        </pc:sldLayoutChg>
        <pc:sldLayoutChg chg="del">
          <pc:chgData name="Mr. PPT" userId="6442ff2356111531" providerId="LiveId" clId="{9E5A8E78-448E-430E-B339-3D00D8E655B1}" dt="2022-11-11T05:19:01.704" v="4705" actId="2696"/>
          <pc:sldLayoutMkLst>
            <pc:docMk/>
            <pc:sldMasterMk cId="923812752" sldId="2147484704"/>
            <pc:sldLayoutMk cId="396887400" sldId="2147484714"/>
          </pc:sldLayoutMkLst>
        </pc:sldLayoutChg>
        <pc:sldLayoutChg chg="del">
          <pc:chgData name="Mr. PPT" userId="6442ff2356111531" providerId="LiveId" clId="{9E5A8E78-448E-430E-B339-3D00D8E655B1}" dt="2022-11-11T05:19:01.705" v="4706" actId="2696"/>
          <pc:sldLayoutMkLst>
            <pc:docMk/>
            <pc:sldMasterMk cId="923812752" sldId="2147484704"/>
            <pc:sldLayoutMk cId="4162068263" sldId="2147484715"/>
          </pc:sldLayoutMkLst>
        </pc:sldLayoutChg>
      </pc:sldMasterChg>
      <pc:sldMasterChg chg="del delSldLayout">
        <pc:chgData name="Mr. PPT" userId="6442ff2356111531" providerId="LiveId" clId="{9E5A8E78-448E-430E-B339-3D00D8E655B1}" dt="2022-11-14T02:04:44.965" v="7007" actId="47"/>
        <pc:sldMasterMkLst>
          <pc:docMk/>
          <pc:sldMasterMk cId="1347122689" sldId="2147484716"/>
        </pc:sldMasterMkLst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3047661297" sldId="2147484717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2047482885" sldId="2147484718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4269180308" sldId="2147484719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129246199" sldId="2147484720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2302839140" sldId="2147484721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080086195" sldId="2147484722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270968943" sldId="2147484723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259172805" sldId="2147484724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901182585" sldId="2147484725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309120613" sldId="2147484726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2802050687" sldId="2147484727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3077755100" sldId="2147484728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3053613190" sldId="2147484729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2119428989" sldId="2147484730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78109010" sldId="2147484731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412129328" sldId="2147484732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364623032" sldId="2147484733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4060986659" sldId="2147484734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3243178668" sldId="2147484735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906792843" sldId="2147484736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069482918" sldId="2147484737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930392348" sldId="2147484738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3930935151" sldId="2147484739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3314204986" sldId="2147484740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3703761459" sldId="2147484741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3663619561" sldId="2147484742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364583657" sldId="2147484743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638071806" sldId="2147484744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275953507" sldId="2147484745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3625813716" sldId="2147484746"/>
          </pc:sldLayoutMkLst>
        </pc:sldLayoutChg>
        <pc:sldLayoutChg chg="del">
          <pc:chgData name="Mr. PPT" userId="6442ff2356111531" providerId="LiveId" clId="{9E5A8E78-448E-430E-B339-3D00D8E655B1}" dt="2022-11-14T02:04:44.965" v="7007" actId="47"/>
          <pc:sldLayoutMkLst>
            <pc:docMk/>
            <pc:sldMasterMk cId="1347122689" sldId="2147484716"/>
            <pc:sldLayoutMk cId="1359859414" sldId="2147484747"/>
          </pc:sldLayoutMkLst>
        </pc:sldLayoutChg>
      </pc:sldMasterChg>
      <pc:sldMasterChg chg="add del addSldLayout delSldLayout">
        <pc:chgData name="Mr. PPT" userId="6442ff2356111531" providerId="LiveId" clId="{9E5A8E78-448E-430E-B339-3D00D8E655B1}" dt="2022-11-24T02:33:51.332" v="9004" actId="47"/>
        <pc:sldMasterMkLst>
          <pc:docMk/>
          <pc:sldMasterMk cId="1599785135" sldId="2147484748"/>
        </pc:sldMasterMkLst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3718414014" sldId="214748474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3554388343" sldId="214748475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4215275816" sldId="214748475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4278992575" sldId="2147484752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3547079578" sldId="2147484753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1109102777" sldId="2147484754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3607887285" sldId="2147484755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2607006433" sldId="2147484756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180716109" sldId="214748475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2962424206" sldId="214748475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1741402234" sldId="214748475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689795101" sldId="214748476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698719246" sldId="214748476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4252893967" sldId="2147484762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914205070" sldId="2147484763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1346130562" sldId="2147484764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1929089322" sldId="2147484765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1939520967" sldId="2147484766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3676220477" sldId="2147484767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2273536201" sldId="2147484768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1907853872" sldId="2147484769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3628603659" sldId="2147484770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305672229" sldId="2147484771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2751473820" sldId="2147484772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730679277" sldId="2147484773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3833719704" sldId="2147484774"/>
          </pc:sldLayoutMkLst>
        </pc:sldLayoutChg>
        <pc:sldLayoutChg chg="add del">
          <pc:chgData name="Mr. PPT" userId="6442ff2356111531" providerId="LiveId" clId="{9E5A8E78-448E-430E-B339-3D00D8E655B1}" dt="2022-11-24T02:33:51.332" v="9004" actId="47"/>
          <pc:sldLayoutMkLst>
            <pc:docMk/>
            <pc:sldMasterMk cId="1599785135" sldId="2147484748"/>
            <pc:sldLayoutMk cId="656300484" sldId="2147484775"/>
          </pc:sldLayoutMkLst>
        </pc:sldLayoutChg>
      </pc:sldMasterChg>
    </pc:docChg>
  </pc:docChgLst>
  <pc:docChgLst>
    <pc:chgData name="이 정민" userId="0e3071ae-5971-45b7-b1b8-12fa5ed0d92e" providerId="ADAL" clId="{2D873FC7-5F8A-4537-86C3-53C3CB777225}"/>
    <pc:docChg chg="undo modSld sldOrd modSection">
      <pc:chgData name="이 정민" userId="0e3071ae-5971-45b7-b1b8-12fa5ed0d92e" providerId="ADAL" clId="{2D873FC7-5F8A-4537-86C3-53C3CB777225}" dt="2024-06-07T06:39:39.947" v="22"/>
      <pc:docMkLst>
        <pc:docMk/>
      </pc:docMkLst>
      <pc:sldChg chg="ord">
        <pc:chgData name="이 정민" userId="0e3071ae-5971-45b7-b1b8-12fa5ed0d92e" providerId="ADAL" clId="{2D873FC7-5F8A-4537-86C3-53C3CB777225}" dt="2024-06-07T06:25:44.253" v="1"/>
        <pc:sldMkLst>
          <pc:docMk/>
          <pc:sldMk cId="3625610851" sldId="2019"/>
        </pc:sldMkLst>
      </pc:sldChg>
      <pc:sldChg chg="ord">
        <pc:chgData name="이 정민" userId="0e3071ae-5971-45b7-b1b8-12fa5ed0d92e" providerId="ADAL" clId="{2D873FC7-5F8A-4537-86C3-53C3CB777225}" dt="2024-06-07T06:25:44.253" v="1"/>
        <pc:sldMkLst>
          <pc:docMk/>
          <pc:sldMk cId="3451766344" sldId="2020"/>
        </pc:sldMkLst>
      </pc:sldChg>
      <pc:sldChg chg="ord">
        <pc:chgData name="이 정민" userId="0e3071ae-5971-45b7-b1b8-12fa5ed0d92e" providerId="ADAL" clId="{2D873FC7-5F8A-4537-86C3-53C3CB777225}" dt="2024-06-07T06:25:44.253" v="1"/>
        <pc:sldMkLst>
          <pc:docMk/>
          <pc:sldMk cId="1763547488" sldId="2021"/>
        </pc:sldMkLst>
      </pc:sldChg>
      <pc:sldChg chg="ord">
        <pc:chgData name="이 정민" userId="0e3071ae-5971-45b7-b1b8-12fa5ed0d92e" providerId="ADAL" clId="{2D873FC7-5F8A-4537-86C3-53C3CB777225}" dt="2024-06-07T06:25:44.253" v="1"/>
        <pc:sldMkLst>
          <pc:docMk/>
          <pc:sldMk cId="51937179" sldId="2022"/>
        </pc:sldMkLst>
      </pc:sldChg>
      <pc:sldChg chg="ord">
        <pc:chgData name="이 정민" userId="0e3071ae-5971-45b7-b1b8-12fa5ed0d92e" providerId="ADAL" clId="{2D873FC7-5F8A-4537-86C3-53C3CB777225}" dt="2024-06-07T06:25:44.253" v="1"/>
        <pc:sldMkLst>
          <pc:docMk/>
          <pc:sldMk cId="2792409243" sldId="2023"/>
        </pc:sldMkLst>
      </pc:sldChg>
      <pc:sldChg chg="ord">
        <pc:chgData name="이 정민" userId="0e3071ae-5971-45b7-b1b8-12fa5ed0d92e" providerId="ADAL" clId="{2D873FC7-5F8A-4537-86C3-53C3CB777225}" dt="2024-06-07T06:25:44.253" v="1"/>
        <pc:sldMkLst>
          <pc:docMk/>
          <pc:sldMk cId="373552920" sldId="2024"/>
        </pc:sldMkLst>
      </pc:sldChg>
      <pc:sldChg chg="modSp">
        <pc:chgData name="이 정민" userId="0e3071ae-5971-45b7-b1b8-12fa5ed0d92e" providerId="ADAL" clId="{2D873FC7-5F8A-4537-86C3-53C3CB777225}" dt="2024-06-07T06:39:39.947" v="22"/>
        <pc:sldMkLst>
          <pc:docMk/>
          <pc:sldMk cId="3681905693" sldId="4219"/>
        </pc:sldMkLst>
      </pc:sldChg>
    </pc:docChg>
  </pc:docChgLst>
  <pc:docChgLst>
    <pc:chgData name="한 지은" userId="c1d00ca1-8c44-47c7-9aa9-9e0cbc1e672d" providerId="ADAL" clId="{7DAE746E-89DF-438E-9949-12145DB79383}"/>
    <pc:docChg chg="custSel modSld">
      <pc:chgData name="한 지은" userId="c1d00ca1-8c44-47c7-9aa9-9e0cbc1e672d" providerId="ADAL" clId="{7DAE746E-89DF-438E-9949-12145DB79383}" dt="2025-02-19T02:58:57.589" v="1" actId="478"/>
      <pc:docMkLst>
        <pc:docMk/>
      </pc:docMkLst>
      <pc:sldChg chg="addSp delSp modSp mod">
        <pc:chgData name="한 지은" userId="c1d00ca1-8c44-47c7-9aa9-9e0cbc1e672d" providerId="ADAL" clId="{7DAE746E-89DF-438E-9949-12145DB79383}" dt="2025-02-19T02:58:57.589" v="1" actId="478"/>
        <pc:sldMkLst>
          <pc:docMk/>
          <pc:sldMk cId="1344280419" sldId="1869"/>
        </pc:sldMkLst>
        <pc:picChg chg="add del mod">
          <ac:chgData name="한 지은" userId="c1d00ca1-8c44-47c7-9aa9-9e0cbc1e672d" providerId="ADAL" clId="{7DAE746E-89DF-438E-9949-12145DB79383}" dt="2025-02-19T02:58:57.589" v="1" actId="478"/>
          <ac:picMkLst>
            <pc:docMk/>
            <pc:sldMk cId="1344280419" sldId="1869"/>
            <ac:picMk id="4" creationId="{C394D83E-2F94-23DE-030D-4BD86C300F52}"/>
          </ac:picMkLst>
        </pc:picChg>
      </pc:sldChg>
    </pc:docChg>
  </pc:docChgLst>
  <pc:docChgLst>
    <pc:chgData name="이 정민" userId="0e3071ae-5971-45b7-b1b8-12fa5ed0d92e" providerId="ADAL" clId="{EE8199AC-9982-48E4-A91E-E12A1A4E70F9}"/>
    <pc:docChg chg="addSld delSld modSld delSection modSection">
      <pc:chgData name="이 정민" userId="0e3071ae-5971-45b7-b1b8-12fa5ed0d92e" providerId="ADAL" clId="{EE8199AC-9982-48E4-A91E-E12A1A4E70F9}" dt="2024-08-16T05:34:16.320" v="2"/>
      <pc:docMkLst>
        <pc:docMk/>
      </pc:docMkLst>
      <pc:sldChg chg="add del">
        <pc:chgData name="이 정민" userId="0e3071ae-5971-45b7-b1b8-12fa5ed0d92e" providerId="ADAL" clId="{EE8199AC-9982-48E4-A91E-E12A1A4E70F9}" dt="2024-08-16T05:34:16.320" v="2"/>
        <pc:sldMkLst>
          <pc:docMk/>
          <pc:sldMk cId="2840645803" sldId="4299"/>
        </pc:sldMkLst>
      </pc:sldChg>
      <pc:sldChg chg="add del">
        <pc:chgData name="이 정민" userId="0e3071ae-5971-45b7-b1b8-12fa5ed0d92e" providerId="ADAL" clId="{EE8199AC-9982-48E4-A91E-E12A1A4E70F9}" dt="2024-08-16T05:34:16.320" v="2"/>
        <pc:sldMkLst>
          <pc:docMk/>
          <pc:sldMk cId="3524940012" sldId="4301"/>
        </pc:sldMkLst>
      </pc:sldChg>
      <pc:sldChg chg="add del">
        <pc:chgData name="이 정민" userId="0e3071ae-5971-45b7-b1b8-12fa5ed0d92e" providerId="ADAL" clId="{EE8199AC-9982-48E4-A91E-E12A1A4E70F9}" dt="2024-08-16T05:34:16.320" v="2"/>
        <pc:sldMkLst>
          <pc:docMk/>
          <pc:sldMk cId="3475119116" sldId="4302"/>
        </pc:sldMkLst>
      </pc:sldChg>
      <pc:sldChg chg="add del">
        <pc:chgData name="이 정민" userId="0e3071ae-5971-45b7-b1b8-12fa5ed0d92e" providerId="ADAL" clId="{EE8199AC-9982-48E4-A91E-E12A1A4E70F9}" dt="2024-08-16T05:34:16.320" v="2"/>
        <pc:sldMkLst>
          <pc:docMk/>
          <pc:sldMk cId="4010377828" sldId="4303"/>
        </pc:sldMkLst>
      </pc:sldChg>
      <pc:sldChg chg="add del">
        <pc:chgData name="이 정민" userId="0e3071ae-5971-45b7-b1b8-12fa5ed0d92e" providerId="ADAL" clId="{EE8199AC-9982-48E4-A91E-E12A1A4E70F9}" dt="2024-08-16T05:34:16.320" v="2"/>
        <pc:sldMkLst>
          <pc:docMk/>
          <pc:sldMk cId="4033186995" sldId="4304"/>
        </pc:sldMkLst>
      </pc:sldChg>
      <pc:sldChg chg="add del">
        <pc:chgData name="이 정민" userId="0e3071ae-5971-45b7-b1b8-12fa5ed0d92e" providerId="ADAL" clId="{EE8199AC-9982-48E4-A91E-E12A1A4E70F9}" dt="2024-08-16T05:34:16.320" v="2"/>
        <pc:sldMkLst>
          <pc:docMk/>
          <pc:sldMk cId="2001091677" sldId="4305"/>
        </pc:sldMkLst>
      </pc:sldChg>
      <pc:sldChg chg="add del">
        <pc:chgData name="이 정민" userId="0e3071ae-5971-45b7-b1b8-12fa5ed0d92e" providerId="ADAL" clId="{EE8199AC-9982-48E4-A91E-E12A1A4E70F9}" dt="2024-08-16T05:34:16.320" v="2"/>
        <pc:sldMkLst>
          <pc:docMk/>
          <pc:sldMk cId="1815134432" sldId="4306"/>
        </pc:sldMkLst>
      </pc:sldChg>
      <pc:sldChg chg="add del">
        <pc:chgData name="이 정민" userId="0e3071ae-5971-45b7-b1b8-12fa5ed0d92e" providerId="ADAL" clId="{EE8199AC-9982-48E4-A91E-E12A1A4E70F9}" dt="2024-08-16T05:34:16.320" v="2"/>
        <pc:sldMkLst>
          <pc:docMk/>
          <pc:sldMk cId="1704401649" sldId="4307"/>
        </pc:sldMkLst>
      </pc:sldChg>
      <pc:sldChg chg="add del">
        <pc:chgData name="이 정민" userId="0e3071ae-5971-45b7-b1b8-12fa5ed0d92e" providerId="ADAL" clId="{EE8199AC-9982-48E4-A91E-E12A1A4E70F9}" dt="2024-08-16T05:34:16.320" v="2"/>
        <pc:sldMkLst>
          <pc:docMk/>
          <pc:sldMk cId="1998816720" sldId="4308"/>
        </pc:sldMkLst>
      </pc:sldChg>
      <pc:sldChg chg="add del">
        <pc:chgData name="이 정민" userId="0e3071ae-5971-45b7-b1b8-12fa5ed0d92e" providerId="ADAL" clId="{EE8199AC-9982-48E4-A91E-E12A1A4E70F9}" dt="2024-08-16T05:34:16.320" v="2"/>
        <pc:sldMkLst>
          <pc:docMk/>
          <pc:sldMk cId="3188655249" sldId="4309"/>
        </pc:sldMkLst>
      </pc:sldChg>
    </pc:docChg>
  </pc:docChgLst>
  <pc:docChgLst>
    <pc:chgData name="한 지은" userId="c1d00ca1-8c44-47c7-9aa9-9e0cbc1e672d" providerId="ADAL" clId="{5E676920-3427-4557-8772-A93C462762B1}"/>
    <pc:docChg chg="undo custSel addSld delSld modSld sldOrd addSection modSection">
      <pc:chgData name="한 지은" userId="c1d00ca1-8c44-47c7-9aa9-9e0cbc1e672d" providerId="ADAL" clId="{5E676920-3427-4557-8772-A93C462762B1}" dt="2024-06-07T01:48:56.931" v="3468" actId="166"/>
      <pc:docMkLst>
        <pc:docMk/>
      </pc:docMkLst>
      <pc:sldChg chg="addSp delSp mod">
        <pc:chgData name="한 지은" userId="c1d00ca1-8c44-47c7-9aa9-9e0cbc1e672d" providerId="ADAL" clId="{5E676920-3427-4557-8772-A93C462762B1}" dt="2024-06-05T05:51:35.702" v="3445" actId="478"/>
        <pc:sldMkLst>
          <pc:docMk/>
          <pc:sldMk cId="3029562782" sldId="1874"/>
        </pc:sldMkLst>
      </pc:sldChg>
      <pc:sldChg chg="addSp delSp modSp add mod">
        <pc:chgData name="한 지은" userId="c1d00ca1-8c44-47c7-9aa9-9e0cbc1e672d" providerId="ADAL" clId="{5E676920-3427-4557-8772-A93C462762B1}" dt="2024-06-05T05:43:49.466" v="3443" actId="478"/>
        <pc:sldMkLst>
          <pc:docMk/>
          <pc:sldMk cId="2764871514" sldId="4207"/>
        </pc:sldMkLst>
      </pc:sldChg>
      <pc:sldChg chg="add del">
        <pc:chgData name="한 지은" userId="c1d00ca1-8c44-47c7-9aa9-9e0cbc1e672d" providerId="ADAL" clId="{5E676920-3427-4557-8772-A93C462762B1}" dt="2024-05-29T07:51:19.211" v="6" actId="47"/>
        <pc:sldMkLst>
          <pc:docMk/>
          <pc:sldMk cId="1625101921" sldId="4208"/>
        </pc:sldMkLst>
      </pc:sldChg>
      <pc:sldChg chg="add del">
        <pc:chgData name="한 지은" userId="c1d00ca1-8c44-47c7-9aa9-9e0cbc1e672d" providerId="ADAL" clId="{5E676920-3427-4557-8772-A93C462762B1}" dt="2024-06-05T02:46:22.801" v="843" actId="47"/>
        <pc:sldMkLst>
          <pc:docMk/>
          <pc:sldMk cId="4104258422" sldId="4208"/>
        </pc:sldMkLst>
      </pc:sldChg>
      <pc:sldChg chg="delSp add mod">
        <pc:chgData name="한 지은" userId="c1d00ca1-8c44-47c7-9aa9-9e0cbc1e672d" providerId="ADAL" clId="{5E676920-3427-4557-8772-A93C462762B1}" dt="2024-06-05T05:43:46.122" v="3441" actId="478"/>
        <pc:sldMkLst>
          <pc:docMk/>
          <pc:sldMk cId="3085682799" sldId="4209"/>
        </pc:sldMkLst>
      </pc:sldChg>
      <pc:sldChg chg="add del">
        <pc:chgData name="한 지은" userId="c1d00ca1-8c44-47c7-9aa9-9e0cbc1e672d" providerId="ADAL" clId="{5E676920-3427-4557-8772-A93C462762B1}" dt="2024-06-05T02:46:24.106" v="844" actId="47"/>
        <pc:sldMkLst>
          <pc:docMk/>
          <pc:sldMk cId="3972078612" sldId="4209"/>
        </pc:sldMkLst>
      </pc:sldChg>
      <pc:sldChg chg="addSp delSp modSp add mod ord">
        <pc:chgData name="한 지은" userId="c1d00ca1-8c44-47c7-9aa9-9e0cbc1e672d" providerId="ADAL" clId="{5E676920-3427-4557-8772-A93C462762B1}" dt="2024-05-29T08:21:20.674" v="591" actId="12788"/>
        <pc:sldMkLst>
          <pc:docMk/>
          <pc:sldMk cId="107968415" sldId="4210"/>
        </pc:sldMkLst>
      </pc:sldChg>
      <pc:sldChg chg="delSp add mod">
        <pc:chgData name="한 지은" userId="c1d00ca1-8c44-47c7-9aa9-9e0cbc1e672d" providerId="ADAL" clId="{5E676920-3427-4557-8772-A93C462762B1}" dt="2024-06-05T05:43:45.193" v="3440" actId="478"/>
        <pc:sldMkLst>
          <pc:docMk/>
          <pc:sldMk cId="3333462550" sldId="4211"/>
        </pc:sldMkLst>
      </pc:sldChg>
      <pc:sldChg chg="delSp add mod">
        <pc:chgData name="한 지은" userId="c1d00ca1-8c44-47c7-9aa9-9e0cbc1e672d" providerId="ADAL" clId="{5E676920-3427-4557-8772-A93C462762B1}" dt="2024-06-05T05:43:44.210" v="3439" actId="478"/>
        <pc:sldMkLst>
          <pc:docMk/>
          <pc:sldMk cId="201112953" sldId="4212"/>
        </pc:sldMkLst>
      </pc:sldChg>
      <pc:sldChg chg="delSp add mod">
        <pc:chgData name="한 지은" userId="c1d00ca1-8c44-47c7-9aa9-9e0cbc1e672d" providerId="ADAL" clId="{5E676920-3427-4557-8772-A93C462762B1}" dt="2024-06-05T05:43:43.156" v="3438" actId="478"/>
        <pc:sldMkLst>
          <pc:docMk/>
          <pc:sldMk cId="472450298" sldId="4213"/>
        </pc:sldMkLst>
      </pc:sldChg>
      <pc:sldChg chg="delSp add mod">
        <pc:chgData name="한 지은" userId="c1d00ca1-8c44-47c7-9aa9-9e0cbc1e672d" providerId="ADAL" clId="{5E676920-3427-4557-8772-A93C462762B1}" dt="2024-06-05T05:43:41.273" v="3437" actId="478"/>
        <pc:sldMkLst>
          <pc:docMk/>
          <pc:sldMk cId="1139825040" sldId="4214"/>
        </pc:sldMkLst>
      </pc:sldChg>
      <pc:sldChg chg="delSp add mod">
        <pc:chgData name="한 지은" userId="c1d00ca1-8c44-47c7-9aa9-9e0cbc1e672d" providerId="ADAL" clId="{5E676920-3427-4557-8772-A93C462762B1}" dt="2024-06-05T05:43:40.215" v="3436" actId="478"/>
        <pc:sldMkLst>
          <pc:docMk/>
          <pc:sldMk cId="3983481049" sldId="4215"/>
        </pc:sldMkLst>
      </pc:sldChg>
      <pc:sldChg chg="delSp add mod">
        <pc:chgData name="한 지은" userId="c1d00ca1-8c44-47c7-9aa9-9e0cbc1e672d" providerId="ADAL" clId="{5E676920-3427-4557-8772-A93C462762B1}" dt="2024-06-05T05:43:39.287" v="3435" actId="478"/>
        <pc:sldMkLst>
          <pc:docMk/>
          <pc:sldMk cId="2459316929" sldId="4216"/>
        </pc:sldMkLst>
      </pc:sldChg>
      <pc:sldChg chg="delSp add mod">
        <pc:chgData name="한 지은" userId="c1d00ca1-8c44-47c7-9aa9-9e0cbc1e672d" providerId="ADAL" clId="{5E676920-3427-4557-8772-A93C462762B1}" dt="2024-06-05T05:43:38.252" v="3434" actId="478"/>
        <pc:sldMkLst>
          <pc:docMk/>
          <pc:sldMk cId="1823768703" sldId="4217"/>
        </pc:sldMkLst>
      </pc:sldChg>
      <pc:sldChg chg="delSp add mod">
        <pc:chgData name="한 지은" userId="c1d00ca1-8c44-47c7-9aa9-9e0cbc1e672d" providerId="ADAL" clId="{5E676920-3427-4557-8772-A93C462762B1}" dt="2024-06-05T05:43:37.259" v="3433" actId="478"/>
        <pc:sldMkLst>
          <pc:docMk/>
          <pc:sldMk cId="1514864129" sldId="4218"/>
        </pc:sldMkLst>
      </pc:sldChg>
      <pc:sldChg chg="addSp delSp modSp add mod">
        <pc:chgData name="한 지은" userId="c1d00ca1-8c44-47c7-9aa9-9e0cbc1e672d" providerId="ADAL" clId="{5E676920-3427-4557-8772-A93C462762B1}" dt="2024-06-07T01:48:56.931" v="3468" actId="166"/>
        <pc:sldMkLst>
          <pc:docMk/>
          <pc:sldMk cId="3681905693" sldId="4219"/>
        </pc:sldMkLst>
      </pc:sldChg>
      <pc:sldChg chg="delSp add mod">
        <pc:chgData name="한 지은" userId="c1d00ca1-8c44-47c7-9aa9-9e0cbc1e672d" providerId="ADAL" clId="{5E676920-3427-4557-8772-A93C462762B1}" dt="2024-06-05T05:43:33.196" v="3431" actId="478"/>
        <pc:sldMkLst>
          <pc:docMk/>
          <pc:sldMk cId="4114846537" sldId="4220"/>
        </pc:sldMkLst>
      </pc:sldChg>
      <pc:sldChg chg="add">
        <pc:chgData name="한 지은" userId="c1d00ca1-8c44-47c7-9aa9-9e0cbc1e672d" providerId="ADAL" clId="{5E676920-3427-4557-8772-A93C462762B1}" dt="2024-06-05T02:47:26.693" v="846"/>
        <pc:sldMkLst>
          <pc:docMk/>
          <pc:sldMk cId="1279499026" sldId="4228"/>
        </pc:sldMkLst>
      </pc:sldChg>
      <pc:sldChg chg="delSp add mod setBg">
        <pc:chgData name="한 지은" userId="c1d00ca1-8c44-47c7-9aa9-9e0cbc1e672d" providerId="ADAL" clId="{5E676920-3427-4557-8772-A93C462762B1}" dt="2024-06-05T05:43:28.877" v="3429" actId="478"/>
        <pc:sldMkLst>
          <pc:docMk/>
          <pc:sldMk cId="2921098964" sldId="4231"/>
        </pc:sldMkLst>
      </pc:sldChg>
      <pc:sldChg chg="addSp modSp add">
        <pc:chgData name="한 지은" userId="c1d00ca1-8c44-47c7-9aa9-9e0cbc1e672d" providerId="ADAL" clId="{5E676920-3427-4557-8772-A93C462762B1}" dt="2024-06-05T05:18:01.109" v="2608" actId="571"/>
        <pc:sldMkLst>
          <pc:docMk/>
          <pc:sldMk cId="3223433211" sldId="4237"/>
        </pc:sldMkLst>
      </pc:sldChg>
      <pc:sldChg chg="add">
        <pc:chgData name="한 지은" userId="c1d00ca1-8c44-47c7-9aa9-9e0cbc1e672d" providerId="ADAL" clId="{5E676920-3427-4557-8772-A93C462762B1}" dt="2024-06-05T02:47:26.693" v="846"/>
        <pc:sldMkLst>
          <pc:docMk/>
          <pc:sldMk cId="1096755797" sldId="4238"/>
        </pc:sldMkLst>
      </pc:sldChg>
      <pc:sldChg chg="add">
        <pc:chgData name="한 지은" userId="c1d00ca1-8c44-47c7-9aa9-9e0cbc1e672d" providerId="ADAL" clId="{5E676920-3427-4557-8772-A93C462762B1}" dt="2024-06-05T02:47:26.693" v="846"/>
        <pc:sldMkLst>
          <pc:docMk/>
          <pc:sldMk cId="1079338923" sldId="4239"/>
        </pc:sldMkLst>
      </pc:sldChg>
      <pc:sldChg chg="add">
        <pc:chgData name="한 지은" userId="c1d00ca1-8c44-47c7-9aa9-9e0cbc1e672d" providerId="ADAL" clId="{5E676920-3427-4557-8772-A93C462762B1}" dt="2024-06-05T02:47:26.693" v="846"/>
        <pc:sldMkLst>
          <pc:docMk/>
          <pc:sldMk cId="2528968749" sldId="4240"/>
        </pc:sldMkLst>
      </pc:sldChg>
      <pc:sldChg chg="add">
        <pc:chgData name="한 지은" userId="c1d00ca1-8c44-47c7-9aa9-9e0cbc1e672d" providerId="ADAL" clId="{5E676920-3427-4557-8772-A93C462762B1}" dt="2024-06-05T02:47:26.693" v="846"/>
        <pc:sldMkLst>
          <pc:docMk/>
          <pc:sldMk cId="1712483876" sldId="4241"/>
        </pc:sldMkLst>
      </pc:sldChg>
      <pc:sldChg chg="add">
        <pc:chgData name="한 지은" userId="c1d00ca1-8c44-47c7-9aa9-9e0cbc1e672d" providerId="ADAL" clId="{5E676920-3427-4557-8772-A93C462762B1}" dt="2024-06-05T02:47:26.693" v="846"/>
        <pc:sldMkLst>
          <pc:docMk/>
          <pc:sldMk cId="1976837700" sldId="4242"/>
        </pc:sldMkLst>
      </pc:sldChg>
      <pc:sldChg chg="add">
        <pc:chgData name="한 지은" userId="c1d00ca1-8c44-47c7-9aa9-9e0cbc1e672d" providerId="ADAL" clId="{5E676920-3427-4557-8772-A93C462762B1}" dt="2024-06-05T02:47:26.693" v="846"/>
        <pc:sldMkLst>
          <pc:docMk/>
          <pc:sldMk cId="1383240406" sldId="4243"/>
        </pc:sldMkLst>
      </pc:sldChg>
      <pc:sldChg chg="add">
        <pc:chgData name="한 지은" userId="c1d00ca1-8c44-47c7-9aa9-9e0cbc1e672d" providerId="ADAL" clId="{5E676920-3427-4557-8772-A93C462762B1}" dt="2024-06-05T02:47:26.693" v="846"/>
        <pc:sldMkLst>
          <pc:docMk/>
          <pc:sldMk cId="1872887552" sldId="4245"/>
        </pc:sldMkLst>
      </pc:sldChg>
      <pc:sldChg chg="add">
        <pc:chgData name="한 지은" userId="c1d00ca1-8c44-47c7-9aa9-9e0cbc1e672d" providerId="ADAL" clId="{5E676920-3427-4557-8772-A93C462762B1}" dt="2024-06-05T02:48:03.565" v="847"/>
        <pc:sldMkLst>
          <pc:docMk/>
          <pc:sldMk cId="157435030" sldId="4246"/>
        </pc:sldMkLst>
      </pc:sldChg>
      <pc:sldChg chg="delSp add mod">
        <pc:chgData name="한 지은" userId="c1d00ca1-8c44-47c7-9aa9-9e0cbc1e672d" providerId="ADAL" clId="{5E676920-3427-4557-8772-A93C462762B1}" dt="2024-06-05T05:43:25.062" v="3427" actId="478"/>
        <pc:sldMkLst>
          <pc:docMk/>
          <pc:sldMk cId="3560864778" sldId="4247"/>
        </pc:sldMkLst>
      </pc:sldChg>
      <pc:sldChg chg="delSp add mod">
        <pc:chgData name="한 지은" userId="c1d00ca1-8c44-47c7-9aa9-9e0cbc1e672d" providerId="ADAL" clId="{5E676920-3427-4557-8772-A93C462762B1}" dt="2024-06-05T05:43:23.208" v="3426" actId="478"/>
        <pc:sldMkLst>
          <pc:docMk/>
          <pc:sldMk cId="581770144" sldId="4248"/>
        </pc:sldMkLst>
      </pc:sldChg>
      <pc:sldChg chg="delSp add mod">
        <pc:chgData name="한 지은" userId="c1d00ca1-8c44-47c7-9aa9-9e0cbc1e672d" providerId="ADAL" clId="{5E676920-3427-4557-8772-A93C462762B1}" dt="2024-06-05T05:43:22.486" v="3425" actId="478"/>
        <pc:sldMkLst>
          <pc:docMk/>
          <pc:sldMk cId="3907842253" sldId="4249"/>
        </pc:sldMkLst>
      </pc:sldChg>
      <pc:sldChg chg="delSp add mod">
        <pc:chgData name="한 지은" userId="c1d00ca1-8c44-47c7-9aa9-9e0cbc1e672d" providerId="ADAL" clId="{5E676920-3427-4557-8772-A93C462762B1}" dt="2024-06-05T05:43:21.744" v="3424" actId="478"/>
        <pc:sldMkLst>
          <pc:docMk/>
          <pc:sldMk cId="3329371097" sldId="4250"/>
        </pc:sldMkLst>
      </pc:sldChg>
      <pc:sldChg chg="delSp add mod">
        <pc:chgData name="한 지은" userId="c1d00ca1-8c44-47c7-9aa9-9e0cbc1e672d" providerId="ADAL" clId="{5E676920-3427-4557-8772-A93C462762B1}" dt="2024-06-05T05:43:20.813" v="3423" actId="478"/>
        <pc:sldMkLst>
          <pc:docMk/>
          <pc:sldMk cId="348301549" sldId="4251"/>
        </pc:sldMkLst>
      </pc:sldChg>
      <pc:sldChg chg="delSp add mod">
        <pc:chgData name="한 지은" userId="c1d00ca1-8c44-47c7-9aa9-9e0cbc1e672d" providerId="ADAL" clId="{5E676920-3427-4557-8772-A93C462762B1}" dt="2024-06-05T05:43:19.728" v="3421" actId="478"/>
        <pc:sldMkLst>
          <pc:docMk/>
          <pc:sldMk cId="1014823603" sldId="4252"/>
        </pc:sldMkLst>
      </pc:sldChg>
      <pc:sldChg chg="add del">
        <pc:chgData name="한 지은" userId="c1d00ca1-8c44-47c7-9aa9-9e0cbc1e672d" providerId="ADAL" clId="{5E676920-3427-4557-8772-A93C462762B1}" dt="2024-06-05T02:49:34.423" v="856" actId="47"/>
        <pc:sldMkLst>
          <pc:docMk/>
          <pc:sldMk cId="2357401412" sldId="4253"/>
        </pc:sldMkLst>
      </pc:sldChg>
      <pc:sldChg chg="addSp delSp modSp add mod">
        <pc:chgData name="한 지은" userId="c1d00ca1-8c44-47c7-9aa9-9e0cbc1e672d" providerId="ADAL" clId="{5E676920-3427-4557-8772-A93C462762B1}" dt="2024-06-05T05:43:18.112" v="3419" actId="478"/>
        <pc:sldMkLst>
          <pc:docMk/>
          <pc:sldMk cId="1153438771" sldId="4254"/>
        </pc:sldMkLst>
      </pc:sldChg>
      <pc:sldChg chg="addSp delSp modSp add mod setBg">
        <pc:chgData name="한 지은" userId="c1d00ca1-8c44-47c7-9aa9-9e0cbc1e672d" providerId="ADAL" clId="{5E676920-3427-4557-8772-A93C462762B1}" dt="2024-06-05T03:31:21.993" v="1816" actId="1076"/>
        <pc:sldMkLst>
          <pc:docMk/>
          <pc:sldMk cId="1252020511" sldId="4255"/>
        </pc:sldMkLst>
      </pc:sldChg>
      <pc:sldChg chg="addSp delSp modSp add mod setBg">
        <pc:chgData name="한 지은" userId="c1d00ca1-8c44-47c7-9aa9-9e0cbc1e672d" providerId="ADAL" clId="{5E676920-3427-4557-8772-A93C462762B1}" dt="2024-06-07T01:43:52.345" v="3466"/>
        <pc:sldMkLst>
          <pc:docMk/>
          <pc:sldMk cId="1145128826" sldId="4256"/>
        </pc:sldMkLst>
      </pc:sldChg>
      <pc:sldChg chg="addSp delSp modSp add mod ord setBg">
        <pc:chgData name="한 지은" userId="c1d00ca1-8c44-47c7-9aa9-9e0cbc1e672d" providerId="ADAL" clId="{5E676920-3427-4557-8772-A93C462762B1}" dt="2024-06-05T05:41:52.097" v="3418" actId="1038"/>
        <pc:sldMkLst>
          <pc:docMk/>
          <pc:sldMk cId="2349763436" sldId="4257"/>
        </pc:sldMkLst>
      </pc:sldChg>
    </pc:docChg>
  </pc:docChgLst>
  <pc:docChgLst>
    <pc:chgData name="Mr. PPT" userId="6442ff2356111531" providerId="LiveId" clId="{A5015AF4-BD30-45A6-AC23-301D2D3AFCE4}"/>
    <pc:docChg chg="undo custSel modSld">
      <pc:chgData name="Mr. PPT" userId="6442ff2356111531" providerId="LiveId" clId="{A5015AF4-BD30-45A6-AC23-301D2D3AFCE4}" dt="2022-12-01T13:17:29.860" v="37" actId="164"/>
      <pc:docMkLst>
        <pc:docMk/>
      </pc:docMkLst>
      <pc:sldChg chg="modSp">
        <pc:chgData name="Mr. PPT" userId="6442ff2356111531" providerId="LiveId" clId="{A5015AF4-BD30-45A6-AC23-301D2D3AFCE4}" dt="2022-12-01T13:14:40.140" v="10"/>
        <pc:sldMkLst>
          <pc:docMk/>
          <pc:sldMk cId="569020648" sldId="1915"/>
        </pc:sldMkLst>
      </pc:sldChg>
      <pc:sldChg chg="addSp delSp modSp mod">
        <pc:chgData name="Mr. PPT" userId="6442ff2356111531" providerId="LiveId" clId="{A5015AF4-BD30-45A6-AC23-301D2D3AFCE4}" dt="2022-12-01T13:17:29.860" v="37" actId="164"/>
        <pc:sldMkLst>
          <pc:docMk/>
          <pc:sldMk cId="3249786000" sldId="1936"/>
        </pc:sldMkLst>
      </pc:sldChg>
      <pc:sldChg chg="addSp delSp modSp mod">
        <pc:chgData name="Mr. PPT" userId="6442ff2356111531" providerId="LiveId" clId="{A5015AF4-BD30-45A6-AC23-301D2D3AFCE4}" dt="2022-12-01T13:13:40.346" v="9" actId="478"/>
        <pc:sldMkLst>
          <pc:docMk/>
          <pc:sldMk cId="3511353707" sldId="1944"/>
        </pc:sldMkLst>
      </pc:sldChg>
      <pc:sldChg chg="modSp mod">
        <pc:chgData name="Mr. PPT" userId="6442ff2356111531" providerId="LiveId" clId="{A5015AF4-BD30-45A6-AC23-301D2D3AFCE4}" dt="2022-12-01T13:15:31.860" v="13" actId="207"/>
        <pc:sldMkLst>
          <pc:docMk/>
          <pc:sldMk cId="2711097664" sldId="1982"/>
        </pc:sldMkLst>
      </pc:sldChg>
    </pc:docChg>
  </pc:docChgLst>
  <pc:docChgLst>
    <pc:chgData name="구 본학" userId="8f112b50-ab1a-40a1-87e9-9580eefae222" providerId="ADAL" clId="{687321F8-4135-4EDF-8784-45F6C14C63CD}"/>
    <pc:docChg chg="undo custSel modSld">
      <pc:chgData name="구 본학" userId="8f112b50-ab1a-40a1-87e9-9580eefae222" providerId="ADAL" clId="{687321F8-4135-4EDF-8784-45F6C14C63CD}" dt="2024-05-22T02:34:16.585" v="14" actId="478"/>
      <pc:docMkLst>
        <pc:docMk/>
      </pc:docMkLst>
      <pc:sldChg chg="modSp mod">
        <pc:chgData name="구 본학" userId="8f112b50-ab1a-40a1-87e9-9580eefae222" providerId="ADAL" clId="{687321F8-4135-4EDF-8784-45F6C14C63CD}" dt="2024-05-21T01:11:48.199" v="1" actId="1076"/>
        <pc:sldMkLst>
          <pc:docMk/>
          <pc:sldMk cId="938644597" sldId="1992"/>
        </pc:sldMkLst>
      </pc:sldChg>
      <pc:sldChg chg="modSp mod">
        <pc:chgData name="구 본학" userId="8f112b50-ab1a-40a1-87e9-9580eefae222" providerId="ADAL" clId="{687321F8-4135-4EDF-8784-45F6C14C63CD}" dt="2024-05-14T01:46:01.835" v="0" actId="207"/>
        <pc:sldMkLst>
          <pc:docMk/>
          <pc:sldMk cId="2215130347" sldId="1997"/>
        </pc:sldMkLst>
      </pc:sldChg>
      <pc:sldChg chg="addSp delSp mod">
        <pc:chgData name="구 본학" userId="8f112b50-ab1a-40a1-87e9-9580eefae222" providerId="ADAL" clId="{687321F8-4135-4EDF-8784-45F6C14C63CD}" dt="2024-05-22T02:34:02.482" v="5" actId="21"/>
        <pc:sldMkLst>
          <pc:docMk/>
          <pc:sldMk cId="3399767713" sldId="2048"/>
        </pc:sldMkLst>
      </pc:sldChg>
      <pc:sldChg chg="addSp delSp modSp mod">
        <pc:chgData name="구 본학" userId="8f112b50-ab1a-40a1-87e9-9580eefae222" providerId="ADAL" clId="{687321F8-4135-4EDF-8784-45F6C14C63CD}" dt="2024-05-22T02:34:16.585" v="14" actId="478"/>
        <pc:sldMkLst>
          <pc:docMk/>
          <pc:sldMk cId="1755192497" sldId="4196"/>
        </pc:sldMkLst>
      </pc:sldChg>
    </pc:docChg>
  </pc:docChgLst>
  <pc:docChgLst>
    <pc:chgData name="구 본학" userId="8f112b50-ab1a-40a1-87e9-9580eefae222" providerId="ADAL" clId="{679F079E-2C78-4828-A2C4-894E517AD702}"/>
    <pc:docChg chg="undo custSel addSld delSld modSld sldOrd modSection">
      <pc:chgData name="구 본학" userId="8f112b50-ab1a-40a1-87e9-9580eefae222" providerId="ADAL" clId="{679F079E-2C78-4828-A2C4-894E517AD702}" dt="2024-08-02T03:45:25.004" v="1683" actId="207"/>
      <pc:docMkLst>
        <pc:docMk/>
      </pc:docMkLst>
      <pc:sldChg chg="addSp delSp modSp add mod">
        <pc:chgData name="구 본학" userId="8f112b50-ab1a-40a1-87e9-9580eefae222" providerId="ADAL" clId="{679F079E-2C78-4828-A2C4-894E517AD702}" dt="2024-07-31T08:28:59.175" v="161" actId="1076"/>
        <pc:sldMkLst>
          <pc:docMk/>
          <pc:sldMk cId="2103133143" sldId="4278"/>
        </pc:sldMkLst>
      </pc:sldChg>
      <pc:sldChg chg="addSp delSp modSp add mod">
        <pc:chgData name="구 본학" userId="8f112b50-ab1a-40a1-87e9-9580eefae222" providerId="ADAL" clId="{679F079E-2C78-4828-A2C4-894E517AD702}" dt="2024-08-01T06:47:10.310" v="636" actId="167"/>
        <pc:sldMkLst>
          <pc:docMk/>
          <pc:sldMk cId="1130606924" sldId="4279"/>
        </pc:sldMkLst>
      </pc:sldChg>
      <pc:sldChg chg="addSp delSp modSp add mod">
        <pc:chgData name="구 본학" userId="8f112b50-ab1a-40a1-87e9-9580eefae222" providerId="ADAL" clId="{679F079E-2C78-4828-A2C4-894E517AD702}" dt="2024-08-01T06:31:56.795" v="396" actId="14100"/>
        <pc:sldMkLst>
          <pc:docMk/>
          <pc:sldMk cId="4190123141" sldId="4280"/>
        </pc:sldMkLst>
      </pc:sldChg>
      <pc:sldChg chg="addSp delSp modSp add mod">
        <pc:chgData name="구 본학" userId="8f112b50-ab1a-40a1-87e9-9580eefae222" providerId="ADAL" clId="{679F079E-2C78-4828-A2C4-894E517AD702}" dt="2024-08-01T06:49:17.781" v="647" actId="1076"/>
        <pc:sldMkLst>
          <pc:docMk/>
          <pc:sldMk cId="3684010430" sldId="4281"/>
        </pc:sldMkLst>
      </pc:sldChg>
      <pc:sldChg chg="add del">
        <pc:chgData name="구 본학" userId="8f112b50-ab1a-40a1-87e9-9580eefae222" providerId="ADAL" clId="{679F079E-2C78-4828-A2C4-894E517AD702}" dt="2024-08-01T07:01:29.891" v="649" actId="2890"/>
        <pc:sldMkLst>
          <pc:docMk/>
          <pc:sldMk cId="4225510837" sldId="4282"/>
        </pc:sldMkLst>
      </pc:sldChg>
      <pc:sldChg chg="addSp delSp modSp add mod ord">
        <pc:chgData name="구 본학" userId="8f112b50-ab1a-40a1-87e9-9580eefae222" providerId="ADAL" clId="{679F079E-2C78-4828-A2C4-894E517AD702}" dt="2024-08-01T07:12:34.779" v="933" actId="208"/>
        <pc:sldMkLst>
          <pc:docMk/>
          <pc:sldMk cId="4269731754" sldId="4282"/>
        </pc:sldMkLst>
      </pc:sldChg>
      <pc:sldChg chg="addSp delSp modSp add mod">
        <pc:chgData name="구 본학" userId="8f112b50-ab1a-40a1-87e9-9580eefae222" providerId="ADAL" clId="{679F079E-2C78-4828-A2C4-894E517AD702}" dt="2024-08-01T08:06:47.974" v="1259" actId="14100"/>
        <pc:sldMkLst>
          <pc:docMk/>
          <pc:sldMk cId="3437156836" sldId="4283"/>
        </pc:sldMkLst>
      </pc:sldChg>
      <pc:sldChg chg="addSp delSp modSp add mod">
        <pc:chgData name="구 본학" userId="8f112b50-ab1a-40a1-87e9-9580eefae222" providerId="ADAL" clId="{679F079E-2C78-4828-A2C4-894E517AD702}" dt="2024-08-01T08:06:14.668" v="1256" actId="571"/>
        <pc:sldMkLst>
          <pc:docMk/>
          <pc:sldMk cId="1852713128" sldId="4284"/>
        </pc:sldMkLst>
      </pc:sldChg>
      <pc:sldChg chg="addSp delSp modSp add mod">
        <pc:chgData name="구 본학" userId="8f112b50-ab1a-40a1-87e9-9580eefae222" providerId="ADAL" clId="{679F079E-2C78-4828-A2C4-894E517AD702}" dt="2024-08-02T02:58:01.169" v="1495"/>
        <pc:sldMkLst>
          <pc:docMk/>
          <pc:sldMk cId="4151905510" sldId="4285"/>
        </pc:sldMkLst>
      </pc:sldChg>
      <pc:sldChg chg="addSp delSp modSp add mod">
        <pc:chgData name="구 본학" userId="8f112b50-ab1a-40a1-87e9-9580eefae222" providerId="ADAL" clId="{679F079E-2C78-4828-A2C4-894E517AD702}" dt="2024-08-02T03:44:21.854" v="1676" actId="1076"/>
        <pc:sldMkLst>
          <pc:docMk/>
          <pc:sldMk cId="3825299885" sldId="4286"/>
        </pc:sldMkLst>
      </pc:sldChg>
      <pc:sldChg chg="addSp delSp modSp add mod">
        <pc:chgData name="구 본학" userId="8f112b50-ab1a-40a1-87e9-9580eefae222" providerId="ADAL" clId="{679F079E-2C78-4828-A2C4-894E517AD702}" dt="2024-08-02T03:45:25.004" v="1683" actId="207"/>
        <pc:sldMkLst>
          <pc:docMk/>
          <pc:sldMk cId="2209248143" sldId="4287"/>
        </pc:sldMkLst>
      </pc:sldChg>
    </pc:docChg>
  </pc:docChgLst>
  <pc:docChgLst>
    <pc:chgData name="한 지은" userId="c1d00ca1-8c44-47c7-9aa9-9e0cbc1e672d" providerId="ADAL" clId="{95EB1556-D377-4E29-957C-2BF00FC1F73D}"/>
    <pc:docChg chg="modSld">
      <pc:chgData name="한 지은" userId="c1d00ca1-8c44-47c7-9aa9-9e0cbc1e672d" providerId="ADAL" clId="{95EB1556-D377-4E29-957C-2BF00FC1F73D}" dt="2024-03-27T00:36:47.267" v="5"/>
      <pc:docMkLst>
        <pc:docMk/>
      </pc:docMkLst>
      <pc:sldChg chg="modSp mod">
        <pc:chgData name="한 지은" userId="c1d00ca1-8c44-47c7-9aa9-9e0cbc1e672d" providerId="ADAL" clId="{95EB1556-D377-4E29-957C-2BF00FC1F73D}" dt="2024-03-27T00:36:47.267" v="5"/>
        <pc:sldMkLst>
          <pc:docMk/>
          <pc:sldMk cId="413217016" sldId="1988"/>
        </pc:sldMkLst>
      </pc:sldChg>
    </pc:docChg>
  </pc:docChgLst>
  <pc:docChgLst>
    <pc:chgData name="김 혜민" userId="e364d623-5a4f-4f60-8bad-4d1b46a797f3" providerId="ADAL" clId="{8EFEECB7-F74C-4803-8003-3FF010392582}"/>
    <pc:docChg chg="custSel addSld delSld modSld">
      <pc:chgData name="김 혜민" userId="e364d623-5a4f-4f60-8bad-4d1b46a797f3" providerId="ADAL" clId="{8EFEECB7-F74C-4803-8003-3FF010392582}" dt="2024-11-04T01:17:49.279" v="9" actId="47"/>
      <pc:docMkLst>
        <pc:docMk/>
      </pc:docMkLst>
      <pc:sldChg chg="new del">
        <pc:chgData name="김 혜민" userId="e364d623-5a4f-4f60-8bad-4d1b46a797f3" providerId="ADAL" clId="{8EFEECB7-F74C-4803-8003-3FF010392582}" dt="2024-11-04T01:17:49.279" v="9" actId="47"/>
        <pc:sldMkLst>
          <pc:docMk/>
          <pc:sldMk cId="2195300465" sldId="4313"/>
        </pc:sldMkLst>
      </pc:sldChg>
      <pc:sldChg chg="new del">
        <pc:chgData name="김 혜민" userId="e364d623-5a4f-4f60-8bad-4d1b46a797f3" providerId="ADAL" clId="{8EFEECB7-F74C-4803-8003-3FF010392582}" dt="2024-11-04T01:17:44.151" v="6" actId="47"/>
        <pc:sldMkLst>
          <pc:docMk/>
          <pc:sldMk cId="2719074036" sldId="4314"/>
        </pc:sldMkLst>
      </pc:sldChg>
      <pc:sldChg chg="add del mod chgLayout">
        <pc:chgData name="김 혜민" userId="e364d623-5a4f-4f60-8bad-4d1b46a797f3" providerId="ADAL" clId="{8EFEECB7-F74C-4803-8003-3FF010392582}" dt="2024-11-04T01:17:48.486" v="8" actId="700"/>
        <pc:sldMkLst>
          <pc:docMk/>
          <pc:sldMk cId="2505228696" sldId="4378"/>
        </pc:sldMkLst>
      </pc:sldChg>
    </pc:docChg>
  </pc:docChgLst>
  <pc:docChgLst>
    <pc:chgData name="한 지은" userId="c1d00ca1-8c44-47c7-9aa9-9e0cbc1e672d" providerId="ADAL" clId="{F6F7E212-0D43-42FC-8050-EFAB4680992E}"/>
    <pc:docChg chg="modMainMaster">
      <pc:chgData name="한 지은" userId="c1d00ca1-8c44-47c7-9aa9-9e0cbc1e672d" providerId="ADAL" clId="{F6F7E212-0D43-42FC-8050-EFAB4680992E}" dt="2024-05-27T02:14:00.764" v="3" actId="735"/>
      <pc:docMkLst>
        <pc:docMk/>
      </pc:docMkLst>
      <pc:sldMasterChg chg="modSldLayout">
        <pc:chgData name="한 지은" userId="c1d00ca1-8c44-47c7-9aa9-9e0cbc1e672d" providerId="ADAL" clId="{F6F7E212-0D43-42FC-8050-EFAB4680992E}" dt="2024-05-27T02:14:00.764" v="3" actId="735"/>
        <pc:sldMasterMkLst>
          <pc:docMk/>
          <pc:sldMasterMk cId="3446423318" sldId="2147483648"/>
        </pc:sldMasterMkLst>
        <pc:sldLayoutChg chg="modSp">
          <pc:chgData name="한 지은" userId="c1d00ca1-8c44-47c7-9aa9-9e0cbc1e672d" providerId="ADAL" clId="{F6F7E212-0D43-42FC-8050-EFAB4680992E}" dt="2024-05-27T02:14:00.764" v="3" actId="735"/>
          <pc:sldLayoutMkLst>
            <pc:docMk/>
            <pc:sldMasterMk cId="3446423318" sldId="2147483648"/>
            <pc:sldLayoutMk cId="3731086648" sldId="2147483655"/>
          </pc:sldLayoutMkLst>
        </pc:sldLayoutChg>
      </pc:sldMasterChg>
    </pc:docChg>
  </pc:docChgLst>
  <pc:docChgLst>
    <pc:chgData name="PPT Mr." userId="6442ff2356111531" providerId="LiveId" clId="{1D6B70C3-4690-4E0C-B059-D7052573244D}"/>
    <pc:docChg chg="undo custSel addSld delSld modSld modSection">
      <pc:chgData name="PPT Mr." userId="6442ff2356111531" providerId="LiveId" clId="{1D6B70C3-4690-4E0C-B059-D7052573244D}" dt="2023-11-09T06:06:50.471" v="1840" actId="47"/>
      <pc:docMkLst>
        <pc:docMk/>
      </pc:docMkLst>
      <pc:sldChg chg="modSp mod">
        <pc:chgData name="PPT Mr." userId="6442ff2356111531" providerId="LiveId" clId="{1D6B70C3-4690-4E0C-B059-D7052573244D}" dt="2023-11-06T02:16:21.525" v="0" actId="20577"/>
        <pc:sldMkLst>
          <pc:docMk/>
          <pc:sldMk cId="2215130347" sldId="1997"/>
        </pc:sldMkLst>
      </pc:sldChg>
      <pc:sldChg chg="addSp delSp modSp add mod">
        <pc:chgData name="PPT Mr." userId="6442ff2356111531" providerId="LiveId" clId="{1D6B70C3-4690-4E0C-B059-D7052573244D}" dt="2023-11-06T08:15:20.922" v="682" actId="478"/>
        <pc:sldMkLst>
          <pc:docMk/>
          <pc:sldMk cId="2843689517" sldId="2015"/>
        </pc:sldMkLst>
      </pc:sldChg>
      <pc:sldChg chg="addSp delSp modSp add mod">
        <pc:chgData name="PPT Mr." userId="6442ff2356111531" providerId="LiveId" clId="{1D6B70C3-4690-4E0C-B059-D7052573244D}" dt="2023-11-09T05:49:10.844" v="912" actId="164"/>
        <pc:sldMkLst>
          <pc:docMk/>
          <pc:sldMk cId="351281217" sldId="2016"/>
        </pc:sldMkLst>
      </pc:sldChg>
      <pc:sldChg chg="addSp delSp modSp add mod">
        <pc:chgData name="PPT Mr." userId="6442ff2356111531" providerId="LiveId" clId="{1D6B70C3-4690-4E0C-B059-D7052573244D}" dt="2023-11-09T06:05:14.847" v="1717" actId="20577"/>
        <pc:sldMkLst>
          <pc:docMk/>
          <pc:sldMk cId="562867374" sldId="2017"/>
        </pc:sldMkLst>
      </pc:sldChg>
      <pc:sldChg chg="addSp delSp modSp add mod">
        <pc:chgData name="PPT Mr." userId="6442ff2356111531" providerId="LiveId" clId="{1D6B70C3-4690-4E0C-B059-D7052573244D}" dt="2023-11-09T06:05:47.576" v="1719"/>
        <pc:sldMkLst>
          <pc:docMk/>
          <pc:sldMk cId="1881035007" sldId="2018"/>
        </pc:sldMkLst>
      </pc:sldChg>
      <pc:sldChg chg="delSp modSp add del mod">
        <pc:chgData name="PPT Mr." userId="6442ff2356111531" providerId="LiveId" clId="{1D6B70C3-4690-4E0C-B059-D7052573244D}" dt="2023-11-09T06:06:50.471" v="1840" actId="47"/>
        <pc:sldMkLst>
          <pc:docMk/>
          <pc:sldMk cId="3122539469" sldId="2019"/>
        </pc:sldMkLst>
      </pc:sldChg>
    </pc:docChg>
  </pc:docChgLst>
  <pc:docChgLst>
    <pc:chgData name="구 본학" userId="8f112b50-ab1a-40a1-87e9-9580eefae222" providerId="ADAL" clId="{BD3A718D-1CA7-4D75-952B-8F813495E6F6}"/>
    <pc:docChg chg="undo custSel modSld">
      <pc:chgData name="구 본학" userId="8f112b50-ab1a-40a1-87e9-9580eefae222" providerId="ADAL" clId="{BD3A718D-1CA7-4D75-952B-8F813495E6F6}" dt="2024-07-09T08:36:08.582" v="50" actId="478"/>
      <pc:docMkLst>
        <pc:docMk/>
      </pc:docMkLst>
      <pc:sldChg chg="addSp delSp modSp mod">
        <pc:chgData name="구 본학" userId="8f112b50-ab1a-40a1-87e9-9580eefae222" providerId="ADAL" clId="{BD3A718D-1CA7-4D75-952B-8F813495E6F6}" dt="2024-07-09T08:36:08.582" v="50" actId="478"/>
        <pc:sldMkLst>
          <pc:docMk/>
          <pc:sldMk cId="716417510" sldId="1962"/>
        </pc:sldMkLst>
      </pc:sldChg>
      <pc:sldChg chg="addSp delSp mod">
        <pc:chgData name="구 본학" userId="8f112b50-ab1a-40a1-87e9-9580eefae222" providerId="ADAL" clId="{BD3A718D-1CA7-4D75-952B-8F813495E6F6}" dt="2024-07-02T05:52:17.708" v="1" actId="478"/>
        <pc:sldMkLst>
          <pc:docMk/>
          <pc:sldMk cId="210160144" sldId="1989"/>
        </pc:sldMkLst>
      </pc:sldChg>
      <pc:sldChg chg="addSp delSp mod">
        <pc:chgData name="구 본학" userId="8f112b50-ab1a-40a1-87e9-9580eefae222" providerId="ADAL" clId="{BD3A718D-1CA7-4D75-952B-8F813495E6F6}" dt="2024-07-02T05:53:09.358" v="3" actId="478"/>
        <pc:sldMkLst>
          <pc:docMk/>
          <pc:sldMk cId="938644597" sldId="1992"/>
        </pc:sldMkLst>
      </pc:sldChg>
    </pc:docChg>
  </pc:docChgLst>
  <pc:docChgLst>
    <pc:chgData name="Mr. PPT" userId="6442ff2356111531" providerId="LiveId" clId="{0FD67FB4-1A88-431D-884B-0DF96B01CF73}"/>
    <pc:docChg chg="undo custSel modSld">
      <pc:chgData name="Mr. PPT" userId="6442ff2356111531" providerId="LiveId" clId="{0FD67FB4-1A88-431D-884B-0DF96B01CF73}" dt="2022-11-30T08:46:50.103" v="132" actId="207"/>
      <pc:docMkLst>
        <pc:docMk/>
      </pc:docMkLst>
      <pc:sldChg chg="modSp mod setBg">
        <pc:chgData name="Mr. PPT" userId="6442ff2356111531" providerId="LiveId" clId="{0FD67FB4-1A88-431D-884B-0DF96B01CF73}" dt="2022-11-30T07:51:26.465" v="108" actId="207"/>
        <pc:sldMkLst>
          <pc:docMk/>
          <pc:sldMk cId="4100715318" sldId="1865"/>
        </pc:sldMkLst>
      </pc:sldChg>
      <pc:sldChg chg="modSp mod setBg">
        <pc:chgData name="Mr. PPT" userId="6442ff2356111531" providerId="LiveId" clId="{0FD67FB4-1A88-431D-884B-0DF96B01CF73}" dt="2022-11-30T08:46:50.103" v="132" actId="207"/>
        <pc:sldMkLst>
          <pc:docMk/>
          <pc:sldMk cId="1152679237" sldId="1866"/>
        </pc:sldMkLst>
      </pc:sldChg>
      <pc:sldChg chg="modSp mod setBg">
        <pc:chgData name="Mr. PPT" userId="6442ff2356111531" providerId="LiveId" clId="{0FD67FB4-1A88-431D-884B-0DF96B01CF73}" dt="2022-11-30T07:44:19.571" v="100" actId="108"/>
        <pc:sldMkLst>
          <pc:docMk/>
          <pc:sldMk cId="225645401" sldId="1867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439410118" sldId="1868"/>
        </pc:sldMkLst>
      </pc:sldChg>
      <pc:sldChg chg="modSp mod setBg">
        <pc:chgData name="Mr. PPT" userId="6442ff2356111531" providerId="LiveId" clId="{0FD67FB4-1A88-431D-884B-0DF96B01CF73}" dt="2022-11-30T07:42:18.641" v="84"/>
        <pc:sldMkLst>
          <pc:docMk/>
          <pc:sldMk cId="1344280419" sldId="1869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76067518" sldId="1870"/>
        </pc:sldMkLst>
      </pc:sldChg>
      <pc:sldChg chg="modSp mod setBg">
        <pc:chgData name="Mr. PPT" userId="6442ff2356111531" providerId="LiveId" clId="{0FD67FB4-1A88-431D-884B-0DF96B01CF73}" dt="2022-11-30T07:42:18.641" v="84"/>
        <pc:sldMkLst>
          <pc:docMk/>
          <pc:sldMk cId="3257708243" sldId="1871"/>
        </pc:sldMkLst>
      </pc:sldChg>
      <pc:sldChg chg="modSp mod setBg">
        <pc:chgData name="Mr. PPT" userId="6442ff2356111531" providerId="LiveId" clId="{0FD67FB4-1A88-431D-884B-0DF96B01CF73}" dt="2022-11-30T07:44:15.819" v="99" actId="108"/>
        <pc:sldMkLst>
          <pc:docMk/>
          <pc:sldMk cId="2973294611" sldId="1872"/>
        </pc:sldMkLst>
      </pc:sldChg>
      <pc:sldChg chg="modSp mod setBg">
        <pc:chgData name="Mr. PPT" userId="6442ff2356111531" providerId="LiveId" clId="{0FD67FB4-1A88-431D-884B-0DF96B01CF73}" dt="2022-11-30T07:43:45.966" v="95" actId="207"/>
        <pc:sldMkLst>
          <pc:docMk/>
          <pc:sldMk cId="1682014639" sldId="1873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029562782" sldId="1874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274774382" sldId="1875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546693778" sldId="1876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453212410" sldId="1877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4282391117" sldId="1878"/>
        </pc:sldMkLst>
      </pc:sldChg>
      <pc:sldChg chg="modSp mod setBg">
        <pc:chgData name="Mr. PPT" userId="6442ff2356111531" providerId="LiveId" clId="{0FD67FB4-1A88-431D-884B-0DF96B01CF73}" dt="2022-11-30T07:42:50.041" v="85" actId="207"/>
        <pc:sldMkLst>
          <pc:docMk/>
          <pc:sldMk cId="3188437199" sldId="1879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743560426" sldId="1880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383781878" sldId="1881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609534746" sldId="1882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570648542" sldId="1883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313907546" sldId="1884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475235967" sldId="1885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181569996" sldId="1886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7910399" sldId="1887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274995386" sldId="1888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707133283" sldId="1889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4191404134" sldId="1890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20054261" sldId="1891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027097619" sldId="1892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325208047" sldId="1893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372822792" sldId="1894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287047138" sldId="1895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078295743" sldId="1896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599671667" sldId="1897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4158284519" sldId="1898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109691931" sldId="1899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714794519" sldId="1900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177488304" sldId="1901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048266306" sldId="1902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619624635" sldId="1903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054044485" sldId="1904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816694379" sldId="1905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078437406" sldId="1906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185061141" sldId="1907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4127722612" sldId="1908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926532240" sldId="1909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4000061304" sldId="1910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006598739" sldId="1911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684747110" sldId="1912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188709759" sldId="1913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85065219" sldId="1914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569020648" sldId="1915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256955783" sldId="1916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320531143" sldId="1917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4161892999" sldId="1918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27541572" sldId="1919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978157126" sldId="1920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341961268" sldId="1921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066826645" sldId="1922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635038032" sldId="1923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80835128" sldId="1924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036413463" sldId="1925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218880566" sldId="1926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595604506" sldId="1927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048633850" sldId="1928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590115624" sldId="1929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665220578" sldId="1930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4005287078" sldId="1931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903025837" sldId="1932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252242563" sldId="1933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837415525" sldId="1934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733715567" sldId="1935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249786000" sldId="1936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509357957" sldId="1937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976694547" sldId="1938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071877254" sldId="1939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151066301" sldId="1940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792005789" sldId="1941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404504270" sldId="1942"/>
        </pc:sldMkLst>
      </pc:sldChg>
      <pc:sldChg chg="addSp modSp mod">
        <pc:chgData name="Mr. PPT" userId="6442ff2356111531" providerId="LiveId" clId="{0FD67FB4-1A88-431D-884B-0DF96B01CF73}" dt="2022-11-30T07:24:56.431" v="12"/>
        <pc:sldMkLst>
          <pc:docMk/>
          <pc:sldMk cId="3844981141" sldId="1943"/>
        </pc:sldMkLst>
      </pc:sldChg>
      <pc:sldChg chg="modSp mod">
        <pc:chgData name="Mr. PPT" userId="6442ff2356111531" providerId="LiveId" clId="{0FD67FB4-1A88-431D-884B-0DF96B01CF73}" dt="2022-11-30T07:39:44.854" v="64" actId="207"/>
        <pc:sldMkLst>
          <pc:docMk/>
          <pc:sldMk cId="3511353707" sldId="1944"/>
        </pc:sldMkLst>
      </pc:sldChg>
      <pc:sldChg chg="modSp mod">
        <pc:chgData name="Mr. PPT" userId="6442ff2356111531" providerId="LiveId" clId="{0FD67FB4-1A88-431D-884B-0DF96B01CF73}" dt="2022-11-30T07:40:03.027" v="65" actId="207"/>
        <pc:sldMkLst>
          <pc:docMk/>
          <pc:sldMk cId="4215567127" sldId="1945"/>
        </pc:sldMkLst>
      </pc:sldChg>
      <pc:sldChg chg="addSp delSp modSp mod">
        <pc:chgData name="Mr. PPT" userId="6442ff2356111531" providerId="LiveId" clId="{0FD67FB4-1A88-431D-884B-0DF96B01CF73}" dt="2022-11-30T07:40:20.191" v="66" actId="207"/>
        <pc:sldMkLst>
          <pc:docMk/>
          <pc:sldMk cId="1749799239" sldId="1946"/>
        </pc:sldMkLst>
      </pc:sldChg>
      <pc:sldChg chg="modSp mod">
        <pc:chgData name="Mr. PPT" userId="6442ff2356111531" providerId="LiveId" clId="{0FD67FB4-1A88-431D-884B-0DF96B01CF73}" dt="2022-11-30T07:40:28.017" v="67" actId="207"/>
        <pc:sldMkLst>
          <pc:docMk/>
          <pc:sldMk cId="4121157179" sldId="1947"/>
        </pc:sldMkLst>
      </pc:sldChg>
      <pc:sldChg chg="modSp mod">
        <pc:chgData name="Mr. PPT" userId="6442ff2356111531" providerId="LiveId" clId="{0FD67FB4-1A88-431D-884B-0DF96B01CF73}" dt="2022-11-30T07:40:45.898" v="75" actId="207"/>
        <pc:sldMkLst>
          <pc:docMk/>
          <pc:sldMk cId="307608178" sldId="1948"/>
        </pc:sldMkLst>
      </pc:sldChg>
      <pc:sldChg chg="modSp mod">
        <pc:chgData name="Mr. PPT" userId="6442ff2356111531" providerId="LiveId" clId="{0FD67FB4-1A88-431D-884B-0DF96B01CF73}" dt="2022-11-30T07:41:25.150" v="76" actId="207"/>
        <pc:sldMkLst>
          <pc:docMk/>
          <pc:sldMk cId="4125536136" sldId="1949"/>
        </pc:sldMkLst>
      </pc:sldChg>
      <pc:sldChg chg="modSp mod">
        <pc:chgData name="Mr. PPT" userId="6442ff2356111531" providerId="LiveId" clId="{0FD67FB4-1A88-431D-884B-0DF96B01CF73}" dt="2022-11-30T07:41:30.040" v="77" actId="207"/>
        <pc:sldMkLst>
          <pc:docMk/>
          <pc:sldMk cId="832652899" sldId="1950"/>
        </pc:sldMkLst>
      </pc:sldChg>
      <pc:sldChg chg="addSp delSp modSp mod">
        <pc:chgData name="Mr. PPT" userId="6442ff2356111531" providerId="LiveId" clId="{0FD67FB4-1A88-431D-884B-0DF96B01CF73}" dt="2022-11-30T07:41:40.722" v="82" actId="478"/>
        <pc:sldMkLst>
          <pc:docMk/>
          <pc:sldMk cId="3871722277" sldId="1952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579449003" sldId="1953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641243059" sldId="1954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169977942" sldId="1956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272387978" sldId="1957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756287813" sldId="1958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333566196" sldId="1959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4273362416" sldId="1960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942928477" sldId="1961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716417510" sldId="1962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750480937" sldId="1963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698731852" sldId="1964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268510438" sldId="1965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908977397" sldId="1966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428871248" sldId="1967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935177612" sldId="1968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400157270" sldId="1969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477040929" sldId="1970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847970254" sldId="1971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754690220" sldId="1972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50333150" sldId="1973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275552276" sldId="1974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871522674" sldId="1975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874226907" sldId="1976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413801577" sldId="1977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3502642145" sldId="1978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004530300" sldId="1979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1838596967" sldId="1980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438754867" sldId="1981"/>
        </pc:sldMkLst>
      </pc:sldChg>
      <pc:sldChg chg="setBg">
        <pc:chgData name="Mr. PPT" userId="6442ff2356111531" providerId="LiveId" clId="{0FD67FB4-1A88-431D-884B-0DF96B01CF73}" dt="2022-11-30T07:42:18.641" v="84"/>
        <pc:sldMkLst>
          <pc:docMk/>
          <pc:sldMk cId="2711097664" sldId="1982"/>
        </pc:sldMkLst>
      </pc:sldChg>
    </pc:docChg>
  </pc:docChgLst>
  <pc:docChgLst>
    <pc:chgData name="Mr. PPT" userId="6442ff2356111531" providerId="LiveId" clId="{2CAC7D9C-130F-4C35-B75A-28DF5E676723}"/>
    <pc:docChg chg="custSel modSld modMainMaster">
      <pc:chgData name="Mr. PPT" userId="6442ff2356111531" providerId="LiveId" clId="{2CAC7D9C-130F-4C35-B75A-28DF5E676723}" dt="2022-12-05T05:22:38.260" v="8" actId="478"/>
      <pc:docMkLst>
        <pc:docMk/>
      </pc:docMkLst>
      <pc:sldChg chg="delSp mod">
        <pc:chgData name="Mr. PPT" userId="6442ff2356111531" providerId="LiveId" clId="{2CAC7D9C-130F-4C35-B75A-28DF5E676723}" dt="2022-12-05T05:22:27.552" v="6" actId="478"/>
        <pc:sldMkLst>
          <pc:docMk/>
          <pc:sldMk cId="376067518" sldId="1870"/>
        </pc:sldMkLst>
      </pc:sldChg>
      <pc:sldChg chg="delSp mod">
        <pc:chgData name="Mr. PPT" userId="6442ff2356111531" providerId="LiveId" clId="{2CAC7D9C-130F-4C35-B75A-28DF5E676723}" dt="2022-12-05T05:22:33.267" v="7" actId="478"/>
        <pc:sldMkLst>
          <pc:docMk/>
          <pc:sldMk cId="4191404134" sldId="1890"/>
        </pc:sldMkLst>
      </pc:sldChg>
      <pc:sldChg chg="delSp mod">
        <pc:chgData name="Mr. PPT" userId="6442ff2356111531" providerId="LiveId" clId="{2CAC7D9C-130F-4C35-B75A-28DF5E676723}" dt="2022-12-05T05:22:38.260" v="8" actId="478"/>
        <pc:sldMkLst>
          <pc:docMk/>
          <pc:sldMk cId="3619624635" sldId="1903"/>
        </pc:sldMkLst>
      </pc:sldChg>
      <pc:sldMasterChg chg="modSldLayout">
        <pc:chgData name="Mr. PPT" userId="6442ff2356111531" providerId="LiveId" clId="{2CAC7D9C-130F-4C35-B75A-28DF5E676723}" dt="2022-12-05T05:21:33.304" v="5" actId="478"/>
        <pc:sldMasterMkLst>
          <pc:docMk/>
          <pc:sldMasterMk cId="3446423318" sldId="2147483648"/>
        </pc:sldMasterMkLst>
        <pc:sldLayoutChg chg="addSp delSp modSp mod">
          <pc:chgData name="Mr. PPT" userId="6442ff2356111531" providerId="LiveId" clId="{2CAC7D9C-130F-4C35-B75A-28DF5E676723}" dt="2022-12-05T05:21:33.304" v="5" actId="478"/>
          <pc:sldLayoutMkLst>
            <pc:docMk/>
            <pc:sldMasterMk cId="3446423318" sldId="2147483648"/>
            <pc:sldLayoutMk cId="3731086648" sldId="2147483655"/>
          </pc:sldLayoutMkLst>
        </pc:sldLayoutChg>
      </pc:sldMasterChg>
    </pc:docChg>
  </pc:docChgLst>
  <pc:docChgLst>
    <pc:chgData name="Mr. PPT" userId="6442ff2356111531" providerId="LiveId" clId="{FED48FE8-6FC8-442A-9407-A8D44D208BE9}"/>
    <pc:docChg chg="undo redo custSel addSld delSld modSld sldOrd addMainMaster delMainMaster modSection">
      <pc:chgData name="Mr. PPT" userId="6442ff2356111531" providerId="LiveId" clId="{FED48FE8-6FC8-442A-9407-A8D44D208BE9}" dt="2022-11-27T12:13:51.517" v="6942" actId="47"/>
      <pc:docMkLst>
        <pc:docMk/>
      </pc:docMkLst>
      <pc:sldChg chg="addSp modSp del ord modAnim">
        <pc:chgData name="Mr. PPT" userId="6442ff2356111531" providerId="LiveId" clId="{FED48FE8-6FC8-442A-9407-A8D44D208BE9}" dt="2022-11-25T05:29:16.284" v="5281" actId="47"/>
        <pc:sldMkLst>
          <pc:docMk/>
          <pc:sldMk cId="627555698" sldId="256"/>
        </pc:sldMkLst>
      </pc:sldChg>
      <pc:sldChg chg="modSp add del">
        <pc:chgData name="Mr. PPT" userId="6442ff2356111531" providerId="LiveId" clId="{FED48FE8-6FC8-442A-9407-A8D44D208BE9}" dt="2022-11-25T00:59:18.072" v="2410" actId="47"/>
        <pc:sldMkLst>
          <pc:docMk/>
          <pc:sldMk cId="1790977345" sldId="258"/>
        </pc:sldMkLst>
      </pc:sldChg>
      <pc:sldChg chg="add del">
        <pc:chgData name="Mr. PPT" userId="6442ff2356111531" providerId="LiveId" clId="{FED48FE8-6FC8-442A-9407-A8D44D208BE9}" dt="2022-11-25T01:33:31.765" v="2967" actId="47"/>
        <pc:sldMkLst>
          <pc:docMk/>
          <pc:sldMk cId="2579160360" sldId="260"/>
        </pc:sldMkLst>
      </pc:sldChg>
      <pc:sldChg chg="modSp add del mod ord">
        <pc:chgData name="Mr. PPT" userId="6442ff2356111531" providerId="LiveId" clId="{FED48FE8-6FC8-442A-9407-A8D44D208BE9}" dt="2022-11-25T01:50:43.242" v="3152" actId="47"/>
        <pc:sldMkLst>
          <pc:docMk/>
          <pc:sldMk cId="2680436288" sldId="261"/>
        </pc:sldMkLst>
      </pc:sldChg>
      <pc:sldChg chg="add del ord">
        <pc:chgData name="Mr. PPT" userId="6442ff2356111531" providerId="LiveId" clId="{FED48FE8-6FC8-442A-9407-A8D44D208BE9}" dt="2022-11-25T01:55:18.284" v="3247" actId="47"/>
        <pc:sldMkLst>
          <pc:docMk/>
          <pc:sldMk cId="214205841" sldId="264"/>
        </pc:sldMkLst>
      </pc:sldChg>
      <pc:sldChg chg="modSp del mod">
        <pc:chgData name="Mr. PPT" userId="6442ff2356111531" providerId="LiveId" clId="{FED48FE8-6FC8-442A-9407-A8D44D208BE9}" dt="2022-11-25T02:03:38.344" v="3348" actId="47"/>
        <pc:sldMkLst>
          <pc:docMk/>
          <pc:sldMk cId="61130083" sldId="268"/>
        </pc:sldMkLst>
      </pc:sldChg>
      <pc:sldChg chg="modSp add del mod">
        <pc:chgData name="Mr. PPT" userId="6442ff2356111531" providerId="LiveId" clId="{FED48FE8-6FC8-442A-9407-A8D44D208BE9}" dt="2022-11-25T01:55:22.970" v="3250" actId="47"/>
        <pc:sldMkLst>
          <pc:docMk/>
          <pc:sldMk cId="4151285206" sldId="276"/>
        </pc:sldMkLst>
      </pc:sldChg>
      <pc:sldChg chg="add del">
        <pc:chgData name="Mr. PPT" userId="6442ff2356111531" providerId="LiveId" clId="{FED48FE8-6FC8-442A-9407-A8D44D208BE9}" dt="2022-11-25T01:55:20.214" v="3248" actId="47"/>
        <pc:sldMkLst>
          <pc:docMk/>
          <pc:sldMk cId="3805333532" sldId="278"/>
        </pc:sldMkLst>
      </pc:sldChg>
      <pc:sldChg chg="del">
        <pc:chgData name="Mr. PPT" userId="6442ff2356111531" providerId="LiveId" clId="{FED48FE8-6FC8-442A-9407-A8D44D208BE9}" dt="2022-11-14T09:28:34.667" v="458" actId="47"/>
        <pc:sldMkLst>
          <pc:docMk/>
          <pc:sldMk cId="738319193" sldId="279"/>
        </pc:sldMkLst>
      </pc:sldChg>
      <pc:sldChg chg="del">
        <pc:chgData name="Mr. PPT" userId="6442ff2356111531" providerId="LiveId" clId="{FED48FE8-6FC8-442A-9407-A8D44D208BE9}" dt="2022-11-25T07:31:09.171" v="6065" actId="47"/>
        <pc:sldMkLst>
          <pc:docMk/>
          <pc:sldMk cId="4232475096" sldId="283"/>
        </pc:sldMkLst>
      </pc:sldChg>
      <pc:sldChg chg="del">
        <pc:chgData name="Mr. PPT" userId="6442ff2356111531" providerId="LiveId" clId="{FED48FE8-6FC8-442A-9407-A8D44D208BE9}" dt="2022-11-27T11:57:39.459" v="6732" actId="47"/>
        <pc:sldMkLst>
          <pc:docMk/>
          <pc:sldMk cId="2077920989" sldId="286"/>
        </pc:sldMkLst>
      </pc:sldChg>
      <pc:sldChg chg="addSp delSp modSp del mod">
        <pc:chgData name="Mr. PPT" userId="6442ff2356111531" providerId="LiveId" clId="{FED48FE8-6FC8-442A-9407-A8D44D208BE9}" dt="2022-11-27T07:35:40.656" v="6631" actId="47"/>
        <pc:sldMkLst>
          <pc:docMk/>
          <pc:sldMk cId="1449608026" sldId="287"/>
        </pc:sldMkLst>
      </pc:sldChg>
      <pc:sldChg chg="del">
        <pc:chgData name="Mr. PPT" userId="6442ff2356111531" providerId="LiveId" clId="{FED48FE8-6FC8-442A-9407-A8D44D208BE9}" dt="2022-11-14T08:35:50.519" v="364" actId="47"/>
        <pc:sldMkLst>
          <pc:docMk/>
          <pc:sldMk cId="228511871" sldId="289"/>
        </pc:sldMkLst>
      </pc:sldChg>
      <pc:sldChg chg="del">
        <pc:chgData name="Mr. PPT" userId="6442ff2356111531" providerId="LiveId" clId="{FED48FE8-6FC8-442A-9407-A8D44D208BE9}" dt="2022-11-19T00:33:15.691" v="1263" actId="47"/>
        <pc:sldMkLst>
          <pc:docMk/>
          <pc:sldMk cId="3014591028" sldId="299"/>
        </pc:sldMkLst>
      </pc:sldChg>
      <pc:sldChg chg="del ord">
        <pc:chgData name="Mr. PPT" userId="6442ff2356111531" providerId="LiveId" clId="{FED48FE8-6FC8-442A-9407-A8D44D208BE9}" dt="2022-11-27T12:13:51.517" v="6942" actId="47"/>
        <pc:sldMkLst>
          <pc:docMk/>
          <pc:sldMk cId="1599904726" sldId="300"/>
        </pc:sldMkLst>
      </pc:sldChg>
      <pc:sldChg chg="del">
        <pc:chgData name="Mr. PPT" userId="6442ff2356111531" providerId="LiveId" clId="{FED48FE8-6FC8-442A-9407-A8D44D208BE9}" dt="2022-11-25T07:16:42.670" v="5941" actId="47"/>
        <pc:sldMkLst>
          <pc:docMk/>
          <pc:sldMk cId="2701769148" sldId="301"/>
        </pc:sldMkLst>
      </pc:sldChg>
      <pc:sldChg chg="modSp mod">
        <pc:chgData name="Mr. PPT" userId="6442ff2356111531" providerId="LiveId" clId="{FED48FE8-6FC8-442A-9407-A8D44D208BE9}" dt="2022-11-19T12:34:56.835" v="1334" actId="1076"/>
        <pc:sldMkLst>
          <pc:docMk/>
          <pc:sldMk cId="3987404787" sldId="302"/>
        </pc:sldMkLst>
      </pc:sldChg>
      <pc:sldChg chg="del">
        <pc:chgData name="Mr. PPT" userId="6442ff2356111531" providerId="LiveId" clId="{FED48FE8-6FC8-442A-9407-A8D44D208BE9}" dt="2022-11-25T05:09:56.349" v="4862" actId="47"/>
        <pc:sldMkLst>
          <pc:docMk/>
          <pc:sldMk cId="24847349" sldId="307"/>
        </pc:sldMkLst>
      </pc:sldChg>
      <pc:sldChg chg="addSp modSp del">
        <pc:chgData name="Mr. PPT" userId="6442ff2356111531" providerId="LiveId" clId="{FED48FE8-6FC8-442A-9407-A8D44D208BE9}" dt="2022-11-25T05:21:29.161" v="5175" actId="47"/>
        <pc:sldMkLst>
          <pc:docMk/>
          <pc:sldMk cId="413945487" sldId="310"/>
        </pc:sldMkLst>
      </pc:sldChg>
      <pc:sldChg chg="del">
        <pc:chgData name="Mr. PPT" userId="6442ff2356111531" providerId="LiveId" clId="{FED48FE8-6FC8-442A-9407-A8D44D208BE9}" dt="2022-11-12T11:49:42.849" v="10" actId="47"/>
        <pc:sldMkLst>
          <pc:docMk/>
          <pc:sldMk cId="3136775101" sldId="311"/>
        </pc:sldMkLst>
      </pc:sldChg>
      <pc:sldChg chg="modSp mod">
        <pc:chgData name="Mr. PPT" userId="6442ff2356111531" providerId="LiveId" clId="{FED48FE8-6FC8-442A-9407-A8D44D208BE9}" dt="2022-11-23T13:57:36.429" v="1616" actId="692"/>
        <pc:sldMkLst>
          <pc:docMk/>
          <pc:sldMk cId="3702274989" sldId="315"/>
        </pc:sldMkLst>
      </pc:sldChg>
      <pc:sldChg chg="delSp modSp mod">
        <pc:chgData name="Mr. PPT" userId="6442ff2356111531" providerId="LiveId" clId="{FED48FE8-6FC8-442A-9407-A8D44D208BE9}" dt="2022-11-23T13:38:10.734" v="1540" actId="14100"/>
        <pc:sldMkLst>
          <pc:docMk/>
          <pc:sldMk cId="4025186701" sldId="316"/>
        </pc:sldMkLst>
      </pc:sldChg>
      <pc:sldChg chg="del">
        <pc:chgData name="Mr. PPT" userId="6442ff2356111531" providerId="LiveId" clId="{FED48FE8-6FC8-442A-9407-A8D44D208BE9}" dt="2022-11-26T04:22:01.534" v="6142" actId="47"/>
        <pc:sldMkLst>
          <pc:docMk/>
          <pc:sldMk cId="4074164835" sldId="328"/>
        </pc:sldMkLst>
      </pc:sldChg>
      <pc:sldChg chg="del">
        <pc:chgData name="Mr. PPT" userId="6442ff2356111531" providerId="LiveId" clId="{FED48FE8-6FC8-442A-9407-A8D44D208BE9}" dt="2022-11-19T02:16:20.655" v="1330" actId="47"/>
        <pc:sldMkLst>
          <pc:docMk/>
          <pc:sldMk cId="1530635992" sldId="332"/>
        </pc:sldMkLst>
      </pc:sldChg>
      <pc:sldChg chg="add del">
        <pc:chgData name="Mr. PPT" userId="6442ff2356111531" providerId="LiveId" clId="{FED48FE8-6FC8-442A-9407-A8D44D208BE9}" dt="2022-11-25T01:24:53.683" v="2741" actId="47"/>
        <pc:sldMkLst>
          <pc:docMk/>
          <pc:sldMk cId="566975397" sldId="342"/>
        </pc:sldMkLst>
      </pc:sldChg>
      <pc:sldChg chg="add del">
        <pc:chgData name="Mr. PPT" userId="6442ff2356111531" providerId="LiveId" clId="{FED48FE8-6FC8-442A-9407-A8D44D208BE9}" dt="2022-11-25T00:59:18.072" v="2410" actId="47"/>
        <pc:sldMkLst>
          <pc:docMk/>
          <pc:sldMk cId="3478195477" sldId="380"/>
        </pc:sldMkLst>
      </pc:sldChg>
      <pc:sldChg chg="add del">
        <pc:chgData name="Mr. PPT" userId="6442ff2356111531" providerId="LiveId" clId="{FED48FE8-6FC8-442A-9407-A8D44D208BE9}" dt="2022-11-25T00:16:01.373" v="1627" actId="47"/>
        <pc:sldMkLst>
          <pc:docMk/>
          <pc:sldMk cId="1836747486" sldId="394"/>
        </pc:sldMkLst>
      </pc:sldChg>
      <pc:sldChg chg="add del ord">
        <pc:chgData name="Mr. PPT" userId="6442ff2356111531" providerId="LiveId" clId="{FED48FE8-6FC8-442A-9407-A8D44D208BE9}" dt="2022-11-25T06:59:08.036" v="5712" actId="47"/>
        <pc:sldMkLst>
          <pc:docMk/>
          <pc:sldMk cId="1841446487" sldId="400"/>
        </pc:sldMkLst>
      </pc:sldChg>
      <pc:sldChg chg="add del">
        <pc:chgData name="Mr. PPT" userId="6442ff2356111531" providerId="LiveId" clId="{FED48FE8-6FC8-442A-9407-A8D44D208BE9}" dt="2022-11-25T00:16:01.373" v="1627" actId="47"/>
        <pc:sldMkLst>
          <pc:docMk/>
          <pc:sldMk cId="3897401614" sldId="401"/>
        </pc:sldMkLst>
      </pc:sldChg>
      <pc:sldChg chg="delSp modSp del mod ord">
        <pc:chgData name="Mr. PPT" userId="6442ff2356111531" providerId="LiveId" clId="{FED48FE8-6FC8-442A-9407-A8D44D208BE9}" dt="2022-11-25T05:53:49.365" v="5537" actId="47"/>
        <pc:sldMkLst>
          <pc:docMk/>
          <pc:sldMk cId="1205758529" sldId="512"/>
        </pc:sldMkLst>
      </pc:sldChg>
      <pc:sldChg chg="add del">
        <pc:chgData name="Mr. PPT" userId="6442ff2356111531" providerId="LiveId" clId="{FED48FE8-6FC8-442A-9407-A8D44D208BE9}" dt="2022-11-25T01:11:54.838" v="2605" actId="47"/>
        <pc:sldMkLst>
          <pc:docMk/>
          <pc:sldMk cId="0" sldId="1225"/>
        </pc:sldMkLst>
      </pc:sldChg>
      <pc:sldChg chg="del">
        <pc:chgData name="Mr. PPT" userId="6442ff2356111531" providerId="LiveId" clId="{FED48FE8-6FC8-442A-9407-A8D44D208BE9}" dt="2022-11-18T23:59:59.096" v="780" actId="47"/>
        <pc:sldMkLst>
          <pc:docMk/>
          <pc:sldMk cId="0" sldId="1411"/>
        </pc:sldMkLst>
      </pc:sldChg>
      <pc:sldChg chg="del">
        <pc:chgData name="Mr. PPT" userId="6442ff2356111531" providerId="LiveId" clId="{FED48FE8-6FC8-442A-9407-A8D44D208BE9}" dt="2022-11-25T03:34:18.331" v="4003" actId="47"/>
        <pc:sldMkLst>
          <pc:docMk/>
          <pc:sldMk cId="0" sldId="1556"/>
        </pc:sldMkLst>
      </pc:sldChg>
      <pc:sldChg chg="addSp delSp modSp del mod">
        <pc:chgData name="Mr. PPT" userId="6442ff2356111531" providerId="LiveId" clId="{FED48FE8-6FC8-442A-9407-A8D44D208BE9}" dt="2022-11-19T12:47:51.312" v="1391" actId="47"/>
        <pc:sldMkLst>
          <pc:docMk/>
          <pc:sldMk cId="0" sldId="1645"/>
        </pc:sldMkLst>
      </pc:sldChg>
      <pc:sldChg chg="del">
        <pc:chgData name="Mr. PPT" userId="6442ff2356111531" providerId="LiveId" clId="{FED48FE8-6FC8-442A-9407-A8D44D208BE9}" dt="2022-11-23T12:42:57.636" v="1505" actId="47"/>
        <pc:sldMkLst>
          <pc:docMk/>
          <pc:sldMk cId="0" sldId="1689"/>
        </pc:sldMkLst>
      </pc:sldChg>
      <pc:sldChg chg="del">
        <pc:chgData name="Mr. PPT" userId="6442ff2356111531" providerId="LiveId" clId="{FED48FE8-6FC8-442A-9407-A8D44D208BE9}" dt="2022-11-25T04:31:35.194" v="4512" actId="47"/>
        <pc:sldMkLst>
          <pc:docMk/>
          <pc:sldMk cId="0" sldId="1740"/>
        </pc:sldMkLst>
      </pc:sldChg>
      <pc:sldChg chg="ord">
        <pc:chgData name="Mr. PPT" userId="6442ff2356111531" providerId="LiveId" clId="{FED48FE8-6FC8-442A-9407-A8D44D208BE9}" dt="2022-11-25T06:59:39.569" v="5714"/>
        <pc:sldMkLst>
          <pc:docMk/>
          <pc:sldMk cId="0" sldId="1753"/>
        </pc:sldMkLst>
      </pc:sldChg>
      <pc:sldChg chg="add del ord">
        <pc:chgData name="Mr. PPT" userId="6442ff2356111531" providerId="LiveId" clId="{FED48FE8-6FC8-442A-9407-A8D44D208BE9}" dt="2022-11-25T01:33:31.765" v="2967" actId="47"/>
        <pc:sldMkLst>
          <pc:docMk/>
          <pc:sldMk cId="0" sldId="1810"/>
        </pc:sldMkLst>
      </pc:sldChg>
      <pc:sldChg chg="add del">
        <pc:chgData name="Mr. PPT" userId="6442ff2356111531" providerId="LiveId" clId="{FED48FE8-6FC8-442A-9407-A8D44D208BE9}" dt="2022-11-25T01:55:21.392" v="3249" actId="47"/>
        <pc:sldMkLst>
          <pc:docMk/>
          <pc:sldMk cId="0" sldId="1824"/>
        </pc:sldMkLst>
      </pc:sldChg>
      <pc:sldChg chg="del">
        <pc:chgData name="Mr. PPT" userId="6442ff2356111531" providerId="LiveId" clId="{FED48FE8-6FC8-442A-9407-A8D44D208BE9}" dt="2022-11-14T08:26:08.046" v="277" actId="47"/>
        <pc:sldMkLst>
          <pc:docMk/>
          <pc:sldMk cId="0" sldId="1828"/>
        </pc:sldMkLst>
      </pc:sldChg>
      <pc:sldChg chg="ord">
        <pc:chgData name="Mr. PPT" userId="6442ff2356111531" providerId="LiveId" clId="{FED48FE8-6FC8-442A-9407-A8D44D208BE9}" dt="2022-11-25T04:29:15.577" v="4497"/>
        <pc:sldMkLst>
          <pc:docMk/>
          <pc:sldMk cId="2130536444" sldId="1829"/>
        </pc:sldMkLst>
      </pc:sldChg>
      <pc:sldChg chg="modSp del mod">
        <pc:chgData name="Mr. PPT" userId="6442ff2356111531" providerId="LiveId" clId="{FED48FE8-6FC8-442A-9407-A8D44D208BE9}" dt="2022-11-25T03:16:08.910" v="3711" actId="47"/>
        <pc:sldMkLst>
          <pc:docMk/>
          <pc:sldMk cId="4018477035" sldId="1830"/>
        </pc:sldMkLst>
      </pc:sldChg>
      <pc:sldChg chg="del">
        <pc:chgData name="Mr. PPT" userId="6442ff2356111531" providerId="LiveId" clId="{FED48FE8-6FC8-442A-9407-A8D44D208BE9}" dt="2022-11-25T05:38:00.586" v="5376" actId="47"/>
        <pc:sldMkLst>
          <pc:docMk/>
          <pc:sldMk cId="2141716081" sldId="1831"/>
        </pc:sldMkLst>
      </pc:sldChg>
      <pc:sldChg chg="modSp del mod">
        <pc:chgData name="Mr. PPT" userId="6442ff2356111531" providerId="LiveId" clId="{FED48FE8-6FC8-442A-9407-A8D44D208BE9}" dt="2022-11-25T03:16:08.910" v="3711" actId="47"/>
        <pc:sldMkLst>
          <pc:docMk/>
          <pc:sldMk cId="2450358502" sldId="1834"/>
        </pc:sldMkLst>
      </pc:sldChg>
      <pc:sldChg chg="del">
        <pc:chgData name="Mr. PPT" userId="6442ff2356111531" providerId="LiveId" clId="{FED48FE8-6FC8-442A-9407-A8D44D208BE9}" dt="2022-11-12T12:59:10.764" v="110" actId="47"/>
        <pc:sldMkLst>
          <pc:docMk/>
          <pc:sldMk cId="4114828095" sldId="1837"/>
        </pc:sldMkLst>
      </pc:sldChg>
      <pc:sldChg chg="del">
        <pc:chgData name="Mr. PPT" userId="6442ff2356111531" providerId="LiveId" clId="{FED48FE8-6FC8-442A-9407-A8D44D208BE9}" dt="2022-11-23T13:36:11.930" v="1531" actId="47"/>
        <pc:sldMkLst>
          <pc:docMk/>
          <pc:sldMk cId="2855277750" sldId="1838"/>
        </pc:sldMkLst>
      </pc:sldChg>
      <pc:sldChg chg="del">
        <pc:chgData name="Mr. PPT" userId="6442ff2356111531" providerId="LiveId" clId="{FED48FE8-6FC8-442A-9407-A8D44D208BE9}" dt="2022-11-13T06:46:20.085" v="174" actId="47"/>
        <pc:sldMkLst>
          <pc:docMk/>
          <pc:sldMk cId="3707380207" sldId="1839"/>
        </pc:sldMkLst>
      </pc:sldChg>
      <pc:sldChg chg="del">
        <pc:chgData name="Mr. PPT" userId="6442ff2356111531" providerId="LiveId" clId="{FED48FE8-6FC8-442A-9407-A8D44D208BE9}" dt="2022-11-14T10:19:25.434" v="758" actId="47"/>
        <pc:sldMkLst>
          <pc:docMk/>
          <pc:sldMk cId="160915112" sldId="1840"/>
        </pc:sldMkLst>
      </pc:sldChg>
      <pc:sldChg chg="del">
        <pc:chgData name="Mr. PPT" userId="6442ff2356111531" providerId="LiveId" clId="{FED48FE8-6FC8-442A-9407-A8D44D208BE9}" dt="2022-11-26T04:31:55.773" v="6356" actId="47"/>
        <pc:sldMkLst>
          <pc:docMk/>
          <pc:sldMk cId="1225384281" sldId="1841"/>
        </pc:sldMkLst>
      </pc:sldChg>
      <pc:sldChg chg="modSp del mod">
        <pc:chgData name="Mr. PPT" userId="6442ff2356111531" providerId="LiveId" clId="{FED48FE8-6FC8-442A-9407-A8D44D208BE9}" dt="2022-11-25T03:46:40.255" v="4221" actId="47"/>
        <pc:sldMkLst>
          <pc:docMk/>
          <pc:sldMk cId="740698882" sldId="1846"/>
        </pc:sldMkLst>
      </pc:sldChg>
      <pc:sldChg chg="del">
        <pc:chgData name="Mr. PPT" userId="6442ff2356111531" providerId="LiveId" clId="{FED48FE8-6FC8-442A-9407-A8D44D208BE9}" dt="2022-11-26T04:43:52.259" v="6542" actId="47"/>
        <pc:sldMkLst>
          <pc:docMk/>
          <pc:sldMk cId="72497815" sldId="1851"/>
        </pc:sldMkLst>
      </pc:sldChg>
      <pc:sldChg chg="add del ord">
        <pc:chgData name="Mr. PPT" userId="6442ff2356111531" providerId="LiveId" clId="{FED48FE8-6FC8-442A-9407-A8D44D208BE9}" dt="2022-11-25T00:59:18.072" v="2410" actId="47"/>
        <pc:sldMkLst>
          <pc:docMk/>
          <pc:sldMk cId="2947684298" sldId="1853"/>
        </pc:sldMkLst>
      </pc:sldChg>
      <pc:sldChg chg="ord">
        <pc:chgData name="Mr. PPT" userId="6442ff2356111531" providerId="LiveId" clId="{FED48FE8-6FC8-442A-9407-A8D44D208BE9}" dt="2022-11-25T03:34:46.337" v="4005"/>
        <pc:sldMkLst>
          <pc:docMk/>
          <pc:sldMk cId="3116546842" sldId="1857"/>
        </pc:sldMkLst>
      </pc:sldChg>
      <pc:sldChg chg="addSp delSp modSp add del ord">
        <pc:chgData name="Mr. PPT" userId="6442ff2356111531" providerId="LiveId" clId="{FED48FE8-6FC8-442A-9407-A8D44D208BE9}" dt="2022-11-25T00:59:18.072" v="2410" actId="47"/>
        <pc:sldMkLst>
          <pc:docMk/>
          <pc:sldMk cId="1505966805" sldId="1862"/>
        </pc:sldMkLst>
      </pc:sldChg>
      <pc:sldChg chg="addSp delSp modSp mod">
        <pc:chgData name="Mr. PPT" userId="6442ff2356111531" providerId="LiveId" clId="{FED48FE8-6FC8-442A-9407-A8D44D208BE9}" dt="2022-11-25T01:32:20.368" v="2966" actId="478"/>
        <pc:sldMkLst>
          <pc:docMk/>
          <pc:sldMk cId="225645401" sldId="1867"/>
        </pc:sldMkLst>
      </pc:sldChg>
      <pc:sldChg chg="ord">
        <pc:chgData name="Mr. PPT" userId="6442ff2356111531" providerId="LiveId" clId="{FED48FE8-6FC8-442A-9407-A8D44D208BE9}" dt="2022-11-27T02:34:55.684" v="6580"/>
        <pc:sldMkLst>
          <pc:docMk/>
          <pc:sldMk cId="2274774382" sldId="1875"/>
        </pc:sldMkLst>
      </pc:sldChg>
      <pc:sldChg chg="addSp delSp modSp mod">
        <pc:chgData name="Mr. PPT" userId="6442ff2356111531" providerId="LiveId" clId="{FED48FE8-6FC8-442A-9407-A8D44D208BE9}" dt="2022-11-12T11:53:58.520" v="48"/>
        <pc:sldMkLst>
          <pc:docMk/>
          <pc:sldMk cId="2609534746" sldId="1882"/>
        </pc:sldMkLst>
      </pc:sldChg>
      <pc:sldChg chg="modSp">
        <pc:chgData name="Mr. PPT" userId="6442ff2356111531" providerId="LiveId" clId="{FED48FE8-6FC8-442A-9407-A8D44D208BE9}" dt="2022-11-12T11:53:20.058" v="44"/>
        <pc:sldMkLst>
          <pc:docMk/>
          <pc:sldMk cId="1926532240" sldId="1909"/>
        </pc:sldMkLst>
      </pc:sldChg>
      <pc:sldChg chg="delSp modSp mod">
        <pc:chgData name="Mr. PPT" userId="6442ff2356111531" providerId="LiveId" clId="{FED48FE8-6FC8-442A-9407-A8D44D208BE9}" dt="2022-11-12T11:49:40.182" v="9" actId="1035"/>
        <pc:sldMkLst>
          <pc:docMk/>
          <pc:sldMk cId="4000061304" sldId="1910"/>
        </pc:sldMkLst>
      </pc:sldChg>
      <pc:sldChg chg="addSp delSp modSp add mod">
        <pc:chgData name="Mr. PPT" userId="6442ff2356111531" providerId="LiveId" clId="{FED48FE8-6FC8-442A-9407-A8D44D208BE9}" dt="2022-11-25T03:23:59.611" v="3863" actId="1076"/>
        <pc:sldMkLst>
          <pc:docMk/>
          <pc:sldMk cId="1006598739" sldId="1911"/>
        </pc:sldMkLst>
      </pc:sldChg>
      <pc:sldChg chg="addSp delSp modSp add del mod">
        <pc:chgData name="Mr. PPT" userId="6442ff2356111531" providerId="LiveId" clId="{FED48FE8-6FC8-442A-9407-A8D44D208BE9}" dt="2022-11-13T06:46:18.238" v="173" actId="47"/>
        <pc:sldMkLst>
          <pc:docMk/>
          <pc:sldMk cId="3684747110" sldId="1912"/>
        </pc:sldMkLst>
      </pc:sldChg>
      <pc:sldChg chg="modSp">
        <pc:chgData name="Mr. PPT" userId="6442ff2356111531" providerId="LiveId" clId="{FED48FE8-6FC8-442A-9407-A8D44D208BE9}" dt="2022-11-19T00:06:30.771" v="976" actId="403"/>
        <pc:sldMkLst>
          <pc:docMk/>
          <pc:sldMk cId="3256955783" sldId="1916"/>
        </pc:sldMkLst>
      </pc:sldChg>
      <pc:sldChg chg="addSp delSp modSp add mod">
        <pc:chgData name="Mr. PPT" userId="6442ff2356111531" providerId="LiveId" clId="{FED48FE8-6FC8-442A-9407-A8D44D208BE9}" dt="2022-11-14T08:25:19.808" v="276" actId="27918"/>
        <pc:sldMkLst>
          <pc:docMk/>
          <pc:sldMk cId="3320531143" sldId="1917"/>
        </pc:sldMkLst>
      </pc:sldChg>
      <pc:sldChg chg="addSp delSp modSp add mod">
        <pc:chgData name="Mr. PPT" userId="6442ff2356111531" providerId="LiveId" clId="{FED48FE8-6FC8-442A-9407-A8D44D208BE9}" dt="2022-11-14T08:35:37.906" v="363" actId="14100"/>
        <pc:sldMkLst>
          <pc:docMk/>
          <pc:sldMk cId="4161892999" sldId="1918"/>
        </pc:sldMkLst>
      </pc:sldChg>
      <pc:sldChg chg="addSp delSp modSp add mod delAnim modAnim">
        <pc:chgData name="Mr. PPT" userId="6442ff2356111531" providerId="LiveId" clId="{FED48FE8-6FC8-442A-9407-A8D44D208BE9}" dt="2022-11-14T09:28:24.727" v="457" actId="14100"/>
        <pc:sldMkLst>
          <pc:docMk/>
          <pc:sldMk cId="127541572" sldId="1919"/>
        </pc:sldMkLst>
      </pc:sldChg>
      <pc:sldChg chg="addSp delSp modSp add mod">
        <pc:chgData name="Mr. PPT" userId="6442ff2356111531" providerId="LiveId" clId="{FED48FE8-6FC8-442A-9407-A8D44D208BE9}" dt="2022-11-14T10:19:21.071" v="757" actId="20577"/>
        <pc:sldMkLst>
          <pc:docMk/>
          <pc:sldMk cId="2978157126" sldId="1920"/>
        </pc:sldMkLst>
      </pc:sldChg>
      <pc:sldChg chg="addSp delSp modSp add mod">
        <pc:chgData name="Mr. PPT" userId="6442ff2356111531" providerId="LiveId" clId="{FED48FE8-6FC8-442A-9407-A8D44D208BE9}" dt="2022-11-19T00:04:40.972" v="975"/>
        <pc:sldMkLst>
          <pc:docMk/>
          <pc:sldMk cId="1066826645" sldId="1922"/>
        </pc:sldMkLst>
      </pc:sldChg>
      <pc:sldChg chg="addSp delSp modSp add mod ord setBg">
        <pc:chgData name="Mr. PPT" userId="6442ff2356111531" providerId="LiveId" clId="{FED48FE8-6FC8-442A-9407-A8D44D208BE9}" dt="2022-11-19T00:32:57.184" v="1262" actId="207"/>
        <pc:sldMkLst>
          <pc:docMk/>
          <pc:sldMk cId="2635038032" sldId="1923"/>
        </pc:sldMkLst>
      </pc:sldChg>
      <pc:sldChg chg="addSp delSp modSp add mod">
        <pc:chgData name="Mr. PPT" userId="6442ff2356111531" providerId="LiveId" clId="{FED48FE8-6FC8-442A-9407-A8D44D208BE9}" dt="2022-11-19T02:16:04.047" v="1329" actId="478"/>
        <pc:sldMkLst>
          <pc:docMk/>
          <pc:sldMk cId="80835128" sldId="1924"/>
        </pc:sldMkLst>
      </pc:sldChg>
      <pc:sldChg chg="add del">
        <pc:chgData name="Mr. PPT" userId="6442ff2356111531" providerId="LiveId" clId="{FED48FE8-6FC8-442A-9407-A8D44D208BE9}" dt="2022-11-19T12:35:17.096" v="1336" actId="2890"/>
        <pc:sldMkLst>
          <pc:docMk/>
          <pc:sldMk cId="1072873138" sldId="1925"/>
        </pc:sldMkLst>
      </pc:sldChg>
      <pc:sldChg chg="addSp delSp modSp add mod ord">
        <pc:chgData name="Mr. PPT" userId="6442ff2356111531" providerId="LiveId" clId="{FED48FE8-6FC8-442A-9407-A8D44D208BE9}" dt="2022-11-25T02:33:04.919" v="3520" actId="1076"/>
        <pc:sldMkLst>
          <pc:docMk/>
          <pc:sldMk cId="2036413463" sldId="1925"/>
        </pc:sldMkLst>
      </pc:sldChg>
      <pc:sldChg chg="addSp delSp modSp mod modAnim">
        <pc:chgData name="Mr. PPT" userId="6442ff2356111531" providerId="LiveId" clId="{FED48FE8-6FC8-442A-9407-A8D44D208BE9}" dt="2022-11-25T02:33:01.327" v="3518" actId="165"/>
        <pc:sldMkLst>
          <pc:docMk/>
          <pc:sldMk cId="2218880566" sldId="1926"/>
        </pc:sldMkLst>
      </pc:sldChg>
      <pc:sldChg chg="addSp delSp modSp mod">
        <pc:chgData name="Mr. PPT" userId="6442ff2356111531" providerId="LiveId" clId="{FED48FE8-6FC8-442A-9407-A8D44D208BE9}" dt="2022-11-23T12:42:29.929" v="1504" actId="207"/>
        <pc:sldMkLst>
          <pc:docMk/>
          <pc:sldMk cId="1837415525" sldId="1934"/>
        </pc:sldMkLst>
      </pc:sldChg>
      <pc:sldChg chg="addSp delSp modSp add mod ord">
        <pc:chgData name="Mr. PPT" userId="6442ff2356111531" providerId="LiveId" clId="{FED48FE8-6FC8-442A-9407-A8D44D208BE9}" dt="2022-11-23T13:36:07.069" v="1530"/>
        <pc:sldMkLst>
          <pc:docMk/>
          <pc:sldMk cId="2733715567" sldId="1935"/>
        </pc:sldMkLst>
      </pc:sldChg>
      <pc:sldChg chg="addSp delSp modSp add mod">
        <pc:chgData name="Mr. PPT" userId="6442ff2356111531" providerId="LiveId" clId="{FED48FE8-6FC8-442A-9407-A8D44D208BE9}" dt="2022-11-23T13:58:00.296" v="1624" actId="1076"/>
        <pc:sldMkLst>
          <pc:docMk/>
          <pc:sldMk cId="3249786000" sldId="1936"/>
        </pc:sldMkLst>
      </pc:sldChg>
      <pc:sldChg chg="ord">
        <pc:chgData name="Mr. PPT" userId="6442ff2356111531" providerId="LiveId" clId="{FED48FE8-6FC8-442A-9407-A8D44D208BE9}" dt="2022-11-25T05:21:51.548" v="5177"/>
        <pc:sldMkLst>
          <pc:docMk/>
          <pc:sldMk cId="509357957" sldId="1937"/>
        </pc:sldMkLst>
      </pc:sldChg>
      <pc:sldChg chg="modSp mod">
        <pc:chgData name="Mr. PPT" userId="6442ff2356111531" providerId="LiveId" clId="{FED48FE8-6FC8-442A-9407-A8D44D208BE9}" dt="2022-11-27T11:58:12.528" v="6737" actId="1076"/>
        <pc:sldMkLst>
          <pc:docMk/>
          <pc:sldMk cId="1792005789" sldId="1941"/>
        </pc:sldMkLst>
      </pc:sldChg>
      <pc:sldChg chg="addSp delSp modSp new mod ord">
        <pc:chgData name="Mr. PPT" userId="6442ff2356111531" providerId="LiveId" clId="{FED48FE8-6FC8-442A-9407-A8D44D208BE9}" dt="2022-11-25T00:58:47.205" v="2409" actId="1076"/>
        <pc:sldMkLst>
          <pc:docMk/>
          <pc:sldMk cId="3844981141" sldId="1943"/>
        </pc:sldMkLst>
      </pc:sldChg>
      <pc:sldChg chg="addSp delSp modSp add mod setBg">
        <pc:chgData name="Mr. PPT" userId="6442ff2356111531" providerId="LiveId" clId="{FED48FE8-6FC8-442A-9407-A8D44D208BE9}" dt="2022-11-25T00:42:14.578" v="2242" actId="1038"/>
        <pc:sldMkLst>
          <pc:docMk/>
          <pc:sldMk cId="3511353707" sldId="1944"/>
        </pc:sldMkLst>
      </pc:sldChg>
      <pc:sldChg chg="addSp delSp modSp add mod">
        <pc:chgData name="Mr. PPT" userId="6442ff2356111531" providerId="LiveId" clId="{FED48FE8-6FC8-442A-9407-A8D44D208BE9}" dt="2022-11-25T00:58:13.897" v="2402"/>
        <pc:sldMkLst>
          <pc:docMk/>
          <pc:sldMk cId="4215567127" sldId="1945"/>
        </pc:sldMkLst>
      </pc:sldChg>
      <pc:sldChg chg="addSp delSp modSp add mod">
        <pc:chgData name="Mr. PPT" userId="6442ff2356111531" providerId="LiveId" clId="{FED48FE8-6FC8-442A-9407-A8D44D208BE9}" dt="2022-11-25T01:12:15.580" v="2621" actId="20577"/>
        <pc:sldMkLst>
          <pc:docMk/>
          <pc:sldMk cId="1749799239" sldId="1946"/>
        </pc:sldMkLst>
      </pc:sldChg>
      <pc:sldChg chg="addSp delSp modSp add mod">
        <pc:chgData name="Mr. PPT" userId="6442ff2356111531" providerId="LiveId" clId="{FED48FE8-6FC8-442A-9407-A8D44D208BE9}" dt="2022-11-25T01:18:28.853" v="2740" actId="20577"/>
        <pc:sldMkLst>
          <pc:docMk/>
          <pc:sldMk cId="4121157179" sldId="1947"/>
        </pc:sldMkLst>
      </pc:sldChg>
      <pc:sldChg chg="addSp delSp modSp add mod">
        <pc:chgData name="Mr. PPT" userId="6442ff2356111531" providerId="LiveId" clId="{FED48FE8-6FC8-442A-9407-A8D44D208BE9}" dt="2022-11-25T01:31:31.569" v="2962" actId="20577"/>
        <pc:sldMkLst>
          <pc:docMk/>
          <pc:sldMk cId="307608178" sldId="1948"/>
        </pc:sldMkLst>
      </pc:sldChg>
      <pc:sldChg chg="addSp delSp modSp add mod">
        <pc:chgData name="Mr. PPT" userId="6442ff2356111531" providerId="LiveId" clId="{FED48FE8-6FC8-442A-9407-A8D44D208BE9}" dt="2022-11-25T02:00:06.172" v="3312" actId="1076"/>
        <pc:sldMkLst>
          <pc:docMk/>
          <pc:sldMk cId="4125536136" sldId="1949"/>
        </pc:sldMkLst>
      </pc:sldChg>
      <pc:sldChg chg="addSp delSp modSp new mod">
        <pc:chgData name="Mr. PPT" userId="6442ff2356111531" providerId="LiveId" clId="{FED48FE8-6FC8-442A-9407-A8D44D208BE9}" dt="2022-11-25T01:59:04.888" v="3297" actId="165"/>
        <pc:sldMkLst>
          <pc:docMk/>
          <pc:sldMk cId="832652899" sldId="1950"/>
        </pc:sldMkLst>
      </pc:sldChg>
      <pc:sldChg chg="delSp add del mod">
        <pc:chgData name="Mr. PPT" userId="6442ff2356111531" providerId="LiveId" clId="{FED48FE8-6FC8-442A-9407-A8D44D208BE9}" dt="2022-11-25T01:56:39.083" v="3258" actId="47"/>
        <pc:sldMkLst>
          <pc:docMk/>
          <pc:sldMk cId="3370253526" sldId="1951"/>
        </pc:sldMkLst>
      </pc:sldChg>
      <pc:sldChg chg="addSp delSp modSp add mod ord delAnim modAnim">
        <pc:chgData name="Mr. PPT" userId="6442ff2356111531" providerId="LiveId" clId="{FED48FE8-6FC8-442A-9407-A8D44D208BE9}" dt="2022-11-25T02:03:05.206" v="3347" actId="12789"/>
        <pc:sldMkLst>
          <pc:docMk/>
          <pc:sldMk cId="3871722277" sldId="1952"/>
        </pc:sldMkLst>
      </pc:sldChg>
      <pc:sldChg chg="addSp delSp modSp add mod">
        <pc:chgData name="Mr. PPT" userId="6442ff2356111531" providerId="LiveId" clId="{FED48FE8-6FC8-442A-9407-A8D44D208BE9}" dt="2022-11-25T03:34:11.453" v="4002" actId="165"/>
        <pc:sldMkLst>
          <pc:docMk/>
          <pc:sldMk cId="1579449003" sldId="1953"/>
        </pc:sldMkLst>
      </pc:sldChg>
      <pc:sldChg chg="new del">
        <pc:chgData name="Mr. PPT" userId="6442ff2356111531" providerId="LiveId" clId="{FED48FE8-6FC8-442A-9407-A8D44D208BE9}" dt="2022-11-25T02:24:07.481" v="3350" actId="47"/>
        <pc:sldMkLst>
          <pc:docMk/>
          <pc:sldMk cId="2897255802" sldId="1953"/>
        </pc:sldMkLst>
      </pc:sldChg>
      <pc:sldChg chg="addSp delSp modSp add del mod modAnim">
        <pc:chgData name="Mr. PPT" userId="6442ff2356111531" providerId="LiveId" clId="{FED48FE8-6FC8-442A-9407-A8D44D208BE9}" dt="2022-11-25T03:16:08.910" v="3711" actId="47"/>
        <pc:sldMkLst>
          <pc:docMk/>
          <pc:sldMk cId="3107308168" sldId="1953"/>
        </pc:sldMkLst>
      </pc:sldChg>
      <pc:sldChg chg="addSp delSp modSp add mod">
        <pc:chgData name="Mr. PPT" userId="6442ff2356111531" providerId="LiveId" clId="{FED48FE8-6FC8-442A-9407-A8D44D208BE9}" dt="2022-11-25T03:46:26.783" v="4220" actId="692"/>
        <pc:sldMkLst>
          <pc:docMk/>
          <pc:sldMk cId="1641243059" sldId="1954"/>
        </pc:sldMkLst>
      </pc:sldChg>
      <pc:sldChg chg="addSp delSp modSp add mod ord">
        <pc:chgData name="Mr. PPT" userId="6442ff2356111531" providerId="LiveId" clId="{FED48FE8-6FC8-442A-9407-A8D44D208BE9}" dt="2022-11-25T04:29:15.577" v="4497"/>
        <pc:sldMkLst>
          <pc:docMk/>
          <pc:sldMk cId="426518062" sldId="1955"/>
        </pc:sldMkLst>
      </pc:sldChg>
      <pc:sldChg chg="addSp delSp modSp add mod ord">
        <pc:chgData name="Mr. PPT" userId="6442ff2356111531" providerId="LiveId" clId="{FED48FE8-6FC8-442A-9407-A8D44D208BE9}" dt="2022-11-25T04:57:29.761" v="4738" actId="1076"/>
        <pc:sldMkLst>
          <pc:docMk/>
          <pc:sldMk cId="2169977942" sldId="1956"/>
        </pc:sldMkLst>
      </pc:sldChg>
      <pc:sldChg chg="addSp delSp modSp add mod">
        <pc:chgData name="Mr. PPT" userId="6442ff2356111531" providerId="LiveId" clId="{FED48FE8-6FC8-442A-9407-A8D44D208BE9}" dt="2022-11-25T05:28:01.002" v="5275" actId="20577"/>
        <pc:sldMkLst>
          <pc:docMk/>
          <pc:sldMk cId="3272387978" sldId="1957"/>
        </pc:sldMkLst>
      </pc:sldChg>
      <pc:sldChg chg="addSp delSp modSp add mod">
        <pc:chgData name="Mr. PPT" userId="6442ff2356111531" providerId="LiveId" clId="{FED48FE8-6FC8-442A-9407-A8D44D208BE9}" dt="2022-11-25T05:27:38.607" v="5266" actId="553"/>
        <pc:sldMkLst>
          <pc:docMk/>
          <pc:sldMk cId="756287813" sldId="1958"/>
        </pc:sldMkLst>
      </pc:sldChg>
      <pc:sldChg chg="addSp delSp modSp add mod ord">
        <pc:chgData name="Mr. PPT" userId="6442ff2356111531" providerId="LiveId" clId="{FED48FE8-6FC8-442A-9407-A8D44D208BE9}" dt="2022-11-25T05:45:23.681" v="5382"/>
        <pc:sldMkLst>
          <pc:docMk/>
          <pc:sldMk cId="3333566196" sldId="1959"/>
        </pc:sldMkLst>
      </pc:sldChg>
      <pc:sldChg chg="addSp delSp modSp add mod ord">
        <pc:chgData name="Mr. PPT" userId="6442ff2356111531" providerId="LiveId" clId="{FED48FE8-6FC8-442A-9407-A8D44D208BE9}" dt="2022-11-25T05:37:33.862" v="5375" actId="12788"/>
        <pc:sldMkLst>
          <pc:docMk/>
          <pc:sldMk cId="4273362416" sldId="1960"/>
        </pc:sldMkLst>
      </pc:sldChg>
      <pc:sldChg chg="addSp delSp modSp add mod">
        <pc:chgData name="Mr. PPT" userId="6442ff2356111531" providerId="LiveId" clId="{FED48FE8-6FC8-442A-9407-A8D44D208BE9}" dt="2022-11-25T05:53:29.891" v="5536" actId="207"/>
        <pc:sldMkLst>
          <pc:docMk/>
          <pc:sldMk cId="2942928477" sldId="1961"/>
        </pc:sldMkLst>
      </pc:sldChg>
      <pc:sldChg chg="addSp delSp modSp add mod">
        <pc:chgData name="Mr. PPT" userId="6442ff2356111531" providerId="LiveId" clId="{FED48FE8-6FC8-442A-9407-A8D44D208BE9}" dt="2022-11-25T06:58:53.483" v="5711" actId="408"/>
        <pc:sldMkLst>
          <pc:docMk/>
          <pc:sldMk cId="716417510" sldId="1962"/>
        </pc:sldMkLst>
      </pc:sldChg>
      <pc:sldChg chg="addSp delSp modSp add mod ord">
        <pc:chgData name="Mr. PPT" userId="6442ff2356111531" providerId="LiveId" clId="{FED48FE8-6FC8-442A-9407-A8D44D208BE9}" dt="2022-11-25T07:16:31.946" v="5940"/>
        <pc:sldMkLst>
          <pc:docMk/>
          <pc:sldMk cId="3750480937" sldId="1963"/>
        </pc:sldMkLst>
      </pc:sldChg>
      <pc:sldChg chg="addSp delSp modSp add del mod">
        <pc:chgData name="Mr. PPT" userId="6442ff2356111531" providerId="LiveId" clId="{FED48FE8-6FC8-442A-9407-A8D44D208BE9}" dt="2022-11-25T06:59:08.036" v="5712" actId="47"/>
        <pc:sldMkLst>
          <pc:docMk/>
          <pc:sldMk cId="4017330984" sldId="1963"/>
        </pc:sldMkLst>
      </pc:sldChg>
      <pc:sldChg chg="addSp delSp modSp add mod ord">
        <pc:chgData name="Mr. PPT" userId="6442ff2356111531" providerId="LiveId" clId="{FED48FE8-6FC8-442A-9407-A8D44D208BE9}" dt="2022-11-25T07:30:36.673" v="6064" actId="478"/>
        <pc:sldMkLst>
          <pc:docMk/>
          <pc:sldMk cId="698731852" sldId="1964"/>
        </pc:sldMkLst>
      </pc:sldChg>
      <pc:sldChg chg="add del">
        <pc:chgData name="Mr. PPT" userId="6442ff2356111531" providerId="LiveId" clId="{FED48FE8-6FC8-442A-9407-A8D44D208BE9}" dt="2022-11-25T06:55:52.635" v="5675"/>
        <pc:sldMkLst>
          <pc:docMk/>
          <pc:sldMk cId="2729824088" sldId="1964"/>
        </pc:sldMkLst>
      </pc:sldChg>
      <pc:sldChg chg="addSp delSp modSp add mod">
        <pc:chgData name="Mr. PPT" userId="6442ff2356111531" providerId="LiveId" clId="{FED48FE8-6FC8-442A-9407-A8D44D208BE9}" dt="2022-11-26T04:21:31.169" v="6141" actId="207"/>
        <pc:sldMkLst>
          <pc:docMk/>
          <pc:sldMk cId="1268510438" sldId="1965"/>
        </pc:sldMkLst>
      </pc:sldChg>
      <pc:sldChg chg="addSp delSp modSp add mod">
        <pc:chgData name="Mr. PPT" userId="6442ff2356111531" providerId="LiveId" clId="{FED48FE8-6FC8-442A-9407-A8D44D208BE9}" dt="2022-11-26T04:31:46.887" v="6355"/>
        <pc:sldMkLst>
          <pc:docMk/>
          <pc:sldMk cId="908977397" sldId="1966"/>
        </pc:sldMkLst>
      </pc:sldChg>
      <pc:sldChg chg="addSp delSp modSp add mod delAnim modAnim">
        <pc:chgData name="Mr. PPT" userId="6442ff2356111531" providerId="LiveId" clId="{FED48FE8-6FC8-442A-9407-A8D44D208BE9}" dt="2022-11-26T04:43:15.931" v="6541" actId="571"/>
        <pc:sldMkLst>
          <pc:docMk/>
          <pc:sldMk cId="1428871248" sldId="1967"/>
        </pc:sldMkLst>
      </pc:sldChg>
      <pc:sldChg chg="addSp delSp modSp add mod">
        <pc:chgData name="Mr. PPT" userId="6442ff2356111531" providerId="LiveId" clId="{FED48FE8-6FC8-442A-9407-A8D44D208BE9}" dt="2022-11-27T07:35:32.516" v="6630" actId="14826"/>
        <pc:sldMkLst>
          <pc:docMk/>
          <pc:sldMk cId="2935177612" sldId="1968"/>
        </pc:sldMkLst>
      </pc:sldChg>
      <pc:sldChg chg="addSp delSp modSp add mod">
        <pc:chgData name="Mr. PPT" userId="6442ff2356111531" providerId="LiveId" clId="{FED48FE8-6FC8-442A-9407-A8D44D208BE9}" dt="2022-11-27T11:58:19.516" v="6738"/>
        <pc:sldMkLst>
          <pc:docMk/>
          <pc:sldMk cId="2400157270" sldId="1969"/>
        </pc:sldMkLst>
      </pc:sldChg>
      <pc:sldChg chg="addSp delSp modSp add mod">
        <pc:chgData name="Mr. PPT" userId="6442ff2356111531" providerId="LiveId" clId="{FED48FE8-6FC8-442A-9407-A8D44D208BE9}" dt="2022-11-27T12:07:22.256" v="6941" actId="20577"/>
        <pc:sldMkLst>
          <pc:docMk/>
          <pc:sldMk cId="477040929" sldId="1970"/>
        </pc:sldMkLst>
      </pc:sldChg>
      <pc:sldMasterChg chg="add del addSldLayout delSldLayout">
        <pc:chgData name="Mr. PPT" userId="6442ff2356111531" providerId="LiveId" clId="{FED48FE8-6FC8-442A-9407-A8D44D208BE9}" dt="2022-11-25T06:59:08.036" v="5712" actId="47"/>
        <pc:sldMasterMkLst>
          <pc:docMk/>
          <pc:sldMasterMk cId="2190216320" sldId="2147483660"/>
        </pc:sldMasterMkLst>
        <pc:sldLayoutChg chg="add del">
          <pc:chgData name="Mr. PPT" userId="6442ff2356111531" providerId="LiveId" clId="{FED48FE8-6FC8-442A-9407-A8D44D208BE9}" dt="2022-11-25T06:59:08.036" v="5712" actId="47"/>
          <pc:sldLayoutMkLst>
            <pc:docMk/>
            <pc:sldMasterMk cId="2190216320" sldId="2147483660"/>
            <pc:sldLayoutMk cId="3285326765" sldId="2147483661"/>
          </pc:sldLayoutMkLst>
        </pc:sldLayoutChg>
        <pc:sldLayoutChg chg="add del">
          <pc:chgData name="Mr. PPT" userId="6442ff2356111531" providerId="LiveId" clId="{FED48FE8-6FC8-442A-9407-A8D44D208BE9}" dt="2022-11-25T06:59:08.036" v="5712" actId="47"/>
          <pc:sldLayoutMkLst>
            <pc:docMk/>
            <pc:sldMasterMk cId="2190216320" sldId="2147483660"/>
            <pc:sldLayoutMk cId="986023544" sldId="2147483662"/>
          </pc:sldLayoutMkLst>
        </pc:sldLayoutChg>
        <pc:sldLayoutChg chg="add del">
          <pc:chgData name="Mr. PPT" userId="6442ff2356111531" providerId="LiveId" clId="{FED48FE8-6FC8-442A-9407-A8D44D208BE9}" dt="2022-11-25T06:59:08.036" v="5712" actId="47"/>
          <pc:sldLayoutMkLst>
            <pc:docMk/>
            <pc:sldMasterMk cId="2190216320" sldId="2147483660"/>
            <pc:sldLayoutMk cId="3066842115" sldId="2147483663"/>
          </pc:sldLayoutMkLst>
        </pc:sldLayoutChg>
        <pc:sldLayoutChg chg="add del">
          <pc:chgData name="Mr. PPT" userId="6442ff2356111531" providerId="LiveId" clId="{FED48FE8-6FC8-442A-9407-A8D44D208BE9}" dt="2022-11-25T06:59:08.036" v="5712" actId="47"/>
          <pc:sldLayoutMkLst>
            <pc:docMk/>
            <pc:sldMasterMk cId="2190216320" sldId="2147483660"/>
            <pc:sldLayoutMk cId="3926553185" sldId="2147483664"/>
          </pc:sldLayoutMkLst>
        </pc:sldLayoutChg>
        <pc:sldLayoutChg chg="add del">
          <pc:chgData name="Mr. PPT" userId="6442ff2356111531" providerId="LiveId" clId="{FED48FE8-6FC8-442A-9407-A8D44D208BE9}" dt="2022-11-25T06:59:08.036" v="5712" actId="47"/>
          <pc:sldLayoutMkLst>
            <pc:docMk/>
            <pc:sldMasterMk cId="2190216320" sldId="2147483660"/>
            <pc:sldLayoutMk cId="485804271" sldId="2147483665"/>
          </pc:sldLayoutMkLst>
        </pc:sldLayoutChg>
        <pc:sldLayoutChg chg="add del">
          <pc:chgData name="Mr. PPT" userId="6442ff2356111531" providerId="LiveId" clId="{FED48FE8-6FC8-442A-9407-A8D44D208BE9}" dt="2022-11-25T06:59:08.036" v="5712" actId="47"/>
          <pc:sldLayoutMkLst>
            <pc:docMk/>
            <pc:sldMasterMk cId="2190216320" sldId="2147483660"/>
            <pc:sldLayoutMk cId="3827477602" sldId="2147483666"/>
          </pc:sldLayoutMkLst>
        </pc:sldLayoutChg>
        <pc:sldLayoutChg chg="add del">
          <pc:chgData name="Mr. PPT" userId="6442ff2356111531" providerId="LiveId" clId="{FED48FE8-6FC8-442A-9407-A8D44D208BE9}" dt="2022-11-25T06:59:08.036" v="5712" actId="47"/>
          <pc:sldLayoutMkLst>
            <pc:docMk/>
            <pc:sldMasterMk cId="2190216320" sldId="2147483660"/>
            <pc:sldLayoutMk cId="2460298251" sldId="2147483667"/>
          </pc:sldLayoutMkLst>
        </pc:sldLayoutChg>
        <pc:sldLayoutChg chg="add del">
          <pc:chgData name="Mr. PPT" userId="6442ff2356111531" providerId="LiveId" clId="{FED48FE8-6FC8-442A-9407-A8D44D208BE9}" dt="2022-11-25T06:59:08.036" v="5712" actId="47"/>
          <pc:sldLayoutMkLst>
            <pc:docMk/>
            <pc:sldMasterMk cId="2190216320" sldId="2147483660"/>
            <pc:sldLayoutMk cId="2240810520" sldId="2147483668"/>
          </pc:sldLayoutMkLst>
        </pc:sldLayoutChg>
        <pc:sldLayoutChg chg="add del">
          <pc:chgData name="Mr. PPT" userId="6442ff2356111531" providerId="LiveId" clId="{FED48FE8-6FC8-442A-9407-A8D44D208BE9}" dt="2022-11-25T06:59:08.036" v="5712" actId="47"/>
          <pc:sldLayoutMkLst>
            <pc:docMk/>
            <pc:sldMasterMk cId="2190216320" sldId="2147483660"/>
            <pc:sldLayoutMk cId="1755932834" sldId="2147483669"/>
          </pc:sldLayoutMkLst>
        </pc:sldLayoutChg>
        <pc:sldLayoutChg chg="add del">
          <pc:chgData name="Mr. PPT" userId="6442ff2356111531" providerId="LiveId" clId="{FED48FE8-6FC8-442A-9407-A8D44D208BE9}" dt="2022-11-25T06:59:08.036" v="5712" actId="47"/>
          <pc:sldLayoutMkLst>
            <pc:docMk/>
            <pc:sldMasterMk cId="2190216320" sldId="2147483660"/>
            <pc:sldLayoutMk cId="1724252241" sldId="2147483670"/>
          </pc:sldLayoutMkLst>
        </pc:sldLayoutChg>
        <pc:sldLayoutChg chg="add del">
          <pc:chgData name="Mr. PPT" userId="6442ff2356111531" providerId="LiveId" clId="{FED48FE8-6FC8-442A-9407-A8D44D208BE9}" dt="2022-11-25T06:59:08.036" v="5712" actId="47"/>
          <pc:sldLayoutMkLst>
            <pc:docMk/>
            <pc:sldMasterMk cId="2190216320" sldId="2147483660"/>
            <pc:sldLayoutMk cId="735988653" sldId="2147483671"/>
          </pc:sldLayoutMkLst>
        </pc:sldLayoutChg>
      </pc:sldMasterChg>
      <pc:sldMasterChg chg="add del addSldLayout delSldLayout">
        <pc:chgData name="Mr. PPT" userId="6442ff2356111531" providerId="LiveId" clId="{FED48FE8-6FC8-442A-9407-A8D44D208BE9}" dt="2022-11-25T00:16:01.373" v="1627" actId="47"/>
        <pc:sldMasterMkLst>
          <pc:docMk/>
          <pc:sldMasterMk cId="151659889" sldId="2147483672"/>
        </pc:sldMasterMkLst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626967457" sldId="2147483673"/>
          </pc:sldLayoutMkLst>
        </pc:sldLayoutChg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1695306600" sldId="2147483674"/>
          </pc:sldLayoutMkLst>
        </pc:sldLayoutChg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3945909034" sldId="2147483675"/>
          </pc:sldLayoutMkLst>
        </pc:sldLayoutChg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1461068916" sldId="2147483676"/>
          </pc:sldLayoutMkLst>
        </pc:sldLayoutChg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1798972748" sldId="2147483677"/>
          </pc:sldLayoutMkLst>
        </pc:sldLayoutChg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1806305028" sldId="2147483678"/>
          </pc:sldLayoutMkLst>
        </pc:sldLayoutChg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2876011396" sldId="2147483679"/>
          </pc:sldLayoutMkLst>
        </pc:sldLayoutChg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1882997632" sldId="2147483680"/>
          </pc:sldLayoutMkLst>
        </pc:sldLayoutChg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4258593307" sldId="2147483681"/>
          </pc:sldLayoutMkLst>
        </pc:sldLayoutChg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2009687805" sldId="2147483682"/>
          </pc:sldLayoutMkLst>
        </pc:sldLayoutChg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1452175853" sldId="2147483683"/>
          </pc:sldLayoutMkLst>
        </pc:sldLayoutChg>
        <pc:sldLayoutChg chg="add del">
          <pc:chgData name="Mr. PPT" userId="6442ff2356111531" providerId="LiveId" clId="{FED48FE8-6FC8-442A-9407-A8D44D208BE9}" dt="2022-11-25T00:16:01.373" v="1627" actId="47"/>
          <pc:sldLayoutMkLst>
            <pc:docMk/>
            <pc:sldMasterMk cId="151659889" sldId="2147483672"/>
            <pc:sldLayoutMk cId="1220000132" sldId="2147483684"/>
          </pc:sldLayoutMkLst>
        </pc:sldLayoutChg>
      </pc:sldMasterChg>
      <pc:sldMasterChg chg="del addSldLayout delSldLayout">
        <pc:chgData name="Mr. PPT" userId="6442ff2356111531" providerId="LiveId" clId="{FED48FE8-6FC8-442A-9407-A8D44D208BE9}" dt="2022-11-25T03:34:18.331" v="4003" actId="47"/>
        <pc:sldMasterMkLst>
          <pc:docMk/>
          <pc:sldMasterMk cId="3665109196" sldId="2147483685"/>
        </pc:sldMasterMkLst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2968081855" sldId="2147483686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4117389352" sldId="2147483687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171099725" sldId="2147483688"/>
          </pc:sldLayoutMkLst>
        </pc:sldLayoutChg>
        <pc:sldLayoutChg chg="add del">
          <pc:chgData name="Mr. PPT" userId="6442ff2356111531" providerId="LiveId" clId="{FED48FE8-6FC8-442A-9407-A8D44D208BE9}" dt="2022-11-25T01:11:54.838" v="2605" actId="47"/>
          <pc:sldLayoutMkLst>
            <pc:docMk/>
            <pc:sldMasterMk cId="3665109196" sldId="2147483685"/>
            <pc:sldLayoutMk cId="2478620825" sldId="2147483690"/>
          </pc:sldLayoutMkLst>
        </pc:sldLayoutChg>
        <pc:sldLayoutChg chg="add del">
          <pc:chgData name="Mr. PPT" userId="6442ff2356111531" providerId="LiveId" clId="{FED48FE8-6FC8-442A-9407-A8D44D208BE9}" dt="2022-11-25T01:55:21.392" v="3249" actId="47"/>
          <pc:sldLayoutMkLst>
            <pc:docMk/>
            <pc:sldMasterMk cId="3665109196" sldId="2147483685"/>
            <pc:sldLayoutMk cId="2042571318" sldId="2147483691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3871407685" sldId="2147483692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607995287" sldId="2147483693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2029332221" sldId="2147483694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409592127" sldId="2147483695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3823015034" sldId="2147483696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279203278" sldId="2147483697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4117724077" sldId="2147483698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467002850" sldId="2147483699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873674915" sldId="2147483700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2799626778" sldId="2147483701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4099879590" sldId="2147483702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465350270" sldId="2147483703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793359814" sldId="2147483704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3985957288" sldId="2147483705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4292710586" sldId="2147483706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799886018" sldId="2147483707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680708916" sldId="2147483708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4175650061" sldId="2147483709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121482343" sldId="2147483710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518358490" sldId="2147483712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3880412631" sldId="2147483713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51766653" sldId="2147483714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2453702277" sldId="2147483715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832373555" sldId="2147483716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4085388007" sldId="2147483717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2534292589" sldId="2147483718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702586375" sldId="2147483719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3384794241" sldId="2147483721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710305172" sldId="2147483722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683975146" sldId="2147483723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947028242" sldId="2147483724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2286286658" sldId="2147483725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561849142" sldId="2147483726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413179623" sldId="2147483727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3413667261" sldId="2147483728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503037051" sldId="2147483729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2712684385" sldId="2147483730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803334236" sldId="2147483731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703888614" sldId="2147483732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3068200252" sldId="2147483733"/>
          </pc:sldLayoutMkLst>
        </pc:sldLayoutChg>
        <pc:sldLayoutChg chg="add del">
          <pc:chgData name="Mr. PPT" userId="6442ff2356111531" providerId="LiveId" clId="{FED48FE8-6FC8-442A-9407-A8D44D208BE9}" dt="2022-11-25T01:33:31.765" v="2967" actId="47"/>
          <pc:sldLayoutMkLst>
            <pc:docMk/>
            <pc:sldMasterMk cId="3665109196" sldId="2147483685"/>
            <pc:sldLayoutMk cId="915183971" sldId="2147483734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2037227377" sldId="2147483735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377107115" sldId="2147483736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3117786035" sldId="2147483737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2813151487" sldId="2147483738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2954366674" sldId="2147483739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1486293199" sldId="2147483741"/>
          </pc:sldLayoutMkLst>
        </pc:sldLayoutChg>
        <pc:sldLayoutChg chg="del">
          <pc:chgData name="Mr. PPT" userId="6442ff2356111531" providerId="LiveId" clId="{FED48FE8-6FC8-442A-9407-A8D44D208BE9}" dt="2022-11-25T03:34:18.331" v="4003" actId="47"/>
          <pc:sldLayoutMkLst>
            <pc:docMk/>
            <pc:sldMasterMk cId="3665109196" sldId="2147483685"/>
            <pc:sldLayoutMk cId="3415917840" sldId="2147483742"/>
          </pc:sldLayoutMkLst>
        </pc:sldLayoutChg>
      </pc:sldMasterChg>
      <pc:sldMasterChg chg="delSldLayout">
        <pc:chgData name="Mr. PPT" userId="6442ff2356111531" providerId="LiveId" clId="{FED48FE8-6FC8-442A-9407-A8D44D208BE9}" dt="2022-11-25T04:31:35.194" v="4512" actId="47"/>
        <pc:sldMasterMkLst>
          <pc:docMk/>
          <pc:sldMasterMk cId="25790947" sldId="2147483743"/>
        </pc:sldMasterMkLst>
        <pc:sldLayoutChg chg="del">
          <pc:chgData name="Mr. PPT" userId="6442ff2356111531" providerId="LiveId" clId="{FED48FE8-6FC8-442A-9407-A8D44D208BE9}" dt="2022-11-25T04:31:35.194" v="4512" actId="47"/>
          <pc:sldLayoutMkLst>
            <pc:docMk/>
            <pc:sldMasterMk cId="25790947" sldId="2147483743"/>
            <pc:sldLayoutMk cId="2835283207" sldId="2147483751"/>
          </pc:sldLayoutMkLst>
        </pc:sldLayoutChg>
        <pc:sldLayoutChg chg="del">
          <pc:chgData name="Mr. PPT" userId="6442ff2356111531" providerId="LiveId" clId="{FED48FE8-6FC8-442A-9407-A8D44D208BE9}" dt="2022-11-18T23:59:59.096" v="780" actId="47"/>
          <pc:sldLayoutMkLst>
            <pc:docMk/>
            <pc:sldMasterMk cId="25790947" sldId="2147483743"/>
            <pc:sldLayoutMk cId="29322743" sldId="2147483752"/>
          </pc:sldLayoutMkLst>
        </pc:sldLayoutChg>
      </pc:sldMasterChg>
      <pc:sldMasterChg chg="del delSldLayout">
        <pc:chgData name="Mr. PPT" userId="6442ff2356111531" providerId="LiveId" clId="{FED48FE8-6FC8-442A-9407-A8D44D208BE9}" dt="2022-11-14T08:26:08.046" v="277" actId="47"/>
        <pc:sldMasterMkLst>
          <pc:docMk/>
          <pc:sldMasterMk cId="3795401031" sldId="2147483792"/>
        </pc:sldMasterMkLst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840225371" sldId="2147483793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103049661" sldId="2147483794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451725681" sldId="2147483795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514889333" sldId="2147483796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564908341" sldId="2147483797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888210798" sldId="2147483798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587991556" sldId="2147483799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4043265976" sldId="2147483800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142595736" sldId="2147483801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64404723" sldId="2147483802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873994761" sldId="2147483803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759150856" sldId="2147483804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719465415" sldId="2147483805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1110812329" sldId="2147483806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984685240" sldId="2147483807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953034600" sldId="2147483808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727253776" sldId="2147483809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4018282944" sldId="2147483810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195198322" sldId="2147483811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834827980" sldId="2147483812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987654" sldId="2147483813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697687404" sldId="2147483814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367583223" sldId="2147483815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660302391" sldId="2147483816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611289593" sldId="2147483817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852884163" sldId="2147483818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1775225014" sldId="2147483819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198411204" sldId="2147483820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4291749433" sldId="2147483821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884710049" sldId="2147483822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619620854" sldId="2147483823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048680489" sldId="2147483824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199840971" sldId="2147483825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540350910" sldId="2147483826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1658387256" sldId="2147483827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963487840" sldId="2147483828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4109045644" sldId="2147483829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892195738" sldId="2147483830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520008537" sldId="2147483831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632480310" sldId="2147483832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1805324416" sldId="2147483833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604847945" sldId="2147483834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1526623452" sldId="2147483835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982220420" sldId="2147483836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626424888" sldId="2147483837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792410686" sldId="2147483838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485950021" sldId="2147483839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761290676" sldId="2147483840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993464513" sldId="2147483841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2156782642" sldId="2147483842"/>
          </pc:sldLayoutMkLst>
        </pc:sldLayoutChg>
        <pc:sldLayoutChg chg="del">
          <pc:chgData name="Mr. PPT" userId="6442ff2356111531" providerId="LiveId" clId="{FED48FE8-6FC8-442A-9407-A8D44D208BE9}" dt="2022-11-14T08:26:08.046" v="277" actId="47"/>
          <pc:sldLayoutMkLst>
            <pc:docMk/>
            <pc:sldMasterMk cId="3795401031" sldId="2147483792"/>
            <pc:sldLayoutMk cId="3324074183" sldId="2147483843"/>
          </pc:sldLayoutMkLst>
        </pc:sldLayoutChg>
      </pc:sldMasterChg>
      <pc:sldMasterChg chg="del delSldLayout">
        <pc:chgData name="Mr. PPT" userId="6442ff2356111531" providerId="LiveId" clId="{FED48FE8-6FC8-442A-9407-A8D44D208BE9}" dt="2022-11-25T05:09:56.349" v="4862" actId="47"/>
        <pc:sldMasterMkLst>
          <pc:docMk/>
          <pc:sldMasterMk cId="432032043" sldId="2147483844"/>
        </pc:sldMasterMkLst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1589524252" sldId="2147483845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403038847" sldId="2147483846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4371669" sldId="2147483847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436250531" sldId="2147483848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318914704" sldId="2147483849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324125426" sldId="2147483850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682257795" sldId="2147483851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669175379" sldId="2147483852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407909255" sldId="2147483853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017488607" sldId="2147483854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514800603" sldId="2147483855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914721509" sldId="2147483856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4234986558" sldId="2147483857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976107279" sldId="2147483858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4183292311" sldId="2147483859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1389329006" sldId="2147483860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577714805" sldId="2147483861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1254899564" sldId="2147483862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1796333162" sldId="2147483863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4178536533" sldId="2147483864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505812134" sldId="2147483865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312877436" sldId="2147483866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380932852" sldId="2147483867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921565591" sldId="2147483868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58900324" sldId="2147483869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082060818" sldId="2147483870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408085756" sldId="2147483871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037607498" sldId="2147483872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643262054" sldId="2147483874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48988766" sldId="2147483875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565377395" sldId="2147483876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009808451" sldId="2147483877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424798339" sldId="2147483878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459567868" sldId="2147483879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978476701" sldId="2147483880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3180069019" sldId="2147483881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1110833471" sldId="2147483882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2538407483" sldId="2147483883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616857515" sldId="2147483884"/>
          </pc:sldLayoutMkLst>
        </pc:sldLayoutChg>
        <pc:sldLayoutChg chg="del">
          <pc:chgData name="Mr. PPT" userId="6442ff2356111531" providerId="LiveId" clId="{FED48FE8-6FC8-442A-9407-A8D44D208BE9}" dt="2022-11-25T05:09:56.349" v="4862" actId="47"/>
          <pc:sldLayoutMkLst>
            <pc:docMk/>
            <pc:sldMasterMk cId="432032043" sldId="2147483844"/>
            <pc:sldLayoutMk cId="1269622106" sldId="2147483885"/>
          </pc:sldLayoutMkLst>
        </pc:sldLayoutChg>
      </pc:sldMasterChg>
      <pc:sldMasterChg chg="add del addSldLayout delSldLayout">
        <pc:chgData name="Mr. PPT" userId="6442ff2356111531" providerId="LiveId" clId="{FED48FE8-6FC8-442A-9407-A8D44D208BE9}" dt="2022-11-25T01:33:31.765" v="2967" actId="47"/>
        <pc:sldMasterMkLst>
          <pc:docMk/>
          <pc:sldMasterMk cId="836546531" sldId="2147483886"/>
        </pc:sldMasterMkLst>
        <pc:sldLayoutChg chg="add del">
          <pc:chgData name="Mr. PPT" userId="6442ff2356111531" providerId="LiveId" clId="{FED48FE8-6FC8-442A-9407-A8D44D208BE9}" dt="2022-11-25T01:33:31.765" v="2967" actId="47"/>
          <pc:sldLayoutMkLst>
            <pc:docMk/>
            <pc:sldMasterMk cId="836546531" sldId="2147483886"/>
            <pc:sldLayoutMk cId="2643058753" sldId="2147483887"/>
          </pc:sldLayoutMkLst>
        </pc:sldLayoutChg>
        <pc:sldLayoutChg chg="add del">
          <pc:chgData name="Mr. PPT" userId="6442ff2356111531" providerId="LiveId" clId="{FED48FE8-6FC8-442A-9407-A8D44D208BE9}" dt="2022-11-25T01:33:31.765" v="2967" actId="47"/>
          <pc:sldLayoutMkLst>
            <pc:docMk/>
            <pc:sldMasterMk cId="836546531" sldId="2147483886"/>
            <pc:sldLayoutMk cId="59831974" sldId="2147483888"/>
          </pc:sldLayoutMkLst>
        </pc:sldLayoutChg>
        <pc:sldLayoutChg chg="add del">
          <pc:chgData name="Mr. PPT" userId="6442ff2356111531" providerId="LiveId" clId="{FED48FE8-6FC8-442A-9407-A8D44D208BE9}" dt="2022-11-25T01:33:31.765" v="2967" actId="47"/>
          <pc:sldLayoutMkLst>
            <pc:docMk/>
            <pc:sldMasterMk cId="836546531" sldId="2147483886"/>
            <pc:sldLayoutMk cId="149136651" sldId="2147483889"/>
          </pc:sldLayoutMkLst>
        </pc:sldLayoutChg>
        <pc:sldLayoutChg chg="add del">
          <pc:chgData name="Mr. PPT" userId="6442ff2356111531" providerId="LiveId" clId="{FED48FE8-6FC8-442A-9407-A8D44D208BE9}" dt="2022-11-25T01:33:31.765" v="2967" actId="47"/>
          <pc:sldLayoutMkLst>
            <pc:docMk/>
            <pc:sldMasterMk cId="836546531" sldId="2147483886"/>
            <pc:sldLayoutMk cId="3966654992" sldId="2147483890"/>
          </pc:sldLayoutMkLst>
        </pc:sldLayoutChg>
        <pc:sldLayoutChg chg="add del">
          <pc:chgData name="Mr. PPT" userId="6442ff2356111531" providerId="LiveId" clId="{FED48FE8-6FC8-442A-9407-A8D44D208BE9}" dt="2022-11-25T01:33:31.765" v="2967" actId="47"/>
          <pc:sldLayoutMkLst>
            <pc:docMk/>
            <pc:sldMasterMk cId="836546531" sldId="2147483886"/>
            <pc:sldLayoutMk cId="1879950737" sldId="2147483891"/>
          </pc:sldLayoutMkLst>
        </pc:sldLayoutChg>
        <pc:sldLayoutChg chg="add del">
          <pc:chgData name="Mr. PPT" userId="6442ff2356111531" providerId="LiveId" clId="{FED48FE8-6FC8-442A-9407-A8D44D208BE9}" dt="2022-11-25T01:33:31.765" v="2967" actId="47"/>
          <pc:sldLayoutMkLst>
            <pc:docMk/>
            <pc:sldMasterMk cId="836546531" sldId="2147483886"/>
            <pc:sldLayoutMk cId="3739597838" sldId="2147483892"/>
          </pc:sldLayoutMkLst>
        </pc:sldLayoutChg>
        <pc:sldLayoutChg chg="add del">
          <pc:chgData name="Mr. PPT" userId="6442ff2356111531" providerId="LiveId" clId="{FED48FE8-6FC8-442A-9407-A8D44D208BE9}" dt="2022-11-25T01:33:31.765" v="2967" actId="47"/>
          <pc:sldLayoutMkLst>
            <pc:docMk/>
            <pc:sldMasterMk cId="836546531" sldId="2147483886"/>
            <pc:sldLayoutMk cId="1527802785" sldId="2147483893"/>
          </pc:sldLayoutMkLst>
        </pc:sldLayoutChg>
      </pc:sldMasterChg>
      <pc:sldMasterChg chg="del delSldLayout">
        <pc:chgData name="Mr. PPT" userId="6442ff2356111531" providerId="LiveId" clId="{FED48FE8-6FC8-442A-9407-A8D44D208BE9}" dt="2022-11-25T05:53:49.365" v="5537" actId="47"/>
        <pc:sldMasterMkLst>
          <pc:docMk/>
          <pc:sldMasterMk cId="2912676360" sldId="2147483894"/>
        </pc:sldMasterMkLst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3390517754" sldId="2147483895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3719345959" sldId="2147483896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3429919314" sldId="2147483897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3103421933" sldId="2147483898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4026967722" sldId="2147483899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1235070451" sldId="2147483900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1548029935" sldId="2147483901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2866368630" sldId="2147483902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460151892" sldId="2147483903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2018303458" sldId="2147483904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1660697942" sldId="2147483905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1586281752" sldId="2147483906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3964423510" sldId="2147483907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870165246" sldId="2147483908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461456094" sldId="2147483909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261632110" sldId="2147483910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3741521267" sldId="2147483911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160037411" sldId="2147483912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779752654" sldId="2147483913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3553826822" sldId="2147483914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4015847236" sldId="2147483915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3997785546" sldId="2147483916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3679329761" sldId="2147483917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2826588583" sldId="2147483918"/>
          </pc:sldLayoutMkLst>
        </pc:sldLayoutChg>
        <pc:sldLayoutChg chg="del">
          <pc:chgData name="Mr. PPT" userId="6442ff2356111531" providerId="LiveId" clId="{FED48FE8-6FC8-442A-9407-A8D44D208BE9}" dt="2022-11-25T05:53:49.365" v="5537" actId="47"/>
          <pc:sldLayoutMkLst>
            <pc:docMk/>
            <pc:sldMasterMk cId="2912676360" sldId="2147483894"/>
            <pc:sldLayoutMk cId="594958629" sldId="2147483919"/>
          </pc:sldLayoutMkLst>
        </pc:sldLayoutChg>
      </pc:sldMasterChg>
      <pc:sldMasterChg chg="del delSldLayout">
        <pc:chgData name="Mr. PPT" userId="6442ff2356111531" providerId="LiveId" clId="{FED48FE8-6FC8-442A-9407-A8D44D208BE9}" dt="2022-11-25T07:31:09.171" v="6065" actId="47"/>
        <pc:sldMasterMkLst>
          <pc:docMk/>
          <pc:sldMasterMk cId="1664054976" sldId="2147483927"/>
        </pc:sldMasterMkLst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434597749" sldId="2147483928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2025371832" sldId="2147483929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1419756730" sldId="2147483930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1846149470" sldId="2147483931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2760543106" sldId="2147483932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2989823573" sldId="2147483933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2905432710" sldId="2147483934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2449180578" sldId="2147483935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1722852446" sldId="2147483936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308003453" sldId="2147483937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839752993" sldId="2147483938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816509445" sldId="2147483939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1945474891" sldId="2147483940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3381806547" sldId="2147483941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3984173681" sldId="2147483942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3964638779" sldId="2147483943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199823031" sldId="2147483944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143475454" sldId="2147483945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363382983" sldId="2147483946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4080839656" sldId="2147483947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3444484610" sldId="2147483948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3263235124" sldId="2147483949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1455764342" sldId="2147483950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82158403" sldId="2147483951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2068876185" sldId="2147483952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307852488" sldId="2147483953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3185006175" sldId="2147483954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565730952" sldId="2147483955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3430090985" sldId="2147483956"/>
          </pc:sldLayoutMkLst>
        </pc:sldLayoutChg>
        <pc:sldLayoutChg chg="del">
          <pc:chgData name="Mr. PPT" userId="6442ff2356111531" providerId="LiveId" clId="{FED48FE8-6FC8-442A-9407-A8D44D208BE9}" dt="2022-11-25T07:31:09.171" v="6065" actId="47"/>
          <pc:sldLayoutMkLst>
            <pc:docMk/>
            <pc:sldMasterMk cId="1664054976" sldId="2147483927"/>
            <pc:sldLayoutMk cId="1159659188" sldId="2147483957"/>
          </pc:sldLayoutMkLst>
        </pc:sldLayoutChg>
      </pc:sldMasterChg>
      <pc:sldMasterChg chg="del delSldLayout">
        <pc:chgData name="Mr. PPT" userId="6442ff2356111531" providerId="LiveId" clId="{FED48FE8-6FC8-442A-9407-A8D44D208BE9}" dt="2022-11-27T07:35:40.656" v="6631" actId="47"/>
        <pc:sldMasterMkLst>
          <pc:docMk/>
          <pc:sldMasterMk cId="1427684827" sldId="2147483958"/>
        </pc:sldMasterMkLst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107693609" sldId="2147483959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3046098384" sldId="2147483960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627027344" sldId="2147483961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170399950" sldId="2147483962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3638391939" sldId="2147483963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1898024134" sldId="2147483964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2341771742" sldId="2147483965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2119564902" sldId="2147483966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1727590063" sldId="2147483967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2382288557" sldId="2147483968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2945514735" sldId="2147483969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3372533970" sldId="2147483970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256884121" sldId="2147483971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3229674982" sldId="2147483972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146515493" sldId="2147483973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466518425" sldId="2147483974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2719032691" sldId="2147483975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1602675919" sldId="2147483976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1929549297" sldId="2147483977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297755724" sldId="2147483978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4118854093" sldId="2147483979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325909162" sldId="2147483980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4098215802" sldId="2147483981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3703011890" sldId="2147483982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603075297" sldId="2147483983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1850362528" sldId="2147483984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1228745211" sldId="2147483985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2528693729" sldId="2147483986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3294305304" sldId="2147483987"/>
          </pc:sldLayoutMkLst>
        </pc:sldLayoutChg>
        <pc:sldLayoutChg chg="del">
          <pc:chgData name="Mr. PPT" userId="6442ff2356111531" providerId="LiveId" clId="{FED48FE8-6FC8-442A-9407-A8D44D208BE9}" dt="2022-11-27T07:35:40.656" v="6631" actId="47"/>
          <pc:sldLayoutMkLst>
            <pc:docMk/>
            <pc:sldMasterMk cId="1427684827" sldId="2147483958"/>
            <pc:sldLayoutMk cId="1838779674" sldId="2147483988"/>
          </pc:sldLayoutMkLst>
        </pc:sldLayoutChg>
      </pc:sldMasterChg>
      <pc:sldMasterChg chg="del delSldLayout">
        <pc:chgData name="Mr. PPT" userId="6442ff2356111531" providerId="LiveId" clId="{FED48FE8-6FC8-442A-9407-A8D44D208BE9}" dt="2022-11-25T03:16:08.910" v="3711" actId="47"/>
        <pc:sldMasterMkLst>
          <pc:docMk/>
          <pc:sldMasterMk cId="734624938" sldId="2147483989"/>
        </pc:sldMasterMkLst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3737895001" sldId="2147483990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3259477147" sldId="2147483991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1846168306" sldId="2147483992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1644228342" sldId="2147483993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654412641" sldId="2147483994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2963863847" sldId="2147483995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3151223433" sldId="2147483996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4199779908" sldId="2147483997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4263830699" sldId="2147483998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3937933556" sldId="2147483999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4173466596" sldId="2147484000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4011662153" sldId="2147484001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1102856618" sldId="2147484002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1121856893" sldId="2147484003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1972191243" sldId="2147484004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3148354609" sldId="2147484005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1647295494" sldId="2147484006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3985384888" sldId="2147484007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3161096975" sldId="2147484008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3739797524" sldId="2147484009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3200648528" sldId="2147484010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3481821965" sldId="2147484011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596061946" sldId="2147484012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1876599500" sldId="2147484013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848688320" sldId="2147484014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3469142484" sldId="2147484015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25298942" sldId="2147484016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880529827" sldId="2147484017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734624938" sldId="2147483989"/>
            <pc:sldLayoutMk cId="4222709395" sldId="2147484018"/>
          </pc:sldLayoutMkLst>
        </pc:sldLayoutChg>
      </pc:sldMasterChg>
      <pc:sldMasterChg chg="del delSldLayout">
        <pc:chgData name="Mr. PPT" userId="6442ff2356111531" providerId="LiveId" clId="{FED48FE8-6FC8-442A-9407-A8D44D208BE9}" dt="2022-11-19T00:33:15.691" v="1263" actId="47"/>
        <pc:sldMasterMkLst>
          <pc:docMk/>
          <pc:sldMasterMk cId="1638335903" sldId="2147484048"/>
        </pc:sldMasterMkLst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2347607029" sldId="2147484049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525283682" sldId="2147484050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3374283263" sldId="2147484051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794078122" sldId="2147484052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84365566" sldId="2147484053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3447032133" sldId="2147484054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3763829859" sldId="2147484055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1107834502" sldId="2147484056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432584795" sldId="2147484057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4764952" sldId="2147484058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3348752298" sldId="2147484059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2557799769" sldId="2147484060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1840554991" sldId="2147484061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2768849909" sldId="2147484062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4169054580" sldId="2147484063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2964873462" sldId="2147484064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50461529" sldId="2147484065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2770953124" sldId="2147484066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3239854668" sldId="2147484067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3808371437" sldId="2147484068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3980758514" sldId="2147484069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2890589140" sldId="2147484070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4079078670" sldId="2147484071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1128207778" sldId="2147484072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895235637" sldId="2147484073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3496032222" sldId="2147484074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3412199400" sldId="2147484075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1117620951" sldId="2147484076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3221140934" sldId="2147484077"/>
          </pc:sldLayoutMkLst>
        </pc:sldLayoutChg>
        <pc:sldLayoutChg chg="del">
          <pc:chgData name="Mr. PPT" userId="6442ff2356111531" providerId="LiveId" clId="{FED48FE8-6FC8-442A-9407-A8D44D208BE9}" dt="2022-11-19T00:33:15.691" v="1263" actId="47"/>
          <pc:sldLayoutMkLst>
            <pc:docMk/>
            <pc:sldMasterMk cId="1638335903" sldId="2147484048"/>
            <pc:sldLayoutMk cId="180770268" sldId="2147484078"/>
          </pc:sldLayoutMkLst>
        </pc:sldLayoutChg>
      </pc:sldMasterChg>
      <pc:sldMasterChg chg="del delSldLayout">
        <pc:chgData name="Mr. PPT" userId="6442ff2356111531" providerId="LiveId" clId="{FED48FE8-6FC8-442A-9407-A8D44D208BE9}" dt="2022-11-27T11:57:39.459" v="6732" actId="47"/>
        <pc:sldMasterMkLst>
          <pc:docMk/>
          <pc:sldMasterMk cId="791283394" sldId="2147484079"/>
        </pc:sldMasterMkLst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3047071694" sldId="2147484080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553380525" sldId="2147484081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1113574136" sldId="2147484082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312954413" sldId="2147484083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2279643519" sldId="2147484084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2206747280" sldId="2147484085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3117969943" sldId="2147484086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2904941182" sldId="2147484087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3136839134" sldId="2147484088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1422107704" sldId="2147484089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3065236454" sldId="2147484090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3229811211" sldId="2147484091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2689829110" sldId="2147484092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3990998688" sldId="2147484093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551979253" sldId="2147484094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4043150203" sldId="2147484095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2285842973" sldId="2147484096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1418201426" sldId="2147484097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2940913042" sldId="2147484098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3831312472" sldId="2147484099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1138786701" sldId="2147484100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4081576457" sldId="2147484101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1212961279" sldId="2147484102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2110732485" sldId="2147484103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2413624079" sldId="2147484104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1701886770" sldId="2147484105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1007518244" sldId="2147484106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3961477677" sldId="2147484107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554163641" sldId="2147484108"/>
          </pc:sldLayoutMkLst>
        </pc:sldLayoutChg>
        <pc:sldLayoutChg chg="del">
          <pc:chgData name="Mr. PPT" userId="6442ff2356111531" providerId="LiveId" clId="{FED48FE8-6FC8-442A-9407-A8D44D208BE9}" dt="2022-11-27T11:57:39.459" v="6732" actId="47"/>
          <pc:sldLayoutMkLst>
            <pc:docMk/>
            <pc:sldMasterMk cId="791283394" sldId="2147484079"/>
            <pc:sldLayoutMk cId="180309922" sldId="2147484109"/>
          </pc:sldLayoutMkLst>
        </pc:sldLayoutChg>
      </pc:sldMasterChg>
      <pc:sldMasterChg chg="del delSldLayout">
        <pc:chgData name="Mr. PPT" userId="6442ff2356111531" providerId="LiveId" clId="{FED48FE8-6FC8-442A-9407-A8D44D208BE9}" dt="2022-11-25T05:38:00.586" v="5376" actId="47"/>
        <pc:sldMasterMkLst>
          <pc:docMk/>
          <pc:sldMasterMk cId="1012183726" sldId="2147484110"/>
        </pc:sldMasterMkLst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2571664552" sldId="2147484111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28712831" sldId="2147484112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513689412" sldId="2147484113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908441639" sldId="2147484114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543551037" sldId="2147484115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540436545" sldId="2147484116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2409523979" sldId="2147484117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1195409650" sldId="2147484118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828954373" sldId="2147484119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3462287743" sldId="2147484120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863374416" sldId="2147484121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2046229289" sldId="2147484122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3124288151" sldId="2147484123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3654551744" sldId="2147484124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1546920186" sldId="2147484125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864321623" sldId="2147484126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2392381498" sldId="2147484127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3597466737" sldId="2147484128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2535877342" sldId="2147484129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461088502" sldId="2147484130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2274678133" sldId="2147484131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1221290646" sldId="2147484132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1087275766" sldId="2147484133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2316205007" sldId="2147484134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3880889250" sldId="2147484135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1460779039" sldId="2147484136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2398387275" sldId="2147484137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1251534055" sldId="2147484138"/>
          </pc:sldLayoutMkLst>
        </pc:sldLayoutChg>
        <pc:sldLayoutChg chg="del">
          <pc:chgData name="Mr. PPT" userId="6442ff2356111531" providerId="LiveId" clId="{FED48FE8-6FC8-442A-9407-A8D44D208BE9}" dt="2022-11-25T05:38:00.586" v="5376" actId="47"/>
          <pc:sldLayoutMkLst>
            <pc:docMk/>
            <pc:sldMasterMk cId="1012183726" sldId="2147484110"/>
            <pc:sldLayoutMk cId="3726345385" sldId="2147484139"/>
          </pc:sldLayoutMkLst>
        </pc:sldLayoutChg>
      </pc:sldMasterChg>
      <pc:sldMasterChg chg="del delSldLayout">
        <pc:chgData name="Mr. PPT" userId="6442ff2356111531" providerId="LiveId" clId="{FED48FE8-6FC8-442A-9407-A8D44D208BE9}" dt="2022-11-27T12:13:51.517" v="6942" actId="47"/>
        <pc:sldMasterMkLst>
          <pc:docMk/>
          <pc:sldMasterMk cId="3769663061" sldId="2147484140"/>
        </pc:sldMasterMkLst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208559287" sldId="2147484141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650650057" sldId="2147484142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985670359" sldId="2147484143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2468544195" sldId="2147484144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550736177" sldId="2147484145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799830280" sldId="2147484146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579581692" sldId="2147484147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2299927826" sldId="2147484148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449955024" sldId="2147484149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619585231" sldId="2147484150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410327087" sldId="2147484151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394881568" sldId="2147484152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3142121161" sldId="2147484153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254286071" sldId="2147484154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027090450" sldId="2147484155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2079205596" sldId="2147484156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2391453282" sldId="2147484157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2562177113" sldId="2147484158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3149319099" sldId="2147484159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595490999" sldId="2147484160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572027423" sldId="2147484161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7147132" sldId="2147484162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3460667987" sldId="2147484163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26501861" sldId="2147484164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504052766" sldId="2147484165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3442659468" sldId="2147484166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843354917" sldId="2147484167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3199400056" sldId="2147484168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240019341" sldId="2147484169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158004459" sldId="2147484170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2572847016" sldId="2147484171"/>
          </pc:sldLayoutMkLst>
        </pc:sldLayoutChg>
        <pc:sldLayoutChg chg="del">
          <pc:chgData name="Mr. PPT" userId="6442ff2356111531" providerId="LiveId" clId="{FED48FE8-6FC8-442A-9407-A8D44D208BE9}" dt="2022-11-27T12:13:51.517" v="6942" actId="47"/>
          <pc:sldLayoutMkLst>
            <pc:docMk/>
            <pc:sldMasterMk cId="3769663061" sldId="2147484140"/>
            <pc:sldLayoutMk cId="3934309166" sldId="2147484172"/>
          </pc:sldLayoutMkLst>
        </pc:sldLayoutChg>
      </pc:sldMasterChg>
      <pc:sldMasterChg chg="add del addSldLayout delSldLayout">
        <pc:chgData name="Mr. PPT" userId="6442ff2356111531" providerId="LiveId" clId="{FED48FE8-6FC8-442A-9407-A8D44D208BE9}" dt="2022-11-25T01:55:18.284" v="3247" actId="47"/>
        <pc:sldMasterMkLst>
          <pc:docMk/>
          <pc:sldMasterMk cId="2197201945" sldId="2147484173"/>
        </pc:sldMasterMkLst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1207282566" sldId="2147484174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2166034796" sldId="2147484175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3840284797" sldId="2147484176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1324685121" sldId="2147484177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323753216" sldId="2147484178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2500680462" sldId="2147484179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2191591602" sldId="2147484180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3459183941" sldId="2147484181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1247909901" sldId="2147484182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3179873061" sldId="2147484183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938210107" sldId="2147484184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2459730282" sldId="2147484185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708903452" sldId="2147484186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1650174663" sldId="2147484187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409397030" sldId="2147484188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2283664049" sldId="2147484189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796699235" sldId="2147484190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127572956" sldId="2147484191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3847894994" sldId="2147484192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2803024004" sldId="2147484193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2897624252" sldId="2147484194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2121261472" sldId="2147484195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15087476" sldId="2147484196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2756869617" sldId="2147484197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452375034" sldId="2147484198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764835699" sldId="2147484199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185879583" sldId="2147484200"/>
          </pc:sldLayoutMkLst>
        </pc:sldLayoutChg>
        <pc:sldLayoutChg chg="add del">
          <pc:chgData name="Mr. PPT" userId="6442ff2356111531" providerId="LiveId" clId="{FED48FE8-6FC8-442A-9407-A8D44D208BE9}" dt="2022-11-25T01:55:18.284" v="3247" actId="47"/>
          <pc:sldLayoutMkLst>
            <pc:docMk/>
            <pc:sldMasterMk cId="2197201945" sldId="2147484173"/>
            <pc:sldLayoutMk cId="2720793669" sldId="2147484201"/>
          </pc:sldLayoutMkLst>
        </pc:sldLayoutChg>
      </pc:sldMasterChg>
      <pc:sldMasterChg chg="del delSldLayout">
        <pc:chgData name="Mr. PPT" userId="6442ff2356111531" providerId="LiveId" clId="{FED48FE8-6FC8-442A-9407-A8D44D208BE9}" dt="2022-11-25T07:16:42.670" v="5941" actId="47"/>
        <pc:sldMasterMkLst>
          <pc:docMk/>
          <pc:sldMasterMk cId="1091595488" sldId="2147484202"/>
        </pc:sldMasterMkLst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2524165874" sldId="2147484203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2679706604" sldId="2147484204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1045673719" sldId="2147484205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3492384422" sldId="2147484206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1799198820" sldId="2147484207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2991831541" sldId="2147484208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3920026690" sldId="2147484209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150909927" sldId="2147484210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1337820504" sldId="2147484211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1291846239" sldId="2147484212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3326765213" sldId="2147484213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3724269458" sldId="2147484214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366272276" sldId="2147484215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329823197" sldId="2147484216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1479157940" sldId="2147484217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2640032273" sldId="2147484218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2414203919" sldId="2147484219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2965967633" sldId="2147484220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3587316740" sldId="2147484221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74533274" sldId="2147484222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1878394702" sldId="2147484223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3261149988" sldId="2147484224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3327758239" sldId="2147484225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1844906834" sldId="2147484226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3512730180" sldId="2147484227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2430128743" sldId="2147484228"/>
          </pc:sldLayoutMkLst>
        </pc:sldLayoutChg>
        <pc:sldLayoutChg chg="del">
          <pc:chgData name="Mr. PPT" userId="6442ff2356111531" providerId="LiveId" clId="{FED48FE8-6FC8-442A-9407-A8D44D208BE9}" dt="2022-11-25T07:16:42.670" v="5941" actId="47"/>
          <pc:sldLayoutMkLst>
            <pc:docMk/>
            <pc:sldMasterMk cId="1091595488" sldId="2147484202"/>
            <pc:sldLayoutMk cId="3834325117" sldId="2147484229"/>
          </pc:sldLayoutMkLst>
        </pc:sldLayoutChg>
      </pc:sldMasterChg>
      <pc:sldMasterChg chg="del delSldLayout">
        <pc:chgData name="Mr. PPT" userId="6442ff2356111531" providerId="LiveId" clId="{FED48FE8-6FC8-442A-9407-A8D44D208BE9}" dt="2022-11-25T03:16:08.910" v="3711" actId="47"/>
        <pc:sldMasterMkLst>
          <pc:docMk/>
          <pc:sldMasterMk cId="3007811179" sldId="2147484230"/>
        </pc:sldMasterMkLst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1529662279" sldId="2147484231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236861823" sldId="2147484232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3060916463" sldId="2147484233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2823664496" sldId="2147484234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3003205634" sldId="2147484235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1527828228" sldId="2147484236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2351099147" sldId="2147484237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2235783395" sldId="2147484238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3187409554" sldId="2147484239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4286553802" sldId="2147484240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1188258608" sldId="2147484241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3391249345" sldId="2147484242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492676656" sldId="2147484243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100810053" sldId="2147484244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196080150" sldId="2147484245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2267253925" sldId="2147484246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1564761711" sldId="2147484247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1268012271" sldId="2147484248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2655543440" sldId="2147484249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868858728" sldId="2147484250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1286779505" sldId="2147484251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78426820" sldId="2147484252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3685360216" sldId="2147484253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2706621611" sldId="2147484254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1891581326" sldId="2147484255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2657885259" sldId="2147484256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557469928" sldId="2147484257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459624575" sldId="2147484258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3653156717" sldId="2147484259"/>
          </pc:sldLayoutMkLst>
        </pc:sldLayoutChg>
        <pc:sldLayoutChg chg="del">
          <pc:chgData name="Mr. PPT" userId="6442ff2356111531" providerId="LiveId" clId="{FED48FE8-6FC8-442A-9407-A8D44D208BE9}" dt="2022-11-25T03:16:08.910" v="3711" actId="47"/>
          <pc:sldLayoutMkLst>
            <pc:docMk/>
            <pc:sldMasterMk cId="3007811179" sldId="2147484230"/>
            <pc:sldLayoutMk cId="3552231652" sldId="2147484260"/>
          </pc:sldLayoutMkLst>
        </pc:sldLayoutChg>
      </pc:sldMasterChg>
      <pc:sldMasterChg chg="del delSldLayout">
        <pc:chgData name="Mr. PPT" userId="6442ff2356111531" providerId="LiveId" clId="{FED48FE8-6FC8-442A-9407-A8D44D208BE9}" dt="2022-11-14T08:35:50.519" v="364" actId="47"/>
        <pc:sldMasterMkLst>
          <pc:docMk/>
          <pc:sldMasterMk cId="4227014713" sldId="2147484317"/>
        </pc:sldMasterMkLst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437333825" sldId="2147484318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167083103" sldId="2147484319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3191537779" sldId="2147484320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570559759" sldId="2147484321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2832103674" sldId="2147484322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731372316" sldId="2147484323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47842576" sldId="2147484324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927327317" sldId="2147484325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2793512425" sldId="2147484326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3327709709" sldId="2147484327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3949466340" sldId="2147484328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3390354312" sldId="2147484329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45581167" sldId="2147484330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874527733" sldId="2147484331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2784636245" sldId="2147484332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2259464750" sldId="2147484333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234718630" sldId="2147484334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3904551124" sldId="2147484335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3982553553" sldId="2147484336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3785843949" sldId="2147484337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925429651" sldId="2147484338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354148990" sldId="2147484339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567232025" sldId="2147484340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987391341" sldId="2147484341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377697746" sldId="2147484342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415087532" sldId="2147484343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755615315" sldId="2147484344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3608330199" sldId="2147484345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706973770" sldId="2147484346"/>
          </pc:sldLayoutMkLst>
        </pc:sldLayoutChg>
        <pc:sldLayoutChg chg="del">
          <pc:chgData name="Mr. PPT" userId="6442ff2356111531" providerId="LiveId" clId="{FED48FE8-6FC8-442A-9407-A8D44D208BE9}" dt="2022-11-14T08:35:50.519" v="364" actId="47"/>
          <pc:sldLayoutMkLst>
            <pc:docMk/>
            <pc:sldMasterMk cId="4227014713" sldId="2147484317"/>
            <pc:sldLayoutMk cId="1348316201" sldId="2147484348"/>
          </pc:sldLayoutMkLst>
        </pc:sldLayoutChg>
      </pc:sldMasterChg>
      <pc:sldMasterChg chg="del delSldLayout">
        <pc:chgData name="Mr. PPT" userId="6442ff2356111531" providerId="LiveId" clId="{FED48FE8-6FC8-442A-9407-A8D44D208BE9}" dt="2022-11-23T13:36:11.930" v="1531" actId="47"/>
        <pc:sldMasterMkLst>
          <pc:docMk/>
          <pc:sldMasterMk cId="4163956230" sldId="2147484381"/>
        </pc:sldMasterMkLst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774218356" sldId="2147484382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1347352637" sldId="2147484383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322788451" sldId="2147484384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1998771060" sldId="2147484385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1777217459" sldId="2147484386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2905249033" sldId="2147484387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144247586" sldId="2147484388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4084991949" sldId="2147484389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318956585" sldId="2147484390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3017090916" sldId="2147484391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1548580332" sldId="2147484392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1936854494" sldId="2147484393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118146222" sldId="2147484394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3574960019" sldId="2147484395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1820872713" sldId="2147484396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4205364382" sldId="2147484397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586919329" sldId="2147484398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3809185161" sldId="2147484399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2742390987" sldId="2147484400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3794443028" sldId="2147484401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3767612073" sldId="2147484402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626333582" sldId="2147484403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3969973262" sldId="2147484404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847955008" sldId="2147484405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161539907" sldId="2147484406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655276292" sldId="2147484407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4191740279" sldId="2147484408"/>
          </pc:sldLayoutMkLst>
        </pc:sldLayoutChg>
        <pc:sldLayoutChg chg="del">
          <pc:chgData name="Mr. PPT" userId="6442ff2356111531" providerId="LiveId" clId="{FED48FE8-6FC8-442A-9407-A8D44D208BE9}" dt="2022-11-23T13:36:11.930" v="1531" actId="47"/>
          <pc:sldLayoutMkLst>
            <pc:docMk/>
            <pc:sldMasterMk cId="4163956230" sldId="2147484381"/>
            <pc:sldLayoutMk cId="224469880" sldId="2147484409"/>
          </pc:sldLayoutMkLst>
        </pc:sldLayoutChg>
      </pc:sldMasterChg>
      <pc:sldMasterChg chg="del delSldLayout">
        <pc:chgData name="Mr. PPT" userId="6442ff2356111531" providerId="LiveId" clId="{FED48FE8-6FC8-442A-9407-A8D44D208BE9}" dt="2022-11-13T06:46:20.085" v="174" actId="47"/>
        <pc:sldMasterMkLst>
          <pc:docMk/>
          <pc:sldMasterMk cId="111518250" sldId="2147484410"/>
        </pc:sldMasterMkLst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2078527870" sldId="2147484411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236084786" sldId="2147484412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1216862417" sldId="2147484413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3769138581" sldId="2147484414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2779533053" sldId="2147484415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3554445028" sldId="2147484416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3622605805" sldId="2147484417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3378816976" sldId="2147484418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989689554" sldId="2147484419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962065411" sldId="2147484420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518456235" sldId="2147484421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3097853929" sldId="2147484422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1623464994" sldId="2147484423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1114461117" sldId="2147484424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2184280212" sldId="2147484425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4182380515" sldId="2147484426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3337165679" sldId="2147484427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2785757520" sldId="2147484428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1242912454" sldId="2147484429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1970243433" sldId="2147484430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1892462843" sldId="2147484431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282392962" sldId="2147484432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4060759418" sldId="2147484433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1994472382" sldId="2147484434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630470800" sldId="2147484435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1678241027" sldId="2147484436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2932816237" sldId="2147484437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1108895762" sldId="2147484438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2060669329" sldId="2147484439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2656867871" sldId="2147484440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1183536564" sldId="2147484441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2477441051" sldId="2147484442"/>
          </pc:sldLayoutMkLst>
        </pc:sldLayoutChg>
        <pc:sldLayoutChg chg="del">
          <pc:chgData name="Mr. PPT" userId="6442ff2356111531" providerId="LiveId" clId="{FED48FE8-6FC8-442A-9407-A8D44D208BE9}" dt="2022-11-13T06:46:20.085" v="174" actId="47"/>
          <pc:sldLayoutMkLst>
            <pc:docMk/>
            <pc:sldMasterMk cId="111518250" sldId="2147484410"/>
            <pc:sldLayoutMk cId="497865675" sldId="2147484443"/>
          </pc:sldLayoutMkLst>
        </pc:sldLayoutChg>
      </pc:sldMasterChg>
      <pc:sldMasterChg chg="del delSldLayout">
        <pc:chgData name="Mr. PPT" userId="6442ff2356111531" providerId="LiveId" clId="{FED48FE8-6FC8-442A-9407-A8D44D208BE9}" dt="2022-11-26T04:31:55.773" v="6356" actId="47"/>
        <pc:sldMasterMkLst>
          <pc:docMk/>
          <pc:sldMasterMk cId="3427535812" sldId="2147484444"/>
        </pc:sldMasterMkLst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4001370601" sldId="2147484445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1166726622" sldId="2147484446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3554818051" sldId="2147484447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1574362350" sldId="2147484448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27344289" sldId="2147484449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3740009720" sldId="2147484450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3439674350" sldId="2147484451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905287578" sldId="2147484452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453515759" sldId="2147484453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1375200912" sldId="2147484454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531449246" sldId="2147484455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2604706588" sldId="2147484456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3997389882" sldId="2147484457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405072245" sldId="2147484458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2396740582" sldId="2147484459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3852734895" sldId="2147484460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3653417153" sldId="2147484461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2620946205" sldId="2147484462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345575397" sldId="2147484463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4010653004" sldId="2147484464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3785632975" sldId="2147484465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14283770" sldId="2147484466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4036646673" sldId="2147484467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141870385" sldId="2147484468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4186164912" sldId="2147484469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2550298216" sldId="2147484470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936424873" sldId="2147484471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1045043714" sldId="2147484472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470890228" sldId="2147484473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70551267" sldId="2147484474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4112852441" sldId="2147484475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1889670838" sldId="2147484476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326609901" sldId="2147484477"/>
          </pc:sldLayoutMkLst>
        </pc:sldLayoutChg>
        <pc:sldLayoutChg chg="del">
          <pc:chgData name="Mr. PPT" userId="6442ff2356111531" providerId="LiveId" clId="{FED48FE8-6FC8-442A-9407-A8D44D208BE9}" dt="2022-11-26T04:31:55.773" v="6356" actId="47"/>
          <pc:sldLayoutMkLst>
            <pc:docMk/>
            <pc:sldMasterMk cId="3427535812" sldId="2147484444"/>
            <pc:sldLayoutMk cId="3544755131" sldId="2147484478"/>
          </pc:sldLayoutMkLst>
        </pc:sldLayoutChg>
      </pc:sldMasterChg>
      <pc:sldMasterChg chg="del delSldLayout">
        <pc:chgData name="Mr. PPT" userId="6442ff2356111531" providerId="LiveId" clId="{FED48FE8-6FC8-442A-9407-A8D44D208BE9}" dt="2022-11-12T11:49:42.849" v="10" actId="47"/>
        <pc:sldMasterMkLst>
          <pc:docMk/>
          <pc:sldMasterMk cId="2524146271" sldId="2147484504"/>
        </pc:sldMasterMkLst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3324212063" sldId="2147484505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2680031669" sldId="2147484506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903154050" sldId="2147484507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1317616723" sldId="2147484508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1797363815" sldId="2147484509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1455996318" sldId="2147484510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1395762856" sldId="2147484511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737854878" sldId="2147484512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3233915383" sldId="2147484513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3774652486" sldId="2147484514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3576720378" sldId="2147484515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2054704023" sldId="2147484516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3132464043" sldId="2147484517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838015600" sldId="2147484518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2053281494" sldId="2147484519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177920930" sldId="2147484520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342054615" sldId="2147484521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2073498060" sldId="2147484522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2692445565" sldId="2147484523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575763197" sldId="2147484524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1118744951" sldId="2147484525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243041386" sldId="2147484526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2297471299" sldId="2147484527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1268566030" sldId="2147484528"/>
          </pc:sldLayoutMkLst>
        </pc:sldLayoutChg>
        <pc:sldLayoutChg chg="del">
          <pc:chgData name="Mr. PPT" userId="6442ff2356111531" providerId="LiveId" clId="{FED48FE8-6FC8-442A-9407-A8D44D208BE9}" dt="2022-11-12T11:49:42.849" v="10" actId="47"/>
          <pc:sldLayoutMkLst>
            <pc:docMk/>
            <pc:sldMasterMk cId="2524146271" sldId="2147484504"/>
            <pc:sldLayoutMk cId="742691990" sldId="2147484529"/>
          </pc:sldLayoutMkLst>
        </pc:sldLayoutChg>
      </pc:sldMasterChg>
      <pc:sldMasterChg chg="del delSldLayout">
        <pc:chgData name="Mr. PPT" userId="6442ff2356111531" providerId="LiveId" clId="{FED48FE8-6FC8-442A-9407-A8D44D208BE9}" dt="2022-11-26T04:22:01.534" v="6142" actId="47"/>
        <pc:sldMasterMkLst>
          <pc:docMk/>
          <pc:sldMasterMk cId="3495865704" sldId="2147484562"/>
        </pc:sldMasterMkLst>
        <pc:sldLayoutChg chg="del">
          <pc:chgData name="Mr. PPT" userId="6442ff2356111531" providerId="LiveId" clId="{FED48FE8-6FC8-442A-9407-A8D44D208BE9}" dt="2022-11-26T04:22:01.534" v="6142" actId="47"/>
          <pc:sldLayoutMkLst>
            <pc:docMk/>
            <pc:sldMasterMk cId="3495865704" sldId="2147484562"/>
            <pc:sldLayoutMk cId="3489242105" sldId="2147484563"/>
          </pc:sldLayoutMkLst>
        </pc:sldLayoutChg>
        <pc:sldLayoutChg chg="del">
          <pc:chgData name="Mr. PPT" userId="6442ff2356111531" providerId="LiveId" clId="{FED48FE8-6FC8-442A-9407-A8D44D208BE9}" dt="2022-11-26T04:22:01.534" v="6142" actId="47"/>
          <pc:sldLayoutMkLst>
            <pc:docMk/>
            <pc:sldMasterMk cId="3495865704" sldId="2147484562"/>
            <pc:sldLayoutMk cId="3503469086" sldId="2147484564"/>
          </pc:sldLayoutMkLst>
        </pc:sldLayoutChg>
        <pc:sldLayoutChg chg="del">
          <pc:chgData name="Mr. PPT" userId="6442ff2356111531" providerId="LiveId" clId="{FED48FE8-6FC8-442A-9407-A8D44D208BE9}" dt="2022-11-26T04:22:01.534" v="6142" actId="47"/>
          <pc:sldLayoutMkLst>
            <pc:docMk/>
            <pc:sldMasterMk cId="3495865704" sldId="2147484562"/>
            <pc:sldLayoutMk cId="2716337137" sldId="2147484565"/>
          </pc:sldLayoutMkLst>
        </pc:sldLayoutChg>
        <pc:sldLayoutChg chg="del">
          <pc:chgData name="Mr. PPT" userId="6442ff2356111531" providerId="LiveId" clId="{FED48FE8-6FC8-442A-9407-A8D44D208BE9}" dt="2022-11-26T04:22:01.534" v="6142" actId="47"/>
          <pc:sldLayoutMkLst>
            <pc:docMk/>
            <pc:sldMasterMk cId="3495865704" sldId="2147484562"/>
            <pc:sldLayoutMk cId="2951410713" sldId="2147484566"/>
          </pc:sldLayoutMkLst>
        </pc:sldLayoutChg>
        <pc:sldLayoutChg chg="del">
          <pc:chgData name="Mr. PPT" userId="6442ff2356111531" providerId="LiveId" clId="{FED48FE8-6FC8-442A-9407-A8D44D208BE9}" dt="2022-11-26T04:22:01.534" v="6142" actId="47"/>
          <pc:sldLayoutMkLst>
            <pc:docMk/>
            <pc:sldMasterMk cId="3495865704" sldId="2147484562"/>
            <pc:sldLayoutMk cId="2673403817" sldId="2147484567"/>
          </pc:sldLayoutMkLst>
        </pc:sldLayoutChg>
        <pc:sldLayoutChg chg="del">
          <pc:chgData name="Mr. PPT" userId="6442ff2356111531" providerId="LiveId" clId="{FED48FE8-6FC8-442A-9407-A8D44D208BE9}" dt="2022-11-26T04:22:01.534" v="6142" actId="47"/>
          <pc:sldLayoutMkLst>
            <pc:docMk/>
            <pc:sldMasterMk cId="3495865704" sldId="2147484562"/>
            <pc:sldLayoutMk cId="3906782675" sldId="2147484568"/>
          </pc:sldLayoutMkLst>
        </pc:sldLayoutChg>
        <pc:sldLayoutChg chg="del">
          <pc:chgData name="Mr. PPT" userId="6442ff2356111531" providerId="LiveId" clId="{FED48FE8-6FC8-442A-9407-A8D44D208BE9}" dt="2022-11-26T04:22:01.534" v="6142" actId="47"/>
          <pc:sldLayoutMkLst>
            <pc:docMk/>
            <pc:sldMasterMk cId="3495865704" sldId="2147484562"/>
            <pc:sldLayoutMk cId="3239288634" sldId="2147484569"/>
          </pc:sldLayoutMkLst>
        </pc:sldLayoutChg>
        <pc:sldLayoutChg chg="del">
          <pc:chgData name="Mr. PPT" userId="6442ff2356111531" providerId="LiveId" clId="{FED48FE8-6FC8-442A-9407-A8D44D208BE9}" dt="2022-11-26T04:22:01.534" v="6142" actId="47"/>
          <pc:sldLayoutMkLst>
            <pc:docMk/>
            <pc:sldMasterMk cId="3495865704" sldId="2147484562"/>
            <pc:sldLayoutMk cId="3728625450" sldId="2147484570"/>
          </pc:sldLayoutMkLst>
        </pc:sldLayoutChg>
        <pc:sldLayoutChg chg="del">
          <pc:chgData name="Mr. PPT" userId="6442ff2356111531" providerId="LiveId" clId="{FED48FE8-6FC8-442A-9407-A8D44D208BE9}" dt="2022-11-26T04:22:01.534" v="6142" actId="47"/>
          <pc:sldLayoutMkLst>
            <pc:docMk/>
            <pc:sldMasterMk cId="3495865704" sldId="2147484562"/>
            <pc:sldLayoutMk cId="1943625882" sldId="2147484571"/>
          </pc:sldLayoutMkLst>
        </pc:sldLayoutChg>
        <pc:sldLayoutChg chg="del">
          <pc:chgData name="Mr. PPT" userId="6442ff2356111531" providerId="LiveId" clId="{FED48FE8-6FC8-442A-9407-A8D44D208BE9}" dt="2022-11-26T04:22:01.534" v="6142" actId="47"/>
          <pc:sldLayoutMkLst>
            <pc:docMk/>
            <pc:sldMasterMk cId="3495865704" sldId="2147484562"/>
            <pc:sldLayoutMk cId="2051940601" sldId="2147484572"/>
          </pc:sldLayoutMkLst>
        </pc:sldLayoutChg>
      </pc:sldMasterChg>
      <pc:sldMasterChg chg="del delSldLayout">
        <pc:chgData name="Mr. PPT" userId="6442ff2356111531" providerId="LiveId" clId="{FED48FE8-6FC8-442A-9407-A8D44D208BE9}" dt="2022-11-25T00:59:18.072" v="2410" actId="47"/>
        <pc:sldMasterMkLst>
          <pc:docMk/>
          <pc:sldMasterMk cId="3608293889" sldId="2147484615"/>
        </pc:sldMasterMkLst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1073100134" sldId="2147484616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050272743" sldId="2147484617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732916991" sldId="2147484618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679460318" sldId="2147484619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2843655767" sldId="2147484620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864826323" sldId="2147484621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2422153793" sldId="2147484622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780214238" sldId="2147484623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414072137" sldId="2147484624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2252469128" sldId="2147484625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056128119" sldId="2147484626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391942541" sldId="2147484627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1776084770" sldId="2147484628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1294663413" sldId="2147484629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1145155797" sldId="2147484630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393713159" sldId="2147484631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1329384524" sldId="2147484632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245590630" sldId="2147484633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1189620343" sldId="2147484634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583660042" sldId="2147484635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2573851172" sldId="2147484636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813590430" sldId="2147484637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588108854" sldId="2147484638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92636679" sldId="2147484639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027660306" sldId="2147484640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558090446" sldId="2147484641"/>
          </pc:sldLayoutMkLst>
        </pc:sldLayoutChg>
        <pc:sldLayoutChg chg="del">
          <pc:chgData name="Mr. PPT" userId="6442ff2356111531" providerId="LiveId" clId="{FED48FE8-6FC8-442A-9407-A8D44D208BE9}" dt="2022-11-25T00:59:18.072" v="2410" actId="47"/>
          <pc:sldLayoutMkLst>
            <pc:docMk/>
            <pc:sldMasterMk cId="3608293889" sldId="2147484615"/>
            <pc:sldLayoutMk cId="3770398040" sldId="2147484642"/>
          </pc:sldLayoutMkLst>
        </pc:sldLayoutChg>
      </pc:sldMasterChg>
      <pc:sldMasterChg chg="del delSldLayout">
        <pc:chgData name="Mr. PPT" userId="6442ff2356111531" providerId="LiveId" clId="{FED48FE8-6FC8-442A-9407-A8D44D208BE9}" dt="2022-11-25T02:03:38.344" v="3348" actId="47"/>
        <pc:sldMasterMkLst>
          <pc:docMk/>
          <pc:sldMasterMk cId="2962204009" sldId="2147484656"/>
        </pc:sldMasterMkLst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128127381" sldId="2147484657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2366349730" sldId="2147484658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143504222" sldId="2147484659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229727194" sldId="2147484660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4093221122" sldId="2147484661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733250582" sldId="2147484662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084509936" sldId="2147484663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694290900" sldId="2147484664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855827690" sldId="2147484665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2222842634" sldId="2147484666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569632488" sldId="2147484667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98020393" sldId="2147484668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681923534" sldId="2147484669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002944051" sldId="2147484670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613640734" sldId="2147484671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709393108" sldId="2147484672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893765847" sldId="2147484673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4143085489" sldId="2147484674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070593852" sldId="2147484675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2341527062" sldId="2147484676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599983880" sldId="2147484677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311372050" sldId="2147484678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547567900" sldId="2147484679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2434245476" sldId="2147484680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182083189" sldId="2147484681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2827463718" sldId="2147484682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772982575" sldId="2147484683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665038200" sldId="2147484684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279287997" sldId="2147484685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689272758" sldId="2147484686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2950209229" sldId="2147484687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33732641" sldId="2147484688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923387375" sldId="2147484689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874004664" sldId="2147484690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2400172914" sldId="2147484691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286898462" sldId="2147484692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522243084" sldId="2147484693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509914598" sldId="2147484694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2868919647" sldId="2147484695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65927258" sldId="2147484696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981151434" sldId="2147484697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454714263" sldId="2147484698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560394552" sldId="2147484699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831047581" sldId="2147484700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631063292" sldId="2147484701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050896901" sldId="2147484702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293836864" sldId="2147484703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133630226" sldId="2147484704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694561802" sldId="2147484705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479077688" sldId="2147484706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106909678" sldId="2147484707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826451958" sldId="2147484708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2645645133" sldId="2147484709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866801204" sldId="2147484710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268373063" sldId="2147484711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986855943" sldId="2147484712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967517625" sldId="2147484713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882574534" sldId="2147484714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109237182" sldId="2147484715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2200249804" sldId="2147484716"/>
          </pc:sldLayoutMkLst>
        </pc:sldLayoutChg>
        <pc:sldLayoutChg chg="del">
          <pc:chgData name="Mr. PPT" userId="6442ff2356111531" providerId="LiveId" clId="{FED48FE8-6FC8-442A-9407-A8D44D208BE9}" dt="2022-11-25T02:03:38.344" v="3348" actId="47"/>
          <pc:sldLayoutMkLst>
            <pc:docMk/>
            <pc:sldMasterMk cId="2962204009" sldId="2147484656"/>
            <pc:sldLayoutMk cId="3850162162" sldId="2147484717"/>
          </pc:sldLayoutMkLst>
        </pc:sldLayoutChg>
      </pc:sldMasterChg>
      <pc:sldMasterChg chg="add del addSldLayout delSldLayout">
        <pc:chgData name="Mr. PPT" userId="6442ff2356111531" providerId="LiveId" clId="{FED48FE8-6FC8-442A-9407-A8D44D208BE9}" dt="2022-11-25T00:59:18.072" v="2410" actId="47"/>
        <pc:sldMasterMkLst>
          <pc:docMk/>
          <pc:sldMasterMk cId="1208309940" sldId="2147484680"/>
        </pc:sldMasterMkLst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208309940" sldId="2147484680"/>
            <pc:sldLayoutMk cId="2171641246" sldId="2147484681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208309940" sldId="2147484680"/>
            <pc:sldLayoutMk cId="2364539264" sldId="2147484682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208309940" sldId="2147484680"/>
            <pc:sldLayoutMk cId="826432719" sldId="2147484683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208309940" sldId="2147484680"/>
            <pc:sldLayoutMk cId="3666861320" sldId="2147484684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208309940" sldId="2147484680"/>
            <pc:sldLayoutMk cId="1094251861" sldId="2147484685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208309940" sldId="2147484680"/>
            <pc:sldLayoutMk cId="699636930" sldId="2147484686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208309940" sldId="2147484680"/>
            <pc:sldLayoutMk cId="2125623904" sldId="2147484687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208309940" sldId="2147484680"/>
            <pc:sldLayoutMk cId="2459216183" sldId="2147484688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208309940" sldId="2147484680"/>
            <pc:sldLayoutMk cId="3614960924" sldId="2147484689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208309940" sldId="2147484680"/>
            <pc:sldLayoutMk cId="2269159942" sldId="2147484690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208309940" sldId="2147484680"/>
            <pc:sldLayoutMk cId="3884217573" sldId="2147484691"/>
          </pc:sldLayoutMkLst>
        </pc:sldLayoutChg>
      </pc:sldMasterChg>
      <pc:sldMasterChg chg="add del addSldLayout delSldLayout">
        <pc:chgData name="Mr. PPT" userId="6442ff2356111531" providerId="LiveId" clId="{FED48FE8-6FC8-442A-9407-A8D44D208BE9}" dt="2022-11-25T00:59:18.072" v="2410" actId="47"/>
        <pc:sldMasterMkLst>
          <pc:docMk/>
          <pc:sldMasterMk cId="1599785135" sldId="2147484748"/>
        </pc:sldMasterMkLst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3718414014" sldId="2147484749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3554388343" sldId="2147484750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4215275816" sldId="2147484751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4278992575" sldId="2147484752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3547079578" sldId="2147484753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1109102777" sldId="2147484754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3607887285" sldId="2147484755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2607006433" sldId="2147484756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180716109" sldId="2147484757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2962424206" sldId="2147484758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1741402234" sldId="2147484759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689795101" sldId="2147484760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698719246" sldId="2147484761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4252893967" sldId="2147484762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914205070" sldId="2147484763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1346130562" sldId="2147484764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1929089322" sldId="2147484765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1939520967" sldId="2147484766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3676220477" sldId="2147484767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2273536201" sldId="2147484768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1907853872" sldId="2147484769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3628603659" sldId="2147484770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305672229" sldId="2147484771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2751473820" sldId="2147484772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730679277" sldId="2147484773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3833719704" sldId="2147484774"/>
          </pc:sldLayoutMkLst>
        </pc:sldLayoutChg>
        <pc:sldLayoutChg chg="add del">
          <pc:chgData name="Mr. PPT" userId="6442ff2356111531" providerId="LiveId" clId="{FED48FE8-6FC8-442A-9407-A8D44D208BE9}" dt="2022-11-25T00:59:18.072" v="2410" actId="47"/>
          <pc:sldLayoutMkLst>
            <pc:docMk/>
            <pc:sldMasterMk cId="1599785135" sldId="2147484748"/>
            <pc:sldLayoutMk cId="656300484" sldId="2147484775"/>
          </pc:sldLayoutMkLst>
        </pc:sldLayoutChg>
      </pc:sldMasterChg>
    </pc:docChg>
  </pc:docChgLst>
  <pc:docChgLst>
    <pc:chgData name="한 지은" userId="c1d00ca1-8c44-47c7-9aa9-9e0cbc1e672d" providerId="ADAL" clId="{C49DE76A-AF63-45E0-A572-F696B7211E42}"/>
    <pc:docChg chg="custSel modSld addSection modSection">
      <pc:chgData name="한 지은" userId="c1d00ca1-8c44-47c7-9aa9-9e0cbc1e672d" providerId="ADAL" clId="{C49DE76A-AF63-45E0-A572-F696B7211E42}" dt="2024-08-02T05:12:54.256" v="5" actId="17846"/>
      <pc:docMkLst>
        <pc:docMk/>
      </pc:docMkLst>
      <pc:sldChg chg="addSp delSp mod">
        <pc:chgData name="한 지은" userId="c1d00ca1-8c44-47c7-9aa9-9e0cbc1e672d" providerId="ADAL" clId="{C49DE76A-AF63-45E0-A572-F696B7211E42}" dt="2024-07-30T06:58:23.658" v="3" actId="478"/>
        <pc:sldMkLst>
          <pc:docMk/>
          <pc:sldMk cId="2463548255" sldId="4272"/>
        </pc:sldMkLst>
      </pc:sldChg>
    </pc:docChg>
  </pc:docChgLst>
  <pc:docChgLst>
    <pc:chgData name="한 지은" userId="c1d00ca1-8c44-47c7-9aa9-9e0cbc1e672d" providerId="ADAL" clId="{0018BF05-412F-4A4B-B303-5F06AA8E8A1F}"/>
    <pc:docChg chg="custSel modSld">
      <pc:chgData name="한 지은" userId="c1d00ca1-8c44-47c7-9aa9-9e0cbc1e672d" providerId="ADAL" clId="{0018BF05-412F-4A4B-B303-5F06AA8E8A1F}" dt="2024-07-24T00:58:25.655" v="5" actId="478"/>
      <pc:docMkLst>
        <pc:docMk/>
      </pc:docMkLst>
      <pc:sldChg chg="addSp delSp modSp mod">
        <pc:chgData name="한 지은" userId="c1d00ca1-8c44-47c7-9aa9-9e0cbc1e672d" providerId="ADAL" clId="{0018BF05-412F-4A4B-B303-5F06AA8E8A1F}" dt="2024-07-24T00:57:15.072" v="1"/>
        <pc:sldMkLst>
          <pc:docMk/>
          <pc:sldMk cId="2169977942" sldId="1956"/>
        </pc:sldMkLst>
      </pc:sldChg>
      <pc:sldChg chg="addSp delSp mod">
        <pc:chgData name="한 지은" userId="c1d00ca1-8c44-47c7-9aa9-9e0cbc1e672d" providerId="ADAL" clId="{0018BF05-412F-4A4B-B303-5F06AA8E8A1F}" dt="2024-07-24T00:58:25.655" v="5" actId="478"/>
        <pc:sldMkLst>
          <pc:docMk/>
          <pc:sldMk cId="1553165741" sldId="4264"/>
        </pc:sldMkLst>
      </pc:sldChg>
    </pc:docChg>
  </pc:docChgLst>
  <pc:docChgLst>
    <pc:chgData name="이 정민" userId="0e3071ae-5971-45b7-b1b8-12fa5ed0d92e" providerId="ADAL" clId="{2AA55AD4-89CB-45F5-B23A-A2EC8C68D74C}"/>
    <pc:docChg chg="undo custSel addSld modSld">
      <pc:chgData name="이 정민" userId="0e3071ae-5971-45b7-b1b8-12fa5ed0d92e" providerId="ADAL" clId="{2AA55AD4-89CB-45F5-B23A-A2EC8C68D74C}" dt="2024-07-24T01:39:28.787" v="23" actId="20577"/>
      <pc:docMkLst>
        <pc:docMk/>
      </pc:docMkLst>
      <pc:sldChg chg="modSp mod">
        <pc:chgData name="이 정민" userId="0e3071ae-5971-45b7-b1b8-12fa5ed0d92e" providerId="ADAL" clId="{2AA55AD4-89CB-45F5-B23A-A2EC8C68D74C}" dt="2024-07-23T06:17:05.017" v="22"/>
        <pc:sldMkLst>
          <pc:docMk/>
          <pc:sldMk cId="4100715318" sldId="1865"/>
        </pc:sldMkLst>
      </pc:sldChg>
      <pc:sldChg chg="modSp mod">
        <pc:chgData name="이 정민" userId="0e3071ae-5971-45b7-b1b8-12fa5ed0d92e" providerId="ADAL" clId="{2AA55AD4-89CB-45F5-B23A-A2EC8C68D74C}" dt="2024-07-24T01:39:28.787" v="23" actId="20577"/>
        <pc:sldMkLst>
          <pc:docMk/>
          <pc:sldMk cId="3844981141" sldId="1943"/>
        </pc:sldMkLst>
      </pc:sldChg>
      <pc:sldChg chg="addSp delSp modSp mod">
        <pc:chgData name="이 정민" userId="0e3071ae-5971-45b7-b1b8-12fa5ed0d92e" providerId="ADAL" clId="{2AA55AD4-89CB-45F5-B23A-A2EC8C68D74C}" dt="2024-07-23T06:12:35.262" v="16"/>
        <pc:sldMkLst>
          <pc:docMk/>
          <pc:sldMk cId="438207551" sldId="1994"/>
        </pc:sldMkLst>
      </pc:sldChg>
      <pc:sldChg chg="addSp delSp modSp mod">
        <pc:chgData name="이 정민" userId="0e3071ae-5971-45b7-b1b8-12fa5ed0d92e" providerId="ADAL" clId="{2AA55AD4-89CB-45F5-B23A-A2EC8C68D74C}" dt="2024-07-23T06:12:38.181" v="18"/>
        <pc:sldMkLst>
          <pc:docMk/>
          <pc:sldMk cId="3142970585" sldId="1996"/>
        </pc:sldMkLst>
      </pc:sldChg>
      <pc:sldChg chg="addSp delSp modSp mod">
        <pc:chgData name="이 정민" userId="0e3071ae-5971-45b7-b1b8-12fa5ed0d92e" providerId="ADAL" clId="{2AA55AD4-89CB-45F5-B23A-A2EC8C68D74C}" dt="2024-07-23T06:12:41.380" v="20"/>
        <pc:sldMkLst>
          <pc:docMk/>
          <pc:sldMk cId="2215130347" sldId="1997"/>
        </pc:sldMkLst>
      </pc:sldChg>
      <pc:sldChg chg="addSp delSp modSp mod">
        <pc:chgData name="이 정민" userId="0e3071ae-5971-45b7-b1b8-12fa5ed0d92e" providerId="ADAL" clId="{2AA55AD4-89CB-45F5-B23A-A2EC8C68D74C}" dt="2024-07-23T06:12:17.352" v="14"/>
        <pc:sldMkLst>
          <pc:docMk/>
          <pc:sldMk cId="2921098964" sldId="4231"/>
        </pc:sldMkLst>
      </pc:sldChg>
      <pc:sldChg chg="delSp add mod">
        <pc:chgData name="이 정민" userId="0e3071ae-5971-45b7-b1b8-12fa5ed0d92e" providerId="ADAL" clId="{2AA55AD4-89CB-45F5-B23A-A2EC8C68D74C}" dt="2024-07-23T05:51:54.199" v="2" actId="478"/>
        <pc:sldMkLst>
          <pc:docMk/>
          <pc:sldMk cId="754507372" sldId="4258"/>
        </pc:sldMkLst>
      </pc:sldChg>
      <pc:sldChg chg="delSp add mod setBg">
        <pc:chgData name="이 정민" userId="0e3071ae-5971-45b7-b1b8-12fa5ed0d92e" providerId="ADAL" clId="{2AA55AD4-89CB-45F5-B23A-A2EC8C68D74C}" dt="2024-07-23T05:51:53.273" v="1" actId="478"/>
        <pc:sldMkLst>
          <pc:docMk/>
          <pc:sldMk cId="3916800913" sldId="4259"/>
        </pc:sldMkLst>
      </pc:sldChg>
      <pc:sldChg chg="delSp add mod setBg">
        <pc:chgData name="이 정민" userId="0e3071ae-5971-45b7-b1b8-12fa5ed0d92e" providerId="ADAL" clId="{2AA55AD4-89CB-45F5-B23A-A2EC8C68D74C}" dt="2024-07-23T05:51:55.893" v="3" actId="478"/>
        <pc:sldMkLst>
          <pc:docMk/>
          <pc:sldMk cId="2404704200" sldId="4260"/>
        </pc:sldMkLst>
      </pc:sldChg>
      <pc:sldChg chg="delSp modSp add mod setBg">
        <pc:chgData name="이 정민" userId="0e3071ae-5971-45b7-b1b8-12fa5ed0d92e" providerId="ADAL" clId="{2AA55AD4-89CB-45F5-B23A-A2EC8C68D74C}" dt="2024-07-23T05:52:29.667" v="10" actId="165"/>
        <pc:sldMkLst>
          <pc:docMk/>
          <pc:sldMk cId="3906422296" sldId="4261"/>
        </pc:sldMkLst>
      </pc:sldChg>
      <pc:sldChg chg="delSp add mod setBg">
        <pc:chgData name="이 정민" userId="0e3071ae-5971-45b7-b1b8-12fa5ed0d92e" providerId="ADAL" clId="{2AA55AD4-89CB-45F5-B23A-A2EC8C68D74C}" dt="2024-07-23T05:51:57.902" v="5" actId="478"/>
        <pc:sldMkLst>
          <pc:docMk/>
          <pc:sldMk cId="730529024" sldId="4262"/>
        </pc:sldMkLst>
      </pc:sldChg>
      <pc:sldChg chg="delSp modSp add mod setBg">
        <pc:chgData name="이 정민" userId="0e3071ae-5971-45b7-b1b8-12fa5ed0d92e" providerId="ADAL" clId="{2AA55AD4-89CB-45F5-B23A-A2EC8C68D74C}" dt="2024-07-23T05:53:18.657" v="12" actId="1076"/>
        <pc:sldMkLst>
          <pc:docMk/>
          <pc:sldMk cId="1957359983" sldId="4263"/>
        </pc:sldMkLst>
      </pc:sldChg>
      <pc:sldChg chg="add setBg">
        <pc:chgData name="이 정민" userId="0e3071ae-5971-45b7-b1b8-12fa5ed0d92e" providerId="ADAL" clId="{2AA55AD4-89CB-45F5-B23A-A2EC8C68D74C}" dt="2024-07-23T05:51:44.100" v="0"/>
        <pc:sldMkLst>
          <pc:docMk/>
          <pc:sldMk cId="1553165741" sldId="4264"/>
        </pc:sldMkLst>
      </pc:sldChg>
      <pc:sldChg chg="delSp modSp add mod setBg">
        <pc:chgData name="이 정민" userId="0e3071ae-5971-45b7-b1b8-12fa5ed0d92e" providerId="ADAL" clId="{2AA55AD4-89CB-45F5-B23A-A2EC8C68D74C}" dt="2024-07-23T05:52:17.140" v="9" actId="165"/>
        <pc:sldMkLst>
          <pc:docMk/>
          <pc:sldMk cId="3111617592" sldId="4265"/>
        </pc:sldMkLst>
      </pc:sldChg>
      <pc:sldChg chg="add setBg">
        <pc:chgData name="이 정민" userId="0e3071ae-5971-45b7-b1b8-12fa5ed0d92e" providerId="ADAL" clId="{2AA55AD4-89CB-45F5-B23A-A2EC8C68D74C}" dt="2024-07-23T05:51:44.100" v="0"/>
        <pc:sldMkLst>
          <pc:docMk/>
          <pc:sldMk cId="2660766715" sldId="4266"/>
        </pc:sldMkLst>
      </pc:sldChg>
      <pc:sldChg chg="add setBg">
        <pc:chgData name="이 정민" userId="0e3071ae-5971-45b7-b1b8-12fa5ed0d92e" providerId="ADAL" clId="{2AA55AD4-89CB-45F5-B23A-A2EC8C68D74C}" dt="2024-07-23T05:51:44.100" v="0"/>
        <pc:sldMkLst>
          <pc:docMk/>
          <pc:sldMk cId="594706407" sldId="4267"/>
        </pc:sldMkLst>
      </pc:sldChg>
    </pc:docChg>
  </pc:docChgLst>
  <pc:docChgLst>
    <pc:chgData name="이 정민" userId="0e3071ae-5971-45b7-b1b8-12fa5ed0d92e" providerId="ADAL" clId="{C40B5CFC-26BB-4BE8-89B9-8D30702471D0}"/>
    <pc:docChg chg="custSel addSld modSld">
      <pc:chgData name="이 정민" userId="0e3071ae-5971-45b7-b1b8-12fa5ed0d92e" providerId="ADAL" clId="{C40B5CFC-26BB-4BE8-89B9-8D30702471D0}" dt="2024-07-30T06:09:21.988" v="9" actId="478"/>
      <pc:docMkLst>
        <pc:docMk/>
      </pc:docMkLst>
      <pc:sldChg chg="delSp add mod setBg">
        <pc:chgData name="이 정민" userId="0e3071ae-5971-45b7-b1b8-12fa5ed0d92e" providerId="ADAL" clId="{C40B5CFC-26BB-4BE8-89B9-8D30702471D0}" dt="2024-07-30T06:09:07.154" v="1" actId="478"/>
        <pc:sldMkLst>
          <pc:docMk/>
          <pc:sldMk cId="2134482683" sldId="4268"/>
        </pc:sldMkLst>
      </pc:sldChg>
      <pc:sldChg chg="delSp add mod setBg">
        <pc:chgData name="이 정민" userId="0e3071ae-5971-45b7-b1b8-12fa5ed0d92e" providerId="ADAL" clId="{C40B5CFC-26BB-4BE8-89B9-8D30702471D0}" dt="2024-07-30T06:09:09.368" v="2" actId="478"/>
        <pc:sldMkLst>
          <pc:docMk/>
          <pc:sldMk cId="3208305993" sldId="4269"/>
        </pc:sldMkLst>
      </pc:sldChg>
      <pc:sldChg chg="delSp add mod setBg">
        <pc:chgData name="이 정민" userId="0e3071ae-5971-45b7-b1b8-12fa5ed0d92e" providerId="ADAL" clId="{C40B5CFC-26BB-4BE8-89B9-8D30702471D0}" dt="2024-07-30T06:09:11.483" v="4" actId="478"/>
        <pc:sldMkLst>
          <pc:docMk/>
          <pc:sldMk cId="469936834" sldId="4270"/>
        </pc:sldMkLst>
      </pc:sldChg>
      <pc:sldChg chg="delSp add mod setBg">
        <pc:chgData name="이 정민" userId="0e3071ae-5971-45b7-b1b8-12fa5ed0d92e" providerId="ADAL" clId="{C40B5CFC-26BB-4BE8-89B9-8D30702471D0}" dt="2024-07-30T06:09:10.178" v="3" actId="478"/>
        <pc:sldMkLst>
          <pc:docMk/>
          <pc:sldMk cId="1694499887" sldId="4271"/>
        </pc:sldMkLst>
      </pc:sldChg>
      <pc:sldChg chg="delSp add mod setBg">
        <pc:chgData name="이 정민" userId="0e3071ae-5971-45b7-b1b8-12fa5ed0d92e" providerId="ADAL" clId="{C40B5CFC-26BB-4BE8-89B9-8D30702471D0}" dt="2024-07-30T06:09:14.669" v="5" actId="478"/>
        <pc:sldMkLst>
          <pc:docMk/>
          <pc:sldMk cId="2463548255" sldId="4272"/>
        </pc:sldMkLst>
      </pc:sldChg>
      <pc:sldChg chg="delSp add mod setBg">
        <pc:chgData name="이 정민" userId="0e3071ae-5971-45b7-b1b8-12fa5ed0d92e" providerId="ADAL" clId="{C40B5CFC-26BB-4BE8-89B9-8D30702471D0}" dt="2024-07-30T06:09:18.276" v="6" actId="478"/>
        <pc:sldMkLst>
          <pc:docMk/>
          <pc:sldMk cId="3227238239" sldId="4273"/>
        </pc:sldMkLst>
      </pc:sldChg>
      <pc:sldChg chg="delSp add mod setBg">
        <pc:chgData name="이 정민" userId="0e3071ae-5971-45b7-b1b8-12fa5ed0d92e" providerId="ADAL" clId="{C40B5CFC-26BB-4BE8-89B9-8D30702471D0}" dt="2024-07-30T06:09:19.038" v="7" actId="478"/>
        <pc:sldMkLst>
          <pc:docMk/>
          <pc:sldMk cId="2578303918" sldId="4274"/>
        </pc:sldMkLst>
      </pc:sldChg>
      <pc:sldChg chg="delSp add mod setBg">
        <pc:chgData name="이 정민" userId="0e3071ae-5971-45b7-b1b8-12fa5ed0d92e" providerId="ADAL" clId="{C40B5CFC-26BB-4BE8-89B9-8D30702471D0}" dt="2024-07-30T06:09:20.278" v="8" actId="478"/>
        <pc:sldMkLst>
          <pc:docMk/>
          <pc:sldMk cId="3739284116" sldId="4275"/>
        </pc:sldMkLst>
      </pc:sldChg>
      <pc:sldChg chg="add setBg">
        <pc:chgData name="이 정민" userId="0e3071ae-5971-45b7-b1b8-12fa5ed0d92e" providerId="ADAL" clId="{C40B5CFC-26BB-4BE8-89B9-8D30702471D0}" dt="2024-07-30T06:08:51.402" v="0"/>
        <pc:sldMkLst>
          <pc:docMk/>
          <pc:sldMk cId="2309014399" sldId="4276"/>
        </pc:sldMkLst>
      </pc:sldChg>
      <pc:sldChg chg="delSp add mod setBg">
        <pc:chgData name="이 정민" userId="0e3071ae-5971-45b7-b1b8-12fa5ed0d92e" providerId="ADAL" clId="{C40B5CFC-26BB-4BE8-89B9-8D30702471D0}" dt="2024-07-30T06:09:21.988" v="9" actId="478"/>
        <pc:sldMkLst>
          <pc:docMk/>
          <pc:sldMk cId="1210095719" sldId="4277"/>
        </pc:sldMkLst>
      </pc:sldChg>
    </pc:docChg>
  </pc:docChgLst>
  <pc:docChgLst>
    <pc:chgData name="PPT Mr." userId="6442ff2356111531" providerId="LiveId" clId="{92849D85-1044-409F-859F-FF157C69809B}"/>
    <pc:docChg chg="undo redo custSel addSld delSld modSld sldOrd addSection modSection">
      <pc:chgData name="PPT Mr." userId="6442ff2356111531" providerId="LiveId" clId="{92849D85-1044-409F-859F-FF157C69809B}" dt="2023-06-23T03:07:14.269" v="2268" actId="47"/>
      <pc:docMkLst>
        <pc:docMk/>
      </pc:docMkLst>
      <pc:sldChg chg="add setBg">
        <pc:chgData name="PPT Mr." userId="6442ff2356111531" providerId="LiveId" clId="{92849D85-1044-409F-859F-FF157C69809B}" dt="2023-06-20T01:47:30.396" v="0"/>
        <pc:sldMkLst>
          <pc:docMk/>
          <pc:sldMk cId="650120336" sldId="1983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1572128771" sldId="1984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2133014971" sldId="1985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3106842249" sldId="1986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3080864865" sldId="1987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413217016" sldId="1988"/>
        </pc:sldMkLst>
      </pc:sldChg>
      <pc:sldChg chg="delSp add mod setBg">
        <pc:chgData name="PPT Mr." userId="6442ff2356111531" providerId="LiveId" clId="{92849D85-1044-409F-859F-FF157C69809B}" dt="2023-06-20T02:31:18.724" v="11" actId="478"/>
        <pc:sldMkLst>
          <pc:docMk/>
          <pc:sldMk cId="210160144" sldId="1989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1347260452" sldId="1990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1038166039" sldId="1991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938644597" sldId="1992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1811599251" sldId="1993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438207551" sldId="1994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3142970585" sldId="1996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2215130347" sldId="1997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2341790585" sldId="1998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1521090897" sldId="1999"/>
        </pc:sldMkLst>
      </pc:sldChg>
      <pc:sldChg chg="add setBg">
        <pc:chgData name="PPT Mr." userId="6442ff2356111531" providerId="LiveId" clId="{92849D85-1044-409F-859F-FF157C69809B}" dt="2023-06-20T01:48:32.729" v="1"/>
        <pc:sldMkLst>
          <pc:docMk/>
          <pc:sldMk cId="1397986877" sldId="2000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1046257967" sldId="2001"/>
        </pc:sldMkLst>
      </pc:sldChg>
      <pc:sldChg chg="add setBg">
        <pc:chgData name="PPT Mr." userId="6442ff2356111531" providerId="LiveId" clId="{92849D85-1044-409F-859F-FF157C69809B}" dt="2023-06-20T01:47:30.396" v="0"/>
        <pc:sldMkLst>
          <pc:docMk/>
          <pc:sldMk cId="101347110" sldId="2002"/>
        </pc:sldMkLst>
      </pc:sldChg>
      <pc:sldChg chg="addSp delSp add mod setBg">
        <pc:chgData name="PPT Mr." userId="6442ff2356111531" providerId="LiveId" clId="{92849D85-1044-409F-859F-FF157C69809B}" dt="2023-06-20T02:30:39.534" v="9" actId="478"/>
        <pc:sldMkLst>
          <pc:docMk/>
          <pc:sldMk cId="3242207598" sldId="2003"/>
        </pc:sldMkLst>
      </pc:sldChg>
      <pc:sldChg chg="addSp delSp add del mod ord">
        <pc:chgData name="PPT Mr." userId="6442ff2356111531" providerId="LiveId" clId="{92849D85-1044-409F-859F-FF157C69809B}" dt="2023-06-23T01:40:32.779" v="15" actId="47"/>
        <pc:sldMkLst>
          <pc:docMk/>
          <pc:sldMk cId="227991321" sldId="2004"/>
        </pc:sldMkLst>
      </pc:sldChg>
      <pc:sldChg chg="addSp delSp modSp add mod ord">
        <pc:chgData name="PPT Mr." userId="6442ff2356111531" providerId="LiveId" clId="{92849D85-1044-409F-859F-FF157C69809B}" dt="2023-06-23T02:08:59.304" v="276" actId="207"/>
        <pc:sldMkLst>
          <pc:docMk/>
          <pc:sldMk cId="3942368458" sldId="2005"/>
        </pc:sldMkLst>
      </pc:sldChg>
      <pc:sldChg chg="addSp delSp modSp add mod">
        <pc:chgData name="PPT Mr." userId="6442ff2356111531" providerId="LiveId" clId="{92849D85-1044-409F-859F-FF157C69809B}" dt="2023-06-23T02:13:19.079" v="394" actId="732"/>
        <pc:sldMkLst>
          <pc:docMk/>
          <pc:sldMk cId="2165569723" sldId="2006"/>
        </pc:sldMkLst>
      </pc:sldChg>
      <pc:sldChg chg="addSp delSp modSp add mod">
        <pc:chgData name="PPT Mr." userId="6442ff2356111531" providerId="LiveId" clId="{92849D85-1044-409F-859F-FF157C69809B}" dt="2023-06-23T02:21:06.920" v="659" actId="478"/>
        <pc:sldMkLst>
          <pc:docMk/>
          <pc:sldMk cId="649148117" sldId="2007"/>
        </pc:sldMkLst>
      </pc:sldChg>
      <pc:sldChg chg="new del">
        <pc:chgData name="PPT Mr." userId="6442ff2356111531" providerId="LiveId" clId="{92849D85-1044-409F-859F-FF157C69809B}" dt="2023-06-23T02:30:42.487" v="1033" actId="47"/>
        <pc:sldMkLst>
          <pc:docMk/>
          <pc:sldMk cId="835393196" sldId="2008"/>
        </pc:sldMkLst>
      </pc:sldChg>
      <pc:sldChg chg="addSp delSp modSp add mod ord">
        <pc:chgData name="PPT Mr." userId="6442ff2356111531" providerId="LiveId" clId="{92849D85-1044-409F-859F-FF157C69809B}" dt="2023-06-23T02:30:16.119" v="1031" actId="408"/>
        <pc:sldMkLst>
          <pc:docMk/>
          <pc:sldMk cId="410297555" sldId="2009"/>
        </pc:sldMkLst>
      </pc:sldChg>
      <pc:sldChg chg="addSp delSp modSp add mod">
        <pc:chgData name="PPT Mr." userId="6442ff2356111531" providerId="LiveId" clId="{92849D85-1044-409F-859F-FF157C69809B}" dt="2023-06-23T02:50:27.093" v="1712"/>
        <pc:sldMkLst>
          <pc:docMk/>
          <pc:sldMk cId="3929188929" sldId="2010"/>
        </pc:sldMkLst>
      </pc:sldChg>
      <pc:sldChg chg="new del">
        <pc:chgData name="PPT Mr." userId="6442ff2356111531" providerId="LiveId" clId="{92849D85-1044-409F-859F-FF157C69809B}" dt="2023-06-23T02:51:58.501" v="1964" actId="47"/>
        <pc:sldMkLst>
          <pc:docMk/>
          <pc:sldMk cId="4058779420" sldId="2011"/>
        </pc:sldMkLst>
      </pc:sldChg>
      <pc:sldChg chg="addSp delSp modSp add mod ord">
        <pc:chgData name="PPT Mr." userId="6442ff2356111531" providerId="LiveId" clId="{92849D85-1044-409F-859F-FF157C69809B}" dt="2023-06-23T02:53:09.871" v="2048" actId="207"/>
        <pc:sldMkLst>
          <pc:docMk/>
          <pc:sldMk cId="3084982762" sldId="2012"/>
        </pc:sldMkLst>
      </pc:sldChg>
      <pc:sldChg chg="addSp delSp modSp add del mod ord">
        <pc:chgData name="PPT Mr." userId="6442ff2356111531" providerId="LiveId" clId="{92849D85-1044-409F-859F-FF157C69809B}" dt="2023-06-23T03:07:14.269" v="2268" actId="47"/>
        <pc:sldMkLst>
          <pc:docMk/>
          <pc:sldMk cId="27441065" sldId="2013"/>
        </pc:sldMkLst>
      </pc:sldChg>
      <pc:sldChg chg="addSp delSp modSp add mod">
        <pc:chgData name="PPT Mr." userId="6442ff2356111531" providerId="LiveId" clId="{92849D85-1044-409F-859F-FF157C69809B}" dt="2023-06-23T03:07:07.636" v="2267" actId="1076"/>
        <pc:sldMkLst>
          <pc:docMk/>
          <pc:sldMk cId="3477640991" sldId="2014"/>
        </pc:sldMkLst>
      </pc:sldChg>
    </pc:docChg>
  </pc:docChgLst>
  <pc:docChgLst>
    <pc:chgData name="구 본학" userId="8f112b50-ab1a-40a1-87e9-9580eefae222" providerId="ADAL" clId="{BFE247AD-E7EC-4269-9D13-FF69C63D93AA}"/>
    <pc:docChg chg="undo custSel modSld">
      <pc:chgData name="구 본학" userId="8f112b50-ab1a-40a1-87e9-9580eefae222" providerId="ADAL" clId="{BFE247AD-E7EC-4269-9D13-FF69C63D93AA}" dt="2025-01-16T00:25:54.715" v="14" actId="207"/>
      <pc:docMkLst>
        <pc:docMk/>
      </pc:docMkLst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152679237" sldId="1866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152679237" sldId="1866"/>
            <ac:picMk id="7" creationId="{6D826BC0-1922-8305-79FA-5976CADD34CD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682014639" sldId="187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682014639" sldId="1873"/>
            <ac:spMk id="2" creationId="{5CBE45D3-1A76-8824-76CD-CAB449CAEDB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029562782" sldId="187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029562782" sldId="1874"/>
            <ac:spMk id="3" creationId="{4F0AC4A9-6258-F1D4-2FA4-5D9B6E4C80BF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029562782" sldId="1874"/>
            <ac:picMk id="5" creationId="{990BC6CF-6EAB-907F-BB9B-B9742F54B228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274774382" sldId="187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274774382" sldId="1875"/>
            <ac:spMk id="3" creationId="{F168BC4E-B4BF-9D2C-8175-C38BCC6D6836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274774382" sldId="1875"/>
            <ac:picMk id="5" creationId="{6CDB581B-CDAC-4DE8-F3DD-9E65234D244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546693778" sldId="187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546693778" sldId="1876"/>
            <ac:spMk id="3" creationId="{ED69FFD1-0B94-36A6-3CC6-5595BE2A14E9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546693778" sldId="1876"/>
            <ac:picMk id="5" creationId="{779B9375-31B2-7BCC-FD2B-E40475503367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453212410" sldId="187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453212410" sldId="1877"/>
            <ac:spMk id="3" creationId="{C47A3AAF-082A-372B-9924-B78F48E4D59C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453212410" sldId="1877"/>
            <ac:picMk id="5" creationId="{24FF9FBE-9330-739C-181B-B715725329D6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282391117" sldId="187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282391117" sldId="1878"/>
            <ac:spMk id="3" creationId="{5BBC052C-1736-5B60-0164-27D393FDE9A1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188437199" sldId="187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188437199" sldId="1879"/>
            <ac:spMk id="3" creationId="{043BCFA6-CC0C-8293-0446-1E97BBFA4856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188437199" sldId="1879"/>
            <ac:picMk id="18" creationId="{0DCE7199-69B1-5EF3-541F-15A8B52E7FA8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743560426" sldId="188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743560426" sldId="1880"/>
            <ac:spMk id="3" creationId="{9D04B38D-1C8C-837C-DA83-FA7B92DF513A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743560426" sldId="1880"/>
            <ac:picMk id="17" creationId="{8F9B613A-25DD-B7F1-92D8-4CDDD34E3673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743560426" sldId="1880"/>
            <ac:picMk id="18" creationId="{524373A4-7316-380B-5750-8A375F44DBC2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743560426" sldId="1880"/>
            <ac:picMk id="19" creationId="{A5482BA3-E789-303B-377D-209B51311CCC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743560426" sldId="1880"/>
            <ac:picMk id="20" creationId="{D450F1ED-A933-452A-C0BA-B12E78AA170F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383781878" sldId="188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383781878" sldId="1881"/>
            <ac:spMk id="3" creationId="{29FAC68F-31CF-8CF7-02DA-3E513A30E041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383781878" sldId="1881"/>
            <ac:picMk id="6" creationId="{E8419AAA-DF68-CCEB-CC3F-3012C41066CE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609534746" sldId="188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609534746" sldId="1882"/>
            <ac:spMk id="3" creationId="{6D3B574A-785D-32DE-21EE-594955619221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570648542" sldId="188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570648542" sldId="1883"/>
            <ac:spMk id="3" creationId="{E15CFD5D-6225-A9B3-2F04-5591E71D8296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0648542" sldId="1883"/>
            <ac:picMk id="7" creationId="{E2030F70-C15C-381C-C79C-1F6B0B185D58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0648542" sldId="1883"/>
            <ac:picMk id="8" creationId="{85623210-C274-B2D6-A025-777EB50023D9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313907546" sldId="188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313907546" sldId="1884"/>
            <ac:spMk id="3" creationId="{BA14596E-3E51-3D78-917F-01AD98BF6A8A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475235967" sldId="188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475235967" sldId="1885"/>
            <ac:spMk id="3" creationId="{82598731-97E5-449F-BBE2-8C900D4B2C4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181569996" sldId="188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181569996" sldId="1886"/>
            <ac:spMk id="3" creationId="{E72626DA-C114-A250-E438-6EA259493E32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181569996" sldId="1886"/>
            <ac:picMk id="4" creationId="{5AF4F2C6-38B7-3BA2-DD8A-54FE5D89278F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7910399" sldId="188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7910399" sldId="1887"/>
            <ac:spMk id="3" creationId="{62AD6EC2-21FD-3F3B-D159-304AC02476FE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7910399" sldId="1887"/>
            <ac:picMk id="13" creationId="{DDB291F7-A2C3-96F2-4122-DC011CB48D91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7910399" sldId="1887"/>
            <ac:picMk id="20" creationId="{7F1D1531-63A7-5790-6EDB-B3A97955A07B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7910399" sldId="1887"/>
            <ac:picMk id="21" creationId="{81710ECD-1948-2006-9528-8557F2B84BD9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7910399" sldId="1887"/>
            <ac:picMk id="22" creationId="{5A60C1FC-F991-B5D6-15F7-7C31A6C9B75B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274995386" sldId="188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274995386" sldId="1888"/>
            <ac:spMk id="3" creationId="{8B545A30-F9B8-9B84-E4A2-4B086B37491C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707133283" sldId="188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707133283" sldId="1889"/>
            <ac:spMk id="3" creationId="{B1573361-65CA-F807-FB9D-B6F94EFEDABE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707133283" sldId="1889"/>
            <ac:picMk id="5" creationId="{3CC0A7A8-5420-62E3-E499-E6FE6BE83980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20054261" sldId="189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20054261" sldId="1891"/>
            <ac:spMk id="3" creationId="{656AE635-669D-C134-7C3E-EDCC9FBA621F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20054261" sldId="1891"/>
            <ac:picMk id="5" creationId="{1A9AEA0F-FD70-9F68-E2F7-7215D75F4ECE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027097619" sldId="189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027097619" sldId="1892"/>
            <ac:spMk id="3" creationId="{EB4DB572-845B-130C-D705-BA0D2DF4E014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027097619" sldId="1892"/>
            <ac:picMk id="5" creationId="{40B5D2F6-563F-680C-2198-B493B3525CF6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325208047" sldId="189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325208047" sldId="1893"/>
            <ac:spMk id="3" creationId="{2C371989-7088-CD34-525A-A818B5E93382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325208047" sldId="1893"/>
            <ac:picMk id="7" creationId="{6FDD3757-4CB5-EC88-13C3-CED5A4ABAC3E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325208047" sldId="1893"/>
            <ac:picMk id="14" creationId="{60FB0E0D-080A-0305-410F-2E5502885807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372822792" sldId="189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372822792" sldId="1894"/>
            <ac:spMk id="3" creationId="{E399D10A-D945-C3FE-1889-BA1D7FA98565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372822792" sldId="1894"/>
            <ac:picMk id="5" creationId="{66BD3005-BF60-4E55-0E90-8405E2B819E9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287047138" sldId="189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287047138" sldId="1895"/>
            <ac:spMk id="3" creationId="{696D20B6-07DF-9543-2B6B-A6E3E3DF4F1E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287047138" sldId="1895"/>
            <ac:picMk id="5" creationId="{F63D85C3-1F4A-9718-92AC-C0990C7159FB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078295743" sldId="189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078295743" sldId="1896"/>
            <ac:spMk id="3" creationId="{59CF7509-9C51-42D4-819F-A46C8DEC3A5F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599671667" sldId="189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599671667" sldId="1897"/>
            <ac:spMk id="5" creationId="{C94D8FF5-BC6E-9A44-FD4E-40F531D9D8B4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158284519" sldId="189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158284519" sldId="1898"/>
            <ac:spMk id="3" creationId="{4234765B-1336-2F82-9FC5-6A8AAB3765BE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158284519" sldId="1898"/>
            <ac:picMk id="5" creationId="{2D2BF6A8-4608-71EC-E31D-D76AF6DBA0D7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109691931" sldId="189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109691931" sldId="1899"/>
            <ac:spMk id="3" creationId="{3B607B29-897E-7194-56F1-A7B544E2E204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109691931" sldId="1899"/>
            <ac:picMk id="5" creationId="{DB03247C-ABA2-F937-5C49-E6ADA55C578B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714794519" sldId="190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714794519" sldId="1900"/>
            <ac:spMk id="3" creationId="{517E6529-99B0-42AA-722B-9830E381859D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714794519" sldId="1900"/>
            <ac:picMk id="5" creationId="{781E25D6-F2A9-EF2C-BC01-EC8436D24B41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177488304" sldId="190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177488304" sldId="1901"/>
            <ac:spMk id="3" creationId="{D04408D3-AC47-34F0-D0A6-C048E734848C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177488304" sldId="1901"/>
            <ac:picMk id="9" creationId="{5853EBC3-C868-EE40-B01F-B5810D1FA065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177488304" sldId="1901"/>
            <ac:picMk id="17" creationId="{406D291C-AC1C-979D-82C6-1A0F32789695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177488304" sldId="1901"/>
            <ac:picMk id="18" creationId="{8C45A618-F80A-49F5-8FD9-A4F803033996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48266306" sldId="190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48266306" sldId="1902"/>
            <ac:spMk id="3" creationId="{1C30D2A7-4769-CED4-533F-74FB5C09FD0E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054044485" sldId="190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054044485" sldId="1904"/>
            <ac:spMk id="2" creationId="{9B7CE568-80A7-9510-D312-BB397193FB6A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816694379" sldId="190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816694379" sldId="1905"/>
            <ac:spMk id="2" creationId="{C1E7448D-137D-75A1-B8DE-29107C8D7CBE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78437406" sldId="190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78437406" sldId="1906"/>
            <ac:spMk id="7" creationId="{5A92D340-2E0D-A811-D33F-E06F22D61F1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078437406" sldId="1906"/>
            <ac:picMk id="11" creationId="{A32D1651-7E3B-1F52-264D-3C36D919DAB1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078437406" sldId="1906"/>
            <ac:picMk id="13" creationId="{57431294-5B30-FEF1-A4D4-10BD267AFA09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078437406" sldId="1906"/>
            <ac:picMk id="14" creationId="{C197170E-355D-85A3-A682-6373F38663AB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185061141" sldId="190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185061141" sldId="1907"/>
            <ac:spMk id="2" creationId="{97599DFC-B14A-8153-5237-255B162A7C0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185061141" sldId="1907"/>
            <ac:picMk id="7" creationId="{94DE062B-41CD-13E8-24B9-9840ED3A2644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185061141" sldId="1907"/>
            <ac:picMk id="8" creationId="{7F923428-A21A-6894-B3D9-8A901871E00E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127722612" sldId="190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127722612" sldId="1908"/>
            <ac:spMk id="3" creationId="{E4485665-A770-DE35-A1EE-3396674A1829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06598739" sldId="191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06598739" sldId="1911"/>
            <ac:spMk id="2" creationId="{3687CA82-F707-FC7F-CCD1-25D1BE43724F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684747110" sldId="191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684747110" sldId="1912"/>
            <ac:spMk id="2" creationId="{2FB21066-2B61-ABFB-4AC3-9058DF550CE6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188709759" sldId="191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188709759" sldId="1913"/>
            <ac:spMk id="2" creationId="{0743AF9A-39A7-494D-2B58-5136E1DE6055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85065219" sldId="191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85065219" sldId="1914"/>
            <ac:spMk id="2" creationId="{8A42E779-D2F1-CAE9-BACE-4E65C2491185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569020648" sldId="191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569020648" sldId="1915"/>
            <ac:spMk id="2" creationId="{6034B9F4-E993-6606-B5B6-C38D6E96BB3D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161892999" sldId="191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161892999" sldId="1918"/>
            <ac:spMk id="2" creationId="{B496FB8B-A53D-40C2-FC7A-61D7CDB6AB79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036413463" sldId="192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036413463" sldId="1925"/>
            <ac:spMk id="6" creationId="{4054B834-ACC2-59C4-6B5A-6B110356842E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036413463" sldId="1925"/>
            <ac:picMk id="4" creationId="{1BA697E1-E537-34FE-96E5-A8EEC36079C3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218880566" sldId="192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218880566" sldId="1926"/>
            <ac:spMk id="3" creationId="{447D4D00-76E2-284F-F416-F57D079C0C99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218880566" sldId="1926"/>
            <ac:picMk id="6" creationId="{64233E94-8CE8-A5DC-0813-01CB4308A00A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48633850" sldId="192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48633850" sldId="1928"/>
            <ac:spMk id="2" creationId="{6F670CB5-99BB-2B48-1369-A4BF5C9D9290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048633850" sldId="1928"/>
            <ac:picMk id="6" creationId="{0DE925AF-1ED3-48B3-7107-F1CC4C56251A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590115624" sldId="192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590115624" sldId="1929"/>
            <ac:spMk id="2" creationId="{A9EE5E3A-C94B-7395-A6A9-442DD9DBCA94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590115624" sldId="1929"/>
            <ac:picMk id="10" creationId="{A24B1DE9-71A2-A37B-EAE1-88F50D1B5BBA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665220578" sldId="193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665220578" sldId="1930"/>
            <ac:spMk id="2" creationId="{9FF983E9-469D-FCBA-6DB7-0C2B7F6894D7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665220578" sldId="1930"/>
            <ac:picMk id="6" creationId="{84CABE0C-AFE5-3716-18EE-9C546769D393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005287078" sldId="193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005287078" sldId="1931"/>
            <ac:spMk id="3" creationId="{63BF17BD-08B3-83AD-67A7-A75A6C44B7B0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005287078" sldId="1931"/>
            <ac:picMk id="6" creationId="{A32E1A69-385E-A3C7-C599-BB4D67C9304D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903025837" sldId="193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903025837" sldId="1932"/>
            <ac:spMk id="3" creationId="{737E73F2-2342-16CB-ED6A-3F01A2067B2F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837415525" sldId="193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837415525" sldId="1934"/>
            <ac:spMk id="3" creationId="{339E3A6E-641B-4C7F-0742-CF411B73C1F6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837415525" sldId="1934"/>
            <ac:picMk id="5" creationId="{5CDA7E43-F5E5-51CF-044C-8E8D6F3897C4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509357957" sldId="193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509357957" sldId="1937"/>
            <ac:spMk id="2" creationId="{8DCE7DEE-61F7-7EF5-54F5-C83F3784E8D1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976694547" sldId="193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976694547" sldId="1938"/>
            <ac:spMk id="2" creationId="{342880F1-D2F6-4EBA-37A0-62C745017E68}"/>
          </ac:spMkLst>
        </pc:spChg>
      </pc:sldChg>
      <pc:sldChg chg="modSp mod">
        <pc:chgData name="구 본학" userId="8f112b50-ab1a-40a1-87e9-9580eefae222" providerId="ADAL" clId="{BFE247AD-E7EC-4269-9D13-FF69C63D93AA}" dt="2025-01-16T00:25:54.715" v="14" actId="207"/>
        <pc:sldMkLst>
          <pc:docMk/>
          <pc:sldMk cId="1792005789" sldId="1941"/>
        </pc:sldMkLst>
        <pc:spChg chg="mod">
          <ac:chgData name="구 본학" userId="8f112b50-ab1a-40a1-87e9-9580eefae222" providerId="ADAL" clId="{BFE247AD-E7EC-4269-9D13-FF69C63D93AA}" dt="2025-01-16T00:25:54.715" v="14" actId="207"/>
          <ac:spMkLst>
            <pc:docMk/>
            <pc:sldMk cId="1792005789" sldId="1941"/>
            <ac:spMk id="70" creationId="{646C65E3-0739-E90F-44EA-09BCBEC054D4}"/>
          </ac:spMkLst>
        </pc:spChg>
        <pc:spChg chg="mod">
          <ac:chgData name="구 본학" userId="8f112b50-ab1a-40a1-87e9-9580eefae222" providerId="ADAL" clId="{BFE247AD-E7EC-4269-9D13-FF69C63D93AA}" dt="2025-01-16T00:25:54.715" v="14" actId="207"/>
          <ac:spMkLst>
            <pc:docMk/>
            <pc:sldMk cId="1792005789" sldId="1941"/>
            <ac:spMk id="71" creationId="{E5840099-6926-1AB8-A5E0-2CAAFE29D629}"/>
          </ac:spMkLst>
        </pc:spChg>
        <pc:grpChg chg="mod">
          <ac:chgData name="구 본학" userId="8f112b50-ab1a-40a1-87e9-9580eefae222" providerId="ADAL" clId="{BFE247AD-E7EC-4269-9D13-FF69C63D93AA}" dt="2025-01-16T00:25:54.715" v="14" actId="207"/>
          <ac:grpSpMkLst>
            <pc:docMk/>
            <pc:sldMk cId="1792005789" sldId="1941"/>
            <ac:grpSpMk id="79" creationId="{DE5394C7-4BE1-4D42-2EA3-E50016812B69}"/>
          </ac:grpSpMkLst>
        </pc:gr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404504270" sldId="194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404504270" sldId="1942"/>
            <ac:spMk id="2" creationId="{C3599AC2-AAB4-5ED6-5511-49786A9612EC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511353707" sldId="1944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511353707" sldId="1944"/>
            <ac:picMk id="4" creationId="{24B0B129-33EC-1F9E-B31F-69628E783DD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215567127" sldId="1945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215567127" sldId="1945"/>
            <ac:picMk id="8" creationId="{D610B9F4-8BDA-E0E6-2953-F563B56E8427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749799239" sldId="1946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749799239" sldId="1946"/>
            <ac:picMk id="4" creationId="{724E54BA-3074-8E59-63C1-69109899EA20}"/>
          </ac:picMkLst>
        </pc:picChg>
      </pc:sldChg>
      <pc:sldChg chg="modSp mod">
        <pc:chgData name="구 본학" userId="8f112b50-ab1a-40a1-87e9-9580eefae222" providerId="ADAL" clId="{BFE247AD-E7EC-4269-9D13-FF69C63D93AA}" dt="2025-01-16T00:25:29.403" v="13" actId="207"/>
        <pc:sldMkLst>
          <pc:docMk/>
          <pc:sldMk cId="4121157179" sldId="1947"/>
        </pc:sldMkLst>
        <pc:spChg chg="mod">
          <ac:chgData name="구 본학" userId="8f112b50-ab1a-40a1-87e9-9580eefae222" providerId="ADAL" clId="{BFE247AD-E7EC-4269-9D13-FF69C63D93AA}" dt="2025-01-16T00:25:29.403" v="13" actId="207"/>
          <ac:spMkLst>
            <pc:docMk/>
            <pc:sldMk cId="4121157179" sldId="1947"/>
            <ac:spMk id="2" creationId="{6ED22FA7-EB12-E074-05B6-997402D3236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07608178" sldId="1948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07608178" sldId="1948"/>
            <ac:picMk id="4" creationId="{D8575EBC-9A23-E48E-1F58-A910B90D12FA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125536136" sldId="1949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125536136" sldId="1949"/>
            <ac:picMk id="4" creationId="{5C065665-7F34-3BD1-EFFD-ECDA2FF115DB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871722277" sldId="1952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871722277" sldId="1952"/>
            <ac:picMk id="11" creationId="{1AB00AF3-1F85-C7A4-7295-5FDC64870B1C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871722277" sldId="1952"/>
            <ac:picMk id="12" creationId="{6BCE39CB-103D-DCEE-4478-5FF091222C51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579449003" sldId="195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579449003" sldId="1953"/>
            <ac:spMk id="2" creationId="{C6620508-3C87-D147-A350-995C3920A8E6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641243059" sldId="195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641243059" sldId="1954"/>
            <ac:spMk id="2" creationId="{39976CF9-DBE4-8EF3-CD25-A40CED33C75F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169977942" sldId="195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169977942" sldId="1956"/>
            <ac:spMk id="2" creationId="{71226FEA-BAD0-C98A-CF97-0F5A07D08235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273362416" sldId="196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273362416" sldId="1960"/>
            <ac:spMk id="2" creationId="{2CB04FAD-4ABB-ECEF-D21B-174DA4107E59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847970254" sldId="197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847970254" sldId="1971"/>
            <ac:spMk id="2" creationId="{3ABA2B8B-3437-1F04-47D8-87DA956A5A8A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847970254" sldId="1971"/>
            <ac:picMk id="5" creationId="{83E1E084-A825-DBAF-7D4A-03D5FF131912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04530300" sldId="197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04530300" sldId="1979"/>
            <ac:spMk id="3" creationId="{82A417E3-31BD-AE07-7E05-B9D680A2757D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004530300" sldId="1979"/>
            <ac:picMk id="5" creationId="{29BA9B35-AC69-F853-8D59-2C7EB91F3735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838596967" sldId="1980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838596967" sldId="1980"/>
            <ac:picMk id="4" creationId="{281C91DF-BFCD-7ACF-588B-360A35ACFFE1}"/>
          </ac:picMkLst>
        </pc:picChg>
      </pc:sldChg>
      <pc:sldChg chg="modSp mod">
        <pc:chgData name="구 본학" userId="8f112b50-ab1a-40a1-87e9-9580eefae222" providerId="ADAL" clId="{BFE247AD-E7EC-4269-9D13-FF69C63D93AA}" dt="2024-12-05T05:31:18.344" v="12" actId="167"/>
        <pc:sldMkLst>
          <pc:docMk/>
          <pc:sldMk cId="1572128771" sldId="198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572128771" sldId="1984"/>
            <ac:spMk id="2" creationId="{B86B57E8-59E3-6787-4C31-775C1F3EB257}"/>
          </ac:spMkLst>
        </pc:spChg>
        <pc:spChg chg="ord">
          <ac:chgData name="구 본학" userId="8f112b50-ab1a-40a1-87e9-9580eefae222" providerId="ADAL" clId="{BFE247AD-E7EC-4269-9D13-FF69C63D93AA}" dt="2024-12-05T05:31:18.344" v="12" actId="167"/>
          <ac:spMkLst>
            <pc:docMk/>
            <pc:sldMk cId="1572128771" sldId="1984"/>
            <ac:spMk id="5" creationId="{B539A510-0842-B9B3-EA7B-79DE4F0B295B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2128771" sldId="1984"/>
            <ac:picMk id="22" creationId="{DD911FAD-CAA6-8CA6-1DA4-3CD2DB20C7FF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2128771" sldId="1984"/>
            <ac:picMk id="23" creationId="{18FA3E07-B8D4-5584-8B4C-30A6C3F38B1A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2128771" sldId="1984"/>
            <ac:picMk id="24" creationId="{F3C55E08-4D36-256B-B240-16B9285F9C45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2128771" sldId="1984"/>
            <ac:picMk id="25" creationId="{67E82271-5AB0-D027-0CBB-CD43671AD6F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133014971" sldId="198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133014971" sldId="1985"/>
            <ac:spMk id="2" creationId="{B86B57E8-59E3-6787-4C31-775C1F3EB257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133014971" sldId="1985"/>
            <ac:picMk id="8" creationId="{C69B1CEE-BE23-D8F3-B221-66A7A1558208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106842249" sldId="198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106842249" sldId="1986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080864865" sldId="198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080864865" sldId="1987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13217016" sldId="198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13217016" sldId="1988"/>
            <ac:spMk id="2" creationId="{B86B57E8-59E3-6787-4C31-775C1F3EB257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13217016" sldId="1988"/>
            <ac:picMk id="11" creationId="{BCFA4CC6-712C-0079-C8FF-47D6DF53F876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13217016" sldId="1988"/>
            <ac:picMk id="21" creationId="{0F3894C3-0CEA-8C2E-672E-1EDB290E78A3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13217016" sldId="1988"/>
            <ac:picMk id="23" creationId="{D10E91FA-8512-E45A-9E42-D3F5F0E00F0D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13217016" sldId="1988"/>
            <ac:picMk id="24" creationId="{F48D8A1D-1533-83A6-7D7D-4AF35D895E67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10160144" sldId="198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10160144" sldId="1989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347260452" sldId="199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347260452" sldId="1990"/>
            <ac:spMk id="2" creationId="{B86B57E8-59E3-6787-4C31-775C1F3EB257}"/>
          </ac:spMkLst>
        </pc:spChg>
      </pc:sldChg>
      <pc:sldChg chg="modSp mod">
        <pc:chgData name="구 본학" userId="8f112b50-ab1a-40a1-87e9-9580eefae222" providerId="ADAL" clId="{BFE247AD-E7EC-4269-9D13-FF69C63D93AA}" dt="2024-12-05T05:31:03.909" v="11" actId="1076"/>
        <pc:sldMkLst>
          <pc:docMk/>
          <pc:sldMk cId="1038166039" sldId="199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38166039" sldId="1991"/>
            <ac:spMk id="2" creationId="{B86B57E8-59E3-6787-4C31-775C1F3EB257}"/>
          </ac:spMkLst>
        </pc:spChg>
        <pc:grpChg chg="mod">
          <ac:chgData name="구 본학" userId="8f112b50-ab1a-40a1-87e9-9580eefae222" providerId="ADAL" clId="{BFE247AD-E7EC-4269-9D13-FF69C63D93AA}" dt="2024-12-05T05:31:03.909" v="11" actId="1076"/>
          <ac:grpSpMkLst>
            <pc:docMk/>
            <pc:sldMk cId="1038166039" sldId="1991"/>
            <ac:grpSpMk id="986" creationId="{BE831875-818B-0983-4001-A468971C155E}"/>
          </ac:grpSpMkLst>
        </pc:gr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938644597" sldId="199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938644597" sldId="1992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811599251" sldId="199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811599251" sldId="1993"/>
            <ac:spMk id="2" creationId="{B86B57E8-59E3-6787-4C31-775C1F3EB257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811599251" sldId="1993"/>
            <ac:picMk id="10" creationId="{A98CA0F6-48CF-410E-0D15-571A37CF2E29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38207551" sldId="199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38207551" sldId="1994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142970585" sldId="199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142970585" sldId="1996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215130347" sldId="199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215130347" sldId="1997"/>
            <ac:spMk id="10" creationId="{E2343AA3-878B-1F87-5340-50CE90B6F4EE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521090897" sldId="199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521090897" sldId="1999"/>
            <ac:spMk id="2" creationId="{B86B57E8-59E3-6787-4C31-775C1F3EB257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21090897" sldId="1999"/>
            <ac:picMk id="5" creationId="{F644D0BB-F7A4-67EE-AA2A-84B33F16B952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397986877" sldId="2000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397986877" sldId="2000"/>
            <ac:picMk id="5" creationId="{C056453C-1B61-B41C-49D6-FA44041087C2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46257967" sldId="200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46257967" sldId="2001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1347110" sldId="200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1347110" sldId="2002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242207598" sldId="200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242207598" sldId="2003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942368458" sldId="200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942368458" sldId="2005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165569723" sldId="200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165569723" sldId="2006"/>
            <ac:spMk id="2" creationId="{B86B57E8-59E3-6787-4C31-775C1F3EB257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165569723" sldId="2006"/>
            <ac:picMk id="7" creationId="{7F7BB5D3-3CD1-1993-2C6B-3AF68F429696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10297555" sldId="200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10297555" sldId="2009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929188929" sldId="201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929188929" sldId="2010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477640991" sldId="201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477640991" sldId="2014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843689517" sldId="201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843689517" sldId="2015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190211748" sldId="201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190211748" sldId="2016"/>
            <ac:spMk id="2" creationId="{70AE38A5-2786-8B73-C0A0-93D076B6F852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562867374" sldId="201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562867374" sldId="2017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881035007" sldId="201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881035007" sldId="2018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144311409" sldId="204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144311409" sldId="2042"/>
            <ac:spMk id="2" creationId="{B86B57E8-59E3-6787-4C31-775C1F3EB257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29675313" sldId="204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29675313" sldId="2043"/>
            <ac:spMk id="57" creationId="{C48629AE-C2EB-64CF-18B5-E377D182CA9A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518693570" sldId="204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518693570" sldId="2044"/>
            <ac:spMk id="54" creationId="{02D5D688-EC2C-1292-21C9-B98FF87B2618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18693570" sldId="2044"/>
            <ac:picMk id="17" creationId="{07827F60-961E-D95A-B273-19DFAE27FD32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18693570" sldId="2044"/>
            <ac:picMk id="19" creationId="{0A1D8A71-43AA-C8AB-2E0F-F0ECA58F198E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18693570" sldId="2044"/>
            <ac:picMk id="20" creationId="{34E73E2F-3598-F54A-D4A6-F4ACCBBD09FD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18693570" sldId="2044"/>
            <ac:picMk id="23" creationId="{B9FF90FD-357B-D7AF-155B-FB4A212EACD6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052877959" sldId="204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052877959" sldId="2045"/>
            <ac:spMk id="38" creationId="{DEC06F6B-F4A0-C72E-3060-FE2F9708584F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052877959" sldId="2045"/>
            <ac:picMk id="6" creationId="{443C670E-561A-9919-8D38-2EB8803EEE0B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052877959" sldId="2045"/>
            <ac:picMk id="7" creationId="{E3B5DF48-C48D-2C89-0093-22CC89CE16D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772219736" sldId="204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772219736" sldId="2046"/>
            <ac:spMk id="32" creationId="{69373037-ED58-24FD-71A6-DA49B12214CC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145243057" sldId="204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145243057" sldId="2047"/>
            <ac:spMk id="4" creationId="{32E13DFE-CB87-B779-CAA1-5A1F06D8CE1D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399767713" sldId="204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399767713" sldId="2048"/>
            <ac:spMk id="4" creationId="{CC50131E-30E4-5D3B-F928-56463A8C5646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189346074" sldId="204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189346074" sldId="2049"/>
            <ac:spMk id="4" creationId="{DCEC27DC-8B04-702C-B4CC-D00EBE731024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189346074" sldId="2049"/>
            <ac:picMk id="10" creationId="{DD645425-5A4E-A65E-B439-D9E5C8BCCB1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230615512" sldId="419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230615512" sldId="4194"/>
            <ac:spMk id="16" creationId="{EF9F4B6A-5CD6-3C94-D62C-966C7FC84EA2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230615512" sldId="4194"/>
            <ac:picMk id="3" creationId="{78663525-8ED9-E5B1-2698-DDA03702ADF6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938476040" sldId="419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938476040" sldId="4195"/>
            <ac:spMk id="16" creationId="{29FD4676-DD61-98EF-26B4-87701515D9CC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755192497" sldId="419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755192497" sldId="4196"/>
            <ac:spMk id="16" creationId="{33CA3F4A-7409-7E82-1EFD-CE1C5EB5E74D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755192497" sldId="4196"/>
            <ac:picMk id="14" creationId="{8768E3F7-6740-C56B-6F7B-3749ACAEFFEE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755192497" sldId="4196"/>
            <ac:picMk id="15" creationId="{EE35D370-6729-9BDF-7453-854C63A6433B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810211743" sldId="419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810211743" sldId="4197"/>
            <ac:spMk id="16" creationId="{A6EACCAD-2F69-DC01-EABD-0AE020E81BB2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513640636" sldId="419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513640636" sldId="4198"/>
            <ac:spMk id="16" creationId="{EB3EF126-8E50-DF6F-01F8-B1272C4232AE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86533649" sldId="419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86533649" sldId="4199"/>
            <ac:spMk id="16" creationId="{369F7235-9D0D-25A3-F1BA-B44C1C8AF268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08405246" sldId="420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08405246" sldId="4201"/>
            <ac:spMk id="14" creationId="{BE44DE78-553E-D00B-4D4C-7CBD666394A7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08405246" sldId="4201"/>
            <ac:picMk id="9" creationId="{38CC344C-3EB1-130C-F262-B8431FA79423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861702294" sldId="420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861702294" sldId="4202"/>
            <ac:spMk id="16" creationId="{F7BE2A5C-A72F-F866-23CF-1CD905CF043B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861702294" sldId="4202"/>
            <ac:picMk id="10" creationId="{DD839DED-EEB8-A258-285A-A98B71D15E8B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861702294" sldId="4202"/>
            <ac:picMk id="11" creationId="{9926EDDB-D265-4924-00D7-C549138A413A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69365412" sldId="420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69365412" sldId="4203"/>
            <ac:spMk id="16" creationId="{7018BEFA-8536-F339-5E62-D7A2C4E46624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617442955" sldId="420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617442955" sldId="4204"/>
            <ac:spMk id="16" creationId="{3F4C157F-18D2-0777-7801-5206165F1E9D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617442955" sldId="4204"/>
            <ac:picMk id="4" creationId="{3F227C4E-5B3A-74A2-270F-21AA39001076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28983463" sldId="420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28983463" sldId="4206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764871514" sldId="420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764871514" sldId="4207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085682799" sldId="420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085682799" sldId="4209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7968415" sldId="421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7968415" sldId="4210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333462550" sldId="421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333462550" sldId="4211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333462550" sldId="4211"/>
            <ac:picMk id="3" creationId="{06B2D833-432D-2B45-6074-550E92EE74A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01112953" sldId="421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01112953" sldId="4212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72450298" sldId="421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72450298" sldId="4213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72450298" sldId="4213"/>
            <ac:picMk id="3" creationId="{B1CFE760-7933-917F-0ABB-865E7C078398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139825040" sldId="421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139825040" sldId="4214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983481049" sldId="421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983481049" sldId="4215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459316929" sldId="421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459316929" sldId="4216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459316929" sldId="4216"/>
            <ac:picMk id="3" creationId="{5C1CFB0B-C1B9-64A4-D736-F1AFABB6C504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823768703" sldId="421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823768703" sldId="4217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514864129" sldId="421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514864129" sldId="4218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681905693" sldId="421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681905693" sldId="4219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681905693" sldId="4219"/>
            <ac:picMk id="3" creationId="{FBF0BEF7-1113-5053-6A66-4F85D6821FFF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114846537" sldId="422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114846537" sldId="4220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279499026" sldId="422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279499026" sldId="4228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279499026" sldId="4228"/>
            <ac:picMk id="19" creationId="{2513AEAC-B1C5-66C8-90C7-A8655500ED7B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921098964" sldId="423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921098964" sldId="4231"/>
            <ac:spMk id="2" creationId="{6034B9F4-E993-6606-B5B6-C38D6E96BB3D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223433211" sldId="423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223433211" sldId="4237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96755797" sldId="423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96755797" sldId="4238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79338923" sldId="423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79338923" sldId="4239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528968749" sldId="424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528968749" sldId="4240"/>
            <ac:spMk id="16" creationId="{1D86C6B0-76C8-A6D1-EE9B-9B93FE6634C3}"/>
          </ac:spMkLst>
        </pc:spChg>
      </pc:sldChg>
      <pc:sldChg chg="addSp delSp modSp mod">
        <pc:chgData name="구 본학" userId="8f112b50-ab1a-40a1-87e9-9580eefae222" providerId="ADAL" clId="{BFE247AD-E7EC-4269-9D13-FF69C63D93AA}" dt="2024-12-02T05:36:59.984" v="9"/>
        <pc:sldMkLst>
          <pc:docMk/>
          <pc:sldMk cId="1712483876" sldId="424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712483876" sldId="4241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976837700" sldId="424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976837700" sldId="4242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976837700" sldId="4242"/>
            <ac:picMk id="13" creationId="{601BF20E-B433-B744-CE40-35165843C463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976837700" sldId="4242"/>
            <ac:picMk id="14" creationId="{F624E7B1-07A2-CE2A-86F8-55D470EEE8D1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976837700" sldId="4242"/>
            <ac:picMk id="15" creationId="{D2257B5C-6F95-020E-5F98-00536D28570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383240406" sldId="424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383240406" sldId="4243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383240406" sldId="4243"/>
            <ac:picMk id="4" creationId="{C58386AA-5694-A9E7-B2B3-895F45F66DD9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872887552" sldId="424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872887552" sldId="4245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57435030" sldId="424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57435030" sldId="4246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435030" sldId="4246"/>
            <ac:picMk id="87" creationId="{C276D33B-D9C1-20FB-4FBE-6FC50202F504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435030" sldId="4246"/>
            <ac:picMk id="88" creationId="{6E40A037-2299-72FA-2F88-EC0CDA0246E6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435030" sldId="4246"/>
            <ac:picMk id="89" creationId="{9B888C26-9853-8BDA-AFFB-8C9864CF8ED2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435030" sldId="4246"/>
            <ac:picMk id="90" creationId="{34D00C63-105E-9A3B-5DA2-84C2FC41B699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435030" sldId="4246"/>
            <ac:picMk id="91" creationId="{400F86D3-A0C4-B942-F1BF-2C0998C879D7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435030" sldId="4246"/>
            <ac:picMk id="92" creationId="{F9029A6F-F6A7-95A8-2A44-C8E6A4A1124A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435030" sldId="4246"/>
            <ac:picMk id="93" creationId="{B818A076-8AFF-2C7A-4859-1F80C66243AF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435030" sldId="4246"/>
            <ac:picMk id="94" creationId="{3C53172D-B7A5-8446-D912-746979764B37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435030" sldId="4246"/>
            <ac:picMk id="95" creationId="{513F70C4-B183-03C4-1DEF-CE854438BA20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57435030" sldId="4246"/>
            <ac:picMk id="96" creationId="{1D5FDFCF-0558-1DCB-E3FD-F6D9ED2B6A43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560864778" sldId="424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560864778" sldId="4247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560864778" sldId="4247"/>
            <ac:picMk id="13" creationId="{4861190F-5C01-6A3D-90F0-0F9F17C9A087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560864778" sldId="4247"/>
            <ac:picMk id="14" creationId="{38488427-713D-5AFA-50C5-B3B19535FA08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560864778" sldId="4247"/>
            <ac:picMk id="15" creationId="{D1790DC8-C2CB-1F67-9629-D10D923FCB28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581770144" sldId="424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581770144" sldId="4248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907842253" sldId="424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907842253" sldId="4249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329371097" sldId="425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329371097" sldId="4250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329371097" sldId="4250"/>
            <ac:picMk id="18" creationId="{A20098B8-07A4-C402-5396-799594F3B56E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329371097" sldId="4250"/>
            <ac:picMk id="19" creationId="{4885F5EB-DEBA-29C1-A89E-840232969436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329371097" sldId="4250"/>
            <ac:picMk id="20" creationId="{B773AB4C-0170-4AFC-80AC-E0ED2C63AC99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329371097" sldId="4250"/>
            <ac:picMk id="21" creationId="{5EBADA3A-AF6C-269C-CFAC-466EB86D3B88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329371097" sldId="4250"/>
            <ac:picMk id="22" creationId="{125097B3-9461-59B3-B558-814B52CD32E0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48301549" sldId="425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48301549" sldId="4251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014823603" sldId="425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014823603" sldId="4252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153438771" sldId="425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153438771" sldId="4254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252020511" sldId="425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252020511" sldId="4255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252020511" sldId="4255"/>
            <ac:picMk id="3" creationId="{994899AF-2539-5D76-6747-DC72812306BA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349763436" sldId="425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349763436" sldId="4257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754507372" sldId="425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754507372" sldId="4258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754507372" sldId="4258"/>
            <ac:picMk id="6" creationId="{849B3B63-252B-E444-58BA-23C940C3A4DF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916800913" sldId="425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916800913" sldId="4259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404704200" sldId="426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404704200" sldId="4260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906422296" sldId="426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906422296" sldId="4261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730529024" sldId="426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730529024" sldId="4262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730529024" sldId="4262"/>
            <ac:picMk id="3" creationId="{C577ED08-9749-7AA9-F400-295AF2E05A60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957359983" sldId="426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957359983" sldId="4263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553165741" sldId="426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553165741" sldId="4264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111617592" sldId="4265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111617592" sldId="4265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660766715" sldId="426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660766715" sldId="4266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594706407" sldId="4267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594706407" sldId="4267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594706407" sldId="4267"/>
            <ac:picMk id="3" creationId="{368C7F98-073A-003B-3437-56980BF43D9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134482683" sldId="4268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134482683" sldId="4268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208305993" sldId="4269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208305993" sldId="4269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69936834" sldId="427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469936834" sldId="4270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694499887" sldId="4271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694499887" sldId="4271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694499887" sldId="4271"/>
            <ac:picMk id="9" creationId="{F210C6C8-FD15-50F0-AC63-EC04EFAD4E37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694499887" sldId="4271"/>
            <ac:picMk id="10" creationId="{7050AAFE-6CC8-7E6D-9B3F-DDB1D589A1B1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694499887" sldId="4271"/>
            <ac:picMk id="11" creationId="{088ECEC9-772C-5B53-D375-C7EE11F2D52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463548255" sldId="4272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463548255" sldId="4272"/>
            <ac:spMk id="16" creationId="{1D86C6B0-76C8-A6D1-EE9B-9B93FE6634C3}"/>
          </ac:spMkLst>
        </pc:sp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463548255" sldId="4272"/>
            <ac:picMk id="9" creationId="{AF751368-5558-DFEB-44D3-E0B97B16CF25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463548255" sldId="4272"/>
            <ac:picMk id="10" creationId="{D91EE774-B283-1DE9-0099-457E0D468D84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463548255" sldId="4272"/>
            <ac:picMk id="11" creationId="{1857FFF7-D607-39DD-79DC-1FD5321718B5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227238239" sldId="4273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3227238239" sldId="4273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578303918" sldId="4274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578303918" sldId="4274"/>
            <ac:spMk id="16" creationId="{1D86C6B0-76C8-A6D1-EE9B-9B93FE6634C3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739284116" sldId="4275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739284116" sldId="4275"/>
            <ac:picMk id="9" creationId="{0DC17EF6-F572-C665-B34B-47FD9E130C72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739284116" sldId="4275"/>
            <ac:picMk id="10" creationId="{2E33611D-4640-AE6E-C816-0C175F4F9AED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739284116" sldId="4275"/>
            <ac:picMk id="11" creationId="{8EBF928D-D6AF-A8AF-A79D-1E0CF38B05B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309014399" sldId="4276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2309014399" sldId="4276"/>
            <ac:spMk id="2" creationId="{A1850988-3C91-C81C-991B-15A00A172DC1}"/>
          </ac:spMkLst>
        </pc:sp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103133143" sldId="4278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103133143" sldId="4278"/>
            <ac:picMk id="3" creationId="{58D56FD3-532E-5178-923D-8F55F6226D26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130606924" sldId="4279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130606924" sldId="4279"/>
            <ac:picMk id="3" creationId="{247B6257-FD41-C5CC-B90E-0E06FE55752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684010430" sldId="4281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684010430" sldId="4281"/>
            <ac:picMk id="3" creationId="{4EE84B5F-2679-596F-A1AD-1EA55C68C8A1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437156836" sldId="4283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437156836" sldId="4283"/>
            <ac:picMk id="4" creationId="{10A77BFB-22CE-A786-FECE-EE0AB8766C09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209248143" sldId="4287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209248143" sldId="4287"/>
            <ac:picMk id="4" creationId="{69E6F38C-CC48-4E75-22E8-6658D1D0143F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3644959155" sldId="4292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644959155" sldId="4292"/>
            <ac:picMk id="18" creationId="{A9CEE30F-4E0C-5745-C19F-8F2BA51F29D1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3644959155" sldId="4292"/>
            <ac:picMk id="19" creationId="{60D3CC6C-AC70-49D1-DC2B-6B7215F88D80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990816970" sldId="4294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990816970" sldId="4294"/>
            <ac:picMk id="4" creationId="{86447004-5DA5-ECB5-9C60-66813B3B5FDA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990816970" sldId="4294"/>
            <ac:picMk id="9" creationId="{F7960F58-C29D-5A88-4388-FE21BF3D6F88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254495954" sldId="4296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254495954" sldId="4296"/>
            <ac:picMk id="18" creationId="{2B889546-C07B-E1BC-C4FB-EC57B2EFB828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254495954" sldId="4296"/>
            <ac:picMk id="19" creationId="{6859F5D1-9684-EC0F-BAB7-3AE21A1D469C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254495954" sldId="4296"/>
            <ac:picMk id="21" creationId="{7184D452-D7C6-EE88-7DC8-BBE7491ACD80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254495954" sldId="4296"/>
            <ac:picMk id="22" creationId="{A75A653D-EC6F-6526-25A9-078A4C8660F7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096531234" sldId="4297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096531234" sldId="4297"/>
            <ac:picMk id="15" creationId="{32476266-DA6B-3199-D571-815DB5666B5C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096531234" sldId="4297"/>
            <ac:picMk id="16" creationId="{B014FE2E-CC99-8A3A-D186-318434F1F62E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2840645803" sldId="4299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840645803" sldId="4299"/>
            <ac:picMk id="15" creationId="{EA20B72A-FA64-DEB7-0A3F-127542C70EB2}"/>
          </ac:picMkLst>
        </pc:picChg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2840645803" sldId="4299"/>
            <ac:picMk id="16" creationId="{27B4BDFE-4AD0-ABF1-3A70-06E885258F4C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010377828" sldId="4303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010377828" sldId="4303"/>
            <ac:picMk id="4" creationId="{FFF56900-B116-9D6B-4C63-F2FF507C6809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4033186995" sldId="4304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4033186995" sldId="4304"/>
            <ac:picMk id="4" creationId="{AB570ED4-F5F9-F6A8-35F7-2D3C93374B3B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704401649" sldId="4307"/>
        </pc:sldMkLst>
        <pc:picChg chg="mod">
          <ac:chgData name="구 본학" userId="8f112b50-ab1a-40a1-87e9-9580eefae222" providerId="ADAL" clId="{BFE247AD-E7EC-4269-9D13-FF69C63D93AA}" dt="2024-12-02T05:36:59.984" v="9"/>
          <ac:picMkLst>
            <pc:docMk/>
            <pc:sldMk cId="1704401649" sldId="4307"/>
            <ac:picMk id="20" creationId="{471DF53F-CE0C-216C-5940-1686DE36FFCB}"/>
          </ac:picMkLst>
        </pc:picChg>
      </pc:sldChg>
      <pc:sldChg chg="modSp">
        <pc:chgData name="구 본학" userId="8f112b50-ab1a-40a1-87e9-9580eefae222" providerId="ADAL" clId="{BFE247AD-E7EC-4269-9D13-FF69C63D93AA}" dt="2024-12-02T05:36:59.984" v="9"/>
        <pc:sldMkLst>
          <pc:docMk/>
          <pc:sldMk cId="153120109" sldId="4310"/>
        </pc:sldMkLst>
        <pc:spChg chg="mod">
          <ac:chgData name="구 본학" userId="8f112b50-ab1a-40a1-87e9-9580eefae222" providerId="ADAL" clId="{BFE247AD-E7EC-4269-9D13-FF69C63D93AA}" dt="2024-12-02T05:36:59.984" v="9"/>
          <ac:spMkLst>
            <pc:docMk/>
            <pc:sldMk cId="153120109" sldId="4310"/>
            <ac:spMk id="16" creationId="{F8F88DB7-D673-84B6-7D31-A3DDDCF23861}"/>
          </ac:spMkLst>
        </pc:spChg>
      </pc:sldChg>
    </pc:docChg>
  </pc:docChgLst>
  <pc:docChgLst>
    <pc:chgData name="정태원" userId="b83db6e7-9ffa-471f-b7f6-89d85b45c552" providerId="ADAL" clId="{A462356F-48EA-4845-BA2E-AFA8520C6C10}"/>
    <pc:docChg chg="undo custSel addSld delSld modSld addMainMaster delMainMaster modMainMaster">
      <pc:chgData name="정태원" userId="b83db6e7-9ffa-471f-b7f6-89d85b45c552" providerId="ADAL" clId="{A462356F-48EA-4845-BA2E-AFA8520C6C10}" dt="2024-10-25T08:29:41.182" v="1009"/>
      <pc:docMkLst>
        <pc:docMk/>
      </pc:docMkLst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100715318" sldId="1865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152679237" sldId="1866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25645401" sldId="1867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439410118" sldId="1868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344280419" sldId="1869"/>
        </pc:sldMkLst>
      </pc:sldChg>
      <pc:sldChg chg="mod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376067518" sldId="1870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257708243" sldId="187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973294611" sldId="1872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682014639" sldId="1873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029562782" sldId="1874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274774382" sldId="1875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546693778" sldId="1876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453212410" sldId="1877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282391117" sldId="1878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188437199" sldId="1879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743560426" sldId="1880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383781878" sldId="188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609534746" sldId="1882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570648542" sldId="1883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313907546" sldId="1884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475235967" sldId="1885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181569996" sldId="1886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7910399" sldId="1887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274995386" sldId="1888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707133283" sldId="1889"/>
        </pc:sldMkLst>
      </pc:sldChg>
      <pc:sldChg chg="mod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4191404134" sldId="1890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20054261" sldId="1891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027097619" sldId="1892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325208047" sldId="1893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372822792" sldId="1894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287047138" sldId="1895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078295743" sldId="1896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599671667" sldId="1897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158284519" sldId="1898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109691931" sldId="1899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714794519" sldId="1900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177488304" sldId="190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48266306" sldId="1902"/>
        </pc:sldMkLst>
      </pc:sldChg>
      <pc:sldChg chg="mod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3619624635" sldId="1903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054044485" sldId="1904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816694379" sldId="1905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78437406" sldId="1906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185061141" sldId="1907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127722612" sldId="1908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926532240" sldId="1909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000061304" sldId="1910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06598739" sldId="191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684747110" sldId="1912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188709759" sldId="1913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85065219" sldId="1914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569020648" sldId="1915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256955783" sldId="1916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320531143" sldId="1917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161892999" sldId="1918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27541572" sldId="1919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978157126" sldId="1920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341961268" sldId="192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66826645" sldId="1922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635038032" sldId="1923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80835128" sldId="1924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036413463" sldId="1925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218880566" sldId="1926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595604506" sldId="1927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48633850" sldId="1928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590115624" sldId="1929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665220578" sldId="1930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005287078" sldId="193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903025837" sldId="1932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252242563" sldId="1933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837415525" sldId="1934"/>
        </pc:sldMkLst>
      </pc:sldChg>
      <pc:sldChg chg="mod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2733715567" sldId="1935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249786000" sldId="1936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509357957" sldId="1937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976694547" sldId="1938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071877254" sldId="1939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151066301" sldId="1940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792005789" sldId="194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404504270" sldId="1942"/>
        </pc:sldMkLst>
      </pc:sldChg>
      <pc:sldChg chg="mod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3844981141" sldId="1943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511353707" sldId="1944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215567127" sldId="1945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749799239" sldId="1946"/>
        </pc:sldMkLst>
      </pc:sldChg>
      <pc:sldChg chg="addSp delSp modSp mod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4121157179" sldId="1947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07608178" sldId="1948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125536136" sldId="1949"/>
        </pc:sldMkLst>
      </pc:sldChg>
      <pc:sldChg chg="modSp mod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832652899" sldId="1950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871722277" sldId="1952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579449003" sldId="1953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641243059" sldId="1954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169977942" sldId="1956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272387978" sldId="1957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756287813" sldId="1958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333566196" sldId="1959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273362416" sldId="1960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942928477" sldId="196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716417510" sldId="1962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750480937" sldId="1963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698731852" sldId="1964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268510438" sldId="1965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908977397" sldId="1966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428871248" sldId="1967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935177612" sldId="1968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400157270" sldId="1969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77040929" sldId="1970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847970254" sldId="197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754690220" sldId="1972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50333150" sldId="1973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275552276" sldId="1974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871522674" sldId="1975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874226907" sldId="1976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13801577" sldId="1977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502642145" sldId="1978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04530300" sldId="1979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838596967" sldId="1980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38754867" sldId="198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711097664" sldId="1982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1:48.615" v="807" actId="700"/>
        <pc:sldMkLst>
          <pc:docMk/>
          <pc:sldMk cId="650120336" sldId="1983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572128771" sldId="1984"/>
        </pc:sldMkLst>
      </pc:sldChg>
      <pc:sldChg chg="addSp delSp 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133014971" sldId="1985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106842249" sldId="1986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080864865" sldId="1987"/>
        </pc:sldMkLst>
      </pc:sldChg>
      <pc:sldChg chg="addSp delSp modSp mod chgLayout">
        <pc:chgData name="정태원" userId="b83db6e7-9ffa-471f-b7f6-89d85b45c552" providerId="ADAL" clId="{A462356F-48EA-4845-BA2E-AFA8520C6C10}" dt="2024-10-25T08:16:26.727" v="804" actId="700"/>
        <pc:sldMkLst>
          <pc:docMk/>
          <pc:sldMk cId="413217016" sldId="1988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10160144" sldId="1989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347260452" sldId="1990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38166039" sldId="199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938644597" sldId="1992"/>
        </pc:sldMkLst>
      </pc:sldChg>
      <pc:sldChg chg="addSp delSp modSp mod chgLayout">
        <pc:chgData name="정태원" userId="b83db6e7-9ffa-471f-b7f6-89d85b45c552" providerId="ADAL" clId="{A462356F-48EA-4845-BA2E-AFA8520C6C10}" dt="2024-10-25T08:22:45.193" v="815" actId="167"/>
        <pc:sldMkLst>
          <pc:docMk/>
          <pc:sldMk cId="1811599251" sldId="1993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38207551" sldId="1994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142970585" sldId="1996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215130347" sldId="1997"/>
        </pc:sldMkLst>
      </pc:sldChg>
      <pc:sldChg chg="mod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2341790585" sldId="1998"/>
        </pc:sldMkLst>
      </pc:sldChg>
      <pc:sldChg chg="addSp delSp modSp mod chgLayout">
        <pc:chgData name="정태원" userId="b83db6e7-9ffa-471f-b7f6-89d85b45c552" providerId="ADAL" clId="{A462356F-48EA-4845-BA2E-AFA8520C6C10}" dt="2024-10-25T08:23:08.960" v="825"/>
        <pc:sldMkLst>
          <pc:docMk/>
          <pc:sldMk cId="1521090897" sldId="1999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3:32.308" v="833"/>
        <pc:sldMkLst>
          <pc:docMk/>
          <pc:sldMk cId="1397986877" sldId="2000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46257967" sldId="2001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1347110" sldId="2002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242207598" sldId="2003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942368458" sldId="2005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3:55.977" v="841" actId="167"/>
        <pc:sldMkLst>
          <pc:docMk/>
          <pc:sldMk cId="2165569723" sldId="2006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10297555" sldId="2009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929188929" sldId="2010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477640991" sldId="2014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843689517" sldId="2015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51281217" sldId="2016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562867374" sldId="2017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881035007" sldId="2018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4:10.218" v="845" actId="1076"/>
        <pc:sldMkLst>
          <pc:docMk/>
          <pc:sldMk cId="3813732197" sldId="2040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144311409" sldId="2042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29675313" sldId="2043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5:36.762" v="889" actId="167"/>
        <pc:sldMkLst>
          <pc:docMk/>
          <pc:sldMk cId="1518693570" sldId="2044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6:24.978" v="910" actId="166"/>
        <pc:sldMkLst>
          <pc:docMk/>
          <pc:sldMk cId="3052877959" sldId="2045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772219736" sldId="2046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145243057" sldId="2047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399767713" sldId="2048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7:06.753" v="922" actId="167"/>
        <pc:sldMkLst>
          <pc:docMk/>
          <pc:sldMk cId="1189346074" sldId="2049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7:40.367" v="937" actId="554"/>
        <pc:sldMkLst>
          <pc:docMk/>
          <pc:sldMk cId="2230615512" sldId="4194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938476040" sldId="4195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8:08.733" v="958" actId="167"/>
        <pc:sldMkLst>
          <pc:docMk/>
          <pc:sldMk cId="1755192497" sldId="4196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810211743" sldId="4197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513640636" sldId="4198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86533649" sldId="4199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8:36.391" v="976" actId="553"/>
        <pc:sldMkLst>
          <pc:docMk/>
          <pc:sldMk cId="208405246" sldId="4201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9:19.092" v="1000" actId="554"/>
        <pc:sldMkLst>
          <pc:docMk/>
          <pc:sldMk cId="861702294" sldId="4202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69365412" sldId="4203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29:41.182" v="1009"/>
        <pc:sldMkLst>
          <pc:docMk/>
          <pc:sldMk cId="2617442955" sldId="4204"/>
        </pc:sldMkLst>
      </pc:sldChg>
      <pc:sldChg chg="del">
        <pc:chgData name="정태원" userId="b83db6e7-9ffa-471f-b7f6-89d85b45c552" providerId="ADAL" clId="{A462356F-48EA-4845-BA2E-AFA8520C6C10}" dt="2024-10-22T03:26:28.091" v="161" actId="47"/>
        <pc:sldMkLst>
          <pc:docMk/>
          <pc:sldMk cId="497749556" sldId="4205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28983463" sldId="4206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764871514" sldId="4207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085682799" sldId="4209"/>
        </pc:sldMkLst>
      </pc:sldChg>
      <pc:sldChg chg="addSp delSp 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7968415" sldId="4210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333462550" sldId="4211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01112953" sldId="4212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72450298" sldId="4213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139825040" sldId="4214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983481049" sldId="4215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459316929" sldId="4216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823768703" sldId="4217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514864129" sldId="4218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681905693" sldId="4219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114846537" sldId="4220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279499026" sldId="4228"/>
        </pc:sldMkLst>
      </pc:sldChg>
      <pc:sldChg chg="modSp mod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921098964" sldId="4231"/>
        </pc:sldMkLst>
      </pc:sldChg>
      <pc:sldChg chg="delSp 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223433211" sldId="4237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96755797" sldId="4238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79338923" sldId="4239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528968749" sldId="4240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712483876" sldId="4241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976837700" sldId="4242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383240406" sldId="4243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872887552" sldId="4245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57435030" sldId="4246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560864778" sldId="4247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581770144" sldId="4248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907842253" sldId="4249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329371097" sldId="4250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48301549" sldId="4251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014823603" sldId="4252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153438771" sldId="4254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252020511" sldId="4255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145128826" sldId="4256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349763436" sldId="4257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754507372" sldId="4258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916800913" sldId="4259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404704200" sldId="4260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906422296" sldId="4261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730529024" sldId="4262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957359983" sldId="4263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553165741" sldId="4264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111617592" sldId="4265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660766715" sldId="4266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594706407" sldId="4267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134482683" sldId="4268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208305993" sldId="4269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469936834" sldId="4270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694499887" sldId="4271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463548255" sldId="4272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3227238239" sldId="4273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578303918" sldId="4274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3739284116" sldId="4275"/>
        </pc:sldMkLst>
      </pc:sldChg>
      <pc:sldChg chg="modSp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2309014399" sldId="4276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210095719" sldId="4277"/>
        </pc:sldMkLst>
      </pc:sldChg>
      <pc:sldChg chg="modSp 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2103133143" sldId="4278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130606924" sldId="4279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4190123141" sldId="4280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3684010430" sldId="4281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4269731754" sldId="4282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3437156836" sldId="4283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852713128" sldId="4284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4151905510" sldId="4285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3825299885" sldId="4286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2209248143" sldId="4287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891006963" sldId="4288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748581947" sldId="4289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753583936" sldId="4290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4028611875" sldId="4291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3644959155" sldId="4292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454749365" sldId="4293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990816970" sldId="4294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2244117522" sldId="4295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254495954" sldId="4296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4096531234" sldId="4297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2840645803" sldId="4299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3524940012" sldId="4301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3475119116" sldId="4302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4010377828" sldId="4303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4033186995" sldId="4304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2001091677" sldId="4305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815134432" sldId="4306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704401649" sldId="4307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1998816720" sldId="4308"/>
        </pc:sldMkLst>
      </pc:sldChg>
      <pc:sldChg chg="mod modClrScheme chgLayout">
        <pc:chgData name="정태원" userId="b83db6e7-9ffa-471f-b7f6-89d85b45c552" providerId="ADAL" clId="{A462356F-48EA-4845-BA2E-AFA8520C6C10}" dt="2024-10-25T08:14:09.030" v="800" actId="700"/>
        <pc:sldMkLst>
          <pc:docMk/>
          <pc:sldMk cId="3188655249" sldId="4309"/>
        </pc:sldMkLst>
      </pc:sldChg>
      <pc:sldChg chg="addSp delSp modSp add mod modClrScheme chgLayout">
        <pc:chgData name="정태원" userId="b83db6e7-9ffa-471f-b7f6-89d85b45c552" providerId="ADAL" clId="{A462356F-48EA-4845-BA2E-AFA8520C6C10}" dt="2024-10-25T08:14:45.835" v="803" actId="700"/>
        <pc:sldMkLst>
          <pc:docMk/>
          <pc:sldMk cId="153120109" sldId="4310"/>
        </pc:sldMkLst>
      </pc:sldChg>
      <pc:sldMasterChg chg="addSldLayout modSldLayout sldLayoutOrd">
        <pc:chgData name="정태원" userId="b83db6e7-9ffa-471f-b7f6-89d85b45c552" providerId="ADAL" clId="{A462356F-48EA-4845-BA2E-AFA8520C6C10}" dt="2024-10-25T08:29:32.261" v="1005"/>
        <pc:sldMasterMkLst>
          <pc:docMk/>
          <pc:sldMasterMk cId="3446423318" sldId="2147483648"/>
        </pc:sldMasterMkLst>
        <pc:sldLayoutChg chg="addSp delSp modSp mod">
          <pc:chgData name="정태원" userId="b83db6e7-9ffa-471f-b7f6-89d85b45c552" providerId="ADAL" clId="{A462356F-48EA-4845-BA2E-AFA8520C6C10}" dt="2024-10-22T02:48:46.603" v="2" actId="478"/>
          <pc:sldLayoutMkLst>
            <pc:docMk/>
            <pc:sldMasterMk cId="3446423318" sldId="2147483648"/>
            <pc:sldLayoutMk cId="3731086648" sldId="2147483655"/>
          </pc:sldLayoutMkLst>
        </pc:sldLayoutChg>
        <pc:sldLayoutChg chg="delSp mod">
          <pc:chgData name="정태원" userId="b83db6e7-9ffa-471f-b7f6-89d85b45c552" providerId="ADAL" clId="{A462356F-48EA-4845-BA2E-AFA8520C6C10}" dt="2024-10-25T07:32:37.531" v="176" actId="478"/>
          <pc:sldLayoutMkLst>
            <pc:docMk/>
            <pc:sldMasterMk cId="3446423318" sldId="2147483648"/>
            <pc:sldLayoutMk cId="1261637108" sldId="2147483661"/>
          </pc:sldLayoutMkLst>
        </pc:sldLayoutChg>
        <pc:sldLayoutChg chg="ord">
          <pc:chgData name="정태원" userId="b83db6e7-9ffa-471f-b7f6-89d85b45c552" providerId="ADAL" clId="{A462356F-48EA-4845-BA2E-AFA8520C6C10}" dt="2024-10-25T07:32:09.449" v="174" actId="20578"/>
          <pc:sldLayoutMkLst>
            <pc:docMk/>
            <pc:sldMasterMk cId="3446423318" sldId="2147483648"/>
            <pc:sldLayoutMk cId="3091005363" sldId="2147483662"/>
          </pc:sldLayoutMkLst>
        </pc:sldLayoutChg>
        <pc:sldLayoutChg chg="add mod modTransition">
          <pc:chgData name="정태원" userId="b83db6e7-9ffa-471f-b7f6-89d85b45c552" providerId="ADAL" clId="{A462356F-48EA-4845-BA2E-AFA8520C6C10}" dt="2024-10-25T07:32:32.329" v="175" actId="2890"/>
          <pc:sldLayoutMkLst>
            <pc:docMk/>
            <pc:sldMasterMk cId="3446423318" sldId="2147483648"/>
            <pc:sldLayoutMk cId="712641464" sldId="2147483663"/>
          </pc:sldLayoutMkLst>
        </pc:sldLayoutChg>
        <pc:sldLayoutChg chg="addSp modSp add mod modTransition">
          <pc:chgData name="정태원" userId="b83db6e7-9ffa-471f-b7f6-89d85b45c552" providerId="ADAL" clId="{A462356F-48EA-4845-BA2E-AFA8520C6C10}" dt="2024-10-25T07:33:38.237" v="178"/>
          <pc:sldLayoutMkLst>
            <pc:docMk/>
            <pc:sldMasterMk cId="3446423318" sldId="2147483648"/>
            <pc:sldLayoutMk cId="1308837680" sldId="2147483663"/>
          </pc:sldLayoutMkLst>
        </pc:sldLayoutChg>
        <pc:sldLayoutChg chg="addSp delSp modSp add mod ord modTransition">
          <pc:chgData name="정태원" userId="b83db6e7-9ffa-471f-b7f6-89d85b45c552" providerId="ADAL" clId="{A462356F-48EA-4845-BA2E-AFA8520C6C10}" dt="2024-10-25T07:37:37.719" v="261"/>
          <pc:sldLayoutMkLst>
            <pc:docMk/>
            <pc:sldMasterMk cId="3446423318" sldId="2147483648"/>
            <pc:sldLayoutMk cId="2314215074" sldId="2147483663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37:38.959" v="262"/>
          <pc:sldLayoutMkLst>
            <pc:docMk/>
            <pc:sldMasterMk cId="3446423318" sldId="2147483648"/>
            <pc:sldLayoutMk cId="2364106695" sldId="2147483664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37:39.614" v="263"/>
          <pc:sldLayoutMkLst>
            <pc:docMk/>
            <pc:sldMasterMk cId="3446423318" sldId="2147483648"/>
            <pc:sldLayoutMk cId="1498114861" sldId="2147483665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37:40.635" v="264"/>
          <pc:sldLayoutMkLst>
            <pc:docMk/>
            <pc:sldMasterMk cId="3446423318" sldId="2147483648"/>
            <pc:sldLayoutMk cId="884439854" sldId="2147483666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35:59.042" v="225"/>
          <pc:sldLayoutMkLst>
            <pc:docMk/>
            <pc:sldMasterMk cId="3446423318" sldId="2147483648"/>
            <pc:sldLayoutMk cId="4231194441" sldId="2147483667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37:41.463" v="265"/>
          <pc:sldLayoutMkLst>
            <pc:docMk/>
            <pc:sldMasterMk cId="3446423318" sldId="2147483648"/>
            <pc:sldLayoutMk cId="2131880818" sldId="2147483668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37:42.511" v="266"/>
          <pc:sldLayoutMkLst>
            <pc:docMk/>
            <pc:sldMasterMk cId="3446423318" sldId="2147483648"/>
            <pc:sldLayoutMk cId="2102078266" sldId="2147483669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37:43.211" v="267"/>
          <pc:sldLayoutMkLst>
            <pc:docMk/>
            <pc:sldMasterMk cId="3446423318" sldId="2147483648"/>
            <pc:sldLayoutMk cId="2874196066" sldId="2147483670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39:23.550" v="297"/>
          <pc:sldLayoutMkLst>
            <pc:docMk/>
            <pc:sldMasterMk cId="3446423318" sldId="2147483648"/>
            <pc:sldLayoutMk cId="3553668150" sldId="2147483671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40:13.319" v="320" actId="478"/>
          <pc:sldLayoutMkLst>
            <pc:docMk/>
            <pc:sldMasterMk cId="3446423318" sldId="2147483648"/>
            <pc:sldLayoutMk cId="3597791243" sldId="2147483672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41:20.861" v="339"/>
          <pc:sldLayoutMkLst>
            <pc:docMk/>
            <pc:sldMasterMk cId="3446423318" sldId="2147483648"/>
            <pc:sldLayoutMk cId="3717127542" sldId="2147483673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42:18.251" v="365" actId="166"/>
          <pc:sldLayoutMkLst>
            <pc:docMk/>
            <pc:sldMasterMk cId="3446423318" sldId="2147483648"/>
            <pc:sldLayoutMk cId="341982092" sldId="2147483674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42:48.416" v="376"/>
          <pc:sldLayoutMkLst>
            <pc:docMk/>
            <pc:sldMasterMk cId="3446423318" sldId="2147483648"/>
            <pc:sldLayoutMk cId="879171340" sldId="2147483675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43:36.440" v="395" actId="478"/>
          <pc:sldLayoutMkLst>
            <pc:docMk/>
            <pc:sldMasterMk cId="3446423318" sldId="2147483648"/>
            <pc:sldLayoutMk cId="2523940842" sldId="2147483676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44:12.698" v="413"/>
          <pc:sldLayoutMkLst>
            <pc:docMk/>
            <pc:sldMasterMk cId="3446423318" sldId="2147483648"/>
            <pc:sldLayoutMk cId="3312473680" sldId="2147483677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44:41.103" v="422"/>
          <pc:sldLayoutMkLst>
            <pc:docMk/>
            <pc:sldMasterMk cId="3446423318" sldId="2147483648"/>
            <pc:sldLayoutMk cId="253388567" sldId="2147483678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48:27.796" v="437"/>
          <pc:sldLayoutMkLst>
            <pc:docMk/>
            <pc:sldMasterMk cId="3446423318" sldId="2147483648"/>
            <pc:sldLayoutMk cId="2181591239" sldId="2147483679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49:51.678" v="454" actId="478"/>
          <pc:sldLayoutMkLst>
            <pc:docMk/>
            <pc:sldMasterMk cId="3446423318" sldId="2147483648"/>
            <pc:sldLayoutMk cId="1410122101" sldId="2147483680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0:17.015" v="466"/>
          <pc:sldLayoutMkLst>
            <pc:docMk/>
            <pc:sldMasterMk cId="3446423318" sldId="2147483648"/>
            <pc:sldLayoutMk cId="267822238" sldId="2147483681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0:36.197" v="473"/>
          <pc:sldLayoutMkLst>
            <pc:docMk/>
            <pc:sldMasterMk cId="3446423318" sldId="2147483648"/>
            <pc:sldLayoutMk cId="3886978616" sldId="2147483682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1:38.175" v="488"/>
          <pc:sldLayoutMkLst>
            <pc:docMk/>
            <pc:sldMasterMk cId="3446423318" sldId="2147483648"/>
            <pc:sldLayoutMk cId="1780712772" sldId="2147483683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2:07.066" v="502"/>
          <pc:sldLayoutMkLst>
            <pc:docMk/>
            <pc:sldMasterMk cId="3446423318" sldId="2147483648"/>
            <pc:sldLayoutMk cId="2105278165" sldId="2147483684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2:30.046" v="510"/>
          <pc:sldLayoutMkLst>
            <pc:docMk/>
            <pc:sldMasterMk cId="3446423318" sldId="2147483648"/>
            <pc:sldLayoutMk cId="1400872391" sldId="2147483685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3:10.064" v="528" actId="478"/>
          <pc:sldLayoutMkLst>
            <pc:docMk/>
            <pc:sldMasterMk cId="3446423318" sldId="2147483648"/>
            <pc:sldLayoutMk cId="2385003058" sldId="2147483686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4:07.800" v="542"/>
          <pc:sldLayoutMkLst>
            <pc:docMk/>
            <pc:sldMasterMk cId="3446423318" sldId="2147483648"/>
            <pc:sldLayoutMk cId="3102034042" sldId="2147483687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4:34.097" v="552"/>
          <pc:sldLayoutMkLst>
            <pc:docMk/>
            <pc:sldMasterMk cId="3446423318" sldId="2147483648"/>
            <pc:sldLayoutMk cId="669752965" sldId="2147483688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5:33.939" v="583"/>
          <pc:sldLayoutMkLst>
            <pc:docMk/>
            <pc:sldMasterMk cId="3446423318" sldId="2147483648"/>
            <pc:sldLayoutMk cId="1849610729" sldId="2147483689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6:34.578" v="604" actId="14100"/>
          <pc:sldLayoutMkLst>
            <pc:docMk/>
            <pc:sldMasterMk cId="3446423318" sldId="2147483648"/>
            <pc:sldLayoutMk cId="3202628731" sldId="2147483690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7:10.485" v="623"/>
          <pc:sldLayoutMkLst>
            <pc:docMk/>
            <pc:sldMasterMk cId="3446423318" sldId="2147483648"/>
            <pc:sldLayoutMk cId="2956774129" sldId="2147483691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7:39.684" v="633"/>
          <pc:sldLayoutMkLst>
            <pc:docMk/>
            <pc:sldMasterMk cId="3446423318" sldId="2147483648"/>
            <pc:sldLayoutMk cId="456298822" sldId="2147483692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7:59:16.071" v="645"/>
          <pc:sldLayoutMkLst>
            <pc:docMk/>
            <pc:sldMasterMk cId="3446423318" sldId="2147483648"/>
            <pc:sldLayoutMk cId="1833744919" sldId="2147483693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00:08.806" v="663"/>
          <pc:sldLayoutMkLst>
            <pc:docMk/>
            <pc:sldMasterMk cId="3446423318" sldId="2147483648"/>
            <pc:sldLayoutMk cId="3525620313" sldId="2147483694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00:33.129" v="673"/>
          <pc:sldLayoutMkLst>
            <pc:docMk/>
            <pc:sldMasterMk cId="3446423318" sldId="2147483648"/>
            <pc:sldLayoutMk cId="3933417696" sldId="2147483695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01:01.471" v="688"/>
          <pc:sldLayoutMkLst>
            <pc:docMk/>
            <pc:sldMasterMk cId="3446423318" sldId="2147483648"/>
            <pc:sldLayoutMk cId="2274235145" sldId="2147483696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01:31.217" v="700"/>
          <pc:sldLayoutMkLst>
            <pc:docMk/>
            <pc:sldMasterMk cId="3446423318" sldId="2147483648"/>
            <pc:sldLayoutMk cId="893109384" sldId="2147483697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08:30.202" v="708"/>
          <pc:sldLayoutMkLst>
            <pc:docMk/>
            <pc:sldMasterMk cId="3446423318" sldId="2147483648"/>
            <pc:sldLayoutMk cId="1730974473" sldId="2147483698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09:27.740" v="735" actId="478"/>
          <pc:sldLayoutMkLst>
            <pc:docMk/>
            <pc:sldMasterMk cId="3446423318" sldId="2147483648"/>
            <pc:sldLayoutMk cId="174981638" sldId="2147483699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10:12.354" v="757"/>
          <pc:sldLayoutMkLst>
            <pc:docMk/>
            <pc:sldMasterMk cId="3446423318" sldId="2147483648"/>
            <pc:sldLayoutMk cId="179409123" sldId="2147483700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11:53.726" v="782" actId="478"/>
          <pc:sldLayoutMkLst>
            <pc:docMk/>
            <pc:sldMasterMk cId="3446423318" sldId="2147483648"/>
            <pc:sldLayoutMk cId="751161580" sldId="2147483701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2:33.832" v="811"/>
          <pc:sldLayoutMkLst>
            <pc:docMk/>
            <pc:sldMasterMk cId="3446423318" sldId="2147483648"/>
            <pc:sldLayoutMk cId="2580522972" sldId="2147483702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3:02.085" v="822"/>
          <pc:sldLayoutMkLst>
            <pc:docMk/>
            <pc:sldMasterMk cId="3446423318" sldId="2147483648"/>
            <pc:sldLayoutMk cId="1756250369" sldId="2147483703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3:25.878" v="830"/>
          <pc:sldLayoutMkLst>
            <pc:docMk/>
            <pc:sldMasterMk cId="3446423318" sldId="2147483648"/>
            <pc:sldLayoutMk cId="511652589" sldId="2147483704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3:44.234" v="837"/>
          <pc:sldLayoutMkLst>
            <pc:docMk/>
            <pc:sldMasterMk cId="3446423318" sldId="2147483648"/>
            <pc:sldLayoutMk cId="3678198912" sldId="2147483705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5:06.341" v="869" actId="478"/>
          <pc:sldLayoutMkLst>
            <pc:docMk/>
            <pc:sldMasterMk cId="3446423318" sldId="2147483648"/>
            <pc:sldLayoutMk cId="2306834277" sldId="2147483706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6:05.219" v="900"/>
          <pc:sldLayoutMkLst>
            <pc:docMk/>
            <pc:sldMasterMk cId="3446423318" sldId="2147483648"/>
            <pc:sldLayoutMk cId="1668398866" sldId="2147483707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6:48.182" v="915"/>
          <pc:sldLayoutMkLst>
            <pc:docMk/>
            <pc:sldMasterMk cId="3446423318" sldId="2147483648"/>
            <pc:sldLayoutMk cId="1357994243" sldId="2147483708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7:24.347" v="930"/>
          <pc:sldLayoutMkLst>
            <pc:docMk/>
            <pc:sldMasterMk cId="3446423318" sldId="2147483648"/>
            <pc:sldLayoutMk cId="1764274340" sldId="2147483709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7:57.937" v="949" actId="478"/>
          <pc:sldLayoutMkLst>
            <pc:docMk/>
            <pc:sldMasterMk cId="3446423318" sldId="2147483648"/>
            <pc:sldLayoutMk cId="3109613245" sldId="2147483710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8:23.956" v="971"/>
          <pc:sldLayoutMkLst>
            <pc:docMk/>
            <pc:sldMasterMk cId="3446423318" sldId="2147483648"/>
            <pc:sldLayoutMk cId="1830721100" sldId="2147483711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8:57.960" v="986"/>
          <pc:sldLayoutMkLst>
            <pc:docMk/>
            <pc:sldMasterMk cId="3446423318" sldId="2147483648"/>
            <pc:sldLayoutMk cId="186766373" sldId="2147483712"/>
          </pc:sldLayoutMkLst>
        </pc:sldLayoutChg>
        <pc:sldLayoutChg chg="add mod modTransition">
          <pc:chgData name="정태원" userId="b83db6e7-9ffa-471f-b7f6-89d85b45c552" providerId="ADAL" clId="{A462356F-48EA-4845-BA2E-AFA8520C6C10}" dt="2024-10-25T08:24:48.406" v="859" actId="2890"/>
          <pc:sldLayoutMkLst>
            <pc:docMk/>
            <pc:sldMasterMk cId="3446423318" sldId="2147483648"/>
            <pc:sldLayoutMk cId="2021954918" sldId="2147483712"/>
          </pc:sldLayoutMkLst>
        </pc:sldLayoutChg>
        <pc:sldLayoutChg chg="addSp delSp modSp add mod modTransition">
          <pc:chgData name="정태원" userId="b83db6e7-9ffa-471f-b7f6-89d85b45c552" providerId="ADAL" clId="{A462356F-48EA-4845-BA2E-AFA8520C6C10}" dt="2024-10-25T08:29:32.261" v="1005"/>
          <pc:sldLayoutMkLst>
            <pc:docMk/>
            <pc:sldMasterMk cId="3446423318" sldId="2147483648"/>
            <pc:sldLayoutMk cId="421133613" sldId="2147483713"/>
          </pc:sldLayoutMkLst>
        </pc:sldLayoutChg>
        <pc:sldLayoutChg chg="add mod modTransition">
          <pc:chgData name="정태원" userId="b83db6e7-9ffa-471f-b7f6-89d85b45c552" providerId="ADAL" clId="{A462356F-48EA-4845-BA2E-AFA8520C6C10}" dt="2024-10-25T08:28:17.546" v="963" actId="2890"/>
          <pc:sldLayoutMkLst>
            <pc:docMk/>
            <pc:sldMasterMk cId="3446423318" sldId="2147483648"/>
            <pc:sldLayoutMk cId="1024357390" sldId="2147483714"/>
          </pc:sldLayoutMkLst>
        </pc:sldLayoutChg>
        <pc:sldLayoutChg chg="add mod modTransition">
          <pc:chgData name="정태원" userId="b83db6e7-9ffa-471f-b7f6-89d85b45c552" providerId="ADAL" clId="{A462356F-48EA-4845-BA2E-AFA8520C6C10}" dt="2024-10-25T08:28:17.735" v="964" actId="2890"/>
          <pc:sldLayoutMkLst>
            <pc:docMk/>
            <pc:sldMasterMk cId="3446423318" sldId="2147483648"/>
            <pc:sldLayoutMk cId="2242875352" sldId="2147483715"/>
          </pc:sldLayoutMkLst>
        </pc:sldLayoutChg>
        <pc:sldLayoutChg chg="add mod modTransition">
          <pc:chgData name="정태원" userId="b83db6e7-9ffa-471f-b7f6-89d85b45c552" providerId="ADAL" clId="{A462356F-48EA-4845-BA2E-AFA8520C6C10}" dt="2024-10-25T08:28:17.913" v="965" actId="2890"/>
          <pc:sldLayoutMkLst>
            <pc:docMk/>
            <pc:sldMasterMk cId="3446423318" sldId="2147483648"/>
            <pc:sldLayoutMk cId="414503487" sldId="2147483716"/>
          </pc:sldLayoutMkLst>
        </pc:sldLayoutChg>
      </pc:sldMasterChg>
      <pc:sldMasterChg chg="new del mod addSldLayout delSldLayout">
        <pc:chgData name="정태원" userId="b83db6e7-9ffa-471f-b7f6-89d85b45c552" providerId="ADAL" clId="{A462356F-48EA-4845-BA2E-AFA8520C6C10}" dt="2024-10-25T08:18:02.553" v="806" actId="6938"/>
        <pc:sldMasterMkLst>
          <pc:docMk/>
          <pc:sldMasterMk cId="4083818305" sldId="2147483705"/>
        </pc:sldMasterMkLst>
        <pc:sldLayoutChg chg="new del replId">
          <pc:chgData name="정태원" userId="b83db6e7-9ffa-471f-b7f6-89d85b45c552" providerId="ADAL" clId="{A462356F-48EA-4845-BA2E-AFA8520C6C10}" dt="2024-10-25T08:18:02.553" v="806" actId="6938"/>
          <pc:sldLayoutMkLst>
            <pc:docMk/>
            <pc:sldMasterMk cId="4083818305" sldId="2147483705"/>
            <pc:sldLayoutMk cId="3411877627" sldId="2147483706"/>
          </pc:sldLayoutMkLst>
        </pc:sldLayoutChg>
        <pc:sldLayoutChg chg="new del replId">
          <pc:chgData name="정태원" userId="b83db6e7-9ffa-471f-b7f6-89d85b45c552" providerId="ADAL" clId="{A462356F-48EA-4845-BA2E-AFA8520C6C10}" dt="2024-10-25T08:18:02.553" v="806" actId="6938"/>
          <pc:sldLayoutMkLst>
            <pc:docMk/>
            <pc:sldMasterMk cId="4083818305" sldId="2147483705"/>
            <pc:sldLayoutMk cId="3248133206" sldId="2147483707"/>
          </pc:sldLayoutMkLst>
        </pc:sldLayoutChg>
        <pc:sldLayoutChg chg="new del replId">
          <pc:chgData name="정태원" userId="b83db6e7-9ffa-471f-b7f6-89d85b45c552" providerId="ADAL" clId="{A462356F-48EA-4845-BA2E-AFA8520C6C10}" dt="2024-10-25T08:18:02.553" v="806" actId="6938"/>
          <pc:sldLayoutMkLst>
            <pc:docMk/>
            <pc:sldMasterMk cId="4083818305" sldId="2147483705"/>
            <pc:sldLayoutMk cId="1528626012" sldId="2147483708"/>
          </pc:sldLayoutMkLst>
        </pc:sldLayoutChg>
        <pc:sldLayoutChg chg="new del replId">
          <pc:chgData name="정태원" userId="b83db6e7-9ffa-471f-b7f6-89d85b45c552" providerId="ADAL" clId="{A462356F-48EA-4845-BA2E-AFA8520C6C10}" dt="2024-10-25T08:18:02.553" v="806" actId="6938"/>
          <pc:sldLayoutMkLst>
            <pc:docMk/>
            <pc:sldMasterMk cId="4083818305" sldId="2147483705"/>
            <pc:sldLayoutMk cId="513785315" sldId="2147483709"/>
          </pc:sldLayoutMkLst>
        </pc:sldLayoutChg>
        <pc:sldLayoutChg chg="new del replId">
          <pc:chgData name="정태원" userId="b83db6e7-9ffa-471f-b7f6-89d85b45c552" providerId="ADAL" clId="{A462356F-48EA-4845-BA2E-AFA8520C6C10}" dt="2024-10-25T08:18:02.553" v="806" actId="6938"/>
          <pc:sldLayoutMkLst>
            <pc:docMk/>
            <pc:sldMasterMk cId="4083818305" sldId="2147483705"/>
            <pc:sldLayoutMk cId="4237932560" sldId="2147483710"/>
          </pc:sldLayoutMkLst>
        </pc:sldLayoutChg>
        <pc:sldLayoutChg chg="new del replId">
          <pc:chgData name="정태원" userId="b83db6e7-9ffa-471f-b7f6-89d85b45c552" providerId="ADAL" clId="{A462356F-48EA-4845-BA2E-AFA8520C6C10}" dt="2024-10-25T08:18:02.553" v="806" actId="6938"/>
          <pc:sldLayoutMkLst>
            <pc:docMk/>
            <pc:sldMasterMk cId="4083818305" sldId="2147483705"/>
            <pc:sldLayoutMk cId="105231668" sldId="2147483711"/>
          </pc:sldLayoutMkLst>
        </pc:sldLayoutChg>
        <pc:sldLayoutChg chg="new del replId">
          <pc:chgData name="정태원" userId="b83db6e7-9ffa-471f-b7f6-89d85b45c552" providerId="ADAL" clId="{A462356F-48EA-4845-BA2E-AFA8520C6C10}" dt="2024-10-25T08:18:02.553" v="806" actId="6938"/>
          <pc:sldLayoutMkLst>
            <pc:docMk/>
            <pc:sldMasterMk cId="4083818305" sldId="2147483705"/>
            <pc:sldLayoutMk cId="637965383" sldId="2147483712"/>
          </pc:sldLayoutMkLst>
        </pc:sldLayoutChg>
        <pc:sldLayoutChg chg="new del replId">
          <pc:chgData name="정태원" userId="b83db6e7-9ffa-471f-b7f6-89d85b45c552" providerId="ADAL" clId="{A462356F-48EA-4845-BA2E-AFA8520C6C10}" dt="2024-10-25T08:18:02.553" v="806" actId="6938"/>
          <pc:sldLayoutMkLst>
            <pc:docMk/>
            <pc:sldMasterMk cId="4083818305" sldId="2147483705"/>
            <pc:sldLayoutMk cId="3930032183" sldId="2147483713"/>
          </pc:sldLayoutMkLst>
        </pc:sldLayoutChg>
        <pc:sldLayoutChg chg="new del replId">
          <pc:chgData name="정태원" userId="b83db6e7-9ffa-471f-b7f6-89d85b45c552" providerId="ADAL" clId="{A462356F-48EA-4845-BA2E-AFA8520C6C10}" dt="2024-10-25T08:18:02.553" v="806" actId="6938"/>
          <pc:sldLayoutMkLst>
            <pc:docMk/>
            <pc:sldMasterMk cId="4083818305" sldId="2147483705"/>
            <pc:sldLayoutMk cId="2442749129" sldId="2147483714"/>
          </pc:sldLayoutMkLst>
        </pc:sldLayoutChg>
        <pc:sldLayoutChg chg="new del replId">
          <pc:chgData name="정태원" userId="b83db6e7-9ffa-471f-b7f6-89d85b45c552" providerId="ADAL" clId="{A462356F-48EA-4845-BA2E-AFA8520C6C10}" dt="2024-10-25T08:18:02.553" v="806" actId="6938"/>
          <pc:sldLayoutMkLst>
            <pc:docMk/>
            <pc:sldMasterMk cId="4083818305" sldId="2147483705"/>
            <pc:sldLayoutMk cId="3851719786" sldId="2147483715"/>
          </pc:sldLayoutMkLst>
        </pc:sldLayoutChg>
        <pc:sldLayoutChg chg="new del replId">
          <pc:chgData name="정태원" userId="b83db6e7-9ffa-471f-b7f6-89d85b45c552" providerId="ADAL" clId="{A462356F-48EA-4845-BA2E-AFA8520C6C10}" dt="2024-10-25T08:18:02.553" v="806" actId="6938"/>
          <pc:sldLayoutMkLst>
            <pc:docMk/>
            <pc:sldMasterMk cId="4083818305" sldId="2147483705"/>
            <pc:sldLayoutMk cId="4287132378" sldId="2147483716"/>
          </pc:sldLayoutMkLst>
        </pc:sldLayoutChg>
      </pc:sldMasterChg>
    </pc:docChg>
  </pc:docChgLst>
  <pc:docChgLst>
    <pc:chgData name="정태원" userId="b83db6e7-9ffa-471f-b7f6-89d85b45c552" providerId="ADAL" clId="{05193FFE-5E3E-43C9-B2DD-914998DE2A35}"/>
    <pc:docChg chg="modSld">
      <pc:chgData name="정태원" userId="b83db6e7-9ffa-471f-b7f6-89d85b45c552" providerId="ADAL" clId="{05193FFE-5E3E-43C9-B2DD-914998DE2A35}" dt="2024-07-21T15:08:48.110" v="0" actId="207"/>
      <pc:docMkLst>
        <pc:docMk/>
      </pc:docMkLst>
      <pc:sldChg chg="modSp mod">
        <pc:chgData name="정태원" userId="b83db6e7-9ffa-471f-b7f6-89d85b45c552" providerId="ADAL" clId="{05193FFE-5E3E-43C9-B2DD-914998DE2A35}" dt="2024-07-21T15:08:48.110" v="0" actId="207"/>
        <pc:sldMkLst>
          <pc:docMk/>
          <pc:sldMk cId="562867374" sldId="2017"/>
        </pc:sldMkLst>
      </pc:sldChg>
    </pc:docChg>
  </pc:docChgLst>
  <pc:docChgLst>
    <pc:chgData name="이 정민" userId="0e3071ae-5971-45b7-b1b8-12fa5ed0d92e" providerId="ADAL" clId="{86E739AE-B789-4B87-AB4C-B2D69143C619}"/>
    <pc:docChg chg="addSld modSld">
      <pc:chgData name="이 정민" userId="0e3071ae-5971-45b7-b1b8-12fa5ed0d92e" providerId="ADAL" clId="{86E739AE-B789-4B87-AB4C-B2D69143C619}" dt="2024-08-02T06:48:08.234" v="0"/>
      <pc:docMkLst>
        <pc:docMk/>
      </pc:docMkLst>
      <pc:sldChg chg="add">
        <pc:chgData name="이 정민" userId="0e3071ae-5971-45b7-b1b8-12fa5ed0d92e" providerId="ADAL" clId="{86E739AE-B789-4B87-AB4C-B2D69143C619}" dt="2024-08-02T06:48:08.234" v="0"/>
        <pc:sldMkLst>
          <pc:docMk/>
          <pc:sldMk cId="2103133143" sldId="4278"/>
        </pc:sldMkLst>
      </pc:sldChg>
      <pc:sldChg chg="add">
        <pc:chgData name="이 정민" userId="0e3071ae-5971-45b7-b1b8-12fa5ed0d92e" providerId="ADAL" clId="{86E739AE-B789-4B87-AB4C-B2D69143C619}" dt="2024-08-02T06:48:08.234" v="0"/>
        <pc:sldMkLst>
          <pc:docMk/>
          <pc:sldMk cId="1130606924" sldId="4279"/>
        </pc:sldMkLst>
      </pc:sldChg>
      <pc:sldChg chg="add">
        <pc:chgData name="이 정민" userId="0e3071ae-5971-45b7-b1b8-12fa5ed0d92e" providerId="ADAL" clId="{86E739AE-B789-4B87-AB4C-B2D69143C619}" dt="2024-08-02T06:48:08.234" v="0"/>
        <pc:sldMkLst>
          <pc:docMk/>
          <pc:sldMk cId="4190123141" sldId="4280"/>
        </pc:sldMkLst>
      </pc:sldChg>
      <pc:sldChg chg="add">
        <pc:chgData name="이 정민" userId="0e3071ae-5971-45b7-b1b8-12fa5ed0d92e" providerId="ADAL" clId="{86E739AE-B789-4B87-AB4C-B2D69143C619}" dt="2024-08-02T06:48:08.234" v="0"/>
        <pc:sldMkLst>
          <pc:docMk/>
          <pc:sldMk cId="3684010430" sldId="4281"/>
        </pc:sldMkLst>
      </pc:sldChg>
      <pc:sldChg chg="add">
        <pc:chgData name="이 정민" userId="0e3071ae-5971-45b7-b1b8-12fa5ed0d92e" providerId="ADAL" clId="{86E739AE-B789-4B87-AB4C-B2D69143C619}" dt="2024-08-02T06:48:08.234" v="0"/>
        <pc:sldMkLst>
          <pc:docMk/>
          <pc:sldMk cId="4269731754" sldId="4282"/>
        </pc:sldMkLst>
      </pc:sldChg>
      <pc:sldChg chg="add">
        <pc:chgData name="이 정민" userId="0e3071ae-5971-45b7-b1b8-12fa5ed0d92e" providerId="ADAL" clId="{86E739AE-B789-4B87-AB4C-B2D69143C619}" dt="2024-08-02T06:48:08.234" v="0"/>
        <pc:sldMkLst>
          <pc:docMk/>
          <pc:sldMk cId="3437156836" sldId="4283"/>
        </pc:sldMkLst>
      </pc:sldChg>
      <pc:sldChg chg="add">
        <pc:chgData name="이 정민" userId="0e3071ae-5971-45b7-b1b8-12fa5ed0d92e" providerId="ADAL" clId="{86E739AE-B789-4B87-AB4C-B2D69143C619}" dt="2024-08-02T06:48:08.234" v="0"/>
        <pc:sldMkLst>
          <pc:docMk/>
          <pc:sldMk cId="1852713128" sldId="4284"/>
        </pc:sldMkLst>
      </pc:sldChg>
      <pc:sldChg chg="add">
        <pc:chgData name="이 정민" userId="0e3071ae-5971-45b7-b1b8-12fa5ed0d92e" providerId="ADAL" clId="{86E739AE-B789-4B87-AB4C-B2D69143C619}" dt="2024-08-02T06:48:08.234" v="0"/>
        <pc:sldMkLst>
          <pc:docMk/>
          <pc:sldMk cId="4151905510" sldId="4285"/>
        </pc:sldMkLst>
      </pc:sldChg>
      <pc:sldChg chg="add">
        <pc:chgData name="이 정민" userId="0e3071ae-5971-45b7-b1b8-12fa5ed0d92e" providerId="ADAL" clId="{86E739AE-B789-4B87-AB4C-B2D69143C619}" dt="2024-08-02T06:48:08.234" v="0"/>
        <pc:sldMkLst>
          <pc:docMk/>
          <pc:sldMk cId="3825299885" sldId="4286"/>
        </pc:sldMkLst>
      </pc:sldChg>
      <pc:sldChg chg="add">
        <pc:chgData name="이 정민" userId="0e3071ae-5971-45b7-b1b8-12fa5ed0d92e" providerId="ADAL" clId="{86E739AE-B789-4B87-AB4C-B2D69143C619}" dt="2024-08-02T06:48:08.234" v="0"/>
        <pc:sldMkLst>
          <pc:docMk/>
          <pc:sldMk cId="2209248143" sldId="4287"/>
        </pc:sldMkLst>
      </pc:sldChg>
    </pc:docChg>
  </pc:docChgLst>
  <pc:docChgLst>
    <pc:chgData name="Mr. PPT" userId="6442ff2356111531" providerId="LiveId" clId="{49D6FEDA-1EDB-4BC7-BBAE-BD9A80BE4606}"/>
    <pc:docChg chg="undo custSel modSld">
      <pc:chgData name="Mr. PPT" userId="6442ff2356111531" providerId="LiveId" clId="{49D6FEDA-1EDB-4BC7-BBAE-BD9A80BE4606}" dt="2022-12-01T13:08:24.431" v="30" actId="207"/>
      <pc:docMkLst>
        <pc:docMk/>
      </pc:docMkLst>
      <pc:sldChg chg="modSp mod">
        <pc:chgData name="Mr. PPT" userId="6442ff2356111531" providerId="LiveId" clId="{49D6FEDA-1EDB-4BC7-BBAE-BD9A80BE4606}" dt="2022-12-01T13:08:24.431" v="30" actId="207"/>
        <pc:sldMkLst>
          <pc:docMk/>
          <pc:sldMk cId="225645401" sldId="1867"/>
        </pc:sldMkLst>
      </pc:sldChg>
      <pc:sldChg chg="modSp mod">
        <pc:chgData name="Mr. PPT" userId="6442ff2356111531" providerId="LiveId" clId="{49D6FEDA-1EDB-4BC7-BBAE-BD9A80BE4606}" dt="2022-12-01T13:04:36.054" v="7" actId="207"/>
        <pc:sldMkLst>
          <pc:docMk/>
          <pc:sldMk cId="376067518" sldId="1870"/>
        </pc:sldMkLst>
      </pc:sldChg>
      <pc:sldChg chg="delSp modSp mod">
        <pc:chgData name="Mr. PPT" userId="6442ff2356111531" providerId="LiveId" clId="{49D6FEDA-1EDB-4BC7-BBAE-BD9A80BE4606}" dt="2022-12-01T13:08:11.290" v="29" actId="165"/>
        <pc:sldMkLst>
          <pc:docMk/>
          <pc:sldMk cId="2609534746" sldId="1882"/>
        </pc:sldMkLst>
      </pc:sldChg>
      <pc:sldChg chg="modSp mod">
        <pc:chgData name="Mr. PPT" userId="6442ff2356111531" providerId="LiveId" clId="{49D6FEDA-1EDB-4BC7-BBAE-BD9A80BE4606}" dt="2022-12-01T13:07:44.662" v="27" actId="207"/>
        <pc:sldMkLst>
          <pc:docMk/>
          <pc:sldMk cId="2109691931" sldId="1899"/>
        </pc:sldMkLst>
      </pc:sldChg>
      <pc:sldChg chg="modSp">
        <pc:chgData name="Mr. PPT" userId="6442ff2356111531" providerId="LiveId" clId="{49D6FEDA-1EDB-4BC7-BBAE-BD9A80BE4606}" dt="2022-12-01T13:07:25.371" v="26"/>
        <pc:sldMkLst>
          <pc:docMk/>
          <pc:sldMk cId="1006598739" sldId="1911"/>
        </pc:sldMkLst>
      </pc:sldChg>
      <pc:sldChg chg="modSp mod">
        <pc:chgData name="Mr. PPT" userId="6442ff2356111531" providerId="LiveId" clId="{49D6FEDA-1EDB-4BC7-BBAE-BD9A80BE4606}" dt="2022-12-01T13:07:13.438" v="24" actId="207"/>
        <pc:sldMkLst>
          <pc:docMk/>
          <pc:sldMk cId="285065219" sldId="1914"/>
        </pc:sldMkLst>
      </pc:sldChg>
      <pc:sldChg chg="modSp mod">
        <pc:chgData name="Mr. PPT" userId="6442ff2356111531" providerId="LiveId" clId="{49D6FEDA-1EDB-4BC7-BBAE-BD9A80BE4606}" dt="2022-12-01T13:06:58.869" v="23" actId="207"/>
        <pc:sldMkLst>
          <pc:docMk/>
          <pc:sldMk cId="1066826645" sldId="1922"/>
        </pc:sldMkLst>
      </pc:sldChg>
      <pc:sldChg chg="modSp mod">
        <pc:chgData name="Mr. PPT" userId="6442ff2356111531" providerId="LiveId" clId="{49D6FEDA-1EDB-4BC7-BBAE-BD9A80BE4606}" dt="2022-12-01T13:06:48.040" v="22" actId="207"/>
        <pc:sldMkLst>
          <pc:docMk/>
          <pc:sldMk cId="1903025837" sldId="1932"/>
        </pc:sldMkLst>
      </pc:sldChg>
      <pc:sldChg chg="modSp mod">
        <pc:chgData name="Mr. PPT" userId="6442ff2356111531" providerId="LiveId" clId="{49D6FEDA-1EDB-4BC7-BBAE-BD9A80BE4606}" dt="2022-12-01T13:06:40.728" v="21" actId="207"/>
        <pc:sldMkLst>
          <pc:docMk/>
          <pc:sldMk cId="1837415525" sldId="1934"/>
        </pc:sldMkLst>
      </pc:sldChg>
      <pc:sldChg chg="modSp mod">
        <pc:chgData name="Mr. PPT" userId="6442ff2356111531" providerId="LiveId" clId="{49D6FEDA-1EDB-4BC7-BBAE-BD9A80BE4606}" dt="2022-12-01T13:06:35.020" v="20" actId="207"/>
        <pc:sldMkLst>
          <pc:docMk/>
          <pc:sldMk cId="3249786000" sldId="1936"/>
        </pc:sldMkLst>
      </pc:sldChg>
      <pc:sldChg chg="addSp delSp modSp mod">
        <pc:chgData name="Mr. PPT" userId="6442ff2356111531" providerId="LiveId" clId="{49D6FEDA-1EDB-4BC7-BBAE-BD9A80BE4606}" dt="2022-12-01T13:03:15.885" v="5" actId="478"/>
        <pc:sldMkLst>
          <pc:docMk/>
          <pc:sldMk cId="3511353707" sldId="1944"/>
        </pc:sldMkLst>
      </pc:sldChg>
      <pc:sldChg chg="modSp mod">
        <pc:chgData name="Mr. PPT" userId="6442ff2356111531" providerId="LiveId" clId="{49D6FEDA-1EDB-4BC7-BBAE-BD9A80BE4606}" dt="2022-12-01T13:06:19.469" v="19" actId="207"/>
        <pc:sldMkLst>
          <pc:docMk/>
          <pc:sldMk cId="756287813" sldId="1958"/>
        </pc:sldMkLst>
      </pc:sldChg>
      <pc:sldChg chg="modSp mod">
        <pc:chgData name="Mr. PPT" userId="6442ff2356111531" providerId="LiveId" clId="{49D6FEDA-1EDB-4BC7-BBAE-BD9A80BE4606}" dt="2022-12-01T13:06:02.001" v="17" actId="207"/>
        <pc:sldMkLst>
          <pc:docMk/>
          <pc:sldMk cId="698731852" sldId="1964"/>
        </pc:sldMkLst>
      </pc:sldChg>
      <pc:sldChg chg="modSp mod">
        <pc:chgData name="Mr. PPT" userId="6442ff2356111531" providerId="LiveId" clId="{49D6FEDA-1EDB-4BC7-BBAE-BD9A80BE4606}" dt="2022-12-01T13:05:55.318" v="16" actId="1037"/>
        <pc:sldMkLst>
          <pc:docMk/>
          <pc:sldMk cId="1268510438" sldId="1965"/>
        </pc:sldMkLst>
      </pc:sldChg>
      <pc:sldChg chg="modSp mod">
        <pc:chgData name="Mr. PPT" userId="6442ff2356111531" providerId="LiveId" clId="{49D6FEDA-1EDB-4BC7-BBAE-BD9A80BE4606}" dt="2022-12-01T13:05:46.336" v="12" actId="207"/>
        <pc:sldMkLst>
          <pc:docMk/>
          <pc:sldMk cId="1428871248" sldId="1967"/>
        </pc:sldMkLst>
      </pc:sldChg>
      <pc:sldChg chg="modSp mod">
        <pc:chgData name="Mr. PPT" userId="6442ff2356111531" providerId="LiveId" clId="{49D6FEDA-1EDB-4BC7-BBAE-BD9A80BE4606}" dt="2022-12-01T13:05:37.852" v="11" actId="207"/>
        <pc:sldMkLst>
          <pc:docMk/>
          <pc:sldMk cId="2847970254" sldId="1971"/>
        </pc:sldMkLst>
      </pc:sldChg>
      <pc:sldChg chg="modSp mod">
        <pc:chgData name="Mr. PPT" userId="6442ff2356111531" providerId="LiveId" clId="{49D6FEDA-1EDB-4BC7-BBAE-BD9A80BE4606}" dt="2022-12-01T13:05:31.204" v="10" actId="207"/>
        <pc:sldMkLst>
          <pc:docMk/>
          <pc:sldMk cId="2871522674" sldId="1975"/>
        </pc:sldMkLst>
      </pc:sldChg>
      <pc:sldChg chg="modSp mod">
        <pc:chgData name="Mr. PPT" userId="6442ff2356111531" providerId="LiveId" clId="{49D6FEDA-1EDB-4BC7-BBAE-BD9A80BE4606}" dt="2022-12-01T13:04:59.175" v="8" actId="207"/>
        <pc:sldMkLst>
          <pc:docMk/>
          <pc:sldMk cId="1838596967" sldId="1980"/>
        </pc:sldMkLst>
      </pc:sldChg>
      <pc:sldChg chg="modSp mod">
        <pc:chgData name="Mr. PPT" userId="6442ff2356111531" providerId="LiveId" clId="{49D6FEDA-1EDB-4BC7-BBAE-BD9A80BE4606}" dt="2022-12-01T13:05:17.295" v="9" actId="207"/>
        <pc:sldMkLst>
          <pc:docMk/>
          <pc:sldMk cId="2711097664" sldId="1982"/>
        </pc:sldMk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종목A</c:v>
                </c:pt>
              </c:strCache>
            </c:strRef>
          </c:tx>
          <c:spPr>
            <a:solidFill>
              <a:srgbClr val="A0C0B5"/>
            </a:solidFill>
            <a:ln w="28575" cap="rnd">
              <a:noFill/>
              <a:round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4C42-4148-BC62-C7C1601F62B1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4C42-4148-BC62-C7C1601F62B1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4C42-4148-BC62-C7C1601F62B1}"/>
              </c:ext>
            </c:extLst>
          </c:dPt>
          <c:cat>
            <c:strRef>
              <c:f>Sheet1!$A$2:$A$4</c:f>
              <c:strCache>
                <c:ptCount val="3"/>
                <c:pt idx="0">
                  <c:v>종목01</c:v>
                </c:pt>
                <c:pt idx="1">
                  <c:v>종목02</c:v>
                </c:pt>
                <c:pt idx="2">
                  <c:v>종목03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20</c:v>
                </c:pt>
                <c:pt idx="1">
                  <c:v>34</c:v>
                </c:pt>
                <c:pt idx="2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C42-4148-BC62-C7C1601F62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8"/>
        <c:overlap val="100"/>
        <c:axId val="133670400"/>
        <c:axId val="133671936"/>
      </c:barChart>
      <c:catAx>
        <c:axId val="13367040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vert="horz"/>
          <a:lstStyle/>
          <a:p>
            <a:pPr>
              <a:defRPr sz="900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pPr>
            <a:endParaRPr lang="ko-KR"/>
          </a:p>
        </c:txPr>
        <c:crossAx val="133671936"/>
        <c:crosses val="autoZero"/>
        <c:auto val="0"/>
        <c:lblAlgn val="ctr"/>
        <c:lblOffset val="100"/>
        <c:noMultiLvlLbl val="0"/>
      </c:catAx>
      <c:valAx>
        <c:axId val="13367193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900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defRPr>
            </a:pPr>
            <a:endParaRPr lang="ko-KR"/>
          </a:p>
        </c:txPr>
        <c:crossAx val="1336704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>
              <a:lumMod val="65000"/>
              <a:lumOff val="35000"/>
            </a:schemeClr>
          </a:solidFill>
          <a:latin typeface="+mn-lt"/>
        </a:defRPr>
      </a:pPr>
      <a:endParaRPr lang="ko-KR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항목A</c:v>
                </c:pt>
              </c:strCache>
            </c:strRef>
          </c:tx>
          <c:spPr>
            <a:ln w="22225" cap="rnd">
              <a:solidFill>
                <a:schemeClr val="accent1">
                  <a:lumMod val="75000"/>
                </a:schemeClr>
              </a:solidFill>
              <a:round/>
            </a:ln>
            <a:effectLst/>
          </c:spPr>
          <c:marker>
            <c:symbol val="diamond"/>
            <c:size val="6"/>
            <c:spPr>
              <a:solidFill>
                <a:schemeClr val="accent1">
                  <a:lumMod val="75000"/>
                </a:schemeClr>
              </a:solidFill>
              <a:ln w="9525">
                <a:noFill/>
                <a:round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15</c:v>
                </c:pt>
                <c:pt idx="1">
                  <c:v>25</c:v>
                </c:pt>
                <c:pt idx="2">
                  <c:v>45</c:v>
                </c:pt>
                <c:pt idx="3">
                  <c:v>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D74-4E68-BED7-44FA037C61C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항목B</c:v>
                </c:pt>
              </c:strCache>
            </c:strRef>
          </c:tx>
          <c:spPr>
            <a:ln w="22225" cap="rnd">
              <a:solidFill>
                <a:schemeClr val="accent2"/>
              </a:solidFill>
              <a:round/>
            </a:ln>
            <a:effectLst/>
          </c:spPr>
          <c:marker>
            <c:symbol val="square"/>
            <c:size val="6"/>
            <c:spPr>
              <a:solidFill>
                <a:schemeClr val="accent2"/>
              </a:solidFill>
              <a:ln w="9525">
                <a:noFill/>
                <a:round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18</c:v>
                </c:pt>
                <c:pt idx="1">
                  <c:v>20</c:v>
                </c:pt>
                <c:pt idx="2">
                  <c:v>28</c:v>
                </c:pt>
                <c:pt idx="3">
                  <c:v>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D74-4E68-BED7-44FA037C61C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항목C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38</c:v>
                </c:pt>
                <c:pt idx="1">
                  <c:v>32</c:v>
                </c:pt>
                <c:pt idx="2">
                  <c:v>26</c:v>
                </c:pt>
                <c:pt idx="3">
                  <c:v>30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D74-4E68-BED7-44FA037C61CC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항목D</c:v>
                </c:pt>
              </c:strCache>
            </c:strRef>
          </c:tx>
          <c:spPr>
            <a:ln w="25400">
              <a:solidFill>
                <a:schemeClr val="accent3"/>
              </a:solidFill>
            </a:ln>
          </c:spPr>
          <c:marker>
            <c:symbol val="circle"/>
            <c:size val="6"/>
            <c:spPr>
              <a:solidFill>
                <a:schemeClr val="accent3"/>
              </a:solidFill>
              <a:ln w="25400">
                <a:solidFill>
                  <a:schemeClr val="accent3"/>
                </a:solidFill>
              </a:ln>
            </c:spPr>
          </c:marker>
          <c:cat>
            <c:strRef>
              <c:f>Sheet1!$A$2:$A$5</c:f>
              <c:strCache>
                <c:ptCount val="4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20</c:v>
                </c:pt>
                <c:pt idx="1">
                  <c:v>28</c:v>
                </c:pt>
                <c:pt idx="2">
                  <c:v>42</c:v>
                </c:pt>
                <c:pt idx="3">
                  <c:v>55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D74-4E68-BED7-44FA037C61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7753344"/>
        <c:axId val="97767808"/>
      </c:lineChart>
      <c:catAx>
        <c:axId val="97753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2">
                <a:lumMod val="60000"/>
                <a:lumOff val="40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pPr>
            <a:endParaRPr lang="ko-KR"/>
          </a:p>
        </c:txPr>
        <c:crossAx val="97767808"/>
        <c:crosses val="autoZero"/>
        <c:auto val="1"/>
        <c:lblAlgn val="ctr"/>
        <c:lblOffset val="100"/>
        <c:noMultiLvlLbl val="0"/>
      </c:catAx>
      <c:valAx>
        <c:axId val="9776780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2">
                <a:lumMod val="60000"/>
                <a:lumOff val="40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pPr>
            <a:endParaRPr lang="ko-KR"/>
          </a:p>
        </c:txPr>
        <c:crossAx val="977533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>
              <a:lumMod val="65000"/>
              <a:lumOff val="35000"/>
            </a:schemeClr>
          </a:solidFill>
        </a:defRPr>
      </a:pPr>
      <a:endParaRPr lang="ko-KR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3316898984575473E-2"/>
          <c:y val="6.1491711920552979E-2"/>
          <c:w val="0.90725630632850918"/>
          <c:h val="0.83349200247210153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항목A</c:v>
                </c:pt>
              </c:strCache>
            </c:strRef>
          </c:tx>
          <c:spPr>
            <a:solidFill>
              <a:schemeClr val="accent1">
                <a:lumMod val="95000"/>
              </a:schemeClr>
            </a:solidFill>
            <a:ln w="25400">
              <a:noFill/>
            </a:ln>
            <a:effectLst/>
          </c:spPr>
          <c:cat>
            <c:strRef>
              <c:f>Sheet1!$A$2:$A$9</c:f>
              <c:strCache>
                <c:ptCount val="8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  <c:pt idx="4">
                  <c:v>항목05</c:v>
                </c:pt>
                <c:pt idx="5">
                  <c:v>항목06</c:v>
                </c:pt>
                <c:pt idx="6">
                  <c:v>항목07</c:v>
                </c:pt>
                <c:pt idx="7">
                  <c:v>항목08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44</c:v>
                </c:pt>
                <c:pt idx="2">
                  <c:v>60</c:v>
                </c:pt>
                <c:pt idx="3">
                  <c:v>55</c:v>
                </c:pt>
                <c:pt idx="4">
                  <c:v>33</c:v>
                </c:pt>
                <c:pt idx="5">
                  <c:v>44</c:v>
                </c:pt>
                <c:pt idx="6">
                  <c:v>55</c:v>
                </c:pt>
                <c:pt idx="7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FB6-428C-9D35-CB86859EFE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25737712"/>
        <c:axId val="-2125727376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항목B</c:v>
                </c:pt>
              </c:strCache>
            </c:strRef>
          </c:tx>
          <c:spPr>
            <a:ln w="22225" cap="rnd">
              <a:solidFill>
                <a:schemeClr val="accent3"/>
              </a:solidFill>
              <a:round/>
            </a:ln>
            <a:effectLst/>
          </c:spPr>
          <c:marker>
            <c:symbol val="square"/>
            <c:size val="6"/>
            <c:spPr>
              <a:solidFill>
                <a:schemeClr val="accent3"/>
              </a:solidFill>
              <a:ln w="9525">
                <a:solidFill>
                  <a:schemeClr val="accent2"/>
                </a:solidFill>
                <a:round/>
              </a:ln>
              <a:effectLst/>
            </c:spPr>
          </c:marker>
          <c:dLbls>
            <c:spPr>
              <a:solidFill>
                <a:schemeClr val="accent3"/>
              </a:solidFill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+mn-cs"/>
                  </a:defRPr>
                </a:pPr>
                <a:endParaRPr lang="ko-K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  <c:pt idx="4">
                  <c:v>항목05</c:v>
                </c:pt>
                <c:pt idx="5">
                  <c:v>항목06</c:v>
                </c:pt>
                <c:pt idx="6">
                  <c:v>항목07</c:v>
                </c:pt>
                <c:pt idx="7">
                  <c:v>항목08</c:v>
                </c:pt>
              </c:strCache>
            </c:strRef>
          </c:cat>
          <c:val>
            <c:numRef>
              <c:f>Sheet1!$C$2:$C$9</c:f>
              <c:numCache>
                <c:formatCode>General</c:formatCode>
                <c:ptCount val="8"/>
                <c:pt idx="0">
                  <c:v>40</c:v>
                </c:pt>
                <c:pt idx="1">
                  <c:v>50</c:v>
                </c:pt>
                <c:pt idx="2">
                  <c:v>15</c:v>
                </c:pt>
                <c:pt idx="3">
                  <c:v>30</c:v>
                </c:pt>
                <c:pt idx="4">
                  <c:v>50</c:v>
                </c:pt>
                <c:pt idx="5">
                  <c:v>35</c:v>
                </c:pt>
                <c:pt idx="6">
                  <c:v>25</c:v>
                </c:pt>
                <c:pt idx="7">
                  <c:v>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FB6-428C-9D35-CB86859EFE5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항목C</c:v>
                </c:pt>
              </c:strCache>
            </c:strRef>
          </c:tx>
          <c:spPr>
            <a:ln w="38100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dLbls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+mn-cs"/>
                  </a:defRPr>
                </a:pPr>
                <a:endParaRPr lang="ko-K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, 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  <c:pt idx="4">
                  <c:v>항목05</c:v>
                </c:pt>
                <c:pt idx="5">
                  <c:v>항목06</c:v>
                </c:pt>
                <c:pt idx="6">
                  <c:v>항목07</c:v>
                </c:pt>
                <c:pt idx="7">
                  <c:v>항목08</c:v>
                </c:pt>
              </c:strCache>
            </c:strRef>
          </c:cat>
          <c:val>
            <c:numRef>
              <c:f>Sheet1!$D$2:$D$9</c:f>
              <c:numCache>
                <c:formatCode>General</c:formatCode>
                <c:ptCount val="8"/>
                <c:pt idx="0">
                  <c:v>15</c:v>
                </c:pt>
                <c:pt idx="1">
                  <c:v>10</c:v>
                </c:pt>
                <c:pt idx="2">
                  <c:v>25</c:v>
                </c:pt>
                <c:pt idx="3">
                  <c:v>10</c:v>
                </c:pt>
                <c:pt idx="4">
                  <c:v>20</c:v>
                </c:pt>
                <c:pt idx="5">
                  <c:v>25</c:v>
                </c:pt>
                <c:pt idx="6">
                  <c:v>50</c:v>
                </c:pt>
                <c:pt idx="7">
                  <c:v>30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FB6-428C-9D35-CB86859EFE5C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442049760"/>
        <c:axId val="442049432"/>
      </c:lineChart>
      <c:catAx>
        <c:axId val="-21257377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9050" cap="flat" cmpd="sng" algn="ctr">
            <a:solidFill>
              <a:schemeClr val="accent2">
                <a:lumMod val="60000"/>
                <a:lumOff val="40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all" spc="0" normalizeH="0" baseline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pPr>
            <a:endParaRPr lang="ko-KR"/>
          </a:p>
        </c:txPr>
        <c:crossAx val="-2125727376"/>
        <c:crosses val="autoZero"/>
        <c:auto val="1"/>
        <c:lblAlgn val="ctr"/>
        <c:lblOffset val="100"/>
        <c:noMultiLvlLbl val="0"/>
      </c:catAx>
      <c:valAx>
        <c:axId val="-21257273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-2125737712"/>
        <c:crosses val="autoZero"/>
        <c:crossBetween val="between"/>
      </c:valAx>
      <c:valAx>
        <c:axId val="442049432"/>
        <c:scaling>
          <c:orientation val="minMax"/>
        </c:scaling>
        <c:delete val="1"/>
        <c:axPos val="r"/>
        <c:numFmt formatCode="General" sourceLinked="1"/>
        <c:majorTickMark val="out"/>
        <c:minorTickMark val="none"/>
        <c:tickLblPos val="nextTo"/>
        <c:crossAx val="442049760"/>
        <c:crosses val="max"/>
        <c:crossBetween val="between"/>
      </c:valAx>
      <c:catAx>
        <c:axId val="4420497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42049432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 baseline="0">
          <a:solidFill>
            <a:schemeClr val="accent2">
              <a:lumMod val="50000"/>
            </a:schemeClr>
          </a:solidFill>
          <a:latin typeface="Calibri" panose="020F0502020204030204" pitchFamily="34" charset="0"/>
          <a:ea typeface="맑은 고딕" panose="020B0503020000020004" pitchFamily="50" charset="-127"/>
        </a:defRPr>
      </a:pPr>
      <a:endParaRPr lang="ko-K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항목A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43</c:v>
                </c:pt>
                <c:pt idx="2">
                  <c:v>35</c:v>
                </c:pt>
                <c:pt idx="3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2A3-4162-8487-CE95639481B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항목B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44</c:v>
                </c:pt>
                <c:pt idx="1">
                  <c:v>24</c:v>
                </c:pt>
                <c:pt idx="2">
                  <c:v>28</c:v>
                </c:pt>
                <c:pt idx="3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2A3-4162-8487-CE95639481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264887232"/>
        <c:axId val="1264887560"/>
      </c:barChart>
      <c:catAx>
        <c:axId val="126488723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2">
                <a:lumMod val="60000"/>
                <a:lumOff val="4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4887560"/>
        <c:crosses val="autoZero"/>
        <c:auto val="1"/>
        <c:lblAlgn val="ctr"/>
        <c:lblOffset val="100"/>
        <c:noMultiLvlLbl val="0"/>
      </c:catAx>
      <c:valAx>
        <c:axId val="126488756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accent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2648872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항목A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5B7-4A99-BFD5-17F6555C5E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accent3"/>
                    </a:solidFill>
                    <a:latin typeface="+mj-ea"/>
                    <a:ea typeface="+mj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  <c:pt idx="4">
                  <c:v>항목05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15</c:v>
                </c:pt>
                <c:pt idx="1">
                  <c:v>28</c:v>
                </c:pt>
                <c:pt idx="2">
                  <c:v>58</c:v>
                </c:pt>
                <c:pt idx="3">
                  <c:v>74</c:v>
                </c:pt>
                <c:pt idx="4">
                  <c:v>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5B7-4A99-BFD5-17F6555C5E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"/>
        <c:overlap val="-27"/>
        <c:axId val="369536808"/>
        <c:axId val="369539432"/>
      </c:barChart>
      <c:catAx>
        <c:axId val="3695368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369539432"/>
        <c:crosses val="autoZero"/>
        <c:auto val="1"/>
        <c:lblAlgn val="ctr"/>
        <c:lblOffset val="100"/>
        <c:noMultiLvlLbl val="0"/>
      </c:catAx>
      <c:valAx>
        <c:axId val="369539432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prstDash val="sysDot"/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3695368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50">
          <a:solidFill>
            <a:schemeClr val="tx1"/>
          </a:solidFill>
          <a:latin typeface="+mn-lt"/>
        </a:defRPr>
      </a:pPr>
      <a:endParaRPr lang="ko-K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항목A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20AE-4689-971F-7FB9FD498666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3"/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20AE-4689-971F-7FB9FD498666}"/>
              </c:ext>
            </c:extLst>
          </c:dPt>
          <c:cat>
            <c:numRef>
              <c:f>Sheet1!$A$2:$A$10</c:f>
              <c:numCache>
                <c:formatCode>0_ </c:formatCode>
                <c:ptCount val="9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  <c:pt idx="8" formatCode="General">
                  <c:v>2026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15</c:v>
                </c:pt>
                <c:pt idx="1">
                  <c:v>20</c:v>
                </c:pt>
                <c:pt idx="2">
                  <c:v>15</c:v>
                </c:pt>
                <c:pt idx="3">
                  <c:v>17</c:v>
                </c:pt>
                <c:pt idx="4">
                  <c:v>35</c:v>
                </c:pt>
                <c:pt idx="5">
                  <c:v>25</c:v>
                </c:pt>
                <c:pt idx="6">
                  <c:v>30</c:v>
                </c:pt>
                <c:pt idx="7">
                  <c:v>23</c:v>
                </c:pt>
                <c:pt idx="8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AE-4689-971F-7FB9FD4986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5"/>
        <c:overlap val="100"/>
        <c:axId val="96176768"/>
        <c:axId val="97735040"/>
      </c:barChart>
      <c:catAx>
        <c:axId val="9617676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accent2">
                <a:lumMod val="60000"/>
                <a:lumOff val="40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1000">
                <a:solidFill>
                  <a:schemeClr val="accent2">
                    <a:lumMod val="60000"/>
                    <a:lumOff val="40000"/>
                  </a:schemeClr>
                </a:solidFill>
              </a:defRPr>
            </a:pPr>
            <a:endParaRPr lang="ko-KR"/>
          </a:p>
        </c:txPr>
        <c:crossAx val="97735040"/>
        <c:crosses val="autoZero"/>
        <c:auto val="0"/>
        <c:lblAlgn val="ctr"/>
        <c:lblOffset val="100"/>
        <c:noMultiLvlLbl val="0"/>
      </c:catAx>
      <c:valAx>
        <c:axId val="97735040"/>
        <c:scaling>
          <c:orientation val="minMax"/>
          <c:max val="50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2">
                <a:lumMod val="60000"/>
                <a:lumOff val="40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900">
                <a:solidFill>
                  <a:schemeClr val="accent2">
                    <a:lumMod val="60000"/>
                    <a:lumOff val="40000"/>
                  </a:schemeClr>
                </a:solidFill>
              </a:defRPr>
            </a:pPr>
            <a:endParaRPr lang="ko-KR"/>
          </a:p>
        </c:txPr>
        <c:crossAx val="961767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>
              <a:lumMod val="65000"/>
              <a:lumOff val="35000"/>
            </a:schemeClr>
          </a:solidFill>
          <a:latin typeface="+mn-lt"/>
        </a:defRPr>
      </a:pPr>
      <a:endParaRPr lang="ko-KR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종목A</c:v>
                </c:pt>
              </c:strCache>
            </c:strRef>
          </c:tx>
          <c:spPr>
            <a:solidFill>
              <a:srgbClr val="A0C0B5"/>
            </a:solidFill>
            <a:ln w="28575" cap="rnd">
              <a:noFill/>
              <a:round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F5BC-417D-A49F-EB7D443C2C20}"/>
              </c:ext>
            </c:extLst>
          </c:dPt>
          <c:dPt>
            <c:idx val="1"/>
            <c:invertIfNegative val="0"/>
            <c:bubble3D val="0"/>
            <c:spPr>
              <a:solidFill>
                <a:schemeClr val="bg1"/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F5BC-417D-A49F-EB7D443C2C20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F5BC-417D-A49F-EB7D443C2C20}"/>
              </c:ext>
            </c:extLst>
          </c:dPt>
          <c:cat>
            <c:strRef>
              <c:f>Sheet1!$A$2:$A$4</c:f>
              <c:strCache>
                <c:ptCount val="3"/>
                <c:pt idx="0">
                  <c:v>종목01</c:v>
                </c:pt>
                <c:pt idx="1">
                  <c:v>종목02</c:v>
                </c:pt>
                <c:pt idx="2">
                  <c:v>종목03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20</c:v>
                </c:pt>
                <c:pt idx="1">
                  <c:v>34</c:v>
                </c:pt>
                <c:pt idx="2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5BC-417D-A49F-EB7D443C2C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8"/>
        <c:overlap val="100"/>
        <c:axId val="133670400"/>
        <c:axId val="133671936"/>
      </c:barChart>
      <c:catAx>
        <c:axId val="13367040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vert="horz"/>
          <a:lstStyle/>
          <a:p>
            <a:pPr>
              <a:defRPr sz="900">
                <a:solidFill>
                  <a:schemeClr val="bg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pPr>
            <a:endParaRPr lang="ko-KR"/>
          </a:p>
        </c:txPr>
        <c:crossAx val="133671936"/>
        <c:crosses val="autoZero"/>
        <c:auto val="0"/>
        <c:lblAlgn val="ctr"/>
        <c:lblOffset val="100"/>
        <c:noMultiLvlLbl val="0"/>
      </c:catAx>
      <c:valAx>
        <c:axId val="13367193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900">
                <a:solidFill>
                  <a:schemeClr val="bg1"/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defRPr>
            </a:pPr>
            <a:endParaRPr lang="ko-KR"/>
          </a:p>
        </c:txPr>
        <c:crossAx val="1336704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>
              <a:lumMod val="65000"/>
              <a:lumOff val="35000"/>
            </a:schemeClr>
          </a:solidFill>
          <a:latin typeface="+mn-lt"/>
        </a:defRPr>
      </a:pPr>
      <a:endParaRPr lang="ko-KR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1A-4B14-A634-8DBEFE966FD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1A-4B14-A634-8DBEFE966F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669682272"/>
        <c:axId val="1669681792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계열 3</c:v>
                </c:pt>
              </c:strCache>
            </c:strRef>
          </c:tx>
          <c:spPr>
            <a:ln w="28575" cap="rnd">
              <a:solidFill>
                <a:schemeClr val="accent3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11A-4B14-A634-8DBEFE966F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69682272"/>
        <c:axId val="1669681792"/>
      </c:lineChart>
      <c:catAx>
        <c:axId val="1669682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669681792"/>
        <c:crosses val="autoZero"/>
        <c:auto val="1"/>
        <c:lblAlgn val="ctr"/>
        <c:lblOffset val="100"/>
        <c:noMultiLvlLbl val="0"/>
      </c:catAx>
      <c:valAx>
        <c:axId val="1669681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669682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ko-KR" altLang="en-US" sz="1400"/>
              <a:t>차트 제목을 입력하세요</a:t>
            </a:r>
            <a:endParaRPr lang="en-US" altLang="ko-KR" sz="1400"/>
          </a:p>
        </c:rich>
      </c:tx>
      <c:layout>
        <c:manualLayout>
          <c:xMode val="edge"/>
          <c:yMode val="edge"/>
          <c:x val="0.23536242772117122"/>
          <c:y val="1.090815547814868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 altLang="ko-K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2023</c:v>
                </c:pt>
                <c:pt idx="1">
                  <c:v>2022</c:v>
                </c:pt>
                <c:pt idx="2">
                  <c:v>2021</c:v>
                </c:pt>
                <c:pt idx="3">
                  <c:v>2020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62</c:v>
                </c:pt>
                <c:pt idx="1">
                  <c:v>84</c:v>
                </c:pt>
                <c:pt idx="2">
                  <c:v>77</c:v>
                </c:pt>
                <c:pt idx="3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35-4514-8DF6-2618897088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109642943"/>
        <c:axId val="1109641023"/>
      </c:barChart>
      <c:catAx>
        <c:axId val="1109642943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109641023"/>
        <c:crosses val="autoZero"/>
        <c:auto val="1"/>
        <c:lblAlgn val="ctr"/>
        <c:lblOffset val="100"/>
        <c:noMultiLvlLbl val="0"/>
      </c:catAx>
      <c:valAx>
        <c:axId val="1109641023"/>
        <c:scaling>
          <c:orientation val="minMax"/>
          <c:max val="100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109642943"/>
        <c:crosses val="autoZero"/>
        <c:crossBetween val="between"/>
        <c:majorUnit val="25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ko-KR" altLang="en-US" sz="1400"/>
              <a:t>차트 제목을 입력하세요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</c:spPr>
          <c:explosion val="1"/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0068-4394-94A7-BF842716189F}"/>
              </c:ext>
            </c:extLst>
          </c:dPt>
          <c:dPt>
            <c:idx val="1"/>
            <c:bubble3D val="0"/>
            <c:spPr>
              <a:solidFill>
                <a:schemeClr val="accent2">
                  <a:lumMod val="20000"/>
                  <a:lumOff val="8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068-4394-94A7-BF842716189F}"/>
              </c:ext>
            </c:extLst>
          </c:dPt>
          <c:dPt>
            <c:idx val="2"/>
            <c:bubble3D val="0"/>
            <c:spPr>
              <a:solidFill>
                <a:schemeClr val="accent2">
                  <a:lumMod val="40000"/>
                  <a:lumOff val="6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0068-4394-94A7-BF842716189F}"/>
              </c:ext>
            </c:extLst>
          </c:dPt>
          <c:dPt>
            <c:idx val="3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068-4394-94A7-BF842716189F}"/>
              </c:ext>
            </c:extLst>
          </c:dPt>
          <c:cat>
            <c:strRef>
              <c:f>Sheet1!$A$2:$A$5</c:f>
              <c:strCache>
                <c:ptCount val="4"/>
                <c:pt idx="0">
                  <c:v>1분기</c:v>
                </c:pt>
                <c:pt idx="1">
                  <c:v>2분기</c:v>
                </c:pt>
                <c:pt idx="2">
                  <c:v>3분기</c:v>
                </c:pt>
                <c:pt idx="3">
                  <c:v>4분기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068-4394-94A7-BF84271618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2023년 3분기</c:v>
                </c:pt>
                <c:pt idx="1">
                  <c:v>2023년 4분기</c:v>
                </c:pt>
                <c:pt idx="2">
                  <c:v>2024년 1분기</c:v>
                </c:pt>
                <c:pt idx="3">
                  <c:v>2024년 2분기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35</c:v>
                </c:pt>
                <c:pt idx="2">
                  <c:v>45</c:v>
                </c:pt>
                <c:pt idx="3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05E-4BDC-A3E8-E6D645E767D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solidFill>
              <a:schemeClr val="accent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2023년 3분기</c:v>
                </c:pt>
                <c:pt idx="1">
                  <c:v>2023년 4분기</c:v>
                </c:pt>
                <c:pt idx="2">
                  <c:v>2024년 1분기</c:v>
                </c:pt>
                <c:pt idx="3">
                  <c:v>2024년 2분기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12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5E-4BDC-A3E8-E6D645E767D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계열 3</c:v>
                </c:pt>
              </c:strCache>
            </c:strRef>
          </c:tx>
          <c:spPr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2023년 3분기</c:v>
                </c:pt>
                <c:pt idx="1">
                  <c:v>2023년 4분기</c:v>
                </c:pt>
                <c:pt idx="2">
                  <c:v>2024년 1분기</c:v>
                </c:pt>
                <c:pt idx="3">
                  <c:v>2024년 2분기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8</c:v>
                </c:pt>
                <c:pt idx="2">
                  <c:v>16</c:v>
                </c:pt>
                <c:pt idx="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05E-4BDC-A3E8-E6D645E767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1466901359"/>
        <c:axId val="1466908079"/>
      </c:barChart>
      <c:catAx>
        <c:axId val="146690135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466908079"/>
        <c:crosses val="autoZero"/>
        <c:auto val="1"/>
        <c:lblAlgn val="ctr"/>
        <c:lblOffset val="100"/>
        <c:noMultiLvlLbl val="0"/>
      </c:catAx>
      <c:valAx>
        <c:axId val="1466908079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1466901359"/>
        <c:crosses val="autoZero"/>
        <c:crossBetween val="between"/>
        <c:majorUnit val="25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종목A</c:v>
                </c:pt>
              </c:strCache>
            </c:strRef>
          </c:tx>
          <c:spPr>
            <a:solidFill>
              <a:srgbClr val="A0C0B5"/>
            </a:solidFill>
            <a:ln w="28575" cap="rnd">
              <a:noFill/>
              <a:round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4C42-4148-BC62-C7C1601F62B1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4C42-4148-BC62-C7C1601F62B1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4C42-4148-BC62-C7C1601F62B1}"/>
              </c:ext>
            </c:extLst>
          </c:dPt>
          <c:cat>
            <c:strRef>
              <c:f>Sheet1!$A$2:$A$4</c:f>
              <c:strCache>
                <c:ptCount val="3"/>
                <c:pt idx="0">
                  <c:v>종목01</c:v>
                </c:pt>
                <c:pt idx="1">
                  <c:v>종목02</c:v>
                </c:pt>
                <c:pt idx="2">
                  <c:v>종목03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20</c:v>
                </c:pt>
                <c:pt idx="1">
                  <c:v>34</c:v>
                </c:pt>
                <c:pt idx="2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C42-4148-BC62-C7C1601F62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8"/>
        <c:overlap val="100"/>
        <c:axId val="133670400"/>
        <c:axId val="133671936"/>
      </c:barChart>
      <c:catAx>
        <c:axId val="13367040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vert="horz"/>
          <a:lstStyle/>
          <a:p>
            <a:pPr>
              <a:defRPr sz="900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pPr>
            <a:endParaRPr lang="ko-KR"/>
          </a:p>
        </c:txPr>
        <c:crossAx val="133671936"/>
        <c:crosses val="autoZero"/>
        <c:auto val="0"/>
        <c:lblAlgn val="ctr"/>
        <c:lblOffset val="100"/>
        <c:noMultiLvlLbl val="0"/>
      </c:catAx>
      <c:valAx>
        <c:axId val="13367193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900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defRPr>
            </a:pPr>
            <a:endParaRPr lang="ko-KR"/>
          </a:p>
        </c:txPr>
        <c:crossAx val="1336704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>
              <a:lumMod val="65000"/>
              <a:lumOff val="35000"/>
            </a:schemeClr>
          </a:solidFill>
          <a:latin typeface="+mn-lt"/>
        </a:defRPr>
      </a:pPr>
      <a:endParaRPr lang="ko-KR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033-4EBB-BB63-505E5322F36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033-4EBB-BB63-505E5322F36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열1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</c:numCache>
            </c:numRef>
          </c:val>
          <c:extLst>
            <c:ext xmlns:c16="http://schemas.microsoft.com/office/drawing/2014/chart" uri="{C3380CC4-5D6E-409C-BE32-E72D297353CC}">
              <c16:uniqueId val="{00000002-7033-4EBB-BB63-505E5322F36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80588367"/>
        <c:axId val="580566767"/>
      </c:barChart>
      <c:catAx>
        <c:axId val="58058836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566767"/>
        <c:crosses val="autoZero"/>
        <c:auto val="1"/>
        <c:lblAlgn val="ctr"/>
        <c:lblOffset val="100"/>
        <c:noMultiLvlLbl val="0"/>
      </c:catAx>
      <c:valAx>
        <c:axId val="5805667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58836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>
                  <a:lumMod val="65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>
                  <a:lumMod val="65000"/>
                </a:schemeClr>
              </a:solidFill>
              <a:ln w="9525">
                <a:solidFill>
                  <a:schemeClr val="accent1">
                    <a:lumMod val="65000"/>
                  </a:schemeClr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B6A-498E-BECB-9B5B17DDE7B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B6A-498E-BECB-9B5B17DDE7B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계열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B6A-498E-BECB-9B5B17DDE7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46484479"/>
        <c:axId val="2146474399"/>
      </c:lineChart>
      <c:catAx>
        <c:axId val="214648447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46474399"/>
        <c:crosses val="autoZero"/>
        <c:auto val="1"/>
        <c:lblAlgn val="ctr"/>
        <c:lblOffset val="100"/>
        <c:noMultiLvlLbl val="0"/>
      </c:catAx>
      <c:valAx>
        <c:axId val="21464743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4648447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>
                  <a:lumMod val="65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>
                  <a:lumMod val="65000"/>
                </a:schemeClr>
              </a:solidFill>
              <a:ln w="9525">
                <a:solidFill>
                  <a:schemeClr val="accent1">
                    <a:lumMod val="65000"/>
                  </a:schemeClr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B0E-4294-9419-5D8005B0D3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B0E-4294-9419-5D8005B0D3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계열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B0E-4294-9419-5D8005B0D3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46794016"/>
        <c:axId val="746790176"/>
      </c:lineChart>
      <c:catAx>
        <c:axId val="746794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46790176"/>
        <c:crosses val="autoZero"/>
        <c:auto val="1"/>
        <c:lblAlgn val="ctr"/>
        <c:lblOffset val="100"/>
        <c:noMultiLvlLbl val="0"/>
      </c:catAx>
      <c:valAx>
        <c:axId val="74679017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crossAx val="7467940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zero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0436269685039369E-2"/>
          <c:y val="0.11099427220753739"/>
          <c:w val="0.93456373031496065"/>
          <c:h val="0.75876096464314935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Sheet1!$A$3:$A$9</c:f>
              <c:strCache>
                <c:ptCount val="7"/>
                <c:pt idx="0">
                  <c:v>2월</c:v>
                </c:pt>
                <c:pt idx="1">
                  <c:v>3월</c:v>
                </c:pt>
                <c:pt idx="2">
                  <c:v>4월</c:v>
                </c:pt>
                <c:pt idx="3">
                  <c:v>5월</c:v>
                </c:pt>
                <c:pt idx="4">
                  <c:v>6월</c:v>
                </c:pt>
                <c:pt idx="5">
                  <c:v>7월</c:v>
                </c:pt>
                <c:pt idx="6">
                  <c:v>8월</c:v>
                </c:pt>
              </c:strCache>
            </c:strRef>
          </c:cat>
          <c:val>
            <c:numRef>
              <c:f>Sheet1!$B$3:$B$9</c:f>
              <c:numCache>
                <c:formatCode>General</c:formatCode>
                <c:ptCount val="7"/>
                <c:pt idx="0">
                  <c:v>2.5</c:v>
                </c:pt>
                <c:pt idx="1">
                  <c:v>3.5</c:v>
                </c:pt>
                <c:pt idx="2">
                  <c:v>4.5</c:v>
                </c:pt>
                <c:pt idx="3">
                  <c:v>5.6</c:v>
                </c:pt>
                <c:pt idx="4">
                  <c:v>7.9</c:v>
                </c:pt>
                <c:pt idx="5">
                  <c:v>6.7</c:v>
                </c:pt>
                <c:pt idx="6">
                  <c:v>9.6999999999999993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09E-4E83-AF50-C44E99D0C4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74243568"/>
        <c:axId val="1074252688"/>
      </c:lineChart>
      <c:catAx>
        <c:axId val="1074243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252688"/>
        <c:crosses val="autoZero"/>
        <c:auto val="1"/>
        <c:lblAlgn val="ctr"/>
        <c:lblOffset val="100"/>
        <c:noMultiLvlLbl val="0"/>
      </c:catAx>
      <c:valAx>
        <c:axId val="1074252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0742435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2B-426B-8C1A-9D19C9D6C6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2B-426B-8C1A-9D19C9D6C6B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계열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C2B-426B-8C1A-9D19C9D6C6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97807"/>
        <c:axId val="1974216527"/>
      </c:barChart>
      <c:catAx>
        <c:axId val="197419780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974216527"/>
        <c:crosses val="autoZero"/>
        <c:auto val="1"/>
        <c:lblAlgn val="ctr"/>
        <c:lblOffset val="100"/>
        <c:noMultiLvlLbl val="0"/>
      </c:catAx>
      <c:valAx>
        <c:axId val="197421652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97419780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0A-4AF2-B8C6-3A36FF5505C1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90A-4AF2-B8C6-3A36FF5505C1}"/>
              </c:ext>
            </c:extLst>
          </c:dPt>
          <c:cat>
            <c:strRef>
              <c:f>Sheet1!$A$2:$A$3</c:f>
              <c:strCache>
                <c:ptCount val="2"/>
                <c:pt idx="0">
                  <c:v>1분기</c:v>
                </c:pt>
                <c:pt idx="1">
                  <c:v>2분기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0A-4AF2-B8C6-3A36FF5505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0A-4AF2-B8C6-3A36FF5505C1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90A-4AF2-B8C6-3A36FF5505C1}"/>
              </c:ext>
            </c:extLst>
          </c:dPt>
          <c:cat>
            <c:strRef>
              <c:f>Sheet1!$A$2:$A$3</c:f>
              <c:strCache>
                <c:ptCount val="2"/>
                <c:pt idx="0">
                  <c:v>1분기</c:v>
                </c:pt>
                <c:pt idx="1">
                  <c:v>2분기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6.2</c:v>
                </c:pt>
                <c:pt idx="1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0A-4AF2-B8C6-3A36FF5505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text 1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6C2-42F8-9481-235CFA53B85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6C2-42F8-9481-235CFA53B85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2"/>
                    </a:solidFill>
                    <a:latin typeface="+mj-lt"/>
                    <a:ea typeface="+mn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키워드1</c:v>
                </c:pt>
                <c:pt idx="1">
                  <c:v>키워드2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6C2-42F8-9481-235CFA53B8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60"/>
        <c:axId val="871125247"/>
        <c:axId val="871127167"/>
      </c:barChart>
      <c:catAx>
        <c:axId val="87112524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871127167"/>
        <c:crosses val="autoZero"/>
        <c:auto val="1"/>
        <c:lblAlgn val="ctr"/>
        <c:lblOffset val="100"/>
        <c:noMultiLvlLbl val="0"/>
      </c:catAx>
      <c:valAx>
        <c:axId val="871127167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87112524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>
              <a:lumMod val="50000"/>
              <a:lumOff val="50000"/>
            </a:schemeClr>
          </a:solidFill>
        </a:defRPr>
      </a:pPr>
      <a:endParaRPr lang="ko-K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text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E28-469F-B384-ED241370A5D4}"/>
              </c:ext>
            </c:extLst>
          </c:dPt>
          <c:dPt>
            <c:idx val="1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E28-469F-B384-ED241370A5D4}"/>
              </c:ext>
            </c:extLst>
          </c:dPt>
          <c:dPt>
            <c:idx val="2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E28-469F-B384-ED241370A5D4}"/>
              </c:ext>
            </c:extLst>
          </c:dPt>
          <c:dPt>
            <c:idx val="3"/>
            <c:bubble3D val="0"/>
            <c:spPr>
              <a:solidFill>
                <a:schemeClr val="accent3">
                  <a:lumMod val="20000"/>
                  <a:lumOff val="8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E28-469F-B384-ED241370A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  <c:pt idx="3">
                  <c:v>text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3E28-469F-B384-ED241370A5D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>
              <a:lumMod val="50000"/>
              <a:lumOff val="50000"/>
            </a:schemeClr>
          </a:solidFill>
        </a:defRPr>
      </a:pPr>
      <a:endParaRPr lang="ko-K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9525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155-4714-A7FA-20075941D73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  <c:pt idx="3">
                  <c:v>항목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A155-4714-A7FA-20075941D7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74891567"/>
        <c:axId val="1874889167"/>
      </c:lineChart>
      <c:catAx>
        <c:axId val="187489156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889167"/>
        <c:crosses val="autoZero"/>
        <c:auto val="1"/>
        <c:lblAlgn val="ctr"/>
        <c:lblOffset val="100"/>
        <c:noMultiLvlLbl val="0"/>
      </c:catAx>
      <c:valAx>
        <c:axId val="187488916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89156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종목A</c:v>
                </c:pt>
              </c:strCache>
            </c:strRef>
          </c:tx>
          <c:spPr>
            <a:solidFill>
              <a:srgbClr val="A0C0B5"/>
            </a:solidFill>
            <a:ln w="28575" cap="rnd">
              <a:noFill/>
              <a:round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4C42-4148-BC62-C7C1601F62B1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4C42-4148-BC62-C7C1601F62B1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4C42-4148-BC62-C7C1601F62B1}"/>
              </c:ext>
            </c:extLst>
          </c:dPt>
          <c:cat>
            <c:strRef>
              <c:f>Sheet1!$A$2:$A$4</c:f>
              <c:strCache>
                <c:ptCount val="3"/>
                <c:pt idx="0">
                  <c:v>종목01</c:v>
                </c:pt>
                <c:pt idx="1">
                  <c:v>종목02</c:v>
                </c:pt>
                <c:pt idx="2">
                  <c:v>종목03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20</c:v>
                </c:pt>
                <c:pt idx="1">
                  <c:v>34</c:v>
                </c:pt>
                <c:pt idx="2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C42-4148-BC62-C7C1601F62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8"/>
        <c:overlap val="100"/>
        <c:axId val="133670400"/>
        <c:axId val="133671936"/>
      </c:barChart>
      <c:catAx>
        <c:axId val="13367040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vert="horz"/>
          <a:lstStyle/>
          <a:p>
            <a:pPr>
              <a:defRPr sz="900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pPr>
            <a:endParaRPr lang="ko-KR"/>
          </a:p>
        </c:txPr>
        <c:crossAx val="133671936"/>
        <c:crosses val="autoZero"/>
        <c:auto val="0"/>
        <c:lblAlgn val="ctr"/>
        <c:lblOffset val="100"/>
        <c:noMultiLvlLbl val="0"/>
      </c:catAx>
      <c:valAx>
        <c:axId val="13367193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900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defRPr>
            </a:pPr>
            <a:endParaRPr lang="ko-KR"/>
          </a:p>
        </c:txPr>
        <c:crossAx val="1336704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>
              <a:lumMod val="65000"/>
              <a:lumOff val="35000"/>
            </a:schemeClr>
          </a:solidFill>
          <a:latin typeface="+mn-lt"/>
        </a:defRPr>
      </a:pPr>
      <a:endParaRPr lang="ko-K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항목A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3"/>
                    </a:solidFill>
                    <a:latin typeface="+mn-lt"/>
                    <a:ea typeface="맑은 고딕" panose="020B0503020000020004" pitchFamily="50" charset="-127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항목 01</c:v>
                </c:pt>
                <c:pt idx="1">
                  <c:v>항목 02</c:v>
                </c:pt>
                <c:pt idx="2">
                  <c:v>항목 03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35</c:v>
                </c:pt>
                <c:pt idx="1">
                  <c:v>25</c:v>
                </c:pt>
                <c:pt idx="2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D4-427A-987A-73165CB4B7A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항목B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60000"/>
                        <a:lumOff val="40000"/>
                      </a:schemeClr>
                    </a:solidFill>
                    <a:latin typeface="+mn-lt"/>
                    <a:ea typeface="맑은 고딕" panose="020B0503020000020004" pitchFamily="50" charset="-127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항목 01</c:v>
                </c:pt>
                <c:pt idx="1">
                  <c:v>항목 02</c:v>
                </c:pt>
                <c:pt idx="2">
                  <c:v>항목 03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26</c:v>
                </c:pt>
                <c:pt idx="1">
                  <c:v>21</c:v>
                </c:pt>
                <c:pt idx="2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D4-427A-987A-73165CB4B7A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항목C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1">
                        <a:lumMod val="75000"/>
                      </a:schemeClr>
                    </a:solidFill>
                    <a:latin typeface="+mn-lt"/>
                    <a:ea typeface="맑은 고딕" panose="020B0503020000020004" pitchFamily="50" charset="-127"/>
                    <a:cs typeface="+mn-cs"/>
                  </a:defRPr>
                </a:pPr>
                <a:endParaRPr lang="ko-K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항목 01</c:v>
                </c:pt>
                <c:pt idx="1">
                  <c:v>항목 02</c:v>
                </c:pt>
                <c:pt idx="2">
                  <c:v>항목 03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18</c:v>
                </c:pt>
                <c:pt idx="1">
                  <c:v>15</c:v>
                </c:pt>
                <c:pt idx="2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7D4-427A-987A-73165CB4B7A1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82"/>
        <c:axId val="129575168"/>
        <c:axId val="129642496"/>
      </c:barChart>
      <c:catAx>
        <c:axId val="129575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chemeClr val="accent2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j-ea"/>
                <a:ea typeface="+mj-ea"/>
                <a:cs typeface="+mn-cs"/>
              </a:defRPr>
            </a:pPr>
            <a:endParaRPr lang="ko-KR"/>
          </a:p>
        </c:txPr>
        <c:crossAx val="129642496"/>
        <c:crosses val="autoZero"/>
        <c:auto val="1"/>
        <c:lblAlgn val="ctr"/>
        <c:lblOffset val="100"/>
        <c:noMultiLvlLbl val="0"/>
      </c:catAx>
      <c:valAx>
        <c:axId val="1296424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95751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>
      <a:noFill/>
    </a:ln>
    <a:effectLst/>
  </c:spPr>
  <c:txPr>
    <a:bodyPr/>
    <a:lstStyle/>
    <a:p>
      <a:pPr>
        <a:defRPr sz="1100" baseline="0">
          <a:solidFill>
            <a:srgbClr val="525975"/>
          </a:solidFill>
          <a:latin typeface="+mn-lt"/>
          <a:ea typeface="맑은 고딕" panose="020B0503020000020004" pitchFamily="50" charset="-127"/>
        </a:defRPr>
      </a:pPr>
      <a:endParaRPr lang="ko-K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7603284601991779E-2"/>
          <c:y val="4.6447111087431207E-2"/>
          <c:w val="0.90431172825009176"/>
          <c:h val="0.757639650056713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항목A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DE4-4671-AEB0-D1C89E8A1E01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DE4-4671-AEB0-D1C89E8A1E01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DE4-4671-AEB0-D1C89E8A1E01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9DE4-4671-AEB0-D1C89E8A1E01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9DE4-4671-AEB0-D1C89E8A1E01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9DE4-4671-AEB0-D1C89E8A1E01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9DE4-4671-AEB0-D1C89E8A1E01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9DE4-4671-AEB0-D1C89E8A1E01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9DE4-4671-AEB0-D1C89E8A1E01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9DE4-4671-AEB0-D1C89E8A1E01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B-9DE4-4671-AEB0-D1C89E8A1E01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9DE4-4671-AEB0-D1C89E8A1E01}"/>
              </c:ext>
            </c:extLst>
          </c:dPt>
          <c:cat>
            <c:strRef>
              <c:f>Sheet1!$A$2:$A$7</c:f>
              <c:strCache>
                <c:ptCount val="6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  <c:pt idx="4">
                  <c:v>항목05</c:v>
                </c:pt>
                <c:pt idx="5">
                  <c:v>항목06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15</c:v>
                </c:pt>
                <c:pt idx="1">
                  <c:v>22</c:v>
                </c:pt>
                <c:pt idx="2">
                  <c:v>32</c:v>
                </c:pt>
                <c:pt idx="3">
                  <c:v>41</c:v>
                </c:pt>
                <c:pt idx="4">
                  <c:v>24</c:v>
                </c:pt>
                <c:pt idx="5">
                  <c:v>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9DE4-4671-AEB0-D1C89E8A1E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04153920"/>
        <c:axId val="299465600"/>
      </c:bar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항목B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38100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  <c:pt idx="4">
                  <c:v>항목05</c:v>
                </c:pt>
                <c:pt idx="5">
                  <c:v>항목06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22</c:v>
                </c:pt>
                <c:pt idx="1">
                  <c:v>15</c:v>
                </c:pt>
                <c:pt idx="2">
                  <c:v>25</c:v>
                </c:pt>
                <c:pt idx="3">
                  <c:v>45</c:v>
                </c:pt>
                <c:pt idx="4">
                  <c:v>13</c:v>
                </c:pt>
                <c:pt idx="5">
                  <c:v>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9DE4-4671-AEB0-D1C89E8A1E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04153920"/>
        <c:axId val="299465600"/>
      </c:lineChart>
      <c:catAx>
        <c:axId val="404153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2">
                <a:lumMod val="60000"/>
                <a:lumOff val="4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 marL="0" algn="l" defTabSz="914400" rtl="0" eaLnBrk="1" latinLnBrk="1" hangingPunct="1">
              <a:lnSpc>
                <a:spcPct val="150000"/>
              </a:lnSpc>
              <a:defRPr lang="en-US" altLang="ko-KR" sz="1000" b="0" i="0" u="none" strike="noStrike" kern="120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99465600"/>
        <c:crosses val="autoZero"/>
        <c:auto val="1"/>
        <c:lblAlgn val="ctr"/>
        <c:lblOffset val="100"/>
        <c:noMultiLvlLbl val="0"/>
      </c:catAx>
      <c:valAx>
        <c:axId val="2994656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accent2">
                  <a:lumMod val="60000"/>
                  <a:lumOff val="4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 marL="0" algn="l" defTabSz="914400" rtl="0" eaLnBrk="1" latinLnBrk="1" hangingPunct="1">
              <a:lnSpc>
                <a:spcPct val="150000"/>
              </a:lnSpc>
              <a:defRPr lang="en-US" altLang="ko-KR" sz="1050" b="0" i="0" u="none" strike="noStrike" kern="120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04153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 baseline="0">
          <a:latin typeface="Calibri" panose="020F0502020204030204" pitchFamily="34" charset="0"/>
          <a:ea typeface="맑은 고딕" panose="020B0503020000020004" pitchFamily="50" charset="-127"/>
        </a:defRPr>
      </a:pPr>
      <a:endParaRPr lang="ko-K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chart1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2012</c:v>
                </c:pt>
                <c:pt idx="2">
                  <c:v>2020</c:v>
                </c:pt>
                <c:pt idx="3">
                  <c:v>2023</c:v>
                </c:pt>
                <c:pt idx="4">
                  <c:v>2024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0</c:v>
                </c:pt>
                <c:pt idx="1">
                  <c:v>3.5</c:v>
                </c:pt>
                <c:pt idx="2">
                  <c:v>2.2000000000000002</c:v>
                </c:pt>
                <c:pt idx="3">
                  <c:v>1.5</c:v>
                </c:pt>
                <c:pt idx="4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741-4A3E-8F0D-1883242DAA5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chart2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2012</c:v>
                </c:pt>
                <c:pt idx="2">
                  <c:v>2020</c:v>
                </c:pt>
                <c:pt idx="3">
                  <c:v>2023</c:v>
                </c:pt>
                <c:pt idx="4">
                  <c:v>2024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0.8</c:v>
                </c:pt>
                <c:pt idx="1">
                  <c:v>1.1000000000000001</c:v>
                </c:pt>
                <c:pt idx="2">
                  <c:v>1.5</c:v>
                </c:pt>
                <c:pt idx="3">
                  <c:v>2.2000000000000002</c:v>
                </c:pt>
                <c:pt idx="4">
                  <c:v>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741-4A3E-8F0D-1883242DAA5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chart3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General</c:formatCode>
                <c:ptCount val="5"/>
                <c:pt idx="0">
                  <c:v>2020</c:v>
                </c:pt>
                <c:pt idx="1">
                  <c:v>2012</c:v>
                </c:pt>
                <c:pt idx="2">
                  <c:v>2020</c:v>
                </c:pt>
                <c:pt idx="3">
                  <c:v>2023</c:v>
                </c:pt>
                <c:pt idx="4">
                  <c:v>2024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0</c:v>
                </c:pt>
                <c:pt idx="1">
                  <c:v>2</c:v>
                </c:pt>
                <c:pt idx="2">
                  <c:v>1.2</c:v>
                </c:pt>
                <c:pt idx="3">
                  <c:v>2.1</c:v>
                </c:pt>
                <c:pt idx="4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741-4A3E-8F0D-1883242DAA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96320880"/>
        <c:axId val="296321440"/>
      </c:areaChart>
      <c:catAx>
        <c:axId val="2963208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j-ea"/>
                <a:ea typeface="+mj-ea"/>
                <a:cs typeface="+mn-cs"/>
              </a:defRPr>
            </a:pPr>
            <a:endParaRPr lang="ko-KR"/>
          </a:p>
        </c:txPr>
        <c:crossAx val="296321440"/>
        <c:crosses val="autoZero"/>
        <c:auto val="1"/>
        <c:lblAlgn val="ctr"/>
        <c:lblOffset val="100"/>
        <c:noMultiLvlLbl val="0"/>
      </c:catAx>
      <c:valAx>
        <c:axId val="29632144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rgbClr val="BFBFBF"/>
            </a:solidFill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800" b="0" i="0" u="none" strike="noStrike" kern="1200" baseline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  <a:ea typeface="+mn-ea"/>
                <a:cs typeface="+mn-cs"/>
              </a:defRPr>
            </a:pPr>
            <a:endParaRPr lang="ko-KR"/>
          </a:p>
        </c:txPr>
        <c:crossAx val="29632088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1000" baseline="0">
          <a:solidFill>
            <a:schemeClr val="tx1">
              <a:lumMod val="75000"/>
              <a:lumOff val="25000"/>
            </a:schemeClr>
          </a:solidFill>
          <a:latin typeface="Calibri" panose="020F0502020204030204" pitchFamily="34" charset="0"/>
          <a:ea typeface="맑은 고딕" panose="020B0503020000020004" pitchFamily="50" charset="-127"/>
        </a:defRPr>
      </a:pPr>
      <a:endParaRPr lang="ko-K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항목A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43</c:v>
                </c:pt>
                <c:pt idx="2">
                  <c:v>45</c:v>
                </c:pt>
                <c:pt idx="3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0A-43B8-84B1-DA784F94013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항목B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44</c:v>
                </c:pt>
                <c:pt idx="1">
                  <c:v>24</c:v>
                </c:pt>
                <c:pt idx="2">
                  <c:v>28</c:v>
                </c:pt>
                <c:pt idx="3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0A-43B8-84B1-DA784F9401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422987824"/>
        <c:axId val="422983664"/>
      </c:barChart>
      <c:catAx>
        <c:axId val="4229878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2983664"/>
        <c:crosses val="autoZero"/>
        <c:auto val="1"/>
        <c:lblAlgn val="ctr"/>
        <c:lblOffset val="100"/>
        <c:noMultiLvlLbl val="0"/>
      </c:catAx>
      <c:valAx>
        <c:axId val="422983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229878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4376583467210184E-2"/>
          <c:y val="3.5026125887093862E-2"/>
          <c:w val="0.95124698827135845"/>
          <c:h val="0.75052833661906182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항목A</c:v>
                </c:pt>
              </c:strCache>
            </c:strRef>
          </c:tx>
          <c:spPr>
            <a:ln w="25400"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ymbol val="circle"/>
            <c:size val="7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c:spPr>
          </c:marker>
          <c:dLbls>
            <c:delete val="1"/>
          </c:dLbls>
          <c:cat>
            <c:strRef>
              <c:f>Sheet1!$A$2:$A$5</c:f>
              <c:strCache>
                <c:ptCount val="4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43</c:v>
                </c:pt>
                <c:pt idx="2">
                  <c:v>10</c:v>
                </c:pt>
                <c:pt idx="3">
                  <c:v>35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52F9-4B06-BF19-34718DAB34D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항목B</c:v>
                </c:pt>
              </c:strCache>
            </c:strRef>
          </c:tx>
          <c:spPr>
            <a:ln w="31750">
              <a:solidFill>
                <a:schemeClr val="accent3"/>
              </a:solidFill>
            </a:ln>
          </c:spPr>
          <c:marker>
            <c:symbol val="circle"/>
            <c:size val="10"/>
            <c:spPr>
              <a:solidFill>
                <a:schemeClr val="accent3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accent3"/>
                    </a:solidFill>
                  </a:defRPr>
                </a:pPr>
                <a:endParaRPr lang="ko-K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15</c:v>
                </c:pt>
                <c:pt idx="1">
                  <c:v>24</c:v>
                </c:pt>
                <c:pt idx="2">
                  <c:v>28</c:v>
                </c:pt>
                <c:pt idx="3">
                  <c:v>48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52F9-4B06-BF19-34718DAB34D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항목C</c:v>
                </c:pt>
              </c:strCache>
            </c:strRef>
          </c:tx>
          <c:spPr>
            <a:ln w="25400">
              <a:solidFill>
                <a:schemeClr val="accent1">
                  <a:lumMod val="75000"/>
                </a:schemeClr>
              </a:solidFill>
            </a:ln>
          </c:spPr>
          <c:marker>
            <c:symbol val="circle"/>
            <c:size val="7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</c:spPr>
          </c:marker>
          <c:dLbls>
            <c:delete val="1"/>
          </c:dLbls>
          <c:cat>
            <c:strRef>
              <c:f>Sheet1!$A$2:$A$5</c:f>
              <c:strCache>
                <c:ptCount val="4"/>
                <c:pt idx="0">
                  <c:v>항목01</c:v>
                </c:pt>
                <c:pt idx="1">
                  <c:v>항목02</c:v>
                </c:pt>
                <c:pt idx="2">
                  <c:v>항목03</c:v>
                </c:pt>
                <c:pt idx="3">
                  <c:v>항목04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50</c:v>
                </c:pt>
                <c:pt idx="3">
                  <c:v>30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2-52F9-4B06-BF19-34718DAB34D8}"/>
            </c:ext>
          </c:extLst>
        </c:ser>
        <c:dLbls>
          <c:dLblPos val="b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42466432"/>
        <c:axId val="153867776"/>
      </c:lineChart>
      <c:catAx>
        <c:axId val="14246643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 w="3175">
            <a:solidFill>
              <a:schemeClr val="accent2"/>
            </a:solidFill>
          </a:ln>
        </c:spPr>
        <c:txPr>
          <a:bodyPr/>
          <a:lstStyle/>
          <a:p>
            <a:pPr>
              <a:defRPr sz="10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</a:defRPr>
            </a:pPr>
            <a:endParaRPr lang="ko-KR"/>
          </a:p>
        </c:txPr>
        <c:crossAx val="153867776"/>
        <c:crosses val="autoZero"/>
        <c:auto val="1"/>
        <c:lblAlgn val="ctr"/>
        <c:lblOffset val="100"/>
        <c:noMultiLvlLbl val="0"/>
      </c:catAx>
      <c:valAx>
        <c:axId val="1538677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142466432"/>
        <c:crosses val="autoZero"/>
        <c:crossBetween val="between"/>
      </c:valAx>
    </c:plotArea>
    <c:legend>
      <c:legendPos val="b"/>
      <c:overlay val="0"/>
      <c:txPr>
        <a:bodyPr/>
        <a:lstStyle/>
        <a:p>
          <a:pPr>
            <a:defRPr sz="90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2"/>
              </a:solidFill>
            </a:defRPr>
          </a:pPr>
          <a:endParaRPr lang="ko-KR"/>
        </a:p>
      </c:txPr>
    </c:legend>
    <c:plotVisOnly val="1"/>
    <c:dispBlanksAs val="gap"/>
    <c:showDLblsOverMax val="0"/>
  </c:chart>
  <c:txPr>
    <a:bodyPr/>
    <a:lstStyle/>
    <a:p>
      <a:pPr>
        <a:defRPr sz="1200">
          <a:solidFill>
            <a:schemeClr val="accent3">
              <a:lumMod val="75000"/>
            </a:schemeClr>
          </a:solidFill>
          <a:latin typeface="+mn-lt"/>
        </a:defRPr>
      </a:pPr>
      <a:endParaRPr lang="ko-KR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항목A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0_ </c:formatCode>
                <c:ptCount val="9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  <c:pt idx="8" formatCode="General">
                  <c:v>2026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1.5</c:v>
                </c:pt>
                <c:pt idx="1">
                  <c:v>2</c:v>
                </c:pt>
                <c:pt idx="2">
                  <c:v>0.8</c:v>
                </c:pt>
                <c:pt idx="3">
                  <c:v>2.6</c:v>
                </c:pt>
                <c:pt idx="4">
                  <c:v>2.8</c:v>
                </c:pt>
                <c:pt idx="5">
                  <c:v>2.6</c:v>
                </c:pt>
                <c:pt idx="6">
                  <c:v>5</c:v>
                </c:pt>
                <c:pt idx="7">
                  <c:v>5.9</c:v>
                </c:pt>
                <c:pt idx="8">
                  <c:v>6.1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FFC-4C8B-BCC0-FC03DB83ED1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항목B</c:v>
                </c:pt>
              </c:strCache>
            </c:strRef>
          </c:tx>
          <c:spPr>
            <a:solidFill>
              <a:schemeClr val="accent3"/>
            </a:solidFill>
            <a:ln w="38100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0_ </c:formatCode>
                <c:ptCount val="9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  <c:pt idx="7">
                  <c:v>2025</c:v>
                </c:pt>
                <c:pt idx="8" formatCode="General">
                  <c:v>2026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2.5</c:v>
                </c:pt>
                <c:pt idx="1">
                  <c:v>4</c:v>
                </c:pt>
                <c:pt idx="2">
                  <c:v>1.8</c:v>
                </c:pt>
                <c:pt idx="3">
                  <c:v>4.3</c:v>
                </c:pt>
                <c:pt idx="4">
                  <c:v>4.7</c:v>
                </c:pt>
                <c:pt idx="5">
                  <c:v>3.5</c:v>
                </c:pt>
                <c:pt idx="6">
                  <c:v>4.0999999999999996</c:v>
                </c:pt>
                <c:pt idx="7">
                  <c:v>5</c:v>
                </c:pt>
                <c:pt idx="8">
                  <c:v>5.2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FFC-4C8B-BCC0-FC03DB83ED1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8"/>
        <c:overlap val="100"/>
        <c:axId val="96176768"/>
        <c:axId val="97735040"/>
      </c:barChart>
      <c:catAx>
        <c:axId val="9617676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vert="horz"/>
          <a:lstStyle/>
          <a:p>
            <a:pPr>
              <a:defRPr sz="1000">
                <a:solidFill>
                  <a:schemeClr val="accent2">
                    <a:lumMod val="60000"/>
                    <a:lumOff val="40000"/>
                  </a:schemeClr>
                </a:solidFill>
              </a:defRPr>
            </a:pPr>
            <a:endParaRPr lang="ko-KR"/>
          </a:p>
        </c:txPr>
        <c:crossAx val="97735040"/>
        <c:crosses val="autoZero"/>
        <c:auto val="0"/>
        <c:lblAlgn val="ctr"/>
        <c:lblOffset val="100"/>
        <c:noMultiLvlLbl val="0"/>
      </c:catAx>
      <c:valAx>
        <c:axId val="9773504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dk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900">
                <a:solidFill>
                  <a:schemeClr val="accent2">
                    <a:lumMod val="60000"/>
                    <a:lumOff val="40000"/>
                  </a:schemeClr>
                </a:solidFill>
              </a:defRPr>
            </a:pPr>
            <a:endParaRPr lang="ko-KR"/>
          </a:p>
        </c:txPr>
        <c:crossAx val="961767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txPr>
        <a:bodyPr/>
        <a:lstStyle/>
        <a:p>
          <a:pPr>
            <a:defRPr sz="900">
              <a:solidFill>
                <a:schemeClr val="accent2">
                  <a:lumMod val="60000"/>
                  <a:lumOff val="40000"/>
                </a:schemeClr>
              </a:solidFill>
            </a:defRPr>
          </a:pPr>
          <a:endParaRPr lang="ko-K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>
              <a:lumMod val="65000"/>
              <a:lumOff val="35000"/>
            </a:schemeClr>
          </a:solidFill>
          <a:latin typeface="+mn-lt"/>
        </a:defRPr>
      </a:pPr>
      <a:endParaRPr lang="ko-KR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2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0" i="0" u="none" strike="noStrike" kern="1200" baseline="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3">
  <dgm:title val=""/>
  <dgm:desc val=""/>
  <dgm:catLst>
    <dgm:cat type="accent3" pri="11300"/>
  </dgm:catLst>
  <dgm:styleLbl name="node0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>
        <a:shade val="80000"/>
      </a:schemeClr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>
        <a:shade val="80000"/>
      </a:schemeClr>
      <a:schemeClr val="accent3">
        <a:tint val="7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/>
    <dgm:txEffectClrLst/>
  </dgm:styleLbl>
  <dgm:styleLbl name="lnNode1">
    <dgm:fillClrLst>
      <a:schemeClr val="accent3">
        <a:shade val="80000"/>
      </a:schemeClr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shade val="80000"/>
        <a:alpha val="50000"/>
      </a:schemeClr>
      <a:schemeClr val="accent3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/>
    <dgm:txEffectClrLst/>
  </dgm:styleLbl>
  <dgm:styleLbl name="fg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3">
        <a:shade val="90000"/>
      </a:schemeClr>
      <a:schemeClr val="accent3">
        <a:tint val="70000"/>
      </a:schemeClr>
    </dgm:fillClrLst>
    <dgm:linClrLst>
      <a:schemeClr val="accent3">
        <a:shade val="90000"/>
      </a:schemeClr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3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>
        <a:shade val="8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9000"/>
      </a:schemeClr>
    </dgm:fillClrLst>
    <dgm:linClrLst meth="repeat">
      <a:schemeClr val="accent3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>
        <a:tint val="80000"/>
      </a:schemeClr>
    </dgm:fillClrLst>
    <dgm:linClrLst meth="repeat">
      <a:schemeClr val="accent3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>
        <a:shade val="80000"/>
      </a:schemeClr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8BBF1AE-02DB-46AD-8970-A56405678D46}" type="doc">
      <dgm:prSet loTypeId="urn:microsoft.com/office/officeart/2005/8/layout/orgChart1" loCatId="hierarchy" qsTypeId="urn:microsoft.com/office/officeart/2005/8/quickstyle/simple1" qsCatId="simple" csTypeId="urn:microsoft.com/office/officeart/2005/8/colors/accent3_3" csCatId="accent3" phldr="1"/>
      <dgm:spPr/>
      <dgm:t>
        <a:bodyPr/>
        <a:lstStyle/>
        <a:p>
          <a:pPr latinLnBrk="1"/>
          <a:endParaRPr lang="ko-KR" altLang="en-US"/>
        </a:p>
      </dgm:t>
    </dgm:pt>
    <dgm:pt modelId="{51803A75-CF27-4565-97CD-9D0DF13E5D35}">
      <dgm:prSet custT="1"/>
      <dgm:spPr>
        <a:gradFill flip="none" rotWithShape="1">
          <a:gsLst>
            <a:gs pos="0">
              <a:schemeClr val="accent3"/>
            </a:gs>
            <a:gs pos="100000">
              <a:schemeClr val="accent3">
                <a:lumMod val="75000"/>
              </a:schemeClr>
            </a:gs>
          </a:gsLst>
          <a:lin ang="0" scaled="1"/>
          <a:tileRect/>
        </a:gradFill>
        <a:ln>
          <a:noFill/>
        </a:ln>
      </dgm:spPr>
      <dgm:t>
        <a:bodyPr/>
        <a:lstStyle/>
        <a:p>
          <a:pPr latinLnBrk="1"/>
          <a:r>
            <a:rPr lang="ko-KR" sz="1200">
              <a:latin typeface="+mn-ea"/>
              <a:ea typeface="+mn-ea"/>
            </a:rPr>
            <a:t>대표이사</a:t>
          </a:r>
          <a:r>
            <a:rPr lang="en-US" altLang="ko-KR" sz="2600"/>
            <a:t> </a:t>
          </a:r>
          <a:r>
            <a:rPr lang="ko-KR" sz="1800" err="1">
              <a:latin typeface="+mj-ea"/>
              <a:ea typeface="+mj-ea"/>
            </a:rPr>
            <a:t>김피티</a:t>
          </a:r>
          <a:endParaRPr lang="ko-KR" sz="2600">
            <a:latin typeface="+mj-ea"/>
            <a:ea typeface="+mj-ea"/>
          </a:endParaRPr>
        </a:p>
      </dgm:t>
    </dgm:pt>
    <dgm:pt modelId="{9E95BEB5-4780-4E1F-A152-275D951714A4}" type="parTrans" cxnId="{1F282D22-88AC-4B06-BC42-032C1CAA432E}">
      <dgm:prSet/>
      <dgm:spPr/>
      <dgm:t>
        <a:bodyPr/>
        <a:lstStyle/>
        <a:p>
          <a:pPr latinLnBrk="1"/>
          <a:endParaRPr lang="ko-KR" altLang="en-US"/>
        </a:p>
      </dgm:t>
    </dgm:pt>
    <dgm:pt modelId="{59892531-C7A4-46A1-9583-37C835FC92CD}" type="sibTrans" cxnId="{1F282D22-88AC-4B06-BC42-032C1CAA432E}">
      <dgm:prSet/>
      <dgm:spPr/>
      <dgm:t>
        <a:bodyPr/>
        <a:lstStyle/>
        <a:p>
          <a:pPr latinLnBrk="1"/>
          <a:endParaRPr lang="ko-KR" altLang="en-US"/>
        </a:p>
      </dgm:t>
    </dgm:pt>
    <dgm:pt modelId="{E8C91138-8B83-47FF-BE3C-A20CB088E1F3}">
      <dgm:prSet custT="1"/>
      <dgm:spPr/>
      <dgm:t>
        <a:bodyPr/>
        <a:lstStyle/>
        <a:p>
          <a:pPr latinLnBrk="1"/>
          <a:r>
            <a:rPr lang="ko-KR" sz="1800" kern="1200">
              <a:solidFill>
                <a:srgbClr val="FFFFFF"/>
              </a:solidFill>
              <a:latin typeface="나눔스퀘어 네오 Heavy"/>
              <a:ea typeface="나눔스퀘어 네오 Heavy"/>
              <a:cs typeface="+mn-cs"/>
            </a:rPr>
            <a:t>인사팀</a:t>
          </a:r>
          <a:endParaRPr lang="ko-KR" altLang="en-US" sz="1800" kern="1200">
            <a:solidFill>
              <a:srgbClr val="FFFFFF"/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3FEC18E7-C9C2-4BFE-9A62-305BD6724504}" type="parTrans" cxnId="{AF2D8D0A-D477-4725-8E3E-00FE2A8108FF}">
      <dgm:prSet/>
      <dgm:spPr/>
      <dgm:t>
        <a:bodyPr/>
        <a:lstStyle/>
        <a:p>
          <a:pPr latinLnBrk="1"/>
          <a:endParaRPr lang="ko-KR" altLang="en-US"/>
        </a:p>
      </dgm:t>
    </dgm:pt>
    <dgm:pt modelId="{826D4E83-CFE4-4410-9ADC-023F8AC94DEF}" type="sibTrans" cxnId="{AF2D8D0A-D477-4725-8E3E-00FE2A8108FF}">
      <dgm:prSet/>
      <dgm:spPr/>
      <dgm:t>
        <a:bodyPr/>
        <a:lstStyle/>
        <a:p>
          <a:pPr latinLnBrk="1"/>
          <a:endParaRPr lang="ko-KR" altLang="en-US"/>
        </a:p>
      </dgm:t>
    </dgm:pt>
    <dgm:pt modelId="{719A038B-1AF8-48DE-8225-23CECAE6FACC}">
      <dgm:prSet custT="1"/>
      <dgm:spPr>
        <a:solidFill>
          <a:schemeClr val="bg1">
            <a:lumMod val="95000"/>
          </a:schemeClr>
        </a:solidFill>
      </dgm:spPr>
      <dgm:t>
        <a:bodyPr/>
        <a:lstStyle/>
        <a:p>
          <a:pPr latinLnBrk="1"/>
          <a:r>
            <a:rPr lang="ko-KR" sz="1200" kern="1200">
              <a:solidFill>
                <a:schemeClr val="accent3"/>
              </a:solidFill>
              <a:latin typeface="나눔스퀘어 네오 Bold"/>
              <a:ea typeface="나눔스퀘어 네오 Bold"/>
              <a:cs typeface="+mn-cs"/>
            </a:rPr>
            <a:t>팀장</a:t>
          </a:r>
          <a:r>
            <a:rPr lang="ko-KR" altLang="en-US" sz="2600" kern="1200">
              <a:solidFill>
                <a:schemeClr val="accent3"/>
              </a:solidFill>
            </a:rPr>
            <a:t> </a:t>
          </a:r>
          <a:r>
            <a:rPr lang="ko-KR" altLang="en-US" sz="1800" kern="1200" err="1">
              <a:solidFill>
                <a:schemeClr val="accent3"/>
              </a:solidFill>
              <a:latin typeface="나눔스퀘어 네오 Heavy"/>
              <a:ea typeface="나눔스퀘어 네오 Heavy"/>
              <a:cs typeface="+mn-cs"/>
            </a:rPr>
            <a:t>박피티</a:t>
          </a:r>
          <a:endParaRPr lang="ko-KR" altLang="en-US" sz="1800" kern="1200">
            <a:solidFill>
              <a:schemeClr val="accent3"/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3805A598-37FC-42B3-BB6E-45E6AE44B07C}" type="parTrans" cxnId="{390BD86C-908D-407F-96DD-21A503DABC24}">
      <dgm:prSet/>
      <dgm:spPr/>
      <dgm:t>
        <a:bodyPr/>
        <a:lstStyle/>
        <a:p>
          <a:pPr latinLnBrk="1"/>
          <a:endParaRPr lang="ko-KR" altLang="en-US"/>
        </a:p>
      </dgm:t>
    </dgm:pt>
    <dgm:pt modelId="{ED442143-4B0B-4037-B6DC-7DD058ABB54C}" type="sibTrans" cxnId="{390BD86C-908D-407F-96DD-21A503DABC24}">
      <dgm:prSet/>
      <dgm:spPr/>
      <dgm:t>
        <a:bodyPr/>
        <a:lstStyle/>
        <a:p>
          <a:pPr latinLnBrk="1"/>
          <a:endParaRPr lang="ko-KR" altLang="en-US"/>
        </a:p>
      </dgm:t>
    </dgm:pt>
    <dgm:pt modelId="{24F33C57-DA21-45EC-A088-5FEDAE44F7E4}">
      <dgm:prSet custT="1"/>
      <dgm:spPr>
        <a:solidFill>
          <a:schemeClr val="bg1">
            <a:lumMod val="95000"/>
          </a:schemeClr>
        </a:solidFill>
      </dgm:spPr>
      <dgm:t>
        <a:bodyPr/>
        <a:lstStyle/>
        <a:p>
          <a:pPr latinLnBrk="1"/>
          <a:r>
            <a:rPr lang="ko-KR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대리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이피티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07173CFA-4517-450C-A516-7FBD594A7FA0}" type="parTrans" cxnId="{6B5C63D0-A484-4521-B40A-E4E6A64EA017}">
      <dgm:prSet/>
      <dgm:spPr/>
      <dgm:t>
        <a:bodyPr/>
        <a:lstStyle/>
        <a:p>
          <a:pPr latinLnBrk="1"/>
          <a:endParaRPr lang="ko-KR" altLang="en-US"/>
        </a:p>
      </dgm:t>
    </dgm:pt>
    <dgm:pt modelId="{1F7F21A0-B71E-4CCF-9388-61077E524572}" type="sibTrans" cxnId="{6B5C63D0-A484-4521-B40A-E4E6A64EA017}">
      <dgm:prSet/>
      <dgm:spPr/>
      <dgm:t>
        <a:bodyPr/>
        <a:lstStyle/>
        <a:p>
          <a:pPr latinLnBrk="1"/>
          <a:endParaRPr lang="ko-KR" altLang="en-US"/>
        </a:p>
      </dgm:t>
    </dgm:pt>
    <dgm:pt modelId="{95F59F55-7EB6-4264-9364-2D28C26EEDAD}">
      <dgm:prSet custT="1"/>
      <dgm:spPr>
        <a:solidFill>
          <a:schemeClr val="bg1">
            <a:lumMod val="95000"/>
          </a:schemeClr>
        </a:solidFill>
      </dgm:spPr>
      <dgm:t>
        <a:bodyPr/>
        <a:lstStyle/>
        <a:p>
          <a:pPr latinLnBrk="1"/>
          <a:r>
            <a:rPr lang="ko-KR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주임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정피티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AAF251E1-ECB4-4907-9706-8844D428C08E}" type="parTrans" cxnId="{08DE9B03-CE81-4321-9850-7642EF8FF795}">
      <dgm:prSet/>
      <dgm:spPr/>
      <dgm:t>
        <a:bodyPr/>
        <a:lstStyle/>
        <a:p>
          <a:pPr latinLnBrk="1"/>
          <a:endParaRPr lang="ko-KR" altLang="en-US"/>
        </a:p>
      </dgm:t>
    </dgm:pt>
    <dgm:pt modelId="{88A92DC4-8B8F-40E7-848E-F3F4BAD09D3D}" type="sibTrans" cxnId="{08DE9B03-CE81-4321-9850-7642EF8FF795}">
      <dgm:prSet/>
      <dgm:spPr/>
      <dgm:t>
        <a:bodyPr/>
        <a:lstStyle/>
        <a:p>
          <a:pPr latinLnBrk="1"/>
          <a:endParaRPr lang="ko-KR" altLang="en-US"/>
        </a:p>
      </dgm:t>
    </dgm:pt>
    <dgm:pt modelId="{6D148793-6946-486F-8CF2-7C2093D9D4EC}">
      <dgm:prSet custT="1"/>
      <dgm:spPr/>
      <dgm:t>
        <a:bodyPr/>
        <a:lstStyle/>
        <a:p>
          <a:pPr latinLnBrk="1"/>
          <a:r>
            <a:rPr lang="ko-KR" sz="1800" kern="1200">
              <a:solidFill>
                <a:srgbClr val="FFFFFF"/>
              </a:solidFill>
              <a:latin typeface="나눔스퀘어 네오 Heavy"/>
              <a:ea typeface="나눔스퀘어 네오 Heavy"/>
              <a:cs typeface="+mn-cs"/>
            </a:rPr>
            <a:t>기획팀</a:t>
          </a:r>
          <a:endParaRPr lang="ko-KR" altLang="en-US" sz="1800" kern="1200">
            <a:solidFill>
              <a:srgbClr val="FFFFFF"/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9B5C82F3-831C-4E69-932A-38466E4C04F4}" type="parTrans" cxnId="{7BCB9C20-D2FE-4C0C-A9DD-22306513ACD8}">
      <dgm:prSet/>
      <dgm:spPr/>
      <dgm:t>
        <a:bodyPr/>
        <a:lstStyle/>
        <a:p>
          <a:pPr latinLnBrk="1"/>
          <a:endParaRPr lang="ko-KR" altLang="en-US"/>
        </a:p>
      </dgm:t>
    </dgm:pt>
    <dgm:pt modelId="{A1532CEB-4B0A-413A-BEF5-9E74F99788E4}" type="sibTrans" cxnId="{7BCB9C20-D2FE-4C0C-A9DD-22306513ACD8}">
      <dgm:prSet/>
      <dgm:spPr/>
      <dgm:t>
        <a:bodyPr/>
        <a:lstStyle/>
        <a:p>
          <a:pPr latinLnBrk="1"/>
          <a:endParaRPr lang="ko-KR" altLang="en-US"/>
        </a:p>
      </dgm:t>
    </dgm:pt>
    <dgm:pt modelId="{28E8A6F9-9C8D-4122-9B3D-B98754E434FF}">
      <dgm:prSet custT="1"/>
      <dgm:spPr>
        <a:solidFill>
          <a:schemeClr val="bg1">
            <a:lumMod val="95000"/>
          </a:schemeClr>
        </a:solidFill>
      </dgm:spPr>
      <dgm:t>
        <a:bodyPr/>
        <a:lstStyle/>
        <a:p>
          <a:pPr latinLnBrk="1"/>
          <a:r>
            <a:rPr lang="ko-KR" sz="1200" kern="1200">
              <a:solidFill>
                <a:schemeClr val="accent3"/>
              </a:solidFill>
              <a:latin typeface="나눔스퀘어 네오 Bold"/>
              <a:ea typeface="나눔스퀘어 네오 Bold"/>
              <a:cs typeface="+mn-cs"/>
            </a:rPr>
            <a:t>팀장</a:t>
          </a:r>
          <a:r>
            <a:rPr lang="ko-KR" altLang="en-US" sz="2600" kern="1200">
              <a:solidFill>
                <a:schemeClr val="accent3"/>
              </a:solidFill>
            </a:rPr>
            <a:t> </a:t>
          </a:r>
          <a:r>
            <a:rPr lang="ko-KR" altLang="en-US" sz="1800" kern="1200" err="1">
              <a:solidFill>
                <a:schemeClr val="accent3"/>
              </a:solidFill>
              <a:latin typeface="나눔스퀘어 네오 Heavy"/>
              <a:ea typeface="나눔스퀘어 네오 Heavy"/>
              <a:cs typeface="+mn-cs"/>
            </a:rPr>
            <a:t>주피티</a:t>
          </a:r>
          <a:endParaRPr lang="ko-KR" altLang="en-US" sz="1800" kern="1200">
            <a:solidFill>
              <a:schemeClr val="accent3"/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1AE47DD2-A694-433E-BE7F-CCB23FCADCE9}" type="parTrans" cxnId="{3DAF4853-512A-48A3-8A69-15AC831AED9F}">
      <dgm:prSet/>
      <dgm:spPr/>
      <dgm:t>
        <a:bodyPr/>
        <a:lstStyle/>
        <a:p>
          <a:pPr latinLnBrk="1"/>
          <a:endParaRPr lang="ko-KR" altLang="en-US"/>
        </a:p>
      </dgm:t>
    </dgm:pt>
    <dgm:pt modelId="{AA2EADD9-2F8B-4B19-905F-B0AD724AF8EE}" type="sibTrans" cxnId="{3DAF4853-512A-48A3-8A69-15AC831AED9F}">
      <dgm:prSet/>
      <dgm:spPr/>
      <dgm:t>
        <a:bodyPr/>
        <a:lstStyle/>
        <a:p>
          <a:pPr latinLnBrk="1"/>
          <a:endParaRPr lang="ko-KR" altLang="en-US"/>
        </a:p>
      </dgm:t>
    </dgm:pt>
    <dgm:pt modelId="{3EBB1EE7-F69A-4413-B3CC-8BE9F4F4A2DA}">
      <dgm:prSet custT="1"/>
      <dgm:spPr>
        <a:solidFill>
          <a:schemeClr val="bg1">
            <a:lumMod val="95000"/>
          </a:schemeClr>
        </a:solidFill>
      </dgm:spPr>
      <dgm:t>
        <a:bodyPr/>
        <a:lstStyle/>
        <a:p>
          <a:pPr latinLnBrk="1"/>
          <a:r>
            <a:rPr lang="ko-KR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대리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도피티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E1133C3C-20FE-4B65-872C-81FC42B11C33}" type="parTrans" cxnId="{F8B093DD-9125-4F11-8D84-B0B8995F29E7}">
      <dgm:prSet/>
      <dgm:spPr/>
      <dgm:t>
        <a:bodyPr/>
        <a:lstStyle/>
        <a:p>
          <a:pPr latinLnBrk="1"/>
          <a:endParaRPr lang="ko-KR" altLang="en-US"/>
        </a:p>
      </dgm:t>
    </dgm:pt>
    <dgm:pt modelId="{6B362116-9A94-427D-89F6-2C372A7C7AD2}" type="sibTrans" cxnId="{F8B093DD-9125-4F11-8D84-B0B8995F29E7}">
      <dgm:prSet/>
      <dgm:spPr/>
      <dgm:t>
        <a:bodyPr/>
        <a:lstStyle/>
        <a:p>
          <a:pPr latinLnBrk="1"/>
          <a:endParaRPr lang="ko-KR" altLang="en-US"/>
        </a:p>
      </dgm:t>
    </dgm:pt>
    <dgm:pt modelId="{F50EB22C-FD6B-48C1-A906-7F9808511F28}">
      <dgm:prSet custT="1"/>
      <dgm:spPr>
        <a:solidFill>
          <a:schemeClr val="bg1">
            <a:lumMod val="95000"/>
          </a:schemeClr>
        </a:solidFill>
      </dgm:spPr>
      <dgm:t>
        <a:bodyPr/>
        <a:lstStyle/>
        <a:p>
          <a:pPr latinLnBrk="1"/>
          <a:r>
            <a:rPr lang="ko-KR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주임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강피티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751E4EC1-7F0A-4B5C-9616-704F0C3FFB87}" type="parTrans" cxnId="{8EFE88D7-61A7-43CE-B636-056C8A30A2B0}">
      <dgm:prSet/>
      <dgm:spPr/>
      <dgm:t>
        <a:bodyPr/>
        <a:lstStyle/>
        <a:p>
          <a:pPr latinLnBrk="1"/>
          <a:endParaRPr lang="ko-KR" altLang="en-US"/>
        </a:p>
      </dgm:t>
    </dgm:pt>
    <dgm:pt modelId="{F9B91C72-2A55-4B67-8F41-CC0311FA5750}" type="sibTrans" cxnId="{8EFE88D7-61A7-43CE-B636-056C8A30A2B0}">
      <dgm:prSet/>
      <dgm:spPr/>
      <dgm:t>
        <a:bodyPr/>
        <a:lstStyle/>
        <a:p>
          <a:pPr latinLnBrk="1"/>
          <a:endParaRPr lang="ko-KR" altLang="en-US"/>
        </a:p>
      </dgm:t>
    </dgm:pt>
    <dgm:pt modelId="{A083E8EE-A399-459E-B5B0-394291B49C3F}">
      <dgm:prSet custT="1"/>
      <dgm:spPr/>
      <dgm:t>
        <a:bodyPr/>
        <a:lstStyle/>
        <a:p>
          <a:pPr latinLnBrk="1"/>
          <a:r>
            <a:rPr lang="ko-KR" sz="1800" kern="1200">
              <a:solidFill>
                <a:srgbClr val="FFFFFF"/>
              </a:solidFill>
              <a:latin typeface="나눔스퀘어 네오 Heavy"/>
              <a:ea typeface="나눔스퀘어 네오 Heavy"/>
              <a:cs typeface="+mn-cs"/>
            </a:rPr>
            <a:t>마케팅팀</a:t>
          </a:r>
          <a:endParaRPr lang="ko-KR" altLang="en-US" sz="1800" kern="1200">
            <a:solidFill>
              <a:srgbClr val="FFFFFF"/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41852B08-366E-4CC4-81FF-5008F7D0A18D}" type="parTrans" cxnId="{04547376-12EC-474F-9207-EB948FF953E0}">
      <dgm:prSet/>
      <dgm:spPr/>
      <dgm:t>
        <a:bodyPr/>
        <a:lstStyle/>
        <a:p>
          <a:pPr latinLnBrk="1"/>
          <a:endParaRPr lang="ko-KR" altLang="en-US"/>
        </a:p>
      </dgm:t>
    </dgm:pt>
    <dgm:pt modelId="{A3AD5CE4-E694-4D70-AC20-04DAE1884CD6}" type="sibTrans" cxnId="{04547376-12EC-474F-9207-EB948FF953E0}">
      <dgm:prSet/>
      <dgm:spPr/>
      <dgm:t>
        <a:bodyPr/>
        <a:lstStyle/>
        <a:p>
          <a:pPr latinLnBrk="1"/>
          <a:endParaRPr lang="ko-KR" altLang="en-US"/>
        </a:p>
      </dgm:t>
    </dgm:pt>
    <dgm:pt modelId="{C3ABE231-0EEC-4EE3-95B7-B87B2763E72F}">
      <dgm:prSet custT="1"/>
      <dgm:spPr>
        <a:solidFill>
          <a:schemeClr val="bg1">
            <a:lumMod val="95000"/>
          </a:schemeClr>
        </a:solidFill>
      </dgm:spPr>
      <dgm:t>
        <a:bodyPr/>
        <a:lstStyle/>
        <a:p>
          <a:pPr latinLnBrk="1"/>
          <a:r>
            <a:rPr lang="ko-KR" sz="1200" kern="1200">
              <a:solidFill>
                <a:schemeClr val="accent3"/>
              </a:solidFill>
              <a:latin typeface="나눔스퀘어 네오 Bold"/>
              <a:ea typeface="나눔스퀘어 네오 Bold"/>
              <a:cs typeface="+mn-cs"/>
            </a:rPr>
            <a:t>팀장</a:t>
          </a:r>
          <a:r>
            <a:rPr lang="ko-KR" altLang="en-US" sz="2600" kern="1200">
              <a:solidFill>
                <a:schemeClr val="accent3"/>
              </a:solidFill>
            </a:rPr>
            <a:t> </a:t>
          </a:r>
          <a:r>
            <a:rPr lang="ko-KR" altLang="en-US" sz="1800" kern="1200" err="1">
              <a:solidFill>
                <a:schemeClr val="accent3"/>
              </a:solidFill>
              <a:latin typeface="나눔스퀘어 네오 Heavy"/>
              <a:ea typeface="나눔스퀘어 네오 Heavy"/>
              <a:cs typeface="+mn-cs"/>
            </a:rPr>
            <a:t>최피티</a:t>
          </a:r>
          <a:endParaRPr lang="ko-KR" altLang="en-US" sz="1800" kern="1200">
            <a:solidFill>
              <a:schemeClr val="accent3"/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367BB3D3-A493-45B5-B9B8-16E2DC8A4D9B}" type="parTrans" cxnId="{ABFA419F-D131-4E71-9D35-7BD5A8C06977}">
      <dgm:prSet/>
      <dgm:spPr/>
      <dgm:t>
        <a:bodyPr/>
        <a:lstStyle/>
        <a:p>
          <a:pPr latinLnBrk="1"/>
          <a:endParaRPr lang="ko-KR" altLang="en-US"/>
        </a:p>
      </dgm:t>
    </dgm:pt>
    <dgm:pt modelId="{0D3FB81A-3AEC-4C58-AF3C-9280133BAEF9}" type="sibTrans" cxnId="{ABFA419F-D131-4E71-9D35-7BD5A8C06977}">
      <dgm:prSet/>
      <dgm:spPr/>
      <dgm:t>
        <a:bodyPr/>
        <a:lstStyle/>
        <a:p>
          <a:pPr latinLnBrk="1"/>
          <a:endParaRPr lang="ko-KR" altLang="en-US"/>
        </a:p>
      </dgm:t>
    </dgm:pt>
    <dgm:pt modelId="{ADD22A08-8C01-4DF1-8AA6-504AB179290C}">
      <dgm:prSet custT="1"/>
      <dgm:spPr>
        <a:solidFill>
          <a:schemeClr val="bg1">
            <a:lumMod val="95000"/>
          </a:schemeClr>
        </a:solidFill>
      </dgm:spPr>
      <dgm:t>
        <a:bodyPr/>
        <a:lstStyle/>
        <a:p>
          <a:pPr latinLnBrk="1"/>
          <a:r>
            <a:rPr lang="ko-KR" altLang="en-US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대</a:t>
          </a:r>
          <a:r>
            <a:rPr lang="ko-KR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리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송피티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EF410841-39F0-4587-923F-B620A62C67FF}" type="parTrans" cxnId="{691D544F-A329-451B-973C-FC449E9F88D4}">
      <dgm:prSet/>
      <dgm:spPr/>
      <dgm:t>
        <a:bodyPr/>
        <a:lstStyle/>
        <a:p>
          <a:pPr latinLnBrk="1"/>
          <a:endParaRPr lang="ko-KR" altLang="en-US"/>
        </a:p>
      </dgm:t>
    </dgm:pt>
    <dgm:pt modelId="{E75B63FC-DB1D-4CF3-8DFF-E2A5927FBB04}" type="sibTrans" cxnId="{691D544F-A329-451B-973C-FC449E9F88D4}">
      <dgm:prSet/>
      <dgm:spPr/>
      <dgm:t>
        <a:bodyPr/>
        <a:lstStyle/>
        <a:p>
          <a:pPr latinLnBrk="1"/>
          <a:endParaRPr lang="ko-KR" altLang="en-US"/>
        </a:p>
      </dgm:t>
    </dgm:pt>
    <dgm:pt modelId="{44056FD0-346B-4DED-95F5-DA49771FCBF0}">
      <dgm:prSet custT="1"/>
      <dgm:spPr/>
      <dgm:t>
        <a:bodyPr/>
        <a:lstStyle/>
        <a:p>
          <a:pPr latinLnBrk="1"/>
          <a:r>
            <a:rPr lang="ko-KR" sz="1800" kern="1200">
              <a:solidFill>
                <a:srgbClr val="FFFFFF"/>
              </a:solidFill>
              <a:latin typeface="나눔스퀘어 네오 Heavy"/>
              <a:ea typeface="나눔스퀘어 네오 Heavy"/>
              <a:cs typeface="+mn-cs"/>
            </a:rPr>
            <a:t>회계팀</a:t>
          </a:r>
          <a:endParaRPr lang="ko-KR" altLang="en-US" sz="1800" kern="1200">
            <a:solidFill>
              <a:srgbClr val="FFFFFF"/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D4499E65-A2C3-4859-B96E-D6CB57C81FC7}" type="parTrans" cxnId="{D1859447-4FC3-4176-8EA2-B51F0EC2BE0C}">
      <dgm:prSet/>
      <dgm:spPr/>
      <dgm:t>
        <a:bodyPr/>
        <a:lstStyle/>
        <a:p>
          <a:pPr latinLnBrk="1"/>
          <a:endParaRPr lang="ko-KR" altLang="en-US"/>
        </a:p>
      </dgm:t>
    </dgm:pt>
    <dgm:pt modelId="{BD13C1F8-C6E6-4F48-A8F2-51EA56D9DBAE}" type="sibTrans" cxnId="{D1859447-4FC3-4176-8EA2-B51F0EC2BE0C}">
      <dgm:prSet/>
      <dgm:spPr/>
      <dgm:t>
        <a:bodyPr/>
        <a:lstStyle/>
        <a:p>
          <a:pPr latinLnBrk="1"/>
          <a:endParaRPr lang="ko-KR" altLang="en-US"/>
        </a:p>
      </dgm:t>
    </dgm:pt>
    <dgm:pt modelId="{7BFC520B-CF98-46FB-A19C-E89A57336CAC}">
      <dgm:prSet custT="1"/>
      <dgm:spPr>
        <a:solidFill>
          <a:schemeClr val="bg1">
            <a:lumMod val="95000"/>
          </a:schemeClr>
        </a:solidFill>
      </dgm:spPr>
      <dgm:t>
        <a:bodyPr/>
        <a:lstStyle/>
        <a:p>
          <a:pPr latinLnBrk="1"/>
          <a:r>
            <a:rPr lang="ko-KR" sz="1200" kern="1200">
              <a:solidFill>
                <a:schemeClr val="accent3"/>
              </a:solidFill>
              <a:latin typeface="나눔스퀘어 네오 Bold"/>
              <a:ea typeface="나눔스퀘어 네오 Bold"/>
              <a:cs typeface="+mn-cs"/>
            </a:rPr>
            <a:t>팀장</a:t>
          </a:r>
          <a:r>
            <a:rPr lang="ko-KR" altLang="en-US" sz="2600" kern="1200">
              <a:solidFill>
                <a:schemeClr val="accent3"/>
              </a:solidFill>
            </a:rPr>
            <a:t> </a:t>
          </a:r>
          <a:r>
            <a:rPr lang="ko-KR" altLang="en-US" sz="1800" kern="1200" err="1">
              <a:solidFill>
                <a:schemeClr val="accent3"/>
              </a:solidFill>
              <a:latin typeface="나눔스퀘어 네오 Heavy"/>
              <a:ea typeface="나눔스퀘어 네오 Heavy"/>
              <a:cs typeface="+mn-cs"/>
            </a:rPr>
            <a:t>유피티</a:t>
          </a:r>
          <a:endParaRPr lang="ko-KR" altLang="en-US" sz="1800" kern="1200">
            <a:solidFill>
              <a:schemeClr val="accent3"/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E725E3EE-57B0-442F-BFAC-01877FB98390}" type="parTrans" cxnId="{7F13623E-664B-43C2-AF66-E8F033612C20}">
      <dgm:prSet/>
      <dgm:spPr/>
      <dgm:t>
        <a:bodyPr/>
        <a:lstStyle/>
        <a:p>
          <a:pPr latinLnBrk="1"/>
          <a:endParaRPr lang="ko-KR" altLang="en-US"/>
        </a:p>
      </dgm:t>
    </dgm:pt>
    <dgm:pt modelId="{1A865181-D9D9-4F90-B2B0-1879A08E7922}" type="sibTrans" cxnId="{7F13623E-664B-43C2-AF66-E8F033612C20}">
      <dgm:prSet/>
      <dgm:spPr/>
      <dgm:t>
        <a:bodyPr/>
        <a:lstStyle/>
        <a:p>
          <a:pPr latinLnBrk="1"/>
          <a:endParaRPr lang="ko-KR" altLang="en-US"/>
        </a:p>
      </dgm:t>
    </dgm:pt>
    <dgm:pt modelId="{C7E360B4-0BE2-4D7B-B6FF-AE1A13B9542A}">
      <dgm:prSet custT="1"/>
      <dgm:spPr>
        <a:solidFill>
          <a:schemeClr val="bg1">
            <a:lumMod val="95000"/>
          </a:schemeClr>
        </a:solidFill>
      </dgm:spPr>
      <dgm:t>
        <a:bodyPr/>
        <a:lstStyle/>
        <a:p>
          <a:pPr latinLnBrk="1"/>
          <a:r>
            <a:rPr lang="ko-KR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대리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장피티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gm:t>
    </dgm:pt>
    <dgm:pt modelId="{1E040C9E-49C0-4627-B708-40D92A3EE25C}" type="parTrans" cxnId="{7840223A-04F9-4660-B0D5-7464B3DCE33B}">
      <dgm:prSet/>
      <dgm:spPr/>
      <dgm:t>
        <a:bodyPr/>
        <a:lstStyle/>
        <a:p>
          <a:pPr latinLnBrk="1"/>
          <a:endParaRPr lang="ko-KR" altLang="en-US"/>
        </a:p>
      </dgm:t>
    </dgm:pt>
    <dgm:pt modelId="{8329DA41-711D-4987-BE32-D47021FB70A0}" type="sibTrans" cxnId="{7840223A-04F9-4660-B0D5-7464B3DCE33B}">
      <dgm:prSet/>
      <dgm:spPr/>
      <dgm:t>
        <a:bodyPr/>
        <a:lstStyle/>
        <a:p>
          <a:pPr latinLnBrk="1"/>
          <a:endParaRPr lang="ko-KR" altLang="en-US"/>
        </a:p>
      </dgm:t>
    </dgm:pt>
    <dgm:pt modelId="{5E695C5C-E839-4C45-B08A-FE4320878F78}" type="pres">
      <dgm:prSet presAssocID="{C8BBF1AE-02DB-46AD-8970-A56405678D46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B99C3DA4-44C3-4664-A182-30A132FF8CE1}" type="pres">
      <dgm:prSet presAssocID="{51803A75-CF27-4565-97CD-9D0DF13E5D35}" presName="hierRoot1" presStyleCnt="0">
        <dgm:presLayoutVars>
          <dgm:hierBranch val="init"/>
        </dgm:presLayoutVars>
      </dgm:prSet>
      <dgm:spPr/>
    </dgm:pt>
    <dgm:pt modelId="{39AD4B86-640F-41A9-9190-C0991B50727D}" type="pres">
      <dgm:prSet presAssocID="{51803A75-CF27-4565-97CD-9D0DF13E5D35}" presName="rootComposite1" presStyleCnt="0"/>
      <dgm:spPr/>
    </dgm:pt>
    <dgm:pt modelId="{FBE59107-304F-4136-879A-04DC23286428}" type="pres">
      <dgm:prSet presAssocID="{51803A75-CF27-4565-97CD-9D0DF13E5D35}" presName="rootText1" presStyleLbl="node0" presStyleIdx="0" presStyleCnt="1" custScaleX="288329">
        <dgm:presLayoutVars>
          <dgm:chPref val="3"/>
        </dgm:presLayoutVars>
      </dgm:prSet>
      <dgm:spPr>
        <a:prstGeom prst="roundRect">
          <a:avLst/>
        </a:prstGeom>
      </dgm:spPr>
    </dgm:pt>
    <dgm:pt modelId="{3565F6F5-A4EC-42E0-8AD4-B11C41BE0869}" type="pres">
      <dgm:prSet presAssocID="{51803A75-CF27-4565-97CD-9D0DF13E5D35}" presName="rootConnector1" presStyleLbl="node1" presStyleIdx="0" presStyleCnt="0"/>
      <dgm:spPr/>
    </dgm:pt>
    <dgm:pt modelId="{02B8657E-7E60-4F01-A25E-05C566F35F72}" type="pres">
      <dgm:prSet presAssocID="{51803A75-CF27-4565-97CD-9D0DF13E5D35}" presName="hierChild2" presStyleCnt="0"/>
      <dgm:spPr/>
    </dgm:pt>
    <dgm:pt modelId="{7D747CE6-AA79-4E3E-9FA9-5B933F930730}" type="pres">
      <dgm:prSet presAssocID="{3FEC18E7-C9C2-4BFE-9A62-305BD6724504}" presName="Name37" presStyleLbl="parChTrans1D2" presStyleIdx="0" presStyleCnt="4"/>
      <dgm:spPr/>
    </dgm:pt>
    <dgm:pt modelId="{144A1A7A-03AD-401D-AD52-BCCE88755ED0}" type="pres">
      <dgm:prSet presAssocID="{E8C91138-8B83-47FF-BE3C-A20CB088E1F3}" presName="hierRoot2" presStyleCnt="0">
        <dgm:presLayoutVars>
          <dgm:hierBranch val="init"/>
        </dgm:presLayoutVars>
      </dgm:prSet>
      <dgm:spPr/>
    </dgm:pt>
    <dgm:pt modelId="{48622411-C98C-4E9E-8F16-865AC79F947F}" type="pres">
      <dgm:prSet presAssocID="{E8C91138-8B83-47FF-BE3C-A20CB088E1F3}" presName="rootComposite" presStyleCnt="0"/>
      <dgm:spPr/>
    </dgm:pt>
    <dgm:pt modelId="{DF0F25C0-7E00-48FC-B3A4-EB95995D170D}" type="pres">
      <dgm:prSet presAssocID="{E8C91138-8B83-47FF-BE3C-A20CB088E1F3}" presName="rootText" presStyleLbl="node2" presStyleIdx="0" presStyleCnt="4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2A63ED3A-9EE1-456C-8B73-4F2FA0DF2636}" type="pres">
      <dgm:prSet presAssocID="{E8C91138-8B83-47FF-BE3C-A20CB088E1F3}" presName="rootConnector" presStyleLbl="node2" presStyleIdx="0" presStyleCnt="4"/>
      <dgm:spPr/>
    </dgm:pt>
    <dgm:pt modelId="{CA41F766-8413-4DD3-B02B-EF31772A64DC}" type="pres">
      <dgm:prSet presAssocID="{E8C91138-8B83-47FF-BE3C-A20CB088E1F3}" presName="hierChild4" presStyleCnt="0"/>
      <dgm:spPr/>
    </dgm:pt>
    <dgm:pt modelId="{60677E96-23EF-466B-9C0E-79EB1F8D082B}" type="pres">
      <dgm:prSet presAssocID="{3805A598-37FC-42B3-BB6E-45E6AE44B07C}" presName="Name37" presStyleLbl="parChTrans1D3" presStyleIdx="0" presStyleCnt="4"/>
      <dgm:spPr/>
    </dgm:pt>
    <dgm:pt modelId="{308263AD-5DAB-46DA-9053-4E78CB1776FA}" type="pres">
      <dgm:prSet presAssocID="{719A038B-1AF8-48DE-8225-23CECAE6FACC}" presName="hierRoot2" presStyleCnt="0">
        <dgm:presLayoutVars>
          <dgm:hierBranch val="init"/>
        </dgm:presLayoutVars>
      </dgm:prSet>
      <dgm:spPr/>
    </dgm:pt>
    <dgm:pt modelId="{E18373AC-C18D-47B1-9141-DB4AEEDA16F8}" type="pres">
      <dgm:prSet presAssocID="{719A038B-1AF8-48DE-8225-23CECAE6FACC}" presName="rootComposite" presStyleCnt="0"/>
      <dgm:spPr/>
    </dgm:pt>
    <dgm:pt modelId="{10920619-5206-4314-B3E3-8E2FF15FA38A}" type="pres">
      <dgm:prSet presAssocID="{719A038B-1AF8-48DE-8225-23CECAE6FACC}" presName="rootText" presStyleLbl="node3" presStyleIdx="0" presStyleCnt="4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F6E2C260-DA7F-4AB4-B60C-39AABCD07147}" type="pres">
      <dgm:prSet presAssocID="{719A038B-1AF8-48DE-8225-23CECAE6FACC}" presName="rootConnector" presStyleLbl="node3" presStyleIdx="0" presStyleCnt="4"/>
      <dgm:spPr/>
    </dgm:pt>
    <dgm:pt modelId="{7C1802AF-0381-4D81-97C7-C1B5D5CDF39B}" type="pres">
      <dgm:prSet presAssocID="{719A038B-1AF8-48DE-8225-23CECAE6FACC}" presName="hierChild4" presStyleCnt="0"/>
      <dgm:spPr/>
    </dgm:pt>
    <dgm:pt modelId="{602EF00B-4BF2-4E61-8E86-77112C17FDA5}" type="pres">
      <dgm:prSet presAssocID="{07173CFA-4517-450C-A516-7FBD594A7FA0}" presName="Name37" presStyleLbl="parChTrans1D4" presStyleIdx="0" presStyleCnt="6"/>
      <dgm:spPr/>
    </dgm:pt>
    <dgm:pt modelId="{7A604F8F-06DB-4D19-9B7B-10323EC2B5A4}" type="pres">
      <dgm:prSet presAssocID="{24F33C57-DA21-45EC-A088-5FEDAE44F7E4}" presName="hierRoot2" presStyleCnt="0">
        <dgm:presLayoutVars>
          <dgm:hierBranch val="init"/>
        </dgm:presLayoutVars>
      </dgm:prSet>
      <dgm:spPr/>
    </dgm:pt>
    <dgm:pt modelId="{6C05F422-D8A3-4B22-9444-AE20DC0D78CF}" type="pres">
      <dgm:prSet presAssocID="{24F33C57-DA21-45EC-A088-5FEDAE44F7E4}" presName="rootComposite" presStyleCnt="0"/>
      <dgm:spPr/>
    </dgm:pt>
    <dgm:pt modelId="{428F7E41-91D8-477A-A4C9-FC4DD52B89ED}" type="pres">
      <dgm:prSet presAssocID="{24F33C57-DA21-45EC-A088-5FEDAE44F7E4}" presName="rootText" presStyleLbl="node4" presStyleIdx="0" presStyleCnt="6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81DF12EF-E8AF-4C52-94CF-06EBE2B052BE}" type="pres">
      <dgm:prSet presAssocID="{24F33C57-DA21-45EC-A088-5FEDAE44F7E4}" presName="rootConnector" presStyleLbl="node4" presStyleIdx="0" presStyleCnt="6"/>
      <dgm:spPr/>
    </dgm:pt>
    <dgm:pt modelId="{E47E84A1-97CF-4E4E-BBA5-9F1352287593}" type="pres">
      <dgm:prSet presAssocID="{24F33C57-DA21-45EC-A088-5FEDAE44F7E4}" presName="hierChild4" presStyleCnt="0"/>
      <dgm:spPr/>
    </dgm:pt>
    <dgm:pt modelId="{6F700BD4-9240-4852-9FE1-DAC77C9EE89E}" type="pres">
      <dgm:prSet presAssocID="{AAF251E1-ECB4-4907-9706-8844D428C08E}" presName="Name37" presStyleLbl="parChTrans1D4" presStyleIdx="1" presStyleCnt="6"/>
      <dgm:spPr/>
    </dgm:pt>
    <dgm:pt modelId="{B3DFAF5B-DC6C-4D02-AE1B-B93CE64BE558}" type="pres">
      <dgm:prSet presAssocID="{95F59F55-7EB6-4264-9364-2D28C26EEDAD}" presName="hierRoot2" presStyleCnt="0">
        <dgm:presLayoutVars>
          <dgm:hierBranch val="init"/>
        </dgm:presLayoutVars>
      </dgm:prSet>
      <dgm:spPr/>
    </dgm:pt>
    <dgm:pt modelId="{18F82129-5F10-4633-883F-1CA6B5C393E1}" type="pres">
      <dgm:prSet presAssocID="{95F59F55-7EB6-4264-9364-2D28C26EEDAD}" presName="rootComposite" presStyleCnt="0"/>
      <dgm:spPr/>
    </dgm:pt>
    <dgm:pt modelId="{9CE37589-2F4E-4D36-B076-468679BE278E}" type="pres">
      <dgm:prSet presAssocID="{95F59F55-7EB6-4264-9364-2D28C26EEDAD}" presName="rootText" presStyleLbl="node4" presStyleIdx="1" presStyleCnt="6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0D9A8593-CE8A-493C-AEB0-40338D2AB301}" type="pres">
      <dgm:prSet presAssocID="{95F59F55-7EB6-4264-9364-2D28C26EEDAD}" presName="rootConnector" presStyleLbl="node4" presStyleIdx="1" presStyleCnt="6"/>
      <dgm:spPr/>
    </dgm:pt>
    <dgm:pt modelId="{9DA44CFA-C40E-4E7B-AD71-1180E28FB70D}" type="pres">
      <dgm:prSet presAssocID="{95F59F55-7EB6-4264-9364-2D28C26EEDAD}" presName="hierChild4" presStyleCnt="0"/>
      <dgm:spPr/>
    </dgm:pt>
    <dgm:pt modelId="{051C96E9-4192-40F3-9B25-22B790E2BB77}" type="pres">
      <dgm:prSet presAssocID="{95F59F55-7EB6-4264-9364-2D28C26EEDAD}" presName="hierChild5" presStyleCnt="0"/>
      <dgm:spPr/>
    </dgm:pt>
    <dgm:pt modelId="{5C13AB7E-6CC4-4657-99D2-821D5BF0BD68}" type="pres">
      <dgm:prSet presAssocID="{24F33C57-DA21-45EC-A088-5FEDAE44F7E4}" presName="hierChild5" presStyleCnt="0"/>
      <dgm:spPr/>
    </dgm:pt>
    <dgm:pt modelId="{7E884AF7-43D9-4D15-AC22-9D3B006F5645}" type="pres">
      <dgm:prSet presAssocID="{719A038B-1AF8-48DE-8225-23CECAE6FACC}" presName="hierChild5" presStyleCnt="0"/>
      <dgm:spPr/>
    </dgm:pt>
    <dgm:pt modelId="{8CEB647E-768B-48DB-9321-59F0E104DADF}" type="pres">
      <dgm:prSet presAssocID="{E8C91138-8B83-47FF-BE3C-A20CB088E1F3}" presName="hierChild5" presStyleCnt="0"/>
      <dgm:spPr/>
    </dgm:pt>
    <dgm:pt modelId="{A8C6751D-0CC9-4730-A15C-0228A9E48A01}" type="pres">
      <dgm:prSet presAssocID="{9B5C82F3-831C-4E69-932A-38466E4C04F4}" presName="Name37" presStyleLbl="parChTrans1D2" presStyleIdx="1" presStyleCnt="4"/>
      <dgm:spPr/>
    </dgm:pt>
    <dgm:pt modelId="{6E70B1F1-A695-4AB9-B6D8-B355BC059180}" type="pres">
      <dgm:prSet presAssocID="{6D148793-6946-486F-8CF2-7C2093D9D4EC}" presName="hierRoot2" presStyleCnt="0">
        <dgm:presLayoutVars>
          <dgm:hierBranch val="init"/>
        </dgm:presLayoutVars>
      </dgm:prSet>
      <dgm:spPr/>
    </dgm:pt>
    <dgm:pt modelId="{C442440B-0199-4E8E-9310-DC7BE19E005A}" type="pres">
      <dgm:prSet presAssocID="{6D148793-6946-486F-8CF2-7C2093D9D4EC}" presName="rootComposite" presStyleCnt="0"/>
      <dgm:spPr/>
    </dgm:pt>
    <dgm:pt modelId="{71C135E5-A8AD-4810-BCA6-4787E3C9BCE8}" type="pres">
      <dgm:prSet presAssocID="{6D148793-6946-486F-8CF2-7C2093D9D4EC}" presName="rootText" presStyleLbl="node2" presStyleIdx="1" presStyleCnt="4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A8BE9B73-6559-435D-8857-E5E1E56804E1}" type="pres">
      <dgm:prSet presAssocID="{6D148793-6946-486F-8CF2-7C2093D9D4EC}" presName="rootConnector" presStyleLbl="node2" presStyleIdx="1" presStyleCnt="4"/>
      <dgm:spPr/>
    </dgm:pt>
    <dgm:pt modelId="{498BAE0F-667D-4E02-8AFC-27CF3618D7FA}" type="pres">
      <dgm:prSet presAssocID="{6D148793-6946-486F-8CF2-7C2093D9D4EC}" presName="hierChild4" presStyleCnt="0"/>
      <dgm:spPr/>
    </dgm:pt>
    <dgm:pt modelId="{CBBE9040-2F45-48AB-AFA7-FF0472E2EC09}" type="pres">
      <dgm:prSet presAssocID="{1AE47DD2-A694-433E-BE7F-CCB23FCADCE9}" presName="Name37" presStyleLbl="parChTrans1D3" presStyleIdx="1" presStyleCnt="4"/>
      <dgm:spPr/>
    </dgm:pt>
    <dgm:pt modelId="{D1D54711-FE0D-4CD9-B853-11D007FC5301}" type="pres">
      <dgm:prSet presAssocID="{28E8A6F9-9C8D-4122-9B3D-B98754E434FF}" presName="hierRoot2" presStyleCnt="0">
        <dgm:presLayoutVars>
          <dgm:hierBranch val="init"/>
        </dgm:presLayoutVars>
      </dgm:prSet>
      <dgm:spPr/>
    </dgm:pt>
    <dgm:pt modelId="{483AA16F-A1D6-4411-9AA8-56E7729B4115}" type="pres">
      <dgm:prSet presAssocID="{28E8A6F9-9C8D-4122-9B3D-B98754E434FF}" presName="rootComposite" presStyleCnt="0"/>
      <dgm:spPr/>
    </dgm:pt>
    <dgm:pt modelId="{62CE9CE9-717C-423B-9583-8EE4AFB9ADF5}" type="pres">
      <dgm:prSet presAssocID="{28E8A6F9-9C8D-4122-9B3D-B98754E434FF}" presName="rootText" presStyleLbl="node3" presStyleIdx="1" presStyleCnt="4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ED9EAC24-DB04-48F8-A26B-455859EEDABD}" type="pres">
      <dgm:prSet presAssocID="{28E8A6F9-9C8D-4122-9B3D-B98754E434FF}" presName="rootConnector" presStyleLbl="node3" presStyleIdx="1" presStyleCnt="4"/>
      <dgm:spPr/>
    </dgm:pt>
    <dgm:pt modelId="{5B8A43A6-B4E4-4411-9A9A-E59A22DA7793}" type="pres">
      <dgm:prSet presAssocID="{28E8A6F9-9C8D-4122-9B3D-B98754E434FF}" presName="hierChild4" presStyleCnt="0"/>
      <dgm:spPr/>
    </dgm:pt>
    <dgm:pt modelId="{F393BF4D-D382-4178-97EC-5CBEDE93F02F}" type="pres">
      <dgm:prSet presAssocID="{E1133C3C-20FE-4B65-872C-81FC42B11C33}" presName="Name37" presStyleLbl="parChTrans1D4" presStyleIdx="2" presStyleCnt="6"/>
      <dgm:spPr/>
    </dgm:pt>
    <dgm:pt modelId="{8B1EC14F-A4D1-43D7-9A1B-AC3CC457892E}" type="pres">
      <dgm:prSet presAssocID="{3EBB1EE7-F69A-4413-B3CC-8BE9F4F4A2DA}" presName="hierRoot2" presStyleCnt="0">
        <dgm:presLayoutVars>
          <dgm:hierBranch val="init"/>
        </dgm:presLayoutVars>
      </dgm:prSet>
      <dgm:spPr/>
    </dgm:pt>
    <dgm:pt modelId="{4A33C1BE-AE7F-4C6A-8778-782814690B58}" type="pres">
      <dgm:prSet presAssocID="{3EBB1EE7-F69A-4413-B3CC-8BE9F4F4A2DA}" presName="rootComposite" presStyleCnt="0"/>
      <dgm:spPr/>
    </dgm:pt>
    <dgm:pt modelId="{E305F25E-7F74-45F9-92D7-085C946C70BD}" type="pres">
      <dgm:prSet presAssocID="{3EBB1EE7-F69A-4413-B3CC-8BE9F4F4A2DA}" presName="rootText" presStyleLbl="node4" presStyleIdx="2" presStyleCnt="6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5C0902AC-9376-415B-B0B3-552C15AD2B55}" type="pres">
      <dgm:prSet presAssocID="{3EBB1EE7-F69A-4413-B3CC-8BE9F4F4A2DA}" presName="rootConnector" presStyleLbl="node4" presStyleIdx="2" presStyleCnt="6"/>
      <dgm:spPr/>
    </dgm:pt>
    <dgm:pt modelId="{E2CA9743-4C57-4B48-B677-F65CDAC31862}" type="pres">
      <dgm:prSet presAssocID="{3EBB1EE7-F69A-4413-B3CC-8BE9F4F4A2DA}" presName="hierChild4" presStyleCnt="0"/>
      <dgm:spPr/>
    </dgm:pt>
    <dgm:pt modelId="{3A363113-FED0-41B6-B9CE-092A9E259B34}" type="pres">
      <dgm:prSet presAssocID="{751E4EC1-7F0A-4B5C-9616-704F0C3FFB87}" presName="Name37" presStyleLbl="parChTrans1D4" presStyleIdx="3" presStyleCnt="6"/>
      <dgm:spPr/>
    </dgm:pt>
    <dgm:pt modelId="{84BCF286-5055-4B2E-923C-63E632AE793A}" type="pres">
      <dgm:prSet presAssocID="{F50EB22C-FD6B-48C1-A906-7F9808511F28}" presName="hierRoot2" presStyleCnt="0">
        <dgm:presLayoutVars>
          <dgm:hierBranch val="init"/>
        </dgm:presLayoutVars>
      </dgm:prSet>
      <dgm:spPr/>
    </dgm:pt>
    <dgm:pt modelId="{E863EC96-2A29-4558-8076-4031424D05BD}" type="pres">
      <dgm:prSet presAssocID="{F50EB22C-FD6B-48C1-A906-7F9808511F28}" presName="rootComposite" presStyleCnt="0"/>
      <dgm:spPr/>
    </dgm:pt>
    <dgm:pt modelId="{06D0F5A1-7237-485B-8D08-342A2424ADA1}" type="pres">
      <dgm:prSet presAssocID="{F50EB22C-FD6B-48C1-A906-7F9808511F28}" presName="rootText" presStyleLbl="node4" presStyleIdx="3" presStyleCnt="6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CCF9D8ED-BAA1-4F14-B2A8-4A6920A72E31}" type="pres">
      <dgm:prSet presAssocID="{F50EB22C-FD6B-48C1-A906-7F9808511F28}" presName="rootConnector" presStyleLbl="node4" presStyleIdx="3" presStyleCnt="6"/>
      <dgm:spPr/>
    </dgm:pt>
    <dgm:pt modelId="{1C5704FA-7BF3-496B-8155-4066287BB99E}" type="pres">
      <dgm:prSet presAssocID="{F50EB22C-FD6B-48C1-A906-7F9808511F28}" presName="hierChild4" presStyleCnt="0"/>
      <dgm:spPr/>
    </dgm:pt>
    <dgm:pt modelId="{0A2168A3-79FF-4D4A-89F4-6FC4ABCD791F}" type="pres">
      <dgm:prSet presAssocID="{F50EB22C-FD6B-48C1-A906-7F9808511F28}" presName="hierChild5" presStyleCnt="0"/>
      <dgm:spPr/>
    </dgm:pt>
    <dgm:pt modelId="{29ECB09E-163C-4EE9-A1EC-335B65BD7963}" type="pres">
      <dgm:prSet presAssocID="{3EBB1EE7-F69A-4413-B3CC-8BE9F4F4A2DA}" presName="hierChild5" presStyleCnt="0"/>
      <dgm:spPr/>
    </dgm:pt>
    <dgm:pt modelId="{80BD8341-EB6D-49E7-8463-18E69A958209}" type="pres">
      <dgm:prSet presAssocID="{28E8A6F9-9C8D-4122-9B3D-B98754E434FF}" presName="hierChild5" presStyleCnt="0"/>
      <dgm:spPr/>
    </dgm:pt>
    <dgm:pt modelId="{1E37BDEE-510C-4E85-856C-CB80919D8996}" type="pres">
      <dgm:prSet presAssocID="{6D148793-6946-486F-8CF2-7C2093D9D4EC}" presName="hierChild5" presStyleCnt="0"/>
      <dgm:spPr/>
    </dgm:pt>
    <dgm:pt modelId="{367E054B-827E-4B0F-9D44-100F2EA3076E}" type="pres">
      <dgm:prSet presAssocID="{41852B08-366E-4CC4-81FF-5008F7D0A18D}" presName="Name37" presStyleLbl="parChTrans1D2" presStyleIdx="2" presStyleCnt="4"/>
      <dgm:spPr/>
    </dgm:pt>
    <dgm:pt modelId="{24F50043-BAD9-459F-A406-E7A5BA74A795}" type="pres">
      <dgm:prSet presAssocID="{A083E8EE-A399-459E-B5B0-394291B49C3F}" presName="hierRoot2" presStyleCnt="0">
        <dgm:presLayoutVars>
          <dgm:hierBranch val="init"/>
        </dgm:presLayoutVars>
      </dgm:prSet>
      <dgm:spPr/>
    </dgm:pt>
    <dgm:pt modelId="{9A9D6945-1801-4E82-93AF-23EC0557482B}" type="pres">
      <dgm:prSet presAssocID="{A083E8EE-A399-459E-B5B0-394291B49C3F}" presName="rootComposite" presStyleCnt="0"/>
      <dgm:spPr/>
    </dgm:pt>
    <dgm:pt modelId="{FAA87B98-5D17-426D-A877-535A587DC462}" type="pres">
      <dgm:prSet presAssocID="{A083E8EE-A399-459E-B5B0-394291B49C3F}" presName="rootText" presStyleLbl="node2" presStyleIdx="2" presStyleCnt="4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05F806AA-C9E6-4E23-995C-D95D3F098414}" type="pres">
      <dgm:prSet presAssocID="{A083E8EE-A399-459E-B5B0-394291B49C3F}" presName="rootConnector" presStyleLbl="node2" presStyleIdx="2" presStyleCnt="4"/>
      <dgm:spPr/>
    </dgm:pt>
    <dgm:pt modelId="{E84F8070-3628-4AC2-B5C8-9BD2ADB2CE14}" type="pres">
      <dgm:prSet presAssocID="{A083E8EE-A399-459E-B5B0-394291B49C3F}" presName="hierChild4" presStyleCnt="0"/>
      <dgm:spPr/>
    </dgm:pt>
    <dgm:pt modelId="{D0ED078A-815C-43E2-BB8E-23FB014DEA63}" type="pres">
      <dgm:prSet presAssocID="{367BB3D3-A493-45B5-B9B8-16E2DC8A4D9B}" presName="Name37" presStyleLbl="parChTrans1D3" presStyleIdx="2" presStyleCnt="4"/>
      <dgm:spPr/>
    </dgm:pt>
    <dgm:pt modelId="{62F11971-4F1E-4B77-9CA2-3BF1B33F33C8}" type="pres">
      <dgm:prSet presAssocID="{C3ABE231-0EEC-4EE3-95B7-B87B2763E72F}" presName="hierRoot2" presStyleCnt="0">
        <dgm:presLayoutVars>
          <dgm:hierBranch val="init"/>
        </dgm:presLayoutVars>
      </dgm:prSet>
      <dgm:spPr/>
    </dgm:pt>
    <dgm:pt modelId="{60B73C67-5A96-498D-84FB-E229B97064B7}" type="pres">
      <dgm:prSet presAssocID="{C3ABE231-0EEC-4EE3-95B7-B87B2763E72F}" presName="rootComposite" presStyleCnt="0"/>
      <dgm:spPr/>
    </dgm:pt>
    <dgm:pt modelId="{BA81FD6D-C5A4-43E2-911C-BC9DA11FA546}" type="pres">
      <dgm:prSet presAssocID="{C3ABE231-0EEC-4EE3-95B7-B87B2763E72F}" presName="rootText" presStyleLbl="node3" presStyleIdx="2" presStyleCnt="4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2D6D9DFE-E158-45A3-A1B0-11BC40A79BEB}" type="pres">
      <dgm:prSet presAssocID="{C3ABE231-0EEC-4EE3-95B7-B87B2763E72F}" presName="rootConnector" presStyleLbl="node3" presStyleIdx="2" presStyleCnt="4"/>
      <dgm:spPr/>
    </dgm:pt>
    <dgm:pt modelId="{C60BBFE5-65CA-41E1-A7D1-2ACFDF91928A}" type="pres">
      <dgm:prSet presAssocID="{C3ABE231-0EEC-4EE3-95B7-B87B2763E72F}" presName="hierChild4" presStyleCnt="0"/>
      <dgm:spPr/>
    </dgm:pt>
    <dgm:pt modelId="{320A3728-EDF4-4AED-BFBE-900FE9771757}" type="pres">
      <dgm:prSet presAssocID="{EF410841-39F0-4587-923F-B620A62C67FF}" presName="Name37" presStyleLbl="parChTrans1D4" presStyleIdx="4" presStyleCnt="6"/>
      <dgm:spPr/>
    </dgm:pt>
    <dgm:pt modelId="{CC213A10-0837-4946-BCA1-123DC5C5CC89}" type="pres">
      <dgm:prSet presAssocID="{ADD22A08-8C01-4DF1-8AA6-504AB179290C}" presName="hierRoot2" presStyleCnt="0">
        <dgm:presLayoutVars>
          <dgm:hierBranch val="init"/>
        </dgm:presLayoutVars>
      </dgm:prSet>
      <dgm:spPr/>
    </dgm:pt>
    <dgm:pt modelId="{D8C6551A-17F4-45EA-B5B1-BC75ACC2410E}" type="pres">
      <dgm:prSet presAssocID="{ADD22A08-8C01-4DF1-8AA6-504AB179290C}" presName="rootComposite" presStyleCnt="0"/>
      <dgm:spPr/>
    </dgm:pt>
    <dgm:pt modelId="{D3991CEF-704D-4270-950E-E67C1F90558D}" type="pres">
      <dgm:prSet presAssocID="{ADD22A08-8C01-4DF1-8AA6-504AB179290C}" presName="rootText" presStyleLbl="node4" presStyleIdx="4" presStyleCnt="6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02E6E74C-A2DB-4029-A299-42807103E19C}" type="pres">
      <dgm:prSet presAssocID="{ADD22A08-8C01-4DF1-8AA6-504AB179290C}" presName="rootConnector" presStyleLbl="node4" presStyleIdx="4" presStyleCnt="6"/>
      <dgm:spPr/>
    </dgm:pt>
    <dgm:pt modelId="{28919BAC-3A56-4D78-9ABA-4CC1195CD182}" type="pres">
      <dgm:prSet presAssocID="{ADD22A08-8C01-4DF1-8AA6-504AB179290C}" presName="hierChild4" presStyleCnt="0"/>
      <dgm:spPr/>
    </dgm:pt>
    <dgm:pt modelId="{445717A0-851F-4757-A2A2-15E9EAD42F36}" type="pres">
      <dgm:prSet presAssocID="{ADD22A08-8C01-4DF1-8AA6-504AB179290C}" presName="hierChild5" presStyleCnt="0"/>
      <dgm:spPr/>
    </dgm:pt>
    <dgm:pt modelId="{4653E264-D8D7-4BB4-9812-207520C30758}" type="pres">
      <dgm:prSet presAssocID="{C3ABE231-0EEC-4EE3-95B7-B87B2763E72F}" presName="hierChild5" presStyleCnt="0"/>
      <dgm:spPr/>
    </dgm:pt>
    <dgm:pt modelId="{6C548397-D053-44E6-B172-4DAD9F80EAEC}" type="pres">
      <dgm:prSet presAssocID="{A083E8EE-A399-459E-B5B0-394291B49C3F}" presName="hierChild5" presStyleCnt="0"/>
      <dgm:spPr/>
    </dgm:pt>
    <dgm:pt modelId="{A9EE6F63-6661-4894-A4AB-2E1EF45D76AE}" type="pres">
      <dgm:prSet presAssocID="{D4499E65-A2C3-4859-B96E-D6CB57C81FC7}" presName="Name37" presStyleLbl="parChTrans1D2" presStyleIdx="3" presStyleCnt="4"/>
      <dgm:spPr/>
    </dgm:pt>
    <dgm:pt modelId="{08B9C69E-98B1-4444-BA70-127BE80C8B3A}" type="pres">
      <dgm:prSet presAssocID="{44056FD0-346B-4DED-95F5-DA49771FCBF0}" presName="hierRoot2" presStyleCnt="0">
        <dgm:presLayoutVars>
          <dgm:hierBranch val="init"/>
        </dgm:presLayoutVars>
      </dgm:prSet>
      <dgm:spPr/>
    </dgm:pt>
    <dgm:pt modelId="{36709210-094B-442B-AA6B-850B80418CB3}" type="pres">
      <dgm:prSet presAssocID="{44056FD0-346B-4DED-95F5-DA49771FCBF0}" presName="rootComposite" presStyleCnt="0"/>
      <dgm:spPr/>
    </dgm:pt>
    <dgm:pt modelId="{42FD4DA5-8AD9-4747-A969-2F123A8AC51F}" type="pres">
      <dgm:prSet presAssocID="{44056FD0-346B-4DED-95F5-DA49771FCBF0}" presName="rootText" presStyleLbl="node2" presStyleIdx="3" presStyleCnt="4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C73C36A7-2B3F-4C8A-96D7-CB4326EC7B81}" type="pres">
      <dgm:prSet presAssocID="{44056FD0-346B-4DED-95F5-DA49771FCBF0}" presName="rootConnector" presStyleLbl="node2" presStyleIdx="3" presStyleCnt="4"/>
      <dgm:spPr/>
    </dgm:pt>
    <dgm:pt modelId="{0320C2D6-13F5-435E-A61A-119C7836EDB5}" type="pres">
      <dgm:prSet presAssocID="{44056FD0-346B-4DED-95F5-DA49771FCBF0}" presName="hierChild4" presStyleCnt="0"/>
      <dgm:spPr/>
    </dgm:pt>
    <dgm:pt modelId="{58CB33E9-15E0-4A7D-878A-279F9BF1F7D6}" type="pres">
      <dgm:prSet presAssocID="{E725E3EE-57B0-442F-BFAC-01877FB98390}" presName="Name37" presStyleLbl="parChTrans1D3" presStyleIdx="3" presStyleCnt="4"/>
      <dgm:spPr/>
    </dgm:pt>
    <dgm:pt modelId="{B5E69580-6CCD-4B22-9681-F4A08057CB81}" type="pres">
      <dgm:prSet presAssocID="{7BFC520B-CF98-46FB-A19C-E89A57336CAC}" presName="hierRoot2" presStyleCnt="0">
        <dgm:presLayoutVars>
          <dgm:hierBranch val="init"/>
        </dgm:presLayoutVars>
      </dgm:prSet>
      <dgm:spPr/>
    </dgm:pt>
    <dgm:pt modelId="{A4D84CB2-BE8D-4238-AC6E-9279A00C6BCE}" type="pres">
      <dgm:prSet presAssocID="{7BFC520B-CF98-46FB-A19C-E89A57336CAC}" presName="rootComposite" presStyleCnt="0"/>
      <dgm:spPr/>
    </dgm:pt>
    <dgm:pt modelId="{CFECA4DF-15AF-4B24-8AFD-B06A2BCFE321}" type="pres">
      <dgm:prSet presAssocID="{7BFC520B-CF98-46FB-A19C-E89A57336CAC}" presName="rootText" presStyleLbl="node3" presStyleIdx="3" presStyleCnt="4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C071BAB7-CC4E-4CAC-B187-7ADB9C2FD846}" type="pres">
      <dgm:prSet presAssocID="{7BFC520B-CF98-46FB-A19C-E89A57336CAC}" presName="rootConnector" presStyleLbl="node3" presStyleIdx="3" presStyleCnt="4"/>
      <dgm:spPr/>
    </dgm:pt>
    <dgm:pt modelId="{09DDA746-BAED-4CCA-AAE5-41DED21235D2}" type="pres">
      <dgm:prSet presAssocID="{7BFC520B-CF98-46FB-A19C-E89A57336CAC}" presName="hierChild4" presStyleCnt="0"/>
      <dgm:spPr/>
    </dgm:pt>
    <dgm:pt modelId="{9818596A-1215-44C1-9D65-C358167A2C42}" type="pres">
      <dgm:prSet presAssocID="{1E040C9E-49C0-4627-B708-40D92A3EE25C}" presName="Name37" presStyleLbl="parChTrans1D4" presStyleIdx="5" presStyleCnt="6"/>
      <dgm:spPr/>
    </dgm:pt>
    <dgm:pt modelId="{293F38F8-08C0-4861-88A7-D65CDD2D67EA}" type="pres">
      <dgm:prSet presAssocID="{C7E360B4-0BE2-4D7B-B6FF-AE1A13B9542A}" presName="hierRoot2" presStyleCnt="0">
        <dgm:presLayoutVars>
          <dgm:hierBranch val="init"/>
        </dgm:presLayoutVars>
      </dgm:prSet>
      <dgm:spPr/>
    </dgm:pt>
    <dgm:pt modelId="{5E1719ED-A5E9-441A-BD77-7B2C0B365CA3}" type="pres">
      <dgm:prSet presAssocID="{C7E360B4-0BE2-4D7B-B6FF-AE1A13B9542A}" presName="rootComposite" presStyleCnt="0"/>
      <dgm:spPr/>
    </dgm:pt>
    <dgm:pt modelId="{EE24E552-727A-4873-98FE-C7BF77A5458B}" type="pres">
      <dgm:prSet presAssocID="{C7E360B4-0BE2-4D7B-B6FF-AE1A13B9542A}" presName="rootText" presStyleLbl="node4" presStyleIdx="5" presStyleCnt="6" custScaleX="163608">
        <dgm:presLayoutVars>
          <dgm:chPref val="3"/>
        </dgm:presLayoutVars>
      </dgm:prSet>
      <dgm:spPr>
        <a:prstGeom prst="roundRect">
          <a:avLst/>
        </a:prstGeom>
      </dgm:spPr>
    </dgm:pt>
    <dgm:pt modelId="{D5B6E50C-F706-4E18-9B87-D2BA45D87221}" type="pres">
      <dgm:prSet presAssocID="{C7E360B4-0BE2-4D7B-B6FF-AE1A13B9542A}" presName="rootConnector" presStyleLbl="node4" presStyleIdx="5" presStyleCnt="6"/>
      <dgm:spPr/>
    </dgm:pt>
    <dgm:pt modelId="{07E1B34F-EA62-4387-94C8-FAF94D35852B}" type="pres">
      <dgm:prSet presAssocID="{C7E360B4-0BE2-4D7B-B6FF-AE1A13B9542A}" presName="hierChild4" presStyleCnt="0"/>
      <dgm:spPr/>
    </dgm:pt>
    <dgm:pt modelId="{7F503C4D-7CD4-4D69-A7C0-791FEAE85378}" type="pres">
      <dgm:prSet presAssocID="{C7E360B4-0BE2-4D7B-B6FF-AE1A13B9542A}" presName="hierChild5" presStyleCnt="0"/>
      <dgm:spPr/>
    </dgm:pt>
    <dgm:pt modelId="{552128E3-9723-4782-90A5-8AC54149E694}" type="pres">
      <dgm:prSet presAssocID="{7BFC520B-CF98-46FB-A19C-E89A57336CAC}" presName="hierChild5" presStyleCnt="0"/>
      <dgm:spPr/>
    </dgm:pt>
    <dgm:pt modelId="{1D69D2FF-0F55-4D9B-8ECD-E59AA2C9358A}" type="pres">
      <dgm:prSet presAssocID="{44056FD0-346B-4DED-95F5-DA49771FCBF0}" presName="hierChild5" presStyleCnt="0"/>
      <dgm:spPr/>
    </dgm:pt>
    <dgm:pt modelId="{28F59879-AAD9-4F6B-9AF9-9DBF84270B72}" type="pres">
      <dgm:prSet presAssocID="{51803A75-CF27-4565-97CD-9D0DF13E5D35}" presName="hierChild3" presStyleCnt="0"/>
      <dgm:spPr/>
    </dgm:pt>
  </dgm:ptLst>
  <dgm:cxnLst>
    <dgm:cxn modelId="{08DE9B03-CE81-4321-9850-7642EF8FF795}" srcId="{24F33C57-DA21-45EC-A088-5FEDAE44F7E4}" destId="{95F59F55-7EB6-4264-9364-2D28C26EEDAD}" srcOrd="0" destOrd="0" parTransId="{AAF251E1-ECB4-4907-9706-8844D428C08E}" sibTransId="{88A92DC4-8B8F-40E7-848E-F3F4BAD09D3D}"/>
    <dgm:cxn modelId="{DC411D04-0315-4970-B0A3-C9A4B543449A}" type="presOf" srcId="{C3ABE231-0EEC-4EE3-95B7-B87B2763E72F}" destId="{BA81FD6D-C5A4-43E2-911C-BC9DA11FA546}" srcOrd="0" destOrd="0" presId="urn:microsoft.com/office/officeart/2005/8/layout/orgChart1"/>
    <dgm:cxn modelId="{C9DFC004-BD72-409B-8DD8-1344D5E26BA9}" type="presOf" srcId="{6D148793-6946-486F-8CF2-7C2093D9D4EC}" destId="{71C135E5-A8AD-4810-BCA6-4787E3C9BCE8}" srcOrd="0" destOrd="0" presId="urn:microsoft.com/office/officeart/2005/8/layout/orgChart1"/>
    <dgm:cxn modelId="{700C2A0A-B314-4B73-B43D-4F21E8A3A23C}" type="presOf" srcId="{28E8A6F9-9C8D-4122-9B3D-B98754E434FF}" destId="{62CE9CE9-717C-423B-9583-8EE4AFB9ADF5}" srcOrd="0" destOrd="0" presId="urn:microsoft.com/office/officeart/2005/8/layout/orgChart1"/>
    <dgm:cxn modelId="{AF2D8D0A-D477-4725-8E3E-00FE2A8108FF}" srcId="{51803A75-CF27-4565-97CD-9D0DF13E5D35}" destId="{E8C91138-8B83-47FF-BE3C-A20CB088E1F3}" srcOrd="0" destOrd="0" parTransId="{3FEC18E7-C9C2-4BFE-9A62-305BD6724504}" sibTransId="{826D4E83-CFE4-4410-9ADC-023F8AC94DEF}"/>
    <dgm:cxn modelId="{B94A010B-BC91-4093-BC91-E7E1C484C95F}" type="presOf" srcId="{751E4EC1-7F0A-4B5C-9616-704F0C3FFB87}" destId="{3A363113-FED0-41B6-B9CE-092A9E259B34}" srcOrd="0" destOrd="0" presId="urn:microsoft.com/office/officeart/2005/8/layout/orgChart1"/>
    <dgm:cxn modelId="{98604F14-32D4-4751-BF2E-B37CE1554B8E}" type="presOf" srcId="{F50EB22C-FD6B-48C1-A906-7F9808511F28}" destId="{CCF9D8ED-BAA1-4F14-B2A8-4A6920A72E31}" srcOrd="1" destOrd="0" presId="urn:microsoft.com/office/officeart/2005/8/layout/orgChart1"/>
    <dgm:cxn modelId="{70555C18-CF18-45E6-AF53-7E03E4C48073}" type="presOf" srcId="{E8C91138-8B83-47FF-BE3C-A20CB088E1F3}" destId="{DF0F25C0-7E00-48FC-B3A4-EB95995D170D}" srcOrd="0" destOrd="0" presId="urn:microsoft.com/office/officeart/2005/8/layout/orgChart1"/>
    <dgm:cxn modelId="{986C2F1C-F54E-477D-80CA-714985ED866E}" type="presOf" srcId="{24F33C57-DA21-45EC-A088-5FEDAE44F7E4}" destId="{428F7E41-91D8-477A-A4C9-FC4DD52B89ED}" srcOrd="0" destOrd="0" presId="urn:microsoft.com/office/officeart/2005/8/layout/orgChart1"/>
    <dgm:cxn modelId="{71B6791E-4196-43F6-8E07-C16E7F47A98C}" type="presOf" srcId="{3EBB1EE7-F69A-4413-B3CC-8BE9F4F4A2DA}" destId="{E305F25E-7F74-45F9-92D7-085C946C70BD}" srcOrd="0" destOrd="0" presId="urn:microsoft.com/office/officeart/2005/8/layout/orgChart1"/>
    <dgm:cxn modelId="{7BCB9C20-D2FE-4C0C-A9DD-22306513ACD8}" srcId="{51803A75-CF27-4565-97CD-9D0DF13E5D35}" destId="{6D148793-6946-486F-8CF2-7C2093D9D4EC}" srcOrd="1" destOrd="0" parTransId="{9B5C82F3-831C-4E69-932A-38466E4C04F4}" sibTransId="{A1532CEB-4B0A-413A-BEF5-9E74F99788E4}"/>
    <dgm:cxn modelId="{1F282D22-88AC-4B06-BC42-032C1CAA432E}" srcId="{C8BBF1AE-02DB-46AD-8970-A56405678D46}" destId="{51803A75-CF27-4565-97CD-9D0DF13E5D35}" srcOrd="0" destOrd="0" parTransId="{9E95BEB5-4780-4E1F-A152-275D951714A4}" sibTransId="{59892531-C7A4-46A1-9583-37C835FC92CD}"/>
    <dgm:cxn modelId="{C7C6C324-A942-48A6-A498-BF6164E2AF3B}" type="presOf" srcId="{9B5C82F3-831C-4E69-932A-38466E4C04F4}" destId="{A8C6751D-0CC9-4730-A15C-0228A9E48A01}" srcOrd="0" destOrd="0" presId="urn:microsoft.com/office/officeart/2005/8/layout/orgChart1"/>
    <dgm:cxn modelId="{6A6F4729-5733-4014-9C8E-BFE21D13FF4B}" type="presOf" srcId="{3EBB1EE7-F69A-4413-B3CC-8BE9F4F4A2DA}" destId="{5C0902AC-9376-415B-B0B3-552C15AD2B55}" srcOrd="1" destOrd="0" presId="urn:microsoft.com/office/officeart/2005/8/layout/orgChart1"/>
    <dgm:cxn modelId="{8B83612B-1538-4F27-B44E-DBB5151FB315}" type="presOf" srcId="{7BFC520B-CF98-46FB-A19C-E89A57336CAC}" destId="{CFECA4DF-15AF-4B24-8AFD-B06A2BCFE321}" srcOrd="0" destOrd="0" presId="urn:microsoft.com/office/officeart/2005/8/layout/orgChart1"/>
    <dgm:cxn modelId="{9305882D-585E-4656-B3EC-E64CFFDAEDF0}" type="presOf" srcId="{719A038B-1AF8-48DE-8225-23CECAE6FACC}" destId="{F6E2C260-DA7F-4AB4-B60C-39AABCD07147}" srcOrd="1" destOrd="0" presId="urn:microsoft.com/office/officeart/2005/8/layout/orgChart1"/>
    <dgm:cxn modelId="{9715AC39-5046-4C6D-99E5-01AF2EA506E0}" type="presOf" srcId="{6D148793-6946-486F-8CF2-7C2093D9D4EC}" destId="{A8BE9B73-6559-435D-8857-E5E1E56804E1}" srcOrd="1" destOrd="0" presId="urn:microsoft.com/office/officeart/2005/8/layout/orgChart1"/>
    <dgm:cxn modelId="{7840223A-04F9-4660-B0D5-7464B3DCE33B}" srcId="{7BFC520B-CF98-46FB-A19C-E89A57336CAC}" destId="{C7E360B4-0BE2-4D7B-B6FF-AE1A13B9542A}" srcOrd="0" destOrd="0" parTransId="{1E040C9E-49C0-4627-B708-40D92A3EE25C}" sibTransId="{8329DA41-711D-4987-BE32-D47021FB70A0}"/>
    <dgm:cxn modelId="{7F13623E-664B-43C2-AF66-E8F033612C20}" srcId="{44056FD0-346B-4DED-95F5-DA49771FCBF0}" destId="{7BFC520B-CF98-46FB-A19C-E89A57336CAC}" srcOrd="0" destOrd="0" parTransId="{E725E3EE-57B0-442F-BFAC-01877FB98390}" sibTransId="{1A865181-D9D9-4F90-B2B0-1879A08E7922}"/>
    <dgm:cxn modelId="{0FE7655D-8651-485A-9382-A774FE11E6BD}" type="presOf" srcId="{1AE47DD2-A694-433E-BE7F-CCB23FCADCE9}" destId="{CBBE9040-2F45-48AB-AFA7-FF0472E2EC09}" srcOrd="0" destOrd="0" presId="urn:microsoft.com/office/officeart/2005/8/layout/orgChart1"/>
    <dgm:cxn modelId="{F420DD5F-96A3-4CE4-8559-8F622C26D24C}" type="presOf" srcId="{E1133C3C-20FE-4B65-872C-81FC42B11C33}" destId="{F393BF4D-D382-4178-97EC-5CBEDE93F02F}" srcOrd="0" destOrd="0" presId="urn:microsoft.com/office/officeart/2005/8/layout/orgChart1"/>
    <dgm:cxn modelId="{41DE3F41-2264-426A-B6B7-3150265DEB97}" type="presOf" srcId="{E725E3EE-57B0-442F-BFAC-01877FB98390}" destId="{58CB33E9-15E0-4A7D-878A-279F9BF1F7D6}" srcOrd="0" destOrd="0" presId="urn:microsoft.com/office/officeart/2005/8/layout/orgChart1"/>
    <dgm:cxn modelId="{DCA15642-DDEB-40AF-A1FC-6B3BEFBD8326}" type="presOf" srcId="{C7E360B4-0BE2-4D7B-B6FF-AE1A13B9542A}" destId="{EE24E552-727A-4873-98FE-C7BF77A5458B}" srcOrd="0" destOrd="0" presId="urn:microsoft.com/office/officeart/2005/8/layout/orgChart1"/>
    <dgm:cxn modelId="{AAB72363-C770-4088-9212-59A785B986BF}" type="presOf" srcId="{1E040C9E-49C0-4627-B708-40D92A3EE25C}" destId="{9818596A-1215-44C1-9D65-C358167A2C42}" srcOrd="0" destOrd="0" presId="urn:microsoft.com/office/officeart/2005/8/layout/orgChart1"/>
    <dgm:cxn modelId="{C5419C45-8260-4448-B34A-44E97E267E0C}" type="presOf" srcId="{AAF251E1-ECB4-4907-9706-8844D428C08E}" destId="{6F700BD4-9240-4852-9FE1-DAC77C9EE89E}" srcOrd="0" destOrd="0" presId="urn:microsoft.com/office/officeart/2005/8/layout/orgChart1"/>
    <dgm:cxn modelId="{EB3DE045-BBA2-4168-BA70-83AE896CA3CA}" type="presOf" srcId="{A083E8EE-A399-459E-B5B0-394291B49C3F}" destId="{05F806AA-C9E6-4E23-995C-D95D3F098414}" srcOrd="1" destOrd="0" presId="urn:microsoft.com/office/officeart/2005/8/layout/orgChart1"/>
    <dgm:cxn modelId="{D1859447-4FC3-4176-8EA2-B51F0EC2BE0C}" srcId="{51803A75-CF27-4565-97CD-9D0DF13E5D35}" destId="{44056FD0-346B-4DED-95F5-DA49771FCBF0}" srcOrd="3" destOrd="0" parTransId="{D4499E65-A2C3-4859-B96E-D6CB57C81FC7}" sibTransId="{BD13C1F8-C6E6-4F48-A8F2-51EA56D9DBAE}"/>
    <dgm:cxn modelId="{390BD86C-908D-407F-96DD-21A503DABC24}" srcId="{E8C91138-8B83-47FF-BE3C-A20CB088E1F3}" destId="{719A038B-1AF8-48DE-8225-23CECAE6FACC}" srcOrd="0" destOrd="0" parTransId="{3805A598-37FC-42B3-BB6E-45E6AE44B07C}" sibTransId="{ED442143-4B0B-4037-B6DC-7DD058ABB54C}"/>
    <dgm:cxn modelId="{92ED8F6D-F780-4C24-9D09-1F97FE6AD6B4}" type="presOf" srcId="{ADD22A08-8C01-4DF1-8AA6-504AB179290C}" destId="{02E6E74C-A2DB-4029-A299-42807103E19C}" srcOrd="1" destOrd="0" presId="urn:microsoft.com/office/officeart/2005/8/layout/orgChart1"/>
    <dgm:cxn modelId="{3961456E-86BE-41C5-93A1-3E590E4E9CBD}" type="presOf" srcId="{41852B08-366E-4CC4-81FF-5008F7D0A18D}" destId="{367E054B-827E-4B0F-9D44-100F2EA3076E}" srcOrd="0" destOrd="0" presId="urn:microsoft.com/office/officeart/2005/8/layout/orgChart1"/>
    <dgm:cxn modelId="{19C4766E-3296-4146-8F33-DA031E90F51B}" type="presOf" srcId="{44056FD0-346B-4DED-95F5-DA49771FCBF0}" destId="{42FD4DA5-8AD9-4747-A969-2F123A8AC51F}" srcOrd="0" destOrd="0" presId="urn:microsoft.com/office/officeart/2005/8/layout/orgChart1"/>
    <dgm:cxn modelId="{BC83224F-71CC-40AA-AE48-C478D72A1DF4}" type="presOf" srcId="{07173CFA-4517-450C-A516-7FBD594A7FA0}" destId="{602EF00B-4BF2-4E61-8E86-77112C17FDA5}" srcOrd="0" destOrd="0" presId="urn:microsoft.com/office/officeart/2005/8/layout/orgChart1"/>
    <dgm:cxn modelId="{691D544F-A329-451B-973C-FC449E9F88D4}" srcId="{C3ABE231-0EEC-4EE3-95B7-B87B2763E72F}" destId="{ADD22A08-8C01-4DF1-8AA6-504AB179290C}" srcOrd="0" destOrd="0" parTransId="{EF410841-39F0-4587-923F-B620A62C67FF}" sibTransId="{E75B63FC-DB1D-4CF3-8DFF-E2A5927FBB04}"/>
    <dgm:cxn modelId="{3DAF4853-512A-48A3-8A69-15AC831AED9F}" srcId="{6D148793-6946-486F-8CF2-7C2093D9D4EC}" destId="{28E8A6F9-9C8D-4122-9B3D-B98754E434FF}" srcOrd="0" destOrd="0" parTransId="{1AE47DD2-A694-433E-BE7F-CCB23FCADCE9}" sibTransId="{AA2EADD9-2F8B-4B19-905F-B0AD724AF8EE}"/>
    <dgm:cxn modelId="{04547376-12EC-474F-9207-EB948FF953E0}" srcId="{51803A75-CF27-4565-97CD-9D0DF13E5D35}" destId="{A083E8EE-A399-459E-B5B0-394291B49C3F}" srcOrd="2" destOrd="0" parTransId="{41852B08-366E-4CC4-81FF-5008F7D0A18D}" sibTransId="{A3AD5CE4-E694-4D70-AC20-04DAE1884CD6}"/>
    <dgm:cxn modelId="{55E93F58-B1B1-40C3-BA20-1979B11E8183}" type="presOf" srcId="{3805A598-37FC-42B3-BB6E-45E6AE44B07C}" destId="{60677E96-23EF-466B-9C0E-79EB1F8D082B}" srcOrd="0" destOrd="0" presId="urn:microsoft.com/office/officeart/2005/8/layout/orgChart1"/>
    <dgm:cxn modelId="{DC87DF5A-5C3F-4B2D-B47B-D0507A39E5BF}" type="presOf" srcId="{7BFC520B-CF98-46FB-A19C-E89A57336CAC}" destId="{C071BAB7-CC4E-4CAC-B187-7ADB9C2FD846}" srcOrd="1" destOrd="0" presId="urn:microsoft.com/office/officeart/2005/8/layout/orgChart1"/>
    <dgm:cxn modelId="{692A6E82-F762-464F-BA52-9B4546EE371A}" type="presOf" srcId="{A083E8EE-A399-459E-B5B0-394291B49C3F}" destId="{FAA87B98-5D17-426D-A877-535A587DC462}" srcOrd="0" destOrd="0" presId="urn:microsoft.com/office/officeart/2005/8/layout/orgChart1"/>
    <dgm:cxn modelId="{51684D88-6845-40E7-AE1E-A83CEBA16163}" type="presOf" srcId="{F50EB22C-FD6B-48C1-A906-7F9808511F28}" destId="{06D0F5A1-7237-485B-8D08-342A2424ADA1}" srcOrd="0" destOrd="0" presId="urn:microsoft.com/office/officeart/2005/8/layout/orgChart1"/>
    <dgm:cxn modelId="{7080A38A-55CA-41B3-B92C-1C37487A0B30}" type="presOf" srcId="{44056FD0-346B-4DED-95F5-DA49771FCBF0}" destId="{C73C36A7-2B3F-4C8A-96D7-CB4326EC7B81}" srcOrd="1" destOrd="0" presId="urn:microsoft.com/office/officeart/2005/8/layout/orgChart1"/>
    <dgm:cxn modelId="{982BE88A-89BB-4381-B594-40929D0E3023}" type="presOf" srcId="{719A038B-1AF8-48DE-8225-23CECAE6FACC}" destId="{10920619-5206-4314-B3E3-8E2FF15FA38A}" srcOrd="0" destOrd="0" presId="urn:microsoft.com/office/officeart/2005/8/layout/orgChart1"/>
    <dgm:cxn modelId="{8AB59396-D206-4957-B596-61A5C9D37E70}" type="presOf" srcId="{28E8A6F9-9C8D-4122-9B3D-B98754E434FF}" destId="{ED9EAC24-DB04-48F8-A26B-455859EEDABD}" srcOrd="1" destOrd="0" presId="urn:microsoft.com/office/officeart/2005/8/layout/orgChart1"/>
    <dgm:cxn modelId="{9112CD99-B149-4D3A-8528-2FE5C6C23E87}" type="presOf" srcId="{E8C91138-8B83-47FF-BE3C-A20CB088E1F3}" destId="{2A63ED3A-9EE1-456C-8B73-4F2FA0DF2636}" srcOrd="1" destOrd="0" presId="urn:microsoft.com/office/officeart/2005/8/layout/orgChart1"/>
    <dgm:cxn modelId="{ABFA419F-D131-4E71-9D35-7BD5A8C06977}" srcId="{A083E8EE-A399-459E-B5B0-394291B49C3F}" destId="{C3ABE231-0EEC-4EE3-95B7-B87B2763E72F}" srcOrd="0" destOrd="0" parTransId="{367BB3D3-A493-45B5-B9B8-16E2DC8A4D9B}" sibTransId="{0D3FB81A-3AEC-4C58-AF3C-9280133BAEF9}"/>
    <dgm:cxn modelId="{494DB2A1-28F8-41C5-98A5-8635D87DB827}" type="presOf" srcId="{C8BBF1AE-02DB-46AD-8970-A56405678D46}" destId="{5E695C5C-E839-4C45-B08A-FE4320878F78}" srcOrd="0" destOrd="0" presId="urn:microsoft.com/office/officeart/2005/8/layout/orgChart1"/>
    <dgm:cxn modelId="{168161BF-AE27-40B3-8246-77C6F1018C91}" type="presOf" srcId="{ADD22A08-8C01-4DF1-8AA6-504AB179290C}" destId="{D3991CEF-704D-4270-950E-E67C1F90558D}" srcOrd="0" destOrd="0" presId="urn:microsoft.com/office/officeart/2005/8/layout/orgChart1"/>
    <dgm:cxn modelId="{D0A0DBBF-85CA-47C0-8D94-402CC675320D}" type="presOf" srcId="{51803A75-CF27-4565-97CD-9D0DF13E5D35}" destId="{3565F6F5-A4EC-42E0-8AD4-B11C41BE0869}" srcOrd="1" destOrd="0" presId="urn:microsoft.com/office/officeart/2005/8/layout/orgChart1"/>
    <dgm:cxn modelId="{3B12EAC1-CFE7-40D1-BC67-38875205DF16}" type="presOf" srcId="{24F33C57-DA21-45EC-A088-5FEDAE44F7E4}" destId="{81DF12EF-E8AF-4C52-94CF-06EBE2B052BE}" srcOrd="1" destOrd="0" presId="urn:microsoft.com/office/officeart/2005/8/layout/orgChart1"/>
    <dgm:cxn modelId="{8D08E4C8-FCB5-4F6A-B0BA-C226BF1A38D9}" type="presOf" srcId="{51803A75-CF27-4565-97CD-9D0DF13E5D35}" destId="{FBE59107-304F-4136-879A-04DC23286428}" srcOrd="0" destOrd="0" presId="urn:microsoft.com/office/officeart/2005/8/layout/orgChart1"/>
    <dgm:cxn modelId="{8BC8A4CE-7848-4A14-83CD-19CCD8D8B86C}" type="presOf" srcId="{95F59F55-7EB6-4264-9364-2D28C26EEDAD}" destId="{0D9A8593-CE8A-493C-AEB0-40338D2AB301}" srcOrd="1" destOrd="0" presId="urn:microsoft.com/office/officeart/2005/8/layout/orgChart1"/>
    <dgm:cxn modelId="{6B5C63D0-A484-4521-B40A-E4E6A64EA017}" srcId="{719A038B-1AF8-48DE-8225-23CECAE6FACC}" destId="{24F33C57-DA21-45EC-A088-5FEDAE44F7E4}" srcOrd="0" destOrd="0" parTransId="{07173CFA-4517-450C-A516-7FBD594A7FA0}" sibTransId="{1F7F21A0-B71E-4CCF-9388-61077E524572}"/>
    <dgm:cxn modelId="{8AF949D2-F3EC-4080-B248-D7844AB0CBF4}" type="presOf" srcId="{C3ABE231-0EEC-4EE3-95B7-B87B2763E72F}" destId="{2D6D9DFE-E158-45A3-A1B0-11BC40A79BEB}" srcOrd="1" destOrd="0" presId="urn:microsoft.com/office/officeart/2005/8/layout/orgChart1"/>
    <dgm:cxn modelId="{8EFE88D7-61A7-43CE-B636-056C8A30A2B0}" srcId="{3EBB1EE7-F69A-4413-B3CC-8BE9F4F4A2DA}" destId="{F50EB22C-FD6B-48C1-A906-7F9808511F28}" srcOrd="0" destOrd="0" parTransId="{751E4EC1-7F0A-4B5C-9616-704F0C3FFB87}" sibTransId="{F9B91C72-2A55-4B67-8F41-CC0311FA5750}"/>
    <dgm:cxn modelId="{F8B093DD-9125-4F11-8D84-B0B8995F29E7}" srcId="{28E8A6F9-9C8D-4122-9B3D-B98754E434FF}" destId="{3EBB1EE7-F69A-4413-B3CC-8BE9F4F4A2DA}" srcOrd="0" destOrd="0" parTransId="{E1133C3C-20FE-4B65-872C-81FC42B11C33}" sibTransId="{6B362116-9A94-427D-89F6-2C372A7C7AD2}"/>
    <dgm:cxn modelId="{2F77D2E3-0CAB-4AB7-A165-0D88FF88F97C}" type="presOf" srcId="{EF410841-39F0-4587-923F-B620A62C67FF}" destId="{320A3728-EDF4-4AED-BFBE-900FE9771757}" srcOrd="0" destOrd="0" presId="urn:microsoft.com/office/officeart/2005/8/layout/orgChart1"/>
    <dgm:cxn modelId="{02F2E9E7-0748-4262-841D-80346D3293DF}" type="presOf" srcId="{D4499E65-A2C3-4859-B96E-D6CB57C81FC7}" destId="{A9EE6F63-6661-4894-A4AB-2E1EF45D76AE}" srcOrd="0" destOrd="0" presId="urn:microsoft.com/office/officeart/2005/8/layout/orgChart1"/>
    <dgm:cxn modelId="{0B2069E9-AA9F-40B4-A458-47798190BB87}" type="presOf" srcId="{C7E360B4-0BE2-4D7B-B6FF-AE1A13B9542A}" destId="{D5B6E50C-F706-4E18-9B87-D2BA45D87221}" srcOrd="1" destOrd="0" presId="urn:microsoft.com/office/officeart/2005/8/layout/orgChart1"/>
    <dgm:cxn modelId="{A69093EB-AF37-4A51-9089-BD4416DC6677}" type="presOf" srcId="{3FEC18E7-C9C2-4BFE-9A62-305BD6724504}" destId="{7D747CE6-AA79-4E3E-9FA9-5B933F930730}" srcOrd="0" destOrd="0" presId="urn:microsoft.com/office/officeart/2005/8/layout/orgChart1"/>
    <dgm:cxn modelId="{4985D1EC-0B78-4DB3-B2A4-AECF81F44A27}" type="presOf" srcId="{367BB3D3-A493-45B5-B9B8-16E2DC8A4D9B}" destId="{D0ED078A-815C-43E2-BB8E-23FB014DEA63}" srcOrd="0" destOrd="0" presId="urn:microsoft.com/office/officeart/2005/8/layout/orgChart1"/>
    <dgm:cxn modelId="{F39196F5-463C-481B-AB07-047BD4091DD3}" type="presOf" srcId="{95F59F55-7EB6-4264-9364-2D28C26EEDAD}" destId="{9CE37589-2F4E-4D36-B076-468679BE278E}" srcOrd="0" destOrd="0" presId="urn:microsoft.com/office/officeart/2005/8/layout/orgChart1"/>
    <dgm:cxn modelId="{D705AE21-3EA7-4595-89A8-AD02F036DFAC}" type="presParOf" srcId="{5E695C5C-E839-4C45-B08A-FE4320878F78}" destId="{B99C3DA4-44C3-4664-A182-30A132FF8CE1}" srcOrd="0" destOrd="0" presId="urn:microsoft.com/office/officeart/2005/8/layout/orgChart1"/>
    <dgm:cxn modelId="{E866B9F3-738B-407F-94E5-4D748846F2CC}" type="presParOf" srcId="{B99C3DA4-44C3-4664-A182-30A132FF8CE1}" destId="{39AD4B86-640F-41A9-9190-C0991B50727D}" srcOrd="0" destOrd="0" presId="urn:microsoft.com/office/officeart/2005/8/layout/orgChart1"/>
    <dgm:cxn modelId="{F24E8ABA-1CC2-4EE9-ACCB-CAF8391A4569}" type="presParOf" srcId="{39AD4B86-640F-41A9-9190-C0991B50727D}" destId="{FBE59107-304F-4136-879A-04DC23286428}" srcOrd="0" destOrd="0" presId="urn:microsoft.com/office/officeart/2005/8/layout/orgChart1"/>
    <dgm:cxn modelId="{B78D66CC-5673-4DFC-A222-CD312C10CA1E}" type="presParOf" srcId="{39AD4B86-640F-41A9-9190-C0991B50727D}" destId="{3565F6F5-A4EC-42E0-8AD4-B11C41BE0869}" srcOrd="1" destOrd="0" presId="urn:microsoft.com/office/officeart/2005/8/layout/orgChart1"/>
    <dgm:cxn modelId="{24BB47D6-E0CD-4BDC-8C73-932449E9CFE9}" type="presParOf" srcId="{B99C3DA4-44C3-4664-A182-30A132FF8CE1}" destId="{02B8657E-7E60-4F01-A25E-05C566F35F72}" srcOrd="1" destOrd="0" presId="urn:microsoft.com/office/officeart/2005/8/layout/orgChart1"/>
    <dgm:cxn modelId="{D1B514D0-A001-419E-8188-7233D0349D06}" type="presParOf" srcId="{02B8657E-7E60-4F01-A25E-05C566F35F72}" destId="{7D747CE6-AA79-4E3E-9FA9-5B933F930730}" srcOrd="0" destOrd="0" presId="urn:microsoft.com/office/officeart/2005/8/layout/orgChart1"/>
    <dgm:cxn modelId="{8FFE342D-E09C-4FCD-AB13-79941CFF2F7E}" type="presParOf" srcId="{02B8657E-7E60-4F01-A25E-05C566F35F72}" destId="{144A1A7A-03AD-401D-AD52-BCCE88755ED0}" srcOrd="1" destOrd="0" presId="urn:microsoft.com/office/officeart/2005/8/layout/orgChart1"/>
    <dgm:cxn modelId="{815F6B24-292C-4F50-A041-197878107C80}" type="presParOf" srcId="{144A1A7A-03AD-401D-AD52-BCCE88755ED0}" destId="{48622411-C98C-4E9E-8F16-865AC79F947F}" srcOrd="0" destOrd="0" presId="urn:microsoft.com/office/officeart/2005/8/layout/orgChart1"/>
    <dgm:cxn modelId="{491A9F41-30FE-48E8-9583-364E2459657D}" type="presParOf" srcId="{48622411-C98C-4E9E-8F16-865AC79F947F}" destId="{DF0F25C0-7E00-48FC-B3A4-EB95995D170D}" srcOrd="0" destOrd="0" presId="urn:microsoft.com/office/officeart/2005/8/layout/orgChart1"/>
    <dgm:cxn modelId="{0EADE619-D36C-4CB2-857F-019DD8BABF77}" type="presParOf" srcId="{48622411-C98C-4E9E-8F16-865AC79F947F}" destId="{2A63ED3A-9EE1-456C-8B73-4F2FA0DF2636}" srcOrd="1" destOrd="0" presId="urn:microsoft.com/office/officeart/2005/8/layout/orgChart1"/>
    <dgm:cxn modelId="{C421A8A1-DFB9-4F9B-AA95-C9BBFC958352}" type="presParOf" srcId="{144A1A7A-03AD-401D-AD52-BCCE88755ED0}" destId="{CA41F766-8413-4DD3-B02B-EF31772A64DC}" srcOrd="1" destOrd="0" presId="urn:microsoft.com/office/officeart/2005/8/layout/orgChart1"/>
    <dgm:cxn modelId="{0BF8D9D7-7CB1-4D9B-811C-67D1D65BB8A3}" type="presParOf" srcId="{CA41F766-8413-4DD3-B02B-EF31772A64DC}" destId="{60677E96-23EF-466B-9C0E-79EB1F8D082B}" srcOrd="0" destOrd="0" presId="urn:microsoft.com/office/officeart/2005/8/layout/orgChart1"/>
    <dgm:cxn modelId="{391EE891-730C-4A57-B10D-E08671C690C5}" type="presParOf" srcId="{CA41F766-8413-4DD3-B02B-EF31772A64DC}" destId="{308263AD-5DAB-46DA-9053-4E78CB1776FA}" srcOrd="1" destOrd="0" presId="urn:microsoft.com/office/officeart/2005/8/layout/orgChart1"/>
    <dgm:cxn modelId="{31B161E2-463B-424A-8A45-91B78687E0E5}" type="presParOf" srcId="{308263AD-5DAB-46DA-9053-4E78CB1776FA}" destId="{E18373AC-C18D-47B1-9141-DB4AEEDA16F8}" srcOrd="0" destOrd="0" presId="urn:microsoft.com/office/officeart/2005/8/layout/orgChart1"/>
    <dgm:cxn modelId="{91D5D213-1283-42B0-A9A8-09D00681BD92}" type="presParOf" srcId="{E18373AC-C18D-47B1-9141-DB4AEEDA16F8}" destId="{10920619-5206-4314-B3E3-8E2FF15FA38A}" srcOrd="0" destOrd="0" presId="urn:microsoft.com/office/officeart/2005/8/layout/orgChart1"/>
    <dgm:cxn modelId="{72AA3D0A-7BC0-438E-9002-140CEA77050B}" type="presParOf" srcId="{E18373AC-C18D-47B1-9141-DB4AEEDA16F8}" destId="{F6E2C260-DA7F-4AB4-B60C-39AABCD07147}" srcOrd="1" destOrd="0" presId="urn:microsoft.com/office/officeart/2005/8/layout/orgChart1"/>
    <dgm:cxn modelId="{41245632-20B8-4504-8E17-E8907FAF4515}" type="presParOf" srcId="{308263AD-5DAB-46DA-9053-4E78CB1776FA}" destId="{7C1802AF-0381-4D81-97C7-C1B5D5CDF39B}" srcOrd="1" destOrd="0" presId="urn:microsoft.com/office/officeart/2005/8/layout/orgChart1"/>
    <dgm:cxn modelId="{E4C48296-DDC9-4551-BCF4-7811603A64B2}" type="presParOf" srcId="{7C1802AF-0381-4D81-97C7-C1B5D5CDF39B}" destId="{602EF00B-4BF2-4E61-8E86-77112C17FDA5}" srcOrd="0" destOrd="0" presId="urn:microsoft.com/office/officeart/2005/8/layout/orgChart1"/>
    <dgm:cxn modelId="{1BE0947C-6164-479D-8068-FB6ED304E572}" type="presParOf" srcId="{7C1802AF-0381-4D81-97C7-C1B5D5CDF39B}" destId="{7A604F8F-06DB-4D19-9B7B-10323EC2B5A4}" srcOrd="1" destOrd="0" presId="urn:microsoft.com/office/officeart/2005/8/layout/orgChart1"/>
    <dgm:cxn modelId="{911E3CF6-E287-4FE5-B3CE-4E3D16DFF5A4}" type="presParOf" srcId="{7A604F8F-06DB-4D19-9B7B-10323EC2B5A4}" destId="{6C05F422-D8A3-4B22-9444-AE20DC0D78CF}" srcOrd="0" destOrd="0" presId="urn:microsoft.com/office/officeart/2005/8/layout/orgChart1"/>
    <dgm:cxn modelId="{9A4117F1-E571-45A1-85F8-0F3849E07C88}" type="presParOf" srcId="{6C05F422-D8A3-4B22-9444-AE20DC0D78CF}" destId="{428F7E41-91D8-477A-A4C9-FC4DD52B89ED}" srcOrd="0" destOrd="0" presId="urn:microsoft.com/office/officeart/2005/8/layout/orgChart1"/>
    <dgm:cxn modelId="{EE0F2563-ED1D-4D12-91CB-E82E1FA6E1B4}" type="presParOf" srcId="{6C05F422-D8A3-4B22-9444-AE20DC0D78CF}" destId="{81DF12EF-E8AF-4C52-94CF-06EBE2B052BE}" srcOrd="1" destOrd="0" presId="urn:microsoft.com/office/officeart/2005/8/layout/orgChart1"/>
    <dgm:cxn modelId="{6D10216D-82A0-4DC2-898E-9C10F344D716}" type="presParOf" srcId="{7A604F8F-06DB-4D19-9B7B-10323EC2B5A4}" destId="{E47E84A1-97CF-4E4E-BBA5-9F1352287593}" srcOrd="1" destOrd="0" presId="urn:microsoft.com/office/officeart/2005/8/layout/orgChart1"/>
    <dgm:cxn modelId="{8CD18872-3CE7-4325-BDF9-FAEF110A4AC2}" type="presParOf" srcId="{E47E84A1-97CF-4E4E-BBA5-9F1352287593}" destId="{6F700BD4-9240-4852-9FE1-DAC77C9EE89E}" srcOrd="0" destOrd="0" presId="urn:microsoft.com/office/officeart/2005/8/layout/orgChart1"/>
    <dgm:cxn modelId="{2940363F-C96C-4B1E-8859-412D77D56F64}" type="presParOf" srcId="{E47E84A1-97CF-4E4E-BBA5-9F1352287593}" destId="{B3DFAF5B-DC6C-4D02-AE1B-B93CE64BE558}" srcOrd="1" destOrd="0" presId="urn:microsoft.com/office/officeart/2005/8/layout/orgChart1"/>
    <dgm:cxn modelId="{ED3B6583-6D3D-42ED-8A41-41E14AB4F2D5}" type="presParOf" srcId="{B3DFAF5B-DC6C-4D02-AE1B-B93CE64BE558}" destId="{18F82129-5F10-4633-883F-1CA6B5C393E1}" srcOrd="0" destOrd="0" presId="urn:microsoft.com/office/officeart/2005/8/layout/orgChart1"/>
    <dgm:cxn modelId="{D0694305-2F84-498B-9BF9-76F037303D2E}" type="presParOf" srcId="{18F82129-5F10-4633-883F-1CA6B5C393E1}" destId="{9CE37589-2F4E-4D36-B076-468679BE278E}" srcOrd="0" destOrd="0" presId="urn:microsoft.com/office/officeart/2005/8/layout/orgChart1"/>
    <dgm:cxn modelId="{71685413-FD12-476D-89F1-288DE33D83AA}" type="presParOf" srcId="{18F82129-5F10-4633-883F-1CA6B5C393E1}" destId="{0D9A8593-CE8A-493C-AEB0-40338D2AB301}" srcOrd="1" destOrd="0" presId="urn:microsoft.com/office/officeart/2005/8/layout/orgChart1"/>
    <dgm:cxn modelId="{FE2A966A-5318-4BFE-B150-87382336FD04}" type="presParOf" srcId="{B3DFAF5B-DC6C-4D02-AE1B-B93CE64BE558}" destId="{9DA44CFA-C40E-4E7B-AD71-1180E28FB70D}" srcOrd="1" destOrd="0" presId="urn:microsoft.com/office/officeart/2005/8/layout/orgChart1"/>
    <dgm:cxn modelId="{BBE960B6-3373-4190-83F8-D5EB95841AC9}" type="presParOf" srcId="{B3DFAF5B-DC6C-4D02-AE1B-B93CE64BE558}" destId="{051C96E9-4192-40F3-9B25-22B790E2BB77}" srcOrd="2" destOrd="0" presId="urn:microsoft.com/office/officeart/2005/8/layout/orgChart1"/>
    <dgm:cxn modelId="{72A548F0-C124-4EB6-9F34-89B666DD8218}" type="presParOf" srcId="{7A604F8F-06DB-4D19-9B7B-10323EC2B5A4}" destId="{5C13AB7E-6CC4-4657-99D2-821D5BF0BD68}" srcOrd="2" destOrd="0" presId="urn:microsoft.com/office/officeart/2005/8/layout/orgChart1"/>
    <dgm:cxn modelId="{26898670-A1CA-423A-9DEB-837656B8E4D3}" type="presParOf" srcId="{308263AD-5DAB-46DA-9053-4E78CB1776FA}" destId="{7E884AF7-43D9-4D15-AC22-9D3B006F5645}" srcOrd="2" destOrd="0" presId="urn:microsoft.com/office/officeart/2005/8/layout/orgChart1"/>
    <dgm:cxn modelId="{A66060E1-2D5A-4BBB-9BF8-4CFEFA5947EA}" type="presParOf" srcId="{144A1A7A-03AD-401D-AD52-BCCE88755ED0}" destId="{8CEB647E-768B-48DB-9321-59F0E104DADF}" srcOrd="2" destOrd="0" presId="urn:microsoft.com/office/officeart/2005/8/layout/orgChart1"/>
    <dgm:cxn modelId="{86A0182D-4F40-4FF7-89B9-6EBEE63F3207}" type="presParOf" srcId="{02B8657E-7E60-4F01-A25E-05C566F35F72}" destId="{A8C6751D-0CC9-4730-A15C-0228A9E48A01}" srcOrd="2" destOrd="0" presId="urn:microsoft.com/office/officeart/2005/8/layout/orgChart1"/>
    <dgm:cxn modelId="{AB706EEE-1098-412F-A97A-A83784E7168F}" type="presParOf" srcId="{02B8657E-7E60-4F01-A25E-05C566F35F72}" destId="{6E70B1F1-A695-4AB9-B6D8-B355BC059180}" srcOrd="3" destOrd="0" presId="urn:microsoft.com/office/officeart/2005/8/layout/orgChart1"/>
    <dgm:cxn modelId="{46C1E7F2-68E7-4CD1-AF91-04A93F250687}" type="presParOf" srcId="{6E70B1F1-A695-4AB9-B6D8-B355BC059180}" destId="{C442440B-0199-4E8E-9310-DC7BE19E005A}" srcOrd="0" destOrd="0" presId="urn:microsoft.com/office/officeart/2005/8/layout/orgChart1"/>
    <dgm:cxn modelId="{18E8195C-856B-465B-87D3-9FF92BEB3D0F}" type="presParOf" srcId="{C442440B-0199-4E8E-9310-DC7BE19E005A}" destId="{71C135E5-A8AD-4810-BCA6-4787E3C9BCE8}" srcOrd="0" destOrd="0" presId="urn:microsoft.com/office/officeart/2005/8/layout/orgChart1"/>
    <dgm:cxn modelId="{70991043-76BB-42C6-A110-69BA6AEE94A8}" type="presParOf" srcId="{C442440B-0199-4E8E-9310-DC7BE19E005A}" destId="{A8BE9B73-6559-435D-8857-E5E1E56804E1}" srcOrd="1" destOrd="0" presId="urn:microsoft.com/office/officeart/2005/8/layout/orgChart1"/>
    <dgm:cxn modelId="{2CA2822F-57B9-41DD-9ABD-0C8786D372CC}" type="presParOf" srcId="{6E70B1F1-A695-4AB9-B6D8-B355BC059180}" destId="{498BAE0F-667D-4E02-8AFC-27CF3618D7FA}" srcOrd="1" destOrd="0" presId="urn:microsoft.com/office/officeart/2005/8/layout/orgChart1"/>
    <dgm:cxn modelId="{00E1C381-D059-49E3-B157-38679F0D876A}" type="presParOf" srcId="{498BAE0F-667D-4E02-8AFC-27CF3618D7FA}" destId="{CBBE9040-2F45-48AB-AFA7-FF0472E2EC09}" srcOrd="0" destOrd="0" presId="urn:microsoft.com/office/officeart/2005/8/layout/orgChart1"/>
    <dgm:cxn modelId="{3783D82B-FE6B-4C3C-987D-CD078AC82709}" type="presParOf" srcId="{498BAE0F-667D-4E02-8AFC-27CF3618D7FA}" destId="{D1D54711-FE0D-4CD9-B853-11D007FC5301}" srcOrd="1" destOrd="0" presId="urn:microsoft.com/office/officeart/2005/8/layout/orgChart1"/>
    <dgm:cxn modelId="{06FE284F-E273-4C08-AFC2-4537C0FCE97F}" type="presParOf" srcId="{D1D54711-FE0D-4CD9-B853-11D007FC5301}" destId="{483AA16F-A1D6-4411-9AA8-56E7729B4115}" srcOrd="0" destOrd="0" presId="urn:microsoft.com/office/officeart/2005/8/layout/orgChart1"/>
    <dgm:cxn modelId="{DFCE8AC5-307D-426B-BDF2-C02B6BF423FB}" type="presParOf" srcId="{483AA16F-A1D6-4411-9AA8-56E7729B4115}" destId="{62CE9CE9-717C-423B-9583-8EE4AFB9ADF5}" srcOrd="0" destOrd="0" presId="urn:microsoft.com/office/officeart/2005/8/layout/orgChart1"/>
    <dgm:cxn modelId="{DD0A0597-F12D-4752-90AD-C4568C90CE30}" type="presParOf" srcId="{483AA16F-A1D6-4411-9AA8-56E7729B4115}" destId="{ED9EAC24-DB04-48F8-A26B-455859EEDABD}" srcOrd="1" destOrd="0" presId="urn:microsoft.com/office/officeart/2005/8/layout/orgChart1"/>
    <dgm:cxn modelId="{ECEC23BE-9A7C-4AD4-A624-2F5C827E2933}" type="presParOf" srcId="{D1D54711-FE0D-4CD9-B853-11D007FC5301}" destId="{5B8A43A6-B4E4-4411-9A9A-E59A22DA7793}" srcOrd="1" destOrd="0" presId="urn:microsoft.com/office/officeart/2005/8/layout/orgChart1"/>
    <dgm:cxn modelId="{C7E42142-71D6-400A-8A82-C1ACE2CB807B}" type="presParOf" srcId="{5B8A43A6-B4E4-4411-9A9A-E59A22DA7793}" destId="{F393BF4D-D382-4178-97EC-5CBEDE93F02F}" srcOrd="0" destOrd="0" presId="urn:microsoft.com/office/officeart/2005/8/layout/orgChart1"/>
    <dgm:cxn modelId="{75846AFC-FDFD-4DDB-86D0-27AD8B842EE1}" type="presParOf" srcId="{5B8A43A6-B4E4-4411-9A9A-E59A22DA7793}" destId="{8B1EC14F-A4D1-43D7-9A1B-AC3CC457892E}" srcOrd="1" destOrd="0" presId="urn:microsoft.com/office/officeart/2005/8/layout/orgChart1"/>
    <dgm:cxn modelId="{EE5F4FE9-DC65-4C12-A15B-57536A91DC55}" type="presParOf" srcId="{8B1EC14F-A4D1-43D7-9A1B-AC3CC457892E}" destId="{4A33C1BE-AE7F-4C6A-8778-782814690B58}" srcOrd="0" destOrd="0" presId="urn:microsoft.com/office/officeart/2005/8/layout/orgChart1"/>
    <dgm:cxn modelId="{B516A84A-9F0B-4518-B2C1-615839528177}" type="presParOf" srcId="{4A33C1BE-AE7F-4C6A-8778-782814690B58}" destId="{E305F25E-7F74-45F9-92D7-085C946C70BD}" srcOrd="0" destOrd="0" presId="urn:microsoft.com/office/officeart/2005/8/layout/orgChart1"/>
    <dgm:cxn modelId="{48501BAA-9CB1-4648-A8DD-1ADAA26241FB}" type="presParOf" srcId="{4A33C1BE-AE7F-4C6A-8778-782814690B58}" destId="{5C0902AC-9376-415B-B0B3-552C15AD2B55}" srcOrd="1" destOrd="0" presId="urn:microsoft.com/office/officeart/2005/8/layout/orgChart1"/>
    <dgm:cxn modelId="{0F0BCC27-DC03-401E-A4C7-8A612501BA5D}" type="presParOf" srcId="{8B1EC14F-A4D1-43D7-9A1B-AC3CC457892E}" destId="{E2CA9743-4C57-4B48-B677-F65CDAC31862}" srcOrd="1" destOrd="0" presId="urn:microsoft.com/office/officeart/2005/8/layout/orgChart1"/>
    <dgm:cxn modelId="{32B62BBB-EE77-4D3E-87A8-33EDD493F959}" type="presParOf" srcId="{E2CA9743-4C57-4B48-B677-F65CDAC31862}" destId="{3A363113-FED0-41B6-B9CE-092A9E259B34}" srcOrd="0" destOrd="0" presId="urn:microsoft.com/office/officeart/2005/8/layout/orgChart1"/>
    <dgm:cxn modelId="{F18050DE-6BE2-4F83-A0CA-B30EEF8D7932}" type="presParOf" srcId="{E2CA9743-4C57-4B48-B677-F65CDAC31862}" destId="{84BCF286-5055-4B2E-923C-63E632AE793A}" srcOrd="1" destOrd="0" presId="urn:microsoft.com/office/officeart/2005/8/layout/orgChart1"/>
    <dgm:cxn modelId="{99CE2002-A2FD-44F8-B024-4B4175B7F33E}" type="presParOf" srcId="{84BCF286-5055-4B2E-923C-63E632AE793A}" destId="{E863EC96-2A29-4558-8076-4031424D05BD}" srcOrd="0" destOrd="0" presId="urn:microsoft.com/office/officeart/2005/8/layout/orgChart1"/>
    <dgm:cxn modelId="{7855C45A-CD5C-4CCC-8A1D-EAF3A610E479}" type="presParOf" srcId="{E863EC96-2A29-4558-8076-4031424D05BD}" destId="{06D0F5A1-7237-485B-8D08-342A2424ADA1}" srcOrd="0" destOrd="0" presId="urn:microsoft.com/office/officeart/2005/8/layout/orgChart1"/>
    <dgm:cxn modelId="{70FC0DDA-3DA4-4803-B3A4-33FBA2FCC7F2}" type="presParOf" srcId="{E863EC96-2A29-4558-8076-4031424D05BD}" destId="{CCF9D8ED-BAA1-4F14-B2A8-4A6920A72E31}" srcOrd="1" destOrd="0" presId="urn:microsoft.com/office/officeart/2005/8/layout/orgChart1"/>
    <dgm:cxn modelId="{97341F5E-28A4-43FB-B904-0B1513B8DDA9}" type="presParOf" srcId="{84BCF286-5055-4B2E-923C-63E632AE793A}" destId="{1C5704FA-7BF3-496B-8155-4066287BB99E}" srcOrd="1" destOrd="0" presId="urn:microsoft.com/office/officeart/2005/8/layout/orgChart1"/>
    <dgm:cxn modelId="{8036C518-4649-4B91-B0D4-836CFD4BB10D}" type="presParOf" srcId="{84BCF286-5055-4B2E-923C-63E632AE793A}" destId="{0A2168A3-79FF-4D4A-89F4-6FC4ABCD791F}" srcOrd="2" destOrd="0" presId="urn:microsoft.com/office/officeart/2005/8/layout/orgChart1"/>
    <dgm:cxn modelId="{BF73220A-E191-4629-A5CE-4FE541B31C5C}" type="presParOf" srcId="{8B1EC14F-A4D1-43D7-9A1B-AC3CC457892E}" destId="{29ECB09E-163C-4EE9-A1EC-335B65BD7963}" srcOrd="2" destOrd="0" presId="urn:microsoft.com/office/officeart/2005/8/layout/orgChart1"/>
    <dgm:cxn modelId="{997E341E-B43D-4886-B12B-8C6A20D2FFF8}" type="presParOf" srcId="{D1D54711-FE0D-4CD9-B853-11D007FC5301}" destId="{80BD8341-EB6D-49E7-8463-18E69A958209}" srcOrd="2" destOrd="0" presId="urn:microsoft.com/office/officeart/2005/8/layout/orgChart1"/>
    <dgm:cxn modelId="{5B223C2A-B2D4-46A1-98F2-8F17E3A5ADE5}" type="presParOf" srcId="{6E70B1F1-A695-4AB9-B6D8-B355BC059180}" destId="{1E37BDEE-510C-4E85-856C-CB80919D8996}" srcOrd="2" destOrd="0" presId="urn:microsoft.com/office/officeart/2005/8/layout/orgChart1"/>
    <dgm:cxn modelId="{A1E6969F-027F-4D55-A1A8-F4816793F2F4}" type="presParOf" srcId="{02B8657E-7E60-4F01-A25E-05C566F35F72}" destId="{367E054B-827E-4B0F-9D44-100F2EA3076E}" srcOrd="4" destOrd="0" presId="urn:microsoft.com/office/officeart/2005/8/layout/orgChart1"/>
    <dgm:cxn modelId="{39AD6351-D967-48C4-B019-F309A25C0EAE}" type="presParOf" srcId="{02B8657E-7E60-4F01-A25E-05C566F35F72}" destId="{24F50043-BAD9-459F-A406-E7A5BA74A795}" srcOrd="5" destOrd="0" presId="urn:microsoft.com/office/officeart/2005/8/layout/orgChart1"/>
    <dgm:cxn modelId="{5EF7F643-AF71-4F80-A2C7-F7BC8EC9DE5B}" type="presParOf" srcId="{24F50043-BAD9-459F-A406-E7A5BA74A795}" destId="{9A9D6945-1801-4E82-93AF-23EC0557482B}" srcOrd="0" destOrd="0" presId="urn:microsoft.com/office/officeart/2005/8/layout/orgChart1"/>
    <dgm:cxn modelId="{F2DAA10A-32E8-4E5F-8D0C-A91606B6D0A0}" type="presParOf" srcId="{9A9D6945-1801-4E82-93AF-23EC0557482B}" destId="{FAA87B98-5D17-426D-A877-535A587DC462}" srcOrd="0" destOrd="0" presId="urn:microsoft.com/office/officeart/2005/8/layout/orgChart1"/>
    <dgm:cxn modelId="{4E8CC701-8184-410A-88A2-A5F9FA4E8C93}" type="presParOf" srcId="{9A9D6945-1801-4E82-93AF-23EC0557482B}" destId="{05F806AA-C9E6-4E23-995C-D95D3F098414}" srcOrd="1" destOrd="0" presId="urn:microsoft.com/office/officeart/2005/8/layout/orgChart1"/>
    <dgm:cxn modelId="{A45AE7AB-3351-472A-9742-A3F6506D031F}" type="presParOf" srcId="{24F50043-BAD9-459F-A406-E7A5BA74A795}" destId="{E84F8070-3628-4AC2-B5C8-9BD2ADB2CE14}" srcOrd="1" destOrd="0" presId="urn:microsoft.com/office/officeart/2005/8/layout/orgChart1"/>
    <dgm:cxn modelId="{10E6D1FD-FB3D-4304-8FFB-95A73F12D8BA}" type="presParOf" srcId="{E84F8070-3628-4AC2-B5C8-9BD2ADB2CE14}" destId="{D0ED078A-815C-43E2-BB8E-23FB014DEA63}" srcOrd="0" destOrd="0" presId="urn:microsoft.com/office/officeart/2005/8/layout/orgChart1"/>
    <dgm:cxn modelId="{58EFD7D7-4AB0-4BE1-A176-E1C791DF7507}" type="presParOf" srcId="{E84F8070-3628-4AC2-B5C8-9BD2ADB2CE14}" destId="{62F11971-4F1E-4B77-9CA2-3BF1B33F33C8}" srcOrd="1" destOrd="0" presId="urn:microsoft.com/office/officeart/2005/8/layout/orgChart1"/>
    <dgm:cxn modelId="{DC2DEEF7-41AC-409E-AE55-DE33D496728E}" type="presParOf" srcId="{62F11971-4F1E-4B77-9CA2-3BF1B33F33C8}" destId="{60B73C67-5A96-498D-84FB-E229B97064B7}" srcOrd="0" destOrd="0" presId="urn:microsoft.com/office/officeart/2005/8/layout/orgChart1"/>
    <dgm:cxn modelId="{8914E85E-6842-43F2-AE85-8EF4712B4FE5}" type="presParOf" srcId="{60B73C67-5A96-498D-84FB-E229B97064B7}" destId="{BA81FD6D-C5A4-43E2-911C-BC9DA11FA546}" srcOrd="0" destOrd="0" presId="urn:microsoft.com/office/officeart/2005/8/layout/orgChart1"/>
    <dgm:cxn modelId="{C5BBD3CE-15BB-4493-AB19-E90B20464475}" type="presParOf" srcId="{60B73C67-5A96-498D-84FB-E229B97064B7}" destId="{2D6D9DFE-E158-45A3-A1B0-11BC40A79BEB}" srcOrd="1" destOrd="0" presId="urn:microsoft.com/office/officeart/2005/8/layout/orgChart1"/>
    <dgm:cxn modelId="{2CA713E9-03F1-4CC6-919E-45E183E123B1}" type="presParOf" srcId="{62F11971-4F1E-4B77-9CA2-3BF1B33F33C8}" destId="{C60BBFE5-65CA-41E1-A7D1-2ACFDF91928A}" srcOrd="1" destOrd="0" presId="urn:microsoft.com/office/officeart/2005/8/layout/orgChart1"/>
    <dgm:cxn modelId="{F2C068FF-38FB-4A4C-9C74-B5F97C3E8560}" type="presParOf" srcId="{C60BBFE5-65CA-41E1-A7D1-2ACFDF91928A}" destId="{320A3728-EDF4-4AED-BFBE-900FE9771757}" srcOrd="0" destOrd="0" presId="urn:microsoft.com/office/officeart/2005/8/layout/orgChart1"/>
    <dgm:cxn modelId="{D67C3705-8886-48B4-88C5-9D177D6DD00F}" type="presParOf" srcId="{C60BBFE5-65CA-41E1-A7D1-2ACFDF91928A}" destId="{CC213A10-0837-4946-BCA1-123DC5C5CC89}" srcOrd="1" destOrd="0" presId="urn:microsoft.com/office/officeart/2005/8/layout/orgChart1"/>
    <dgm:cxn modelId="{301A3713-6FAD-4BC2-86FB-A170F0255810}" type="presParOf" srcId="{CC213A10-0837-4946-BCA1-123DC5C5CC89}" destId="{D8C6551A-17F4-45EA-B5B1-BC75ACC2410E}" srcOrd="0" destOrd="0" presId="urn:microsoft.com/office/officeart/2005/8/layout/orgChart1"/>
    <dgm:cxn modelId="{C0BFA201-E327-4D82-B077-BF9DA4285DDC}" type="presParOf" srcId="{D8C6551A-17F4-45EA-B5B1-BC75ACC2410E}" destId="{D3991CEF-704D-4270-950E-E67C1F90558D}" srcOrd="0" destOrd="0" presId="urn:microsoft.com/office/officeart/2005/8/layout/orgChart1"/>
    <dgm:cxn modelId="{FB610ED2-5082-43F5-BBC0-09247DE400EC}" type="presParOf" srcId="{D8C6551A-17F4-45EA-B5B1-BC75ACC2410E}" destId="{02E6E74C-A2DB-4029-A299-42807103E19C}" srcOrd="1" destOrd="0" presId="urn:microsoft.com/office/officeart/2005/8/layout/orgChart1"/>
    <dgm:cxn modelId="{B5AB90FC-0A94-4041-8325-63FF10B3BF48}" type="presParOf" srcId="{CC213A10-0837-4946-BCA1-123DC5C5CC89}" destId="{28919BAC-3A56-4D78-9ABA-4CC1195CD182}" srcOrd="1" destOrd="0" presId="urn:microsoft.com/office/officeart/2005/8/layout/orgChart1"/>
    <dgm:cxn modelId="{84811074-A9BA-48EC-A7F6-5A4372D862D2}" type="presParOf" srcId="{CC213A10-0837-4946-BCA1-123DC5C5CC89}" destId="{445717A0-851F-4757-A2A2-15E9EAD42F36}" srcOrd="2" destOrd="0" presId="urn:microsoft.com/office/officeart/2005/8/layout/orgChart1"/>
    <dgm:cxn modelId="{D7AD5926-025E-44D8-AB1F-4A2FD6B918C2}" type="presParOf" srcId="{62F11971-4F1E-4B77-9CA2-3BF1B33F33C8}" destId="{4653E264-D8D7-4BB4-9812-207520C30758}" srcOrd="2" destOrd="0" presId="urn:microsoft.com/office/officeart/2005/8/layout/orgChart1"/>
    <dgm:cxn modelId="{71626C5E-68A7-4353-83D7-E720DDFBC939}" type="presParOf" srcId="{24F50043-BAD9-459F-A406-E7A5BA74A795}" destId="{6C548397-D053-44E6-B172-4DAD9F80EAEC}" srcOrd="2" destOrd="0" presId="urn:microsoft.com/office/officeart/2005/8/layout/orgChart1"/>
    <dgm:cxn modelId="{E79D32CE-E8B6-4045-B948-B3484DE9FC3A}" type="presParOf" srcId="{02B8657E-7E60-4F01-A25E-05C566F35F72}" destId="{A9EE6F63-6661-4894-A4AB-2E1EF45D76AE}" srcOrd="6" destOrd="0" presId="urn:microsoft.com/office/officeart/2005/8/layout/orgChart1"/>
    <dgm:cxn modelId="{75B569D2-D132-4892-A2C4-E769D6BEFC30}" type="presParOf" srcId="{02B8657E-7E60-4F01-A25E-05C566F35F72}" destId="{08B9C69E-98B1-4444-BA70-127BE80C8B3A}" srcOrd="7" destOrd="0" presId="urn:microsoft.com/office/officeart/2005/8/layout/orgChart1"/>
    <dgm:cxn modelId="{D4610475-8860-418F-B11A-7B0B655E0A1B}" type="presParOf" srcId="{08B9C69E-98B1-4444-BA70-127BE80C8B3A}" destId="{36709210-094B-442B-AA6B-850B80418CB3}" srcOrd="0" destOrd="0" presId="urn:microsoft.com/office/officeart/2005/8/layout/orgChart1"/>
    <dgm:cxn modelId="{07076B5C-DC88-42B3-A1C8-232700930061}" type="presParOf" srcId="{36709210-094B-442B-AA6B-850B80418CB3}" destId="{42FD4DA5-8AD9-4747-A969-2F123A8AC51F}" srcOrd="0" destOrd="0" presId="urn:microsoft.com/office/officeart/2005/8/layout/orgChart1"/>
    <dgm:cxn modelId="{1A242787-A53D-42DA-BF80-5D1F850579AB}" type="presParOf" srcId="{36709210-094B-442B-AA6B-850B80418CB3}" destId="{C73C36A7-2B3F-4C8A-96D7-CB4326EC7B81}" srcOrd="1" destOrd="0" presId="urn:microsoft.com/office/officeart/2005/8/layout/orgChart1"/>
    <dgm:cxn modelId="{B7C515B8-C1F6-46DC-B9A6-BB63C38A8C97}" type="presParOf" srcId="{08B9C69E-98B1-4444-BA70-127BE80C8B3A}" destId="{0320C2D6-13F5-435E-A61A-119C7836EDB5}" srcOrd="1" destOrd="0" presId="urn:microsoft.com/office/officeart/2005/8/layout/orgChart1"/>
    <dgm:cxn modelId="{14D06BE1-6AE3-4D4B-9BA0-0B49558B3B9E}" type="presParOf" srcId="{0320C2D6-13F5-435E-A61A-119C7836EDB5}" destId="{58CB33E9-15E0-4A7D-878A-279F9BF1F7D6}" srcOrd="0" destOrd="0" presId="urn:microsoft.com/office/officeart/2005/8/layout/orgChart1"/>
    <dgm:cxn modelId="{667A7FEC-7307-473E-AFC3-6C3FAC9BEC5B}" type="presParOf" srcId="{0320C2D6-13F5-435E-A61A-119C7836EDB5}" destId="{B5E69580-6CCD-4B22-9681-F4A08057CB81}" srcOrd="1" destOrd="0" presId="urn:microsoft.com/office/officeart/2005/8/layout/orgChart1"/>
    <dgm:cxn modelId="{5D94A9B3-194E-4E16-B34B-B08CC8A97F55}" type="presParOf" srcId="{B5E69580-6CCD-4B22-9681-F4A08057CB81}" destId="{A4D84CB2-BE8D-4238-AC6E-9279A00C6BCE}" srcOrd="0" destOrd="0" presId="urn:microsoft.com/office/officeart/2005/8/layout/orgChart1"/>
    <dgm:cxn modelId="{397030B4-F7E0-426B-9C2A-6F63288F5CEA}" type="presParOf" srcId="{A4D84CB2-BE8D-4238-AC6E-9279A00C6BCE}" destId="{CFECA4DF-15AF-4B24-8AFD-B06A2BCFE321}" srcOrd="0" destOrd="0" presId="urn:microsoft.com/office/officeart/2005/8/layout/orgChart1"/>
    <dgm:cxn modelId="{ED408F76-C769-4EC3-8200-F98BFCF8AD61}" type="presParOf" srcId="{A4D84CB2-BE8D-4238-AC6E-9279A00C6BCE}" destId="{C071BAB7-CC4E-4CAC-B187-7ADB9C2FD846}" srcOrd="1" destOrd="0" presId="urn:microsoft.com/office/officeart/2005/8/layout/orgChart1"/>
    <dgm:cxn modelId="{66EC4B5E-5F7F-45AA-8724-9CAE1F038351}" type="presParOf" srcId="{B5E69580-6CCD-4B22-9681-F4A08057CB81}" destId="{09DDA746-BAED-4CCA-AAE5-41DED21235D2}" srcOrd="1" destOrd="0" presId="urn:microsoft.com/office/officeart/2005/8/layout/orgChart1"/>
    <dgm:cxn modelId="{C72F75F4-AE55-4215-8CB4-1CFCEA3A3619}" type="presParOf" srcId="{09DDA746-BAED-4CCA-AAE5-41DED21235D2}" destId="{9818596A-1215-44C1-9D65-C358167A2C42}" srcOrd="0" destOrd="0" presId="urn:microsoft.com/office/officeart/2005/8/layout/orgChart1"/>
    <dgm:cxn modelId="{9FF1D4EE-E3FB-4F34-A96A-0B6319B44D14}" type="presParOf" srcId="{09DDA746-BAED-4CCA-AAE5-41DED21235D2}" destId="{293F38F8-08C0-4861-88A7-D65CDD2D67EA}" srcOrd="1" destOrd="0" presId="urn:microsoft.com/office/officeart/2005/8/layout/orgChart1"/>
    <dgm:cxn modelId="{83A0074C-92CE-421C-883B-831349C12883}" type="presParOf" srcId="{293F38F8-08C0-4861-88A7-D65CDD2D67EA}" destId="{5E1719ED-A5E9-441A-BD77-7B2C0B365CA3}" srcOrd="0" destOrd="0" presId="urn:microsoft.com/office/officeart/2005/8/layout/orgChart1"/>
    <dgm:cxn modelId="{52420B43-9FBA-423C-83FF-89F3409B4DF3}" type="presParOf" srcId="{5E1719ED-A5E9-441A-BD77-7B2C0B365CA3}" destId="{EE24E552-727A-4873-98FE-C7BF77A5458B}" srcOrd="0" destOrd="0" presId="urn:microsoft.com/office/officeart/2005/8/layout/orgChart1"/>
    <dgm:cxn modelId="{D9E9C97E-6D9C-40CB-9D7A-81932340600F}" type="presParOf" srcId="{5E1719ED-A5E9-441A-BD77-7B2C0B365CA3}" destId="{D5B6E50C-F706-4E18-9B87-D2BA45D87221}" srcOrd="1" destOrd="0" presId="urn:microsoft.com/office/officeart/2005/8/layout/orgChart1"/>
    <dgm:cxn modelId="{791FDADF-300D-4609-B3F8-DFE2C09A4046}" type="presParOf" srcId="{293F38F8-08C0-4861-88A7-D65CDD2D67EA}" destId="{07E1B34F-EA62-4387-94C8-FAF94D35852B}" srcOrd="1" destOrd="0" presId="urn:microsoft.com/office/officeart/2005/8/layout/orgChart1"/>
    <dgm:cxn modelId="{33C2988C-68A6-43AD-A6AA-DC53E13F5C31}" type="presParOf" srcId="{293F38F8-08C0-4861-88A7-D65CDD2D67EA}" destId="{7F503C4D-7CD4-4D69-A7C0-791FEAE85378}" srcOrd="2" destOrd="0" presId="urn:microsoft.com/office/officeart/2005/8/layout/orgChart1"/>
    <dgm:cxn modelId="{D6460448-4FF2-40F9-B63B-AA3D10115211}" type="presParOf" srcId="{B5E69580-6CCD-4B22-9681-F4A08057CB81}" destId="{552128E3-9723-4782-90A5-8AC54149E694}" srcOrd="2" destOrd="0" presId="urn:microsoft.com/office/officeart/2005/8/layout/orgChart1"/>
    <dgm:cxn modelId="{26D159EB-C048-44F6-86F5-9A90E8B3AE80}" type="presParOf" srcId="{08B9C69E-98B1-4444-BA70-127BE80C8B3A}" destId="{1D69D2FF-0F55-4D9B-8ECD-E59AA2C9358A}" srcOrd="2" destOrd="0" presId="urn:microsoft.com/office/officeart/2005/8/layout/orgChart1"/>
    <dgm:cxn modelId="{AF004973-E0D8-4F44-A192-32EDDAA9FF6A}" type="presParOf" srcId="{B99C3DA4-44C3-4664-A182-30A132FF8CE1}" destId="{28F59879-AAD9-4F6B-9AF9-9DBF84270B72}" srcOrd="2" destOrd="0" presId="urn:microsoft.com/office/officeart/2005/8/layout/orgChart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818596A-1215-44C1-9D65-C358167A2C42}">
      <dsp:nvSpPr>
        <dsp:cNvPr id="0" name=""/>
        <dsp:cNvSpPr/>
      </dsp:nvSpPr>
      <dsp:spPr>
        <a:xfrm>
          <a:off x="6680133" y="2604842"/>
          <a:ext cx="287471" cy="53883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38836"/>
              </a:lnTo>
              <a:lnTo>
                <a:pt x="287471" y="538836"/>
              </a:lnTo>
            </a:path>
          </a:pathLst>
        </a:custGeom>
        <a:noFill/>
        <a:ln w="12700" cap="flat" cmpd="sng" algn="ctr">
          <a:solidFill>
            <a:schemeClr val="accent3">
              <a:tint val="7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8CB33E9-15E0-4A7D-878A-279F9BF1F7D6}">
      <dsp:nvSpPr>
        <dsp:cNvPr id="0" name=""/>
        <dsp:cNvSpPr/>
      </dsp:nvSpPr>
      <dsp:spPr>
        <a:xfrm>
          <a:off x="7401004" y="1773159"/>
          <a:ext cx="91440" cy="245990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45990"/>
              </a:lnTo>
            </a:path>
          </a:pathLst>
        </a:custGeom>
        <a:noFill/>
        <a:ln w="12700" cap="flat" cmpd="sng" algn="ctr">
          <a:solidFill>
            <a:schemeClr val="accent3">
              <a:tint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9EE6F63-6661-4894-A4AB-2E1EF45D76AE}">
      <dsp:nvSpPr>
        <dsp:cNvPr id="0" name=""/>
        <dsp:cNvSpPr/>
      </dsp:nvSpPr>
      <dsp:spPr>
        <a:xfrm>
          <a:off x="4203021" y="941477"/>
          <a:ext cx="3243702" cy="24599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2995"/>
              </a:lnTo>
              <a:lnTo>
                <a:pt x="3243702" y="122995"/>
              </a:lnTo>
              <a:lnTo>
                <a:pt x="3243702" y="245990"/>
              </a:lnTo>
            </a:path>
          </a:pathLst>
        </a:custGeom>
        <a:noFill/>
        <a:ln w="12700" cap="flat" cmpd="sng" algn="ctr">
          <a:solidFill>
            <a:schemeClr val="accent3">
              <a:tint val="99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20A3728-EDF4-4AED-BFBE-900FE9771757}">
      <dsp:nvSpPr>
        <dsp:cNvPr id="0" name=""/>
        <dsp:cNvSpPr/>
      </dsp:nvSpPr>
      <dsp:spPr>
        <a:xfrm>
          <a:off x="4517664" y="2604842"/>
          <a:ext cx="287471" cy="53883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38836"/>
              </a:lnTo>
              <a:lnTo>
                <a:pt x="287471" y="538836"/>
              </a:lnTo>
            </a:path>
          </a:pathLst>
        </a:custGeom>
        <a:noFill/>
        <a:ln w="12700" cap="flat" cmpd="sng" algn="ctr">
          <a:solidFill>
            <a:schemeClr val="accent3">
              <a:tint val="7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0ED078A-815C-43E2-BB8E-23FB014DEA63}">
      <dsp:nvSpPr>
        <dsp:cNvPr id="0" name=""/>
        <dsp:cNvSpPr/>
      </dsp:nvSpPr>
      <dsp:spPr>
        <a:xfrm>
          <a:off x="5238535" y="1773159"/>
          <a:ext cx="91440" cy="245990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45990"/>
              </a:lnTo>
            </a:path>
          </a:pathLst>
        </a:custGeom>
        <a:noFill/>
        <a:ln w="12700" cap="flat" cmpd="sng" algn="ctr">
          <a:solidFill>
            <a:schemeClr val="accent3">
              <a:tint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67E054B-827E-4B0F-9D44-100F2EA3076E}">
      <dsp:nvSpPr>
        <dsp:cNvPr id="0" name=""/>
        <dsp:cNvSpPr/>
      </dsp:nvSpPr>
      <dsp:spPr>
        <a:xfrm>
          <a:off x="4203021" y="941477"/>
          <a:ext cx="1081234" cy="24599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2995"/>
              </a:lnTo>
              <a:lnTo>
                <a:pt x="1081234" y="122995"/>
              </a:lnTo>
              <a:lnTo>
                <a:pt x="1081234" y="245990"/>
              </a:lnTo>
            </a:path>
          </a:pathLst>
        </a:custGeom>
        <a:noFill/>
        <a:ln w="12700" cap="flat" cmpd="sng" algn="ctr">
          <a:solidFill>
            <a:schemeClr val="accent3">
              <a:tint val="99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A363113-FED0-41B6-B9CE-092A9E259B34}">
      <dsp:nvSpPr>
        <dsp:cNvPr id="0" name=""/>
        <dsp:cNvSpPr/>
      </dsp:nvSpPr>
      <dsp:spPr>
        <a:xfrm>
          <a:off x="2355196" y="3436524"/>
          <a:ext cx="287471" cy="53883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38836"/>
              </a:lnTo>
              <a:lnTo>
                <a:pt x="287471" y="538836"/>
              </a:lnTo>
            </a:path>
          </a:pathLst>
        </a:custGeom>
        <a:noFill/>
        <a:ln w="12700" cap="flat" cmpd="sng" algn="ctr">
          <a:solidFill>
            <a:schemeClr val="accent3">
              <a:tint val="7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393BF4D-D382-4178-97EC-5CBEDE93F02F}">
      <dsp:nvSpPr>
        <dsp:cNvPr id="0" name=""/>
        <dsp:cNvSpPr/>
      </dsp:nvSpPr>
      <dsp:spPr>
        <a:xfrm>
          <a:off x="3076067" y="2604842"/>
          <a:ext cx="91440" cy="245990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45990"/>
              </a:lnTo>
            </a:path>
          </a:pathLst>
        </a:custGeom>
        <a:noFill/>
        <a:ln w="12700" cap="flat" cmpd="sng" algn="ctr">
          <a:solidFill>
            <a:schemeClr val="accent3">
              <a:tint val="7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BBE9040-2F45-48AB-AFA7-FF0472E2EC09}">
      <dsp:nvSpPr>
        <dsp:cNvPr id="0" name=""/>
        <dsp:cNvSpPr/>
      </dsp:nvSpPr>
      <dsp:spPr>
        <a:xfrm>
          <a:off x="3076067" y="1773159"/>
          <a:ext cx="91440" cy="245990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45990"/>
              </a:lnTo>
            </a:path>
          </a:pathLst>
        </a:custGeom>
        <a:noFill/>
        <a:ln w="12700" cap="flat" cmpd="sng" algn="ctr">
          <a:solidFill>
            <a:schemeClr val="accent3">
              <a:tint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8C6751D-0CC9-4730-A15C-0228A9E48A01}">
      <dsp:nvSpPr>
        <dsp:cNvPr id="0" name=""/>
        <dsp:cNvSpPr/>
      </dsp:nvSpPr>
      <dsp:spPr>
        <a:xfrm>
          <a:off x="3121787" y="941477"/>
          <a:ext cx="1081234" cy="245990"/>
        </a:xfrm>
        <a:custGeom>
          <a:avLst/>
          <a:gdLst/>
          <a:ahLst/>
          <a:cxnLst/>
          <a:rect l="0" t="0" r="0" b="0"/>
          <a:pathLst>
            <a:path>
              <a:moveTo>
                <a:pt x="1081234" y="0"/>
              </a:moveTo>
              <a:lnTo>
                <a:pt x="1081234" y="122995"/>
              </a:lnTo>
              <a:lnTo>
                <a:pt x="0" y="122995"/>
              </a:lnTo>
              <a:lnTo>
                <a:pt x="0" y="245990"/>
              </a:lnTo>
            </a:path>
          </a:pathLst>
        </a:custGeom>
        <a:noFill/>
        <a:ln w="12700" cap="flat" cmpd="sng" algn="ctr">
          <a:solidFill>
            <a:schemeClr val="accent3">
              <a:tint val="99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F700BD4-9240-4852-9FE1-DAC77C9EE89E}">
      <dsp:nvSpPr>
        <dsp:cNvPr id="0" name=""/>
        <dsp:cNvSpPr/>
      </dsp:nvSpPr>
      <dsp:spPr>
        <a:xfrm>
          <a:off x="192728" y="3436524"/>
          <a:ext cx="287471" cy="53883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38836"/>
              </a:lnTo>
              <a:lnTo>
                <a:pt x="287471" y="538836"/>
              </a:lnTo>
            </a:path>
          </a:pathLst>
        </a:custGeom>
        <a:noFill/>
        <a:ln w="12700" cap="flat" cmpd="sng" algn="ctr">
          <a:solidFill>
            <a:schemeClr val="accent3">
              <a:tint val="7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02EF00B-4BF2-4E61-8E86-77112C17FDA5}">
      <dsp:nvSpPr>
        <dsp:cNvPr id="0" name=""/>
        <dsp:cNvSpPr/>
      </dsp:nvSpPr>
      <dsp:spPr>
        <a:xfrm>
          <a:off x="913599" y="2604842"/>
          <a:ext cx="91440" cy="245990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45990"/>
              </a:lnTo>
            </a:path>
          </a:pathLst>
        </a:custGeom>
        <a:noFill/>
        <a:ln w="12700" cap="flat" cmpd="sng" algn="ctr">
          <a:solidFill>
            <a:schemeClr val="accent3">
              <a:tint val="7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0677E96-23EF-466B-9C0E-79EB1F8D082B}">
      <dsp:nvSpPr>
        <dsp:cNvPr id="0" name=""/>
        <dsp:cNvSpPr/>
      </dsp:nvSpPr>
      <dsp:spPr>
        <a:xfrm>
          <a:off x="913599" y="1773159"/>
          <a:ext cx="91440" cy="245990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45990"/>
              </a:lnTo>
            </a:path>
          </a:pathLst>
        </a:custGeom>
        <a:noFill/>
        <a:ln w="12700" cap="flat" cmpd="sng" algn="ctr">
          <a:solidFill>
            <a:schemeClr val="accent3">
              <a:tint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747CE6-AA79-4E3E-9FA9-5B933F930730}">
      <dsp:nvSpPr>
        <dsp:cNvPr id="0" name=""/>
        <dsp:cNvSpPr/>
      </dsp:nvSpPr>
      <dsp:spPr>
        <a:xfrm>
          <a:off x="959319" y="941477"/>
          <a:ext cx="3243702" cy="245990"/>
        </a:xfrm>
        <a:custGeom>
          <a:avLst/>
          <a:gdLst/>
          <a:ahLst/>
          <a:cxnLst/>
          <a:rect l="0" t="0" r="0" b="0"/>
          <a:pathLst>
            <a:path>
              <a:moveTo>
                <a:pt x="3243702" y="0"/>
              </a:moveTo>
              <a:lnTo>
                <a:pt x="3243702" y="122995"/>
              </a:lnTo>
              <a:lnTo>
                <a:pt x="0" y="122995"/>
              </a:lnTo>
              <a:lnTo>
                <a:pt x="0" y="245990"/>
              </a:lnTo>
            </a:path>
          </a:pathLst>
        </a:custGeom>
        <a:noFill/>
        <a:ln w="12700" cap="flat" cmpd="sng" algn="ctr">
          <a:solidFill>
            <a:schemeClr val="accent3">
              <a:tint val="99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BE59107-304F-4136-879A-04DC23286428}">
      <dsp:nvSpPr>
        <dsp:cNvPr id="0" name=""/>
        <dsp:cNvSpPr/>
      </dsp:nvSpPr>
      <dsp:spPr>
        <a:xfrm>
          <a:off x="2514302" y="355785"/>
          <a:ext cx="3377439" cy="585691"/>
        </a:xfrm>
        <a:prstGeom prst="roundRect">
          <a:avLst/>
        </a:prstGeom>
        <a:gradFill flip="none" rotWithShape="1">
          <a:gsLst>
            <a:gs pos="0">
              <a:schemeClr val="accent3"/>
            </a:gs>
            <a:gs pos="100000">
              <a:schemeClr val="accent3">
                <a:lumMod val="75000"/>
              </a:schemeClr>
            </a:gs>
          </a:gsLst>
          <a:lin ang="0" scaled="1"/>
          <a:tileRect/>
        </a:gra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sz="1200" kern="1200">
              <a:latin typeface="+mn-ea"/>
              <a:ea typeface="+mn-ea"/>
            </a:rPr>
            <a:t>대표이사</a:t>
          </a:r>
          <a:r>
            <a:rPr lang="en-US" altLang="ko-KR" sz="2600" kern="1200"/>
            <a:t> </a:t>
          </a:r>
          <a:r>
            <a:rPr lang="ko-KR" sz="1800" kern="1200" err="1">
              <a:latin typeface="+mj-ea"/>
              <a:ea typeface="+mj-ea"/>
            </a:rPr>
            <a:t>김피티</a:t>
          </a:r>
          <a:endParaRPr lang="ko-KR" sz="2600" kern="1200">
            <a:latin typeface="+mj-ea"/>
            <a:ea typeface="+mj-ea"/>
          </a:endParaRPr>
        </a:p>
      </dsp:txBody>
      <dsp:txXfrm>
        <a:off x="2542893" y="384376"/>
        <a:ext cx="3320257" cy="528509"/>
      </dsp:txXfrm>
    </dsp:sp>
    <dsp:sp modelId="{DF0F25C0-7E00-48FC-B3A4-EB95995D170D}">
      <dsp:nvSpPr>
        <dsp:cNvPr id="0" name=""/>
        <dsp:cNvSpPr/>
      </dsp:nvSpPr>
      <dsp:spPr>
        <a:xfrm>
          <a:off x="1080" y="1187468"/>
          <a:ext cx="1916477" cy="585691"/>
        </a:xfrm>
        <a:prstGeom prst="roundRect">
          <a:avLst/>
        </a:prstGeom>
        <a:solidFill>
          <a:schemeClr val="accent3">
            <a:tint val="99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" tIns="11430" rIns="11430" bIns="11430" numCol="1" spcCol="1270" anchor="ctr" anchorCtr="0">
          <a:noAutofit/>
        </a:bodyPr>
        <a:lstStyle/>
        <a:p>
          <a:pPr marL="0" lvl="0" indent="0" algn="ctr" defTabSz="8001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800" kern="1200">
              <a:solidFill>
                <a:srgbClr val="FFFFFF"/>
              </a:solidFill>
              <a:latin typeface="나눔스퀘어 네오 Heavy"/>
              <a:ea typeface="나눔스퀘어 네오 Heavy"/>
              <a:cs typeface="+mn-cs"/>
            </a:rPr>
            <a:t>인사팀</a:t>
          </a:r>
        </a:p>
      </dsp:txBody>
      <dsp:txXfrm>
        <a:off x="29671" y="1216059"/>
        <a:ext cx="1859295" cy="528509"/>
      </dsp:txXfrm>
    </dsp:sp>
    <dsp:sp modelId="{10920619-5206-4314-B3E3-8E2FF15FA38A}">
      <dsp:nvSpPr>
        <dsp:cNvPr id="0" name=""/>
        <dsp:cNvSpPr/>
      </dsp:nvSpPr>
      <dsp:spPr>
        <a:xfrm>
          <a:off x="1080" y="2019150"/>
          <a:ext cx="1916477" cy="585691"/>
        </a:xfrm>
        <a:prstGeom prst="roundRect">
          <a:avLst/>
        </a:prstGeom>
        <a:solidFill>
          <a:schemeClr val="bg1">
            <a:lumMod val="9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200" kern="1200">
              <a:solidFill>
                <a:schemeClr val="accent3"/>
              </a:solidFill>
              <a:latin typeface="나눔스퀘어 네오 Bold"/>
              <a:ea typeface="나눔스퀘어 네오 Bold"/>
              <a:cs typeface="+mn-cs"/>
            </a:rPr>
            <a:t>팀장</a:t>
          </a:r>
          <a:r>
            <a:rPr lang="ko-KR" altLang="en-US" sz="2600" kern="1200">
              <a:solidFill>
                <a:schemeClr val="accent3"/>
              </a:solidFill>
            </a:rPr>
            <a:t> </a:t>
          </a:r>
          <a:r>
            <a:rPr lang="ko-KR" altLang="en-US" sz="1800" kern="1200" err="1">
              <a:solidFill>
                <a:schemeClr val="accent3"/>
              </a:solidFill>
              <a:latin typeface="나눔스퀘어 네오 Heavy"/>
              <a:ea typeface="나눔스퀘어 네오 Heavy"/>
              <a:cs typeface="+mn-cs"/>
            </a:rPr>
            <a:t>박피티</a:t>
          </a:r>
          <a:endParaRPr lang="ko-KR" altLang="en-US" sz="1800" kern="1200">
            <a:solidFill>
              <a:schemeClr val="accent3"/>
            </a:solidFill>
            <a:latin typeface="나눔스퀘어 네오 Heavy"/>
            <a:ea typeface="나눔스퀘어 네오 Heavy"/>
            <a:cs typeface="+mn-cs"/>
          </a:endParaRPr>
        </a:p>
      </dsp:txBody>
      <dsp:txXfrm>
        <a:off x="29671" y="2047741"/>
        <a:ext cx="1859295" cy="528509"/>
      </dsp:txXfrm>
    </dsp:sp>
    <dsp:sp modelId="{428F7E41-91D8-477A-A4C9-FC4DD52B89ED}">
      <dsp:nvSpPr>
        <dsp:cNvPr id="0" name=""/>
        <dsp:cNvSpPr/>
      </dsp:nvSpPr>
      <dsp:spPr>
        <a:xfrm>
          <a:off x="1080" y="2850833"/>
          <a:ext cx="1916477" cy="585691"/>
        </a:xfrm>
        <a:prstGeom prst="roundRect">
          <a:avLst/>
        </a:prstGeom>
        <a:solidFill>
          <a:schemeClr val="bg1">
            <a:lumMod val="9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대리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이피티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sp:txBody>
      <dsp:txXfrm>
        <a:off x="29671" y="2879424"/>
        <a:ext cx="1859295" cy="528509"/>
      </dsp:txXfrm>
    </dsp:sp>
    <dsp:sp modelId="{9CE37589-2F4E-4D36-B076-468679BE278E}">
      <dsp:nvSpPr>
        <dsp:cNvPr id="0" name=""/>
        <dsp:cNvSpPr/>
      </dsp:nvSpPr>
      <dsp:spPr>
        <a:xfrm>
          <a:off x="480200" y="3682515"/>
          <a:ext cx="1916477" cy="585691"/>
        </a:xfrm>
        <a:prstGeom prst="roundRect">
          <a:avLst/>
        </a:prstGeom>
        <a:solidFill>
          <a:schemeClr val="bg1">
            <a:lumMod val="9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주임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정피티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sp:txBody>
      <dsp:txXfrm>
        <a:off x="508791" y="3711106"/>
        <a:ext cx="1859295" cy="528509"/>
      </dsp:txXfrm>
    </dsp:sp>
    <dsp:sp modelId="{71C135E5-A8AD-4810-BCA6-4787E3C9BCE8}">
      <dsp:nvSpPr>
        <dsp:cNvPr id="0" name=""/>
        <dsp:cNvSpPr/>
      </dsp:nvSpPr>
      <dsp:spPr>
        <a:xfrm>
          <a:off x="2163548" y="1187468"/>
          <a:ext cx="1916477" cy="585691"/>
        </a:xfrm>
        <a:prstGeom prst="roundRect">
          <a:avLst/>
        </a:prstGeom>
        <a:solidFill>
          <a:schemeClr val="accent3">
            <a:tint val="99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" tIns="11430" rIns="11430" bIns="11430" numCol="1" spcCol="1270" anchor="ctr" anchorCtr="0">
          <a:noAutofit/>
        </a:bodyPr>
        <a:lstStyle/>
        <a:p>
          <a:pPr marL="0" lvl="0" indent="0" algn="ctr" defTabSz="8001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800" kern="1200">
              <a:solidFill>
                <a:srgbClr val="FFFFFF"/>
              </a:solidFill>
              <a:latin typeface="나눔스퀘어 네오 Heavy"/>
              <a:ea typeface="나눔스퀘어 네오 Heavy"/>
              <a:cs typeface="+mn-cs"/>
            </a:rPr>
            <a:t>기획팀</a:t>
          </a:r>
        </a:p>
      </dsp:txBody>
      <dsp:txXfrm>
        <a:off x="2192139" y="1216059"/>
        <a:ext cx="1859295" cy="528509"/>
      </dsp:txXfrm>
    </dsp:sp>
    <dsp:sp modelId="{62CE9CE9-717C-423B-9583-8EE4AFB9ADF5}">
      <dsp:nvSpPr>
        <dsp:cNvPr id="0" name=""/>
        <dsp:cNvSpPr/>
      </dsp:nvSpPr>
      <dsp:spPr>
        <a:xfrm>
          <a:off x="2163548" y="2019150"/>
          <a:ext cx="1916477" cy="585691"/>
        </a:xfrm>
        <a:prstGeom prst="roundRect">
          <a:avLst/>
        </a:prstGeom>
        <a:solidFill>
          <a:schemeClr val="bg1">
            <a:lumMod val="9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200" kern="1200">
              <a:solidFill>
                <a:schemeClr val="accent3"/>
              </a:solidFill>
              <a:latin typeface="나눔스퀘어 네오 Bold"/>
              <a:ea typeface="나눔스퀘어 네오 Bold"/>
              <a:cs typeface="+mn-cs"/>
            </a:rPr>
            <a:t>팀장</a:t>
          </a:r>
          <a:r>
            <a:rPr lang="ko-KR" altLang="en-US" sz="2600" kern="1200">
              <a:solidFill>
                <a:schemeClr val="accent3"/>
              </a:solidFill>
            </a:rPr>
            <a:t> </a:t>
          </a:r>
          <a:r>
            <a:rPr lang="ko-KR" altLang="en-US" sz="1800" kern="1200" err="1">
              <a:solidFill>
                <a:schemeClr val="accent3"/>
              </a:solidFill>
              <a:latin typeface="나눔스퀘어 네오 Heavy"/>
              <a:ea typeface="나눔스퀘어 네오 Heavy"/>
              <a:cs typeface="+mn-cs"/>
            </a:rPr>
            <a:t>주피티</a:t>
          </a:r>
          <a:endParaRPr lang="ko-KR" altLang="en-US" sz="1800" kern="1200">
            <a:solidFill>
              <a:schemeClr val="accent3"/>
            </a:solidFill>
            <a:latin typeface="나눔스퀘어 네오 Heavy"/>
            <a:ea typeface="나눔스퀘어 네오 Heavy"/>
            <a:cs typeface="+mn-cs"/>
          </a:endParaRPr>
        </a:p>
      </dsp:txBody>
      <dsp:txXfrm>
        <a:off x="2192139" y="2047741"/>
        <a:ext cx="1859295" cy="528509"/>
      </dsp:txXfrm>
    </dsp:sp>
    <dsp:sp modelId="{E305F25E-7F74-45F9-92D7-085C946C70BD}">
      <dsp:nvSpPr>
        <dsp:cNvPr id="0" name=""/>
        <dsp:cNvSpPr/>
      </dsp:nvSpPr>
      <dsp:spPr>
        <a:xfrm>
          <a:off x="2163548" y="2850833"/>
          <a:ext cx="1916477" cy="585691"/>
        </a:xfrm>
        <a:prstGeom prst="roundRect">
          <a:avLst/>
        </a:prstGeom>
        <a:solidFill>
          <a:schemeClr val="bg1">
            <a:lumMod val="9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대리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도피티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sp:txBody>
      <dsp:txXfrm>
        <a:off x="2192139" y="2879424"/>
        <a:ext cx="1859295" cy="528509"/>
      </dsp:txXfrm>
    </dsp:sp>
    <dsp:sp modelId="{06D0F5A1-7237-485B-8D08-342A2424ADA1}">
      <dsp:nvSpPr>
        <dsp:cNvPr id="0" name=""/>
        <dsp:cNvSpPr/>
      </dsp:nvSpPr>
      <dsp:spPr>
        <a:xfrm>
          <a:off x="2642668" y="3682515"/>
          <a:ext cx="1916477" cy="585691"/>
        </a:xfrm>
        <a:prstGeom prst="roundRect">
          <a:avLst/>
        </a:prstGeom>
        <a:solidFill>
          <a:schemeClr val="bg1">
            <a:lumMod val="9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주임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강피티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sp:txBody>
      <dsp:txXfrm>
        <a:off x="2671259" y="3711106"/>
        <a:ext cx="1859295" cy="528509"/>
      </dsp:txXfrm>
    </dsp:sp>
    <dsp:sp modelId="{FAA87B98-5D17-426D-A877-535A587DC462}">
      <dsp:nvSpPr>
        <dsp:cNvPr id="0" name=""/>
        <dsp:cNvSpPr/>
      </dsp:nvSpPr>
      <dsp:spPr>
        <a:xfrm>
          <a:off x="4326017" y="1187468"/>
          <a:ext cx="1916477" cy="585691"/>
        </a:xfrm>
        <a:prstGeom prst="roundRect">
          <a:avLst/>
        </a:prstGeom>
        <a:solidFill>
          <a:schemeClr val="accent3">
            <a:tint val="99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" tIns="11430" rIns="11430" bIns="11430" numCol="1" spcCol="1270" anchor="ctr" anchorCtr="0">
          <a:noAutofit/>
        </a:bodyPr>
        <a:lstStyle/>
        <a:p>
          <a:pPr marL="0" lvl="0" indent="0" algn="ctr" defTabSz="8001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800" kern="1200">
              <a:solidFill>
                <a:srgbClr val="FFFFFF"/>
              </a:solidFill>
              <a:latin typeface="나눔스퀘어 네오 Heavy"/>
              <a:ea typeface="나눔스퀘어 네오 Heavy"/>
              <a:cs typeface="+mn-cs"/>
            </a:rPr>
            <a:t>마케팅팀</a:t>
          </a:r>
        </a:p>
      </dsp:txBody>
      <dsp:txXfrm>
        <a:off x="4354608" y="1216059"/>
        <a:ext cx="1859295" cy="528509"/>
      </dsp:txXfrm>
    </dsp:sp>
    <dsp:sp modelId="{BA81FD6D-C5A4-43E2-911C-BC9DA11FA546}">
      <dsp:nvSpPr>
        <dsp:cNvPr id="0" name=""/>
        <dsp:cNvSpPr/>
      </dsp:nvSpPr>
      <dsp:spPr>
        <a:xfrm>
          <a:off x="4326017" y="2019150"/>
          <a:ext cx="1916477" cy="585691"/>
        </a:xfrm>
        <a:prstGeom prst="roundRect">
          <a:avLst/>
        </a:prstGeom>
        <a:solidFill>
          <a:schemeClr val="bg1">
            <a:lumMod val="9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200" kern="1200">
              <a:solidFill>
                <a:schemeClr val="accent3"/>
              </a:solidFill>
              <a:latin typeface="나눔스퀘어 네오 Bold"/>
              <a:ea typeface="나눔스퀘어 네오 Bold"/>
              <a:cs typeface="+mn-cs"/>
            </a:rPr>
            <a:t>팀장</a:t>
          </a:r>
          <a:r>
            <a:rPr lang="ko-KR" altLang="en-US" sz="2600" kern="1200">
              <a:solidFill>
                <a:schemeClr val="accent3"/>
              </a:solidFill>
            </a:rPr>
            <a:t> </a:t>
          </a:r>
          <a:r>
            <a:rPr lang="ko-KR" altLang="en-US" sz="1800" kern="1200" err="1">
              <a:solidFill>
                <a:schemeClr val="accent3"/>
              </a:solidFill>
              <a:latin typeface="나눔스퀘어 네오 Heavy"/>
              <a:ea typeface="나눔스퀘어 네오 Heavy"/>
              <a:cs typeface="+mn-cs"/>
            </a:rPr>
            <a:t>최피티</a:t>
          </a:r>
          <a:endParaRPr lang="ko-KR" altLang="en-US" sz="1800" kern="1200">
            <a:solidFill>
              <a:schemeClr val="accent3"/>
            </a:solidFill>
            <a:latin typeface="나눔스퀘어 네오 Heavy"/>
            <a:ea typeface="나눔스퀘어 네오 Heavy"/>
            <a:cs typeface="+mn-cs"/>
          </a:endParaRPr>
        </a:p>
      </dsp:txBody>
      <dsp:txXfrm>
        <a:off x="4354608" y="2047741"/>
        <a:ext cx="1859295" cy="528509"/>
      </dsp:txXfrm>
    </dsp:sp>
    <dsp:sp modelId="{D3991CEF-704D-4270-950E-E67C1F90558D}">
      <dsp:nvSpPr>
        <dsp:cNvPr id="0" name=""/>
        <dsp:cNvSpPr/>
      </dsp:nvSpPr>
      <dsp:spPr>
        <a:xfrm>
          <a:off x="4805136" y="2850833"/>
          <a:ext cx="1916477" cy="585691"/>
        </a:xfrm>
        <a:prstGeom prst="roundRect">
          <a:avLst/>
        </a:prstGeom>
        <a:solidFill>
          <a:schemeClr val="bg1">
            <a:lumMod val="9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대리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송피티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sp:txBody>
      <dsp:txXfrm>
        <a:off x="4833727" y="2879424"/>
        <a:ext cx="1859295" cy="528509"/>
      </dsp:txXfrm>
    </dsp:sp>
    <dsp:sp modelId="{42FD4DA5-8AD9-4747-A969-2F123A8AC51F}">
      <dsp:nvSpPr>
        <dsp:cNvPr id="0" name=""/>
        <dsp:cNvSpPr/>
      </dsp:nvSpPr>
      <dsp:spPr>
        <a:xfrm>
          <a:off x="6488485" y="1187468"/>
          <a:ext cx="1916477" cy="585691"/>
        </a:xfrm>
        <a:prstGeom prst="roundRect">
          <a:avLst/>
        </a:prstGeom>
        <a:solidFill>
          <a:schemeClr val="accent3">
            <a:tint val="99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" tIns="11430" rIns="11430" bIns="11430" numCol="1" spcCol="1270" anchor="ctr" anchorCtr="0">
          <a:noAutofit/>
        </a:bodyPr>
        <a:lstStyle/>
        <a:p>
          <a:pPr marL="0" lvl="0" indent="0" algn="ctr" defTabSz="8001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800" kern="1200">
              <a:solidFill>
                <a:srgbClr val="FFFFFF"/>
              </a:solidFill>
              <a:latin typeface="나눔스퀘어 네오 Heavy"/>
              <a:ea typeface="나눔스퀘어 네오 Heavy"/>
              <a:cs typeface="+mn-cs"/>
            </a:rPr>
            <a:t>회계팀</a:t>
          </a:r>
        </a:p>
      </dsp:txBody>
      <dsp:txXfrm>
        <a:off x="6517076" y="1216059"/>
        <a:ext cx="1859295" cy="528509"/>
      </dsp:txXfrm>
    </dsp:sp>
    <dsp:sp modelId="{CFECA4DF-15AF-4B24-8AFD-B06A2BCFE321}">
      <dsp:nvSpPr>
        <dsp:cNvPr id="0" name=""/>
        <dsp:cNvSpPr/>
      </dsp:nvSpPr>
      <dsp:spPr>
        <a:xfrm>
          <a:off x="6488485" y="2019150"/>
          <a:ext cx="1916477" cy="585691"/>
        </a:xfrm>
        <a:prstGeom prst="roundRect">
          <a:avLst/>
        </a:prstGeom>
        <a:solidFill>
          <a:schemeClr val="bg1">
            <a:lumMod val="9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200" kern="1200">
              <a:solidFill>
                <a:schemeClr val="accent3"/>
              </a:solidFill>
              <a:latin typeface="나눔스퀘어 네오 Bold"/>
              <a:ea typeface="나눔스퀘어 네오 Bold"/>
              <a:cs typeface="+mn-cs"/>
            </a:rPr>
            <a:t>팀장</a:t>
          </a:r>
          <a:r>
            <a:rPr lang="ko-KR" altLang="en-US" sz="2600" kern="1200">
              <a:solidFill>
                <a:schemeClr val="accent3"/>
              </a:solidFill>
            </a:rPr>
            <a:t> </a:t>
          </a:r>
          <a:r>
            <a:rPr lang="ko-KR" altLang="en-US" sz="1800" kern="1200" err="1">
              <a:solidFill>
                <a:schemeClr val="accent3"/>
              </a:solidFill>
              <a:latin typeface="나눔스퀘어 네오 Heavy"/>
              <a:ea typeface="나눔스퀘어 네오 Heavy"/>
              <a:cs typeface="+mn-cs"/>
            </a:rPr>
            <a:t>유피티</a:t>
          </a:r>
          <a:endParaRPr lang="ko-KR" altLang="en-US" sz="1800" kern="1200">
            <a:solidFill>
              <a:schemeClr val="accent3"/>
            </a:solidFill>
            <a:latin typeface="나눔스퀘어 네오 Heavy"/>
            <a:ea typeface="나눔스퀘어 네오 Heavy"/>
            <a:cs typeface="+mn-cs"/>
          </a:endParaRPr>
        </a:p>
      </dsp:txBody>
      <dsp:txXfrm>
        <a:off x="6517076" y="2047741"/>
        <a:ext cx="1859295" cy="528509"/>
      </dsp:txXfrm>
    </dsp:sp>
    <dsp:sp modelId="{EE24E552-727A-4873-98FE-C7BF77A5458B}">
      <dsp:nvSpPr>
        <dsp:cNvPr id="0" name=""/>
        <dsp:cNvSpPr/>
      </dsp:nvSpPr>
      <dsp:spPr>
        <a:xfrm>
          <a:off x="6967604" y="2850833"/>
          <a:ext cx="1916477" cy="585691"/>
        </a:xfrm>
        <a:prstGeom prst="roundRect">
          <a:avLst/>
        </a:prstGeom>
        <a:solidFill>
          <a:schemeClr val="bg1">
            <a:lumMod val="9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 latinLnBrk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ko-KR" altLang="en-US" sz="1200" kern="1200">
              <a:solidFill>
                <a:schemeClr val="tx1">
                  <a:lumMod val="85000"/>
                  <a:lumOff val="15000"/>
                </a:schemeClr>
              </a:solidFill>
              <a:latin typeface="나눔스퀘어 네오 Bold"/>
              <a:ea typeface="나눔스퀘어 네오 Bold"/>
              <a:cs typeface="+mn-cs"/>
            </a:rPr>
            <a:t>대리</a:t>
          </a:r>
          <a:r>
            <a:rPr lang="ko-KR" altLang="en-US" sz="2600" kern="1200">
              <a:solidFill>
                <a:schemeClr val="tx1">
                  <a:lumMod val="85000"/>
                  <a:lumOff val="15000"/>
                </a:schemeClr>
              </a:solidFill>
            </a:rPr>
            <a:t> </a:t>
          </a:r>
          <a:r>
            <a:rPr lang="ko-KR" altLang="en-US" sz="1800" kern="1200" err="1">
              <a:solidFill>
                <a:schemeClr val="tx1">
                  <a:lumMod val="85000"/>
                  <a:lumOff val="15000"/>
                </a:schemeClr>
              </a:solidFill>
              <a:latin typeface="나눔스퀘어 네오 Heavy"/>
              <a:ea typeface="나눔스퀘어 네오 Heavy"/>
              <a:cs typeface="+mn-cs"/>
            </a:rPr>
            <a:t>장피티</a:t>
          </a:r>
          <a:endParaRPr lang="ko-KR" altLang="en-US" sz="1800" kern="1200">
            <a:solidFill>
              <a:schemeClr val="tx1">
                <a:lumMod val="85000"/>
                <a:lumOff val="15000"/>
              </a:schemeClr>
            </a:solidFill>
            <a:latin typeface="나눔스퀘어 네오 Heavy"/>
            <a:ea typeface="나눔스퀘어 네오 Heavy"/>
            <a:cs typeface="+mn-cs"/>
          </a:endParaRPr>
        </a:p>
      </dsp:txBody>
      <dsp:txXfrm>
        <a:off x="6996195" y="2879424"/>
        <a:ext cx="1859295" cy="52850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>
            <a:extLst>
              <a:ext uri="{FF2B5EF4-FFF2-40B4-BE49-F238E27FC236}">
                <a16:creationId xmlns:a16="http://schemas.microsoft.com/office/drawing/2014/main" id="{CB1FD8B6-DE7E-5B3B-9771-A1EB933A4ED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CA72DD1A-4CA1-D2CE-833B-E3B2E719241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AE2F283-AE5E-49DB-9C91-2CDE8403CDA4}" type="datetimeFigureOut">
              <a:rPr lang="ko-KR" altLang="en-US" smtClean="0"/>
              <a:t>2025-02-19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D1C46D72-69E4-D5B5-C6C1-3A44A90A54E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BBA3251B-B98B-641D-2298-F0939B40A26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CA685D-26FB-4B85-8C61-EB261D5625A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3136209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749A8D6-6C6C-46FA-8AB8-FCFD4F6B3CA2}" type="datetimeFigureOut">
              <a:rPr lang="ko-KR" altLang="en-US" smtClean="0"/>
              <a:t>2025-02-19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5F4B19D-A9A8-4865-91B9-A40B75A0C2E1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572043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4261637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155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60086758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246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26434499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247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73053567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248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94722599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249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92448618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250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45761763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251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0195049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252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37060057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253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893504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156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577192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D81B34-02B5-6FFD-3EDC-1B30266E87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70F682F1-B7DF-60BC-8598-8A004D37536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257FA99-BF9E-C6AC-D7B2-5F019301029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521C579-DE9C-E4E4-A6D7-2310341DB7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157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343468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C6DBA3-33FB-10E4-2A80-CD347282C4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B547B7C3-AD7B-7BE9-1C64-BCB2FC56CC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F40F84-BAD4-E840-36CD-3DEB846F055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0F1B998-28E9-C242-A893-D02D8E9993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158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3319688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AFE54E-384B-0449-199E-E6868242B0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EF6D106-CD3E-386D-C204-D7356515C22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326272BA-F429-68BA-9D9B-C16612430AB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5DCFEE25-6242-A0FA-8637-9CB2E5E4CC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159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879615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2B81A2-C06F-B741-66D0-A38DC4E970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31F72BEC-B0B4-4CD8-369E-CC70F522B7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BBCCE483-1EE8-77CF-38B8-8B21179991D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7B87B2B-042B-FE16-2D40-DBF7DDAE4E4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160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3834960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3E3DBA-8AD8-CAC1-2D8E-0ED037A3A6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C611CEE6-33E5-4A46-AC6C-6A3AD922026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6F19209-490A-1122-C6EE-22504DBFD1B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0257DB6-EF27-94EC-F565-0985D3F04BE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161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511625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DA3D1E-7D22-D823-8776-ABF2098AAE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45DE5C74-3246-1A53-36B9-7F44ABFF3EE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D7C2131-C9FC-C9B1-6AC9-EC182DEE55B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492029B-342C-B3E9-072F-1BA05D7D99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162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5286518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592E28-6517-38F9-DC9F-1FBB24A403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2DB8869-6B2B-D3B6-922C-730CFBD38DF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3E316E11-B393-152A-D070-4A425A4E5C0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B9821BF-65E0-48E5-6523-11FA045108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163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2981673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11F8C3-C446-95CE-B730-AAD201A65C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F96DF3B7-CA08-F9C9-1229-591C60402B8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47F3F1E-C5B0-45FD-8D78-81E62E68F01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C8D455A0-833A-E3C2-41B8-200ADB5226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164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513102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57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4004894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BDA519-EAEE-697A-961A-196B51DB94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617162E3-8A49-5117-CD6D-C5D1BC8C6B1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44F36958-931F-4321-71E2-3065A192A44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F2586F4-43EE-7FE0-CFA9-D7357FD908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165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0494820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DAD481-F572-0148-C988-F7B2E18BEC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2A166AC-025A-D492-23D4-413A76A0317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2068B411-4C4C-712B-C6C8-20EBE90DF40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1D917A82-E2F6-07F7-CCC0-2CB4FB1CCC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166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4992361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878B0D-EFDB-49C0-DEAE-AB99ACC6D9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32ECD87-C68D-6B6B-893D-F6B8634E028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88F94228-713B-5D2A-E367-D12C2905E1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02BD001-B53A-E968-C07C-42D0020855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167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2938927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54B561-0E9B-7C82-C772-F2F59F5A02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183B8D35-786B-DC0F-2577-9C753ACAC5D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A5D5027-DF45-6407-2F89-1E9733629D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E91165D-2CF6-E05C-8E6E-FDC43902CA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168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275246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169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9166593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170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1947426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171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8681152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172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653516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173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2581482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174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6294904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63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9100162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175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6785715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176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244866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177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4190220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178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5514938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179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4995207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180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4956835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181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661978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182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9394440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183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641415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184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930583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69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9122306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185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3848665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186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7130223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187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8864889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188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8791455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190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3601236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191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5387443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192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8008991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F4B19D-A9A8-4865-91B9-A40B75A0C2E1}" type="slidenum">
              <a:rPr kumimoji="0" lang="ko-KR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193</a:t>
            </a:fld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763136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194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2337219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195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657635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70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3000167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196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2848487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197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1862746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198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4310449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199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5960650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200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0763066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201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0820038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202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2992113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203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5954842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204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8286978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F4B19D-A9A8-4865-91B9-A40B75A0C2E1}" type="slidenum">
              <a:rPr kumimoji="0" lang="ko-KR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205</a:t>
            </a:fld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70815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74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5902622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206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693062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207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998247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208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6080921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209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8930966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210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06047103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14862571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212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32820083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0287240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3489119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57168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77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343188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5481956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9985092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218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3382657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219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8748515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6514965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221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1871356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222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95350223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5257781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00809867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067568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07837929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226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89185098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227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18575062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228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47269898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229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4088639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230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23835090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231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34468388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232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9818429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233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31270954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234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76688172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235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8121770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152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19288807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236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2905321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237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8378830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238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229852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239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935128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240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0832815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241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26283439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242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6727366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243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82686807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244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66050820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6484B-2023-F747-B719-D20536245D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57C4FE9-357C-876F-7FDD-8847977645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6F40C987-FDA1-8522-DD92-4F2C9C4EC9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A8AD873-84DF-57A0-A074-E15421C97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5F4B19D-A9A8-4865-91B9-A40B75A0C2E1}" type="slidenum">
              <a:rPr lang="ko-KR" altLang="en-US" smtClean="0"/>
              <a:t>245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962595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템플릿 05_슬라이드 마스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텍스트 개체 틀 15">
            <a:extLst>
              <a:ext uri="{FF2B5EF4-FFF2-40B4-BE49-F238E27FC236}">
                <a16:creationId xmlns:a16="http://schemas.microsoft.com/office/drawing/2014/main" id="{CE939856-EC3E-31E6-A90A-F032C2AF3A7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58074" y="963306"/>
            <a:ext cx="4874411" cy="454933"/>
          </a:xfrm>
          <a:noFill/>
        </p:spPr>
        <p:txBody>
          <a:bodyPr wrap="none" lIns="0" tIns="0" rIns="0" bIns="0" rtlCol="0">
            <a:spAutoFit/>
          </a:bodyPr>
          <a:lstStyle>
            <a:lvl1pPr marL="0" indent="0">
              <a:buNone/>
              <a:defRPr lang="ko-KR" altLang="en-US" spc="-7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  <a:lvl2pPr>
              <a:defRPr lang="ko-KR" altLang="en-US" sz="1800" smtClean="0"/>
            </a:lvl2pPr>
            <a:lvl3pPr>
              <a:defRPr lang="ko-KR" altLang="en-US" sz="1800" smtClean="0"/>
            </a:lvl3pPr>
            <a:lvl4pPr>
              <a:defRPr lang="ko-KR" altLang="en-US" smtClean="0"/>
            </a:lvl4pPr>
            <a:lvl5pPr>
              <a:defRPr lang="ko-KR" altLang="en-US"/>
            </a:lvl5pPr>
          </a:lstStyle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8" name="텍스트 개체 틀 17">
            <a:extLst>
              <a:ext uri="{FF2B5EF4-FFF2-40B4-BE49-F238E27FC236}">
                <a16:creationId xmlns:a16="http://schemas.microsoft.com/office/drawing/2014/main" id="{5BBF98FC-60B7-1622-29F8-AE24915A83D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6763" y="6345620"/>
            <a:ext cx="1320874" cy="139397"/>
          </a:xfrm>
          <a:noFill/>
        </p:spPr>
        <p:txBody>
          <a:bodyPr wrap="none" lIns="0" tIns="0" rIns="0" bIns="0" rtlCol="0">
            <a:spAutoFit/>
          </a:bodyPr>
          <a:lstStyle>
            <a:lvl1pPr marL="0" indent="0">
              <a:buNone/>
              <a:defRPr lang="ko-KR" altLang="en-US" sz="1000" spc="-5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텍스트 개체 틀 11">
            <a:extLst>
              <a:ext uri="{FF2B5EF4-FFF2-40B4-BE49-F238E27FC236}">
                <a16:creationId xmlns:a16="http://schemas.microsoft.com/office/drawing/2014/main" id="{C9C10771-0A64-89E9-2B02-638FCFDBF86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56469" y="655875"/>
            <a:ext cx="1792157" cy="195118"/>
          </a:xfrm>
          <a:noFill/>
        </p:spPr>
        <p:txBody>
          <a:bodyPr wrap="none" lIns="0" tIns="0" rIns="0" bIns="0" rtlCol="0">
            <a:spAutoFit/>
          </a:bodyPr>
          <a:lstStyle>
            <a:lvl1pPr marL="0" indent="0">
              <a:buNone/>
              <a:defRPr lang="ko-KR" altLang="en-US" sz="1400" spc="-10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E4D61173-C07C-2E21-FEA1-BF0CE1099C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64C4384D-44EB-37A4-B283-3579343FAB10}"/>
              </a:ext>
            </a:extLst>
          </p:cNvPr>
          <p:cNvCxnSpPr>
            <a:cxnSpLocks/>
          </p:cNvCxnSpPr>
          <p:nvPr userDrawn="1"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505AAAED-9115-B3FA-A9E9-EFFEF82CA401}"/>
              </a:ext>
            </a:extLst>
          </p:cNvPr>
          <p:cNvSpPr/>
          <p:nvPr userDrawn="1"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" name="텍스트 개체 틀 11">
            <a:extLst>
              <a:ext uri="{FF2B5EF4-FFF2-40B4-BE49-F238E27FC236}">
                <a16:creationId xmlns:a16="http://schemas.microsoft.com/office/drawing/2014/main" id="{6C3DCFB3-75C3-E2DD-DF5F-4F55399AFAC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6879" y="1046723"/>
            <a:ext cx="240129" cy="223010"/>
          </a:xfrm>
          <a:noFill/>
        </p:spPr>
        <p:txBody>
          <a:bodyPr wrap="none" lIns="0" tIns="0" rIns="0" bIns="0" rtlCol="0">
            <a:spAutoFit/>
          </a:bodyPr>
          <a:lstStyle>
            <a:lvl1pPr marL="0" indent="0">
              <a:buNone/>
              <a:defRPr lang="ko-KR" altLang="en-US" sz="1600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pPr marL="0" lvl="0" algn="ctr"/>
            <a:r>
              <a:rPr lang="en-US" altLang="ko-KR"/>
              <a:t>01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910053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 userDrawn="1">
          <p15:clr>
            <a:srgbClr val="FBAE40"/>
          </p15:clr>
        </p15:guide>
        <p15:guide id="2" orient="horz" pos="3929" userDrawn="1">
          <p15:clr>
            <a:srgbClr val="FBAE40"/>
          </p15:clr>
        </p15:guide>
        <p15:guide id="3" orient="horz" pos="867" userDrawn="1">
          <p15:clr>
            <a:srgbClr val="FBAE40"/>
          </p15:clr>
        </p15:guide>
        <p15:guide id="4" pos="483" userDrawn="1">
          <p15:clr>
            <a:srgbClr val="FBAE40"/>
          </p15:clr>
        </p15:guide>
        <p15:guide id="5" pos="7197" userDrawn="1">
          <p15:clr>
            <a:srgbClr val="FBAE40"/>
          </p15:clr>
        </p15:guide>
        <p15:guide id="6" pos="710" userDrawn="1">
          <p15:clr>
            <a:srgbClr val="FBAE40"/>
          </p15:clr>
        </p15:guide>
        <p15:guide id="7" pos="697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D60CEDE7-1F5A-1281-B37F-3980C986329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758823" y="0"/>
            <a:ext cx="5435926" cy="6858000"/>
          </a:xfrm>
          <a:custGeom>
            <a:avLst/>
            <a:gdLst>
              <a:gd name="connsiteX0" fmla="*/ 0 w 5435926"/>
              <a:gd name="connsiteY0" fmla="*/ 0 h 6858000"/>
              <a:gd name="connsiteX1" fmla="*/ 5435926 w 5435926"/>
              <a:gd name="connsiteY1" fmla="*/ 0 h 6858000"/>
              <a:gd name="connsiteX2" fmla="*/ 5435926 w 5435926"/>
              <a:gd name="connsiteY2" fmla="*/ 6858000 h 6858000"/>
              <a:gd name="connsiteX3" fmla="*/ 0 w 543592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5926" h="6858000">
                <a:moveTo>
                  <a:pt x="0" y="0"/>
                </a:moveTo>
                <a:lnTo>
                  <a:pt x="5435926" y="0"/>
                </a:lnTo>
                <a:lnTo>
                  <a:pt x="543592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6" name="슬라이드 번호 개체 틀 4">
            <a:extLst>
              <a:ext uri="{FF2B5EF4-FFF2-40B4-BE49-F238E27FC236}">
                <a16:creationId xmlns:a16="http://schemas.microsoft.com/office/drawing/2014/main" id="{CED085C2-CE0F-BD56-DB0F-782E5456DD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8741960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596F3FB4-98C2-86BD-42BC-530B7FA01B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184572" y="0"/>
            <a:ext cx="5007429" cy="6858000"/>
          </a:xfrm>
          <a:custGeom>
            <a:avLst/>
            <a:gdLst>
              <a:gd name="connsiteX0" fmla="*/ 0 w 5007429"/>
              <a:gd name="connsiteY0" fmla="*/ 0 h 6858000"/>
              <a:gd name="connsiteX1" fmla="*/ 5007429 w 5007429"/>
              <a:gd name="connsiteY1" fmla="*/ 0 h 6858000"/>
              <a:gd name="connsiteX2" fmla="*/ 5007429 w 5007429"/>
              <a:gd name="connsiteY2" fmla="*/ 6858000 h 6858000"/>
              <a:gd name="connsiteX3" fmla="*/ 0 w 500742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7429" h="6858000">
                <a:moveTo>
                  <a:pt x="0" y="0"/>
                </a:moveTo>
                <a:lnTo>
                  <a:pt x="5007429" y="0"/>
                </a:lnTo>
                <a:lnTo>
                  <a:pt x="5007429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AC9B3C53-C0A1-1E3F-A112-22008D8CAF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55366815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4D84C274-13F7-CEDB-5479-EE645C8CCF9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38982" y="3324429"/>
            <a:ext cx="2020714" cy="1259708"/>
          </a:xfrm>
          <a:custGeom>
            <a:avLst/>
            <a:gdLst>
              <a:gd name="connsiteX0" fmla="*/ 0 w 2020714"/>
              <a:gd name="connsiteY0" fmla="*/ 0 h 1259708"/>
              <a:gd name="connsiteX1" fmla="*/ 2020714 w 2020714"/>
              <a:gd name="connsiteY1" fmla="*/ 0 h 1259708"/>
              <a:gd name="connsiteX2" fmla="*/ 2020714 w 2020714"/>
              <a:gd name="connsiteY2" fmla="*/ 1259708 h 1259708"/>
              <a:gd name="connsiteX3" fmla="*/ 0 w 2020714"/>
              <a:gd name="connsiteY3" fmla="*/ 1259708 h 125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0714" h="1259708">
                <a:moveTo>
                  <a:pt x="0" y="0"/>
                </a:moveTo>
                <a:lnTo>
                  <a:pt x="2020714" y="0"/>
                </a:lnTo>
                <a:lnTo>
                  <a:pt x="2020714" y="1259708"/>
                </a:lnTo>
                <a:lnTo>
                  <a:pt x="0" y="12597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3254B271-B80C-855B-9878-E00EA6280DE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352505" y="3324429"/>
            <a:ext cx="2020714" cy="1259708"/>
          </a:xfrm>
          <a:custGeom>
            <a:avLst/>
            <a:gdLst>
              <a:gd name="connsiteX0" fmla="*/ 0 w 2020714"/>
              <a:gd name="connsiteY0" fmla="*/ 0 h 1259708"/>
              <a:gd name="connsiteX1" fmla="*/ 2020714 w 2020714"/>
              <a:gd name="connsiteY1" fmla="*/ 0 h 1259708"/>
              <a:gd name="connsiteX2" fmla="*/ 2020714 w 2020714"/>
              <a:gd name="connsiteY2" fmla="*/ 1259708 h 1259708"/>
              <a:gd name="connsiteX3" fmla="*/ 0 w 2020714"/>
              <a:gd name="connsiteY3" fmla="*/ 1259708 h 125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0714" h="1259708">
                <a:moveTo>
                  <a:pt x="0" y="0"/>
                </a:moveTo>
                <a:lnTo>
                  <a:pt x="2020714" y="0"/>
                </a:lnTo>
                <a:lnTo>
                  <a:pt x="2020714" y="1259708"/>
                </a:lnTo>
                <a:lnTo>
                  <a:pt x="0" y="12597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66C681A8-B4FB-70D8-6F03-E2EB38C406C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866028" y="3324429"/>
            <a:ext cx="2020714" cy="1259708"/>
          </a:xfrm>
          <a:custGeom>
            <a:avLst/>
            <a:gdLst>
              <a:gd name="connsiteX0" fmla="*/ 0 w 2020714"/>
              <a:gd name="connsiteY0" fmla="*/ 0 h 1259708"/>
              <a:gd name="connsiteX1" fmla="*/ 2020714 w 2020714"/>
              <a:gd name="connsiteY1" fmla="*/ 0 h 1259708"/>
              <a:gd name="connsiteX2" fmla="*/ 2020714 w 2020714"/>
              <a:gd name="connsiteY2" fmla="*/ 1259708 h 1259708"/>
              <a:gd name="connsiteX3" fmla="*/ 0 w 2020714"/>
              <a:gd name="connsiteY3" fmla="*/ 1259708 h 125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0714" h="1259708">
                <a:moveTo>
                  <a:pt x="0" y="0"/>
                </a:moveTo>
                <a:lnTo>
                  <a:pt x="2020714" y="0"/>
                </a:lnTo>
                <a:lnTo>
                  <a:pt x="2020714" y="1259708"/>
                </a:lnTo>
                <a:lnTo>
                  <a:pt x="0" y="12597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6CB9E5B2-64EF-7735-BCE8-94432B35698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325459" y="3324429"/>
            <a:ext cx="2020714" cy="1259708"/>
          </a:xfrm>
          <a:custGeom>
            <a:avLst/>
            <a:gdLst>
              <a:gd name="connsiteX0" fmla="*/ 0 w 2020714"/>
              <a:gd name="connsiteY0" fmla="*/ 0 h 1259708"/>
              <a:gd name="connsiteX1" fmla="*/ 2020714 w 2020714"/>
              <a:gd name="connsiteY1" fmla="*/ 0 h 1259708"/>
              <a:gd name="connsiteX2" fmla="*/ 2020714 w 2020714"/>
              <a:gd name="connsiteY2" fmla="*/ 1259708 h 1259708"/>
              <a:gd name="connsiteX3" fmla="*/ 0 w 2020714"/>
              <a:gd name="connsiteY3" fmla="*/ 1259708 h 125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0714" h="1259708">
                <a:moveTo>
                  <a:pt x="0" y="0"/>
                </a:moveTo>
                <a:lnTo>
                  <a:pt x="2020714" y="0"/>
                </a:lnTo>
                <a:lnTo>
                  <a:pt x="2020714" y="1259708"/>
                </a:lnTo>
                <a:lnTo>
                  <a:pt x="0" y="12597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96CA7072-20C1-14DB-788C-7E233C0DBA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59779124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2B08F3BB-3B94-16D4-0629-8181291E8E1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03691" y="2"/>
            <a:ext cx="4588308" cy="4216399"/>
          </a:xfrm>
          <a:custGeom>
            <a:avLst/>
            <a:gdLst>
              <a:gd name="connsiteX0" fmla="*/ 0 w 4588308"/>
              <a:gd name="connsiteY0" fmla="*/ 0 h 4216399"/>
              <a:gd name="connsiteX1" fmla="*/ 4588308 w 4588308"/>
              <a:gd name="connsiteY1" fmla="*/ 0 h 4216399"/>
              <a:gd name="connsiteX2" fmla="*/ 4588308 w 4588308"/>
              <a:gd name="connsiteY2" fmla="*/ 4216399 h 4216399"/>
              <a:gd name="connsiteX3" fmla="*/ 0 w 4588308"/>
              <a:gd name="connsiteY3" fmla="*/ 4216399 h 4216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88308" h="4216399">
                <a:moveTo>
                  <a:pt x="0" y="0"/>
                </a:moveTo>
                <a:lnTo>
                  <a:pt x="4588308" y="0"/>
                </a:lnTo>
                <a:lnTo>
                  <a:pt x="4588308" y="4216399"/>
                </a:lnTo>
                <a:lnTo>
                  <a:pt x="0" y="42163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79F21CF-3431-7A9F-6339-5B79F1AB9F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71712754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866A9B19-AD73-5361-5333-FD5A07AC783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756402" y="0"/>
            <a:ext cx="5435599" cy="6858000"/>
          </a:xfrm>
          <a:custGeom>
            <a:avLst/>
            <a:gdLst>
              <a:gd name="connsiteX0" fmla="*/ 0 w 5435599"/>
              <a:gd name="connsiteY0" fmla="*/ 0 h 6858000"/>
              <a:gd name="connsiteX1" fmla="*/ 5435599 w 5435599"/>
              <a:gd name="connsiteY1" fmla="*/ 0 h 6858000"/>
              <a:gd name="connsiteX2" fmla="*/ 5435599 w 5435599"/>
              <a:gd name="connsiteY2" fmla="*/ 6858000 h 6858000"/>
              <a:gd name="connsiteX3" fmla="*/ 0 w 54355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5599" h="6858000">
                <a:moveTo>
                  <a:pt x="0" y="0"/>
                </a:moveTo>
                <a:lnTo>
                  <a:pt x="5435599" y="0"/>
                </a:lnTo>
                <a:lnTo>
                  <a:pt x="5435599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0332FD19-3C13-D3B6-A287-1EFB4294D77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735460" y="1577875"/>
            <a:ext cx="4167783" cy="3702250"/>
          </a:xfrm>
          <a:custGeom>
            <a:avLst/>
            <a:gdLst>
              <a:gd name="connsiteX0" fmla="*/ 0 w 4167783"/>
              <a:gd name="connsiteY0" fmla="*/ 0 h 3702250"/>
              <a:gd name="connsiteX1" fmla="*/ 4167783 w 4167783"/>
              <a:gd name="connsiteY1" fmla="*/ 0 h 3702250"/>
              <a:gd name="connsiteX2" fmla="*/ 4167783 w 4167783"/>
              <a:gd name="connsiteY2" fmla="*/ 3702250 h 3702250"/>
              <a:gd name="connsiteX3" fmla="*/ 0 w 4167783"/>
              <a:gd name="connsiteY3" fmla="*/ 3702250 h 370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67783" h="3702250">
                <a:moveTo>
                  <a:pt x="0" y="0"/>
                </a:moveTo>
                <a:lnTo>
                  <a:pt x="4167783" y="0"/>
                </a:lnTo>
                <a:lnTo>
                  <a:pt x="4167783" y="3702250"/>
                </a:lnTo>
                <a:lnTo>
                  <a:pt x="0" y="37022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9820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AAA8AA69-FC97-484D-D845-A07CA680297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184569" y="0"/>
            <a:ext cx="5007430" cy="6858000"/>
          </a:xfrm>
          <a:custGeom>
            <a:avLst/>
            <a:gdLst>
              <a:gd name="connsiteX0" fmla="*/ 0 w 5007430"/>
              <a:gd name="connsiteY0" fmla="*/ 0 h 6858000"/>
              <a:gd name="connsiteX1" fmla="*/ 5007430 w 5007430"/>
              <a:gd name="connsiteY1" fmla="*/ 0 h 6858000"/>
              <a:gd name="connsiteX2" fmla="*/ 5007430 w 5007430"/>
              <a:gd name="connsiteY2" fmla="*/ 6858000 h 6858000"/>
              <a:gd name="connsiteX3" fmla="*/ 0 w 50074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7430" h="6858000">
                <a:moveTo>
                  <a:pt x="0" y="0"/>
                </a:moveTo>
                <a:lnTo>
                  <a:pt x="5007430" y="0"/>
                </a:lnTo>
                <a:lnTo>
                  <a:pt x="500743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87917134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 userDrawn="1">
          <p15:clr>
            <a:srgbClr val="FBAE40"/>
          </p15:clr>
        </p15:guide>
        <p15:guide id="2" orient="horz" pos="3929" userDrawn="1">
          <p15:clr>
            <a:srgbClr val="FBAE40"/>
          </p15:clr>
        </p15:guide>
        <p15:guide id="3" orient="horz" pos="867" userDrawn="1">
          <p15:clr>
            <a:srgbClr val="FBAE40"/>
          </p15:clr>
        </p15:guide>
        <p15:guide id="4" pos="483" userDrawn="1">
          <p15:clr>
            <a:srgbClr val="FBAE40"/>
          </p15:clr>
        </p15:guide>
        <p15:guide id="5" pos="7197" userDrawn="1">
          <p15:clr>
            <a:srgbClr val="FBAE40"/>
          </p15:clr>
        </p15:guide>
        <p15:guide id="6" pos="710" userDrawn="1">
          <p15:clr>
            <a:srgbClr val="FBAE40"/>
          </p15:clr>
        </p15:guide>
        <p15:guide id="7" pos="6970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F22DB668-6E3F-0E25-7F93-179B7851611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85740" y="1993397"/>
            <a:ext cx="2197611" cy="1736380"/>
          </a:xfrm>
          <a:custGeom>
            <a:avLst/>
            <a:gdLst>
              <a:gd name="connsiteX0" fmla="*/ 0 w 2197611"/>
              <a:gd name="connsiteY0" fmla="*/ 0 h 1736380"/>
              <a:gd name="connsiteX1" fmla="*/ 2197611 w 2197611"/>
              <a:gd name="connsiteY1" fmla="*/ 0 h 1736380"/>
              <a:gd name="connsiteX2" fmla="*/ 2197611 w 2197611"/>
              <a:gd name="connsiteY2" fmla="*/ 1736380 h 1736380"/>
              <a:gd name="connsiteX3" fmla="*/ 0 w 2197611"/>
              <a:gd name="connsiteY3" fmla="*/ 1736380 h 1736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7611" h="1736380">
                <a:moveTo>
                  <a:pt x="0" y="0"/>
                </a:moveTo>
                <a:lnTo>
                  <a:pt x="2197611" y="0"/>
                </a:lnTo>
                <a:lnTo>
                  <a:pt x="2197611" y="1736380"/>
                </a:lnTo>
                <a:lnTo>
                  <a:pt x="0" y="17363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83239039-F7A2-AF1B-CB30-041C557B169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740869" y="3952535"/>
            <a:ext cx="2197611" cy="1736380"/>
          </a:xfrm>
          <a:custGeom>
            <a:avLst/>
            <a:gdLst>
              <a:gd name="connsiteX0" fmla="*/ 0 w 2197611"/>
              <a:gd name="connsiteY0" fmla="*/ 0 h 1736380"/>
              <a:gd name="connsiteX1" fmla="*/ 2197611 w 2197611"/>
              <a:gd name="connsiteY1" fmla="*/ 0 h 1736380"/>
              <a:gd name="connsiteX2" fmla="*/ 2197611 w 2197611"/>
              <a:gd name="connsiteY2" fmla="*/ 1736380 h 1736380"/>
              <a:gd name="connsiteX3" fmla="*/ 0 w 2197611"/>
              <a:gd name="connsiteY3" fmla="*/ 1736380 h 1736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7611" h="1736380">
                <a:moveTo>
                  <a:pt x="0" y="0"/>
                </a:moveTo>
                <a:lnTo>
                  <a:pt x="2197611" y="0"/>
                </a:lnTo>
                <a:lnTo>
                  <a:pt x="2197611" y="1736380"/>
                </a:lnTo>
                <a:lnTo>
                  <a:pt x="0" y="17363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6B0C2F65-D13B-34DE-8EA9-C2B80808A0E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258074" y="3952535"/>
            <a:ext cx="2197611" cy="1736380"/>
          </a:xfrm>
          <a:custGeom>
            <a:avLst/>
            <a:gdLst>
              <a:gd name="connsiteX0" fmla="*/ 0 w 2197611"/>
              <a:gd name="connsiteY0" fmla="*/ 0 h 1736380"/>
              <a:gd name="connsiteX1" fmla="*/ 2197611 w 2197611"/>
              <a:gd name="connsiteY1" fmla="*/ 0 h 1736380"/>
              <a:gd name="connsiteX2" fmla="*/ 2197611 w 2197611"/>
              <a:gd name="connsiteY2" fmla="*/ 1736380 h 1736380"/>
              <a:gd name="connsiteX3" fmla="*/ 0 w 2197611"/>
              <a:gd name="connsiteY3" fmla="*/ 1736380 h 1736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7611" h="1736380">
                <a:moveTo>
                  <a:pt x="0" y="0"/>
                </a:moveTo>
                <a:lnTo>
                  <a:pt x="2197611" y="0"/>
                </a:lnTo>
                <a:lnTo>
                  <a:pt x="2197611" y="1736380"/>
                </a:lnTo>
                <a:lnTo>
                  <a:pt x="0" y="17363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1D623756-4FFF-C2F8-65EA-D32DD22B828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26111" y="1993397"/>
            <a:ext cx="2197611" cy="1736380"/>
          </a:xfrm>
          <a:custGeom>
            <a:avLst/>
            <a:gdLst>
              <a:gd name="connsiteX0" fmla="*/ 0 w 2197611"/>
              <a:gd name="connsiteY0" fmla="*/ 0 h 1736380"/>
              <a:gd name="connsiteX1" fmla="*/ 2197611 w 2197611"/>
              <a:gd name="connsiteY1" fmla="*/ 0 h 1736380"/>
              <a:gd name="connsiteX2" fmla="*/ 2197611 w 2197611"/>
              <a:gd name="connsiteY2" fmla="*/ 1736380 h 1736380"/>
              <a:gd name="connsiteX3" fmla="*/ 0 w 2197611"/>
              <a:gd name="connsiteY3" fmla="*/ 1736380 h 1736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7611" h="1736380">
                <a:moveTo>
                  <a:pt x="0" y="0"/>
                </a:moveTo>
                <a:lnTo>
                  <a:pt x="2197611" y="0"/>
                </a:lnTo>
                <a:lnTo>
                  <a:pt x="2197611" y="1736380"/>
                </a:lnTo>
                <a:lnTo>
                  <a:pt x="0" y="17363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52394084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E3A03597-5D83-20F8-C4B9-F43B122A5CD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6766" y="1945265"/>
            <a:ext cx="5286373" cy="4292025"/>
          </a:xfrm>
          <a:custGeom>
            <a:avLst/>
            <a:gdLst>
              <a:gd name="connsiteX0" fmla="*/ 0 w 5286373"/>
              <a:gd name="connsiteY0" fmla="*/ 0 h 4292025"/>
              <a:gd name="connsiteX1" fmla="*/ 5286373 w 5286373"/>
              <a:gd name="connsiteY1" fmla="*/ 0 h 4292025"/>
              <a:gd name="connsiteX2" fmla="*/ 5286373 w 5286373"/>
              <a:gd name="connsiteY2" fmla="*/ 4292025 h 4292025"/>
              <a:gd name="connsiteX3" fmla="*/ 0 w 5286373"/>
              <a:gd name="connsiteY3" fmla="*/ 4292025 h 429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6373" h="4292025">
                <a:moveTo>
                  <a:pt x="0" y="0"/>
                </a:moveTo>
                <a:lnTo>
                  <a:pt x="5286373" y="0"/>
                </a:lnTo>
                <a:lnTo>
                  <a:pt x="5286373" y="4292025"/>
                </a:lnTo>
                <a:lnTo>
                  <a:pt x="0" y="42920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124736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C43B9125-D15F-ED43-EA3A-62A879492A9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184570" y="0"/>
            <a:ext cx="5007430" cy="6858000"/>
          </a:xfrm>
          <a:custGeom>
            <a:avLst/>
            <a:gdLst>
              <a:gd name="connsiteX0" fmla="*/ 0 w 5007430"/>
              <a:gd name="connsiteY0" fmla="*/ 0 h 6858000"/>
              <a:gd name="connsiteX1" fmla="*/ 5007430 w 5007430"/>
              <a:gd name="connsiteY1" fmla="*/ 0 h 6858000"/>
              <a:gd name="connsiteX2" fmla="*/ 5007430 w 5007430"/>
              <a:gd name="connsiteY2" fmla="*/ 6858000 h 6858000"/>
              <a:gd name="connsiteX3" fmla="*/ 0 w 50074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7430" h="6858000">
                <a:moveTo>
                  <a:pt x="0" y="0"/>
                </a:moveTo>
                <a:lnTo>
                  <a:pt x="5007430" y="0"/>
                </a:lnTo>
                <a:lnTo>
                  <a:pt x="500743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5338856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 userDrawn="1">
          <p15:clr>
            <a:srgbClr val="FBAE40"/>
          </p15:clr>
        </p15:guide>
        <p15:guide id="2" orient="horz" pos="3929" userDrawn="1">
          <p15:clr>
            <a:srgbClr val="FBAE40"/>
          </p15:clr>
        </p15:guide>
        <p15:guide id="3" orient="horz" pos="867" userDrawn="1">
          <p15:clr>
            <a:srgbClr val="FBAE40"/>
          </p15:clr>
        </p15:guide>
        <p15:guide id="4" pos="483" userDrawn="1">
          <p15:clr>
            <a:srgbClr val="FBAE40"/>
          </p15:clr>
        </p15:guide>
        <p15:guide id="5" pos="7197" userDrawn="1">
          <p15:clr>
            <a:srgbClr val="FBAE40"/>
          </p15:clr>
        </p15:guide>
        <p15:guide id="6" pos="710" userDrawn="1">
          <p15:clr>
            <a:srgbClr val="FBAE40"/>
          </p15:clr>
        </p15:guide>
        <p15:guide id="7" pos="6970" userDrawn="1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2EEA01AC-19BC-AD4B-0405-622CA3D76BA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0" y="0"/>
            <a:ext cx="4572000" cy="6858000"/>
          </a:xfrm>
          <a:custGeom>
            <a:avLst/>
            <a:gdLst>
              <a:gd name="connsiteX0" fmla="*/ 0 w 4572000"/>
              <a:gd name="connsiteY0" fmla="*/ 0 h 6858000"/>
              <a:gd name="connsiteX1" fmla="*/ 4572000 w 4572000"/>
              <a:gd name="connsiteY1" fmla="*/ 0 h 6858000"/>
              <a:gd name="connsiteX2" fmla="*/ 4572000 w 4572000"/>
              <a:gd name="connsiteY2" fmla="*/ 6858000 h 6858000"/>
              <a:gd name="connsiteX3" fmla="*/ 0 w 457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0" h="6858000">
                <a:moveTo>
                  <a:pt x="0" y="0"/>
                </a:moveTo>
                <a:lnTo>
                  <a:pt x="4572000" y="0"/>
                </a:lnTo>
                <a:lnTo>
                  <a:pt x="4572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18159123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164AF705-2CDE-FD4E-1F84-98DBB73FA1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73108664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414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805B5119-9125-958B-94E4-D4ECB7F9995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989" y="3907294"/>
            <a:ext cx="1984767" cy="1878875"/>
          </a:xfrm>
          <a:custGeom>
            <a:avLst/>
            <a:gdLst>
              <a:gd name="connsiteX0" fmla="*/ 0 w 1984767"/>
              <a:gd name="connsiteY0" fmla="*/ 0 h 1878875"/>
              <a:gd name="connsiteX1" fmla="*/ 1984767 w 1984767"/>
              <a:gd name="connsiteY1" fmla="*/ 0 h 1878875"/>
              <a:gd name="connsiteX2" fmla="*/ 1984767 w 1984767"/>
              <a:gd name="connsiteY2" fmla="*/ 1878875 h 1878875"/>
              <a:gd name="connsiteX3" fmla="*/ 0 w 1984767"/>
              <a:gd name="connsiteY3" fmla="*/ 1878875 h 187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4767" h="1878875">
                <a:moveTo>
                  <a:pt x="0" y="0"/>
                </a:moveTo>
                <a:lnTo>
                  <a:pt x="1984767" y="0"/>
                </a:lnTo>
                <a:lnTo>
                  <a:pt x="1984767" y="1878875"/>
                </a:lnTo>
                <a:lnTo>
                  <a:pt x="0" y="1878875"/>
                </a:lnTo>
                <a:close/>
              </a:path>
            </a:pathLst>
          </a:custGeom>
          <a:ln>
            <a:solidFill>
              <a:schemeClr val="accent2"/>
            </a:solidFill>
          </a:ln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87C16504-9497-7B9F-76B0-5B39AC0CFE8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989" y="1146622"/>
            <a:ext cx="1984767" cy="1973760"/>
          </a:xfrm>
          <a:custGeom>
            <a:avLst/>
            <a:gdLst>
              <a:gd name="connsiteX0" fmla="*/ 0 w 1984767"/>
              <a:gd name="connsiteY0" fmla="*/ 0 h 1973760"/>
              <a:gd name="connsiteX1" fmla="*/ 1984767 w 1984767"/>
              <a:gd name="connsiteY1" fmla="*/ 0 h 1973760"/>
              <a:gd name="connsiteX2" fmla="*/ 1984767 w 1984767"/>
              <a:gd name="connsiteY2" fmla="*/ 1973760 h 1973760"/>
              <a:gd name="connsiteX3" fmla="*/ 0 w 1984767"/>
              <a:gd name="connsiteY3" fmla="*/ 1973760 h 197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4767" h="1973760">
                <a:moveTo>
                  <a:pt x="0" y="0"/>
                </a:moveTo>
                <a:lnTo>
                  <a:pt x="1984767" y="0"/>
                </a:lnTo>
                <a:lnTo>
                  <a:pt x="1984767" y="1973760"/>
                </a:lnTo>
                <a:lnTo>
                  <a:pt x="0" y="1973760"/>
                </a:lnTo>
                <a:close/>
              </a:path>
            </a:pathLst>
          </a:custGeom>
          <a:ln>
            <a:solidFill>
              <a:schemeClr val="accent2"/>
            </a:solidFill>
          </a:ln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4101221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3AB9D335-E876-B219-438B-EF7A7DDC8C8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267701" y="2191971"/>
            <a:ext cx="3157538" cy="4051042"/>
          </a:xfrm>
          <a:custGeom>
            <a:avLst/>
            <a:gdLst>
              <a:gd name="connsiteX0" fmla="*/ 0 w 3157538"/>
              <a:gd name="connsiteY0" fmla="*/ 0 h 4051042"/>
              <a:gd name="connsiteX1" fmla="*/ 3157538 w 3157538"/>
              <a:gd name="connsiteY1" fmla="*/ 0 h 4051042"/>
              <a:gd name="connsiteX2" fmla="*/ 3157538 w 3157538"/>
              <a:gd name="connsiteY2" fmla="*/ 4051042 h 4051042"/>
              <a:gd name="connsiteX3" fmla="*/ 0 w 3157538"/>
              <a:gd name="connsiteY3" fmla="*/ 4051042 h 405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7538" h="4051042">
                <a:moveTo>
                  <a:pt x="0" y="0"/>
                </a:moveTo>
                <a:lnTo>
                  <a:pt x="3157538" y="0"/>
                </a:lnTo>
                <a:lnTo>
                  <a:pt x="3157538" y="4051042"/>
                </a:lnTo>
                <a:lnTo>
                  <a:pt x="0" y="405104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678222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54C24C9E-278F-9058-DE2D-73468F03F5A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00901" y="1"/>
            <a:ext cx="4991100" cy="5842962"/>
          </a:xfrm>
          <a:custGeom>
            <a:avLst/>
            <a:gdLst>
              <a:gd name="connsiteX0" fmla="*/ 0 w 4991100"/>
              <a:gd name="connsiteY0" fmla="*/ 0 h 5842962"/>
              <a:gd name="connsiteX1" fmla="*/ 4991100 w 4991100"/>
              <a:gd name="connsiteY1" fmla="*/ 0 h 5842962"/>
              <a:gd name="connsiteX2" fmla="*/ 4991100 w 4991100"/>
              <a:gd name="connsiteY2" fmla="*/ 5842962 h 5842962"/>
              <a:gd name="connsiteX3" fmla="*/ 0 w 4991100"/>
              <a:gd name="connsiteY3" fmla="*/ 5842962 h 584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91100" h="5842962">
                <a:moveTo>
                  <a:pt x="0" y="0"/>
                </a:moveTo>
                <a:lnTo>
                  <a:pt x="4991100" y="0"/>
                </a:lnTo>
                <a:lnTo>
                  <a:pt x="4991100" y="5842962"/>
                </a:lnTo>
                <a:lnTo>
                  <a:pt x="0" y="5842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88697861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9965CF0F-2302-21A0-902D-5110F3DAD2D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6763" y="2148114"/>
            <a:ext cx="7453382" cy="4089174"/>
          </a:xfrm>
          <a:custGeom>
            <a:avLst/>
            <a:gdLst>
              <a:gd name="connsiteX0" fmla="*/ 0 w 7453382"/>
              <a:gd name="connsiteY0" fmla="*/ 0 h 4089174"/>
              <a:gd name="connsiteX1" fmla="*/ 7453382 w 7453382"/>
              <a:gd name="connsiteY1" fmla="*/ 0 h 4089174"/>
              <a:gd name="connsiteX2" fmla="*/ 7453382 w 7453382"/>
              <a:gd name="connsiteY2" fmla="*/ 4089174 h 4089174"/>
              <a:gd name="connsiteX3" fmla="*/ 0 w 7453382"/>
              <a:gd name="connsiteY3" fmla="*/ 4089174 h 4089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3382" h="4089174">
                <a:moveTo>
                  <a:pt x="0" y="0"/>
                </a:moveTo>
                <a:lnTo>
                  <a:pt x="7453382" y="0"/>
                </a:lnTo>
                <a:lnTo>
                  <a:pt x="7453382" y="4089174"/>
                </a:lnTo>
                <a:lnTo>
                  <a:pt x="0" y="40891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7807127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7C44520C-70BA-F6B2-23DF-FCAD9CF460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40700" y="0"/>
            <a:ext cx="4051300" cy="6858000"/>
          </a:xfrm>
          <a:custGeom>
            <a:avLst/>
            <a:gdLst>
              <a:gd name="connsiteX0" fmla="*/ 0 w 4051300"/>
              <a:gd name="connsiteY0" fmla="*/ 0 h 6858000"/>
              <a:gd name="connsiteX1" fmla="*/ 4051300 w 4051300"/>
              <a:gd name="connsiteY1" fmla="*/ 0 h 6858000"/>
              <a:gd name="connsiteX2" fmla="*/ 4051300 w 4051300"/>
              <a:gd name="connsiteY2" fmla="*/ 6858000 h 6858000"/>
              <a:gd name="connsiteX3" fmla="*/ 0 w 40513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1300" h="6858000">
                <a:moveTo>
                  <a:pt x="0" y="0"/>
                </a:moveTo>
                <a:lnTo>
                  <a:pt x="4051300" y="0"/>
                </a:lnTo>
                <a:lnTo>
                  <a:pt x="40513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10527816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9D5D19C8-FD7A-CD82-1521-221B890C5D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024916" y="0"/>
            <a:ext cx="5167085" cy="6858000"/>
          </a:xfrm>
          <a:custGeom>
            <a:avLst/>
            <a:gdLst>
              <a:gd name="connsiteX0" fmla="*/ 0 w 5167085"/>
              <a:gd name="connsiteY0" fmla="*/ 0 h 6858000"/>
              <a:gd name="connsiteX1" fmla="*/ 5167085 w 5167085"/>
              <a:gd name="connsiteY1" fmla="*/ 0 h 6858000"/>
              <a:gd name="connsiteX2" fmla="*/ 5167085 w 5167085"/>
              <a:gd name="connsiteY2" fmla="*/ 6858000 h 6858000"/>
              <a:gd name="connsiteX3" fmla="*/ 0 w 516708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7085" h="6858000">
                <a:moveTo>
                  <a:pt x="0" y="0"/>
                </a:moveTo>
                <a:lnTo>
                  <a:pt x="5167085" y="0"/>
                </a:lnTo>
                <a:lnTo>
                  <a:pt x="516708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40087239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879D12C6-9726-450E-636B-0C354820668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67093" y="2519236"/>
            <a:ext cx="2668703" cy="1902922"/>
          </a:xfrm>
          <a:custGeom>
            <a:avLst/>
            <a:gdLst>
              <a:gd name="connsiteX0" fmla="*/ 0 w 2668703"/>
              <a:gd name="connsiteY0" fmla="*/ 0 h 1902922"/>
              <a:gd name="connsiteX1" fmla="*/ 2668703 w 2668703"/>
              <a:gd name="connsiteY1" fmla="*/ 0 h 1902922"/>
              <a:gd name="connsiteX2" fmla="*/ 2668703 w 2668703"/>
              <a:gd name="connsiteY2" fmla="*/ 1902922 h 1902922"/>
              <a:gd name="connsiteX3" fmla="*/ 0 w 2668703"/>
              <a:gd name="connsiteY3" fmla="*/ 1902922 h 190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8703" h="1902922">
                <a:moveTo>
                  <a:pt x="0" y="0"/>
                </a:moveTo>
                <a:lnTo>
                  <a:pt x="2668703" y="0"/>
                </a:lnTo>
                <a:lnTo>
                  <a:pt x="2668703" y="1902922"/>
                </a:lnTo>
                <a:lnTo>
                  <a:pt x="0" y="19029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15E88B96-46AB-76F3-5F54-362576B9EF7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276108" y="2519236"/>
            <a:ext cx="2668703" cy="1902922"/>
          </a:xfrm>
          <a:custGeom>
            <a:avLst/>
            <a:gdLst>
              <a:gd name="connsiteX0" fmla="*/ 0 w 2668703"/>
              <a:gd name="connsiteY0" fmla="*/ 0 h 1902922"/>
              <a:gd name="connsiteX1" fmla="*/ 2668703 w 2668703"/>
              <a:gd name="connsiteY1" fmla="*/ 0 h 1902922"/>
              <a:gd name="connsiteX2" fmla="*/ 2668703 w 2668703"/>
              <a:gd name="connsiteY2" fmla="*/ 1902922 h 1902922"/>
              <a:gd name="connsiteX3" fmla="*/ 0 w 2668703"/>
              <a:gd name="connsiteY3" fmla="*/ 1902922 h 190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8703" h="1902922">
                <a:moveTo>
                  <a:pt x="0" y="0"/>
                </a:moveTo>
                <a:lnTo>
                  <a:pt x="2668703" y="0"/>
                </a:lnTo>
                <a:lnTo>
                  <a:pt x="2668703" y="1902922"/>
                </a:lnTo>
                <a:lnTo>
                  <a:pt x="0" y="19029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0BF9C905-6E23-8FF8-EA37-670916EC544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58077" y="2519236"/>
            <a:ext cx="2668703" cy="1902922"/>
          </a:xfrm>
          <a:custGeom>
            <a:avLst/>
            <a:gdLst>
              <a:gd name="connsiteX0" fmla="*/ 0 w 2668703"/>
              <a:gd name="connsiteY0" fmla="*/ 0 h 1902922"/>
              <a:gd name="connsiteX1" fmla="*/ 2668703 w 2668703"/>
              <a:gd name="connsiteY1" fmla="*/ 0 h 1902922"/>
              <a:gd name="connsiteX2" fmla="*/ 2668703 w 2668703"/>
              <a:gd name="connsiteY2" fmla="*/ 1902922 h 1902922"/>
              <a:gd name="connsiteX3" fmla="*/ 0 w 2668703"/>
              <a:gd name="connsiteY3" fmla="*/ 1902922 h 190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8703" h="1902922">
                <a:moveTo>
                  <a:pt x="0" y="0"/>
                </a:moveTo>
                <a:lnTo>
                  <a:pt x="2668703" y="0"/>
                </a:lnTo>
                <a:lnTo>
                  <a:pt x="2668703" y="1902922"/>
                </a:lnTo>
                <a:lnTo>
                  <a:pt x="0" y="19029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38500305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A0AEEE49-1D77-7440-239C-2F485851735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36114" y="0"/>
            <a:ext cx="4455886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10203404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59F2E473-5B27-91E8-2A45-8C3C46E9966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" y="0"/>
            <a:ext cx="12191997" cy="4794250"/>
          </a:xfrm>
          <a:custGeom>
            <a:avLst/>
            <a:gdLst>
              <a:gd name="connsiteX0" fmla="*/ 0 w 12191997"/>
              <a:gd name="connsiteY0" fmla="*/ 0 h 4794250"/>
              <a:gd name="connsiteX1" fmla="*/ 12191997 w 12191997"/>
              <a:gd name="connsiteY1" fmla="*/ 0 h 4794250"/>
              <a:gd name="connsiteX2" fmla="*/ 12191997 w 12191997"/>
              <a:gd name="connsiteY2" fmla="*/ 4794250 h 4794250"/>
              <a:gd name="connsiteX3" fmla="*/ 0 w 12191997"/>
              <a:gd name="connsiteY3" fmla="*/ 4794250 h 4794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7" h="4794250">
                <a:moveTo>
                  <a:pt x="0" y="0"/>
                </a:moveTo>
                <a:lnTo>
                  <a:pt x="12191997" y="0"/>
                </a:lnTo>
                <a:lnTo>
                  <a:pt x="12191997" y="4794250"/>
                </a:lnTo>
                <a:lnTo>
                  <a:pt x="0" y="47942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66975296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79E7B533-6991-25B0-6609-CAB1851686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769972" y="2"/>
            <a:ext cx="2422030" cy="6854586"/>
          </a:xfrm>
          <a:custGeom>
            <a:avLst/>
            <a:gdLst>
              <a:gd name="connsiteX0" fmla="*/ 0 w 2422030"/>
              <a:gd name="connsiteY0" fmla="*/ 0 h 6854586"/>
              <a:gd name="connsiteX1" fmla="*/ 2422030 w 2422030"/>
              <a:gd name="connsiteY1" fmla="*/ 0 h 6854586"/>
              <a:gd name="connsiteX2" fmla="*/ 2422030 w 2422030"/>
              <a:gd name="connsiteY2" fmla="*/ 6854586 h 6854586"/>
              <a:gd name="connsiteX3" fmla="*/ 0 w 2422030"/>
              <a:gd name="connsiteY3" fmla="*/ 6854586 h 6854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2030" h="6854586">
                <a:moveTo>
                  <a:pt x="0" y="0"/>
                </a:moveTo>
                <a:lnTo>
                  <a:pt x="2422030" y="0"/>
                </a:lnTo>
                <a:lnTo>
                  <a:pt x="2422030" y="6854586"/>
                </a:lnTo>
                <a:lnTo>
                  <a:pt x="0" y="685458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EAD2D5E2-BD29-9D3C-4AED-1057747FD3E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75235" y="3412"/>
            <a:ext cx="2394739" cy="4292816"/>
          </a:xfrm>
          <a:custGeom>
            <a:avLst/>
            <a:gdLst>
              <a:gd name="connsiteX0" fmla="*/ 0 w 2394739"/>
              <a:gd name="connsiteY0" fmla="*/ 0 h 4292816"/>
              <a:gd name="connsiteX1" fmla="*/ 2394739 w 2394739"/>
              <a:gd name="connsiteY1" fmla="*/ 0 h 4292816"/>
              <a:gd name="connsiteX2" fmla="*/ 2394739 w 2394739"/>
              <a:gd name="connsiteY2" fmla="*/ 4292816 h 4292816"/>
              <a:gd name="connsiteX3" fmla="*/ 0 w 2394739"/>
              <a:gd name="connsiteY3" fmla="*/ 4292816 h 4292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4739" h="4292816">
                <a:moveTo>
                  <a:pt x="0" y="0"/>
                </a:moveTo>
                <a:lnTo>
                  <a:pt x="2394739" y="0"/>
                </a:lnTo>
                <a:lnTo>
                  <a:pt x="2394739" y="4292816"/>
                </a:lnTo>
                <a:lnTo>
                  <a:pt x="0" y="429281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971107-2430-88B8-99CE-FA30D040278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041902" y="3"/>
            <a:ext cx="2333334" cy="4296229"/>
          </a:xfrm>
          <a:custGeom>
            <a:avLst/>
            <a:gdLst>
              <a:gd name="connsiteX0" fmla="*/ 0 w 2333334"/>
              <a:gd name="connsiteY0" fmla="*/ 0 h 4296229"/>
              <a:gd name="connsiteX1" fmla="*/ 2333334 w 2333334"/>
              <a:gd name="connsiteY1" fmla="*/ 0 h 4296229"/>
              <a:gd name="connsiteX2" fmla="*/ 2333334 w 2333334"/>
              <a:gd name="connsiteY2" fmla="*/ 4296229 h 4296229"/>
              <a:gd name="connsiteX3" fmla="*/ 0 w 2333334"/>
              <a:gd name="connsiteY3" fmla="*/ 4296229 h 4296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33334" h="4296229">
                <a:moveTo>
                  <a:pt x="0" y="0"/>
                </a:moveTo>
                <a:lnTo>
                  <a:pt x="2333334" y="0"/>
                </a:lnTo>
                <a:lnTo>
                  <a:pt x="2333334" y="4296229"/>
                </a:lnTo>
                <a:lnTo>
                  <a:pt x="0" y="42962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84961072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51699F8B-4771-1958-990E-F9103273AF5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57372" y="0"/>
            <a:ext cx="6734628" cy="6858000"/>
          </a:xfrm>
          <a:custGeom>
            <a:avLst/>
            <a:gdLst>
              <a:gd name="connsiteX0" fmla="*/ 693049 w 6734628"/>
              <a:gd name="connsiteY0" fmla="*/ 0 h 6858000"/>
              <a:gd name="connsiteX1" fmla="*/ 6734628 w 6734628"/>
              <a:gd name="connsiteY1" fmla="*/ 0 h 6858000"/>
              <a:gd name="connsiteX2" fmla="*/ 6734628 w 6734628"/>
              <a:gd name="connsiteY2" fmla="*/ 6858000 h 6858000"/>
              <a:gd name="connsiteX3" fmla="*/ 1 w 6734628"/>
              <a:gd name="connsiteY3" fmla="*/ 6858000 h 6858000"/>
              <a:gd name="connsiteX4" fmla="*/ 0 w 6734628"/>
              <a:gd name="connsiteY4" fmla="*/ 0 h 6858000"/>
              <a:gd name="connsiteX5" fmla="*/ 1 w 6734628"/>
              <a:gd name="connsiteY5" fmla="*/ 0 h 6858000"/>
              <a:gd name="connsiteX6" fmla="*/ 1 w 6734628"/>
              <a:gd name="connsiteY6" fmla="*/ 6858000 h 6858000"/>
              <a:gd name="connsiteX7" fmla="*/ 0 w 6734628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34628" h="6858000">
                <a:moveTo>
                  <a:pt x="693049" y="0"/>
                </a:moveTo>
                <a:lnTo>
                  <a:pt x="6734628" y="0"/>
                </a:lnTo>
                <a:lnTo>
                  <a:pt x="6734628" y="6858000"/>
                </a:lnTo>
                <a:lnTo>
                  <a:pt x="1" y="6858000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6" name="슬라이드 번호 개체 틀 4">
            <a:extLst>
              <a:ext uri="{FF2B5EF4-FFF2-40B4-BE49-F238E27FC236}">
                <a16:creationId xmlns:a16="http://schemas.microsoft.com/office/drawing/2014/main" id="{82B93811-C931-1E65-9E32-A663A4DB26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31421507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C8C93AC3-1B9D-23B2-C2FF-A52043D1950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23141" y="4211515"/>
            <a:ext cx="3104763" cy="2025772"/>
          </a:xfrm>
          <a:custGeom>
            <a:avLst/>
            <a:gdLst>
              <a:gd name="connsiteX0" fmla="*/ 0 w 3104763"/>
              <a:gd name="connsiteY0" fmla="*/ 0 h 2025772"/>
              <a:gd name="connsiteX1" fmla="*/ 3104763 w 3104763"/>
              <a:gd name="connsiteY1" fmla="*/ 0 h 2025772"/>
              <a:gd name="connsiteX2" fmla="*/ 3104763 w 3104763"/>
              <a:gd name="connsiteY2" fmla="*/ 2025772 h 2025772"/>
              <a:gd name="connsiteX3" fmla="*/ 0 w 3104763"/>
              <a:gd name="connsiteY3" fmla="*/ 2025772 h 202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4763" h="2025772">
                <a:moveTo>
                  <a:pt x="0" y="0"/>
                </a:moveTo>
                <a:lnTo>
                  <a:pt x="3104763" y="0"/>
                </a:lnTo>
                <a:lnTo>
                  <a:pt x="3104763" y="2025772"/>
                </a:lnTo>
                <a:lnTo>
                  <a:pt x="0" y="202577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F886FBC3-A098-FC1D-05F6-A2DA220A104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23140" y="2262073"/>
            <a:ext cx="3104763" cy="1949442"/>
          </a:xfrm>
          <a:custGeom>
            <a:avLst/>
            <a:gdLst>
              <a:gd name="connsiteX0" fmla="*/ 0 w 3104763"/>
              <a:gd name="connsiteY0" fmla="*/ 0 h 2025772"/>
              <a:gd name="connsiteX1" fmla="*/ 3104763 w 3104763"/>
              <a:gd name="connsiteY1" fmla="*/ 0 h 2025772"/>
              <a:gd name="connsiteX2" fmla="*/ 3104763 w 3104763"/>
              <a:gd name="connsiteY2" fmla="*/ 2025772 h 2025772"/>
              <a:gd name="connsiteX3" fmla="*/ 0 w 3104763"/>
              <a:gd name="connsiteY3" fmla="*/ 2025772 h 202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4763" h="2025772">
                <a:moveTo>
                  <a:pt x="0" y="0"/>
                </a:moveTo>
                <a:lnTo>
                  <a:pt x="3104763" y="0"/>
                </a:lnTo>
                <a:lnTo>
                  <a:pt x="3104763" y="2025772"/>
                </a:lnTo>
                <a:lnTo>
                  <a:pt x="0" y="202577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2026287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EE87C19D-6490-1236-E33D-C56F6927CC3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121223" y="1297223"/>
            <a:ext cx="2019286" cy="4232178"/>
          </a:xfrm>
          <a:custGeom>
            <a:avLst/>
            <a:gdLst>
              <a:gd name="connsiteX0" fmla="*/ 267979 w 2019286"/>
              <a:gd name="connsiteY0" fmla="*/ 0 h 4232178"/>
              <a:gd name="connsiteX1" fmla="*/ 1751307 w 2019286"/>
              <a:gd name="connsiteY1" fmla="*/ 0 h 4232178"/>
              <a:gd name="connsiteX2" fmla="*/ 2019286 w 2019286"/>
              <a:gd name="connsiteY2" fmla="*/ 267979 h 4232178"/>
              <a:gd name="connsiteX3" fmla="*/ 2019286 w 2019286"/>
              <a:gd name="connsiteY3" fmla="*/ 3964199 h 4232178"/>
              <a:gd name="connsiteX4" fmla="*/ 1751307 w 2019286"/>
              <a:gd name="connsiteY4" fmla="*/ 4232178 h 4232178"/>
              <a:gd name="connsiteX5" fmla="*/ 267979 w 2019286"/>
              <a:gd name="connsiteY5" fmla="*/ 4232178 h 4232178"/>
              <a:gd name="connsiteX6" fmla="*/ 0 w 2019286"/>
              <a:gd name="connsiteY6" fmla="*/ 3964199 h 4232178"/>
              <a:gd name="connsiteX7" fmla="*/ 0 w 2019286"/>
              <a:gd name="connsiteY7" fmla="*/ 267979 h 4232178"/>
              <a:gd name="connsiteX8" fmla="*/ 267979 w 2019286"/>
              <a:gd name="connsiteY8" fmla="*/ 0 h 4232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286" h="4232178">
                <a:moveTo>
                  <a:pt x="267979" y="0"/>
                </a:moveTo>
                <a:lnTo>
                  <a:pt x="1751307" y="0"/>
                </a:lnTo>
                <a:cubicBezTo>
                  <a:pt x="1899308" y="0"/>
                  <a:pt x="2019286" y="119978"/>
                  <a:pt x="2019286" y="267979"/>
                </a:cubicBezTo>
                <a:lnTo>
                  <a:pt x="2019286" y="3964199"/>
                </a:lnTo>
                <a:cubicBezTo>
                  <a:pt x="2019286" y="4112200"/>
                  <a:pt x="1899308" y="4232178"/>
                  <a:pt x="1751307" y="4232178"/>
                </a:cubicBezTo>
                <a:lnTo>
                  <a:pt x="267979" y="4232178"/>
                </a:lnTo>
                <a:cubicBezTo>
                  <a:pt x="119978" y="4232178"/>
                  <a:pt x="0" y="4112200"/>
                  <a:pt x="0" y="3964199"/>
                </a:cubicBezTo>
                <a:lnTo>
                  <a:pt x="0" y="267979"/>
                </a:lnTo>
                <a:cubicBezTo>
                  <a:pt x="0" y="119978"/>
                  <a:pt x="119978" y="0"/>
                  <a:pt x="26797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95677412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5B5F4AB0-3212-A64E-E9AE-53960CED653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568160" y="1310643"/>
            <a:ext cx="2023643" cy="4204335"/>
          </a:xfrm>
          <a:custGeom>
            <a:avLst/>
            <a:gdLst>
              <a:gd name="connsiteX0" fmla="*/ 213454 w 2023643"/>
              <a:gd name="connsiteY0" fmla="*/ 0 h 4204335"/>
              <a:gd name="connsiteX1" fmla="*/ 1810189 w 2023643"/>
              <a:gd name="connsiteY1" fmla="*/ 0 h 4204335"/>
              <a:gd name="connsiteX2" fmla="*/ 2023643 w 2023643"/>
              <a:gd name="connsiteY2" fmla="*/ 213454 h 4204335"/>
              <a:gd name="connsiteX3" fmla="*/ 2023643 w 2023643"/>
              <a:gd name="connsiteY3" fmla="*/ 3990881 h 4204335"/>
              <a:gd name="connsiteX4" fmla="*/ 1810189 w 2023643"/>
              <a:gd name="connsiteY4" fmla="*/ 4204335 h 4204335"/>
              <a:gd name="connsiteX5" fmla="*/ 213454 w 2023643"/>
              <a:gd name="connsiteY5" fmla="*/ 4204335 h 4204335"/>
              <a:gd name="connsiteX6" fmla="*/ 0 w 2023643"/>
              <a:gd name="connsiteY6" fmla="*/ 3990881 h 4204335"/>
              <a:gd name="connsiteX7" fmla="*/ 0 w 2023643"/>
              <a:gd name="connsiteY7" fmla="*/ 213454 h 4204335"/>
              <a:gd name="connsiteX8" fmla="*/ 213454 w 2023643"/>
              <a:gd name="connsiteY8" fmla="*/ 0 h 420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3643" h="4204335">
                <a:moveTo>
                  <a:pt x="213454" y="0"/>
                </a:moveTo>
                <a:lnTo>
                  <a:pt x="1810189" y="0"/>
                </a:lnTo>
                <a:cubicBezTo>
                  <a:pt x="1928076" y="0"/>
                  <a:pt x="2023643" y="95567"/>
                  <a:pt x="2023643" y="213454"/>
                </a:cubicBezTo>
                <a:lnTo>
                  <a:pt x="2023643" y="3990881"/>
                </a:lnTo>
                <a:cubicBezTo>
                  <a:pt x="2023643" y="4108768"/>
                  <a:pt x="1928076" y="4204335"/>
                  <a:pt x="1810189" y="4204335"/>
                </a:cubicBezTo>
                <a:lnTo>
                  <a:pt x="213454" y="4204335"/>
                </a:lnTo>
                <a:cubicBezTo>
                  <a:pt x="95567" y="4204335"/>
                  <a:pt x="0" y="4108768"/>
                  <a:pt x="0" y="3990881"/>
                </a:cubicBezTo>
                <a:lnTo>
                  <a:pt x="0" y="213454"/>
                </a:lnTo>
                <a:cubicBezTo>
                  <a:pt x="0" y="95567"/>
                  <a:pt x="95567" y="0"/>
                  <a:pt x="2134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4562988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D12F9DB9-3789-6987-66E9-D1AFFD01927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921574" y="1532557"/>
            <a:ext cx="6982667" cy="3927751"/>
          </a:xfrm>
          <a:custGeom>
            <a:avLst/>
            <a:gdLst>
              <a:gd name="connsiteX0" fmla="*/ 0 w 6982667"/>
              <a:gd name="connsiteY0" fmla="*/ 0 h 3927751"/>
              <a:gd name="connsiteX1" fmla="*/ 6982667 w 6982667"/>
              <a:gd name="connsiteY1" fmla="*/ 0 h 3927751"/>
              <a:gd name="connsiteX2" fmla="*/ 6982667 w 6982667"/>
              <a:gd name="connsiteY2" fmla="*/ 3927751 h 3927751"/>
              <a:gd name="connsiteX3" fmla="*/ 0 w 6982667"/>
              <a:gd name="connsiteY3" fmla="*/ 3927751 h 3927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82667" h="3927751">
                <a:moveTo>
                  <a:pt x="0" y="0"/>
                </a:moveTo>
                <a:lnTo>
                  <a:pt x="6982667" y="0"/>
                </a:lnTo>
                <a:lnTo>
                  <a:pt x="6982667" y="3927751"/>
                </a:lnTo>
                <a:lnTo>
                  <a:pt x="0" y="392775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83374491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6097CFEB-D3CA-0EA2-EB9E-79C0FEAC62B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8295" y="2276402"/>
            <a:ext cx="4205704" cy="2803803"/>
          </a:xfrm>
          <a:custGeom>
            <a:avLst/>
            <a:gdLst>
              <a:gd name="connsiteX0" fmla="*/ 0 w 4205704"/>
              <a:gd name="connsiteY0" fmla="*/ 0 h 2803803"/>
              <a:gd name="connsiteX1" fmla="*/ 4205704 w 4205704"/>
              <a:gd name="connsiteY1" fmla="*/ 0 h 2803803"/>
              <a:gd name="connsiteX2" fmla="*/ 4205704 w 4205704"/>
              <a:gd name="connsiteY2" fmla="*/ 2803803 h 2803803"/>
              <a:gd name="connsiteX3" fmla="*/ 0 w 4205704"/>
              <a:gd name="connsiteY3" fmla="*/ 2803803 h 280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05704" h="2803803">
                <a:moveTo>
                  <a:pt x="0" y="0"/>
                </a:moveTo>
                <a:lnTo>
                  <a:pt x="4205704" y="0"/>
                </a:lnTo>
                <a:lnTo>
                  <a:pt x="4205704" y="2803803"/>
                </a:lnTo>
                <a:lnTo>
                  <a:pt x="0" y="280380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52562031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911BAC3F-735B-302E-C9E5-67D85CDBE31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740790" y="2272042"/>
            <a:ext cx="5477189" cy="2537459"/>
          </a:xfrm>
          <a:custGeom>
            <a:avLst/>
            <a:gdLst>
              <a:gd name="connsiteX0" fmla="*/ 339106 w 5477189"/>
              <a:gd name="connsiteY0" fmla="*/ 0 h 2537459"/>
              <a:gd name="connsiteX1" fmla="*/ 5138083 w 5477189"/>
              <a:gd name="connsiteY1" fmla="*/ 0 h 2537459"/>
              <a:gd name="connsiteX2" fmla="*/ 5477189 w 5477189"/>
              <a:gd name="connsiteY2" fmla="*/ 339106 h 2537459"/>
              <a:gd name="connsiteX3" fmla="*/ 5477189 w 5477189"/>
              <a:gd name="connsiteY3" fmla="*/ 2198353 h 2537459"/>
              <a:gd name="connsiteX4" fmla="*/ 5138083 w 5477189"/>
              <a:gd name="connsiteY4" fmla="*/ 2537459 h 2537459"/>
              <a:gd name="connsiteX5" fmla="*/ 339106 w 5477189"/>
              <a:gd name="connsiteY5" fmla="*/ 2537459 h 2537459"/>
              <a:gd name="connsiteX6" fmla="*/ 0 w 5477189"/>
              <a:gd name="connsiteY6" fmla="*/ 2198353 h 2537459"/>
              <a:gd name="connsiteX7" fmla="*/ 0 w 5477189"/>
              <a:gd name="connsiteY7" fmla="*/ 339106 h 2537459"/>
              <a:gd name="connsiteX8" fmla="*/ 339106 w 5477189"/>
              <a:gd name="connsiteY8" fmla="*/ 0 h 2537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77189" h="2537459">
                <a:moveTo>
                  <a:pt x="339106" y="0"/>
                </a:moveTo>
                <a:lnTo>
                  <a:pt x="5138083" y="0"/>
                </a:lnTo>
                <a:cubicBezTo>
                  <a:pt x="5325366" y="0"/>
                  <a:pt x="5477189" y="151823"/>
                  <a:pt x="5477189" y="339106"/>
                </a:cubicBezTo>
                <a:lnTo>
                  <a:pt x="5477189" y="2198353"/>
                </a:lnTo>
                <a:cubicBezTo>
                  <a:pt x="5477189" y="2385636"/>
                  <a:pt x="5325366" y="2537459"/>
                  <a:pt x="5138083" y="2537459"/>
                </a:cubicBezTo>
                <a:lnTo>
                  <a:pt x="339106" y="2537459"/>
                </a:lnTo>
                <a:cubicBezTo>
                  <a:pt x="151823" y="2537459"/>
                  <a:pt x="0" y="2385636"/>
                  <a:pt x="0" y="2198353"/>
                </a:cubicBezTo>
                <a:lnTo>
                  <a:pt x="0" y="339106"/>
                </a:lnTo>
                <a:cubicBezTo>
                  <a:pt x="0" y="151823"/>
                  <a:pt x="151823" y="0"/>
                  <a:pt x="33910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9334176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6AC8989C-480F-384A-9FCC-61BFA066690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343650" y="2405307"/>
            <a:ext cx="4495800" cy="2803803"/>
          </a:xfrm>
          <a:custGeom>
            <a:avLst/>
            <a:gdLst>
              <a:gd name="connsiteX0" fmla="*/ 0 w 4495800"/>
              <a:gd name="connsiteY0" fmla="*/ 0 h 2803803"/>
              <a:gd name="connsiteX1" fmla="*/ 4495800 w 4495800"/>
              <a:gd name="connsiteY1" fmla="*/ 0 h 2803803"/>
              <a:gd name="connsiteX2" fmla="*/ 4495800 w 4495800"/>
              <a:gd name="connsiteY2" fmla="*/ 2803803 h 2803803"/>
              <a:gd name="connsiteX3" fmla="*/ 0 w 4495800"/>
              <a:gd name="connsiteY3" fmla="*/ 2803803 h 280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95800" h="2803803">
                <a:moveTo>
                  <a:pt x="0" y="0"/>
                </a:moveTo>
                <a:lnTo>
                  <a:pt x="4495800" y="0"/>
                </a:lnTo>
                <a:lnTo>
                  <a:pt x="4495800" y="2803803"/>
                </a:lnTo>
                <a:lnTo>
                  <a:pt x="0" y="280380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27423514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B90671FC-48C7-47DA-CB0B-734EED2E496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299000" y="2299"/>
            <a:ext cx="2893003" cy="6855703"/>
          </a:xfrm>
          <a:custGeom>
            <a:avLst/>
            <a:gdLst>
              <a:gd name="connsiteX0" fmla="*/ 0 w 2893003"/>
              <a:gd name="connsiteY0" fmla="*/ 0 h 6855703"/>
              <a:gd name="connsiteX1" fmla="*/ 2893003 w 2893003"/>
              <a:gd name="connsiteY1" fmla="*/ 0 h 6855703"/>
              <a:gd name="connsiteX2" fmla="*/ 2893003 w 2893003"/>
              <a:gd name="connsiteY2" fmla="*/ 6855703 h 6855703"/>
              <a:gd name="connsiteX3" fmla="*/ 0 w 2893003"/>
              <a:gd name="connsiteY3" fmla="*/ 6855703 h 6855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3003" h="6855703">
                <a:moveTo>
                  <a:pt x="0" y="0"/>
                </a:moveTo>
                <a:lnTo>
                  <a:pt x="2893003" y="0"/>
                </a:lnTo>
                <a:lnTo>
                  <a:pt x="2893003" y="6855703"/>
                </a:lnTo>
                <a:lnTo>
                  <a:pt x="0" y="685570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89310938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EA7139C9-A06F-B7F8-9D5E-AD31529AB46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17064"/>
            <a:ext cx="3334512" cy="6840939"/>
          </a:xfrm>
          <a:custGeom>
            <a:avLst/>
            <a:gdLst>
              <a:gd name="connsiteX0" fmla="*/ 0 w 3334512"/>
              <a:gd name="connsiteY0" fmla="*/ 0 h 6840939"/>
              <a:gd name="connsiteX1" fmla="*/ 3334512 w 3334512"/>
              <a:gd name="connsiteY1" fmla="*/ 0 h 6840939"/>
              <a:gd name="connsiteX2" fmla="*/ 3334512 w 3334512"/>
              <a:gd name="connsiteY2" fmla="*/ 6840939 h 6840939"/>
              <a:gd name="connsiteX3" fmla="*/ 0 w 3334512"/>
              <a:gd name="connsiteY3" fmla="*/ 6840939 h 684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4512" h="6840939">
                <a:moveTo>
                  <a:pt x="0" y="0"/>
                </a:moveTo>
                <a:lnTo>
                  <a:pt x="3334512" y="0"/>
                </a:lnTo>
                <a:lnTo>
                  <a:pt x="3334512" y="6840939"/>
                </a:lnTo>
                <a:lnTo>
                  <a:pt x="0" y="684093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73097447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6C3D198D-0693-C4D2-3DA0-31BDB2BE6E4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926479" y="3523451"/>
            <a:ext cx="1519266" cy="1200405"/>
          </a:xfrm>
          <a:custGeom>
            <a:avLst/>
            <a:gdLst>
              <a:gd name="connsiteX0" fmla="*/ 0 w 1519266"/>
              <a:gd name="connsiteY0" fmla="*/ 0 h 1200405"/>
              <a:gd name="connsiteX1" fmla="*/ 1519266 w 1519266"/>
              <a:gd name="connsiteY1" fmla="*/ 0 h 1200405"/>
              <a:gd name="connsiteX2" fmla="*/ 1519266 w 1519266"/>
              <a:gd name="connsiteY2" fmla="*/ 1200405 h 1200405"/>
              <a:gd name="connsiteX3" fmla="*/ 0 w 1519266"/>
              <a:gd name="connsiteY3" fmla="*/ 1200405 h 120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9266" h="1200405">
                <a:moveTo>
                  <a:pt x="0" y="0"/>
                </a:moveTo>
                <a:lnTo>
                  <a:pt x="1519266" y="0"/>
                </a:lnTo>
                <a:lnTo>
                  <a:pt x="1519266" y="1200405"/>
                </a:lnTo>
                <a:lnTo>
                  <a:pt x="0" y="12004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11090950-D873-F2D3-793E-EBC252C4AEA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594169" y="3523451"/>
            <a:ext cx="1519266" cy="1200405"/>
          </a:xfrm>
          <a:custGeom>
            <a:avLst/>
            <a:gdLst>
              <a:gd name="connsiteX0" fmla="*/ 0 w 1519266"/>
              <a:gd name="connsiteY0" fmla="*/ 0 h 1200405"/>
              <a:gd name="connsiteX1" fmla="*/ 1519266 w 1519266"/>
              <a:gd name="connsiteY1" fmla="*/ 0 h 1200405"/>
              <a:gd name="connsiteX2" fmla="*/ 1519266 w 1519266"/>
              <a:gd name="connsiteY2" fmla="*/ 1200405 h 1200405"/>
              <a:gd name="connsiteX3" fmla="*/ 0 w 1519266"/>
              <a:gd name="connsiteY3" fmla="*/ 1200405 h 120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9266" h="1200405">
                <a:moveTo>
                  <a:pt x="0" y="0"/>
                </a:moveTo>
                <a:lnTo>
                  <a:pt x="1519266" y="0"/>
                </a:lnTo>
                <a:lnTo>
                  <a:pt x="1519266" y="1200405"/>
                </a:lnTo>
                <a:lnTo>
                  <a:pt x="0" y="12004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3" name="그림 개체 틀 12">
            <a:extLst>
              <a:ext uri="{FF2B5EF4-FFF2-40B4-BE49-F238E27FC236}">
                <a16:creationId xmlns:a16="http://schemas.microsoft.com/office/drawing/2014/main" id="{6D4BCA0E-E3C7-CB62-835A-CBD2F08F275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509135" y="1784199"/>
            <a:ext cx="3549399" cy="2092493"/>
          </a:xfrm>
          <a:custGeom>
            <a:avLst/>
            <a:gdLst>
              <a:gd name="connsiteX0" fmla="*/ 0 w 3549399"/>
              <a:gd name="connsiteY0" fmla="*/ 0 h 2092493"/>
              <a:gd name="connsiteX1" fmla="*/ 3549399 w 3549399"/>
              <a:gd name="connsiteY1" fmla="*/ 0 h 2092493"/>
              <a:gd name="connsiteX2" fmla="*/ 3549399 w 3549399"/>
              <a:gd name="connsiteY2" fmla="*/ 2092493 h 2092493"/>
              <a:gd name="connsiteX3" fmla="*/ 0 w 3549399"/>
              <a:gd name="connsiteY3" fmla="*/ 2092493 h 209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9399" h="2092493">
                <a:moveTo>
                  <a:pt x="0" y="0"/>
                </a:moveTo>
                <a:lnTo>
                  <a:pt x="3549399" y="0"/>
                </a:lnTo>
                <a:lnTo>
                  <a:pt x="3549399" y="2092493"/>
                </a:lnTo>
                <a:lnTo>
                  <a:pt x="0" y="209249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5971009A-6E36-E5DB-50B2-7C1AA69CBB6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58073" y="3523451"/>
            <a:ext cx="1519266" cy="1200405"/>
          </a:xfrm>
          <a:custGeom>
            <a:avLst/>
            <a:gdLst>
              <a:gd name="connsiteX0" fmla="*/ 0 w 1519266"/>
              <a:gd name="connsiteY0" fmla="*/ 0 h 1200405"/>
              <a:gd name="connsiteX1" fmla="*/ 1519266 w 1519266"/>
              <a:gd name="connsiteY1" fmla="*/ 0 h 1200405"/>
              <a:gd name="connsiteX2" fmla="*/ 1519266 w 1519266"/>
              <a:gd name="connsiteY2" fmla="*/ 1200405 h 1200405"/>
              <a:gd name="connsiteX3" fmla="*/ 0 w 1519266"/>
              <a:gd name="connsiteY3" fmla="*/ 1200405 h 120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9266" h="1200405">
                <a:moveTo>
                  <a:pt x="0" y="0"/>
                </a:moveTo>
                <a:lnTo>
                  <a:pt x="1519266" y="0"/>
                </a:lnTo>
                <a:lnTo>
                  <a:pt x="1519266" y="1200405"/>
                </a:lnTo>
                <a:lnTo>
                  <a:pt x="0" y="12004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749816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D512BEE4-445D-1B37-D8A5-20949D7154B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6765" y="1857970"/>
            <a:ext cx="9393237" cy="3180158"/>
          </a:xfrm>
          <a:custGeom>
            <a:avLst/>
            <a:gdLst>
              <a:gd name="connsiteX0" fmla="*/ 0 w 9393237"/>
              <a:gd name="connsiteY0" fmla="*/ 0 h 3180158"/>
              <a:gd name="connsiteX1" fmla="*/ 9393237 w 9393237"/>
              <a:gd name="connsiteY1" fmla="*/ 0 h 3180158"/>
              <a:gd name="connsiteX2" fmla="*/ 9393237 w 9393237"/>
              <a:gd name="connsiteY2" fmla="*/ 3180158 h 3180158"/>
              <a:gd name="connsiteX3" fmla="*/ 0 w 9393237"/>
              <a:gd name="connsiteY3" fmla="*/ 3180158 h 318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3237" h="3180158">
                <a:moveTo>
                  <a:pt x="0" y="0"/>
                </a:moveTo>
                <a:lnTo>
                  <a:pt x="9393237" y="0"/>
                </a:lnTo>
                <a:lnTo>
                  <a:pt x="9393237" y="3180158"/>
                </a:lnTo>
                <a:lnTo>
                  <a:pt x="0" y="318015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7" name="슬라이드 번호 개체 틀 4">
            <a:extLst>
              <a:ext uri="{FF2B5EF4-FFF2-40B4-BE49-F238E27FC236}">
                <a16:creationId xmlns:a16="http://schemas.microsoft.com/office/drawing/2014/main" id="{F49455C1-F918-AC74-1796-8AD6F065C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3641066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961E7D4C-B1DF-1C1B-374F-586889176ED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953002" y="2022057"/>
            <a:ext cx="2047101" cy="3702459"/>
          </a:xfrm>
          <a:custGeom>
            <a:avLst/>
            <a:gdLst>
              <a:gd name="connsiteX0" fmla="*/ 0 w 2047101"/>
              <a:gd name="connsiteY0" fmla="*/ 0 h 3702459"/>
              <a:gd name="connsiteX1" fmla="*/ 2047101 w 2047101"/>
              <a:gd name="connsiteY1" fmla="*/ 0 h 3702459"/>
              <a:gd name="connsiteX2" fmla="*/ 2047101 w 2047101"/>
              <a:gd name="connsiteY2" fmla="*/ 3702459 h 3702459"/>
              <a:gd name="connsiteX3" fmla="*/ 0 w 2047101"/>
              <a:gd name="connsiteY3" fmla="*/ 3702459 h 370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7101" h="3702459">
                <a:moveTo>
                  <a:pt x="0" y="0"/>
                </a:moveTo>
                <a:lnTo>
                  <a:pt x="2047101" y="0"/>
                </a:lnTo>
                <a:lnTo>
                  <a:pt x="2047101" y="3702459"/>
                </a:lnTo>
                <a:lnTo>
                  <a:pt x="0" y="37024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7940912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7FBBD2D9-9638-697E-3ECE-D3FCBB544CC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590490" y="3762594"/>
            <a:ext cx="2187488" cy="1733339"/>
          </a:xfrm>
          <a:custGeom>
            <a:avLst/>
            <a:gdLst>
              <a:gd name="connsiteX0" fmla="*/ 0 w 2187488"/>
              <a:gd name="connsiteY0" fmla="*/ 0 h 1733339"/>
              <a:gd name="connsiteX1" fmla="*/ 2187488 w 2187488"/>
              <a:gd name="connsiteY1" fmla="*/ 0 h 1733339"/>
              <a:gd name="connsiteX2" fmla="*/ 2187488 w 2187488"/>
              <a:gd name="connsiteY2" fmla="*/ 1733339 h 1733339"/>
              <a:gd name="connsiteX3" fmla="*/ 0 w 2187488"/>
              <a:gd name="connsiteY3" fmla="*/ 1733339 h 17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7488" h="1733339">
                <a:moveTo>
                  <a:pt x="0" y="0"/>
                </a:moveTo>
                <a:lnTo>
                  <a:pt x="2187488" y="0"/>
                </a:lnTo>
                <a:lnTo>
                  <a:pt x="2187488" y="1733339"/>
                </a:lnTo>
                <a:lnTo>
                  <a:pt x="0" y="1733339"/>
                </a:lnTo>
                <a:close/>
              </a:path>
            </a:pathLst>
          </a:custGeom>
          <a:ln w="12700">
            <a:solidFill>
              <a:schemeClr val="accent2"/>
            </a:solidFill>
          </a:ln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7" name="그림 개체 틀 8">
            <a:extLst>
              <a:ext uri="{FF2B5EF4-FFF2-40B4-BE49-F238E27FC236}">
                <a16:creationId xmlns:a16="http://schemas.microsoft.com/office/drawing/2014/main" id="{7C6048E5-FCBD-A1A3-7024-79749107DD7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409107" y="2270116"/>
            <a:ext cx="2187488" cy="1733339"/>
          </a:xfrm>
          <a:custGeom>
            <a:avLst/>
            <a:gdLst>
              <a:gd name="connsiteX0" fmla="*/ 0 w 2187488"/>
              <a:gd name="connsiteY0" fmla="*/ 0 h 1733339"/>
              <a:gd name="connsiteX1" fmla="*/ 2187488 w 2187488"/>
              <a:gd name="connsiteY1" fmla="*/ 0 h 1733339"/>
              <a:gd name="connsiteX2" fmla="*/ 2187488 w 2187488"/>
              <a:gd name="connsiteY2" fmla="*/ 1733339 h 1733339"/>
              <a:gd name="connsiteX3" fmla="*/ 0 w 2187488"/>
              <a:gd name="connsiteY3" fmla="*/ 1733339 h 17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7488" h="1733339">
                <a:moveTo>
                  <a:pt x="0" y="0"/>
                </a:moveTo>
                <a:lnTo>
                  <a:pt x="2187488" y="0"/>
                </a:lnTo>
                <a:lnTo>
                  <a:pt x="2187488" y="1733339"/>
                </a:lnTo>
                <a:lnTo>
                  <a:pt x="0" y="1733339"/>
                </a:lnTo>
                <a:close/>
              </a:path>
            </a:pathLst>
          </a:custGeom>
          <a:ln w="12700">
            <a:solidFill>
              <a:schemeClr val="accent2"/>
            </a:solidFill>
          </a:ln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8">
            <a:extLst>
              <a:ext uri="{FF2B5EF4-FFF2-40B4-BE49-F238E27FC236}">
                <a16:creationId xmlns:a16="http://schemas.microsoft.com/office/drawing/2014/main" id="{C35D13B4-912C-C7AA-E4BC-892F46CC0BD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237394" y="3762589"/>
            <a:ext cx="2187488" cy="1733339"/>
          </a:xfrm>
          <a:custGeom>
            <a:avLst/>
            <a:gdLst>
              <a:gd name="connsiteX0" fmla="*/ 0 w 2187488"/>
              <a:gd name="connsiteY0" fmla="*/ 0 h 1733339"/>
              <a:gd name="connsiteX1" fmla="*/ 2187488 w 2187488"/>
              <a:gd name="connsiteY1" fmla="*/ 0 h 1733339"/>
              <a:gd name="connsiteX2" fmla="*/ 2187488 w 2187488"/>
              <a:gd name="connsiteY2" fmla="*/ 1733339 h 1733339"/>
              <a:gd name="connsiteX3" fmla="*/ 0 w 2187488"/>
              <a:gd name="connsiteY3" fmla="*/ 1733339 h 17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7488" h="1733339">
                <a:moveTo>
                  <a:pt x="0" y="0"/>
                </a:moveTo>
                <a:lnTo>
                  <a:pt x="2187488" y="0"/>
                </a:lnTo>
                <a:lnTo>
                  <a:pt x="2187488" y="1733339"/>
                </a:lnTo>
                <a:lnTo>
                  <a:pt x="0" y="1733339"/>
                </a:lnTo>
                <a:close/>
              </a:path>
            </a:pathLst>
          </a:custGeom>
          <a:ln w="12700">
            <a:solidFill>
              <a:schemeClr val="accent2"/>
            </a:solidFill>
          </a:ln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6B8179A0-C4AF-E692-393A-A5381BD0C64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9899" y="2270120"/>
            <a:ext cx="2187488" cy="1733339"/>
          </a:xfrm>
          <a:custGeom>
            <a:avLst/>
            <a:gdLst>
              <a:gd name="connsiteX0" fmla="*/ 0 w 2187488"/>
              <a:gd name="connsiteY0" fmla="*/ 0 h 1733339"/>
              <a:gd name="connsiteX1" fmla="*/ 2187488 w 2187488"/>
              <a:gd name="connsiteY1" fmla="*/ 0 h 1733339"/>
              <a:gd name="connsiteX2" fmla="*/ 2187488 w 2187488"/>
              <a:gd name="connsiteY2" fmla="*/ 1733339 h 1733339"/>
              <a:gd name="connsiteX3" fmla="*/ 0 w 2187488"/>
              <a:gd name="connsiteY3" fmla="*/ 1733339 h 17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7488" h="1733339">
                <a:moveTo>
                  <a:pt x="0" y="0"/>
                </a:moveTo>
                <a:lnTo>
                  <a:pt x="2187488" y="0"/>
                </a:lnTo>
                <a:lnTo>
                  <a:pt x="2187488" y="1733339"/>
                </a:lnTo>
                <a:lnTo>
                  <a:pt x="0" y="1733339"/>
                </a:lnTo>
                <a:close/>
              </a:path>
            </a:pathLst>
          </a:custGeom>
          <a:ln w="12700">
            <a:solidFill>
              <a:schemeClr val="accent2"/>
            </a:solidFill>
          </a:ln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7511615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337C827F-863F-8256-53E5-BDC52D86A73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21733" y="0"/>
            <a:ext cx="4470269" cy="6858000"/>
          </a:xfrm>
          <a:custGeom>
            <a:avLst/>
            <a:gdLst>
              <a:gd name="connsiteX0" fmla="*/ 0 w 4470269"/>
              <a:gd name="connsiteY0" fmla="*/ 0 h 6858000"/>
              <a:gd name="connsiteX1" fmla="*/ 4470269 w 4470269"/>
              <a:gd name="connsiteY1" fmla="*/ 0 h 6858000"/>
              <a:gd name="connsiteX2" fmla="*/ 4470269 w 4470269"/>
              <a:gd name="connsiteY2" fmla="*/ 6858000 h 6858000"/>
              <a:gd name="connsiteX3" fmla="*/ 0 w 447026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0269" h="6858000">
                <a:moveTo>
                  <a:pt x="0" y="0"/>
                </a:moveTo>
                <a:lnTo>
                  <a:pt x="4470269" y="0"/>
                </a:lnTo>
                <a:lnTo>
                  <a:pt x="4470269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5805229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7282DE5D-035B-4D37-43A2-26E698631A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66488" y="0"/>
            <a:ext cx="5392038" cy="2987874"/>
          </a:xfrm>
          <a:custGeom>
            <a:avLst/>
            <a:gdLst>
              <a:gd name="connsiteX0" fmla="*/ 0 w 5392038"/>
              <a:gd name="connsiteY0" fmla="*/ 0 h 2987874"/>
              <a:gd name="connsiteX1" fmla="*/ 5392038 w 5392038"/>
              <a:gd name="connsiteY1" fmla="*/ 0 h 2987874"/>
              <a:gd name="connsiteX2" fmla="*/ 5392038 w 5392038"/>
              <a:gd name="connsiteY2" fmla="*/ 2987874 h 2987874"/>
              <a:gd name="connsiteX3" fmla="*/ 0 w 5392038"/>
              <a:gd name="connsiteY3" fmla="*/ 2987874 h 298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92038" h="2987874">
                <a:moveTo>
                  <a:pt x="0" y="0"/>
                </a:moveTo>
                <a:lnTo>
                  <a:pt x="5392038" y="0"/>
                </a:lnTo>
                <a:lnTo>
                  <a:pt x="5392038" y="2987874"/>
                </a:lnTo>
                <a:lnTo>
                  <a:pt x="0" y="29878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75625036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1206AFAD-00D0-04AE-FDE0-AD5AD4BF9BD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007430" cy="6858000"/>
          </a:xfrm>
          <a:custGeom>
            <a:avLst/>
            <a:gdLst>
              <a:gd name="connsiteX0" fmla="*/ 0 w 5007430"/>
              <a:gd name="connsiteY0" fmla="*/ 0 h 6858000"/>
              <a:gd name="connsiteX1" fmla="*/ 5007430 w 5007430"/>
              <a:gd name="connsiteY1" fmla="*/ 0 h 6858000"/>
              <a:gd name="connsiteX2" fmla="*/ 5007430 w 5007430"/>
              <a:gd name="connsiteY2" fmla="*/ 6858000 h 6858000"/>
              <a:gd name="connsiteX3" fmla="*/ 0 w 50074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7430" h="6858000">
                <a:moveTo>
                  <a:pt x="0" y="0"/>
                </a:moveTo>
                <a:lnTo>
                  <a:pt x="5007430" y="0"/>
                </a:lnTo>
                <a:lnTo>
                  <a:pt x="500743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51165258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CBE9E8DB-B56F-AFD3-8120-A111F306BED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19977" y="608342"/>
            <a:ext cx="4005263" cy="2987875"/>
          </a:xfrm>
          <a:custGeom>
            <a:avLst/>
            <a:gdLst>
              <a:gd name="connsiteX0" fmla="*/ 0 w 4005263"/>
              <a:gd name="connsiteY0" fmla="*/ 0 h 2987875"/>
              <a:gd name="connsiteX1" fmla="*/ 4005263 w 4005263"/>
              <a:gd name="connsiteY1" fmla="*/ 0 h 2987875"/>
              <a:gd name="connsiteX2" fmla="*/ 4005263 w 4005263"/>
              <a:gd name="connsiteY2" fmla="*/ 2987875 h 2987875"/>
              <a:gd name="connsiteX3" fmla="*/ 0 w 4005263"/>
              <a:gd name="connsiteY3" fmla="*/ 2987875 h 298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5263" h="2987875">
                <a:moveTo>
                  <a:pt x="0" y="0"/>
                </a:moveTo>
                <a:lnTo>
                  <a:pt x="4005263" y="0"/>
                </a:lnTo>
                <a:lnTo>
                  <a:pt x="4005263" y="2987875"/>
                </a:lnTo>
                <a:lnTo>
                  <a:pt x="0" y="29878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6781989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09BB25B9-232C-A7E5-53D2-0E461D0E5EE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77167" y="2446332"/>
            <a:ext cx="3505200" cy="1737633"/>
          </a:xfrm>
          <a:custGeom>
            <a:avLst/>
            <a:gdLst>
              <a:gd name="connsiteX0" fmla="*/ 0 w 3505200"/>
              <a:gd name="connsiteY0" fmla="*/ 0 h 1737633"/>
              <a:gd name="connsiteX1" fmla="*/ 3505200 w 3505200"/>
              <a:gd name="connsiteY1" fmla="*/ 0 h 1737633"/>
              <a:gd name="connsiteX2" fmla="*/ 3505200 w 3505200"/>
              <a:gd name="connsiteY2" fmla="*/ 1737633 h 1737633"/>
              <a:gd name="connsiteX3" fmla="*/ 0 w 3505200"/>
              <a:gd name="connsiteY3" fmla="*/ 1737633 h 173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5200" h="1737633">
                <a:moveTo>
                  <a:pt x="0" y="0"/>
                </a:moveTo>
                <a:lnTo>
                  <a:pt x="3505200" y="0"/>
                </a:lnTo>
                <a:lnTo>
                  <a:pt x="3505200" y="1737633"/>
                </a:lnTo>
                <a:lnTo>
                  <a:pt x="0" y="173763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D5EC124D-AC2C-D984-F22F-DD7DDE5D6C0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409633" y="4410360"/>
            <a:ext cx="3505200" cy="1737633"/>
          </a:xfrm>
          <a:custGeom>
            <a:avLst/>
            <a:gdLst>
              <a:gd name="connsiteX0" fmla="*/ 0 w 3505200"/>
              <a:gd name="connsiteY0" fmla="*/ 0 h 1737633"/>
              <a:gd name="connsiteX1" fmla="*/ 3505200 w 3505200"/>
              <a:gd name="connsiteY1" fmla="*/ 0 h 1737633"/>
              <a:gd name="connsiteX2" fmla="*/ 3505200 w 3505200"/>
              <a:gd name="connsiteY2" fmla="*/ 1737633 h 1737633"/>
              <a:gd name="connsiteX3" fmla="*/ 0 w 3505200"/>
              <a:gd name="connsiteY3" fmla="*/ 1737633 h 173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5200" h="1737633">
                <a:moveTo>
                  <a:pt x="0" y="0"/>
                </a:moveTo>
                <a:lnTo>
                  <a:pt x="3505200" y="0"/>
                </a:lnTo>
                <a:lnTo>
                  <a:pt x="3505200" y="1737633"/>
                </a:lnTo>
                <a:lnTo>
                  <a:pt x="0" y="173763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BDEF45-DBEB-D3A0-A336-4A9E8C9EA63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77167" y="4410360"/>
            <a:ext cx="3505200" cy="1737633"/>
          </a:xfrm>
          <a:custGeom>
            <a:avLst/>
            <a:gdLst>
              <a:gd name="connsiteX0" fmla="*/ 0 w 3505200"/>
              <a:gd name="connsiteY0" fmla="*/ 0 h 1737633"/>
              <a:gd name="connsiteX1" fmla="*/ 3505200 w 3505200"/>
              <a:gd name="connsiteY1" fmla="*/ 0 h 1737633"/>
              <a:gd name="connsiteX2" fmla="*/ 3505200 w 3505200"/>
              <a:gd name="connsiteY2" fmla="*/ 1737633 h 1737633"/>
              <a:gd name="connsiteX3" fmla="*/ 0 w 3505200"/>
              <a:gd name="connsiteY3" fmla="*/ 1737633 h 173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5200" h="1737633">
                <a:moveTo>
                  <a:pt x="0" y="0"/>
                </a:moveTo>
                <a:lnTo>
                  <a:pt x="3505200" y="0"/>
                </a:lnTo>
                <a:lnTo>
                  <a:pt x="3505200" y="1737633"/>
                </a:lnTo>
                <a:lnTo>
                  <a:pt x="0" y="173763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B9D50F28-B786-8E62-895A-C20F5F35BC2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409633" y="2446332"/>
            <a:ext cx="3505200" cy="1737633"/>
          </a:xfrm>
          <a:custGeom>
            <a:avLst/>
            <a:gdLst>
              <a:gd name="connsiteX0" fmla="*/ 0 w 3505200"/>
              <a:gd name="connsiteY0" fmla="*/ 0 h 1737633"/>
              <a:gd name="connsiteX1" fmla="*/ 3505200 w 3505200"/>
              <a:gd name="connsiteY1" fmla="*/ 0 h 1737633"/>
              <a:gd name="connsiteX2" fmla="*/ 3505200 w 3505200"/>
              <a:gd name="connsiteY2" fmla="*/ 1737633 h 1737633"/>
              <a:gd name="connsiteX3" fmla="*/ 0 w 3505200"/>
              <a:gd name="connsiteY3" fmla="*/ 1737633 h 173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5200" h="1737633">
                <a:moveTo>
                  <a:pt x="0" y="0"/>
                </a:moveTo>
                <a:lnTo>
                  <a:pt x="3505200" y="0"/>
                </a:lnTo>
                <a:lnTo>
                  <a:pt x="3505200" y="1737633"/>
                </a:lnTo>
                <a:lnTo>
                  <a:pt x="0" y="173763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3068342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67B96D57-AE7A-0EC2-A98B-E32DA5E8932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041900" y="0"/>
            <a:ext cx="7150100" cy="6858000"/>
          </a:xfrm>
          <a:custGeom>
            <a:avLst/>
            <a:gdLst>
              <a:gd name="connsiteX0" fmla="*/ 0 w 7150100"/>
              <a:gd name="connsiteY0" fmla="*/ 0 h 6858000"/>
              <a:gd name="connsiteX1" fmla="*/ 7150100 w 7150100"/>
              <a:gd name="connsiteY1" fmla="*/ 0 h 6858000"/>
              <a:gd name="connsiteX2" fmla="*/ 7150100 w 7150100"/>
              <a:gd name="connsiteY2" fmla="*/ 6858000 h 6858000"/>
              <a:gd name="connsiteX3" fmla="*/ 0 w 71501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0100" h="6858000">
                <a:moveTo>
                  <a:pt x="0" y="0"/>
                </a:moveTo>
                <a:lnTo>
                  <a:pt x="7150100" y="0"/>
                </a:lnTo>
                <a:lnTo>
                  <a:pt x="71501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82C8B164-1F67-2753-29DD-079BF2F8824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319586" y="1398062"/>
            <a:ext cx="1981818" cy="2972411"/>
          </a:xfrm>
          <a:custGeom>
            <a:avLst/>
            <a:gdLst>
              <a:gd name="connsiteX0" fmla="*/ 0 w 1981818"/>
              <a:gd name="connsiteY0" fmla="*/ 0 h 2972411"/>
              <a:gd name="connsiteX1" fmla="*/ 1981818 w 1981818"/>
              <a:gd name="connsiteY1" fmla="*/ 0 h 2972411"/>
              <a:gd name="connsiteX2" fmla="*/ 1981818 w 1981818"/>
              <a:gd name="connsiteY2" fmla="*/ 2972411 h 2972411"/>
              <a:gd name="connsiteX3" fmla="*/ 0 w 1981818"/>
              <a:gd name="connsiteY3" fmla="*/ 2972411 h 2972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1818" h="2972411">
                <a:moveTo>
                  <a:pt x="0" y="0"/>
                </a:moveTo>
                <a:lnTo>
                  <a:pt x="1981818" y="0"/>
                </a:lnTo>
                <a:lnTo>
                  <a:pt x="1981818" y="2972411"/>
                </a:lnTo>
                <a:lnTo>
                  <a:pt x="0" y="29724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6683988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3F68280F-D804-103C-44FB-06DD202627C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922295" y="1878274"/>
            <a:ext cx="3556947" cy="4979727"/>
          </a:xfrm>
          <a:custGeom>
            <a:avLst/>
            <a:gdLst>
              <a:gd name="connsiteX0" fmla="*/ 0 w 3556947"/>
              <a:gd name="connsiteY0" fmla="*/ 0 h 4979727"/>
              <a:gd name="connsiteX1" fmla="*/ 3556947 w 3556947"/>
              <a:gd name="connsiteY1" fmla="*/ 0 h 4979727"/>
              <a:gd name="connsiteX2" fmla="*/ 3556947 w 3556947"/>
              <a:gd name="connsiteY2" fmla="*/ 4979727 h 4979727"/>
              <a:gd name="connsiteX3" fmla="*/ 0 w 3556947"/>
              <a:gd name="connsiteY3" fmla="*/ 4979727 h 497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6947" h="4979727">
                <a:moveTo>
                  <a:pt x="0" y="0"/>
                </a:moveTo>
                <a:lnTo>
                  <a:pt x="3556947" y="0"/>
                </a:lnTo>
                <a:lnTo>
                  <a:pt x="3556947" y="4979727"/>
                </a:lnTo>
                <a:lnTo>
                  <a:pt x="0" y="49797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35799424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A083C58E-78EE-C7DC-9BFD-3B2122337D2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3004516"/>
            <a:ext cx="12192000" cy="1508319"/>
          </a:xfrm>
          <a:custGeom>
            <a:avLst/>
            <a:gdLst>
              <a:gd name="connsiteX0" fmla="*/ 0 w 12192000"/>
              <a:gd name="connsiteY0" fmla="*/ 0 h 1508319"/>
              <a:gd name="connsiteX1" fmla="*/ 12192000 w 12192000"/>
              <a:gd name="connsiteY1" fmla="*/ 0 h 1508319"/>
              <a:gd name="connsiteX2" fmla="*/ 12192000 w 12192000"/>
              <a:gd name="connsiteY2" fmla="*/ 1508319 h 1508319"/>
              <a:gd name="connsiteX3" fmla="*/ 0 w 12192000"/>
              <a:gd name="connsiteY3" fmla="*/ 1508319 h 1508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1508319">
                <a:moveTo>
                  <a:pt x="0" y="0"/>
                </a:moveTo>
                <a:lnTo>
                  <a:pt x="12192000" y="0"/>
                </a:lnTo>
                <a:lnTo>
                  <a:pt x="12192000" y="1508319"/>
                </a:lnTo>
                <a:lnTo>
                  <a:pt x="0" y="15083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76427434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E184DBF1-6AAE-A9FA-1507-E074EDBA969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44592" y="939843"/>
            <a:ext cx="3206821" cy="4108408"/>
          </a:xfrm>
          <a:custGeom>
            <a:avLst/>
            <a:gdLst>
              <a:gd name="connsiteX0" fmla="*/ 0 w 3206821"/>
              <a:gd name="connsiteY0" fmla="*/ 0 h 4108408"/>
              <a:gd name="connsiteX1" fmla="*/ 3206821 w 3206821"/>
              <a:gd name="connsiteY1" fmla="*/ 0 h 4108408"/>
              <a:gd name="connsiteX2" fmla="*/ 3206821 w 3206821"/>
              <a:gd name="connsiteY2" fmla="*/ 4108408 h 4108408"/>
              <a:gd name="connsiteX3" fmla="*/ 0 w 3206821"/>
              <a:gd name="connsiteY3" fmla="*/ 4108408 h 410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6821" h="4108408">
                <a:moveTo>
                  <a:pt x="0" y="0"/>
                </a:moveTo>
                <a:lnTo>
                  <a:pt x="3206821" y="0"/>
                </a:lnTo>
                <a:lnTo>
                  <a:pt x="3206821" y="4108408"/>
                </a:lnTo>
                <a:lnTo>
                  <a:pt x="0" y="41084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6" name="슬라이드 번호 개체 틀 4">
            <a:extLst>
              <a:ext uri="{FF2B5EF4-FFF2-40B4-BE49-F238E27FC236}">
                <a16:creationId xmlns:a16="http://schemas.microsoft.com/office/drawing/2014/main" id="{637850F6-D533-46EC-EF61-51002F4A1A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49811486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CE56BA3E-B7B1-AB81-BDBE-7CBCC95A61A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67064" y="2773200"/>
            <a:ext cx="4662100" cy="3194996"/>
          </a:xfrm>
          <a:custGeom>
            <a:avLst/>
            <a:gdLst>
              <a:gd name="connsiteX0" fmla="*/ 303013 w 4662100"/>
              <a:gd name="connsiteY0" fmla="*/ 0 h 3194996"/>
              <a:gd name="connsiteX1" fmla="*/ 4359087 w 4662100"/>
              <a:gd name="connsiteY1" fmla="*/ 0 h 3194996"/>
              <a:gd name="connsiteX2" fmla="*/ 4662100 w 4662100"/>
              <a:gd name="connsiteY2" fmla="*/ 303013 h 3194996"/>
              <a:gd name="connsiteX3" fmla="*/ 4662100 w 4662100"/>
              <a:gd name="connsiteY3" fmla="*/ 2891983 h 3194996"/>
              <a:gd name="connsiteX4" fmla="*/ 4359087 w 4662100"/>
              <a:gd name="connsiteY4" fmla="*/ 3194996 h 3194996"/>
              <a:gd name="connsiteX5" fmla="*/ 303013 w 4662100"/>
              <a:gd name="connsiteY5" fmla="*/ 3194996 h 3194996"/>
              <a:gd name="connsiteX6" fmla="*/ 0 w 4662100"/>
              <a:gd name="connsiteY6" fmla="*/ 2891983 h 3194996"/>
              <a:gd name="connsiteX7" fmla="*/ 0 w 4662100"/>
              <a:gd name="connsiteY7" fmla="*/ 303013 h 3194996"/>
              <a:gd name="connsiteX8" fmla="*/ 303013 w 4662100"/>
              <a:gd name="connsiteY8" fmla="*/ 0 h 3194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62100" h="3194996">
                <a:moveTo>
                  <a:pt x="303013" y="0"/>
                </a:moveTo>
                <a:lnTo>
                  <a:pt x="4359087" y="0"/>
                </a:lnTo>
                <a:cubicBezTo>
                  <a:pt x="4526436" y="0"/>
                  <a:pt x="4662100" y="135664"/>
                  <a:pt x="4662100" y="303013"/>
                </a:cubicBezTo>
                <a:lnTo>
                  <a:pt x="4662100" y="2891983"/>
                </a:lnTo>
                <a:cubicBezTo>
                  <a:pt x="4662100" y="3059332"/>
                  <a:pt x="4526436" y="3194996"/>
                  <a:pt x="4359087" y="3194996"/>
                </a:cubicBezTo>
                <a:lnTo>
                  <a:pt x="303013" y="3194996"/>
                </a:lnTo>
                <a:cubicBezTo>
                  <a:pt x="135664" y="3194996"/>
                  <a:pt x="0" y="3059332"/>
                  <a:pt x="0" y="2891983"/>
                </a:cubicBezTo>
                <a:lnTo>
                  <a:pt x="0" y="303013"/>
                </a:lnTo>
                <a:cubicBezTo>
                  <a:pt x="0" y="135664"/>
                  <a:pt x="135664" y="0"/>
                  <a:pt x="3030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AF21F9B8-9406-2214-179A-AB804EB069A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39029" y="2773200"/>
            <a:ext cx="4662100" cy="3194996"/>
          </a:xfrm>
          <a:custGeom>
            <a:avLst/>
            <a:gdLst>
              <a:gd name="connsiteX0" fmla="*/ 303013 w 4662100"/>
              <a:gd name="connsiteY0" fmla="*/ 0 h 3194996"/>
              <a:gd name="connsiteX1" fmla="*/ 4359087 w 4662100"/>
              <a:gd name="connsiteY1" fmla="*/ 0 h 3194996"/>
              <a:gd name="connsiteX2" fmla="*/ 4662100 w 4662100"/>
              <a:gd name="connsiteY2" fmla="*/ 303013 h 3194996"/>
              <a:gd name="connsiteX3" fmla="*/ 4662100 w 4662100"/>
              <a:gd name="connsiteY3" fmla="*/ 2891983 h 3194996"/>
              <a:gd name="connsiteX4" fmla="*/ 4359087 w 4662100"/>
              <a:gd name="connsiteY4" fmla="*/ 3194996 h 3194996"/>
              <a:gd name="connsiteX5" fmla="*/ 303013 w 4662100"/>
              <a:gd name="connsiteY5" fmla="*/ 3194996 h 3194996"/>
              <a:gd name="connsiteX6" fmla="*/ 0 w 4662100"/>
              <a:gd name="connsiteY6" fmla="*/ 2891983 h 3194996"/>
              <a:gd name="connsiteX7" fmla="*/ 0 w 4662100"/>
              <a:gd name="connsiteY7" fmla="*/ 303013 h 3194996"/>
              <a:gd name="connsiteX8" fmla="*/ 303013 w 4662100"/>
              <a:gd name="connsiteY8" fmla="*/ 0 h 3194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62100" h="3194996">
                <a:moveTo>
                  <a:pt x="303013" y="0"/>
                </a:moveTo>
                <a:lnTo>
                  <a:pt x="4359087" y="0"/>
                </a:lnTo>
                <a:cubicBezTo>
                  <a:pt x="4526436" y="0"/>
                  <a:pt x="4662100" y="135664"/>
                  <a:pt x="4662100" y="303013"/>
                </a:cubicBezTo>
                <a:lnTo>
                  <a:pt x="4662100" y="2891983"/>
                </a:lnTo>
                <a:cubicBezTo>
                  <a:pt x="4662100" y="3059332"/>
                  <a:pt x="4526436" y="3194996"/>
                  <a:pt x="4359087" y="3194996"/>
                </a:cubicBezTo>
                <a:lnTo>
                  <a:pt x="303013" y="3194996"/>
                </a:lnTo>
                <a:cubicBezTo>
                  <a:pt x="135664" y="3194996"/>
                  <a:pt x="0" y="3059332"/>
                  <a:pt x="0" y="2891983"/>
                </a:cubicBezTo>
                <a:lnTo>
                  <a:pt x="0" y="303013"/>
                </a:lnTo>
                <a:cubicBezTo>
                  <a:pt x="0" y="135664"/>
                  <a:pt x="135664" y="0"/>
                  <a:pt x="3030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10961324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098D3F59-51CD-1FFE-8E75-86599EAC5C4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83072110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90CDD885-AB3D-8FD8-0E40-755A5AF715D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09187" y="2273398"/>
            <a:ext cx="1555686" cy="1536696"/>
          </a:xfrm>
          <a:custGeom>
            <a:avLst/>
            <a:gdLst>
              <a:gd name="connsiteX0" fmla="*/ 0 w 1555686"/>
              <a:gd name="connsiteY0" fmla="*/ 0 h 1536696"/>
              <a:gd name="connsiteX1" fmla="*/ 1555686 w 1555686"/>
              <a:gd name="connsiteY1" fmla="*/ 0 h 1536696"/>
              <a:gd name="connsiteX2" fmla="*/ 1555686 w 1555686"/>
              <a:gd name="connsiteY2" fmla="*/ 1536696 h 1536696"/>
              <a:gd name="connsiteX3" fmla="*/ 0 w 1555686"/>
              <a:gd name="connsiteY3" fmla="*/ 1536696 h 153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686" h="1536696">
                <a:moveTo>
                  <a:pt x="0" y="0"/>
                </a:moveTo>
                <a:lnTo>
                  <a:pt x="1555686" y="0"/>
                </a:lnTo>
                <a:lnTo>
                  <a:pt x="1555686" y="1536696"/>
                </a:lnTo>
                <a:lnTo>
                  <a:pt x="0" y="153669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374E2E3A-7C23-CF95-62E6-D43880EF91B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893455" y="4071387"/>
            <a:ext cx="3427599" cy="1536696"/>
          </a:xfrm>
          <a:custGeom>
            <a:avLst/>
            <a:gdLst>
              <a:gd name="connsiteX0" fmla="*/ 0 w 3427599"/>
              <a:gd name="connsiteY0" fmla="*/ 0 h 1536696"/>
              <a:gd name="connsiteX1" fmla="*/ 3427599 w 3427599"/>
              <a:gd name="connsiteY1" fmla="*/ 0 h 1536696"/>
              <a:gd name="connsiteX2" fmla="*/ 3427599 w 3427599"/>
              <a:gd name="connsiteY2" fmla="*/ 1536696 h 1536696"/>
              <a:gd name="connsiteX3" fmla="*/ 0 w 3427599"/>
              <a:gd name="connsiteY3" fmla="*/ 1536696 h 153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7599" h="1536696">
                <a:moveTo>
                  <a:pt x="0" y="0"/>
                </a:moveTo>
                <a:lnTo>
                  <a:pt x="3427599" y="0"/>
                </a:lnTo>
                <a:lnTo>
                  <a:pt x="3427599" y="1536696"/>
                </a:lnTo>
                <a:lnTo>
                  <a:pt x="0" y="153669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8676637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C426EF93-37B3-85D6-2AE6-7408AB09764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6760" y="2024063"/>
            <a:ext cx="1661650" cy="3378372"/>
          </a:xfrm>
          <a:custGeom>
            <a:avLst/>
            <a:gdLst>
              <a:gd name="connsiteX0" fmla="*/ 0 w 1661650"/>
              <a:gd name="connsiteY0" fmla="*/ 0 h 3378372"/>
              <a:gd name="connsiteX1" fmla="*/ 1661650 w 1661650"/>
              <a:gd name="connsiteY1" fmla="*/ 0 h 3378372"/>
              <a:gd name="connsiteX2" fmla="*/ 1661650 w 1661650"/>
              <a:gd name="connsiteY2" fmla="*/ 3378372 h 3378372"/>
              <a:gd name="connsiteX3" fmla="*/ 0 w 1661650"/>
              <a:gd name="connsiteY3" fmla="*/ 3378372 h 337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1650" h="3378372">
                <a:moveTo>
                  <a:pt x="0" y="0"/>
                </a:moveTo>
                <a:lnTo>
                  <a:pt x="1661650" y="0"/>
                </a:lnTo>
                <a:lnTo>
                  <a:pt x="1661650" y="3378372"/>
                </a:lnTo>
                <a:lnTo>
                  <a:pt x="0" y="337837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42113361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A51FEAB5-4D3D-5310-5E66-1795894DDA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27125" y="1682762"/>
            <a:ext cx="9937750" cy="2419338"/>
          </a:xfrm>
          <a:custGeom>
            <a:avLst/>
            <a:gdLst>
              <a:gd name="connsiteX0" fmla="*/ 0 w 9937750"/>
              <a:gd name="connsiteY0" fmla="*/ 0 h 2419338"/>
              <a:gd name="connsiteX1" fmla="*/ 9937750 w 9937750"/>
              <a:gd name="connsiteY1" fmla="*/ 0 h 2419338"/>
              <a:gd name="connsiteX2" fmla="*/ 9937750 w 9937750"/>
              <a:gd name="connsiteY2" fmla="*/ 2419338 h 2419338"/>
              <a:gd name="connsiteX3" fmla="*/ 0 w 9937750"/>
              <a:gd name="connsiteY3" fmla="*/ 2419338 h 24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37750" h="2419338">
                <a:moveTo>
                  <a:pt x="0" y="0"/>
                </a:moveTo>
                <a:lnTo>
                  <a:pt x="9937750" y="0"/>
                </a:lnTo>
                <a:lnTo>
                  <a:pt x="9937750" y="2419338"/>
                </a:lnTo>
                <a:lnTo>
                  <a:pt x="0" y="24193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02435739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5BB59F2E-1D30-4071-E993-947D1842FC4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13205" y="2378940"/>
            <a:ext cx="4432589" cy="2955059"/>
          </a:xfrm>
          <a:custGeom>
            <a:avLst/>
            <a:gdLst>
              <a:gd name="connsiteX0" fmla="*/ 0 w 4432589"/>
              <a:gd name="connsiteY0" fmla="*/ 0 h 2955059"/>
              <a:gd name="connsiteX1" fmla="*/ 4432589 w 4432589"/>
              <a:gd name="connsiteY1" fmla="*/ 0 h 2955059"/>
              <a:gd name="connsiteX2" fmla="*/ 4432589 w 4432589"/>
              <a:gd name="connsiteY2" fmla="*/ 2955059 h 2955059"/>
              <a:gd name="connsiteX3" fmla="*/ 0 w 4432589"/>
              <a:gd name="connsiteY3" fmla="*/ 2955059 h 2955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32589" h="2955059">
                <a:moveTo>
                  <a:pt x="0" y="0"/>
                </a:moveTo>
                <a:lnTo>
                  <a:pt x="4432589" y="0"/>
                </a:lnTo>
                <a:lnTo>
                  <a:pt x="4432589" y="2955059"/>
                </a:lnTo>
                <a:lnTo>
                  <a:pt x="0" y="29550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24287535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CA122077-0220-284E-34E9-C93E028906C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6763" y="1740660"/>
            <a:ext cx="3196037" cy="4496629"/>
          </a:xfrm>
          <a:custGeom>
            <a:avLst/>
            <a:gdLst>
              <a:gd name="connsiteX0" fmla="*/ 0 w 3196037"/>
              <a:gd name="connsiteY0" fmla="*/ 0 h 4496629"/>
              <a:gd name="connsiteX1" fmla="*/ 3196037 w 3196037"/>
              <a:gd name="connsiteY1" fmla="*/ 0 h 4496629"/>
              <a:gd name="connsiteX2" fmla="*/ 3196037 w 3196037"/>
              <a:gd name="connsiteY2" fmla="*/ 4496629 h 4496629"/>
              <a:gd name="connsiteX3" fmla="*/ 0 w 3196037"/>
              <a:gd name="connsiteY3" fmla="*/ 4496629 h 4496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6037" h="4496629">
                <a:moveTo>
                  <a:pt x="0" y="0"/>
                </a:moveTo>
                <a:lnTo>
                  <a:pt x="3196037" y="0"/>
                </a:lnTo>
                <a:lnTo>
                  <a:pt x="3196037" y="4496629"/>
                </a:lnTo>
                <a:lnTo>
                  <a:pt x="0" y="4496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41450348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3D9B5685-65E4-7CA4-7E69-4A159A4CDB4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913612" y="-1"/>
            <a:ext cx="4278389" cy="6858000"/>
          </a:xfrm>
          <a:custGeom>
            <a:avLst/>
            <a:gdLst>
              <a:gd name="connsiteX0" fmla="*/ 0 w 4278389"/>
              <a:gd name="connsiteY0" fmla="*/ 0 h 6858000"/>
              <a:gd name="connsiteX1" fmla="*/ 4278389 w 4278389"/>
              <a:gd name="connsiteY1" fmla="*/ 0 h 6858000"/>
              <a:gd name="connsiteX2" fmla="*/ 4278389 w 4278389"/>
              <a:gd name="connsiteY2" fmla="*/ 6858000 h 6858000"/>
              <a:gd name="connsiteX3" fmla="*/ 0 w 427838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78389" h="6858000">
                <a:moveTo>
                  <a:pt x="0" y="0"/>
                </a:moveTo>
                <a:lnTo>
                  <a:pt x="4278389" y="0"/>
                </a:lnTo>
                <a:lnTo>
                  <a:pt x="4278389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41536189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095F9D99-6747-0EB9-15AE-9A53FA94C1F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6760" y="2226104"/>
            <a:ext cx="4341779" cy="2596195"/>
          </a:xfrm>
          <a:custGeom>
            <a:avLst/>
            <a:gdLst>
              <a:gd name="connsiteX0" fmla="*/ 0 w 4341779"/>
              <a:gd name="connsiteY0" fmla="*/ 0 h 2596195"/>
              <a:gd name="connsiteX1" fmla="*/ 4341779 w 4341779"/>
              <a:gd name="connsiteY1" fmla="*/ 0 h 2596195"/>
              <a:gd name="connsiteX2" fmla="*/ 4341779 w 4341779"/>
              <a:gd name="connsiteY2" fmla="*/ 2596195 h 2596195"/>
              <a:gd name="connsiteX3" fmla="*/ 0 w 4341779"/>
              <a:gd name="connsiteY3" fmla="*/ 2596195 h 2596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1779" h="2596195">
                <a:moveTo>
                  <a:pt x="0" y="0"/>
                </a:moveTo>
                <a:lnTo>
                  <a:pt x="4341779" y="0"/>
                </a:lnTo>
                <a:lnTo>
                  <a:pt x="4341779" y="2596195"/>
                </a:lnTo>
                <a:lnTo>
                  <a:pt x="0" y="25961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50158056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6A2D39BE-8597-4363-3CAD-EDFFFFD45E0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00291" y="2712797"/>
            <a:ext cx="2791412" cy="1669143"/>
          </a:xfrm>
          <a:custGeom>
            <a:avLst/>
            <a:gdLst>
              <a:gd name="connsiteX0" fmla="*/ 0 w 2791412"/>
              <a:gd name="connsiteY0" fmla="*/ 0 h 1669143"/>
              <a:gd name="connsiteX1" fmla="*/ 2791412 w 2791412"/>
              <a:gd name="connsiteY1" fmla="*/ 0 h 1669143"/>
              <a:gd name="connsiteX2" fmla="*/ 2791412 w 2791412"/>
              <a:gd name="connsiteY2" fmla="*/ 1669143 h 1669143"/>
              <a:gd name="connsiteX3" fmla="*/ 0 w 2791412"/>
              <a:gd name="connsiteY3" fmla="*/ 1669143 h 16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1412" h="1669143">
                <a:moveTo>
                  <a:pt x="0" y="0"/>
                </a:moveTo>
                <a:lnTo>
                  <a:pt x="2791412" y="0"/>
                </a:lnTo>
                <a:lnTo>
                  <a:pt x="2791412" y="1669143"/>
                </a:lnTo>
                <a:lnTo>
                  <a:pt x="0" y="166914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DBF4B523-D90A-11E5-0A25-5AC8F343B1F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273457" y="2712797"/>
            <a:ext cx="2791412" cy="1669143"/>
          </a:xfrm>
          <a:custGeom>
            <a:avLst/>
            <a:gdLst>
              <a:gd name="connsiteX0" fmla="*/ 0 w 2791412"/>
              <a:gd name="connsiteY0" fmla="*/ 0 h 1669143"/>
              <a:gd name="connsiteX1" fmla="*/ 2791412 w 2791412"/>
              <a:gd name="connsiteY1" fmla="*/ 0 h 1669143"/>
              <a:gd name="connsiteX2" fmla="*/ 2791412 w 2791412"/>
              <a:gd name="connsiteY2" fmla="*/ 1669143 h 1669143"/>
              <a:gd name="connsiteX3" fmla="*/ 0 w 2791412"/>
              <a:gd name="connsiteY3" fmla="*/ 1669143 h 16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1412" h="1669143">
                <a:moveTo>
                  <a:pt x="0" y="0"/>
                </a:moveTo>
                <a:lnTo>
                  <a:pt x="2791412" y="0"/>
                </a:lnTo>
                <a:lnTo>
                  <a:pt x="2791412" y="1669143"/>
                </a:lnTo>
                <a:lnTo>
                  <a:pt x="0" y="166914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4324702D-15EC-59D1-D85D-B1DA432124C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27125" y="2712797"/>
            <a:ext cx="2791412" cy="1669143"/>
          </a:xfrm>
          <a:custGeom>
            <a:avLst/>
            <a:gdLst>
              <a:gd name="connsiteX0" fmla="*/ 0 w 2791412"/>
              <a:gd name="connsiteY0" fmla="*/ 0 h 1669143"/>
              <a:gd name="connsiteX1" fmla="*/ 2791412 w 2791412"/>
              <a:gd name="connsiteY1" fmla="*/ 0 h 1669143"/>
              <a:gd name="connsiteX2" fmla="*/ 2791412 w 2791412"/>
              <a:gd name="connsiteY2" fmla="*/ 1669143 h 1669143"/>
              <a:gd name="connsiteX3" fmla="*/ 0 w 2791412"/>
              <a:gd name="connsiteY3" fmla="*/ 1669143 h 16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1412" h="1669143">
                <a:moveTo>
                  <a:pt x="0" y="0"/>
                </a:moveTo>
                <a:lnTo>
                  <a:pt x="2791412" y="0"/>
                </a:lnTo>
                <a:lnTo>
                  <a:pt x="2791412" y="1669143"/>
                </a:lnTo>
                <a:lnTo>
                  <a:pt x="0" y="166914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09893977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EE87543A-47E9-99C9-B891-CA10F3ECB35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2459588"/>
            <a:ext cx="12192000" cy="3180158"/>
          </a:xfrm>
          <a:custGeom>
            <a:avLst/>
            <a:gdLst>
              <a:gd name="connsiteX0" fmla="*/ 0 w 12192000"/>
              <a:gd name="connsiteY0" fmla="*/ 0 h 3180158"/>
              <a:gd name="connsiteX1" fmla="*/ 12192000 w 12192000"/>
              <a:gd name="connsiteY1" fmla="*/ 0 h 3180158"/>
              <a:gd name="connsiteX2" fmla="*/ 12192000 w 12192000"/>
              <a:gd name="connsiteY2" fmla="*/ 3180158 h 3180158"/>
              <a:gd name="connsiteX3" fmla="*/ 0 w 12192000"/>
              <a:gd name="connsiteY3" fmla="*/ 3180158 h 318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180158">
                <a:moveTo>
                  <a:pt x="0" y="0"/>
                </a:moveTo>
                <a:lnTo>
                  <a:pt x="12192000" y="0"/>
                </a:lnTo>
                <a:lnTo>
                  <a:pt x="12192000" y="3180158"/>
                </a:lnTo>
                <a:lnTo>
                  <a:pt x="0" y="318015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6" name="슬라이드 번호 개체 틀 4">
            <a:extLst>
              <a:ext uri="{FF2B5EF4-FFF2-40B4-BE49-F238E27FC236}">
                <a16:creationId xmlns:a16="http://schemas.microsoft.com/office/drawing/2014/main" id="{0CF313B2-7142-BCED-A877-DCA5EBE419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88443985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3FFBBC56-7099-1D18-0C8C-A05A0F83BA8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257215" y="-4647"/>
            <a:ext cx="2168020" cy="4862696"/>
          </a:xfrm>
          <a:custGeom>
            <a:avLst/>
            <a:gdLst>
              <a:gd name="connsiteX0" fmla="*/ 0 w 2168020"/>
              <a:gd name="connsiteY0" fmla="*/ 0 h 4862696"/>
              <a:gd name="connsiteX1" fmla="*/ 2168020 w 2168020"/>
              <a:gd name="connsiteY1" fmla="*/ 0 h 4862696"/>
              <a:gd name="connsiteX2" fmla="*/ 2168020 w 2168020"/>
              <a:gd name="connsiteY2" fmla="*/ 3778686 h 4862696"/>
              <a:gd name="connsiteX3" fmla="*/ 1084010 w 2168020"/>
              <a:gd name="connsiteY3" fmla="*/ 4862696 h 4862696"/>
              <a:gd name="connsiteX4" fmla="*/ 0 w 2168020"/>
              <a:gd name="connsiteY4" fmla="*/ 3778686 h 486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8020" h="4862696">
                <a:moveTo>
                  <a:pt x="0" y="0"/>
                </a:moveTo>
                <a:lnTo>
                  <a:pt x="2168020" y="0"/>
                </a:lnTo>
                <a:lnTo>
                  <a:pt x="2168020" y="3778686"/>
                </a:lnTo>
                <a:cubicBezTo>
                  <a:pt x="2168020" y="4377368"/>
                  <a:pt x="1682692" y="4862696"/>
                  <a:pt x="1084010" y="4862696"/>
                </a:cubicBezTo>
                <a:cubicBezTo>
                  <a:pt x="485328" y="4862696"/>
                  <a:pt x="0" y="4377368"/>
                  <a:pt x="0" y="377868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6857359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DB788D8A-62CB-3398-9DC9-7F5F806DC607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116901" y="4589313"/>
            <a:ext cx="1491426" cy="1193140"/>
          </a:xfrm>
          <a:custGeom>
            <a:avLst/>
            <a:gdLst>
              <a:gd name="connsiteX0" fmla="*/ 0 w 1491426"/>
              <a:gd name="connsiteY0" fmla="*/ 0 h 1193140"/>
              <a:gd name="connsiteX1" fmla="*/ 1491426 w 1491426"/>
              <a:gd name="connsiteY1" fmla="*/ 0 h 1193140"/>
              <a:gd name="connsiteX2" fmla="*/ 1491426 w 1491426"/>
              <a:gd name="connsiteY2" fmla="*/ 1193140 h 1193140"/>
              <a:gd name="connsiteX3" fmla="*/ 0 w 1491426"/>
              <a:gd name="connsiteY3" fmla="*/ 1193140 h 119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426" h="1193140">
                <a:moveTo>
                  <a:pt x="0" y="0"/>
                </a:moveTo>
                <a:lnTo>
                  <a:pt x="1491426" y="0"/>
                </a:lnTo>
                <a:lnTo>
                  <a:pt x="1491426" y="1193140"/>
                </a:lnTo>
                <a:lnTo>
                  <a:pt x="0" y="11931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75ED984B-F217-638E-58A9-D466422DA4C8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2757469" y="4589313"/>
            <a:ext cx="1491426" cy="1193140"/>
          </a:xfrm>
          <a:custGeom>
            <a:avLst/>
            <a:gdLst>
              <a:gd name="connsiteX0" fmla="*/ 0 w 1491426"/>
              <a:gd name="connsiteY0" fmla="*/ 0 h 1193140"/>
              <a:gd name="connsiteX1" fmla="*/ 1491426 w 1491426"/>
              <a:gd name="connsiteY1" fmla="*/ 0 h 1193140"/>
              <a:gd name="connsiteX2" fmla="*/ 1491426 w 1491426"/>
              <a:gd name="connsiteY2" fmla="*/ 1193140 h 1193140"/>
              <a:gd name="connsiteX3" fmla="*/ 0 w 1491426"/>
              <a:gd name="connsiteY3" fmla="*/ 1193140 h 119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426" h="1193140">
                <a:moveTo>
                  <a:pt x="0" y="0"/>
                </a:moveTo>
                <a:lnTo>
                  <a:pt x="1491426" y="0"/>
                </a:lnTo>
                <a:lnTo>
                  <a:pt x="1491426" y="1193140"/>
                </a:lnTo>
                <a:lnTo>
                  <a:pt x="0" y="11931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545DB551-FC70-84A4-FA02-450F2508D4F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98038" y="4589313"/>
            <a:ext cx="1491426" cy="1193140"/>
          </a:xfrm>
          <a:custGeom>
            <a:avLst/>
            <a:gdLst>
              <a:gd name="connsiteX0" fmla="*/ 0 w 1491426"/>
              <a:gd name="connsiteY0" fmla="*/ 0 h 1193140"/>
              <a:gd name="connsiteX1" fmla="*/ 1491426 w 1491426"/>
              <a:gd name="connsiteY1" fmla="*/ 0 h 1193140"/>
              <a:gd name="connsiteX2" fmla="*/ 1491426 w 1491426"/>
              <a:gd name="connsiteY2" fmla="*/ 1193140 h 1193140"/>
              <a:gd name="connsiteX3" fmla="*/ 0 w 1491426"/>
              <a:gd name="connsiteY3" fmla="*/ 1193140 h 119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426" h="1193140">
                <a:moveTo>
                  <a:pt x="0" y="0"/>
                </a:moveTo>
                <a:lnTo>
                  <a:pt x="1491426" y="0"/>
                </a:lnTo>
                <a:lnTo>
                  <a:pt x="1491426" y="1193140"/>
                </a:lnTo>
                <a:lnTo>
                  <a:pt x="0" y="11931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37A39C44-2AFC-D512-99FA-89F28E2458E5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6038607" y="4589313"/>
            <a:ext cx="1491426" cy="1193140"/>
          </a:xfrm>
          <a:custGeom>
            <a:avLst/>
            <a:gdLst>
              <a:gd name="connsiteX0" fmla="*/ 0 w 1491426"/>
              <a:gd name="connsiteY0" fmla="*/ 0 h 1193140"/>
              <a:gd name="connsiteX1" fmla="*/ 1491426 w 1491426"/>
              <a:gd name="connsiteY1" fmla="*/ 0 h 1193140"/>
              <a:gd name="connsiteX2" fmla="*/ 1491426 w 1491426"/>
              <a:gd name="connsiteY2" fmla="*/ 1193140 h 1193140"/>
              <a:gd name="connsiteX3" fmla="*/ 0 w 1491426"/>
              <a:gd name="connsiteY3" fmla="*/ 1193140 h 119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426" h="1193140">
                <a:moveTo>
                  <a:pt x="0" y="0"/>
                </a:moveTo>
                <a:lnTo>
                  <a:pt x="1491426" y="0"/>
                </a:lnTo>
                <a:lnTo>
                  <a:pt x="1491426" y="1193140"/>
                </a:lnTo>
                <a:lnTo>
                  <a:pt x="0" y="11931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03FC7854-3AFE-1733-8379-B832C0D637DD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7679175" y="4589313"/>
            <a:ext cx="1491426" cy="1193140"/>
          </a:xfrm>
          <a:custGeom>
            <a:avLst/>
            <a:gdLst>
              <a:gd name="connsiteX0" fmla="*/ 0 w 1491426"/>
              <a:gd name="connsiteY0" fmla="*/ 0 h 1193140"/>
              <a:gd name="connsiteX1" fmla="*/ 1491426 w 1491426"/>
              <a:gd name="connsiteY1" fmla="*/ 0 h 1193140"/>
              <a:gd name="connsiteX2" fmla="*/ 1491426 w 1491426"/>
              <a:gd name="connsiteY2" fmla="*/ 1193140 h 1193140"/>
              <a:gd name="connsiteX3" fmla="*/ 0 w 1491426"/>
              <a:gd name="connsiteY3" fmla="*/ 1193140 h 119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426" h="1193140">
                <a:moveTo>
                  <a:pt x="0" y="0"/>
                </a:moveTo>
                <a:lnTo>
                  <a:pt x="1491426" y="0"/>
                </a:lnTo>
                <a:lnTo>
                  <a:pt x="1491426" y="1193140"/>
                </a:lnTo>
                <a:lnTo>
                  <a:pt x="0" y="11931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4A6F9F29-20F7-1810-5EEA-0966996ED12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116901" y="2948744"/>
            <a:ext cx="1491426" cy="1193140"/>
          </a:xfrm>
          <a:custGeom>
            <a:avLst/>
            <a:gdLst>
              <a:gd name="connsiteX0" fmla="*/ 0 w 1491426"/>
              <a:gd name="connsiteY0" fmla="*/ 0 h 1193140"/>
              <a:gd name="connsiteX1" fmla="*/ 1491426 w 1491426"/>
              <a:gd name="connsiteY1" fmla="*/ 0 h 1193140"/>
              <a:gd name="connsiteX2" fmla="*/ 1491426 w 1491426"/>
              <a:gd name="connsiteY2" fmla="*/ 1193140 h 1193140"/>
              <a:gd name="connsiteX3" fmla="*/ 0 w 1491426"/>
              <a:gd name="connsiteY3" fmla="*/ 1193140 h 119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426" h="1193140">
                <a:moveTo>
                  <a:pt x="0" y="0"/>
                </a:moveTo>
                <a:lnTo>
                  <a:pt x="1491426" y="0"/>
                </a:lnTo>
                <a:lnTo>
                  <a:pt x="1491426" y="1193140"/>
                </a:lnTo>
                <a:lnTo>
                  <a:pt x="0" y="11931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2F38B2DC-C7D7-1C04-E1A8-32D970A956D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2757469" y="2948744"/>
            <a:ext cx="1491426" cy="1193140"/>
          </a:xfrm>
          <a:custGeom>
            <a:avLst/>
            <a:gdLst>
              <a:gd name="connsiteX0" fmla="*/ 0 w 1491426"/>
              <a:gd name="connsiteY0" fmla="*/ 0 h 1193140"/>
              <a:gd name="connsiteX1" fmla="*/ 1491426 w 1491426"/>
              <a:gd name="connsiteY1" fmla="*/ 0 h 1193140"/>
              <a:gd name="connsiteX2" fmla="*/ 1491426 w 1491426"/>
              <a:gd name="connsiteY2" fmla="*/ 1193140 h 1193140"/>
              <a:gd name="connsiteX3" fmla="*/ 0 w 1491426"/>
              <a:gd name="connsiteY3" fmla="*/ 1193140 h 119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426" h="1193140">
                <a:moveTo>
                  <a:pt x="0" y="0"/>
                </a:moveTo>
                <a:lnTo>
                  <a:pt x="1491426" y="0"/>
                </a:lnTo>
                <a:lnTo>
                  <a:pt x="1491426" y="1193140"/>
                </a:lnTo>
                <a:lnTo>
                  <a:pt x="0" y="11931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1ADECA10-ABDF-EF70-66BA-35B5C60B3A2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398038" y="2948744"/>
            <a:ext cx="1491426" cy="1193140"/>
          </a:xfrm>
          <a:custGeom>
            <a:avLst/>
            <a:gdLst>
              <a:gd name="connsiteX0" fmla="*/ 0 w 1491426"/>
              <a:gd name="connsiteY0" fmla="*/ 0 h 1193140"/>
              <a:gd name="connsiteX1" fmla="*/ 1491426 w 1491426"/>
              <a:gd name="connsiteY1" fmla="*/ 0 h 1193140"/>
              <a:gd name="connsiteX2" fmla="*/ 1491426 w 1491426"/>
              <a:gd name="connsiteY2" fmla="*/ 1193140 h 1193140"/>
              <a:gd name="connsiteX3" fmla="*/ 0 w 1491426"/>
              <a:gd name="connsiteY3" fmla="*/ 1193140 h 119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426" h="1193140">
                <a:moveTo>
                  <a:pt x="0" y="0"/>
                </a:moveTo>
                <a:lnTo>
                  <a:pt x="1491426" y="0"/>
                </a:lnTo>
                <a:lnTo>
                  <a:pt x="1491426" y="1193140"/>
                </a:lnTo>
                <a:lnTo>
                  <a:pt x="0" y="11931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F016EE96-17AF-42A2-72C5-CF889B56DB37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6038607" y="2948744"/>
            <a:ext cx="1491426" cy="1193140"/>
          </a:xfrm>
          <a:custGeom>
            <a:avLst/>
            <a:gdLst>
              <a:gd name="connsiteX0" fmla="*/ 0 w 1491426"/>
              <a:gd name="connsiteY0" fmla="*/ 0 h 1193140"/>
              <a:gd name="connsiteX1" fmla="*/ 1491426 w 1491426"/>
              <a:gd name="connsiteY1" fmla="*/ 0 h 1193140"/>
              <a:gd name="connsiteX2" fmla="*/ 1491426 w 1491426"/>
              <a:gd name="connsiteY2" fmla="*/ 1193140 h 1193140"/>
              <a:gd name="connsiteX3" fmla="*/ 0 w 1491426"/>
              <a:gd name="connsiteY3" fmla="*/ 1193140 h 119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426" h="1193140">
                <a:moveTo>
                  <a:pt x="0" y="0"/>
                </a:moveTo>
                <a:lnTo>
                  <a:pt x="1491426" y="0"/>
                </a:lnTo>
                <a:lnTo>
                  <a:pt x="1491426" y="1193140"/>
                </a:lnTo>
                <a:lnTo>
                  <a:pt x="0" y="11931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3985C108-61A8-B9A1-BC29-7413BAADDE1A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679175" y="2948744"/>
            <a:ext cx="1491426" cy="1193140"/>
          </a:xfrm>
          <a:custGeom>
            <a:avLst/>
            <a:gdLst>
              <a:gd name="connsiteX0" fmla="*/ 0 w 1491426"/>
              <a:gd name="connsiteY0" fmla="*/ 0 h 1193140"/>
              <a:gd name="connsiteX1" fmla="*/ 1491426 w 1491426"/>
              <a:gd name="connsiteY1" fmla="*/ 0 h 1193140"/>
              <a:gd name="connsiteX2" fmla="*/ 1491426 w 1491426"/>
              <a:gd name="connsiteY2" fmla="*/ 1193140 h 1193140"/>
              <a:gd name="connsiteX3" fmla="*/ 0 w 1491426"/>
              <a:gd name="connsiteY3" fmla="*/ 1193140 h 119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426" h="1193140">
                <a:moveTo>
                  <a:pt x="0" y="0"/>
                </a:moveTo>
                <a:lnTo>
                  <a:pt x="1491426" y="0"/>
                </a:lnTo>
                <a:lnTo>
                  <a:pt x="1491426" y="1193140"/>
                </a:lnTo>
                <a:lnTo>
                  <a:pt x="0" y="11931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238258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731552BD-A4F8-92C9-1542-9AF11D296C4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69691" y="2921202"/>
            <a:ext cx="3555549" cy="3946267"/>
          </a:xfrm>
          <a:custGeom>
            <a:avLst/>
            <a:gdLst>
              <a:gd name="connsiteX0" fmla="*/ 811508 w 3555549"/>
              <a:gd name="connsiteY0" fmla="*/ 0 h 3946267"/>
              <a:gd name="connsiteX1" fmla="*/ 989715 w 3555549"/>
              <a:gd name="connsiteY1" fmla="*/ 86769 h 3946267"/>
              <a:gd name="connsiteX2" fmla="*/ 3555549 w 3555549"/>
              <a:gd name="connsiteY2" fmla="*/ 3946267 h 3946267"/>
              <a:gd name="connsiteX3" fmla="*/ 1935260 w 3555549"/>
              <a:gd name="connsiteY3" fmla="*/ 3946267 h 3946267"/>
              <a:gd name="connsiteX4" fmla="*/ 300020 w 3555549"/>
              <a:gd name="connsiteY4" fmla="*/ 1547721 h 3946267"/>
              <a:gd name="connsiteX5" fmla="*/ 0 w 3555549"/>
              <a:gd name="connsiteY5" fmla="*/ 1405575 h 3946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5549" h="3946267">
                <a:moveTo>
                  <a:pt x="811508" y="0"/>
                </a:moveTo>
                <a:lnTo>
                  <a:pt x="989715" y="86769"/>
                </a:lnTo>
                <a:cubicBezTo>
                  <a:pt x="2527993" y="878263"/>
                  <a:pt x="3555549" y="2310649"/>
                  <a:pt x="3555549" y="3946267"/>
                </a:cubicBezTo>
                <a:lnTo>
                  <a:pt x="1935260" y="3946267"/>
                </a:lnTo>
                <a:cubicBezTo>
                  <a:pt x="1935260" y="2947823"/>
                  <a:pt x="1286606" y="2067533"/>
                  <a:pt x="300020" y="1547721"/>
                </a:cubicBezTo>
                <a:lnTo>
                  <a:pt x="0" y="14055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23664807-B45D-00A4-0608-6BF478469A6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790755" y="2354633"/>
            <a:ext cx="4616195" cy="1865384"/>
          </a:xfrm>
          <a:custGeom>
            <a:avLst/>
            <a:gdLst>
              <a:gd name="connsiteX0" fmla="*/ 2305246 w 4616195"/>
              <a:gd name="connsiteY0" fmla="*/ 0 h 1865384"/>
              <a:gd name="connsiteX1" fmla="*/ 4615691 w 4616195"/>
              <a:gd name="connsiteY1" fmla="*/ 445015 h 1865384"/>
              <a:gd name="connsiteX2" fmla="*/ 4616195 w 4616195"/>
              <a:gd name="connsiteY2" fmla="*/ 445234 h 1865384"/>
              <a:gd name="connsiteX3" fmla="*/ 3796271 w 4616195"/>
              <a:gd name="connsiteY3" fmla="*/ 1865384 h 1865384"/>
              <a:gd name="connsiteX4" fmla="*/ 3748936 w 4616195"/>
              <a:gd name="connsiteY4" fmla="*/ 1847600 h 1865384"/>
              <a:gd name="connsiteX5" fmla="*/ 2305246 w 4616195"/>
              <a:gd name="connsiteY5" fmla="*/ 1620289 h 1865384"/>
              <a:gd name="connsiteX6" fmla="*/ 861556 w 4616195"/>
              <a:gd name="connsiteY6" fmla="*/ 1847600 h 1865384"/>
              <a:gd name="connsiteX7" fmla="*/ 819955 w 4616195"/>
              <a:gd name="connsiteY7" fmla="*/ 1863229 h 1865384"/>
              <a:gd name="connsiteX8" fmla="*/ 0 w 4616195"/>
              <a:gd name="connsiteY8" fmla="*/ 443025 h 1865384"/>
              <a:gd name="connsiteX9" fmla="*/ 230866 w 4616195"/>
              <a:gd name="connsiteY9" fmla="*/ 354641 h 1865384"/>
              <a:gd name="connsiteX10" fmla="*/ 2305246 w 4616195"/>
              <a:gd name="connsiteY10" fmla="*/ 0 h 1865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16195" h="1865384">
                <a:moveTo>
                  <a:pt x="2305246" y="0"/>
                </a:moveTo>
                <a:cubicBezTo>
                  <a:pt x="3133037" y="0"/>
                  <a:pt x="3916747" y="159822"/>
                  <a:pt x="4615691" y="445015"/>
                </a:cubicBezTo>
                <a:lnTo>
                  <a:pt x="4616195" y="445234"/>
                </a:lnTo>
                <a:lnTo>
                  <a:pt x="3796271" y="1865384"/>
                </a:lnTo>
                <a:lnTo>
                  <a:pt x="3748936" y="1847600"/>
                </a:lnTo>
                <a:cubicBezTo>
                  <a:pt x="3305204" y="1701229"/>
                  <a:pt x="2817345" y="1620289"/>
                  <a:pt x="2305246" y="1620289"/>
                </a:cubicBezTo>
                <a:cubicBezTo>
                  <a:pt x="1793147" y="1620289"/>
                  <a:pt x="1305288" y="1701229"/>
                  <a:pt x="861556" y="1847600"/>
                </a:cubicBezTo>
                <a:lnTo>
                  <a:pt x="819955" y="1863229"/>
                </a:lnTo>
                <a:lnTo>
                  <a:pt x="0" y="443025"/>
                </a:lnTo>
                <a:lnTo>
                  <a:pt x="230866" y="354641"/>
                </a:lnTo>
                <a:cubicBezTo>
                  <a:pt x="868447" y="126279"/>
                  <a:pt x="1569432" y="0"/>
                  <a:pt x="230524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0AC1FAF7-A455-A46C-819A-AF891223C49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6764" y="2918551"/>
            <a:ext cx="3561029" cy="3948919"/>
          </a:xfrm>
          <a:custGeom>
            <a:avLst/>
            <a:gdLst>
              <a:gd name="connsiteX0" fmla="*/ 2749488 w 3561029"/>
              <a:gd name="connsiteY0" fmla="*/ 0 h 3948919"/>
              <a:gd name="connsiteX1" fmla="*/ 3561029 w 3561029"/>
              <a:gd name="connsiteY1" fmla="*/ 1405631 h 3948919"/>
              <a:gd name="connsiteX2" fmla="*/ 3255529 w 3561029"/>
              <a:gd name="connsiteY2" fmla="*/ 1550373 h 3948919"/>
              <a:gd name="connsiteX3" fmla="*/ 1620289 w 3561029"/>
              <a:gd name="connsiteY3" fmla="*/ 3948919 h 3948919"/>
              <a:gd name="connsiteX4" fmla="*/ 0 w 3561029"/>
              <a:gd name="connsiteY4" fmla="*/ 3948919 h 3948919"/>
              <a:gd name="connsiteX5" fmla="*/ 2565834 w 3561029"/>
              <a:gd name="connsiteY5" fmla="*/ 89421 h 3948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1029" h="3948919">
                <a:moveTo>
                  <a:pt x="2749488" y="0"/>
                </a:moveTo>
                <a:lnTo>
                  <a:pt x="3561029" y="1405631"/>
                </a:lnTo>
                <a:lnTo>
                  <a:pt x="3255529" y="1550373"/>
                </a:lnTo>
                <a:cubicBezTo>
                  <a:pt x="2268943" y="2070185"/>
                  <a:pt x="1620289" y="2950475"/>
                  <a:pt x="1620289" y="3948919"/>
                </a:cubicBezTo>
                <a:lnTo>
                  <a:pt x="0" y="3948919"/>
                </a:lnTo>
                <a:cubicBezTo>
                  <a:pt x="0" y="2313301"/>
                  <a:pt x="1027556" y="880915"/>
                  <a:pt x="2565834" y="8942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0455956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5387CA80-522E-40AB-154D-C14C0751362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43439" y="2098142"/>
            <a:ext cx="1792157" cy="4139146"/>
          </a:xfrm>
          <a:custGeom>
            <a:avLst/>
            <a:gdLst>
              <a:gd name="connsiteX0" fmla="*/ 0 w 1792157"/>
              <a:gd name="connsiteY0" fmla="*/ 0 h 4139146"/>
              <a:gd name="connsiteX1" fmla="*/ 1792157 w 1792157"/>
              <a:gd name="connsiteY1" fmla="*/ 0 h 4139146"/>
              <a:gd name="connsiteX2" fmla="*/ 1792157 w 1792157"/>
              <a:gd name="connsiteY2" fmla="*/ 4139146 h 4139146"/>
              <a:gd name="connsiteX3" fmla="*/ 0 w 1792157"/>
              <a:gd name="connsiteY3" fmla="*/ 4139146 h 413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2157" h="4139146">
                <a:moveTo>
                  <a:pt x="0" y="0"/>
                </a:moveTo>
                <a:lnTo>
                  <a:pt x="1792157" y="0"/>
                </a:lnTo>
                <a:lnTo>
                  <a:pt x="1792157" y="4139146"/>
                </a:lnTo>
                <a:lnTo>
                  <a:pt x="0" y="413914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B77E406A-0C8E-2DA2-7DAA-2007F9E235C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228804" y="2098142"/>
            <a:ext cx="1792157" cy="4139146"/>
          </a:xfrm>
          <a:custGeom>
            <a:avLst/>
            <a:gdLst>
              <a:gd name="connsiteX0" fmla="*/ 0 w 1792157"/>
              <a:gd name="connsiteY0" fmla="*/ 0 h 4139146"/>
              <a:gd name="connsiteX1" fmla="*/ 1792157 w 1792157"/>
              <a:gd name="connsiteY1" fmla="*/ 0 h 4139146"/>
              <a:gd name="connsiteX2" fmla="*/ 1792157 w 1792157"/>
              <a:gd name="connsiteY2" fmla="*/ 4139146 h 4139146"/>
              <a:gd name="connsiteX3" fmla="*/ 0 w 1792157"/>
              <a:gd name="connsiteY3" fmla="*/ 4139146 h 413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2157" h="4139146">
                <a:moveTo>
                  <a:pt x="0" y="0"/>
                </a:moveTo>
                <a:lnTo>
                  <a:pt x="1792157" y="0"/>
                </a:lnTo>
                <a:lnTo>
                  <a:pt x="1792157" y="4139146"/>
                </a:lnTo>
                <a:lnTo>
                  <a:pt x="0" y="413914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3" name="그림 개체 틀 12">
            <a:extLst>
              <a:ext uri="{FF2B5EF4-FFF2-40B4-BE49-F238E27FC236}">
                <a16:creationId xmlns:a16="http://schemas.microsoft.com/office/drawing/2014/main" id="{A87D69FE-87B0-F79B-E524-3E34102B224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214169" y="2098142"/>
            <a:ext cx="1792157" cy="4139146"/>
          </a:xfrm>
          <a:custGeom>
            <a:avLst/>
            <a:gdLst>
              <a:gd name="connsiteX0" fmla="*/ 0 w 1792157"/>
              <a:gd name="connsiteY0" fmla="*/ 0 h 4139146"/>
              <a:gd name="connsiteX1" fmla="*/ 1792157 w 1792157"/>
              <a:gd name="connsiteY1" fmla="*/ 0 h 4139146"/>
              <a:gd name="connsiteX2" fmla="*/ 1792157 w 1792157"/>
              <a:gd name="connsiteY2" fmla="*/ 4139146 h 4139146"/>
              <a:gd name="connsiteX3" fmla="*/ 0 w 1792157"/>
              <a:gd name="connsiteY3" fmla="*/ 4139146 h 413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2157" h="4139146">
                <a:moveTo>
                  <a:pt x="0" y="0"/>
                </a:moveTo>
                <a:lnTo>
                  <a:pt x="1792157" y="0"/>
                </a:lnTo>
                <a:lnTo>
                  <a:pt x="1792157" y="4139146"/>
                </a:lnTo>
                <a:lnTo>
                  <a:pt x="0" y="413914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A6C1D12E-E427-308A-57B1-0EFD767CBAB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199532" y="2098142"/>
            <a:ext cx="1792157" cy="4139146"/>
          </a:xfrm>
          <a:custGeom>
            <a:avLst/>
            <a:gdLst>
              <a:gd name="connsiteX0" fmla="*/ 0 w 1792157"/>
              <a:gd name="connsiteY0" fmla="*/ 0 h 4139146"/>
              <a:gd name="connsiteX1" fmla="*/ 1792157 w 1792157"/>
              <a:gd name="connsiteY1" fmla="*/ 0 h 4139146"/>
              <a:gd name="connsiteX2" fmla="*/ 1792157 w 1792157"/>
              <a:gd name="connsiteY2" fmla="*/ 4139146 h 4139146"/>
              <a:gd name="connsiteX3" fmla="*/ 0 w 1792157"/>
              <a:gd name="connsiteY3" fmla="*/ 4139146 h 413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2157" h="4139146">
                <a:moveTo>
                  <a:pt x="0" y="0"/>
                </a:moveTo>
                <a:lnTo>
                  <a:pt x="1792157" y="0"/>
                </a:lnTo>
                <a:lnTo>
                  <a:pt x="1792157" y="4139146"/>
                </a:lnTo>
                <a:lnTo>
                  <a:pt x="0" y="413914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0A739B87-CAC8-EE28-A68C-3E939858B26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58074" y="2098142"/>
            <a:ext cx="1792157" cy="4139146"/>
          </a:xfrm>
          <a:custGeom>
            <a:avLst/>
            <a:gdLst>
              <a:gd name="connsiteX0" fmla="*/ 0 w 1792157"/>
              <a:gd name="connsiteY0" fmla="*/ 0 h 4139146"/>
              <a:gd name="connsiteX1" fmla="*/ 1792157 w 1792157"/>
              <a:gd name="connsiteY1" fmla="*/ 0 h 4139146"/>
              <a:gd name="connsiteX2" fmla="*/ 1792157 w 1792157"/>
              <a:gd name="connsiteY2" fmla="*/ 4139146 h 4139146"/>
              <a:gd name="connsiteX3" fmla="*/ 0 w 1792157"/>
              <a:gd name="connsiteY3" fmla="*/ 4139146 h 413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2157" h="4139146">
                <a:moveTo>
                  <a:pt x="0" y="0"/>
                </a:moveTo>
                <a:lnTo>
                  <a:pt x="1792157" y="0"/>
                </a:lnTo>
                <a:lnTo>
                  <a:pt x="1792157" y="4139146"/>
                </a:lnTo>
                <a:lnTo>
                  <a:pt x="0" y="413914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51150830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97179960-DCA2-AF19-B875-B051E22E06A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52500" y="1683644"/>
            <a:ext cx="10287000" cy="4250262"/>
          </a:xfrm>
          <a:custGeom>
            <a:avLst/>
            <a:gdLst>
              <a:gd name="connsiteX0" fmla="*/ 0 w 10287000"/>
              <a:gd name="connsiteY0" fmla="*/ 0 h 4250262"/>
              <a:gd name="connsiteX1" fmla="*/ 10287000 w 10287000"/>
              <a:gd name="connsiteY1" fmla="*/ 0 h 4250262"/>
              <a:gd name="connsiteX2" fmla="*/ 10287000 w 10287000"/>
              <a:gd name="connsiteY2" fmla="*/ 4250262 h 4250262"/>
              <a:gd name="connsiteX3" fmla="*/ 0 w 10287000"/>
              <a:gd name="connsiteY3" fmla="*/ 4250262 h 4250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87000" h="4250262">
                <a:moveTo>
                  <a:pt x="0" y="0"/>
                </a:moveTo>
                <a:lnTo>
                  <a:pt x="10287000" y="0"/>
                </a:lnTo>
                <a:lnTo>
                  <a:pt x="10287000" y="4250262"/>
                </a:lnTo>
                <a:lnTo>
                  <a:pt x="0" y="42502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715342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AF53C55B-369A-1F78-0F22-D4FB3B3568B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1"/>
            <a:ext cx="12192000" cy="3429000"/>
          </a:xfrm>
          <a:custGeom>
            <a:avLst/>
            <a:gdLst>
              <a:gd name="connsiteX0" fmla="*/ 0 w 12192000"/>
              <a:gd name="connsiteY0" fmla="*/ 0 h 3429000"/>
              <a:gd name="connsiteX1" fmla="*/ 12192000 w 12192000"/>
              <a:gd name="connsiteY1" fmla="*/ 0 h 3429000"/>
              <a:gd name="connsiteX2" fmla="*/ 12192000 w 12192000"/>
              <a:gd name="connsiteY2" fmla="*/ 3429000 h 3429000"/>
              <a:gd name="connsiteX3" fmla="*/ 0 w 12192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12192000" y="0"/>
                </a:lnTo>
                <a:lnTo>
                  <a:pt x="12192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67245705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937C5103-D718-8D05-D178-2FE2C7FE36A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00376" y="1453765"/>
            <a:ext cx="1970550" cy="4205786"/>
          </a:xfrm>
          <a:custGeom>
            <a:avLst/>
            <a:gdLst>
              <a:gd name="connsiteX0" fmla="*/ 328432 w 1970550"/>
              <a:gd name="connsiteY0" fmla="*/ 0 h 4205786"/>
              <a:gd name="connsiteX1" fmla="*/ 1642118 w 1970550"/>
              <a:gd name="connsiteY1" fmla="*/ 0 h 4205786"/>
              <a:gd name="connsiteX2" fmla="*/ 1970550 w 1970550"/>
              <a:gd name="connsiteY2" fmla="*/ 328432 h 4205786"/>
              <a:gd name="connsiteX3" fmla="*/ 1970550 w 1970550"/>
              <a:gd name="connsiteY3" fmla="*/ 3877354 h 4205786"/>
              <a:gd name="connsiteX4" fmla="*/ 1642118 w 1970550"/>
              <a:gd name="connsiteY4" fmla="*/ 4205786 h 4205786"/>
              <a:gd name="connsiteX5" fmla="*/ 328432 w 1970550"/>
              <a:gd name="connsiteY5" fmla="*/ 4205786 h 4205786"/>
              <a:gd name="connsiteX6" fmla="*/ 0 w 1970550"/>
              <a:gd name="connsiteY6" fmla="*/ 3877354 h 4205786"/>
              <a:gd name="connsiteX7" fmla="*/ 0 w 1970550"/>
              <a:gd name="connsiteY7" fmla="*/ 328432 h 4205786"/>
              <a:gd name="connsiteX8" fmla="*/ 328432 w 1970550"/>
              <a:gd name="connsiteY8" fmla="*/ 0 h 4205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0550" h="4205786">
                <a:moveTo>
                  <a:pt x="328432" y="0"/>
                </a:moveTo>
                <a:lnTo>
                  <a:pt x="1642118" y="0"/>
                </a:lnTo>
                <a:cubicBezTo>
                  <a:pt x="1823506" y="0"/>
                  <a:pt x="1970550" y="147044"/>
                  <a:pt x="1970550" y="328432"/>
                </a:cubicBezTo>
                <a:lnTo>
                  <a:pt x="1970550" y="3877354"/>
                </a:lnTo>
                <a:cubicBezTo>
                  <a:pt x="1970550" y="4058742"/>
                  <a:pt x="1823506" y="4205786"/>
                  <a:pt x="1642118" y="4205786"/>
                </a:cubicBezTo>
                <a:lnTo>
                  <a:pt x="328432" y="4205786"/>
                </a:lnTo>
                <a:cubicBezTo>
                  <a:pt x="147044" y="4205786"/>
                  <a:pt x="0" y="4058742"/>
                  <a:pt x="0" y="3877354"/>
                </a:cubicBezTo>
                <a:lnTo>
                  <a:pt x="0" y="328432"/>
                </a:lnTo>
                <a:cubicBezTo>
                  <a:pt x="0" y="147044"/>
                  <a:pt x="147044" y="0"/>
                  <a:pt x="3284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94164124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E8CB0982-94A0-984A-11D2-5B916AFDB8B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934974" y="0"/>
            <a:ext cx="5257026" cy="6858000"/>
          </a:xfrm>
          <a:custGeom>
            <a:avLst/>
            <a:gdLst>
              <a:gd name="connsiteX0" fmla="*/ 0 w 5257026"/>
              <a:gd name="connsiteY0" fmla="*/ 0 h 6858000"/>
              <a:gd name="connsiteX1" fmla="*/ 5257026 w 5257026"/>
              <a:gd name="connsiteY1" fmla="*/ 0 h 6858000"/>
              <a:gd name="connsiteX2" fmla="*/ 5257026 w 5257026"/>
              <a:gd name="connsiteY2" fmla="*/ 6858000 h 6858000"/>
              <a:gd name="connsiteX3" fmla="*/ 0 w 525702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026" h="6858000">
                <a:moveTo>
                  <a:pt x="0" y="0"/>
                </a:moveTo>
                <a:lnTo>
                  <a:pt x="5257026" y="0"/>
                </a:lnTo>
                <a:lnTo>
                  <a:pt x="525702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420387488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C80D7B44-0745-C2AB-A64A-0DABEAADA51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050230" y="3252372"/>
            <a:ext cx="1104898" cy="1104899"/>
          </a:xfrm>
          <a:custGeom>
            <a:avLst/>
            <a:gdLst>
              <a:gd name="connsiteX0" fmla="*/ 0 w 1104898"/>
              <a:gd name="connsiteY0" fmla="*/ 0 h 1104899"/>
              <a:gd name="connsiteX1" fmla="*/ 1104898 w 1104898"/>
              <a:gd name="connsiteY1" fmla="*/ 0 h 1104899"/>
              <a:gd name="connsiteX2" fmla="*/ 1104898 w 1104898"/>
              <a:gd name="connsiteY2" fmla="*/ 1104899 h 1104899"/>
              <a:gd name="connsiteX3" fmla="*/ 0 w 1104898"/>
              <a:gd name="connsiteY3" fmla="*/ 1104899 h 11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4898" h="1104899">
                <a:moveTo>
                  <a:pt x="0" y="0"/>
                </a:moveTo>
                <a:lnTo>
                  <a:pt x="1104898" y="0"/>
                </a:lnTo>
                <a:lnTo>
                  <a:pt x="1104898" y="1104899"/>
                </a:lnTo>
                <a:lnTo>
                  <a:pt x="0" y="11048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3F29AAE1-9451-C667-B013-AAA9F1C3856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50230" y="4498088"/>
            <a:ext cx="1104898" cy="1104899"/>
          </a:xfrm>
          <a:custGeom>
            <a:avLst/>
            <a:gdLst>
              <a:gd name="connsiteX0" fmla="*/ 0 w 1104898"/>
              <a:gd name="connsiteY0" fmla="*/ 0 h 1104899"/>
              <a:gd name="connsiteX1" fmla="*/ 1104898 w 1104898"/>
              <a:gd name="connsiteY1" fmla="*/ 0 h 1104899"/>
              <a:gd name="connsiteX2" fmla="*/ 1104898 w 1104898"/>
              <a:gd name="connsiteY2" fmla="*/ 1104899 h 1104899"/>
              <a:gd name="connsiteX3" fmla="*/ 0 w 1104898"/>
              <a:gd name="connsiteY3" fmla="*/ 1104899 h 11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4898" h="1104899">
                <a:moveTo>
                  <a:pt x="0" y="0"/>
                </a:moveTo>
                <a:lnTo>
                  <a:pt x="1104898" y="0"/>
                </a:lnTo>
                <a:lnTo>
                  <a:pt x="1104898" y="1104899"/>
                </a:lnTo>
                <a:lnTo>
                  <a:pt x="0" y="11048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FDC34291-0C9D-027A-C14D-EDF097E5F60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050230" y="2006659"/>
            <a:ext cx="1104898" cy="1104899"/>
          </a:xfrm>
          <a:custGeom>
            <a:avLst/>
            <a:gdLst>
              <a:gd name="connsiteX0" fmla="*/ 0 w 1104898"/>
              <a:gd name="connsiteY0" fmla="*/ 0 h 1104899"/>
              <a:gd name="connsiteX1" fmla="*/ 1104898 w 1104898"/>
              <a:gd name="connsiteY1" fmla="*/ 0 h 1104899"/>
              <a:gd name="connsiteX2" fmla="*/ 1104898 w 1104898"/>
              <a:gd name="connsiteY2" fmla="*/ 1104899 h 1104899"/>
              <a:gd name="connsiteX3" fmla="*/ 0 w 1104898"/>
              <a:gd name="connsiteY3" fmla="*/ 1104899 h 11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4898" h="1104899">
                <a:moveTo>
                  <a:pt x="0" y="0"/>
                </a:moveTo>
                <a:lnTo>
                  <a:pt x="1104898" y="0"/>
                </a:lnTo>
                <a:lnTo>
                  <a:pt x="1104898" y="1104899"/>
                </a:lnTo>
                <a:lnTo>
                  <a:pt x="0" y="11048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33120463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695A625B-CF92-2626-EE3E-58F92F7AE3A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14783" y="2063295"/>
            <a:ext cx="3119114" cy="897620"/>
          </a:xfrm>
          <a:custGeom>
            <a:avLst/>
            <a:gdLst>
              <a:gd name="connsiteX0" fmla="*/ 0 w 3119114"/>
              <a:gd name="connsiteY0" fmla="*/ 0 h 897620"/>
              <a:gd name="connsiteX1" fmla="*/ 3119114 w 3119114"/>
              <a:gd name="connsiteY1" fmla="*/ 0 h 897620"/>
              <a:gd name="connsiteX2" fmla="*/ 3119114 w 3119114"/>
              <a:gd name="connsiteY2" fmla="*/ 897620 h 897620"/>
              <a:gd name="connsiteX3" fmla="*/ 0 w 3119114"/>
              <a:gd name="connsiteY3" fmla="*/ 897620 h 89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9114" h="897620">
                <a:moveTo>
                  <a:pt x="0" y="0"/>
                </a:moveTo>
                <a:lnTo>
                  <a:pt x="3119114" y="0"/>
                </a:lnTo>
                <a:lnTo>
                  <a:pt x="3119114" y="897620"/>
                </a:lnTo>
                <a:lnTo>
                  <a:pt x="0" y="8976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25078A92-52FA-A757-B487-E024D2DB391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945761" y="2063295"/>
            <a:ext cx="3119114" cy="897620"/>
          </a:xfrm>
          <a:custGeom>
            <a:avLst/>
            <a:gdLst>
              <a:gd name="connsiteX0" fmla="*/ 0 w 3119114"/>
              <a:gd name="connsiteY0" fmla="*/ 0 h 897620"/>
              <a:gd name="connsiteX1" fmla="*/ 3119114 w 3119114"/>
              <a:gd name="connsiteY1" fmla="*/ 0 h 897620"/>
              <a:gd name="connsiteX2" fmla="*/ 3119114 w 3119114"/>
              <a:gd name="connsiteY2" fmla="*/ 897620 h 897620"/>
              <a:gd name="connsiteX3" fmla="*/ 0 w 3119114"/>
              <a:gd name="connsiteY3" fmla="*/ 897620 h 89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9114" h="897620">
                <a:moveTo>
                  <a:pt x="0" y="0"/>
                </a:moveTo>
                <a:lnTo>
                  <a:pt x="3119114" y="0"/>
                </a:lnTo>
                <a:lnTo>
                  <a:pt x="3119114" y="897620"/>
                </a:lnTo>
                <a:lnTo>
                  <a:pt x="0" y="8976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5D467214-5F1F-1A6D-5F93-C73A9D88615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27125" y="2063295"/>
            <a:ext cx="3119114" cy="897620"/>
          </a:xfrm>
          <a:custGeom>
            <a:avLst/>
            <a:gdLst>
              <a:gd name="connsiteX0" fmla="*/ 0 w 3119114"/>
              <a:gd name="connsiteY0" fmla="*/ 0 h 897620"/>
              <a:gd name="connsiteX1" fmla="*/ 3119114 w 3119114"/>
              <a:gd name="connsiteY1" fmla="*/ 0 h 897620"/>
              <a:gd name="connsiteX2" fmla="*/ 3119114 w 3119114"/>
              <a:gd name="connsiteY2" fmla="*/ 897620 h 897620"/>
              <a:gd name="connsiteX3" fmla="*/ 0 w 3119114"/>
              <a:gd name="connsiteY3" fmla="*/ 897620 h 89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9114" h="897620">
                <a:moveTo>
                  <a:pt x="0" y="0"/>
                </a:moveTo>
                <a:lnTo>
                  <a:pt x="3119114" y="0"/>
                </a:lnTo>
                <a:lnTo>
                  <a:pt x="3119114" y="897620"/>
                </a:lnTo>
                <a:lnTo>
                  <a:pt x="0" y="8976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51801585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9C861E2F-4B78-DE8F-480C-3706437086A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" y="3"/>
            <a:ext cx="8958691" cy="5478075"/>
          </a:xfrm>
          <a:custGeom>
            <a:avLst/>
            <a:gdLst>
              <a:gd name="connsiteX0" fmla="*/ 0 w 8958691"/>
              <a:gd name="connsiteY0" fmla="*/ 0 h 5478075"/>
              <a:gd name="connsiteX1" fmla="*/ 8958691 w 8958691"/>
              <a:gd name="connsiteY1" fmla="*/ 0 h 5478075"/>
              <a:gd name="connsiteX2" fmla="*/ 8958691 w 8958691"/>
              <a:gd name="connsiteY2" fmla="*/ 2 h 5478075"/>
              <a:gd name="connsiteX3" fmla="*/ 3480619 w 8958691"/>
              <a:gd name="connsiteY3" fmla="*/ 5478075 h 5478075"/>
              <a:gd name="connsiteX4" fmla="*/ 0 w 8958691"/>
              <a:gd name="connsiteY4" fmla="*/ 1997455 h 547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58691" h="5478075">
                <a:moveTo>
                  <a:pt x="0" y="0"/>
                </a:moveTo>
                <a:lnTo>
                  <a:pt x="8958691" y="0"/>
                </a:lnTo>
                <a:lnTo>
                  <a:pt x="8958691" y="2"/>
                </a:lnTo>
                <a:lnTo>
                  <a:pt x="3480619" y="5478075"/>
                </a:lnTo>
                <a:lnTo>
                  <a:pt x="0" y="199745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119444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6A871BB1-8ECC-A663-BF76-43D76E81403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978999" y="2019294"/>
            <a:ext cx="2321886" cy="1015984"/>
          </a:xfrm>
          <a:custGeom>
            <a:avLst/>
            <a:gdLst>
              <a:gd name="connsiteX0" fmla="*/ 0 w 2321886"/>
              <a:gd name="connsiteY0" fmla="*/ 0 h 1015984"/>
              <a:gd name="connsiteX1" fmla="*/ 2321886 w 2321886"/>
              <a:gd name="connsiteY1" fmla="*/ 0 h 1015984"/>
              <a:gd name="connsiteX2" fmla="*/ 2321886 w 2321886"/>
              <a:gd name="connsiteY2" fmla="*/ 1015984 h 1015984"/>
              <a:gd name="connsiteX3" fmla="*/ 0 w 2321886"/>
              <a:gd name="connsiteY3" fmla="*/ 1015984 h 101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1886" h="1015984">
                <a:moveTo>
                  <a:pt x="0" y="0"/>
                </a:moveTo>
                <a:lnTo>
                  <a:pt x="2321886" y="0"/>
                </a:lnTo>
                <a:lnTo>
                  <a:pt x="2321886" y="1015984"/>
                </a:lnTo>
                <a:lnTo>
                  <a:pt x="0" y="10159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A99B9E21-F71F-8B84-3B4C-ADD7E72655B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61253" y="2019294"/>
            <a:ext cx="2321886" cy="1015984"/>
          </a:xfrm>
          <a:custGeom>
            <a:avLst/>
            <a:gdLst>
              <a:gd name="connsiteX0" fmla="*/ 0 w 2321886"/>
              <a:gd name="connsiteY0" fmla="*/ 0 h 1015984"/>
              <a:gd name="connsiteX1" fmla="*/ 2321886 w 2321886"/>
              <a:gd name="connsiteY1" fmla="*/ 0 h 1015984"/>
              <a:gd name="connsiteX2" fmla="*/ 2321886 w 2321886"/>
              <a:gd name="connsiteY2" fmla="*/ 1015984 h 1015984"/>
              <a:gd name="connsiteX3" fmla="*/ 0 w 2321886"/>
              <a:gd name="connsiteY3" fmla="*/ 1015984 h 101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1886" h="1015984">
                <a:moveTo>
                  <a:pt x="0" y="0"/>
                </a:moveTo>
                <a:lnTo>
                  <a:pt x="2321886" y="0"/>
                </a:lnTo>
                <a:lnTo>
                  <a:pt x="2321886" y="1015984"/>
                </a:lnTo>
                <a:lnTo>
                  <a:pt x="0" y="10159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068D8668-DF0E-AB81-E9CC-7AD8B5321D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881831" y="2019294"/>
            <a:ext cx="2321886" cy="1015984"/>
          </a:xfrm>
          <a:custGeom>
            <a:avLst/>
            <a:gdLst>
              <a:gd name="connsiteX0" fmla="*/ 0 w 2321886"/>
              <a:gd name="connsiteY0" fmla="*/ 0 h 1015984"/>
              <a:gd name="connsiteX1" fmla="*/ 2321886 w 2321886"/>
              <a:gd name="connsiteY1" fmla="*/ 0 h 1015984"/>
              <a:gd name="connsiteX2" fmla="*/ 2321886 w 2321886"/>
              <a:gd name="connsiteY2" fmla="*/ 1015984 h 1015984"/>
              <a:gd name="connsiteX3" fmla="*/ 0 w 2321886"/>
              <a:gd name="connsiteY3" fmla="*/ 1015984 h 101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1886" h="1015984">
                <a:moveTo>
                  <a:pt x="0" y="0"/>
                </a:moveTo>
                <a:lnTo>
                  <a:pt x="2321886" y="0"/>
                </a:lnTo>
                <a:lnTo>
                  <a:pt x="2321886" y="1015984"/>
                </a:lnTo>
                <a:lnTo>
                  <a:pt x="0" y="10159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44354192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30481232-72B1-775A-B6F4-F83A87C8FB8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80344" y="2189322"/>
            <a:ext cx="1684531" cy="3229257"/>
          </a:xfrm>
          <a:custGeom>
            <a:avLst/>
            <a:gdLst>
              <a:gd name="connsiteX0" fmla="*/ 0 w 1684531"/>
              <a:gd name="connsiteY0" fmla="*/ 0 h 3229257"/>
              <a:gd name="connsiteX1" fmla="*/ 1684531 w 1684531"/>
              <a:gd name="connsiteY1" fmla="*/ 0 h 3229257"/>
              <a:gd name="connsiteX2" fmla="*/ 1684531 w 1684531"/>
              <a:gd name="connsiteY2" fmla="*/ 3229257 h 3229257"/>
              <a:gd name="connsiteX3" fmla="*/ 0 w 1684531"/>
              <a:gd name="connsiteY3" fmla="*/ 3229257 h 322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84531" h="3229257">
                <a:moveTo>
                  <a:pt x="0" y="0"/>
                </a:moveTo>
                <a:lnTo>
                  <a:pt x="1684531" y="0"/>
                </a:lnTo>
                <a:lnTo>
                  <a:pt x="1684531" y="3229257"/>
                </a:lnTo>
                <a:lnTo>
                  <a:pt x="0" y="322925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82782146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B282431A-C5F7-C804-2FAC-FFD2BE7FB90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331562" y="0"/>
            <a:ext cx="4093676" cy="6858000"/>
          </a:xfrm>
          <a:custGeom>
            <a:avLst/>
            <a:gdLst>
              <a:gd name="connsiteX0" fmla="*/ 994229 w 4093676"/>
              <a:gd name="connsiteY0" fmla="*/ 633806 h 6858000"/>
              <a:gd name="connsiteX1" fmla="*/ 1988458 w 4093676"/>
              <a:gd name="connsiteY1" fmla="*/ 1628035 h 6858000"/>
              <a:gd name="connsiteX2" fmla="*/ 1988457 w 4093676"/>
              <a:gd name="connsiteY2" fmla="*/ 6620948 h 6858000"/>
              <a:gd name="connsiteX3" fmla="*/ 1968258 w 4093676"/>
              <a:gd name="connsiteY3" fmla="*/ 6821320 h 6858000"/>
              <a:gd name="connsiteX4" fmla="*/ 1958827 w 4093676"/>
              <a:gd name="connsiteY4" fmla="*/ 6858000 h 6858000"/>
              <a:gd name="connsiteX5" fmla="*/ 29631 w 4093676"/>
              <a:gd name="connsiteY5" fmla="*/ 6858000 h 6858000"/>
              <a:gd name="connsiteX6" fmla="*/ 20200 w 4093676"/>
              <a:gd name="connsiteY6" fmla="*/ 6821319 h 6858000"/>
              <a:gd name="connsiteX7" fmla="*/ 0 w 4093676"/>
              <a:gd name="connsiteY7" fmla="*/ 6620947 h 6858000"/>
              <a:gd name="connsiteX8" fmla="*/ 0 w 4093676"/>
              <a:gd name="connsiteY8" fmla="*/ 1628035 h 6858000"/>
              <a:gd name="connsiteX9" fmla="*/ 994229 w 4093676"/>
              <a:gd name="connsiteY9" fmla="*/ 633806 h 6858000"/>
              <a:gd name="connsiteX10" fmla="*/ 2140490 w 4093676"/>
              <a:gd name="connsiteY10" fmla="*/ 0 h 6858000"/>
              <a:gd name="connsiteX11" fmla="*/ 4058405 w 4093676"/>
              <a:gd name="connsiteY11" fmla="*/ 0 h 6858000"/>
              <a:gd name="connsiteX12" fmla="*/ 4073477 w 4093676"/>
              <a:gd name="connsiteY12" fmla="*/ 58618 h 6858000"/>
              <a:gd name="connsiteX13" fmla="*/ 4093676 w 4093676"/>
              <a:gd name="connsiteY13" fmla="*/ 258990 h 6858000"/>
              <a:gd name="connsiteX14" fmla="*/ 4093675 w 4093676"/>
              <a:gd name="connsiteY14" fmla="*/ 4680854 h 6858000"/>
              <a:gd name="connsiteX15" fmla="*/ 3099446 w 4093676"/>
              <a:gd name="connsiteY15" fmla="*/ 5675083 h 6858000"/>
              <a:gd name="connsiteX16" fmla="*/ 3099447 w 4093676"/>
              <a:gd name="connsiteY16" fmla="*/ 5675082 h 6858000"/>
              <a:gd name="connsiteX17" fmla="*/ 2105218 w 4093676"/>
              <a:gd name="connsiteY17" fmla="*/ 4680853 h 6858000"/>
              <a:gd name="connsiteX18" fmla="*/ 2105218 w 4093676"/>
              <a:gd name="connsiteY18" fmla="*/ 258990 h 6858000"/>
              <a:gd name="connsiteX19" fmla="*/ 2125417 w 4093676"/>
              <a:gd name="connsiteY19" fmla="*/ 5861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093676" h="6858000">
                <a:moveTo>
                  <a:pt x="994229" y="633806"/>
                </a:moveTo>
                <a:cubicBezTo>
                  <a:pt x="1543327" y="633806"/>
                  <a:pt x="1988458" y="1078937"/>
                  <a:pt x="1988458" y="1628035"/>
                </a:cubicBezTo>
                <a:cubicBezTo>
                  <a:pt x="1988458" y="3292339"/>
                  <a:pt x="1988457" y="4956644"/>
                  <a:pt x="1988457" y="6620948"/>
                </a:cubicBezTo>
                <a:cubicBezTo>
                  <a:pt x="1988457" y="6689586"/>
                  <a:pt x="1981502" y="6756598"/>
                  <a:pt x="1968258" y="6821320"/>
                </a:cubicBezTo>
                <a:lnTo>
                  <a:pt x="1958827" y="6858000"/>
                </a:lnTo>
                <a:lnTo>
                  <a:pt x="29631" y="6858000"/>
                </a:lnTo>
                <a:lnTo>
                  <a:pt x="20200" y="6821319"/>
                </a:lnTo>
                <a:cubicBezTo>
                  <a:pt x="6956" y="6756597"/>
                  <a:pt x="0" y="6689585"/>
                  <a:pt x="0" y="6620947"/>
                </a:cubicBezTo>
                <a:lnTo>
                  <a:pt x="0" y="1628035"/>
                </a:lnTo>
                <a:cubicBezTo>
                  <a:pt x="0" y="1078937"/>
                  <a:pt x="445131" y="633806"/>
                  <a:pt x="994229" y="633806"/>
                </a:cubicBezTo>
                <a:close/>
                <a:moveTo>
                  <a:pt x="2140490" y="0"/>
                </a:moveTo>
                <a:lnTo>
                  <a:pt x="4058405" y="0"/>
                </a:lnTo>
                <a:lnTo>
                  <a:pt x="4073477" y="58618"/>
                </a:lnTo>
                <a:cubicBezTo>
                  <a:pt x="4086721" y="123340"/>
                  <a:pt x="4093676" y="190353"/>
                  <a:pt x="4093676" y="258990"/>
                </a:cubicBezTo>
                <a:cubicBezTo>
                  <a:pt x="4093676" y="1732945"/>
                  <a:pt x="4093675" y="3206899"/>
                  <a:pt x="4093675" y="4680854"/>
                </a:cubicBezTo>
                <a:cubicBezTo>
                  <a:pt x="4093675" y="5229952"/>
                  <a:pt x="3648544" y="5675083"/>
                  <a:pt x="3099446" y="5675083"/>
                </a:cubicBezTo>
                <a:lnTo>
                  <a:pt x="3099447" y="5675082"/>
                </a:lnTo>
                <a:cubicBezTo>
                  <a:pt x="2550349" y="5675082"/>
                  <a:pt x="2105218" y="5229951"/>
                  <a:pt x="2105218" y="4680853"/>
                </a:cubicBezTo>
                <a:lnTo>
                  <a:pt x="2105218" y="258990"/>
                </a:lnTo>
                <a:cubicBezTo>
                  <a:pt x="2105218" y="190353"/>
                  <a:pt x="2112173" y="123340"/>
                  <a:pt x="2125417" y="586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50200386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9C41676F-0E9C-7A3F-5131-ED7452CB1D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664200" y="620711"/>
            <a:ext cx="3759200" cy="5616578"/>
          </a:xfrm>
          <a:custGeom>
            <a:avLst/>
            <a:gdLst>
              <a:gd name="connsiteX0" fmla="*/ 0 w 3759200"/>
              <a:gd name="connsiteY0" fmla="*/ 0 h 5616578"/>
              <a:gd name="connsiteX1" fmla="*/ 3759200 w 3759200"/>
              <a:gd name="connsiteY1" fmla="*/ 0 h 5616578"/>
              <a:gd name="connsiteX2" fmla="*/ 3759200 w 3759200"/>
              <a:gd name="connsiteY2" fmla="*/ 5616578 h 5616578"/>
              <a:gd name="connsiteX3" fmla="*/ 0 w 3759200"/>
              <a:gd name="connsiteY3" fmla="*/ 5616578 h 561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9200" h="5616578">
                <a:moveTo>
                  <a:pt x="0" y="0"/>
                </a:moveTo>
                <a:lnTo>
                  <a:pt x="3759200" y="0"/>
                </a:lnTo>
                <a:lnTo>
                  <a:pt x="3759200" y="5616578"/>
                </a:lnTo>
                <a:lnTo>
                  <a:pt x="0" y="561657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44866494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0D49BEFD-0D6E-E9BD-9668-D68032BAF8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423901" y="3560595"/>
            <a:ext cx="2188421" cy="2396489"/>
          </a:xfrm>
          <a:custGeom>
            <a:avLst/>
            <a:gdLst>
              <a:gd name="connsiteX0" fmla="*/ 0 w 2188421"/>
              <a:gd name="connsiteY0" fmla="*/ 0 h 2396489"/>
              <a:gd name="connsiteX1" fmla="*/ 2188421 w 2188421"/>
              <a:gd name="connsiteY1" fmla="*/ 0 h 2396489"/>
              <a:gd name="connsiteX2" fmla="*/ 2188421 w 2188421"/>
              <a:gd name="connsiteY2" fmla="*/ 2396489 h 2396489"/>
              <a:gd name="connsiteX3" fmla="*/ 0 w 2188421"/>
              <a:gd name="connsiteY3" fmla="*/ 2396489 h 239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8421" h="2396489">
                <a:moveTo>
                  <a:pt x="0" y="0"/>
                </a:moveTo>
                <a:lnTo>
                  <a:pt x="2188421" y="0"/>
                </a:lnTo>
                <a:lnTo>
                  <a:pt x="2188421" y="2396489"/>
                </a:lnTo>
                <a:lnTo>
                  <a:pt x="0" y="239648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24399735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7DFE3FB6-AD87-D6B2-BDBA-6A6C33E85CE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172900" y="1955804"/>
            <a:ext cx="1839269" cy="947781"/>
          </a:xfrm>
          <a:custGeom>
            <a:avLst/>
            <a:gdLst>
              <a:gd name="connsiteX0" fmla="*/ 0 w 1839269"/>
              <a:gd name="connsiteY0" fmla="*/ 0 h 947781"/>
              <a:gd name="connsiteX1" fmla="*/ 1839269 w 1839269"/>
              <a:gd name="connsiteY1" fmla="*/ 0 h 947781"/>
              <a:gd name="connsiteX2" fmla="*/ 1839269 w 1839269"/>
              <a:gd name="connsiteY2" fmla="*/ 947781 h 947781"/>
              <a:gd name="connsiteX3" fmla="*/ 0 w 1839269"/>
              <a:gd name="connsiteY3" fmla="*/ 947781 h 94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9269" h="947781">
                <a:moveTo>
                  <a:pt x="0" y="0"/>
                </a:moveTo>
                <a:lnTo>
                  <a:pt x="1839269" y="0"/>
                </a:lnTo>
                <a:lnTo>
                  <a:pt x="1839269" y="947781"/>
                </a:lnTo>
                <a:lnTo>
                  <a:pt x="0" y="94778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04959968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A0486B00-CF90-20F2-2554-B422F3AF075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133826" y="2293197"/>
            <a:ext cx="2996434" cy="1759495"/>
          </a:xfrm>
          <a:custGeom>
            <a:avLst/>
            <a:gdLst>
              <a:gd name="connsiteX0" fmla="*/ 0 w 2996434"/>
              <a:gd name="connsiteY0" fmla="*/ 0 h 1759495"/>
              <a:gd name="connsiteX1" fmla="*/ 2996434 w 2996434"/>
              <a:gd name="connsiteY1" fmla="*/ 0 h 1759495"/>
              <a:gd name="connsiteX2" fmla="*/ 2996434 w 2996434"/>
              <a:gd name="connsiteY2" fmla="*/ 1759495 h 1759495"/>
              <a:gd name="connsiteX3" fmla="*/ 0 w 2996434"/>
              <a:gd name="connsiteY3" fmla="*/ 1759495 h 175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6434" h="1759495">
                <a:moveTo>
                  <a:pt x="0" y="0"/>
                </a:moveTo>
                <a:lnTo>
                  <a:pt x="2996434" y="0"/>
                </a:lnTo>
                <a:lnTo>
                  <a:pt x="2996434" y="1759495"/>
                </a:lnTo>
                <a:lnTo>
                  <a:pt x="0" y="17594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82B6FD79-E1FE-6CB5-8356-7CAF4E94789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57673" y="4130998"/>
            <a:ext cx="2996434" cy="1759495"/>
          </a:xfrm>
          <a:custGeom>
            <a:avLst/>
            <a:gdLst>
              <a:gd name="connsiteX0" fmla="*/ 0 w 2996434"/>
              <a:gd name="connsiteY0" fmla="*/ 0 h 1759495"/>
              <a:gd name="connsiteX1" fmla="*/ 2996434 w 2996434"/>
              <a:gd name="connsiteY1" fmla="*/ 0 h 1759495"/>
              <a:gd name="connsiteX2" fmla="*/ 2996434 w 2996434"/>
              <a:gd name="connsiteY2" fmla="*/ 1759495 h 1759495"/>
              <a:gd name="connsiteX3" fmla="*/ 0 w 2996434"/>
              <a:gd name="connsiteY3" fmla="*/ 1759495 h 175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6434" h="1759495">
                <a:moveTo>
                  <a:pt x="0" y="0"/>
                </a:moveTo>
                <a:lnTo>
                  <a:pt x="2996434" y="0"/>
                </a:lnTo>
                <a:lnTo>
                  <a:pt x="2996434" y="1759495"/>
                </a:lnTo>
                <a:lnTo>
                  <a:pt x="0" y="17594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48626444-86AD-CB23-2512-D2372308AA8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428804" y="4130998"/>
            <a:ext cx="2996434" cy="1759495"/>
          </a:xfrm>
          <a:custGeom>
            <a:avLst/>
            <a:gdLst>
              <a:gd name="connsiteX0" fmla="*/ 0 w 2996434"/>
              <a:gd name="connsiteY0" fmla="*/ 0 h 1759495"/>
              <a:gd name="connsiteX1" fmla="*/ 2996434 w 2996434"/>
              <a:gd name="connsiteY1" fmla="*/ 0 h 1759495"/>
              <a:gd name="connsiteX2" fmla="*/ 2996434 w 2996434"/>
              <a:gd name="connsiteY2" fmla="*/ 1759495 h 1759495"/>
              <a:gd name="connsiteX3" fmla="*/ 0 w 2996434"/>
              <a:gd name="connsiteY3" fmla="*/ 1759495 h 175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6434" h="1759495">
                <a:moveTo>
                  <a:pt x="0" y="0"/>
                </a:moveTo>
                <a:lnTo>
                  <a:pt x="2996434" y="0"/>
                </a:lnTo>
                <a:lnTo>
                  <a:pt x="2996434" y="1759495"/>
                </a:lnTo>
                <a:lnTo>
                  <a:pt x="0" y="17594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B000DEE4-7EE1-CC1A-37B5-3AA161B3B33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6763" y="2293197"/>
            <a:ext cx="2996434" cy="1759495"/>
          </a:xfrm>
          <a:custGeom>
            <a:avLst/>
            <a:gdLst>
              <a:gd name="connsiteX0" fmla="*/ 0 w 2996434"/>
              <a:gd name="connsiteY0" fmla="*/ 0 h 1759495"/>
              <a:gd name="connsiteX1" fmla="*/ 2996434 w 2996434"/>
              <a:gd name="connsiteY1" fmla="*/ 0 h 1759495"/>
              <a:gd name="connsiteX2" fmla="*/ 2996434 w 2996434"/>
              <a:gd name="connsiteY2" fmla="*/ 1759495 h 1759495"/>
              <a:gd name="connsiteX3" fmla="*/ 0 w 2996434"/>
              <a:gd name="connsiteY3" fmla="*/ 1759495 h 175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6434" h="1759495">
                <a:moveTo>
                  <a:pt x="0" y="0"/>
                </a:moveTo>
                <a:lnTo>
                  <a:pt x="2996434" y="0"/>
                </a:lnTo>
                <a:lnTo>
                  <a:pt x="2996434" y="1759495"/>
                </a:lnTo>
                <a:lnTo>
                  <a:pt x="0" y="17594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2978334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DD7C4AC0-8265-D80F-B17C-FDD67C75364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90772" y="3638515"/>
            <a:ext cx="2977393" cy="2977393"/>
          </a:xfrm>
          <a:custGeom>
            <a:avLst/>
            <a:gdLst>
              <a:gd name="connsiteX0" fmla="*/ 1488697 w 2977393"/>
              <a:gd name="connsiteY0" fmla="*/ 0 h 2977393"/>
              <a:gd name="connsiteX1" fmla="*/ 2977393 w 2977393"/>
              <a:gd name="connsiteY1" fmla="*/ 1488697 h 2977393"/>
              <a:gd name="connsiteX2" fmla="*/ 1488697 w 2977393"/>
              <a:gd name="connsiteY2" fmla="*/ 2977393 h 2977393"/>
              <a:gd name="connsiteX3" fmla="*/ 0 w 2977393"/>
              <a:gd name="connsiteY3" fmla="*/ 1488697 h 2977393"/>
              <a:gd name="connsiteX4" fmla="*/ 1488697 w 2977393"/>
              <a:gd name="connsiteY4" fmla="*/ 0 h 2977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7393" h="2977393">
                <a:moveTo>
                  <a:pt x="1488697" y="0"/>
                </a:moveTo>
                <a:cubicBezTo>
                  <a:pt x="2310881" y="0"/>
                  <a:pt x="2977393" y="666512"/>
                  <a:pt x="2977393" y="1488697"/>
                </a:cubicBezTo>
                <a:cubicBezTo>
                  <a:pt x="2977393" y="2310881"/>
                  <a:pt x="2310881" y="2977393"/>
                  <a:pt x="1488697" y="2977393"/>
                </a:cubicBezTo>
                <a:cubicBezTo>
                  <a:pt x="666512" y="2977393"/>
                  <a:pt x="0" y="2310881"/>
                  <a:pt x="0" y="1488697"/>
                </a:cubicBezTo>
                <a:cubicBezTo>
                  <a:pt x="0" y="666512"/>
                  <a:pt x="666512" y="0"/>
                  <a:pt x="14886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3407AC6-07DC-FEFD-D7C7-FE9F3A530C1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90772" y="212416"/>
            <a:ext cx="2977393" cy="2977393"/>
          </a:xfrm>
          <a:custGeom>
            <a:avLst/>
            <a:gdLst>
              <a:gd name="connsiteX0" fmla="*/ 1488697 w 2977393"/>
              <a:gd name="connsiteY0" fmla="*/ 0 h 2977393"/>
              <a:gd name="connsiteX1" fmla="*/ 2977393 w 2977393"/>
              <a:gd name="connsiteY1" fmla="*/ 1488697 h 2977393"/>
              <a:gd name="connsiteX2" fmla="*/ 1488697 w 2977393"/>
              <a:gd name="connsiteY2" fmla="*/ 2977393 h 2977393"/>
              <a:gd name="connsiteX3" fmla="*/ 0 w 2977393"/>
              <a:gd name="connsiteY3" fmla="*/ 1488697 h 2977393"/>
              <a:gd name="connsiteX4" fmla="*/ 1488697 w 2977393"/>
              <a:gd name="connsiteY4" fmla="*/ 0 h 2977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7393" h="2977393">
                <a:moveTo>
                  <a:pt x="1488697" y="0"/>
                </a:moveTo>
                <a:cubicBezTo>
                  <a:pt x="2310881" y="0"/>
                  <a:pt x="2977393" y="666512"/>
                  <a:pt x="2977393" y="1488697"/>
                </a:cubicBezTo>
                <a:cubicBezTo>
                  <a:pt x="2977393" y="2310881"/>
                  <a:pt x="2310881" y="2977393"/>
                  <a:pt x="1488697" y="2977393"/>
                </a:cubicBezTo>
                <a:cubicBezTo>
                  <a:pt x="666512" y="2977393"/>
                  <a:pt x="0" y="2310881"/>
                  <a:pt x="0" y="1488697"/>
                </a:cubicBezTo>
                <a:cubicBezTo>
                  <a:pt x="0" y="666512"/>
                  <a:pt x="666512" y="0"/>
                  <a:pt x="14886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9541131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8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851C8199-A725-304C-0818-861A1108DC2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94449" y="2474843"/>
            <a:ext cx="4003371" cy="1167036"/>
          </a:xfrm>
          <a:custGeom>
            <a:avLst/>
            <a:gdLst>
              <a:gd name="connsiteX0" fmla="*/ 0 w 4003371"/>
              <a:gd name="connsiteY0" fmla="*/ 0 h 1167036"/>
              <a:gd name="connsiteX1" fmla="*/ 4003371 w 4003371"/>
              <a:gd name="connsiteY1" fmla="*/ 0 h 1167036"/>
              <a:gd name="connsiteX2" fmla="*/ 4003371 w 4003371"/>
              <a:gd name="connsiteY2" fmla="*/ 1167036 h 1167036"/>
              <a:gd name="connsiteX3" fmla="*/ 0 w 4003371"/>
              <a:gd name="connsiteY3" fmla="*/ 1167036 h 116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3371" h="1167036">
                <a:moveTo>
                  <a:pt x="0" y="0"/>
                </a:moveTo>
                <a:lnTo>
                  <a:pt x="4003371" y="0"/>
                </a:lnTo>
                <a:lnTo>
                  <a:pt x="4003371" y="1167036"/>
                </a:lnTo>
                <a:lnTo>
                  <a:pt x="0" y="116703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99A13C65-27DE-FADF-61FD-83E6F6B75B6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594183" y="2474843"/>
            <a:ext cx="4003371" cy="1167036"/>
          </a:xfrm>
          <a:custGeom>
            <a:avLst/>
            <a:gdLst>
              <a:gd name="connsiteX0" fmla="*/ 0 w 4003371"/>
              <a:gd name="connsiteY0" fmla="*/ 0 h 1167036"/>
              <a:gd name="connsiteX1" fmla="*/ 4003371 w 4003371"/>
              <a:gd name="connsiteY1" fmla="*/ 0 h 1167036"/>
              <a:gd name="connsiteX2" fmla="*/ 4003371 w 4003371"/>
              <a:gd name="connsiteY2" fmla="*/ 1167036 h 1167036"/>
              <a:gd name="connsiteX3" fmla="*/ 0 w 4003371"/>
              <a:gd name="connsiteY3" fmla="*/ 1167036 h 116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3371" h="1167036">
                <a:moveTo>
                  <a:pt x="0" y="0"/>
                </a:moveTo>
                <a:lnTo>
                  <a:pt x="4003371" y="0"/>
                </a:lnTo>
                <a:lnTo>
                  <a:pt x="4003371" y="1167036"/>
                </a:lnTo>
                <a:lnTo>
                  <a:pt x="0" y="116703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4536830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68C1F016-AE0A-CFBF-F51B-1151DB36F6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12482" y="2072640"/>
            <a:ext cx="2652397" cy="2184058"/>
          </a:xfrm>
          <a:custGeom>
            <a:avLst/>
            <a:gdLst>
              <a:gd name="connsiteX0" fmla="*/ 364017 w 2652397"/>
              <a:gd name="connsiteY0" fmla="*/ 0 h 2184058"/>
              <a:gd name="connsiteX1" fmla="*/ 2288380 w 2652397"/>
              <a:gd name="connsiteY1" fmla="*/ 0 h 2184058"/>
              <a:gd name="connsiteX2" fmla="*/ 2652397 w 2652397"/>
              <a:gd name="connsiteY2" fmla="*/ 364017 h 2184058"/>
              <a:gd name="connsiteX3" fmla="*/ 2652397 w 2652397"/>
              <a:gd name="connsiteY3" fmla="*/ 1820041 h 2184058"/>
              <a:gd name="connsiteX4" fmla="*/ 2288380 w 2652397"/>
              <a:gd name="connsiteY4" fmla="*/ 2184058 h 2184058"/>
              <a:gd name="connsiteX5" fmla="*/ 364017 w 2652397"/>
              <a:gd name="connsiteY5" fmla="*/ 2184058 h 2184058"/>
              <a:gd name="connsiteX6" fmla="*/ 0 w 2652397"/>
              <a:gd name="connsiteY6" fmla="*/ 1820041 h 2184058"/>
              <a:gd name="connsiteX7" fmla="*/ 0 w 2652397"/>
              <a:gd name="connsiteY7" fmla="*/ 364017 h 2184058"/>
              <a:gd name="connsiteX8" fmla="*/ 364017 w 2652397"/>
              <a:gd name="connsiteY8" fmla="*/ 0 h 2184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52397" h="2184058">
                <a:moveTo>
                  <a:pt x="364017" y="0"/>
                </a:moveTo>
                <a:lnTo>
                  <a:pt x="2288380" y="0"/>
                </a:lnTo>
                <a:cubicBezTo>
                  <a:pt x="2489421" y="0"/>
                  <a:pt x="2652397" y="162976"/>
                  <a:pt x="2652397" y="364017"/>
                </a:cubicBezTo>
                <a:lnTo>
                  <a:pt x="2652397" y="1820041"/>
                </a:lnTo>
                <a:cubicBezTo>
                  <a:pt x="2652397" y="2021082"/>
                  <a:pt x="2489421" y="2184058"/>
                  <a:pt x="2288380" y="2184058"/>
                </a:cubicBezTo>
                <a:lnTo>
                  <a:pt x="364017" y="2184058"/>
                </a:lnTo>
                <a:cubicBezTo>
                  <a:pt x="162976" y="2184058"/>
                  <a:pt x="0" y="2021082"/>
                  <a:pt x="0" y="1820041"/>
                </a:cubicBezTo>
                <a:lnTo>
                  <a:pt x="0" y="364017"/>
                </a:lnTo>
                <a:cubicBezTo>
                  <a:pt x="0" y="162976"/>
                  <a:pt x="162976" y="0"/>
                  <a:pt x="36401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B5D17425-D98C-C97B-42FC-B53C08CB3FD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27124" y="2072640"/>
            <a:ext cx="2652397" cy="2184058"/>
          </a:xfrm>
          <a:custGeom>
            <a:avLst/>
            <a:gdLst>
              <a:gd name="connsiteX0" fmla="*/ 364017 w 2652397"/>
              <a:gd name="connsiteY0" fmla="*/ 0 h 2184058"/>
              <a:gd name="connsiteX1" fmla="*/ 2288380 w 2652397"/>
              <a:gd name="connsiteY1" fmla="*/ 0 h 2184058"/>
              <a:gd name="connsiteX2" fmla="*/ 2652397 w 2652397"/>
              <a:gd name="connsiteY2" fmla="*/ 364017 h 2184058"/>
              <a:gd name="connsiteX3" fmla="*/ 2652397 w 2652397"/>
              <a:gd name="connsiteY3" fmla="*/ 1820041 h 2184058"/>
              <a:gd name="connsiteX4" fmla="*/ 2288380 w 2652397"/>
              <a:gd name="connsiteY4" fmla="*/ 2184058 h 2184058"/>
              <a:gd name="connsiteX5" fmla="*/ 364017 w 2652397"/>
              <a:gd name="connsiteY5" fmla="*/ 2184058 h 2184058"/>
              <a:gd name="connsiteX6" fmla="*/ 0 w 2652397"/>
              <a:gd name="connsiteY6" fmla="*/ 1820041 h 2184058"/>
              <a:gd name="connsiteX7" fmla="*/ 0 w 2652397"/>
              <a:gd name="connsiteY7" fmla="*/ 364017 h 2184058"/>
              <a:gd name="connsiteX8" fmla="*/ 364017 w 2652397"/>
              <a:gd name="connsiteY8" fmla="*/ 0 h 2184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52397" h="2184058">
                <a:moveTo>
                  <a:pt x="364017" y="0"/>
                </a:moveTo>
                <a:lnTo>
                  <a:pt x="2288380" y="0"/>
                </a:lnTo>
                <a:cubicBezTo>
                  <a:pt x="2489421" y="0"/>
                  <a:pt x="2652397" y="162976"/>
                  <a:pt x="2652397" y="364017"/>
                </a:cubicBezTo>
                <a:lnTo>
                  <a:pt x="2652397" y="1820041"/>
                </a:lnTo>
                <a:cubicBezTo>
                  <a:pt x="2652397" y="2021082"/>
                  <a:pt x="2489421" y="2184058"/>
                  <a:pt x="2288380" y="2184058"/>
                </a:cubicBezTo>
                <a:lnTo>
                  <a:pt x="364017" y="2184058"/>
                </a:lnTo>
                <a:cubicBezTo>
                  <a:pt x="162976" y="2184058"/>
                  <a:pt x="0" y="2021082"/>
                  <a:pt x="0" y="1820041"/>
                </a:cubicBezTo>
                <a:lnTo>
                  <a:pt x="0" y="364017"/>
                </a:lnTo>
                <a:cubicBezTo>
                  <a:pt x="0" y="162976"/>
                  <a:pt x="162976" y="0"/>
                  <a:pt x="36401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14947846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376F8B1E-533D-517B-4981-1ED9217FC8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41426" y="1116809"/>
            <a:ext cx="4950574" cy="3544887"/>
          </a:xfrm>
          <a:custGeom>
            <a:avLst/>
            <a:gdLst>
              <a:gd name="connsiteX0" fmla="*/ 0 w 4950574"/>
              <a:gd name="connsiteY0" fmla="*/ 0 h 3544887"/>
              <a:gd name="connsiteX1" fmla="*/ 4950574 w 4950574"/>
              <a:gd name="connsiteY1" fmla="*/ 0 h 3544887"/>
              <a:gd name="connsiteX2" fmla="*/ 4950574 w 4950574"/>
              <a:gd name="connsiteY2" fmla="*/ 3544887 h 3544887"/>
              <a:gd name="connsiteX3" fmla="*/ 0 w 4950574"/>
              <a:gd name="connsiteY3" fmla="*/ 3544887 h 354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0574" h="3544887">
                <a:moveTo>
                  <a:pt x="0" y="0"/>
                </a:moveTo>
                <a:lnTo>
                  <a:pt x="4950574" y="0"/>
                </a:lnTo>
                <a:lnTo>
                  <a:pt x="4950574" y="3544887"/>
                </a:lnTo>
                <a:lnTo>
                  <a:pt x="0" y="35448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4EC74344-DA8F-2524-4DA8-75058E68EB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54427" y="1116809"/>
            <a:ext cx="3140075" cy="4624385"/>
          </a:xfrm>
          <a:custGeom>
            <a:avLst/>
            <a:gdLst>
              <a:gd name="connsiteX0" fmla="*/ 0 w 3140075"/>
              <a:gd name="connsiteY0" fmla="*/ 0 h 4624385"/>
              <a:gd name="connsiteX1" fmla="*/ 3140075 w 3140075"/>
              <a:gd name="connsiteY1" fmla="*/ 0 h 4624385"/>
              <a:gd name="connsiteX2" fmla="*/ 3140075 w 3140075"/>
              <a:gd name="connsiteY2" fmla="*/ 4624385 h 4624385"/>
              <a:gd name="connsiteX3" fmla="*/ 0 w 3140075"/>
              <a:gd name="connsiteY3" fmla="*/ 4624385 h 4624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0075" h="4624385">
                <a:moveTo>
                  <a:pt x="0" y="0"/>
                </a:moveTo>
                <a:lnTo>
                  <a:pt x="3140075" y="0"/>
                </a:lnTo>
                <a:lnTo>
                  <a:pt x="3140075" y="4624385"/>
                </a:lnTo>
                <a:lnTo>
                  <a:pt x="0" y="46243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10" name="슬라이드 번호 개체 틀 4">
            <a:extLst>
              <a:ext uri="{FF2B5EF4-FFF2-40B4-BE49-F238E27FC236}">
                <a16:creationId xmlns:a16="http://schemas.microsoft.com/office/drawing/2014/main" id="{E122AEAB-F618-2B71-6F41-CB890550CC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13188081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4DC0DBFA-31BF-89E8-6F57-004DE54B3F1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370438" y="3965819"/>
            <a:ext cx="2785669" cy="1515508"/>
          </a:xfrm>
          <a:custGeom>
            <a:avLst/>
            <a:gdLst>
              <a:gd name="connsiteX0" fmla="*/ 0 w 2785669"/>
              <a:gd name="connsiteY0" fmla="*/ 0 h 1515508"/>
              <a:gd name="connsiteX1" fmla="*/ 2785669 w 2785669"/>
              <a:gd name="connsiteY1" fmla="*/ 0 h 1515508"/>
              <a:gd name="connsiteX2" fmla="*/ 2785669 w 2785669"/>
              <a:gd name="connsiteY2" fmla="*/ 1515508 h 1515508"/>
              <a:gd name="connsiteX3" fmla="*/ 0 w 2785669"/>
              <a:gd name="connsiteY3" fmla="*/ 1515508 h 151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669" h="1515508">
                <a:moveTo>
                  <a:pt x="0" y="0"/>
                </a:moveTo>
                <a:lnTo>
                  <a:pt x="2785669" y="0"/>
                </a:lnTo>
                <a:lnTo>
                  <a:pt x="2785669" y="1515508"/>
                </a:lnTo>
                <a:lnTo>
                  <a:pt x="0" y="15155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652DF7A4-FDF8-889D-84A6-EB8B9E18606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35894" y="3965819"/>
            <a:ext cx="2785669" cy="1515508"/>
          </a:xfrm>
          <a:custGeom>
            <a:avLst/>
            <a:gdLst>
              <a:gd name="connsiteX0" fmla="*/ 0 w 2785669"/>
              <a:gd name="connsiteY0" fmla="*/ 0 h 1515508"/>
              <a:gd name="connsiteX1" fmla="*/ 2785669 w 2785669"/>
              <a:gd name="connsiteY1" fmla="*/ 0 h 1515508"/>
              <a:gd name="connsiteX2" fmla="*/ 2785669 w 2785669"/>
              <a:gd name="connsiteY2" fmla="*/ 1515508 h 1515508"/>
              <a:gd name="connsiteX3" fmla="*/ 0 w 2785669"/>
              <a:gd name="connsiteY3" fmla="*/ 1515508 h 151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669" h="1515508">
                <a:moveTo>
                  <a:pt x="0" y="0"/>
                </a:moveTo>
                <a:lnTo>
                  <a:pt x="2785669" y="0"/>
                </a:lnTo>
                <a:lnTo>
                  <a:pt x="2785669" y="1515508"/>
                </a:lnTo>
                <a:lnTo>
                  <a:pt x="0" y="15155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17914482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A99C5196-E3EF-36B2-1773-AD345A68BB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620000" y="0"/>
            <a:ext cx="4572000" cy="6858000"/>
          </a:xfrm>
          <a:custGeom>
            <a:avLst/>
            <a:gdLst>
              <a:gd name="connsiteX0" fmla="*/ 0 w 4572000"/>
              <a:gd name="connsiteY0" fmla="*/ 0 h 6858000"/>
              <a:gd name="connsiteX1" fmla="*/ 4572000 w 4572000"/>
              <a:gd name="connsiteY1" fmla="*/ 0 h 6858000"/>
              <a:gd name="connsiteX2" fmla="*/ 4572000 w 4572000"/>
              <a:gd name="connsiteY2" fmla="*/ 6858000 h 6858000"/>
              <a:gd name="connsiteX3" fmla="*/ 0 w 457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0" h="6858000">
                <a:moveTo>
                  <a:pt x="0" y="0"/>
                </a:moveTo>
                <a:lnTo>
                  <a:pt x="4572000" y="0"/>
                </a:lnTo>
                <a:lnTo>
                  <a:pt x="4572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19306888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 userDrawn="1">
          <p15:clr>
            <a:srgbClr val="FBAE40"/>
          </p15:clr>
        </p15:guide>
        <p15:guide id="2" orient="horz" pos="3929" userDrawn="1">
          <p15:clr>
            <a:srgbClr val="FBAE40"/>
          </p15:clr>
        </p15:guide>
        <p15:guide id="3" orient="horz" pos="867" userDrawn="1">
          <p15:clr>
            <a:srgbClr val="FBAE40"/>
          </p15:clr>
        </p15:guide>
        <p15:guide id="4" pos="483" userDrawn="1">
          <p15:clr>
            <a:srgbClr val="FBAE40"/>
          </p15:clr>
        </p15:guide>
        <p15:guide id="5" pos="7197" userDrawn="1">
          <p15:clr>
            <a:srgbClr val="FBAE40"/>
          </p15:clr>
        </p15:guide>
        <p15:guide id="6" pos="710" userDrawn="1">
          <p15:clr>
            <a:srgbClr val="FBAE40"/>
          </p15:clr>
        </p15:guide>
        <p15:guide id="7" pos="6970" userDrawn="1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0E224573-0A5B-2A80-A39F-78623C333A8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690569" y="3244759"/>
            <a:ext cx="1595871" cy="1519877"/>
          </a:xfrm>
          <a:custGeom>
            <a:avLst/>
            <a:gdLst>
              <a:gd name="connsiteX0" fmla="*/ 797936 w 1595871"/>
              <a:gd name="connsiteY0" fmla="*/ 0 h 1519877"/>
              <a:gd name="connsiteX1" fmla="*/ 1595871 w 1595871"/>
              <a:gd name="connsiteY1" fmla="*/ 580541 h 1519877"/>
              <a:gd name="connsiteX2" fmla="*/ 1291087 w 1595871"/>
              <a:gd name="connsiteY2" fmla="*/ 1519877 h 1519877"/>
              <a:gd name="connsiteX3" fmla="*/ 304784 w 1595871"/>
              <a:gd name="connsiteY3" fmla="*/ 1519877 h 1519877"/>
              <a:gd name="connsiteX4" fmla="*/ 0 w 1595871"/>
              <a:gd name="connsiteY4" fmla="*/ 580541 h 151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5871" h="1519877">
                <a:moveTo>
                  <a:pt x="797936" y="0"/>
                </a:moveTo>
                <a:lnTo>
                  <a:pt x="1595871" y="580541"/>
                </a:lnTo>
                <a:lnTo>
                  <a:pt x="1291087" y="1519877"/>
                </a:lnTo>
                <a:lnTo>
                  <a:pt x="304784" y="1519877"/>
                </a:lnTo>
                <a:lnTo>
                  <a:pt x="0" y="580541"/>
                </a:lnTo>
                <a:close/>
              </a:path>
            </a:pathLst>
          </a:custGeom>
          <a:ln w="50800"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409502885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9D5E0615-4DA9-6FE9-78D6-18407E9B989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08462" y="633807"/>
            <a:ext cx="2826894" cy="5603480"/>
          </a:xfrm>
          <a:custGeom>
            <a:avLst/>
            <a:gdLst>
              <a:gd name="connsiteX0" fmla="*/ 2816773 w 2826894"/>
              <a:gd name="connsiteY0" fmla="*/ 0 h 5603480"/>
              <a:gd name="connsiteX1" fmla="*/ 2826894 w 2826894"/>
              <a:gd name="connsiteY1" fmla="*/ 508 h 5603480"/>
              <a:gd name="connsiteX2" fmla="*/ 2826894 w 2826894"/>
              <a:gd name="connsiteY2" fmla="*/ 5602972 h 5603480"/>
              <a:gd name="connsiteX3" fmla="*/ 2816773 w 2826894"/>
              <a:gd name="connsiteY3" fmla="*/ 5603480 h 5603480"/>
              <a:gd name="connsiteX4" fmla="*/ 0 w 2826894"/>
              <a:gd name="connsiteY4" fmla="*/ 2801740 h 5603480"/>
              <a:gd name="connsiteX5" fmla="*/ 2816773 w 2826894"/>
              <a:gd name="connsiteY5" fmla="*/ 0 h 560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6894" h="5603480">
                <a:moveTo>
                  <a:pt x="2816773" y="0"/>
                </a:moveTo>
                <a:lnTo>
                  <a:pt x="2826894" y="508"/>
                </a:lnTo>
                <a:lnTo>
                  <a:pt x="2826894" y="5602972"/>
                </a:lnTo>
                <a:lnTo>
                  <a:pt x="2816773" y="5603480"/>
                </a:lnTo>
                <a:cubicBezTo>
                  <a:pt x="1261112" y="5603480"/>
                  <a:pt x="0" y="4349099"/>
                  <a:pt x="0" y="2801740"/>
                </a:cubicBezTo>
                <a:cubicBezTo>
                  <a:pt x="0" y="1254382"/>
                  <a:pt x="1261112" y="0"/>
                  <a:pt x="28167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04290368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12462698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 userDrawn="1">
          <p15:clr>
            <a:srgbClr val="FBAE40"/>
          </p15:clr>
        </p15:guide>
        <p15:guide id="2" orient="horz" pos="3929" userDrawn="1">
          <p15:clr>
            <a:srgbClr val="FBAE40"/>
          </p15:clr>
        </p15:guide>
        <p15:guide id="3" orient="horz" pos="867" userDrawn="1">
          <p15:clr>
            <a:srgbClr val="FBAE40"/>
          </p15:clr>
        </p15:guide>
        <p15:guide id="4" pos="483" userDrawn="1">
          <p15:clr>
            <a:srgbClr val="FBAE40"/>
          </p15:clr>
        </p15:guide>
        <p15:guide id="5" pos="7197" userDrawn="1">
          <p15:clr>
            <a:srgbClr val="FBAE40"/>
          </p15:clr>
        </p15:guide>
        <p15:guide id="6" pos="710" userDrawn="1">
          <p15:clr>
            <a:srgbClr val="FBAE40"/>
          </p15:clr>
        </p15:guide>
        <p15:guide id="7" pos="6970" userDrawn="1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5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번호 개체 틀 4">
            <a:extLst>
              <a:ext uri="{FF2B5EF4-FFF2-40B4-BE49-F238E27FC236}">
                <a16:creationId xmlns:a16="http://schemas.microsoft.com/office/drawing/2014/main" id="{70951ACD-F82B-560A-D881-38C697FEA6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61101715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 userDrawn="1">
          <p15:clr>
            <a:srgbClr val="FBAE40"/>
          </p15:clr>
        </p15:guide>
        <p15:guide id="2" orient="horz" pos="3929" userDrawn="1">
          <p15:clr>
            <a:srgbClr val="FBAE40"/>
          </p15:clr>
        </p15:guide>
        <p15:guide id="3" orient="horz" pos="867" userDrawn="1">
          <p15:clr>
            <a:srgbClr val="FBAE40"/>
          </p15:clr>
        </p15:guide>
        <p15:guide id="4" pos="483" userDrawn="1">
          <p15:clr>
            <a:srgbClr val="FBAE40"/>
          </p15:clr>
        </p15:guide>
        <p15:guide id="5" pos="7197" userDrawn="1">
          <p15:clr>
            <a:srgbClr val="FBAE40"/>
          </p15:clr>
        </p15:guide>
        <p15:guide id="6" pos="710" userDrawn="1">
          <p15:clr>
            <a:srgbClr val="FBAE40"/>
          </p15:clr>
        </p15:guide>
        <p15:guide id="7" pos="697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AC9B7ABF-0726-3540-6F95-77A87541ABB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2205376"/>
          </a:xfrm>
          <a:custGeom>
            <a:avLst/>
            <a:gdLst>
              <a:gd name="connsiteX0" fmla="*/ 0 w 12192000"/>
              <a:gd name="connsiteY0" fmla="*/ 0 h 2205376"/>
              <a:gd name="connsiteX1" fmla="*/ 12192000 w 12192000"/>
              <a:gd name="connsiteY1" fmla="*/ 0 h 2205376"/>
              <a:gd name="connsiteX2" fmla="*/ 12192000 w 12192000"/>
              <a:gd name="connsiteY2" fmla="*/ 2205376 h 2205376"/>
              <a:gd name="connsiteX3" fmla="*/ 0 w 12192000"/>
              <a:gd name="connsiteY3" fmla="*/ 2205376 h 22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205376">
                <a:moveTo>
                  <a:pt x="0" y="0"/>
                </a:moveTo>
                <a:lnTo>
                  <a:pt x="12192000" y="0"/>
                </a:lnTo>
                <a:lnTo>
                  <a:pt x="12192000" y="2205376"/>
                </a:lnTo>
                <a:lnTo>
                  <a:pt x="0" y="22053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  <p:sp>
        <p:nvSpPr>
          <p:cNvPr id="6" name="슬라이드 번호 개체 틀 4">
            <a:extLst>
              <a:ext uri="{FF2B5EF4-FFF2-40B4-BE49-F238E27FC236}">
                <a16:creationId xmlns:a16="http://schemas.microsoft.com/office/drawing/2014/main" id="{E7D0106B-EBC0-2E62-E2E1-836805555E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  <a:noFill/>
        </p:spPr>
        <p:txBody>
          <a:bodyPr wrap="none" lIns="0" tIns="0" rIns="0" bIns="0" rtlCol="0">
            <a:spAutoFit/>
          </a:bodyPr>
          <a:lstStyle>
            <a:lvl1pPr>
              <a:defRPr lang="ko-KR" altLang="en-US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fld id="{D9CB01BD-A329-4C55-8D6A-341E07341A88}" type="slidenum">
              <a:rPr lang="en-US" altLang="ko-KR" smtClean="0"/>
              <a:pPr/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1020782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orient="horz" pos="3929">
          <p15:clr>
            <a:srgbClr val="FBAE40"/>
          </p15:clr>
        </p15:guide>
        <p15:guide id="3" orient="horz" pos="867">
          <p15:clr>
            <a:srgbClr val="FBAE40"/>
          </p15:clr>
        </p15:guide>
        <p15:guide id="4" pos="483">
          <p15:clr>
            <a:srgbClr val="FBAE40"/>
          </p15:clr>
        </p15:guide>
        <p15:guide id="5" pos="7197">
          <p15:clr>
            <a:srgbClr val="FBAE40"/>
          </p15:clr>
        </p15:guide>
        <p15:guide id="6" pos="710">
          <p15:clr>
            <a:srgbClr val="FBAE40"/>
          </p15:clr>
        </p15:guide>
        <p15:guide id="7" pos="697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1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83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E0981994-D360-4700-8A41-4FCD237E48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FE8A8FA8-FB42-4F4E-83CD-71AAA192880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9524E698-C484-493C-9CF4-E84A60F354A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9A7001-24F6-4F21-A0DC-9202722EF7ED}" type="datetimeFigureOut">
              <a:rPr lang="ko-KR" altLang="en-US" smtClean="0"/>
              <a:t>2025-02-19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DE361E4-B762-4EF5-943B-94C57556742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4DEDD73-858E-4F0B-AA45-F98C9A7D42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CB01BD-A329-4C55-8D6A-341E07341A8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464233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55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  <p:sldLayoutId id="2147483706" r:id="rId46"/>
    <p:sldLayoutId id="2147483707" r:id="rId47"/>
    <p:sldLayoutId id="2147483708" r:id="rId48"/>
    <p:sldLayoutId id="2147483709" r:id="rId49"/>
    <p:sldLayoutId id="2147483710" r:id="rId50"/>
    <p:sldLayoutId id="2147483711" r:id="rId51"/>
    <p:sldLayoutId id="2147483712" r:id="rId52"/>
    <p:sldLayoutId id="2147483713" r:id="rId53"/>
    <p:sldLayoutId id="2147483714" r:id="rId54"/>
    <p:sldLayoutId id="2147483715" r:id="rId55"/>
    <p:sldLayoutId id="2147483716" r:id="rId56"/>
    <p:sldLayoutId id="2147483717" r:id="rId57"/>
    <p:sldLayoutId id="2147483718" r:id="rId58"/>
    <p:sldLayoutId id="2147483719" r:id="rId59"/>
    <p:sldLayoutId id="2147483720" r:id="rId60"/>
    <p:sldLayoutId id="2147483722" r:id="rId61"/>
    <p:sldLayoutId id="2147483723" r:id="rId62"/>
    <p:sldLayoutId id="2147483724" r:id="rId63"/>
    <p:sldLayoutId id="2147483725" r:id="rId64"/>
    <p:sldLayoutId id="2147483726" r:id="rId65"/>
    <p:sldLayoutId id="2147483727" r:id="rId66"/>
    <p:sldLayoutId id="2147483728" r:id="rId67"/>
    <p:sldLayoutId id="2147483729" r:id="rId68"/>
    <p:sldLayoutId id="2147483730" r:id="rId69"/>
    <p:sldLayoutId id="2147483731" r:id="rId70"/>
    <p:sldLayoutId id="2147483732" r:id="rId71"/>
    <p:sldLayoutId id="2147483733" r:id="rId72"/>
    <p:sldLayoutId id="2147483734" r:id="rId73"/>
    <p:sldLayoutId id="2147483735" r:id="rId74"/>
    <p:sldLayoutId id="2147483736" r:id="rId75"/>
    <p:sldLayoutId id="2147483737" r:id="rId76"/>
    <p:sldLayoutId id="2147483738" r:id="rId77"/>
    <p:sldLayoutId id="2147483739" r:id="rId78"/>
    <p:sldLayoutId id="2147483740" r:id="rId79"/>
    <p:sldLayoutId id="2147483741" r:id="rId80"/>
    <p:sldLayoutId id="2147483742" r:id="rId81"/>
    <p:sldLayoutId id="2147483743" r:id="rId82"/>
    <p:sldLayoutId id="2147483744" r:id="rId83"/>
    <p:sldLayoutId id="2147483745" r:id="rId84"/>
    <p:sldLayoutId id="2147483746" r:id="rId85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7" Type="http://schemas.openxmlformats.org/officeDocument/2006/relationships/image" Target="../media/image116.sv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69.svg"/><Relationship Id="rId4" Type="http://schemas.openxmlformats.org/officeDocument/2006/relationships/image" Target="../media/image19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png"/><Relationship Id="rId3" Type="http://schemas.openxmlformats.org/officeDocument/2006/relationships/image" Target="../media/image33.svg"/><Relationship Id="rId7" Type="http://schemas.openxmlformats.org/officeDocument/2006/relationships/image" Target="../media/image122.sv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1.png"/><Relationship Id="rId5" Type="http://schemas.openxmlformats.org/officeDocument/2006/relationships/image" Target="../media/image120.svg"/><Relationship Id="rId4" Type="http://schemas.openxmlformats.org/officeDocument/2006/relationships/image" Target="../media/image119.png"/><Relationship Id="rId9" Type="http://schemas.openxmlformats.org/officeDocument/2006/relationships/image" Target="../media/image124.sv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128.svg"/><Relationship Id="rId18" Type="http://schemas.openxmlformats.org/officeDocument/2006/relationships/image" Target="../media/image119.png"/><Relationship Id="rId3" Type="http://schemas.openxmlformats.org/officeDocument/2006/relationships/image" Target="../media/image39.svg"/><Relationship Id="rId7" Type="http://schemas.openxmlformats.org/officeDocument/2006/relationships/image" Target="../media/image37.svg"/><Relationship Id="rId12" Type="http://schemas.openxmlformats.org/officeDocument/2006/relationships/image" Target="../media/image127.png"/><Relationship Id="rId17" Type="http://schemas.openxmlformats.org/officeDocument/2006/relationships/image" Target="../media/image132.svg"/><Relationship Id="rId2" Type="http://schemas.openxmlformats.org/officeDocument/2006/relationships/image" Target="../media/image38.png"/><Relationship Id="rId16" Type="http://schemas.openxmlformats.org/officeDocument/2006/relationships/image" Target="../media/image13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11" Type="http://schemas.openxmlformats.org/officeDocument/2006/relationships/image" Target="../media/image126.svg"/><Relationship Id="rId5" Type="http://schemas.openxmlformats.org/officeDocument/2006/relationships/image" Target="../media/image31.svg"/><Relationship Id="rId15" Type="http://schemas.openxmlformats.org/officeDocument/2006/relationships/image" Target="../media/image130.svg"/><Relationship Id="rId10" Type="http://schemas.openxmlformats.org/officeDocument/2006/relationships/image" Target="../media/image125.png"/><Relationship Id="rId19" Type="http://schemas.openxmlformats.org/officeDocument/2006/relationships/image" Target="../media/image120.svg"/><Relationship Id="rId4" Type="http://schemas.openxmlformats.org/officeDocument/2006/relationships/image" Target="../media/image30.png"/><Relationship Id="rId9" Type="http://schemas.openxmlformats.org/officeDocument/2006/relationships/image" Target="../media/image35.svg"/><Relationship Id="rId14" Type="http://schemas.openxmlformats.org/officeDocument/2006/relationships/image" Target="../media/image129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sv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38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7" Type="http://schemas.openxmlformats.org/officeDocument/2006/relationships/image" Target="../media/image116.sv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57.svg"/><Relationship Id="rId4" Type="http://schemas.openxmlformats.org/officeDocument/2006/relationships/image" Target="../media/image44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28.svg"/><Relationship Id="rId7" Type="http://schemas.openxmlformats.org/officeDocument/2006/relationships/image" Target="../media/image124.sv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3.png"/><Relationship Id="rId5" Type="http://schemas.openxmlformats.org/officeDocument/2006/relationships/image" Target="../media/image120.svg"/><Relationship Id="rId4" Type="http://schemas.openxmlformats.org/officeDocument/2006/relationships/image" Target="../media/image119.png"/><Relationship Id="rId9" Type="http://schemas.openxmlformats.org/officeDocument/2006/relationships/image" Target="../media/image116.svg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57.svg"/><Relationship Id="rId7" Type="http://schemas.openxmlformats.org/officeDocument/2006/relationships/image" Target="../media/image69.sv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5" Type="http://schemas.openxmlformats.org/officeDocument/2006/relationships/image" Target="../media/image47.svg"/><Relationship Id="rId4" Type="http://schemas.openxmlformats.org/officeDocument/2006/relationships/image" Target="../media/image23.png"/><Relationship Id="rId9" Type="http://schemas.openxmlformats.org/officeDocument/2006/relationships/image" Target="../media/image116.svg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8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35.png"/><Relationship Id="rId7" Type="http://schemas.openxmlformats.org/officeDocument/2006/relationships/image" Target="../media/image57.svg"/><Relationship Id="rId12" Type="http://schemas.openxmlformats.org/officeDocument/2006/relationships/image" Target="../media/image138.jpeg"/><Relationship Id="rId2" Type="http://schemas.openxmlformats.org/officeDocument/2006/relationships/image" Target="../media/image134.jpeg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44.png"/><Relationship Id="rId11" Type="http://schemas.openxmlformats.org/officeDocument/2006/relationships/image" Target="../media/image137.jpeg"/><Relationship Id="rId5" Type="http://schemas.openxmlformats.org/officeDocument/2006/relationships/image" Target="../media/image64.svg"/><Relationship Id="rId10" Type="http://schemas.openxmlformats.org/officeDocument/2006/relationships/image" Target="../media/image136.jpeg"/><Relationship Id="rId4" Type="http://schemas.openxmlformats.org/officeDocument/2006/relationships/image" Target="../media/image25.png"/><Relationship Id="rId9" Type="http://schemas.openxmlformats.org/officeDocument/2006/relationships/image" Target="../media/image47.svg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9.jpeg"/><Relationship Id="rId3" Type="http://schemas.openxmlformats.org/officeDocument/2006/relationships/image" Target="../media/image39.svg"/><Relationship Id="rId7" Type="http://schemas.openxmlformats.org/officeDocument/2006/relationships/image" Target="../media/image29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8.png"/><Relationship Id="rId5" Type="http://schemas.openxmlformats.org/officeDocument/2006/relationships/image" Target="../media/image31.svg"/><Relationship Id="rId4" Type="http://schemas.openxmlformats.org/officeDocument/2006/relationships/image" Target="../media/image30.png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eg"/><Relationship Id="rId2" Type="http://schemas.openxmlformats.org/officeDocument/2006/relationships/image" Target="../media/image140.jpeg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143.jpeg"/><Relationship Id="rId4" Type="http://schemas.openxmlformats.org/officeDocument/2006/relationships/image" Target="../media/image142.jpeg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57.svg"/><Relationship Id="rId7" Type="http://schemas.openxmlformats.org/officeDocument/2006/relationships/image" Target="../media/image69.sv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5" Type="http://schemas.openxmlformats.org/officeDocument/2006/relationships/image" Target="../media/image47.svg"/><Relationship Id="rId4" Type="http://schemas.openxmlformats.org/officeDocument/2006/relationships/image" Target="../media/image23.png"/><Relationship Id="rId9" Type="http://schemas.openxmlformats.org/officeDocument/2006/relationships/image" Target="../media/image116.sv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svg"/><Relationship Id="rId7" Type="http://schemas.openxmlformats.org/officeDocument/2006/relationships/image" Target="../media/image148.sv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147.svg"/><Relationship Id="rId4" Type="http://schemas.openxmlformats.org/officeDocument/2006/relationships/image" Target="../media/image146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20.svg"/><Relationship Id="rId7" Type="http://schemas.openxmlformats.org/officeDocument/2006/relationships/image" Target="../media/image24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Relationship Id="rId9" Type="http://schemas.openxmlformats.org/officeDocument/2006/relationships/image" Target="../media/image26.svg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.svg"/><Relationship Id="rId3" Type="http://schemas.openxmlformats.org/officeDocument/2006/relationships/image" Target="../media/image44.png"/><Relationship Id="rId7" Type="http://schemas.openxmlformats.org/officeDocument/2006/relationships/image" Target="../media/image21.png"/><Relationship Id="rId2" Type="http://schemas.openxmlformats.org/officeDocument/2006/relationships/image" Target="../media/image149.jpeg"/><Relationship Id="rId1" Type="http://schemas.openxmlformats.org/officeDocument/2006/relationships/slideLayout" Target="../slideLayouts/slideLayout42.xml"/><Relationship Id="rId6" Type="http://schemas.openxmlformats.org/officeDocument/2006/relationships/image" Target="../media/image69.svg"/><Relationship Id="rId5" Type="http://schemas.openxmlformats.org/officeDocument/2006/relationships/image" Target="../media/image19.png"/><Relationship Id="rId4" Type="http://schemas.openxmlformats.org/officeDocument/2006/relationships/image" Target="../media/image57.svg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svg"/><Relationship Id="rId7" Type="http://schemas.openxmlformats.org/officeDocument/2006/relationships/image" Target="../media/image147.sv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6.png"/><Relationship Id="rId5" Type="http://schemas.openxmlformats.org/officeDocument/2006/relationships/image" Target="../media/image37.svg"/><Relationship Id="rId4" Type="http://schemas.openxmlformats.org/officeDocument/2006/relationships/image" Target="../media/image36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2.jpeg"/><Relationship Id="rId1" Type="http://schemas.openxmlformats.org/officeDocument/2006/relationships/slideLayout" Target="../slideLayouts/slideLayout43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3.jpeg"/><Relationship Id="rId1" Type="http://schemas.openxmlformats.org/officeDocument/2006/relationships/slideLayout" Target="../slideLayouts/slideLayout44.xml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13" Type="http://schemas.openxmlformats.org/officeDocument/2006/relationships/image" Target="../media/image161.svg"/><Relationship Id="rId3" Type="http://schemas.openxmlformats.org/officeDocument/2006/relationships/image" Target="../media/image31.svg"/><Relationship Id="rId7" Type="http://schemas.openxmlformats.org/officeDocument/2006/relationships/image" Target="../media/image155.svg"/><Relationship Id="rId12" Type="http://schemas.openxmlformats.org/officeDocument/2006/relationships/image" Target="../media/image160.png"/><Relationship Id="rId17" Type="http://schemas.openxmlformats.org/officeDocument/2006/relationships/image" Target="../media/image120.svg"/><Relationship Id="rId2" Type="http://schemas.openxmlformats.org/officeDocument/2006/relationships/image" Target="../media/image30.png"/><Relationship Id="rId16" Type="http://schemas.openxmlformats.org/officeDocument/2006/relationships/image" Target="../media/image1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4.png"/><Relationship Id="rId11" Type="http://schemas.openxmlformats.org/officeDocument/2006/relationships/image" Target="../media/image159.svg"/><Relationship Id="rId5" Type="http://schemas.openxmlformats.org/officeDocument/2006/relationships/image" Target="../media/image37.svg"/><Relationship Id="rId15" Type="http://schemas.openxmlformats.org/officeDocument/2006/relationships/image" Target="../media/image163.svg"/><Relationship Id="rId10" Type="http://schemas.openxmlformats.org/officeDocument/2006/relationships/image" Target="../media/image158.png"/><Relationship Id="rId4" Type="http://schemas.openxmlformats.org/officeDocument/2006/relationships/image" Target="../media/image36.png"/><Relationship Id="rId9" Type="http://schemas.openxmlformats.org/officeDocument/2006/relationships/image" Target="../media/image157.svg"/><Relationship Id="rId14" Type="http://schemas.openxmlformats.org/officeDocument/2006/relationships/image" Target="../media/image162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7" Type="http://schemas.openxmlformats.org/officeDocument/2006/relationships/image" Target="../media/image69.sv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5" Type="http://schemas.openxmlformats.org/officeDocument/2006/relationships/image" Target="../media/image116.svg"/><Relationship Id="rId4" Type="http://schemas.openxmlformats.org/officeDocument/2006/relationships/image" Target="../media/image21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0.png"/><Relationship Id="rId3" Type="http://schemas.openxmlformats.org/officeDocument/2006/relationships/image" Target="../media/image165.svg"/><Relationship Id="rId7" Type="http://schemas.openxmlformats.org/officeDocument/2006/relationships/image" Target="../media/image169.svg"/><Relationship Id="rId2" Type="http://schemas.openxmlformats.org/officeDocument/2006/relationships/image" Target="../media/image16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8.png"/><Relationship Id="rId5" Type="http://schemas.openxmlformats.org/officeDocument/2006/relationships/image" Target="../media/image167.svg"/><Relationship Id="rId4" Type="http://schemas.openxmlformats.org/officeDocument/2006/relationships/image" Target="../media/image166.png"/><Relationship Id="rId9" Type="http://schemas.openxmlformats.org/officeDocument/2006/relationships/image" Target="../media/image171.sv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9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172.jpeg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1.svg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svg"/><Relationship Id="rId7" Type="http://schemas.openxmlformats.org/officeDocument/2006/relationships/image" Target="../media/image178.svg"/><Relationship Id="rId2" Type="http://schemas.openxmlformats.org/officeDocument/2006/relationships/image" Target="../media/image17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7.png"/><Relationship Id="rId5" Type="http://schemas.openxmlformats.org/officeDocument/2006/relationships/image" Target="../media/image176.svg"/><Relationship Id="rId4" Type="http://schemas.openxmlformats.org/officeDocument/2006/relationships/image" Target="../media/image175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sv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69.svg"/><Relationship Id="rId7" Type="http://schemas.openxmlformats.org/officeDocument/2006/relationships/image" Target="../media/image116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57.svg"/><Relationship Id="rId4" Type="http://schemas.openxmlformats.org/officeDocument/2006/relationships/image" Target="../media/image44.png"/><Relationship Id="rId9" Type="http://schemas.openxmlformats.org/officeDocument/2006/relationships/image" Target="../media/image47.svg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7.png"/><Relationship Id="rId3" Type="http://schemas.openxmlformats.org/officeDocument/2006/relationships/image" Target="../media/image182.svg"/><Relationship Id="rId7" Type="http://schemas.openxmlformats.org/officeDocument/2006/relationships/image" Target="../media/image186.sv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5.png"/><Relationship Id="rId5" Type="http://schemas.openxmlformats.org/officeDocument/2006/relationships/image" Target="../media/image184.svg"/><Relationship Id="rId4" Type="http://schemas.openxmlformats.org/officeDocument/2006/relationships/image" Target="../media/image183.png"/><Relationship Id="rId9" Type="http://schemas.openxmlformats.org/officeDocument/2006/relationships/image" Target="../media/image188.sv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sv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sv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94.svg"/><Relationship Id="rId4" Type="http://schemas.openxmlformats.org/officeDocument/2006/relationships/image" Target="../media/image193.pn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198.jpeg"/><Relationship Id="rId5" Type="http://schemas.openxmlformats.org/officeDocument/2006/relationships/image" Target="../media/image197.jpeg"/><Relationship Id="rId4" Type="http://schemas.openxmlformats.org/officeDocument/2006/relationships/image" Target="../media/image196.jpe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jpeg"/><Relationship Id="rId2" Type="http://schemas.openxmlformats.org/officeDocument/2006/relationships/image" Target="../media/image199.jpeg"/><Relationship Id="rId1" Type="http://schemas.openxmlformats.org/officeDocument/2006/relationships/slideLayout" Target="../slideLayouts/slideLayout47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image" Target="../media/image20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3.png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sv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8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9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9.svg"/><Relationship Id="rId3" Type="http://schemas.openxmlformats.org/officeDocument/2006/relationships/image" Target="../media/image29.svg"/><Relationship Id="rId7" Type="http://schemas.openxmlformats.org/officeDocument/2006/relationships/image" Target="../media/image33.svg"/><Relationship Id="rId12" Type="http://schemas.openxmlformats.org/officeDocument/2006/relationships/image" Target="../media/image38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png"/><Relationship Id="rId11" Type="http://schemas.openxmlformats.org/officeDocument/2006/relationships/image" Target="../media/image37.svg"/><Relationship Id="rId5" Type="http://schemas.openxmlformats.org/officeDocument/2006/relationships/image" Target="../media/image31.svg"/><Relationship Id="rId10" Type="http://schemas.openxmlformats.org/officeDocument/2006/relationships/image" Target="../media/image36.png"/><Relationship Id="rId4" Type="http://schemas.openxmlformats.org/officeDocument/2006/relationships/image" Target="../media/image30.png"/><Relationship Id="rId9" Type="http://schemas.openxmlformats.org/officeDocument/2006/relationships/image" Target="../media/image35.sv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0.xml"/><Relationship Id="rId4" Type="http://schemas.openxmlformats.org/officeDocument/2006/relationships/image" Target="../media/image207.jpeg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1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4.svg"/><Relationship Id="rId3" Type="http://schemas.openxmlformats.org/officeDocument/2006/relationships/image" Target="../media/image209.jpeg"/><Relationship Id="rId7" Type="http://schemas.openxmlformats.org/officeDocument/2006/relationships/image" Target="../media/image21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212.svg"/><Relationship Id="rId5" Type="http://schemas.openxmlformats.org/officeDocument/2006/relationships/image" Target="../media/image211.png"/><Relationship Id="rId4" Type="http://schemas.openxmlformats.org/officeDocument/2006/relationships/image" Target="../media/image210.jpeg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3" Type="http://schemas.openxmlformats.org/officeDocument/2006/relationships/image" Target="../media/image38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39.svg"/><Relationship Id="rId9" Type="http://schemas.openxmlformats.org/officeDocument/2006/relationships/image" Target="../media/image215.jpeg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7" Type="http://schemas.openxmlformats.org/officeDocument/2006/relationships/image" Target="../media/image45.sv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43.svg"/><Relationship Id="rId4" Type="http://schemas.openxmlformats.org/officeDocument/2006/relationships/image" Target="../media/image42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1.png"/><Relationship Id="rId3" Type="http://schemas.openxmlformats.org/officeDocument/2006/relationships/image" Target="../media/image216.png"/><Relationship Id="rId7" Type="http://schemas.openxmlformats.org/officeDocument/2006/relationships/image" Target="../media/image220.sv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9.png"/><Relationship Id="rId11" Type="http://schemas.openxmlformats.org/officeDocument/2006/relationships/image" Target="../media/image224.svg"/><Relationship Id="rId5" Type="http://schemas.openxmlformats.org/officeDocument/2006/relationships/image" Target="../media/image218.png"/><Relationship Id="rId10" Type="http://schemas.openxmlformats.org/officeDocument/2006/relationships/image" Target="../media/image223.png"/><Relationship Id="rId4" Type="http://schemas.openxmlformats.org/officeDocument/2006/relationships/image" Target="../media/image217.svg"/><Relationship Id="rId9" Type="http://schemas.openxmlformats.org/officeDocument/2006/relationships/image" Target="../media/image222.sv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svg"/><Relationship Id="rId3" Type="http://schemas.openxmlformats.org/officeDocument/2006/relationships/image" Target="../media/image25.png"/><Relationship Id="rId7" Type="http://schemas.openxmlformats.org/officeDocument/2006/relationships/image" Target="../media/image228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7.svg"/><Relationship Id="rId5" Type="http://schemas.openxmlformats.org/officeDocument/2006/relationships/image" Target="../media/image226.png"/><Relationship Id="rId10" Type="http://schemas.openxmlformats.org/officeDocument/2006/relationships/image" Target="../media/image231.svg"/><Relationship Id="rId4" Type="http://schemas.openxmlformats.org/officeDocument/2006/relationships/image" Target="../media/image225.svg"/><Relationship Id="rId9" Type="http://schemas.openxmlformats.org/officeDocument/2006/relationships/image" Target="../media/image230.png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4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6.png"/><Relationship Id="rId13" Type="http://schemas.openxmlformats.org/officeDocument/2006/relationships/image" Target="../media/image47.svg"/><Relationship Id="rId3" Type="http://schemas.openxmlformats.org/officeDocument/2006/relationships/image" Target="../media/image233.png"/><Relationship Id="rId7" Type="http://schemas.openxmlformats.org/officeDocument/2006/relationships/image" Target="../media/image235.svg"/><Relationship Id="rId12" Type="http://schemas.openxmlformats.org/officeDocument/2006/relationships/image" Target="../media/image2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5.xml"/><Relationship Id="rId6" Type="http://schemas.openxmlformats.org/officeDocument/2006/relationships/image" Target="../media/image234.png"/><Relationship Id="rId11" Type="http://schemas.openxmlformats.org/officeDocument/2006/relationships/image" Target="../media/image116.svg"/><Relationship Id="rId5" Type="http://schemas.openxmlformats.org/officeDocument/2006/relationships/chart" Target="../charts/chart15.xml"/><Relationship Id="rId10" Type="http://schemas.openxmlformats.org/officeDocument/2006/relationships/image" Target="../media/image21.png"/><Relationship Id="rId4" Type="http://schemas.openxmlformats.org/officeDocument/2006/relationships/image" Target="../media/image115.png"/><Relationship Id="rId9" Type="http://schemas.openxmlformats.org/officeDocument/2006/relationships/image" Target="../media/image237.svg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.svg"/><Relationship Id="rId3" Type="http://schemas.openxmlformats.org/officeDocument/2006/relationships/image" Target="../media/image127.png"/><Relationship Id="rId7" Type="http://schemas.openxmlformats.org/officeDocument/2006/relationships/image" Target="../media/image119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9.svg"/><Relationship Id="rId5" Type="http://schemas.openxmlformats.org/officeDocument/2006/relationships/image" Target="../media/image238.png"/><Relationship Id="rId10" Type="http://schemas.openxmlformats.org/officeDocument/2006/relationships/image" Target="../media/image241.svg"/><Relationship Id="rId4" Type="http://schemas.openxmlformats.org/officeDocument/2006/relationships/image" Target="../media/image128.svg"/><Relationship Id="rId9" Type="http://schemas.openxmlformats.org/officeDocument/2006/relationships/image" Target="../media/image240.pn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7.png"/><Relationship Id="rId3" Type="http://schemas.openxmlformats.org/officeDocument/2006/relationships/image" Target="../media/image242.jpeg"/><Relationship Id="rId7" Type="http://schemas.openxmlformats.org/officeDocument/2006/relationships/image" Target="../media/image246.sv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245.png"/><Relationship Id="rId5" Type="http://schemas.openxmlformats.org/officeDocument/2006/relationships/image" Target="../media/image244.svg"/><Relationship Id="rId4" Type="http://schemas.openxmlformats.org/officeDocument/2006/relationships/image" Target="../media/image243.png"/><Relationship Id="rId9" Type="http://schemas.openxmlformats.org/officeDocument/2006/relationships/image" Target="../media/image248.sv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svg"/><Relationship Id="rId4" Type="http://schemas.openxmlformats.org/officeDocument/2006/relationships/image" Target="../media/image44.png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3.jpeg"/><Relationship Id="rId5" Type="http://schemas.openxmlformats.org/officeDocument/2006/relationships/image" Target="../media/image252.jpeg"/><Relationship Id="rId4" Type="http://schemas.openxmlformats.org/officeDocument/2006/relationships/image" Target="../media/image251.sv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8.svg"/><Relationship Id="rId13" Type="http://schemas.openxmlformats.org/officeDocument/2006/relationships/image" Target="../media/image263.png"/><Relationship Id="rId3" Type="http://schemas.openxmlformats.org/officeDocument/2006/relationships/image" Target="../media/image250.png"/><Relationship Id="rId7" Type="http://schemas.openxmlformats.org/officeDocument/2006/relationships/image" Target="../media/image257.png"/><Relationship Id="rId12" Type="http://schemas.openxmlformats.org/officeDocument/2006/relationships/image" Target="../media/image262.sv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6.svg"/><Relationship Id="rId11" Type="http://schemas.openxmlformats.org/officeDocument/2006/relationships/image" Target="../media/image261.png"/><Relationship Id="rId5" Type="http://schemas.openxmlformats.org/officeDocument/2006/relationships/image" Target="../media/image255.png"/><Relationship Id="rId10" Type="http://schemas.openxmlformats.org/officeDocument/2006/relationships/image" Target="../media/image260.svg"/><Relationship Id="rId4" Type="http://schemas.openxmlformats.org/officeDocument/2006/relationships/image" Target="../media/image251.svg"/><Relationship Id="rId9" Type="http://schemas.openxmlformats.org/officeDocument/2006/relationships/image" Target="../media/image259.png"/><Relationship Id="rId14" Type="http://schemas.openxmlformats.org/officeDocument/2006/relationships/image" Target="../media/image264.svg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8.sv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5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6.svg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67.png"/><Relationship Id="rId7" Type="http://schemas.openxmlformats.org/officeDocument/2006/relationships/image" Target="../media/image266.sv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65.png"/><Relationship Id="rId5" Type="http://schemas.openxmlformats.org/officeDocument/2006/relationships/image" Target="../media/image258.svg"/><Relationship Id="rId4" Type="http://schemas.openxmlformats.org/officeDocument/2006/relationships/image" Target="../media/image257.png"/><Relationship Id="rId9" Type="http://schemas.openxmlformats.org/officeDocument/2006/relationships/image" Target="../media/image268.svg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9.xml"/><Relationship Id="rId5" Type="http://schemas.openxmlformats.org/officeDocument/2006/relationships/image" Target="../media/image271.png"/><Relationship Id="rId4" Type="http://schemas.openxmlformats.org/officeDocument/2006/relationships/image" Target="../media/image270.png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7.svg"/><Relationship Id="rId3" Type="http://schemas.openxmlformats.org/officeDocument/2006/relationships/image" Target="../media/image272.png"/><Relationship Id="rId7" Type="http://schemas.openxmlformats.org/officeDocument/2006/relationships/image" Target="../media/image276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5.svg"/><Relationship Id="rId5" Type="http://schemas.openxmlformats.org/officeDocument/2006/relationships/image" Target="../media/image274.png"/><Relationship Id="rId4" Type="http://schemas.openxmlformats.org/officeDocument/2006/relationships/image" Target="../media/image273.png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3.svg"/><Relationship Id="rId3" Type="http://schemas.openxmlformats.org/officeDocument/2006/relationships/image" Target="../media/image278.png"/><Relationship Id="rId7" Type="http://schemas.openxmlformats.org/officeDocument/2006/relationships/image" Target="../media/image28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281.svg"/><Relationship Id="rId11" Type="http://schemas.openxmlformats.org/officeDocument/2006/relationships/image" Target="../media/image286.jpeg"/><Relationship Id="rId5" Type="http://schemas.openxmlformats.org/officeDocument/2006/relationships/image" Target="../media/image280.png"/><Relationship Id="rId10" Type="http://schemas.openxmlformats.org/officeDocument/2006/relationships/image" Target="../media/image285.svg"/><Relationship Id="rId4" Type="http://schemas.openxmlformats.org/officeDocument/2006/relationships/image" Target="../media/image279.svg"/><Relationship Id="rId9" Type="http://schemas.openxmlformats.org/officeDocument/2006/relationships/image" Target="../media/image284.pn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1.xml"/><Relationship Id="rId6" Type="http://schemas.openxmlformats.org/officeDocument/2006/relationships/image" Target="../media/image290.svg"/><Relationship Id="rId5" Type="http://schemas.openxmlformats.org/officeDocument/2006/relationships/image" Target="../media/image289.png"/><Relationship Id="rId4" Type="http://schemas.openxmlformats.org/officeDocument/2006/relationships/image" Target="../media/image288.jpe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1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2.xml"/><Relationship Id="rId5" Type="http://schemas.openxmlformats.org/officeDocument/2006/relationships/image" Target="../media/image293.jpeg"/><Relationship Id="rId4" Type="http://schemas.openxmlformats.org/officeDocument/2006/relationships/image" Target="../media/image292.jpeg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7.svg"/><Relationship Id="rId13" Type="http://schemas.openxmlformats.org/officeDocument/2006/relationships/image" Target="../media/image228.png"/><Relationship Id="rId3" Type="http://schemas.openxmlformats.org/officeDocument/2006/relationships/image" Target="../media/image19.png"/><Relationship Id="rId7" Type="http://schemas.openxmlformats.org/officeDocument/2006/relationships/image" Target="../media/image296.png"/><Relationship Id="rId12" Type="http://schemas.openxmlformats.org/officeDocument/2006/relationships/image" Target="../media/image301.svg"/><Relationship Id="rId2" Type="http://schemas.openxmlformats.org/officeDocument/2006/relationships/notesSlide" Target="../notesSlides/notesSlide50.xml"/><Relationship Id="rId16" Type="http://schemas.openxmlformats.org/officeDocument/2006/relationships/image" Target="../media/image303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5.svg"/><Relationship Id="rId11" Type="http://schemas.openxmlformats.org/officeDocument/2006/relationships/image" Target="../media/image300.png"/><Relationship Id="rId5" Type="http://schemas.openxmlformats.org/officeDocument/2006/relationships/image" Target="../media/image294.png"/><Relationship Id="rId15" Type="http://schemas.openxmlformats.org/officeDocument/2006/relationships/image" Target="../media/image226.png"/><Relationship Id="rId10" Type="http://schemas.openxmlformats.org/officeDocument/2006/relationships/image" Target="../media/image299.svg"/><Relationship Id="rId4" Type="http://schemas.openxmlformats.org/officeDocument/2006/relationships/image" Target="../media/image69.svg"/><Relationship Id="rId9" Type="http://schemas.openxmlformats.org/officeDocument/2006/relationships/image" Target="../media/image298.png"/><Relationship Id="rId14" Type="http://schemas.openxmlformats.org/officeDocument/2006/relationships/image" Target="../media/image302.svg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4.jpeg"/><Relationship Id="rId7" Type="http://schemas.openxmlformats.org/officeDocument/2006/relationships/image" Target="../media/image308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307.jpeg"/><Relationship Id="rId5" Type="http://schemas.openxmlformats.org/officeDocument/2006/relationships/image" Target="../media/image306.jpeg"/><Relationship Id="rId4" Type="http://schemas.openxmlformats.org/officeDocument/2006/relationships/image" Target="../media/image305.jpeg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9.svg"/><Relationship Id="rId3" Type="http://schemas.openxmlformats.org/officeDocument/2006/relationships/image" Target="../media/image309.png"/><Relationship Id="rId7" Type="http://schemas.openxmlformats.org/officeDocument/2006/relationships/image" Target="../media/image298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3.svg"/><Relationship Id="rId5" Type="http://schemas.openxmlformats.org/officeDocument/2006/relationships/image" Target="../media/image226.png"/><Relationship Id="rId10" Type="http://schemas.openxmlformats.org/officeDocument/2006/relationships/image" Target="../media/image311.svg"/><Relationship Id="rId4" Type="http://schemas.openxmlformats.org/officeDocument/2006/relationships/image" Target="../media/image310.svg"/><Relationship Id="rId9" Type="http://schemas.openxmlformats.org/officeDocument/2006/relationships/image" Target="../media/image230.png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9.svg"/><Relationship Id="rId3" Type="http://schemas.openxmlformats.org/officeDocument/2006/relationships/image" Target="../media/image312.png"/><Relationship Id="rId7" Type="http://schemas.openxmlformats.org/officeDocument/2006/relationships/image" Target="../media/image298.png"/><Relationship Id="rId12" Type="http://schemas.openxmlformats.org/officeDocument/2006/relationships/image" Target="../media/image319.sv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5.svg"/><Relationship Id="rId11" Type="http://schemas.openxmlformats.org/officeDocument/2006/relationships/image" Target="../media/image318.png"/><Relationship Id="rId5" Type="http://schemas.openxmlformats.org/officeDocument/2006/relationships/image" Target="../media/image314.png"/><Relationship Id="rId10" Type="http://schemas.openxmlformats.org/officeDocument/2006/relationships/image" Target="../media/image317.svg"/><Relationship Id="rId4" Type="http://schemas.openxmlformats.org/officeDocument/2006/relationships/image" Target="../media/image313.svg"/><Relationship Id="rId9" Type="http://schemas.openxmlformats.org/officeDocument/2006/relationships/image" Target="../media/image31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2.png"/><Relationship Id="rId3" Type="http://schemas.openxmlformats.org/officeDocument/2006/relationships/image" Target="../media/image321.png"/><Relationship Id="rId7" Type="http://schemas.openxmlformats.org/officeDocument/2006/relationships/image" Target="../media/image302.sv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228.png"/><Relationship Id="rId11" Type="http://schemas.openxmlformats.org/officeDocument/2006/relationships/image" Target="../media/image317.svg"/><Relationship Id="rId5" Type="http://schemas.openxmlformats.org/officeDocument/2006/relationships/image" Target="../media/image311.svg"/><Relationship Id="rId10" Type="http://schemas.openxmlformats.org/officeDocument/2006/relationships/image" Target="../media/image316.png"/><Relationship Id="rId4" Type="http://schemas.openxmlformats.org/officeDocument/2006/relationships/image" Target="../media/image230.png"/><Relationship Id="rId9" Type="http://schemas.openxmlformats.org/officeDocument/2006/relationships/image" Target="../media/image323.svg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2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5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65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jpeg"/><Relationship Id="rId7" Type="http://schemas.openxmlformats.org/officeDocument/2006/relationships/image" Target="../media/image330.sv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9.png"/><Relationship Id="rId5" Type="http://schemas.openxmlformats.org/officeDocument/2006/relationships/image" Target="../media/image328.jpeg"/><Relationship Id="rId4" Type="http://schemas.openxmlformats.org/officeDocument/2006/relationships/image" Target="../media/image327.jpeg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6.svg"/><Relationship Id="rId3" Type="http://schemas.openxmlformats.org/officeDocument/2006/relationships/image" Target="../media/image331.jpeg"/><Relationship Id="rId7" Type="http://schemas.openxmlformats.org/officeDocument/2006/relationships/image" Target="../media/image335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334.svg"/><Relationship Id="rId5" Type="http://schemas.openxmlformats.org/officeDocument/2006/relationships/image" Target="../media/image333.png"/><Relationship Id="rId10" Type="http://schemas.openxmlformats.org/officeDocument/2006/relationships/image" Target="../media/image338.svg"/><Relationship Id="rId4" Type="http://schemas.openxmlformats.org/officeDocument/2006/relationships/image" Target="../media/image332.png"/><Relationship Id="rId9" Type="http://schemas.openxmlformats.org/officeDocument/2006/relationships/image" Target="../media/image337.png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9.svg"/><Relationship Id="rId4" Type="http://schemas.openxmlformats.org/officeDocument/2006/relationships/image" Target="../media/image1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7" Type="http://schemas.openxmlformats.org/officeDocument/2006/relationships/image" Target="../media/image31.sv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png"/><Relationship Id="rId5" Type="http://schemas.openxmlformats.org/officeDocument/2006/relationships/image" Target="../media/image49.svg"/><Relationship Id="rId4" Type="http://schemas.openxmlformats.org/officeDocument/2006/relationships/image" Target="../media/image48.png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6.svg"/><Relationship Id="rId3" Type="http://schemas.openxmlformats.org/officeDocument/2006/relationships/image" Target="../media/image340.png"/><Relationship Id="rId7" Type="http://schemas.openxmlformats.org/officeDocument/2006/relationships/image" Target="../media/image265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3.svg"/><Relationship Id="rId5" Type="http://schemas.openxmlformats.org/officeDocument/2006/relationships/image" Target="../media/image342.png"/><Relationship Id="rId10" Type="http://schemas.openxmlformats.org/officeDocument/2006/relationships/image" Target="../media/image345.svg"/><Relationship Id="rId4" Type="http://schemas.openxmlformats.org/officeDocument/2006/relationships/image" Target="../media/image341.svg"/><Relationship Id="rId9" Type="http://schemas.openxmlformats.org/officeDocument/2006/relationships/image" Target="../media/image344.png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1.svg"/><Relationship Id="rId3" Type="http://schemas.openxmlformats.org/officeDocument/2006/relationships/image" Target="../media/image346.png"/><Relationship Id="rId7" Type="http://schemas.openxmlformats.org/officeDocument/2006/relationships/image" Target="../media/image350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9.svg"/><Relationship Id="rId5" Type="http://schemas.openxmlformats.org/officeDocument/2006/relationships/image" Target="../media/image348.png"/><Relationship Id="rId10" Type="http://schemas.openxmlformats.org/officeDocument/2006/relationships/image" Target="../media/image353.svg"/><Relationship Id="rId4" Type="http://schemas.openxmlformats.org/officeDocument/2006/relationships/image" Target="../media/image347.svg"/><Relationship Id="rId9" Type="http://schemas.openxmlformats.org/officeDocument/2006/relationships/image" Target="../media/image352.png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7.xml"/><Relationship Id="rId5" Type="http://schemas.openxmlformats.org/officeDocument/2006/relationships/chart" Target="../charts/chart26.xml"/><Relationship Id="rId4" Type="http://schemas.openxmlformats.org/officeDocument/2006/relationships/chart" Target="../charts/chart25.xml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9.svg"/><Relationship Id="rId3" Type="http://schemas.openxmlformats.org/officeDocument/2006/relationships/image" Target="../media/image352.png"/><Relationship Id="rId7" Type="http://schemas.openxmlformats.org/officeDocument/2006/relationships/image" Target="../media/image358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7.svg"/><Relationship Id="rId5" Type="http://schemas.openxmlformats.org/officeDocument/2006/relationships/image" Target="../media/image356.png"/><Relationship Id="rId4" Type="http://schemas.openxmlformats.org/officeDocument/2006/relationships/image" Target="../media/image355.svg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5.svg"/><Relationship Id="rId3" Type="http://schemas.openxmlformats.org/officeDocument/2006/relationships/image" Target="../media/image360.png"/><Relationship Id="rId7" Type="http://schemas.openxmlformats.org/officeDocument/2006/relationships/image" Target="../media/image364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3.svg"/><Relationship Id="rId5" Type="http://schemas.openxmlformats.org/officeDocument/2006/relationships/image" Target="../media/image362.png"/><Relationship Id="rId10" Type="http://schemas.openxmlformats.org/officeDocument/2006/relationships/image" Target="../media/image355.svg"/><Relationship Id="rId4" Type="http://schemas.openxmlformats.org/officeDocument/2006/relationships/image" Target="../media/image361.svg"/><Relationship Id="rId9" Type="http://schemas.openxmlformats.org/officeDocument/2006/relationships/image" Target="../media/image352.png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1.jpeg"/><Relationship Id="rId3" Type="http://schemas.openxmlformats.org/officeDocument/2006/relationships/image" Target="../media/image366.png"/><Relationship Id="rId7" Type="http://schemas.openxmlformats.org/officeDocument/2006/relationships/image" Target="../media/image370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369.svg"/><Relationship Id="rId5" Type="http://schemas.openxmlformats.org/officeDocument/2006/relationships/image" Target="../media/image368.png"/><Relationship Id="rId4" Type="http://schemas.openxmlformats.org/officeDocument/2006/relationships/image" Target="../media/image367.svg"/><Relationship Id="rId9" Type="http://schemas.openxmlformats.org/officeDocument/2006/relationships/image" Target="../media/image372.jpeg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8.svg"/><Relationship Id="rId3" Type="http://schemas.openxmlformats.org/officeDocument/2006/relationships/image" Target="../media/image373.png"/><Relationship Id="rId7" Type="http://schemas.openxmlformats.org/officeDocument/2006/relationships/image" Target="../media/image377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6.svg"/><Relationship Id="rId5" Type="http://schemas.openxmlformats.org/officeDocument/2006/relationships/image" Target="../media/image375.png"/><Relationship Id="rId4" Type="http://schemas.openxmlformats.org/officeDocument/2006/relationships/image" Target="../media/image374.svg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9.jpe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69.xml"/><Relationship Id="rId5" Type="http://schemas.openxmlformats.org/officeDocument/2006/relationships/image" Target="../media/image381.jpeg"/><Relationship Id="rId4" Type="http://schemas.openxmlformats.org/officeDocument/2006/relationships/image" Target="../media/image380.jpeg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svg"/><Relationship Id="rId3" Type="http://schemas.openxmlformats.org/officeDocument/2006/relationships/image" Target="../media/image38.png"/><Relationship Id="rId7" Type="http://schemas.openxmlformats.org/officeDocument/2006/relationships/image" Target="../media/image36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39.svg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7.svg"/><Relationship Id="rId3" Type="http://schemas.openxmlformats.org/officeDocument/2006/relationships/image" Target="../media/image382.png"/><Relationship Id="rId7" Type="http://schemas.openxmlformats.org/officeDocument/2006/relationships/image" Target="../media/image386.png"/><Relationship Id="rId12" Type="http://schemas.openxmlformats.org/officeDocument/2006/relationships/image" Target="../media/image391.sv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5.svg"/><Relationship Id="rId11" Type="http://schemas.openxmlformats.org/officeDocument/2006/relationships/image" Target="../media/image390.png"/><Relationship Id="rId5" Type="http://schemas.openxmlformats.org/officeDocument/2006/relationships/image" Target="../media/image384.png"/><Relationship Id="rId10" Type="http://schemas.openxmlformats.org/officeDocument/2006/relationships/image" Target="../media/image389.svg"/><Relationship Id="rId4" Type="http://schemas.openxmlformats.org/officeDocument/2006/relationships/image" Target="../media/image383.svg"/><Relationship Id="rId9" Type="http://schemas.openxmlformats.org/officeDocument/2006/relationships/image" Target="../media/image388.png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2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0.xml"/><Relationship Id="rId5" Type="http://schemas.openxmlformats.org/officeDocument/2006/relationships/image" Target="../media/image394.png"/><Relationship Id="rId4" Type="http://schemas.openxmlformats.org/officeDocument/2006/relationships/image" Target="../media/image393.png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3.svg"/><Relationship Id="rId3" Type="http://schemas.openxmlformats.org/officeDocument/2006/relationships/image" Target="../media/image395.png"/><Relationship Id="rId7" Type="http://schemas.openxmlformats.org/officeDocument/2006/relationships/image" Target="../media/image382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3.svg"/><Relationship Id="rId5" Type="http://schemas.openxmlformats.org/officeDocument/2006/relationships/image" Target="../media/image322.png"/><Relationship Id="rId4" Type="http://schemas.openxmlformats.org/officeDocument/2006/relationships/image" Target="../media/image396.svg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2.svg"/><Relationship Id="rId13" Type="http://schemas.openxmlformats.org/officeDocument/2006/relationships/image" Target="../media/image407.png"/><Relationship Id="rId3" Type="http://schemas.openxmlformats.org/officeDocument/2006/relationships/image" Target="../media/image397.png"/><Relationship Id="rId7" Type="http://schemas.openxmlformats.org/officeDocument/2006/relationships/image" Target="../media/image401.png"/><Relationship Id="rId12" Type="http://schemas.openxmlformats.org/officeDocument/2006/relationships/image" Target="../media/image406.sv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400.svg"/><Relationship Id="rId11" Type="http://schemas.openxmlformats.org/officeDocument/2006/relationships/image" Target="../media/image405.png"/><Relationship Id="rId5" Type="http://schemas.openxmlformats.org/officeDocument/2006/relationships/image" Target="../media/image399.png"/><Relationship Id="rId15" Type="http://schemas.openxmlformats.org/officeDocument/2006/relationships/image" Target="../media/image409.jpeg"/><Relationship Id="rId10" Type="http://schemas.openxmlformats.org/officeDocument/2006/relationships/image" Target="../media/image404.svg"/><Relationship Id="rId4" Type="http://schemas.openxmlformats.org/officeDocument/2006/relationships/image" Target="../media/image398.svg"/><Relationship Id="rId9" Type="http://schemas.openxmlformats.org/officeDocument/2006/relationships/image" Target="../media/image403.png"/><Relationship Id="rId14" Type="http://schemas.openxmlformats.org/officeDocument/2006/relationships/image" Target="../media/image408.svg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2.xml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6.svg"/><Relationship Id="rId3" Type="http://schemas.openxmlformats.org/officeDocument/2006/relationships/image" Target="../media/image411.png"/><Relationship Id="rId7" Type="http://schemas.openxmlformats.org/officeDocument/2006/relationships/image" Target="../media/image415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4.svg"/><Relationship Id="rId5" Type="http://schemas.openxmlformats.org/officeDocument/2006/relationships/image" Target="../media/image413.png"/><Relationship Id="rId4" Type="http://schemas.openxmlformats.org/officeDocument/2006/relationships/image" Target="../media/image412.svg"/></Relationships>
</file>

<file path=ppt/slides/_rels/slide2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2.svg"/><Relationship Id="rId3" Type="http://schemas.openxmlformats.org/officeDocument/2006/relationships/image" Target="../media/image417.png"/><Relationship Id="rId7" Type="http://schemas.openxmlformats.org/officeDocument/2006/relationships/image" Target="../media/image421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420.svg"/><Relationship Id="rId11" Type="http://schemas.openxmlformats.org/officeDocument/2006/relationships/image" Target="../media/image425.jpeg"/><Relationship Id="rId5" Type="http://schemas.openxmlformats.org/officeDocument/2006/relationships/image" Target="../media/image419.png"/><Relationship Id="rId10" Type="http://schemas.openxmlformats.org/officeDocument/2006/relationships/image" Target="../media/image424.svg"/><Relationship Id="rId4" Type="http://schemas.openxmlformats.org/officeDocument/2006/relationships/image" Target="../media/image418.svg"/><Relationship Id="rId9" Type="http://schemas.openxmlformats.org/officeDocument/2006/relationships/image" Target="../media/image423.png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6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4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svg"/><Relationship Id="rId3" Type="http://schemas.openxmlformats.org/officeDocument/2006/relationships/image" Target="../media/image38.png"/><Relationship Id="rId7" Type="http://schemas.openxmlformats.org/officeDocument/2006/relationships/image" Target="../media/image36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39.svg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5.svg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7.jpe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5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9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2.png"/><Relationship Id="rId5" Type="http://schemas.openxmlformats.org/officeDocument/2006/relationships/image" Target="../media/image431.png"/><Relationship Id="rId4" Type="http://schemas.openxmlformats.org/officeDocument/2006/relationships/image" Target="../media/image430.png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8.svg"/><Relationship Id="rId13" Type="http://schemas.openxmlformats.org/officeDocument/2006/relationships/image" Target="../media/image443.png"/><Relationship Id="rId18" Type="http://schemas.openxmlformats.org/officeDocument/2006/relationships/image" Target="../media/image448.jpeg"/><Relationship Id="rId3" Type="http://schemas.openxmlformats.org/officeDocument/2006/relationships/image" Target="../media/image433.png"/><Relationship Id="rId7" Type="http://schemas.openxmlformats.org/officeDocument/2006/relationships/image" Target="../media/image437.png"/><Relationship Id="rId12" Type="http://schemas.openxmlformats.org/officeDocument/2006/relationships/image" Target="../media/image442.svg"/><Relationship Id="rId17" Type="http://schemas.openxmlformats.org/officeDocument/2006/relationships/image" Target="../media/image447.jpeg"/><Relationship Id="rId2" Type="http://schemas.openxmlformats.org/officeDocument/2006/relationships/notesSlide" Target="../notesSlides/notesSlide91.xml"/><Relationship Id="rId16" Type="http://schemas.openxmlformats.org/officeDocument/2006/relationships/image" Target="../media/image446.jpeg"/><Relationship Id="rId1" Type="http://schemas.openxmlformats.org/officeDocument/2006/relationships/slideLayout" Target="../slideLayouts/slideLayout76.xml"/><Relationship Id="rId6" Type="http://schemas.openxmlformats.org/officeDocument/2006/relationships/image" Target="../media/image436.svg"/><Relationship Id="rId11" Type="http://schemas.openxmlformats.org/officeDocument/2006/relationships/image" Target="../media/image441.png"/><Relationship Id="rId5" Type="http://schemas.openxmlformats.org/officeDocument/2006/relationships/image" Target="../media/image435.png"/><Relationship Id="rId15" Type="http://schemas.openxmlformats.org/officeDocument/2006/relationships/image" Target="../media/image445.jpeg"/><Relationship Id="rId10" Type="http://schemas.openxmlformats.org/officeDocument/2006/relationships/image" Target="../media/image440.svg"/><Relationship Id="rId4" Type="http://schemas.openxmlformats.org/officeDocument/2006/relationships/image" Target="../media/image434.svg"/><Relationship Id="rId9" Type="http://schemas.openxmlformats.org/officeDocument/2006/relationships/image" Target="../media/image439.png"/><Relationship Id="rId14" Type="http://schemas.openxmlformats.org/officeDocument/2006/relationships/image" Target="../media/image444.svg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9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452.jpeg"/><Relationship Id="rId5" Type="http://schemas.openxmlformats.org/officeDocument/2006/relationships/image" Target="../media/image451.jpeg"/><Relationship Id="rId4" Type="http://schemas.openxmlformats.org/officeDocument/2006/relationships/image" Target="../media/image450.svg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3.jpe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8.xml"/><Relationship Id="rId4" Type="http://schemas.openxmlformats.org/officeDocument/2006/relationships/image" Target="../media/image454.jpe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svg"/><Relationship Id="rId3" Type="http://schemas.openxmlformats.org/officeDocument/2006/relationships/image" Target="../media/image38.png"/><Relationship Id="rId7" Type="http://schemas.openxmlformats.org/officeDocument/2006/relationships/image" Target="../media/image36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39.svg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9.xml"/><Relationship Id="rId6" Type="http://schemas.openxmlformats.org/officeDocument/2006/relationships/image" Target="../media/image456.jpeg"/><Relationship Id="rId5" Type="http://schemas.openxmlformats.org/officeDocument/2006/relationships/image" Target="../media/image455.jpeg"/><Relationship Id="rId4" Type="http://schemas.openxmlformats.org/officeDocument/2006/relationships/image" Target="../media/image251.svg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7.jpe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80.xml"/><Relationship Id="rId4" Type="http://schemas.openxmlformats.org/officeDocument/2006/relationships/image" Target="../media/image458.jpeg"/></Relationships>
</file>

<file path=ppt/slides/_rels/slide2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2.svg"/><Relationship Id="rId3" Type="http://schemas.openxmlformats.org/officeDocument/2006/relationships/image" Target="../media/image459.png"/><Relationship Id="rId7" Type="http://schemas.openxmlformats.org/officeDocument/2006/relationships/image" Target="../media/image461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8.xml"/><Relationship Id="rId5" Type="http://schemas.openxmlformats.org/officeDocument/2006/relationships/chart" Target="../charts/chart27.xml"/><Relationship Id="rId4" Type="http://schemas.openxmlformats.org/officeDocument/2006/relationships/image" Target="../media/image460.svg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3.jpe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81.xml"/><Relationship Id="rId4" Type="http://schemas.openxmlformats.org/officeDocument/2006/relationships/chart" Target="../charts/chart29.xml"/></Relationships>
</file>

<file path=ppt/slides/_rels/slide2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9.png"/><Relationship Id="rId3" Type="http://schemas.openxmlformats.org/officeDocument/2006/relationships/image" Target="../media/image464.png"/><Relationship Id="rId7" Type="http://schemas.openxmlformats.org/officeDocument/2006/relationships/image" Target="../media/image468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7.svg"/><Relationship Id="rId11" Type="http://schemas.openxmlformats.org/officeDocument/2006/relationships/image" Target="../media/image192.svg"/><Relationship Id="rId5" Type="http://schemas.openxmlformats.org/officeDocument/2006/relationships/image" Target="../media/image466.png"/><Relationship Id="rId10" Type="http://schemas.openxmlformats.org/officeDocument/2006/relationships/image" Target="../media/image191.png"/><Relationship Id="rId4" Type="http://schemas.openxmlformats.org/officeDocument/2006/relationships/image" Target="../media/image465.svg"/><Relationship Id="rId9" Type="http://schemas.openxmlformats.org/officeDocument/2006/relationships/image" Target="../media/image470.svg"/></Relationships>
</file>

<file path=ppt/slides/_rels/slide2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6.svg"/><Relationship Id="rId3" Type="http://schemas.openxmlformats.org/officeDocument/2006/relationships/image" Target="../media/image471.png"/><Relationship Id="rId7" Type="http://schemas.openxmlformats.org/officeDocument/2006/relationships/image" Target="../media/image475.png"/><Relationship Id="rId12" Type="http://schemas.openxmlformats.org/officeDocument/2006/relationships/image" Target="../media/image478.sv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4.svg"/><Relationship Id="rId11" Type="http://schemas.openxmlformats.org/officeDocument/2006/relationships/image" Target="../media/image477.png"/><Relationship Id="rId5" Type="http://schemas.openxmlformats.org/officeDocument/2006/relationships/image" Target="../media/image473.png"/><Relationship Id="rId10" Type="http://schemas.openxmlformats.org/officeDocument/2006/relationships/image" Target="../media/image31.svg"/><Relationship Id="rId4" Type="http://schemas.openxmlformats.org/officeDocument/2006/relationships/image" Target="../media/image472.svg"/><Relationship Id="rId9" Type="http://schemas.openxmlformats.org/officeDocument/2006/relationships/image" Target="../media/image30.png"/></Relationships>
</file>

<file path=ppt/slides/_rels/slide2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2.svg"/><Relationship Id="rId3" Type="http://schemas.openxmlformats.org/officeDocument/2006/relationships/image" Target="../media/image21.png"/><Relationship Id="rId7" Type="http://schemas.openxmlformats.org/officeDocument/2006/relationships/image" Target="../media/image481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0.svg"/><Relationship Id="rId5" Type="http://schemas.openxmlformats.org/officeDocument/2006/relationships/image" Target="../media/image479.png"/><Relationship Id="rId10" Type="http://schemas.openxmlformats.org/officeDocument/2006/relationships/image" Target="../media/image484.svg"/><Relationship Id="rId4" Type="http://schemas.openxmlformats.org/officeDocument/2006/relationships/image" Target="../media/image116.svg"/><Relationship Id="rId9" Type="http://schemas.openxmlformats.org/officeDocument/2006/relationships/image" Target="../media/image483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svg"/><Relationship Id="rId3" Type="http://schemas.openxmlformats.org/officeDocument/2006/relationships/image" Target="../media/image38.png"/><Relationship Id="rId7" Type="http://schemas.openxmlformats.org/officeDocument/2006/relationships/image" Target="../media/image36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39.svg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5.png"/><Relationship Id="rId7" Type="http://schemas.openxmlformats.org/officeDocument/2006/relationships/image" Target="../media/image489.jpe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82.xml"/><Relationship Id="rId6" Type="http://schemas.openxmlformats.org/officeDocument/2006/relationships/image" Target="../media/image488.svg"/><Relationship Id="rId5" Type="http://schemas.openxmlformats.org/officeDocument/2006/relationships/image" Target="../media/image487.png"/><Relationship Id="rId4" Type="http://schemas.openxmlformats.org/officeDocument/2006/relationships/image" Target="../media/image486.svg"/></Relationships>
</file>

<file path=ppt/slides/_rels/slide2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3.svg"/><Relationship Id="rId13" Type="http://schemas.openxmlformats.org/officeDocument/2006/relationships/image" Target="../media/image498.png"/><Relationship Id="rId3" Type="http://schemas.openxmlformats.org/officeDocument/2006/relationships/image" Target="../media/image471.png"/><Relationship Id="rId7" Type="http://schemas.openxmlformats.org/officeDocument/2006/relationships/image" Target="../media/image492.png"/><Relationship Id="rId12" Type="http://schemas.openxmlformats.org/officeDocument/2006/relationships/image" Target="../media/image497.sv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1.svg"/><Relationship Id="rId11" Type="http://schemas.openxmlformats.org/officeDocument/2006/relationships/image" Target="../media/image496.png"/><Relationship Id="rId5" Type="http://schemas.openxmlformats.org/officeDocument/2006/relationships/image" Target="../media/image490.png"/><Relationship Id="rId10" Type="http://schemas.openxmlformats.org/officeDocument/2006/relationships/image" Target="../media/image495.svg"/><Relationship Id="rId4" Type="http://schemas.openxmlformats.org/officeDocument/2006/relationships/image" Target="../media/image472.svg"/><Relationship Id="rId9" Type="http://schemas.openxmlformats.org/officeDocument/2006/relationships/image" Target="../media/image494.png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9.jpe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83.xml"/></Relationships>
</file>

<file path=ppt/slides/_rels/slide2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3.svg"/><Relationship Id="rId13" Type="http://schemas.openxmlformats.org/officeDocument/2006/relationships/image" Target="../media/image508.png"/><Relationship Id="rId18" Type="http://schemas.openxmlformats.org/officeDocument/2006/relationships/image" Target="../media/image513.svg"/><Relationship Id="rId3" Type="http://schemas.openxmlformats.org/officeDocument/2006/relationships/image" Target="../media/image19.png"/><Relationship Id="rId7" Type="http://schemas.openxmlformats.org/officeDocument/2006/relationships/image" Target="../media/image502.png"/><Relationship Id="rId12" Type="http://schemas.openxmlformats.org/officeDocument/2006/relationships/image" Target="../media/image507.svg"/><Relationship Id="rId17" Type="http://schemas.openxmlformats.org/officeDocument/2006/relationships/image" Target="../media/image512.png"/><Relationship Id="rId2" Type="http://schemas.openxmlformats.org/officeDocument/2006/relationships/notesSlide" Target="../notesSlides/notesSlide107.xml"/><Relationship Id="rId16" Type="http://schemas.openxmlformats.org/officeDocument/2006/relationships/image" Target="../media/image511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1.svg"/><Relationship Id="rId11" Type="http://schemas.openxmlformats.org/officeDocument/2006/relationships/image" Target="../media/image506.png"/><Relationship Id="rId5" Type="http://schemas.openxmlformats.org/officeDocument/2006/relationships/image" Target="../media/image500.png"/><Relationship Id="rId15" Type="http://schemas.openxmlformats.org/officeDocument/2006/relationships/image" Target="../media/image510.png"/><Relationship Id="rId10" Type="http://schemas.openxmlformats.org/officeDocument/2006/relationships/image" Target="../media/image505.svg"/><Relationship Id="rId4" Type="http://schemas.openxmlformats.org/officeDocument/2006/relationships/image" Target="../media/image69.svg"/><Relationship Id="rId9" Type="http://schemas.openxmlformats.org/officeDocument/2006/relationships/image" Target="../media/image504.png"/><Relationship Id="rId14" Type="http://schemas.openxmlformats.org/officeDocument/2006/relationships/image" Target="../media/image509.sv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svg"/><Relationship Id="rId4" Type="http://schemas.openxmlformats.org/officeDocument/2006/relationships/image" Target="../media/image36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1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5.png"/><Relationship Id="rId4" Type="http://schemas.openxmlformats.org/officeDocument/2006/relationships/image" Target="../media/image54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7.sv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29.svg"/><Relationship Id="rId7" Type="http://schemas.openxmlformats.org/officeDocument/2006/relationships/image" Target="../media/image33.sv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png"/><Relationship Id="rId5" Type="http://schemas.openxmlformats.org/officeDocument/2006/relationships/image" Target="../media/image31.svg"/><Relationship Id="rId4" Type="http://schemas.openxmlformats.org/officeDocument/2006/relationships/image" Target="../media/image30.png"/><Relationship Id="rId9" Type="http://schemas.openxmlformats.org/officeDocument/2006/relationships/image" Target="../media/image37.sv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7.svg"/><Relationship Id="rId5" Type="http://schemas.openxmlformats.org/officeDocument/2006/relationships/image" Target="../media/image36.png"/><Relationship Id="rId4" Type="http://schemas.openxmlformats.org/officeDocument/2006/relationships/image" Target="../media/image31.sv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7" Type="http://schemas.openxmlformats.org/officeDocument/2006/relationships/image" Target="../media/image63.jpe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62.jpeg"/><Relationship Id="rId5" Type="http://schemas.openxmlformats.org/officeDocument/2006/relationships/image" Target="../media/image61.jpeg"/><Relationship Id="rId4" Type="http://schemas.openxmlformats.org/officeDocument/2006/relationships/image" Target="../media/image60.jpe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13" Type="http://schemas.openxmlformats.org/officeDocument/2006/relationships/image" Target="../media/image69.svg"/><Relationship Id="rId3" Type="http://schemas.openxmlformats.org/officeDocument/2006/relationships/image" Target="../media/image64.svg"/><Relationship Id="rId7" Type="http://schemas.openxmlformats.org/officeDocument/2006/relationships/image" Target="../media/image66.svg"/><Relationship Id="rId12" Type="http://schemas.openxmlformats.org/officeDocument/2006/relationships/image" Target="../media/image19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11" Type="http://schemas.openxmlformats.org/officeDocument/2006/relationships/image" Target="../media/image49.svg"/><Relationship Id="rId5" Type="http://schemas.openxmlformats.org/officeDocument/2006/relationships/image" Target="../media/image57.svg"/><Relationship Id="rId10" Type="http://schemas.openxmlformats.org/officeDocument/2006/relationships/image" Target="../media/image48.png"/><Relationship Id="rId4" Type="http://schemas.openxmlformats.org/officeDocument/2006/relationships/image" Target="../media/image44.png"/><Relationship Id="rId9" Type="http://schemas.openxmlformats.org/officeDocument/2006/relationships/image" Target="../media/image68.sv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1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0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jpeg"/><Relationship Id="rId3" Type="http://schemas.openxmlformats.org/officeDocument/2006/relationships/image" Target="../media/image37.svg"/><Relationship Id="rId7" Type="http://schemas.openxmlformats.org/officeDocument/2006/relationships/image" Target="../media/image33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32.png"/><Relationship Id="rId5" Type="http://schemas.openxmlformats.org/officeDocument/2006/relationships/image" Target="../media/image31.svg"/><Relationship Id="rId4" Type="http://schemas.openxmlformats.org/officeDocument/2006/relationships/image" Target="../media/image30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2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0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svg"/><Relationship Id="rId3" Type="http://schemas.openxmlformats.org/officeDocument/2006/relationships/image" Target="../media/image82.png"/><Relationship Id="rId7" Type="http://schemas.openxmlformats.org/officeDocument/2006/relationships/image" Target="../media/image44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.svg"/><Relationship Id="rId5" Type="http://schemas.openxmlformats.org/officeDocument/2006/relationships/image" Target="../media/image65.png"/><Relationship Id="rId4" Type="http://schemas.openxmlformats.org/officeDocument/2006/relationships/image" Target="../media/image83.sv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24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svg"/><Relationship Id="rId3" Type="http://schemas.openxmlformats.org/officeDocument/2006/relationships/image" Target="../media/image38.png"/><Relationship Id="rId7" Type="http://schemas.openxmlformats.org/officeDocument/2006/relationships/image" Target="../media/image36.png"/><Relationship Id="rId2" Type="http://schemas.openxmlformats.org/officeDocument/2006/relationships/image" Target="../media/image87.jpe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39.sv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90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jpeg"/><Relationship Id="rId1" Type="http://schemas.openxmlformats.org/officeDocument/2006/relationships/slideLayout" Target="../slideLayouts/slideLayout2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jpeg"/><Relationship Id="rId1" Type="http://schemas.openxmlformats.org/officeDocument/2006/relationships/slideLayout" Target="../slideLayouts/slideLayout28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sv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98.jpeg"/><Relationship Id="rId4" Type="http://schemas.openxmlformats.org/officeDocument/2006/relationships/image" Target="../media/image97.jpe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jpeg"/><Relationship Id="rId3" Type="http://schemas.openxmlformats.org/officeDocument/2006/relationships/image" Target="../media/image39.svg"/><Relationship Id="rId7" Type="http://schemas.openxmlformats.org/officeDocument/2006/relationships/image" Target="../media/image33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32.png"/><Relationship Id="rId5" Type="http://schemas.openxmlformats.org/officeDocument/2006/relationships/image" Target="../media/image31.svg"/><Relationship Id="rId4" Type="http://schemas.openxmlformats.org/officeDocument/2006/relationships/image" Target="../media/image30.png"/><Relationship Id="rId9" Type="http://schemas.openxmlformats.org/officeDocument/2006/relationships/image" Target="../media/image100.jpe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chart" Target="../charts/chart6.xml"/><Relationship Id="rId7" Type="http://schemas.openxmlformats.org/officeDocument/2006/relationships/image" Target="../media/image31.sv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png"/><Relationship Id="rId5" Type="http://schemas.openxmlformats.org/officeDocument/2006/relationships/image" Target="../media/image39.svg"/><Relationship Id="rId4" Type="http://schemas.openxmlformats.org/officeDocument/2006/relationships/image" Target="../media/image38.png"/><Relationship Id="rId9" Type="http://schemas.openxmlformats.org/officeDocument/2006/relationships/image" Target="../media/image37.sv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svg"/><Relationship Id="rId5" Type="http://schemas.openxmlformats.org/officeDocument/2006/relationships/image" Target="../media/image36.png"/><Relationship Id="rId4" Type="http://schemas.openxmlformats.org/officeDocument/2006/relationships/image" Target="../media/image31.sv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103.png"/><Relationship Id="rId7" Type="http://schemas.openxmlformats.org/officeDocument/2006/relationships/image" Target="../media/image31.sv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0.png"/><Relationship Id="rId5" Type="http://schemas.openxmlformats.org/officeDocument/2006/relationships/image" Target="../media/image39.svg"/><Relationship Id="rId4" Type="http://schemas.openxmlformats.org/officeDocument/2006/relationships/image" Target="../media/image38.png"/><Relationship Id="rId9" Type="http://schemas.openxmlformats.org/officeDocument/2006/relationships/image" Target="../media/image37.sv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svg"/><Relationship Id="rId3" Type="http://schemas.openxmlformats.org/officeDocument/2006/relationships/image" Target="../media/image104.jpeg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69.svg"/><Relationship Id="rId5" Type="http://schemas.openxmlformats.org/officeDocument/2006/relationships/image" Target="../media/image19.png"/><Relationship Id="rId4" Type="http://schemas.openxmlformats.org/officeDocument/2006/relationships/image" Target="../media/image103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sv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7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3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34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jpeg"/><Relationship Id="rId1" Type="http://schemas.openxmlformats.org/officeDocument/2006/relationships/slideLayout" Target="../slideLayouts/slideLayout35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7" Type="http://schemas.openxmlformats.org/officeDocument/2006/relationships/image" Target="../media/image69.svg"/><Relationship Id="rId2" Type="http://schemas.openxmlformats.org/officeDocument/2006/relationships/image" Target="../media/image114.jpeg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19.png"/><Relationship Id="rId5" Type="http://schemas.openxmlformats.org/officeDocument/2006/relationships/image" Target="../media/image49.svg"/><Relationship Id="rId4" Type="http://schemas.openxmlformats.org/officeDocument/2006/relationships/image" Target="../media/image48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47.svg"/><Relationship Id="rId7" Type="http://schemas.openxmlformats.org/officeDocument/2006/relationships/image" Target="../media/image116.sv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57.svg"/><Relationship Id="rId4" Type="http://schemas.openxmlformats.org/officeDocument/2006/relationships/image" Target="../media/image44.png"/><Relationship Id="rId9" Type="http://schemas.openxmlformats.org/officeDocument/2006/relationships/image" Target="../media/image69.sv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jpeg"/><Relationship Id="rId1" Type="http://schemas.openxmlformats.org/officeDocument/2006/relationships/slideLayout" Target="../slideLayouts/slideLayout3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sv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90F1F0-88EA-D383-5988-3DA7BED99C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래픽 5">
            <a:extLst>
              <a:ext uri="{FF2B5EF4-FFF2-40B4-BE49-F238E27FC236}">
                <a16:creationId xmlns:a16="http://schemas.microsoft.com/office/drawing/2014/main" id="{9ED9FC02-7635-A4CE-89AE-2C0350B6BE0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그래픽 2">
            <a:extLst>
              <a:ext uri="{FF2B5EF4-FFF2-40B4-BE49-F238E27FC236}">
                <a16:creationId xmlns:a16="http://schemas.microsoft.com/office/drawing/2014/main" id="{D3F13EB0-7A45-69F9-A90B-921F0706629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3912" y="685800"/>
            <a:ext cx="10544175" cy="548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05655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자유형: 도형 26">
            <a:extLst>
              <a:ext uri="{FF2B5EF4-FFF2-40B4-BE49-F238E27FC236}">
                <a16:creationId xmlns:a16="http://schemas.microsoft.com/office/drawing/2014/main" id="{911BDABA-C291-A6E7-E16A-95D75BDB18DA}"/>
              </a:ext>
            </a:extLst>
          </p:cNvPr>
          <p:cNvSpPr/>
          <p:nvPr/>
        </p:nvSpPr>
        <p:spPr>
          <a:xfrm rot="18900000">
            <a:off x="5648834" y="1083159"/>
            <a:ext cx="4543442" cy="242470"/>
          </a:xfrm>
          <a:custGeom>
            <a:avLst/>
            <a:gdLst>
              <a:gd name="connsiteX0" fmla="*/ 4 w 4543442"/>
              <a:gd name="connsiteY0" fmla="*/ 0 h 242470"/>
              <a:gd name="connsiteX1" fmla="*/ 4 w 4543442"/>
              <a:gd name="connsiteY1" fmla="*/ 242470 h 242470"/>
              <a:gd name="connsiteX2" fmla="*/ 0 w 4543442"/>
              <a:gd name="connsiteY2" fmla="*/ 242470 h 242470"/>
              <a:gd name="connsiteX3" fmla="*/ 0 w 4543442"/>
              <a:gd name="connsiteY3" fmla="*/ 0 h 242470"/>
              <a:gd name="connsiteX4" fmla="*/ 4543442 w 4543442"/>
              <a:gd name="connsiteY4" fmla="*/ 0 h 242470"/>
              <a:gd name="connsiteX5" fmla="*/ 4543442 w 4543442"/>
              <a:gd name="connsiteY5" fmla="*/ 242470 h 242470"/>
              <a:gd name="connsiteX6" fmla="*/ 401963 w 4543442"/>
              <a:gd name="connsiteY6" fmla="*/ 242470 h 242470"/>
              <a:gd name="connsiteX7" fmla="*/ 11 w 4543442"/>
              <a:gd name="connsiteY7" fmla="*/ 0 h 24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43442" h="242470">
                <a:moveTo>
                  <a:pt x="4" y="0"/>
                </a:moveTo>
                <a:lnTo>
                  <a:pt x="4" y="242470"/>
                </a:lnTo>
                <a:lnTo>
                  <a:pt x="0" y="242470"/>
                </a:lnTo>
                <a:lnTo>
                  <a:pt x="0" y="0"/>
                </a:lnTo>
                <a:close/>
                <a:moveTo>
                  <a:pt x="4543442" y="0"/>
                </a:moveTo>
                <a:lnTo>
                  <a:pt x="4543442" y="242470"/>
                </a:lnTo>
                <a:lnTo>
                  <a:pt x="401963" y="242470"/>
                </a:lnTo>
                <a:lnTo>
                  <a:pt x="11" y="0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BFE8F5B-C91F-F2F8-8471-076DE3783CEC}"/>
              </a:ext>
            </a:extLst>
          </p:cNvPr>
          <p:cNvSpPr txBox="1"/>
          <p:nvPr/>
        </p:nvSpPr>
        <p:spPr>
          <a:xfrm>
            <a:off x="8737315" y="4200000"/>
            <a:ext cx="2327560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ko-KR" altLang="en-US" sz="28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간지 텍스트 입력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1E280AB-10D4-19ED-0A61-6D71618ED17A}"/>
              </a:ext>
            </a:extLst>
          </p:cNvPr>
          <p:cNvSpPr txBox="1"/>
          <p:nvPr/>
        </p:nvSpPr>
        <p:spPr>
          <a:xfrm>
            <a:off x="9892731" y="2540435"/>
            <a:ext cx="1240724" cy="129977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altLang="ko-KR" sz="8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80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077DAAC-78AF-1E93-2B58-6CE8E49B1A5F}"/>
              </a:ext>
            </a:extLst>
          </p:cNvPr>
          <p:cNvSpPr txBox="1"/>
          <p:nvPr/>
        </p:nvSpPr>
        <p:spPr>
          <a:xfrm>
            <a:off x="7254240" y="4770879"/>
            <a:ext cx="3823449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디자인 고민과 시간을 줄이고 싶다면 미스터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피피티에게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물어보세요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!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</a:p>
        </p:txBody>
      </p:sp>
      <p:pic>
        <p:nvPicPr>
          <p:cNvPr id="4" name="그림 개체 틀 3" descr="하늘, 건물, 마천루, 블루이(가) 표시된 사진&#10;&#10;자동 생성된 설명">
            <a:extLst>
              <a:ext uri="{FF2B5EF4-FFF2-40B4-BE49-F238E27FC236}">
                <a16:creationId xmlns:a16="http://schemas.microsoft.com/office/drawing/2014/main" id="{5C065665-7F34-3BD1-EFFD-ECDA2FF115D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email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1" r="41"/>
          <a:stretch>
            <a:fillRect/>
          </a:stretch>
        </p:blipFill>
        <p:spPr>
          <a:xfrm>
            <a:off x="0" y="0"/>
            <a:ext cx="8958263" cy="5478463"/>
          </a:xfrm>
          <a:custGeom>
            <a:avLst/>
            <a:gdLst>
              <a:gd name="connsiteX0" fmla="*/ 0 w 8958691"/>
              <a:gd name="connsiteY0" fmla="*/ 0 h 5478075"/>
              <a:gd name="connsiteX1" fmla="*/ 8958691 w 8958691"/>
              <a:gd name="connsiteY1" fmla="*/ 0 h 5478075"/>
              <a:gd name="connsiteX2" fmla="*/ 8958691 w 8958691"/>
              <a:gd name="connsiteY2" fmla="*/ 2 h 5478075"/>
              <a:gd name="connsiteX3" fmla="*/ 3480619 w 8958691"/>
              <a:gd name="connsiteY3" fmla="*/ 5478075 h 5478075"/>
              <a:gd name="connsiteX4" fmla="*/ 0 w 8958691"/>
              <a:gd name="connsiteY4" fmla="*/ 1997455 h 547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58691" h="5478075">
                <a:moveTo>
                  <a:pt x="0" y="0"/>
                </a:moveTo>
                <a:lnTo>
                  <a:pt x="8958691" y="0"/>
                </a:lnTo>
                <a:lnTo>
                  <a:pt x="8958691" y="2"/>
                </a:lnTo>
                <a:lnTo>
                  <a:pt x="3480619" y="5478075"/>
                </a:lnTo>
                <a:lnTo>
                  <a:pt x="0" y="1997455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4125536136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>
            <a:extLst>
              <a:ext uri="{FF2B5EF4-FFF2-40B4-BE49-F238E27FC236}">
                <a16:creationId xmlns:a16="http://schemas.microsoft.com/office/drawing/2014/main" id="{54A6D320-EDC7-72F0-14F6-603776910767}"/>
              </a:ext>
            </a:extLst>
          </p:cNvPr>
          <p:cNvSpPr txBox="1"/>
          <p:nvPr/>
        </p:nvSpPr>
        <p:spPr>
          <a:xfrm>
            <a:off x="1258074" y="4557680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ADE8367-D1AC-90E1-B223-DF7A87278EB1}"/>
              </a:ext>
            </a:extLst>
          </p:cNvPr>
          <p:cNvSpPr txBox="1"/>
          <p:nvPr/>
        </p:nvSpPr>
        <p:spPr>
          <a:xfrm>
            <a:off x="1258074" y="4982570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04B2BDC5-DE91-24ED-D1A6-0D5B01B53CFB}"/>
              </a:ext>
            </a:extLst>
          </p:cNvPr>
          <p:cNvSpPr/>
          <p:nvPr/>
        </p:nvSpPr>
        <p:spPr>
          <a:xfrm>
            <a:off x="5905962" y="2043471"/>
            <a:ext cx="6286037" cy="864447"/>
          </a:xfrm>
          <a:custGeom>
            <a:avLst/>
            <a:gdLst>
              <a:gd name="connsiteX0" fmla="*/ 639410 w 6547132"/>
              <a:gd name="connsiteY0" fmla="*/ 0 h 997040"/>
              <a:gd name="connsiteX1" fmla="*/ 6547132 w 6547132"/>
              <a:gd name="connsiteY1" fmla="*/ 0 h 997040"/>
              <a:gd name="connsiteX2" fmla="*/ 6547132 w 6547132"/>
              <a:gd name="connsiteY2" fmla="*/ 997040 h 997040"/>
              <a:gd name="connsiteX3" fmla="*/ 0 w 6547132"/>
              <a:gd name="connsiteY3" fmla="*/ 997040 h 99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47132" h="997040">
                <a:moveTo>
                  <a:pt x="639410" y="0"/>
                </a:moveTo>
                <a:lnTo>
                  <a:pt x="6547132" y="0"/>
                </a:lnTo>
                <a:lnTo>
                  <a:pt x="6547132" y="997040"/>
                </a:lnTo>
                <a:lnTo>
                  <a:pt x="0" y="99704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itchFamily="50" charset="-127"/>
              <a:cs typeface="+mn-cs"/>
            </a:endParaRPr>
          </a:p>
        </p:txBody>
      </p:sp>
      <p:sp>
        <p:nvSpPr>
          <p:cNvPr id="12" name="자유형 71">
            <a:extLst>
              <a:ext uri="{FF2B5EF4-FFF2-40B4-BE49-F238E27FC236}">
                <a16:creationId xmlns:a16="http://schemas.microsoft.com/office/drawing/2014/main" id="{EEF22BB4-AEB9-6EDB-8819-5B59C727C63A}"/>
              </a:ext>
            </a:extLst>
          </p:cNvPr>
          <p:cNvSpPr/>
          <p:nvPr/>
        </p:nvSpPr>
        <p:spPr>
          <a:xfrm rot="16200000" flipH="1" flipV="1">
            <a:off x="5294773" y="2648702"/>
            <a:ext cx="864446" cy="1381080"/>
          </a:xfrm>
          <a:custGeom>
            <a:avLst/>
            <a:gdLst>
              <a:gd name="connsiteX0" fmla="*/ 25437 w 720000"/>
              <a:gd name="connsiteY0" fmla="*/ 0 h 1476164"/>
              <a:gd name="connsiteX1" fmla="*/ 0 w 720000"/>
              <a:gd name="connsiteY1" fmla="*/ 0 h 1476164"/>
              <a:gd name="connsiteX2" fmla="*/ 0 w 720000"/>
              <a:gd name="connsiteY2" fmla="*/ 1476164 h 1476164"/>
              <a:gd name="connsiteX3" fmla="*/ 720000 w 720000"/>
              <a:gd name="connsiteY3" fmla="*/ 1476164 h 1476164"/>
              <a:gd name="connsiteX4" fmla="*/ 720000 w 720000"/>
              <a:gd name="connsiteY4" fmla="*/ 694640 h 1476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000" h="1476164">
                <a:moveTo>
                  <a:pt x="25437" y="0"/>
                </a:moveTo>
                <a:lnTo>
                  <a:pt x="0" y="0"/>
                </a:lnTo>
                <a:lnTo>
                  <a:pt x="0" y="1476164"/>
                </a:lnTo>
                <a:lnTo>
                  <a:pt x="720000" y="1476164"/>
                </a:lnTo>
                <a:lnTo>
                  <a:pt x="720000" y="694640"/>
                </a:lnTo>
                <a:close/>
              </a:path>
            </a:pathLst>
          </a:custGeom>
          <a:gradFill flip="none" rotWithShape="1">
            <a:gsLst>
              <a:gs pos="95000">
                <a:schemeClr val="accent2">
                  <a:lumMod val="60000"/>
                  <a:lumOff val="40000"/>
                </a:schemeClr>
              </a:gs>
              <a:gs pos="0">
                <a:schemeClr val="accent2">
                  <a:lumMod val="50000"/>
                  <a:lumOff val="5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b="1">
              <a:solidFill>
                <a:prstClr val="white"/>
              </a:solidFill>
              <a:latin typeface="Arial" panose="020B0604020202020204" pitchFamily="34" charset="0"/>
              <a:ea typeface="맑은 고딕" pitchFamily="50" charset="-127"/>
            </a:endParaRPr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6F7BDA2B-A923-DA51-E833-DB576D202536}"/>
              </a:ext>
            </a:extLst>
          </p:cNvPr>
          <p:cNvSpPr/>
          <p:nvPr/>
        </p:nvSpPr>
        <p:spPr>
          <a:xfrm>
            <a:off x="5905962" y="2998236"/>
            <a:ext cx="6286038" cy="864447"/>
          </a:xfrm>
          <a:custGeom>
            <a:avLst/>
            <a:gdLst>
              <a:gd name="connsiteX0" fmla="*/ 639410 w 6547133"/>
              <a:gd name="connsiteY0" fmla="*/ 0 h 997040"/>
              <a:gd name="connsiteX1" fmla="*/ 6547133 w 6547133"/>
              <a:gd name="connsiteY1" fmla="*/ 0 h 997040"/>
              <a:gd name="connsiteX2" fmla="*/ 6547133 w 6547133"/>
              <a:gd name="connsiteY2" fmla="*/ 997040 h 997040"/>
              <a:gd name="connsiteX3" fmla="*/ 0 w 6547133"/>
              <a:gd name="connsiteY3" fmla="*/ 997040 h 99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47133" h="997040">
                <a:moveTo>
                  <a:pt x="639410" y="0"/>
                </a:moveTo>
                <a:lnTo>
                  <a:pt x="6547133" y="0"/>
                </a:lnTo>
                <a:lnTo>
                  <a:pt x="6547133" y="997040"/>
                </a:lnTo>
                <a:lnTo>
                  <a:pt x="0" y="99704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itchFamily="50" charset="-127"/>
              <a:cs typeface="+mn-cs"/>
            </a:endParaRPr>
          </a:p>
        </p:txBody>
      </p: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F88450D9-DB15-E107-4497-E81EC23AD35D}"/>
              </a:ext>
            </a:extLst>
          </p:cNvPr>
          <p:cNvSpPr/>
          <p:nvPr/>
        </p:nvSpPr>
        <p:spPr>
          <a:xfrm>
            <a:off x="5905962" y="3953002"/>
            <a:ext cx="6286038" cy="864447"/>
          </a:xfrm>
          <a:custGeom>
            <a:avLst/>
            <a:gdLst>
              <a:gd name="connsiteX0" fmla="*/ 639410 w 6547133"/>
              <a:gd name="connsiteY0" fmla="*/ 0 h 997040"/>
              <a:gd name="connsiteX1" fmla="*/ 6547133 w 6547133"/>
              <a:gd name="connsiteY1" fmla="*/ 0 h 997040"/>
              <a:gd name="connsiteX2" fmla="*/ 6547133 w 6547133"/>
              <a:gd name="connsiteY2" fmla="*/ 997040 h 997040"/>
              <a:gd name="connsiteX3" fmla="*/ 0 w 6547133"/>
              <a:gd name="connsiteY3" fmla="*/ 997040 h 99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47133" h="997040">
                <a:moveTo>
                  <a:pt x="639410" y="0"/>
                </a:moveTo>
                <a:lnTo>
                  <a:pt x="6547133" y="0"/>
                </a:lnTo>
                <a:lnTo>
                  <a:pt x="6547133" y="997040"/>
                </a:lnTo>
                <a:lnTo>
                  <a:pt x="0" y="99704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itchFamily="50" charset="-127"/>
              <a:cs typeface="+mn-cs"/>
            </a:endParaRPr>
          </a:p>
        </p:txBody>
      </p:sp>
      <p:sp>
        <p:nvSpPr>
          <p:cNvPr id="18" name="자유형 92">
            <a:extLst>
              <a:ext uri="{FF2B5EF4-FFF2-40B4-BE49-F238E27FC236}">
                <a16:creationId xmlns:a16="http://schemas.microsoft.com/office/drawing/2014/main" id="{9F8F495F-BDD2-D57D-693B-13D8A15A6407}"/>
              </a:ext>
            </a:extLst>
          </p:cNvPr>
          <p:cNvSpPr/>
          <p:nvPr/>
        </p:nvSpPr>
        <p:spPr>
          <a:xfrm rot="16200000" flipH="1" flipV="1">
            <a:off x="5294773" y="4558233"/>
            <a:ext cx="864446" cy="1381080"/>
          </a:xfrm>
          <a:custGeom>
            <a:avLst/>
            <a:gdLst>
              <a:gd name="connsiteX0" fmla="*/ 25437 w 720000"/>
              <a:gd name="connsiteY0" fmla="*/ 0 h 1476164"/>
              <a:gd name="connsiteX1" fmla="*/ 0 w 720000"/>
              <a:gd name="connsiteY1" fmla="*/ 0 h 1476164"/>
              <a:gd name="connsiteX2" fmla="*/ 0 w 720000"/>
              <a:gd name="connsiteY2" fmla="*/ 1476164 h 1476164"/>
              <a:gd name="connsiteX3" fmla="*/ 720000 w 720000"/>
              <a:gd name="connsiteY3" fmla="*/ 1476164 h 1476164"/>
              <a:gd name="connsiteX4" fmla="*/ 720000 w 720000"/>
              <a:gd name="connsiteY4" fmla="*/ 694640 h 1476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000" h="1476164">
                <a:moveTo>
                  <a:pt x="25437" y="0"/>
                </a:moveTo>
                <a:lnTo>
                  <a:pt x="0" y="0"/>
                </a:lnTo>
                <a:lnTo>
                  <a:pt x="0" y="1476164"/>
                </a:lnTo>
                <a:lnTo>
                  <a:pt x="720000" y="1476164"/>
                </a:lnTo>
                <a:lnTo>
                  <a:pt x="720000" y="694640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  <a:lumOff val="50000"/>
                </a:schemeClr>
              </a:gs>
              <a:gs pos="95000">
                <a:schemeClr val="accent2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b="1">
              <a:solidFill>
                <a:prstClr val="white"/>
              </a:solidFill>
              <a:latin typeface="Arial" panose="020B0604020202020204" pitchFamily="34" charset="0"/>
              <a:ea typeface="맑은 고딕" pitchFamily="50" charset="-127"/>
            </a:endParaRPr>
          </a:p>
        </p:txBody>
      </p:sp>
      <p:pic>
        <p:nvPicPr>
          <p:cNvPr id="27" name="그래픽 26" descr="고객 리뷰 단색으로 채워진">
            <a:extLst>
              <a:ext uri="{FF2B5EF4-FFF2-40B4-BE49-F238E27FC236}">
                <a16:creationId xmlns:a16="http://schemas.microsoft.com/office/drawing/2014/main" id="{4F321B91-9448-0138-2E12-01B215EC62F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338058" y="3125874"/>
            <a:ext cx="426736" cy="426734"/>
          </a:xfrm>
          <a:prstGeom prst="rect">
            <a:avLst/>
          </a:prstGeom>
        </p:spPr>
      </p:pic>
      <p:pic>
        <p:nvPicPr>
          <p:cNvPr id="29" name="그래픽 28">
            <a:extLst>
              <a:ext uri="{FF2B5EF4-FFF2-40B4-BE49-F238E27FC236}">
                <a16:creationId xmlns:a16="http://schemas.microsoft.com/office/drawing/2014/main" id="{9AA2D6E4-6A52-4BDB-D0E9-F3B2F0E84161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5338059" y="5035405"/>
            <a:ext cx="426734" cy="426734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A21B2A33-90F6-6A06-AC8F-F6C7F9EFB7D2}"/>
              </a:ext>
            </a:extLst>
          </p:cNvPr>
          <p:cNvSpPr txBox="1"/>
          <p:nvPr/>
        </p:nvSpPr>
        <p:spPr>
          <a:xfrm>
            <a:off x="7037186" y="2352584"/>
            <a:ext cx="3957815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멋지고 중요 키워드를 상세히 자세하게 입력하세요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CC122D-11AD-21FC-DD64-C6E08F9C5BCA}"/>
              </a:ext>
            </a:extLst>
          </p:cNvPr>
          <p:cNvSpPr txBox="1"/>
          <p:nvPr/>
        </p:nvSpPr>
        <p:spPr>
          <a:xfrm>
            <a:off x="7037186" y="3307349"/>
            <a:ext cx="399628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멋지고 중요 키워드를 상세히 자세하게 입력하세요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909FDF8-1593-3F38-5B0B-5F75CFC52E31}"/>
              </a:ext>
            </a:extLst>
          </p:cNvPr>
          <p:cNvSpPr txBox="1"/>
          <p:nvPr/>
        </p:nvSpPr>
        <p:spPr>
          <a:xfrm>
            <a:off x="7037186" y="4262115"/>
            <a:ext cx="399628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멋지고 중요 키워드를 상세히 자세하게 입력하세요</a:t>
            </a:r>
          </a:p>
        </p:txBody>
      </p:sp>
      <p:sp>
        <p:nvSpPr>
          <p:cNvPr id="15" name="자유형 88">
            <a:extLst>
              <a:ext uri="{FF2B5EF4-FFF2-40B4-BE49-F238E27FC236}">
                <a16:creationId xmlns:a16="http://schemas.microsoft.com/office/drawing/2014/main" id="{46B5F803-A5E0-98C8-101B-DA066901E49B}"/>
              </a:ext>
            </a:extLst>
          </p:cNvPr>
          <p:cNvSpPr/>
          <p:nvPr/>
        </p:nvSpPr>
        <p:spPr>
          <a:xfrm rot="16200000" flipH="1" flipV="1">
            <a:off x="5294773" y="3583173"/>
            <a:ext cx="864446" cy="1381080"/>
          </a:xfrm>
          <a:custGeom>
            <a:avLst/>
            <a:gdLst>
              <a:gd name="connsiteX0" fmla="*/ 25437 w 720000"/>
              <a:gd name="connsiteY0" fmla="*/ 0 h 1476164"/>
              <a:gd name="connsiteX1" fmla="*/ 0 w 720000"/>
              <a:gd name="connsiteY1" fmla="*/ 0 h 1476164"/>
              <a:gd name="connsiteX2" fmla="*/ 0 w 720000"/>
              <a:gd name="connsiteY2" fmla="*/ 1476164 h 1476164"/>
              <a:gd name="connsiteX3" fmla="*/ 720000 w 720000"/>
              <a:gd name="connsiteY3" fmla="*/ 1476164 h 1476164"/>
              <a:gd name="connsiteX4" fmla="*/ 720000 w 720000"/>
              <a:gd name="connsiteY4" fmla="*/ 694640 h 1476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000" h="1476164">
                <a:moveTo>
                  <a:pt x="25437" y="0"/>
                </a:moveTo>
                <a:lnTo>
                  <a:pt x="0" y="0"/>
                </a:lnTo>
                <a:lnTo>
                  <a:pt x="0" y="1476164"/>
                </a:lnTo>
                <a:lnTo>
                  <a:pt x="720000" y="1476164"/>
                </a:lnTo>
                <a:lnTo>
                  <a:pt x="720000" y="69464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75000"/>
                  <a:lumOff val="25000"/>
                </a:schemeClr>
              </a:gs>
              <a:gs pos="95000">
                <a:schemeClr val="accent3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b="1">
              <a:solidFill>
                <a:prstClr val="white"/>
              </a:solidFill>
              <a:latin typeface="Arial" panose="020B0604020202020204" pitchFamily="34" charset="0"/>
              <a:ea typeface="맑은 고딕" pitchFamily="50" charset="-127"/>
            </a:endParaRPr>
          </a:p>
        </p:txBody>
      </p:sp>
      <p:pic>
        <p:nvPicPr>
          <p:cNvPr id="28" name="그래픽 27">
            <a:extLst>
              <a:ext uri="{FF2B5EF4-FFF2-40B4-BE49-F238E27FC236}">
                <a16:creationId xmlns:a16="http://schemas.microsoft.com/office/drawing/2014/main" id="{936A17EB-32DB-08E5-FF5A-2947F18DA67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5338059" y="4080640"/>
            <a:ext cx="426734" cy="426734"/>
          </a:xfrm>
          <a:prstGeom prst="rect">
            <a:avLst/>
          </a:prstGeom>
        </p:spPr>
      </p:pic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268E1C01-107D-B5C3-F3FA-55688F94EFE6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65D4C460-83B1-959B-522D-4B3D2D6899C7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F317E26-748B-01E9-BA29-89638390C000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A2E633D-FE3C-D984-F221-C4C6BF4D158D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9" name="사각형: 둥근 위쪽 모서리 18">
            <a:extLst>
              <a:ext uri="{FF2B5EF4-FFF2-40B4-BE49-F238E27FC236}">
                <a16:creationId xmlns:a16="http://schemas.microsoft.com/office/drawing/2014/main" id="{2ACBF332-5FDF-B078-F0E7-527212267BBC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39C75CA-C228-F228-073C-428BFFAFCD53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C279640-3AFC-5882-CCBC-2F60A4F493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29671" y="6331129"/>
            <a:ext cx="195567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100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9284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hape 1624">
            <a:extLst>
              <a:ext uri="{FF2B5EF4-FFF2-40B4-BE49-F238E27FC236}">
                <a16:creationId xmlns:a16="http://schemas.microsoft.com/office/drawing/2014/main" id="{06D2B276-12A4-8892-7250-B13D85D7685A}"/>
              </a:ext>
            </a:extLst>
          </p:cNvPr>
          <p:cNvSpPr/>
          <p:nvPr/>
        </p:nvSpPr>
        <p:spPr>
          <a:xfrm>
            <a:off x="2307605" y="2552057"/>
            <a:ext cx="6132561" cy="34342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1730" y="16970"/>
                  <a:pt x="4055" y="13284"/>
                  <a:pt x="7055" y="10308"/>
                </a:cubicBezTo>
                <a:cubicBezTo>
                  <a:pt x="10098" y="7290"/>
                  <a:pt x="13901" y="4973"/>
                  <a:pt x="18380" y="2877"/>
                </a:cubicBezTo>
                <a:lnTo>
                  <a:pt x="18198" y="0"/>
                </a:lnTo>
                <a:lnTo>
                  <a:pt x="21600" y="4603"/>
                </a:lnTo>
                <a:lnTo>
                  <a:pt x="18924" y="11507"/>
                </a:lnTo>
                <a:lnTo>
                  <a:pt x="18743" y="8630"/>
                </a:lnTo>
                <a:cubicBezTo>
                  <a:pt x="14655" y="9764"/>
                  <a:pt x="11069" y="11155"/>
                  <a:pt x="8004" y="13185"/>
                </a:cubicBezTo>
                <a:cubicBezTo>
                  <a:pt x="4885" y="15251"/>
                  <a:pt x="2242" y="17999"/>
                  <a:pt x="0" y="2160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miter lim="400000"/>
          </a:ln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1" name="Shape 1626">
            <a:extLst>
              <a:ext uri="{FF2B5EF4-FFF2-40B4-BE49-F238E27FC236}">
                <a16:creationId xmlns:a16="http://schemas.microsoft.com/office/drawing/2014/main" id="{3FA221E7-007E-4102-2583-8073FCF8DF04}"/>
              </a:ext>
            </a:extLst>
          </p:cNvPr>
          <p:cNvSpPr/>
          <p:nvPr/>
        </p:nvSpPr>
        <p:spPr>
          <a:xfrm flipV="1">
            <a:off x="3658341" y="3570591"/>
            <a:ext cx="1" cy="1227662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23262" tIns="23262" rIns="23262" bIns="23262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0" name="Shape 1630">
            <a:extLst>
              <a:ext uri="{FF2B5EF4-FFF2-40B4-BE49-F238E27FC236}">
                <a16:creationId xmlns:a16="http://schemas.microsoft.com/office/drawing/2014/main" id="{66267E93-33C2-4A25-4E3A-4A5A96170AB2}"/>
              </a:ext>
            </a:extLst>
          </p:cNvPr>
          <p:cNvSpPr/>
          <p:nvPr/>
        </p:nvSpPr>
        <p:spPr>
          <a:xfrm>
            <a:off x="3471245" y="3499356"/>
            <a:ext cx="374191" cy="3741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17447" tIns="17447" rIns="36000" bIns="72000" numCol="1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-150" normalizeH="0" baseline="0" noProof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ea"/>
                <a:sym typeface="Arial" panose="020B0604020202020204" pitchFamily="34" charset="0"/>
              </a:rPr>
              <a:t>01</a:t>
            </a:r>
            <a:endParaRPr kumimoji="0" sz="1200" b="0" i="0" u="none" strike="noStrike" kern="0" cap="none" spc="-150" normalizeH="0" baseline="0" noProof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ea"/>
              <a:sym typeface="Arial" panose="020B0604020202020204" pitchFamily="34" charset="0"/>
            </a:endParaRPr>
          </a:p>
        </p:txBody>
      </p:sp>
      <p:sp>
        <p:nvSpPr>
          <p:cNvPr id="24" name="Shape 1653">
            <a:extLst>
              <a:ext uri="{FF2B5EF4-FFF2-40B4-BE49-F238E27FC236}">
                <a16:creationId xmlns:a16="http://schemas.microsoft.com/office/drawing/2014/main" id="{980B59A4-97EF-5E4B-EC86-374FB473F2F3}"/>
              </a:ext>
            </a:extLst>
          </p:cNvPr>
          <p:cNvSpPr/>
          <p:nvPr/>
        </p:nvSpPr>
        <p:spPr>
          <a:xfrm>
            <a:off x="3607200" y="4754392"/>
            <a:ext cx="102276" cy="102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/>
          <a:lstStyle/>
          <a:p>
            <a:pPr marL="0" marR="0" lvl="0" indent="0" algn="l" defTabSz="914400" rtl="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3" name="Shape 1627">
            <a:extLst>
              <a:ext uri="{FF2B5EF4-FFF2-40B4-BE49-F238E27FC236}">
                <a16:creationId xmlns:a16="http://schemas.microsoft.com/office/drawing/2014/main" id="{55BEDFC8-E78B-3AC5-002D-A3DA5ED4458C}"/>
              </a:ext>
            </a:extLst>
          </p:cNvPr>
          <p:cNvSpPr/>
          <p:nvPr/>
        </p:nvSpPr>
        <p:spPr>
          <a:xfrm flipV="1">
            <a:off x="5099896" y="2411907"/>
            <a:ext cx="1" cy="1743479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23262" tIns="23262" rIns="23262" bIns="23262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1" name="Shape 1636">
            <a:extLst>
              <a:ext uri="{FF2B5EF4-FFF2-40B4-BE49-F238E27FC236}">
                <a16:creationId xmlns:a16="http://schemas.microsoft.com/office/drawing/2014/main" id="{44BB3C28-8816-F0D7-7BF2-02845218103D}"/>
              </a:ext>
            </a:extLst>
          </p:cNvPr>
          <p:cNvSpPr/>
          <p:nvPr/>
        </p:nvSpPr>
        <p:spPr>
          <a:xfrm>
            <a:off x="4909839" y="2207618"/>
            <a:ext cx="374191" cy="3741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17447" tIns="17447" rIns="36000" bIns="72000" numCol="1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-150" normalizeH="0" baseline="0" noProof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ea"/>
                <a:sym typeface="Arial" panose="020B0604020202020204" pitchFamily="34" charset="0"/>
              </a:rPr>
              <a:t>02</a:t>
            </a:r>
            <a:endParaRPr kumimoji="0" sz="1200" b="0" i="0" u="none" strike="noStrike" kern="0" cap="none" spc="-150" normalizeH="0" baseline="0" noProof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ea"/>
              <a:sym typeface="Arial" panose="020B0604020202020204" pitchFamily="34" charset="0"/>
            </a:endParaRPr>
          </a:p>
        </p:txBody>
      </p:sp>
      <p:sp>
        <p:nvSpPr>
          <p:cNvPr id="25" name="Shape 1654">
            <a:extLst>
              <a:ext uri="{FF2B5EF4-FFF2-40B4-BE49-F238E27FC236}">
                <a16:creationId xmlns:a16="http://schemas.microsoft.com/office/drawing/2014/main" id="{A807599F-FDE5-2E12-3066-190151B3CD53}"/>
              </a:ext>
            </a:extLst>
          </p:cNvPr>
          <p:cNvSpPr/>
          <p:nvPr/>
        </p:nvSpPr>
        <p:spPr>
          <a:xfrm>
            <a:off x="5020334" y="4077999"/>
            <a:ext cx="159118" cy="1591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/>
          <a:lstStyle/>
          <a:p>
            <a:pPr marL="0" marR="0" lvl="0" indent="0" algn="l" defTabSz="914400" rtl="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9" name="Shape 1629">
            <a:extLst>
              <a:ext uri="{FF2B5EF4-FFF2-40B4-BE49-F238E27FC236}">
                <a16:creationId xmlns:a16="http://schemas.microsoft.com/office/drawing/2014/main" id="{25035CFB-A9B3-2EE9-938A-CAD1BEA4CE4B}"/>
              </a:ext>
            </a:extLst>
          </p:cNvPr>
          <p:cNvSpPr/>
          <p:nvPr/>
        </p:nvSpPr>
        <p:spPr>
          <a:xfrm flipV="1">
            <a:off x="6661802" y="3666859"/>
            <a:ext cx="1" cy="1204646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23262" tIns="23262" rIns="23262" bIns="23262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3" name="Shape 1648">
            <a:extLst>
              <a:ext uri="{FF2B5EF4-FFF2-40B4-BE49-F238E27FC236}">
                <a16:creationId xmlns:a16="http://schemas.microsoft.com/office/drawing/2014/main" id="{AB79A233-C64A-2642-EAC3-B1CFB945A0EE}"/>
              </a:ext>
            </a:extLst>
          </p:cNvPr>
          <p:cNvSpPr/>
          <p:nvPr/>
        </p:nvSpPr>
        <p:spPr>
          <a:xfrm>
            <a:off x="6473132" y="4720109"/>
            <a:ext cx="374191" cy="3741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17447" tIns="17447" rIns="36000" bIns="72000" numCol="1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-150" normalizeH="0" baseline="0" noProof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ea"/>
                <a:sym typeface="Arial" panose="020B0604020202020204" pitchFamily="34" charset="0"/>
              </a:rPr>
              <a:t>03</a:t>
            </a:r>
            <a:endParaRPr kumimoji="0" sz="1200" b="0" i="0" u="none" strike="noStrike" kern="0" cap="none" spc="-150" normalizeH="0" baseline="0" noProof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ea"/>
              <a:sym typeface="Arial" panose="020B0604020202020204" pitchFamily="34" charset="0"/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C49D618A-8622-0643-72C9-E2B383D9FD37}"/>
              </a:ext>
            </a:extLst>
          </p:cNvPr>
          <p:cNvSpPr/>
          <p:nvPr/>
        </p:nvSpPr>
        <p:spPr>
          <a:xfrm>
            <a:off x="8972550" y="2637782"/>
            <a:ext cx="2092325" cy="1243776"/>
          </a:xfrm>
          <a:prstGeom prst="roundRect">
            <a:avLst>
              <a:gd name="adj" fmla="val 441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E335C2D-7E0A-CEF3-ABAF-639B2AAD59C7}"/>
              </a:ext>
            </a:extLst>
          </p:cNvPr>
          <p:cNvSpPr txBox="1"/>
          <p:nvPr/>
        </p:nvSpPr>
        <p:spPr>
          <a:xfrm>
            <a:off x="9346252" y="3403223"/>
            <a:ext cx="134492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</a:t>
            </a:r>
          </a:p>
        </p:txBody>
      </p:sp>
      <p:pic>
        <p:nvPicPr>
          <p:cNvPr id="60" name="그래픽 59" descr="블록체인 단색으로 채워진">
            <a:extLst>
              <a:ext uri="{FF2B5EF4-FFF2-40B4-BE49-F238E27FC236}">
                <a16:creationId xmlns:a16="http://schemas.microsoft.com/office/drawing/2014/main" id="{D19FB94F-8A59-4FC9-9101-23DA78A4310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799681" y="2824992"/>
            <a:ext cx="438062" cy="438062"/>
          </a:xfrm>
          <a:prstGeom prst="rect">
            <a:avLst/>
          </a:prstGeom>
        </p:spPr>
      </p:pic>
      <p:sp>
        <p:nvSpPr>
          <p:cNvPr id="64" name="TextBox 63">
            <a:extLst>
              <a:ext uri="{FF2B5EF4-FFF2-40B4-BE49-F238E27FC236}">
                <a16:creationId xmlns:a16="http://schemas.microsoft.com/office/drawing/2014/main" id="{C121A644-E071-61B8-7043-EEA26A5FB751}"/>
              </a:ext>
            </a:extLst>
          </p:cNvPr>
          <p:cNvSpPr txBox="1"/>
          <p:nvPr/>
        </p:nvSpPr>
        <p:spPr>
          <a:xfrm>
            <a:off x="2386561" y="3566157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2FF139D5-BC8A-A79C-C600-A7E07523499E}"/>
              </a:ext>
            </a:extLst>
          </p:cNvPr>
          <p:cNvSpPr txBox="1"/>
          <p:nvPr/>
        </p:nvSpPr>
        <p:spPr>
          <a:xfrm>
            <a:off x="1196340" y="3874207"/>
            <a:ext cx="213439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7025D99-E530-A270-5B1D-458928C9EDEC}"/>
              </a:ext>
            </a:extLst>
          </p:cNvPr>
          <p:cNvSpPr txBox="1"/>
          <p:nvPr/>
        </p:nvSpPr>
        <p:spPr>
          <a:xfrm>
            <a:off x="3793661" y="2264299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89F00BA-73F3-1345-16A9-CFD515BF6ECC}"/>
              </a:ext>
            </a:extLst>
          </p:cNvPr>
          <p:cNvSpPr txBox="1"/>
          <p:nvPr/>
        </p:nvSpPr>
        <p:spPr>
          <a:xfrm>
            <a:off x="2603440" y="2572349"/>
            <a:ext cx="213439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65978746-172E-D44C-F70B-62C054641A84}"/>
              </a:ext>
            </a:extLst>
          </p:cNvPr>
          <p:cNvSpPr txBox="1"/>
          <p:nvPr/>
        </p:nvSpPr>
        <p:spPr>
          <a:xfrm>
            <a:off x="7007418" y="4786250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A6DA2A00-CE54-B598-3526-8B2451603CE0}"/>
              </a:ext>
            </a:extLst>
          </p:cNvPr>
          <p:cNvSpPr txBox="1"/>
          <p:nvPr/>
        </p:nvSpPr>
        <p:spPr>
          <a:xfrm>
            <a:off x="7007418" y="5094300"/>
            <a:ext cx="213439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4FB21B22-1285-90D2-A90C-D8B191853042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984774AF-479F-F18C-27AB-1157103C9EAC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63D3B5D-4219-654C-EA64-14BABB227CA2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59FAA1C-DB4E-3251-23ED-ABE526ABA10D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6" name="사각형: 둥근 위쪽 모서리 15">
            <a:extLst>
              <a:ext uri="{FF2B5EF4-FFF2-40B4-BE49-F238E27FC236}">
                <a16:creationId xmlns:a16="http://schemas.microsoft.com/office/drawing/2014/main" id="{8CE6D1E4-AC24-A18B-B1D6-03ADE674EB10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D1C8C4B-068C-E17E-E339-4A7C8272186E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AF8313D-49AC-CFB8-3C1C-5FB1964FED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02420" y="6331129"/>
            <a:ext cx="222818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101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3" name="Shape 1656">
            <a:extLst>
              <a:ext uri="{FF2B5EF4-FFF2-40B4-BE49-F238E27FC236}">
                <a16:creationId xmlns:a16="http://schemas.microsoft.com/office/drawing/2014/main" id="{C3350558-A18F-1CF2-340C-A425F20BE185}"/>
              </a:ext>
            </a:extLst>
          </p:cNvPr>
          <p:cNvSpPr/>
          <p:nvPr/>
        </p:nvSpPr>
        <p:spPr>
          <a:xfrm>
            <a:off x="6532578" y="3542900"/>
            <a:ext cx="252933" cy="2529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/>
          <a:lstStyle/>
          <a:p>
            <a:pPr marL="0" marR="0" lvl="0" indent="0" algn="l" defTabSz="914400" rtl="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641751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>
            <a:extLst>
              <a:ext uri="{FF2B5EF4-FFF2-40B4-BE49-F238E27FC236}">
                <a16:creationId xmlns:a16="http://schemas.microsoft.com/office/drawing/2014/main" id="{54A6D320-EDC7-72F0-14F6-603776910767}"/>
              </a:ext>
            </a:extLst>
          </p:cNvPr>
          <p:cNvSpPr txBox="1"/>
          <p:nvPr/>
        </p:nvSpPr>
        <p:spPr>
          <a:xfrm>
            <a:off x="1258074" y="4557680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ADE8367-D1AC-90E1-B223-DF7A87278EB1}"/>
              </a:ext>
            </a:extLst>
          </p:cNvPr>
          <p:cNvSpPr txBox="1"/>
          <p:nvPr/>
        </p:nvSpPr>
        <p:spPr>
          <a:xfrm>
            <a:off x="1258074" y="4982570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" name="자유형: 도형 28">
            <a:extLst>
              <a:ext uri="{FF2B5EF4-FFF2-40B4-BE49-F238E27FC236}">
                <a16:creationId xmlns:a16="http://schemas.microsoft.com/office/drawing/2014/main" id="{29244ECE-B1DB-CBF9-A2AC-1C43CA01A52E}"/>
              </a:ext>
            </a:extLst>
          </p:cNvPr>
          <p:cNvSpPr/>
          <p:nvPr/>
        </p:nvSpPr>
        <p:spPr>
          <a:xfrm>
            <a:off x="5563122" y="3914167"/>
            <a:ext cx="1467685" cy="170548"/>
          </a:xfrm>
          <a:custGeom>
            <a:avLst/>
            <a:gdLst>
              <a:gd name="connsiteX0" fmla="*/ 0 w 6400800"/>
              <a:gd name="connsiteY0" fmla="*/ 172122 h 193637"/>
              <a:gd name="connsiteX1" fmla="*/ 0 w 6400800"/>
              <a:gd name="connsiteY1" fmla="*/ 0 h 193637"/>
              <a:gd name="connsiteX2" fmla="*/ 6400800 w 6400800"/>
              <a:gd name="connsiteY2" fmla="*/ 0 h 193637"/>
              <a:gd name="connsiteX3" fmla="*/ 6400800 w 6400800"/>
              <a:gd name="connsiteY3" fmla="*/ 193637 h 193637"/>
              <a:gd name="connsiteX0" fmla="*/ 0 w 6400800"/>
              <a:gd name="connsiteY0" fmla="*/ 172122 h 172122"/>
              <a:gd name="connsiteX1" fmla="*/ 0 w 6400800"/>
              <a:gd name="connsiteY1" fmla="*/ 0 h 172122"/>
              <a:gd name="connsiteX2" fmla="*/ 6400800 w 6400800"/>
              <a:gd name="connsiteY2" fmla="*/ 0 h 172122"/>
              <a:gd name="connsiteX3" fmla="*/ 6400800 w 6400800"/>
              <a:gd name="connsiteY3" fmla="*/ 170219 h 17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0800" h="172122">
                <a:moveTo>
                  <a:pt x="0" y="172122"/>
                </a:moveTo>
                <a:lnTo>
                  <a:pt x="0" y="0"/>
                </a:lnTo>
                <a:lnTo>
                  <a:pt x="6400800" y="0"/>
                </a:lnTo>
                <a:lnTo>
                  <a:pt x="6400800" y="170219"/>
                </a:lnTo>
              </a:path>
            </a:pathLst>
          </a:cu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noFill/>
              </a:ln>
              <a:solidFill>
                <a:srgbClr val="BCB9A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0" name="자유형: 도형 6">
            <a:extLst>
              <a:ext uri="{FF2B5EF4-FFF2-40B4-BE49-F238E27FC236}">
                <a16:creationId xmlns:a16="http://schemas.microsoft.com/office/drawing/2014/main" id="{42C1160C-F216-72E8-C5FA-77EFFA11C6B4}"/>
              </a:ext>
            </a:extLst>
          </p:cNvPr>
          <p:cNvSpPr/>
          <p:nvPr/>
        </p:nvSpPr>
        <p:spPr>
          <a:xfrm>
            <a:off x="6258250" y="3152597"/>
            <a:ext cx="3127833" cy="137849"/>
          </a:xfrm>
          <a:custGeom>
            <a:avLst/>
            <a:gdLst>
              <a:gd name="connsiteX0" fmla="*/ 0 w 6400800"/>
              <a:gd name="connsiteY0" fmla="*/ 172122 h 193637"/>
              <a:gd name="connsiteX1" fmla="*/ 0 w 6400800"/>
              <a:gd name="connsiteY1" fmla="*/ 0 h 193637"/>
              <a:gd name="connsiteX2" fmla="*/ 6400800 w 6400800"/>
              <a:gd name="connsiteY2" fmla="*/ 0 h 193637"/>
              <a:gd name="connsiteX3" fmla="*/ 6400800 w 6400800"/>
              <a:gd name="connsiteY3" fmla="*/ 193637 h 193637"/>
              <a:gd name="connsiteX0" fmla="*/ 0 w 6400800"/>
              <a:gd name="connsiteY0" fmla="*/ 172122 h 172122"/>
              <a:gd name="connsiteX1" fmla="*/ 0 w 6400800"/>
              <a:gd name="connsiteY1" fmla="*/ 0 h 172122"/>
              <a:gd name="connsiteX2" fmla="*/ 6400800 w 6400800"/>
              <a:gd name="connsiteY2" fmla="*/ 0 h 172122"/>
              <a:gd name="connsiteX3" fmla="*/ 6400800 w 6400800"/>
              <a:gd name="connsiteY3" fmla="*/ 170219 h 17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0800" h="172122">
                <a:moveTo>
                  <a:pt x="0" y="172122"/>
                </a:moveTo>
                <a:lnTo>
                  <a:pt x="0" y="0"/>
                </a:lnTo>
                <a:lnTo>
                  <a:pt x="6400800" y="0"/>
                </a:lnTo>
                <a:lnTo>
                  <a:pt x="6400800" y="170219"/>
                </a:lnTo>
              </a:path>
            </a:pathLst>
          </a:cu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noFill/>
              </a:ln>
              <a:solidFill>
                <a:srgbClr val="BCB9A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C30A03DB-FA2B-1FAD-46AA-E06DB50C826A}"/>
              </a:ext>
            </a:extLst>
          </p:cNvPr>
          <p:cNvSpPr/>
          <p:nvPr/>
        </p:nvSpPr>
        <p:spPr>
          <a:xfrm>
            <a:off x="6860909" y="2236788"/>
            <a:ext cx="1816366" cy="551432"/>
          </a:xfrm>
          <a:prstGeom prst="rect">
            <a:avLst/>
          </a:prstGeom>
          <a:gradFill>
            <a:gsLst>
              <a:gs pos="0">
                <a:schemeClr val="accent3">
                  <a:lumMod val="85000"/>
                  <a:lumOff val="15000"/>
                </a:schemeClr>
              </a:gs>
              <a:gs pos="93000">
                <a:schemeClr val="accent3"/>
              </a:gs>
            </a:gsLst>
            <a:lin ang="2700000" scaled="0"/>
          </a:gradFill>
          <a:ln>
            <a:noFill/>
          </a:ln>
          <a:effectLst>
            <a:outerShdw blurRad="88900" dist="38100" dir="5400000" algn="t" rotWithShape="0">
              <a:schemeClr val="accent3">
                <a:alpha val="4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spcBef>
                <a:spcPts val="270"/>
              </a:spcBef>
              <a:spcAft>
                <a:spcPts val="200"/>
              </a:spcAft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키워드 입력</a:t>
            </a:r>
            <a:endParaRPr lang="en-US" altLang="ko-KR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13" name="사각형: 둥근 모서리 8">
            <a:extLst>
              <a:ext uri="{FF2B5EF4-FFF2-40B4-BE49-F238E27FC236}">
                <a16:creationId xmlns:a16="http://schemas.microsoft.com/office/drawing/2014/main" id="{E74838FB-012B-8F39-2CF4-E069908103AB}"/>
              </a:ext>
            </a:extLst>
          </p:cNvPr>
          <p:cNvSpPr/>
          <p:nvPr/>
        </p:nvSpPr>
        <p:spPr>
          <a:xfrm>
            <a:off x="5525065" y="3355590"/>
            <a:ext cx="1548856" cy="377248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spcBef>
                <a:spcPts val="270"/>
              </a:spcBef>
              <a:spcAft>
                <a:spcPts val="200"/>
              </a:spcAft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키워드 입력</a:t>
            </a:r>
            <a:endParaRPr lang="en-US" altLang="ko-KR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16" name="사각형: 둥근 모서리 9">
            <a:extLst>
              <a:ext uri="{FF2B5EF4-FFF2-40B4-BE49-F238E27FC236}">
                <a16:creationId xmlns:a16="http://schemas.microsoft.com/office/drawing/2014/main" id="{A2C67CE4-F73B-5876-84EC-CECCE1F7E349}"/>
              </a:ext>
            </a:extLst>
          </p:cNvPr>
          <p:cNvSpPr/>
          <p:nvPr/>
        </p:nvSpPr>
        <p:spPr>
          <a:xfrm>
            <a:off x="8578680" y="3355590"/>
            <a:ext cx="1548856" cy="377248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spcBef>
                <a:spcPts val="270"/>
              </a:spcBef>
              <a:spcAft>
                <a:spcPts val="200"/>
              </a:spcAft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키워드 입력</a:t>
            </a:r>
            <a:endParaRPr lang="en-US" altLang="ko-KR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E107AD7B-F6AA-2E8A-008E-FF13AFB30C8C}"/>
              </a:ext>
            </a:extLst>
          </p:cNvPr>
          <p:cNvSpPr/>
          <p:nvPr/>
        </p:nvSpPr>
        <p:spPr>
          <a:xfrm>
            <a:off x="6412559" y="4168461"/>
            <a:ext cx="1212518" cy="3772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7914D3A9-D5E6-51F0-C63D-0D631B9EA58A}"/>
              </a:ext>
            </a:extLst>
          </p:cNvPr>
          <p:cNvSpPr/>
          <p:nvPr/>
        </p:nvSpPr>
        <p:spPr>
          <a:xfrm>
            <a:off x="4956945" y="4168461"/>
            <a:ext cx="1212351" cy="3772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158C65EC-D16C-D58D-1B37-A3FDB1769E20}"/>
              </a:ext>
            </a:extLst>
          </p:cNvPr>
          <p:cNvSpPr/>
          <p:nvPr/>
        </p:nvSpPr>
        <p:spPr>
          <a:xfrm>
            <a:off x="4956945" y="4837580"/>
            <a:ext cx="1212351" cy="377248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4D79C887-F4EA-5D56-FD70-C0FE9065D902}"/>
              </a:ext>
            </a:extLst>
          </p:cNvPr>
          <p:cNvSpPr/>
          <p:nvPr/>
        </p:nvSpPr>
        <p:spPr>
          <a:xfrm>
            <a:off x="4956945" y="5308143"/>
            <a:ext cx="1212351" cy="377248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87719113-24EE-25BA-1B4B-6C54DACD0DFE}"/>
              </a:ext>
            </a:extLst>
          </p:cNvPr>
          <p:cNvSpPr/>
          <p:nvPr/>
        </p:nvSpPr>
        <p:spPr>
          <a:xfrm>
            <a:off x="6412559" y="4837580"/>
            <a:ext cx="1212518" cy="377248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0EC33EA6-98A1-8B63-CA61-AA17302E9A94}"/>
              </a:ext>
            </a:extLst>
          </p:cNvPr>
          <p:cNvSpPr/>
          <p:nvPr/>
        </p:nvSpPr>
        <p:spPr>
          <a:xfrm>
            <a:off x="6412559" y="5308143"/>
            <a:ext cx="1212518" cy="377248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4A7D0684-1165-2930-C40F-C836CB25EA19}"/>
              </a:ext>
            </a:extLst>
          </p:cNvPr>
          <p:cNvSpPr/>
          <p:nvPr/>
        </p:nvSpPr>
        <p:spPr>
          <a:xfrm>
            <a:off x="9503250" y="4168461"/>
            <a:ext cx="1212518" cy="3772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B17B9695-3885-23E8-45A3-AF678D383DAD}"/>
              </a:ext>
            </a:extLst>
          </p:cNvPr>
          <p:cNvSpPr/>
          <p:nvPr/>
        </p:nvSpPr>
        <p:spPr>
          <a:xfrm>
            <a:off x="8047472" y="4168461"/>
            <a:ext cx="1212518" cy="37724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C87B8FC-C39B-BB30-5AF6-BC10884F30BA}"/>
              </a:ext>
            </a:extLst>
          </p:cNvPr>
          <p:cNvSpPr/>
          <p:nvPr/>
        </p:nvSpPr>
        <p:spPr>
          <a:xfrm>
            <a:off x="8047472" y="4837580"/>
            <a:ext cx="1212518" cy="377248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F90EB445-498F-63C9-E0C1-0E099729489E}"/>
              </a:ext>
            </a:extLst>
          </p:cNvPr>
          <p:cNvSpPr/>
          <p:nvPr/>
        </p:nvSpPr>
        <p:spPr>
          <a:xfrm>
            <a:off x="8047472" y="5308143"/>
            <a:ext cx="1212518" cy="377248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7D3DB42E-6866-84CC-8D8C-D42211CE42F9}"/>
              </a:ext>
            </a:extLst>
          </p:cNvPr>
          <p:cNvSpPr/>
          <p:nvPr/>
        </p:nvSpPr>
        <p:spPr>
          <a:xfrm>
            <a:off x="9503250" y="4837580"/>
            <a:ext cx="1212518" cy="377248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C14A9807-3490-812E-158C-5356AE32A190}"/>
              </a:ext>
            </a:extLst>
          </p:cNvPr>
          <p:cNvSpPr/>
          <p:nvPr/>
        </p:nvSpPr>
        <p:spPr>
          <a:xfrm>
            <a:off x="9503250" y="5308143"/>
            <a:ext cx="1212518" cy="377248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cxnSp>
        <p:nvCxnSpPr>
          <p:cNvPr id="40" name="직선 연결선 39">
            <a:extLst>
              <a:ext uri="{FF2B5EF4-FFF2-40B4-BE49-F238E27FC236}">
                <a16:creationId xmlns:a16="http://schemas.microsoft.com/office/drawing/2014/main" id="{BDEBFD07-817F-86A0-3FE2-6A85FA1158C0}"/>
              </a:ext>
            </a:extLst>
          </p:cNvPr>
          <p:cNvCxnSpPr>
            <a:cxnSpLocks/>
          </p:cNvCxnSpPr>
          <p:nvPr/>
        </p:nvCxnSpPr>
        <p:spPr>
          <a:xfrm flipV="1">
            <a:off x="9155761" y="3807279"/>
            <a:ext cx="0" cy="129902"/>
          </a:xfrm>
          <a:prstGeom prst="line">
            <a:avLst/>
          </a:prstGeom>
          <a:solidFill>
            <a:schemeClr val="bg2">
              <a:lumMod val="9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120DBEFB-E207-0D03-B13C-C23A42990CD8}"/>
              </a:ext>
            </a:extLst>
          </p:cNvPr>
          <p:cNvCxnSpPr>
            <a:cxnSpLocks/>
          </p:cNvCxnSpPr>
          <p:nvPr/>
        </p:nvCxnSpPr>
        <p:spPr>
          <a:xfrm flipV="1">
            <a:off x="7769091" y="2873586"/>
            <a:ext cx="0" cy="279011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4C313FCD-45F8-C90F-ED77-9D088EFC01F3}"/>
              </a:ext>
            </a:extLst>
          </p:cNvPr>
          <p:cNvCxnSpPr>
            <a:cxnSpLocks/>
          </p:cNvCxnSpPr>
          <p:nvPr/>
        </p:nvCxnSpPr>
        <p:spPr>
          <a:xfrm flipV="1">
            <a:off x="6288696" y="3797676"/>
            <a:ext cx="0" cy="116491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자유형: 도형 34">
            <a:extLst>
              <a:ext uri="{FF2B5EF4-FFF2-40B4-BE49-F238E27FC236}">
                <a16:creationId xmlns:a16="http://schemas.microsoft.com/office/drawing/2014/main" id="{C8244E4B-8E59-AAFB-8A7D-7F458D31B397}"/>
              </a:ext>
            </a:extLst>
          </p:cNvPr>
          <p:cNvSpPr/>
          <p:nvPr/>
        </p:nvSpPr>
        <p:spPr>
          <a:xfrm>
            <a:off x="8660511" y="3914167"/>
            <a:ext cx="1467685" cy="170548"/>
          </a:xfrm>
          <a:custGeom>
            <a:avLst/>
            <a:gdLst>
              <a:gd name="connsiteX0" fmla="*/ 0 w 6400800"/>
              <a:gd name="connsiteY0" fmla="*/ 172122 h 193637"/>
              <a:gd name="connsiteX1" fmla="*/ 0 w 6400800"/>
              <a:gd name="connsiteY1" fmla="*/ 0 h 193637"/>
              <a:gd name="connsiteX2" fmla="*/ 6400800 w 6400800"/>
              <a:gd name="connsiteY2" fmla="*/ 0 h 193637"/>
              <a:gd name="connsiteX3" fmla="*/ 6400800 w 6400800"/>
              <a:gd name="connsiteY3" fmla="*/ 193637 h 193637"/>
              <a:gd name="connsiteX0" fmla="*/ 0 w 6400800"/>
              <a:gd name="connsiteY0" fmla="*/ 172122 h 172122"/>
              <a:gd name="connsiteX1" fmla="*/ 0 w 6400800"/>
              <a:gd name="connsiteY1" fmla="*/ 0 h 172122"/>
              <a:gd name="connsiteX2" fmla="*/ 6400800 w 6400800"/>
              <a:gd name="connsiteY2" fmla="*/ 0 h 172122"/>
              <a:gd name="connsiteX3" fmla="*/ 6400800 w 6400800"/>
              <a:gd name="connsiteY3" fmla="*/ 170219 h 17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0800" h="172122">
                <a:moveTo>
                  <a:pt x="0" y="172122"/>
                </a:moveTo>
                <a:lnTo>
                  <a:pt x="0" y="0"/>
                </a:lnTo>
                <a:lnTo>
                  <a:pt x="6400800" y="0"/>
                </a:lnTo>
                <a:lnTo>
                  <a:pt x="6400800" y="170219"/>
                </a:lnTo>
              </a:path>
            </a:pathLst>
          </a:cu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noFill/>
              </a:ln>
              <a:solidFill>
                <a:srgbClr val="BCB9A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cxnSp>
        <p:nvCxnSpPr>
          <p:cNvPr id="45" name="직선 연결선 44">
            <a:extLst>
              <a:ext uri="{FF2B5EF4-FFF2-40B4-BE49-F238E27FC236}">
                <a16:creationId xmlns:a16="http://schemas.microsoft.com/office/drawing/2014/main" id="{284DE578-A8F8-E239-C5FA-60014BE5755F}"/>
              </a:ext>
            </a:extLst>
          </p:cNvPr>
          <p:cNvCxnSpPr>
            <a:cxnSpLocks/>
          </p:cNvCxnSpPr>
          <p:nvPr/>
        </p:nvCxnSpPr>
        <p:spPr>
          <a:xfrm flipV="1">
            <a:off x="9386083" y="3797676"/>
            <a:ext cx="0" cy="116491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>
            <a:extLst>
              <a:ext uri="{FF2B5EF4-FFF2-40B4-BE49-F238E27FC236}">
                <a16:creationId xmlns:a16="http://schemas.microsoft.com/office/drawing/2014/main" id="{ADD734B6-D835-7860-64B3-373639A17B31}"/>
              </a:ext>
            </a:extLst>
          </p:cNvPr>
          <p:cNvCxnSpPr>
            <a:cxnSpLocks/>
          </p:cNvCxnSpPr>
          <p:nvPr/>
        </p:nvCxnSpPr>
        <p:spPr>
          <a:xfrm flipV="1">
            <a:off x="5563122" y="4632178"/>
            <a:ext cx="0" cy="116491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>
            <a:extLst>
              <a:ext uri="{FF2B5EF4-FFF2-40B4-BE49-F238E27FC236}">
                <a16:creationId xmlns:a16="http://schemas.microsoft.com/office/drawing/2014/main" id="{434CCEAE-7967-D11E-F049-7E7BED902BEE}"/>
              </a:ext>
            </a:extLst>
          </p:cNvPr>
          <p:cNvCxnSpPr>
            <a:cxnSpLocks/>
          </p:cNvCxnSpPr>
          <p:nvPr/>
        </p:nvCxnSpPr>
        <p:spPr>
          <a:xfrm flipV="1">
            <a:off x="7030807" y="4632178"/>
            <a:ext cx="0" cy="116491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>
            <a:extLst>
              <a:ext uri="{FF2B5EF4-FFF2-40B4-BE49-F238E27FC236}">
                <a16:creationId xmlns:a16="http://schemas.microsoft.com/office/drawing/2014/main" id="{FE7592E8-63CF-4669-7ABD-A53DCCA0A8E9}"/>
              </a:ext>
            </a:extLst>
          </p:cNvPr>
          <p:cNvCxnSpPr>
            <a:cxnSpLocks/>
          </p:cNvCxnSpPr>
          <p:nvPr/>
        </p:nvCxnSpPr>
        <p:spPr>
          <a:xfrm flipV="1">
            <a:off x="8661787" y="4632178"/>
            <a:ext cx="0" cy="116491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D1B00161-8ED9-6DFB-0F23-803A8CB4DA42}"/>
              </a:ext>
            </a:extLst>
          </p:cNvPr>
          <p:cNvCxnSpPr>
            <a:cxnSpLocks/>
          </p:cNvCxnSpPr>
          <p:nvPr/>
        </p:nvCxnSpPr>
        <p:spPr>
          <a:xfrm flipV="1">
            <a:off x="10129473" y="4632178"/>
            <a:ext cx="0" cy="116491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09EE5048-6D8C-5EF7-5AA4-FFB7951EA162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87FE639F-D69A-F9CC-CA38-1E282CFD4D0F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BE83DBF-3D3F-838D-7E57-5A83233D8611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4AA3D0A-B55E-25EA-EDD7-FF03423DF5BA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8ACEF03A-AFC8-AFD5-0691-148C440574F2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95B9637-6021-E99D-053D-613612C8F84D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5D1C6B7-2A60-045A-F0EA-AD253227DB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00817" y="6331129"/>
            <a:ext cx="224421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102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048093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사각형: 둥근 위쪽 모서리 8">
            <a:extLst>
              <a:ext uri="{FF2B5EF4-FFF2-40B4-BE49-F238E27FC236}">
                <a16:creationId xmlns:a16="http://schemas.microsoft.com/office/drawing/2014/main" id="{59DF904C-EA8E-7542-2F23-0BC9DD9F4A58}"/>
              </a:ext>
            </a:extLst>
          </p:cNvPr>
          <p:cNvSpPr/>
          <p:nvPr/>
        </p:nvSpPr>
        <p:spPr>
          <a:xfrm>
            <a:off x="4049320" y="3296756"/>
            <a:ext cx="479503" cy="1958508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3">
                  <a:lumMod val="80000"/>
                  <a:lumOff val="20000"/>
                </a:schemeClr>
              </a:gs>
              <a:gs pos="100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사각형: 둥근 위쪽 모서리 9">
            <a:extLst>
              <a:ext uri="{FF2B5EF4-FFF2-40B4-BE49-F238E27FC236}">
                <a16:creationId xmlns:a16="http://schemas.microsoft.com/office/drawing/2014/main" id="{28016078-47D8-7880-28B3-EA1F5ADE8539}"/>
              </a:ext>
            </a:extLst>
          </p:cNvPr>
          <p:cNvSpPr/>
          <p:nvPr/>
        </p:nvSpPr>
        <p:spPr>
          <a:xfrm>
            <a:off x="3129558" y="3705225"/>
            <a:ext cx="479503" cy="1550039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3">
                  <a:lumMod val="80000"/>
                  <a:lumOff val="20000"/>
                </a:schemeClr>
              </a:gs>
              <a:gs pos="100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사각형: 둥근 위쪽 모서리 11">
            <a:extLst>
              <a:ext uri="{FF2B5EF4-FFF2-40B4-BE49-F238E27FC236}">
                <a16:creationId xmlns:a16="http://schemas.microsoft.com/office/drawing/2014/main" id="{8BAC7605-916F-F054-21C4-DC9BA2315722}"/>
              </a:ext>
            </a:extLst>
          </p:cNvPr>
          <p:cNvSpPr/>
          <p:nvPr/>
        </p:nvSpPr>
        <p:spPr>
          <a:xfrm>
            <a:off x="2209795" y="4214160"/>
            <a:ext cx="479503" cy="1041104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3">
                  <a:lumMod val="80000"/>
                  <a:lumOff val="20000"/>
                </a:schemeClr>
              </a:gs>
              <a:gs pos="100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CB5E8C82-C7B6-E864-3A40-0874620D9B7C}"/>
              </a:ext>
            </a:extLst>
          </p:cNvPr>
          <p:cNvSpPr/>
          <p:nvPr/>
        </p:nvSpPr>
        <p:spPr>
          <a:xfrm>
            <a:off x="1290032" y="3981450"/>
            <a:ext cx="479503" cy="1273813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3">
                  <a:lumMod val="80000"/>
                  <a:lumOff val="20000"/>
                </a:schemeClr>
              </a:gs>
              <a:gs pos="100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7D72A0B-9E81-C948-19BA-9BB5726E2D9E}"/>
              </a:ext>
            </a:extLst>
          </p:cNvPr>
          <p:cNvSpPr txBox="1"/>
          <p:nvPr/>
        </p:nvSpPr>
        <p:spPr>
          <a:xfrm>
            <a:off x="4017362" y="5423301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848483B-5397-CB4D-1973-F5064FC3B6AE}"/>
              </a:ext>
            </a:extLst>
          </p:cNvPr>
          <p:cNvSpPr txBox="1"/>
          <p:nvPr/>
        </p:nvSpPr>
        <p:spPr>
          <a:xfrm>
            <a:off x="3097600" y="5423301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C4B6002-166F-36AC-35B5-28C2BA586012}"/>
              </a:ext>
            </a:extLst>
          </p:cNvPr>
          <p:cNvSpPr txBox="1"/>
          <p:nvPr/>
        </p:nvSpPr>
        <p:spPr>
          <a:xfrm>
            <a:off x="2177837" y="5423301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DB28C90-022E-0D44-6DD8-BDF261BC0023}"/>
              </a:ext>
            </a:extLst>
          </p:cNvPr>
          <p:cNvSpPr txBox="1"/>
          <p:nvPr/>
        </p:nvSpPr>
        <p:spPr>
          <a:xfrm>
            <a:off x="1258074" y="5423301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6B71075-CE53-7A43-6487-46CCBF9493A0}"/>
              </a:ext>
            </a:extLst>
          </p:cNvPr>
          <p:cNvSpPr txBox="1"/>
          <p:nvPr/>
        </p:nvSpPr>
        <p:spPr>
          <a:xfrm>
            <a:off x="1290032" y="2296304"/>
            <a:ext cx="2457181" cy="46275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 내용을</a:t>
            </a:r>
            <a:endParaRPr lang="en-US" altLang="ko-KR"/>
          </a:p>
        </p:txBody>
      </p:sp>
      <p:sp>
        <p:nvSpPr>
          <p:cNvPr id="27" name="사각형: 둥근 위쪽 모서리 26">
            <a:extLst>
              <a:ext uri="{FF2B5EF4-FFF2-40B4-BE49-F238E27FC236}">
                <a16:creationId xmlns:a16="http://schemas.microsoft.com/office/drawing/2014/main" id="{3E435A23-D3FE-691A-869F-106636BDC4AA}"/>
              </a:ext>
            </a:extLst>
          </p:cNvPr>
          <p:cNvSpPr/>
          <p:nvPr/>
        </p:nvSpPr>
        <p:spPr>
          <a:xfrm>
            <a:off x="10390508" y="3804554"/>
            <a:ext cx="479503" cy="1450710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2">
                  <a:lumMod val="50000"/>
                  <a:lumOff val="50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사각형: 둥근 위쪽 모서리 27">
            <a:extLst>
              <a:ext uri="{FF2B5EF4-FFF2-40B4-BE49-F238E27FC236}">
                <a16:creationId xmlns:a16="http://schemas.microsoft.com/office/drawing/2014/main" id="{71A66219-3B27-CF7A-3D12-46B33B0AB56F}"/>
              </a:ext>
            </a:extLst>
          </p:cNvPr>
          <p:cNvSpPr/>
          <p:nvPr/>
        </p:nvSpPr>
        <p:spPr>
          <a:xfrm>
            <a:off x="9470746" y="4337954"/>
            <a:ext cx="479503" cy="917310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2">
                  <a:lumMod val="50000"/>
                  <a:lumOff val="50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사각형: 둥근 위쪽 모서리 28">
            <a:extLst>
              <a:ext uri="{FF2B5EF4-FFF2-40B4-BE49-F238E27FC236}">
                <a16:creationId xmlns:a16="http://schemas.microsoft.com/office/drawing/2014/main" id="{E3E33A2F-907A-B5F8-86AD-78203E7C3B68}"/>
              </a:ext>
            </a:extLst>
          </p:cNvPr>
          <p:cNvSpPr/>
          <p:nvPr/>
        </p:nvSpPr>
        <p:spPr>
          <a:xfrm>
            <a:off x="8550983" y="4557028"/>
            <a:ext cx="479503" cy="698235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2">
                  <a:lumMod val="50000"/>
                  <a:lumOff val="50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사각형: 둥근 위쪽 모서리 29">
            <a:extLst>
              <a:ext uri="{FF2B5EF4-FFF2-40B4-BE49-F238E27FC236}">
                <a16:creationId xmlns:a16="http://schemas.microsoft.com/office/drawing/2014/main" id="{0DE1C4C5-E06F-FA1B-C918-7FA5AE7F53DF}"/>
              </a:ext>
            </a:extLst>
          </p:cNvPr>
          <p:cNvSpPr/>
          <p:nvPr/>
        </p:nvSpPr>
        <p:spPr>
          <a:xfrm>
            <a:off x="7631220" y="3495676"/>
            <a:ext cx="479503" cy="1759588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2">
                  <a:lumMod val="50000"/>
                  <a:lumOff val="50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AE5504C-1F0D-7869-9B49-4BAA75F695F5}"/>
              </a:ext>
            </a:extLst>
          </p:cNvPr>
          <p:cNvSpPr txBox="1"/>
          <p:nvPr/>
        </p:nvSpPr>
        <p:spPr>
          <a:xfrm>
            <a:off x="10358550" y="5423301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0E638DD-EC77-5103-30AE-C7B352B989A4}"/>
              </a:ext>
            </a:extLst>
          </p:cNvPr>
          <p:cNvSpPr txBox="1"/>
          <p:nvPr/>
        </p:nvSpPr>
        <p:spPr>
          <a:xfrm>
            <a:off x="9438788" y="5423301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E92BC0F-BBB2-5A59-3787-E57906C44404}"/>
              </a:ext>
            </a:extLst>
          </p:cNvPr>
          <p:cNvSpPr txBox="1"/>
          <p:nvPr/>
        </p:nvSpPr>
        <p:spPr>
          <a:xfrm>
            <a:off x="8519025" y="5423301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DA9CD9F-B1A6-E124-C3F4-E3E282AA0184}"/>
              </a:ext>
            </a:extLst>
          </p:cNvPr>
          <p:cNvSpPr txBox="1"/>
          <p:nvPr/>
        </p:nvSpPr>
        <p:spPr>
          <a:xfrm>
            <a:off x="7599262" y="5423301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48" name="자유형: 도형 47">
            <a:extLst>
              <a:ext uri="{FF2B5EF4-FFF2-40B4-BE49-F238E27FC236}">
                <a16:creationId xmlns:a16="http://schemas.microsoft.com/office/drawing/2014/main" id="{B1C5E62A-A5AC-F660-57BF-7BA437AB03D8}"/>
              </a:ext>
            </a:extLst>
          </p:cNvPr>
          <p:cNvSpPr/>
          <p:nvPr/>
        </p:nvSpPr>
        <p:spPr>
          <a:xfrm>
            <a:off x="4999335" y="2382029"/>
            <a:ext cx="887806" cy="2882485"/>
          </a:xfrm>
          <a:custGeom>
            <a:avLst/>
            <a:gdLst>
              <a:gd name="connsiteX0" fmla="*/ 19554 w 549668"/>
              <a:gd name="connsiteY0" fmla="*/ 932429 h 1784635"/>
              <a:gd name="connsiteX1" fmla="*/ 21269 w 549668"/>
              <a:gd name="connsiteY1" fmla="*/ 930238 h 1784635"/>
              <a:gd name="connsiteX2" fmla="*/ 26793 w 549668"/>
              <a:gd name="connsiteY2" fmla="*/ 947764 h 1784635"/>
              <a:gd name="connsiteX3" fmla="*/ 34508 w 549668"/>
              <a:gd name="connsiteY3" fmla="*/ 968910 h 1784635"/>
              <a:gd name="connsiteX4" fmla="*/ 39271 w 549668"/>
              <a:gd name="connsiteY4" fmla="*/ 1003485 h 1784635"/>
              <a:gd name="connsiteX5" fmla="*/ 53654 w 549668"/>
              <a:gd name="connsiteY5" fmla="*/ 1045681 h 1784635"/>
              <a:gd name="connsiteX6" fmla="*/ 63274 w 549668"/>
              <a:gd name="connsiteY6" fmla="*/ 1096545 h 1784635"/>
              <a:gd name="connsiteX7" fmla="*/ 76704 w 549668"/>
              <a:gd name="connsiteY7" fmla="*/ 1159886 h 1784635"/>
              <a:gd name="connsiteX8" fmla="*/ 85372 w 549668"/>
              <a:gd name="connsiteY8" fmla="*/ 1188651 h 1784635"/>
              <a:gd name="connsiteX9" fmla="*/ 94040 w 549668"/>
              <a:gd name="connsiteY9" fmla="*/ 1273138 h 1784635"/>
              <a:gd name="connsiteX10" fmla="*/ 114233 w 549668"/>
              <a:gd name="connsiteY10" fmla="*/ 1397916 h 1784635"/>
              <a:gd name="connsiteX11" fmla="*/ 127663 w 549668"/>
              <a:gd name="connsiteY11" fmla="*/ 1446874 h 1784635"/>
              <a:gd name="connsiteX12" fmla="*/ 127663 w 549668"/>
              <a:gd name="connsiteY12" fmla="*/ 1500595 h 1784635"/>
              <a:gd name="connsiteX13" fmla="*/ 129568 w 549668"/>
              <a:gd name="connsiteY13" fmla="*/ 1524598 h 1784635"/>
              <a:gd name="connsiteX14" fmla="*/ 121853 w 549668"/>
              <a:gd name="connsiteY14" fmla="*/ 1575462 h 1784635"/>
              <a:gd name="connsiteX15" fmla="*/ 118043 w 549668"/>
              <a:gd name="connsiteY15" fmla="*/ 1644613 h 1784635"/>
              <a:gd name="connsiteX16" fmla="*/ 111280 w 549668"/>
              <a:gd name="connsiteY16" fmla="*/ 1667664 h 1784635"/>
              <a:gd name="connsiteX17" fmla="*/ 104517 w 549668"/>
              <a:gd name="connsiteY17" fmla="*/ 1692619 h 1784635"/>
              <a:gd name="connsiteX18" fmla="*/ 84324 w 549668"/>
              <a:gd name="connsiteY18" fmla="*/ 1714717 h 1784635"/>
              <a:gd name="connsiteX19" fmla="*/ 44033 w 549668"/>
              <a:gd name="connsiteY19" fmla="*/ 1736815 h 1784635"/>
              <a:gd name="connsiteX20" fmla="*/ 18125 w 549668"/>
              <a:gd name="connsiteY20" fmla="*/ 1744435 h 1784635"/>
              <a:gd name="connsiteX21" fmla="*/ 13363 w 549668"/>
              <a:gd name="connsiteY21" fmla="*/ 1768438 h 1784635"/>
              <a:gd name="connsiteX22" fmla="*/ 39271 w 549668"/>
              <a:gd name="connsiteY22" fmla="*/ 1781868 h 1784635"/>
              <a:gd name="connsiteX23" fmla="*/ 136235 w 549668"/>
              <a:gd name="connsiteY23" fmla="*/ 1771296 h 1784635"/>
              <a:gd name="connsiteX24" fmla="*/ 161191 w 549668"/>
              <a:gd name="connsiteY24" fmla="*/ 1772248 h 1784635"/>
              <a:gd name="connsiteX25" fmla="*/ 172716 w 549668"/>
              <a:gd name="connsiteY25" fmla="*/ 1779963 h 1784635"/>
              <a:gd name="connsiteX26" fmla="*/ 242820 w 549668"/>
              <a:gd name="connsiteY26" fmla="*/ 1776153 h 1784635"/>
              <a:gd name="connsiteX27" fmla="*/ 243106 w 549668"/>
              <a:gd name="connsiteY27" fmla="*/ 1776058 h 1784635"/>
              <a:gd name="connsiteX28" fmla="*/ 254345 w 549668"/>
              <a:gd name="connsiteY28" fmla="*/ 1779106 h 1784635"/>
              <a:gd name="connsiteX29" fmla="*/ 386838 w 549668"/>
              <a:gd name="connsiteY29" fmla="*/ 1783869 h 1784635"/>
              <a:gd name="connsiteX30" fmla="*/ 407031 w 549668"/>
              <a:gd name="connsiteY30" fmla="*/ 1781011 h 1784635"/>
              <a:gd name="connsiteX31" fmla="*/ 408936 w 549668"/>
              <a:gd name="connsiteY31" fmla="*/ 1737768 h 1784635"/>
              <a:gd name="connsiteX32" fmla="*/ 428177 w 549668"/>
              <a:gd name="connsiteY32" fmla="*/ 1692619 h 1784635"/>
              <a:gd name="connsiteX33" fmla="*/ 429129 w 549668"/>
              <a:gd name="connsiteY33" fmla="*/ 1647471 h 1784635"/>
              <a:gd name="connsiteX34" fmla="*/ 435797 w 549668"/>
              <a:gd name="connsiteY34" fmla="*/ 1578319 h 1784635"/>
              <a:gd name="connsiteX35" fmla="*/ 434844 w 549668"/>
              <a:gd name="connsiteY35" fmla="*/ 1497642 h 1784635"/>
              <a:gd name="connsiteX36" fmla="*/ 421890 w 549668"/>
              <a:gd name="connsiteY36" fmla="*/ 1365626 h 1784635"/>
              <a:gd name="connsiteX37" fmla="*/ 418747 w 549668"/>
              <a:gd name="connsiteY37" fmla="*/ 1337051 h 1784635"/>
              <a:gd name="connsiteX38" fmla="*/ 409889 w 549668"/>
              <a:gd name="connsiteY38" fmla="*/ 1180936 h 1784635"/>
              <a:gd name="connsiteX39" fmla="*/ 411794 w 549668"/>
              <a:gd name="connsiteY39" fmla="*/ 965862 h 1784635"/>
              <a:gd name="connsiteX40" fmla="*/ 406174 w 549668"/>
              <a:gd name="connsiteY40" fmla="*/ 879470 h 1784635"/>
              <a:gd name="connsiteX41" fmla="*/ 427700 w 549668"/>
              <a:gd name="connsiteY41" fmla="*/ 834417 h 1784635"/>
              <a:gd name="connsiteX42" fmla="*/ 450751 w 549668"/>
              <a:gd name="connsiteY42" fmla="*/ 818129 h 1784635"/>
              <a:gd name="connsiteX43" fmla="*/ 475706 w 549668"/>
              <a:gd name="connsiteY43" fmla="*/ 805651 h 1784635"/>
              <a:gd name="connsiteX44" fmla="*/ 506472 w 549668"/>
              <a:gd name="connsiteY44" fmla="*/ 737452 h 1784635"/>
              <a:gd name="connsiteX45" fmla="*/ 535238 w 549668"/>
              <a:gd name="connsiteY45" fmla="*/ 694209 h 1784635"/>
              <a:gd name="connsiteX46" fmla="*/ 545810 w 549668"/>
              <a:gd name="connsiteY46" fmla="*/ 634677 h 1784635"/>
              <a:gd name="connsiteX47" fmla="*/ 549620 w 549668"/>
              <a:gd name="connsiteY47" fmla="*/ 588576 h 1784635"/>
              <a:gd name="connsiteX48" fmla="*/ 530380 w 549668"/>
              <a:gd name="connsiteY48" fmla="*/ 508852 h 1784635"/>
              <a:gd name="connsiteX49" fmla="*/ 481421 w 549668"/>
              <a:gd name="connsiteY49" fmla="*/ 333211 h 1784635"/>
              <a:gd name="connsiteX50" fmla="*/ 433415 w 549668"/>
              <a:gd name="connsiteY50" fmla="*/ 291968 h 1784635"/>
              <a:gd name="connsiteX51" fmla="*/ 384457 w 549668"/>
              <a:gd name="connsiteY51" fmla="*/ 282348 h 1784635"/>
              <a:gd name="connsiteX52" fmla="*/ 339308 w 549668"/>
              <a:gd name="connsiteY52" fmla="*/ 269870 h 1784635"/>
              <a:gd name="connsiteX53" fmla="*/ 306638 w 549668"/>
              <a:gd name="connsiteY53" fmla="*/ 256440 h 1784635"/>
              <a:gd name="connsiteX54" fmla="*/ 288921 w 549668"/>
              <a:gd name="connsiteY54" fmla="*/ 239676 h 1784635"/>
              <a:gd name="connsiteX55" fmla="*/ 269204 w 549668"/>
              <a:gd name="connsiteY55" fmla="*/ 223864 h 1784635"/>
              <a:gd name="connsiteX56" fmla="*/ 263680 w 549668"/>
              <a:gd name="connsiteY56" fmla="*/ 224817 h 1784635"/>
              <a:gd name="connsiteX57" fmla="*/ 263966 w 549668"/>
              <a:gd name="connsiteY57" fmla="*/ 221864 h 1784635"/>
              <a:gd name="connsiteX58" fmla="*/ 261394 w 549668"/>
              <a:gd name="connsiteY58" fmla="*/ 200337 h 1784635"/>
              <a:gd name="connsiteX59" fmla="*/ 263013 w 549668"/>
              <a:gd name="connsiteY59" fmla="*/ 179668 h 1784635"/>
              <a:gd name="connsiteX60" fmla="*/ 266823 w 549668"/>
              <a:gd name="connsiteY60" fmla="*/ 164333 h 1784635"/>
              <a:gd name="connsiteX61" fmla="*/ 284063 w 549668"/>
              <a:gd name="connsiteY61" fmla="*/ 155665 h 1784635"/>
              <a:gd name="connsiteX62" fmla="*/ 294636 w 549668"/>
              <a:gd name="connsiteY62" fmla="*/ 130710 h 1784635"/>
              <a:gd name="connsiteX63" fmla="*/ 293684 w 549668"/>
              <a:gd name="connsiteY63" fmla="*/ 108612 h 1784635"/>
              <a:gd name="connsiteX64" fmla="*/ 285016 w 549668"/>
              <a:gd name="connsiteY64" fmla="*/ 89371 h 1784635"/>
              <a:gd name="connsiteX65" fmla="*/ 283111 w 549668"/>
              <a:gd name="connsiteY65" fmla="*/ 63463 h 1784635"/>
              <a:gd name="connsiteX66" fmla="*/ 272538 w 549668"/>
              <a:gd name="connsiteY66" fmla="*/ 39460 h 1784635"/>
              <a:gd name="connsiteX67" fmla="*/ 257203 w 549668"/>
              <a:gd name="connsiteY67" fmla="*/ 22220 h 1784635"/>
              <a:gd name="connsiteX68" fmla="*/ 228437 w 549668"/>
              <a:gd name="connsiteY68" fmla="*/ 4027 h 1784635"/>
              <a:gd name="connsiteX69" fmla="*/ 211197 w 549668"/>
              <a:gd name="connsiteY69" fmla="*/ 6885 h 1784635"/>
              <a:gd name="connsiteX70" fmla="*/ 185289 w 549668"/>
              <a:gd name="connsiteY70" fmla="*/ 122 h 1784635"/>
              <a:gd name="connsiteX71" fmla="*/ 171859 w 549668"/>
              <a:gd name="connsiteY71" fmla="*/ 14505 h 1784635"/>
              <a:gd name="connsiteX72" fmla="*/ 146903 w 549668"/>
              <a:gd name="connsiteY72" fmla="*/ 24125 h 1784635"/>
              <a:gd name="connsiteX73" fmla="*/ 134426 w 549668"/>
              <a:gd name="connsiteY73" fmla="*/ 42413 h 1784635"/>
              <a:gd name="connsiteX74" fmla="*/ 118138 w 549668"/>
              <a:gd name="connsiteY74" fmla="*/ 108612 h 1784635"/>
              <a:gd name="connsiteX75" fmla="*/ 120043 w 549668"/>
              <a:gd name="connsiteY75" fmla="*/ 131662 h 1784635"/>
              <a:gd name="connsiteX76" fmla="*/ 113280 w 549668"/>
              <a:gd name="connsiteY76" fmla="*/ 130710 h 1784635"/>
              <a:gd name="connsiteX77" fmla="*/ 112328 w 549668"/>
              <a:gd name="connsiteY77" fmla="*/ 159475 h 1784635"/>
              <a:gd name="connsiteX78" fmla="*/ 129568 w 549668"/>
              <a:gd name="connsiteY78" fmla="*/ 177668 h 1784635"/>
              <a:gd name="connsiteX79" fmla="*/ 132425 w 549668"/>
              <a:gd name="connsiteY79" fmla="*/ 203576 h 1784635"/>
              <a:gd name="connsiteX80" fmla="*/ 154523 w 549668"/>
              <a:gd name="connsiteY80" fmla="*/ 234342 h 1784635"/>
              <a:gd name="connsiteX81" fmla="*/ 161000 w 549668"/>
              <a:gd name="connsiteY81" fmla="*/ 272346 h 1784635"/>
              <a:gd name="connsiteX82" fmla="*/ 155952 w 549668"/>
              <a:gd name="connsiteY82" fmla="*/ 287110 h 1784635"/>
              <a:gd name="connsiteX83" fmla="*/ 155952 w 549668"/>
              <a:gd name="connsiteY83" fmla="*/ 314923 h 1784635"/>
              <a:gd name="connsiteX84" fmla="*/ 126234 w 549668"/>
              <a:gd name="connsiteY84" fmla="*/ 341784 h 1784635"/>
              <a:gd name="connsiteX85" fmla="*/ 60035 w 549668"/>
              <a:gd name="connsiteY85" fmla="*/ 391695 h 1784635"/>
              <a:gd name="connsiteX86" fmla="*/ 42795 w 549668"/>
              <a:gd name="connsiteY86" fmla="*/ 453131 h 1784635"/>
              <a:gd name="connsiteX87" fmla="*/ 38985 w 549668"/>
              <a:gd name="connsiteY87" fmla="*/ 485802 h 1784635"/>
              <a:gd name="connsiteX88" fmla="*/ 40890 w 549668"/>
              <a:gd name="connsiteY88" fmla="*/ 512662 h 1784635"/>
              <a:gd name="connsiteX89" fmla="*/ 28412 w 549668"/>
              <a:gd name="connsiteY89" fmla="*/ 600006 h 1784635"/>
              <a:gd name="connsiteX90" fmla="*/ 17840 w 549668"/>
              <a:gd name="connsiteY90" fmla="*/ 648965 h 1784635"/>
              <a:gd name="connsiteX91" fmla="*/ 17840 w 549668"/>
              <a:gd name="connsiteY91" fmla="*/ 687351 h 1784635"/>
              <a:gd name="connsiteX92" fmla="*/ 14030 w 549668"/>
              <a:gd name="connsiteY92" fmla="*/ 720974 h 1784635"/>
              <a:gd name="connsiteX93" fmla="*/ 12125 w 549668"/>
              <a:gd name="connsiteY93" fmla="*/ 756502 h 1784635"/>
              <a:gd name="connsiteX94" fmla="*/ 10220 w 549668"/>
              <a:gd name="connsiteY94" fmla="*/ 783363 h 1784635"/>
              <a:gd name="connsiteX95" fmla="*/ 599 w 549668"/>
              <a:gd name="connsiteY95" fmla="*/ 809271 h 1784635"/>
              <a:gd name="connsiteX96" fmla="*/ 7362 w 549668"/>
              <a:gd name="connsiteY96" fmla="*/ 908140 h 1784635"/>
              <a:gd name="connsiteX97" fmla="*/ 19840 w 549668"/>
              <a:gd name="connsiteY97" fmla="*/ 932143 h 1784635"/>
              <a:gd name="connsiteX98" fmla="*/ 386267 w 549668"/>
              <a:gd name="connsiteY98" fmla="*/ 688589 h 1784635"/>
              <a:gd name="connsiteX99" fmla="*/ 390077 w 549668"/>
              <a:gd name="connsiteY99" fmla="*/ 659823 h 1784635"/>
              <a:gd name="connsiteX100" fmla="*/ 386838 w 549668"/>
              <a:gd name="connsiteY100" fmla="*/ 643440 h 1784635"/>
              <a:gd name="connsiteX101" fmla="*/ 386743 w 549668"/>
              <a:gd name="connsiteY101" fmla="*/ 641631 h 1784635"/>
              <a:gd name="connsiteX102" fmla="*/ 387410 w 549668"/>
              <a:gd name="connsiteY102" fmla="*/ 626486 h 1784635"/>
              <a:gd name="connsiteX103" fmla="*/ 393601 w 549668"/>
              <a:gd name="connsiteY103" fmla="*/ 607245 h 1784635"/>
              <a:gd name="connsiteX104" fmla="*/ 399602 w 549668"/>
              <a:gd name="connsiteY104" fmla="*/ 599435 h 1784635"/>
              <a:gd name="connsiteX105" fmla="*/ 411127 w 549668"/>
              <a:gd name="connsiteY105" fmla="*/ 618104 h 1784635"/>
              <a:gd name="connsiteX106" fmla="*/ 412079 w 549668"/>
              <a:gd name="connsiteY106" fmla="*/ 619628 h 1784635"/>
              <a:gd name="connsiteX107" fmla="*/ 414937 w 549668"/>
              <a:gd name="connsiteY107" fmla="*/ 638868 h 1784635"/>
              <a:gd name="connsiteX108" fmla="*/ 413889 w 549668"/>
              <a:gd name="connsiteY108" fmla="*/ 646107 h 1784635"/>
              <a:gd name="connsiteX109" fmla="*/ 411127 w 549668"/>
              <a:gd name="connsiteY109" fmla="*/ 660014 h 1784635"/>
              <a:gd name="connsiteX110" fmla="*/ 404364 w 549668"/>
              <a:gd name="connsiteY110" fmla="*/ 689732 h 1784635"/>
              <a:gd name="connsiteX111" fmla="*/ 399602 w 549668"/>
              <a:gd name="connsiteY111" fmla="*/ 701257 h 1784635"/>
              <a:gd name="connsiteX112" fmla="*/ 390267 w 549668"/>
              <a:gd name="connsiteY112" fmla="*/ 716688 h 1784635"/>
              <a:gd name="connsiteX113" fmla="*/ 386171 w 549668"/>
              <a:gd name="connsiteY113" fmla="*/ 688875 h 1784635"/>
              <a:gd name="connsiteX114" fmla="*/ 239867 w 549668"/>
              <a:gd name="connsiteY114" fmla="*/ 1536219 h 1784635"/>
              <a:gd name="connsiteX115" fmla="*/ 250440 w 549668"/>
              <a:gd name="connsiteY115" fmla="*/ 1469067 h 1784635"/>
              <a:gd name="connsiteX116" fmla="*/ 250440 w 549668"/>
              <a:gd name="connsiteY116" fmla="*/ 1466877 h 1784635"/>
              <a:gd name="connsiteX117" fmla="*/ 251297 w 549668"/>
              <a:gd name="connsiteY117" fmla="*/ 1462305 h 1784635"/>
              <a:gd name="connsiteX118" fmla="*/ 251107 w 549668"/>
              <a:gd name="connsiteY118" fmla="*/ 1441064 h 1784635"/>
              <a:gd name="connsiteX119" fmla="*/ 249392 w 549668"/>
              <a:gd name="connsiteY119" fmla="*/ 1296189 h 1784635"/>
              <a:gd name="connsiteX120" fmla="*/ 246535 w 549668"/>
              <a:gd name="connsiteY120" fmla="*/ 1223227 h 1784635"/>
              <a:gd name="connsiteX121" fmla="*/ 247392 w 549668"/>
              <a:gd name="connsiteY121" fmla="*/ 1209035 h 1784635"/>
              <a:gd name="connsiteX122" fmla="*/ 259965 w 549668"/>
              <a:gd name="connsiteY122" fmla="*/ 1244373 h 1784635"/>
              <a:gd name="connsiteX123" fmla="*/ 268633 w 549668"/>
              <a:gd name="connsiteY123" fmla="*/ 1275138 h 1784635"/>
              <a:gd name="connsiteX124" fmla="*/ 272443 w 549668"/>
              <a:gd name="connsiteY124" fmla="*/ 1307809 h 1784635"/>
              <a:gd name="connsiteX125" fmla="*/ 276253 w 549668"/>
              <a:gd name="connsiteY125" fmla="*/ 1340480 h 1784635"/>
              <a:gd name="connsiteX126" fmla="*/ 281968 w 549668"/>
              <a:gd name="connsiteY126" fmla="*/ 1378866 h 1784635"/>
              <a:gd name="connsiteX127" fmla="*/ 295398 w 549668"/>
              <a:gd name="connsiteY127" fmla="*/ 1441254 h 1784635"/>
              <a:gd name="connsiteX128" fmla="*/ 297303 w 549668"/>
              <a:gd name="connsiteY128" fmla="*/ 1536314 h 1784635"/>
              <a:gd name="connsiteX129" fmla="*/ 279110 w 549668"/>
              <a:gd name="connsiteY129" fmla="*/ 1611180 h 1784635"/>
              <a:gd name="connsiteX130" fmla="*/ 279110 w 549668"/>
              <a:gd name="connsiteY130" fmla="*/ 1658234 h 1784635"/>
              <a:gd name="connsiteX131" fmla="*/ 269490 w 549668"/>
              <a:gd name="connsiteY131" fmla="*/ 1689952 h 1784635"/>
              <a:gd name="connsiteX132" fmla="*/ 273300 w 549668"/>
              <a:gd name="connsiteY132" fmla="*/ 1722623 h 1784635"/>
              <a:gd name="connsiteX133" fmla="*/ 265585 w 549668"/>
              <a:gd name="connsiteY133" fmla="*/ 1737958 h 1784635"/>
              <a:gd name="connsiteX134" fmla="*/ 252155 w 549668"/>
              <a:gd name="connsiteY134" fmla="*/ 1739768 h 1784635"/>
              <a:gd name="connsiteX135" fmla="*/ 252155 w 549668"/>
              <a:gd name="connsiteY135" fmla="*/ 1736053 h 1784635"/>
              <a:gd name="connsiteX136" fmla="*/ 248345 w 549668"/>
              <a:gd name="connsiteY136" fmla="*/ 1694810 h 1784635"/>
              <a:gd name="connsiteX137" fmla="*/ 240629 w 549668"/>
              <a:gd name="connsiteY137" fmla="*/ 1665092 h 1784635"/>
              <a:gd name="connsiteX138" fmla="*/ 247392 w 549668"/>
              <a:gd name="connsiteY138" fmla="*/ 1637279 h 1784635"/>
              <a:gd name="connsiteX139" fmla="*/ 244535 w 549668"/>
              <a:gd name="connsiteY139" fmla="*/ 1582510 h 1784635"/>
              <a:gd name="connsiteX140" fmla="*/ 239772 w 549668"/>
              <a:gd name="connsiteY140" fmla="*/ 1536409 h 1784635"/>
              <a:gd name="connsiteX141" fmla="*/ 65179 w 549668"/>
              <a:gd name="connsiteY141" fmla="*/ 830511 h 1784635"/>
              <a:gd name="connsiteX142" fmla="*/ 65179 w 549668"/>
              <a:gd name="connsiteY142" fmla="*/ 830702 h 1784635"/>
              <a:gd name="connsiteX143" fmla="*/ 62131 w 549668"/>
              <a:gd name="connsiteY143" fmla="*/ 838798 h 1784635"/>
              <a:gd name="connsiteX144" fmla="*/ 65179 w 549668"/>
              <a:gd name="connsiteY144" fmla="*/ 830511 h 1784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549668" h="1784635">
                <a:moveTo>
                  <a:pt x="19554" y="932429"/>
                </a:moveTo>
                <a:cubicBezTo>
                  <a:pt x="20126" y="932429"/>
                  <a:pt x="20697" y="931667"/>
                  <a:pt x="21269" y="930238"/>
                </a:cubicBezTo>
                <a:cubicBezTo>
                  <a:pt x="22412" y="934524"/>
                  <a:pt x="24412" y="941287"/>
                  <a:pt x="26793" y="947764"/>
                </a:cubicBezTo>
                <a:cubicBezTo>
                  <a:pt x="30603" y="958337"/>
                  <a:pt x="28698" y="955384"/>
                  <a:pt x="34508" y="968910"/>
                </a:cubicBezTo>
                <a:cubicBezTo>
                  <a:pt x="40223" y="982340"/>
                  <a:pt x="37366" y="991008"/>
                  <a:pt x="39271" y="1003485"/>
                </a:cubicBezTo>
                <a:cubicBezTo>
                  <a:pt x="41176" y="1015963"/>
                  <a:pt x="50796" y="1027488"/>
                  <a:pt x="53654" y="1045681"/>
                </a:cubicBezTo>
                <a:cubicBezTo>
                  <a:pt x="56511" y="1063874"/>
                  <a:pt x="58416" y="1074447"/>
                  <a:pt x="63274" y="1096545"/>
                </a:cubicBezTo>
                <a:cubicBezTo>
                  <a:pt x="68036" y="1118643"/>
                  <a:pt x="71942" y="1147408"/>
                  <a:pt x="76704" y="1159886"/>
                </a:cubicBezTo>
                <a:cubicBezTo>
                  <a:pt x="81467" y="1172364"/>
                  <a:pt x="82514" y="1177126"/>
                  <a:pt x="85372" y="1188651"/>
                </a:cubicBezTo>
                <a:cubicBezTo>
                  <a:pt x="88229" y="1200177"/>
                  <a:pt x="89182" y="1239515"/>
                  <a:pt x="94040" y="1273138"/>
                </a:cubicBezTo>
                <a:cubicBezTo>
                  <a:pt x="98802" y="1306761"/>
                  <a:pt x="109375" y="1372960"/>
                  <a:pt x="114233" y="1397916"/>
                </a:cubicBezTo>
                <a:cubicBezTo>
                  <a:pt x="118995" y="1422871"/>
                  <a:pt x="122900" y="1437254"/>
                  <a:pt x="127663" y="1446874"/>
                </a:cubicBezTo>
                <a:cubicBezTo>
                  <a:pt x="132425" y="1456494"/>
                  <a:pt x="125758" y="1486212"/>
                  <a:pt x="127663" y="1500595"/>
                </a:cubicBezTo>
                <a:cubicBezTo>
                  <a:pt x="129568" y="1514978"/>
                  <a:pt x="127663" y="1512120"/>
                  <a:pt x="129568" y="1524598"/>
                </a:cubicBezTo>
                <a:cubicBezTo>
                  <a:pt x="131473" y="1537076"/>
                  <a:pt x="121853" y="1558221"/>
                  <a:pt x="121853" y="1575462"/>
                </a:cubicBezTo>
                <a:cubicBezTo>
                  <a:pt x="121853" y="1592702"/>
                  <a:pt x="119948" y="1628230"/>
                  <a:pt x="118043" y="1644613"/>
                </a:cubicBezTo>
                <a:cubicBezTo>
                  <a:pt x="116138" y="1660901"/>
                  <a:pt x="110327" y="1652233"/>
                  <a:pt x="111280" y="1667664"/>
                </a:cubicBezTo>
                <a:cubicBezTo>
                  <a:pt x="112232" y="1682999"/>
                  <a:pt x="110327" y="1682999"/>
                  <a:pt x="104517" y="1692619"/>
                </a:cubicBezTo>
                <a:cubicBezTo>
                  <a:pt x="98707" y="1702239"/>
                  <a:pt x="92039" y="1708907"/>
                  <a:pt x="84324" y="1714717"/>
                </a:cubicBezTo>
                <a:cubicBezTo>
                  <a:pt x="76609" y="1720527"/>
                  <a:pt x="54606" y="1736815"/>
                  <a:pt x="44033" y="1736815"/>
                </a:cubicBezTo>
                <a:cubicBezTo>
                  <a:pt x="33461" y="1736815"/>
                  <a:pt x="23840" y="1736815"/>
                  <a:pt x="18125" y="1744435"/>
                </a:cubicBezTo>
                <a:cubicBezTo>
                  <a:pt x="12410" y="1752150"/>
                  <a:pt x="4695" y="1756913"/>
                  <a:pt x="13363" y="1768438"/>
                </a:cubicBezTo>
                <a:cubicBezTo>
                  <a:pt x="22031" y="1779963"/>
                  <a:pt x="28698" y="1781868"/>
                  <a:pt x="39271" y="1781868"/>
                </a:cubicBezTo>
                <a:cubicBezTo>
                  <a:pt x="49844" y="1781868"/>
                  <a:pt x="115090" y="1774153"/>
                  <a:pt x="136235" y="1771296"/>
                </a:cubicBezTo>
                <a:cubicBezTo>
                  <a:pt x="157381" y="1768438"/>
                  <a:pt x="158333" y="1767486"/>
                  <a:pt x="161191" y="1772248"/>
                </a:cubicBezTo>
                <a:cubicBezTo>
                  <a:pt x="164048" y="1777011"/>
                  <a:pt x="168811" y="1779011"/>
                  <a:pt x="172716" y="1779963"/>
                </a:cubicBezTo>
                <a:cubicBezTo>
                  <a:pt x="176526" y="1780916"/>
                  <a:pt x="239963" y="1776153"/>
                  <a:pt x="242820" y="1776153"/>
                </a:cubicBezTo>
                <a:cubicBezTo>
                  <a:pt x="242820" y="1776153"/>
                  <a:pt x="243011" y="1776058"/>
                  <a:pt x="243106" y="1776058"/>
                </a:cubicBezTo>
                <a:cubicBezTo>
                  <a:pt x="245773" y="1777487"/>
                  <a:pt x="249392" y="1778630"/>
                  <a:pt x="254345" y="1779106"/>
                </a:cubicBezTo>
                <a:cubicBezTo>
                  <a:pt x="284063" y="1781964"/>
                  <a:pt x="379123" y="1784821"/>
                  <a:pt x="386838" y="1783869"/>
                </a:cubicBezTo>
                <a:cubicBezTo>
                  <a:pt x="394553" y="1782916"/>
                  <a:pt x="401221" y="1787679"/>
                  <a:pt x="407031" y="1781011"/>
                </a:cubicBezTo>
                <a:cubicBezTo>
                  <a:pt x="412746" y="1774248"/>
                  <a:pt x="405126" y="1750245"/>
                  <a:pt x="408936" y="1737768"/>
                </a:cubicBezTo>
                <a:cubicBezTo>
                  <a:pt x="412746" y="1725290"/>
                  <a:pt x="426176" y="1707097"/>
                  <a:pt x="428177" y="1692619"/>
                </a:cubicBezTo>
                <a:cubicBezTo>
                  <a:pt x="430082" y="1678236"/>
                  <a:pt x="432939" y="1665759"/>
                  <a:pt x="429129" y="1647471"/>
                </a:cubicBezTo>
                <a:cubicBezTo>
                  <a:pt x="425319" y="1629183"/>
                  <a:pt x="434844" y="1595655"/>
                  <a:pt x="435797" y="1578319"/>
                </a:cubicBezTo>
                <a:cubicBezTo>
                  <a:pt x="436749" y="1561079"/>
                  <a:pt x="438654" y="1520693"/>
                  <a:pt x="434844" y="1497642"/>
                </a:cubicBezTo>
                <a:cubicBezTo>
                  <a:pt x="431129" y="1475544"/>
                  <a:pt x="425700" y="1393439"/>
                  <a:pt x="421890" y="1365626"/>
                </a:cubicBezTo>
                <a:cubicBezTo>
                  <a:pt x="420938" y="1354482"/>
                  <a:pt x="419795" y="1344576"/>
                  <a:pt x="418747" y="1337051"/>
                </a:cubicBezTo>
                <a:cubicBezTo>
                  <a:pt x="415318" y="1294855"/>
                  <a:pt x="411413" y="1218750"/>
                  <a:pt x="409889" y="1180936"/>
                </a:cubicBezTo>
                <a:cubicBezTo>
                  <a:pt x="407984" y="1132930"/>
                  <a:pt x="413699" y="1005295"/>
                  <a:pt x="411794" y="965862"/>
                </a:cubicBezTo>
                <a:cubicBezTo>
                  <a:pt x="409984" y="929952"/>
                  <a:pt x="406650" y="891662"/>
                  <a:pt x="406174" y="879470"/>
                </a:cubicBezTo>
                <a:cubicBezTo>
                  <a:pt x="414842" y="863087"/>
                  <a:pt x="424462" y="838227"/>
                  <a:pt x="427700" y="834417"/>
                </a:cubicBezTo>
                <a:cubicBezTo>
                  <a:pt x="432463" y="828702"/>
                  <a:pt x="442083" y="820034"/>
                  <a:pt x="450751" y="818129"/>
                </a:cubicBezTo>
                <a:cubicBezTo>
                  <a:pt x="459419" y="816224"/>
                  <a:pt x="465134" y="818129"/>
                  <a:pt x="475706" y="805651"/>
                </a:cubicBezTo>
                <a:cubicBezTo>
                  <a:pt x="486279" y="793173"/>
                  <a:pt x="491994" y="754788"/>
                  <a:pt x="506472" y="737452"/>
                </a:cubicBezTo>
                <a:cubicBezTo>
                  <a:pt x="520855" y="720212"/>
                  <a:pt x="523712" y="722117"/>
                  <a:pt x="535238" y="694209"/>
                </a:cubicBezTo>
                <a:cubicBezTo>
                  <a:pt x="546763" y="666396"/>
                  <a:pt x="540953" y="657728"/>
                  <a:pt x="545810" y="634677"/>
                </a:cubicBezTo>
                <a:cubicBezTo>
                  <a:pt x="550573" y="611627"/>
                  <a:pt x="548668" y="594387"/>
                  <a:pt x="549620" y="588576"/>
                </a:cubicBezTo>
                <a:cubicBezTo>
                  <a:pt x="550573" y="582766"/>
                  <a:pt x="537143" y="536760"/>
                  <a:pt x="530380" y="508852"/>
                </a:cubicBezTo>
                <a:cubicBezTo>
                  <a:pt x="523617" y="481039"/>
                  <a:pt x="494852" y="355214"/>
                  <a:pt x="481421" y="333211"/>
                </a:cubicBezTo>
                <a:cubicBezTo>
                  <a:pt x="467991" y="311113"/>
                  <a:pt x="459323" y="303398"/>
                  <a:pt x="433415" y="291968"/>
                </a:cubicBezTo>
                <a:cubicBezTo>
                  <a:pt x="407507" y="280443"/>
                  <a:pt x="392172" y="284253"/>
                  <a:pt x="384457" y="282348"/>
                </a:cubicBezTo>
                <a:cubicBezTo>
                  <a:pt x="376742" y="280443"/>
                  <a:pt x="354739" y="276633"/>
                  <a:pt x="339308" y="269870"/>
                </a:cubicBezTo>
                <a:cubicBezTo>
                  <a:pt x="323973" y="263107"/>
                  <a:pt x="317210" y="262155"/>
                  <a:pt x="306638" y="256440"/>
                </a:cubicBezTo>
                <a:cubicBezTo>
                  <a:pt x="296065" y="250725"/>
                  <a:pt x="296065" y="249201"/>
                  <a:pt x="288921" y="239676"/>
                </a:cubicBezTo>
                <a:cubicBezTo>
                  <a:pt x="281873" y="230341"/>
                  <a:pt x="281682" y="222912"/>
                  <a:pt x="269204" y="223864"/>
                </a:cubicBezTo>
                <a:cubicBezTo>
                  <a:pt x="267871" y="223959"/>
                  <a:pt x="265966" y="224340"/>
                  <a:pt x="263680" y="224817"/>
                </a:cubicBezTo>
                <a:lnTo>
                  <a:pt x="263966" y="221864"/>
                </a:lnTo>
                <a:cubicBezTo>
                  <a:pt x="263966" y="221864"/>
                  <a:pt x="260441" y="213768"/>
                  <a:pt x="261394" y="200337"/>
                </a:cubicBezTo>
                <a:cubicBezTo>
                  <a:pt x="262346" y="186907"/>
                  <a:pt x="262632" y="189288"/>
                  <a:pt x="263013" y="179668"/>
                </a:cubicBezTo>
                <a:cubicBezTo>
                  <a:pt x="263489" y="168714"/>
                  <a:pt x="264918" y="168143"/>
                  <a:pt x="266823" y="164333"/>
                </a:cubicBezTo>
                <a:cubicBezTo>
                  <a:pt x="268728" y="160523"/>
                  <a:pt x="277396" y="159570"/>
                  <a:pt x="284063" y="155665"/>
                </a:cubicBezTo>
                <a:cubicBezTo>
                  <a:pt x="290826" y="151855"/>
                  <a:pt x="291779" y="141282"/>
                  <a:pt x="294636" y="130710"/>
                </a:cubicBezTo>
                <a:cubicBezTo>
                  <a:pt x="297494" y="120137"/>
                  <a:pt x="299589" y="110231"/>
                  <a:pt x="293684" y="108612"/>
                </a:cubicBezTo>
                <a:cubicBezTo>
                  <a:pt x="283111" y="105754"/>
                  <a:pt x="286064" y="104802"/>
                  <a:pt x="285016" y="89371"/>
                </a:cubicBezTo>
                <a:cubicBezTo>
                  <a:pt x="284063" y="74036"/>
                  <a:pt x="285968" y="74988"/>
                  <a:pt x="283111" y="63463"/>
                </a:cubicBezTo>
                <a:cubicBezTo>
                  <a:pt x="280253" y="51938"/>
                  <a:pt x="285968" y="50033"/>
                  <a:pt x="272538" y="39460"/>
                </a:cubicBezTo>
                <a:cubicBezTo>
                  <a:pt x="259108" y="28887"/>
                  <a:pt x="262918" y="30792"/>
                  <a:pt x="257203" y="22220"/>
                </a:cubicBezTo>
                <a:cubicBezTo>
                  <a:pt x="251393" y="13552"/>
                  <a:pt x="237962" y="8790"/>
                  <a:pt x="228437" y="4027"/>
                </a:cubicBezTo>
                <a:cubicBezTo>
                  <a:pt x="218817" y="-735"/>
                  <a:pt x="220722" y="9742"/>
                  <a:pt x="211197" y="6885"/>
                </a:cubicBezTo>
                <a:cubicBezTo>
                  <a:pt x="201577" y="4027"/>
                  <a:pt x="196814" y="-831"/>
                  <a:pt x="185289" y="122"/>
                </a:cubicBezTo>
                <a:cubicBezTo>
                  <a:pt x="173764" y="1074"/>
                  <a:pt x="178526" y="6885"/>
                  <a:pt x="171859" y="14505"/>
                </a:cubicBezTo>
                <a:cubicBezTo>
                  <a:pt x="165096" y="22220"/>
                  <a:pt x="154619" y="18315"/>
                  <a:pt x="146903" y="24125"/>
                </a:cubicBezTo>
                <a:cubicBezTo>
                  <a:pt x="139188" y="29935"/>
                  <a:pt x="134426" y="42413"/>
                  <a:pt x="134426" y="42413"/>
                </a:cubicBezTo>
                <a:cubicBezTo>
                  <a:pt x="109470" y="72131"/>
                  <a:pt x="119090" y="95181"/>
                  <a:pt x="118138" y="108612"/>
                </a:cubicBezTo>
                <a:cubicBezTo>
                  <a:pt x="117185" y="122042"/>
                  <a:pt x="123948" y="126804"/>
                  <a:pt x="120043" y="131662"/>
                </a:cubicBezTo>
                <a:cubicBezTo>
                  <a:pt x="116233" y="136425"/>
                  <a:pt x="120043" y="131662"/>
                  <a:pt x="113280" y="130710"/>
                </a:cubicBezTo>
                <a:cubicBezTo>
                  <a:pt x="106517" y="129757"/>
                  <a:pt x="110423" y="142235"/>
                  <a:pt x="112328" y="159475"/>
                </a:cubicBezTo>
                <a:cubicBezTo>
                  <a:pt x="114233" y="176715"/>
                  <a:pt x="129568" y="177668"/>
                  <a:pt x="129568" y="177668"/>
                </a:cubicBezTo>
                <a:cubicBezTo>
                  <a:pt x="129568" y="177668"/>
                  <a:pt x="131473" y="196908"/>
                  <a:pt x="132425" y="203576"/>
                </a:cubicBezTo>
                <a:cubicBezTo>
                  <a:pt x="133378" y="210339"/>
                  <a:pt x="150713" y="222816"/>
                  <a:pt x="154523" y="234342"/>
                </a:cubicBezTo>
                <a:cubicBezTo>
                  <a:pt x="157095" y="241962"/>
                  <a:pt x="159572" y="260726"/>
                  <a:pt x="161000" y="272346"/>
                </a:cubicBezTo>
                <a:cubicBezTo>
                  <a:pt x="158619" y="274728"/>
                  <a:pt x="155952" y="279109"/>
                  <a:pt x="155952" y="287110"/>
                </a:cubicBezTo>
                <a:cubicBezTo>
                  <a:pt x="155952" y="301493"/>
                  <a:pt x="157857" y="312066"/>
                  <a:pt x="155952" y="314923"/>
                </a:cubicBezTo>
                <a:cubicBezTo>
                  <a:pt x="154047" y="317781"/>
                  <a:pt x="143474" y="326448"/>
                  <a:pt x="126234" y="341784"/>
                </a:cubicBezTo>
                <a:cubicBezTo>
                  <a:pt x="108994" y="357119"/>
                  <a:pt x="69560" y="380169"/>
                  <a:pt x="60035" y="391695"/>
                </a:cubicBezTo>
                <a:cubicBezTo>
                  <a:pt x="50415" y="403220"/>
                  <a:pt x="41843" y="437796"/>
                  <a:pt x="42795" y="453131"/>
                </a:cubicBezTo>
                <a:cubicBezTo>
                  <a:pt x="43748" y="468466"/>
                  <a:pt x="38985" y="470371"/>
                  <a:pt x="38985" y="485802"/>
                </a:cubicBezTo>
                <a:cubicBezTo>
                  <a:pt x="38985" y="501232"/>
                  <a:pt x="38033" y="501137"/>
                  <a:pt x="40890" y="512662"/>
                </a:cubicBezTo>
                <a:cubicBezTo>
                  <a:pt x="43748" y="524187"/>
                  <a:pt x="35080" y="572193"/>
                  <a:pt x="28412" y="600006"/>
                </a:cubicBezTo>
                <a:cubicBezTo>
                  <a:pt x="21650" y="627819"/>
                  <a:pt x="16887" y="630772"/>
                  <a:pt x="17840" y="648965"/>
                </a:cubicBezTo>
                <a:cubicBezTo>
                  <a:pt x="18792" y="667158"/>
                  <a:pt x="18792" y="670110"/>
                  <a:pt x="17840" y="687351"/>
                </a:cubicBezTo>
                <a:cubicBezTo>
                  <a:pt x="16887" y="704591"/>
                  <a:pt x="13077" y="701733"/>
                  <a:pt x="14030" y="720974"/>
                </a:cubicBezTo>
                <a:cubicBezTo>
                  <a:pt x="14982" y="740214"/>
                  <a:pt x="14982" y="741167"/>
                  <a:pt x="12125" y="756502"/>
                </a:cubicBezTo>
                <a:cubicBezTo>
                  <a:pt x="9267" y="771837"/>
                  <a:pt x="8315" y="769932"/>
                  <a:pt x="10220" y="783363"/>
                </a:cubicBezTo>
                <a:cubicBezTo>
                  <a:pt x="12125" y="796793"/>
                  <a:pt x="1552" y="795840"/>
                  <a:pt x="599" y="809271"/>
                </a:cubicBezTo>
                <a:cubicBezTo>
                  <a:pt x="-353" y="822701"/>
                  <a:pt x="-1306" y="886995"/>
                  <a:pt x="7362" y="908140"/>
                </a:cubicBezTo>
                <a:cubicBezTo>
                  <a:pt x="7362" y="908140"/>
                  <a:pt x="15554" y="932143"/>
                  <a:pt x="19840" y="932143"/>
                </a:cubicBezTo>
                <a:close/>
                <a:moveTo>
                  <a:pt x="386267" y="688589"/>
                </a:moveTo>
                <a:cubicBezTo>
                  <a:pt x="387219" y="683826"/>
                  <a:pt x="391982" y="677064"/>
                  <a:pt x="390077" y="659823"/>
                </a:cubicBezTo>
                <a:cubicBezTo>
                  <a:pt x="389219" y="652013"/>
                  <a:pt x="387791" y="647441"/>
                  <a:pt x="386838" y="643440"/>
                </a:cubicBezTo>
                <a:cubicBezTo>
                  <a:pt x="386838" y="642774"/>
                  <a:pt x="386838" y="642297"/>
                  <a:pt x="386743" y="641631"/>
                </a:cubicBezTo>
                <a:cubicBezTo>
                  <a:pt x="385981" y="631344"/>
                  <a:pt x="386933" y="631153"/>
                  <a:pt x="387410" y="626486"/>
                </a:cubicBezTo>
                <a:cubicBezTo>
                  <a:pt x="389505" y="619056"/>
                  <a:pt x="391410" y="612294"/>
                  <a:pt x="393601" y="607245"/>
                </a:cubicBezTo>
                <a:cubicBezTo>
                  <a:pt x="395887" y="604864"/>
                  <a:pt x="398173" y="602673"/>
                  <a:pt x="399602" y="599435"/>
                </a:cubicBezTo>
                <a:cubicBezTo>
                  <a:pt x="405031" y="596673"/>
                  <a:pt x="406269" y="610103"/>
                  <a:pt x="411127" y="618104"/>
                </a:cubicBezTo>
                <a:cubicBezTo>
                  <a:pt x="411127" y="619056"/>
                  <a:pt x="411413" y="619628"/>
                  <a:pt x="412079" y="619628"/>
                </a:cubicBezTo>
                <a:cubicBezTo>
                  <a:pt x="417794" y="627343"/>
                  <a:pt x="414937" y="628296"/>
                  <a:pt x="414937" y="638868"/>
                </a:cubicBezTo>
                <a:cubicBezTo>
                  <a:pt x="414080" y="643155"/>
                  <a:pt x="413889" y="645060"/>
                  <a:pt x="413889" y="646107"/>
                </a:cubicBezTo>
                <a:cubicBezTo>
                  <a:pt x="412937" y="648298"/>
                  <a:pt x="411698" y="650108"/>
                  <a:pt x="411127" y="660014"/>
                </a:cubicBezTo>
                <a:cubicBezTo>
                  <a:pt x="410174" y="676302"/>
                  <a:pt x="409222" y="678207"/>
                  <a:pt x="404364" y="689732"/>
                </a:cubicBezTo>
                <a:cubicBezTo>
                  <a:pt x="399602" y="701257"/>
                  <a:pt x="407222" y="687827"/>
                  <a:pt x="399602" y="701257"/>
                </a:cubicBezTo>
                <a:cubicBezTo>
                  <a:pt x="395982" y="707639"/>
                  <a:pt x="392744" y="712497"/>
                  <a:pt x="390267" y="716688"/>
                </a:cubicBezTo>
                <a:cubicBezTo>
                  <a:pt x="387314" y="705353"/>
                  <a:pt x="385314" y="692875"/>
                  <a:pt x="386171" y="688875"/>
                </a:cubicBezTo>
                <a:close/>
                <a:moveTo>
                  <a:pt x="239867" y="1536219"/>
                </a:moveTo>
                <a:cubicBezTo>
                  <a:pt x="242725" y="1520883"/>
                  <a:pt x="249488" y="1495928"/>
                  <a:pt x="250440" y="1469067"/>
                </a:cubicBezTo>
                <a:cubicBezTo>
                  <a:pt x="250440" y="1468496"/>
                  <a:pt x="250440" y="1467639"/>
                  <a:pt x="250440" y="1466877"/>
                </a:cubicBezTo>
                <a:cubicBezTo>
                  <a:pt x="251012" y="1465543"/>
                  <a:pt x="251297" y="1464019"/>
                  <a:pt x="251297" y="1462305"/>
                </a:cubicBezTo>
                <a:cubicBezTo>
                  <a:pt x="251297" y="1459066"/>
                  <a:pt x="251297" y="1451256"/>
                  <a:pt x="251107" y="1441064"/>
                </a:cubicBezTo>
                <a:cubicBezTo>
                  <a:pt x="251869" y="1400583"/>
                  <a:pt x="252345" y="1334765"/>
                  <a:pt x="249392" y="1296189"/>
                </a:cubicBezTo>
                <a:cubicBezTo>
                  <a:pt x="245582" y="1246278"/>
                  <a:pt x="244630" y="1243420"/>
                  <a:pt x="246535" y="1223227"/>
                </a:cubicBezTo>
                <a:cubicBezTo>
                  <a:pt x="247297" y="1215417"/>
                  <a:pt x="247487" y="1211321"/>
                  <a:pt x="247392" y="1209035"/>
                </a:cubicBezTo>
                <a:cubicBezTo>
                  <a:pt x="249583" y="1214750"/>
                  <a:pt x="256060" y="1231704"/>
                  <a:pt x="259965" y="1244373"/>
                </a:cubicBezTo>
                <a:cubicBezTo>
                  <a:pt x="264728" y="1259708"/>
                  <a:pt x="267680" y="1258755"/>
                  <a:pt x="268633" y="1275138"/>
                </a:cubicBezTo>
                <a:cubicBezTo>
                  <a:pt x="269585" y="1291426"/>
                  <a:pt x="268633" y="1294379"/>
                  <a:pt x="272443" y="1307809"/>
                </a:cubicBezTo>
                <a:cubicBezTo>
                  <a:pt x="276253" y="1321239"/>
                  <a:pt x="272443" y="1322192"/>
                  <a:pt x="276253" y="1340480"/>
                </a:cubicBezTo>
                <a:cubicBezTo>
                  <a:pt x="280063" y="1358673"/>
                  <a:pt x="276253" y="1361625"/>
                  <a:pt x="281968" y="1378866"/>
                </a:cubicBezTo>
                <a:cubicBezTo>
                  <a:pt x="287683" y="1396201"/>
                  <a:pt x="291588" y="1411536"/>
                  <a:pt x="295398" y="1441254"/>
                </a:cubicBezTo>
                <a:cubicBezTo>
                  <a:pt x="299208" y="1470972"/>
                  <a:pt x="303113" y="1502691"/>
                  <a:pt x="297303" y="1536314"/>
                </a:cubicBezTo>
                <a:cubicBezTo>
                  <a:pt x="291588" y="1569937"/>
                  <a:pt x="280063" y="1585272"/>
                  <a:pt x="279110" y="1611180"/>
                </a:cubicBezTo>
                <a:cubicBezTo>
                  <a:pt x="278158" y="1637088"/>
                  <a:pt x="277205" y="1639946"/>
                  <a:pt x="279110" y="1658234"/>
                </a:cubicBezTo>
                <a:cubicBezTo>
                  <a:pt x="281015" y="1676427"/>
                  <a:pt x="272348" y="1672617"/>
                  <a:pt x="269490" y="1689952"/>
                </a:cubicBezTo>
                <a:cubicBezTo>
                  <a:pt x="266633" y="1707192"/>
                  <a:pt x="267585" y="1715860"/>
                  <a:pt x="273300" y="1722623"/>
                </a:cubicBezTo>
                <a:cubicBezTo>
                  <a:pt x="279015" y="1729386"/>
                  <a:pt x="276158" y="1735101"/>
                  <a:pt x="265585" y="1737958"/>
                </a:cubicBezTo>
                <a:cubicBezTo>
                  <a:pt x="261108" y="1739196"/>
                  <a:pt x="256346" y="1739387"/>
                  <a:pt x="252155" y="1739768"/>
                </a:cubicBezTo>
                <a:cubicBezTo>
                  <a:pt x="252155" y="1738434"/>
                  <a:pt x="252155" y="1737196"/>
                  <a:pt x="252155" y="1736053"/>
                </a:cubicBezTo>
                <a:cubicBezTo>
                  <a:pt x="251202" y="1722623"/>
                  <a:pt x="252155" y="1708240"/>
                  <a:pt x="248345" y="1694810"/>
                </a:cubicBezTo>
                <a:cubicBezTo>
                  <a:pt x="244535" y="1681380"/>
                  <a:pt x="237772" y="1673664"/>
                  <a:pt x="240629" y="1665092"/>
                </a:cubicBezTo>
                <a:cubicBezTo>
                  <a:pt x="243487" y="1656424"/>
                  <a:pt x="249297" y="1654519"/>
                  <a:pt x="247392" y="1637279"/>
                </a:cubicBezTo>
                <a:cubicBezTo>
                  <a:pt x="245487" y="1620039"/>
                  <a:pt x="245487" y="1606513"/>
                  <a:pt x="244535" y="1582510"/>
                </a:cubicBezTo>
                <a:cubicBezTo>
                  <a:pt x="244535" y="1582510"/>
                  <a:pt x="236819" y="1551840"/>
                  <a:pt x="239772" y="1536409"/>
                </a:cubicBezTo>
                <a:close/>
                <a:moveTo>
                  <a:pt x="65179" y="830511"/>
                </a:moveTo>
                <a:cubicBezTo>
                  <a:pt x="65179" y="830511"/>
                  <a:pt x="65179" y="830607"/>
                  <a:pt x="65179" y="830702"/>
                </a:cubicBezTo>
                <a:cubicBezTo>
                  <a:pt x="64988" y="832607"/>
                  <a:pt x="63845" y="835369"/>
                  <a:pt x="62131" y="838798"/>
                </a:cubicBezTo>
                <a:cubicBezTo>
                  <a:pt x="63274" y="835941"/>
                  <a:pt x="64322" y="833083"/>
                  <a:pt x="65179" y="830511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 cap="flat">
            <a:noFill/>
            <a:prstDash val="solid"/>
            <a:miter/>
          </a:ln>
          <a:effectLst>
            <a:reflection blurRad="6350" stA="52000" endA="300" endPos="14000" dir="5400000" sy="-100000" algn="bl" rotWithShape="0"/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9" name="자유형: 도형 48">
            <a:extLst>
              <a:ext uri="{FF2B5EF4-FFF2-40B4-BE49-F238E27FC236}">
                <a16:creationId xmlns:a16="http://schemas.microsoft.com/office/drawing/2014/main" id="{3BB8CACE-A7A1-778F-D41B-021C0042D6A8}"/>
              </a:ext>
            </a:extLst>
          </p:cNvPr>
          <p:cNvSpPr/>
          <p:nvPr/>
        </p:nvSpPr>
        <p:spPr>
          <a:xfrm>
            <a:off x="6315677" y="2345135"/>
            <a:ext cx="845030" cy="2919379"/>
          </a:xfrm>
          <a:custGeom>
            <a:avLst/>
            <a:gdLst>
              <a:gd name="connsiteX0" fmla="*/ 8144 w 523184"/>
              <a:gd name="connsiteY0" fmla="*/ 644092 h 1807477"/>
              <a:gd name="connsiteX1" fmla="*/ 23289 w 523184"/>
              <a:gd name="connsiteY1" fmla="*/ 657046 h 1807477"/>
              <a:gd name="connsiteX2" fmla="*/ 23575 w 523184"/>
              <a:gd name="connsiteY2" fmla="*/ 657046 h 1807477"/>
              <a:gd name="connsiteX3" fmla="*/ 43387 w 523184"/>
              <a:gd name="connsiteY3" fmla="*/ 672858 h 1807477"/>
              <a:gd name="connsiteX4" fmla="*/ 106823 w 523184"/>
              <a:gd name="connsiteY4" fmla="*/ 672381 h 1807477"/>
              <a:gd name="connsiteX5" fmla="*/ 106728 w 523184"/>
              <a:gd name="connsiteY5" fmla="*/ 673620 h 1807477"/>
              <a:gd name="connsiteX6" fmla="*/ 106061 w 523184"/>
              <a:gd name="connsiteY6" fmla="*/ 673620 h 1807477"/>
              <a:gd name="connsiteX7" fmla="*/ 106061 w 523184"/>
              <a:gd name="connsiteY7" fmla="*/ 680668 h 1807477"/>
              <a:gd name="connsiteX8" fmla="*/ 102728 w 523184"/>
              <a:gd name="connsiteY8" fmla="*/ 693051 h 1807477"/>
              <a:gd name="connsiteX9" fmla="*/ 88631 w 523184"/>
              <a:gd name="connsiteY9" fmla="*/ 714958 h 1807477"/>
              <a:gd name="connsiteX10" fmla="*/ 82439 w 523184"/>
              <a:gd name="connsiteY10" fmla="*/ 742199 h 1807477"/>
              <a:gd name="connsiteX11" fmla="*/ 56055 w 523184"/>
              <a:gd name="connsiteY11" fmla="*/ 880979 h 1807477"/>
              <a:gd name="connsiteX12" fmla="*/ 59579 w 523184"/>
              <a:gd name="connsiteY12" fmla="*/ 1032903 h 1807477"/>
              <a:gd name="connsiteX13" fmla="*/ 60437 w 523184"/>
              <a:gd name="connsiteY13" fmla="*/ 1102245 h 1807477"/>
              <a:gd name="connsiteX14" fmla="*/ 64247 w 523184"/>
              <a:gd name="connsiteY14" fmla="*/ 1103769 h 1807477"/>
              <a:gd name="connsiteX15" fmla="*/ 63485 w 523184"/>
              <a:gd name="connsiteY15" fmla="*/ 1104054 h 1807477"/>
              <a:gd name="connsiteX16" fmla="*/ 92822 w 523184"/>
              <a:gd name="connsiteY16" fmla="*/ 1107293 h 1807477"/>
              <a:gd name="connsiteX17" fmla="*/ 104537 w 523184"/>
              <a:gd name="connsiteY17" fmla="*/ 1151489 h 1807477"/>
              <a:gd name="connsiteX18" fmla="*/ 108824 w 523184"/>
              <a:gd name="connsiteY18" fmla="*/ 1268837 h 1807477"/>
              <a:gd name="connsiteX19" fmla="*/ 93012 w 523184"/>
              <a:gd name="connsiteY19" fmla="*/ 1333607 h 1807477"/>
              <a:gd name="connsiteX20" fmla="*/ 84344 w 523184"/>
              <a:gd name="connsiteY20" fmla="*/ 1462480 h 1807477"/>
              <a:gd name="connsiteX21" fmla="*/ 102347 w 523184"/>
              <a:gd name="connsiteY21" fmla="*/ 1616594 h 1807477"/>
              <a:gd name="connsiteX22" fmla="*/ 100918 w 523184"/>
              <a:gd name="connsiteY22" fmla="*/ 1658314 h 1807477"/>
              <a:gd name="connsiteX23" fmla="*/ 95203 w 523184"/>
              <a:gd name="connsiteY23" fmla="*/ 1689270 h 1807477"/>
              <a:gd name="connsiteX24" fmla="*/ 95203 w 523184"/>
              <a:gd name="connsiteY24" fmla="*/ 1705844 h 1807477"/>
              <a:gd name="connsiteX25" fmla="*/ 75772 w 523184"/>
              <a:gd name="connsiteY25" fmla="*/ 1733181 h 1807477"/>
              <a:gd name="connsiteX26" fmla="*/ 72152 w 523184"/>
              <a:gd name="connsiteY26" fmla="*/ 1774900 h 1807477"/>
              <a:gd name="connsiteX27" fmla="*/ 77867 w 523184"/>
              <a:gd name="connsiteY27" fmla="*/ 1801570 h 1807477"/>
              <a:gd name="connsiteX28" fmla="*/ 131112 w 523184"/>
              <a:gd name="connsiteY28" fmla="*/ 1807380 h 1807477"/>
              <a:gd name="connsiteX29" fmla="*/ 175784 w 523184"/>
              <a:gd name="connsiteY29" fmla="*/ 1798046 h 1807477"/>
              <a:gd name="connsiteX30" fmla="*/ 163592 w 523184"/>
              <a:gd name="connsiteY30" fmla="*/ 1751945 h 1807477"/>
              <a:gd name="connsiteX31" fmla="*/ 166450 w 523184"/>
              <a:gd name="connsiteY31" fmla="*/ 1713750 h 1807477"/>
              <a:gd name="connsiteX32" fmla="*/ 166450 w 523184"/>
              <a:gd name="connsiteY32" fmla="*/ 1676316 h 1807477"/>
              <a:gd name="connsiteX33" fmla="*/ 158544 w 523184"/>
              <a:gd name="connsiteY33" fmla="*/ 1629548 h 1807477"/>
              <a:gd name="connsiteX34" fmla="*/ 177308 w 523184"/>
              <a:gd name="connsiteY34" fmla="*/ 1524393 h 1807477"/>
              <a:gd name="connsiteX35" fmla="*/ 196073 w 523184"/>
              <a:gd name="connsiteY35" fmla="*/ 1339322 h 1807477"/>
              <a:gd name="connsiteX36" fmla="*/ 219123 w 523184"/>
              <a:gd name="connsiteY36" fmla="*/ 1272361 h 1807477"/>
              <a:gd name="connsiteX37" fmla="*/ 220647 w 523184"/>
              <a:gd name="connsiteY37" fmla="*/ 1112341 h 1807477"/>
              <a:gd name="connsiteX38" fmla="*/ 257223 w 523184"/>
              <a:gd name="connsiteY38" fmla="*/ 1113198 h 1807477"/>
              <a:gd name="connsiteX39" fmla="*/ 277702 w 523184"/>
              <a:gd name="connsiteY39" fmla="*/ 1114056 h 1807477"/>
              <a:gd name="connsiteX40" fmla="*/ 275987 w 523184"/>
              <a:gd name="connsiteY40" fmla="*/ 1195304 h 1807477"/>
              <a:gd name="connsiteX41" fmla="*/ 283893 w 523184"/>
              <a:gd name="connsiteY41" fmla="*/ 1306175 h 1807477"/>
              <a:gd name="connsiteX42" fmla="*/ 286084 w 523184"/>
              <a:gd name="connsiteY42" fmla="*/ 1402663 h 1807477"/>
              <a:gd name="connsiteX43" fmla="*/ 281036 w 523184"/>
              <a:gd name="connsiteY43" fmla="*/ 1547348 h 1807477"/>
              <a:gd name="connsiteX44" fmla="*/ 286846 w 523184"/>
              <a:gd name="connsiteY44" fmla="*/ 1626501 h 1807477"/>
              <a:gd name="connsiteX45" fmla="*/ 276083 w 523184"/>
              <a:gd name="connsiteY45" fmla="*/ 1658886 h 1807477"/>
              <a:gd name="connsiteX46" fmla="*/ 267415 w 523184"/>
              <a:gd name="connsiteY46" fmla="*/ 1697748 h 1807477"/>
              <a:gd name="connsiteX47" fmla="*/ 258747 w 523184"/>
              <a:gd name="connsiteY47" fmla="*/ 1707844 h 1807477"/>
              <a:gd name="connsiteX48" fmla="*/ 251603 w 523184"/>
              <a:gd name="connsiteY48" fmla="*/ 1731561 h 1807477"/>
              <a:gd name="connsiteX49" fmla="*/ 247317 w 523184"/>
              <a:gd name="connsiteY49" fmla="*/ 1762518 h 1807477"/>
              <a:gd name="connsiteX50" fmla="*/ 242269 w 523184"/>
              <a:gd name="connsiteY50" fmla="*/ 1782711 h 1807477"/>
              <a:gd name="connsiteX51" fmla="*/ 250175 w 523184"/>
              <a:gd name="connsiteY51" fmla="*/ 1804999 h 1807477"/>
              <a:gd name="connsiteX52" fmla="*/ 339424 w 523184"/>
              <a:gd name="connsiteY52" fmla="*/ 1804999 h 1807477"/>
              <a:gd name="connsiteX53" fmla="*/ 346663 w 523184"/>
              <a:gd name="connsiteY53" fmla="*/ 1792045 h 1807477"/>
              <a:gd name="connsiteX54" fmla="*/ 344472 w 523184"/>
              <a:gd name="connsiteY54" fmla="*/ 1757469 h 1807477"/>
              <a:gd name="connsiteX55" fmla="*/ 332947 w 523184"/>
              <a:gd name="connsiteY55" fmla="*/ 1709273 h 1807477"/>
              <a:gd name="connsiteX56" fmla="*/ 338662 w 523184"/>
              <a:gd name="connsiteY56" fmla="*/ 1675459 h 1807477"/>
              <a:gd name="connsiteX57" fmla="*/ 338662 w 523184"/>
              <a:gd name="connsiteY57" fmla="*/ 1625072 h 1807477"/>
              <a:gd name="connsiteX58" fmla="*/ 375333 w 523184"/>
              <a:gd name="connsiteY58" fmla="*/ 1493341 h 1807477"/>
              <a:gd name="connsiteX59" fmla="*/ 392573 w 523184"/>
              <a:gd name="connsiteY59" fmla="*/ 1341417 h 1807477"/>
              <a:gd name="connsiteX60" fmla="*/ 393335 w 523184"/>
              <a:gd name="connsiteY60" fmla="*/ 1204638 h 1807477"/>
              <a:gd name="connsiteX61" fmla="*/ 412862 w 523184"/>
              <a:gd name="connsiteY61" fmla="*/ 1111865 h 1807477"/>
              <a:gd name="connsiteX62" fmla="*/ 461915 w 523184"/>
              <a:gd name="connsiteY62" fmla="*/ 1103864 h 1807477"/>
              <a:gd name="connsiteX63" fmla="*/ 431150 w 523184"/>
              <a:gd name="connsiteY63" fmla="*/ 734961 h 1807477"/>
              <a:gd name="connsiteX64" fmla="*/ 423530 w 523184"/>
              <a:gd name="connsiteY64" fmla="*/ 683621 h 1807477"/>
              <a:gd name="connsiteX65" fmla="*/ 423720 w 523184"/>
              <a:gd name="connsiteY65" fmla="*/ 683621 h 1807477"/>
              <a:gd name="connsiteX66" fmla="*/ 422958 w 523184"/>
              <a:gd name="connsiteY66" fmla="*/ 680001 h 1807477"/>
              <a:gd name="connsiteX67" fmla="*/ 420482 w 523184"/>
              <a:gd name="connsiteY67" fmla="*/ 664190 h 1807477"/>
              <a:gd name="connsiteX68" fmla="*/ 442961 w 523184"/>
              <a:gd name="connsiteY68" fmla="*/ 675524 h 1807477"/>
              <a:gd name="connsiteX69" fmla="*/ 488300 w 523184"/>
              <a:gd name="connsiteY69" fmla="*/ 671905 h 1807477"/>
              <a:gd name="connsiteX70" fmla="*/ 512779 w 523184"/>
              <a:gd name="connsiteY70" fmla="*/ 645997 h 1807477"/>
              <a:gd name="connsiteX71" fmla="*/ 511922 w 523184"/>
              <a:gd name="connsiteY71" fmla="*/ 633234 h 1807477"/>
              <a:gd name="connsiteX72" fmla="*/ 514208 w 523184"/>
              <a:gd name="connsiteY72" fmla="*/ 627995 h 1807477"/>
              <a:gd name="connsiteX73" fmla="*/ 522113 w 523184"/>
              <a:gd name="connsiteY73" fmla="*/ 596277 h 1807477"/>
              <a:gd name="connsiteX74" fmla="*/ 521351 w 523184"/>
              <a:gd name="connsiteY74" fmla="*/ 579036 h 1807477"/>
              <a:gd name="connsiteX75" fmla="*/ 507635 w 523184"/>
              <a:gd name="connsiteY75" fmla="*/ 553128 h 1807477"/>
              <a:gd name="connsiteX76" fmla="*/ 509826 w 523184"/>
              <a:gd name="connsiteY76" fmla="*/ 535888 h 1807477"/>
              <a:gd name="connsiteX77" fmla="*/ 499063 w 523184"/>
              <a:gd name="connsiteY77" fmla="*/ 457402 h 1807477"/>
              <a:gd name="connsiteX78" fmla="*/ 499063 w 523184"/>
              <a:gd name="connsiteY78" fmla="*/ 422826 h 1807477"/>
              <a:gd name="connsiteX79" fmla="*/ 491824 w 523184"/>
              <a:gd name="connsiteY79" fmla="*/ 397585 h 1807477"/>
              <a:gd name="connsiteX80" fmla="*/ 497634 w 523184"/>
              <a:gd name="connsiteY80" fmla="*/ 379583 h 1807477"/>
              <a:gd name="connsiteX81" fmla="*/ 470964 w 523184"/>
              <a:gd name="connsiteY81" fmla="*/ 332815 h 1807477"/>
              <a:gd name="connsiteX82" fmla="*/ 417719 w 523184"/>
              <a:gd name="connsiteY82" fmla="*/ 306145 h 1807477"/>
              <a:gd name="connsiteX83" fmla="*/ 385334 w 523184"/>
              <a:gd name="connsiteY83" fmla="*/ 287381 h 1807477"/>
              <a:gd name="connsiteX84" fmla="*/ 372190 w 523184"/>
              <a:gd name="connsiteY84" fmla="*/ 282428 h 1807477"/>
              <a:gd name="connsiteX85" fmla="*/ 359712 w 523184"/>
              <a:gd name="connsiteY85" fmla="*/ 249948 h 1807477"/>
              <a:gd name="connsiteX86" fmla="*/ 371237 w 523184"/>
              <a:gd name="connsiteY86" fmla="*/ 163556 h 1807477"/>
              <a:gd name="connsiteX87" fmla="*/ 337614 w 523184"/>
              <a:gd name="connsiteY87" fmla="*/ 34873 h 1807477"/>
              <a:gd name="connsiteX88" fmla="*/ 289608 w 523184"/>
              <a:gd name="connsiteY88" fmla="*/ 297 h 1807477"/>
              <a:gd name="connsiteX89" fmla="*/ 277130 w 523184"/>
              <a:gd name="connsiteY89" fmla="*/ 6012 h 1807477"/>
              <a:gd name="connsiteX90" fmla="*/ 192644 w 523184"/>
              <a:gd name="connsiteY90" fmla="*/ 26205 h 1807477"/>
              <a:gd name="connsiteX91" fmla="*/ 147495 w 523184"/>
              <a:gd name="connsiteY91" fmla="*/ 118407 h 1807477"/>
              <a:gd name="connsiteX92" fmla="*/ 140732 w 523184"/>
              <a:gd name="connsiteY92" fmla="*/ 224039 h 1807477"/>
              <a:gd name="connsiteX93" fmla="*/ 137875 w 523184"/>
              <a:gd name="connsiteY93" fmla="*/ 273950 h 1807477"/>
              <a:gd name="connsiteX94" fmla="*/ 121587 w 523184"/>
              <a:gd name="connsiteY94" fmla="*/ 292334 h 1807477"/>
              <a:gd name="connsiteX95" fmla="*/ 95203 w 523184"/>
              <a:gd name="connsiteY95" fmla="*/ 309574 h 1807477"/>
              <a:gd name="connsiteX96" fmla="*/ 91869 w 523184"/>
              <a:gd name="connsiteY96" fmla="*/ 311384 h 1807477"/>
              <a:gd name="connsiteX97" fmla="*/ 92822 w 523184"/>
              <a:gd name="connsiteY97" fmla="*/ 311003 h 1807477"/>
              <a:gd name="connsiteX98" fmla="*/ 76439 w 523184"/>
              <a:gd name="connsiteY98" fmla="*/ 319766 h 1807477"/>
              <a:gd name="connsiteX99" fmla="*/ 18146 w 523184"/>
              <a:gd name="connsiteY99" fmla="*/ 397490 h 1807477"/>
              <a:gd name="connsiteX100" fmla="*/ 16717 w 523184"/>
              <a:gd name="connsiteY100" fmla="*/ 488168 h 1807477"/>
              <a:gd name="connsiteX101" fmla="*/ 5954 w 523184"/>
              <a:gd name="connsiteY101" fmla="*/ 541413 h 1807477"/>
              <a:gd name="connsiteX102" fmla="*/ 1667 w 523184"/>
              <a:gd name="connsiteY102" fmla="*/ 579608 h 1807477"/>
              <a:gd name="connsiteX103" fmla="*/ 905 w 523184"/>
              <a:gd name="connsiteY103" fmla="*/ 618470 h 1807477"/>
              <a:gd name="connsiteX104" fmla="*/ 8144 w 523184"/>
              <a:gd name="connsiteY104" fmla="*/ 643711 h 1807477"/>
              <a:gd name="connsiteX105" fmla="*/ 394097 w 523184"/>
              <a:gd name="connsiteY105" fmla="*/ 528173 h 1807477"/>
              <a:gd name="connsiteX106" fmla="*/ 399812 w 523184"/>
              <a:gd name="connsiteY106" fmla="*/ 505884 h 1807477"/>
              <a:gd name="connsiteX107" fmla="*/ 409147 w 523184"/>
              <a:gd name="connsiteY107" fmla="*/ 494359 h 1807477"/>
              <a:gd name="connsiteX108" fmla="*/ 420672 w 523184"/>
              <a:gd name="connsiteY108" fmla="*/ 519029 h 1807477"/>
              <a:gd name="connsiteX109" fmla="*/ 421434 w 523184"/>
              <a:gd name="connsiteY109" fmla="*/ 528840 h 1807477"/>
              <a:gd name="connsiteX110" fmla="*/ 417815 w 523184"/>
              <a:gd name="connsiteY110" fmla="*/ 544651 h 1807477"/>
              <a:gd name="connsiteX111" fmla="*/ 425054 w 523184"/>
              <a:gd name="connsiteY111" fmla="*/ 563415 h 1807477"/>
              <a:gd name="connsiteX112" fmla="*/ 427244 w 523184"/>
              <a:gd name="connsiteY112" fmla="*/ 587895 h 1807477"/>
              <a:gd name="connsiteX113" fmla="*/ 423625 w 523184"/>
              <a:gd name="connsiteY113" fmla="*/ 605897 h 1807477"/>
              <a:gd name="connsiteX114" fmla="*/ 424006 w 523184"/>
              <a:gd name="connsiteY114" fmla="*/ 606468 h 1807477"/>
              <a:gd name="connsiteX115" fmla="*/ 414957 w 523184"/>
              <a:gd name="connsiteY115" fmla="*/ 599420 h 1807477"/>
              <a:gd name="connsiteX116" fmla="*/ 411338 w 523184"/>
              <a:gd name="connsiteY116" fmla="*/ 582846 h 1807477"/>
              <a:gd name="connsiteX117" fmla="*/ 404670 w 523184"/>
              <a:gd name="connsiteY117" fmla="*/ 578751 h 1807477"/>
              <a:gd name="connsiteX118" fmla="*/ 403337 w 523184"/>
              <a:gd name="connsiteY118" fmla="*/ 572750 h 1807477"/>
              <a:gd name="connsiteX119" fmla="*/ 401146 w 523184"/>
              <a:gd name="connsiteY119" fmla="*/ 549699 h 1807477"/>
              <a:gd name="connsiteX120" fmla="*/ 393907 w 523184"/>
              <a:gd name="connsiteY120" fmla="*/ 528078 h 1807477"/>
              <a:gd name="connsiteX121" fmla="*/ 395526 w 523184"/>
              <a:gd name="connsiteY121" fmla="*/ 659904 h 1807477"/>
              <a:gd name="connsiteX122" fmla="*/ 411528 w 523184"/>
              <a:gd name="connsiteY122" fmla="*/ 658570 h 1807477"/>
              <a:gd name="connsiteX123" fmla="*/ 414957 w 523184"/>
              <a:gd name="connsiteY123" fmla="*/ 659904 h 1807477"/>
              <a:gd name="connsiteX124" fmla="*/ 415814 w 523184"/>
              <a:gd name="connsiteY124" fmla="*/ 660475 h 1807477"/>
              <a:gd name="connsiteX125" fmla="*/ 390192 w 523184"/>
              <a:gd name="connsiteY125" fmla="*/ 660189 h 1807477"/>
              <a:gd name="connsiteX126" fmla="*/ 395621 w 523184"/>
              <a:gd name="connsiteY126" fmla="*/ 659904 h 1807477"/>
              <a:gd name="connsiteX127" fmla="*/ 96060 w 523184"/>
              <a:gd name="connsiteY127" fmla="*/ 545413 h 1807477"/>
              <a:gd name="connsiteX128" fmla="*/ 106823 w 523184"/>
              <a:gd name="connsiteY128" fmla="*/ 559129 h 1807477"/>
              <a:gd name="connsiteX129" fmla="*/ 106538 w 523184"/>
              <a:gd name="connsiteY129" fmla="*/ 560272 h 1807477"/>
              <a:gd name="connsiteX130" fmla="*/ 103871 w 523184"/>
              <a:gd name="connsiteY130" fmla="*/ 564654 h 1807477"/>
              <a:gd name="connsiteX131" fmla="*/ 102251 w 523184"/>
              <a:gd name="connsiteY131" fmla="*/ 567416 h 1807477"/>
              <a:gd name="connsiteX132" fmla="*/ 99489 w 523184"/>
              <a:gd name="connsiteY132" fmla="*/ 571321 h 1807477"/>
              <a:gd name="connsiteX133" fmla="*/ 98822 w 523184"/>
              <a:gd name="connsiteY133" fmla="*/ 576084 h 1807477"/>
              <a:gd name="connsiteX134" fmla="*/ 101013 w 523184"/>
              <a:gd name="connsiteY134" fmla="*/ 593038 h 1807477"/>
              <a:gd name="connsiteX135" fmla="*/ 101870 w 523184"/>
              <a:gd name="connsiteY135" fmla="*/ 603992 h 1807477"/>
              <a:gd name="connsiteX136" fmla="*/ 101680 w 523184"/>
              <a:gd name="connsiteY136" fmla="*/ 603611 h 1807477"/>
              <a:gd name="connsiteX137" fmla="*/ 95298 w 523184"/>
              <a:gd name="connsiteY137" fmla="*/ 583894 h 1807477"/>
              <a:gd name="connsiteX138" fmla="*/ 93869 w 523184"/>
              <a:gd name="connsiteY138" fmla="*/ 574274 h 1807477"/>
              <a:gd name="connsiteX139" fmla="*/ 93107 w 523184"/>
              <a:gd name="connsiteY139" fmla="*/ 566654 h 1807477"/>
              <a:gd name="connsiteX140" fmla="*/ 96060 w 523184"/>
              <a:gd name="connsiteY140" fmla="*/ 545508 h 1807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523184" h="1807477">
                <a:moveTo>
                  <a:pt x="8144" y="644092"/>
                </a:moveTo>
                <a:cubicBezTo>
                  <a:pt x="12431" y="651998"/>
                  <a:pt x="18241" y="654855"/>
                  <a:pt x="23289" y="657046"/>
                </a:cubicBezTo>
                <a:cubicBezTo>
                  <a:pt x="23289" y="657046"/>
                  <a:pt x="23575" y="657046"/>
                  <a:pt x="23575" y="657046"/>
                </a:cubicBezTo>
                <a:cubicBezTo>
                  <a:pt x="27099" y="663904"/>
                  <a:pt x="33576" y="671429"/>
                  <a:pt x="43387" y="672858"/>
                </a:cubicBezTo>
                <a:cubicBezTo>
                  <a:pt x="55198" y="674572"/>
                  <a:pt x="85106" y="674001"/>
                  <a:pt x="106823" y="672381"/>
                </a:cubicBezTo>
                <a:cubicBezTo>
                  <a:pt x="106823" y="672762"/>
                  <a:pt x="106823" y="673239"/>
                  <a:pt x="106728" y="673620"/>
                </a:cubicBezTo>
                <a:cubicBezTo>
                  <a:pt x="106538" y="673620"/>
                  <a:pt x="106157" y="673620"/>
                  <a:pt x="106061" y="673620"/>
                </a:cubicBezTo>
                <a:lnTo>
                  <a:pt x="106061" y="680668"/>
                </a:lnTo>
                <a:cubicBezTo>
                  <a:pt x="105395" y="685335"/>
                  <a:pt x="104442" y="690003"/>
                  <a:pt x="102728" y="693051"/>
                </a:cubicBezTo>
                <a:cubicBezTo>
                  <a:pt x="98346" y="700956"/>
                  <a:pt x="87773" y="707147"/>
                  <a:pt x="88631" y="714958"/>
                </a:cubicBezTo>
                <a:cubicBezTo>
                  <a:pt x="89488" y="722864"/>
                  <a:pt x="85106" y="732484"/>
                  <a:pt x="82439" y="742199"/>
                </a:cubicBezTo>
                <a:cubicBezTo>
                  <a:pt x="79772" y="751820"/>
                  <a:pt x="58722" y="851928"/>
                  <a:pt x="56055" y="880979"/>
                </a:cubicBezTo>
                <a:cubicBezTo>
                  <a:pt x="53388" y="909935"/>
                  <a:pt x="60437" y="999565"/>
                  <a:pt x="59579" y="1032903"/>
                </a:cubicBezTo>
                <a:cubicBezTo>
                  <a:pt x="58722" y="1066240"/>
                  <a:pt x="60437" y="1097006"/>
                  <a:pt x="60437" y="1102245"/>
                </a:cubicBezTo>
                <a:cubicBezTo>
                  <a:pt x="60437" y="1102721"/>
                  <a:pt x="61770" y="1103292"/>
                  <a:pt x="64247" y="1103769"/>
                </a:cubicBezTo>
                <a:cubicBezTo>
                  <a:pt x="63770" y="1103959"/>
                  <a:pt x="63485" y="1104054"/>
                  <a:pt x="63485" y="1104054"/>
                </a:cubicBezTo>
                <a:cubicBezTo>
                  <a:pt x="67676" y="1105197"/>
                  <a:pt x="78439" y="1106340"/>
                  <a:pt x="92822" y="1107293"/>
                </a:cubicBezTo>
                <a:cubicBezTo>
                  <a:pt x="97013" y="1119580"/>
                  <a:pt x="103585" y="1140345"/>
                  <a:pt x="104537" y="1151489"/>
                </a:cubicBezTo>
                <a:cubicBezTo>
                  <a:pt x="105966" y="1168062"/>
                  <a:pt x="111014" y="1253692"/>
                  <a:pt x="108824" y="1268837"/>
                </a:cubicBezTo>
                <a:cubicBezTo>
                  <a:pt x="106633" y="1283982"/>
                  <a:pt x="102347" y="1305508"/>
                  <a:pt x="93012" y="1333607"/>
                </a:cubicBezTo>
                <a:cubicBezTo>
                  <a:pt x="83678" y="1361706"/>
                  <a:pt x="81487" y="1427238"/>
                  <a:pt x="84344" y="1462480"/>
                </a:cubicBezTo>
                <a:cubicBezTo>
                  <a:pt x="87202" y="1497723"/>
                  <a:pt x="98727" y="1591353"/>
                  <a:pt x="102347" y="1616594"/>
                </a:cubicBezTo>
                <a:cubicBezTo>
                  <a:pt x="105966" y="1641836"/>
                  <a:pt x="103775" y="1646122"/>
                  <a:pt x="100918" y="1658314"/>
                </a:cubicBezTo>
                <a:cubicBezTo>
                  <a:pt x="98060" y="1670506"/>
                  <a:pt x="95203" y="1676983"/>
                  <a:pt x="95203" y="1689270"/>
                </a:cubicBezTo>
                <a:cubicBezTo>
                  <a:pt x="95203" y="1701558"/>
                  <a:pt x="102442" y="1697176"/>
                  <a:pt x="95203" y="1705844"/>
                </a:cubicBezTo>
                <a:cubicBezTo>
                  <a:pt x="88059" y="1714512"/>
                  <a:pt x="76439" y="1723846"/>
                  <a:pt x="75772" y="1733181"/>
                </a:cubicBezTo>
                <a:cubicBezTo>
                  <a:pt x="75010" y="1742515"/>
                  <a:pt x="75010" y="1764899"/>
                  <a:pt x="72152" y="1774900"/>
                </a:cubicBezTo>
                <a:cubicBezTo>
                  <a:pt x="69295" y="1784997"/>
                  <a:pt x="65675" y="1797951"/>
                  <a:pt x="77867" y="1801570"/>
                </a:cubicBezTo>
                <a:cubicBezTo>
                  <a:pt x="90155" y="1805190"/>
                  <a:pt x="106633" y="1808047"/>
                  <a:pt x="131112" y="1807380"/>
                </a:cubicBezTo>
                <a:cubicBezTo>
                  <a:pt x="155591" y="1806618"/>
                  <a:pt x="172832" y="1808047"/>
                  <a:pt x="175784" y="1798046"/>
                </a:cubicBezTo>
                <a:cubicBezTo>
                  <a:pt x="178642" y="1787949"/>
                  <a:pt x="163592" y="1770709"/>
                  <a:pt x="163592" y="1751945"/>
                </a:cubicBezTo>
                <a:cubicBezTo>
                  <a:pt x="163592" y="1733181"/>
                  <a:pt x="167212" y="1730323"/>
                  <a:pt x="166450" y="1713750"/>
                </a:cubicBezTo>
                <a:cubicBezTo>
                  <a:pt x="165688" y="1697176"/>
                  <a:pt x="165688" y="1691461"/>
                  <a:pt x="166450" y="1676316"/>
                </a:cubicBezTo>
                <a:cubicBezTo>
                  <a:pt x="167117" y="1661172"/>
                  <a:pt x="160735" y="1648218"/>
                  <a:pt x="158544" y="1629548"/>
                </a:cubicBezTo>
                <a:cubicBezTo>
                  <a:pt x="156353" y="1610880"/>
                  <a:pt x="170069" y="1566874"/>
                  <a:pt x="177308" y="1524393"/>
                </a:cubicBezTo>
                <a:cubicBezTo>
                  <a:pt x="184452" y="1481911"/>
                  <a:pt x="188072" y="1371707"/>
                  <a:pt x="196073" y="1339322"/>
                </a:cubicBezTo>
                <a:cubicBezTo>
                  <a:pt x="203978" y="1306937"/>
                  <a:pt x="217694" y="1288173"/>
                  <a:pt x="219123" y="1272361"/>
                </a:cubicBezTo>
                <a:cubicBezTo>
                  <a:pt x="220361" y="1259026"/>
                  <a:pt x="222552" y="1159014"/>
                  <a:pt x="220647" y="1112341"/>
                </a:cubicBezTo>
                <a:cubicBezTo>
                  <a:pt x="242269" y="1112913"/>
                  <a:pt x="257223" y="1113198"/>
                  <a:pt x="257223" y="1113198"/>
                </a:cubicBezTo>
                <a:cubicBezTo>
                  <a:pt x="264272" y="1113579"/>
                  <a:pt x="271034" y="1113770"/>
                  <a:pt x="277702" y="1114056"/>
                </a:cubicBezTo>
                <a:cubicBezTo>
                  <a:pt x="277892" y="1136630"/>
                  <a:pt x="277892" y="1172730"/>
                  <a:pt x="275987" y="1195304"/>
                </a:cubicBezTo>
                <a:cubicBezTo>
                  <a:pt x="273130" y="1229880"/>
                  <a:pt x="275987" y="1270932"/>
                  <a:pt x="283893" y="1306175"/>
                </a:cubicBezTo>
                <a:cubicBezTo>
                  <a:pt x="291799" y="1341417"/>
                  <a:pt x="288941" y="1371707"/>
                  <a:pt x="286084" y="1402663"/>
                </a:cubicBezTo>
                <a:cubicBezTo>
                  <a:pt x="283226" y="1433619"/>
                  <a:pt x="278845" y="1512105"/>
                  <a:pt x="281036" y="1547348"/>
                </a:cubicBezTo>
                <a:cubicBezTo>
                  <a:pt x="283226" y="1582590"/>
                  <a:pt x="286846" y="1615737"/>
                  <a:pt x="286846" y="1626501"/>
                </a:cubicBezTo>
                <a:cubicBezTo>
                  <a:pt x="286846" y="1637264"/>
                  <a:pt x="281798" y="1645169"/>
                  <a:pt x="276083" y="1658886"/>
                </a:cubicBezTo>
                <a:cubicBezTo>
                  <a:pt x="270272" y="1672602"/>
                  <a:pt x="267415" y="1693461"/>
                  <a:pt x="267415" y="1697748"/>
                </a:cubicBezTo>
                <a:cubicBezTo>
                  <a:pt x="267415" y="1702034"/>
                  <a:pt x="263795" y="1698510"/>
                  <a:pt x="258747" y="1707844"/>
                </a:cubicBezTo>
                <a:cubicBezTo>
                  <a:pt x="253699" y="1717179"/>
                  <a:pt x="253032" y="1719369"/>
                  <a:pt x="251603" y="1731561"/>
                </a:cubicBezTo>
                <a:cubicBezTo>
                  <a:pt x="250175" y="1743753"/>
                  <a:pt x="250175" y="1755279"/>
                  <a:pt x="247317" y="1762518"/>
                </a:cubicBezTo>
                <a:cubicBezTo>
                  <a:pt x="244460" y="1769757"/>
                  <a:pt x="242269" y="1768233"/>
                  <a:pt x="242269" y="1782711"/>
                </a:cubicBezTo>
                <a:cubicBezTo>
                  <a:pt x="242269" y="1797189"/>
                  <a:pt x="245126" y="1803570"/>
                  <a:pt x="250175" y="1804999"/>
                </a:cubicBezTo>
                <a:cubicBezTo>
                  <a:pt x="255223" y="1806428"/>
                  <a:pt x="339424" y="1804999"/>
                  <a:pt x="339424" y="1804999"/>
                </a:cubicBezTo>
                <a:cubicBezTo>
                  <a:pt x="339424" y="1804999"/>
                  <a:pt x="345901" y="1798522"/>
                  <a:pt x="346663" y="1792045"/>
                </a:cubicBezTo>
                <a:cubicBezTo>
                  <a:pt x="347330" y="1785568"/>
                  <a:pt x="345234" y="1766137"/>
                  <a:pt x="344472" y="1757469"/>
                </a:cubicBezTo>
                <a:cubicBezTo>
                  <a:pt x="343805" y="1748802"/>
                  <a:pt x="335804" y="1725751"/>
                  <a:pt x="332947" y="1709273"/>
                </a:cubicBezTo>
                <a:cubicBezTo>
                  <a:pt x="330089" y="1692699"/>
                  <a:pt x="337995" y="1689080"/>
                  <a:pt x="338662" y="1675459"/>
                </a:cubicBezTo>
                <a:cubicBezTo>
                  <a:pt x="339424" y="1661743"/>
                  <a:pt x="329994" y="1640883"/>
                  <a:pt x="338662" y="1625072"/>
                </a:cubicBezTo>
                <a:cubicBezTo>
                  <a:pt x="347330" y="1609260"/>
                  <a:pt x="365999" y="1542966"/>
                  <a:pt x="375333" y="1493341"/>
                </a:cubicBezTo>
                <a:cubicBezTo>
                  <a:pt x="384668" y="1443621"/>
                  <a:pt x="393335" y="1401901"/>
                  <a:pt x="392573" y="1341417"/>
                </a:cubicBezTo>
                <a:cubicBezTo>
                  <a:pt x="391811" y="1280934"/>
                  <a:pt x="386096" y="1242738"/>
                  <a:pt x="393335" y="1204638"/>
                </a:cubicBezTo>
                <a:cubicBezTo>
                  <a:pt x="398860" y="1175397"/>
                  <a:pt x="408575" y="1131010"/>
                  <a:pt x="412862" y="1111865"/>
                </a:cubicBezTo>
                <a:cubicBezTo>
                  <a:pt x="438389" y="1110436"/>
                  <a:pt x="457534" y="1107864"/>
                  <a:pt x="461915" y="1103864"/>
                </a:cubicBezTo>
                <a:cubicBezTo>
                  <a:pt x="461915" y="1103864"/>
                  <a:pt x="475060" y="893933"/>
                  <a:pt x="431150" y="734961"/>
                </a:cubicBezTo>
                <a:cubicBezTo>
                  <a:pt x="431150" y="734961"/>
                  <a:pt x="426863" y="705528"/>
                  <a:pt x="423530" y="683621"/>
                </a:cubicBezTo>
                <a:cubicBezTo>
                  <a:pt x="423530" y="683621"/>
                  <a:pt x="423720" y="683621"/>
                  <a:pt x="423720" y="683621"/>
                </a:cubicBezTo>
                <a:lnTo>
                  <a:pt x="422958" y="680001"/>
                </a:lnTo>
                <a:cubicBezTo>
                  <a:pt x="421910" y="673334"/>
                  <a:pt x="421053" y="667714"/>
                  <a:pt x="420482" y="664190"/>
                </a:cubicBezTo>
                <a:cubicBezTo>
                  <a:pt x="425339" y="668571"/>
                  <a:pt x="431816" y="674001"/>
                  <a:pt x="442961" y="675524"/>
                </a:cubicBezTo>
                <a:cubicBezTo>
                  <a:pt x="458772" y="677715"/>
                  <a:pt x="475346" y="680573"/>
                  <a:pt x="488300" y="671905"/>
                </a:cubicBezTo>
                <a:cubicBezTo>
                  <a:pt x="501254" y="663237"/>
                  <a:pt x="509921" y="656760"/>
                  <a:pt x="512779" y="645997"/>
                </a:cubicBezTo>
                <a:cubicBezTo>
                  <a:pt x="513636" y="642949"/>
                  <a:pt x="513350" y="638282"/>
                  <a:pt x="511922" y="633234"/>
                </a:cubicBezTo>
                <a:cubicBezTo>
                  <a:pt x="512684" y="631614"/>
                  <a:pt x="513446" y="629900"/>
                  <a:pt x="514208" y="627995"/>
                </a:cubicBezTo>
                <a:cubicBezTo>
                  <a:pt x="520685" y="612850"/>
                  <a:pt x="522113" y="606373"/>
                  <a:pt x="522113" y="596277"/>
                </a:cubicBezTo>
                <a:cubicBezTo>
                  <a:pt x="522113" y="586180"/>
                  <a:pt x="524971" y="589800"/>
                  <a:pt x="521351" y="579036"/>
                </a:cubicBezTo>
                <a:cubicBezTo>
                  <a:pt x="517732" y="568273"/>
                  <a:pt x="504111" y="563225"/>
                  <a:pt x="507635" y="553128"/>
                </a:cubicBezTo>
                <a:cubicBezTo>
                  <a:pt x="511255" y="543032"/>
                  <a:pt x="511255" y="552462"/>
                  <a:pt x="509826" y="535888"/>
                </a:cubicBezTo>
                <a:cubicBezTo>
                  <a:pt x="508397" y="519315"/>
                  <a:pt x="498301" y="473976"/>
                  <a:pt x="499063" y="457402"/>
                </a:cubicBezTo>
                <a:cubicBezTo>
                  <a:pt x="499730" y="440829"/>
                  <a:pt x="501920" y="435114"/>
                  <a:pt x="499063" y="422826"/>
                </a:cubicBezTo>
                <a:cubicBezTo>
                  <a:pt x="496205" y="410539"/>
                  <a:pt x="488300" y="407015"/>
                  <a:pt x="491824" y="397585"/>
                </a:cubicBezTo>
                <a:cubicBezTo>
                  <a:pt x="495443" y="388251"/>
                  <a:pt x="499730" y="389679"/>
                  <a:pt x="497634" y="379583"/>
                </a:cubicBezTo>
                <a:cubicBezTo>
                  <a:pt x="495443" y="369486"/>
                  <a:pt x="483251" y="338530"/>
                  <a:pt x="470964" y="332815"/>
                </a:cubicBezTo>
                <a:cubicBezTo>
                  <a:pt x="458677" y="327100"/>
                  <a:pt x="427721" y="311193"/>
                  <a:pt x="417719" y="306145"/>
                </a:cubicBezTo>
                <a:cubicBezTo>
                  <a:pt x="407623" y="301097"/>
                  <a:pt x="394002" y="291000"/>
                  <a:pt x="385334" y="287381"/>
                </a:cubicBezTo>
                <a:cubicBezTo>
                  <a:pt x="379238" y="284809"/>
                  <a:pt x="376381" y="284809"/>
                  <a:pt x="372190" y="282428"/>
                </a:cubicBezTo>
                <a:cubicBezTo>
                  <a:pt x="359522" y="261377"/>
                  <a:pt x="355902" y="258615"/>
                  <a:pt x="359712" y="249948"/>
                </a:cubicBezTo>
                <a:cubicBezTo>
                  <a:pt x="365427" y="236517"/>
                  <a:pt x="378953" y="204799"/>
                  <a:pt x="371237" y="163556"/>
                </a:cubicBezTo>
                <a:cubicBezTo>
                  <a:pt x="363617" y="122312"/>
                  <a:pt x="366475" y="64686"/>
                  <a:pt x="337614" y="34873"/>
                </a:cubicBezTo>
                <a:cubicBezTo>
                  <a:pt x="308849" y="5155"/>
                  <a:pt x="303991" y="-1608"/>
                  <a:pt x="289608" y="297"/>
                </a:cubicBezTo>
                <a:cubicBezTo>
                  <a:pt x="275511" y="2202"/>
                  <a:pt x="277130" y="6012"/>
                  <a:pt x="277130" y="6012"/>
                </a:cubicBezTo>
                <a:cubicBezTo>
                  <a:pt x="261795" y="4107"/>
                  <a:pt x="231982" y="-1703"/>
                  <a:pt x="192644" y="26205"/>
                </a:cubicBezTo>
                <a:cubicBezTo>
                  <a:pt x="153305" y="54018"/>
                  <a:pt x="155210" y="86689"/>
                  <a:pt x="147495" y="118407"/>
                </a:cubicBezTo>
                <a:cubicBezTo>
                  <a:pt x="139780" y="150126"/>
                  <a:pt x="139780" y="187559"/>
                  <a:pt x="140732" y="224039"/>
                </a:cubicBezTo>
                <a:cubicBezTo>
                  <a:pt x="141685" y="260520"/>
                  <a:pt x="147495" y="262425"/>
                  <a:pt x="137875" y="273950"/>
                </a:cubicBezTo>
                <a:cubicBezTo>
                  <a:pt x="131398" y="281761"/>
                  <a:pt x="127493" y="286905"/>
                  <a:pt x="121587" y="292334"/>
                </a:cubicBezTo>
                <a:cubicBezTo>
                  <a:pt x="113300" y="298049"/>
                  <a:pt x="103680" y="304335"/>
                  <a:pt x="95203" y="309574"/>
                </a:cubicBezTo>
                <a:lnTo>
                  <a:pt x="91869" y="311384"/>
                </a:lnTo>
                <a:cubicBezTo>
                  <a:pt x="91869" y="311384"/>
                  <a:pt x="92250" y="311193"/>
                  <a:pt x="92822" y="311003"/>
                </a:cubicBezTo>
                <a:cubicBezTo>
                  <a:pt x="86249" y="314908"/>
                  <a:pt x="80439" y="318147"/>
                  <a:pt x="76439" y="319766"/>
                </a:cubicBezTo>
                <a:cubicBezTo>
                  <a:pt x="62723" y="325481"/>
                  <a:pt x="25385" y="339197"/>
                  <a:pt x="18146" y="397490"/>
                </a:cubicBezTo>
                <a:cubicBezTo>
                  <a:pt x="10907" y="455783"/>
                  <a:pt x="19574" y="473785"/>
                  <a:pt x="16717" y="488168"/>
                </a:cubicBezTo>
                <a:cubicBezTo>
                  <a:pt x="13859" y="502551"/>
                  <a:pt x="7382" y="527792"/>
                  <a:pt x="5954" y="541413"/>
                </a:cubicBezTo>
                <a:cubicBezTo>
                  <a:pt x="4525" y="555129"/>
                  <a:pt x="2334" y="568083"/>
                  <a:pt x="1667" y="579608"/>
                </a:cubicBezTo>
                <a:cubicBezTo>
                  <a:pt x="905" y="591133"/>
                  <a:pt x="-1190" y="612755"/>
                  <a:pt x="905" y="618470"/>
                </a:cubicBezTo>
                <a:cubicBezTo>
                  <a:pt x="3096" y="624280"/>
                  <a:pt x="3763" y="635710"/>
                  <a:pt x="8144" y="643711"/>
                </a:cubicBezTo>
                <a:close/>
                <a:moveTo>
                  <a:pt x="394097" y="528173"/>
                </a:moveTo>
                <a:cubicBezTo>
                  <a:pt x="396288" y="521696"/>
                  <a:pt x="394859" y="515981"/>
                  <a:pt x="399812" y="505884"/>
                </a:cubicBezTo>
                <a:cubicBezTo>
                  <a:pt x="404861" y="495788"/>
                  <a:pt x="400574" y="488644"/>
                  <a:pt x="409147" y="494359"/>
                </a:cubicBezTo>
                <a:cubicBezTo>
                  <a:pt x="415243" y="498359"/>
                  <a:pt x="419053" y="509885"/>
                  <a:pt x="420672" y="519029"/>
                </a:cubicBezTo>
                <a:cubicBezTo>
                  <a:pt x="420863" y="522362"/>
                  <a:pt x="420958" y="525792"/>
                  <a:pt x="421434" y="528840"/>
                </a:cubicBezTo>
                <a:cubicBezTo>
                  <a:pt x="420672" y="536745"/>
                  <a:pt x="414195" y="533126"/>
                  <a:pt x="417815" y="544651"/>
                </a:cubicBezTo>
                <a:cubicBezTo>
                  <a:pt x="421434" y="556176"/>
                  <a:pt x="422863" y="552557"/>
                  <a:pt x="425054" y="563415"/>
                </a:cubicBezTo>
                <a:cubicBezTo>
                  <a:pt x="427244" y="574179"/>
                  <a:pt x="429340" y="577131"/>
                  <a:pt x="427244" y="587895"/>
                </a:cubicBezTo>
                <a:cubicBezTo>
                  <a:pt x="425054" y="598658"/>
                  <a:pt x="420767" y="600849"/>
                  <a:pt x="423625" y="605897"/>
                </a:cubicBezTo>
                <a:cubicBezTo>
                  <a:pt x="423625" y="605992"/>
                  <a:pt x="423911" y="606278"/>
                  <a:pt x="424006" y="606468"/>
                </a:cubicBezTo>
                <a:cubicBezTo>
                  <a:pt x="419434" y="604944"/>
                  <a:pt x="414957" y="603135"/>
                  <a:pt x="414957" y="599420"/>
                </a:cubicBezTo>
                <a:cubicBezTo>
                  <a:pt x="414957" y="592943"/>
                  <a:pt x="416386" y="586466"/>
                  <a:pt x="411338" y="582846"/>
                </a:cubicBezTo>
                <a:cubicBezTo>
                  <a:pt x="409718" y="581703"/>
                  <a:pt x="407337" y="580179"/>
                  <a:pt x="404670" y="578751"/>
                </a:cubicBezTo>
                <a:cubicBezTo>
                  <a:pt x="404003" y="577417"/>
                  <a:pt x="403527" y="575607"/>
                  <a:pt x="403337" y="572750"/>
                </a:cubicBezTo>
                <a:cubicBezTo>
                  <a:pt x="402575" y="560558"/>
                  <a:pt x="403337" y="558367"/>
                  <a:pt x="401146" y="549699"/>
                </a:cubicBezTo>
                <a:cubicBezTo>
                  <a:pt x="398955" y="541032"/>
                  <a:pt x="391811" y="534555"/>
                  <a:pt x="393907" y="528078"/>
                </a:cubicBezTo>
                <a:close/>
                <a:moveTo>
                  <a:pt x="395526" y="659904"/>
                </a:moveTo>
                <a:cubicBezTo>
                  <a:pt x="402765" y="659237"/>
                  <a:pt x="407909" y="658951"/>
                  <a:pt x="411528" y="658570"/>
                </a:cubicBezTo>
                <a:cubicBezTo>
                  <a:pt x="412862" y="658951"/>
                  <a:pt x="414005" y="659332"/>
                  <a:pt x="414957" y="659904"/>
                </a:cubicBezTo>
                <a:cubicBezTo>
                  <a:pt x="415243" y="660094"/>
                  <a:pt x="415529" y="660285"/>
                  <a:pt x="415814" y="660475"/>
                </a:cubicBezTo>
                <a:cubicBezTo>
                  <a:pt x="410766" y="660475"/>
                  <a:pt x="401432" y="660285"/>
                  <a:pt x="390192" y="660189"/>
                </a:cubicBezTo>
                <a:cubicBezTo>
                  <a:pt x="392573" y="660094"/>
                  <a:pt x="394478" y="659999"/>
                  <a:pt x="395621" y="659904"/>
                </a:cubicBezTo>
                <a:close/>
                <a:moveTo>
                  <a:pt x="96060" y="545413"/>
                </a:moveTo>
                <a:cubicBezTo>
                  <a:pt x="103966" y="534650"/>
                  <a:pt x="108347" y="549033"/>
                  <a:pt x="106823" y="559129"/>
                </a:cubicBezTo>
                <a:cubicBezTo>
                  <a:pt x="106823" y="559605"/>
                  <a:pt x="106633" y="559891"/>
                  <a:pt x="106538" y="560272"/>
                </a:cubicBezTo>
                <a:cubicBezTo>
                  <a:pt x="105776" y="561320"/>
                  <a:pt x="104918" y="562749"/>
                  <a:pt x="103871" y="564654"/>
                </a:cubicBezTo>
                <a:cubicBezTo>
                  <a:pt x="103299" y="565701"/>
                  <a:pt x="102728" y="566559"/>
                  <a:pt x="102251" y="567416"/>
                </a:cubicBezTo>
                <a:cubicBezTo>
                  <a:pt x="101108" y="568368"/>
                  <a:pt x="100156" y="569511"/>
                  <a:pt x="99489" y="571321"/>
                </a:cubicBezTo>
                <a:cubicBezTo>
                  <a:pt x="98346" y="573036"/>
                  <a:pt x="97965" y="574274"/>
                  <a:pt x="98822" y="576084"/>
                </a:cubicBezTo>
                <a:cubicBezTo>
                  <a:pt x="98822" y="585704"/>
                  <a:pt x="98156" y="583037"/>
                  <a:pt x="101013" y="593038"/>
                </a:cubicBezTo>
                <a:cubicBezTo>
                  <a:pt x="101775" y="595896"/>
                  <a:pt x="101966" y="599706"/>
                  <a:pt x="101870" y="603992"/>
                </a:cubicBezTo>
                <a:cubicBezTo>
                  <a:pt x="101870" y="603897"/>
                  <a:pt x="101775" y="603706"/>
                  <a:pt x="101680" y="603611"/>
                </a:cubicBezTo>
                <a:cubicBezTo>
                  <a:pt x="102156" y="600087"/>
                  <a:pt x="96441" y="587514"/>
                  <a:pt x="95298" y="583894"/>
                </a:cubicBezTo>
                <a:cubicBezTo>
                  <a:pt x="93869" y="579608"/>
                  <a:pt x="91964" y="581037"/>
                  <a:pt x="93869" y="574274"/>
                </a:cubicBezTo>
                <a:cubicBezTo>
                  <a:pt x="94822" y="571035"/>
                  <a:pt x="94060" y="568749"/>
                  <a:pt x="93107" y="566654"/>
                </a:cubicBezTo>
                <a:cubicBezTo>
                  <a:pt x="92726" y="560653"/>
                  <a:pt x="90059" y="553700"/>
                  <a:pt x="96060" y="54550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9525" cap="flat">
            <a:noFill/>
            <a:prstDash val="solid"/>
            <a:miter/>
          </a:ln>
          <a:effectLst>
            <a:reflection blurRad="6350" stA="52000" endA="300" endPos="14000" dir="5400000" sy="-100000" algn="bl" rotWithShape="0"/>
          </a:effectLst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E119597-CB40-3FE5-7EAB-FD5E2D9A52DD}"/>
              </a:ext>
            </a:extLst>
          </p:cNvPr>
          <p:cNvSpPr txBox="1"/>
          <p:nvPr/>
        </p:nvSpPr>
        <p:spPr>
          <a:xfrm>
            <a:off x="8412830" y="2296304"/>
            <a:ext cx="2457181" cy="46275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85204496-9ACB-C43E-D535-B4267FD61D1F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91B501AE-DC17-041B-3202-4CA13B5F0019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9CC2D4D-AC87-D1B0-06F5-61C45C5D78F2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CF4CA5A-C24F-0C4E-52C4-D7363F7E7A83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1" name="사각형: 둥근 위쪽 모서리 20">
            <a:extLst>
              <a:ext uri="{FF2B5EF4-FFF2-40B4-BE49-F238E27FC236}">
                <a16:creationId xmlns:a16="http://schemas.microsoft.com/office/drawing/2014/main" id="{702C9635-05BC-1A9A-6AE0-02F7A3CE7172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EC75223-AA53-B620-5EBD-6C56FE8DBCCA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E7AB484E-EF6E-BE39-57C1-7240D46E63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99214" y="6331129"/>
            <a:ext cx="226024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103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73185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타원 45">
            <a:extLst>
              <a:ext uri="{FF2B5EF4-FFF2-40B4-BE49-F238E27FC236}">
                <a16:creationId xmlns:a16="http://schemas.microsoft.com/office/drawing/2014/main" id="{D881ED6E-3DA7-6BEE-5C7C-C8EE573C1091}"/>
              </a:ext>
            </a:extLst>
          </p:cNvPr>
          <p:cNvSpPr/>
          <p:nvPr/>
        </p:nvSpPr>
        <p:spPr>
          <a:xfrm flipH="1">
            <a:off x="1477137" y="2363755"/>
            <a:ext cx="1678197" cy="1678197"/>
          </a:xfrm>
          <a:prstGeom prst="ellipse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7" name="원호 46">
            <a:extLst>
              <a:ext uri="{FF2B5EF4-FFF2-40B4-BE49-F238E27FC236}">
                <a16:creationId xmlns:a16="http://schemas.microsoft.com/office/drawing/2014/main" id="{4BBF58AE-19F3-FB25-AD29-1F90487DC165}"/>
              </a:ext>
            </a:extLst>
          </p:cNvPr>
          <p:cNvSpPr/>
          <p:nvPr/>
        </p:nvSpPr>
        <p:spPr>
          <a:xfrm flipH="1">
            <a:off x="1477137" y="2363755"/>
            <a:ext cx="1678197" cy="1678197"/>
          </a:xfrm>
          <a:prstGeom prst="arc">
            <a:avLst>
              <a:gd name="adj1" fmla="val 16200000"/>
              <a:gd name="adj2" fmla="val 9887987"/>
            </a:avLst>
          </a:prstGeom>
          <a:ln w="63500" cap="flat">
            <a:solidFill>
              <a:schemeClr val="accent3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DCFB060-966E-554C-31A1-D3676E12CE75}"/>
              </a:ext>
            </a:extLst>
          </p:cNvPr>
          <p:cNvSpPr txBox="1"/>
          <p:nvPr/>
        </p:nvSpPr>
        <p:spPr>
          <a:xfrm>
            <a:off x="1844151" y="440841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8FB6B87-CE0D-8F77-B940-24307CF26F57}"/>
              </a:ext>
            </a:extLst>
          </p:cNvPr>
          <p:cNvSpPr txBox="1"/>
          <p:nvPr/>
        </p:nvSpPr>
        <p:spPr>
          <a:xfrm>
            <a:off x="1258074" y="4773410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</a:t>
            </a:r>
            <a:endParaRPr lang="en-US" altLang="ko-KR"/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CDF2B924-44EE-A92C-9B56-FF2A09D02349}"/>
              </a:ext>
            </a:extLst>
          </p:cNvPr>
          <p:cNvSpPr/>
          <p:nvPr/>
        </p:nvSpPr>
        <p:spPr>
          <a:xfrm flipH="1">
            <a:off x="3997868" y="2363755"/>
            <a:ext cx="1678197" cy="1678197"/>
          </a:xfrm>
          <a:prstGeom prst="ellipse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9" name="원호 18">
            <a:extLst>
              <a:ext uri="{FF2B5EF4-FFF2-40B4-BE49-F238E27FC236}">
                <a16:creationId xmlns:a16="http://schemas.microsoft.com/office/drawing/2014/main" id="{C60DD64D-719B-7EB4-7852-A81819AF0A09}"/>
              </a:ext>
            </a:extLst>
          </p:cNvPr>
          <p:cNvSpPr/>
          <p:nvPr/>
        </p:nvSpPr>
        <p:spPr>
          <a:xfrm flipH="1">
            <a:off x="3997868" y="2363755"/>
            <a:ext cx="1678197" cy="1678197"/>
          </a:xfrm>
          <a:prstGeom prst="arc">
            <a:avLst>
              <a:gd name="adj1" fmla="val 16200000"/>
              <a:gd name="adj2" fmla="val 9887987"/>
            </a:avLst>
          </a:prstGeom>
          <a:ln w="63500" cap="flat">
            <a:solidFill>
              <a:schemeClr val="accent2">
                <a:lumMod val="60000"/>
                <a:lumOff val="40000"/>
              </a:schemeClr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A5F2253-A245-D0CA-2A40-4B7FF87D7ACC}"/>
              </a:ext>
            </a:extLst>
          </p:cNvPr>
          <p:cNvSpPr txBox="1"/>
          <p:nvPr/>
        </p:nvSpPr>
        <p:spPr>
          <a:xfrm>
            <a:off x="4364882" y="440841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5F46FC6-16E0-1B28-44C2-95F3107ADD06}"/>
              </a:ext>
            </a:extLst>
          </p:cNvPr>
          <p:cNvSpPr txBox="1"/>
          <p:nvPr/>
        </p:nvSpPr>
        <p:spPr>
          <a:xfrm>
            <a:off x="3778805" y="4783138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DB0218BB-50C2-A6D1-18BB-AFF1CCE2E0F9}"/>
              </a:ext>
            </a:extLst>
          </p:cNvPr>
          <p:cNvSpPr/>
          <p:nvPr/>
        </p:nvSpPr>
        <p:spPr>
          <a:xfrm flipH="1">
            <a:off x="6518599" y="2363755"/>
            <a:ext cx="1678197" cy="1678197"/>
          </a:xfrm>
          <a:prstGeom prst="ellipse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7" name="원호 26">
            <a:extLst>
              <a:ext uri="{FF2B5EF4-FFF2-40B4-BE49-F238E27FC236}">
                <a16:creationId xmlns:a16="http://schemas.microsoft.com/office/drawing/2014/main" id="{708D5A20-FB76-CA25-DDFC-540C0D19F376}"/>
              </a:ext>
            </a:extLst>
          </p:cNvPr>
          <p:cNvSpPr/>
          <p:nvPr/>
        </p:nvSpPr>
        <p:spPr>
          <a:xfrm flipH="1">
            <a:off x="6518599" y="2363755"/>
            <a:ext cx="1678197" cy="1678197"/>
          </a:xfrm>
          <a:prstGeom prst="arc">
            <a:avLst>
              <a:gd name="adj1" fmla="val 16200000"/>
              <a:gd name="adj2" fmla="val 9887987"/>
            </a:avLst>
          </a:prstGeom>
          <a:ln w="63500" cap="flat">
            <a:solidFill>
              <a:schemeClr val="accent3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168A5E0-D1AC-FEC7-D6EF-64462B4D24AF}"/>
              </a:ext>
            </a:extLst>
          </p:cNvPr>
          <p:cNvSpPr txBox="1"/>
          <p:nvPr/>
        </p:nvSpPr>
        <p:spPr>
          <a:xfrm>
            <a:off x="6885613" y="440841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1A1B642-5748-970B-F38F-88BE4D39437B}"/>
              </a:ext>
            </a:extLst>
          </p:cNvPr>
          <p:cNvSpPr txBox="1"/>
          <p:nvPr/>
        </p:nvSpPr>
        <p:spPr>
          <a:xfrm>
            <a:off x="6299536" y="4773410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</a:t>
            </a:r>
            <a:endParaRPr lang="en-US" altLang="ko-KR"/>
          </a:p>
        </p:txBody>
      </p:sp>
      <p:sp>
        <p:nvSpPr>
          <p:cNvPr id="34" name="타원 33">
            <a:extLst>
              <a:ext uri="{FF2B5EF4-FFF2-40B4-BE49-F238E27FC236}">
                <a16:creationId xmlns:a16="http://schemas.microsoft.com/office/drawing/2014/main" id="{2C8E5A89-13E6-BE4F-4E6A-B5CAB826A7B8}"/>
              </a:ext>
            </a:extLst>
          </p:cNvPr>
          <p:cNvSpPr/>
          <p:nvPr/>
        </p:nvSpPr>
        <p:spPr>
          <a:xfrm flipH="1">
            <a:off x="9039330" y="2363755"/>
            <a:ext cx="1678197" cy="1678197"/>
          </a:xfrm>
          <a:prstGeom prst="ellipse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5" name="원호 34">
            <a:extLst>
              <a:ext uri="{FF2B5EF4-FFF2-40B4-BE49-F238E27FC236}">
                <a16:creationId xmlns:a16="http://schemas.microsoft.com/office/drawing/2014/main" id="{0DAE17D6-5D91-5534-19DE-E95B89865CC7}"/>
              </a:ext>
            </a:extLst>
          </p:cNvPr>
          <p:cNvSpPr/>
          <p:nvPr/>
        </p:nvSpPr>
        <p:spPr>
          <a:xfrm flipH="1">
            <a:off x="9039330" y="2363755"/>
            <a:ext cx="1678197" cy="1678197"/>
          </a:xfrm>
          <a:prstGeom prst="arc">
            <a:avLst>
              <a:gd name="adj1" fmla="val 16200000"/>
              <a:gd name="adj2" fmla="val 9887987"/>
            </a:avLst>
          </a:prstGeom>
          <a:ln w="63500" cap="flat">
            <a:solidFill>
              <a:schemeClr val="accent2">
                <a:lumMod val="60000"/>
                <a:lumOff val="40000"/>
              </a:schemeClr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378CCC9-C154-81FD-CE76-0AE4C5743284}"/>
              </a:ext>
            </a:extLst>
          </p:cNvPr>
          <p:cNvSpPr txBox="1"/>
          <p:nvPr/>
        </p:nvSpPr>
        <p:spPr>
          <a:xfrm>
            <a:off x="9406344" y="440841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CD2E8D0-286C-B3AF-57F8-F98F48953710}"/>
              </a:ext>
            </a:extLst>
          </p:cNvPr>
          <p:cNvSpPr txBox="1"/>
          <p:nvPr/>
        </p:nvSpPr>
        <p:spPr>
          <a:xfrm>
            <a:off x="8820267" y="4783138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42" name="그래픽 41" descr="블록체인 단색으로 채워진">
            <a:extLst>
              <a:ext uri="{FF2B5EF4-FFF2-40B4-BE49-F238E27FC236}">
                <a16:creationId xmlns:a16="http://schemas.microsoft.com/office/drawing/2014/main" id="{F28AAB78-F3B1-F08D-4EBF-401F60024F9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097204" y="2983822"/>
            <a:ext cx="438062" cy="438062"/>
          </a:xfrm>
          <a:prstGeom prst="rect">
            <a:avLst/>
          </a:prstGeom>
        </p:spPr>
      </p:pic>
      <p:pic>
        <p:nvPicPr>
          <p:cNvPr id="43" name="그래픽 42">
            <a:extLst>
              <a:ext uri="{FF2B5EF4-FFF2-40B4-BE49-F238E27FC236}">
                <a16:creationId xmlns:a16="http://schemas.microsoft.com/office/drawing/2014/main" id="{62D9DDFA-05C2-D996-E4D9-6B19F06466AA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4617935" y="2983822"/>
            <a:ext cx="438062" cy="438062"/>
          </a:xfrm>
          <a:prstGeom prst="rect">
            <a:avLst/>
          </a:prstGeom>
        </p:spPr>
      </p:pic>
      <p:pic>
        <p:nvPicPr>
          <p:cNvPr id="44" name="그래픽 43">
            <a:extLst>
              <a:ext uri="{FF2B5EF4-FFF2-40B4-BE49-F238E27FC236}">
                <a16:creationId xmlns:a16="http://schemas.microsoft.com/office/drawing/2014/main" id="{FF421272-DB60-A81B-E29D-9BD77D6CFD9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138666" y="2983822"/>
            <a:ext cx="438062" cy="438062"/>
          </a:xfrm>
          <a:prstGeom prst="rect">
            <a:avLst/>
          </a:prstGeom>
        </p:spPr>
      </p:pic>
      <p:pic>
        <p:nvPicPr>
          <p:cNvPr id="45" name="그래픽 44">
            <a:extLst>
              <a:ext uri="{FF2B5EF4-FFF2-40B4-BE49-F238E27FC236}">
                <a16:creationId xmlns:a16="http://schemas.microsoft.com/office/drawing/2014/main" id="{11D20628-EFAB-D99C-50CE-56DAC376D568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9659397" y="2983822"/>
            <a:ext cx="438062" cy="438062"/>
          </a:xfrm>
          <a:prstGeom prst="rect">
            <a:avLst/>
          </a:prstGeom>
        </p:spPr>
      </p:pic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C0BD33EE-44F5-ECE6-62DB-41DD210FF19B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BECDB93-4F8D-E42D-CCC1-3237CFB87DB2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FAADA49-3803-829D-AA56-83CE2CF17E7F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60A7E45-9351-CE48-19EB-A12CF5EC6432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17A8D435-4062-4DCD-46E6-728985B81866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BA92AEA-0B51-23B0-D379-2F1AF36DF42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5FA00EF-696C-A72D-C580-63C30BAEB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02420" y="6331129"/>
            <a:ext cx="222818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104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851043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A275B4EA-E13C-D5B5-ADCF-A90332AE1EFB}"/>
              </a:ext>
            </a:extLst>
          </p:cNvPr>
          <p:cNvCxnSpPr>
            <a:cxnSpLocks/>
            <a:endCxn id="14" idx="2"/>
          </p:cNvCxnSpPr>
          <p:nvPr/>
        </p:nvCxnSpPr>
        <p:spPr>
          <a:xfrm>
            <a:off x="2339340" y="4822392"/>
            <a:ext cx="6844522" cy="0"/>
          </a:xfrm>
          <a:prstGeom prst="line">
            <a:avLst/>
          </a:prstGeom>
          <a:ln w="19050">
            <a:solidFill>
              <a:schemeClr val="accent2">
                <a:lumMod val="60000"/>
                <a:lumOff val="4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E4705A60-EF2C-9B25-62A5-05212AF0D0C3}"/>
              </a:ext>
            </a:extLst>
          </p:cNvPr>
          <p:cNvCxnSpPr>
            <a:cxnSpLocks/>
            <a:stCxn id="12" idx="6"/>
          </p:cNvCxnSpPr>
          <p:nvPr/>
        </p:nvCxnSpPr>
        <p:spPr>
          <a:xfrm>
            <a:off x="2939846" y="2731717"/>
            <a:ext cx="7119048" cy="0"/>
          </a:xfrm>
          <a:prstGeom prst="line">
            <a:avLst/>
          </a:prstGeom>
          <a:ln w="19050">
            <a:solidFill>
              <a:schemeClr val="accent2">
                <a:lumMod val="60000"/>
                <a:lumOff val="4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타원 13">
            <a:extLst>
              <a:ext uri="{FF2B5EF4-FFF2-40B4-BE49-F238E27FC236}">
                <a16:creationId xmlns:a16="http://schemas.microsoft.com/office/drawing/2014/main" id="{BAB7CF4E-2B41-C3D5-B615-DB8D06122DE5}"/>
              </a:ext>
            </a:extLst>
          </p:cNvPr>
          <p:cNvSpPr/>
          <p:nvPr/>
        </p:nvSpPr>
        <p:spPr>
          <a:xfrm>
            <a:off x="9183862" y="3948632"/>
            <a:ext cx="1750064" cy="174752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DDDAF114-B818-55DB-8364-B965E402B268}"/>
              </a:ext>
            </a:extLst>
          </p:cNvPr>
          <p:cNvSpPr/>
          <p:nvPr/>
        </p:nvSpPr>
        <p:spPr>
          <a:xfrm>
            <a:off x="9661290" y="2334691"/>
            <a:ext cx="795208" cy="794054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spc="-80">
                <a:ln>
                  <a:solidFill>
                    <a:schemeClr val="accent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1600" spc="-80">
              <a:ln>
                <a:solidFill>
                  <a:schemeClr val="accent1">
                    <a:lumMod val="50000"/>
                    <a:lumOff val="50000"/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9" name="타원 48">
            <a:extLst>
              <a:ext uri="{FF2B5EF4-FFF2-40B4-BE49-F238E27FC236}">
                <a16:creationId xmlns:a16="http://schemas.microsoft.com/office/drawing/2014/main" id="{A4CF8DC1-7600-4310-ADFE-9FC8050348D1}"/>
              </a:ext>
            </a:extLst>
          </p:cNvPr>
          <p:cNvSpPr/>
          <p:nvPr/>
        </p:nvSpPr>
        <p:spPr>
          <a:xfrm>
            <a:off x="9404193" y="4168642"/>
            <a:ext cx="1309402" cy="1307500"/>
          </a:xfrm>
          <a:prstGeom prst="ellipse">
            <a:avLst/>
          </a:prstGeom>
          <a:solidFill>
            <a:schemeClr val="accent3"/>
          </a:solidFill>
          <a:ln w="2857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120000"/>
              </a:lnSpc>
            </a:pPr>
            <a:r>
              <a:rPr lang="ko-KR" altLang="en-US" sz="16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키워드</a:t>
            </a:r>
            <a:endParaRPr lang="en-US" altLang="ko-KR" sz="1600">
              <a:ln>
                <a:solidFill>
                  <a:schemeClr val="bg1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</a:endParaRPr>
          </a:p>
          <a:p>
            <a:pPr algn="ctr">
              <a:lnSpc>
                <a:spcPct val="120000"/>
              </a:lnSpc>
            </a:pPr>
            <a:r>
              <a:rPr lang="ko-KR" altLang="en-US" sz="16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입력</a:t>
            </a: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FA72C0A1-B2DE-A663-1257-998C0E481C5B}"/>
              </a:ext>
            </a:extLst>
          </p:cNvPr>
          <p:cNvSpPr/>
          <p:nvPr/>
        </p:nvSpPr>
        <p:spPr>
          <a:xfrm>
            <a:off x="1258074" y="1892053"/>
            <a:ext cx="1681772" cy="1679328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28CA2CD0-1406-51B3-7662-213FE8F0D95D}"/>
              </a:ext>
            </a:extLst>
          </p:cNvPr>
          <p:cNvSpPr/>
          <p:nvPr/>
        </p:nvSpPr>
        <p:spPr>
          <a:xfrm>
            <a:off x="1701356" y="4425366"/>
            <a:ext cx="795208" cy="794054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spc="-80">
                <a:ln>
                  <a:solidFill>
                    <a:schemeClr val="accent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z="1600" spc="-80">
              <a:ln>
                <a:solidFill>
                  <a:schemeClr val="accent1">
                    <a:lumMod val="50000"/>
                    <a:lumOff val="50000"/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2C60E863-D53A-0BCC-1791-743095E30D8A}"/>
              </a:ext>
            </a:extLst>
          </p:cNvPr>
          <p:cNvSpPr/>
          <p:nvPr/>
        </p:nvSpPr>
        <p:spPr>
          <a:xfrm>
            <a:off x="1444259" y="2077967"/>
            <a:ext cx="1309402" cy="1307500"/>
          </a:xfrm>
          <a:prstGeom prst="ellipse">
            <a:avLst/>
          </a:prstGeom>
          <a:solidFill>
            <a:schemeClr val="accent2"/>
          </a:solidFill>
          <a:ln w="2857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</a:t>
            </a:r>
            <a:endParaRPr kumimoji="0" lang="en-US" altLang="ko-KR" sz="1600" b="0" i="0" u="none" strike="noStrike" kern="1200" cap="none" spc="0" normalizeH="0" baseline="0" noProof="0">
              <a:ln>
                <a:solidFill>
                  <a:schemeClr val="bg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  <a:p>
            <a:pPr marL="0" marR="0" lvl="0" indent="0" algn="ctr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입력</a:t>
            </a: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FD393EE7-26B3-377B-EDD6-7C5A0614F548}"/>
              </a:ext>
            </a:extLst>
          </p:cNvPr>
          <p:cNvSpPr/>
          <p:nvPr/>
        </p:nvSpPr>
        <p:spPr>
          <a:xfrm>
            <a:off x="4378022" y="2334691"/>
            <a:ext cx="795208" cy="794054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spc="-80">
                <a:ln>
                  <a:solidFill>
                    <a:schemeClr val="accent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1600" spc="-80">
              <a:ln>
                <a:solidFill>
                  <a:schemeClr val="accent1">
                    <a:lumMod val="50000"/>
                    <a:lumOff val="50000"/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3F81B129-655A-E2B8-D516-33F3A2C46066}"/>
              </a:ext>
            </a:extLst>
          </p:cNvPr>
          <p:cNvSpPr/>
          <p:nvPr/>
        </p:nvSpPr>
        <p:spPr>
          <a:xfrm>
            <a:off x="4378022" y="4410670"/>
            <a:ext cx="795208" cy="794054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spc="-80">
                <a:ln>
                  <a:solidFill>
                    <a:schemeClr val="accent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05</a:t>
            </a:r>
            <a:endParaRPr lang="ko-KR" altLang="en-US" sz="1600" spc="-80">
              <a:ln>
                <a:solidFill>
                  <a:schemeClr val="accent1">
                    <a:lumMod val="50000"/>
                    <a:lumOff val="50000"/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00D8E91C-6531-5621-37D8-E61382317BE6}"/>
              </a:ext>
            </a:extLst>
          </p:cNvPr>
          <p:cNvSpPr/>
          <p:nvPr/>
        </p:nvSpPr>
        <p:spPr>
          <a:xfrm>
            <a:off x="6950479" y="2334691"/>
            <a:ext cx="795208" cy="794054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spc="-80">
                <a:ln>
                  <a:solidFill>
                    <a:schemeClr val="accent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1600" spc="-80">
              <a:ln>
                <a:solidFill>
                  <a:schemeClr val="accent1">
                    <a:lumMod val="50000"/>
                    <a:lumOff val="50000"/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31975AE5-556E-0DA2-7120-E055C0ACD896}"/>
              </a:ext>
            </a:extLst>
          </p:cNvPr>
          <p:cNvSpPr/>
          <p:nvPr/>
        </p:nvSpPr>
        <p:spPr>
          <a:xfrm>
            <a:off x="6950479" y="4410671"/>
            <a:ext cx="795208" cy="794054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spc="-80">
                <a:ln>
                  <a:solidFill>
                    <a:schemeClr val="accent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06</a:t>
            </a:r>
            <a:endParaRPr lang="ko-KR" altLang="en-US" sz="1600" spc="-80">
              <a:ln>
                <a:solidFill>
                  <a:schemeClr val="accent1">
                    <a:lumMod val="50000"/>
                    <a:lumOff val="50000"/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A769486-5743-FE00-2305-D3BB5E238072}"/>
              </a:ext>
            </a:extLst>
          </p:cNvPr>
          <p:cNvSpPr txBox="1"/>
          <p:nvPr/>
        </p:nvSpPr>
        <p:spPr>
          <a:xfrm>
            <a:off x="4303543" y="330998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8FF13A2-7487-15BD-8BAC-1193935FCF06}"/>
              </a:ext>
            </a:extLst>
          </p:cNvPr>
          <p:cNvSpPr txBox="1"/>
          <p:nvPr/>
        </p:nvSpPr>
        <p:spPr>
          <a:xfrm>
            <a:off x="6875999" y="330998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266DE3C5-7E6B-F6E0-6D88-F038D2464285}"/>
              </a:ext>
            </a:extLst>
          </p:cNvPr>
          <p:cNvSpPr txBox="1"/>
          <p:nvPr/>
        </p:nvSpPr>
        <p:spPr>
          <a:xfrm>
            <a:off x="9586810" y="330998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16EF6BE-4BF0-B51A-60CA-A388CE77BDA7}"/>
              </a:ext>
            </a:extLst>
          </p:cNvPr>
          <p:cNvSpPr txBox="1"/>
          <p:nvPr/>
        </p:nvSpPr>
        <p:spPr>
          <a:xfrm>
            <a:off x="4303542" y="539123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C7338D9A-E075-628E-2898-AEABDB0DBD6A}"/>
              </a:ext>
            </a:extLst>
          </p:cNvPr>
          <p:cNvSpPr txBox="1"/>
          <p:nvPr/>
        </p:nvSpPr>
        <p:spPr>
          <a:xfrm>
            <a:off x="6875999" y="539123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1A53E2D-99A8-0DF5-AFCC-B131CDA9B37D}"/>
              </a:ext>
            </a:extLst>
          </p:cNvPr>
          <p:cNvSpPr txBox="1"/>
          <p:nvPr/>
        </p:nvSpPr>
        <p:spPr>
          <a:xfrm>
            <a:off x="1626876" y="539123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B50D1820-C9C9-FCA4-29D6-4E4270D31DAF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477D2D55-22F1-425D-24FF-EE448F4A4208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3530D41-EB26-0A74-5D31-6CA652AAAC0E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C843E5E-1D7F-6CDE-AC0F-FC1FBD193EE9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9" name="사각형: 둥근 위쪽 모서리 18">
            <a:extLst>
              <a:ext uri="{FF2B5EF4-FFF2-40B4-BE49-F238E27FC236}">
                <a16:creationId xmlns:a16="http://schemas.microsoft.com/office/drawing/2014/main" id="{54BF82B6-D1E9-7ED1-8D4D-1C3B52EC19C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4A45027-AA3D-E6CB-27D5-6DF1B83903C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006D7D9-51D1-671A-9B39-660EB903DA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00817" y="6331129"/>
            <a:ext cx="224421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105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89773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8">
            <a:extLst>
              <a:ext uri="{FF2B5EF4-FFF2-40B4-BE49-F238E27FC236}">
                <a16:creationId xmlns:a16="http://schemas.microsoft.com/office/drawing/2014/main" id="{05BB7CF6-B442-AB27-0856-E8C56E1E0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53" y="1857114"/>
            <a:ext cx="1387596" cy="1402431"/>
          </a:xfrm>
          <a:prstGeom prst="ellipse">
            <a:avLst/>
          </a:prstGeom>
          <a:noFill/>
          <a:ln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3"/>
                </a:solidFill>
                <a:latin typeface="+mj-ea"/>
                <a:ea typeface="+mj-ea"/>
                <a:cs typeface="Arial" panose="020B0604020202020204" pitchFamily="34" charset="0"/>
              </a:rPr>
              <a:t>키워드</a:t>
            </a:r>
            <a:endParaRPr lang="en-US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3"/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8" name="Oval 58">
            <a:extLst>
              <a:ext uri="{FF2B5EF4-FFF2-40B4-BE49-F238E27FC236}">
                <a16:creationId xmlns:a16="http://schemas.microsoft.com/office/drawing/2014/main" id="{2F325282-25D7-C35E-AA36-ECAE9651C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0052" y="3694700"/>
            <a:ext cx="1387596" cy="1402431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키워드</a:t>
            </a:r>
            <a:endParaRPr lang="en-US" altLang="ko-KR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입력</a:t>
            </a:r>
            <a:endParaRPr lang="en-US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6FF1DF85-5646-A18E-736B-A269D4CFA809}"/>
              </a:ext>
            </a:extLst>
          </p:cNvPr>
          <p:cNvGrpSpPr/>
          <p:nvPr/>
        </p:nvGrpSpPr>
        <p:grpSpPr>
          <a:xfrm rot="5400000">
            <a:off x="2193866" y="3380190"/>
            <a:ext cx="139970" cy="193866"/>
            <a:chOff x="3851032" y="3581001"/>
            <a:chExt cx="213762" cy="296073"/>
          </a:xfrm>
        </p:grpSpPr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57DE1CCC-E74E-5BAB-A445-56864D63093A}"/>
                </a:ext>
              </a:extLst>
            </p:cNvPr>
            <p:cNvGrpSpPr/>
            <p:nvPr/>
          </p:nvGrpSpPr>
          <p:grpSpPr>
            <a:xfrm>
              <a:off x="3851032" y="3581001"/>
              <a:ext cx="144951" cy="296073"/>
              <a:chOff x="3276600" y="2238375"/>
              <a:chExt cx="144951" cy="296073"/>
            </a:xfrm>
          </p:grpSpPr>
          <p:cxnSp>
            <p:nvCxnSpPr>
              <p:cNvPr id="46" name="직선 연결선 45">
                <a:extLst>
                  <a:ext uri="{FF2B5EF4-FFF2-40B4-BE49-F238E27FC236}">
                    <a16:creationId xmlns:a16="http://schemas.microsoft.com/office/drawing/2014/main" id="{DC74EB88-86AB-F096-EB02-25E596532BF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직선 연결선 46">
                <a:extLst>
                  <a:ext uri="{FF2B5EF4-FFF2-40B4-BE49-F238E27FC236}">
                    <a16:creationId xmlns:a16="http://schemas.microsoft.com/office/drawing/2014/main" id="{52DD8548-9A6E-B320-F04F-2F03295520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3622FD70-618D-1F3E-BB63-857FF49C6AD3}"/>
                </a:ext>
              </a:extLst>
            </p:cNvPr>
            <p:cNvGrpSpPr/>
            <p:nvPr/>
          </p:nvGrpSpPr>
          <p:grpSpPr>
            <a:xfrm>
              <a:off x="3919843" y="3581001"/>
              <a:ext cx="144951" cy="296073"/>
              <a:chOff x="3276600" y="2238375"/>
              <a:chExt cx="144951" cy="296073"/>
            </a:xfrm>
          </p:grpSpPr>
          <p:cxnSp>
            <p:nvCxnSpPr>
              <p:cNvPr id="44" name="직선 연결선 43">
                <a:extLst>
                  <a:ext uri="{FF2B5EF4-FFF2-40B4-BE49-F238E27FC236}">
                    <a16:creationId xmlns:a16="http://schemas.microsoft.com/office/drawing/2014/main" id="{49944D73-6886-9462-2134-BB366E9B63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직선 연결선 44">
                <a:extLst>
                  <a:ext uri="{FF2B5EF4-FFF2-40B4-BE49-F238E27FC236}">
                    <a16:creationId xmlns:a16="http://schemas.microsoft.com/office/drawing/2014/main" id="{827DA6D4-396D-7AE2-BBA1-077094E19F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809D503A-FF8E-4832-05E1-BA4DD8F2625F}"/>
              </a:ext>
            </a:extLst>
          </p:cNvPr>
          <p:cNvSpPr txBox="1"/>
          <p:nvPr/>
        </p:nvSpPr>
        <p:spPr>
          <a:xfrm>
            <a:off x="1417391" y="5289780"/>
            <a:ext cx="169291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</a:t>
            </a:r>
            <a:r>
              <a:rPr lang="en-US" altLang="ko-KR"/>
              <a:t>,</a:t>
            </a:r>
            <a:r>
              <a:rPr lang="ko-KR" altLang="en-US"/>
              <a:t> </a:t>
            </a:r>
            <a:r>
              <a:rPr lang="ko-KR" altLang="en-US" err="1"/>
              <a:t>피피티</a:t>
            </a:r>
            <a:r>
              <a:rPr lang="ko-KR" altLang="en-US"/>
              <a:t> 도우미</a:t>
            </a:r>
            <a:r>
              <a:rPr lang="en-US" altLang="ko-KR"/>
              <a:t>, </a:t>
            </a:r>
            <a:r>
              <a:rPr lang="ko-KR" altLang="en-US" err="1"/>
              <a:t>땡땡입니다</a:t>
            </a:r>
            <a:r>
              <a:rPr lang="en-US" altLang="ko-KR"/>
              <a:t>.</a:t>
            </a:r>
          </a:p>
        </p:txBody>
      </p:sp>
      <p:sp>
        <p:nvSpPr>
          <p:cNvPr id="53" name="Oval 58">
            <a:extLst>
              <a:ext uri="{FF2B5EF4-FFF2-40B4-BE49-F238E27FC236}">
                <a16:creationId xmlns:a16="http://schemas.microsoft.com/office/drawing/2014/main" id="{2CEF5008-FC7B-80E5-8E58-7D3BC19A5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3933" y="1857114"/>
            <a:ext cx="1387596" cy="1402431"/>
          </a:xfrm>
          <a:prstGeom prst="ellipse">
            <a:avLst/>
          </a:prstGeom>
          <a:noFill/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j-ea"/>
                <a:ea typeface="+mj-ea"/>
                <a:cs typeface="Arial" panose="020B0604020202020204" pitchFamily="34" charset="0"/>
              </a:rPr>
              <a:t>키워드</a:t>
            </a:r>
            <a:endParaRPr lang="en-US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54" name="Oval 58">
            <a:extLst>
              <a:ext uri="{FF2B5EF4-FFF2-40B4-BE49-F238E27FC236}">
                <a16:creationId xmlns:a16="http://schemas.microsoft.com/office/drawing/2014/main" id="{F39C2624-252E-CF7D-9ADF-59C2A043B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3932" y="3694700"/>
            <a:ext cx="1387596" cy="1402431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키워드</a:t>
            </a:r>
            <a:endParaRPr lang="en-US" altLang="ko-KR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입력</a:t>
            </a:r>
            <a:endParaRPr lang="en-US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AAD80839-053D-403C-0412-40E591A71FD3}"/>
              </a:ext>
            </a:extLst>
          </p:cNvPr>
          <p:cNvGrpSpPr/>
          <p:nvPr/>
        </p:nvGrpSpPr>
        <p:grpSpPr>
          <a:xfrm rot="5400000">
            <a:off x="4697746" y="3380190"/>
            <a:ext cx="139970" cy="193866"/>
            <a:chOff x="3851032" y="3581001"/>
            <a:chExt cx="213762" cy="296073"/>
          </a:xfrm>
        </p:grpSpPr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8E32A104-45D2-1272-BF7E-1CAFCCCAAEEF}"/>
                </a:ext>
              </a:extLst>
            </p:cNvPr>
            <p:cNvGrpSpPr/>
            <p:nvPr/>
          </p:nvGrpSpPr>
          <p:grpSpPr>
            <a:xfrm>
              <a:off x="3851032" y="3581001"/>
              <a:ext cx="144951" cy="296073"/>
              <a:chOff x="3276600" y="2238375"/>
              <a:chExt cx="144951" cy="296073"/>
            </a:xfrm>
          </p:grpSpPr>
          <p:cxnSp>
            <p:nvCxnSpPr>
              <p:cNvPr id="70" name="직선 연결선 69">
                <a:extLst>
                  <a:ext uri="{FF2B5EF4-FFF2-40B4-BE49-F238E27FC236}">
                    <a16:creationId xmlns:a16="http://schemas.microsoft.com/office/drawing/2014/main" id="{F63097DF-2272-D435-61BD-78D86D3BF9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직선 연결선 70">
                <a:extLst>
                  <a:ext uri="{FF2B5EF4-FFF2-40B4-BE49-F238E27FC236}">
                    <a16:creationId xmlns:a16="http://schemas.microsoft.com/office/drawing/2014/main" id="{BC695477-4A2B-8515-55B0-A4312DD05D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6187C96C-7456-640B-0144-5179704F4655}"/>
                </a:ext>
              </a:extLst>
            </p:cNvPr>
            <p:cNvGrpSpPr/>
            <p:nvPr/>
          </p:nvGrpSpPr>
          <p:grpSpPr>
            <a:xfrm>
              <a:off x="3919843" y="3581001"/>
              <a:ext cx="144951" cy="296073"/>
              <a:chOff x="3276600" y="2238375"/>
              <a:chExt cx="144951" cy="296073"/>
            </a:xfrm>
          </p:grpSpPr>
          <p:cxnSp>
            <p:nvCxnSpPr>
              <p:cNvPr id="60" name="직선 연결선 59">
                <a:extLst>
                  <a:ext uri="{FF2B5EF4-FFF2-40B4-BE49-F238E27FC236}">
                    <a16:creationId xmlns:a16="http://schemas.microsoft.com/office/drawing/2014/main" id="{4A62C4B8-8E1B-6515-80C2-8D05663D86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직선 연결선 61">
                <a:extLst>
                  <a:ext uri="{FF2B5EF4-FFF2-40B4-BE49-F238E27FC236}">
                    <a16:creationId xmlns:a16="http://schemas.microsoft.com/office/drawing/2014/main" id="{12225C17-422E-67B8-FCB8-8D77F98378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3" name="Oval 58">
            <a:extLst>
              <a:ext uri="{FF2B5EF4-FFF2-40B4-BE49-F238E27FC236}">
                <a16:creationId xmlns:a16="http://schemas.microsoft.com/office/drawing/2014/main" id="{6625125C-8DFB-A597-409A-142782CE7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813" y="1857114"/>
            <a:ext cx="1387596" cy="1402431"/>
          </a:xfrm>
          <a:prstGeom prst="ellipse">
            <a:avLst/>
          </a:prstGeom>
          <a:noFill/>
          <a:ln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3"/>
                </a:solidFill>
                <a:latin typeface="+mj-ea"/>
                <a:ea typeface="+mj-ea"/>
                <a:cs typeface="Arial" panose="020B0604020202020204" pitchFamily="34" charset="0"/>
              </a:rPr>
              <a:t>키워드</a:t>
            </a:r>
            <a:endParaRPr lang="en-US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3"/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74" name="Oval 58">
            <a:extLst>
              <a:ext uri="{FF2B5EF4-FFF2-40B4-BE49-F238E27FC236}">
                <a16:creationId xmlns:a16="http://schemas.microsoft.com/office/drawing/2014/main" id="{5A2F626A-EDD9-C5C9-DD35-B1FE32E1D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7812" y="3694700"/>
            <a:ext cx="1387596" cy="1402431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키워드</a:t>
            </a:r>
            <a:endParaRPr lang="en-US" altLang="ko-KR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입력</a:t>
            </a:r>
            <a:endParaRPr lang="en-US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grpSp>
        <p:nvGrpSpPr>
          <p:cNvPr id="75" name="그룹 74">
            <a:extLst>
              <a:ext uri="{FF2B5EF4-FFF2-40B4-BE49-F238E27FC236}">
                <a16:creationId xmlns:a16="http://schemas.microsoft.com/office/drawing/2014/main" id="{F16C5A91-2036-1653-23B9-8C495FBF5D0A}"/>
              </a:ext>
            </a:extLst>
          </p:cNvPr>
          <p:cNvGrpSpPr/>
          <p:nvPr/>
        </p:nvGrpSpPr>
        <p:grpSpPr>
          <a:xfrm rot="5400000">
            <a:off x="7201626" y="3380190"/>
            <a:ext cx="139970" cy="193866"/>
            <a:chOff x="3851032" y="3581001"/>
            <a:chExt cx="213762" cy="296073"/>
          </a:xfrm>
        </p:grpSpPr>
        <p:grpSp>
          <p:nvGrpSpPr>
            <p:cNvPr id="77" name="그룹 76">
              <a:extLst>
                <a:ext uri="{FF2B5EF4-FFF2-40B4-BE49-F238E27FC236}">
                  <a16:creationId xmlns:a16="http://schemas.microsoft.com/office/drawing/2014/main" id="{9A4629DC-F205-A834-1873-DAC873663258}"/>
                </a:ext>
              </a:extLst>
            </p:cNvPr>
            <p:cNvGrpSpPr/>
            <p:nvPr/>
          </p:nvGrpSpPr>
          <p:grpSpPr>
            <a:xfrm>
              <a:off x="3851032" y="3581001"/>
              <a:ext cx="144951" cy="296073"/>
              <a:chOff x="3276600" y="2238375"/>
              <a:chExt cx="144951" cy="296073"/>
            </a:xfrm>
          </p:grpSpPr>
          <p:cxnSp>
            <p:nvCxnSpPr>
              <p:cNvPr id="82" name="직선 연결선 81">
                <a:extLst>
                  <a:ext uri="{FF2B5EF4-FFF2-40B4-BE49-F238E27FC236}">
                    <a16:creationId xmlns:a16="http://schemas.microsoft.com/office/drawing/2014/main" id="{404251D5-DE77-D88A-F253-5CFFE24B2A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직선 연결선 82">
                <a:extLst>
                  <a:ext uri="{FF2B5EF4-FFF2-40B4-BE49-F238E27FC236}">
                    <a16:creationId xmlns:a16="http://schemas.microsoft.com/office/drawing/2014/main" id="{D88C6981-DB8B-2159-2733-B380728F765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3A3D8EA2-D17C-0ACE-729B-2A83C1087375}"/>
                </a:ext>
              </a:extLst>
            </p:cNvPr>
            <p:cNvGrpSpPr/>
            <p:nvPr/>
          </p:nvGrpSpPr>
          <p:grpSpPr>
            <a:xfrm>
              <a:off x="3919843" y="3581001"/>
              <a:ext cx="144951" cy="296073"/>
              <a:chOff x="3276600" y="2238375"/>
              <a:chExt cx="144951" cy="296073"/>
            </a:xfrm>
          </p:grpSpPr>
          <p:cxnSp>
            <p:nvCxnSpPr>
              <p:cNvPr id="79" name="직선 연결선 78">
                <a:extLst>
                  <a:ext uri="{FF2B5EF4-FFF2-40B4-BE49-F238E27FC236}">
                    <a16:creationId xmlns:a16="http://schemas.microsoft.com/office/drawing/2014/main" id="{EBDA9C2A-CE9B-F91B-4336-C1BE020802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직선 연결선 80">
                <a:extLst>
                  <a:ext uri="{FF2B5EF4-FFF2-40B4-BE49-F238E27FC236}">
                    <a16:creationId xmlns:a16="http://schemas.microsoft.com/office/drawing/2014/main" id="{F0D68B93-77F7-5CF3-3CA2-D0AF37D6571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85" name="Oval 58">
            <a:extLst>
              <a:ext uri="{FF2B5EF4-FFF2-40B4-BE49-F238E27FC236}">
                <a16:creationId xmlns:a16="http://schemas.microsoft.com/office/drawing/2014/main" id="{CACBF2B3-B538-BA53-A5E4-EE58FDD0B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1693" y="1857114"/>
            <a:ext cx="1387596" cy="1402431"/>
          </a:xfrm>
          <a:prstGeom prst="ellipse">
            <a:avLst/>
          </a:prstGeom>
          <a:noFill/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j-ea"/>
                <a:ea typeface="+mj-ea"/>
                <a:cs typeface="Arial" panose="020B0604020202020204" pitchFamily="34" charset="0"/>
              </a:rPr>
              <a:t>키워드</a:t>
            </a:r>
            <a:endParaRPr lang="en-US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86" name="Oval 58">
            <a:extLst>
              <a:ext uri="{FF2B5EF4-FFF2-40B4-BE49-F238E27FC236}">
                <a16:creationId xmlns:a16="http://schemas.microsoft.com/office/drawing/2014/main" id="{1FA6D1BA-077C-5340-D84F-F94C21DDC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1692" y="3694700"/>
            <a:ext cx="1387596" cy="1402431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키워드</a:t>
            </a:r>
            <a:endParaRPr lang="en-US" altLang="ko-KR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  <a:p>
            <a:pPr marR="17145" algn="ctr" fontAlgn="base" latinLnBrk="0">
              <a:lnSpc>
                <a:spcPct val="120000"/>
              </a:lnSpc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입력</a:t>
            </a:r>
            <a:endParaRPr lang="en-US" sz="14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9CE365B5-231B-FFBD-2D9F-36BB56285306}"/>
              </a:ext>
            </a:extLst>
          </p:cNvPr>
          <p:cNvGrpSpPr/>
          <p:nvPr/>
        </p:nvGrpSpPr>
        <p:grpSpPr>
          <a:xfrm rot="5400000">
            <a:off x="9705506" y="3380190"/>
            <a:ext cx="139970" cy="193866"/>
            <a:chOff x="3851032" y="3581001"/>
            <a:chExt cx="213762" cy="296073"/>
          </a:xfrm>
        </p:grpSpPr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7DC4CC78-93FD-604D-CAA4-CB318598509C}"/>
                </a:ext>
              </a:extLst>
            </p:cNvPr>
            <p:cNvGrpSpPr/>
            <p:nvPr/>
          </p:nvGrpSpPr>
          <p:grpSpPr>
            <a:xfrm>
              <a:off x="3851032" y="3581001"/>
              <a:ext cx="144951" cy="296073"/>
              <a:chOff x="3276600" y="2238375"/>
              <a:chExt cx="144951" cy="296073"/>
            </a:xfrm>
          </p:grpSpPr>
          <p:cxnSp>
            <p:nvCxnSpPr>
              <p:cNvPr id="93" name="직선 연결선 92">
                <a:extLst>
                  <a:ext uri="{FF2B5EF4-FFF2-40B4-BE49-F238E27FC236}">
                    <a16:creationId xmlns:a16="http://schemas.microsoft.com/office/drawing/2014/main" id="{59FE41C0-6BB7-6E2A-8507-D4EDE55FEB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직선 연결선 93">
                <a:extLst>
                  <a:ext uri="{FF2B5EF4-FFF2-40B4-BE49-F238E27FC236}">
                    <a16:creationId xmlns:a16="http://schemas.microsoft.com/office/drawing/2014/main" id="{6F154526-4C1A-E499-4CD7-A6AD23CB122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9CF5D8EC-3CB0-1548-5261-BA1DFA8479D6}"/>
                </a:ext>
              </a:extLst>
            </p:cNvPr>
            <p:cNvGrpSpPr/>
            <p:nvPr/>
          </p:nvGrpSpPr>
          <p:grpSpPr>
            <a:xfrm>
              <a:off x="3919843" y="3581001"/>
              <a:ext cx="144951" cy="296073"/>
              <a:chOff x="3276600" y="2238375"/>
              <a:chExt cx="144951" cy="296073"/>
            </a:xfrm>
          </p:grpSpPr>
          <p:cxnSp>
            <p:nvCxnSpPr>
              <p:cNvPr id="91" name="직선 연결선 90">
                <a:extLst>
                  <a:ext uri="{FF2B5EF4-FFF2-40B4-BE49-F238E27FC236}">
                    <a16:creationId xmlns:a16="http://schemas.microsoft.com/office/drawing/2014/main" id="{53880B36-31F9-33CB-2CC8-98E975CE5E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직선 연결선 91">
                <a:extLst>
                  <a:ext uri="{FF2B5EF4-FFF2-40B4-BE49-F238E27FC236}">
                    <a16:creationId xmlns:a16="http://schemas.microsoft.com/office/drawing/2014/main" id="{EA0B4704-EB96-CBF0-0205-58593C506CD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17CDF45B-6134-86DA-207A-C388E974236C}"/>
              </a:ext>
            </a:extLst>
          </p:cNvPr>
          <p:cNvSpPr txBox="1"/>
          <p:nvPr/>
        </p:nvSpPr>
        <p:spPr>
          <a:xfrm>
            <a:off x="3919252" y="5289780"/>
            <a:ext cx="169291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땡땡입니다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1F537AA-922F-6233-064C-ECC7568360FB}"/>
              </a:ext>
            </a:extLst>
          </p:cNvPr>
          <p:cNvSpPr txBox="1"/>
          <p:nvPr/>
        </p:nvSpPr>
        <p:spPr>
          <a:xfrm>
            <a:off x="6421113" y="5289780"/>
            <a:ext cx="169291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</a:t>
            </a:r>
            <a:r>
              <a:rPr lang="en-US" altLang="ko-KR"/>
              <a:t>,</a:t>
            </a:r>
            <a:r>
              <a:rPr lang="ko-KR" altLang="en-US"/>
              <a:t> </a:t>
            </a:r>
            <a:r>
              <a:rPr lang="ko-KR" altLang="en-US" err="1"/>
              <a:t>피피티</a:t>
            </a:r>
            <a:r>
              <a:rPr lang="ko-KR" altLang="en-US"/>
              <a:t> 도우미</a:t>
            </a:r>
            <a:r>
              <a:rPr lang="en-US" altLang="ko-KR"/>
              <a:t>, </a:t>
            </a:r>
            <a:r>
              <a:rPr lang="ko-KR" altLang="en-US" err="1"/>
              <a:t>땡땡입니다</a:t>
            </a:r>
            <a:r>
              <a:rPr lang="en-US" altLang="ko-KR"/>
              <a:t>.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89AA3A8-3E32-CA22-37EC-31826CAD255A}"/>
              </a:ext>
            </a:extLst>
          </p:cNvPr>
          <p:cNvSpPr txBox="1"/>
          <p:nvPr/>
        </p:nvSpPr>
        <p:spPr>
          <a:xfrm>
            <a:off x="8927012" y="5289780"/>
            <a:ext cx="169291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땡땡입니다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173300D4-D0D3-F8C1-A849-CA3C08647502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D74D5C3A-F5F5-CE54-F931-16DBB1F393EC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5A6CF3C-D797-51CA-59B1-090DF70B2E4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9BF1956-B415-18B8-5808-B0AC24A1F39E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74BA6582-D557-1F91-A571-BF855083BB97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F119A8C-5FE9-E346-DD42-45E4787C468D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777D355-C29C-8383-658C-130411A66C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10435" y="6331129"/>
            <a:ext cx="214803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106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887124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7184">
            <a:extLst>
              <a:ext uri="{FF2B5EF4-FFF2-40B4-BE49-F238E27FC236}">
                <a16:creationId xmlns:a16="http://schemas.microsoft.com/office/drawing/2014/main" id="{53927FEF-3217-202B-A981-752A4CB41465}"/>
              </a:ext>
            </a:extLst>
          </p:cNvPr>
          <p:cNvSpPr>
            <a:spLocks noEditPoints="1"/>
          </p:cNvSpPr>
          <p:nvPr/>
        </p:nvSpPr>
        <p:spPr bwMode="auto">
          <a:xfrm>
            <a:off x="4360757" y="2159401"/>
            <a:ext cx="6827643" cy="3382180"/>
          </a:xfrm>
          <a:custGeom>
            <a:avLst/>
            <a:gdLst>
              <a:gd name="T0" fmla="*/ 1872 w 7105"/>
              <a:gd name="T1" fmla="*/ 75 h 3519"/>
              <a:gd name="T2" fmla="*/ 1444 w 7105"/>
              <a:gd name="T3" fmla="*/ 119 h 3519"/>
              <a:gd name="T4" fmla="*/ 1567 w 7105"/>
              <a:gd name="T5" fmla="*/ 209 h 3519"/>
              <a:gd name="T6" fmla="*/ 2068 w 7105"/>
              <a:gd name="T7" fmla="*/ 127 h 3519"/>
              <a:gd name="T8" fmla="*/ 6955 w 7105"/>
              <a:gd name="T9" fmla="*/ 3137 h 3519"/>
              <a:gd name="T10" fmla="*/ 6556 w 7105"/>
              <a:gd name="T11" fmla="*/ 2440 h 3519"/>
              <a:gd name="T12" fmla="*/ 6050 w 7105"/>
              <a:gd name="T13" fmla="*/ 2515 h 3519"/>
              <a:gd name="T14" fmla="*/ 6202 w 7105"/>
              <a:gd name="T15" fmla="*/ 2976 h 3519"/>
              <a:gd name="T16" fmla="*/ 6594 w 7105"/>
              <a:gd name="T17" fmla="*/ 2177 h 3519"/>
              <a:gd name="T18" fmla="*/ 6628 w 7105"/>
              <a:gd name="T19" fmla="*/ 2209 h 3519"/>
              <a:gd name="T20" fmla="*/ 6020 w 7105"/>
              <a:gd name="T21" fmla="*/ 2088 h 3519"/>
              <a:gd name="T22" fmla="*/ 6040 w 7105"/>
              <a:gd name="T23" fmla="*/ 1757 h 3519"/>
              <a:gd name="T24" fmla="*/ 5971 w 7105"/>
              <a:gd name="T25" fmla="*/ 1485 h 3519"/>
              <a:gd name="T26" fmla="*/ 5928 w 7105"/>
              <a:gd name="T27" fmla="*/ 2271 h 3519"/>
              <a:gd name="T28" fmla="*/ 5888 w 7105"/>
              <a:gd name="T29" fmla="*/ 2173 h 3519"/>
              <a:gd name="T30" fmla="*/ 4283 w 7105"/>
              <a:gd name="T31" fmla="*/ 2472 h 3519"/>
              <a:gd name="T32" fmla="*/ 4369 w 7105"/>
              <a:gd name="T33" fmla="*/ 1092 h 3519"/>
              <a:gd name="T34" fmla="*/ 4391 w 7105"/>
              <a:gd name="T35" fmla="*/ 990 h 3519"/>
              <a:gd name="T36" fmla="*/ 3956 w 7105"/>
              <a:gd name="T37" fmla="*/ 882 h 3519"/>
              <a:gd name="T38" fmla="*/ 3451 w 7105"/>
              <a:gd name="T39" fmla="*/ 1169 h 3519"/>
              <a:gd name="T40" fmla="*/ 3454 w 7105"/>
              <a:gd name="T41" fmla="*/ 931 h 3519"/>
              <a:gd name="T42" fmla="*/ 3541 w 7105"/>
              <a:gd name="T43" fmla="*/ 897 h 3519"/>
              <a:gd name="T44" fmla="*/ 3524 w 7105"/>
              <a:gd name="T45" fmla="*/ 613 h 3519"/>
              <a:gd name="T46" fmla="*/ 3727 w 7105"/>
              <a:gd name="T47" fmla="*/ 495 h 3519"/>
              <a:gd name="T48" fmla="*/ 5455 w 7105"/>
              <a:gd name="T49" fmla="*/ 1615 h 3519"/>
              <a:gd name="T50" fmla="*/ 5571 w 7105"/>
              <a:gd name="T51" fmla="*/ 1734 h 3519"/>
              <a:gd name="T52" fmla="*/ 5873 w 7105"/>
              <a:gd name="T53" fmla="*/ 1454 h 3519"/>
              <a:gd name="T54" fmla="*/ 5904 w 7105"/>
              <a:gd name="T55" fmla="*/ 1014 h 3519"/>
              <a:gd name="T56" fmla="*/ 5974 w 7105"/>
              <a:gd name="T57" fmla="*/ 514 h 3519"/>
              <a:gd name="T58" fmla="*/ 6401 w 7105"/>
              <a:gd name="T59" fmla="*/ 586 h 3519"/>
              <a:gd name="T60" fmla="*/ 6603 w 7105"/>
              <a:gd name="T61" fmla="*/ 362 h 3519"/>
              <a:gd name="T62" fmla="*/ 5042 w 7105"/>
              <a:gd name="T63" fmla="*/ 169 h 3519"/>
              <a:gd name="T64" fmla="*/ 4534 w 7105"/>
              <a:gd name="T65" fmla="*/ 294 h 3519"/>
              <a:gd name="T66" fmla="*/ 4295 w 7105"/>
              <a:gd name="T67" fmla="*/ 289 h 3519"/>
              <a:gd name="T68" fmla="*/ 3947 w 7105"/>
              <a:gd name="T69" fmla="*/ 355 h 3519"/>
              <a:gd name="T70" fmla="*/ 3459 w 7105"/>
              <a:gd name="T71" fmla="*/ 590 h 3519"/>
              <a:gd name="T72" fmla="*/ 3072 w 7105"/>
              <a:gd name="T73" fmla="*/ 908 h 3519"/>
              <a:gd name="T74" fmla="*/ 2830 w 7105"/>
              <a:gd name="T75" fmla="*/ 1549 h 3519"/>
              <a:gd name="T76" fmla="*/ 3519 w 7105"/>
              <a:gd name="T77" fmla="*/ 2286 h 3519"/>
              <a:gd name="T78" fmla="*/ 4147 w 7105"/>
              <a:gd name="T79" fmla="*/ 2479 h 3519"/>
              <a:gd name="T80" fmla="*/ 4172 w 7105"/>
              <a:gd name="T81" fmla="*/ 1612 h 3519"/>
              <a:gd name="T82" fmla="*/ 4302 w 7105"/>
              <a:gd name="T83" fmla="*/ 1307 h 3519"/>
              <a:gd name="T84" fmla="*/ 5064 w 7105"/>
              <a:gd name="T85" fmla="*/ 1862 h 3519"/>
              <a:gd name="T86" fmla="*/ 5384 w 7105"/>
              <a:gd name="T87" fmla="*/ 1642 h 3519"/>
              <a:gd name="T88" fmla="*/ 3219 w 7105"/>
              <a:gd name="T89" fmla="*/ 728 h 3519"/>
              <a:gd name="T90" fmla="*/ 3059 w 7105"/>
              <a:gd name="T91" fmla="*/ 711 h 3519"/>
              <a:gd name="T92" fmla="*/ 2910 w 7105"/>
              <a:gd name="T93" fmla="*/ 265 h 3519"/>
              <a:gd name="T94" fmla="*/ 2362 w 7105"/>
              <a:gd name="T95" fmla="*/ 478 h 3519"/>
              <a:gd name="T96" fmla="*/ 1752 w 7105"/>
              <a:gd name="T97" fmla="*/ 1787 h 3519"/>
              <a:gd name="T98" fmla="*/ 1176 w 7105"/>
              <a:gd name="T99" fmla="*/ 1497 h 3519"/>
              <a:gd name="T100" fmla="*/ 1698 w 7105"/>
              <a:gd name="T101" fmla="*/ 976 h 3519"/>
              <a:gd name="T102" fmla="*/ 2097 w 7105"/>
              <a:gd name="T103" fmla="*/ 823 h 3519"/>
              <a:gd name="T104" fmla="*/ 1635 w 7105"/>
              <a:gd name="T105" fmla="*/ 718 h 3519"/>
              <a:gd name="T106" fmla="*/ 1778 w 7105"/>
              <a:gd name="T107" fmla="*/ 350 h 3519"/>
              <a:gd name="T108" fmla="*/ 2092 w 7105"/>
              <a:gd name="T109" fmla="*/ 418 h 3519"/>
              <a:gd name="T110" fmla="*/ 1843 w 7105"/>
              <a:gd name="T111" fmla="*/ 267 h 3519"/>
              <a:gd name="T112" fmla="*/ 1186 w 7105"/>
              <a:gd name="T113" fmla="*/ 263 h 3519"/>
              <a:gd name="T114" fmla="*/ 233 w 7105"/>
              <a:gd name="T115" fmla="*/ 526 h 3519"/>
              <a:gd name="T116" fmla="*/ 569 w 7105"/>
              <a:gd name="T117" fmla="*/ 1148 h 3519"/>
              <a:gd name="T118" fmla="*/ 1188 w 7105"/>
              <a:gd name="T119" fmla="*/ 1717 h 3519"/>
              <a:gd name="T120" fmla="*/ 1626 w 7105"/>
              <a:gd name="T121" fmla="*/ 3032 h 3519"/>
              <a:gd name="T122" fmla="*/ 1838 w 7105"/>
              <a:gd name="T123" fmla="*/ 3157 h 3519"/>
              <a:gd name="T124" fmla="*/ 696 w 7105"/>
              <a:gd name="T125" fmla="*/ 235 h 3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05" h="3519">
                <a:moveTo>
                  <a:pt x="1513" y="1591"/>
                </a:moveTo>
                <a:cubicBezTo>
                  <a:pt x="1518" y="1593"/>
                  <a:pt x="1526" y="1590"/>
                  <a:pt x="1530" y="1590"/>
                </a:cubicBezTo>
                <a:cubicBezTo>
                  <a:pt x="1534" y="1590"/>
                  <a:pt x="1547" y="1587"/>
                  <a:pt x="1547" y="1587"/>
                </a:cubicBezTo>
                <a:cubicBezTo>
                  <a:pt x="1547" y="1587"/>
                  <a:pt x="1551" y="1596"/>
                  <a:pt x="1551" y="1599"/>
                </a:cubicBezTo>
                <a:cubicBezTo>
                  <a:pt x="1551" y="1602"/>
                  <a:pt x="1572" y="1598"/>
                  <a:pt x="1572" y="1595"/>
                </a:cubicBezTo>
                <a:cubicBezTo>
                  <a:pt x="1572" y="1592"/>
                  <a:pt x="1577" y="1584"/>
                  <a:pt x="1577" y="1584"/>
                </a:cubicBezTo>
                <a:lnTo>
                  <a:pt x="1602" y="1579"/>
                </a:lnTo>
                <a:cubicBezTo>
                  <a:pt x="1602" y="1579"/>
                  <a:pt x="1636" y="1580"/>
                  <a:pt x="1639" y="1580"/>
                </a:cubicBezTo>
                <a:cubicBezTo>
                  <a:pt x="1642" y="1580"/>
                  <a:pt x="1644" y="1574"/>
                  <a:pt x="1638" y="1563"/>
                </a:cubicBezTo>
                <a:cubicBezTo>
                  <a:pt x="1632" y="1552"/>
                  <a:pt x="1615" y="1550"/>
                  <a:pt x="1611" y="1542"/>
                </a:cubicBezTo>
                <a:cubicBezTo>
                  <a:pt x="1607" y="1535"/>
                  <a:pt x="1588" y="1540"/>
                  <a:pt x="1583" y="1542"/>
                </a:cubicBezTo>
                <a:cubicBezTo>
                  <a:pt x="1578" y="1545"/>
                  <a:pt x="1550" y="1536"/>
                  <a:pt x="1542" y="1536"/>
                </a:cubicBezTo>
                <a:cubicBezTo>
                  <a:pt x="1534" y="1536"/>
                  <a:pt x="1542" y="1545"/>
                  <a:pt x="1542" y="1545"/>
                </a:cubicBezTo>
                <a:lnTo>
                  <a:pt x="1539" y="1573"/>
                </a:lnTo>
                <a:lnTo>
                  <a:pt x="1506" y="1573"/>
                </a:lnTo>
                <a:lnTo>
                  <a:pt x="1505" y="1576"/>
                </a:lnTo>
                <a:cubicBezTo>
                  <a:pt x="1505" y="1576"/>
                  <a:pt x="1496" y="1579"/>
                  <a:pt x="1496" y="1585"/>
                </a:cubicBezTo>
                <a:cubicBezTo>
                  <a:pt x="1496" y="1591"/>
                  <a:pt x="1508" y="1589"/>
                  <a:pt x="1513" y="1591"/>
                </a:cubicBezTo>
                <a:close/>
                <a:moveTo>
                  <a:pt x="1515" y="1525"/>
                </a:moveTo>
                <a:cubicBezTo>
                  <a:pt x="1514" y="1522"/>
                  <a:pt x="1499" y="1517"/>
                  <a:pt x="1491" y="1517"/>
                </a:cubicBezTo>
                <a:cubicBezTo>
                  <a:pt x="1484" y="1517"/>
                  <a:pt x="1455" y="1489"/>
                  <a:pt x="1453" y="1483"/>
                </a:cubicBezTo>
                <a:cubicBezTo>
                  <a:pt x="1451" y="1477"/>
                  <a:pt x="1386" y="1461"/>
                  <a:pt x="1386" y="1461"/>
                </a:cubicBezTo>
                <a:cubicBezTo>
                  <a:pt x="1386" y="1461"/>
                  <a:pt x="1315" y="1457"/>
                  <a:pt x="1315" y="1455"/>
                </a:cubicBezTo>
                <a:cubicBezTo>
                  <a:pt x="1315" y="1453"/>
                  <a:pt x="1281" y="1482"/>
                  <a:pt x="1281" y="1482"/>
                </a:cubicBezTo>
                <a:lnTo>
                  <a:pt x="1281" y="1485"/>
                </a:lnTo>
                <a:cubicBezTo>
                  <a:pt x="1281" y="1485"/>
                  <a:pt x="1284" y="1499"/>
                  <a:pt x="1285" y="1502"/>
                </a:cubicBezTo>
                <a:cubicBezTo>
                  <a:pt x="1286" y="1505"/>
                  <a:pt x="1308" y="1486"/>
                  <a:pt x="1310" y="1478"/>
                </a:cubicBezTo>
                <a:cubicBezTo>
                  <a:pt x="1312" y="1470"/>
                  <a:pt x="1328" y="1468"/>
                  <a:pt x="1332" y="1466"/>
                </a:cubicBezTo>
                <a:cubicBezTo>
                  <a:pt x="1336" y="1464"/>
                  <a:pt x="1338" y="1474"/>
                  <a:pt x="1342" y="1474"/>
                </a:cubicBezTo>
                <a:cubicBezTo>
                  <a:pt x="1346" y="1474"/>
                  <a:pt x="1364" y="1480"/>
                  <a:pt x="1364" y="1480"/>
                </a:cubicBezTo>
                <a:lnTo>
                  <a:pt x="1400" y="1492"/>
                </a:lnTo>
                <a:lnTo>
                  <a:pt x="1414" y="1505"/>
                </a:lnTo>
                <a:cubicBezTo>
                  <a:pt x="1414" y="1505"/>
                  <a:pt x="1420" y="1536"/>
                  <a:pt x="1420" y="1541"/>
                </a:cubicBezTo>
                <a:cubicBezTo>
                  <a:pt x="1420" y="1545"/>
                  <a:pt x="1447" y="1542"/>
                  <a:pt x="1447" y="1542"/>
                </a:cubicBezTo>
                <a:lnTo>
                  <a:pt x="1499" y="1538"/>
                </a:lnTo>
                <a:cubicBezTo>
                  <a:pt x="1499" y="1538"/>
                  <a:pt x="1516" y="1528"/>
                  <a:pt x="1515" y="1525"/>
                </a:cubicBezTo>
                <a:close/>
                <a:moveTo>
                  <a:pt x="1851" y="110"/>
                </a:moveTo>
                <a:cubicBezTo>
                  <a:pt x="1856" y="111"/>
                  <a:pt x="1872" y="111"/>
                  <a:pt x="1873" y="107"/>
                </a:cubicBezTo>
                <a:cubicBezTo>
                  <a:pt x="1875" y="103"/>
                  <a:pt x="1872" y="75"/>
                  <a:pt x="1872" y="75"/>
                </a:cubicBezTo>
                <a:cubicBezTo>
                  <a:pt x="1872" y="75"/>
                  <a:pt x="1867" y="67"/>
                  <a:pt x="1860" y="68"/>
                </a:cubicBezTo>
                <a:cubicBezTo>
                  <a:pt x="1853" y="70"/>
                  <a:pt x="1832" y="80"/>
                  <a:pt x="1832" y="80"/>
                </a:cubicBezTo>
                <a:cubicBezTo>
                  <a:pt x="1831" y="84"/>
                  <a:pt x="1845" y="108"/>
                  <a:pt x="1851" y="110"/>
                </a:cubicBezTo>
                <a:close/>
                <a:moveTo>
                  <a:pt x="1612" y="114"/>
                </a:moveTo>
                <a:cubicBezTo>
                  <a:pt x="1617" y="111"/>
                  <a:pt x="1636" y="103"/>
                  <a:pt x="1636" y="103"/>
                </a:cubicBezTo>
                <a:lnTo>
                  <a:pt x="1651" y="90"/>
                </a:lnTo>
                <a:lnTo>
                  <a:pt x="1657" y="83"/>
                </a:lnTo>
                <a:cubicBezTo>
                  <a:pt x="1657" y="83"/>
                  <a:pt x="1645" y="72"/>
                  <a:pt x="1640" y="76"/>
                </a:cubicBezTo>
                <a:cubicBezTo>
                  <a:pt x="1634" y="80"/>
                  <a:pt x="1606" y="92"/>
                  <a:pt x="1606" y="92"/>
                </a:cubicBezTo>
                <a:lnTo>
                  <a:pt x="1605" y="102"/>
                </a:lnTo>
                <a:lnTo>
                  <a:pt x="1583" y="111"/>
                </a:lnTo>
                <a:cubicBezTo>
                  <a:pt x="1583" y="111"/>
                  <a:pt x="1606" y="116"/>
                  <a:pt x="1612" y="114"/>
                </a:cubicBezTo>
                <a:close/>
                <a:moveTo>
                  <a:pt x="1739" y="91"/>
                </a:moveTo>
                <a:cubicBezTo>
                  <a:pt x="1743" y="92"/>
                  <a:pt x="1775" y="102"/>
                  <a:pt x="1779" y="103"/>
                </a:cubicBezTo>
                <a:cubicBezTo>
                  <a:pt x="1783" y="104"/>
                  <a:pt x="1795" y="107"/>
                  <a:pt x="1800" y="106"/>
                </a:cubicBezTo>
                <a:cubicBezTo>
                  <a:pt x="1805" y="104"/>
                  <a:pt x="1827" y="94"/>
                  <a:pt x="1819" y="90"/>
                </a:cubicBezTo>
                <a:cubicBezTo>
                  <a:pt x="1811" y="86"/>
                  <a:pt x="1786" y="80"/>
                  <a:pt x="1780" y="78"/>
                </a:cubicBezTo>
                <a:cubicBezTo>
                  <a:pt x="1775" y="75"/>
                  <a:pt x="1755" y="74"/>
                  <a:pt x="1755" y="74"/>
                </a:cubicBezTo>
                <a:lnTo>
                  <a:pt x="1743" y="76"/>
                </a:lnTo>
                <a:cubicBezTo>
                  <a:pt x="1740" y="80"/>
                  <a:pt x="1735" y="90"/>
                  <a:pt x="1739" y="91"/>
                </a:cubicBezTo>
                <a:close/>
                <a:moveTo>
                  <a:pt x="1443" y="145"/>
                </a:moveTo>
                <a:cubicBezTo>
                  <a:pt x="1443" y="145"/>
                  <a:pt x="1448" y="168"/>
                  <a:pt x="1459" y="161"/>
                </a:cubicBezTo>
                <a:cubicBezTo>
                  <a:pt x="1470" y="155"/>
                  <a:pt x="1500" y="177"/>
                  <a:pt x="1500" y="180"/>
                </a:cubicBezTo>
                <a:cubicBezTo>
                  <a:pt x="1500" y="183"/>
                  <a:pt x="1511" y="181"/>
                  <a:pt x="1511" y="181"/>
                </a:cubicBezTo>
                <a:lnTo>
                  <a:pt x="1557" y="165"/>
                </a:lnTo>
                <a:lnTo>
                  <a:pt x="1583" y="161"/>
                </a:lnTo>
                <a:cubicBezTo>
                  <a:pt x="1583" y="161"/>
                  <a:pt x="1608" y="160"/>
                  <a:pt x="1612" y="163"/>
                </a:cubicBezTo>
                <a:cubicBezTo>
                  <a:pt x="1616" y="165"/>
                  <a:pt x="1636" y="156"/>
                  <a:pt x="1636" y="156"/>
                </a:cubicBezTo>
                <a:lnTo>
                  <a:pt x="1644" y="143"/>
                </a:lnTo>
                <a:lnTo>
                  <a:pt x="1626" y="137"/>
                </a:lnTo>
                <a:lnTo>
                  <a:pt x="1630" y="124"/>
                </a:lnTo>
                <a:cubicBezTo>
                  <a:pt x="1630" y="124"/>
                  <a:pt x="1625" y="116"/>
                  <a:pt x="1613" y="125"/>
                </a:cubicBezTo>
                <a:cubicBezTo>
                  <a:pt x="1601" y="135"/>
                  <a:pt x="1568" y="153"/>
                  <a:pt x="1570" y="149"/>
                </a:cubicBezTo>
                <a:cubicBezTo>
                  <a:pt x="1573" y="145"/>
                  <a:pt x="1557" y="151"/>
                  <a:pt x="1551" y="143"/>
                </a:cubicBezTo>
                <a:cubicBezTo>
                  <a:pt x="1544" y="135"/>
                  <a:pt x="1535" y="133"/>
                  <a:pt x="1535" y="133"/>
                </a:cubicBezTo>
                <a:cubicBezTo>
                  <a:pt x="1535" y="133"/>
                  <a:pt x="1516" y="127"/>
                  <a:pt x="1509" y="129"/>
                </a:cubicBezTo>
                <a:cubicBezTo>
                  <a:pt x="1503" y="132"/>
                  <a:pt x="1521" y="116"/>
                  <a:pt x="1521" y="116"/>
                </a:cubicBezTo>
                <a:cubicBezTo>
                  <a:pt x="1521" y="116"/>
                  <a:pt x="1525" y="102"/>
                  <a:pt x="1517" y="103"/>
                </a:cubicBezTo>
                <a:cubicBezTo>
                  <a:pt x="1509" y="104"/>
                  <a:pt x="1444" y="119"/>
                  <a:pt x="1444" y="119"/>
                </a:cubicBezTo>
                <a:cubicBezTo>
                  <a:pt x="1444" y="119"/>
                  <a:pt x="1416" y="135"/>
                  <a:pt x="1411" y="131"/>
                </a:cubicBezTo>
                <a:cubicBezTo>
                  <a:pt x="1406" y="127"/>
                  <a:pt x="1386" y="133"/>
                  <a:pt x="1386" y="133"/>
                </a:cubicBezTo>
                <a:lnTo>
                  <a:pt x="1399" y="141"/>
                </a:lnTo>
                <a:cubicBezTo>
                  <a:pt x="1403" y="137"/>
                  <a:pt x="1443" y="145"/>
                  <a:pt x="1443" y="145"/>
                </a:cubicBezTo>
                <a:close/>
                <a:moveTo>
                  <a:pt x="1655" y="206"/>
                </a:moveTo>
                <a:lnTo>
                  <a:pt x="1641" y="204"/>
                </a:lnTo>
                <a:cubicBezTo>
                  <a:pt x="1641" y="204"/>
                  <a:pt x="1640" y="193"/>
                  <a:pt x="1636" y="193"/>
                </a:cubicBezTo>
                <a:cubicBezTo>
                  <a:pt x="1631" y="193"/>
                  <a:pt x="1620" y="208"/>
                  <a:pt x="1620" y="208"/>
                </a:cubicBezTo>
                <a:cubicBezTo>
                  <a:pt x="1620" y="208"/>
                  <a:pt x="1637" y="214"/>
                  <a:pt x="1640" y="220"/>
                </a:cubicBezTo>
                <a:cubicBezTo>
                  <a:pt x="1642" y="225"/>
                  <a:pt x="1649" y="232"/>
                  <a:pt x="1649" y="236"/>
                </a:cubicBezTo>
                <a:cubicBezTo>
                  <a:pt x="1649" y="240"/>
                  <a:pt x="1693" y="222"/>
                  <a:pt x="1693" y="222"/>
                </a:cubicBezTo>
                <a:lnTo>
                  <a:pt x="1717" y="210"/>
                </a:lnTo>
                <a:cubicBezTo>
                  <a:pt x="1717" y="210"/>
                  <a:pt x="1718" y="213"/>
                  <a:pt x="1719" y="206"/>
                </a:cubicBezTo>
                <a:cubicBezTo>
                  <a:pt x="1721" y="200"/>
                  <a:pt x="1717" y="195"/>
                  <a:pt x="1719" y="193"/>
                </a:cubicBezTo>
                <a:cubicBezTo>
                  <a:pt x="1722" y="192"/>
                  <a:pt x="1733" y="175"/>
                  <a:pt x="1722" y="177"/>
                </a:cubicBezTo>
                <a:cubicBezTo>
                  <a:pt x="1711" y="180"/>
                  <a:pt x="1689" y="177"/>
                  <a:pt x="1678" y="181"/>
                </a:cubicBezTo>
                <a:cubicBezTo>
                  <a:pt x="1667" y="185"/>
                  <a:pt x="1654" y="176"/>
                  <a:pt x="1656" y="187"/>
                </a:cubicBezTo>
                <a:cubicBezTo>
                  <a:pt x="1657" y="197"/>
                  <a:pt x="1655" y="206"/>
                  <a:pt x="1655" y="206"/>
                </a:cubicBezTo>
                <a:close/>
                <a:moveTo>
                  <a:pt x="1239" y="238"/>
                </a:moveTo>
                <a:cubicBezTo>
                  <a:pt x="1235" y="245"/>
                  <a:pt x="1273" y="248"/>
                  <a:pt x="1276" y="242"/>
                </a:cubicBezTo>
                <a:cubicBezTo>
                  <a:pt x="1278" y="237"/>
                  <a:pt x="1302" y="241"/>
                  <a:pt x="1308" y="233"/>
                </a:cubicBezTo>
                <a:cubicBezTo>
                  <a:pt x="1313" y="225"/>
                  <a:pt x="1339" y="209"/>
                  <a:pt x="1343" y="212"/>
                </a:cubicBezTo>
                <a:cubicBezTo>
                  <a:pt x="1347" y="214"/>
                  <a:pt x="1335" y="228"/>
                  <a:pt x="1331" y="229"/>
                </a:cubicBezTo>
                <a:cubicBezTo>
                  <a:pt x="1327" y="230"/>
                  <a:pt x="1345" y="232"/>
                  <a:pt x="1327" y="245"/>
                </a:cubicBezTo>
                <a:cubicBezTo>
                  <a:pt x="1310" y="258"/>
                  <a:pt x="1314" y="270"/>
                  <a:pt x="1314" y="270"/>
                </a:cubicBezTo>
                <a:cubicBezTo>
                  <a:pt x="1314" y="270"/>
                  <a:pt x="1300" y="277"/>
                  <a:pt x="1310" y="280"/>
                </a:cubicBezTo>
                <a:cubicBezTo>
                  <a:pt x="1321" y="282"/>
                  <a:pt x="1341" y="291"/>
                  <a:pt x="1341" y="291"/>
                </a:cubicBezTo>
                <a:cubicBezTo>
                  <a:pt x="1341" y="291"/>
                  <a:pt x="1342" y="301"/>
                  <a:pt x="1342" y="303"/>
                </a:cubicBezTo>
                <a:cubicBezTo>
                  <a:pt x="1342" y="306"/>
                  <a:pt x="1349" y="314"/>
                  <a:pt x="1363" y="305"/>
                </a:cubicBezTo>
                <a:cubicBezTo>
                  <a:pt x="1378" y="295"/>
                  <a:pt x="1407" y="285"/>
                  <a:pt x="1411" y="289"/>
                </a:cubicBezTo>
                <a:cubicBezTo>
                  <a:pt x="1415" y="293"/>
                  <a:pt x="1424" y="287"/>
                  <a:pt x="1438" y="286"/>
                </a:cubicBezTo>
                <a:cubicBezTo>
                  <a:pt x="1451" y="285"/>
                  <a:pt x="1462" y="281"/>
                  <a:pt x="1462" y="281"/>
                </a:cubicBezTo>
                <a:lnTo>
                  <a:pt x="1479" y="284"/>
                </a:lnTo>
                <a:cubicBezTo>
                  <a:pt x="1487" y="287"/>
                  <a:pt x="1494" y="278"/>
                  <a:pt x="1507" y="286"/>
                </a:cubicBezTo>
                <a:cubicBezTo>
                  <a:pt x="1520" y="294"/>
                  <a:pt x="1539" y="294"/>
                  <a:pt x="1539" y="294"/>
                </a:cubicBezTo>
                <a:cubicBezTo>
                  <a:pt x="1539" y="294"/>
                  <a:pt x="1557" y="280"/>
                  <a:pt x="1561" y="278"/>
                </a:cubicBezTo>
                <a:cubicBezTo>
                  <a:pt x="1565" y="277"/>
                  <a:pt x="1573" y="276"/>
                  <a:pt x="1569" y="266"/>
                </a:cubicBezTo>
                <a:cubicBezTo>
                  <a:pt x="1565" y="257"/>
                  <a:pt x="1551" y="242"/>
                  <a:pt x="1555" y="240"/>
                </a:cubicBezTo>
                <a:cubicBezTo>
                  <a:pt x="1559" y="237"/>
                  <a:pt x="1568" y="234"/>
                  <a:pt x="1567" y="209"/>
                </a:cubicBezTo>
                <a:cubicBezTo>
                  <a:pt x="1565" y="184"/>
                  <a:pt x="1569" y="188"/>
                  <a:pt x="1563" y="189"/>
                </a:cubicBezTo>
                <a:cubicBezTo>
                  <a:pt x="1556" y="191"/>
                  <a:pt x="1540" y="199"/>
                  <a:pt x="1540" y="199"/>
                </a:cubicBezTo>
                <a:lnTo>
                  <a:pt x="1535" y="197"/>
                </a:lnTo>
                <a:cubicBezTo>
                  <a:pt x="1532" y="205"/>
                  <a:pt x="1520" y="210"/>
                  <a:pt x="1517" y="218"/>
                </a:cubicBezTo>
                <a:cubicBezTo>
                  <a:pt x="1515" y="226"/>
                  <a:pt x="1507" y="230"/>
                  <a:pt x="1507" y="224"/>
                </a:cubicBezTo>
                <a:cubicBezTo>
                  <a:pt x="1507" y="217"/>
                  <a:pt x="1498" y="216"/>
                  <a:pt x="1496" y="210"/>
                </a:cubicBezTo>
                <a:cubicBezTo>
                  <a:pt x="1495" y="205"/>
                  <a:pt x="1483" y="207"/>
                  <a:pt x="1476" y="208"/>
                </a:cubicBezTo>
                <a:cubicBezTo>
                  <a:pt x="1470" y="209"/>
                  <a:pt x="1451" y="196"/>
                  <a:pt x="1444" y="201"/>
                </a:cubicBezTo>
                <a:cubicBezTo>
                  <a:pt x="1438" y="207"/>
                  <a:pt x="1431" y="199"/>
                  <a:pt x="1426" y="187"/>
                </a:cubicBezTo>
                <a:cubicBezTo>
                  <a:pt x="1421" y="175"/>
                  <a:pt x="1414" y="165"/>
                  <a:pt x="1406" y="167"/>
                </a:cubicBezTo>
                <a:cubicBezTo>
                  <a:pt x="1398" y="168"/>
                  <a:pt x="1349" y="167"/>
                  <a:pt x="1349" y="167"/>
                </a:cubicBezTo>
                <a:lnTo>
                  <a:pt x="1320" y="169"/>
                </a:lnTo>
                <a:cubicBezTo>
                  <a:pt x="1320" y="169"/>
                  <a:pt x="1304" y="173"/>
                  <a:pt x="1304" y="181"/>
                </a:cubicBezTo>
                <a:cubicBezTo>
                  <a:pt x="1304" y="189"/>
                  <a:pt x="1301" y="195"/>
                  <a:pt x="1293" y="197"/>
                </a:cubicBezTo>
                <a:cubicBezTo>
                  <a:pt x="1285" y="200"/>
                  <a:pt x="1227" y="221"/>
                  <a:pt x="1227" y="221"/>
                </a:cubicBezTo>
                <a:cubicBezTo>
                  <a:pt x="1227" y="221"/>
                  <a:pt x="1243" y="232"/>
                  <a:pt x="1239" y="238"/>
                </a:cubicBezTo>
                <a:close/>
                <a:moveTo>
                  <a:pt x="1719" y="156"/>
                </a:moveTo>
                <a:cubicBezTo>
                  <a:pt x="1730" y="160"/>
                  <a:pt x="1736" y="161"/>
                  <a:pt x="1759" y="163"/>
                </a:cubicBezTo>
                <a:cubicBezTo>
                  <a:pt x="1782" y="164"/>
                  <a:pt x="1784" y="161"/>
                  <a:pt x="1795" y="165"/>
                </a:cubicBezTo>
                <a:cubicBezTo>
                  <a:pt x="1805" y="169"/>
                  <a:pt x="1815" y="176"/>
                  <a:pt x="1819" y="167"/>
                </a:cubicBezTo>
                <a:cubicBezTo>
                  <a:pt x="1823" y="157"/>
                  <a:pt x="1828" y="157"/>
                  <a:pt x="1832" y="152"/>
                </a:cubicBezTo>
                <a:cubicBezTo>
                  <a:pt x="1836" y="147"/>
                  <a:pt x="1832" y="141"/>
                  <a:pt x="1839" y="139"/>
                </a:cubicBezTo>
                <a:cubicBezTo>
                  <a:pt x="1845" y="136"/>
                  <a:pt x="1857" y="149"/>
                  <a:pt x="1857" y="149"/>
                </a:cubicBezTo>
                <a:cubicBezTo>
                  <a:pt x="1857" y="149"/>
                  <a:pt x="1843" y="159"/>
                  <a:pt x="1849" y="160"/>
                </a:cubicBezTo>
                <a:cubicBezTo>
                  <a:pt x="1856" y="161"/>
                  <a:pt x="1874" y="165"/>
                  <a:pt x="1884" y="167"/>
                </a:cubicBezTo>
                <a:cubicBezTo>
                  <a:pt x="1893" y="168"/>
                  <a:pt x="1885" y="171"/>
                  <a:pt x="1901" y="172"/>
                </a:cubicBezTo>
                <a:cubicBezTo>
                  <a:pt x="1917" y="173"/>
                  <a:pt x="1924" y="171"/>
                  <a:pt x="1944" y="171"/>
                </a:cubicBezTo>
                <a:cubicBezTo>
                  <a:pt x="1963" y="171"/>
                  <a:pt x="1975" y="161"/>
                  <a:pt x="1982" y="164"/>
                </a:cubicBezTo>
                <a:cubicBezTo>
                  <a:pt x="1989" y="167"/>
                  <a:pt x="2011" y="167"/>
                  <a:pt x="2018" y="165"/>
                </a:cubicBezTo>
                <a:cubicBezTo>
                  <a:pt x="2025" y="164"/>
                  <a:pt x="2041" y="149"/>
                  <a:pt x="2034" y="149"/>
                </a:cubicBezTo>
                <a:cubicBezTo>
                  <a:pt x="2027" y="149"/>
                  <a:pt x="2002" y="143"/>
                  <a:pt x="1991" y="141"/>
                </a:cubicBezTo>
                <a:cubicBezTo>
                  <a:pt x="1981" y="140"/>
                  <a:pt x="1947" y="139"/>
                  <a:pt x="1940" y="143"/>
                </a:cubicBezTo>
                <a:cubicBezTo>
                  <a:pt x="1932" y="147"/>
                  <a:pt x="1922" y="149"/>
                  <a:pt x="1917" y="147"/>
                </a:cubicBezTo>
                <a:cubicBezTo>
                  <a:pt x="1912" y="144"/>
                  <a:pt x="1940" y="123"/>
                  <a:pt x="1958" y="125"/>
                </a:cubicBezTo>
                <a:cubicBezTo>
                  <a:pt x="1977" y="128"/>
                  <a:pt x="2005" y="123"/>
                  <a:pt x="2014" y="124"/>
                </a:cubicBezTo>
                <a:cubicBezTo>
                  <a:pt x="2023" y="125"/>
                  <a:pt x="2046" y="129"/>
                  <a:pt x="2046" y="129"/>
                </a:cubicBezTo>
                <a:cubicBezTo>
                  <a:pt x="2046" y="129"/>
                  <a:pt x="2051" y="127"/>
                  <a:pt x="2052" y="123"/>
                </a:cubicBezTo>
                <a:cubicBezTo>
                  <a:pt x="2054" y="119"/>
                  <a:pt x="2055" y="115"/>
                  <a:pt x="2055" y="115"/>
                </a:cubicBezTo>
                <a:lnTo>
                  <a:pt x="2068" y="127"/>
                </a:lnTo>
                <a:cubicBezTo>
                  <a:pt x="2068" y="127"/>
                  <a:pt x="2156" y="91"/>
                  <a:pt x="2160" y="84"/>
                </a:cubicBezTo>
                <a:cubicBezTo>
                  <a:pt x="2164" y="78"/>
                  <a:pt x="2220" y="60"/>
                  <a:pt x="2228" y="62"/>
                </a:cubicBezTo>
                <a:cubicBezTo>
                  <a:pt x="2236" y="63"/>
                  <a:pt x="2290" y="39"/>
                  <a:pt x="2299" y="43"/>
                </a:cubicBezTo>
                <a:cubicBezTo>
                  <a:pt x="2309" y="47"/>
                  <a:pt x="2358" y="31"/>
                  <a:pt x="2358" y="31"/>
                </a:cubicBezTo>
                <a:cubicBezTo>
                  <a:pt x="2358" y="31"/>
                  <a:pt x="2394" y="23"/>
                  <a:pt x="2402" y="23"/>
                </a:cubicBezTo>
                <a:cubicBezTo>
                  <a:pt x="2410" y="23"/>
                  <a:pt x="2414" y="14"/>
                  <a:pt x="2402" y="15"/>
                </a:cubicBezTo>
                <a:cubicBezTo>
                  <a:pt x="2390" y="17"/>
                  <a:pt x="2290" y="17"/>
                  <a:pt x="2266" y="15"/>
                </a:cubicBezTo>
                <a:cubicBezTo>
                  <a:pt x="2242" y="14"/>
                  <a:pt x="2184" y="15"/>
                  <a:pt x="2175" y="17"/>
                </a:cubicBezTo>
                <a:cubicBezTo>
                  <a:pt x="2165" y="18"/>
                  <a:pt x="2112" y="33"/>
                  <a:pt x="2090" y="31"/>
                </a:cubicBezTo>
                <a:cubicBezTo>
                  <a:pt x="2067" y="30"/>
                  <a:pt x="1994" y="40"/>
                  <a:pt x="1990" y="39"/>
                </a:cubicBezTo>
                <a:cubicBezTo>
                  <a:pt x="1986" y="38"/>
                  <a:pt x="1957" y="37"/>
                  <a:pt x="1960" y="37"/>
                </a:cubicBezTo>
                <a:cubicBezTo>
                  <a:pt x="1962" y="37"/>
                  <a:pt x="1921" y="70"/>
                  <a:pt x="1914" y="60"/>
                </a:cubicBezTo>
                <a:cubicBezTo>
                  <a:pt x="1908" y="51"/>
                  <a:pt x="1914" y="44"/>
                  <a:pt x="1908" y="51"/>
                </a:cubicBezTo>
                <a:cubicBezTo>
                  <a:pt x="1901" y="58"/>
                  <a:pt x="1902" y="88"/>
                  <a:pt x="1902" y="88"/>
                </a:cubicBezTo>
                <a:cubicBezTo>
                  <a:pt x="1910" y="94"/>
                  <a:pt x="1928" y="112"/>
                  <a:pt x="1940" y="104"/>
                </a:cubicBezTo>
                <a:cubicBezTo>
                  <a:pt x="1952" y="96"/>
                  <a:pt x="1958" y="100"/>
                  <a:pt x="1962" y="102"/>
                </a:cubicBezTo>
                <a:cubicBezTo>
                  <a:pt x="1966" y="103"/>
                  <a:pt x="1944" y="120"/>
                  <a:pt x="1930" y="120"/>
                </a:cubicBezTo>
                <a:cubicBezTo>
                  <a:pt x="1917" y="120"/>
                  <a:pt x="1874" y="136"/>
                  <a:pt x="1874" y="136"/>
                </a:cubicBezTo>
                <a:cubicBezTo>
                  <a:pt x="1874" y="136"/>
                  <a:pt x="1856" y="119"/>
                  <a:pt x="1852" y="118"/>
                </a:cubicBezTo>
                <a:cubicBezTo>
                  <a:pt x="1848" y="116"/>
                  <a:pt x="1825" y="115"/>
                  <a:pt x="1821" y="115"/>
                </a:cubicBezTo>
                <a:cubicBezTo>
                  <a:pt x="1817" y="115"/>
                  <a:pt x="1812" y="111"/>
                  <a:pt x="1811" y="123"/>
                </a:cubicBezTo>
                <a:cubicBezTo>
                  <a:pt x="1809" y="135"/>
                  <a:pt x="1812" y="153"/>
                  <a:pt x="1799" y="151"/>
                </a:cubicBezTo>
                <a:cubicBezTo>
                  <a:pt x="1786" y="148"/>
                  <a:pt x="1782" y="153"/>
                  <a:pt x="1775" y="149"/>
                </a:cubicBezTo>
                <a:cubicBezTo>
                  <a:pt x="1768" y="145"/>
                  <a:pt x="1784" y="125"/>
                  <a:pt x="1766" y="124"/>
                </a:cubicBezTo>
                <a:cubicBezTo>
                  <a:pt x="1747" y="123"/>
                  <a:pt x="1736" y="110"/>
                  <a:pt x="1726" y="131"/>
                </a:cubicBezTo>
                <a:cubicBezTo>
                  <a:pt x="1715" y="152"/>
                  <a:pt x="1709" y="152"/>
                  <a:pt x="1719" y="156"/>
                </a:cubicBezTo>
                <a:close/>
                <a:moveTo>
                  <a:pt x="7070" y="3068"/>
                </a:moveTo>
                <a:lnTo>
                  <a:pt x="7057" y="3055"/>
                </a:lnTo>
                <a:cubicBezTo>
                  <a:pt x="7057" y="3055"/>
                  <a:pt x="7058" y="3036"/>
                  <a:pt x="7054" y="3036"/>
                </a:cubicBezTo>
                <a:cubicBezTo>
                  <a:pt x="7050" y="3036"/>
                  <a:pt x="7044" y="3037"/>
                  <a:pt x="7044" y="3037"/>
                </a:cubicBezTo>
                <a:lnTo>
                  <a:pt x="7050" y="2991"/>
                </a:lnTo>
                <a:lnTo>
                  <a:pt x="7026" y="2976"/>
                </a:lnTo>
                <a:lnTo>
                  <a:pt x="7021" y="3048"/>
                </a:lnTo>
                <a:lnTo>
                  <a:pt x="7004" y="3088"/>
                </a:lnTo>
                <a:lnTo>
                  <a:pt x="6969" y="3101"/>
                </a:lnTo>
                <a:cubicBezTo>
                  <a:pt x="6969" y="3101"/>
                  <a:pt x="6984" y="3116"/>
                  <a:pt x="6989" y="3116"/>
                </a:cubicBezTo>
                <a:cubicBezTo>
                  <a:pt x="6994" y="3116"/>
                  <a:pt x="6985" y="3132"/>
                  <a:pt x="6985" y="3132"/>
                </a:cubicBezTo>
                <a:lnTo>
                  <a:pt x="6963" y="3152"/>
                </a:lnTo>
                <a:cubicBezTo>
                  <a:pt x="6963" y="3152"/>
                  <a:pt x="6955" y="3147"/>
                  <a:pt x="6955" y="3137"/>
                </a:cubicBezTo>
                <a:cubicBezTo>
                  <a:pt x="6955" y="3126"/>
                  <a:pt x="6933" y="3147"/>
                  <a:pt x="6933" y="3147"/>
                </a:cubicBezTo>
                <a:lnTo>
                  <a:pt x="6919" y="3138"/>
                </a:lnTo>
                <a:lnTo>
                  <a:pt x="6879" y="3173"/>
                </a:lnTo>
                <a:lnTo>
                  <a:pt x="6825" y="3201"/>
                </a:lnTo>
                <a:lnTo>
                  <a:pt x="6697" y="3279"/>
                </a:lnTo>
                <a:lnTo>
                  <a:pt x="6714" y="3288"/>
                </a:lnTo>
                <a:cubicBezTo>
                  <a:pt x="6714" y="3288"/>
                  <a:pt x="6730" y="3295"/>
                  <a:pt x="6732" y="3298"/>
                </a:cubicBezTo>
                <a:cubicBezTo>
                  <a:pt x="6733" y="3300"/>
                  <a:pt x="6771" y="3280"/>
                  <a:pt x="6771" y="3280"/>
                </a:cubicBezTo>
                <a:lnTo>
                  <a:pt x="6815" y="3248"/>
                </a:lnTo>
                <a:lnTo>
                  <a:pt x="6836" y="3230"/>
                </a:lnTo>
                <a:cubicBezTo>
                  <a:pt x="6836" y="3230"/>
                  <a:pt x="6875" y="3219"/>
                  <a:pt x="6874" y="3225"/>
                </a:cubicBezTo>
                <a:cubicBezTo>
                  <a:pt x="6872" y="3230"/>
                  <a:pt x="6886" y="3199"/>
                  <a:pt x="6886" y="3199"/>
                </a:cubicBezTo>
                <a:lnTo>
                  <a:pt x="6923" y="3179"/>
                </a:lnTo>
                <a:lnTo>
                  <a:pt x="6945" y="3157"/>
                </a:lnTo>
                <a:lnTo>
                  <a:pt x="6964" y="3162"/>
                </a:lnTo>
                <a:lnTo>
                  <a:pt x="6991" y="3153"/>
                </a:lnTo>
                <a:lnTo>
                  <a:pt x="7036" y="3124"/>
                </a:lnTo>
                <a:lnTo>
                  <a:pt x="7044" y="3100"/>
                </a:lnTo>
                <a:lnTo>
                  <a:pt x="7058" y="3101"/>
                </a:lnTo>
                <a:lnTo>
                  <a:pt x="7086" y="3081"/>
                </a:lnTo>
                <a:lnTo>
                  <a:pt x="7105" y="3049"/>
                </a:lnTo>
                <a:lnTo>
                  <a:pt x="7070" y="3068"/>
                </a:lnTo>
                <a:close/>
                <a:moveTo>
                  <a:pt x="6351" y="3145"/>
                </a:moveTo>
                <a:cubicBezTo>
                  <a:pt x="6351" y="3145"/>
                  <a:pt x="6332" y="3133"/>
                  <a:pt x="6329" y="3129"/>
                </a:cubicBezTo>
                <a:lnTo>
                  <a:pt x="6329" y="3125"/>
                </a:lnTo>
                <a:lnTo>
                  <a:pt x="6316" y="3166"/>
                </a:lnTo>
                <a:lnTo>
                  <a:pt x="6304" y="3210"/>
                </a:lnTo>
                <a:cubicBezTo>
                  <a:pt x="6304" y="3210"/>
                  <a:pt x="6328" y="3213"/>
                  <a:pt x="6331" y="3214"/>
                </a:cubicBezTo>
                <a:cubicBezTo>
                  <a:pt x="6333" y="3215"/>
                  <a:pt x="6373" y="3191"/>
                  <a:pt x="6374" y="3186"/>
                </a:cubicBezTo>
                <a:cubicBezTo>
                  <a:pt x="6376" y="3181"/>
                  <a:pt x="6402" y="3137"/>
                  <a:pt x="6402" y="3137"/>
                </a:cubicBezTo>
                <a:cubicBezTo>
                  <a:pt x="6402" y="3137"/>
                  <a:pt x="6360" y="3146"/>
                  <a:pt x="6351" y="3145"/>
                </a:cubicBezTo>
                <a:close/>
                <a:moveTo>
                  <a:pt x="6645" y="2650"/>
                </a:moveTo>
                <a:cubicBezTo>
                  <a:pt x="6645" y="2650"/>
                  <a:pt x="6631" y="2643"/>
                  <a:pt x="6629" y="2646"/>
                </a:cubicBezTo>
                <a:cubicBezTo>
                  <a:pt x="6628" y="2648"/>
                  <a:pt x="6623" y="2620"/>
                  <a:pt x="6623" y="2620"/>
                </a:cubicBezTo>
                <a:lnTo>
                  <a:pt x="6625" y="2606"/>
                </a:lnTo>
                <a:cubicBezTo>
                  <a:pt x="6625" y="2606"/>
                  <a:pt x="6585" y="2555"/>
                  <a:pt x="6584" y="2559"/>
                </a:cubicBezTo>
                <a:cubicBezTo>
                  <a:pt x="6583" y="2563"/>
                  <a:pt x="6570" y="2518"/>
                  <a:pt x="6570" y="2518"/>
                </a:cubicBezTo>
                <a:lnTo>
                  <a:pt x="6566" y="2469"/>
                </a:lnTo>
                <a:lnTo>
                  <a:pt x="6556" y="2440"/>
                </a:lnTo>
                <a:lnTo>
                  <a:pt x="6532" y="2442"/>
                </a:lnTo>
                <a:lnTo>
                  <a:pt x="6527" y="2395"/>
                </a:lnTo>
                <a:lnTo>
                  <a:pt x="6514" y="2350"/>
                </a:lnTo>
                <a:lnTo>
                  <a:pt x="6507" y="2347"/>
                </a:lnTo>
                <a:lnTo>
                  <a:pt x="6494" y="2377"/>
                </a:lnTo>
                <a:cubicBezTo>
                  <a:pt x="6494" y="2377"/>
                  <a:pt x="6487" y="2420"/>
                  <a:pt x="6485" y="2435"/>
                </a:cubicBezTo>
                <a:cubicBezTo>
                  <a:pt x="6482" y="2449"/>
                  <a:pt x="6481" y="2470"/>
                  <a:pt x="6473" y="2484"/>
                </a:cubicBezTo>
                <a:cubicBezTo>
                  <a:pt x="6465" y="2497"/>
                  <a:pt x="6446" y="2529"/>
                  <a:pt x="6446" y="2529"/>
                </a:cubicBezTo>
                <a:cubicBezTo>
                  <a:pt x="6446" y="2529"/>
                  <a:pt x="6425" y="2529"/>
                  <a:pt x="6422" y="2525"/>
                </a:cubicBezTo>
                <a:cubicBezTo>
                  <a:pt x="6420" y="2521"/>
                  <a:pt x="6396" y="2509"/>
                  <a:pt x="6396" y="2509"/>
                </a:cubicBezTo>
                <a:lnTo>
                  <a:pt x="6381" y="2486"/>
                </a:lnTo>
                <a:lnTo>
                  <a:pt x="6357" y="2468"/>
                </a:lnTo>
                <a:cubicBezTo>
                  <a:pt x="6357" y="2468"/>
                  <a:pt x="6341" y="2448"/>
                  <a:pt x="6340" y="2449"/>
                </a:cubicBezTo>
                <a:cubicBezTo>
                  <a:pt x="6339" y="2450"/>
                  <a:pt x="6352" y="2431"/>
                  <a:pt x="6356" y="2428"/>
                </a:cubicBezTo>
                <a:cubicBezTo>
                  <a:pt x="6360" y="2425"/>
                  <a:pt x="6361" y="2412"/>
                  <a:pt x="6361" y="2412"/>
                </a:cubicBezTo>
                <a:lnTo>
                  <a:pt x="6382" y="2395"/>
                </a:lnTo>
                <a:cubicBezTo>
                  <a:pt x="6382" y="2395"/>
                  <a:pt x="6386" y="2388"/>
                  <a:pt x="6382" y="2384"/>
                </a:cubicBezTo>
                <a:cubicBezTo>
                  <a:pt x="6378" y="2380"/>
                  <a:pt x="6378" y="2373"/>
                  <a:pt x="6373" y="2372"/>
                </a:cubicBezTo>
                <a:cubicBezTo>
                  <a:pt x="6368" y="2371"/>
                  <a:pt x="6337" y="2385"/>
                  <a:pt x="6337" y="2385"/>
                </a:cubicBezTo>
                <a:lnTo>
                  <a:pt x="6312" y="2373"/>
                </a:lnTo>
                <a:cubicBezTo>
                  <a:pt x="6312" y="2373"/>
                  <a:pt x="6293" y="2364"/>
                  <a:pt x="6289" y="2357"/>
                </a:cubicBezTo>
                <a:cubicBezTo>
                  <a:pt x="6285" y="2351"/>
                  <a:pt x="6275" y="2347"/>
                  <a:pt x="6272" y="2350"/>
                </a:cubicBezTo>
                <a:cubicBezTo>
                  <a:pt x="6269" y="2352"/>
                  <a:pt x="6272" y="2365"/>
                  <a:pt x="6272" y="2365"/>
                </a:cubicBezTo>
                <a:cubicBezTo>
                  <a:pt x="6272" y="2365"/>
                  <a:pt x="6278" y="2377"/>
                  <a:pt x="6279" y="2381"/>
                </a:cubicBezTo>
                <a:cubicBezTo>
                  <a:pt x="6277" y="2379"/>
                  <a:pt x="6268" y="2385"/>
                  <a:pt x="6268" y="2385"/>
                </a:cubicBezTo>
                <a:lnTo>
                  <a:pt x="6243" y="2388"/>
                </a:lnTo>
                <a:lnTo>
                  <a:pt x="6227" y="2403"/>
                </a:lnTo>
                <a:lnTo>
                  <a:pt x="6215" y="2425"/>
                </a:lnTo>
                <a:lnTo>
                  <a:pt x="6207" y="2441"/>
                </a:lnTo>
                <a:cubicBezTo>
                  <a:pt x="6207" y="2441"/>
                  <a:pt x="6214" y="2452"/>
                  <a:pt x="6211" y="2450"/>
                </a:cubicBezTo>
                <a:cubicBezTo>
                  <a:pt x="6208" y="2449"/>
                  <a:pt x="6173" y="2460"/>
                  <a:pt x="6173" y="2460"/>
                </a:cubicBezTo>
                <a:cubicBezTo>
                  <a:pt x="6173" y="2460"/>
                  <a:pt x="6163" y="2440"/>
                  <a:pt x="6159" y="2436"/>
                </a:cubicBezTo>
                <a:cubicBezTo>
                  <a:pt x="6155" y="2432"/>
                  <a:pt x="6143" y="2425"/>
                  <a:pt x="6138" y="2425"/>
                </a:cubicBezTo>
                <a:cubicBezTo>
                  <a:pt x="6133" y="2425"/>
                  <a:pt x="6119" y="2437"/>
                  <a:pt x="6119" y="2437"/>
                </a:cubicBezTo>
                <a:lnTo>
                  <a:pt x="6114" y="2465"/>
                </a:lnTo>
                <a:lnTo>
                  <a:pt x="6094" y="2460"/>
                </a:lnTo>
                <a:lnTo>
                  <a:pt x="6077" y="2489"/>
                </a:lnTo>
                <a:lnTo>
                  <a:pt x="6060" y="2496"/>
                </a:lnTo>
                <a:lnTo>
                  <a:pt x="6050" y="2515"/>
                </a:lnTo>
                <a:lnTo>
                  <a:pt x="6045" y="2494"/>
                </a:lnTo>
                <a:lnTo>
                  <a:pt x="6025" y="2513"/>
                </a:lnTo>
                <a:lnTo>
                  <a:pt x="6019" y="2543"/>
                </a:lnTo>
                <a:cubicBezTo>
                  <a:pt x="6019" y="2543"/>
                  <a:pt x="5993" y="2567"/>
                  <a:pt x="5991" y="2573"/>
                </a:cubicBezTo>
                <a:cubicBezTo>
                  <a:pt x="5988" y="2578"/>
                  <a:pt x="5932" y="2598"/>
                  <a:pt x="5932" y="2598"/>
                </a:cubicBezTo>
                <a:lnTo>
                  <a:pt x="5896" y="2610"/>
                </a:lnTo>
                <a:cubicBezTo>
                  <a:pt x="5896" y="2610"/>
                  <a:pt x="5878" y="2614"/>
                  <a:pt x="5874" y="2614"/>
                </a:cubicBezTo>
                <a:cubicBezTo>
                  <a:pt x="5870" y="2614"/>
                  <a:pt x="5835" y="2639"/>
                  <a:pt x="5835" y="2639"/>
                </a:cubicBezTo>
                <a:lnTo>
                  <a:pt x="5823" y="2651"/>
                </a:lnTo>
                <a:lnTo>
                  <a:pt x="5819" y="2640"/>
                </a:lnTo>
                <a:lnTo>
                  <a:pt x="5805" y="2656"/>
                </a:lnTo>
                <a:lnTo>
                  <a:pt x="5805" y="2689"/>
                </a:lnTo>
                <a:lnTo>
                  <a:pt x="5790" y="2709"/>
                </a:lnTo>
                <a:lnTo>
                  <a:pt x="5798" y="2740"/>
                </a:lnTo>
                <a:lnTo>
                  <a:pt x="5786" y="2744"/>
                </a:lnTo>
                <a:lnTo>
                  <a:pt x="5776" y="2752"/>
                </a:lnTo>
                <a:lnTo>
                  <a:pt x="5788" y="2776"/>
                </a:lnTo>
                <a:lnTo>
                  <a:pt x="5792" y="2819"/>
                </a:lnTo>
                <a:cubicBezTo>
                  <a:pt x="5792" y="2819"/>
                  <a:pt x="5798" y="2833"/>
                  <a:pt x="5797" y="2841"/>
                </a:cubicBezTo>
                <a:cubicBezTo>
                  <a:pt x="5795" y="2849"/>
                  <a:pt x="5790" y="2857"/>
                  <a:pt x="5790" y="2862"/>
                </a:cubicBezTo>
                <a:cubicBezTo>
                  <a:pt x="5790" y="2867"/>
                  <a:pt x="5794" y="2887"/>
                  <a:pt x="5794" y="2892"/>
                </a:cubicBezTo>
                <a:cubicBezTo>
                  <a:pt x="5794" y="2898"/>
                  <a:pt x="5782" y="2932"/>
                  <a:pt x="5782" y="2932"/>
                </a:cubicBezTo>
                <a:lnTo>
                  <a:pt x="5768" y="2956"/>
                </a:lnTo>
                <a:lnTo>
                  <a:pt x="5756" y="2958"/>
                </a:lnTo>
                <a:cubicBezTo>
                  <a:pt x="5756" y="2958"/>
                  <a:pt x="5758" y="2983"/>
                  <a:pt x="5762" y="2983"/>
                </a:cubicBezTo>
                <a:cubicBezTo>
                  <a:pt x="5766" y="2983"/>
                  <a:pt x="5778" y="2988"/>
                  <a:pt x="5789" y="2992"/>
                </a:cubicBezTo>
                <a:cubicBezTo>
                  <a:pt x="5799" y="2996"/>
                  <a:pt x="5817" y="2990"/>
                  <a:pt x="5821" y="2988"/>
                </a:cubicBezTo>
                <a:cubicBezTo>
                  <a:pt x="5825" y="2987"/>
                  <a:pt x="5854" y="2971"/>
                  <a:pt x="5854" y="2971"/>
                </a:cubicBezTo>
                <a:cubicBezTo>
                  <a:pt x="5854" y="2971"/>
                  <a:pt x="5871" y="2959"/>
                  <a:pt x="5876" y="2960"/>
                </a:cubicBezTo>
                <a:cubicBezTo>
                  <a:pt x="5882" y="2962"/>
                  <a:pt x="5906" y="2958"/>
                  <a:pt x="5910" y="2960"/>
                </a:cubicBezTo>
                <a:cubicBezTo>
                  <a:pt x="5914" y="2963"/>
                  <a:pt x="5944" y="2962"/>
                  <a:pt x="5944" y="2962"/>
                </a:cubicBezTo>
                <a:lnTo>
                  <a:pt x="5963" y="2942"/>
                </a:lnTo>
                <a:lnTo>
                  <a:pt x="6013" y="2919"/>
                </a:lnTo>
                <a:lnTo>
                  <a:pt x="6039" y="2916"/>
                </a:lnTo>
                <a:lnTo>
                  <a:pt x="6099" y="2899"/>
                </a:lnTo>
                <a:lnTo>
                  <a:pt x="6151" y="2905"/>
                </a:lnTo>
                <a:cubicBezTo>
                  <a:pt x="6151" y="2905"/>
                  <a:pt x="6195" y="2936"/>
                  <a:pt x="6195" y="2934"/>
                </a:cubicBezTo>
                <a:cubicBezTo>
                  <a:pt x="6195" y="2931"/>
                  <a:pt x="6204" y="2951"/>
                  <a:pt x="6204" y="2951"/>
                </a:cubicBezTo>
                <a:lnTo>
                  <a:pt x="6202" y="2976"/>
                </a:lnTo>
                <a:cubicBezTo>
                  <a:pt x="6202" y="2976"/>
                  <a:pt x="6216" y="2988"/>
                  <a:pt x="6218" y="2984"/>
                </a:cubicBezTo>
                <a:cubicBezTo>
                  <a:pt x="6219" y="2980"/>
                  <a:pt x="6234" y="2964"/>
                  <a:pt x="6238" y="2960"/>
                </a:cubicBezTo>
                <a:cubicBezTo>
                  <a:pt x="6242" y="2956"/>
                  <a:pt x="6254" y="2951"/>
                  <a:pt x="6263" y="2944"/>
                </a:cubicBezTo>
                <a:cubicBezTo>
                  <a:pt x="6272" y="2938"/>
                  <a:pt x="6275" y="2934"/>
                  <a:pt x="6275" y="2934"/>
                </a:cubicBezTo>
                <a:cubicBezTo>
                  <a:pt x="6275" y="2934"/>
                  <a:pt x="6266" y="2960"/>
                  <a:pt x="6261" y="2960"/>
                </a:cubicBezTo>
                <a:cubicBezTo>
                  <a:pt x="6258" y="2960"/>
                  <a:pt x="6250" y="2968"/>
                  <a:pt x="6246" y="2974"/>
                </a:cubicBezTo>
                <a:cubicBezTo>
                  <a:pt x="6242" y="2979"/>
                  <a:pt x="6235" y="2983"/>
                  <a:pt x="6235" y="2986"/>
                </a:cubicBezTo>
                <a:cubicBezTo>
                  <a:pt x="6235" y="2988"/>
                  <a:pt x="6243" y="2988"/>
                  <a:pt x="6247" y="2986"/>
                </a:cubicBezTo>
                <a:cubicBezTo>
                  <a:pt x="6251" y="2983"/>
                  <a:pt x="6258" y="2975"/>
                  <a:pt x="6263" y="2972"/>
                </a:cubicBezTo>
                <a:cubicBezTo>
                  <a:pt x="6268" y="2970"/>
                  <a:pt x="6271" y="2971"/>
                  <a:pt x="6269" y="2978"/>
                </a:cubicBezTo>
                <a:cubicBezTo>
                  <a:pt x="6268" y="2984"/>
                  <a:pt x="6268" y="2991"/>
                  <a:pt x="6263" y="2993"/>
                </a:cubicBezTo>
                <a:cubicBezTo>
                  <a:pt x="6258" y="2996"/>
                  <a:pt x="6251" y="3000"/>
                  <a:pt x="6242" y="3005"/>
                </a:cubicBezTo>
                <a:cubicBezTo>
                  <a:pt x="6232" y="3011"/>
                  <a:pt x="6226" y="3007"/>
                  <a:pt x="6222" y="3011"/>
                </a:cubicBezTo>
                <a:cubicBezTo>
                  <a:pt x="6218" y="3015"/>
                  <a:pt x="6224" y="3019"/>
                  <a:pt x="6227" y="3021"/>
                </a:cubicBezTo>
                <a:cubicBezTo>
                  <a:pt x="6230" y="3024"/>
                  <a:pt x="6236" y="3032"/>
                  <a:pt x="6242" y="3023"/>
                </a:cubicBezTo>
                <a:cubicBezTo>
                  <a:pt x="6247" y="3013"/>
                  <a:pt x="6254" y="3007"/>
                  <a:pt x="6258" y="3004"/>
                </a:cubicBezTo>
                <a:cubicBezTo>
                  <a:pt x="6261" y="3002"/>
                  <a:pt x="6269" y="2993"/>
                  <a:pt x="6269" y="3000"/>
                </a:cubicBezTo>
                <a:cubicBezTo>
                  <a:pt x="6269" y="3007"/>
                  <a:pt x="6274" y="3013"/>
                  <a:pt x="6275" y="3019"/>
                </a:cubicBezTo>
                <a:cubicBezTo>
                  <a:pt x="6276" y="3024"/>
                  <a:pt x="6266" y="3035"/>
                  <a:pt x="6267" y="3037"/>
                </a:cubicBezTo>
                <a:cubicBezTo>
                  <a:pt x="6268" y="3040"/>
                  <a:pt x="6282" y="3069"/>
                  <a:pt x="6282" y="3069"/>
                </a:cubicBezTo>
                <a:cubicBezTo>
                  <a:pt x="6282" y="3069"/>
                  <a:pt x="6289" y="3080"/>
                  <a:pt x="6299" y="3080"/>
                </a:cubicBezTo>
                <a:cubicBezTo>
                  <a:pt x="6308" y="3080"/>
                  <a:pt x="6328" y="3086"/>
                  <a:pt x="6332" y="3088"/>
                </a:cubicBezTo>
                <a:cubicBezTo>
                  <a:pt x="6336" y="3089"/>
                  <a:pt x="6354" y="3088"/>
                  <a:pt x="6357" y="3082"/>
                </a:cubicBezTo>
                <a:cubicBezTo>
                  <a:pt x="6360" y="3077"/>
                  <a:pt x="6376" y="3067"/>
                  <a:pt x="6374" y="3070"/>
                </a:cubicBezTo>
                <a:cubicBezTo>
                  <a:pt x="6373" y="3074"/>
                  <a:pt x="6376" y="3082"/>
                  <a:pt x="6380" y="3086"/>
                </a:cubicBezTo>
                <a:cubicBezTo>
                  <a:pt x="6384" y="3090"/>
                  <a:pt x="6390" y="3101"/>
                  <a:pt x="6390" y="3101"/>
                </a:cubicBezTo>
                <a:lnTo>
                  <a:pt x="6439" y="3063"/>
                </a:lnTo>
                <a:cubicBezTo>
                  <a:pt x="6439" y="3063"/>
                  <a:pt x="6477" y="3055"/>
                  <a:pt x="6478" y="3059"/>
                </a:cubicBezTo>
                <a:cubicBezTo>
                  <a:pt x="6479" y="3063"/>
                  <a:pt x="6503" y="3032"/>
                  <a:pt x="6503" y="3032"/>
                </a:cubicBezTo>
                <a:lnTo>
                  <a:pt x="6579" y="2939"/>
                </a:lnTo>
                <a:lnTo>
                  <a:pt x="6608" y="2919"/>
                </a:lnTo>
                <a:lnTo>
                  <a:pt x="6629" y="2889"/>
                </a:lnTo>
                <a:lnTo>
                  <a:pt x="6658" y="2835"/>
                </a:lnTo>
                <a:lnTo>
                  <a:pt x="6674" y="2776"/>
                </a:lnTo>
                <a:lnTo>
                  <a:pt x="6686" y="2731"/>
                </a:lnTo>
                <a:lnTo>
                  <a:pt x="6657" y="2687"/>
                </a:lnTo>
                <a:lnTo>
                  <a:pt x="6645" y="2650"/>
                </a:lnTo>
                <a:close/>
                <a:moveTo>
                  <a:pt x="6600" y="2201"/>
                </a:moveTo>
                <a:cubicBezTo>
                  <a:pt x="6599" y="2193"/>
                  <a:pt x="6597" y="2184"/>
                  <a:pt x="6594" y="2177"/>
                </a:cubicBezTo>
                <a:cubicBezTo>
                  <a:pt x="6590" y="2170"/>
                  <a:pt x="6503" y="2125"/>
                  <a:pt x="6493" y="2121"/>
                </a:cubicBezTo>
                <a:cubicBezTo>
                  <a:pt x="6482" y="2117"/>
                  <a:pt x="6426" y="2100"/>
                  <a:pt x="6426" y="2100"/>
                </a:cubicBezTo>
                <a:cubicBezTo>
                  <a:pt x="6426" y="2100"/>
                  <a:pt x="6400" y="2110"/>
                  <a:pt x="6400" y="2115"/>
                </a:cubicBezTo>
                <a:cubicBezTo>
                  <a:pt x="6400" y="2118"/>
                  <a:pt x="6386" y="2133"/>
                  <a:pt x="6381" y="2138"/>
                </a:cubicBezTo>
                <a:cubicBezTo>
                  <a:pt x="6376" y="2144"/>
                  <a:pt x="6377" y="2149"/>
                  <a:pt x="6369" y="2148"/>
                </a:cubicBezTo>
                <a:cubicBezTo>
                  <a:pt x="6361" y="2146"/>
                  <a:pt x="6360" y="2148"/>
                  <a:pt x="6356" y="2144"/>
                </a:cubicBezTo>
                <a:cubicBezTo>
                  <a:pt x="6352" y="2140"/>
                  <a:pt x="6348" y="2126"/>
                  <a:pt x="6343" y="2122"/>
                </a:cubicBezTo>
                <a:cubicBezTo>
                  <a:pt x="6337" y="2119"/>
                  <a:pt x="6327" y="2113"/>
                  <a:pt x="6329" y="2103"/>
                </a:cubicBezTo>
                <a:cubicBezTo>
                  <a:pt x="6332" y="2092"/>
                  <a:pt x="6336" y="2077"/>
                  <a:pt x="6328" y="2077"/>
                </a:cubicBezTo>
                <a:cubicBezTo>
                  <a:pt x="6320" y="2077"/>
                  <a:pt x="6308" y="2083"/>
                  <a:pt x="6305" y="2079"/>
                </a:cubicBezTo>
                <a:cubicBezTo>
                  <a:pt x="6303" y="2075"/>
                  <a:pt x="6287" y="2076"/>
                  <a:pt x="6287" y="2076"/>
                </a:cubicBezTo>
                <a:lnTo>
                  <a:pt x="6254" y="2085"/>
                </a:lnTo>
                <a:lnTo>
                  <a:pt x="6250" y="2087"/>
                </a:lnTo>
                <a:cubicBezTo>
                  <a:pt x="6250" y="2087"/>
                  <a:pt x="6264" y="2115"/>
                  <a:pt x="6274" y="2112"/>
                </a:cubicBezTo>
                <a:cubicBezTo>
                  <a:pt x="6283" y="2109"/>
                  <a:pt x="6300" y="2130"/>
                  <a:pt x="6300" y="2130"/>
                </a:cubicBezTo>
                <a:cubicBezTo>
                  <a:pt x="6300" y="2130"/>
                  <a:pt x="6295" y="2142"/>
                  <a:pt x="6297" y="2146"/>
                </a:cubicBezTo>
                <a:cubicBezTo>
                  <a:pt x="6300" y="2150"/>
                  <a:pt x="6311" y="2170"/>
                  <a:pt x="6311" y="2170"/>
                </a:cubicBezTo>
                <a:lnTo>
                  <a:pt x="6332" y="2169"/>
                </a:lnTo>
                <a:lnTo>
                  <a:pt x="6353" y="2178"/>
                </a:lnTo>
                <a:lnTo>
                  <a:pt x="6410" y="2197"/>
                </a:lnTo>
                <a:lnTo>
                  <a:pt x="6426" y="2215"/>
                </a:lnTo>
                <a:lnTo>
                  <a:pt x="6436" y="2255"/>
                </a:lnTo>
                <a:cubicBezTo>
                  <a:pt x="6436" y="2255"/>
                  <a:pt x="6412" y="2271"/>
                  <a:pt x="6413" y="2278"/>
                </a:cubicBezTo>
                <a:cubicBezTo>
                  <a:pt x="6414" y="2284"/>
                  <a:pt x="6444" y="2277"/>
                  <a:pt x="6444" y="2277"/>
                </a:cubicBezTo>
                <a:lnTo>
                  <a:pt x="6467" y="2288"/>
                </a:lnTo>
                <a:lnTo>
                  <a:pt x="6497" y="2303"/>
                </a:lnTo>
                <a:lnTo>
                  <a:pt x="6530" y="2304"/>
                </a:lnTo>
                <a:lnTo>
                  <a:pt x="6550" y="2282"/>
                </a:lnTo>
                <a:cubicBezTo>
                  <a:pt x="6550" y="2282"/>
                  <a:pt x="6579" y="2257"/>
                  <a:pt x="6579" y="2262"/>
                </a:cubicBezTo>
                <a:cubicBezTo>
                  <a:pt x="6579" y="2267"/>
                  <a:pt x="6605" y="2278"/>
                  <a:pt x="6609" y="2290"/>
                </a:cubicBezTo>
                <a:cubicBezTo>
                  <a:pt x="6613" y="2302"/>
                  <a:pt x="6637" y="2323"/>
                  <a:pt x="6637" y="2323"/>
                </a:cubicBezTo>
                <a:cubicBezTo>
                  <a:pt x="6637" y="2323"/>
                  <a:pt x="6670" y="2334"/>
                  <a:pt x="6674" y="2335"/>
                </a:cubicBezTo>
                <a:cubicBezTo>
                  <a:pt x="6678" y="2336"/>
                  <a:pt x="6688" y="2338"/>
                  <a:pt x="6697" y="2340"/>
                </a:cubicBezTo>
                <a:cubicBezTo>
                  <a:pt x="6706" y="2343"/>
                  <a:pt x="6688" y="2316"/>
                  <a:pt x="6688" y="2316"/>
                </a:cubicBezTo>
                <a:cubicBezTo>
                  <a:pt x="6688" y="2316"/>
                  <a:pt x="6659" y="2299"/>
                  <a:pt x="6657" y="2292"/>
                </a:cubicBezTo>
                <a:cubicBezTo>
                  <a:pt x="6656" y="2286"/>
                  <a:pt x="6632" y="2266"/>
                  <a:pt x="6633" y="2259"/>
                </a:cubicBezTo>
                <a:cubicBezTo>
                  <a:pt x="6635" y="2253"/>
                  <a:pt x="6623" y="2245"/>
                  <a:pt x="6628" y="2245"/>
                </a:cubicBezTo>
                <a:cubicBezTo>
                  <a:pt x="6633" y="2245"/>
                  <a:pt x="6655" y="2242"/>
                  <a:pt x="6652" y="2238"/>
                </a:cubicBezTo>
                <a:cubicBezTo>
                  <a:pt x="6649" y="2234"/>
                  <a:pt x="6635" y="2209"/>
                  <a:pt x="6628" y="2209"/>
                </a:cubicBezTo>
                <a:cubicBezTo>
                  <a:pt x="6621" y="2209"/>
                  <a:pt x="6602" y="2209"/>
                  <a:pt x="6600" y="2201"/>
                </a:cubicBezTo>
                <a:close/>
                <a:moveTo>
                  <a:pt x="6080" y="2201"/>
                </a:moveTo>
                <a:cubicBezTo>
                  <a:pt x="6080" y="2200"/>
                  <a:pt x="6080" y="2200"/>
                  <a:pt x="6079" y="2200"/>
                </a:cubicBezTo>
                <a:cubicBezTo>
                  <a:pt x="6079" y="2201"/>
                  <a:pt x="6079" y="2202"/>
                  <a:pt x="6080" y="2201"/>
                </a:cubicBezTo>
                <a:close/>
                <a:moveTo>
                  <a:pt x="6045" y="2045"/>
                </a:moveTo>
                <a:cubicBezTo>
                  <a:pt x="6060" y="2053"/>
                  <a:pt x="6069" y="2057"/>
                  <a:pt x="6081" y="2061"/>
                </a:cubicBezTo>
                <a:cubicBezTo>
                  <a:pt x="6093" y="2065"/>
                  <a:pt x="6105" y="2053"/>
                  <a:pt x="6108" y="2056"/>
                </a:cubicBezTo>
                <a:cubicBezTo>
                  <a:pt x="6110" y="2059"/>
                  <a:pt x="6122" y="2047"/>
                  <a:pt x="6122" y="2047"/>
                </a:cubicBezTo>
                <a:cubicBezTo>
                  <a:pt x="6122" y="2047"/>
                  <a:pt x="6131" y="2034"/>
                  <a:pt x="6130" y="2030"/>
                </a:cubicBezTo>
                <a:cubicBezTo>
                  <a:pt x="6129" y="2025"/>
                  <a:pt x="6127" y="2014"/>
                  <a:pt x="6125" y="2018"/>
                </a:cubicBezTo>
                <a:cubicBezTo>
                  <a:pt x="6122" y="2022"/>
                  <a:pt x="6097" y="2036"/>
                  <a:pt x="6092" y="2037"/>
                </a:cubicBezTo>
                <a:cubicBezTo>
                  <a:pt x="6086" y="2039"/>
                  <a:pt x="6073" y="2034"/>
                  <a:pt x="6061" y="2034"/>
                </a:cubicBezTo>
                <a:cubicBezTo>
                  <a:pt x="6049" y="2034"/>
                  <a:pt x="6020" y="2024"/>
                  <a:pt x="6016" y="2028"/>
                </a:cubicBezTo>
                <a:cubicBezTo>
                  <a:pt x="6012" y="2032"/>
                  <a:pt x="6000" y="2048"/>
                  <a:pt x="6001" y="2055"/>
                </a:cubicBezTo>
                <a:cubicBezTo>
                  <a:pt x="6003" y="2061"/>
                  <a:pt x="6001" y="2065"/>
                  <a:pt x="6001" y="2069"/>
                </a:cubicBezTo>
                <a:cubicBezTo>
                  <a:pt x="6001" y="2073"/>
                  <a:pt x="5997" y="2092"/>
                  <a:pt x="5997" y="2087"/>
                </a:cubicBezTo>
                <a:lnTo>
                  <a:pt x="5979" y="2136"/>
                </a:lnTo>
                <a:cubicBezTo>
                  <a:pt x="5979" y="2136"/>
                  <a:pt x="5993" y="2173"/>
                  <a:pt x="5992" y="2180"/>
                </a:cubicBezTo>
                <a:cubicBezTo>
                  <a:pt x="5991" y="2186"/>
                  <a:pt x="5988" y="2223"/>
                  <a:pt x="5992" y="2219"/>
                </a:cubicBezTo>
                <a:cubicBezTo>
                  <a:pt x="5996" y="2215"/>
                  <a:pt x="6016" y="2213"/>
                  <a:pt x="6016" y="2213"/>
                </a:cubicBezTo>
                <a:cubicBezTo>
                  <a:pt x="6016" y="2213"/>
                  <a:pt x="6023" y="2189"/>
                  <a:pt x="6021" y="2178"/>
                </a:cubicBezTo>
                <a:cubicBezTo>
                  <a:pt x="6020" y="2168"/>
                  <a:pt x="6008" y="2134"/>
                  <a:pt x="6019" y="2137"/>
                </a:cubicBezTo>
                <a:cubicBezTo>
                  <a:pt x="6029" y="2140"/>
                  <a:pt x="6040" y="2153"/>
                  <a:pt x="6040" y="2153"/>
                </a:cubicBezTo>
                <a:cubicBezTo>
                  <a:pt x="6040" y="2153"/>
                  <a:pt x="6032" y="2161"/>
                  <a:pt x="6035" y="2166"/>
                </a:cubicBezTo>
                <a:cubicBezTo>
                  <a:pt x="6037" y="2172"/>
                  <a:pt x="6047" y="2178"/>
                  <a:pt x="6045" y="2190"/>
                </a:cubicBezTo>
                <a:cubicBezTo>
                  <a:pt x="6044" y="2202"/>
                  <a:pt x="6049" y="2207"/>
                  <a:pt x="6049" y="2203"/>
                </a:cubicBezTo>
                <a:cubicBezTo>
                  <a:pt x="6049" y="2199"/>
                  <a:pt x="6062" y="2206"/>
                  <a:pt x="6064" y="2209"/>
                </a:cubicBezTo>
                <a:cubicBezTo>
                  <a:pt x="6065" y="2211"/>
                  <a:pt x="6078" y="2200"/>
                  <a:pt x="6079" y="2200"/>
                </a:cubicBezTo>
                <a:cubicBezTo>
                  <a:pt x="6080" y="2196"/>
                  <a:pt x="6082" y="2180"/>
                  <a:pt x="6078" y="2176"/>
                </a:cubicBezTo>
                <a:cubicBezTo>
                  <a:pt x="6074" y="2170"/>
                  <a:pt x="6074" y="2162"/>
                  <a:pt x="6065" y="2152"/>
                </a:cubicBezTo>
                <a:cubicBezTo>
                  <a:pt x="6056" y="2141"/>
                  <a:pt x="6068" y="2138"/>
                  <a:pt x="6058" y="2126"/>
                </a:cubicBezTo>
                <a:cubicBezTo>
                  <a:pt x="6049" y="2115"/>
                  <a:pt x="6045" y="2118"/>
                  <a:pt x="6049" y="2115"/>
                </a:cubicBezTo>
                <a:cubicBezTo>
                  <a:pt x="6053" y="2110"/>
                  <a:pt x="6061" y="2108"/>
                  <a:pt x="6068" y="2104"/>
                </a:cubicBezTo>
                <a:cubicBezTo>
                  <a:pt x="6074" y="2100"/>
                  <a:pt x="6080" y="2089"/>
                  <a:pt x="6080" y="2089"/>
                </a:cubicBezTo>
                <a:cubicBezTo>
                  <a:pt x="6081" y="2085"/>
                  <a:pt x="6084" y="2087"/>
                  <a:pt x="6073" y="2084"/>
                </a:cubicBezTo>
                <a:cubicBezTo>
                  <a:pt x="6062" y="2081"/>
                  <a:pt x="6053" y="2079"/>
                  <a:pt x="6047" y="2087"/>
                </a:cubicBezTo>
                <a:cubicBezTo>
                  <a:pt x="6040" y="2095"/>
                  <a:pt x="6033" y="2096"/>
                  <a:pt x="6033" y="2096"/>
                </a:cubicBezTo>
                <a:lnTo>
                  <a:pt x="6028" y="2097"/>
                </a:lnTo>
                <a:cubicBezTo>
                  <a:pt x="6023" y="2099"/>
                  <a:pt x="6024" y="2089"/>
                  <a:pt x="6020" y="2088"/>
                </a:cubicBezTo>
                <a:cubicBezTo>
                  <a:pt x="6016" y="2087"/>
                  <a:pt x="6016" y="2085"/>
                  <a:pt x="6013" y="2076"/>
                </a:cubicBezTo>
                <a:cubicBezTo>
                  <a:pt x="6011" y="2067"/>
                  <a:pt x="6013" y="2052"/>
                  <a:pt x="6017" y="2049"/>
                </a:cubicBezTo>
                <a:cubicBezTo>
                  <a:pt x="6021" y="2047"/>
                  <a:pt x="6031" y="2037"/>
                  <a:pt x="6045" y="2045"/>
                </a:cubicBezTo>
                <a:close/>
                <a:moveTo>
                  <a:pt x="6138" y="1885"/>
                </a:moveTo>
                <a:cubicBezTo>
                  <a:pt x="6150" y="1889"/>
                  <a:pt x="6154" y="1886"/>
                  <a:pt x="6153" y="1881"/>
                </a:cubicBezTo>
                <a:cubicBezTo>
                  <a:pt x="6151" y="1875"/>
                  <a:pt x="6147" y="1848"/>
                  <a:pt x="6145" y="1837"/>
                </a:cubicBezTo>
                <a:cubicBezTo>
                  <a:pt x="6142" y="1826"/>
                  <a:pt x="6161" y="1818"/>
                  <a:pt x="6141" y="1803"/>
                </a:cubicBezTo>
                <a:cubicBezTo>
                  <a:pt x="6121" y="1787"/>
                  <a:pt x="6122" y="1788"/>
                  <a:pt x="6121" y="1787"/>
                </a:cubicBezTo>
                <a:cubicBezTo>
                  <a:pt x="6120" y="1785"/>
                  <a:pt x="6120" y="1772"/>
                  <a:pt x="6120" y="1772"/>
                </a:cubicBezTo>
                <a:cubicBezTo>
                  <a:pt x="6120" y="1772"/>
                  <a:pt x="6123" y="1759"/>
                  <a:pt x="6121" y="1755"/>
                </a:cubicBezTo>
                <a:cubicBezTo>
                  <a:pt x="6118" y="1751"/>
                  <a:pt x="6116" y="1743"/>
                  <a:pt x="6113" y="1739"/>
                </a:cubicBezTo>
                <a:cubicBezTo>
                  <a:pt x="6110" y="1735"/>
                  <a:pt x="6110" y="1733"/>
                  <a:pt x="6102" y="1733"/>
                </a:cubicBezTo>
                <a:cubicBezTo>
                  <a:pt x="6094" y="1733"/>
                  <a:pt x="6094" y="1724"/>
                  <a:pt x="6089" y="1725"/>
                </a:cubicBezTo>
                <a:cubicBezTo>
                  <a:pt x="6084" y="1727"/>
                  <a:pt x="6070" y="1737"/>
                  <a:pt x="6080" y="1722"/>
                </a:cubicBezTo>
                <a:cubicBezTo>
                  <a:pt x="6089" y="1706"/>
                  <a:pt x="6084" y="1703"/>
                  <a:pt x="6084" y="1700"/>
                </a:cubicBezTo>
                <a:cubicBezTo>
                  <a:pt x="6084" y="1698"/>
                  <a:pt x="6077" y="1694"/>
                  <a:pt x="6070" y="1692"/>
                </a:cubicBezTo>
                <a:cubicBezTo>
                  <a:pt x="6064" y="1691"/>
                  <a:pt x="6058" y="1683"/>
                  <a:pt x="6049" y="1686"/>
                </a:cubicBezTo>
                <a:cubicBezTo>
                  <a:pt x="6040" y="1688"/>
                  <a:pt x="6036" y="1682"/>
                  <a:pt x="6031" y="1682"/>
                </a:cubicBezTo>
                <a:cubicBezTo>
                  <a:pt x="6025" y="1682"/>
                  <a:pt x="6023" y="1675"/>
                  <a:pt x="6021" y="1667"/>
                </a:cubicBezTo>
                <a:cubicBezTo>
                  <a:pt x="6020" y="1659"/>
                  <a:pt x="6023" y="1643"/>
                  <a:pt x="6023" y="1639"/>
                </a:cubicBezTo>
                <a:cubicBezTo>
                  <a:pt x="6023" y="1635"/>
                  <a:pt x="6031" y="1623"/>
                  <a:pt x="6031" y="1623"/>
                </a:cubicBezTo>
                <a:cubicBezTo>
                  <a:pt x="6031" y="1623"/>
                  <a:pt x="6033" y="1618"/>
                  <a:pt x="6031" y="1609"/>
                </a:cubicBezTo>
                <a:cubicBezTo>
                  <a:pt x="6028" y="1599"/>
                  <a:pt x="6023" y="1583"/>
                  <a:pt x="6023" y="1577"/>
                </a:cubicBezTo>
                <a:cubicBezTo>
                  <a:pt x="6023" y="1570"/>
                  <a:pt x="6008" y="1564"/>
                  <a:pt x="6008" y="1564"/>
                </a:cubicBezTo>
                <a:lnTo>
                  <a:pt x="5991" y="1570"/>
                </a:lnTo>
                <a:lnTo>
                  <a:pt x="5984" y="1629"/>
                </a:lnTo>
                <a:cubicBezTo>
                  <a:pt x="5984" y="1629"/>
                  <a:pt x="5972" y="1633"/>
                  <a:pt x="5973" y="1638"/>
                </a:cubicBezTo>
                <a:cubicBezTo>
                  <a:pt x="5975" y="1643"/>
                  <a:pt x="5975" y="1668"/>
                  <a:pt x="5981" y="1674"/>
                </a:cubicBezTo>
                <a:cubicBezTo>
                  <a:pt x="5988" y="1679"/>
                  <a:pt x="5999" y="1686"/>
                  <a:pt x="5999" y="1686"/>
                </a:cubicBezTo>
                <a:cubicBezTo>
                  <a:pt x="6001" y="1692"/>
                  <a:pt x="5995" y="1706"/>
                  <a:pt x="5995" y="1706"/>
                </a:cubicBezTo>
                <a:cubicBezTo>
                  <a:pt x="5995" y="1706"/>
                  <a:pt x="6011" y="1724"/>
                  <a:pt x="6012" y="1730"/>
                </a:cubicBezTo>
                <a:cubicBezTo>
                  <a:pt x="6013" y="1735"/>
                  <a:pt x="6021" y="1732"/>
                  <a:pt x="6021" y="1732"/>
                </a:cubicBezTo>
                <a:cubicBezTo>
                  <a:pt x="6021" y="1732"/>
                  <a:pt x="6017" y="1696"/>
                  <a:pt x="6025" y="1703"/>
                </a:cubicBezTo>
                <a:cubicBezTo>
                  <a:pt x="6033" y="1710"/>
                  <a:pt x="6054" y="1708"/>
                  <a:pt x="6056" y="1716"/>
                </a:cubicBezTo>
                <a:cubicBezTo>
                  <a:pt x="6057" y="1724"/>
                  <a:pt x="6072" y="1732"/>
                  <a:pt x="6074" y="1740"/>
                </a:cubicBezTo>
                <a:cubicBezTo>
                  <a:pt x="6077" y="1748"/>
                  <a:pt x="6094" y="1751"/>
                  <a:pt x="6093" y="1757"/>
                </a:cubicBezTo>
                <a:cubicBezTo>
                  <a:pt x="6092" y="1764"/>
                  <a:pt x="6081" y="1764"/>
                  <a:pt x="6074" y="1765"/>
                </a:cubicBezTo>
                <a:cubicBezTo>
                  <a:pt x="6068" y="1767"/>
                  <a:pt x="6046" y="1751"/>
                  <a:pt x="6046" y="1751"/>
                </a:cubicBezTo>
                <a:cubicBezTo>
                  <a:pt x="6046" y="1751"/>
                  <a:pt x="6041" y="1749"/>
                  <a:pt x="6040" y="1757"/>
                </a:cubicBezTo>
                <a:cubicBezTo>
                  <a:pt x="6039" y="1765"/>
                  <a:pt x="6043" y="1785"/>
                  <a:pt x="6048" y="1792"/>
                </a:cubicBezTo>
                <a:cubicBezTo>
                  <a:pt x="6053" y="1799"/>
                  <a:pt x="6058" y="1792"/>
                  <a:pt x="6061" y="1796"/>
                </a:cubicBezTo>
                <a:cubicBezTo>
                  <a:pt x="6064" y="1800"/>
                  <a:pt x="6061" y="1809"/>
                  <a:pt x="6065" y="1814"/>
                </a:cubicBezTo>
                <a:cubicBezTo>
                  <a:pt x="6069" y="1820"/>
                  <a:pt x="6080" y="1821"/>
                  <a:pt x="6084" y="1818"/>
                </a:cubicBezTo>
                <a:cubicBezTo>
                  <a:pt x="6088" y="1816"/>
                  <a:pt x="6101" y="1809"/>
                  <a:pt x="6101" y="1809"/>
                </a:cubicBezTo>
                <a:cubicBezTo>
                  <a:pt x="6101" y="1809"/>
                  <a:pt x="6100" y="1793"/>
                  <a:pt x="6094" y="1790"/>
                </a:cubicBezTo>
                <a:cubicBezTo>
                  <a:pt x="6089" y="1788"/>
                  <a:pt x="6081" y="1780"/>
                  <a:pt x="6085" y="1776"/>
                </a:cubicBezTo>
                <a:cubicBezTo>
                  <a:pt x="6089" y="1772"/>
                  <a:pt x="6097" y="1764"/>
                  <a:pt x="6101" y="1765"/>
                </a:cubicBezTo>
                <a:cubicBezTo>
                  <a:pt x="6105" y="1767"/>
                  <a:pt x="6114" y="1784"/>
                  <a:pt x="6113" y="1788"/>
                </a:cubicBezTo>
                <a:cubicBezTo>
                  <a:pt x="6112" y="1792"/>
                  <a:pt x="6113" y="1793"/>
                  <a:pt x="6118" y="1808"/>
                </a:cubicBezTo>
                <a:cubicBezTo>
                  <a:pt x="6123" y="1822"/>
                  <a:pt x="6126" y="1820"/>
                  <a:pt x="6120" y="1822"/>
                </a:cubicBezTo>
                <a:cubicBezTo>
                  <a:pt x="6113" y="1825"/>
                  <a:pt x="6106" y="1833"/>
                  <a:pt x="6102" y="1836"/>
                </a:cubicBezTo>
                <a:cubicBezTo>
                  <a:pt x="6101" y="1836"/>
                  <a:pt x="6101" y="1837"/>
                  <a:pt x="6101" y="1837"/>
                </a:cubicBezTo>
                <a:cubicBezTo>
                  <a:pt x="6100" y="1837"/>
                  <a:pt x="6098" y="1836"/>
                  <a:pt x="6092" y="1836"/>
                </a:cubicBezTo>
                <a:cubicBezTo>
                  <a:pt x="6074" y="1834"/>
                  <a:pt x="6078" y="1826"/>
                  <a:pt x="6074" y="1834"/>
                </a:cubicBezTo>
                <a:cubicBezTo>
                  <a:pt x="6070" y="1842"/>
                  <a:pt x="6066" y="1849"/>
                  <a:pt x="6066" y="1849"/>
                </a:cubicBezTo>
                <a:lnTo>
                  <a:pt x="6057" y="1853"/>
                </a:lnTo>
                <a:cubicBezTo>
                  <a:pt x="6057" y="1853"/>
                  <a:pt x="6050" y="1874"/>
                  <a:pt x="6052" y="1881"/>
                </a:cubicBezTo>
                <a:lnTo>
                  <a:pt x="6053" y="1887"/>
                </a:lnTo>
                <a:cubicBezTo>
                  <a:pt x="6053" y="1887"/>
                  <a:pt x="6066" y="1862"/>
                  <a:pt x="6070" y="1862"/>
                </a:cubicBezTo>
                <a:cubicBezTo>
                  <a:pt x="6074" y="1862"/>
                  <a:pt x="6074" y="1869"/>
                  <a:pt x="6080" y="1865"/>
                </a:cubicBezTo>
                <a:cubicBezTo>
                  <a:pt x="6085" y="1861"/>
                  <a:pt x="6090" y="1864"/>
                  <a:pt x="6090" y="1864"/>
                </a:cubicBezTo>
                <a:cubicBezTo>
                  <a:pt x="6090" y="1864"/>
                  <a:pt x="6098" y="1860"/>
                  <a:pt x="6097" y="1870"/>
                </a:cubicBezTo>
                <a:cubicBezTo>
                  <a:pt x="6096" y="1881"/>
                  <a:pt x="6096" y="1882"/>
                  <a:pt x="6100" y="1893"/>
                </a:cubicBezTo>
                <a:cubicBezTo>
                  <a:pt x="6104" y="1903"/>
                  <a:pt x="6114" y="1909"/>
                  <a:pt x="6118" y="1913"/>
                </a:cubicBezTo>
                <a:cubicBezTo>
                  <a:pt x="6122" y="1917"/>
                  <a:pt x="6127" y="1919"/>
                  <a:pt x="6130" y="1922"/>
                </a:cubicBezTo>
                <a:cubicBezTo>
                  <a:pt x="6133" y="1925"/>
                  <a:pt x="6134" y="1910"/>
                  <a:pt x="6133" y="1899"/>
                </a:cubicBezTo>
                <a:cubicBezTo>
                  <a:pt x="6131" y="1889"/>
                  <a:pt x="6126" y="1881"/>
                  <a:pt x="6138" y="1885"/>
                </a:cubicBezTo>
                <a:close/>
                <a:moveTo>
                  <a:pt x="5971" y="1485"/>
                </a:moveTo>
                <a:lnTo>
                  <a:pt x="5979" y="1469"/>
                </a:lnTo>
                <a:cubicBezTo>
                  <a:pt x="5979" y="1469"/>
                  <a:pt x="5983" y="1453"/>
                  <a:pt x="5984" y="1449"/>
                </a:cubicBezTo>
                <a:cubicBezTo>
                  <a:pt x="5985" y="1445"/>
                  <a:pt x="5991" y="1433"/>
                  <a:pt x="5987" y="1427"/>
                </a:cubicBezTo>
                <a:cubicBezTo>
                  <a:pt x="5983" y="1420"/>
                  <a:pt x="5985" y="1411"/>
                  <a:pt x="5983" y="1405"/>
                </a:cubicBezTo>
                <a:cubicBezTo>
                  <a:pt x="5980" y="1400"/>
                  <a:pt x="5979" y="1392"/>
                  <a:pt x="5979" y="1392"/>
                </a:cubicBezTo>
                <a:lnTo>
                  <a:pt x="5965" y="1397"/>
                </a:lnTo>
                <a:cubicBezTo>
                  <a:pt x="5960" y="1403"/>
                  <a:pt x="5952" y="1427"/>
                  <a:pt x="5952" y="1427"/>
                </a:cubicBezTo>
                <a:cubicBezTo>
                  <a:pt x="5952" y="1427"/>
                  <a:pt x="5947" y="1451"/>
                  <a:pt x="5951" y="1456"/>
                </a:cubicBezTo>
                <a:cubicBezTo>
                  <a:pt x="5955" y="1461"/>
                  <a:pt x="5965" y="1476"/>
                  <a:pt x="5965" y="1476"/>
                </a:cubicBezTo>
                <a:lnTo>
                  <a:pt x="5971" y="1485"/>
                </a:lnTo>
                <a:close/>
                <a:moveTo>
                  <a:pt x="5756" y="1538"/>
                </a:moveTo>
                <a:cubicBezTo>
                  <a:pt x="5752" y="1536"/>
                  <a:pt x="5741" y="1536"/>
                  <a:pt x="5741" y="1536"/>
                </a:cubicBezTo>
                <a:lnTo>
                  <a:pt x="5728" y="1541"/>
                </a:lnTo>
                <a:lnTo>
                  <a:pt x="5721" y="1538"/>
                </a:lnTo>
                <a:lnTo>
                  <a:pt x="5707" y="1558"/>
                </a:lnTo>
                <a:cubicBezTo>
                  <a:pt x="5707" y="1558"/>
                  <a:pt x="5711" y="1581"/>
                  <a:pt x="5715" y="1581"/>
                </a:cubicBezTo>
                <a:lnTo>
                  <a:pt x="5733" y="1581"/>
                </a:lnTo>
                <a:lnTo>
                  <a:pt x="5748" y="1570"/>
                </a:lnTo>
                <a:lnTo>
                  <a:pt x="5756" y="1550"/>
                </a:lnTo>
                <a:cubicBezTo>
                  <a:pt x="5756" y="1550"/>
                  <a:pt x="5760" y="1541"/>
                  <a:pt x="5756" y="1538"/>
                </a:cubicBezTo>
                <a:close/>
                <a:moveTo>
                  <a:pt x="5800" y="2283"/>
                </a:moveTo>
                <a:cubicBezTo>
                  <a:pt x="5803" y="2284"/>
                  <a:pt x="5813" y="2284"/>
                  <a:pt x="5833" y="2290"/>
                </a:cubicBezTo>
                <a:cubicBezTo>
                  <a:pt x="5853" y="2295"/>
                  <a:pt x="5871" y="2296"/>
                  <a:pt x="5874" y="2302"/>
                </a:cubicBezTo>
                <a:cubicBezTo>
                  <a:pt x="5877" y="2307"/>
                  <a:pt x="5894" y="2302"/>
                  <a:pt x="5902" y="2300"/>
                </a:cubicBezTo>
                <a:cubicBezTo>
                  <a:pt x="5910" y="2299"/>
                  <a:pt x="5928" y="2282"/>
                  <a:pt x="5940" y="2295"/>
                </a:cubicBezTo>
                <a:cubicBezTo>
                  <a:pt x="5952" y="2308"/>
                  <a:pt x="5976" y="2299"/>
                  <a:pt x="5980" y="2302"/>
                </a:cubicBezTo>
                <a:cubicBezTo>
                  <a:pt x="5984" y="2304"/>
                  <a:pt x="5996" y="2295"/>
                  <a:pt x="6011" y="2296"/>
                </a:cubicBezTo>
                <a:cubicBezTo>
                  <a:pt x="6025" y="2298"/>
                  <a:pt x="6027" y="2302"/>
                  <a:pt x="6031" y="2302"/>
                </a:cubicBezTo>
                <a:cubicBezTo>
                  <a:pt x="6035" y="2302"/>
                  <a:pt x="6048" y="2306"/>
                  <a:pt x="6054" y="2304"/>
                </a:cubicBezTo>
                <a:cubicBezTo>
                  <a:pt x="6061" y="2303"/>
                  <a:pt x="6069" y="2295"/>
                  <a:pt x="6081" y="2296"/>
                </a:cubicBezTo>
                <a:cubicBezTo>
                  <a:pt x="6093" y="2298"/>
                  <a:pt x="6125" y="2287"/>
                  <a:pt x="6125" y="2287"/>
                </a:cubicBezTo>
                <a:cubicBezTo>
                  <a:pt x="6125" y="2287"/>
                  <a:pt x="6125" y="2288"/>
                  <a:pt x="6117" y="2294"/>
                </a:cubicBezTo>
                <a:cubicBezTo>
                  <a:pt x="6109" y="2299"/>
                  <a:pt x="6082" y="2319"/>
                  <a:pt x="6082" y="2319"/>
                </a:cubicBezTo>
                <a:cubicBezTo>
                  <a:pt x="6082" y="2319"/>
                  <a:pt x="6078" y="2316"/>
                  <a:pt x="6077" y="2324"/>
                </a:cubicBezTo>
                <a:cubicBezTo>
                  <a:pt x="6076" y="2332"/>
                  <a:pt x="6068" y="2348"/>
                  <a:pt x="6076" y="2341"/>
                </a:cubicBezTo>
                <a:cubicBezTo>
                  <a:pt x="6084" y="2335"/>
                  <a:pt x="6112" y="2311"/>
                  <a:pt x="6118" y="2306"/>
                </a:cubicBezTo>
                <a:cubicBezTo>
                  <a:pt x="6125" y="2300"/>
                  <a:pt x="6127" y="2298"/>
                  <a:pt x="6134" y="2294"/>
                </a:cubicBezTo>
                <a:cubicBezTo>
                  <a:pt x="6141" y="2290"/>
                  <a:pt x="6155" y="2286"/>
                  <a:pt x="6155" y="2286"/>
                </a:cubicBezTo>
                <a:lnTo>
                  <a:pt x="6165" y="2279"/>
                </a:lnTo>
                <a:cubicBezTo>
                  <a:pt x="6165" y="2279"/>
                  <a:pt x="6157" y="2274"/>
                  <a:pt x="6153" y="2275"/>
                </a:cubicBezTo>
                <a:cubicBezTo>
                  <a:pt x="6149" y="2276"/>
                  <a:pt x="6142" y="2270"/>
                  <a:pt x="6133" y="2274"/>
                </a:cubicBezTo>
                <a:cubicBezTo>
                  <a:pt x="6123" y="2278"/>
                  <a:pt x="6098" y="2282"/>
                  <a:pt x="6098" y="2282"/>
                </a:cubicBezTo>
                <a:cubicBezTo>
                  <a:pt x="6098" y="2282"/>
                  <a:pt x="6082" y="2284"/>
                  <a:pt x="6073" y="2280"/>
                </a:cubicBezTo>
                <a:cubicBezTo>
                  <a:pt x="6064" y="2277"/>
                  <a:pt x="6053" y="2270"/>
                  <a:pt x="6049" y="2275"/>
                </a:cubicBezTo>
                <a:cubicBezTo>
                  <a:pt x="6045" y="2280"/>
                  <a:pt x="6023" y="2287"/>
                  <a:pt x="6019" y="2287"/>
                </a:cubicBezTo>
                <a:cubicBezTo>
                  <a:pt x="6015" y="2287"/>
                  <a:pt x="6000" y="2286"/>
                  <a:pt x="5989" y="2283"/>
                </a:cubicBezTo>
                <a:cubicBezTo>
                  <a:pt x="5979" y="2280"/>
                  <a:pt x="5976" y="2280"/>
                  <a:pt x="5971" y="2280"/>
                </a:cubicBezTo>
                <a:cubicBezTo>
                  <a:pt x="5966" y="2280"/>
                  <a:pt x="5966" y="2277"/>
                  <a:pt x="5951" y="2275"/>
                </a:cubicBezTo>
                <a:cubicBezTo>
                  <a:pt x="5936" y="2274"/>
                  <a:pt x="5932" y="2270"/>
                  <a:pt x="5928" y="2271"/>
                </a:cubicBezTo>
                <a:cubicBezTo>
                  <a:pt x="5924" y="2273"/>
                  <a:pt x="5918" y="2274"/>
                  <a:pt x="5912" y="2277"/>
                </a:cubicBezTo>
                <a:cubicBezTo>
                  <a:pt x="5907" y="2279"/>
                  <a:pt x="5891" y="2279"/>
                  <a:pt x="5887" y="2275"/>
                </a:cubicBezTo>
                <a:cubicBezTo>
                  <a:pt x="5883" y="2271"/>
                  <a:pt x="5843" y="2263"/>
                  <a:pt x="5843" y="2263"/>
                </a:cubicBezTo>
                <a:cubicBezTo>
                  <a:pt x="5843" y="2263"/>
                  <a:pt x="5838" y="2257"/>
                  <a:pt x="5850" y="2253"/>
                </a:cubicBezTo>
                <a:cubicBezTo>
                  <a:pt x="5862" y="2249"/>
                  <a:pt x="5859" y="2249"/>
                  <a:pt x="5858" y="2243"/>
                </a:cubicBezTo>
                <a:cubicBezTo>
                  <a:pt x="5857" y="2238"/>
                  <a:pt x="5837" y="2238"/>
                  <a:pt x="5831" y="2239"/>
                </a:cubicBezTo>
                <a:cubicBezTo>
                  <a:pt x="5826" y="2241"/>
                  <a:pt x="5813" y="2243"/>
                  <a:pt x="5807" y="2238"/>
                </a:cubicBezTo>
                <a:cubicBezTo>
                  <a:pt x="5802" y="2233"/>
                  <a:pt x="5786" y="2219"/>
                  <a:pt x="5781" y="2227"/>
                </a:cubicBezTo>
                <a:cubicBezTo>
                  <a:pt x="5776" y="2235"/>
                  <a:pt x="5778" y="2246"/>
                  <a:pt x="5773" y="2245"/>
                </a:cubicBezTo>
                <a:cubicBezTo>
                  <a:pt x="5768" y="2243"/>
                  <a:pt x="5732" y="2247"/>
                  <a:pt x="5732" y="2243"/>
                </a:cubicBezTo>
                <a:cubicBezTo>
                  <a:pt x="5732" y="2239"/>
                  <a:pt x="5722" y="2229"/>
                  <a:pt x="5718" y="2227"/>
                </a:cubicBezTo>
                <a:cubicBezTo>
                  <a:pt x="5715" y="2226"/>
                  <a:pt x="5716" y="2222"/>
                  <a:pt x="5709" y="2219"/>
                </a:cubicBezTo>
                <a:cubicBezTo>
                  <a:pt x="5703" y="2217"/>
                  <a:pt x="5689" y="2221"/>
                  <a:pt x="5689" y="2221"/>
                </a:cubicBezTo>
                <a:lnTo>
                  <a:pt x="5676" y="2222"/>
                </a:lnTo>
                <a:lnTo>
                  <a:pt x="5660" y="2241"/>
                </a:lnTo>
                <a:cubicBezTo>
                  <a:pt x="5660" y="2241"/>
                  <a:pt x="5697" y="2245"/>
                  <a:pt x="5701" y="2250"/>
                </a:cubicBezTo>
                <a:cubicBezTo>
                  <a:pt x="5705" y="2255"/>
                  <a:pt x="5725" y="2271"/>
                  <a:pt x="5725" y="2271"/>
                </a:cubicBezTo>
                <a:cubicBezTo>
                  <a:pt x="5725" y="2271"/>
                  <a:pt x="5752" y="2278"/>
                  <a:pt x="5758" y="2279"/>
                </a:cubicBezTo>
                <a:cubicBezTo>
                  <a:pt x="5765" y="2280"/>
                  <a:pt x="5796" y="2282"/>
                  <a:pt x="5800" y="2283"/>
                </a:cubicBezTo>
                <a:close/>
                <a:moveTo>
                  <a:pt x="5985" y="1926"/>
                </a:moveTo>
                <a:cubicBezTo>
                  <a:pt x="5985" y="1921"/>
                  <a:pt x="5971" y="1909"/>
                  <a:pt x="5967" y="1903"/>
                </a:cubicBezTo>
                <a:cubicBezTo>
                  <a:pt x="5963" y="1898"/>
                  <a:pt x="5939" y="1877"/>
                  <a:pt x="5934" y="1873"/>
                </a:cubicBezTo>
                <a:cubicBezTo>
                  <a:pt x="5928" y="1869"/>
                  <a:pt x="5934" y="1873"/>
                  <a:pt x="5926" y="1887"/>
                </a:cubicBezTo>
                <a:cubicBezTo>
                  <a:pt x="5918" y="1902"/>
                  <a:pt x="5908" y="1919"/>
                  <a:pt x="5904" y="1921"/>
                </a:cubicBezTo>
                <a:cubicBezTo>
                  <a:pt x="5900" y="1922"/>
                  <a:pt x="5871" y="1941"/>
                  <a:pt x="5863" y="1950"/>
                </a:cubicBezTo>
                <a:cubicBezTo>
                  <a:pt x="5855" y="1959"/>
                  <a:pt x="5839" y="1983"/>
                  <a:pt x="5834" y="1979"/>
                </a:cubicBezTo>
                <a:cubicBezTo>
                  <a:pt x="5829" y="1975"/>
                  <a:pt x="5806" y="1996"/>
                  <a:pt x="5806" y="1996"/>
                </a:cubicBezTo>
                <a:lnTo>
                  <a:pt x="5794" y="2025"/>
                </a:lnTo>
                <a:lnTo>
                  <a:pt x="5757" y="2018"/>
                </a:lnTo>
                <a:lnTo>
                  <a:pt x="5760" y="2030"/>
                </a:lnTo>
                <a:cubicBezTo>
                  <a:pt x="5760" y="2030"/>
                  <a:pt x="5748" y="2048"/>
                  <a:pt x="5750" y="2052"/>
                </a:cubicBezTo>
                <a:cubicBezTo>
                  <a:pt x="5753" y="2056"/>
                  <a:pt x="5750" y="2071"/>
                  <a:pt x="5754" y="2079"/>
                </a:cubicBezTo>
                <a:cubicBezTo>
                  <a:pt x="5758" y="2087"/>
                  <a:pt x="5762" y="2092"/>
                  <a:pt x="5769" y="2097"/>
                </a:cubicBezTo>
                <a:cubicBezTo>
                  <a:pt x="5776" y="2103"/>
                  <a:pt x="5777" y="2120"/>
                  <a:pt x="5773" y="2133"/>
                </a:cubicBezTo>
                <a:cubicBezTo>
                  <a:pt x="5769" y="2146"/>
                  <a:pt x="5778" y="2149"/>
                  <a:pt x="5784" y="2154"/>
                </a:cubicBezTo>
                <a:cubicBezTo>
                  <a:pt x="5789" y="2160"/>
                  <a:pt x="5801" y="2161"/>
                  <a:pt x="5806" y="2157"/>
                </a:cubicBezTo>
                <a:cubicBezTo>
                  <a:pt x="5811" y="2153"/>
                  <a:pt x="5822" y="2152"/>
                  <a:pt x="5829" y="2156"/>
                </a:cubicBezTo>
                <a:cubicBezTo>
                  <a:pt x="5835" y="2160"/>
                  <a:pt x="5853" y="2160"/>
                  <a:pt x="5858" y="2166"/>
                </a:cubicBezTo>
                <a:cubicBezTo>
                  <a:pt x="5863" y="2173"/>
                  <a:pt x="5884" y="2169"/>
                  <a:pt x="5888" y="2173"/>
                </a:cubicBezTo>
                <a:cubicBezTo>
                  <a:pt x="5892" y="2177"/>
                  <a:pt x="5914" y="2169"/>
                  <a:pt x="5919" y="2164"/>
                </a:cubicBezTo>
                <a:cubicBezTo>
                  <a:pt x="5924" y="2158"/>
                  <a:pt x="5919" y="2148"/>
                  <a:pt x="5919" y="2130"/>
                </a:cubicBezTo>
                <a:cubicBezTo>
                  <a:pt x="5919" y="2113"/>
                  <a:pt x="5922" y="2115"/>
                  <a:pt x="5931" y="2108"/>
                </a:cubicBezTo>
                <a:cubicBezTo>
                  <a:pt x="5940" y="2101"/>
                  <a:pt x="5947" y="2096"/>
                  <a:pt x="5948" y="2087"/>
                </a:cubicBezTo>
                <a:cubicBezTo>
                  <a:pt x="5950" y="2077"/>
                  <a:pt x="5952" y="2061"/>
                  <a:pt x="5952" y="2053"/>
                </a:cubicBezTo>
                <a:cubicBezTo>
                  <a:pt x="5952" y="2045"/>
                  <a:pt x="5973" y="2047"/>
                  <a:pt x="5977" y="2044"/>
                </a:cubicBezTo>
                <a:cubicBezTo>
                  <a:pt x="5982" y="2041"/>
                  <a:pt x="5975" y="2036"/>
                  <a:pt x="5975" y="2032"/>
                </a:cubicBezTo>
                <a:cubicBezTo>
                  <a:pt x="5975" y="2028"/>
                  <a:pt x="5957" y="2010"/>
                  <a:pt x="5954" y="2003"/>
                </a:cubicBezTo>
                <a:cubicBezTo>
                  <a:pt x="5950" y="1996"/>
                  <a:pt x="5960" y="1963"/>
                  <a:pt x="5967" y="1958"/>
                </a:cubicBezTo>
                <a:cubicBezTo>
                  <a:pt x="5973" y="1952"/>
                  <a:pt x="5985" y="1931"/>
                  <a:pt x="5985" y="1926"/>
                </a:cubicBezTo>
                <a:close/>
                <a:moveTo>
                  <a:pt x="5677" y="2198"/>
                </a:moveTo>
                <a:cubicBezTo>
                  <a:pt x="5681" y="2188"/>
                  <a:pt x="5677" y="2186"/>
                  <a:pt x="5675" y="2181"/>
                </a:cubicBezTo>
                <a:cubicBezTo>
                  <a:pt x="5672" y="2176"/>
                  <a:pt x="5680" y="2152"/>
                  <a:pt x="5691" y="2142"/>
                </a:cubicBezTo>
                <a:cubicBezTo>
                  <a:pt x="5701" y="2133"/>
                  <a:pt x="5685" y="2132"/>
                  <a:pt x="5685" y="2132"/>
                </a:cubicBezTo>
                <a:lnTo>
                  <a:pt x="5669" y="2134"/>
                </a:lnTo>
                <a:lnTo>
                  <a:pt x="5655" y="2107"/>
                </a:lnTo>
                <a:cubicBezTo>
                  <a:pt x="5655" y="2107"/>
                  <a:pt x="5630" y="2087"/>
                  <a:pt x="5622" y="2081"/>
                </a:cubicBezTo>
                <a:cubicBezTo>
                  <a:pt x="5614" y="2076"/>
                  <a:pt x="5633" y="2065"/>
                  <a:pt x="5633" y="2065"/>
                </a:cubicBezTo>
                <a:cubicBezTo>
                  <a:pt x="5633" y="2065"/>
                  <a:pt x="5588" y="2023"/>
                  <a:pt x="5583" y="2023"/>
                </a:cubicBezTo>
                <a:cubicBezTo>
                  <a:pt x="5578" y="2023"/>
                  <a:pt x="5551" y="2002"/>
                  <a:pt x="5547" y="2000"/>
                </a:cubicBezTo>
                <a:cubicBezTo>
                  <a:pt x="5543" y="1999"/>
                  <a:pt x="5522" y="1963"/>
                  <a:pt x="5522" y="1963"/>
                </a:cubicBezTo>
                <a:lnTo>
                  <a:pt x="5432" y="1918"/>
                </a:lnTo>
                <a:cubicBezTo>
                  <a:pt x="5432" y="1918"/>
                  <a:pt x="5420" y="1929"/>
                  <a:pt x="5420" y="1934"/>
                </a:cubicBezTo>
                <a:cubicBezTo>
                  <a:pt x="5420" y="1939"/>
                  <a:pt x="5436" y="1942"/>
                  <a:pt x="5436" y="1942"/>
                </a:cubicBezTo>
                <a:cubicBezTo>
                  <a:pt x="5436" y="1942"/>
                  <a:pt x="5441" y="1946"/>
                  <a:pt x="5446" y="1949"/>
                </a:cubicBezTo>
                <a:cubicBezTo>
                  <a:pt x="5452" y="1951"/>
                  <a:pt x="5468" y="1964"/>
                  <a:pt x="5469" y="1974"/>
                </a:cubicBezTo>
                <a:cubicBezTo>
                  <a:pt x="5470" y="1983"/>
                  <a:pt x="5473" y="1988"/>
                  <a:pt x="5482" y="1996"/>
                </a:cubicBezTo>
                <a:cubicBezTo>
                  <a:pt x="5492" y="2004"/>
                  <a:pt x="5507" y="2008"/>
                  <a:pt x="5507" y="2008"/>
                </a:cubicBezTo>
                <a:cubicBezTo>
                  <a:pt x="5507" y="2008"/>
                  <a:pt x="5514" y="2031"/>
                  <a:pt x="5519" y="2034"/>
                </a:cubicBezTo>
                <a:cubicBezTo>
                  <a:pt x="5525" y="2036"/>
                  <a:pt x="5529" y="2048"/>
                  <a:pt x="5531" y="2055"/>
                </a:cubicBezTo>
                <a:cubicBezTo>
                  <a:pt x="5534" y="2061"/>
                  <a:pt x="5559" y="2103"/>
                  <a:pt x="5558" y="2117"/>
                </a:cubicBezTo>
                <a:cubicBezTo>
                  <a:pt x="5557" y="2132"/>
                  <a:pt x="5576" y="2166"/>
                  <a:pt x="5576" y="2166"/>
                </a:cubicBezTo>
                <a:cubicBezTo>
                  <a:pt x="5576" y="2166"/>
                  <a:pt x="5622" y="2202"/>
                  <a:pt x="5623" y="2207"/>
                </a:cubicBezTo>
                <a:cubicBezTo>
                  <a:pt x="5624" y="2213"/>
                  <a:pt x="5657" y="2222"/>
                  <a:pt x="5657" y="2222"/>
                </a:cubicBezTo>
                <a:cubicBezTo>
                  <a:pt x="5657" y="2222"/>
                  <a:pt x="5673" y="2209"/>
                  <a:pt x="5677" y="2198"/>
                </a:cubicBezTo>
                <a:close/>
                <a:moveTo>
                  <a:pt x="4351" y="2391"/>
                </a:moveTo>
                <a:cubicBezTo>
                  <a:pt x="4351" y="2391"/>
                  <a:pt x="4330" y="2415"/>
                  <a:pt x="4328" y="2419"/>
                </a:cubicBezTo>
                <a:cubicBezTo>
                  <a:pt x="4327" y="2423"/>
                  <a:pt x="4310" y="2444"/>
                  <a:pt x="4307" y="2450"/>
                </a:cubicBezTo>
                <a:cubicBezTo>
                  <a:pt x="4304" y="2457"/>
                  <a:pt x="4283" y="2472"/>
                  <a:pt x="4283" y="2472"/>
                </a:cubicBezTo>
                <a:lnTo>
                  <a:pt x="4245" y="2488"/>
                </a:lnTo>
                <a:cubicBezTo>
                  <a:pt x="4245" y="2488"/>
                  <a:pt x="4231" y="2489"/>
                  <a:pt x="4235" y="2494"/>
                </a:cubicBezTo>
                <a:cubicBezTo>
                  <a:pt x="4235" y="2494"/>
                  <a:pt x="4233" y="2505"/>
                  <a:pt x="4223" y="2517"/>
                </a:cubicBezTo>
                <a:cubicBezTo>
                  <a:pt x="4214" y="2529"/>
                  <a:pt x="4223" y="2545"/>
                  <a:pt x="4223" y="2545"/>
                </a:cubicBezTo>
                <a:lnTo>
                  <a:pt x="4229" y="2571"/>
                </a:lnTo>
                <a:lnTo>
                  <a:pt x="4229" y="2596"/>
                </a:lnTo>
                <a:cubicBezTo>
                  <a:pt x="4229" y="2596"/>
                  <a:pt x="4221" y="2624"/>
                  <a:pt x="4217" y="2626"/>
                </a:cubicBezTo>
                <a:cubicBezTo>
                  <a:pt x="4213" y="2627"/>
                  <a:pt x="4206" y="2635"/>
                  <a:pt x="4202" y="2648"/>
                </a:cubicBezTo>
                <a:cubicBezTo>
                  <a:pt x="4198" y="2662"/>
                  <a:pt x="4200" y="2671"/>
                  <a:pt x="4200" y="2671"/>
                </a:cubicBezTo>
                <a:cubicBezTo>
                  <a:pt x="4200" y="2671"/>
                  <a:pt x="4202" y="2691"/>
                  <a:pt x="4198" y="2695"/>
                </a:cubicBezTo>
                <a:cubicBezTo>
                  <a:pt x="4194" y="2699"/>
                  <a:pt x="4205" y="2719"/>
                  <a:pt x="4209" y="2725"/>
                </a:cubicBezTo>
                <a:cubicBezTo>
                  <a:pt x="4213" y="2732"/>
                  <a:pt x="4223" y="2736"/>
                  <a:pt x="4223" y="2736"/>
                </a:cubicBezTo>
                <a:cubicBezTo>
                  <a:pt x="4223" y="2736"/>
                  <a:pt x="4233" y="2744"/>
                  <a:pt x="4237" y="2747"/>
                </a:cubicBezTo>
                <a:cubicBezTo>
                  <a:pt x="4241" y="2749"/>
                  <a:pt x="4261" y="2741"/>
                  <a:pt x="4261" y="2741"/>
                </a:cubicBezTo>
                <a:cubicBezTo>
                  <a:pt x="4261" y="2741"/>
                  <a:pt x="4275" y="2735"/>
                  <a:pt x="4279" y="2732"/>
                </a:cubicBezTo>
                <a:cubicBezTo>
                  <a:pt x="4283" y="2729"/>
                  <a:pt x="4286" y="2728"/>
                  <a:pt x="4294" y="2715"/>
                </a:cubicBezTo>
                <a:cubicBezTo>
                  <a:pt x="4302" y="2701"/>
                  <a:pt x="4296" y="2705"/>
                  <a:pt x="4298" y="2701"/>
                </a:cubicBezTo>
                <a:cubicBezTo>
                  <a:pt x="4299" y="2697"/>
                  <a:pt x="4307" y="2680"/>
                  <a:pt x="4311" y="2658"/>
                </a:cubicBezTo>
                <a:cubicBezTo>
                  <a:pt x="4315" y="2635"/>
                  <a:pt x="4316" y="2636"/>
                  <a:pt x="4322" y="2616"/>
                </a:cubicBezTo>
                <a:cubicBezTo>
                  <a:pt x="4327" y="2597"/>
                  <a:pt x="4334" y="2591"/>
                  <a:pt x="4335" y="2575"/>
                </a:cubicBezTo>
                <a:cubicBezTo>
                  <a:pt x="4336" y="2559"/>
                  <a:pt x="4338" y="2553"/>
                  <a:pt x="4339" y="2547"/>
                </a:cubicBezTo>
                <a:cubicBezTo>
                  <a:pt x="4340" y="2542"/>
                  <a:pt x="4354" y="2522"/>
                  <a:pt x="4355" y="2509"/>
                </a:cubicBezTo>
                <a:cubicBezTo>
                  <a:pt x="4356" y="2496"/>
                  <a:pt x="4356" y="2489"/>
                  <a:pt x="4354" y="2484"/>
                </a:cubicBezTo>
                <a:cubicBezTo>
                  <a:pt x="4351" y="2478"/>
                  <a:pt x="4370" y="2482"/>
                  <a:pt x="4372" y="2474"/>
                </a:cubicBezTo>
                <a:cubicBezTo>
                  <a:pt x="4375" y="2466"/>
                  <a:pt x="4372" y="2474"/>
                  <a:pt x="4373" y="2470"/>
                </a:cubicBezTo>
                <a:cubicBezTo>
                  <a:pt x="4375" y="2466"/>
                  <a:pt x="4376" y="2441"/>
                  <a:pt x="4376" y="2427"/>
                </a:cubicBezTo>
                <a:cubicBezTo>
                  <a:pt x="4376" y="2412"/>
                  <a:pt x="4362" y="2389"/>
                  <a:pt x="4360" y="2385"/>
                </a:cubicBezTo>
                <a:cubicBezTo>
                  <a:pt x="4359" y="2381"/>
                  <a:pt x="4351" y="2391"/>
                  <a:pt x="4351" y="2391"/>
                </a:cubicBezTo>
                <a:close/>
                <a:moveTo>
                  <a:pt x="4633" y="167"/>
                </a:moveTo>
                <a:cubicBezTo>
                  <a:pt x="4633" y="167"/>
                  <a:pt x="4634" y="167"/>
                  <a:pt x="4634" y="166"/>
                </a:cubicBezTo>
                <a:cubicBezTo>
                  <a:pt x="4634" y="166"/>
                  <a:pt x="4633" y="165"/>
                  <a:pt x="4633" y="165"/>
                </a:cubicBezTo>
                <a:cubicBezTo>
                  <a:pt x="4632" y="162"/>
                  <a:pt x="4633" y="167"/>
                  <a:pt x="4633" y="167"/>
                </a:cubicBezTo>
                <a:close/>
                <a:moveTo>
                  <a:pt x="6429" y="503"/>
                </a:moveTo>
                <a:cubicBezTo>
                  <a:pt x="6429" y="502"/>
                  <a:pt x="6429" y="502"/>
                  <a:pt x="6429" y="502"/>
                </a:cubicBezTo>
                <a:cubicBezTo>
                  <a:pt x="6429" y="503"/>
                  <a:pt x="6429" y="503"/>
                  <a:pt x="6429" y="503"/>
                </a:cubicBezTo>
                <a:close/>
                <a:moveTo>
                  <a:pt x="4009" y="296"/>
                </a:moveTo>
                <a:cubicBezTo>
                  <a:pt x="4009" y="296"/>
                  <a:pt x="4009" y="296"/>
                  <a:pt x="4008" y="296"/>
                </a:cubicBezTo>
                <a:cubicBezTo>
                  <a:pt x="4008" y="296"/>
                  <a:pt x="4008" y="296"/>
                  <a:pt x="4009" y="296"/>
                </a:cubicBezTo>
                <a:close/>
                <a:moveTo>
                  <a:pt x="4369" y="1092"/>
                </a:moveTo>
                <a:lnTo>
                  <a:pt x="4344" y="1095"/>
                </a:lnTo>
                <a:cubicBezTo>
                  <a:pt x="4344" y="1095"/>
                  <a:pt x="4322" y="1086"/>
                  <a:pt x="4321" y="1083"/>
                </a:cubicBezTo>
                <a:cubicBezTo>
                  <a:pt x="4320" y="1079"/>
                  <a:pt x="4315" y="1070"/>
                  <a:pt x="4312" y="1072"/>
                </a:cubicBezTo>
                <a:cubicBezTo>
                  <a:pt x="4309" y="1074"/>
                  <a:pt x="4299" y="1075"/>
                  <a:pt x="4296" y="1074"/>
                </a:cubicBezTo>
                <a:cubicBezTo>
                  <a:pt x="4293" y="1073"/>
                  <a:pt x="4282" y="1064"/>
                  <a:pt x="4282" y="1060"/>
                </a:cubicBezTo>
                <a:cubicBezTo>
                  <a:pt x="4282" y="1056"/>
                  <a:pt x="4279" y="1047"/>
                  <a:pt x="4284" y="1043"/>
                </a:cubicBezTo>
                <a:cubicBezTo>
                  <a:pt x="4289" y="1039"/>
                  <a:pt x="4299" y="1032"/>
                  <a:pt x="4297" y="1029"/>
                </a:cubicBezTo>
                <a:cubicBezTo>
                  <a:pt x="4295" y="1026"/>
                  <a:pt x="4294" y="1013"/>
                  <a:pt x="4294" y="1011"/>
                </a:cubicBezTo>
                <a:cubicBezTo>
                  <a:pt x="4294" y="1009"/>
                  <a:pt x="4294" y="1007"/>
                  <a:pt x="4300" y="1006"/>
                </a:cubicBezTo>
                <a:lnTo>
                  <a:pt x="4306" y="1005"/>
                </a:lnTo>
                <a:cubicBezTo>
                  <a:pt x="4306" y="1005"/>
                  <a:pt x="4308" y="999"/>
                  <a:pt x="4305" y="996"/>
                </a:cubicBezTo>
                <a:cubicBezTo>
                  <a:pt x="4302" y="993"/>
                  <a:pt x="4284" y="980"/>
                  <a:pt x="4282" y="977"/>
                </a:cubicBezTo>
                <a:cubicBezTo>
                  <a:pt x="4280" y="974"/>
                  <a:pt x="4258" y="953"/>
                  <a:pt x="4255" y="950"/>
                </a:cubicBezTo>
                <a:cubicBezTo>
                  <a:pt x="4252" y="947"/>
                  <a:pt x="4239" y="938"/>
                  <a:pt x="4239" y="938"/>
                </a:cubicBezTo>
                <a:lnTo>
                  <a:pt x="4232" y="923"/>
                </a:lnTo>
                <a:lnTo>
                  <a:pt x="4238" y="904"/>
                </a:lnTo>
                <a:lnTo>
                  <a:pt x="4220" y="900"/>
                </a:lnTo>
                <a:lnTo>
                  <a:pt x="4216" y="887"/>
                </a:lnTo>
                <a:lnTo>
                  <a:pt x="4216" y="884"/>
                </a:lnTo>
                <a:lnTo>
                  <a:pt x="4235" y="863"/>
                </a:lnTo>
                <a:cubicBezTo>
                  <a:pt x="4235" y="863"/>
                  <a:pt x="4248" y="856"/>
                  <a:pt x="4251" y="857"/>
                </a:cubicBezTo>
                <a:cubicBezTo>
                  <a:pt x="4254" y="860"/>
                  <a:pt x="4261" y="852"/>
                  <a:pt x="4262" y="849"/>
                </a:cubicBezTo>
                <a:cubicBezTo>
                  <a:pt x="4263" y="846"/>
                  <a:pt x="4282" y="833"/>
                  <a:pt x="4286" y="831"/>
                </a:cubicBezTo>
                <a:cubicBezTo>
                  <a:pt x="4290" y="829"/>
                  <a:pt x="4297" y="820"/>
                  <a:pt x="4301" y="825"/>
                </a:cubicBezTo>
                <a:cubicBezTo>
                  <a:pt x="4305" y="830"/>
                  <a:pt x="4330" y="838"/>
                  <a:pt x="4330" y="838"/>
                </a:cubicBezTo>
                <a:cubicBezTo>
                  <a:pt x="4330" y="838"/>
                  <a:pt x="4339" y="840"/>
                  <a:pt x="4338" y="844"/>
                </a:cubicBezTo>
                <a:cubicBezTo>
                  <a:pt x="4337" y="848"/>
                  <a:pt x="4329" y="873"/>
                  <a:pt x="4329" y="873"/>
                </a:cubicBezTo>
                <a:cubicBezTo>
                  <a:pt x="4329" y="873"/>
                  <a:pt x="4311" y="868"/>
                  <a:pt x="4309" y="869"/>
                </a:cubicBezTo>
                <a:cubicBezTo>
                  <a:pt x="4307" y="870"/>
                  <a:pt x="4293" y="875"/>
                  <a:pt x="4296" y="883"/>
                </a:cubicBezTo>
                <a:cubicBezTo>
                  <a:pt x="4299" y="891"/>
                  <a:pt x="4285" y="886"/>
                  <a:pt x="4286" y="890"/>
                </a:cubicBezTo>
                <a:cubicBezTo>
                  <a:pt x="4287" y="894"/>
                  <a:pt x="4289" y="900"/>
                  <a:pt x="4292" y="902"/>
                </a:cubicBezTo>
                <a:cubicBezTo>
                  <a:pt x="4295" y="904"/>
                  <a:pt x="4312" y="913"/>
                  <a:pt x="4314" y="919"/>
                </a:cubicBezTo>
                <a:cubicBezTo>
                  <a:pt x="4316" y="925"/>
                  <a:pt x="4344" y="943"/>
                  <a:pt x="4344" y="943"/>
                </a:cubicBezTo>
                <a:cubicBezTo>
                  <a:pt x="4344" y="943"/>
                  <a:pt x="4347" y="945"/>
                  <a:pt x="4346" y="949"/>
                </a:cubicBezTo>
                <a:cubicBezTo>
                  <a:pt x="4345" y="953"/>
                  <a:pt x="4343" y="974"/>
                  <a:pt x="4346" y="974"/>
                </a:cubicBezTo>
                <a:cubicBezTo>
                  <a:pt x="4349" y="974"/>
                  <a:pt x="4356" y="973"/>
                  <a:pt x="4356" y="973"/>
                </a:cubicBezTo>
                <a:cubicBezTo>
                  <a:pt x="4356" y="973"/>
                  <a:pt x="4365" y="954"/>
                  <a:pt x="4368" y="956"/>
                </a:cubicBezTo>
                <a:cubicBezTo>
                  <a:pt x="4371" y="958"/>
                  <a:pt x="4383" y="967"/>
                  <a:pt x="4385" y="974"/>
                </a:cubicBezTo>
                <a:cubicBezTo>
                  <a:pt x="4388" y="981"/>
                  <a:pt x="4394" y="988"/>
                  <a:pt x="4391" y="990"/>
                </a:cubicBezTo>
                <a:cubicBezTo>
                  <a:pt x="4388" y="992"/>
                  <a:pt x="4374" y="991"/>
                  <a:pt x="4371" y="991"/>
                </a:cubicBezTo>
                <a:cubicBezTo>
                  <a:pt x="4367" y="991"/>
                  <a:pt x="4360" y="986"/>
                  <a:pt x="4358" y="988"/>
                </a:cubicBezTo>
                <a:cubicBezTo>
                  <a:pt x="4356" y="990"/>
                  <a:pt x="4352" y="995"/>
                  <a:pt x="4355" y="1001"/>
                </a:cubicBezTo>
                <a:cubicBezTo>
                  <a:pt x="4358" y="1007"/>
                  <a:pt x="4364" y="1016"/>
                  <a:pt x="4367" y="1018"/>
                </a:cubicBezTo>
                <a:cubicBezTo>
                  <a:pt x="4370" y="1020"/>
                  <a:pt x="4373" y="1019"/>
                  <a:pt x="4382" y="1027"/>
                </a:cubicBezTo>
                <a:cubicBezTo>
                  <a:pt x="4390" y="1035"/>
                  <a:pt x="4393" y="1039"/>
                  <a:pt x="4390" y="1048"/>
                </a:cubicBezTo>
                <a:cubicBezTo>
                  <a:pt x="4387" y="1057"/>
                  <a:pt x="4389" y="1065"/>
                  <a:pt x="4390" y="1068"/>
                </a:cubicBezTo>
                <a:cubicBezTo>
                  <a:pt x="4391" y="1071"/>
                  <a:pt x="4393" y="1078"/>
                  <a:pt x="4395" y="1081"/>
                </a:cubicBezTo>
                <a:cubicBezTo>
                  <a:pt x="4397" y="1084"/>
                  <a:pt x="4397" y="1087"/>
                  <a:pt x="4397" y="1087"/>
                </a:cubicBezTo>
                <a:lnTo>
                  <a:pt x="4369" y="1092"/>
                </a:lnTo>
                <a:close/>
                <a:moveTo>
                  <a:pt x="4116" y="961"/>
                </a:moveTo>
                <a:cubicBezTo>
                  <a:pt x="4113" y="964"/>
                  <a:pt x="4094" y="983"/>
                  <a:pt x="4094" y="983"/>
                </a:cubicBezTo>
                <a:lnTo>
                  <a:pt x="4056" y="978"/>
                </a:lnTo>
                <a:lnTo>
                  <a:pt x="4030" y="978"/>
                </a:lnTo>
                <a:lnTo>
                  <a:pt x="4008" y="970"/>
                </a:lnTo>
                <a:cubicBezTo>
                  <a:pt x="4008" y="970"/>
                  <a:pt x="3993" y="965"/>
                  <a:pt x="3990" y="962"/>
                </a:cubicBezTo>
                <a:cubicBezTo>
                  <a:pt x="3987" y="959"/>
                  <a:pt x="3968" y="952"/>
                  <a:pt x="3968" y="952"/>
                </a:cubicBezTo>
                <a:lnTo>
                  <a:pt x="3928" y="961"/>
                </a:lnTo>
                <a:lnTo>
                  <a:pt x="3898" y="970"/>
                </a:lnTo>
                <a:lnTo>
                  <a:pt x="3887" y="980"/>
                </a:lnTo>
                <a:lnTo>
                  <a:pt x="3850" y="971"/>
                </a:lnTo>
                <a:lnTo>
                  <a:pt x="3828" y="960"/>
                </a:lnTo>
                <a:lnTo>
                  <a:pt x="3816" y="947"/>
                </a:lnTo>
                <a:lnTo>
                  <a:pt x="3827" y="947"/>
                </a:lnTo>
                <a:lnTo>
                  <a:pt x="3823" y="931"/>
                </a:lnTo>
                <a:lnTo>
                  <a:pt x="3825" y="920"/>
                </a:lnTo>
                <a:lnTo>
                  <a:pt x="3835" y="914"/>
                </a:lnTo>
                <a:lnTo>
                  <a:pt x="3842" y="885"/>
                </a:lnTo>
                <a:lnTo>
                  <a:pt x="3854" y="880"/>
                </a:lnTo>
                <a:lnTo>
                  <a:pt x="3857" y="865"/>
                </a:lnTo>
                <a:cubicBezTo>
                  <a:pt x="3857" y="865"/>
                  <a:pt x="3867" y="856"/>
                  <a:pt x="3870" y="853"/>
                </a:cubicBezTo>
                <a:cubicBezTo>
                  <a:pt x="3873" y="851"/>
                  <a:pt x="3883" y="837"/>
                  <a:pt x="3883" y="837"/>
                </a:cubicBezTo>
                <a:lnTo>
                  <a:pt x="3906" y="847"/>
                </a:lnTo>
                <a:cubicBezTo>
                  <a:pt x="3906" y="847"/>
                  <a:pt x="3931" y="850"/>
                  <a:pt x="3927" y="851"/>
                </a:cubicBezTo>
                <a:cubicBezTo>
                  <a:pt x="3923" y="852"/>
                  <a:pt x="3911" y="866"/>
                  <a:pt x="3911" y="866"/>
                </a:cubicBezTo>
                <a:cubicBezTo>
                  <a:pt x="3911" y="866"/>
                  <a:pt x="3920" y="870"/>
                  <a:pt x="3925" y="873"/>
                </a:cubicBezTo>
                <a:cubicBezTo>
                  <a:pt x="3928" y="876"/>
                  <a:pt x="3937" y="881"/>
                  <a:pt x="3935" y="887"/>
                </a:cubicBezTo>
                <a:cubicBezTo>
                  <a:pt x="3933" y="893"/>
                  <a:pt x="3950" y="892"/>
                  <a:pt x="3950" y="892"/>
                </a:cubicBezTo>
                <a:lnTo>
                  <a:pt x="3956" y="882"/>
                </a:lnTo>
                <a:lnTo>
                  <a:pt x="3984" y="875"/>
                </a:lnTo>
                <a:lnTo>
                  <a:pt x="3994" y="870"/>
                </a:lnTo>
                <a:lnTo>
                  <a:pt x="3978" y="866"/>
                </a:lnTo>
                <a:cubicBezTo>
                  <a:pt x="3978" y="866"/>
                  <a:pt x="3964" y="860"/>
                  <a:pt x="3966" y="857"/>
                </a:cubicBezTo>
                <a:cubicBezTo>
                  <a:pt x="3968" y="854"/>
                  <a:pt x="3981" y="835"/>
                  <a:pt x="3981" y="835"/>
                </a:cubicBezTo>
                <a:cubicBezTo>
                  <a:pt x="3981" y="835"/>
                  <a:pt x="4014" y="825"/>
                  <a:pt x="4017" y="825"/>
                </a:cubicBezTo>
                <a:cubicBezTo>
                  <a:pt x="4020" y="825"/>
                  <a:pt x="4040" y="821"/>
                  <a:pt x="4040" y="821"/>
                </a:cubicBezTo>
                <a:cubicBezTo>
                  <a:pt x="4040" y="821"/>
                  <a:pt x="4024" y="837"/>
                  <a:pt x="4022" y="840"/>
                </a:cubicBezTo>
                <a:cubicBezTo>
                  <a:pt x="4020" y="843"/>
                  <a:pt x="4023" y="853"/>
                  <a:pt x="4018" y="857"/>
                </a:cubicBezTo>
                <a:cubicBezTo>
                  <a:pt x="4013" y="861"/>
                  <a:pt x="4006" y="865"/>
                  <a:pt x="4003" y="866"/>
                </a:cubicBezTo>
                <a:cubicBezTo>
                  <a:pt x="4000" y="866"/>
                  <a:pt x="4002" y="876"/>
                  <a:pt x="4005" y="877"/>
                </a:cubicBezTo>
                <a:cubicBezTo>
                  <a:pt x="4008" y="879"/>
                  <a:pt x="4018" y="882"/>
                  <a:pt x="4018" y="882"/>
                </a:cubicBezTo>
                <a:lnTo>
                  <a:pt x="4062" y="905"/>
                </a:lnTo>
                <a:lnTo>
                  <a:pt x="4089" y="932"/>
                </a:lnTo>
                <a:lnTo>
                  <a:pt x="4110" y="949"/>
                </a:lnTo>
                <a:cubicBezTo>
                  <a:pt x="4110" y="949"/>
                  <a:pt x="4119" y="958"/>
                  <a:pt x="4116" y="961"/>
                </a:cubicBezTo>
                <a:close/>
                <a:moveTo>
                  <a:pt x="4016" y="1136"/>
                </a:moveTo>
                <a:cubicBezTo>
                  <a:pt x="4011" y="1149"/>
                  <a:pt x="4011" y="1166"/>
                  <a:pt x="4004" y="1179"/>
                </a:cubicBezTo>
                <a:cubicBezTo>
                  <a:pt x="3997" y="1192"/>
                  <a:pt x="3994" y="1199"/>
                  <a:pt x="3989" y="1207"/>
                </a:cubicBezTo>
                <a:cubicBezTo>
                  <a:pt x="3984" y="1215"/>
                  <a:pt x="3984" y="1226"/>
                  <a:pt x="3976" y="1231"/>
                </a:cubicBezTo>
                <a:cubicBezTo>
                  <a:pt x="3968" y="1236"/>
                  <a:pt x="3956" y="1243"/>
                  <a:pt x="3949" y="1238"/>
                </a:cubicBezTo>
                <a:cubicBezTo>
                  <a:pt x="3942" y="1233"/>
                  <a:pt x="3915" y="1234"/>
                  <a:pt x="3911" y="1235"/>
                </a:cubicBezTo>
                <a:cubicBezTo>
                  <a:pt x="3908" y="1236"/>
                  <a:pt x="3875" y="1234"/>
                  <a:pt x="3871" y="1241"/>
                </a:cubicBezTo>
                <a:cubicBezTo>
                  <a:pt x="3867" y="1248"/>
                  <a:pt x="3841" y="1243"/>
                  <a:pt x="3837" y="1241"/>
                </a:cubicBezTo>
                <a:cubicBezTo>
                  <a:pt x="3833" y="1239"/>
                  <a:pt x="3784" y="1219"/>
                  <a:pt x="3780" y="1218"/>
                </a:cubicBezTo>
                <a:cubicBezTo>
                  <a:pt x="3776" y="1217"/>
                  <a:pt x="3751" y="1206"/>
                  <a:pt x="3747" y="1203"/>
                </a:cubicBezTo>
                <a:cubicBezTo>
                  <a:pt x="3743" y="1200"/>
                  <a:pt x="3718" y="1197"/>
                  <a:pt x="3717" y="1194"/>
                </a:cubicBezTo>
                <a:cubicBezTo>
                  <a:pt x="3716" y="1191"/>
                  <a:pt x="3719" y="1187"/>
                  <a:pt x="3715" y="1188"/>
                </a:cubicBezTo>
                <a:cubicBezTo>
                  <a:pt x="3711" y="1189"/>
                  <a:pt x="3682" y="1198"/>
                  <a:pt x="3678" y="1201"/>
                </a:cubicBezTo>
                <a:cubicBezTo>
                  <a:pt x="3674" y="1204"/>
                  <a:pt x="3666" y="1212"/>
                  <a:pt x="3666" y="1212"/>
                </a:cubicBezTo>
                <a:cubicBezTo>
                  <a:pt x="3666" y="1212"/>
                  <a:pt x="3654" y="1224"/>
                  <a:pt x="3655" y="1233"/>
                </a:cubicBezTo>
                <a:cubicBezTo>
                  <a:pt x="3656" y="1242"/>
                  <a:pt x="3666" y="1249"/>
                  <a:pt x="3663" y="1254"/>
                </a:cubicBezTo>
                <a:cubicBezTo>
                  <a:pt x="3659" y="1259"/>
                  <a:pt x="3645" y="1265"/>
                  <a:pt x="3645" y="1265"/>
                </a:cubicBezTo>
                <a:cubicBezTo>
                  <a:pt x="3645" y="1265"/>
                  <a:pt x="3630" y="1251"/>
                  <a:pt x="3625" y="1249"/>
                </a:cubicBezTo>
                <a:cubicBezTo>
                  <a:pt x="3620" y="1247"/>
                  <a:pt x="3573" y="1240"/>
                  <a:pt x="3573" y="1240"/>
                </a:cubicBezTo>
                <a:lnTo>
                  <a:pt x="3554" y="1218"/>
                </a:lnTo>
                <a:cubicBezTo>
                  <a:pt x="3554" y="1218"/>
                  <a:pt x="3524" y="1198"/>
                  <a:pt x="3521" y="1197"/>
                </a:cubicBezTo>
                <a:cubicBezTo>
                  <a:pt x="3518" y="1196"/>
                  <a:pt x="3485" y="1197"/>
                  <a:pt x="3480" y="1193"/>
                </a:cubicBezTo>
                <a:cubicBezTo>
                  <a:pt x="3475" y="1189"/>
                  <a:pt x="3459" y="1168"/>
                  <a:pt x="3451" y="1169"/>
                </a:cubicBezTo>
                <a:cubicBezTo>
                  <a:pt x="3443" y="1170"/>
                  <a:pt x="3446" y="1157"/>
                  <a:pt x="3449" y="1155"/>
                </a:cubicBezTo>
                <a:cubicBezTo>
                  <a:pt x="3452" y="1153"/>
                  <a:pt x="3461" y="1136"/>
                  <a:pt x="3460" y="1133"/>
                </a:cubicBezTo>
                <a:cubicBezTo>
                  <a:pt x="3459" y="1130"/>
                  <a:pt x="3465" y="1113"/>
                  <a:pt x="3455" y="1108"/>
                </a:cubicBezTo>
                <a:cubicBezTo>
                  <a:pt x="3445" y="1103"/>
                  <a:pt x="3452" y="1086"/>
                  <a:pt x="3452" y="1086"/>
                </a:cubicBezTo>
                <a:cubicBezTo>
                  <a:pt x="3452" y="1086"/>
                  <a:pt x="3462" y="1084"/>
                  <a:pt x="3458" y="1084"/>
                </a:cubicBezTo>
                <a:cubicBezTo>
                  <a:pt x="3454" y="1084"/>
                  <a:pt x="3439" y="1085"/>
                  <a:pt x="3435" y="1081"/>
                </a:cubicBezTo>
                <a:cubicBezTo>
                  <a:pt x="3432" y="1076"/>
                  <a:pt x="3430" y="1074"/>
                  <a:pt x="3427" y="1076"/>
                </a:cubicBezTo>
                <a:cubicBezTo>
                  <a:pt x="3422" y="1078"/>
                  <a:pt x="3398" y="1082"/>
                  <a:pt x="3395" y="1081"/>
                </a:cubicBezTo>
                <a:cubicBezTo>
                  <a:pt x="3392" y="1080"/>
                  <a:pt x="3368" y="1083"/>
                  <a:pt x="3364" y="1083"/>
                </a:cubicBezTo>
                <a:cubicBezTo>
                  <a:pt x="3360" y="1083"/>
                  <a:pt x="3365" y="1084"/>
                  <a:pt x="3360" y="1083"/>
                </a:cubicBezTo>
                <a:cubicBezTo>
                  <a:pt x="3355" y="1082"/>
                  <a:pt x="3335" y="1091"/>
                  <a:pt x="3334" y="1094"/>
                </a:cubicBezTo>
                <a:cubicBezTo>
                  <a:pt x="3333" y="1098"/>
                  <a:pt x="3313" y="1094"/>
                  <a:pt x="3310" y="1094"/>
                </a:cubicBezTo>
                <a:cubicBezTo>
                  <a:pt x="3307" y="1095"/>
                  <a:pt x="3278" y="1095"/>
                  <a:pt x="3278" y="1095"/>
                </a:cubicBezTo>
                <a:lnTo>
                  <a:pt x="3230" y="1103"/>
                </a:lnTo>
                <a:cubicBezTo>
                  <a:pt x="3230" y="1103"/>
                  <a:pt x="3198" y="1119"/>
                  <a:pt x="3197" y="1124"/>
                </a:cubicBezTo>
                <a:cubicBezTo>
                  <a:pt x="3196" y="1129"/>
                  <a:pt x="3186" y="1137"/>
                  <a:pt x="3184" y="1139"/>
                </a:cubicBezTo>
                <a:cubicBezTo>
                  <a:pt x="3181" y="1141"/>
                  <a:pt x="3163" y="1139"/>
                  <a:pt x="3162" y="1136"/>
                </a:cubicBezTo>
                <a:cubicBezTo>
                  <a:pt x="3161" y="1133"/>
                  <a:pt x="3129" y="1137"/>
                  <a:pt x="3129" y="1137"/>
                </a:cubicBezTo>
                <a:cubicBezTo>
                  <a:pt x="3129" y="1137"/>
                  <a:pt x="3116" y="1130"/>
                  <a:pt x="3112" y="1133"/>
                </a:cubicBezTo>
                <a:cubicBezTo>
                  <a:pt x="3108" y="1136"/>
                  <a:pt x="3108" y="1120"/>
                  <a:pt x="3108" y="1120"/>
                </a:cubicBezTo>
                <a:lnTo>
                  <a:pt x="3113" y="1109"/>
                </a:lnTo>
                <a:lnTo>
                  <a:pt x="3131" y="1097"/>
                </a:lnTo>
                <a:lnTo>
                  <a:pt x="3174" y="1089"/>
                </a:lnTo>
                <a:lnTo>
                  <a:pt x="3195" y="1075"/>
                </a:lnTo>
                <a:lnTo>
                  <a:pt x="3207" y="1070"/>
                </a:lnTo>
                <a:lnTo>
                  <a:pt x="3215" y="1049"/>
                </a:lnTo>
                <a:cubicBezTo>
                  <a:pt x="3215" y="1049"/>
                  <a:pt x="3230" y="1046"/>
                  <a:pt x="3229" y="1043"/>
                </a:cubicBezTo>
                <a:cubicBezTo>
                  <a:pt x="3228" y="1040"/>
                  <a:pt x="3224" y="1026"/>
                  <a:pt x="3224" y="1026"/>
                </a:cubicBezTo>
                <a:lnTo>
                  <a:pt x="3253" y="981"/>
                </a:lnTo>
                <a:lnTo>
                  <a:pt x="3294" y="961"/>
                </a:lnTo>
                <a:lnTo>
                  <a:pt x="3301" y="947"/>
                </a:lnTo>
                <a:cubicBezTo>
                  <a:pt x="3301" y="947"/>
                  <a:pt x="3297" y="929"/>
                  <a:pt x="3300" y="926"/>
                </a:cubicBezTo>
                <a:cubicBezTo>
                  <a:pt x="3303" y="923"/>
                  <a:pt x="3330" y="917"/>
                  <a:pt x="3330" y="917"/>
                </a:cubicBezTo>
                <a:lnTo>
                  <a:pt x="3364" y="928"/>
                </a:lnTo>
                <a:cubicBezTo>
                  <a:pt x="3364" y="928"/>
                  <a:pt x="3382" y="916"/>
                  <a:pt x="3386" y="914"/>
                </a:cubicBezTo>
                <a:cubicBezTo>
                  <a:pt x="3390" y="912"/>
                  <a:pt x="3409" y="901"/>
                  <a:pt x="3409" y="901"/>
                </a:cubicBezTo>
                <a:cubicBezTo>
                  <a:pt x="3409" y="901"/>
                  <a:pt x="3410" y="892"/>
                  <a:pt x="3414" y="893"/>
                </a:cubicBezTo>
                <a:cubicBezTo>
                  <a:pt x="3418" y="894"/>
                  <a:pt x="3435" y="890"/>
                  <a:pt x="3437" y="898"/>
                </a:cubicBezTo>
                <a:cubicBezTo>
                  <a:pt x="3439" y="906"/>
                  <a:pt x="3454" y="931"/>
                  <a:pt x="3454" y="931"/>
                </a:cubicBezTo>
                <a:lnTo>
                  <a:pt x="3477" y="955"/>
                </a:lnTo>
                <a:lnTo>
                  <a:pt x="3499" y="972"/>
                </a:lnTo>
                <a:lnTo>
                  <a:pt x="3526" y="982"/>
                </a:lnTo>
                <a:cubicBezTo>
                  <a:pt x="3526" y="982"/>
                  <a:pt x="3542" y="996"/>
                  <a:pt x="3545" y="997"/>
                </a:cubicBezTo>
                <a:cubicBezTo>
                  <a:pt x="3548" y="998"/>
                  <a:pt x="3563" y="1015"/>
                  <a:pt x="3563" y="1015"/>
                </a:cubicBezTo>
                <a:lnTo>
                  <a:pt x="3571" y="1029"/>
                </a:lnTo>
                <a:cubicBezTo>
                  <a:pt x="3571" y="1029"/>
                  <a:pt x="3566" y="1040"/>
                  <a:pt x="3562" y="1045"/>
                </a:cubicBezTo>
                <a:cubicBezTo>
                  <a:pt x="3558" y="1050"/>
                  <a:pt x="3546" y="1063"/>
                  <a:pt x="3543" y="1062"/>
                </a:cubicBezTo>
                <a:cubicBezTo>
                  <a:pt x="3540" y="1061"/>
                  <a:pt x="3517" y="1057"/>
                  <a:pt x="3517" y="1057"/>
                </a:cubicBezTo>
                <a:lnTo>
                  <a:pt x="3492" y="1060"/>
                </a:lnTo>
                <a:cubicBezTo>
                  <a:pt x="3492" y="1060"/>
                  <a:pt x="3488" y="1066"/>
                  <a:pt x="3495" y="1071"/>
                </a:cubicBezTo>
                <a:cubicBezTo>
                  <a:pt x="3502" y="1076"/>
                  <a:pt x="3510" y="1075"/>
                  <a:pt x="3517" y="1079"/>
                </a:cubicBezTo>
                <a:cubicBezTo>
                  <a:pt x="3524" y="1083"/>
                  <a:pt x="3542" y="1091"/>
                  <a:pt x="3542" y="1091"/>
                </a:cubicBezTo>
                <a:cubicBezTo>
                  <a:pt x="3542" y="1091"/>
                  <a:pt x="3554" y="1093"/>
                  <a:pt x="3554" y="1096"/>
                </a:cubicBezTo>
                <a:cubicBezTo>
                  <a:pt x="3554" y="1099"/>
                  <a:pt x="3558" y="1088"/>
                  <a:pt x="3557" y="1081"/>
                </a:cubicBezTo>
                <a:cubicBezTo>
                  <a:pt x="3556" y="1074"/>
                  <a:pt x="3555" y="1065"/>
                  <a:pt x="3562" y="1063"/>
                </a:cubicBezTo>
                <a:cubicBezTo>
                  <a:pt x="3569" y="1061"/>
                  <a:pt x="3580" y="1063"/>
                  <a:pt x="3580" y="1060"/>
                </a:cubicBezTo>
                <a:cubicBezTo>
                  <a:pt x="3580" y="1057"/>
                  <a:pt x="3583" y="1053"/>
                  <a:pt x="3583" y="1053"/>
                </a:cubicBezTo>
                <a:lnTo>
                  <a:pt x="3592" y="1042"/>
                </a:lnTo>
                <a:lnTo>
                  <a:pt x="3591" y="1035"/>
                </a:lnTo>
                <a:lnTo>
                  <a:pt x="3600" y="1028"/>
                </a:lnTo>
                <a:cubicBezTo>
                  <a:pt x="3600" y="1028"/>
                  <a:pt x="3595" y="1022"/>
                  <a:pt x="3591" y="1017"/>
                </a:cubicBezTo>
                <a:cubicBezTo>
                  <a:pt x="3587" y="1012"/>
                  <a:pt x="3583" y="1009"/>
                  <a:pt x="3586" y="1004"/>
                </a:cubicBezTo>
                <a:cubicBezTo>
                  <a:pt x="3589" y="999"/>
                  <a:pt x="3599" y="992"/>
                  <a:pt x="3604" y="996"/>
                </a:cubicBezTo>
                <a:cubicBezTo>
                  <a:pt x="3609" y="1000"/>
                  <a:pt x="3624" y="1002"/>
                  <a:pt x="3623" y="1007"/>
                </a:cubicBezTo>
                <a:cubicBezTo>
                  <a:pt x="3622" y="1012"/>
                  <a:pt x="3623" y="1019"/>
                  <a:pt x="3625" y="1015"/>
                </a:cubicBezTo>
                <a:cubicBezTo>
                  <a:pt x="3627" y="1011"/>
                  <a:pt x="3626" y="995"/>
                  <a:pt x="3626" y="995"/>
                </a:cubicBezTo>
                <a:cubicBezTo>
                  <a:pt x="3626" y="995"/>
                  <a:pt x="3618" y="984"/>
                  <a:pt x="3611" y="983"/>
                </a:cubicBezTo>
                <a:cubicBezTo>
                  <a:pt x="3604" y="982"/>
                  <a:pt x="3586" y="973"/>
                  <a:pt x="3581" y="971"/>
                </a:cubicBezTo>
                <a:cubicBezTo>
                  <a:pt x="3576" y="969"/>
                  <a:pt x="3567" y="964"/>
                  <a:pt x="3567" y="964"/>
                </a:cubicBezTo>
                <a:cubicBezTo>
                  <a:pt x="3567" y="964"/>
                  <a:pt x="3571" y="953"/>
                  <a:pt x="3565" y="954"/>
                </a:cubicBezTo>
                <a:cubicBezTo>
                  <a:pt x="3559" y="955"/>
                  <a:pt x="3541" y="952"/>
                  <a:pt x="3541" y="949"/>
                </a:cubicBezTo>
                <a:cubicBezTo>
                  <a:pt x="3541" y="946"/>
                  <a:pt x="3523" y="932"/>
                  <a:pt x="3522" y="929"/>
                </a:cubicBezTo>
                <a:cubicBezTo>
                  <a:pt x="3521" y="926"/>
                  <a:pt x="3505" y="904"/>
                  <a:pt x="3505" y="904"/>
                </a:cubicBezTo>
                <a:cubicBezTo>
                  <a:pt x="3505" y="904"/>
                  <a:pt x="3496" y="895"/>
                  <a:pt x="3495" y="892"/>
                </a:cubicBezTo>
                <a:cubicBezTo>
                  <a:pt x="3494" y="889"/>
                  <a:pt x="3493" y="884"/>
                  <a:pt x="3491" y="876"/>
                </a:cubicBezTo>
                <a:cubicBezTo>
                  <a:pt x="3489" y="869"/>
                  <a:pt x="3511" y="849"/>
                  <a:pt x="3510" y="852"/>
                </a:cubicBezTo>
                <a:cubicBezTo>
                  <a:pt x="3509" y="854"/>
                  <a:pt x="3515" y="859"/>
                  <a:pt x="3519" y="867"/>
                </a:cubicBezTo>
                <a:cubicBezTo>
                  <a:pt x="3523" y="876"/>
                  <a:pt x="3539" y="891"/>
                  <a:pt x="3541" y="897"/>
                </a:cubicBezTo>
                <a:cubicBezTo>
                  <a:pt x="3543" y="903"/>
                  <a:pt x="3565" y="920"/>
                  <a:pt x="3570" y="922"/>
                </a:cubicBezTo>
                <a:cubicBezTo>
                  <a:pt x="3575" y="924"/>
                  <a:pt x="3578" y="930"/>
                  <a:pt x="3588" y="934"/>
                </a:cubicBezTo>
                <a:cubicBezTo>
                  <a:pt x="3598" y="938"/>
                  <a:pt x="3597" y="940"/>
                  <a:pt x="3610" y="946"/>
                </a:cubicBezTo>
                <a:cubicBezTo>
                  <a:pt x="3623" y="952"/>
                  <a:pt x="3625" y="954"/>
                  <a:pt x="3627" y="957"/>
                </a:cubicBezTo>
                <a:cubicBezTo>
                  <a:pt x="3629" y="960"/>
                  <a:pt x="3637" y="959"/>
                  <a:pt x="3640" y="964"/>
                </a:cubicBezTo>
                <a:cubicBezTo>
                  <a:pt x="3643" y="969"/>
                  <a:pt x="3647" y="970"/>
                  <a:pt x="3647" y="975"/>
                </a:cubicBezTo>
                <a:cubicBezTo>
                  <a:pt x="3647" y="980"/>
                  <a:pt x="3651" y="980"/>
                  <a:pt x="3649" y="990"/>
                </a:cubicBezTo>
                <a:cubicBezTo>
                  <a:pt x="3647" y="1000"/>
                  <a:pt x="3644" y="1003"/>
                  <a:pt x="3645" y="1005"/>
                </a:cubicBezTo>
                <a:cubicBezTo>
                  <a:pt x="3646" y="1007"/>
                  <a:pt x="3664" y="1044"/>
                  <a:pt x="3671" y="1044"/>
                </a:cubicBezTo>
                <a:cubicBezTo>
                  <a:pt x="3677" y="1044"/>
                  <a:pt x="3698" y="1052"/>
                  <a:pt x="3695" y="1064"/>
                </a:cubicBezTo>
                <a:cubicBezTo>
                  <a:pt x="3692" y="1076"/>
                  <a:pt x="3708" y="1092"/>
                  <a:pt x="3708" y="1092"/>
                </a:cubicBezTo>
                <a:cubicBezTo>
                  <a:pt x="3708" y="1092"/>
                  <a:pt x="3722" y="1092"/>
                  <a:pt x="3731" y="1094"/>
                </a:cubicBezTo>
                <a:cubicBezTo>
                  <a:pt x="3731" y="1087"/>
                  <a:pt x="3730" y="1076"/>
                  <a:pt x="3737" y="1072"/>
                </a:cubicBezTo>
                <a:cubicBezTo>
                  <a:pt x="3746" y="1067"/>
                  <a:pt x="3759" y="1062"/>
                  <a:pt x="3757" y="1057"/>
                </a:cubicBezTo>
                <a:cubicBezTo>
                  <a:pt x="3755" y="1052"/>
                  <a:pt x="3753" y="1043"/>
                  <a:pt x="3745" y="1037"/>
                </a:cubicBezTo>
                <a:cubicBezTo>
                  <a:pt x="3737" y="1031"/>
                  <a:pt x="3729" y="1028"/>
                  <a:pt x="3727" y="1018"/>
                </a:cubicBezTo>
                <a:cubicBezTo>
                  <a:pt x="3725" y="1008"/>
                  <a:pt x="3722" y="995"/>
                  <a:pt x="3731" y="999"/>
                </a:cubicBezTo>
                <a:cubicBezTo>
                  <a:pt x="3740" y="1003"/>
                  <a:pt x="3748" y="1022"/>
                  <a:pt x="3752" y="1009"/>
                </a:cubicBezTo>
                <a:cubicBezTo>
                  <a:pt x="3756" y="996"/>
                  <a:pt x="3766" y="987"/>
                  <a:pt x="3773" y="990"/>
                </a:cubicBezTo>
                <a:cubicBezTo>
                  <a:pt x="3780" y="993"/>
                  <a:pt x="3793" y="998"/>
                  <a:pt x="3792" y="1002"/>
                </a:cubicBezTo>
                <a:cubicBezTo>
                  <a:pt x="3791" y="1006"/>
                  <a:pt x="3801" y="1038"/>
                  <a:pt x="3801" y="1038"/>
                </a:cubicBezTo>
                <a:cubicBezTo>
                  <a:pt x="3801" y="1038"/>
                  <a:pt x="3805" y="1041"/>
                  <a:pt x="3807" y="1056"/>
                </a:cubicBezTo>
                <a:cubicBezTo>
                  <a:pt x="3809" y="1071"/>
                  <a:pt x="3822" y="1075"/>
                  <a:pt x="3820" y="1080"/>
                </a:cubicBezTo>
                <a:cubicBezTo>
                  <a:pt x="3818" y="1084"/>
                  <a:pt x="3812" y="1087"/>
                  <a:pt x="3828" y="1090"/>
                </a:cubicBezTo>
                <a:cubicBezTo>
                  <a:pt x="3844" y="1092"/>
                  <a:pt x="3859" y="1094"/>
                  <a:pt x="3859" y="1098"/>
                </a:cubicBezTo>
                <a:cubicBezTo>
                  <a:pt x="3859" y="1102"/>
                  <a:pt x="3872" y="1105"/>
                  <a:pt x="3874" y="1107"/>
                </a:cubicBezTo>
                <a:cubicBezTo>
                  <a:pt x="3876" y="1110"/>
                  <a:pt x="3888" y="1116"/>
                  <a:pt x="3890" y="1110"/>
                </a:cubicBezTo>
                <a:cubicBezTo>
                  <a:pt x="3892" y="1105"/>
                  <a:pt x="3896" y="1092"/>
                  <a:pt x="3899" y="1094"/>
                </a:cubicBezTo>
                <a:cubicBezTo>
                  <a:pt x="3902" y="1097"/>
                  <a:pt x="3926" y="1097"/>
                  <a:pt x="3928" y="1105"/>
                </a:cubicBezTo>
                <a:cubicBezTo>
                  <a:pt x="3930" y="1112"/>
                  <a:pt x="3947" y="1112"/>
                  <a:pt x="3947" y="1115"/>
                </a:cubicBezTo>
                <a:cubicBezTo>
                  <a:pt x="3947" y="1116"/>
                  <a:pt x="3962" y="1110"/>
                  <a:pt x="3962" y="1110"/>
                </a:cubicBezTo>
                <a:cubicBezTo>
                  <a:pt x="3962" y="1110"/>
                  <a:pt x="3983" y="1094"/>
                  <a:pt x="3989" y="1097"/>
                </a:cubicBezTo>
                <a:cubicBezTo>
                  <a:pt x="3995" y="1100"/>
                  <a:pt x="4012" y="1086"/>
                  <a:pt x="4010" y="1098"/>
                </a:cubicBezTo>
                <a:cubicBezTo>
                  <a:pt x="4008" y="1111"/>
                  <a:pt x="4021" y="1123"/>
                  <a:pt x="4016" y="1136"/>
                </a:cubicBezTo>
                <a:close/>
                <a:moveTo>
                  <a:pt x="3466" y="645"/>
                </a:moveTo>
                <a:lnTo>
                  <a:pt x="3488" y="626"/>
                </a:lnTo>
                <a:lnTo>
                  <a:pt x="3493" y="608"/>
                </a:lnTo>
                <a:cubicBezTo>
                  <a:pt x="3493" y="608"/>
                  <a:pt x="3513" y="612"/>
                  <a:pt x="3514" y="614"/>
                </a:cubicBezTo>
                <a:cubicBezTo>
                  <a:pt x="3514" y="617"/>
                  <a:pt x="3519" y="608"/>
                  <a:pt x="3524" y="613"/>
                </a:cubicBezTo>
                <a:cubicBezTo>
                  <a:pt x="3530" y="617"/>
                  <a:pt x="3536" y="617"/>
                  <a:pt x="3537" y="621"/>
                </a:cubicBezTo>
                <a:cubicBezTo>
                  <a:pt x="3538" y="625"/>
                  <a:pt x="3542" y="629"/>
                  <a:pt x="3542" y="627"/>
                </a:cubicBezTo>
                <a:cubicBezTo>
                  <a:pt x="3543" y="624"/>
                  <a:pt x="3543" y="615"/>
                  <a:pt x="3543" y="615"/>
                </a:cubicBezTo>
                <a:cubicBezTo>
                  <a:pt x="3543" y="615"/>
                  <a:pt x="3537" y="612"/>
                  <a:pt x="3534" y="610"/>
                </a:cubicBezTo>
                <a:cubicBezTo>
                  <a:pt x="3530" y="608"/>
                  <a:pt x="3531" y="602"/>
                  <a:pt x="3534" y="600"/>
                </a:cubicBezTo>
                <a:cubicBezTo>
                  <a:pt x="3538" y="598"/>
                  <a:pt x="3547" y="593"/>
                  <a:pt x="3550" y="595"/>
                </a:cubicBezTo>
                <a:cubicBezTo>
                  <a:pt x="3552" y="597"/>
                  <a:pt x="3564" y="592"/>
                  <a:pt x="3564" y="592"/>
                </a:cubicBezTo>
                <a:cubicBezTo>
                  <a:pt x="3564" y="592"/>
                  <a:pt x="3566" y="588"/>
                  <a:pt x="3568" y="586"/>
                </a:cubicBezTo>
                <a:cubicBezTo>
                  <a:pt x="3569" y="584"/>
                  <a:pt x="3576" y="566"/>
                  <a:pt x="3576" y="566"/>
                </a:cubicBezTo>
                <a:cubicBezTo>
                  <a:pt x="3576" y="566"/>
                  <a:pt x="3571" y="564"/>
                  <a:pt x="3570" y="558"/>
                </a:cubicBezTo>
                <a:cubicBezTo>
                  <a:pt x="3568" y="552"/>
                  <a:pt x="3577" y="535"/>
                  <a:pt x="3579" y="535"/>
                </a:cubicBezTo>
                <a:cubicBezTo>
                  <a:pt x="3581" y="534"/>
                  <a:pt x="3607" y="519"/>
                  <a:pt x="3607" y="519"/>
                </a:cubicBezTo>
                <a:cubicBezTo>
                  <a:pt x="3607" y="519"/>
                  <a:pt x="3617" y="508"/>
                  <a:pt x="3613" y="505"/>
                </a:cubicBezTo>
                <a:cubicBezTo>
                  <a:pt x="3609" y="501"/>
                  <a:pt x="3579" y="487"/>
                  <a:pt x="3579" y="483"/>
                </a:cubicBezTo>
                <a:cubicBezTo>
                  <a:pt x="3579" y="480"/>
                  <a:pt x="3576" y="463"/>
                  <a:pt x="3578" y="456"/>
                </a:cubicBezTo>
                <a:cubicBezTo>
                  <a:pt x="3580" y="450"/>
                  <a:pt x="3592" y="437"/>
                  <a:pt x="3593" y="434"/>
                </a:cubicBezTo>
                <a:cubicBezTo>
                  <a:pt x="3595" y="432"/>
                  <a:pt x="3610" y="414"/>
                  <a:pt x="3613" y="414"/>
                </a:cubicBezTo>
                <a:cubicBezTo>
                  <a:pt x="3615" y="415"/>
                  <a:pt x="3625" y="413"/>
                  <a:pt x="3628" y="412"/>
                </a:cubicBezTo>
                <a:cubicBezTo>
                  <a:pt x="3631" y="410"/>
                  <a:pt x="3654" y="400"/>
                  <a:pt x="3650" y="399"/>
                </a:cubicBezTo>
                <a:cubicBezTo>
                  <a:pt x="3646" y="398"/>
                  <a:pt x="3651" y="386"/>
                  <a:pt x="3649" y="387"/>
                </a:cubicBezTo>
                <a:cubicBezTo>
                  <a:pt x="3647" y="388"/>
                  <a:pt x="3651" y="372"/>
                  <a:pt x="3656" y="371"/>
                </a:cubicBezTo>
                <a:cubicBezTo>
                  <a:pt x="3660" y="369"/>
                  <a:pt x="3668" y="363"/>
                  <a:pt x="3671" y="363"/>
                </a:cubicBezTo>
                <a:cubicBezTo>
                  <a:pt x="3672" y="363"/>
                  <a:pt x="3688" y="364"/>
                  <a:pt x="3692" y="365"/>
                </a:cubicBezTo>
                <a:cubicBezTo>
                  <a:pt x="3696" y="365"/>
                  <a:pt x="3710" y="359"/>
                  <a:pt x="3712" y="365"/>
                </a:cubicBezTo>
                <a:cubicBezTo>
                  <a:pt x="3714" y="371"/>
                  <a:pt x="3720" y="372"/>
                  <a:pt x="3715" y="374"/>
                </a:cubicBezTo>
                <a:cubicBezTo>
                  <a:pt x="3710" y="376"/>
                  <a:pt x="3700" y="385"/>
                  <a:pt x="3693" y="391"/>
                </a:cubicBezTo>
                <a:cubicBezTo>
                  <a:pt x="3686" y="397"/>
                  <a:pt x="3666" y="410"/>
                  <a:pt x="3664" y="411"/>
                </a:cubicBezTo>
                <a:cubicBezTo>
                  <a:pt x="3661" y="412"/>
                  <a:pt x="3660" y="413"/>
                  <a:pt x="3654" y="416"/>
                </a:cubicBezTo>
                <a:cubicBezTo>
                  <a:pt x="3649" y="420"/>
                  <a:pt x="3649" y="412"/>
                  <a:pt x="3648" y="424"/>
                </a:cubicBezTo>
                <a:cubicBezTo>
                  <a:pt x="3647" y="437"/>
                  <a:pt x="3645" y="451"/>
                  <a:pt x="3647" y="456"/>
                </a:cubicBezTo>
                <a:cubicBezTo>
                  <a:pt x="3650" y="460"/>
                  <a:pt x="3652" y="467"/>
                  <a:pt x="3649" y="471"/>
                </a:cubicBezTo>
                <a:cubicBezTo>
                  <a:pt x="3647" y="474"/>
                  <a:pt x="3649" y="476"/>
                  <a:pt x="3649" y="482"/>
                </a:cubicBezTo>
                <a:cubicBezTo>
                  <a:pt x="3650" y="488"/>
                  <a:pt x="3658" y="491"/>
                  <a:pt x="3659" y="493"/>
                </a:cubicBezTo>
                <a:cubicBezTo>
                  <a:pt x="3659" y="496"/>
                  <a:pt x="3670" y="501"/>
                  <a:pt x="3670" y="501"/>
                </a:cubicBezTo>
                <a:cubicBezTo>
                  <a:pt x="3675" y="501"/>
                  <a:pt x="3681" y="500"/>
                  <a:pt x="3682" y="503"/>
                </a:cubicBezTo>
                <a:cubicBezTo>
                  <a:pt x="3684" y="505"/>
                  <a:pt x="3686" y="504"/>
                  <a:pt x="3686" y="504"/>
                </a:cubicBezTo>
                <a:lnTo>
                  <a:pt x="3698" y="501"/>
                </a:lnTo>
                <a:cubicBezTo>
                  <a:pt x="3698" y="501"/>
                  <a:pt x="3709" y="495"/>
                  <a:pt x="3713" y="495"/>
                </a:cubicBezTo>
                <a:cubicBezTo>
                  <a:pt x="3717" y="496"/>
                  <a:pt x="3722" y="494"/>
                  <a:pt x="3727" y="495"/>
                </a:cubicBezTo>
                <a:cubicBezTo>
                  <a:pt x="3732" y="497"/>
                  <a:pt x="3751" y="490"/>
                  <a:pt x="3754" y="491"/>
                </a:cubicBezTo>
                <a:cubicBezTo>
                  <a:pt x="3757" y="491"/>
                  <a:pt x="3775" y="483"/>
                  <a:pt x="3777" y="486"/>
                </a:cubicBezTo>
                <a:cubicBezTo>
                  <a:pt x="3778" y="489"/>
                  <a:pt x="3788" y="488"/>
                  <a:pt x="3788" y="488"/>
                </a:cubicBezTo>
                <a:lnTo>
                  <a:pt x="3796" y="494"/>
                </a:lnTo>
                <a:cubicBezTo>
                  <a:pt x="3796" y="498"/>
                  <a:pt x="3788" y="507"/>
                  <a:pt x="3786" y="509"/>
                </a:cubicBezTo>
                <a:cubicBezTo>
                  <a:pt x="3784" y="510"/>
                  <a:pt x="3777" y="515"/>
                  <a:pt x="3773" y="514"/>
                </a:cubicBezTo>
                <a:cubicBezTo>
                  <a:pt x="3769" y="513"/>
                  <a:pt x="3767" y="515"/>
                  <a:pt x="3761" y="513"/>
                </a:cubicBezTo>
                <a:cubicBezTo>
                  <a:pt x="3756" y="511"/>
                  <a:pt x="3746" y="508"/>
                  <a:pt x="3743" y="508"/>
                </a:cubicBezTo>
                <a:cubicBezTo>
                  <a:pt x="3741" y="508"/>
                  <a:pt x="3710" y="515"/>
                  <a:pt x="3710" y="515"/>
                </a:cubicBezTo>
                <a:lnTo>
                  <a:pt x="3694" y="520"/>
                </a:lnTo>
                <a:lnTo>
                  <a:pt x="3691" y="529"/>
                </a:lnTo>
                <a:lnTo>
                  <a:pt x="3693" y="531"/>
                </a:lnTo>
                <a:lnTo>
                  <a:pt x="3709" y="541"/>
                </a:lnTo>
                <a:cubicBezTo>
                  <a:pt x="3709" y="545"/>
                  <a:pt x="3716" y="542"/>
                  <a:pt x="3714" y="550"/>
                </a:cubicBezTo>
                <a:cubicBezTo>
                  <a:pt x="3713" y="558"/>
                  <a:pt x="3712" y="562"/>
                  <a:pt x="3710" y="566"/>
                </a:cubicBezTo>
                <a:cubicBezTo>
                  <a:pt x="3708" y="570"/>
                  <a:pt x="3700" y="577"/>
                  <a:pt x="3698" y="572"/>
                </a:cubicBezTo>
                <a:cubicBezTo>
                  <a:pt x="3696" y="568"/>
                  <a:pt x="3686" y="559"/>
                  <a:pt x="3684" y="557"/>
                </a:cubicBezTo>
                <a:cubicBezTo>
                  <a:pt x="3681" y="555"/>
                  <a:pt x="3673" y="556"/>
                  <a:pt x="3668" y="556"/>
                </a:cubicBezTo>
                <a:cubicBezTo>
                  <a:pt x="3664" y="556"/>
                  <a:pt x="3655" y="563"/>
                  <a:pt x="3655" y="570"/>
                </a:cubicBezTo>
                <a:cubicBezTo>
                  <a:pt x="3655" y="578"/>
                  <a:pt x="3650" y="587"/>
                  <a:pt x="3652" y="594"/>
                </a:cubicBezTo>
                <a:cubicBezTo>
                  <a:pt x="3654" y="602"/>
                  <a:pt x="3663" y="611"/>
                  <a:pt x="3659" y="616"/>
                </a:cubicBezTo>
                <a:cubicBezTo>
                  <a:pt x="3655" y="620"/>
                  <a:pt x="3645" y="624"/>
                  <a:pt x="3641" y="625"/>
                </a:cubicBezTo>
                <a:cubicBezTo>
                  <a:pt x="3637" y="627"/>
                  <a:pt x="3628" y="634"/>
                  <a:pt x="3625" y="635"/>
                </a:cubicBezTo>
                <a:cubicBezTo>
                  <a:pt x="3621" y="637"/>
                  <a:pt x="3611" y="641"/>
                  <a:pt x="3609" y="636"/>
                </a:cubicBezTo>
                <a:cubicBezTo>
                  <a:pt x="3607" y="631"/>
                  <a:pt x="3603" y="624"/>
                  <a:pt x="3603" y="624"/>
                </a:cubicBezTo>
                <a:cubicBezTo>
                  <a:pt x="3603" y="624"/>
                  <a:pt x="3600" y="618"/>
                  <a:pt x="3599" y="620"/>
                </a:cubicBezTo>
                <a:cubicBezTo>
                  <a:pt x="3598" y="621"/>
                  <a:pt x="3590" y="622"/>
                  <a:pt x="3590" y="622"/>
                </a:cubicBezTo>
                <a:lnTo>
                  <a:pt x="3573" y="629"/>
                </a:lnTo>
                <a:cubicBezTo>
                  <a:pt x="3573" y="629"/>
                  <a:pt x="3564" y="635"/>
                  <a:pt x="3562" y="637"/>
                </a:cubicBezTo>
                <a:cubicBezTo>
                  <a:pt x="3560" y="638"/>
                  <a:pt x="3550" y="638"/>
                  <a:pt x="3546" y="640"/>
                </a:cubicBezTo>
                <a:cubicBezTo>
                  <a:pt x="3542" y="642"/>
                  <a:pt x="3530" y="652"/>
                  <a:pt x="3526" y="647"/>
                </a:cubicBezTo>
                <a:cubicBezTo>
                  <a:pt x="3523" y="643"/>
                  <a:pt x="3521" y="651"/>
                  <a:pt x="3517" y="643"/>
                </a:cubicBezTo>
                <a:cubicBezTo>
                  <a:pt x="3513" y="636"/>
                  <a:pt x="3514" y="628"/>
                  <a:pt x="3510" y="629"/>
                </a:cubicBezTo>
                <a:cubicBezTo>
                  <a:pt x="3505" y="631"/>
                  <a:pt x="3495" y="633"/>
                  <a:pt x="3493" y="636"/>
                </a:cubicBezTo>
                <a:cubicBezTo>
                  <a:pt x="3492" y="639"/>
                  <a:pt x="3491" y="639"/>
                  <a:pt x="3488" y="641"/>
                </a:cubicBezTo>
                <a:cubicBezTo>
                  <a:pt x="3485" y="644"/>
                  <a:pt x="3466" y="646"/>
                  <a:pt x="3466" y="646"/>
                </a:cubicBezTo>
                <a:lnTo>
                  <a:pt x="3466" y="645"/>
                </a:lnTo>
                <a:close/>
                <a:moveTo>
                  <a:pt x="5434" y="1631"/>
                </a:moveTo>
                <a:cubicBezTo>
                  <a:pt x="5436" y="1629"/>
                  <a:pt x="5454" y="1620"/>
                  <a:pt x="5455" y="1615"/>
                </a:cubicBezTo>
                <a:cubicBezTo>
                  <a:pt x="5456" y="1611"/>
                  <a:pt x="5469" y="1658"/>
                  <a:pt x="5469" y="1658"/>
                </a:cubicBezTo>
                <a:lnTo>
                  <a:pt x="5478" y="1692"/>
                </a:lnTo>
                <a:cubicBezTo>
                  <a:pt x="5478" y="1692"/>
                  <a:pt x="5486" y="1716"/>
                  <a:pt x="5488" y="1720"/>
                </a:cubicBezTo>
                <a:cubicBezTo>
                  <a:pt x="5491" y="1725"/>
                  <a:pt x="5495" y="1755"/>
                  <a:pt x="5495" y="1758"/>
                </a:cubicBezTo>
                <a:cubicBezTo>
                  <a:pt x="5495" y="1761"/>
                  <a:pt x="5504" y="1779"/>
                  <a:pt x="5500" y="1781"/>
                </a:cubicBezTo>
                <a:cubicBezTo>
                  <a:pt x="5495" y="1783"/>
                  <a:pt x="5489" y="1781"/>
                  <a:pt x="5490" y="1784"/>
                </a:cubicBezTo>
                <a:cubicBezTo>
                  <a:pt x="5492" y="1787"/>
                  <a:pt x="5495" y="1801"/>
                  <a:pt x="5495" y="1804"/>
                </a:cubicBezTo>
                <a:cubicBezTo>
                  <a:pt x="5495" y="1807"/>
                  <a:pt x="5493" y="1824"/>
                  <a:pt x="5492" y="1828"/>
                </a:cubicBezTo>
                <a:cubicBezTo>
                  <a:pt x="5490" y="1831"/>
                  <a:pt x="5490" y="1840"/>
                  <a:pt x="5490" y="1844"/>
                </a:cubicBezTo>
                <a:cubicBezTo>
                  <a:pt x="5490" y="1848"/>
                  <a:pt x="5492" y="1855"/>
                  <a:pt x="5492" y="1857"/>
                </a:cubicBezTo>
                <a:cubicBezTo>
                  <a:pt x="5492" y="1859"/>
                  <a:pt x="5494" y="1862"/>
                  <a:pt x="5494" y="1862"/>
                </a:cubicBezTo>
                <a:cubicBezTo>
                  <a:pt x="5494" y="1862"/>
                  <a:pt x="5497" y="1864"/>
                  <a:pt x="5498" y="1860"/>
                </a:cubicBezTo>
                <a:cubicBezTo>
                  <a:pt x="5500" y="1857"/>
                  <a:pt x="5509" y="1856"/>
                  <a:pt x="5511" y="1857"/>
                </a:cubicBezTo>
                <a:cubicBezTo>
                  <a:pt x="5512" y="1858"/>
                  <a:pt x="5527" y="1876"/>
                  <a:pt x="5529" y="1882"/>
                </a:cubicBezTo>
                <a:cubicBezTo>
                  <a:pt x="5530" y="1887"/>
                  <a:pt x="5547" y="1913"/>
                  <a:pt x="5549" y="1915"/>
                </a:cubicBezTo>
                <a:cubicBezTo>
                  <a:pt x="5551" y="1918"/>
                  <a:pt x="5559" y="1927"/>
                  <a:pt x="5554" y="1934"/>
                </a:cubicBezTo>
                <a:cubicBezTo>
                  <a:pt x="5549" y="1941"/>
                  <a:pt x="5549" y="1943"/>
                  <a:pt x="5549" y="1947"/>
                </a:cubicBezTo>
                <a:cubicBezTo>
                  <a:pt x="5550" y="1950"/>
                  <a:pt x="5552" y="1965"/>
                  <a:pt x="5559" y="1973"/>
                </a:cubicBezTo>
                <a:cubicBezTo>
                  <a:pt x="5565" y="1981"/>
                  <a:pt x="5579" y="1996"/>
                  <a:pt x="5579" y="1996"/>
                </a:cubicBezTo>
                <a:cubicBezTo>
                  <a:pt x="5579" y="1996"/>
                  <a:pt x="5596" y="2008"/>
                  <a:pt x="5599" y="2012"/>
                </a:cubicBezTo>
                <a:cubicBezTo>
                  <a:pt x="5602" y="2015"/>
                  <a:pt x="5621" y="2017"/>
                  <a:pt x="5623" y="2025"/>
                </a:cubicBezTo>
                <a:cubicBezTo>
                  <a:pt x="5625" y="2033"/>
                  <a:pt x="5630" y="2041"/>
                  <a:pt x="5630" y="2041"/>
                </a:cubicBezTo>
                <a:cubicBezTo>
                  <a:pt x="5630" y="2041"/>
                  <a:pt x="5646" y="2045"/>
                  <a:pt x="5646" y="2048"/>
                </a:cubicBezTo>
                <a:cubicBezTo>
                  <a:pt x="5646" y="2046"/>
                  <a:pt x="5645" y="2023"/>
                  <a:pt x="5644" y="2020"/>
                </a:cubicBezTo>
                <a:cubicBezTo>
                  <a:pt x="5642" y="2016"/>
                  <a:pt x="5626" y="1984"/>
                  <a:pt x="5624" y="1982"/>
                </a:cubicBezTo>
                <a:cubicBezTo>
                  <a:pt x="5622" y="1980"/>
                  <a:pt x="5618" y="1975"/>
                  <a:pt x="5620" y="1967"/>
                </a:cubicBezTo>
                <a:cubicBezTo>
                  <a:pt x="5622" y="1958"/>
                  <a:pt x="5619" y="1935"/>
                  <a:pt x="5619" y="1935"/>
                </a:cubicBezTo>
                <a:lnTo>
                  <a:pt x="5588" y="1898"/>
                </a:lnTo>
                <a:cubicBezTo>
                  <a:pt x="5588" y="1898"/>
                  <a:pt x="5561" y="1872"/>
                  <a:pt x="5560" y="1873"/>
                </a:cubicBezTo>
                <a:cubicBezTo>
                  <a:pt x="5559" y="1874"/>
                  <a:pt x="5539" y="1865"/>
                  <a:pt x="5539" y="1857"/>
                </a:cubicBezTo>
                <a:cubicBezTo>
                  <a:pt x="5540" y="1849"/>
                  <a:pt x="5537" y="1829"/>
                  <a:pt x="5531" y="1824"/>
                </a:cubicBezTo>
                <a:cubicBezTo>
                  <a:pt x="5525" y="1820"/>
                  <a:pt x="5520" y="1812"/>
                  <a:pt x="5515" y="1810"/>
                </a:cubicBezTo>
                <a:cubicBezTo>
                  <a:pt x="5511" y="1807"/>
                  <a:pt x="5514" y="1782"/>
                  <a:pt x="5515" y="1779"/>
                </a:cubicBezTo>
                <a:cubicBezTo>
                  <a:pt x="5517" y="1775"/>
                  <a:pt x="5527" y="1746"/>
                  <a:pt x="5527" y="1744"/>
                </a:cubicBezTo>
                <a:cubicBezTo>
                  <a:pt x="5526" y="1742"/>
                  <a:pt x="5529" y="1715"/>
                  <a:pt x="5529" y="1715"/>
                </a:cubicBezTo>
                <a:cubicBezTo>
                  <a:pt x="5529" y="1715"/>
                  <a:pt x="5538" y="1704"/>
                  <a:pt x="5540" y="1708"/>
                </a:cubicBezTo>
                <a:cubicBezTo>
                  <a:pt x="5542" y="1712"/>
                  <a:pt x="5551" y="1708"/>
                  <a:pt x="5549" y="1720"/>
                </a:cubicBezTo>
                <a:cubicBezTo>
                  <a:pt x="5546" y="1732"/>
                  <a:pt x="5547" y="1739"/>
                  <a:pt x="5547" y="1739"/>
                </a:cubicBezTo>
                <a:lnTo>
                  <a:pt x="5571" y="1734"/>
                </a:lnTo>
                <a:lnTo>
                  <a:pt x="5588" y="1751"/>
                </a:lnTo>
                <a:lnTo>
                  <a:pt x="5600" y="1767"/>
                </a:lnTo>
                <a:lnTo>
                  <a:pt x="5615" y="1777"/>
                </a:lnTo>
                <a:cubicBezTo>
                  <a:pt x="5615" y="1777"/>
                  <a:pt x="5619" y="1795"/>
                  <a:pt x="5621" y="1796"/>
                </a:cubicBezTo>
                <a:cubicBezTo>
                  <a:pt x="5623" y="1797"/>
                  <a:pt x="5633" y="1792"/>
                  <a:pt x="5633" y="1792"/>
                </a:cubicBezTo>
                <a:lnTo>
                  <a:pt x="5648" y="1803"/>
                </a:lnTo>
                <a:cubicBezTo>
                  <a:pt x="5648" y="1803"/>
                  <a:pt x="5640" y="1818"/>
                  <a:pt x="5642" y="1823"/>
                </a:cubicBezTo>
                <a:cubicBezTo>
                  <a:pt x="5644" y="1826"/>
                  <a:pt x="5646" y="1840"/>
                  <a:pt x="5646" y="1840"/>
                </a:cubicBezTo>
                <a:lnTo>
                  <a:pt x="5660" y="1828"/>
                </a:lnTo>
                <a:lnTo>
                  <a:pt x="5679" y="1814"/>
                </a:lnTo>
                <a:lnTo>
                  <a:pt x="5688" y="1801"/>
                </a:lnTo>
                <a:lnTo>
                  <a:pt x="5691" y="1791"/>
                </a:lnTo>
                <a:lnTo>
                  <a:pt x="5718" y="1780"/>
                </a:lnTo>
                <a:lnTo>
                  <a:pt x="5743" y="1757"/>
                </a:lnTo>
                <a:lnTo>
                  <a:pt x="5743" y="1708"/>
                </a:lnTo>
                <a:lnTo>
                  <a:pt x="5735" y="1677"/>
                </a:lnTo>
                <a:lnTo>
                  <a:pt x="5712" y="1645"/>
                </a:lnTo>
                <a:lnTo>
                  <a:pt x="5668" y="1601"/>
                </a:lnTo>
                <a:lnTo>
                  <a:pt x="5651" y="1580"/>
                </a:lnTo>
                <a:cubicBezTo>
                  <a:pt x="5651" y="1580"/>
                  <a:pt x="5639" y="1565"/>
                  <a:pt x="5640" y="1561"/>
                </a:cubicBezTo>
                <a:cubicBezTo>
                  <a:pt x="5640" y="1557"/>
                  <a:pt x="5643" y="1536"/>
                  <a:pt x="5643" y="1536"/>
                </a:cubicBezTo>
                <a:lnTo>
                  <a:pt x="5655" y="1524"/>
                </a:lnTo>
                <a:lnTo>
                  <a:pt x="5678" y="1501"/>
                </a:lnTo>
                <a:cubicBezTo>
                  <a:pt x="5678" y="1501"/>
                  <a:pt x="5694" y="1491"/>
                  <a:pt x="5697" y="1493"/>
                </a:cubicBezTo>
                <a:cubicBezTo>
                  <a:pt x="5699" y="1496"/>
                  <a:pt x="5721" y="1495"/>
                  <a:pt x="5721" y="1497"/>
                </a:cubicBezTo>
                <a:cubicBezTo>
                  <a:pt x="5722" y="1499"/>
                  <a:pt x="5725" y="1498"/>
                  <a:pt x="5723" y="1502"/>
                </a:cubicBezTo>
                <a:cubicBezTo>
                  <a:pt x="5722" y="1506"/>
                  <a:pt x="5724" y="1524"/>
                  <a:pt x="5726" y="1526"/>
                </a:cubicBezTo>
                <a:cubicBezTo>
                  <a:pt x="5728" y="1528"/>
                  <a:pt x="5733" y="1530"/>
                  <a:pt x="5735" y="1531"/>
                </a:cubicBezTo>
                <a:cubicBezTo>
                  <a:pt x="5736" y="1532"/>
                  <a:pt x="5743" y="1529"/>
                  <a:pt x="5744" y="1525"/>
                </a:cubicBezTo>
                <a:cubicBezTo>
                  <a:pt x="5745" y="1521"/>
                  <a:pt x="5743" y="1507"/>
                  <a:pt x="5744" y="1504"/>
                </a:cubicBezTo>
                <a:cubicBezTo>
                  <a:pt x="5745" y="1500"/>
                  <a:pt x="5746" y="1500"/>
                  <a:pt x="5748" y="1500"/>
                </a:cubicBezTo>
                <a:cubicBezTo>
                  <a:pt x="5750" y="1499"/>
                  <a:pt x="5760" y="1500"/>
                  <a:pt x="5760" y="1500"/>
                </a:cubicBezTo>
                <a:lnTo>
                  <a:pt x="5770" y="1489"/>
                </a:lnTo>
                <a:lnTo>
                  <a:pt x="5789" y="1496"/>
                </a:lnTo>
                <a:lnTo>
                  <a:pt x="5809" y="1479"/>
                </a:lnTo>
                <a:cubicBezTo>
                  <a:pt x="5809" y="1479"/>
                  <a:pt x="5820" y="1477"/>
                  <a:pt x="5821" y="1478"/>
                </a:cubicBezTo>
                <a:cubicBezTo>
                  <a:pt x="5822" y="1479"/>
                  <a:pt x="5840" y="1465"/>
                  <a:pt x="5840" y="1465"/>
                </a:cubicBezTo>
                <a:lnTo>
                  <a:pt x="5857" y="1461"/>
                </a:lnTo>
                <a:lnTo>
                  <a:pt x="5873" y="1454"/>
                </a:lnTo>
                <a:cubicBezTo>
                  <a:pt x="5873" y="1454"/>
                  <a:pt x="5880" y="1439"/>
                  <a:pt x="5880" y="1441"/>
                </a:cubicBezTo>
                <a:cubicBezTo>
                  <a:pt x="5880" y="1443"/>
                  <a:pt x="5919" y="1402"/>
                  <a:pt x="5919" y="1402"/>
                </a:cubicBezTo>
                <a:lnTo>
                  <a:pt x="5931" y="1371"/>
                </a:lnTo>
                <a:lnTo>
                  <a:pt x="5946" y="1327"/>
                </a:lnTo>
                <a:lnTo>
                  <a:pt x="5956" y="1271"/>
                </a:lnTo>
                <a:lnTo>
                  <a:pt x="5956" y="1255"/>
                </a:lnTo>
                <a:cubicBezTo>
                  <a:pt x="5956" y="1255"/>
                  <a:pt x="5942" y="1267"/>
                  <a:pt x="5940" y="1268"/>
                </a:cubicBezTo>
                <a:cubicBezTo>
                  <a:pt x="5938" y="1269"/>
                  <a:pt x="5926" y="1265"/>
                  <a:pt x="5926" y="1265"/>
                </a:cubicBezTo>
                <a:lnTo>
                  <a:pt x="5935" y="1249"/>
                </a:lnTo>
                <a:cubicBezTo>
                  <a:pt x="5935" y="1249"/>
                  <a:pt x="5940" y="1237"/>
                  <a:pt x="5938" y="1236"/>
                </a:cubicBezTo>
                <a:cubicBezTo>
                  <a:pt x="5935" y="1236"/>
                  <a:pt x="5922" y="1232"/>
                  <a:pt x="5922" y="1232"/>
                </a:cubicBezTo>
                <a:cubicBezTo>
                  <a:pt x="5922" y="1232"/>
                  <a:pt x="5927" y="1219"/>
                  <a:pt x="5928" y="1218"/>
                </a:cubicBezTo>
                <a:cubicBezTo>
                  <a:pt x="5927" y="1218"/>
                  <a:pt x="5905" y="1195"/>
                  <a:pt x="5905" y="1195"/>
                </a:cubicBezTo>
                <a:cubicBezTo>
                  <a:pt x="5905" y="1195"/>
                  <a:pt x="5876" y="1153"/>
                  <a:pt x="5875" y="1157"/>
                </a:cubicBezTo>
                <a:cubicBezTo>
                  <a:pt x="5873" y="1160"/>
                  <a:pt x="5851" y="1141"/>
                  <a:pt x="5849" y="1141"/>
                </a:cubicBezTo>
                <a:cubicBezTo>
                  <a:pt x="5847" y="1141"/>
                  <a:pt x="5845" y="1141"/>
                  <a:pt x="5844" y="1137"/>
                </a:cubicBezTo>
                <a:cubicBezTo>
                  <a:pt x="5843" y="1133"/>
                  <a:pt x="5864" y="1105"/>
                  <a:pt x="5865" y="1103"/>
                </a:cubicBezTo>
                <a:cubicBezTo>
                  <a:pt x="5865" y="1101"/>
                  <a:pt x="5884" y="1081"/>
                  <a:pt x="5887" y="1082"/>
                </a:cubicBezTo>
                <a:cubicBezTo>
                  <a:pt x="5891" y="1082"/>
                  <a:pt x="5902" y="1083"/>
                  <a:pt x="5902" y="1083"/>
                </a:cubicBezTo>
                <a:cubicBezTo>
                  <a:pt x="5902" y="1083"/>
                  <a:pt x="5899" y="1070"/>
                  <a:pt x="5897" y="1069"/>
                </a:cubicBezTo>
                <a:cubicBezTo>
                  <a:pt x="5895" y="1068"/>
                  <a:pt x="5850" y="1064"/>
                  <a:pt x="5850" y="1064"/>
                </a:cubicBezTo>
                <a:cubicBezTo>
                  <a:pt x="5850" y="1064"/>
                  <a:pt x="5832" y="1075"/>
                  <a:pt x="5832" y="1078"/>
                </a:cubicBezTo>
                <a:cubicBezTo>
                  <a:pt x="5831" y="1080"/>
                  <a:pt x="5816" y="1079"/>
                  <a:pt x="5816" y="1079"/>
                </a:cubicBezTo>
                <a:lnTo>
                  <a:pt x="5814" y="1064"/>
                </a:lnTo>
                <a:lnTo>
                  <a:pt x="5796" y="1055"/>
                </a:lnTo>
                <a:lnTo>
                  <a:pt x="5776" y="1048"/>
                </a:lnTo>
                <a:lnTo>
                  <a:pt x="5776" y="1034"/>
                </a:lnTo>
                <a:cubicBezTo>
                  <a:pt x="5776" y="1034"/>
                  <a:pt x="5789" y="1029"/>
                  <a:pt x="5791" y="1028"/>
                </a:cubicBezTo>
                <a:cubicBezTo>
                  <a:pt x="5793" y="1026"/>
                  <a:pt x="5809" y="1018"/>
                  <a:pt x="5810" y="1012"/>
                </a:cubicBezTo>
                <a:cubicBezTo>
                  <a:pt x="5812" y="1005"/>
                  <a:pt x="5822" y="995"/>
                  <a:pt x="5824" y="993"/>
                </a:cubicBezTo>
                <a:cubicBezTo>
                  <a:pt x="5825" y="991"/>
                  <a:pt x="5833" y="983"/>
                  <a:pt x="5835" y="985"/>
                </a:cubicBezTo>
                <a:cubicBezTo>
                  <a:pt x="5837" y="986"/>
                  <a:pt x="5850" y="995"/>
                  <a:pt x="5849" y="996"/>
                </a:cubicBezTo>
                <a:cubicBezTo>
                  <a:pt x="5848" y="997"/>
                  <a:pt x="5839" y="1011"/>
                  <a:pt x="5841" y="1014"/>
                </a:cubicBezTo>
                <a:cubicBezTo>
                  <a:pt x="5843" y="1018"/>
                  <a:pt x="5852" y="1030"/>
                  <a:pt x="5851" y="1032"/>
                </a:cubicBezTo>
                <a:cubicBezTo>
                  <a:pt x="5850" y="1034"/>
                  <a:pt x="5845" y="1042"/>
                  <a:pt x="5845" y="1042"/>
                </a:cubicBezTo>
                <a:lnTo>
                  <a:pt x="5855" y="1040"/>
                </a:lnTo>
                <a:cubicBezTo>
                  <a:pt x="5855" y="1040"/>
                  <a:pt x="5868" y="1030"/>
                  <a:pt x="5867" y="1029"/>
                </a:cubicBezTo>
                <a:cubicBezTo>
                  <a:pt x="5867" y="1028"/>
                  <a:pt x="5877" y="1016"/>
                  <a:pt x="5879" y="1016"/>
                </a:cubicBezTo>
                <a:cubicBezTo>
                  <a:pt x="5881" y="1016"/>
                  <a:pt x="5903" y="1012"/>
                  <a:pt x="5904" y="1014"/>
                </a:cubicBezTo>
                <a:cubicBezTo>
                  <a:pt x="5905" y="1016"/>
                  <a:pt x="5926" y="1021"/>
                  <a:pt x="5926" y="1021"/>
                </a:cubicBezTo>
                <a:lnTo>
                  <a:pt x="5930" y="1061"/>
                </a:lnTo>
                <a:cubicBezTo>
                  <a:pt x="5930" y="1061"/>
                  <a:pt x="5984" y="1074"/>
                  <a:pt x="5984" y="1077"/>
                </a:cubicBezTo>
                <a:cubicBezTo>
                  <a:pt x="5984" y="1080"/>
                  <a:pt x="5978" y="1085"/>
                  <a:pt x="5978" y="1085"/>
                </a:cubicBezTo>
                <a:cubicBezTo>
                  <a:pt x="5978" y="1085"/>
                  <a:pt x="5977" y="1096"/>
                  <a:pt x="5980" y="1097"/>
                </a:cubicBezTo>
                <a:cubicBezTo>
                  <a:pt x="5982" y="1099"/>
                  <a:pt x="5991" y="1106"/>
                  <a:pt x="5993" y="1109"/>
                </a:cubicBezTo>
                <a:cubicBezTo>
                  <a:pt x="5995" y="1111"/>
                  <a:pt x="5999" y="1129"/>
                  <a:pt x="5999" y="1129"/>
                </a:cubicBezTo>
                <a:cubicBezTo>
                  <a:pt x="5999" y="1129"/>
                  <a:pt x="5992" y="1145"/>
                  <a:pt x="5993" y="1147"/>
                </a:cubicBezTo>
                <a:cubicBezTo>
                  <a:pt x="5994" y="1149"/>
                  <a:pt x="6007" y="1161"/>
                  <a:pt x="6007" y="1161"/>
                </a:cubicBezTo>
                <a:lnTo>
                  <a:pt x="6045" y="1147"/>
                </a:lnTo>
                <a:cubicBezTo>
                  <a:pt x="6045" y="1147"/>
                  <a:pt x="6066" y="1131"/>
                  <a:pt x="6066" y="1129"/>
                </a:cubicBezTo>
                <a:cubicBezTo>
                  <a:pt x="6066" y="1127"/>
                  <a:pt x="6044" y="1074"/>
                  <a:pt x="6044" y="1074"/>
                </a:cubicBezTo>
                <a:lnTo>
                  <a:pt x="5993" y="1039"/>
                </a:lnTo>
                <a:lnTo>
                  <a:pt x="5972" y="1021"/>
                </a:lnTo>
                <a:lnTo>
                  <a:pt x="6002" y="991"/>
                </a:lnTo>
                <a:lnTo>
                  <a:pt x="5999" y="965"/>
                </a:lnTo>
                <a:cubicBezTo>
                  <a:pt x="5999" y="965"/>
                  <a:pt x="6006" y="940"/>
                  <a:pt x="6007" y="940"/>
                </a:cubicBezTo>
                <a:cubicBezTo>
                  <a:pt x="6009" y="940"/>
                  <a:pt x="6027" y="927"/>
                  <a:pt x="6027" y="927"/>
                </a:cubicBezTo>
                <a:lnTo>
                  <a:pt x="6049" y="942"/>
                </a:lnTo>
                <a:lnTo>
                  <a:pt x="6080" y="922"/>
                </a:lnTo>
                <a:lnTo>
                  <a:pt x="6098" y="857"/>
                </a:lnTo>
                <a:lnTo>
                  <a:pt x="6099" y="773"/>
                </a:lnTo>
                <a:lnTo>
                  <a:pt x="6071" y="722"/>
                </a:lnTo>
                <a:cubicBezTo>
                  <a:pt x="6071" y="722"/>
                  <a:pt x="6057" y="691"/>
                  <a:pt x="6055" y="691"/>
                </a:cubicBezTo>
                <a:cubicBezTo>
                  <a:pt x="6053" y="691"/>
                  <a:pt x="6034" y="661"/>
                  <a:pt x="6034" y="661"/>
                </a:cubicBezTo>
                <a:lnTo>
                  <a:pt x="5990" y="641"/>
                </a:lnTo>
                <a:lnTo>
                  <a:pt x="5970" y="641"/>
                </a:lnTo>
                <a:lnTo>
                  <a:pt x="5958" y="661"/>
                </a:lnTo>
                <a:lnTo>
                  <a:pt x="5946" y="645"/>
                </a:lnTo>
                <a:lnTo>
                  <a:pt x="5929" y="615"/>
                </a:lnTo>
                <a:lnTo>
                  <a:pt x="5930" y="633"/>
                </a:lnTo>
                <a:cubicBezTo>
                  <a:pt x="5930" y="633"/>
                  <a:pt x="5933" y="645"/>
                  <a:pt x="5932" y="648"/>
                </a:cubicBezTo>
                <a:cubicBezTo>
                  <a:pt x="5932" y="651"/>
                  <a:pt x="5919" y="631"/>
                  <a:pt x="5919" y="631"/>
                </a:cubicBezTo>
                <a:cubicBezTo>
                  <a:pt x="5919" y="631"/>
                  <a:pt x="5898" y="627"/>
                  <a:pt x="5897" y="627"/>
                </a:cubicBezTo>
                <a:cubicBezTo>
                  <a:pt x="5895" y="627"/>
                  <a:pt x="5885" y="621"/>
                  <a:pt x="5885" y="621"/>
                </a:cubicBezTo>
                <a:cubicBezTo>
                  <a:pt x="5885" y="621"/>
                  <a:pt x="5916" y="585"/>
                  <a:pt x="5913" y="586"/>
                </a:cubicBezTo>
                <a:cubicBezTo>
                  <a:pt x="5911" y="588"/>
                  <a:pt x="5919" y="540"/>
                  <a:pt x="5919" y="540"/>
                </a:cubicBezTo>
                <a:cubicBezTo>
                  <a:pt x="5919" y="540"/>
                  <a:pt x="5930" y="517"/>
                  <a:pt x="5930" y="519"/>
                </a:cubicBezTo>
                <a:cubicBezTo>
                  <a:pt x="5931" y="520"/>
                  <a:pt x="5974" y="514"/>
                  <a:pt x="5974" y="514"/>
                </a:cubicBezTo>
                <a:cubicBezTo>
                  <a:pt x="5974" y="514"/>
                  <a:pt x="6053" y="513"/>
                  <a:pt x="6053" y="514"/>
                </a:cubicBezTo>
                <a:cubicBezTo>
                  <a:pt x="6052" y="515"/>
                  <a:pt x="6091" y="511"/>
                  <a:pt x="6091" y="511"/>
                </a:cubicBezTo>
                <a:cubicBezTo>
                  <a:pt x="6091" y="511"/>
                  <a:pt x="6092" y="523"/>
                  <a:pt x="6096" y="524"/>
                </a:cubicBezTo>
                <a:cubicBezTo>
                  <a:pt x="6099" y="525"/>
                  <a:pt x="6131" y="523"/>
                  <a:pt x="6131" y="523"/>
                </a:cubicBezTo>
                <a:lnTo>
                  <a:pt x="6154" y="518"/>
                </a:lnTo>
                <a:lnTo>
                  <a:pt x="6165" y="517"/>
                </a:lnTo>
                <a:cubicBezTo>
                  <a:pt x="6165" y="517"/>
                  <a:pt x="6151" y="503"/>
                  <a:pt x="6149" y="503"/>
                </a:cubicBezTo>
                <a:cubicBezTo>
                  <a:pt x="6147" y="503"/>
                  <a:pt x="6134" y="497"/>
                  <a:pt x="6133" y="496"/>
                </a:cubicBezTo>
                <a:cubicBezTo>
                  <a:pt x="6132" y="495"/>
                  <a:pt x="6143" y="470"/>
                  <a:pt x="6142" y="466"/>
                </a:cubicBezTo>
                <a:cubicBezTo>
                  <a:pt x="6142" y="462"/>
                  <a:pt x="6140" y="448"/>
                  <a:pt x="6145" y="450"/>
                </a:cubicBezTo>
                <a:cubicBezTo>
                  <a:pt x="6151" y="451"/>
                  <a:pt x="6187" y="451"/>
                  <a:pt x="6187" y="451"/>
                </a:cubicBezTo>
                <a:cubicBezTo>
                  <a:pt x="6187" y="451"/>
                  <a:pt x="6201" y="465"/>
                  <a:pt x="6201" y="469"/>
                </a:cubicBezTo>
                <a:cubicBezTo>
                  <a:pt x="6201" y="473"/>
                  <a:pt x="6225" y="487"/>
                  <a:pt x="6225" y="487"/>
                </a:cubicBezTo>
                <a:cubicBezTo>
                  <a:pt x="6225" y="487"/>
                  <a:pt x="6237" y="473"/>
                  <a:pt x="6238" y="470"/>
                </a:cubicBezTo>
                <a:cubicBezTo>
                  <a:pt x="6240" y="468"/>
                  <a:pt x="6246" y="461"/>
                  <a:pt x="6249" y="459"/>
                </a:cubicBezTo>
                <a:cubicBezTo>
                  <a:pt x="6246" y="457"/>
                  <a:pt x="6235" y="443"/>
                  <a:pt x="6235" y="443"/>
                </a:cubicBezTo>
                <a:cubicBezTo>
                  <a:pt x="6235" y="443"/>
                  <a:pt x="6246" y="430"/>
                  <a:pt x="6252" y="437"/>
                </a:cubicBezTo>
                <a:cubicBezTo>
                  <a:pt x="6258" y="444"/>
                  <a:pt x="6272" y="472"/>
                  <a:pt x="6272" y="472"/>
                </a:cubicBezTo>
                <a:cubicBezTo>
                  <a:pt x="6272" y="472"/>
                  <a:pt x="6260" y="502"/>
                  <a:pt x="6260" y="505"/>
                </a:cubicBezTo>
                <a:cubicBezTo>
                  <a:pt x="6260" y="507"/>
                  <a:pt x="6255" y="535"/>
                  <a:pt x="6255" y="537"/>
                </a:cubicBezTo>
                <a:cubicBezTo>
                  <a:pt x="6255" y="539"/>
                  <a:pt x="6242" y="550"/>
                  <a:pt x="6242" y="550"/>
                </a:cubicBezTo>
                <a:cubicBezTo>
                  <a:pt x="6242" y="550"/>
                  <a:pt x="6235" y="550"/>
                  <a:pt x="6235" y="554"/>
                </a:cubicBezTo>
                <a:cubicBezTo>
                  <a:pt x="6235" y="557"/>
                  <a:pt x="6244" y="575"/>
                  <a:pt x="6244" y="575"/>
                </a:cubicBezTo>
                <a:cubicBezTo>
                  <a:pt x="6244" y="575"/>
                  <a:pt x="6248" y="596"/>
                  <a:pt x="6250" y="597"/>
                </a:cubicBezTo>
                <a:cubicBezTo>
                  <a:pt x="6252" y="598"/>
                  <a:pt x="6318" y="656"/>
                  <a:pt x="6318" y="656"/>
                </a:cubicBezTo>
                <a:lnTo>
                  <a:pt x="6361" y="699"/>
                </a:lnTo>
                <a:lnTo>
                  <a:pt x="6389" y="722"/>
                </a:lnTo>
                <a:lnTo>
                  <a:pt x="6397" y="720"/>
                </a:lnTo>
                <a:cubicBezTo>
                  <a:pt x="6397" y="720"/>
                  <a:pt x="6404" y="687"/>
                  <a:pt x="6401" y="688"/>
                </a:cubicBezTo>
                <a:cubicBezTo>
                  <a:pt x="6398" y="690"/>
                  <a:pt x="6388" y="679"/>
                  <a:pt x="6389" y="677"/>
                </a:cubicBezTo>
                <a:cubicBezTo>
                  <a:pt x="6390" y="675"/>
                  <a:pt x="6393" y="665"/>
                  <a:pt x="6396" y="666"/>
                </a:cubicBezTo>
                <a:cubicBezTo>
                  <a:pt x="6400" y="667"/>
                  <a:pt x="6410" y="669"/>
                  <a:pt x="6410" y="669"/>
                </a:cubicBezTo>
                <a:lnTo>
                  <a:pt x="6390" y="643"/>
                </a:lnTo>
                <a:lnTo>
                  <a:pt x="6396" y="629"/>
                </a:lnTo>
                <a:lnTo>
                  <a:pt x="6412" y="634"/>
                </a:lnTo>
                <a:lnTo>
                  <a:pt x="6391" y="612"/>
                </a:lnTo>
                <a:lnTo>
                  <a:pt x="6381" y="591"/>
                </a:lnTo>
                <a:cubicBezTo>
                  <a:pt x="6381" y="591"/>
                  <a:pt x="6392" y="594"/>
                  <a:pt x="6393" y="596"/>
                </a:cubicBezTo>
                <a:cubicBezTo>
                  <a:pt x="6393" y="598"/>
                  <a:pt x="6405" y="587"/>
                  <a:pt x="6401" y="586"/>
                </a:cubicBezTo>
                <a:cubicBezTo>
                  <a:pt x="6397" y="586"/>
                  <a:pt x="6373" y="577"/>
                  <a:pt x="6373" y="575"/>
                </a:cubicBezTo>
                <a:cubicBezTo>
                  <a:pt x="6373" y="573"/>
                  <a:pt x="6359" y="570"/>
                  <a:pt x="6359" y="567"/>
                </a:cubicBezTo>
                <a:cubicBezTo>
                  <a:pt x="6358" y="564"/>
                  <a:pt x="6361" y="554"/>
                  <a:pt x="6359" y="554"/>
                </a:cubicBezTo>
                <a:cubicBezTo>
                  <a:pt x="6357" y="554"/>
                  <a:pt x="6337" y="544"/>
                  <a:pt x="6337" y="544"/>
                </a:cubicBezTo>
                <a:lnTo>
                  <a:pt x="6323" y="546"/>
                </a:lnTo>
                <a:lnTo>
                  <a:pt x="6316" y="532"/>
                </a:lnTo>
                <a:lnTo>
                  <a:pt x="6320" y="521"/>
                </a:lnTo>
                <a:cubicBezTo>
                  <a:pt x="6320" y="521"/>
                  <a:pt x="6307" y="502"/>
                  <a:pt x="6306" y="501"/>
                </a:cubicBezTo>
                <a:cubicBezTo>
                  <a:pt x="6307" y="502"/>
                  <a:pt x="6335" y="492"/>
                  <a:pt x="6337" y="491"/>
                </a:cubicBezTo>
                <a:cubicBezTo>
                  <a:pt x="6337" y="491"/>
                  <a:pt x="6350" y="490"/>
                  <a:pt x="6351" y="495"/>
                </a:cubicBezTo>
                <a:cubicBezTo>
                  <a:pt x="6353" y="500"/>
                  <a:pt x="6359" y="505"/>
                  <a:pt x="6359" y="505"/>
                </a:cubicBezTo>
                <a:lnTo>
                  <a:pt x="6373" y="492"/>
                </a:lnTo>
                <a:cubicBezTo>
                  <a:pt x="6373" y="492"/>
                  <a:pt x="6383" y="483"/>
                  <a:pt x="6387" y="485"/>
                </a:cubicBezTo>
                <a:cubicBezTo>
                  <a:pt x="6391" y="487"/>
                  <a:pt x="6410" y="491"/>
                  <a:pt x="6412" y="494"/>
                </a:cubicBezTo>
                <a:cubicBezTo>
                  <a:pt x="6415" y="496"/>
                  <a:pt x="6427" y="500"/>
                  <a:pt x="6429" y="502"/>
                </a:cubicBezTo>
                <a:cubicBezTo>
                  <a:pt x="6429" y="499"/>
                  <a:pt x="6429" y="491"/>
                  <a:pt x="6429" y="491"/>
                </a:cubicBezTo>
                <a:lnTo>
                  <a:pt x="6430" y="483"/>
                </a:lnTo>
                <a:lnTo>
                  <a:pt x="6448" y="458"/>
                </a:lnTo>
                <a:cubicBezTo>
                  <a:pt x="6448" y="458"/>
                  <a:pt x="6456" y="448"/>
                  <a:pt x="6462" y="446"/>
                </a:cubicBezTo>
                <a:cubicBezTo>
                  <a:pt x="6469" y="445"/>
                  <a:pt x="6483" y="433"/>
                  <a:pt x="6485" y="435"/>
                </a:cubicBezTo>
                <a:cubicBezTo>
                  <a:pt x="6488" y="437"/>
                  <a:pt x="6510" y="436"/>
                  <a:pt x="6513" y="442"/>
                </a:cubicBezTo>
                <a:cubicBezTo>
                  <a:pt x="6515" y="448"/>
                  <a:pt x="6527" y="440"/>
                  <a:pt x="6527" y="440"/>
                </a:cubicBezTo>
                <a:cubicBezTo>
                  <a:pt x="6527" y="440"/>
                  <a:pt x="6516" y="426"/>
                  <a:pt x="6515" y="428"/>
                </a:cubicBezTo>
                <a:cubicBezTo>
                  <a:pt x="6515" y="429"/>
                  <a:pt x="6478" y="413"/>
                  <a:pt x="6476" y="414"/>
                </a:cubicBezTo>
                <a:cubicBezTo>
                  <a:pt x="6474" y="414"/>
                  <a:pt x="6450" y="399"/>
                  <a:pt x="6450" y="399"/>
                </a:cubicBezTo>
                <a:cubicBezTo>
                  <a:pt x="6450" y="399"/>
                  <a:pt x="6437" y="394"/>
                  <a:pt x="6436" y="394"/>
                </a:cubicBezTo>
                <a:cubicBezTo>
                  <a:pt x="6436" y="394"/>
                  <a:pt x="6446" y="389"/>
                  <a:pt x="6450" y="388"/>
                </a:cubicBezTo>
                <a:cubicBezTo>
                  <a:pt x="6454" y="386"/>
                  <a:pt x="6464" y="374"/>
                  <a:pt x="6464" y="374"/>
                </a:cubicBezTo>
                <a:cubicBezTo>
                  <a:pt x="6464" y="374"/>
                  <a:pt x="6459" y="365"/>
                  <a:pt x="6456" y="363"/>
                </a:cubicBezTo>
                <a:cubicBezTo>
                  <a:pt x="6454" y="360"/>
                  <a:pt x="6471" y="362"/>
                  <a:pt x="6477" y="365"/>
                </a:cubicBezTo>
                <a:cubicBezTo>
                  <a:pt x="6483" y="367"/>
                  <a:pt x="6513" y="368"/>
                  <a:pt x="6512" y="370"/>
                </a:cubicBezTo>
                <a:cubicBezTo>
                  <a:pt x="6511" y="372"/>
                  <a:pt x="6532" y="372"/>
                  <a:pt x="6531" y="378"/>
                </a:cubicBezTo>
                <a:cubicBezTo>
                  <a:pt x="6531" y="383"/>
                  <a:pt x="6539" y="384"/>
                  <a:pt x="6541" y="387"/>
                </a:cubicBezTo>
                <a:cubicBezTo>
                  <a:pt x="6544" y="390"/>
                  <a:pt x="6569" y="394"/>
                  <a:pt x="6570" y="394"/>
                </a:cubicBezTo>
                <a:cubicBezTo>
                  <a:pt x="6572" y="395"/>
                  <a:pt x="6597" y="392"/>
                  <a:pt x="6597" y="396"/>
                </a:cubicBezTo>
                <a:cubicBezTo>
                  <a:pt x="6597" y="400"/>
                  <a:pt x="6605" y="396"/>
                  <a:pt x="6605" y="396"/>
                </a:cubicBezTo>
                <a:cubicBezTo>
                  <a:pt x="6605" y="396"/>
                  <a:pt x="6601" y="376"/>
                  <a:pt x="6596" y="378"/>
                </a:cubicBezTo>
                <a:cubicBezTo>
                  <a:pt x="6592" y="379"/>
                  <a:pt x="6583" y="372"/>
                  <a:pt x="6589" y="371"/>
                </a:cubicBezTo>
                <a:cubicBezTo>
                  <a:pt x="6595" y="370"/>
                  <a:pt x="6606" y="363"/>
                  <a:pt x="6603" y="362"/>
                </a:cubicBezTo>
                <a:cubicBezTo>
                  <a:pt x="6600" y="361"/>
                  <a:pt x="6594" y="354"/>
                  <a:pt x="6586" y="351"/>
                </a:cubicBezTo>
                <a:cubicBezTo>
                  <a:pt x="6578" y="347"/>
                  <a:pt x="6547" y="340"/>
                  <a:pt x="6543" y="341"/>
                </a:cubicBezTo>
                <a:cubicBezTo>
                  <a:pt x="6540" y="343"/>
                  <a:pt x="6490" y="331"/>
                  <a:pt x="6487" y="331"/>
                </a:cubicBezTo>
                <a:cubicBezTo>
                  <a:pt x="6483" y="331"/>
                  <a:pt x="6466" y="326"/>
                  <a:pt x="6466" y="326"/>
                </a:cubicBezTo>
                <a:lnTo>
                  <a:pt x="6296" y="280"/>
                </a:lnTo>
                <a:cubicBezTo>
                  <a:pt x="6296" y="280"/>
                  <a:pt x="6191" y="269"/>
                  <a:pt x="6191" y="267"/>
                </a:cubicBezTo>
                <a:cubicBezTo>
                  <a:pt x="6192" y="265"/>
                  <a:pt x="6130" y="260"/>
                  <a:pt x="6130" y="260"/>
                </a:cubicBezTo>
                <a:lnTo>
                  <a:pt x="6167" y="290"/>
                </a:lnTo>
                <a:lnTo>
                  <a:pt x="6130" y="285"/>
                </a:lnTo>
                <a:cubicBezTo>
                  <a:pt x="6130" y="285"/>
                  <a:pt x="6085" y="278"/>
                  <a:pt x="6084" y="276"/>
                </a:cubicBezTo>
                <a:cubicBezTo>
                  <a:pt x="6082" y="274"/>
                  <a:pt x="5958" y="273"/>
                  <a:pt x="5958" y="273"/>
                </a:cubicBezTo>
                <a:lnTo>
                  <a:pt x="5939" y="253"/>
                </a:lnTo>
                <a:cubicBezTo>
                  <a:pt x="5939" y="253"/>
                  <a:pt x="5879" y="243"/>
                  <a:pt x="5877" y="242"/>
                </a:cubicBezTo>
                <a:cubicBezTo>
                  <a:pt x="5875" y="242"/>
                  <a:pt x="5801" y="242"/>
                  <a:pt x="5801" y="242"/>
                </a:cubicBezTo>
                <a:lnTo>
                  <a:pt x="5739" y="233"/>
                </a:lnTo>
                <a:cubicBezTo>
                  <a:pt x="5739" y="233"/>
                  <a:pt x="5697" y="215"/>
                  <a:pt x="5687" y="217"/>
                </a:cubicBezTo>
                <a:cubicBezTo>
                  <a:pt x="5678" y="219"/>
                  <a:pt x="5587" y="211"/>
                  <a:pt x="5581" y="208"/>
                </a:cubicBezTo>
                <a:cubicBezTo>
                  <a:pt x="5576" y="206"/>
                  <a:pt x="5540" y="211"/>
                  <a:pt x="5540" y="211"/>
                </a:cubicBezTo>
                <a:lnTo>
                  <a:pt x="5569" y="234"/>
                </a:lnTo>
                <a:lnTo>
                  <a:pt x="5520" y="232"/>
                </a:lnTo>
                <a:lnTo>
                  <a:pt x="5471" y="232"/>
                </a:lnTo>
                <a:lnTo>
                  <a:pt x="5452" y="222"/>
                </a:lnTo>
                <a:lnTo>
                  <a:pt x="5453" y="250"/>
                </a:lnTo>
                <a:cubicBezTo>
                  <a:pt x="5453" y="250"/>
                  <a:pt x="5439" y="252"/>
                  <a:pt x="5439" y="249"/>
                </a:cubicBezTo>
                <a:cubicBezTo>
                  <a:pt x="5439" y="246"/>
                  <a:pt x="5396" y="230"/>
                  <a:pt x="5396" y="230"/>
                </a:cubicBezTo>
                <a:cubicBezTo>
                  <a:pt x="5396" y="230"/>
                  <a:pt x="5360" y="199"/>
                  <a:pt x="5360" y="201"/>
                </a:cubicBezTo>
                <a:cubicBezTo>
                  <a:pt x="5359" y="203"/>
                  <a:pt x="5301" y="189"/>
                  <a:pt x="5301" y="189"/>
                </a:cubicBezTo>
                <a:lnTo>
                  <a:pt x="5265" y="183"/>
                </a:lnTo>
                <a:cubicBezTo>
                  <a:pt x="5265" y="183"/>
                  <a:pt x="5255" y="187"/>
                  <a:pt x="5256" y="190"/>
                </a:cubicBezTo>
                <a:cubicBezTo>
                  <a:pt x="5257" y="193"/>
                  <a:pt x="5271" y="202"/>
                  <a:pt x="5269" y="204"/>
                </a:cubicBezTo>
                <a:cubicBezTo>
                  <a:pt x="5267" y="206"/>
                  <a:pt x="5245" y="202"/>
                  <a:pt x="5245" y="202"/>
                </a:cubicBezTo>
                <a:lnTo>
                  <a:pt x="5189" y="200"/>
                </a:lnTo>
                <a:lnTo>
                  <a:pt x="5179" y="189"/>
                </a:lnTo>
                <a:lnTo>
                  <a:pt x="5105" y="190"/>
                </a:lnTo>
                <a:cubicBezTo>
                  <a:pt x="5105" y="190"/>
                  <a:pt x="5077" y="168"/>
                  <a:pt x="5076" y="169"/>
                </a:cubicBezTo>
                <a:cubicBezTo>
                  <a:pt x="5075" y="171"/>
                  <a:pt x="5055" y="174"/>
                  <a:pt x="5055" y="174"/>
                </a:cubicBezTo>
                <a:lnTo>
                  <a:pt x="5039" y="191"/>
                </a:lnTo>
                <a:lnTo>
                  <a:pt x="4994" y="195"/>
                </a:lnTo>
                <a:lnTo>
                  <a:pt x="5042" y="169"/>
                </a:lnTo>
                <a:lnTo>
                  <a:pt x="5060" y="156"/>
                </a:lnTo>
                <a:cubicBezTo>
                  <a:pt x="5061" y="153"/>
                  <a:pt x="5047" y="133"/>
                  <a:pt x="5045" y="135"/>
                </a:cubicBezTo>
                <a:cubicBezTo>
                  <a:pt x="5042" y="138"/>
                  <a:pt x="5004" y="126"/>
                  <a:pt x="5002" y="126"/>
                </a:cubicBezTo>
                <a:cubicBezTo>
                  <a:pt x="5000" y="126"/>
                  <a:pt x="4943" y="125"/>
                  <a:pt x="4943" y="125"/>
                </a:cubicBezTo>
                <a:cubicBezTo>
                  <a:pt x="4939" y="124"/>
                  <a:pt x="4921" y="125"/>
                  <a:pt x="4921" y="125"/>
                </a:cubicBezTo>
                <a:cubicBezTo>
                  <a:pt x="4921" y="125"/>
                  <a:pt x="4915" y="106"/>
                  <a:pt x="4911" y="107"/>
                </a:cubicBezTo>
                <a:cubicBezTo>
                  <a:pt x="4908" y="108"/>
                  <a:pt x="4865" y="106"/>
                  <a:pt x="4865" y="106"/>
                </a:cubicBezTo>
                <a:cubicBezTo>
                  <a:pt x="4865" y="106"/>
                  <a:pt x="4826" y="114"/>
                  <a:pt x="4825" y="118"/>
                </a:cubicBezTo>
                <a:cubicBezTo>
                  <a:pt x="4824" y="122"/>
                  <a:pt x="4832" y="126"/>
                  <a:pt x="4832" y="126"/>
                </a:cubicBezTo>
                <a:cubicBezTo>
                  <a:pt x="4832" y="126"/>
                  <a:pt x="4812" y="141"/>
                  <a:pt x="4810" y="140"/>
                </a:cubicBezTo>
                <a:cubicBezTo>
                  <a:pt x="4808" y="139"/>
                  <a:pt x="4748" y="139"/>
                  <a:pt x="4748" y="139"/>
                </a:cubicBezTo>
                <a:cubicBezTo>
                  <a:pt x="4748" y="139"/>
                  <a:pt x="4665" y="157"/>
                  <a:pt x="4665" y="155"/>
                </a:cubicBezTo>
                <a:cubicBezTo>
                  <a:pt x="4665" y="153"/>
                  <a:pt x="4640" y="164"/>
                  <a:pt x="4634" y="166"/>
                </a:cubicBezTo>
                <a:cubicBezTo>
                  <a:pt x="4639" y="170"/>
                  <a:pt x="4657" y="180"/>
                  <a:pt x="4654" y="183"/>
                </a:cubicBezTo>
                <a:cubicBezTo>
                  <a:pt x="4652" y="185"/>
                  <a:pt x="4596" y="188"/>
                  <a:pt x="4594" y="184"/>
                </a:cubicBezTo>
                <a:cubicBezTo>
                  <a:pt x="4592" y="180"/>
                  <a:pt x="4570" y="189"/>
                  <a:pt x="4567" y="189"/>
                </a:cubicBezTo>
                <a:cubicBezTo>
                  <a:pt x="4571" y="191"/>
                  <a:pt x="4597" y="211"/>
                  <a:pt x="4599" y="214"/>
                </a:cubicBezTo>
                <a:cubicBezTo>
                  <a:pt x="4601" y="218"/>
                  <a:pt x="4605" y="222"/>
                  <a:pt x="4612" y="220"/>
                </a:cubicBezTo>
                <a:cubicBezTo>
                  <a:pt x="4619" y="217"/>
                  <a:pt x="4625" y="214"/>
                  <a:pt x="4626" y="217"/>
                </a:cubicBezTo>
                <a:cubicBezTo>
                  <a:pt x="4627" y="220"/>
                  <a:pt x="4626" y="226"/>
                  <a:pt x="4626" y="226"/>
                </a:cubicBezTo>
                <a:cubicBezTo>
                  <a:pt x="4626" y="226"/>
                  <a:pt x="4609" y="229"/>
                  <a:pt x="4607" y="229"/>
                </a:cubicBezTo>
                <a:cubicBezTo>
                  <a:pt x="4605" y="229"/>
                  <a:pt x="4585" y="218"/>
                  <a:pt x="4583" y="217"/>
                </a:cubicBezTo>
                <a:cubicBezTo>
                  <a:pt x="4581" y="216"/>
                  <a:pt x="4555" y="210"/>
                  <a:pt x="4552" y="210"/>
                </a:cubicBezTo>
                <a:cubicBezTo>
                  <a:pt x="4548" y="210"/>
                  <a:pt x="4534" y="212"/>
                  <a:pt x="4534" y="212"/>
                </a:cubicBezTo>
                <a:cubicBezTo>
                  <a:pt x="4534" y="212"/>
                  <a:pt x="4522" y="222"/>
                  <a:pt x="4525" y="224"/>
                </a:cubicBezTo>
                <a:cubicBezTo>
                  <a:pt x="4528" y="225"/>
                  <a:pt x="4534" y="238"/>
                  <a:pt x="4536" y="236"/>
                </a:cubicBezTo>
                <a:cubicBezTo>
                  <a:pt x="4538" y="235"/>
                  <a:pt x="4550" y="230"/>
                  <a:pt x="4551" y="236"/>
                </a:cubicBezTo>
                <a:cubicBezTo>
                  <a:pt x="4552" y="242"/>
                  <a:pt x="4537" y="246"/>
                  <a:pt x="4537" y="246"/>
                </a:cubicBezTo>
                <a:cubicBezTo>
                  <a:pt x="4537" y="246"/>
                  <a:pt x="4517" y="238"/>
                  <a:pt x="4516" y="236"/>
                </a:cubicBezTo>
                <a:cubicBezTo>
                  <a:pt x="4516" y="234"/>
                  <a:pt x="4506" y="223"/>
                  <a:pt x="4506" y="217"/>
                </a:cubicBezTo>
                <a:cubicBezTo>
                  <a:pt x="4506" y="211"/>
                  <a:pt x="4494" y="190"/>
                  <a:pt x="4491" y="193"/>
                </a:cubicBezTo>
                <a:cubicBezTo>
                  <a:pt x="4488" y="197"/>
                  <a:pt x="4476" y="198"/>
                  <a:pt x="4476" y="198"/>
                </a:cubicBezTo>
                <a:lnTo>
                  <a:pt x="4490" y="211"/>
                </a:lnTo>
                <a:cubicBezTo>
                  <a:pt x="4490" y="211"/>
                  <a:pt x="4503" y="222"/>
                  <a:pt x="4500" y="222"/>
                </a:cubicBezTo>
                <a:cubicBezTo>
                  <a:pt x="4496" y="223"/>
                  <a:pt x="4487" y="228"/>
                  <a:pt x="4487" y="230"/>
                </a:cubicBezTo>
                <a:cubicBezTo>
                  <a:pt x="4486" y="232"/>
                  <a:pt x="4479" y="244"/>
                  <a:pt x="4487" y="244"/>
                </a:cubicBezTo>
                <a:cubicBezTo>
                  <a:pt x="4496" y="244"/>
                  <a:pt x="4510" y="257"/>
                  <a:pt x="4510" y="257"/>
                </a:cubicBezTo>
                <a:cubicBezTo>
                  <a:pt x="4510" y="257"/>
                  <a:pt x="4510" y="275"/>
                  <a:pt x="4512" y="278"/>
                </a:cubicBezTo>
                <a:cubicBezTo>
                  <a:pt x="4513" y="280"/>
                  <a:pt x="4534" y="294"/>
                  <a:pt x="4534" y="294"/>
                </a:cubicBezTo>
                <a:cubicBezTo>
                  <a:pt x="4534" y="294"/>
                  <a:pt x="4546" y="286"/>
                  <a:pt x="4548" y="284"/>
                </a:cubicBezTo>
                <a:cubicBezTo>
                  <a:pt x="4550" y="282"/>
                  <a:pt x="4567" y="279"/>
                  <a:pt x="4571" y="283"/>
                </a:cubicBezTo>
                <a:cubicBezTo>
                  <a:pt x="4575" y="287"/>
                  <a:pt x="4563" y="297"/>
                  <a:pt x="4560" y="295"/>
                </a:cubicBezTo>
                <a:cubicBezTo>
                  <a:pt x="4557" y="293"/>
                  <a:pt x="4550" y="291"/>
                  <a:pt x="4546" y="292"/>
                </a:cubicBezTo>
                <a:lnTo>
                  <a:pt x="4543" y="293"/>
                </a:lnTo>
                <a:cubicBezTo>
                  <a:pt x="4543" y="293"/>
                  <a:pt x="4538" y="303"/>
                  <a:pt x="4543" y="305"/>
                </a:cubicBezTo>
                <a:cubicBezTo>
                  <a:pt x="4548" y="307"/>
                  <a:pt x="4554" y="314"/>
                  <a:pt x="4553" y="317"/>
                </a:cubicBezTo>
                <a:cubicBezTo>
                  <a:pt x="4552" y="321"/>
                  <a:pt x="4540" y="343"/>
                  <a:pt x="4540" y="343"/>
                </a:cubicBezTo>
                <a:lnTo>
                  <a:pt x="4521" y="347"/>
                </a:lnTo>
                <a:cubicBezTo>
                  <a:pt x="4514" y="346"/>
                  <a:pt x="4504" y="341"/>
                  <a:pt x="4504" y="341"/>
                </a:cubicBezTo>
                <a:lnTo>
                  <a:pt x="4524" y="326"/>
                </a:lnTo>
                <a:lnTo>
                  <a:pt x="4526" y="305"/>
                </a:lnTo>
                <a:cubicBezTo>
                  <a:pt x="4526" y="305"/>
                  <a:pt x="4527" y="304"/>
                  <a:pt x="4522" y="299"/>
                </a:cubicBezTo>
                <a:cubicBezTo>
                  <a:pt x="4516" y="295"/>
                  <a:pt x="4498" y="278"/>
                  <a:pt x="4498" y="278"/>
                </a:cubicBezTo>
                <a:cubicBezTo>
                  <a:pt x="4498" y="278"/>
                  <a:pt x="4486" y="260"/>
                  <a:pt x="4486" y="258"/>
                </a:cubicBezTo>
                <a:cubicBezTo>
                  <a:pt x="4486" y="256"/>
                  <a:pt x="4481" y="246"/>
                  <a:pt x="4481" y="246"/>
                </a:cubicBezTo>
                <a:cubicBezTo>
                  <a:pt x="4481" y="246"/>
                  <a:pt x="4469" y="237"/>
                  <a:pt x="4466" y="236"/>
                </a:cubicBezTo>
                <a:cubicBezTo>
                  <a:pt x="4463" y="236"/>
                  <a:pt x="4463" y="228"/>
                  <a:pt x="4465" y="224"/>
                </a:cubicBezTo>
                <a:cubicBezTo>
                  <a:pt x="4467" y="220"/>
                  <a:pt x="4463" y="203"/>
                  <a:pt x="4463" y="205"/>
                </a:cubicBezTo>
                <a:cubicBezTo>
                  <a:pt x="4462" y="208"/>
                  <a:pt x="4439" y="205"/>
                  <a:pt x="4437" y="204"/>
                </a:cubicBezTo>
                <a:cubicBezTo>
                  <a:pt x="4434" y="203"/>
                  <a:pt x="4428" y="196"/>
                  <a:pt x="4428" y="196"/>
                </a:cubicBezTo>
                <a:cubicBezTo>
                  <a:pt x="4428" y="196"/>
                  <a:pt x="4425" y="185"/>
                  <a:pt x="4419" y="189"/>
                </a:cubicBezTo>
                <a:cubicBezTo>
                  <a:pt x="4414" y="194"/>
                  <a:pt x="4405" y="196"/>
                  <a:pt x="4405" y="196"/>
                </a:cubicBezTo>
                <a:lnTo>
                  <a:pt x="4396" y="220"/>
                </a:lnTo>
                <a:lnTo>
                  <a:pt x="4398" y="230"/>
                </a:lnTo>
                <a:lnTo>
                  <a:pt x="4380" y="243"/>
                </a:lnTo>
                <a:cubicBezTo>
                  <a:pt x="4380" y="243"/>
                  <a:pt x="4395" y="257"/>
                  <a:pt x="4397" y="258"/>
                </a:cubicBezTo>
                <a:cubicBezTo>
                  <a:pt x="4396" y="257"/>
                  <a:pt x="4398" y="271"/>
                  <a:pt x="4398" y="274"/>
                </a:cubicBezTo>
                <a:cubicBezTo>
                  <a:pt x="4399" y="278"/>
                  <a:pt x="4427" y="285"/>
                  <a:pt x="4427" y="285"/>
                </a:cubicBezTo>
                <a:cubicBezTo>
                  <a:pt x="4427" y="285"/>
                  <a:pt x="4441" y="291"/>
                  <a:pt x="4443" y="297"/>
                </a:cubicBezTo>
                <a:cubicBezTo>
                  <a:pt x="4444" y="303"/>
                  <a:pt x="4439" y="310"/>
                  <a:pt x="4439" y="310"/>
                </a:cubicBezTo>
                <a:lnTo>
                  <a:pt x="4410" y="297"/>
                </a:lnTo>
                <a:lnTo>
                  <a:pt x="4347" y="277"/>
                </a:lnTo>
                <a:cubicBezTo>
                  <a:pt x="4347" y="277"/>
                  <a:pt x="4286" y="273"/>
                  <a:pt x="4287" y="271"/>
                </a:cubicBezTo>
                <a:cubicBezTo>
                  <a:pt x="4289" y="269"/>
                  <a:pt x="4264" y="255"/>
                  <a:pt x="4264" y="255"/>
                </a:cubicBezTo>
                <a:lnTo>
                  <a:pt x="4250" y="262"/>
                </a:lnTo>
                <a:cubicBezTo>
                  <a:pt x="4250" y="262"/>
                  <a:pt x="4263" y="272"/>
                  <a:pt x="4265" y="272"/>
                </a:cubicBezTo>
                <a:cubicBezTo>
                  <a:pt x="4267" y="273"/>
                  <a:pt x="4287" y="280"/>
                  <a:pt x="4287" y="280"/>
                </a:cubicBezTo>
                <a:cubicBezTo>
                  <a:pt x="4287" y="280"/>
                  <a:pt x="4293" y="284"/>
                  <a:pt x="4295" y="289"/>
                </a:cubicBezTo>
                <a:cubicBezTo>
                  <a:pt x="4296" y="294"/>
                  <a:pt x="4283" y="301"/>
                  <a:pt x="4283" y="301"/>
                </a:cubicBezTo>
                <a:cubicBezTo>
                  <a:pt x="4283" y="301"/>
                  <a:pt x="4275" y="291"/>
                  <a:pt x="4275" y="290"/>
                </a:cubicBezTo>
                <a:cubicBezTo>
                  <a:pt x="4275" y="288"/>
                  <a:pt x="4273" y="280"/>
                  <a:pt x="4270" y="281"/>
                </a:cubicBezTo>
                <a:cubicBezTo>
                  <a:pt x="4267" y="282"/>
                  <a:pt x="4243" y="295"/>
                  <a:pt x="4243" y="295"/>
                </a:cubicBezTo>
                <a:cubicBezTo>
                  <a:pt x="4243" y="295"/>
                  <a:pt x="4215" y="295"/>
                  <a:pt x="4212" y="298"/>
                </a:cubicBezTo>
                <a:cubicBezTo>
                  <a:pt x="4208" y="301"/>
                  <a:pt x="4190" y="313"/>
                  <a:pt x="4189" y="310"/>
                </a:cubicBezTo>
                <a:cubicBezTo>
                  <a:pt x="4188" y="307"/>
                  <a:pt x="4192" y="293"/>
                  <a:pt x="4191" y="290"/>
                </a:cubicBezTo>
                <a:cubicBezTo>
                  <a:pt x="4190" y="288"/>
                  <a:pt x="4163" y="295"/>
                  <a:pt x="4163" y="295"/>
                </a:cubicBezTo>
                <a:cubicBezTo>
                  <a:pt x="4163" y="295"/>
                  <a:pt x="4128" y="306"/>
                  <a:pt x="4127" y="309"/>
                </a:cubicBezTo>
                <a:cubicBezTo>
                  <a:pt x="4125" y="313"/>
                  <a:pt x="4109" y="316"/>
                  <a:pt x="4107" y="317"/>
                </a:cubicBezTo>
                <a:cubicBezTo>
                  <a:pt x="4104" y="317"/>
                  <a:pt x="4101" y="317"/>
                  <a:pt x="4101" y="317"/>
                </a:cubicBezTo>
                <a:cubicBezTo>
                  <a:pt x="4101" y="317"/>
                  <a:pt x="4087" y="326"/>
                  <a:pt x="4089" y="331"/>
                </a:cubicBezTo>
                <a:cubicBezTo>
                  <a:pt x="4092" y="335"/>
                  <a:pt x="4070" y="338"/>
                  <a:pt x="4070" y="338"/>
                </a:cubicBezTo>
                <a:cubicBezTo>
                  <a:pt x="4070" y="338"/>
                  <a:pt x="4056" y="329"/>
                  <a:pt x="4056" y="327"/>
                </a:cubicBezTo>
                <a:cubicBezTo>
                  <a:pt x="4055" y="326"/>
                  <a:pt x="4071" y="315"/>
                  <a:pt x="4072" y="314"/>
                </a:cubicBezTo>
                <a:cubicBezTo>
                  <a:pt x="4070" y="315"/>
                  <a:pt x="4056" y="297"/>
                  <a:pt x="4054" y="296"/>
                </a:cubicBezTo>
                <a:cubicBezTo>
                  <a:pt x="4052" y="296"/>
                  <a:pt x="4016" y="297"/>
                  <a:pt x="4009" y="296"/>
                </a:cubicBezTo>
                <a:cubicBezTo>
                  <a:pt x="4014" y="298"/>
                  <a:pt x="4026" y="310"/>
                  <a:pt x="4026" y="312"/>
                </a:cubicBezTo>
                <a:cubicBezTo>
                  <a:pt x="4026" y="314"/>
                  <a:pt x="4028" y="333"/>
                  <a:pt x="4028" y="333"/>
                </a:cubicBezTo>
                <a:cubicBezTo>
                  <a:pt x="4028" y="333"/>
                  <a:pt x="4039" y="340"/>
                  <a:pt x="4041" y="339"/>
                </a:cubicBezTo>
                <a:cubicBezTo>
                  <a:pt x="4043" y="339"/>
                  <a:pt x="4039" y="351"/>
                  <a:pt x="4039" y="351"/>
                </a:cubicBezTo>
                <a:lnTo>
                  <a:pt x="4021" y="349"/>
                </a:lnTo>
                <a:cubicBezTo>
                  <a:pt x="4021" y="349"/>
                  <a:pt x="4014" y="338"/>
                  <a:pt x="4008" y="344"/>
                </a:cubicBezTo>
                <a:cubicBezTo>
                  <a:pt x="4002" y="350"/>
                  <a:pt x="3982" y="365"/>
                  <a:pt x="3981" y="363"/>
                </a:cubicBezTo>
                <a:cubicBezTo>
                  <a:pt x="3979" y="361"/>
                  <a:pt x="3968" y="365"/>
                  <a:pt x="3969" y="369"/>
                </a:cubicBezTo>
                <a:cubicBezTo>
                  <a:pt x="3969" y="373"/>
                  <a:pt x="3978" y="382"/>
                  <a:pt x="3978" y="382"/>
                </a:cubicBezTo>
                <a:cubicBezTo>
                  <a:pt x="3978" y="382"/>
                  <a:pt x="3965" y="392"/>
                  <a:pt x="3967" y="388"/>
                </a:cubicBezTo>
                <a:cubicBezTo>
                  <a:pt x="3968" y="384"/>
                  <a:pt x="3932" y="375"/>
                  <a:pt x="3929" y="376"/>
                </a:cubicBezTo>
                <a:cubicBezTo>
                  <a:pt x="3927" y="377"/>
                  <a:pt x="3911" y="381"/>
                  <a:pt x="3911" y="381"/>
                </a:cubicBezTo>
                <a:lnTo>
                  <a:pt x="3918" y="392"/>
                </a:lnTo>
                <a:cubicBezTo>
                  <a:pt x="3918" y="392"/>
                  <a:pt x="3938" y="394"/>
                  <a:pt x="3941" y="398"/>
                </a:cubicBezTo>
                <a:cubicBezTo>
                  <a:pt x="3943" y="402"/>
                  <a:pt x="3936" y="410"/>
                  <a:pt x="3934" y="410"/>
                </a:cubicBezTo>
                <a:cubicBezTo>
                  <a:pt x="3932" y="410"/>
                  <a:pt x="3886" y="388"/>
                  <a:pt x="3886" y="388"/>
                </a:cubicBezTo>
                <a:cubicBezTo>
                  <a:pt x="3886" y="388"/>
                  <a:pt x="3870" y="372"/>
                  <a:pt x="3875" y="367"/>
                </a:cubicBezTo>
                <a:cubicBezTo>
                  <a:pt x="3880" y="363"/>
                  <a:pt x="3884" y="355"/>
                  <a:pt x="3875" y="355"/>
                </a:cubicBezTo>
                <a:cubicBezTo>
                  <a:pt x="3866" y="355"/>
                  <a:pt x="3857" y="349"/>
                  <a:pt x="3856" y="346"/>
                </a:cubicBezTo>
                <a:cubicBezTo>
                  <a:pt x="3856" y="343"/>
                  <a:pt x="3909" y="351"/>
                  <a:pt x="3909" y="351"/>
                </a:cubicBezTo>
                <a:lnTo>
                  <a:pt x="3939" y="355"/>
                </a:lnTo>
                <a:cubicBezTo>
                  <a:pt x="3939" y="355"/>
                  <a:pt x="3935" y="359"/>
                  <a:pt x="3947" y="355"/>
                </a:cubicBezTo>
                <a:cubicBezTo>
                  <a:pt x="3959" y="351"/>
                  <a:pt x="3979" y="341"/>
                  <a:pt x="3982" y="340"/>
                </a:cubicBezTo>
                <a:cubicBezTo>
                  <a:pt x="3985" y="339"/>
                  <a:pt x="3988" y="327"/>
                  <a:pt x="3988" y="327"/>
                </a:cubicBezTo>
                <a:lnTo>
                  <a:pt x="3984" y="315"/>
                </a:lnTo>
                <a:lnTo>
                  <a:pt x="3870" y="288"/>
                </a:lnTo>
                <a:cubicBezTo>
                  <a:pt x="3870" y="288"/>
                  <a:pt x="3832" y="277"/>
                  <a:pt x="3831" y="275"/>
                </a:cubicBezTo>
                <a:cubicBezTo>
                  <a:pt x="3831" y="273"/>
                  <a:pt x="3797" y="270"/>
                  <a:pt x="3797" y="270"/>
                </a:cubicBezTo>
                <a:lnTo>
                  <a:pt x="3781" y="272"/>
                </a:lnTo>
                <a:lnTo>
                  <a:pt x="3795" y="255"/>
                </a:lnTo>
                <a:cubicBezTo>
                  <a:pt x="3795" y="255"/>
                  <a:pt x="3743" y="240"/>
                  <a:pt x="3742" y="242"/>
                </a:cubicBezTo>
                <a:cubicBezTo>
                  <a:pt x="3740" y="244"/>
                  <a:pt x="3719" y="254"/>
                  <a:pt x="3719" y="254"/>
                </a:cubicBezTo>
                <a:lnTo>
                  <a:pt x="3679" y="247"/>
                </a:lnTo>
                <a:lnTo>
                  <a:pt x="3628" y="259"/>
                </a:lnTo>
                <a:lnTo>
                  <a:pt x="3576" y="272"/>
                </a:lnTo>
                <a:lnTo>
                  <a:pt x="3501" y="303"/>
                </a:lnTo>
                <a:lnTo>
                  <a:pt x="3529" y="306"/>
                </a:lnTo>
                <a:lnTo>
                  <a:pt x="3517" y="327"/>
                </a:lnTo>
                <a:lnTo>
                  <a:pt x="3484" y="351"/>
                </a:lnTo>
                <a:lnTo>
                  <a:pt x="3465" y="382"/>
                </a:lnTo>
                <a:lnTo>
                  <a:pt x="3463" y="398"/>
                </a:lnTo>
                <a:lnTo>
                  <a:pt x="3445" y="418"/>
                </a:lnTo>
                <a:cubicBezTo>
                  <a:pt x="3445" y="418"/>
                  <a:pt x="3432" y="411"/>
                  <a:pt x="3430" y="408"/>
                </a:cubicBezTo>
                <a:cubicBezTo>
                  <a:pt x="3427" y="406"/>
                  <a:pt x="3383" y="421"/>
                  <a:pt x="3383" y="421"/>
                </a:cubicBezTo>
                <a:lnTo>
                  <a:pt x="3357" y="446"/>
                </a:lnTo>
                <a:cubicBezTo>
                  <a:pt x="3357" y="446"/>
                  <a:pt x="3350" y="459"/>
                  <a:pt x="3349" y="462"/>
                </a:cubicBezTo>
                <a:cubicBezTo>
                  <a:pt x="3347" y="466"/>
                  <a:pt x="3351" y="501"/>
                  <a:pt x="3351" y="501"/>
                </a:cubicBezTo>
                <a:cubicBezTo>
                  <a:pt x="3351" y="501"/>
                  <a:pt x="3366" y="501"/>
                  <a:pt x="3362" y="505"/>
                </a:cubicBezTo>
                <a:cubicBezTo>
                  <a:pt x="3357" y="510"/>
                  <a:pt x="3358" y="531"/>
                  <a:pt x="3358" y="531"/>
                </a:cubicBezTo>
                <a:lnTo>
                  <a:pt x="3376" y="544"/>
                </a:lnTo>
                <a:cubicBezTo>
                  <a:pt x="3376" y="544"/>
                  <a:pt x="3401" y="552"/>
                  <a:pt x="3404" y="551"/>
                </a:cubicBezTo>
                <a:cubicBezTo>
                  <a:pt x="3408" y="550"/>
                  <a:pt x="3420" y="542"/>
                  <a:pt x="3422" y="541"/>
                </a:cubicBezTo>
                <a:cubicBezTo>
                  <a:pt x="3423" y="540"/>
                  <a:pt x="3438" y="525"/>
                  <a:pt x="3443" y="526"/>
                </a:cubicBezTo>
                <a:cubicBezTo>
                  <a:pt x="3447" y="527"/>
                  <a:pt x="3459" y="513"/>
                  <a:pt x="3461" y="518"/>
                </a:cubicBezTo>
                <a:cubicBezTo>
                  <a:pt x="3462" y="523"/>
                  <a:pt x="3465" y="539"/>
                  <a:pt x="3467" y="543"/>
                </a:cubicBezTo>
                <a:cubicBezTo>
                  <a:pt x="3470" y="547"/>
                  <a:pt x="3479" y="554"/>
                  <a:pt x="3483" y="564"/>
                </a:cubicBezTo>
                <a:cubicBezTo>
                  <a:pt x="3487" y="573"/>
                  <a:pt x="3493" y="582"/>
                  <a:pt x="3491" y="584"/>
                </a:cubicBezTo>
                <a:cubicBezTo>
                  <a:pt x="3490" y="586"/>
                  <a:pt x="3481" y="596"/>
                  <a:pt x="3481" y="596"/>
                </a:cubicBezTo>
                <a:cubicBezTo>
                  <a:pt x="3481" y="596"/>
                  <a:pt x="3461" y="598"/>
                  <a:pt x="3458" y="601"/>
                </a:cubicBezTo>
                <a:cubicBezTo>
                  <a:pt x="3455" y="604"/>
                  <a:pt x="3452" y="605"/>
                  <a:pt x="3450" y="604"/>
                </a:cubicBezTo>
                <a:cubicBezTo>
                  <a:pt x="3448" y="602"/>
                  <a:pt x="3457" y="593"/>
                  <a:pt x="3459" y="590"/>
                </a:cubicBezTo>
                <a:cubicBezTo>
                  <a:pt x="3461" y="588"/>
                  <a:pt x="3454" y="577"/>
                  <a:pt x="3451" y="578"/>
                </a:cubicBezTo>
                <a:cubicBezTo>
                  <a:pt x="3449" y="578"/>
                  <a:pt x="3446" y="572"/>
                  <a:pt x="3449" y="570"/>
                </a:cubicBezTo>
                <a:cubicBezTo>
                  <a:pt x="3451" y="568"/>
                  <a:pt x="3451" y="555"/>
                  <a:pt x="3451" y="555"/>
                </a:cubicBezTo>
                <a:cubicBezTo>
                  <a:pt x="3451" y="555"/>
                  <a:pt x="3447" y="553"/>
                  <a:pt x="3445" y="554"/>
                </a:cubicBezTo>
                <a:cubicBezTo>
                  <a:pt x="3443" y="554"/>
                  <a:pt x="3420" y="564"/>
                  <a:pt x="3420" y="564"/>
                </a:cubicBezTo>
                <a:cubicBezTo>
                  <a:pt x="3420" y="564"/>
                  <a:pt x="3407" y="577"/>
                  <a:pt x="3406" y="580"/>
                </a:cubicBezTo>
                <a:cubicBezTo>
                  <a:pt x="3406" y="582"/>
                  <a:pt x="3400" y="596"/>
                  <a:pt x="3404" y="606"/>
                </a:cubicBezTo>
                <a:cubicBezTo>
                  <a:pt x="3407" y="616"/>
                  <a:pt x="3415" y="632"/>
                  <a:pt x="3415" y="632"/>
                </a:cubicBezTo>
                <a:cubicBezTo>
                  <a:pt x="3415" y="632"/>
                  <a:pt x="3423" y="638"/>
                  <a:pt x="3420" y="641"/>
                </a:cubicBezTo>
                <a:cubicBezTo>
                  <a:pt x="3417" y="643"/>
                  <a:pt x="3410" y="653"/>
                  <a:pt x="3410" y="653"/>
                </a:cubicBezTo>
                <a:lnTo>
                  <a:pt x="3394" y="654"/>
                </a:lnTo>
                <a:cubicBezTo>
                  <a:pt x="3394" y="654"/>
                  <a:pt x="3366" y="657"/>
                  <a:pt x="3363" y="659"/>
                </a:cubicBezTo>
                <a:cubicBezTo>
                  <a:pt x="3361" y="660"/>
                  <a:pt x="3333" y="669"/>
                  <a:pt x="3334" y="671"/>
                </a:cubicBezTo>
                <a:cubicBezTo>
                  <a:pt x="3335" y="674"/>
                  <a:pt x="3328" y="703"/>
                  <a:pt x="3328" y="703"/>
                </a:cubicBezTo>
                <a:cubicBezTo>
                  <a:pt x="3327" y="703"/>
                  <a:pt x="3299" y="723"/>
                  <a:pt x="3295" y="723"/>
                </a:cubicBezTo>
                <a:cubicBezTo>
                  <a:pt x="3292" y="723"/>
                  <a:pt x="3272" y="728"/>
                  <a:pt x="3272" y="728"/>
                </a:cubicBezTo>
                <a:cubicBezTo>
                  <a:pt x="3272" y="728"/>
                  <a:pt x="3262" y="753"/>
                  <a:pt x="3262" y="752"/>
                </a:cubicBezTo>
                <a:cubicBezTo>
                  <a:pt x="3261" y="750"/>
                  <a:pt x="3230" y="766"/>
                  <a:pt x="3230" y="766"/>
                </a:cubicBezTo>
                <a:cubicBezTo>
                  <a:pt x="3230" y="766"/>
                  <a:pt x="3207" y="760"/>
                  <a:pt x="3206" y="757"/>
                </a:cubicBezTo>
                <a:cubicBezTo>
                  <a:pt x="3206" y="754"/>
                  <a:pt x="3198" y="748"/>
                  <a:pt x="3197" y="750"/>
                </a:cubicBezTo>
                <a:cubicBezTo>
                  <a:pt x="3196" y="752"/>
                  <a:pt x="3205" y="773"/>
                  <a:pt x="3205" y="777"/>
                </a:cubicBezTo>
                <a:cubicBezTo>
                  <a:pt x="3205" y="781"/>
                  <a:pt x="3206" y="789"/>
                  <a:pt x="3204" y="786"/>
                </a:cubicBezTo>
                <a:cubicBezTo>
                  <a:pt x="3201" y="783"/>
                  <a:pt x="3188" y="780"/>
                  <a:pt x="3185" y="778"/>
                </a:cubicBezTo>
                <a:cubicBezTo>
                  <a:pt x="3183" y="777"/>
                  <a:pt x="3160" y="777"/>
                  <a:pt x="3160" y="777"/>
                </a:cubicBezTo>
                <a:lnTo>
                  <a:pt x="3151" y="777"/>
                </a:lnTo>
                <a:cubicBezTo>
                  <a:pt x="3151" y="777"/>
                  <a:pt x="3139" y="787"/>
                  <a:pt x="3139" y="785"/>
                </a:cubicBezTo>
                <a:cubicBezTo>
                  <a:pt x="3138" y="783"/>
                  <a:pt x="3137" y="794"/>
                  <a:pt x="3137" y="794"/>
                </a:cubicBezTo>
                <a:lnTo>
                  <a:pt x="3144" y="801"/>
                </a:lnTo>
                <a:lnTo>
                  <a:pt x="3168" y="811"/>
                </a:lnTo>
                <a:lnTo>
                  <a:pt x="3191" y="825"/>
                </a:lnTo>
                <a:lnTo>
                  <a:pt x="3199" y="846"/>
                </a:lnTo>
                <a:lnTo>
                  <a:pt x="3209" y="866"/>
                </a:lnTo>
                <a:cubicBezTo>
                  <a:pt x="3209" y="866"/>
                  <a:pt x="3202" y="907"/>
                  <a:pt x="3201" y="909"/>
                </a:cubicBezTo>
                <a:cubicBezTo>
                  <a:pt x="3200" y="911"/>
                  <a:pt x="3186" y="920"/>
                  <a:pt x="3186" y="920"/>
                </a:cubicBezTo>
                <a:lnTo>
                  <a:pt x="3143" y="920"/>
                </a:lnTo>
                <a:cubicBezTo>
                  <a:pt x="3143" y="920"/>
                  <a:pt x="3121" y="915"/>
                  <a:pt x="3119" y="914"/>
                </a:cubicBezTo>
                <a:cubicBezTo>
                  <a:pt x="3117" y="914"/>
                  <a:pt x="3088" y="918"/>
                  <a:pt x="3087" y="916"/>
                </a:cubicBezTo>
                <a:cubicBezTo>
                  <a:pt x="3086" y="913"/>
                  <a:pt x="3077" y="914"/>
                  <a:pt x="3077" y="914"/>
                </a:cubicBezTo>
                <a:lnTo>
                  <a:pt x="3072" y="908"/>
                </a:lnTo>
                <a:lnTo>
                  <a:pt x="3060" y="908"/>
                </a:lnTo>
                <a:lnTo>
                  <a:pt x="3050" y="920"/>
                </a:lnTo>
                <a:lnTo>
                  <a:pt x="3036" y="920"/>
                </a:lnTo>
                <a:lnTo>
                  <a:pt x="3036" y="932"/>
                </a:lnTo>
                <a:cubicBezTo>
                  <a:pt x="3036" y="932"/>
                  <a:pt x="3042" y="959"/>
                  <a:pt x="3041" y="957"/>
                </a:cubicBezTo>
                <a:cubicBezTo>
                  <a:pt x="3040" y="955"/>
                  <a:pt x="3038" y="989"/>
                  <a:pt x="3038" y="989"/>
                </a:cubicBezTo>
                <a:cubicBezTo>
                  <a:pt x="3038" y="989"/>
                  <a:pt x="3024" y="1018"/>
                  <a:pt x="3023" y="1020"/>
                </a:cubicBezTo>
                <a:cubicBezTo>
                  <a:pt x="3023" y="1021"/>
                  <a:pt x="3022" y="1040"/>
                  <a:pt x="3022" y="1040"/>
                </a:cubicBezTo>
                <a:lnTo>
                  <a:pt x="3031" y="1054"/>
                </a:lnTo>
                <a:lnTo>
                  <a:pt x="3032" y="1070"/>
                </a:lnTo>
                <a:cubicBezTo>
                  <a:pt x="3032" y="1070"/>
                  <a:pt x="3025" y="1085"/>
                  <a:pt x="3028" y="1084"/>
                </a:cubicBezTo>
                <a:cubicBezTo>
                  <a:pt x="3031" y="1083"/>
                  <a:pt x="3052" y="1085"/>
                  <a:pt x="3052" y="1082"/>
                </a:cubicBezTo>
                <a:cubicBezTo>
                  <a:pt x="3053" y="1080"/>
                  <a:pt x="3066" y="1074"/>
                  <a:pt x="3068" y="1078"/>
                </a:cubicBezTo>
                <a:cubicBezTo>
                  <a:pt x="3070" y="1083"/>
                  <a:pt x="3077" y="1078"/>
                  <a:pt x="3079" y="1086"/>
                </a:cubicBezTo>
                <a:cubicBezTo>
                  <a:pt x="3081" y="1094"/>
                  <a:pt x="3088" y="1105"/>
                  <a:pt x="3089" y="1107"/>
                </a:cubicBezTo>
                <a:cubicBezTo>
                  <a:pt x="3090" y="1109"/>
                  <a:pt x="3095" y="1111"/>
                  <a:pt x="3095" y="1111"/>
                </a:cubicBezTo>
                <a:lnTo>
                  <a:pt x="3097" y="1117"/>
                </a:lnTo>
                <a:lnTo>
                  <a:pt x="3093" y="1120"/>
                </a:lnTo>
                <a:lnTo>
                  <a:pt x="3076" y="1157"/>
                </a:lnTo>
                <a:lnTo>
                  <a:pt x="3040" y="1183"/>
                </a:lnTo>
                <a:lnTo>
                  <a:pt x="3018" y="1197"/>
                </a:lnTo>
                <a:lnTo>
                  <a:pt x="3012" y="1214"/>
                </a:lnTo>
                <a:lnTo>
                  <a:pt x="3003" y="1224"/>
                </a:lnTo>
                <a:lnTo>
                  <a:pt x="3000" y="1245"/>
                </a:lnTo>
                <a:cubicBezTo>
                  <a:pt x="3000" y="1245"/>
                  <a:pt x="3003" y="1271"/>
                  <a:pt x="3001" y="1272"/>
                </a:cubicBezTo>
                <a:cubicBezTo>
                  <a:pt x="3000" y="1273"/>
                  <a:pt x="2952" y="1319"/>
                  <a:pt x="2952" y="1319"/>
                </a:cubicBezTo>
                <a:lnTo>
                  <a:pt x="2925" y="1325"/>
                </a:lnTo>
                <a:lnTo>
                  <a:pt x="2910" y="1350"/>
                </a:lnTo>
                <a:cubicBezTo>
                  <a:pt x="2910" y="1350"/>
                  <a:pt x="2890" y="1369"/>
                  <a:pt x="2889" y="1372"/>
                </a:cubicBezTo>
                <a:cubicBezTo>
                  <a:pt x="2888" y="1376"/>
                  <a:pt x="2878" y="1388"/>
                  <a:pt x="2878" y="1388"/>
                </a:cubicBezTo>
                <a:cubicBezTo>
                  <a:pt x="2878" y="1388"/>
                  <a:pt x="2878" y="1415"/>
                  <a:pt x="2878" y="1411"/>
                </a:cubicBezTo>
                <a:cubicBezTo>
                  <a:pt x="2877" y="1407"/>
                  <a:pt x="2849" y="1433"/>
                  <a:pt x="2849" y="1433"/>
                </a:cubicBezTo>
                <a:cubicBezTo>
                  <a:pt x="2849" y="1433"/>
                  <a:pt x="2844" y="1463"/>
                  <a:pt x="2843" y="1465"/>
                </a:cubicBezTo>
                <a:cubicBezTo>
                  <a:pt x="2841" y="1466"/>
                  <a:pt x="2828" y="1489"/>
                  <a:pt x="2826" y="1488"/>
                </a:cubicBezTo>
                <a:cubicBezTo>
                  <a:pt x="2824" y="1488"/>
                  <a:pt x="2822" y="1504"/>
                  <a:pt x="2822" y="1507"/>
                </a:cubicBezTo>
                <a:cubicBezTo>
                  <a:pt x="2822" y="1510"/>
                  <a:pt x="2829" y="1518"/>
                  <a:pt x="2829" y="1518"/>
                </a:cubicBezTo>
                <a:cubicBezTo>
                  <a:pt x="2829" y="1518"/>
                  <a:pt x="2838" y="1536"/>
                  <a:pt x="2839" y="1534"/>
                </a:cubicBezTo>
                <a:cubicBezTo>
                  <a:pt x="2839" y="1532"/>
                  <a:pt x="2839" y="1540"/>
                  <a:pt x="2839" y="1540"/>
                </a:cubicBezTo>
                <a:lnTo>
                  <a:pt x="2830" y="1549"/>
                </a:lnTo>
                <a:cubicBezTo>
                  <a:pt x="2830" y="1549"/>
                  <a:pt x="2840" y="1564"/>
                  <a:pt x="2840" y="1566"/>
                </a:cubicBezTo>
                <a:lnTo>
                  <a:pt x="2840" y="1607"/>
                </a:lnTo>
                <a:lnTo>
                  <a:pt x="2829" y="1630"/>
                </a:lnTo>
                <a:lnTo>
                  <a:pt x="2824" y="1659"/>
                </a:lnTo>
                <a:lnTo>
                  <a:pt x="2808" y="1672"/>
                </a:lnTo>
                <a:lnTo>
                  <a:pt x="2809" y="1680"/>
                </a:lnTo>
                <a:lnTo>
                  <a:pt x="2823" y="1691"/>
                </a:lnTo>
                <a:lnTo>
                  <a:pt x="2825" y="1704"/>
                </a:lnTo>
                <a:lnTo>
                  <a:pt x="2821" y="1718"/>
                </a:lnTo>
                <a:lnTo>
                  <a:pt x="2821" y="1732"/>
                </a:lnTo>
                <a:lnTo>
                  <a:pt x="2831" y="1755"/>
                </a:lnTo>
                <a:cubicBezTo>
                  <a:pt x="2831" y="1755"/>
                  <a:pt x="2841" y="1763"/>
                  <a:pt x="2843" y="1761"/>
                </a:cubicBezTo>
                <a:cubicBezTo>
                  <a:pt x="2845" y="1759"/>
                  <a:pt x="2864" y="1773"/>
                  <a:pt x="2867" y="1778"/>
                </a:cubicBezTo>
                <a:cubicBezTo>
                  <a:pt x="2870" y="1783"/>
                  <a:pt x="2894" y="1812"/>
                  <a:pt x="2894" y="1813"/>
                </a:cubicBezTo>
                <a:cubicBezTo>
                  <a:pt x="2894" y="1814"/>
                  <a:pt x="2898" y="1821"/>
                  <a:pt x="2898" y="1821"/>
                </a:cubicBezTo>
                <a:lnTo>
                  <a:pt x="2910" y="1862"/>
                </a:lnTo>
                <a:cubicBezTo>
                  <a:pt x="2910" y="1862"/>
                  <a:pt x="2968" y="1909"/>
                  <a:pt x="2969" y="1907"/>
                </a:cubicBezTo>
                <a:cubicBezTo>
                  <a:pt x="2971" y="1905"/>
                  <a:pt x="3031" y="1951"/>
                  <a:pt x="3031" y="1951"/>
                </a:cubicBezTo>
                <a:cubicBezTo>
                  <a:pt x="3031" y="1951"/>
                  <a:pt x="3080" y="1927"/>
                  <a:pt x="3079" y="1929"/>
                </a:cubicBezTo>
                <a:cubicBezTo>
                  <a:pt x="3078" y="1931"/>
                  <a:pt x="3120" y="1927"/>
                  <a:pt x="3120" y="1927"/>
                </a:cubicBezTo>
                <a:lnTo>
                  <a:pt x="3145" y="1931"/>
                </a:lnTo>
                <a:lnTo>
                  <a:pt x="3164" y="1939"/>
                </a:lnTo>
                <a:lnTo>
                  <a:pt x="3232" y="1908"/>
                </a:lnTo>
                <a:lnTo>
                  <a:pt x="3245" y="1898"/>
                </a:lnTo>
                <a:lnTo>
                  <a:pt x="3297" y="1896"/>
                </a:lnTo>
                <a:lnTo>
                  <a:pt x="3323" y="1906"/>
                </a:lnTo>
                <a:cubicBezTo>
                  <a:pt x="3323" y="1906"/>
                  <a:pt x="3339" y="1931"/>
                  <a:pt x="3339" y="1935"/>
                </a:cubicBezTo>
                <a:cubicBezTo>
                  <a:pt x="3339" y="1939"/>
                  <a:pt x="3349" y="1957"/>
                  <a:pt x="3351" y="1954"/>
                </a:cubicBezTo>
                <a:cubicBezTo>
                  <a:pt x="3352" y="1951"/>
                  <a:pt x="3410" y="1949"/>
                  <a:pt x="3412" y="1949"/>
                </a:cubicBezTo>
                <a:cubicBezTo>
                  <a:pt x="3414" y="1950"/>
                  <a:pt x="3439" y="1975"/>
                  <a:pt x="3439" y="1975"/>
                </a:cubicBezTo>
                <a:lnTo>
                  <a:pt x="3438" y="1998"/>
                </a:lnTo>
                <a:lnTo>
                  <a:pt x="3433" y="2039"/>
                </a:lnTo>
                <a:lnTo>
                  <a:pt x="3426" y="2059"/>
                </a:lnTo>
                <a:lnTo>
                  <a:pt x="3418" y="2077"/>
                </a:lnTo>
                <a:lnTo>
                  <a:pt x="3416" y="2089"/>
                </a:lnTo>
                <a:cubicBezTo>
                  <a:pt x="3416" y="2089"/>
                  <a:pt x="3475" y="2177"/>
                  <a:pt x="3475" y="2178"/>
                </a:cubicBezTo>
                <a:cubicBezTo>
                  <a:pt x="3475" y="2178"/>
                  <a:pt x="3491" y="2214"/>
                  <a:pt x="3491" y="2214"/>
                </a:cubicBezTo>
                <a:lnTo>
                  <a:pt x="3509" y="2260"/>
                </a:lnTo>
                <a:lnTo>
                  <a:pt x="3519" y="2286"/>
                </a:lnTo>
                <a:lnTo>
                  <a:pt x="3509" y="2300"/>
                </a:lnTo>
                <a:lnTo>
                  <a:pt x="3526" y="2345"/>
                </a:lnTo>
                <a:lnTo>
                  <a:pt x="3520" y="2389"/>
                </a:lnTo>
                <a:lnTo>
                  <a:pt x="3494" y="2445"/>
                </a:lnTo>
                <a:lnTo>
                  <a:pt x="3483" y="2487"/>
                </a:lnTo>
                <a:lnTo>
                  <a:pt x="3486" y="2543"/>
                </a:lnTo>
                <a:lnTo>
                  <a:pt x="3517" y="2607"/>
                </a:lnTo>
                <a:lnTo>
                  <a:pt x="3550" y="2681"/>
                </a:lnTo>
                <a:lnTo>
                  <a:pt x="3553" y="2762"/>
                </a:lnTo>
                <a:lnTo>
                  <a:pt x="3579" y="2810"/>
                </a:lnTo>
                <a:lnTo>
                  <a:pt x="3598" y="2849"/>
                </a:lnTo>
                <a:lnTo>
                  <a:pt x="3615" y="2892"/>
                </a:lnTo>
                <a:lnTo>
                  <a:pt x="3625" y="2905"/>
                </a:lnTo>
                <a:cubicBezTo>
                  <a:pt x="3625" y="2905"/>
                  <a:pt x="3626" y="2926"/>
                  <a:pt x="3624" y="2926"/>
                </a:cubicBezTo>
                <a:cubicBezTo>
                  <a:pt x="3622" y="2926"/>
                  <a:pt x="3612" y="2927"/>
                  <a:pt x="3615" y="2930"/>
                </a:cubicBezTo>
                <a:cubicBezTo>
                  <a:pt x="3617" y="2934"/>
                  <a:pt x="3633" y="2961"/>
                  <a:pt x="3633" y="2961"/>
                </a:cubicBezTo>
                <a:lnTo>
                  <a:pt x="3633" y="2973"/>
                </a:lnTo>
                <a:lnTo>
                  <a:pt x="3655" y="2985"/>
                </a:lnTo>
                <a:lnTo>
                  <a:pt x="3673" y="2976"/>
                </a:lnTo>
                <a:cubicBezTo>
                  <a:pt x="3673" y="2976"/>
                  <a:pt x="3692" y="2973"/>
                  <a:pt x="3694" y="2974"/>
                </a:cubicBezTo>
                <a:cubicBezTo>
                  <a:pt x="3696" y="2974"/>
                  <a:pt x="3722" y="2965"/>
                  <a:pt x="3722" y="2965"/>
                </a:cubicBezTo>
                <a:lnTo>
                  <a:pt x="3761" y="2971"/>
                </a:lnTo>
                <a:lnTo>
                  <a:pt x="3789" y="2956"/>
                </a:lnTo>
                <a:lnTo>
                  <a:pt x="3820" y="2954"/>
                </a:lnTo>
                <a:cubicBezTo>
                  <a:pt x="3820" y="2954"/>
                  <a:pt x="3872" y="2903"/>
                  <a:pt x="3872" y="2905"/>
                </a:cubicBezTo>
                <a:cubicBezTo>
                  <a:pt x="3872" y="2906"/>
                  <a:pt x="3921" y="2842"/>
                  <a:pt x="3921" y="2842"/>
                </a:cubicBezTo>
                <a:lnTo>
                  <a:pt x="3945" y="2821"/>
                </a:lnTo>
                <a:lnTo>
                  <a:pt x="3959" y="2779"/>
                </a:lnTo>
                <a:lnTo>
                  <a:pt x="3957" y="2752"/>
                </a:lnTo>
                <a:cubicBezTo>
                  <a:pt x="3957" y="2752"/>
                  <a:pt x="3962" y="2738"/>
                  <a:pt x="3967" y="2735"/>
                </a:cubicBezTo>
                <a:cubicBezTo>
                  <a:pt x="3971" y="2733"/>
                  <a:pt x="4016" y="2706"/>
                  <a:pt x="4016" y="2706"/>
                </a:cubicBezTo>
                <a:lnTo>
                  <a:pt x="4026" y="2662"/>
                </a:lnTo>
                <a:lnTo>
                  <a:pt x="4017" y="2619"/>
                </a:lnTo>
                <a:cubicBezTo>
                  <a:pt x="4017" y="2619"/>
                  <a:pt x="4010" y="2603"/>
                  <a:pt x="4010" y="2600"/>
                </a:cubicBezTo>
                <a:cubicBezTo>
                  <a:pt x="4010" y="2597"/>
                  <a:pt x="4015" y="2585"/>
                  <a:pt x="4015" y="2585"/>
                </a:cubicBezTo>
                <a:lnTo>
                  <a:pt x="4059" y="2546"/>
                </a:lnTo>
                <a:cubicBezTo>
                  <a:pt x="4059" y="2546"/>
                  <a:pt x="4069" y="2533"/>
                  <a:pt x="4073" y="2529"/>
                </a:cubicBezTo>
                <a:cubicBezTo>
                  <a:pt x="4078" y="2524"/>
                  <a:pt x="4119" y="2506"/>
                  <a:pt x="4119" y="2506"/>
                </a:cubicBezTo>
                <a:lnTo>
                  <a:pt x="4147" y="2479"/>
                </a:lnTo>
                <a:lnTo>
                  <a:pt x="4152" y="2379"/>
                </a:lnTo>
                <a:cubicBezTo>
                  <a:pt x="4152" y="2379"/>
                  <a:pt x="4142" y="2342"/>
                  <a:pt x="4141" y="2338"/>
                </a:cubicBezTo>
                <a:cubicBezTo>
                  <a:pt x="4141" y="2335"/>
                  <a:pt x="4121" y="2272"/>
                  <a:pt x="4121" y="2269"/>
                </a:cubicBezTo>
                <a:cubicBezTo>
                  <a:pt x="4121" y="2267"/>
                  <a:pt x="4115" y="2228"/>
                  <a:pt x="4114" y="2225"/>
                </a:cubicBezTo>
                <a:cubicBezTo>
                  <a:pt x="4113" y="2222"/>
                  <a:pt x="4129" y="2177"/>
                  <a:pt x="4129" y="2177"/>
                </a:cubicBezTo>
                <a:lnTo>
                  <a:pt x="4151" y="2134"/>
                </a:lnTo>
                <a:lnTo>
                  <a:pt x="4241" y="2031"/>
                </a:lnTo>
                <a:lnTo>
                  <a:pt x="4291" y="1990"/>
                </a:lnTo>
                <a:lnTo>
                  <a:pt x="4368" y="1866"/>
                </a:lnTo>
                <a:lnTo>
                  <a:pt x="4392" y="1808"/>
                </a:lnTo>
                <a:lnTo>
                  <a:pt x="4397" y="1749"/>
                </a:lnTo>
                <a:lnTo>
                  <a:pt x="4382" y="1747"/>
                </a:lnTo>
                <a:cubicBezTo>
                  <a:pt x="4382" y="1747"/>
                  <a:pt x="4374" y="1756"/>
                  <a:pt x="4372" y="1757"/>
                </a:cubicBezTo>
                <a:cubicBezTo>
                  <a:pt x="4370" y="1759"/>
                  <a:pt x="4324" y="1761"/>
                  <a:pt x="4324" y="1761"/>
                </a:cubicBezTo>
                <a:lnTo>
                  <a:pt x="4268" y="1778"/>
                </a:lnTo>
                <a:lnTo>
                  <a:pt x="4241" y="1788"/>
                </a:lnTo>
                <a:lnTo>
                  <a:pt x="4214" y="1760"/>
                </a:lnTo>
                <a:lnTo>
                  <a:pt x="4218" y="1740"/>
                </a:lnTo>
                <a:lnTo>
                  <a:pt x="4182" y="1698"/>
                </a:lnTo>
                <a:lnTo>
                  <a:pt x="4132" y="1647"/>
                </a:lnTo>
                <a:cubicBezTo>
                  <a:pt x="4132" y="1647"/>
                  <a:pt x="4107" y="1628"/>
                  <a:pt x="4108" y="1626"/>
                </a:cubicBezTo>
                <a:cubicBezTo>
                  <a:pt x="4109" y="1624"/>
                  <a:pt x="4094" y="1577"/>
                  <a:pt x="4094" y="1579"/>
                </a:cubicBezTo>
                <a:cubicBezTo>
                  <a:pt x="4094" y="1580"/>
                  <a:pt x="4069" y="1556"/>
                  <a:pt x="4069" y="1556"/>
                </a:cubicBezTo>
                <a:lnTo>
                  <a:pt x="4068" y="1511"/>
                </a:lnTo>
                <a:lnTo>
                  <a:pt x="4041" y="1467"/>
                </a:lnTo>
                <a:lnTo>
                  <a:pt x="4011" y="1412"/>
                </a:lnTo>
                <a:cubicBezTo>
                  <a:pt x="4011" y="1412"/>
                  <a:pt x="3986" y="1350"/>
                  <a:pt x="3983" y="1346"/>
                </a:cubicBezTo>
                <a:cubicBezTo>
                  <a:pt x="3981" y="1343"/>
                  <a:pt x="3971" y="1327"/>
                  <a:pt x="3974" y="1327"/>
                </a:cubicBezTo>
                <a:cubicBezTo>
                  <a:pt x="3977" y="1328"/>
                  <a:pt x="4001" y="1325"/>
                  <a:pt x="4001" y="1325"/>
                </a:cubicBezTo>
                <a:cubicBezTo>
                  <a:pt x="4001" y="1325"/>
                  <a:pt x="4046" y="1377"/>
                  <a:pt x="4046" y="1380"/>
                </a:cubicBezTo>
                <a:cubicBezTo>
                  <a:pt x="4046" y="1382"/>
                  <a:pt x="4072" y="1427"/>
                  <a:pt x="4072" y="1427"/>
                </a:cubicBezTo>
                <a:cubicBezTo>
                  <a:pt x="4072" y="1427"/>
                  <a:pt x="4092" y="1455"/>
                  <a:pt x="4092" y="1453"/>
                </a:cubicBezTo>
                <a:cubicBezTo>
                  <a:pt x="4092" y="1451"/>
                  <a:pt x="4097" y="1479"/>
                  <a:pt x="4096" y="1481"/>
                </a:cubicBezTo>
                <a:cubicBezTo>
                  <a:pt x="4095" y="1483"/>
                  <a:pt x="4108" y="1513"/>
                  <a:pt x="4108" y="1513"/>
                </a:cubicBezTo>
                <a:lnTo>
                  <a:pt x="4146" y="1547"/>
                </a:lnTo>
                <a:lnTo>
                  <a:pt x="4154" y="1572"/>
                </a:lnTo>
                <a:lnTo>
                  <a:pt x="4188" y="1609"/>
                </a:lnTo>
                <a:lnTo>
                  <a:pt x="4195" y="1633"/>
                </a:lnTo>
                <a:lnTo>
                  <a:pt x="4172" y="1612"/>
                </a:lnTo>
                <a:cubicBezTo>
                  <a:pt x="4172" y="1612"/>
                  <a:pt x="4164" y="1624"/>
                  <a:pt x="4167" y="1626"/>
                </a:cubicBezTo>
                <a:cubicBezTo>
                  <a:pt x="4170" y="1628"/>
                  <a:pt x="4193" y="1653"/>
                  <a:pt x="4193" y="1653"/>
                </a:cubicBezTo>
                <a:lnTo>
                  <a:pt x="4204" y="1686"/>
                </a:lnTo>
                <a:lnTo>
                  <a:pt x="4213" y="1718"/>
                </a:lnTo>
                <a:lnTo>
                  <a:pt x="4226" y="1729"/>
                </a:lnTo>
                <a:lnTo>
                  <a:pt x="4263" y="1722"/>
                </a:lnTo>
                <a:lnTo>
                  <a:pt x="4269" y="1707"/>
                </a:lnTo>
                <a:lnTo>
                  <a:pt x="4306" y="1707"/>
                </a:lnTo>
                <a:lnTo>
                  <a:pt x="4322" y="1695"/>
                </a:lnTo>
                <a:lnTo>
                  <a:pt x="4342" y="1692"/>
                </a:lnTo>
                <a:cubicBezTo>
                  <a:pt x="4342" y="1692"/>
                  <a:pt x="4357" y="1677"/>
                  <a:pt x="4358" y="1676"/>
                </a:cubicBezTo>
                <a:cubicBezTo>
                  <a:pt x="4360" y="1676"/>
                  <a:pt x="4419" y="1650"/>
                  <a:pt x="4419" y="1650"/>
                </a:cubicBezTo>
                <a:cubicBezTo>
                  <a:pt x="4419" y="1650"/>
                  <a:pt x="4420" y="1631"/>
                  <a:pt x="4423" y="1631"/>
                </a:cubicBezTo>
                <a:cubicBezTo>
                  <a:pt x="4425" y="1631"/>
                  <a:pt x="4484" y="1612"/>
                  <a:pt x="4484" y="1612"/>
                </a:cubicBezTo>
                <a:lnTo>
                  <a:pt x="4490" y="1589"/>
                </a:lnTo>
                <a:lnTo>
                  <a:pt x="4512" y="1588"/>
                </a:lnTo>
                <a:lnTo>
                  <a:pt x="4518" y="1573"/>
                </a:lnTo>
                <a:lnTo>
                  <a:pt x="4538" y="1560"/>
                </a:lnTo>
                <a:lnTo>
                  <a:pt x="4541" y="1527"/>
                </a:lnTo>
                <a:lnTo>
                  <a:pt x="4556" y="1532"/>
                </a:lnTo>
                <a:lnTo>
                  <a:pt x="4561" y="1520"/>
                </a:lnTo>
                <a:lnTo>
                  <a:pt x="4555" y="1513"/>
                </a:lnTo>
                <a:lnTo>
                  <a:pt x="4579" y="1479"/>
                </a:lnTo>
                <a:lnTo>
                  <a:pt x="4579" y="1467"/>
                </a:lnTo>
                <a:lnTo>
                  <a:pt x="4557" y="1447"/>
                </a:lnTo>
                <a:lnTo>
                  <a:pt x="4546" y="1435"/>
                </a:lnTo>
                <a:cubicBezTo>
                  <a:pt x="4546" y="1435"/>
                  <a:pt x="4510" y="1431"/>
                  <a:pt x="4509" y="1429"/>
                </a:cubicBezTo>
                <a:cubicBezTo>
                  <a:pt x="4508" y="1426"/>
                  <a:pt x="4494" y="1394"/>
                  <a:pt x="4494" y="1394"/>
                </a:cubicBezTo>
                <a:cubicBezTo>
                  <a:pt x="4494" y="1384"/>
                  <a:pt x="4494" y="1366"/>
                  <a:pt x="4492" y="1368"/>
                </a:cubicBezTo>
                <a:cubicBezTo>
                  <a:pt x="4490" y="1369"/>
                  <a:pt x="4479" y="1382"/>
                  <a:pt x="4479" y="1382"/>
                </a:cubicBezTo>
                <a:lnTo>
                  <a:pt x="4438" y="1419"/>
                </a:lnTo>
                <a:lnTo>
                  <a:pt x="4402" y="1429"/>
                </a:lnTo>
                <a:cubicBezTo>
                  <a:pt x="4402" y="1429"/>
                  <a:pt x="4390" y="1425"/>
                  <a:pt x="4389" y="1423"/>
                </a:cubicBezTo>
                <a:cubicBezTo>
                  <a:pt x="4389" y="1421"/>
                  <a:pt x="4388" y="1391"/>
                  <a:pt x="4388" y="1391"/>
                </a:cubicBezTo>
                <a:cubicBezTo>
                  <a:pt x="4388" y="1391"/>
                  <a:pt x="4372" y="1373"/>
                  <a:pt x="4372" y="1370"/>
                </a:cubicBezTo>
                <a:cubicBezTo>
                  <a:pt x="4371" y="1368"/>
                  <a:pt x="4360" y="1394"/>
                  <a:pt x="4360" y="1394"/>
                </a:cubicBezTo>
                <a:cubicBezTo>
                  <a:pt x="4360" y="1394"/>
                  <a:pt x="4342" y="1370"/>
                  <a:pt x="4344" y="1370"/>
                </a:cubicBezTo>
                <a:cubicBezTo>
                  <a:pt x="4346" y="1369"/>
                  <a:pt x="4336" y="1346"/>
                  <a:pt x="4336" y="1346"/>
                </a:cubicBezTo>
                <a:lnTo>
                  <a:pt x="4302" y="1307"/>
                </a:lnTo>
                <a:lnTo>
                  <a:pt x="4300" y="1286"/>
                </a:lnTo>
                <a:cubicBezTo>
                  <a:pt x="4300" y="1286"/>
                  <a:pt x="4316" y="1268"/>
                  <a:pt x="4319" y="1267"/>
                </a:cubicBezTo>
                <a:cubicBezTo>
                  <a:pt x="4322" y="1267"/>
                  <a:pt x="4346" y="1263"/>
                  <a:pt x="4348" y="1272"/>
                </a:cubicBezTo>
                <a:cubicBezTo>
                  <a:pt x="4351" y="1281"/>
                  <a:pt x="4371" y="1310"/>
                  <a:pt x="4371" y="1314"/>
                </a:cubicBezTo>
                <a:cubicBezTo>
                  <a:pt x="4371" y="1318"/>
                  <a:pt x="4401" y="1344"/>
                  <a:pt x="4405" y="1344"/>
                </a:cubicBezTo>
                <a:cubicBezTo>
                  <a:pt x="4408" y="1343"/>
                  <a:pt x="4420" y="1350"/>
                  <a:pt x="4424" y="1352"/>
                </a:cubicBezTo>
                <a:cubicBezTo>
                  <a:pt x="4428" y="1355"/>
                  <a:pt x="4436" y="1360"/>
                  <a:pt x="4439" y="1363"/>
                </a:cubicBezTo>
                <a:cubicBezTo>
                  <a:pt x="4443" y="1366"/>
                  <a:pt x="4451" y="1364"/>
                  <a:pt x="4451" y="1364"/>
                </a:cubicBezTo>
                <a:lnTo>
                  <a:pt x="4473" y="1361"/>
                </a:lnTo>
                <a:cubicBezTo>
                  <a:pt x="4473" y="1361"/>
                  <a:pt x="4491" y="1344"/>
                  <a:pt x="4492" y="1347"/>
                </a:cubicBezTo>
                <a:cubicBezTo>
                  <a:pt x="4492" y="1350"/>
                  <a:pt x="4513" y="1352"/>
                  <a:pt x="4510" y="1356"/>
                </a:cubicBezTo>
                <a:cubicBezTo>
                  <a:pt x="4508" y="1361"/>
                  <a:pt x="4511" y="1374"/>
                  <a:pt x="4513" y="1378"/>
                </a:cubicBezTo>
                <a:cubicBezTo>
                  <a:pt x="4515" y="1382"/>
                  <a:pt x="4605" y="1396"/>
                  <a:pt x="4605" y="1396"/>
                </a:cubicBezTo>
                <a:lnTo>
                  <a:pt x="4646" y="1402"/>
                </a:lnTo>
                <a:cubicBezTo>
                  <a:pt x="4646" y="1402"/>
                  <a:pt x="4689" y="1398"/>
                  <a:pt x="4692" y="1398"/>
                </a:cubicBezTo>
                <a:cubicBezTo>
                  <a:pt x="4695" y="1398"/>
                  <a:pt x="4723" y="1400"/>
                  <a:pt x="4725" y="1400"/>
                </a:cubicBezTo>
                <a:cubicBezTo>
                  <a:pt x="4728" y="1399"/>
                  <a:pt x="4768" y="1443"/>
                  <a:pt x="4768" y="1443"/>
                </a:cubicBezTo>
                <a:lnTo>
                  <a:pt x="4805" y="1461"/>
                </a:lnTo>
                <a:lnTo>
                  <a:pt x="4814" y="1461"/>
                </a:lnTo>
                <a:lnTo>
                  <a:pt x="4792" y="1470"/>
                </a:lnTo>
                <a:cubicBezTo>
                  <a:pt x="4792" y="1470"/>
                  <a:pt x="4800" y="1487"/>
                  <a:pt x="4800" y="1489"/>
                </a:cubicBezTo>
                <a:cubicBezTo>
                  <a:pt x="4800" y="1491"/>
                  <a:pt x="4837" y="1517"/>
                  <a:pt x="4837" y="1517"/>
                </a:cubicBezTo>
                <a:cubicBezTo>
                  <a:pt x="4837" y="1517"/>
                  <a:pt x="4850" y="1508"/>
                  <a:pt x="4852" y="1508"/>
                </a:cubicBezTo>
                <a:cubicBezTo>
                  <a:pt x="4854" y="1508"/>
                  <a:pt x="4863" y="1505"/>
                  <a:pt x="4864" y="1500"/>
                </a:cubicBezTo>
                <a:cubicBezTo>
                  <a:pt x="4865" y="1496"/>
                  <a:pt x="4862" y="1483"/>
                  <a:pt x="4865" y="1481"/>
                </a:cubicBezTo>
                <a:cubicBezTo>
                  <a:pt x="4869" y="1480"/>
                  <a:pt x="4873" y="1476"/>
                  <a:pt x="4874" y="1482"/>
                </a:cubicBezTo>
                <a:cubicBezTo>
                  <a:pt x="4875" y="1488"/>
                  <a:pt x="4883" y="1545"/>
                  <a:pt x="4881" y="1546"/>
                </a:cubicBezTo>
                <a:cubicBezTo>
                  <a:pt x="4880" y="1546"/>
                  <a:pt x="4893" y="1589"/>
                  <a:pt x="4893" y="1591"/>
                </a:cubicBezTo>
                <a:cubicBezTo>
                  <a:pt x="4893" y="1593"/>
                  <a:pt x="4909" y="1645"/>
                  <a:pt x="4910" y="1647"/>
                </a:cubicBezTo>
                <a:cubicBezTo>
                  <a:pt x="4911" y="1649"/>
                  <a:pt x="4938" y="1707"/>
                  <a:pt x="4940" y="1709"/>
                </a:cubicBezTo>
                <a:cubicBezTo>
                  <a:pt x="4942" y="1711"/>
                  <a:pt x="4968" y="1780"/>
                  <a:pt x="4968" y="1780"/>
                </a:cubicBezTo>
                <a:cubicBezTo>
                  <a:pt x="4968" y="1780"/>
                  <a:pt x="4984" y="1809"/>
                  <a:pt x="4983" y="1813"/>
                </a:cubicBezTo>
                <a:cubicBezTo>
                  <a:pt x="4982" y="1818"/>
                  <a:pt x="4988" y="1840"/>
                  <a:pt x="4992" y="1843"/>
                </a:cubicBezTo>
                <a:cubicBezTo>
                  <a:pt x="4996" y="1846"/>
                  <a:pt x="5014" y="1852"/>
                  <a:pt x="5014" y="1852"/>
                </a:cubicBezTo>
                <a:cubicBezTo>
                  <a:pt x="5014" y="1852"/>
                  <a:pt x="5024" y="1844"/>
                  <a:pt x="5025" y="1841"/>
                </a:cubicBezTo>
                <a:cubicBezTo>
                  <a:pt x="5025" y="1838"/>
                  <a:pt x="5033" y="1827"/>
                  <a:pt x="5035" y="1823"/>
                </a:cubicBezTo>
                <a:cubicBezTo>
                  <a:pt x="5038" y="1818"/>
                  <a:pt x="5050" y="1817"/>
                  <a:pt x="5051" y="1820"/>
                </a:cubicBezTo>
                <a:cubicBezTo>
                  <a:pt x="5051" y="1823"/>
                  <a:pt x="5065" y="1829"/>
                  <a:pt x="5065" y="1829"/>
                </a:cubicBezTo>
                <a:lnTo>
                  <a:pt x="5064" y="1862"/>
                </a:lnTo>
                <a:cubicBezTo>
                  <a:pt x="5064" y="1862"/>
                  <a:pt x="5067" y="1883"/>
                  <a:pt x="5069" y="1891"/>
                </a:cubicBezTo>
                <a:cubicBezTo>
                  <a:pt x="5071" y="1899"/>
                  <a:pt x="5087" y="1906"/>
                  <a:pt x="5087" y="1906"/>
                </a:cubicBezTo>
                <a:lnTo>
                  <a:pt x="5107" y="1888"/>
                </a:lnTo>
                <a:lnTo>
                  <a:pt x="5116" y="1857"/>
                </a:lnTo>
                <a:lnTo>
                  <a:pt x="5096" y="1827"/>
                </a:lnTo>
                <a:cubicBezTo>
                  <a:pt x="5096" y="1827"/>
                  <a:pt x="5081" y="1811"/>
                  <a:pt x="5079" y="1809"/>
                </a:cubicBezTo>
                <a:cubicBezTo>
                  <a:pt x="5077" y="1807"/>
                  <a:pt x="5064" y="1805"/>
                  <a:pt x="5064" y="1805"/>
                </a:cubicBezTo>
                <a:cubicBezTo>
                  <a:pt x="5064" y="1805"/>
                  <a:pt x="5065" y="1811"/>
                  <a:pt x="5067" y="1814"/>
                </a:cubicBezTo>
                <a:cubicBezTo>
                  <a:pt x="5068" y="1817"/>
                  <a:pt x="5064" y="1817"/>
                  <a:pt x="5064" y="1817"/>
                </a:cubicBezTo>
                <a:lnTo>
                  <a:pt x="5049" y="1811"/>
                </a:lnTo>
                <a:lnTo>
                  <a:pt x="5051" y="1794"/>
                </a:lnTo>
                <a:cubicBezTo>
                  <a:pt x="5051" y="1794"/>
                  <a:pt x="5063" y="1792"/>
                  <a:pt x="5065" y="1792"/>
                </a:cubicBezTo>
                <a:cubicBezTo>
                  <a:pt x="5067" y="1792"/>
                  <a:pt x="5064" y="1765"/>
                  <a:pt x="5064" y="1765"/>
                </a:cubicBezTo>
                <a:cubicBezTo>
                  <a:pt x="5064" y="1765"/>
                  <a:pt x="5068" y="1718"/>
                  <a:pt x="5069" y="1717"/>
                </a:cubicBezTo>
                <a:cubicBezTo>
                  <a:pt x="5071" y="1716"/>
                  <a:pt x="5067" y="1669"/>
                  <a:pt x="5062" y="1667"/>
                </a:cubicBezTo>
                <a:cubicBezTo>
                  <a:pt x="5057" y="1665"/>
                  <a:pt x="5062" y="1650"/>
                  <a:pt x="5065" y="1649"/>
                </a:cubicBezTo>
                <a:cubicBezTo>
                  <a:pt x="5067" y="1649"/>
                  <a:pt x="5093" y="1639"/>
                  <a:pt x="5093" y="1639"/>
                </a:cubicBezTo>
                <a:lnTo>
                  <a:pt x="5108" y="1611"/>
                </a:lnTo>
                <a:cubicBezTo>
                  <a:pt x="5108" y="1611"/>
                  <a:pt x="5134" y="1593"/>
                  <a:pt x="5136" y="1591"/>
                </a:cubicBezTo>
                <a:cubicBezTo>
                  <a:pt x="5138" y="1590"/>
                  <a:pt x="5167" y="1558"/>
                  <a:pt x="5167" y="1554"/>
                </a:cubicBezTo>
                <a:cubicBezTo>
                  <a:pt x="5167" y="1550"/>
                  <a:pt x="5171" y="1540"/>
                  <a:pt x="5179" y="1539"/>
                </a:cubicBezTo>
                <a:cubicBezTo>
                  <a:pt x="5187" y="1538"/>
                  <a:pt x="5201" y="1527"/>
                  <a:pt x="5201" y="1527"/>
                </a:cubicBezTo>
                <a:lnTo>
                  <a:pt x="5201" y="1505"/>
                </a:lnTo>
                <a:cubicBezTo>
                  <a:pt x="5201" y="1505"/>
                  <a:pt x="5204" y="1495"/>
                  <a:pt x="5210" y="1492"/>
                </a:cubicBezTo>
                <a:cubicBezTo>
                  <a:pt x="5216" y="1489"/>
                  <a:pt x="5231" y="1487"/>
                  <a:pt x="5231" y="1487"/>
                </a:cubicBezTo>
                <a:cubicBezTo>
                  <a:pt x="5231" y="1487"/>
                  <a:pt x="5235" y="1496"/>
                  <a:pt x="5233" y="1497"/>
                </a:cubicBezTo>
                <a:cubicBezTo>
                  <a:pt x="5231" y="1499"/>
                  <a:pt x="5266" y="1487"/>
                  <a:pt x="5266" y="1487"/>
                </a:cubicBezTo>
                <a:cubicBezTo>
                  <a:pt x="5266" y="1487"/>
                  <a:pt x="5282" y="1487"/>
                  <a:pt x="5285" y="1487"/>
                </a:cubicBezTo>
                <a:cubicBezTo>
                  <a:pt x="5288" y="1486"/>
                  <a:pt x="5296" y="1474"/>
                  <a:pt x="5296" y="1474"/>
                </a:cubicBezTo>
                <a:cubicBezTo>
                  <a:pt x="5296" y="1474"/>
                  <a:pt x="5292" y="1463"/>
                  <a:pt x="5297" y="1466"/>
                </a:cubicBezTo>
                <a:cubicBezTo>
                  <a:pt x="5302" y="1469"/>
                  <a:pt x="5313" y="1481"/>
                  <a:pt x="5312" y="1483"/>
                </a:cubicBezTo>
                <a:cubicBezTo>
                  <a:pt x="5310" y="1485"/>
                  <a:pt x="5318" y="1498"/>
                  <a:pt x="5316" y="1503"/>
                </a:cubicBezTo>
                <a:cubicBezTo>
                  <a:pt x="5314" y="1508"/>
                  <a:pt x="5347" y="1544"/>
                  <a:pt x="5347" y="1544"/>
                </a:cubicBezTo>
                <a:cubicBezTo>
                  <a:pt x="5347" y="1544"/>
                  <a:pt x="5363" y="1537"/>
                  <a:pt x="5361" y="1542"/>
                </a:cubicBezTo>
                <a:cubicBezTo>
                  <a:pt x="5360" y="1548"/>
                  <a:pt x="5357" y="1564"/>
                  <a:pt x="5357" y="1564"/>
                </a:cubicBezTo>
                <a:cubicBezTo>
                  <a:pt x="5357" y="1564"/>
                  <a:pt x="5367" y="1571"/>
                  <a:pt x="5371" y="1572"/>
                </a:cubicBezTo>
                <a:cubicBezTo>
                  <a:pt x="5375" y="1572"/>
                  <a:pt x="5386" y="1594"/>
                  <a:pt x="5386" y="1594"/>
                </a:cubicBezTo>
                <a:cubicBezTo>
                  <a:pt x="5386" y="1594"/>
                  <a:pt x="5383" y="1614"/>
                  <a:pt x="5383" y="1617"/>
                </a:cubicBezTo>
                <a:cubicBezTo>
                  <a:pt x="5383" y="1619"/>
                  <a:pt x="5385" y="1639"/>
                  <a:pt x="5384" y="1642"/>
                </a:cubicBezTo>
                <a:cubicBezTo>
                  <a:pt x="5383" y="1645"/>
                  <a:pt x="5411" y="1651"/>
                  <a:pt x="5411" y="1651"/>
                </a:cubicBezTo>
                <a:cubicBezTo>
                  <a:pt x="5411" y="1651"/>
                  <a:pt x="5433" y="1633"/>
                  <a:pt x="5434" y="1631"/>
                </a:cubicBezTo>
                <a:close/>
                <a:moveTo>
                  <a:pt x="6250" y="460"/>
                </a:moveTo>
                <a:cubicBezTo>
                  <a:pt x="6250" y="459"/>
                  <a:pt x="6249" y="459"/>
                  <a:pt x="6249" y="459"/>
                </a:cubicBezTo>
                <a:cubicBezTo>
                  <a:pt x="6249" y="460"/>
                  <a:pt x="6250" y="460"/>
                  <a:pt x="6250" y="460"/>
                </a:cubicBezTo>
                <a:close/>
                <a:moveTo>
                  <a:pt x="3127" y="604"/>
                </a:moveTo>
                <a:cubicBezTo>
                  <a:pt x="3131" y="605"/>
                  <a:pt x="3133" y="608"/>
                  <a:pt x="3133" y="610"/>
                </a:cubicBezTo>
                <a:cubicBezTo>
                  <a:pt x="3132" y="612"/>
                  <a:pt x="3143" y="614"/>
                  <a:pt x="3143" y="614"/>
                </a:cubicBezTo>
                <a:lnTo>
                  <a:pt x="3151" y="612"/>
                </a:lnTo>
                <a:lnTo>
                  <a:pt x="3145" y="621"/>
                </a:lnTo>
                <a:cubicBezTo>
                  <a:pt x="3145" y="621"/>
                  <a:pt x="3147" y="627"/>
                  <a:pt x="3149" y="629"/>
                </a:cubicBezTo>
                <a:cubicBezTo>
                  <a:pt x="3151" y="632"/>
                  <a:pt x="3157" y="629"/>
                  <a:pt x="3157" y="629"/>
                </a:cubicBezTo>
                <a:cubicBezTo>
                  <a:pt x="3157" y="629"/>
                  <a:pt x="3173" y="627"/>
                  <a:pt x="3175" y="627"/>
                </a:cubicBezTo>
                <a:cubicBezTo>
                  <a:pt x="3177" y="628"/>
                  <a:pt x="3175" y="634"/>
                  <a:pt x="3175" y="634"/>
                </a:cubicBezTo>
                <a:lnTo>
                  <a:pt x="3181" y="643"/>
                </a:lnTo>
                <a:cubicBezTo>
                  <a:pt x="3181" y="643"/>
                  <a:pt x="3184" y="657"/>
                  <a:pt x="3185" y="661"/>
                </a:cubicBezTo>
                <a:cubicBezTo>
                  <a:pt x="3185" y="665"/>
                  <a:pt x="3179" y="663"/>
                  <a:pt x="3179" y="663"/>
                </a:cubicBezTo>
                <a:cubicBezTo>
                  <a:pt x="3179" y="663"/>
                  <a:pt x="3167" y="665"/>
                  <a:pt x="3164" y="665"/>
                </a:cubicBezTo>
                <a:cubicBezTo>
                  <a:pt x="3161" y="664"/>
                  <a:pt x="3156" y="669"/>
                  <a:pt x="3151" y="675"/>
                </a:cubicBezTo>
                <a:cubicBezTo>
                  <a:pt x="3147" y="680"/>
                  <a:pt x="3152" y="678"/>
                  <a:pt x="3152" y="678"/>
                </a:cubicBezTo>
                <a:lnTo>
                  <a:pt x="3162" y="678"/>
                </a:lnTo>
                <a:cubicBezTo>
                  <a:pt x="3162" y="678"/>
                  <a:pt x="3163" y="684"/>
                  <a:pt x="3163" y="687"/>
                </a:cubicBezTo>
                <a:cubicBezTo>
                  <a:pt x="3164" y="690"/>
                  <a:pt x="3155" y="692"/>
                  <a:pt x="3153" y="692"/>
                </a:cubicBezTo>
                <a:cubicBezTo>
                  <a:pt x="3150" y="691"/>
                  <a:pt x="3138" y="697"/>
                  <a:pt x="3138" y="697"/>
                </a:cubicBezTo>
                <a:lnTo>
                  <a:pt x="3139" y="707"/>
                </a:lnTo>
                <a:lnTo>
                  <a:pt x="3153" y="708"/>
                </a:lnTo>
                <a:lnTo>
                  <a:pt x="3168" y="710"/>
                </a:lnTo>
                <a:lnTo>
                  <a:pt x="3171" y="715"/>
                </a:lnTo>
                <a:cubicBezTo>
                  <a:pt x="3171" y="715"/>
                  <a:pt x="3161" y="717"/>
                  <a:pt x="3159" y="715"/>
                </a:cubicBezTo>
                <a:cubicBezTo>
                  <a:pt x="3156" y="713"/>
                  <a:pt x="3148" y="726"/>
                  <a:pt x="3148" y="726"/>
                </a:cubicBezTo>
                <a:lnTo>
                  <a:pt x="3141" y="734"/>
                </a:lnTo>
                <a:lnTo>
                  <a:pt x="3126" y="746"/>
                </a:lnTo>
                <a:lnTo>
                  <a:pt x="3134" y="750"/>
                </a:lnTo>
                <a:lnTo>
                  <a:pt x="3139" y="743"/>
                </a:lnTo>
                <a:lnTo>
                  <a:pt x="3153" y="744"/>
                </a:lnTo>
                <a:lnTo>
                  <a:pt x="3167" y="742"/>
                </a:lnTo>
                <a:cubicBezTo>
                  <a:pt x="3167" y="742"/>
                  <a:pt x="3176" y="731"/>
                  <a:pt x="3178" y="731"/>
                </a:cubicBezTo>
                <a:cubicBezTo>
                  <a:pt x="3180" y="731"/>
                  <a:pt x="3201" y="730"/>
                  <a:pt x="3201" y="730"/>
                </a:cubicBezTo>
                <a:cubicBezTo>
                  <a:pt x="3201" y="730"/>
                  <a:pt x="3217" y="727"/>
                  <a:pt x="3219" y="728"/>
                </a:cubicBezTo>
                <a:cubicBezTo>
                  <a:pt x="3221" y="730"/>
                  <a:pt x="3234" y="732"/>
                  <a:pt x="3237" y="733"/>
                </a:cubicBezTo>
                <a:cubicBezTo>
                  <a:pt x="3238" y="734"/>
                  <a:pt x="3264" y="726"/>
                  <a:pt x="3264" y="726"/>
                </a:cubicBezTo>
                <a:cubicBezTo>
                  <a:pt x="3264" y="726"/>
                  <a:pt x="3270" y="717"/>
                  <a:pt x="3271" y="714"/>
                </a:cubicBezTo>
                <a:cubicBezTo>
                  <a:pt x="3272" y="712"/>
                  <a:pt x="3264" y="709"/>
                  <a:pt x="3262" y="707"/>
                </a:cubicBezTo>
                <a:cubicBezTo>
                  <a:pt x="3260" y="705"/>
                  <a:pt x="3268" y="703"/>
                  <a:pt x="3272" y="701"/>
                </a:cubicBezTo>
                <a:cubicBezTo>
                  <a:pt x="3276" y="699"/>
                  <a:pt x="3278" y="691"/>
                  <a:pt x="3280" y="688"/>
                </a:cubicBezTo>
                <a:cubicBezTo>
                  <a:pt x="3282" y="685"/>
                  <a:pt x="3277" y="678"/>
                  <a:pt x="3276" y="676"/>
                </a:cubicBezTo>
                <a:cubicBezTo>
                  <a:pt x="3276" y="674"/>
                  <a:pt x="3266" y="675"/>
                  <a:pt x="3264" y="674"/>
                </a:cubicBezTo>
                <a:cubicBezTo>
                  <a:pt x="3261" y="673"/>
                  <a:pt x="3250" y="675"/>
                  <a:pt x="3250" y="675"/>
                </a:cubicBezTo>
                <a:lnTo>
                  <a:pt x="3250" y="661"/>
                </a:lnTo>
                <a:cubicBezTo>
                  <a:pt x="3250" y="661"/>
                  <a:pt x="3219" y="619"/>
                  <a:pt x="3220" y="617"/>
                </a:cubicBezTo>
                <a:cubicBezTo>
                  <a:pt x="3220" y="615"/>
                  <a:pt x="3213" y="602"/>
                  <a:pt x="3209" y="602"/>
                </a:cubicBezTo>
                <a:cubicBezTo>
                  <a:pt x="3206" y="601"/>
                  <a:pt x="3202" y="598"/>
                  <a:pt x="3198" y="593"/>
                </a:cubicBezTo>
                <a:cubicBezTo>
                  <a:pt x="3194" y="588"/>
                  <a:pt x="3203" y="581"/>
                  <a:pt x="3203" y="581"/>
                </a:cubicBezTo>
                <a:cubicBezTo>
                  <a:pt x="3203" y="581"/>
                  <a:pt x="3214" y="569"/>
                  <a:pt x="3216" y="566"/>
                </a:cubicBezTo>
                <a:cubicBezTo>
                  <a:pt x="3217" y="564"/>
                  <a:pt x="3214" y="556"/>
                  <a:pt x="3213" y="555"/>
                </a:cubicBezTo>
                <a:cubicBezTo>
                  <a:pt x="3210" y="554"/>
                  <a:pt x="3187" y="556"/>
                  <a:pt x="3187" y="556"/>
                </a:cubicBezTo>
                <a:cubicBezTo>
                  <a:pt x="3187" y="556"/>
                  <a:pt x="3181" y="550"/>
                  <a:pt x="3181" y="548"/>
                </a:cubicBezTo>
                <a:cubicBezTo>
                  <a:pt x="3182" y="546"/>
                  <a:pt x="3189" y="546"/>
                  <a:pt x="3191" y="546"/>
                </a:cubicBezTo>
                <a:cubicBezTo>
                  <a:pt x="3193" y="546"/>
                  <a:pt x="3205" y="523"/>
                  <a:pt x="3207" y="522"/>
                </a:cubicBezTo>
                <a:cubicBezTo>
                  <a:pt x="3210" y="521"/>
                  <a:pt x="3205" y="515"/>
                  <a:pt x="3205" y="515"/>
                </a:cubicBezTo>
                <a:lnTo>
                  <a:pt x="3196" y="519"/>
                </a:lnTo>
                <a:lnTo>
                  <a:pt x="3187" y="532"/>
                </a:lnTo>
                <a:cubicBezTo>
                  <a:pt x="3187" y="532"/>
                  <a:pt x="3179" y="534"/>
                  <a:pt x="3176" y="532"/>
                </a:cubicBezTo>
                <a:cubicBezTo>
                  <a:pt x="3173" y="530"/>
                  <a:pt x="3166" y="532"/>
                  <a:pt x="3163" y="531"/>
                </a:cubicBezTo>
                <a:cubicBezTo>
                  <a:pt x="3161" y="530"/>
                  <a:pt x="3155" y="539"/>
                  <a:pt x="3155" y="539"/>
                </a:cubicBezTo>
                <a:cubicBezTo>
                  <a:pt x="3155" y="539"/>
                  <a:pt x="3145" y="549"/>
                  <a:pt x="3143" y="550"/>
                </a:cubicBezTo>
                <a:cubicBezTo>
                  <a:pt x="3140" y="550"/>
                  <a:pt x="3131" y="561"/>
                  <a:pt x="3132" y="562"/>
                </a:cubicBezTo>
                <a:cubicBezTo>
                  <a:pt x="3132" y="562"/>
                  <a:pt x="3133" y="571"/>
                  <a:pt x="3133" y="571"/>
                </a:cubicBezTo>
                <a:cubicBezTo>
                  <a:pt x="3133" y="571"/>
                  <a:pt x="3131" y="574"/>
                  <a:pt x="3128" y="575"/>
                </a:cubicBezTo>
                <a:cubicBezTo>
                  <a:pt x="3124" y="576"/>
                  <a:pt x="3130" y="587"/>
                  <a:pt x="3130" y="587"/>
                </a:cubicBezTo>
                <a:lnTo>
                  <a:pt x="3138" y="591"/>
                </a:lnTo>
                <a:cubicBezTo>
                  <a:pt x="3138" y="591"/>
                  <a:pt x="3133" y="596"/>
                  <a:pt x="3131" y="595"/>
                </a:cubicBezTo>
                <a:cubicBezTo>
                  <a:pt x="3128" y="594"/>
                  <a:pt x="3122" y="602"/>
                  <a:pt x="3127" y="604"/>
                </a:cubicBezTo>
                <a:close/>
                <a:moveTo>
                  <a:pt x="3048" y="682"/>
                </a:moveTo>
                <a:lnTo>
                  <a:pt x="3037" y="689"/>
                </a:lnTo>
                <a:lnTo>
                  <a:pt x="3033" y="702"/>
                </a:lnTo>
                <a:lnTo>
                  <a:pt x="3043" y="708"/>
                </a:lnTo>
                <a:lnTo>
                  <a:pt x="3059" y="711"/>
                </a:lnTo>
                <a:lnTo>
                  <a:pt x="3076" y="707"/>
                </a:lnTo>
                <a:lnTo>
                  <a:pt x="3090" y="699"/>
                </a:lnTo>
                <a:lnTo>
                  <a:pt x="3094" y="695"/>
                </a:lnTo>
                <a:lnTo>
                  <a:pt x="3117" y="694"/>
                </a:lnTo>
                <a:lnTo>
                  <a:pt x="3120" y="684"/>
                </a:lnTo>
                <a:lnTo>
                  <a:pt x="3125" y="674"/>
                </a:lnTo>
                <a:lnTo>
                  <a:pt x="3125" y="645"/>
                </a:lnTo>
                <a:lnTo>
                  <a:pt x="3138" y="638"/>
                </a:lnTo>
                <a:lnTo>
                  <a:pt x="3133" y="620"/>
                </a:lnTo>
                <a:lnTo>
                  <a:pt x="3114" y="615"/>
                </a:lnTo>
                <a:lnTo>
                  <a:pt x="3098" y="612"/>
                </a:lnTo>
                <a:lnTo>
                  <a:pt x="3087" y="616"/>
                </a:lnTo>
                <a:lnTo>
                  <a:pt x="3081" y="624"/>
                </a:lnTo>
                <a:cubicBezTo>
                  <a:pt x="3081" y="624"/>
                  <a:pt x="3071" y="635"/>
                  <a:pt x="3073" y="633"/>
                </a:cubicBezTo>
                <a:cubicBezTo>
                  <a:pt x="3075" y="631"/>
                  <a:pt x="3080" y="631"/>
                  <a:pt x="3079" y="634"/>
                </a:cubicBezTo>
                <a:cubicBezTo>
                  <a:pt x="3078" y="637"/>
                  <a:pt x="3072" y="641"/>
                  <a:pt x="3072" y="641"/>
                </a:cubicBezTo>
                <a:lnTo>
                  <a:pt x="3065" y="641"/>
                </a:lnTo>
                <a:lnTo>
                  <a:pt x="3058" y="637"/>
                </a:lnTo>
                <a:lnTo>
                  <a:pt x="3048" y="638"/>
                </a:lnTo>
                <a:lnTo>
                  <a:pt x="3045" y="644"/>
                </a:lnTo>
                <a:lnTo>
                  <a:pt x="3049" y="653"/>
                </a:lnTo>
                <a:lnTo>
                  <a:pt x="3042" y="660"/>
                </a:lnTo>
                <a:lnTo>
                  <a:pt x="3050" y="667"/>
                </a:lnTo>
                <a:lnTo>
                  <a:pt x="3058" y="669"/>
                </a:lnTo>
                <a:lnTo>
                  <a:pt x="3057" y="678"/>
                </a:lnTo>
                <a:lnTo>
                  <a:pt x="3048" y="682"/>
                </a:lnTo>
                <a:close/>
                <a:moveTo>
                  <a:pt x="2950" y="410"/>
                </a:moveTo>
                <a:lnTo>
                  <a:pt x="3005" y="392"/>
                </a:lnTo>
                <a:lnTo>
                  <a:pt x="3017" y="371"/>
                </a:lnTo>
                <a:lnTo>
                  <a:pt x="2995" y="353"/>
                </a:lnTo>
                <a:lnTo>
                  <a:pt x="2894" y="365"/>
                </a:lnTo>
                <a:lnTo>
                  <a:pt x="2864" y="347"/>
                </a:lnTo>
                <a:lnTo>
                  <a:pt x="2828" y="367"/>
                </a:lnTo>
                <a:cubicBezTo>
                  <a:pt x="2828" y="367"/>
                  <a:pt x="2846" y="375"/>
                  <a:pt x="2852" y="378"/>
                </a:cubicBezTo>
                <a:cubicBezTo>
                  <a:pt x="2858" y="382"/>
                  <a:pt x="2870" y="375"/>
                  <a:pt x="2870" y="375"/>
                </a:cubicBezTo>
                <a:lnTo>
                  <a:pt x="2870" y="392"/>
                </a:lnTo>
                <a:cubicBezTo>
                  <a:pt x="2870" y="392"/>
                  <a:pt x="2902" y="410"/>
                  <a:pt x="2898" y="416"/>
                </a:cubicBezTo>
                <a:cubicBezTo>
                  <a:pt x="2894" y="422"/>
                  <a:pt x="2950" y="410"/>
                  <a:pt x="2950" y="410"/>
                </a:cubicBezTo>
                <a:close/>
                <a:moveTo>
                  <a:pt x="2910" y="265"/>
                </a:moveTo>
                <a:cubicBezTo>
                  <a:pt x="2910" y="265"/>
                  <a:pt x="2918" y="225"/>
                  <a:pt x="2912" y="221"/>
                </a:cubicBezTo>
                <a:cubicBezTo>
                  <a:pt x="2906" y="217"/>
                  <a:pt x="2936" y="193"/>
                  <a:pt x="2936" y="193"/>
                </a:cubicBezTo>
                <a:cubicBezTo>
                  <a:pt x="2936" y="193"/>
                  <a:pt x="2979" y="173"/>
                  <a:pt x="2981" y="167"/>
                </a:cubicBezTo>
                <a:cubicBezTo>
                  <a:pt x="2983" y="161"/>
                  <a:pt x="2970" y="163"/>
                  <a:pt x="2970" y="163"/>
                </a:cubicBezTo>
                <a:lnTo>
                  <a:pt x="2973" y="133"/>
                </a:lnTo>
                <a:lnTo>
                  <a:pt x="3001" y="124"/>
                </a:lnTo>
                <a:cubicBezTo>
                  <a:pt x="3001" y="124"/>
                  <a:pt x="2985" y="100"/>
                  <a:pt x="2981" y="88"/>
                </a:cubicBezTo>
                <a:cubicBezTo>
                  <a:pt x="2978" y="76"/>
                  <a:pt x="3029" y="70"/>
                  <a:pt x="3029" y="70"/>
                </a:cubicBezTo>
                <a:lnTo>
                  <a:pt x="3121" y="28"/>
                </a:lnTo>
                <a:lnTo>
                  <a:pt x="3011" y="40"/>
                </a:lnTo>
                <a:lnTo>
                  <a:pt x="3007" y="26"/>
                </a:lnTo>
                <a:lnTo>
                  <a:pt x="2892" y="0"/>
                </a:lnTo>
                <a:lnTo>
                  <a:pt x="2661" y="8"/>
                </a:lnTo>
                <a:lnTo>
                  <a:pt x="2635" y="22"/>
                </a:lnTo>
                <a:lnTo>
                  <a:pt x="2555" y="22"/>
                </a:lnTo>
                <a:lnTo>
                  <a:pt x="2444" y="32"/>
                </a:lnTo>
                <a:cubicBezTo>
                  <a:pt x="2444" y="32"/>
                  <a:pt x="2338" y="46"/>
                  <a:pt x="2332" y="50"/>
                </a:cubicBezTo>
                <a:cubicBezTo>
                  <a:pt x="2326" y="54"/>
                  <a:pt x="2344" y="60"/>
                  <a:pt x="2344" y="60"/>
                </a:cubicBezTo>
                <a:lnTo>
                  <a:pt x="2342" y="74"/>
                </a:lnTo>
                <a:lnTo>
                  <a:pt x="2213" y="90"/>
                </a:lnTo>
                <a:lnTo>
                  <a:pt x="2205" y="104"/>
                </a:lnTo>
                <a:cubicBezTo>
                  <a:pt x="2205" y="104"/>
                  <a:pt x="2219" y="118"/>
                  <a:pt x="2221" y="120"/>
                </a:cubicBezTo>
                <a:cubicBezTo>
                  <a:pt x="2223" y="122"/>
                  <a:pt x="2276" y="134"/>
                  <a:pt x="2276" y="134"/>
                </a:cubicBezTo>
                <a:lnTo>
                  <a:pt x="2340" y="141"/>
                </a:lnTo>
                <a:cubicBezTo>
                  <a:pt x="2340" y="141"/>
                  <a:pt x="2376" y="157"/>
                  <a:pt x="2382" y="163"/>
                </a:cubicBezTo>
                <a:cubicBezTo>
                  <a:pt x="2388" y="169"/>
                  <a:pt x="2386" y="187"/>
                  <a:pt x="2384" y="197"/>
                </a:cubicBezTo>
                <a:cubicBezTo>
                  <a:pt x="2382" y="207"/>
                  <a:pt x="2376" y="209"/>
                  <a:pt x="2368" y="221"/>
                </a:cubicBezTo>
                <a:cubicBezTo>
                  <a:pt x="2360" y="233"/>
                  <a:pt x="2384" y="227"/>
                  <a:pt x="2384" y="227"/>
                </a:cubicBezTo>
                <a:lnTo>
                  <a:pt x="2412" y="241"/>
                </a:lnTo>
                <a:cubicBezTo>
                  <a:pt x="2412" y="241"/>
                  <a:pt x="2404" y="241"/>
                  <a:pt x="2392" y="243"/>
                </a:cubicBezTo>
                <a:cubicBezTo>
                  <a:pt x="2380" y="245"/>
                  <a:pt x="2364" y="249"/>
                  <a:pt x="2364" y="249"/>
                </a:cubicBezTo>
                <a:lnTo>
                  <a:pt x="2362" y="271"/>
                </a:lnTo>
                <a:lnTo>
                  <a:pt x="2402" y="263"/>
                </a:lnTo>
                <a:lnTo>
                  <a:pt x="2398" y="277"/>
                </a:lnTo>
                <a:lnTo>
                  <a:pt x="2370" y="283"/>
                </a:lnTo>
                <a:lnTo>
                  <a:pt x="2342" y="317"/>
                </a:lnTo>
                <a:lnTo>
                  <a:pt x="2340" y="380"/>
                </a:lnTo>
                <a:lnTo>
                  <a:pt x="2346" y="434"/>
                </a:lnTo>
                <a:lnTo>
                  <a:pt x="2362" y="478"/>
                </a:lnTo>
                <a:lnTo>
                  <a:pt x="2388" y="482"/>
                </a:lnTo>
                <a:lnTo>
                  <a:pt x="2418" y="500"/>
                </a:lnTo>
                <a:lnTo>
                  <a:pt x="2458" y="498"/>
                </a:lnTo>
                <a:lnTo>
                  <a:pt x="2497" y="444"/>
                </a:lnTo>
                <a:lnTo>
                  <a:pt x="2539" y="404"/>
                </a:lnTo>
                <a:lnTo>
                  <a:pt x="2551" y="382"/>
                </a:lnTo>
                <a:lnTo>
                  <a:pt x="2571" y="371"/>
                </a:lnTo>
                <a:lnTo>
                  <a:pt x="2615" y="361"/>
                </a:lnTo>
                <a:lnTo>
                  <a:pt x="2671" y="349"/>
                </a:lnTo>
                <a:cubicBezTo>
                  <a:pt x="2671" y="349"/>
                  <a:pt x="2722" y="315"/>
                  <a:pt x="2729" y="311"/>
                </a:cubicBezTo>
                <a:cubicBezTo>
                  <a:pt x="2734" y="307"/>
                  <a:pt x="2878" y="263"/>
                  <a:pt x="2878" y="263"/>
                </a:cubicBezTo>
                <a:lnTo>
                  <a:pt x="2910" y="265"/>
                </a:lnTo>
                <a:close/>
                <a:moveTo>
                  <a:pt x="2385" y="2209"/>
                </a:moveTo>
                <a:cubicBezTo>
                  <a:pt x="2385" y="2209"/>
                  <a:pt x="2353" y="2202"/>
                  <a:pt x="2351" y="2198"/>
                </a:cubicBezTo>
                <a:cubicBezTo>
                  <a:pt x="2350" y="2194"/>
                  <a:pt x="2296" y="2146"/>
                  <a:pt x="2294" y="2148"/>
                </a:cubicBezTo>
                <a:cubicBezTo>
                  <a:pt x="2293" y="2149"/>
                  <a:pt x="2272" y="2126"/>
                  <a:pt x="2269" y="2133"/>
                </a:cubicBezTo>
                <a:cubicBezTo>
                  <a:pt x="2266" y="2140"/>
                  <a:pt x="2225" y="2140"/>
                  <a:pt x="2225" y="2140"/>
                </a:cubicBezTo>
                <a:lnTo>
                  <a:pt x="2181" y="2129"/>
                </a:lnTo>
                <a:cubicBezTo>
                  <a:pt x="2181" y="2129"/>
                  <a:pt x="2163" y="2142"/>
                  <a:pt x="2167" y="2137"/>
                </a:cubicBezTo>
                <a:cubicBezTo>
                  <a:pt x="2171" y="2132"/>
                  <a:pt x="2168" y="2100"/>
                  <a:pt x="2167" y="2105"/>
                </a:cubicBezTo>
                <a:cubicBezTo>
                  <a:pt x="2166" y="2111"/>
                  <a:pt x="2100" y="2077"/>
                  <a:pt x="2100" y="2077"/>
                </a:cubicBezTo>
                <a:lnTo>
                  <a:pt x="2078" y="2097"/>
                </a:lnTo>
                <a:lnTo>
                  <a:pt x="2078" y="2072"/>
                </a:lnTo>
                <a:lnTo>
                  <a:pt x="2043" y="2051"/>
                </a:lnTo>
                <a:lnTo>
                  <a:pt x="2047" y="2023"/>
                </a:lnTo>
                <a:lnTo>
                  <a:pt x="2031" y="2010"/>
                </a:lnTo>
                <a:cubicBezTo>
                  <a:pt x="2031" y="2010"/>
                  <a:pt x="2029" y="2014"/>
                  <a:pt x="2027" y="2011"/>
                </a:cubicBezTo>
                <a:cubicBezTo>
                  <a:pt x="2026" y="2008"/>
                  <a:pt x="2017" y="1955"/>
                  <a:pt x="2017" y="1955"/>
                </a:cubicBezTo>
                <a:lnTo>
                  <a:pt x="1966" y="1914"/>
                </a:lnTo>
                <a:lnTo>
                  <a:pt x="1905" y="1911"/>
                </a:lnTo>
                <a:lnTo>
                  <a:pt x="1850" y="1881"/>
                </a:lnTo>
                <a:lnTo>
                  <a:pt x="1838" y="1853"/>
                </a:lnTo>
                <a:cubicBezTo>
                  <a:pt x="1838" y="1853"/>
                  <a:pt x="1806" y="1838"/>
                  <a:pt x="1806" y="1834"/>
                </a:cubicBezTo>
                <a:cubicBezTo>
                  <a:pt x="1806" y="1830"/>
                  <a:pt x="1796" y="1833"/>
                  <a:pt x="1794" y="1832"/>
                </a:cubicBezTo>
                <a:cubicBezTo>
                  <a:pt x="1791" y="1830"/>
                  <a:pt x="1793" y="1817"/>
                  <a:pt x="1793" y="1817"/>
                </a:cubicBezTo>
                <a:lnTo>
                  <a:pt x="1778" y="1805"/>
                </a:lnTo>
                <a:lnTo>
                  <a:pt x="1773" y="1802"/>
                </a:lnTo>
                <a:lnTo>
                  <a:pt x="1760" y="1798"/>
                </a:lnTo>
                <a:lnTo>
                  <a:pt x="1752" y="1787"/>
                </a:lnTo>
                <a:cubicBezTo>
                  <a:pt x="1752" y="1787"/>
                  <a:pt x="1780" y="1774"/>
                  <a:pt x="1778" y="1775"/>
                </a:cubicBezTo>
                <a:cubicBezTo>
                  <a:pt x="1775" y="1776"/>
                  <a:pt x="1713" y="1785"/>
                  <a:pt x="1713" y="1785"/>
                </a:cubicBezTo>
                <a:lnTo>
                  <a:pt x="1707" y="1796"/>
                </a:lnTo>
                <a:lnTo>
                  <a:pt x="1678" y="1782"/>
                </a:lnTo>
                <a:lnTo>
                  <a:pt x="1629" y="1779"/>
                </a:lnTo>
                <a:cubicBezTo>
                  <a:pt x="1629" y="1779"/>
                  <a:pt x="1594" y="1765"/>
                  <a:pt x="1595" y="1761"/>
                </a:cubicBezTo>
                <a:cubicBezTo>
                  <a:pt x="1596" y="1757"/>
                  <a:pt x="1584" y="1742"/>
                  <a:pt x="1584" y="1742"/>
                </a:cubicBezTo>
                <a:cubicBezTo>
                  <a:pt x="1584" y="1742"/>
                  <a:pt x="1576" y="1761"/>
                  <a:pt x="1574" y="1763"/>
                </a:cubicBezTo>
                <a:cubicBezTo>
                  <a:pt x="1572" y="1765"/>
                  <a:pt x="1548" y="1786"/>
                  <a:pt x="1548" y="1786"/>
                </a:cubicBezTo>
                <a:lnTo>
                  <a:pt x="1549" y="1817"/>
                </a:lnTo>
                <a:lnTo>
                  <a:pt x="1533" y="1799"/>
                </a:lnTo>
                <a:lnTo>
                  <a:pt x="1545" y="1783"/>
                </a:lnTo>
                <a:lnTo>
                  <a:pt x="1545" y="1759"/>
                </a:lnTo>
                <a:cubicBezTo>
                  <a:pt x="1545" y="1756"/>
                  <a:pt x="1559" y="1749"/>
                  <a:pt x="1559" y="1749"/>
                </a:cubicBezTo>
                <a:lnTo>
                  <a:pt x="1553" y="1736"/>
                </a:lnTo>
                <a:cubicBezTo>
                  <a:pt x="1553" y="1736"/>
                  <a:pt x="1536" y="1741"/>
                  <a:pt x="1536" y="1744"/>
                </a:cubicBezTo>
                <a:cubicBezTo>
                  <a:pt x="1536" y="1747"/>
                  <a:pt x="1512" y="1761"/>
                  <a:pt x="1512" y="1761"/>
                </a:cubicBezTo>
                <a:lnTo>
                  <a:pt x="1483" y="1772"/>
                </a:lnTo>
                <a:lnTo>
                  <a:pt x="1470" y="1772"/>
                </a:lnTo>
                <a:cubicBezTo>
                  <a:pt x="1470" y="1772"/>
                  <a:pt x="1457" y="1792"/>
                  <a:pt x="1454" y="1794"/>
                </a:cubicBezTo>
                <a:cubicBezTo>
                  <a:pt x="1451" y="1795"/>
                  <a:pt x="1452" y="1813"/>
                  <a:pt x="1452" y="1813"/>
                </a:cubicBezTo>
                <a:cubicBezTo>
                  <a:pt x="1452" y="1813"/>
                  <a:pt x="1420" y="1849"/>
                  <a:pt x="1418" y="1845"/>
                </a:cubicBezTo>
                <a:cubicBezTo>
                  <a:pt x="1416" y="1841"/>
                  <a:pt x="1382" y="1813"/>
                  <a:pt x="1382" y="1813"/>
                </a:cubicBezTo>
                <a:lnTo>
                  <a:pt x="1342" y="1818"/>
                </a:lnTo>
                <a:lnTo>
                  <a:pt x="1319" y="1830"/>
                </a:lnTo>
                <a:lnTo>
                  <a:pt x="1292" y="1811"/>
                </a:lnTo>
                <a:lnTo>
                  <a:pt x="1270" y="1778"/>
                </a:lnTo>
                <a:lnTo>
                  <a:pt x="1272" y="1738"/>
                </a:lnTo>
                <a:lnTo>
                  <a:pt x="1284" y="1694"/>
                </a:lnTo>
                <a:lnTo>
                  <a:pt x="1289" y="1665"/>
                </a:lnTo>
                <a:lnTo>
                  <a:pt x="1259" y="1643"/>
                </a:lnTo>
                <a:cubicBezTo>
                  <a:pt x="1259" y="1643"/>
                  <a:pt x="1198" y="1648"/>
                  <a:pt x="1198" y="1645"/>
                </a:cubicBezTo>
                <a:cubicBezTo>
                  <a:pt x="1198" y="1642"/>
                  <a:pt x="1165" y="1646"/>
                  <a:pt x="1166" y="1643"/>
                </a:cubicBezTo>
                <a:cubicBezTo>
                  <a:pt x="1167" y="1640"/>
                  <a:pt x="1178" y="1621"/>
                  <a:pt x="1178" y="1618"/>
                </a:cubicBezTo>
                <a:cubicBezTo>
                  <a:pt x="1178" y="1615"/>
                  <a:pt x="1186" y="1592"/>
                  <a:pt x="1186" y="1592"/>
                </a:cubicBezTo>
                <a:lnTo>
                  <a:pt x="1199" y="1566"/>
                </a:lnTo>
                <a:lnTo>
                  <a:pt x="1216" y="1517"/>
                </a:lnTo>
                <a:lnTo>
                  <a:pt x="1226" y="1500"/>
                </a:lnTo>
                <a:lnTo>
                  <a:pt x="1176" y="1497"/>
                </a:lnTo>
                <a:lnTo>
                  <a:pt x="1146" y="1509"/>
                </a:lnTo>
                <a:lnTo>
                  <a:pt x="1129" y="1559"/>
                </a:lnTo>
                <a:lnTo>
                  <a:pt x="1045" y="1581"/>
                </a:lnTo>
                <a:lnTo>
                  <a:pt x="1024" y="1566"/>
                </a:lnTo>
                <a:cubicBezTo>
                  <a:pt x="1024" y="1566"/>
                  <a:pt x="1022" y="1575"/>
                  <a:pt x="1023" y="1570"/>
                </a:cubicBezTo>
                <a:cubicBezTo>
                  <a:pt x="1024" y="1565"/>
                  <a:pt x="997" y="1530"/>
                  <a:pt x="997" y="1530"/>
                </a:cubicBezTo>
                <a:lnTo>
                  <a:pt x="984" y="1481"/>
                </a:lnTo>
                <a:cubicBezTo>
                  <a:pt x="984" y="1481"/>
                  <a:pt x="1018" y="1380"/>
                  <a:pt x="1017" y="1382"/>
                </a:cubicBezTo>
                <a:cubicBezTo>
                  <a:pt x="1016" y="1384"/>
                  <a:pt x="1018" y="1345"/>
                  <a:pt x="1018" y="1345"/>
                </a:cubicBezTo>
                <a:lnTo>
                  <a:pt x="1124" y="1276"/>
                </a:lnTo>
                <a:lnTo>
                  <a:pt x="1165" y="1282"/>
                </a:lnTo>
                <a:lnTo>
                  <a:pt x="1175" y="1292"/>
                </a:lnTo>
                <a:lnTo>
                  <a:pt x="1200" y="1288"/>
                </a:lnTo>
                <a:lnTo>
                  <a:pt x="1225" y="1263"/>
                </a:lnTo>
                <a:lnTo>
                  <a:pt x="1257" y="1267"/>
                </a:lnTo>
                <a:lnTo>
                  <a:pt x="1288" y="1261"/>
                </a:lnTo>
                <a:lnTo>
                  <a:pt x="1307" y="1282"/>
                </a:lnTo>
                <a:lnTo>
                  <a:pt x="1334" y="1271"/>
                </a:lnTo>
                <a:lnTo>
                  <a:pt x="1349" y="1287"/>
                </a:lnTo>
                <a:lnTo>
                  <a:pt x="1358" y="1297"/>
                </a:lnTo>
                <a:lnTo>
                  <a:pt x="1358" y="1314"/>
                </a:lnTo>
                <a:lnTo>
                  <a:pt x="1351" y="1330"/>
                </a:lnTo>
                <a:lnTo>
                  <a:pt x="1358" y="1365"/>
                </a:lnTo>
                <a:lnTo>
                  <a:pt x="1378" y="1393"/>
                </a:lnTo>
                <a:lnTo>
                  <a:pt x="1391" y="1398"/>
                </a:lnTo>
                <a:lnTo>
                  <a:pt x="1407" y="1354"/>
                </a:lnTo>
                <a:lnTo>
                  <a:pt x="1404" y="1314"/>
                </a:lnTo>
                <a:lnTo>
                  <a:pt x="1397" y="1281"/>
                </a:lnTo>
                <a:lnTo>
                  <a:pt x="1397" y="1257"/>
                </a:lnTo>
                <a:lnTo>
                  <a:pt x="1438" y="1207"/>
                </a:lnTo>
                <a:lnTo>
                  <a:pt x="1491" y="1169"/>
                </a:lnTo>
                <a:lnTo>
                  <a:pt x="1533" y="1145"/>
                </a:lnTo>
                <a:lnTo>
                  <a:pt x="1569" y="1105"/>
                </a:lnTo>
                <a:lnTo>
                  <a:pt x="1567" y="1068"/>
                </a:lnTo>
                <a:lnTo>
                  <a:pt x="1583" y="1065"/>
                </a:lnTo>
                <a:lnTo>
                  <a:pt x="1599" y="1031"/>
                </a:lnTo>
                <a:lnTo>
                  <a:pt x="1615" y="1033"/>
                </a:lnTo>
                <a:lnTo>
                  <a:pt x="1646" y="994"/>
                </a:lnTo>
                <a:lnTo>
                  <a:pt x="1698" y="976"/>
                </a:lnTo>
                <a:lnTo>
                  <a:pt x="1730" y="970"/>
                </a:lnTo>
                <a:lnTo>
                  <a:pt x="1740" y="959"/>
                </a:lnTo>
                <a:lnTo>
                  <a:pt x="1728" y="949"/>
                </a:lnTo>
                <a:lnTo>
                  <a:pt x="1753" y="912"/>
                </a:lnTo>
                <a:lnTo>
                  <a:pt x="1831" y="881"/>
                </a:lnTo>
                <a:lnTo>
                  <a:pt x="1879" y="867"/>
                </a:lnTo>
                <a:lnTo>
                  <a:pt x="1840" y="892"/>
                </a:lnTo>
                <a:lnTo>
                  <a:pt x="1848" y="911"/>
                </a:lnTo>
                <a:lnTo>
                  <a:pt x="1877" y="903"/>
                </a:lnTo>
                <a:lnTo>
                  <a:pt x="1898" y="890"/>
                </a:lnTo>
                <a:lnTo>
                  <a:pt x="1953" y="876"/>
                </a:lnTo>
                <a:cubicBezTo>
                  <a:pt x="1953" y="876"/>
                  <a:pt x="1966" y="854"/>
                  <a:pt x="1964" y="859"/>
                </a:cubicBezTo>
                <a:cubicBezTo>
                  <a:pt x="1962" y="864"/>
                  <a:pt x="1992" y="854"/>
                  <a:pt x="1992" y="854"/>
                </a:cubicBezTo>
                <a:lnTo>
                  <a:pt x="1986" y="842"/>
                </a:lnTo>
                <a:lnTo>
                  <a:pt x="1988" y="826"/>
                </a:lnTo>
                <a:lnTo>
                  <a:pt x="1972" y="832"/>
                </a:lnTo>
                <a:lnTo>
                  <a:pt x="1948" y="858"/>
                </a:lnTo>
                <a:lnTo>
                  <a:pt x="1909" y="856"/>
                </a:lnTo>
                <a:lnTo>
                  <a:pt x="1891" y="829"/>
                </a:lnTo>
                <a:lnTo>
                  <a:pt x="1908" y="806"/>
                </a:lnTo>
                <a:cubicBezTo>
                  <a:pt x="1908" y="806"/>
                  <a:pt x="1925" y="772"/>
                  <a:pt x="1924" y="774"/>
                </a:cubicBezTo>
                <a:cubicBezTo>
                  <a:pt x="1923" y="776"/>
                  <a:pt x="1897" y="766"/>
                  <a:pt x="1897" y="766"/>
                </a:cubicBezTo>
                <a:lnTo>
                  <a:pt x="1858" y="780"/>
                </a:lnTo>
                <a:cubicBezTo>
                  <a:pt x="1854" y="780"/>
                  <a:pt x="1817" y="802"/>
                  <a:pt x="1818" y="799"/>
                </a:cubicBezTo>
                <a:cubicBezTo>
                  <a:pt x="1819" y="796"/>
                  <a:pt x="1799" y="810"/>
                  <a:pt x="1799" y="810"/>
                </a:cubicBezTo>
                <a:lnTo>
                  <a:pt x="1850" y="769"/>
                </a:lnTo>
                <a:lnTo>
                  <a:pt x="1871" y="766"/>
                </a:lnTo>
                <a:lnTo>
                  <a:pt x="1895" y="744"/>
                </a:lnTo>
                <a:lnTo>
                  <a:pt x="2010" y="744"/>
                </a:lnTo>
                <a:lnTo>
                  <a:pt x="2048" y="736"/>
                </a:lnTo>
                <a:lnTo>
                  <a:pt x="2100" y="708"/>
                </a:lnTo>
                <a:lnTo>
                  <a:pt x="2104" y="713"/>
                </a:lnTo>
                <a:lnTo>
                  <a:pt x="2082" y="734"/>
                </a:lnTo>
                <a:lnTo>
                  <a:pt x="2055" y="762"/>
                </a:lnTo>
                <a:lnTo>
                  <a:pt x="2029" y="790"/>
                </a:lnTo>
                <a:lnTo>
                  <a:pt x="2017" y="807"/>
                </a:lnTo>
                <a:lnTo>
                  <a:pt x="2057" y="809"/>
                </a:lnTo>
                <a:cubicBezTo>
                  <a:pt x="2057" y="809"/>
                  <a:pt x="2089" y="810"/>
                  <a:pt x="2092" y="809"/>
                </a:cubicBezTo>
                <a:cubicBezTo>
                  <a:pt x="2096" y="808"/>
                  <a:pt x="2097" y="823"/>
                  <a:pt x="2097" y="823"/>
                </a:cubicBezTo>
                <a:lnTo>
                  <a:pt x="2114" y="811"/>
                </a:lnTo>
                <a:lnTo>
                  <a:pt x="2123" y="834"/>
                </a:lnTo>
                <a:lnTo>
                  <a:pt x="2153" y="811"/>
                </a:lnTo>
                <a:lnTo>
                  <a:pt x="2144" y="785"/>
                </a:lnTo>
                <a:lnTo>
                  <a:pt x="2152" y="761"/>
                </a:lnTo>
                <a:lnTo>
                  <a:pt x="2117" y="762"/>
                </a:lnTo>
                <a:lnTo>
                  <a:pt x="2117" y="749"/>
                </a:lnTo>
                <a:cubicBezTo>
                  <a:pt x="2117" y="749"/>
                  <a:pt x="2104" y="734"/>
                  <a:pt x="2103" y="736"/>
                </a:cubicBezTo>
                <a:cubicBezTo>
                  <a:pt x="2102" y="738"/>
                  <a:pt x="2123" y="719"/>
                  <a:pt x="2122" y="721"/>
                </a:cubicBezTo>
                <a:cubicBezTo>
                  <a:pt x="2121" y="723"/>
                  <a:pt x="2113" y="711"/>
                  <a:pt x="2113" y="711"/>
                </a:cubicBezTo>
                <a:lnTo>
                  <a:pt x="2137" y="681"/>
                </a:lnTo>
                <a:lnTo>
                  <a:pt x="2125" y="647"/>
                </a:lnTo>
                <a:lnTo>
                  <a:pt x="2121" y="631"/>
                </a:lnTo>
                <a:lnTo>
                  <a:pt x="2090" y="616"/>
                </a:lnTo>
                <a:lnTo>
                  <a:pt x="2079" y="601"/>
                </a:lnTo>
                <a:lnTo>
                  <a:pt x="2065" y="590"/>
                </a:lnTo>
                <a:lnTo>
                  <a:pt x="2076" y="564"/>
                </a:lnTo>
                <a:lnTo>
                  <a:pt x="2071" y="545"/>
                </a:lnTo>
                <a:cubicBezTo>
                  <a:pt x="2071" y="545"/>
                  <a:pt x="2062" y="483"/>
                  <a:pt x="2061" y="485"/>
                </a:cubicBezTo>
                <a:cubicBezTo>
                  <a:pt x="2060" y="487"/>
                  <a:pt x="2019" y="519"/>
                  <a:pt x="2019" y="519"/>
                </a:cubicBezTo>
                <a:lnTo>
                  <a:pt x="1978" y="540"/>
                </a:lnTo>
                <a:lnTo>
                  <a:pt x="1956" y="521"/>
                </a:lnTo>
                <a:lnTo>
                  <a:pt x="1958" y="496"/>
                </a:lnTo>
                <a:lnTo>
                  <a:pt x="1977" y="478"/>
                </a:lnTo>
                <a:lnTo>
                  <a:pt x="1946" y="468"/>
                </a:lnTo>
                <a:lnTo>
                  <a:pt x="1944" y="460"/>
                </a:lnTo>
                <a:cubicBezTo>
                  <a:pt x="1944" y="460"/>
                  <a:pt x="1916" y="432"/>
                  <a:pt x="1914" y="434"/>
                </a:cubicBezTo>
                <a:cubicBezTo>
                  <a:pt x="1912" y="436"/>
                  <a:pt x="1905" y="443"/>
                  <a:pt x="1905" y="443"/>
                </a:cubicBezTo>
                <a:lnTo>
                  <a:pt x="1839" y="437"/>
                </a:lnTo>
                <a:lnTo>
                  <a:pt x="1816" y="477"/>
                </a:lnTo>
                <a:lnTo>
                  <a:pt x="1811" y="498"/>
                </a:lnTo>
                <a:cubicBezTo>
                  <a:pt x="1811" y="498"/>
                  <a:pt x="1775" y="534"/>
                  <a:pt x="1771" y="537"/>
                </a:cubicBezTo>
                <a:cubicBezTo>
                  <a:pt x="1774" y="536"/>
                  <a:pt x="1790" y="553"/>
                  <a:pt x="1790" y="553"/>
                </a:cubicBezTo>
                <a:lnTo>
                  <a:pt x="1776" y="589"/>
                </a:lnTo>
                <a:lnTo>
                  <a:pt x="1719" y="621"/>
                </a:lnTo>
                <a:lnTo>
                  <a:pt x="1691" y="625"/>
                </a:lnTo>
                <a:cubicBezTo>
                  <a:pt x="1691" y="625"/>
                  <a:pt x="1674" y="687"/>
                  <a:pt x="1675" y="691"/>
                </a:cubicBezTo>
                <a:cubicBezTo>
                  <a:pt x="1676" y="695"/>
                  <a:pt x="1652" y="706"/>
                  <a:pt x="1652" y="706"/>
                </a:cubicBezTo>
                <a:lnTo>
                  <a:pt x="1635" y="718"/>
                </a:lnTo>
                <a:lnTo>
                  <a:pt x="1628" y="696"/>
                </a:lnTo>
                <a:cubicBezTo>
                  <a:pt x="1628" y="696"/>
                  <a:pt x="1621" y="679"/>
                  <a:pt x="1617" y="675"/>
                </a:cubicBezTo>
                <a:cubicBezTo>
                  <a:pt x="1622" y="677"/>
                  <a:pt x="1638" y="679"/>
                  <a:pt x="1638" y="679"/>
                </a:cubicBezTo>
                <a:lnTo>
                  <a:pt x="1641" y="665"/>
                </a:lnTo>
                <a:lnTo>
                  <a:pt x="1625" y="666"/>
                </a:lnTo>
                <a:lnTo>
                  <a:pt x="1632" y="643"/>
                </a:lnTo>
                <a:lnTo>
                  <a:pt x="1647" y="619"/>
                </a:lnTo>
                <a:lnTo>
                  <a:pt x="1595" y="615"/>
                </a:lnTo>
                <a:lnTo>
                  <a:pt x="1583" y="601"/>
                </a:lnTo>
                <a:lnTo>
                  <a:pt x="1557" y="597"/>
                </a:lnTo>
                <a:lnTo>
                  <a:pt x="1555" y="586"/>
                </a:lnTo>
                <a:lnTo>
                  <a:pt x="1538" y="575"/>
                </a:lnTo>
                <a:lnTo>
                  <a:pt x="1516" y="565"/>
                </a:lnTo>
                <a:lnTo>
                  <a:pt x="1492" y="568"/>
                </a:lnTo>
                <a:lnTo>
                  <a:pt x="1491" y="547"/>
                </a:lnTo>
                <a:lnTo>
                  <a:pt x="1497" y="527"/>
                </a:lnTo>
                <a:lnTo>
                  <a:pt x="1473" y="523"/>
                </a:lnTo>
                <a:cubicBezTo>
                  <a:pt x="1473" y="523"/>
                  <a:pt x="1515" y="480"/>
                  <a:pt x="1514" y="482"/>
                </a:cubicBezTo>
                <a:cubicBezTo>
                  <a:pt x="1513" y="484"/>
                  <a:pt x="1631" y="423"/>
                  <a:pt x="1631" y="423"/>
                </a:cubicBezTo>
                <a:lnTo>
                  <a:pt x="1645" y="408"/>
                </a:lnTo>
                <a:lnTo>
                  <a:pt x="1668" y="406"/>
                </a:lnTo>
                <a:lnTo>
                  <a:pt x="1718" y="383"/>
                </a:lnTo>
                <a:lnTo>
                  <a:pt x="1756" y="358"/>
                </a:lnTo>
                <a:lnTo>
                  <a:pt x="1760" y="360"/>
                </a:lnTo>
                <a:lnTo>
                  <a:pt x="1731" y="386"/>
                </a:lnTo>
                <a:lnTo>
                  <a:pt x="1723" y="396"/>
                </a:lnTo>
                <a:lnTo>
                  <a:pt x="1700" y="407"/>
                </a:lnTo>
                <a:lnTo>
                  <a:pt x="1721" y="410"/>
                </a:lnTo>
                <a:lnTo>
                  <a:pt x="1718" y="422"/>
                </a:lnTo>
                <a:lnTo>
                  <a:pt x="1741" y="418"/>
                </a:lnTo>
                <a:lnTo>
                  <a:pt x="1764" y="399"/>
                </a:lnTo>
                <a:lnTo>
                  <a:pt x="1782" y="405"/>
                </a:lnTo>
                <a:lnTo>
                  <a:pt x="1790" y="414"/>
                </a:lnTo>
                <a:lnTo>
                  <a:pt x="1814" y="413"/>
                </a:lnTo>
                <a:lnTo>
                  <a:pt x="1813" y="394"/>
                </a:lnTo>
                <a:lnTo>
                  <a:pt x="1775" y="367"/>
                </a:lnTo>
                <a:lnTo>
                  <a:pt x="1766" y="358"/>
                </a:lnTo>
                <a:lnTo>
                  <a:pt x="1762" y="348"/>
                </a:lnTo>
                <a:lnTo>
                  <a:pt x="1778" y="350"/>
                </a:lnTo>
                <a:lnTo>
                  <a:pt x="1793" y="362"/>
                </a:lnTo>
                <a:lnTo>
                  <a:pt x="1807" y="347"/>
                </a:lnTo>
                <a:lnTo>
                  <a:pt x="1837" y="343"/>
                </a:lnTo>
                <a:lnTo>
                  <a:pt x="1867" y="322"/>
                </a:lnTo>
                <a:lnTo>
                  <a:pt x="1865" y="309"/>
                </a:lnTo>
                <a:lnTo>
                  <a:pt x="1888" y="287"/>
                </a:lnTo>
                <a:lnTo>
                  <a:pt x="1873" y="271"/>
                </a:lnTo>
                <a:lnTo>
                  <a:pt x="1913" y="270"/>
                </a:lnTo>
                <a:lnTo>
                  <a:pt x="1948" y="271"/>
                </a:lnTo>
                <a:cubicBezTo>
                  <a:pt x="1948" y="271"/>
                  <a:pt x="1965" y="263"/>
                  <a:pt x="1968" y="268"/>
                </a:cubicBezTo>
                <a:cubicBezTo>
                  <a:pt x="1971" y="273"/>
                  <a:pt x="1997" y="292"/>
                  <a:pt x="1997" y="292"/>
                </a:cubicBezTo>
                <a:lnTo>
                  <a:pt x="1987" y="301"/>
                </a:lnTo>
                <a:lnTo>
                  <a:pt x="1946" y="306"/>
                </a:lnTo>
                <a:lnTo>
                  <a:pt x="1936" y="326"/>
                </a:lnTo>
                <a:lnTo>
                  <a:pt x="1966" y="330"/>
                </a:lnTo>
                <a:lnTo>
                  <a:pt x="1989" y="306"/>
                </a:lnTo>
                <a:lnTo>
                  <a:pt x="2013" y="304"/>
                </a:lnTo>
                <a:lnTo>
                  <a:pt x="2017" y="328"/>
                </a:lnTo>
                <a:cubicBezTo>
                  <a:pt x="2017" y="328"/>
                  <a:pt x="1990" y="344"/>
                  <a:pt x="1986" y="345"/>
                </a:cubicBezTo>
                <a:cubicBezTo>
                  <a:pt x="1982" y="346"/>
                  <a:pt x="1965" y="354"/>
                  <a:pt x="1965" y="354"/>
                </a:cubicBezTo>
                <a:lnTo>
                  <a:pt x="1964" y="372"/>
                </a:lnTo>
                <a:lnTo>
                  <a:pt x="1937" y="375"/>
                </a:lnTo>
                <a:lnTo>
                  <a:pt x="1909" y="370"/>
                </a:lnTo>
                <a:lnTo>
                  <a:pt x="1896" y="371"/>
                </a:lnTo>
                <a:lnTo>
                  <a:pt x="1875" y="387"/>
                </a:lnTo>
                <a:lnTo>
                  <a:pt x="1892" y="402"/>
                </a:lnTo>
                <a:cubicBezTo>
                  <a:pt x="1892" y="402"/>
                  <a:pt x="1917" y="392"/>
                  <a:pt x="1921" y="389"/>
                </a:cubicBezTo>
                <a:cubicBezTo>
                  <a:pt x="1925" y="387"/>
                  <a:pt x="1938" y="381"/>
                  <a:pt x="1941" y="386"/>
                </a:cubicBezTo>
                <a:cubicBezTo>
                  <a:pt x="1944" y="390"/>
                  <a:pt x="1961" y="404"/>
                  <a:pt x="1961" y="404"/>
                </a:cubicBezTo>
                <a:lnTo>
                  <a:pt x="1975" y="431"/>
                </a:lnTo>
                <a:lnTo>
                  <a:pt x="1988" y="435"/>
                </a:lnTo>
                <a:lnTo>
                  <a:pt x="2027" y="448"/>
                </a:lnTo>
                <a:cubicBezTo>
                  <a:pt x="2027" y="448"/>
                  <a:pt x="2055" y="455"/>
                  <a:pt x="2055" y="457"/>
                </a:cubicBezTo>
                <a:cubicBezTo>
                  <a:pt x="2055" y="459"/>
                  <a:pt x="2052" y="440"/>
                  <a:pt x="2052" y="440"/>
                </a:cubicBezTo>
                <a:lnTo>
                  <a:pt x="2031" y="415"/>
                </a:lnTo>
                <a:cubicBezTo>
                  <a:pt x="2031" y="415"/>
                  <a:pt x="2030" y="408"/>
                  <a:pt x="2037" y="410"/>
                </a:cubicBezTo>
                <a:cubicBezTo>
                  <a:pt x="2044" y="412"/>
                  <a:pt x="2061" y="427"/>
                  <a:pt x="2061" y="427"/>
                </a:cubicBezTo>
                <a:cubicBezTo>
                  <a:pt x="2064" y="428"/>
                  <a:pt x="2084" y="440"/>
                  <a:pt x="2084" y="440"/>
                </a:cubicBezTo>
                <a:lnTo>
                  <a:pt x="2092" y="418"/>
                </a:lnTo>
                <a:lnTo>
                  <a:pt x="2110" y="407"/>
                </a:lnTo>
                <a:lnTo>
                  <a:pt x="2103" y="394"/>
                </a:lnTo>
                <a:lnTo>
                  <a:pt x="2093" y="384"/>
                </a:lnTo>
                <a:lnTo>
                  <a:pt x="2082" y="371"/>
                </a:lnTo>
                <a:lnTo>
                  <a:pt x="2083" y="356"/>
                </a:lnTo>
                <a:cubicBezTo>
                  <a:pt x="2083" y="356"/>
                  <a:pt x="2086" y="354"/>
                  <a:pt x="2089" y="352"/>
                </a:cubicBezTo>
                <a:cubicBezTo>
                  <a:pt x="2092" y="350"/>
                  <a:pt x="2101" y="343"/>
                  <a:pt x="2103" y="347"/>
                </a:cubicBezTo>
                <a:cubicBezTo>
                  <a:pt x="2105" y="351"/>
                  <a:pt x="2125" y="377"/>
                  <a:pt x="2125" y="377"/>
                </a:cubicBezTo>
                <a:lnTo>
                  <a:pt x="2144" y="380"/>
                </a:lnTo>
                <a:lnTo>
                  <a:pt x="2153" y="366"/>
                </a:lnTo>
                <a:cubicBezTo>
                  <a:pt x="2153" y="366"/>
                  <a:pt x="2178" y="363"/>
                  <a:pt x="2178" y="364"/>
                </a:cubicBezTo>
                <a:cubicBezTo>
                  <a:pt x="2178" y="365"/>
                  <a:pt x="2180" y="352"/>
                  <a:pt x="2180" y="352"/>
                </a:cubicBezTo>
                <a:lnTo>
                  <a:pt x="2203" y="346"/>
                </a:lnTo>
                <a:lnTo>
                  <a:pt x="2170" y="317"/>
                </a:lnTo>
                <a:lnTo>
                  <a:pt x="2152" y="308"/>
                </a:lnTo>
                <a:lnTo>
                  <a:pt x="2138" y="312"/>
                </a:lnTo>
                <a:lnTo>
                  <a:pt x="2125" y="297"/>
                </a:lnTo>
                <a:lnTo>
                  <a:pt x="2139" y="284"/>
                </a:lnTo>
                <a:lnTo>
                  <a:pt x="2145" y="266"/>
                </a:lnTo>
                <a:lnTo>
                  <a:pt x="2129" y="250"/>
                </a:lnTo>
                <a:lnTo>
                  <a:pt x="2104" y="245"/>
                </a:lnTo>
                <a:lnTo>
                  <a:pt x="2098" y="232"/>
                </a:lnTo>
                <a:cubicBezTo>
                  <a:pt x="2098" y="232"/>
                  <a:pt x="2077" y="229"/>
                  <a:pt x="2074" y="231"/>
                </a:cubicBezTo>
                <a:cubicBezTo>
                  <a:pt x="2071" y="233"/>
                  <a:pt x="2056" y="213"/>
                  <a:pt x="2056" y="213"/>
                </a:cubicBezTo>
                <a:lnTo>
                  <a:pt x="2043" y="196"/>
                </a:lnTo>
                <a:cubicBezTo>
                  <a:pt x="2041" y="195"/>
                  <a:pt x="2034" y="188"/>
                  <a:pt x="2030" y="189"/>
                </a:cubicBezTo>
                <a:cubicBezTo>
                  <a:pt x="2026" y="190"/>
                  <a:pt x="1985" y="191"/>
                  <a:pt x="1985" y="191"/>
                </a:cubicBezTo>
                <a:lnTo>
                  <a:pt x="1975" y="194"/>
                </a:lnTo>
                <a:lnTo>
                  <a:pt x="1962" y="184"/>
                </a:lnTo>
                <a:lnTo>
                  <a:pt x="1910" y="197"/>
                </a:lnTo>
                <a:lnTo>
                  <a:pt x="1883" y="218"/>
                </a:lnTo>
                <a:cubicBezTo>
                  <a:pt x="1883" y="218"/>
                  <a:pt x="1881" y="206"/>
                  <a:pt x="1883" y="203"/>
                </a:cubicBezTo>
                <a:cubicBezTo>
                  <a:pt x="1885" y="200"/>
                  <a:pt x="1904" y="189"/>
                  <a:pt x="1907" y="187"/>
                </a:cubicBezTo>
                <a:cubicBezTo>
                  <a:pt x="1910" y="185"/>
                  <a:pt x="1884" y="184"/>
                  <a:pt x="1884" y="184"/>
                </a:cubicBezTo>
                <a:cubicBezTo>
                  <a:pt x="1884" y="184"/>
                  <a:pt x="1836" y="200"/>
                  <a:pt x="1834" y="203"/>
                </a:cubicBezTo>
                <a:cubicBezTo>
                  <a:pt x="1832" y="206"/>
                  <a:pt x="1795" y="235"/>
                  <a:pt x="1795" y="235"/>
                </a:cubicBezTo>
                <a:lnTo>
                  <a:pt x="1796" y="259"/>
                </a:lnTo>
                <a:lnTo>
                  <a:pt x="1830" y="264"/>
                </a:lnTo>
                <a:lnTo>
                  <a:pt x="1843" y="267"/>
                </a:lnTo>
                <a:lnTo>
                  <a:pt x="1834" y="275"/>
                </a:lnTo>
                <a:lnTo>
                  <a:pt x="1827" y="290"/>
                </a:lnTo>
                <a:lnTo>
                  <a:pt x="1805" y="302"/>
                </a:lnTo>
                <a:lnTo>
                  <a:pt x="1778" y="322"/>
                </a:lnTo>
                <a:lnTo>
                  <a:pt x="1756" y="331"/>
                </a:lnTo>
                <a:lnTo>
                  <a:pt x="1752" y="315"/>
                </a:lnTo>
                <a:lnTo>
                  <a:pt x="1772" y="303"/>
                </a:lnTo>
                <a:cubicBezTo>
                  <a:pt x="1772" y="303"/>
                  <a:pt x="1768" y="278"/>
                  <a:pt x="1766" y="280"/>
                </a:cubicBezTo>
                <a:cubicBezTo>
                  <a:pt x="1764" y="282"/>
                  <a:pt x="1743" y="279"/>
                  <a:pt x="1742" y="282"/>
                </a:cubicBezTo>
                <a:cubicBezTo>
                  <a:pt x="1741" y="285"/>
                  <a:pt x="1743" y="263"/>
                  <a:pt x="1743" y="263"/>
                </a:cubicBezTo>
                <a:lnTo>
                  <a:pt x="1742" y="242"/>
                </a:lnTo>
                <a:lnTo>
                  <a:pt x="1737" y="226"/>
                </a:lnTo>
                <a:cubicBezTo>
                  <a:pt x="1737" y="226"/>
                  <a:pt x="1754" y="212"/>
                  <a:pt x="1757" y="211"/>
                </a:cubicBezTo>
                <a:cubicBezTo>
                  <a:pt x="1760" y="210"/>
                  <a:pt x="1791" y="208"/>
                  <a:pt x="1791" y="208"/>
                </a:cubicBezTo>
                <a:lnTo>
                  <a:pt x="1842" y="179"/>
                </a:lnTo>
                <a:lnTo>
                  <a:pt x="1800" y="177"/>
                </a:lnTo>
                <a:cubicBezTo>
                  <a:pt x="1800" y="177"/>
                  <a:pt x="1762" y="178"/>
                  <a:pt x="1760" y="182"/>
                </a:cubicBezTo>
                <a:cubicBezTo>
                  <a:pt x="1758" y="186"/>
                  <a:pt x="1732" y="213"/>
                  <a:pt x="1732" y="213"/>
                </a:cubicBezTo>
                <a:lnTo>
                  <a:pt x="1716" y="225"/>
                </a:lnTo>
                <a:lnTo>
                  <a:pt x="1663" y="258"/>
                </a:lnTo>
                <a:lnTo>
                  <a:pt x="1661" y="281"/>
                </a:lnTo>
                <a:lnTo>
                  <a:pt x="1639" y="277"/>
                </a:lnTo>
                <a:lnTo>
                  <a:pt x="1623" y="274"/>
                </a:lnTo>
                <a:lnTo>
                  <a:pt x="1583" y="290"/>
                </a:lnTo>
                <a:lnTo>
                  <a:pt x="1583" y="312"/>
                </a:lnTo>
                <a:lnTo>
                  <a:pt x="1511" y="316"/>
                </a:lnTo>
                <a:cubicBezTo>
                  <a:pt x="1511" y="316"/>
                  <a:pt x="1476" y="311"/>
                  <a:pt x="1476" y="306"/>
                </a:cubicBezTo>
                <a:cubicBezTo>
                  <a:pt x="1476" y="301"/>
                  <a:pt x="1463" y="291"/>
                  <a:pt x="1459" y="291"/>
                </a:cubicBezTo>
                <a:cubicBezTo>
                  <a:pt x="1455" y="291"/>
                  <a:pt x="1410" y="305"/>
                  <a:pt x="1410" y="305"/>
                </a:cubicBezTo>
                <a:lnTo>
                  <a:pt x="1408" y="319"/>
                </a:lnTo>
                <a:lnTo>
                  <a:pt x="1356" y="316"/>
                </a:lnTo>
                <a:cubicBezTo>
                  <a:pt x="1356" y="316"/>
                  <a:pt x="1314" y="324"/>
                  <a:pt x="1315" y="320"/>
                </a:cubicBezTo>
                <a:cubicBezTo>
                  <a:pt x="1316" y="316"/>
                  <a:pt x="1292" y="318"/>
                  <a:pt x="1292" y="318"/>
                </a:cubicBezTo>
                <a:lnTo>
                  <a:pt x="1327" y="302"/>
                </a:lnTo>
                <a:lnTo>
                  <a:pt x="1303" y="290"/>
                </a:lnTo>
                <a:lnTo>
                  <a:pt x="1258" y="283"/>
                </a:lnTo>
                <a:lnTo>
                  <a:pt x="1226" y="273"/>
                </a:lnTo>
                <a:lnTo>
                  <a:pt x="1190" y="278"/>
                </a:lnTo>
                <a:lnTo>
                  <a:pt x="1186" y="263"/>
                </a:lnTo>
                <a:lnTo>
                  <a:pt x="1154" y="276"/>
                </a:lnTo>
                <a:lnTo>
                  <a:pt x="1145" y="255"/>
                </a:lnTo>
                <a:lnTo>
                  <a:pt x="1123" y="265"/>
                </a:lnTo>
                <a:cubicBezTo>
                  <a:pt x="1123" y="265"/>
                  <a:pt x="1042" y="282"/>
                  <a:pt x="1038" y="283"/>
                </a:cubicBezTo>
                <a:cubicBezTo>
                  <a:pt x="1034" y="284"/>
                  <a:pt x="1014" y="275"/>
                  <a:pt x="1014" y="275"/>
                </a:cubicBezTo>
                <a:lnTo>
                  <a:pt x="989" y="287"/>
                </a:lnTo>
                <a:lnTo>
                  <a:pt x="941" y="290"/>
                </a:lnTo>
                <a:lnTo>
                  <a:pt x="922" y="276"/>
                </a:lnTo>
                <a:lnTo>
                  <a:pt x="883" y="268"/>
                </a:lnTo>
                <a:lnTo>
                  <a:pt x="840" y="270"/>
                </a:lnTo>
                <a:lnTo>
                  <a:pt x="761" y="257"/>
                </a:lnTo>
                <a:cubicBezTo>
                  <a:pt x="761" y="257"/>
                  <a:pt x="715" y="250"/>
                  <a:pt x="718" y="249"/>
                </a:cubicBezTo>
                <a:cubicBezTo>
                  <a:pt x="721" y="248"/>
                  <a:pt x="693" y="241"/>
                  <a:pt x="693" y="241"/>
                </a:cubicBezTo>
                <a:cubicBezTo>
                  <a:pt x="693" y="241"/>
                  <a:pt x="694" y="238"/>
                  <a:pt x="695" y="236"/>
                </a:cubicBezTo>
                <a:cubicBezTo>
                  <a:pt x="685" y="240"/>
                  <a:pt x="607" y="253"/>
                  <a:pt x="607" y="253"/>
                </a:cubicBezTo>
                <a:lnTo>
                  <a:pt x="503" y="287"/>
                </a:lnTo>
                <a:lnTo>
                  <a:pt x="434" y="301"/>
                </a:lnTo>
                <a:cubicBezTo>
                  <a:pt x="434" y="301"/>
                  <a:pt x="436" y="319"/>
                  <a:pt x="437" y="322"/>
                </a:cubicBezTo>
                <a:cubicBezTo>
                  <a:pt x="438" y="325"/>
                  <a:pt x="444" y="345"/>
                  <a:pt x="444" y="345"/>
                </a:cubicBezTo>
                <a:lnTo>
                  <a:pt x="425" y="349"/>
                </a:lnTo>
                <a:lnTo>
                  <a:pt x="405" y="349"/>
                </a:lnTo>
                <a:lnTo>
                  <a:pt x="415" y="335"/>
                </a:lnTo>
                <a:lnTo>
                  <a:pt x="314" y="363"/>
                </a:lnTo>
                <a:lnTo>
                  <a:pt x="316" y="373"/>
                </a:lnTo>
                <a:lnTo>
                  <a:pt x="309" y="386"/>
                </a:lnTo>
                <a:lnTo>
                  <a:pt x="341" y="389"/>
                </a:lnTo>
                <a:lnTo>
                  <a:pt x="367" y="392"/>
                </a:lnTo>
                <a:cubicBezTo>
                  <a:pt x="367" y="392"/>
                  <a:pt x="382" y="383"/>
                  <a:pt x="382" y="386"/>
                </a:cubicBezTo>
                <a:cubicBezTo>
                  <a:pt x="382" y="389"/>
                  <a:pt x="374" y="412"/>
                  <a:pt x="374" y="412"/>
                </a:cubicBezTo>
                <a:lnTo>
                  <a:pt x="344" y="414"/>
                </a:lnTo>
                <a:cubicBezTo>
                  <a:pt x="342" y="411"/>
                  <a:pt x="326" y="415"/>
                  <a:pt x="326" y="415"/>
                </a:cubicBezTo>
                <a:cubicBezTo>
                  <a:pt x="326" y="415"/>
                  <a:pt x="305" y="428"/>
                  <a:pt x="304" y="425"/>
                </a:cubicBezTo>
                <a:cubicBezTo>
                  <a:pt x="303" y="422"/>
                  <a:pt x="262" y="432"/>
                  <a:pt x="262" y="432"/>
                </a:cubicBezTo>
                <a:lnTo>
                  <a:pt x="215" y="459"/>
                </a:lnTo>
                <a:lnTo>
                  <a:pt x="197" y="486"/>
                </a:lnTo>
                <a:lnTo>
                  <a:pt x="195" y="506"/>
                </a:lnTo>
                <a:lnTo>
                  <a:pt x="230" y="500"/>
                </a:lnTo>
                <a:lnTo>
                  <a:pt x="210" y="527"/>
                </a:lnTo>
                <a:lnTo>
                  <a:pt x="233" y="526"/>
                </a:lnTo>
                <a:cubicBezTo>
                  <a:pt x="233" y="526"/>
                  <a:pt x="260" y="526"/>
                  <a:pt x="262" y="530"/>
                </a:cubicBezTo>
                <a:cubicBezTo>
                  <a:pt x="264" y="534"/>
                  <a:pt x="276" y="532"/>
                  <a:pt x="276" y="534"/>
                </a:cubicBezTo>
                <a:cubicBezTo>
                  <a:pt x="276" y="536"/>
                  <a:pt x="39" y="627"/>
                  <a:pt x="37" y="624"/>
                </a:cubicBezTo>
                <a:cubicBezTo>
                  <a:pt x="35" y="621"/>
                  <a:pt x="0" y="640"/>
                  <a:pt x="0" y="640"/>
                </a:cubicBezTo>
                <a:cubicBezTo>
                  <a:pt x="0" y="640"/>
                  <a:pt x="46" y="632"/>
                  <a:pt x="49" y="632"/>
                </a:cubicBezTo>
                <a:cubicBezTo>
                  <a:pt x="52" y="632"/>
                  <a:pt x="119" y="616"/>
                  <a:pt x="119" y="616"/>
                </a:cubicBezTo>
                <a:lnTo>
                  <a:pt x="151" y="608"/>
                </a:lnTo>
                <a:cubicBezTo>
                  <a:pt x="151" y="608"/>
                  <a:pt x="220" y="588"/>
                  <a:pt x="221" y="585"/>
                </a:cubicBezTo>
                <a:cubicBezTo>
                  <a:pt x="222" y="582"/>
                  <a:pt x="270" y="557"/>
                  <a:pt x="273" y="557"/>
                </a:cubicBezTo>
                <a:cubicBezTo>
                  <a:pt x="276" y="557"/>
                  <a:pt x="292" y="550"/>
                  <a:pt x="293" y="554"/>
                </a:cubicBezTo>
                <a:cubicBezTo>
                  <a:pt x="294" y="558"/>
                  <a:pt x="361" y="536"/>
                  <a:pt x="361" y="536"/>
                </a:cubicBezTo>
                <a:cubicBezTo>
                  <a:pt x="361" y="536"/>
                  <a:pt x="385" y="519"/>
                  <a:pt x="383" y="516"/>
                </a:cubicBezTo>
                <a:cubicBezTo>
                  <a:pt x="381" y="513"/>
                  <a:pt x="367" y="505"/>
                  <a:pt x="371" y="504"/>
                </a:cubicBezTo>
                <a:cubicBezTo>
                  <a:pt x="375" y="503"/>
                  <a:pt x="411" y="498"/>
                  <a:pt x="411" y="498"/>
                </a:cubicBezTo>
                <a:cubicBezTo>
                  <a:pt x="411" y="498"/>
                  <a:pt x="465" y="476"/>
                  <a:pt x="464" y="479"/>
                </a:cubicBezTo>
                <a:cubicBezTo>
                  <a:pt x="463" y="482"/>
                  <a:pt x="409" y="518"/>
                  <a:pt x="409" y="518"/>
                </a:cubicBezTo>
                <a:lnTo>
                  <a:pt x="486" y="503"/>
                </a:lnTo>
                <a:lnTo>
                  <a:pt x="517" y="490"/>
                </a:lnTo>
                <a:cubicBezTo>
                  <a:pt x="517" y="490"/>
                  <a:pt x="543" y="478"/>
                  <a:pt x="541" y="481"/>
                </a:cubicBezTo>
                <a:cubicBezTo>
                  <a:pt x="539" y="484"/>
                  <a:pt x="571" y="493"/>
                  <a:pt x="571" y="496"/>
                </a:cubicBezTo>
                <a:cubicBezTo>
                  <a:pt x="571" y="499"/>
                  <a:pt x="637" y="509"/>
                  <a:pt x="637" y="509"/>
                </a:cubicBezTo>
                <a:lnTo>
                  <a:pt x="657" y="539"/>
                </a:lnTo>
                <a:lnTo>
                  <a:pt x="653" y="578"/>
                </a:lnTo>
                <a:lnTo>
                  <a:pt x="651" y="626"/>
                </a:lnTo>
                <a:lnTo>
                  <a:pt x="687" y="622"/>
                </a:lnTo>
                <a:lnTo>
                  <a:pt x="678" y="654"/>
                </a:lnTo>
                <a:lnTo>
                  <a:pt x="680" y="707"/>
                </a:lnTo>
                <a:cubicBezTo>
                  <a:pt x="680" y="707"/>
                  <a:pt x="682" y="726"/>
                  <a:pt x="682" y="729"/>
                </a:cubicBezTo>
                <a:cubicBezTo>
                  <a:pt x="682" y="732"/>
                  <a:pt x="654" y="723"/>
                  <a:pt x="654" y="723"/>
                </a:cubicBezTo>
                <a:cubicBezTo>
                  <a:pt x="654" y="723"/>
                  <a:pt x="650" y="746"/>
                  <a:pt x="653" y="749"/>
                </a:cubicBezTo>
                <a:cubicBezTo>
                  <a:pt x="656" y="752"/>
                  <a:pt x="689" y="785"/>
                  <a:pt x="689" y="785"/>
                </a:cubicBezTo>
                <a:lnTo>
                  <a:pt x="678" y="799"/>
                </a:lnTo>
                <a:lnTo>
                  <a:pt x="653" y="860"/>
                </a:lnTo>
                <a:lnTo>
                  <a:pt x="594" y="928"/>
                </a:lnTo>
                <a:lnTo>
                  <a:pt x="585" y="965"/>
                </a:lnTo>
                <a:lnTo>
                  <a:pt x="556" y="997"/>
                </a:lnTo>
                <a:lnTo>
                  <a:pt x="561" y="1020"/>
                </a:lnTo>
                <a:cubicBezTo>
                  <a:pt x="561" y="1020"/>
                  <a:pt x="553" y="1036"/>
                  <a:pt x="555" y="1038"/>
                </a:cubicBezTo>
                <a:cubicBezTo>
                  <a:pt x="557" y="1040"/>
                  <a:pt x="569" y="1148"/>
                  <a:pt x="569" y="1148"/>
                </a:cubicBezTo>
                <a:lnTo>
                  <a:pt x="610" y="1174"/>
                </a:lnTo>
                <a:lnTo>
                  <a:pt x="621" y="1194"/>
                </a:lnTo>
                <a:lnTo>
                  <a:pt x="627" y="1276"/>
                </a:lnTo>
                <a:lnTo>
                  <a:pt x="645" y="1313"/>
                </a:lnTo>
                <a:lnTo>
                  <a:pt x="625" y="1327"/>
                </a:lnTo>
                <a:lnTo>
                  <a:pt x="648" y="1358"/>
                </a:lnTo>
                <a:lnTo>
                  <a:pt x="657" y="1359"/>
                </a:lnTo>
                <a:lnTo>
                  <a:pt x="675" y="1380"/>
                </a:lnTo>
                <a:lnTo>
                  <a:pt x="668" y="1408"/>
                </a:lnTo>
                <a:lnTo>
                  <a:pt x="687" y="1423"/>
                </a:lnTo>
                <a:lnTo>
                  <a:pt x="705" y="1451"/>
                </a:lnTo>
                <a:lnTo>
                  <a:pt x="708" y="1465"/>
                </a:lnTo>
                <a:lnTo>
                  <a:pt x="725" y="1448"/>
                </a:lnTo>
                <a:lnTo>
                  <a:pt x="708" y="1413"/>
                </a:lnTo>
                <a:cubicBezTo>
                  <a:pt x="708" y="1413"/>
                  <a:pt x="696" y="1387"/>
                  <a:pt x="697" y="1381"/>
                </a:cubicBezTo>
                <a:cubicBezTo>
                  <a:pt x="698" y="1375"/>
                  <a:pt x="681" y="1330"/>
                  <a:pt x="681" y="1330"/>
                </a:cubicBezTo>
                <a:cubicBezTo>
                  <a:pt x="681" y="1330"/>
                  <a:pt x="665" y="1297"/>
                  <a:pt x="667" y="1294"/>
                </a:cubicBezTo>
                <a:cubicBezTo>
                  <a:pt x="669" y="1291"/>
                  <a:pt x="655" y="1271"/>
                  <a:pt x="655" y="1271"/>
                </a:cubicBezTo>
                <a:lnTo>
                  <a:pt x="662" y="1230"/>
                </a:lnTo>
                <a:lnTo>
                  <a:pt x="691" y="1236"/>
                </a:lnTo>
                <a:cubicBezTo>
                  <a:pt x="691" y="1236"/>
                  <a:pt x="696" y="1274"/>
                  <a:pt x="696" y="1278"/>
                </a:cubicBezTo>
                <a:cubicBezTo>
                  <a:pt x="696" y="1282"/>
                  <a:pt x="703" y="1306"/>
                  <a:pt x="703" y="1306"/>
                </a:cubicBezTo>
                <a:lnTo>
                  <a:pt x="741" y="1358"/>
                </a:lnTo>
                <a:lnTo>
                  <a:pt x="735" y="1385"/>
                </a:lnTo>
                <a:lnTo>
                  <a:pt x="808" y="1472"/>
                </a:lnTo>
                <a:lnTo>
                  <a:pt x="807" y="1507"/>
                </a:lnTo>
                <a:lnTo>
                  <a:pt x="796" y="1524"/>
                </a:lnTo>
                <a:lnTo>
                  <a:pt x="802" y="1548"/>
                </a:lnTo>
                <a:lnTo>
                  <a:pt x="862" y="1592"/>
                </a:lnTo>
                <a:lnTo>
                  <a:pt x="872" y="1590"/>
                </a:lnTo>
                <a:lnTo>
                  <a:pt x="890" y="1608"/>
                </a:lnTo>
                <a:lnTo>
                  <a:pt x="956" y="1641"/>
                </a:lnTo>
                <a:lnTo>
                  <a:pt x="989" y="1649"/>
                </a:lnTo>
                <a:lnTo>
                  <a:pt x="1028" y="1637"/>
                </a:lnTo>
                <a:lnTo>
                  <a:pt x="1053" y="1649"/>
                </a:lnTo>
                <a:lnTo>
                  <a:pt x="1090" y="1693"/>
                </a:lnTo>
                <a:lnTo>
                  <a:pt x="1129" y="1703"/>
                </a:lnTo>
                <a:lnTo>
                  <a:pt x="1169" y="1717"/>
                </a:lnTo>
                <a:lnTo>
                  <a:pt x="1188" y="1717"/>
                </a:lnTo>
                <a:lnTo>
                  <a:pt x="1193" y="1740"/>
                </a:lnTo>
                <a:cubicBezTo>
                  <a:pt x="1193" y="1740"/>
                  <a:pt x="1211" y="1763"/>
                  <a:pt x="1215" y="1766"/>
                </a:cubicBezTo>
                <a:cubicBezTo>
                  <a:pt x="1219" y="1769"/>
                  <a:pt x="1216" y="1795"/>
                  <a:pt x="1216" y="1795"/>
                </a:cubicBezTo>
                <a:lnTo>
                  <a:pt x="1233" y="1803"/>
                </a:lnTo>
                <a:lnTo>
                  <a:pt x="1253" y="1824"/>
                </a:lnTo>
                <a:lnTo>
                  <a:pt x="1266" y="1836"/>
                </a:lnTo>
                <a:lnTo>
                  <a:pt x="1280" y="1852"/>
                </a:lnTo>
                <a:lnTo>
                  <a:pt x="1289" y="1846"/>
                </a:lnTo>
                <a:lnTo>
                  <a:pt x="1307" y="1851"/>
                </a:lnTo>
                <a:lnTo>
                  <a:pt x="1332" y="1875"/>
                </a:lnTo>
                <a:lnTo>
                  <a:pt x="1349" y="1865"/>
                </a:lnTo>
                <a:lnTo>
                  <a:pt x="1344" y="1846"/>
                </a:lnTo>
                <a:lnTo>
                  <a:pt x="1360" y="1830"/>
                </a:lnTo>
                <a:lnTo>
                  <a:pt x="1374" y="1830"/>
                </a:lnTo>
                <a:lnTo>
                  <a:pt x="1389" y="1842"/>
                </a:lnTo>
                <a:lnTo>
                  <a:pt x="1388" y="1856"/>
                </a:lnTo>
                <a:lnTo>
                  <a:pt x="1406" y="1885"/>
                </a:lnTo>
                <a:lnTo>
                  <a:pt x="1407" y="1966"/>
                </a:lnTo>
                <a:lnTo>
                  <a:pt x="1391" y="1992"/>
                </a:lnTo>
                <a:lnTo>
                  <a:pt x="1369" y="2007"/>
                </a:lnTo>
                <a:lnTo>
                  <a:pt x="1368" y="2031"/>
                </a:lnTo>
                <a:lnTo>
                  <a:pt x="1345" y="2040"/>
                </a:lnTo>
                <a:lnTo>
                  <a:pt x="1336" y="2071"/>
                </a:lnTo>
                <a:lnTo>
                  <a:pt x="1322" y="2099"/>
                </a:lnTo>
                <a:lnTo>
                  <a:pt x="1325" y="2123"/>
                </a:lnTo>
                <a:lnTo>
                  <a:pt x="1345" y="2141"/>
                </a:lnTo>
                <a:lnTo>
                  <a:pt x="1327" y="2160"/>
                </a:lnTo>
                <a:lnTo>
                  <a:pt x="1315" y="2179"/>
                </a:lnTo>
                <a:lnTo>
                  <a:pt x="1326" y="2217"/>
                </a:lnTo>
                <a:cubicBezTo>
                  <a:pt x="1326" y="2217"/>
                  <a:pt x="1332" y="2236"/>
                  <a:pt x="1332" y="2234"/>
                </a:cubicBezTo>
                <a:cubicBezTo>
                  <a:pt x="1332" y="2232"/>
                  <a:pt x="1351" y="2247"/>
                  <a:pt x="1351" y="2247"/>
                </a:cubicBezTo>
                <a:lnTo>
                  <a:pt x="1386" y="2316"/>
                </a:lnTo>
                <a:lnTo>
                  <a:pt x="1420" y="2365"/>
                </a:lnTo>
                <a:cubicBezTo>
                  <a:pt x="1420" y="2365"/>
                  <a:pt x="1469" y="2464"/>
                  <a:pt x="1470" y="2465"/>
                </a:cubicBezTo>
                <a:cubicBezTo>
                  <a:pt x="1485" y="2476"/>
                  <a:pt x="1593" y="2554"/>
                  <a:pt x="1593" y="2554"/>
                </a:cubicBezTo>
                <a:lnTo>
                  <a:pt x="1612" y="2651"/>
                </a:lnTo>
                <a:lnTo>
                  <a:pt x="1617" y="2855"/>
                </a:lnTo>
                <a:lnTo>
                  <a:pt x="1633" y="2914"/>
                </a:lnTo>
                <a:lnTo>
                  <a:pt x="1626" y="3032"/>
                </a:lnTo>
                <a:lnTo>
                  <a:pt x="1621" y="3056"/>
                </a:lnTo>
                <a:cubicBezTo>
                  <a:pt x="1621" y="3056"/>
                  <a:pt x="1642" y="3093"/>
                  <a:pt x="1642" y="3099"/>
                </a:cubicBezTo>
                <a:cubicBezTo>
                  <a:pt x="1642" y="3104"/>
                  <a:pt x="1646" y="3150"/>
                  <a:pt x="1646" y="3150"/>
                </a:cubicBezTo>
                <a:lnTo>
                  <a:pt x="1661" y="3201"/>
                </a:lnTo>
                <a:lnTo>
                  <a:pt x="1678" y="3199"/>
                </a:lnTo>
                <a:lnTo>
                  <a:pt x="1668" y="3170"/>
                </a:lnTo>
                <a:lnTo>
                  <a:pt x="1681" y="3172"/>
                </a:lnTo>
                <a:lnTo>
                  <a:pt x="1690" y="3218"/>
                </a:lnTo>
                <a:lnTo>
                  <a:pt x="1691" y="3237"/>
                </a:lnTo>
                <a:lnTo>
                  <a:pt x="1681" y="3227"/>
                </a:lnTo>
                <a:lnTo>
                  <a:pt x="1672" y="3237"/>
                </a:lnTo>
                <a:lnTo>
                  <a:pt x="1665" y="3245"/>
                </a:lnTo>
                <a:lnTo>
                  <a:pt x="1678" y="3257"/>
                </a:lnTo>
                <a:lnTo>
                  <a:pt x="1672" y="3275"/>
                </a:lnTo>
                <a:lnTo>
                  <a:pt x="1669" y="3299"/>
                </a:lnTo>
                <a:lnTo>
                  <a:pt x="1688" y="3302"/>
                </a:lnTo>
                <a:lnTo>
                  <a:pt x="1701" y="3312"/>
                </a:lnTo>
                <a:lnTo>
                  <a:pt x="1688" y="3335"/>
                </a:lnTo>
                <a:cubicBezTo>
                  <a:pt x="1688" y="3335"/>
                  <a:pt x="1770" y="3480"/>
                  <a:pt x="1839" y="3497"/>
                </a:cubicBezTo>
                <a:cubicBezTo>
                  <a:pt x="1908" y="3514"/>
                  <a:pt x="1928" y="3519"/>
                  <a:pt x="1928" y="3519"/>
                </a:cubicBezTo>
                <a:lnTo>
                  <a:pt x="1957" y="3503"/>
                </a:lnTo>
                <a:lnTo>
                  <a:pt x="1966" y="3491"/>
                </a:lnTo>
                <a:lnTo>
                  <a:pt x="1905" y="3470"/>
                </a:lnTo>
                <a:lnTo>
                  <a:pt x="1859" y="3420"/>
                </a:lnTo>
                <a:lnTo>
                  <a:pt x="1849" y="3393"/>
                </a:lnTo>
                <a:lnTo>
                  <a:pt x="1864" y="3383"/>
                </a:lnTo>
                <a:lnTo>
                  <a:pt x="1861" y="3363"/>
                </a:lnTo>
                <a:cubicBezTo>
                  <a:pt x="1861" y="3363"/>
                  <a:pt x="1861" y="3348"/>
                  <a:pt x="1867" y="3344"/>
                </a:cubicBezTo>
                <a:cubicBezTo>
                  <a:pt x="1872" y="3340"/>
                  <a:pt x="1883" y="3320"/>
                  <a:pt x="1883" y="3320"/>
                </a:cubicBezTo>
                <a:lnTo>
                  <a:pt x="1867" y="3312"/>
                </a:lnTo>
                <a:lnTo>
                  <a:pt x="1840" y="3286"/>
                </a:lnTo>
                <a:lnTo>
                  <a:pt x="1843" y="3255"/>
                </a:lnTo>
                <a:lnTo>
                  <a:pt x="1859" y="3246"/>
                </a:lnTo>
                <a:cubicBezTo>
                  <a:pt x="1859" y="3246"/>
                  <a:pt x="1860" y="3229"/>
                  <a:pt x="1857" y="3225"/>
                </a:cubicBezTo>
                <a:cubicBezTo>
                  <a:pt x="1855" y="3221"/>
                  <a:pt x="1861" y="3201"/>
                  <a:pt x="1865" y="3199"/>
                </a:cubicBezTo>
                <a:cubicBezTo>
                  <a:pt x="1869" y="3198"/>
                  <a:pt x="1880" y="3182"/>
                  <a:pt x="1880" y="3182"/>
                </a:cubicBezTo>
                <a:lnTo>
                  <a:pt x="1861" y="3182"/>
                </a:lnTo>
                <a:lnTo>
                  <a:pt x="1851" y="3178"/>
                </a:lnTo>
                <a:lnTo>
                  <a:pt x="1838" y="3157"/>
                </a:lnTo>
                <a:lnTo>
                  <a:pt x="1838" y="3141"/>
                </a:lnTo>
                <a:lnTo>
                  <a:pt x="1860" y="3148"/>
                </a:lnTo>
                <a:lnTo>
                  <a:pt x="1881" y="3144"/>
                </a:lnTo>
                <a:lnTo>
                  <a:pt x="1893" y="3126"/>
                </a:lnTo>
                <a:cubicBezTo>
                  <a:pt x="1893" y="3126"/>
                  <a:pt x="1889" y="3116"/>
                  <a:pt x="1888" y="3112"/>
                </a:cubicBezTo>
                <a:cubicBezTo>
                  <a:pt x="1887" y="3108"/>
                  <a:pt x="1891" y="3090"/>
                  <a:pt x="1895" y="3089"/>
                </a:cubicBezTo>
                <a:cubicBezTo>
                  <a:pt x="1899" y="3088"/>
                  <a:pt x="1923" y="3090"/>
                  <a:pt x="1923" y="3090"/>
                </a:cubicBezTo>
                <a:lnTo>
                  <a:pt x="1968" y="3079"/>
                </a:lnTo>
                <a:cubicBezTo>
                  <a:pt x="1968" y="3079"/>
                  <a:pt x="1985" y="3048"/>
                  <a:pt x="1984" y="3043"/>
                </a:cubicBezTo>
                <a:cubicBezTo>
                  <a:pt x="1982" y="3037"/>
                  <a:pt x="1982" y="3020"/>
                  <a:pt x="1982" y="3020"/>
                </a:cubicBezTo>
                <a:cubicBezTo>
                  <a:pt x="1982" y="3020"/>
                  <a:pt x="1982" y="3008"/>
                  <a:pt x="1972" y="3007"/>
                </a:cubicBezTo>
                <a:cubicBezTo>
                  <a:pt x="1961" y="3005"/>
                  <a:pt x="1961" y="3002"/>
                  <a:pt x="1958" y="2991"/>
                </a:cubicBezTo>
                <a:cubicBezTo>
                  <a:pt x="1956" y="2980"/>
                  <a:pt x="1948" y="2968"/>
                  <a:pt x="1948" y="2968"/>
                </a:cubicBezTo>
                <a:lnTo>
                  <a:pt x="1934" y="2971"/>
                </a:lnTo>
                <a:lnTo>
                  <a:pt x="1946" y="2959"/>
                </a:lnTo>
                <a:lnTo>
                  <a:pt x="1973" y="2979"/>
                </a:lnTo>
                <a:lnTo>
                  <a:pt x="2013" y="2986"/>
                </a:lnTo>
                <a:lnTo>
                  <a:pt x="2043" y="2955"/>
                </a:lnTo>
                <a:lnTo>
                  <a:pt x="2065" y="2903"/>
                </a:lnTo>
                <a:lnTo>
                  <a:pt x="2074" y="2865"/>
                </a:lnTo>
                <a:lnTo>
                  <a:pt x="2094" y="2865"/>
                </a:lnTo>
                <a:lnTo>
                  <a:pt x="2115" y="2826"/>
                </a:lnTo>
                <a:lnTo>
                  <a:pt x="2123" y="2790"/>
                </a:lnTo>
                <a:lnTo>
                  <a:pt x="2116" y="2747"/>
                </a:lnTo>
                <a:lnTo>
                  <a:pt x="2126" y="2731"/>
                </a:lnTo>
                <a:lnTo>
                  <a:pt x="2195" y="2684"/>
                </a:lnTo>
                <a:lnTo>
                  <a:pt x="2247" y="2667"/>
                </a:lnTo>
                <a:lnTo>
                  <a:pt x="2264" y="2654"/>
                </a:lnTo>
                <a:cubicBezTo>
                  <a:pt x="2264" y="2654"/>
                  <a:pt x="2290" y="2618"/>
                  <a:pt x="2290" y="2614"/>
                </a:cubicBezTo>
                <a:cubicBezTo>
                  <a:pt x="2290" y="2610"/>
                  <a:pt x="2301" y="2558"/>
                  <a:pt x="2301" y="2558"/>
                </a:cubicBezTo>
                <a:cubicBezTo>
                  <a:pt x="2301" y="2558"/>
                  <a:pt x="2313" y="2497"/>
                  <a:pt x="2312" y="2493"/>
                </a:cubicBezTo>
                <a:cubicBezTo>
                  <a:pt x="2310" y="2489"/>
                  <a:pt x="2314" y="2436"/>
                  <a:pt x="2312" y="2435"/>
                </a:cubicBezTo>
                <a:cubicBezTo>
                  <a:pt x="2309" y="2433"/>
                  <a:pt x="2313" y="2419"/>
                  <a:pt x="2313" y="2419"/>
                </a:cubicBezTo>
                <a:lnTo>
                  <a:pt x="2363" y="2347"/>
                </a:lnTo>
                <a:lnTo>
                  <a:pt x="2387" y="2292"/>
                </a:lnTo>
                <a:cubicBezTo>
                  <a:pt x="2387" y="2292"/>
                  <a:pt x="2405" y="2265"/>
                  <a:pt x="2402" y="2259"/>
                </a:cubicBezTo>
                <a:cubicBezTo>
                  <a:pt x="2399" y="2254"/>
                  <a:pt x="2385" y="2209"/>
                  <a:pt x="2385" y="2209"/>
                </a:cubicBezTo>
                <a:close/>
                <a:moveTo>
                  <a:pt x="695" y="236"/>
                </a:moveTo>
                <a:cubicBezTo>
                  <a:pt x="696" y="236"/>
                  <a:pt x="696" y="235"/>
                  <a:pt x="696" y="235"/>
                </a:cubicBezTo>
                <a:cubicBezTo>
                  <a:pt x="696" y="234"/>
                  <a:pt x="696" y="235"/>
                  <a:pt x="695" y="236"/>
                </a:cubicBezTo>
                <a:close/>
              </a:path>
            </a:pathLst>
          </a:custGeom>
          <a:solidFill>
            <a:schemeClr val="accent1">
              <a:lumMod val="95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pic>
        <p:nvPicPr>
          <p:cNvPr id="123" name="그래픽 122" descr="클립보드 단색으로 채워진">
            <a:extLst>
              <a:ext uri="{FF2B5EF4-FFF2-40B4-BE49-F238E27FC236}">
                <a16:creationId xmlns:a16="http://schemas.microsoft.com/office/drawing/2014/main" id="{10B5FC3E-75ED-6A5A-AB72-944BEBCD8666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58074" y="2159400"/>
            <a:ext cx="341269" cy="341269"/>
          </a:xfrm>
          <a:prstGeom prst="rect">
            <a:avLst/>
          </a:prstGeom>
        </p:spPr>
      </p:pic>
      <p:sp>
        <p:nvSpPr>
          <p:cNvPr id="124" name="TextBox 123">
            <a:extLst>
              <a:ext uri="{FF2B5EF4-FFF2-40B4-BE49-F238E27FC236}">
                <a16:creationId xmlns:a16="http://schemas.microsoft.com/office/drawing/2014/main" id="{9D5AC519-CC68-E3B5-D554-4F1075D656DA}"/>
              </a:ext>
            </a:extLst>
          </p:cNvPr>
          <p:cNvSpPr txBox="1"/>
          <p:nvPr/>
        </p:nvSpPr>
        <p:spPr>
          <a:xfrm>
            <a:off x="1818500" y="217218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24A0329C-F22A-F844-DE0D-7F6A768231D8}"/>
              </a:ext>
            </a:extLst>
          </p:cNvPr>
          <p:cNvSpPr txBox="1"/>
          <p:nvPr/>
        </p:nvSpPr>
        <p:spPr>
          <a:xfrm>
            <a:off x="1818500" y="2482770"/>
            <a:ext cx="209627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26" name="그래픽 125">
            <a:extLst>
              <a:ext uri="{FF2B5EF4-FFF2-40B4-BE49-F238E27FC236}">
                <a16:creationId xmlns:a16="http://schemas.microsoft.com/office/drawing/2014/main" id="{0D143F99-CCF2-0FD7-977E-C3F0CB2BB4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1258074" y="3404608"/>
            <a:ext cx="341269" cy="341269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6A1F64C3-5987-4DC9-4029-D156DD7BAA7F}"/>
              </a:ext>
            </a:extLst>
          </p:cNvPr>
          <p:cNvSpPr txBox="1"/>
          <p:nvPr/>
        </p:nvSpPr>
        <p:spPr>
          <a:xfrm>
            <a:off x="1818501" y="341738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D1E82C5E-73AF-C6EA-8836-DB70FF835A45}"/>
              </a:ext>
            </a:extLst>
          </p:cNvPr>
          <p:cNvSpPr txBox="1"/>
          <p:nvPr/>
        </p:nvSpPr>
        <p:spPr>
          <a:xfrm>
            <a:off x="1818500" y="3727978"/>
            <a:ext cx="209627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29" name="그래픽 128">
            <a:extLst>
              <a:ext uri="{FF2B5EF4-FFF2-40B4-BE49-F238E27FC236}">
                <a16:creationId xmlns:a16="http://schemas.microsoft.com/office/drawing/2014/main" id="{42206DBD-85BD-BBC0-C398-73B8AFAB5E7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1258074" y="4649816"/>
            <a:ext cx="341269" cy="341269"/>
          </a:xfrm>
          <a:prstGeom prst="rect">
            <a:avLst/>
          </a:prstGeom>
        </p:spPr>
      </p:pic>
      <p:sp>
        <p:nvSpPr>
          <p:cNvPr id="130" name="TextBox 129">
            <a:extLst>
              <a:ext uri="{FF2B5EF4-FFF2-40B4-BE49-F238E27FC236}">
                <a16:creationId xmlns:a16="http://schemas.microsoft.com/office/drawing/2014/main" id="{94C014B2-6E96-3237-58E0-EB281FCC7F1F}"/>
              </a:ext>
            </a:extLst>
          </p:cNvPr>
          <p:cNvSpPr txBox="1"/>
          <p:nvPr/>
        </p:nvSpPr>
        <p:spPr>
          <a:xfrm>
            <a:off x="1818501" y="466259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C5F565FB-626A-DF5A-DF57-78C2B1DC8790}"/>
              </a:ext>
            </a:extLst>
          </p:cNvPr>
          <p:cNvSpPr txBox="1"/>
          <p:nvPr/>
        </p:nvSpPr>
        <p:spPr>
          <a:xfrm>
            <a:off x="1818500" y="4973186"/>
            <a:ext cx="209627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33" name="눈물 방울 132">
            <a:extLst>
              <a:ext uri="{FF2B5EF4-FFF2-40B4-BE49-F238E27FC236}">
                <a16:creationId xmlns:a16="http://schemas.microsoft.com/office/drawing/2014/main" id="{EE7234D1-BA1A-86BB-A227-FFD0023E9A42}"/>
              </a:ext>
            </a:extLst>
          </p:cNvPr>
          <p:cNvSpPr/>
          <p:nvPr/>
        </p:nvSpPr>
        <p:spPr>
          <a:xfrm rot="8100000">
            <a:off x="9789433" y="2330034"/>
            <a:ext cx="714375" cy="714375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타원 133">
            <a:extLst>
              <a:ext uri="{FF2B5EF4-FFF2-40B4-BE49-F238E27FC236}">
                <a16:creationId xmlns:a16="http://schemas.microsoft.com/office/drawing/2014/main" id="{6ADFF2E2-91C7-8FFA-4AD1-6BDDB9B79A84}"/>
              </a:ext>
            </a:extLst>
          </p:cNvPr>
          <p:cNvSpPr/>
          <p:nvPr/>
        </p:nvSpPr>
        <p:spPr>
          <a:xfrm>
            <a:off x="9861853" y="2402454"/>
            <a:ext cx="569534" cy="5695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51" name="그래픽 150" descr="건물 단색으로 채워진">
            <a:extLst>
              <a:ext uri="{FF2B5EF4-FFF2-40B4-BE49-F238E27FC236}">
                <a16:creationId xmlns:a16="http://schemas.microsoft.com/office/drawing/2014/main" id="{0D4D988F-8928-BBA0-3CF9-4FF5DF1A0193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003176" y="2543777"/>
            <a:ext cx="286888" cy="286888"/>
          </a:xfrm>
          <a:prstGeom prst="rect">
            <a:avLst/>
          </a:prstGeom>
        </p:spPr>
      </p:pic>
      <p:sp>
        <p:nvSpPr>
          <p:cNvPr id="156" name="눈물 방울 155">
            <a:extLst>
              <a:ext uri="{FF2B5EF4-FFF2-40B4-BE49-F238E27FC236}">
                <a16:creationId xmlns:a16="http://schemas.microsoft.com/office/drawing/2014/main" id="{DF237A93-63BF-11B2-CDA6-1154FC9A6C5B}"/>
              </a:ext>
            </a:extLst>
          </p:cNvPr>
          <p:cNvSpPr/>
          <p:nvPr/>
        </p:nvSpPr>
        <p:spPr>
          <a:xfrm rot="8100000">
            <a:off x="9063719" y="2466060"/>
            <a:ext cx="714375" cy="714375"/>
          </a:xfrm>
          <a:prstGeom prst="teardrop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타원 156">
            <a:extLst>
              <a:ext uri="{FF2B5EF4-FFF2-40B4-BE49-F238E27FC236}">
                <a16:creationId xmlns:a16="http://schemas.microsoft.com/office/drawing/2014/main" id="{3E343297-DBD2-E0A4-F794-58C5211B8C9F}"/>
              </a:ext>
            </a:extLst>
          </p:cNvPr>
          <p:cNvSpPr/>
          <p:nvPr/>
        </p:nvSpPr>
        <p:spPr>
          <a:xfrm>
            <a:off x="9136139" y="2538480"/>
            <a:ext cx="569534" cy="5695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55" name="그래픽 154">
            <a:extLst>
              <a:ext uri="{FF2B5EF4-FFF2-40B4-BE49-F238E27FC236}">
                <a16:creationId xmlns:a16="http://schemas.microsoft.com/office/drawing/2014/main" id="{9C07A806-34E0-36C4-4DE9-771A047B63A3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/>
        </p:blipFill>
        <p:spPr>
          <a:xfrm>
            <a:off x="9277462" y="2679803"/>
            <a:ext cx="286888" cy="286888"/>
          </a:xfrm>
          <a:prstGeom prst="rect">
            <a:avLst/>
          </a:prstGeom>
        </p:spPr>
      </p:pic>
      <p:sp>
        <p:nvSpPr>
          <p:cNvPr id="161" name="눈물 방울 160">
            <a:extLst>
              <a:ext uri="{FF2B5EF4-FFF2-40B4-BE49-F238E27FC236}">
                <a16:creationId xmlns:a16="http://schemas.microsoft.com/office/drawing/2014/main" id="{738A1BA7-0ECB-4068-98E5-6CF61A186125}"/>
              </a:ext>
            </a:extLst>
          </p:cNvPr>
          <p:cNvSpPr/>
          <p:nvPr/>
        </p:nvSpPr>
        <p:spPr>
          <a:xfrm rot="8100000">
            <a:off x="7126287" y="1956608"/>
            <a:ext cx="714375" cy="714375"/>
          </a:xfrm>
          <a:prstGeom prst="teardrop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타원 161">
            <a:extLst>
              <a:ext uri="{FF2B5EF4-FFF2-40B4-BE49-F238E27FC236}">
                <a16:creationId xmlns:a16="http://schemas.microsoft.com/office/drawing/2014/main" id="{0FA031FC-BEDD-2FF1-BA5E-5888C1FDBF66}"/>
              </a:ext>
            </a:extLst>
          </p:cNvPr>
          <p:cNvSpPr/>
          <p:nvPr/>
        </p:nvSpPr>
        <p:spPr>
          <a:xfrm>
            <a:off x="7198707" y="2029028"/>
            <a:ext cx="569534" cy="5695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0" name="그래픽 159">
            <a:extLst>
              <a:ext uri="{FF2B5EF4-FFF2-40B4-BE49-F238E27FC236}">
                <a16:creationId xmlns:a16="http://schemas.microsoft.com/office/drawing/2014/main" id="{B429FEC4-BE5B-D540-E3D4-2D26620376EE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/>
        </p:blipFill>
        <p:spPr>
          <a:xfrm>
            <a:off x="7340030" y="2170351"/>
            <a:ext cx="286888" cy="286888"/>
          </a:xfrm>
          <a:prstGeom prst="rect">
            <a:avLst/>
          </a:prstGeom>
        </p:spPr>
      </p:pic>
      <p:sp>
        <p:nvSpPr>
          <p:cNvPr id="166" name="눈물 방울 165">
            <a:extLst>
              <a:ext uri="{FF2B5EF4-FFF2-40B4-BE49-F238E27FC236}">
                <a16:creationId xmlns:a16="http://schemas.microsoft.com/office/drawing/2014/main" id="{A99FB3D9-9B21-CEA7-E0F2-FB0E5071181A}"/>
              </a:ext>
            </a:extLst>
          </p:cNvPr>
          <p:cNvSpPr/>
          <p:nvPr/>
        </p:nvSpPr>
        <p:spPr>
          <a:xfrm rot="8100000">
            <a:off x="5155674" y="2318108"/>
            <a:ext cx="714375" cy="714375"/>
          </a:xfrm>
          <a:prstGeom prst="teardrop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타원 166">
            <a:extLst>
              <a:ext uri="{FF2B5EF4-FFF2-40B4-BE49-F238E27FC236}">
                <a16:creationId xmlns:a16="http://schemas.microsoft.com/office/drawing/2014/main" id="{7CB4A5F2-D836-C8EF-F8FA-79D0082C15BD}"/>
              </a:ext>
            </a:extLst>
          </p:cNvPr>
          <p:cNvSpPr/>
          <p:nvPr/>
        </p:nvSpPr>
        <p:spPr>
          <a:xfrm>
            <a:off x="5228094" y="2390528"/>
            <a:ext cx="569534" cy="5695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5" name="그래픽 164">
            <a:extLst>
              <a:ext uri="{FF2B5EF4-FFF2-40B4-BE49-F238E27FC236}">
                <a16:creationId xmlns:a16="http://schemas.microsoft.com/office/drawing/2014/main" id="{263ECE3E-75D0-B7CC-5863-9F7333AF72C4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/>
        </p:blipFill>
        <p:spPr>
          <a:xfrm>
            <a:off x="5369417" y="2531851"/>
            <a:ext cx="286888" cy="286888"/>
          </a:xfrm>
          <a:prstGeom prst="rect">
            <a:avLst/>
          </a:prstGeom>
        </p:spPr>
      </p:pic>
      <p:sp>
        <p:nvSpPr>
          <p:cNvPr id="171" name="눈물 방울 170">
            <a:extLst>
              <a:ext uri="{FF2B5EF4-FFF2-40B4-BE49-F238E27FC236}">
                <a16:creationId xmlns:a16="http://schemas.microsoft.com/office/drawing/2014/main" id="{5537DD43-64B0-71C9-3487-C7A46A483B91}"/>
              </a:ext>
            </a:extLst>
          </p:cNvPr>
          <p:cNvSpPr/>
          <p:nvPr/>
        </p:nvSpPr>
        <p:spPr>
          <a:xfrm rot="8100000">
            <a:off x="5775297" y="3506584"/>
            <a:ext cx="714375" cy="714375"/>
          </a:xfrm>
          <a:prstGeom prst="teardrop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타원 171">
            <a:extLst>
              <a:ext uri="{FF2B5EF4-FFF2-40B4-BE49-F238E27FC236}">
                <a16:creationId xmlns:a16="http://schemas.microsoft.com/office/drawing/2014/main" id="{4D76DE06-1D4F-D223-5705-08D1C3024C41}"/>
              </a:ext>
            </a:extLst>
          </p:cNvPr>
          <p:cNvSpPr/>
          <p:nvPr/>
        </p:nvSpPr>
        <p:spPr>
          <a:xfrm>
            <a:off x="5847717" y="3579004"/>
            <a:ext cx="569534" cy="5695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70" name="그래픽 169">
            <a:extLst>
              <a:ext uri="{FF2B5EF4-FFF2-40B4-BE49-F238E27FC236}">
                <a16:creationId xmlns:a16="http://schemas.microsoft.com/office/drawing/2014/main" id="{786BEEA0-D4DE-E10B-98B5-F853A913653F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/>
        </p:blipFill>
        <p:spPr>
          <a:xfrm>
            <a:off x="5989040" y="3720327"/>
            <a:ext cx="286888" cy="286888"/>
          </a:xfrm>
          <a:prstGeom prst="rect">
            <a:avLst/>
          </a:prstGeom>
        </p:spPr>
      </p:pic>
      <p:sp>
        <p:nvSpPr>
          <p:cNvPr id="176" name="눈물 방울 175">
            <a:extLst>
              <a:ext uri="{FF2B5EF4-FFF2-40B4-BE49-F238E27FC236}">
                <a16:creationId xmlns:a16="http://schemas.microsoft.com/office/drawing/2014/main" id="{096EFA16-97C8-7286-9E69-A2590F92B86A}"/>
              </a:ext>
            </a:extLst>
          </p:cNvPr>
          <p:cNvSpPr/>
          <p:nvPr/>
        </p:nvSpPr>
        <p:spPr>
          <a:xfrm rot="8100000">
            <a:off x="10219551" y="4010611"/>
            <a:ext cx="714375" cy="714375"/>
          </a:xfrm>
          <a:prstGeom prst="teardrop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타원 176">
            <a:extLst>
              <a:ext uri="{FF2B5EF4-FFF2-40B4-BE49-F238E27FC236}">
                <a16:creationId xmlns:a16="http://schemas.microsoft.com/office/drawing/2014/main" id="{3C793604-1D52-653C-395D-CFB1683FE5E8}"/>
              </a:ext>
            </a:extLst>
          </p:cNvPr>
          <p:cNvSpPr/>
          <p:nvPr/>
        </p:nvSpPr>
        <p:spPr>
          <a:xfrm>
            <a:off x="10291971" y="4083031"/>
            <a:ext cx="569534" cy="5695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75" name="그래픽 174">
            <a:extLst>
              <a:ext uri="{FF2B5EF4-FFF2-40B4-BE49-F238E27FC236}">
                <a16:creationId xmlns:a16="http://schemas.microsoft.com/office/drawing/2014/main" id="{CE41E274-44F7-03D1-2A9E-A2D5641C1C03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/>
        </p:blipFill>
        <p:spPr>
          <a:xfrm>
            <a:off x="10433294" y="4224354"/>
            <a:ext cx="286888" cy="286888"/>
          </a:xfrm>
          <a:prstGeom prst="rect">
            <a:avLst/>
          </a:prstGeom>
        </p:spPr>
      </p:pic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7297BC0C-5859-76C3-F7C3-86430C510A46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6497FD57-83CF-D8F9-25FF-46FAD1B17BB5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C0DFFB5-C7F9-571D-FF54-A89108C84BC8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799611D-CBDC-4674-910F-91BB7C7DF5ED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3" name="사각형: 둥근 위쪽 모서리 12">
            <a:extLst>
              <a:ext uri="{FF2B5EF4-FFF2-40B4-BE49-F238E27FC236}">
                <a16:creationId xmlns:a16="http://schemas.microsoft.com/office/drawing/2014/main" id="{B62EA901-2EFC-5EF6-C123-C7BA7CB0B2C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24D07A8-499B-7C98-8851-09482030E3AF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9C2CDB1-8761-D39C-0A26-377A2FD2AE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97611" y="6331129"/>
            <a:ext cx="227627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107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51776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직사각형 19">
            <a:extLst>
              <a:ext uri="{FF2B5EF4-FFF2-40B4-BE49-F238E27FC236}">
                <a16:creationId xmlns:a16="http://schemas.microsoft.com/office/drawing/2014/main" id="{93910250-E0CE-EE8D-0644-F0B7D11D040F}"/>
              </a:ext>
            </a:extLst>
          </p:cNvPr>
          <p:cNvSpPr/>
          <p:nvPr/>
        </p:nvSpPr>
        <p:spPr>
          <a:xfrm>
            <a:off x="4791075" y="0"/>
            <a:ext cx="7400925" cy="6857999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pic>
        <p:nvPicPr>
          <p:cNvPr id="182" name="그래픽 181" descr="블록체인 단색으로 채워진">
            <a:extLst>
              <a:ext uri="{FF2B5EF4-FFF2-40B4-BE49-F238E27FC236}">
                <a16:creationId xmlns:a16="http://schemas.microsoft.com/office/drawing/2014/main" id="{66639A25-FDA7-AFC5-BD1A-EA4CAED77F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05393" y="3481820"/>
            <a:ext cx="715244" cy="715244"/>
          </a:xfrm>
          <a:prstGeom prst="rect">
            <a:avLst/>
          </a:prstGeom>
        </p:spPr>
      </p:pic>
      <p:sp>
        <p:nvSpPr>
          <p:cNvPr id="6" name="타원 5">
            <a:extLst>
              <a:ext uri="{FF2B5EF4-FFF2-40B4-BE49-F238E27FC236}">
                <a16:creationId xmlns:a16="http://schemas.microsoft.com/office/drawing/2014/main" id="{BF9BE869-2150-313B-644F-7DFE5B24986D}"/>
              </a:ext>
            </a:extLst>
          </p:cNvPr>
          <p:cNvSpPr/>
          <p:nvPr/>
        </p:nvSpPr>
        <p:spPr>
          <a:xfrm>
            <a:off x="6325675" y="2002103"/>
            <a:ext cx="3674680" cy="3674679"/>
          </a:xfrm>
          <a:prstGeom prst="ellipse">
            <a:avLst/>
          </a:prstGeom>
          <a:noFill/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64411D3C-4632-A9B0-4045-BDC7FBBECAC5}"/>
              </a:ext>
            </a:extLst>
          </p:cNvPr>
          <p:cNvSpPr/>
          <p:nvPr/>
        </p:nvSpPr>
        <p:spPr>
          <a:xfrm>
            <a:off x="7153930" y="1132621"/>
            <a:ext cx="2018171" cy="201817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9950978B-A0CC-9930-8E50-74B9400FEC1B}"/>
              </a:ext>
            </a:extLst>
          </p:cNvPr>
          <p:cNvSpPr/>
          <p:nvPr/>
        </p:nvSpPr>
        <p:spPr>
          <a:xfrm>
            <a:off x="5553755" y="3707209"/>
            <a:ext cx="2018171" cy="201817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7C4E1572-5EBA-DA2F-6FAF-8B0BCC22483C}"/>
              </a:ext>
            </a:extLst>
          </p:cNvPr>
          <p:cNvSpPr/>
          <p:nvPr/>
        </p:nvSpPr>
        <p:spPr>
          <a:xfrm>
            <a:off x="8726046" y="3707209"/>
            <a:ext cx="2018171" cy="201817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14CF58C-AA04-2BC3-C318-1F1370BC2373}"/>
              </a:ext>
            </a:extLst>
          </p:cNvPr>
          <p:cNvSpPr txBox="1"/>
          <p:nvPr/>
        </p:nvSpPr>
        <p:spPr>
          <a:xfrm>
            <a:off x="1258074" y="450869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86ABF1A-00C6-B068-1D37-5B6447D6F8EA}"/>
              </a:ext>
            </a:extLst>
          </p:cNvPr>
          <p:cNvSpPr txBox="1"/>
          <p:nvPr/>
        </p:nvSpPr>
        <p:spPr>
          <a:xfrm>
            <a:off x="1258074" y="4933584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D7BF47D-8BBE-5927-D56B-C7431183046F}"/>
              </a:ext>
            </a:extLst>
          </p:cNvPr>
          <p:cNvSpPr txBox="1"/>
          <p:nvPr/>
        </p:nvSpPr>
        <p:spPr>
          <a:xfrm>
            <a:off x="6252659" y="4274773"/>
            <a:ext cx="62036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76481BC-F6CA-B623-627E-A8147A601299}"/>
              </a:ext>
            </a:extLst>
          </p:cNvPr>
          <p:cNvSpPr txBox="1"/>
          <p:nvPr/>
        </p:nvSpPr>
        <p:spPr>
          <a:xfrm>
            <a:off x="5671777" y="4695061"/>
            <a:ext cx="17821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20000"/>
                    <a:lumOff val="8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 err="1">
                <a:solidFill>
                  <a:schemeClr val="accent2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20000"/>
                    <a:lumOff val="80000"/>
                  </a:schemeClr>
                </a:solidFill>
              </a:rPr>
              <a:t> 도우미입니다</a:t>
            </a:r>
            <a:r>
              <a:rPr lang="en-US" altLang="ko-KR">
                <a:solidFill>
                  <a:schemeClr val="accent2">
                    <a:lumMod val="20000"/>
                    <a:lumOff val="80000"/>
                  </a:schemeClr>
                </a:solidFill>
              </a:rPr>
              <a:t>.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2594304-8007-58C3-D733-554AB55F0C7F}"/>
              </a:ext>
            </a:extLst>
          </p:cNvPr>
          <p:cNvSpPr txBox="1"/>
          <p:nvPr/>
        </p:nvSpPr>
        <p:spPr>
          <a:xfrm>
            <a:off x="7852834" y="1700185"/>
            <a:ext cx="62036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99760D2-D0C4-B492-2E40-532FC83394F3}"/>
              </a:ext>
            </a:extLst>
          </p:cNvPr>
          <p:cNvSpPr txBox="1"/>
          <p:nvPr/>
        </p:nvSpPr>
        <p:spPr>
          <a:xfrm>
            <a:off x="7271952" y="2120473"/>
            <a:ext cx="17821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도우미입니다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B488569-638F-2BFE-19AC-2536329DD984}"/>
              </a:ext>
            </a:extLst>
          </p:cNvPr>
          <p:cNvSpPr txBox="1"/>
          <p:nvPr/>
        </p:nvSpPr>
        <p:spPr>
          <a:xfrm>
            <a:off x="9424950" y="4274773"/>
            <a:ext cx="62036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13D56B7-5D34-6E9E-C8DC-12614330C98A}"/>
              </a:ext>
            </a:extLst>
          </p:cNvPr>
          <p:cNvSpPr txBox="1"/>
          <p:nvPr/>
        </p:nvSpPr>
        <p:spPr>
          <a:xfrm>
            <a:off x="8844068" y="4695061"/>
            <a:ext cx="17821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20000"/>
                    <a:lumOff val="8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 err="1">
                <a:solidFill>
                  <a:schemeClr val="accent2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20000"/>
                    <a:lumOff val="80000"/>
                  </a:schemeClr>
                </a:solidFill>
              </a:rPr>
              <a:t> 도우미입니다</a:t>
            </a:r>
            <a:r>
              <a:rPr lang="en-US" altLang="ko-KR">
                <a:solidFill>
                  <a:schemeClr val="accent2">
                    <a:lumMod val="20000"/>
                    <a:lumOff val="80000"/>
                  </a:schemeClr>
                </a:solidFill>
              </a:rPr>
              <a:t>. 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34B32B41-F31F-8564-518B-18B6DD760B3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6D424235-6F35-1866-3DCA-C64AD33029FF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4E02274-D557-C77C-C7F7-55C8D8A89BB3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0370AE6-4F01-113A-6E6B-6A3CBDAA7719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7" name="사각형: 둥근 위쪽 모서리 16">
            <a:extLst>
              <a:ext uri="{FF2B5EF4-FFF2-40B4-BE49-F238E27FC236}">
                <a16:creationId xmlns:a16="http://schemas.microsoft.com/office/drawing/2014/main" id="{8B882E27-1FF4-3DBD-CACA-53A50417D0EE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9D82507-7863-972E-CE17-4609404453B3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D7C78BC0-2848-466C-6B4E-C49B383BF2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97611" y="6331129"/>
            <a:ext cx="227627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108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1572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5">
            <a:extLst>
              <a:ext uri="{FF2B5EF4-FFF2-40B4-BE49-F238E27FC236}">
                <a16:creationId xmlns:a16="http://schemas.microsoft.com/office/drawing/2014/main" id="{FDE2504C-31DD-B626-DCE5-8C8C155F16DC}"/>
              </a:ext>
            </a:extLst>
          </p:cNvPr>
          <p:cNvSpPr>
            <a:spLocks/>
          </p:cNvSpPr>
          <p:nvPr/>
        </p:nvSpPr>
        <p:spPr bwMode="auto">
          <a:xfrm>
            <a:off x="8621356" y="2053361"/>
            <a:ext cx="2306789" cy="3556384"/>
          </a:xfrm>
          <a:custGeom>
            <a:avLst/>
            <a:gdLst>
              <a:gd name="T0" fmla="*/ 0 w 560"/>
              <a:gd name="T1" fmla="*/ 573 h 1328"/>
              <a:gd name="T2" fmla="*/ 0 w 560"/>
              <a:gd name="T3" fmla="*/ 1328 h 1328"/>
              <a:gd name="T4" fmla="*/ 560 w 560"/>
              <a:gd name="T5" fmla="*/ 1328 h 1328"/>
              <a:gd name="T6" fmla="*/ 560 w 560"/>
              <a:gd name="T7" fmla="*/ 0 h 1328"/>
              <a:gd name="T8" fmla="*/ 560 w 560"/>
              <a:gd name="T9" fmla="*/ 0 h 1328"/>
              <a:gd name="T10" fmla="*/ 542 w 560"/>
              <a:gd name="T11" fmla="*/ 38 h 1328"/>
              <a:gd name="T12" fmla="*/ 520 w 560"/>
              <a:gd name="T13" fmla="*/ 76 h 1328"/>
              <a:gd name="T14" fmla="*/ 496 w 560"/>
              <a:gd name="T15" fmla="*/ 114 h 1328"/>
              <a:gd name="T16" fmla="*/ 470 w 560"/>
              <a:gd name="T17" fmla="*/ 152 h 1328"/>
              <a:gd name="T18" fmla="*/ 444 w 560"/>
              <a:gd name="T19" fmla="*/ 190 h 1328"/>
              <a:gd name="T20" fmla="*/ 414 w 560"/>
              <a:gd name="T21" fmla="*/ 226 h 1328"/>
              <a:gd name="T22" fmla="*/ 382 w 560"/>
              <a:gd name="T23" fmla="*/ 262 h 1328"/>
              <a:gd name="T24" fmla="*/ 348 w 560"/>
              <a:gd name="T25" fmla="*/ 298 h 1328"/>
              <a:gd name="T26" fmla="*/ 310 w 560"/>
              <a:gd name="T27" fmla="*/ 333 h 1328"/>
              <a:gd name="T28" fmla="*/ 272 w 560"/>
              <a:gd name="T29" fmla="*/ 369 h 1328"/>
              <a:gd name="T30" fmla="*/ 232 w 560"/>
              <a:gd name="T31" fmla="*/ 403 h 1328"/>
              <a:gd name="T32" fmla="*/ 190 w 560"/>
              <a:gd name="T33" fmla="*/ 439 h 1328"/>
              <a:gd name="T34" fmla="*/ 146 w 560"/>
              <a:gd name="T35" fmla="*/ 473 h 1328"/>
              <a:gd name="T36" fmla="*/ 100 w 560"/>
              <a:gd name="T37" fmla="*/ 507 h 1328"/>
              <a:gd name="T38" fmla="*/ 50 w 560"/>
              <a:gd name="T39" fmla="*/ 539 h 1328"/>
              <a:gd name="T40" fmla="*/ 0 w 560"/>
              <a:gd name="T41" fmla="*/ 573 h 1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60" h="1328">
                <a:moveTo>
                  <a:pt x="0" y="573"/>
                </a:moveTo>
                <a:lnTo>
                  <a:pt x="0" y="1328"/>
                </a:lnTo>
                <a:lnTo>
                  <a:pt x="560" y="1328"/>
                </a:lnTo>
                <a:lnTo>
                  <a:pt x="560" y="0"/>
                </a:lnTo>
                <a:lnTo>
                  <a:pt x="560" y="0"/>
                </a:lnTo>
                <a:lnTo>
                  <a:pt x="542" y="38"/>
                </a:lnTo>
                <a:lnTo>
                  <a:pt x="520" y="76"/>
                </a:lnTo>
                <a:lnTo>
                  <a:pt x="496" y="114"/>
                </a:lnTo>
                <a:lnTo>
                  <a:pt x="470" y="152"/>
                </a:lnTo>
                <a:lnTo>
                  <a:pt x="444" y="190"/>
                </a:lnTo>
                <a:lnTo>
                  <a:pt x="414" y="226"/>
                </a:lnTo>
                <a:lnTo>
                  <a:pt x="382" y="262"/>
                </a:lnTo>
                <a:lnTo>
                  <a:pt x="348" y="298"/>
                </a:lnTo>
                <a:lnTo>
                  <a:pt x="310" y="333"/>
                </a:lnTo>
                <a:lnTo>
                  <a:pt x="272" y="369"/>
                </a:lnTo>
                <a:lnTo>
                  <a:pt x="232" y="403"/>
                </a:lnTo>
                <a:lnTo>
                  <a:pt x="190" y="439"/>
                </a:lnTo>
                <a:lnTo>
                  <a:pt x="146" y="473"/>
                </a:lnTo>
                <a:lnTo>
                  <a:pt x="100" y="507"/>
                </a:lnTo>
                <a:lnTo>
                  <a:pt x="50" y="539"/>
                </a:lnTo>
                <a:lnTo>
                  <a:pt x="0" y="57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90E0ED4-3211-021E-DA1F-5BFEA0C3735D}"/>
              </a:ext>
            </a:extLst>
          </p:cNvPr>
          <p:cNvSpPr>
            <a:spLocks/>
          </p:cNvSpPr>
          <p:nvPr/>
        </p:nvSpPr>
        <p:spPr bwMode="auto">
          <a:xfrm>
            <a:off x="6164626" y="3636060"/>
            <a:ext cx="2306789" cy="1973687"/>
          </a:xfrm>
          <a:custGeom>
            <a:avLst/>
            <a:gdLst>
              <a:gd name="T0" fmla="*/ 681 w 681"/>
              <a:gd name="T1" fmla="*/ 0 h 737"/>
              <a:gd name="T2" fmla="*/ 681 w 681"/>
              <a:gd name="T3" fmla="*/ 0 h 737"/>
              <a:gd name="T4" fmla="*/ 607 w 681"/>
              <a:gd name="T5" fmla="*/ 44 h 737"/>
              <a:gd name="T6" fmla="*/ 532 w 681"/>
              <a:gd name="T7" fmla="*/ 88 h 737"/>
              <a:gd name="T8" fmla="*/ 450 w 681"/>
              <a:gd name="T9" fmla="*/ 132 h 737"/>
              <a:gd name="T10" fmla="*/ 368 w 681"/>
              <a:gd name="T11" fmla="*/ 174 h 737"/>
              <a:gd name="T12" fmla="*/ 280 w 681"/>
              <a:gd name="T13" fmla="*/ 214 h 737"/>
              <a:gd name="T14" fmla="*/ 190 w 681"/>
              <a:gd name="T15" fmla="*/ 254 h 737"/>
              <a:gd name="T16" fmla="*/ 96 w 681"/>
              <a:gd name="T17" fmla="*/ 294 h 737"/>
              <a:gd name="T18" fmla="*/ 0 w 681"/>
              <a:gd name="T19" fmla="*/ 332 h 737"/>
              <a:gd name="T20" fmla="*/ 0 w 681"/>
              <a:gd name="T21" fmla="*/ 737 h 737"/>
              <a:gd name="T22" fmla="*/ 681 w 681"/>
              <a:gd name="T23" fmla="*/ 737 h 737"/>
              <a:gd name="T24" fmla="*/ 681 w 681"/>
              <a:gd name="T25" fmla="*/ 0 h 7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81" h="737">
                <a:moveTo>
                  <a:pt x="681" y="0"/>
                </a:moveTo>
                <a:lnTo>
                  <a:pt x="681" y="0"/>
                </a:lnTo>
                <a:lnTo>
                  <a:pt x="607" y="44"/>
                </a:lnTo>
                <a:lnTo>
                  <a:pt x="532" y="88"/>
                </a:lnTo>
                <a:lnTo>
                  <a:pt x="450" y="132"/>
                </a:lnTo>
                <a:lnTo>
                  <a:pt x="368" y="174"/>
                </a:lnTo>
                <a:lnTo>
                  <a:pt x="280" y="214"/>
                </a:lnTo>
                <a:lnTo>
                  <a:pt x="190" y="254"/>
                </a:lnTo>
                <a:lnTo>
                  <a:pt x="96" y="294"/>
                </a:lnTo>
                <a:lnTo>
                  <a:pt x="0" y="332"/>
                </a:lnTo>
                <a:lnTo>
                  <a:pt x="0" y="737"/>
                </a:lnTo>
                <a:lnTo>
                  <a:pt x="681" y="737"/>
                </a:lnTo>
                <a:lnTo>
                  <a:pt x="6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3" name="Freeform 9">
            <a:extLst>
              <a:ext uri="{FF2B5EF4-FFF2-40B4-BE49-F238E27FC236}">
                <a16:creationId xmlns:a16="http://schemas.microsoft.com/office/drawing/2014/main" id="{CC17C792-4225-010D-6000-3FE8A8E5D351}"/>
              </a:ext>
            </a:extLst>
          </p:cNvPr>
          <p:cNvSpPr>
            <a:spLocks/>
          </p:cNvSpPr>
          <p:nvPr/>
        </p:nvSpPr>
        <p:spPr bwMode="auto">
          <a:xfrm>
            <a:off x="3711846" y="4557293"/>
            <a:ext cx="2306789" cy="1052454"/>
          </a:xfrm>
          <a:custGeom>
            <a:avLst/>
            <a:gdLst>
              <a:gd name="T0" fmla="*/ 810 w 810"/>
              <a:gd name="T1" fmla="*/ 0 h 393"/>
              <a:gd name="T2" fmla="*/ 810 w 810"/>
              <a:gd name="T3" fmla="*/ 0 h 393"/>
              <a:gd name="T4" fmla="*/ 718 w 810"/>
              <a:gd name="T5" fmla="*/ 34 h 393"/>
              <a:gd name="T6" fmla="*/ 622 w 810"/>
              <a:gd name="T7" fmla="*/ 65 h 393"/>
              <a:gd name="T8" fmla="*/ 524 w 810"/>
              <a:gd name="T9" fmla="*/ 99 h 393"/>
              <a:gd name="T10" fmla="*/ 424 w 810"/>
              <a:gd name="T11" fmla="*/ 129 h 393"/>
              <a:gd name="T12" fmla="*/ 320 w 810"/>
              <a:gd name="T13" fmla="*/ 161 h 393"/>
              <a:gd name="T14" fmla="*/ 216 w 810"/>
              <a:gd name="T15" fmla="*/ 191 h 393"/>
              <a:gd name="T16" fmla="*/ 108 w 810"/>
              <a:gd name="T17" fmla="*/ 219 h 393"/>
              <a:gd name="T18" fmla="*/ 0 w 810"/>
              <a:gd name="T19" fmla="*/ 247 h 393"/>
              <a:gd name="T20" fmla="*/ 0 w 810"/>
              <a:gd name="T21" fmla="*/ 393 h 393"/>
              <a:gd name="T22" fmla="*/ 810 w 810"/>
              <a:gd name="T23" fmla="*/ 393 h 393"/>
              <a:gd name="T24" fmla="*/ 810 w 810"/>
              <a:gd name="T25" fmla="*/ 0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0" h="393">
                <a:moveTo>
                  <a:pt x="810" y="0"/>
                </a:moveTo>
                <a:lnTo>
                  <a:pt x="810" y="0"/>
                </a:lnTo>
                <a:lnTo>
                  <a:pt x="718" y="34"/>
                </a:lnTo>
                <a:lnTo>
                  <a:pt x="622" y="65"/>
                </a:lnTo>
                <a:lnTo>
                  <a:pt x="524" y="99"/>
                </a:lnTo>
                <a:lnTo>
                  <a:pt x="424" y="129"/>
                </a:lnTo>
                <a:lnTo>
                  <a:pt x="320" y="161"/>
                </a:lnTo>
                <a:lnTo>
                  <a:pt x="216" y="191"/>
                </a:lnTo>
                <a:lnTo>
                  <a:pt x="108" y="219"/>
                </a:lnTo>
                <a:lnTo>
                  <a:pt x="0" y="247"/>
                </a:lnTo>
                <a:lnTo>
                  <a:pt x="0" y="393"/>
                </a:lnTo>
                <a:lnTo>
                  <a:pt x="810" y="393"/>
                </a:lnTo>
                <a:lnTo>
                  <a:pt x="81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25F8813F-5F32-E18E-9AA2-C033448018B7}"/>
              </a:ext>
            </a:extLst>
          </p:cNvPr>
          <p:cNvSpPr>
            <a:spLocks/>
          </p:cNvSpPr>
          <p:nvPr/>
        </p:nvSpPr>
        <p:spPr bwMode="auto">
          <a:xfrm>
            <a:off x="1258074" y="5234825"/>
            <a:ext cx="2306789" cy="374920"/>
          </a:xfrm>
          <a:custGeom>
            <a:avLst/>
            <a:gdLst>
              <a:gd name="T0" fmla="*/ 692 w 692"/>
              <a:gd name="T1" fmla="*/ 0 h 140"/>
              <a:gd name="T2" fmla="*/ 692 w 692"/>
              <a:gd name="T3" fmla="*/ 0 h 140"/>
              <a:gd name="T4" fmla="*/ 526 w 692"/>
              <a:gd name="T5" fmla="*/ 38 h 140"/>
              <a:gd name="T6" fmla="*/ 356 w 692"/>
              <a:gd name="T7" fmla="*/ 76 h 140"/>
              <a:gd name="T8" fmla="*/ 180 w 692"/>
              <a:gd name="T9" fmla="*/ 110 h 140"/>
              <a:gd name="T10" fmla="*/ 0 w 692"/>
              <a:gd name="T11" fmla="*/ 140 h 140"/>
              <a:gd name="T12" fmla="*/ 692 w 692"/>
              <a:gd name="T13" fmla="*/ 140 h 140"/>
              <a:gd name="T14" fmla="*/ 692 w 692"/>
              <a:gd name="T15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2" h="140">
                <a:moveTo>
                  <a:pt x="692" y="0"/>
                </a:moveTo>
                <a:lnTo>
                  <a:pt x="692" y="0"/>
                </a:lnTo>
                <a:lnTo>
                  <a:pt x="526" y="38"/>
                </a:lnTo>
                <a:lnTo>
                  <a:pt x="356" y="76"/>
                </a:lnTo>
                <a:lnTo>
                  <a:pt x="180" y="110"/>
                </a:lnTo>
                <a:lnTo>
                  <a:pt x="0" y="140"/>
                </a:lnTo>
                <a:lnTo>
                  <a:pt x="692" y="140"/>
                </a:lnTo>
                <a:lnTo>
                  <a:pt x="69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DAEB8AE-4ED7-2FBC-EAA8-DE54A3BA30DF}"/>
              </a:ext>
            </a:extLst>
          </p:cNvPr>
          <p:cNvSpPr txBox="1"/>
          <p:nvPr/>
        </p:nvSpPr>
        <p:spPr>
          <a:xfrm>
            <a:off x="3089515" y="5346132"/>
            <a:ext cx="399148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9BDE4CD-21F6-FC02-229D-8F5D2AA1016E}"/>
              </a:ext>
            </a:extLst>
          </p:cNvPr>
          <p:cNvSpPr txBox="1"/>
          <p:nvPr/>
        </p:nvSpPr>
        <p:spPr>
          <a:xfrm>
            <a:off x="5399017" y="5284577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C828384-4F3B-0287-AFF1-24F1C8E2ECE6}"/>
              </a:ext>
            </a:extLst>
          </p:cNvPr>
          <p:cNvSpPr txBox="1"/>
          <p:nvPr/>
        </p:nvSpPr>
        <p:spPr>
          <a:xfrm>
            <a:off x="7702718" y="5223021"/>
            <a:ext cx="692497" cy="307777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algn="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8C4CEED-E69E-D25A-4179-380D4A8B2BE8}"/>
              </a:ext>
            </a:extLst>
          </p:cNvPr>
          <p:cNvSpPr txBox="1"/>
          <p:nvPr/>
        </p:nvSpPr>
        <p:spPr>
          <a:xfrm>
            <a:off x="10015177" y="5161466"/>
            <a:ext cx="836768" cy="369332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algn="r"/>
            <a:r>
              <a:rPr lang="ko-KR" altLang="en-US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89539A6-B08B-9804-94C7-AF0D49E76A8B}"/>
              </a:ext>
            </a:extLst>
          </p:cNvPr>
          <p:cNvSpPr txBox="1"/>
          <p:nvPr/>
        </p:nvSpPr>
        <p:spPr>
          <a:xfrm>
            <a:off x="1596031" y="4716416"/>
            <a:ext cx="163087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E04E105-C1E6-6EE2-1722-65D9858FEC19}"/>
              </a:ext>
            </a:extLst>
          </p:cNvPr>
          <p:cNvSpPr txBox="1"/>
          <p:nvPr/>
        </p:nvSpPr>
        <p:spPr>
          <a:xfrm>
            <a:off x="4049803" y="4156075"/>
            <a:ext cx="163087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7298BD1-88A1-0CA0-3434-62494A946484}"/>
              </a:ext>
            </a:extLst>
          </p:cNvPr>
          <p:cNvSpPr txBox="1"/>
          <p:nvPr/>
        </p:nvSpPr>
        <p:spPr>
          <a:xfrm>
            <a:off x="6502583" y="3295650"/>
            <a:ext cx="163087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495B9C6-D75B-F922-6767-B9A1CAF347DA}"/>
              </a:ext>
            </a:extLst>
          </p:cNvPr>
          <p:cNvSpPr txBox="1"/>
          <p:nvPr/>
        </p:nvSpPr>
        <p:spPr>
          <a:xfrm>
            <a:off x="8797388" y="2140820"/>
            <a:ext cx="163087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FBC660F-C9A0-3653-DB76-AD662CE3771F}"/>
              </a:ext>
            </a:extLst>
          </p:cNvPr>
          <p:cNvSpPr txBox="1"/>
          <p:nvPr/>
        </p:nvSpPr>
        <p:spPr>
          <a:xfrm>
            <a:off x="1596031" y="4399550"/>
            <a:ext cx="232436" cy="246221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4F705A1-2791-667B-DFBF-84263AA9ABCA}"/>
              </a:ext>
            </a:extLst>
          </p:cNvPr>
          <p:cNvSpPr txBox="1"/>
          <p:nvPr/>
        </p:nvSpPr>
        <p:spPr>
          <a:xfrm>
            <a:off x="4049803" y="3839209"/>
            <a:ext cx="269304" cy="246221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C0E14702-C610-1F19-109E-11FA28B6488B}"/>
              </a:ext>
            </a:extLst>
          </p:cNvPr>
          <p:cNvSpPr txBox="1"/>
          <p:nvPr/>
        </p:nvSpPr>
        <p:spPr>
          <a:xfrm>
            <a:off x="6502583" y="2978784"/>
            <a:ext cx="274114" cy="246221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2712A47-C4EC-FABA-FBCD-3E43B8F5B55A}"/>
              </a:ext>
            </a:extLst>
          </p:cNvPr>
          <p:cNvSpPr txBox="1"/>
          <p:nvPr/>
        </p:nvSpPr>
        <p:spPr>
          <a:xfrm>
            <a:off x="8797388" y="1823954"/>
            <a:ext cx="274114" cy="246221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A82A1A2B-001C-044A-A818-EBA308247D33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24EE622C-AFB2-5254-8B70-40E5ACD91641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272A29E-02B3-AE98-B4E6-27D0F0615471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4FEF03C-A92E-8D5C-217E-2A3EAF905C19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7" name="사각형: 둥근 위쪽 모서리 16">
            <a:extLst>
              <a:ext uri="{FF2B5EF4-FFF2-40B4-BE49-F238E27FC236}">
                <a16:creationId xmlns:a16="http://schemas.microsoft.com/office/drawing/2014/main" id="{162BAE9E-AAE7-D7CC-F785-C249B095BF98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19D9C94-C4EB-50A3-7F08-2A940918E562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69F0F1D-CA03-31AB-B50E-3710E533E2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29671" y="6331129"/>
            <a:ext cx="195567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109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0409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흑백, 건물, 하늘, 모노크롬이(가) 표시된 사진&#10;&#10;자동 생성된 설명">
            <a:extLst>
              <a:ext uri="{FF2B5EF4-FFF2-40B4-BE49-F238E27FC236}">
                <a16:creationId xmlns:a16="http://schemas.microsoft.com/office/drawing/2014/main" id="{FC712D0F-4D3B-1C2A-A6BA-B41CDF70AFD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736766E6-2E1F-BFC9-4A43-8F50F143EC8A}"/>
              </a:ext>
            </a:extLst>
          </p:cNvPr>
          <p:cNvSpPr/>
          <p:nvPr/>
        </p:nvSpPr>
        <p:spPr>
          <a:xfrm>
            <a:off x="-2" y="4203865"/>
            <a:ext cx="12192000" cy="2654135"/>
          </a:xfrm>
          <a:prstGeom prst="rect">
            <a:avLst/>
          </a:prstGeom>
          <a:solidFill>
            <a:schemeClr val="accent3">
              <a:alpha val="8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ore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D4909378-F0EE-F046-6D1A-78D6B2E61611}"/>
              </a:ext>
            </a:extLst>
          </p:cNvPr>
          <p:cNvSpPr/>
          <p:nvPr/>
        </p:nvSpPr>
        <p:spPr>
          <a:xfrm>
            <a:off x="543037" y="508000"/>
            <a:ext cx="11105921" cy="5842000"/>
          </a:xfrm>
          <a:prstGeom prst="rect">
            <a:avLst/>
          </a:prstGeom>
          <a:noFill/>
          <a:ln w="3810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ore-KR" altLang="en-US" sz="1800" b="0" i="0" u="none" strike="noStrike" kern="1200" cap="none" spc="0" normalizeH="0" baseline="0" noProof="0">
              <a:ln>
                <a:noFill/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2ABBB61-3BFD-BFE9-0E5E-D41863CFAB5F}"/>
              </a:ext>
            </a:extLst>
          </p:cNvPr>
          <p:cNvSpPr txBox="1"/>
          <p:nvPr/>
        </p:nvSpPr>
        <p:spPr>
          <a:xfrm>
            <a:off x="1648958" y="5299835"/>
            <a:ext cx="2327560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ko-KR" altLang="en-US" sz="28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간지 텍스트 입력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3531163-A61D-9041-339C-18BA369CBA1B}"/>
              </a:ext>
            </a:extLst>
          </p:cNvPr>
          <p:cNvSpPr txBox="1"/>
          <p:nvPr/>
        </p:nvSpPr>
        <p:spPr>
          <a:xfrm>
            <a:off x="1648958" y="4678282"/>
            <a:ext cx="466474" cy="519886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32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32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17AF64-338C-4350-0764-6455BF09ADD0}"/>
              </a:ext>
            </a:extLst>
          </p:cNvPr>
          <p:cNvSpPr txBox="1"/>
          <p:nvPr/>
        </p:nvSpPr>
        <p:spPr>
          <a:xfrm>
            <a:off x="6719593" y="5032897"/>
            <a:ext cx="3823449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디자인 고민과 시간을 줄이고 싶다면 미스터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피피티에게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물어보세요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!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83265289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실내, 노랑, 꽃이(가) 표시된 사진&#10;&#10;자동 생성된 설명">
            <a:extLst>
              <a:ext uri="{FF2B5EF4-FFF2-40B4-BE49-F238E27FC236}">
                <a16:creationId xmlns:a16="http://schemas.microsoft.com/office/drawing/2014/main" id="{83E1E084-A825-DBAF-7D4A-03D5FF13191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5" r="15"/>
          <a:stretch/>
        </p:blipFill>
        <p:spPr>
          <a:xfrm>
            <a:off x="0" y="17463"/>
            <a:ext cx="3333750" cy="6840537"/>
          </a:xfrm>
          <a:custGeom>
            <a:avLst/>
            <a:gdLst>
              <a:gd name="connsiteX0" fmla="*/ 0 w 3334512"/>
              <a:gd name="connsiteY0" fmla="*/ 0 h 6840939"/>
              <a:gd name="connsiteX1" fmla="*/ 3334512 w 3334512"/>
              <a:gd name="connsiteY1" fmla="*/ 0 h 6840939"/>
              <a:gd name="connsiteX2" fmla="*/ 3334512 w 3334512"/>
              <a:gd name="connsiteY2" fmla="*/ 6840939 h 6840939"/>
              <a:gd name="connsiteX3" fmla="*/ 0 w 3334512"/>
              <a:gd name="connsiteY3" fmla="*/ 6840939 h 684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4512" h="6840939">
                <a:moveTo>
                  <a:pt x="0" y="0"/>
                </a:moveTo>
                <a:lnTo>
                  <a:pt x="3334512" y="0"/>
                </a:lnTo>
                <a:lnTo>
                  <a:pt x="3334512" y="6840939"/>
                </a:lnTo>
                <a:lnTo>
                  <a:pt x="0" y="6840939"/>
                </a:lnTo>
                <a:close/>
              </a:path>
            </a:pathLst>
          </a:cu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F5A4958B-B34F-65DF-0871-3ADC95E58168}"/>
              </a:ext>
            </a:extLst>
          </p:cNvPr>
          <p:cNvSpPr txBox="1"/>
          <p:nvPr/>
        </p:nvSpPr>
        <p:spPr>
          <a:xfrm>
            <a:off x="4013088" y="3946174"/>
            <a:ext cx="811119" cy="923330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algn="r"/>
            <a:r>
              <a:rPr lang="en-US" altLang="ko-KR" sz="6000" spc="-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18</a:t>
            </a:r>
            <a:endParaRPr lang="ko-KR" altLang="en-US" sz="6000" spc="-6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EB7D241-992B-767F-F34C-459BD62E633E}"/>
              </a:ext>
            </a:extLst>
          </p:cNvPr>
          <p:cNvSpPr txBox="1"/>
          <p:nvPr/>
        </p:nvSpPr>
        <p:spPr>
          <a:xfrm>
            <a:off x="4919457" y="4349807"/>
            <a:ext cx="346249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%</a:t>
            </a:r>
            <a:endParaRPr lang="ko-KR" altLang="en-US" sz="7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A2DEA42-B5AC-D8D6-A4AF-460CBBFE1BAD}"/>
              </a:ext>
            </a:extLst>
          </p:cNvPr>
          <p:cNvSpPr txBox="1"/>
          <p:nvPr/>
        </p:nvSpPr>
        <p:spPr>
          <a:xfrm>
            <a:off x="4049326" y="4977126"/>
            <a:ext cx="308943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13D440A-31F1-F591-31FF-E3F99C8E3EC4}"/>
              </a:ext>
            </a:extLst>
          </p:cNvPr>
          <p:cNvSpPr txBox="1"/>
          <p:nvPr/>
        </p:nvSpPr>
        <p:spPr>
          <a:xfrm>
            <a:off x="7644360" y="2931256"/>
            <a:ext cx="2290692" cy="2123658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r>
              <a:rPr lang="en-US" altLang="ko-KR" sz="13800" spc="-10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82</a:t>
            </a:r>
            <a:endParaRPr lang="ko-KR" altLang="en-US" sz="13800" spc="-10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6EBC59D-4CE9-CE01-8052-0E792715B252}"/>
              </a:ext>
            </a:extLst>
          </p:cNvPr>
          <p:cNvSpPr txBox="1"/>
          <p:nvPr/>
        </p:nvSpPr>
        <p:spPr>
          <a:xfrm>
            <a:off x="9993487" y="4045324"/>
            <a:ext cx="591509" cy="8309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5400" spc="-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%</a:t>
            </a:r>
            <a:endParaRPr lang="ko-KR" altLang="en-US" sz="16600" spc="-6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3A866ED-F89A-DE4A-8C3D-ED585A026C0E}"/>
              </a:ext>
            </a:extLst>
          </p:cNvPr>
          <p:cNvSpPr txBox="1"/>
          <p:nvPr/>
        </p:nvSpPr>
        <p:spPr>
          <a:xfrm>
            <a:off x="7788705" y="4977126"/>
            <a:ext cx="308943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 내용을 제공해드리고 있습니다</a:t>
            </a:r>
            <a:r>
              <a:rPr lang="en-US" altLang="ko-KR"/>
              <a:t>.</a:t>
            </a:r>
            <a:r>
              <a:rPr lang="ko-KR" altLang="en-US"/>
              <a:t> </a:t>
            </a:r>
            <a:endParaRPr lang="en-US" altLang="ko-KR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CCFB94-74AF-3153-48C4-95C3AC8808E6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B950689-2DAE-BAAB-A301-83EE07761A17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3A21AFB-6DE0-E414-BAA8-38F51A244510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94D6A40-F488-7EC2-E4B4-F0A45B7B326C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3" name="사각형: 둥근 위쪽 모서리 12">
            <a:extLst>
              <a:ext uri="{FF2B5EF4-FFF2-40B4-BE49-F238E27FC236}">
                <a16:creationId xmlns:a16="http://schemas.microsoft.com/office/drawing/2014/main" id="{488200ED-87A8-81DB-A5B8-25A0BA0FF0CD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FD9821-BC88-C85C-A5CB-12079B4F907F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ABA2B8B-3437-1F04-47D8-87DA956A5A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110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797025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EBE96200-0DC5-84BB-C807-0B458C623FB6}"/>
              </a:ext>
            </a:extLst>
          </p:cNvPr>
          <p:cNvSpPr/>
          <p:nvPr/>
        </p:nvSpPr>
        <p:spPr>
          <a:xfrm>
            <a:off x="1258075" y="2225221"/>
            <a:ext cx="10933925" cy="3308350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496891F-14D0-73A6-0C18-7EBAE3D81F4E}"/>
              </a:ext>
            </a:extLst>
          </p:cNvPr>
          <p:cNvSpPr txBox="1"/>
          <p:nvPr/>
        </p:nvSpPr>
        <p:spPr>
          <a:xfrm>
            <a:off x="2112740" y="347265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D2853BE-23D1-3C67-9677-D45131CEB8B0}"/>
              </a:ext>
            </a:extLst>
          </p:cNvPr>
          <p:cNvSpPr txBox="1"/>
          <p:nvPr/>
        </p:nvSpPr>
        <p:spPr>
          <a:xfrm>
            <a:off x="2117502" y="3827693"/>
            <a:ext cx="2153601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BA48D09-0842-1EE5-7DB3-F75B9465BCA7}"/>
              </a:ext>
            </a:extLst>
          </p:cNvPr>
          <p:cNvSpPr txBox="1"/>
          <p:nvPr/>
        </p:nvSpPr>
        <p:spPr>
          <a:xfrm>
            <a:off x="2100833" y="2748146"/>
            <a:ext cx="520976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01.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5CBDA97-CB1B-4E82-A4DC-4D91E0F0A40E}"/>
              </a:ext>
            </a:extLst>
          </p:cNvPr>
          <p:cNvSpPr txBox="1"/>
          <p:nvPr/>
        </p:nvSpPr>
        <p:spPr>
          <a:xfrm>
            <a:off x="5199237" y="347265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FAE92CC-73C9-A1FC-31A3-DC4640B4D314}"/>
              </a:ext>
            </a:extLst>
          </p:cNvPr>
          <p:cNvSpPr txBox="1"/>
          <p:nvPr/>
        </p:nvSpPr>
        <p:spPr>
          <a:xfrm>
            <a:off x="5203999" y="3827693"/>
            <a:ext cx="2153601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9CD4468-6380-4B03-E227-6B4717429C75}"/>
              </a:ext>
            </a:extLst>
          </p:cNvPr>
          <p:cNvSpPr txBox="1"/>
          <p:nvPr/>
        </p:nvSpPr>
        <p:spPr>
          <a:xfrm>
            <a:off x="5187330" y="2748146"/>
            <a:ext cx="588303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02.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2223A80-D4B1-020E-14E7-42DC0C9093B7}"/>
              </a:ext>
            </a:extLst>
          </p:cNvPr>
          <p:cNvSpPr txBox="1"/>
          <p:nvPr/>
        </p:nvSpPr>
        <p:spPr>
          <a:xfrm>
            <a:off x="8285734" y="347265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203AAFA-6DCB-D3F7-D3E7-4A8F23D263E1}"/>
              </a:ext>
            </a:extLst>
          </p:cNvPr>
          <p:cNvSpPr txBox="1"/>
          <p:nvPr/>
        </p:nvSpPr>
        <p:spPr>
          <a:xfrm>
            <a:off x="8290496" y="3827693"/>
            <a:ext cx="2153601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574AE8C-1F52-C84D-B57F-3B39DA70A25A}"/>
              </a:ext>
            </a:extLst>
          </p:cNvPr>
          <p:cNvSpPr txBox="1"/>
          <p:nvPr/>
        </p:nvSpPr>
        <p:spPr>
          <a:xfrm>
            <a:off x="8273827" y="2748146"/>
            <a:ext cx="596317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03.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E2ED627C-5CFF-7823-5F23-23708EFDBC5A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45DCA00B-B1D7-C113-5B06-305EA139D34F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DC68BDF-D382-6FAE-8E3E-D916BBFA1D6D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983ED5E-7FCF-BAC2-1213-AB090A40E267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EF114CE1-315D-F81B-AB31-9A58865E2CA7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D6AEC25-9852-0412-AB4C-CB40922B1316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7484EA2-61C6-668F-F949-0AABAE344B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34480" y="6331129"/>
            <a:ext cx="190758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111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6902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EBE96200-0DC5-84BB-C807-0B458C623FB6}"/>
              </a:ext>
            </a:extLst>
          </p:cNvPr>
          <p:cNvSpPr/>
          <p:nvPr/>
        </p:nvSpPr>
        <p:spPr>
          <a:xfrm>
            <a:off x="0" y="2225221"/>
            <a:ext cx="11022826" cy="3308350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496891F-14D0-73A6-0C18-7EBAE3D81F4E}"/>
              </a:ext>
            </a:extLst>
          </p:cNvPr>
          <p:cNvSpPr txBox="1"/>
          <p:nvPr/>
        </p:nvSpPr>
        <p:spPr>
          <a:xfrm>
            <a:off x="1269981" y="347265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D2853BE-23D1-3C67-9677-D45131CEB8B0}"/>
              </a:ext>
            </a:extLst>
          </p:cNvPr>
          <p:cNvSpPr txBox="1"/>
          <p:nvPr/>
        </p:nvSpPr>
        <p:spPr>
          <a:xfrm>
            <a:off x="1274743" y="3827693"/>
            <a:ext cx="2153601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BA48D09-0842-1EE5-7DB3-F75B9465BCA7}"/>
              </a:ext>
            </a:extLst>
          </p:cNvPr>
          <p:cNvSpPr txBox="1"/>
          <p:nvPr/>
        </p:nvSpPr>
        <p:spPr>
          <a:xfrm>
            <a:off x="1258074" y="2748146"/>
            <a:ext cx="593111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04.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5CBDA97-CB1B-4E82-A4DC-4D91E0F0A40E}"/>
              </a:ext>
            </a:extLst>
          </p:cNvPr>
          <p:cNvSpPr txBox="1"/>
          <p:nvPr/>
        </p:nvSpPr>
        <p:spPr>
          <a:xfrm>
            <a:off x="4356478" y="347265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FAE92CC-73C9-A1FC-31A3-DC4640B4D314}"/>
              </a:ext>
            </a:extLst>
          </p:cNvPr>
          <p:cNvSpPr txBox="1"/>
          <p:nvPr/>
        </p:nvSpPr>
        <p:spPr>
          <a:xfrm>
            <a:off x="4361240" y="3827693"/>
            <a:ext cx="2153601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9CD4468-6380-4B03-E227-6B4717429C75}"/>
              </a:ext>
            </a:extLst>
          </p:cNvPr>
          <p:cNvSpPr txBox="1"/>
          <p:nvPr/>
        </p:nvSpPr>
        <p:spPr>
          <a:xfrm>
            <a:off x="4344571" y="2748146"/>
            <a:ext cx="588303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05.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2223A80-D4B1-020E-14E7-42DC0C9093B7}"/>
              </a:ext>
            </a:extLst>
          </p:cNvPr>
          <p:cNvSpPr txBox="1"/>
          <p:nvPr/>
        </p:nvSpPr>
        <p:spPr>
          <a:xfrm>
            <a:off x="7442975" y="347265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203AAFA-6DCB-D3F7-D3E7-4A8F23D263E1}"/>
              </a:ext>
            </a:extLst>
          </p:cNvPr>
          <p:cNvSpPr txBox="1"/>
          <p:nvPr/>
        </p:nvSpPr>
        <p:spPr>
          <a:xfrm>
            <a:off x="7447737" y="3827693"/>
            <a:ext cx="2153601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574AE8C-1F52-C84D-B57F-3B39DA70A25A}"/>
              </a:ext>
            </a:extLst>
          </p:cNvPr>
          <p:cNvSpPr txBox="1"/>
          <p:nvPr/>
        </p:nvSpPr>
        <p:spPr>
          <a:xfrm>
            <a:off x="7431068" y="2748146"/>
            <a:ext cx="596317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06.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3CDF7E73-0C84-23C3-9968-ECE5256C0A87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1F21E130-1D56-1FB0-DB95-DD13330D89E3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30C10B7-8EBC-C2B2-24DF-59C7E2DD8DCE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539780F-B7F0-DFA6-FEB1-E9A74B927C17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85591EEC-C079-0176-E656-2BF67D8B7450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9A5ECF3-24BC-A33B-E528-9CD2418FCB1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C862D86-6DA8-02DB-D1C7-AB5B71A8FB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32877" y="6331129"/>
            <a:ext cx="192361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112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3331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화살표: 오른쪽 7">
            <a:extLst>
              <a:ext uri="{FF2B5EF4-FFF2-40B4-BE49-F238E27FC236}">
                <a16:creationId xmlns:a16="http://schemas.microsoft.com/office/drawing/2014/main" id="{E243BC82-BD67-8E8D-334D-E8C2401D6EF6}"/>
              </a:ext>
            </a:extLst>
          </p:cNvPr>
          <p:cNvSpPr/>
          <p:nvPr/>
        </p:nvSpPr>
        <p:spPr>
          <a:xfrm>
            <a:off x="0" y="2800762"/>
            <a:ext cx="10914743" cy="1659248"/>
          </a:xfrm>
          <a:prstGeom prst="rightArrow">
            <a:avLst>
              <a:gd name="adj1" fmla="val 55917"/>
              <a:gd name="adj2" fmla="val 23843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EF2CE58-649A-8FE2-7437-BCCA3D345B05}"/>
              </a:ext>
            </a:extLst>
          </p:cNvPr>
          <p:cNvSpPr/>
          <p:nvPr/>
        </p:nvSpPr>
        <p:spPr>
          <a:xfrm>
            <a:off x="1277257" y="2195390"/>
            <a:ext cx="1866973" cy="2869992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  <a:effectLst>
            <a:outerShdw blurRad="127000" dist="254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Arial" panose="020B0604020202020204" pitchFamily="34" charset="0"/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EFF53C47-B505-2484-F842-DC7B82E56FA2}"/>
              </a:ext>
            </a:extLst>
          </p:cNvPr>
          <p:cNvSpPr/>
          <p:nvPr/>
        </p:nvSpPr>
        <p:spPr>
          <a:xfrm>
            <a:off x="8234970" y="2195390"/>
            <a:ext cx="1866973" cy="2869992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  <a:effectLst>
            <a:outerShdw blurRad="127000" dist="254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Arial" panose="020B0604020202020204" pitchFamily="34" charset="0"/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314642AB-555A-AE8D-98FA-9BA10E82C209}"/>
              </a:ext>
            </a:extLst>
          </p:cNvPr>
          <p:cNvSpPr/>
          <p:nvPr/>
        </p:nvSpPr>
        <p:spPr>
          <a:xfrm>
            <a:off x="3596495" y="2195390"/>
            <a:ext cx="1866973" cy="2869992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  <a:effectLst>
            <a:outerShdw blurRad="127000" dist="254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Arial" panose="020B0604020202020204" pitchFamily="34" charset="0"/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5E21D1F-A458-BBFF-C0AA-36959354DFE2}"/>
              </a:ext>
            </a:extLst>
          </p:cNvPr>
          <p:cNvSpPr/>
          <p:nvPr/>
        </p:nvSpPr>
        <p:spPr>
          <a:xfrm>
            <a:off x="5915732" y="2195390"/>
            <a:ext cx="1866973" cy="2869992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  <a:effectLst>
            <a:outerShdw blurRad="127000" dist="254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B405C33-C101-328A-BD57-A92BCCF665E1}"/>
              </a:ext>
            </a:extLst>
          </p:cNvPr>
          <p:cNvSpPr txBox="1"/>
          <p:nvPr/>
        </p:nvSpPr>
        <p:spPr>
          <a:xfrm>
            <a:off x="1997544" y="2551064"/>
            <a:ext cx="426399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D8A7ABD-F232-2D79-457E-70317AE6FE6B}"/>
              </a:ext>
            </a:extLst>
          </p:cNvPr>
          <p:cNvSpPr txBox="1"/>
          <p:nvPr/>
        </p:nvSpPr>
        <p:spPr>
          <a:xfrm>
            <a:off x="1738659" y="320249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37A5CFB-BB15-E643-C490-8DE8F6621276}"/>
              </a:ext>
            </a:extLst>
          </p:cNvPr>
          <p:cNvSpPr txBox="1"/>
          <p:nvPr/>
        </p:nvSpPr>
        <p:spPr>
          <a:xfrm>
            <a:off x="1567161" y="3526756"/>
            <a:ext cx="1287164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E521A19-AB3A-9552-EA3E-5C4E0063DBDA}"/>
              </a:ext>
            </a:extLst>
          </p:cNvPr>
          <p:cNvSpPr txBox="1"/>
          <p:nvPr/>
        </p:nvSpPr>
        <p:spPr>
          <a:xfrm>
            <a:off x="4283119" y="2551064"/>
            <a:ext cx="493725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B338EC-9A23-59DB-9832-312B2DB3FC8B}"/>
              </a:ext>
            </a:extLst>
          </p:cNvPr>
          <p:cNvSpPr txBox="1"/>
          <p:nvPr/>
        </p:nvSpPr>
        <p:spPr>
          <a:xfrm>
            <a:off x="4057897" y="320249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3B5EE7F-76AB-50F4-47B8-82BCEB685B70}"/>
              </a:ext>
            </a:extLst>
          </p:cNvPr>
          <p:cNvSpPr txBox="1"/>
          <p:nvPr/>
        </p:nvSpPr>
        <p:spPr>
          <a:xfrm>
            <a:off x="3886399" y="3526756"/>
            <a:ext cx="1287164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D2CDD80-0B22-5613-2246-4597AE7857AD}"/>
              </a:ext>
            </a:extLst>
          </p:cNvPr>
          <p:cNvSpPr txBox="1"/>
          <p:nvPr/>
        </p:nvSpPr>
        <p:spPr>
          <a:xfrm>
            <a:off x="6598348" y="2551064"/>
            <a:ext cx="501740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C64E0EC-9547-509E-8B3C-B73A9C69FA79}"/>
              </a:ext>
            </a:extLst>
          </p:cNvPr>
          <p:cNvSpPr txBox="1"/>
          <p:nvPr/>
        </p:nvSpPr>
        <p:spPr>
          <a:xfrm>
            <a:off x="6377134" y="320249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D46CBF3-3243-F5FE-0F87-1FE07F4F5D8B}"/>
              </a:ext>
            </a:extLst>
          </p:cNvPr>
          <p:cNvSpPr txBox="1"/>
          <p:nvPr/>
        </p:nvSpPr>
        <p:spPr>
          <a:xfrm>
            <a:off x="6205636" y="3526756"/>
            <a:ext cx="1287164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0C4A087-22D6-6B53-F031-7CF6EBFBC24C}"/>
              </a:ext>
            </a:extLst>
          </p:cNvPr>
          <p:cNvSpPr txBox="1"/>
          <p:nvPr/>
        </p:nvSpPr>
        <p:spPr>
          <a:xfrm>
            <a:off x="8919189" y="2551064"/>
            <a:ext cx="498534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16858BF0-892C-0F7D-D37F-1680915704E6}"/>
              </a:ext>
            </a:extLst>
          </p:cNvPr>
          <p:cNvSpPr txBox="1"/>
          <p:nvPr/>
        </p:nvSpPr>
        <p:spPr>
          <a:xfrm>
            <a:off x="8696372" y="320249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6EFAF9D3-5C55-2359-6257-7E8BBC4684B9}"/>
              </a:ext>
            </a:extLst>
          </p:cNvPr>
          <p:cNvSpPr txBox="1"/>
          <p:nvPr/>
        </p:nvSpPr>
        <p:spPr>
          <a:xfrm>
            <a:off x="8524874" y="3526756"/>
            <a:ext cx="1287164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7740FA38-C710-D5EB-348A-73ACF5683304}"/>
              </a:ext>
            </a:extLst>
          </p:cNvPr>
          <p:cNvSpPr txBox="1"/>
          <p:nvPr/>
        </p:nvSpPr>
        <p:spPr>
          <a:xfrm>
            <a:off x="1308874" y="5393174"/>
            <a:ext cx="914322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9A377B16-136C-3D71-518B-325731A553B2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39C0C26D-2E01-4BFA-937F-ECC2F360EFD9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D386815-1A0B-6DF8-77B3-8F3CD680F02E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E40D232-918F-E6DB-264A-9FFE994F72FC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6" name="사각형: 둥근 위쪽 모서리 15">
            <a:extLst>
              <a:ext uri="{FF2B5EF4-FFF2-40B4-BE49-F238E27FC236}">
                <a16:creationId xmlns:a16="http://schemas.microsoft.com/office/drawing/2014/main" id="{31D267B4-9111-4F7F-96C5-63C1240B2B1C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FF9FE2A-3EFE-FF58-5A29-954172F17B26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E9F817D-EEE5-3BC6-9077-F754F7722A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31274" y="6331129"/>
            <a:ext cx="193964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113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55522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E0FC65CB-852B-A30E-6AB5-E15AA3914060}"/>
              </a:ext>
            </a:extLst>
          </p:cNvPr>
          <p:cNvSpPr/>
          <p:nvPr/>
        </p:nvSpPr>
        <p:spPr>
          <a:xfrm>
            <a:off x="2400300" y="2070100"/>
            <a:ext cx="3117610" cy="10541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40000"/>
                  <a:lumOff val="6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2C06DEE-FA69-89C6-F0C7-3FB1897753AD}"/>
              </a:ext>
            </a:extLst>
          </p:cNvPr>
          <p:cNvSpPr txBox="1"/>
          <p:nvPr/>
        </p:nvSpPr>
        <p:spPr>
          <a:xfrm>
            <a:off x="1258075" y="207010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C435B9-6547-CB69-4CB2-3907A5EE7F67}"/>
              </a:ext>
            </a:extLst>
          </p:cNvPr>
          <p:cNvSpPr txBox="1"/>
          <p:nvPr/>
        </p:nvSpPr>
        <p:spPr>
          <a:xfrm>
            <a:off x="6964134" y="2631757"/>
            <a:ext cx="212700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40000"/>
                    <a:lumOff val="6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40000"/>
                    <a:lumOff val="6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40000"/>
                    <a:lumOff val="6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40000"/>
                    <a:lumOff val="6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40000"/>
                    <a:lumOff val="6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40000"/>
                    <a:lumOff val="6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40000"/>
                    <a:lumOff val="6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5E7268B-9D1A-8B60-ECFB-A7AD35DDF93D}"/>
              </a:ext>
            </a:extLst>
          </p:cNvPr>
          <p:cNvSpPr txBox="1"/>
          <p:nvPr/>
        </p:nvSpPr>
        <p:spPr>
          <a:xfrm>
            <a:off x="5645506" y="2631757"/>
            <a:ext cx="119103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3,572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40000"/>
                  <a:lumOff val="6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pic>
        <p:nvPicPr>
          <p:cNvPr id="39" name="그래픽 38" descr="선반 위의 책 단색으로 채워진">
            <a:extLst>
              <a:ext uri="{FF2B5EF4-FFF2-40B4-BE49-F238E27FC236}">
                <a16:creationId xmlns:a16="http://schemas.microsoft.com/office/drawing/2014/main" id="{53812C96-9427-7D71-BF38-7C28EAD2D76A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99050" y="2705340"/>
            <a:ext cx="296939" cy="296939"/>
          </a:xfrm>
          <a:prstGeom prst="rect">
            <a:avLst/>
          </a:prstGeom>
        </p:spPr>
      </p:pic>
      <p:sp>
        <p:nvSpPr>
          <p:cNvPr id="43" name="직사각형 42">
            <a:extLst>
              <a:ext uri="{FF2B5EF4-FFF2-40B4-BE49-F238E27FC236}">
                <a16:creationId xmlns:a16="http://schemas.microsoft.com/office/drawing/2014/main" id="{6995C5E1-AB25-001C-5C99-939EC220DAAD}"/>
              </a:ext>
            </a:extLst>
          </p:cNvPr>
          <p:cNvSpPr/>
          <p:nvPr/>
        </p:nvSpPr>
        <p:spPr>
          <a:xfrm>
            <a:off x="2400300" y="3275743"/>
            <a:ext cx="3831985" cy="10541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4CC3C8C-7AFB-4F73-71F0-EB3A1DE6B1DE}"/>
              </a:ext>
            </a:extLst>
          </p:cNvPr>
          <p:cNvSpPr txBox="1"/>
          <p:nvPr/>
        </p:nvSpPr>
        <p:spPr>
          <a:xfrm>
            <a:off x="1258075" y="327574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325B4A9-A88F-CAEF-36E2-E5C2608C544C}"/>
              </a:ext>
            </a:extLst>
          </p:cNvPr>
          <p:cNvSpPr txBox="1"/>
          <p:nvPr/>
        </p:nvSpPr>
        <p:spPr>
          <a:xfrm>
            <a:off x="7678509" y="3837400"/>
            <a:ext cx="212700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A558E8B-0242-30DA-10F3-2E69858073A2}"/>
              </a:ext>
            </a:extLst>
          </p:cNvPr>
          <p:cNvSpPr txBox="1"/>
          <p:nvPr/>
        </p:nvSpPr>
        <p:spPr>
          <a:xfrm>
            <a:off x="6359881" y="3837400"/>
            <a:ext cx="121026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5,073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pic>
        <p:nvPicPr>
          <p:cNvPr id="46" name="그래픽 45">
            <a:extLst>
              <a:ext uri="{FF2B5EF4-FFF2-40B4-BE49-F238E27FC236}">
                <a16:creationId xmlns:a16="http://schemas.microsoft.com/office/drawing/2014/main" id="{D73AAD5F-4234-46C6-DFE3-A09AA44F6F9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5813425" y="3910983"/>
            <a:ext cx="296939" cy="296939"/>
          </a:xfrm>
          <a:prstGeom prst="rect">
            <a:avLst/>
          </a:prstGeom>
        </p:spPr>
      </p:pic>
      <p:sp>
        <p:nvSpPr>
          <p:cNvPr id="51" name="직사각형 50">
            <a:extLst>
              <a:ext uri="{FF2B5EF4-FFF2-40B4-BE49-F238E27FC236}">
                <a16:creationId xmlns:a16="http://schemas.microsoft.com/office/drawing/2014/main" id="{482AB999-A61D-6D1B-6993-91839E8BF37B}"/>
              </a:ext>
            </a:extLst>
          </p:cNvPr>
          <p:cNvSpPr/>
          <p:nvPr/>
        </p:nvSpPr>
        <p:spPr>
          <a:xfrm>
            <a:off x="2400300" y="4438033"/>
            <a:ext cx="4955935" cy="10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6C53BDA-B0DD-8978-2613-46571A098510}"/>
              </a:ext>
            </a:extLst>
          </p:cNvPr>
          <p:cNvSpPr txBox="1"/>
          <p:nvPr/>
        </p:nvSpPr>
        <p:spPr>
          <a:xfrm>
            <a:off x="1258075" y="448138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76BD28-C347-DF94-30CC-5C3DAFFF9CCF}"/>
              </a:ext>
            </a:extLst>
          </p:cNvPr>
          <p:cNvSpPr txBox="1"/>
          <p:nvPr/>
        </p:nvSpPr>
        <p:spPr>
          <a:xfrm>
            <a:off x="8802459" y="5043043"/>
            <a:ext cx="212700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</a:t>
            </a:r>
          </a:p>
          <a:p>
            <a:pPr>
              <a:lnSpc>
                <a:spcPct val="130000"/>
              </a:lnSpc>
            </a:pP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</a:t>
            </a:r>
            <a:endParaRPr lang="en-US" altLang="ko-KR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7507E90-D3CC-81F7-42F5-DF644C08C566}"/>
              </a:ext>
            </a:extLst>
          </p:cNvPr>
          <p:cNvSpPr txBox="1"/>
          <p:nvPr/>
        </p:nvSpPr>
        <p:spPr>
          <a:xfrm>
            <a:off x="7483831" y="5043043"/>
            <a:ext cx="114294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7,787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pic>
        <p:nvPicPr>
          <p:cNvPr id="55" name="그래픽 54">
            <a:extLst>
              <a:ext uri="{FF2B5EF4-FFF2-40B4-BE49-F238E27FC236}">
                <a16:creationId xmlns:a16="http://schemas.microsoft.com/office/drawing/2014/main" id="{49EE61E1-0752-1677-14F3-4E7227133A6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6937375" y="5116626"/>
            <a:ext cx="296939" cy="296939"/>
          </a:xfrm>
          <a:prstGeom prst="rect">
            <a:avLst/>
          </a:prstGeom>
        </p:spPr>
      </p:pic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44DEC291-E86D-7A89-3A1D-7B2BEC9D79FE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9E0D6D76-6B0C-0B81-6C5A-C4C27CAF63CC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968CE32-E93F-0AD4-18FF-E1347CE147C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ADDBED1-F103-E54A-809C-F05494C3D3D0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FB02B3A6-B595-8431-3C1F-A737D9ECCB94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ED84C3D-2AE5-0B07-54E7-1CE0ABC26D26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E3C43B7-804E-5DBA-76D6-8EC7D628DB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34480" y="6331129"/>
            <a:ext cx="190758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114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52267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자유형 11">
            <a:extLst>
              <a:ext uri="{FF2B5EF4-FFF2-40B4-BE49-F238E27FC236}">
                <a16:creationId xmlns:a16="http://schemas.microsoft.com/office/drawing/2014/main" id="{2A6C0226-D181-DF0B-B6DC-76F0BC9334A9}"/>
              </a:ext>
            </a:extLst>
          </p:cNvPr>
          <p:cNvSpPr/>
          <p:nvPr/>
        </p:nvSpPr>
        <p:spPr>
          <a:xfrm rot="16200000">
            <a:off x="6759019" y="3987403"/>
            <a:ext cx="1816304" cy="1816305"/>
          </a:xfrm>
          <a:custGeom>
            <a:avLst/>
            <a:gdLst>
              <a:gd name="connsiteX0" fmla="*/ 2130232 w 2130232"/>
              <a:gd name="connsiteY0" fmla="*/ 0 h 2130233"/>
              <a:gd name="connsiteX1" fmla="*/ 2130232 w 2130232"/>
              <a:gd name="connsiteY1" fmla="*/ 2130233 h 2130233"/>
              <a:gd name="connsiteX2" fmla="*/ 0 w 2130232"/>
              <a:gd name="connsiteY2" fmla="*/ 2130233 h 2130233"/>
              <a:gd name="connsiteX3" fmla="*/ 7993 w 2130232"/>
              <a:gd name="connsiteY3" fmla="*/ 1971943 h 2130233"/>
              <a:gd name="connsiteX4" fmla="*/ 1971943 w 2130232"/>
              <a:gd name="connsiteY4" fmla="*/ 7993 h 2130233"/>
              <a:gd name="connsiteX5" fmla="*/ 2130232 w 2130232"/>
              <a:gd name="connsiteY5" fmla="*/ 0 h 2130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0232" h="2130233">
                <a:moveTo>
                  <a:pt x="2130232" y="0"/>
                </a:moveTo>
                <a:lnTo>
                  <a:pt x="2130232" y="2130233"/>
                </a:lnTo>
                <a:lnTo>
                  <a:pt x="0" y="2130233"/>
                </a:lnTo>
                <a:lnTo>
                  <a:pt x="7993" y="1971943"/>
                </a:lnTo>
                <a:cubicBezTo>
                  <a:pt x="113157" y="936408"/>
                  <a:pt x="936408" y="113157"/>
                  <a:pt x="1971943" y="7993"/>
                </a:cubicBezTo>
                <a:lnTo>
                  <a:pt x="2130232" y="0"/>
                </a:lnTo>
                <a:close/>
              </a:path>
            </a:pathLst>
          </a:cu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1" name="자유형 10">
            <a:extLst>
              <a:ext uri="{FF2B5EF4-FFF2-40B4-BE49-F238E27FC236}">
                <a16:creationId xmlns:a16="http://schemas.microsoft.com/office/drawing/2014/main" id="{ECE09D38-02E7-F9A1-49C3-AA8C12225F87}"/>
              </a:ext>
            </a:extLst>
          </p:cNvPr>
          <p:cNvSpPr/>
          <p:nvPr/>
        </p:nvSpPr>
        <p:spPr>
          <a:xfrm rot="16200000">
            <a:off x="8689023" y="3987403"/>
            <a:ext cx="1816304" cy="1816305"/>
          </a:xfrm>
          <a:custGeom>
            <a:avLst/>
            <a:gdLst>
              <a:gd name="connsiteX0" fmla="*/ 2130232 w 2130232"/>
              <a:gd name="connsiteY0" fmla="*/ 0 h 2130233"/>
              <a:gd name="connsiteX1" fmla="*/ 2130232 w 2130232"/>
              <a:gd name="connsiteY1" fmla="*/ 2130233 h 2130233"/>
              <a:gd name="connsiteX2" fmla="*/ 1971943 w 2130232"/>
              <a:gd name="connsiteY2" fmla="*/ 2122240 h 2130233"/>
              <a:gd name="connsiteX3" fmla="*/ 7993 w 2130232"/>
              <a:gd name="connsiteY3" fmla="*/ 158290 h 2130233"/>
              <a:gd name="connsiteX4" fmla="*/ 0 w 2130232"/>
              <a:gd name="connsiteY4" fmla="*/ 0 h 2130233"/>
              <a:gd name="connsiteX5" fmla="*/ 2130232 w 2130232"/>
              <a:gd name="connsiteY5" fmla="*/ 0 h 2130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0232" h="2130233">
                <a:moveTo>
                  <a:pt x="2130232" y="0"/>
                </a:moveTo>
                <a:lnTo>
                  <a:pt x="2130232" y="2130233"/>
                </a:lnTo>
                <a:lnTo>
                  <a:pt x="1971943" y="2122240"/>
                </a:lnTo>
                <a:cubicBezTo>
                  <a:pt x="936407" y="2017076"/>
                  <a:pt x="113157" y="1193825"/>
                  <a:pt x="7993" y="158290"/>
                </a:cubicBezTo>
                <a:lnTo>
                  <a:pt x="0" y="0"/>
                </a:lnTo>
                <a:lnTo>
                  <a:pt x="2130232" y="0"/>
                </a:lnTo>
                <a:close/>
              </a:path>
            </a:pathLst>
          </a:cu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3" name="자유형 16">
            <a:extLst>
              <a:ext uri="{FF2B5EF4-FFF2-40B4-BE49-F238E27FC236}">
                <a16:creationId xmlns:a16="http://schemas.microsoft.com/office/drawing/2014/main" id="{EACE2CC4-8B70-99B9-6690-378200287FC3}"/>
              </a:ext>
            </a:extLst>
          </p:cNvPr>
          <p:cNvSpPr/>
          <p:nvPr/>
        </p:nvSpPr>
        <p:spPr>
          <a:xfrm rot="16200000">
            <a:off x="6759018" y="2057399"/>
            <a:ext cx="1816306" cy="1816305"/>
          </a:xfrm>
          <a:custGeom>
            <a:avLst/>
            <a:gdLst>
              <a:gd name="connsiteX0" fmla="*/ 2130234 w 2130234"/>
              <a:gd name="connsiteY0" fmla="*/ 2130233 h 2130233"/>
              <a:gd name="connsiteX1" fmla="*/ 0 w 2130234"/>
              <a:gd name="connsiteY1" fmla="*/ 2130233 h 2130233"/>
              <a:gd name="connsiteX2" fmla="*/ 0 w 2130234"/>
              <a:gd name="connsiteY2" fmla="*/ 0 h 2130233"/>
              <a:gd name="connsiteX3" fmla="*/ 158291 w 2130234"/>
              <a:gd name="connsiteY3" fmla="*/ 7993 h 2130233"/>
              <a:gd name="connsiteX4" fmla="*/ 2122241 w 2130234"/>
              <a:gd name="connsiteY4" fmla="*/ 1971943 h 2130233"/>
              <a:gd name="connsiteX5" fmla="*/ 2130234 w 2130234"/>
              <a:gd name="connsiteY5" fmla="*/ 2130233 h 2130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0234" h="2130233">
                <a:moveTo>
                  <a:pt x="2130234" y="2130233"/>
                </a:moveTo>
                <a:lnTo>
                  <a:pt x="0" y="2130233"/>
                </a:lnTo>
                <a:lnTo>
                  <a:pt x="0" y="0"/>
                </a:lnTo>
                <a:lnTo>
                  <a:pt x="158291" y="7993"/>
                </a:lnTo>
                <a:cubicBezTo>
                  <a:pt x="1193826" y="113157"/>
                  <a:pt x="2017077" y="936408"/>
                  <a:pt x="2122241" y="1971943"/>
                </a:cubicBezTo>
                <a:lnTo>
                  <a:pt x="2130234" y="2130233"/>
                </a:lnTo>
                <a:close/>
              </a:path>
            </a:pathLst>
          </a:cu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pic>
        <p:nvPicPr>
          <p:cNvPr id="42" name="그래픽 41" descr="고객 리뷰 단색으로 채워진">
            <a:extLst>
              <a:ext uri="{FF2B5EF4-FFF2-40B4-BE49-F238E27FC236}">
                <a16:creationId xmlns:a16="http://schemas.microsoft.com/office/drawing/2014/main" id="{204B589E-08E3-D213-526F-CEF03A39B2D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585768" y="2929906"/>
            <a:ext cx="438062" cy="438062"/>
          </a:xfrm>
          <a:prstGeom prst="rect">
            <a:avLst/>
          </a:prstGeom>
        </p:spPr>
      </p:pic>
      <p:pic>
        <p:nvPicPr>
          <p:cNvPr id="45" name="그래픽 44" descr="막대 그래프 상향 추세 단색으로 채워진">
            <a:extLst>
              <a:ext uri="{FF2B5EF4-FFF2-40B4-BE49-F238E27FC236}">
                <a16:creationId xmlns:a16="http://schemas.microsoft.com/office/drawing/2014/main" id="{87631A77-05E8-E7E2-CD16-7489770AB21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585768" y="4485921"/>
            <a:ext cx="438062" cy="438062"/>
          </a:xfrm>
          <a:prstGeom prst="rect">
            <a:avLst/>
          </a:prstGeom>
        </p:spPr>
      </p:pic>
      <p:pic>
        <p:nvPicPr>
          <p:cNvPr id="49" name="그래픽 48" descr="건물 단색으로 채워진">
            <a:extLst>
              <a:ext uri="{FF2B5EF4-FFF2-40B4-BE49-F238E27FC236}">
                <a16:creationId xmlns:a16="http://schemas.microsoft.com/office/drawing/2014/main" id="{4F96124B-433F-8D2D-645B-94DFB82017C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234381" y="4485921"/>
            <a:ext cx="438062" cy="438062"/>
          </a:xfrm>
          <a:prstGeom prst="rect">
            <a:avLst/>
          </a:prstGeom>
        </p:spPr>
      </p:pic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06774D99-92DF-B1B3-AE0F-E656861A9E89}"/>
              </a:ext>
            </a:extLst>
          </p:cNvPr>
          <p:cNvSpPr/>
          <p:nvPr/>
        </p:nvSpPr>
        <p:spPr>
          <a:xfrm>
            <a:off x="8689022" y="2057398"/>
            <a:ext cx="1816306" cy="1816307"/>
          </a:xfrm>
          <a:custGeom>
            <a:avLst/>
            <a:gdLst>
              <a:gd name="connsiteX0" fmla="*/ 0 w 1816306"/>
              <a:gd name="connsiteY0" fmla="*/ 0 h 1816307"/>
              <a:gd name="connsiteX1" fmla="*/ 134964 w 1816306"/>
              <a:gd name="connsiteY1" fmla="*/ 6816 h 1816307"/>
              <a:gd name="connsiteX2" fmla="*/ 1029158 w 1816306"/>
              <a:gd name="connsiteY2" fmla="*/ 343246 h 1816307"/>
              <a:gd name="connsiteX3" fmla="*/ 1088958 w 1816306"/>
              <a:gd name="connsiteY3" fmla="*/ 389662 h 1816307"/>
              <a:gd name="connsiteX4" fmla="*/ 1355160 w 1816306"/>
              <a:gd name="connsiteY4" fmla="*/ 389662 h 1816307"/>
              <a:gd name="connsiteX5" fmla="*/ 1355160 w 1816306"/>
              <a:gd name="connsiteY5" fmla="*/ 639514 h 1816307"/>
              <a:gd name="connsiteX6" fmla="*/ 1376344 w 1816306"/>
              <a:gd name="connsiteY6" fmla="*/ 662544 h 1816307"/>
              <a:gd name="connsiteX7" fmla="*/ 1809490 w 1816306"/>
              <a:gd name="connsiteY7" fmla="*/ 1681343 h 1816307"/>
              <a:gd name="connsiteX8" fmla="*/ 1816306 w 1816306"/>
              <a:gd name="connsiteY8" fmla="*/ 1816307 h 1816307"/>
              <a:gd name="connsiteX9" fmla="*/ 0 w 1816306"/>
              <a:gd name="connsiteY9" fmla="*/ 1816307 h 181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16306" h="1816307">
                <a:moveTo>
                  <a:pt x="0" y="0"/>
                </a:moveTo>
                <a:lnTo>
                  <a:pt x="134964" y="6816"/>
                </a:lnTo>
                <a:cubicBezTo>
                  <a:pt x="466063" y="40440"/>
                  <a:pt x="771708" y="160165"/>
                  <a:pt x="1029158" y="343246"/>
                </a:cubicBezTo>
                <a:lnTo>
                  <a:pt x="1088958" y="389662"/>
                </a:lnTo>
                <a:lnTo>
                  <a:pt x="1355160" y="389662"/>
                </a:lnTo>
                <a:lnTo>
                  <a:pt x="1355160" y="639514"/>
                </a:lnTo>
                <a:lnTo>
                  <a:pt x="1376344" y="662544"/>
                </a:lnTo>
                <a:cubicBezTo>
                  <a:pt x="1613841" y="943423"/>
                  <a:pt x="1770261" y="1295061"/>
                  <a:pt x="1809490" y="1681343"/>
                </a:cubicBezTo>
                <a:lnTo>
                  <a:pt x="1816306" y="1816307"/>
                </a:lnTo>
                <a:lnTo>
                  <a:pt x="0" y="181630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pic>
        <p:nvPicPr>
          <p:cNvPr id="32" name="그래픽 31" descr="블록체인 단색으로 채워진">
            <a:extLst>
              <a:ext uri="{FF2B5EF4-FFF2-40B4-BE49-F238E27FC236}">
                <a16:creationId xmlns:a16="http://schemas.microsoft.com/office/drawing/2014/main" id="{4260A2C0-DB2B-1D30-6416-CF306D23A437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234381" y="2921968"/>
            <a:ext cx="438062" cy="438062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AE57E5E6-9179-840F-4D16-EDF5430FBA4D}"/>
              </a:ext>
            </a:extLst>
          </p:cNvPr>
          <p:cNvSpPr txBox="1"/>
          <p:nvPr/>
        </p:nvSpPr>
        <p:spPr>
          <a:xfrm>
            <a:off x="1258074" y="384424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9630276-91C2-CBC6-030A-E3B4299E9395}"/>
              </a:ext>
            </a:extLst>
          </p:cNvPr>
          <p:cNvSpPr txBox="1"/>
          <p:nvPr/>
        </p:nvSpPr>
        <p:spPr>
          <a:xfrm>
            <a:off x="1258074" y="4154838"/>
            <a:ext cx="213628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9A9CA4B-6C2C-8287-7F78-5BF0775524E1}"/>
              </a:ext>
            </a:extLst>
          </p:cNvPr>
          <p:cNvSpPr txBox="1"/>
          <p:nvPr/>
        </p:nvSpPr>
        <p:spPr>
          <a:xfrm>
            <a:off x="3851434" y="384424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8812C0A-5CD6-4FC8-9E4A-8714FB3992F6}"/>
              </a:ext>
            </a:extLst>
          </p:cNvPr>
          <p:cNvSpPr txBox="1"/>
          <p:nvPr/>
        </p:nvSpPr>
        <p:spPr>
          <a:xfrm>
            <a:off x="3851434" y="4154838"/>
            <a:ext cx="213628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95BA149-C154-F9F9-B85E-AF3672870632}"/>
              </a:ext>
            </a:extLst>
          </p:cNvPr>
          <p:cNvSpPr txBox="1"/>
          <p:nvPr/>
        </p:nvSpPr>
        <p:spPr>
          <a:xfrm>
            <a:off x="1258074" y="499226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322CAED-A59D-97D7-F4A0-D85E8748320C}"/>
              </a:ext>
            </a:extLst>
          </p:cNvPr>
          <p:cNvSpPr txBox="1"/>
          <p:nvPr/>
        </p:nvSpPr>
        <p:spPr>
          <a:xfrm>
            <a:off x="1258074" y="5302853"/>
            <a:ext cx="213628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8794F39-A91B-D8EE-80E5-8B5822307008}"/>
              </a:ext>
            </a:extLst>
          </p:cNvPr>
          <p:cNvSpPr txBox="1"/>
          <p:nvPr/>
        </p:nvSpPr>
        <p:spPr>
          <a:xfrm>
            <a:off x="3851434" y="499226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B7CF646-4A04-2C7A-C6C7-78EED916AE4F}"/>
              </a:ext>
            </a:extLst>
          </p:cNvPr>
          <p:cNvSpPr txBox="1"/>
          <p:nvPr/>
        </p:nvSpPr>
        <p:spPr>
          <a:xfrm>
            <a:off x="3851434" y="5302853"/>
            <a:ext cx="213628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16890083-0758-A47E-10A6-136D027C21BC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FCF0FFD0-74B1-A8C1-811B-0F40CD098FB1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848C4DA-BDA1-6CE3-48D6-73C8D7102FF6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9A3F307-5F30-6B43-B0BE-115A19F20C9D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6" name="사각형: 둥근 위쪽 모서리 15">
            <a:extLst>
              <a:ext uri="{FF2B5EF4-FFF2-40B4-BE49-F238E27FC236}">
                <a16:creationId xmlns:a16="http://schemas.microsoft.com/office/drawing/2014/main" id="{66E2B5CC-C968-FD69-8CEA-58F133244C48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C0B3E98-C3F2-4FCA-14BF-762ED47D39CF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D6208B3-95FA-6492-D7CF-F44543107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32877" y="6331129"/>
            <a:ext cx="192361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115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42269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그룹 42">
            <a:extLst>
              <a:ext uri="{FF2B5EF4-FFF2-40B4-BE49-F238E27FC236}">
                <a16:creationId xmlns:a16="http://schemas.microsoft.com/office/drawing/2014/main" id="{DB05E328-ED17-6CB9-ECDA-9318F5C3DD27}"/>
              </a:ext>
            </a:extLst>
          </p:cNvPr>
          <p:cNvGrpSpPr/>
          <p:nvPr/>
        </p:nvGrpSpPr>
        <p:grpSpPr>
          <a:xfrm>
            <a:off x="3275082" y="3606401"/>
            <a:ext cx="213762" cy="296073"/>
            <a:chOff x="3851032" y="3581001"/>
            <a:chExt cx="213762" cy="296073"/>
          </a:xfrm>
        </p:grpSpPr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69B5F704-D10D-DA96-E806-8CF496A711D2}"/>
                </a:ext>
              </a:extLst>
            </p:cNvPr>
            <p:cNvGrpSpPr/>
            <p:nvPr/>
          </p:nvGrpSpPr>
          <p:grpSpPr>
            <a:xfrm>
              <a:off x="3851032" y="3581001"/>
              <a:ext cx="144951" cy="296073"/>
              <a:chOff x="3276600" y="2238375"/>
              <a:chExt cx="144951" cy="296073"/>
            </a:xfrm>
          </p:grpSpPr>
          <p:cxnSp>
            <p:nvCxnSpPr>
              <p:cNvPr id="51" name="직선 연결선 50">
                <a:extLst>
                  <a:ext uri="{FF2B5EF4-FFF2-40B4-BE49-F238E27FC236}">
                    <a16:creationId xmlns:a16="http://schemas.microsoft.com/office/drawing/2014/main" id="{985C646B-B4F8-CCBA-82F2-32BB39EF9F5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직선 연결선 51">
                <a:extLst>
                  <a:ext uri="{FF2B5EF4-FFF2-40B4-BE49-F238E27FC236}">
                    <a16:creationId xmlns:a16="http://schemas.microsoft.com/office/drawing/2014/main" id="{A470C835-5C15-40D5-B341-E9EFF44282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8E6CEEE2-84DF-92C2-08FC-86D4FF5E5C75}"/>
                </a:ext>
              </a:extLst>
            </p:cNvPr>
            <p:cNvGrpSpPr/>
            <p:nvPr/>
          </p:nvGrpSpPr>
          <p:grpSpPr>
            <a:xfrm>
              <a:off x="3919843" y="3581001"/>
              <a:ext cx="144951" cy="296073"/>
              <a:chOff x="3276600" y="2238375"/>
              <a:chExt cx="144951" cy="296073"/>
            </a:xfrm>
          </p:grpSpPr>
          <p:cxnSp>
            <p:nvCxnSpPr>
              <p:cNvPr id="47" name="직선 연결선 46">
                <a:extLst>
                  <a:ext uri="{FF2B5EF4-FFF2-40B4-BE49-F238E27FC236}">
                    <a16:creationId xmlns:a16="http://schemas.microsoft.com/office/drawing/2014/main" id="{C7732539-6B95-D35C-F577-5143A5BF51B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직선 연결선 47">
                <a:extLst>
                  <a:ext uri="{FF2B5EF4-FFF2-40B4-BE49-F238E27FC236}">
                    <a16:creationId xmlns:a16="http://schemas.microsoft.com/office/drawing/2014/main" id="{C5D0A6EC-70BC-DBB1-22A9-71BBB7125A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3" name="타원 52">
            <a:extLst>
              <a:ext uri="{FF2B5EF4-FFF2-40B4-BE49-F238E27FC236}">
                <a16:creationId xmlns:a16="http://schemas.microsoft.com/office/drawing/2014/main" id="{CE256584-0483-FF1A-C28B-0C06798CB989}"/>
              </a:ext>
            </a:extLst>
          </p:cNvPr>
          <p:cNvSpPr/>
          <p:nvPr/>
        </p:nvSpPr>
        <p:spPr>
          <a:xfrm>
            <a:off x="6648933" y="2033085"/>
            <a:ext cx="1398027" cy="1398026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txBody>
          <a:bodyPr vert="horz" wrap="square" lIns="0" tIns="0" rIns="0" bIns="36000" numCol="1" anchor="ctr" anchorCtr="1" compatLnSpc="1">
            <a:prstTxWarp prst="textNoShape">
              <a:avLst/>
            </a:prstTxWarp>
          </a:bodyPr>
          <a:lstStyle/>
          <a:p>
            <a:pPr algn="ctr" latinLnBrk="0">
              <a:lnSpc>
                <a:spcPct val="120000"/>
              </a:lnSpc>
            </a:pPr>
            <a:r>
              <a:rPr lang="ko-KR" altLang="en-US" sz="16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키워드 입력</a:t>
            </a:r>
          </a:p>
        </p:txBody>
      </p:sp>
      <p:sp>
        <p:nvSpPr>
          <p:cNvPr id="54" name="타원 53">
            <a:extLst>
              <a:ext uri="{FF2B5EF4-FFF2-40B4-BE49-F238E27FC236}">
                <a16:creationId xmlns:a16="http://schemas.microsoft.com/office/drawing/2014/main" id="{C9895C32-CE5D-14D8-D0D5-46DBDB268558}"/>
              </a:ext>
            </a:extLst>
          </p:cNvPr>
          <p:cNvSpPr/>
          <p:nvPr/>
        </p:nvSpPr>
        <p:spPr>
          <a:xfrm>
            <a:off x="6648933" y="3148334"/>
            <a:ext cx="1398027" cy="1398026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txBody>
          <a:bodyPr vert="horz" wrap="square" lIns="0" tIns="0" rIns="0" bIns="36000" numCol="1" anchor="ctr" anchorCtr="1" compatLnSpc="1">
            <a:prstTxWarp prst="textNoShape">
              <a:avLst/>
            </a:prstTxWarp>
          </a:bodyPr>
          <a:lstStyle/>
          <a:p>
            <a:pPr algn="ctr" latinLnBrk="0">
              <a:lnSpc>
                <a:spcPct val="120000"/>
              </a:lnSpc>
            </a:pPr>
            <a:r>
              <a:rPr lang="ko-KR" altLang="en-US" sz="16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키워드 입력</a:t>
            </a:r>
          </a:p>
        </p:txBody>
      </p:sp>
      <p:sp>
        <p:nvSpPr>
          <p:cNvPr id="55" name="타원 54">
            <a:extLst>
              <a:ext uri="{FF2B5EF4-FFF2-40B4-BE49-F238E27FC236}">
                <a16:creationId xmlns:a16="http://schemas.microsoft.com/office/drawing/2014/main" id="{5A646D26-6DC1-95FE-01E9-A30D11007F7F}"/>
              </a:ext>
            </a:extLst>
          </p:cNvPr>
          <p:cNvSpPr/>
          <p:nvPr/>
        </p:nvSpPr>
        <p:spPr>
          <a:xfrm>
            <a:off x="6648933" y="4263582"/>
            <a:ext cx="1398027" cy="1398026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txBody>
          <a:bodyPr vert="horz" wrap="square" lIns="0" tIns="0" rIns="0" bIns="36000" numCol="1" anchor="ctr" anchorCtr="1" compatLnSpc="1">
            <a:prstTxWarp prst="textNoShape">
              <a:avLst/>
            </a:prstTxWarp>
          </a:bodyPr>
          <a:lstStyle/>
          <a:p>
            <a:pPr algn="ctr" latinLnBrk="0">
              <a:lnSpc>
                <a:spcPct val="120000"/>
              </a:lnSpc>
            </a:pPr>
            <a:r>
              <a:rPr lang="ko-KR" altLang="en-US" sz="16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키워드 입력</a:t>
            </a: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5D4A6330-DF3F-3C41-20E3-2C7266D85E7A}"/>
              </a:ext>
            </a:extLst>
          </p:cNvPr>
          <p:cNvSpPr/>
          <p:nvPr/>
        </p:nvSpPr>
        <p:spPr>
          <a:xfrm rot="5400000">
            <a:off x="5403782" y="3034840"/>
            <a:ext cx="3888327" cy="162118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나눔스퀘어 네오 Bold" panose="00000800000000000000" pitchFamily="2" charset="-127"/>
              <a:ea typeface="나눔스퀘어 네오 Bold" panose="00000800000000000000" pitchFamily="2" charset="-127"/>
              <a:cs typeface="+mn-cs"/>
            </a:endParaRPr>
          </a:p>
        </p:txBody>
      </p: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BED9856E-149D-5B7E-E1D3-494EB8D0743C}"/>
              </a:ext>
            </a:extLst>
          </p:cNvPr>
          <p:cNvGrpSpPr/>
          <p:nvPr/>
        </p:nvGrpSpPr>
        <p:grpSpPr>
          <a:xfrm>
            <a:off x="5914722" y="3606401"/>
            <a:ext cx="213762" cy="296073"/>
            <a:chOff x="3851032" y="3581001"/>
            <a:chExt cx="213762" cy="296073"/>
          </a:xfrm>
        </p:grpSpPr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209C5E22-164F-95E0-5396-5C51BF71FE71}"/>
                </a:ext>
              </a:extLst>
            </p:cNvPr>
            <p:cNvGrpSpPr/>
            <p:nvPr/>
          </p:nvGrpSpPr>
          <p:grpSpPr>
            <a:xfrm>
              <a:off x="3851032" y="3581001"/>
              <a:ext cx="144951" cy="296073"/>
              <a:chOff x="3276600" y="2238375"/>
              <a:chExt cx="144951" cy="296073"/>
            </a:xfrm>
          </p:grpSpPr>
          <p:cxnSp>
            <p:nvCxnSpPr>
              <p:cNvPr id="69" name="직선 연결선 68">
                <a:extLst>
                  <a:ext uri="{FF2B5EF4-FFF2-40B4-BE49-F238E27FC236}">
                    <a16:creationId xmlns:a16="http://schemas.microsoft.com/office/drawing/2014/main" id="{C75D6E5D-6DDE-F246-8052-A8E46C69397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직선 연결선 69">
                <a:extLst>
                  <a:ext uri="{FF2B5EF4-FFF2-40B4-BE49-F238E27FC236}">
                    <a16:creationId xmlns:a16="http://schemas.microsoft.com/office/drawing/2014/main" id="{9688B845-5327-6B68-352D-DE1000E6971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969A0EAB-DEB6-D217-6259-EAC478F18672}"/>
                </a:ext>
              </a:extLst>
            </p:cNvPr>
            <p:cNvGrpSpPr/>
            <p:nvPr/>
          </p:nvGrpSpPr>
          <p:grpSpPr>
            <a:xfrm>
              <a:off x="3919843" y="3581001"/>
              <a:ext cx="144951" cy="296073"/>
              <a:chOff x="3276600" y="2238375"/>
              <a:chExt cx="144951" cy="296073"/>
            </a:xfrm>
          </p:grpSpPr>
          <p:cxnSp>
            <p:nvCxnSpPr>
              <p:cNvPr id="67" name="직선 연결선 66">
                <a:extLst>
                  <a:ext uri="{FF2B5EF4-FFF2-40B4-BE49-F238E27FC236}">
                    <a16:creationId xmlns:a16="http://schemas.microsoft.com/office/drawing/2014/main" id="{8C41828B-D636-6DD0-99F9-88ED973A8D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직선 연결선 67">
                <a:extLst>
                  <a:ext uri="{FF2B5EF4-FFF2-40B4-BE49-F238E27FC236}">
                    <a16:creationId xmlns:a16="http://schemas.microsoft.com/office/drawing/2014/main" id="{640C421A-5738-E605-16A7-F5062D424D1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1" name="Oval 8">
            <a:extLst>
              <a:ext uri="{FF2B5EF4-FFF2-40B4-BE49-F238E27FC236}">
                <a16:creationId xmlns:a16="http://schemas.microsoft.com/office/drawing/2014/main" id="{209711FB-A707-DE87-509D-DF7CE2C26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714" y="2946400"/>
            <a:ext cx="1608138" cy="1624012"/>
          </a:xfrm>
          <a:prstGeom prst="ellipse">
            <a:avLst/>
          </a:prstGeom>
          <a:noFill/>
          <a:ln w="12700" cap="flat">
            <a:solidFill>
              <a:schemeClr val="accent2">
                <a:lumMod val="60000"/>
                <a:lumOff val="4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36000" numCol="1" anchor="ctr" anchorCtr="1" compatLnSpc="1">
            <a:prstTxWarp prst="textNoShape">
              <a:avLst/>
            </a:prstTxWarp>
          </a:bodyPr>
          <a:lstStyle/>
          <a:p>
            <a:pPr algn="ctr" latinLnBrk="0">
              <a:lnSpc>
                <a:spcPct val="120000"/>
              </a:lnSpc>
            </a:pPr>
            <a:r>
              <a:rPr lang="ko-KR" altLang="en-US" sz="1600">
                <a:solidFill>
                  <a:schemeClr val="accent2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키워드</a:t>
            </a:r>
            <a:endParaRPr lang="en-US" altLang="ko-KR" sz="1600">
              <a:solidFill>
                <a:schemeClr val="accent2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  <a:p>
            <a:pPr algn="ctr" latinLnBrk="0">
              <a:lnSpc>
                <a:spcPct val="120000"/>
              </a:lnSpc>
            </a:pPr>
            <a:r>
              <a:rPr lang="ko-KR" altLang="en-US" sz="1600">
                <a:solidFill>
                  <a:schemeClr val="accent2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입력하세요</a:t>
            </a:r>
            <a:endParaRPr lang="en-US" sz="1600">
              <a:solidFill>
                <a:schemeClr val="accent2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AC166B26-773C-E1AC-B16F-8E690C5C8900}"/>
              </a:ext>
            </a:extLst>
          </p:cNvPr>
          <p:cNvGrpSpPr/>
          <p:nvPr/>
        </p:nvGrpSpPr>
        <p:grpSpPr>
          <a:xfrm>
            <a:off x="8567407" y="3606401"/>
            <a:ext cx="213762" cy="296073"/>
            <a:chOff x="3851032" y="3581001"/>
            <a:chExt cx="213762" cy="296073"/>
          </a:xfrm>
        </p:grpSpPr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D0A56496-FE3F-1B49-8AF2-1144C0F6DE93}"/>
                </a:ext>
              </a:extLst>
            </p:cNvPr>
            <p:cNvGrpSpPr/>
            <p:nvPr/>
          </p:nvGrpSpPr>
          <p:grpSpPr>
            <a:xfrm>
              <a:off x="3851032" y="3581001"/>
              <a:ext cx="144951" cy="296073"/>
              <a:chOff x="3276600" y="2238375"/>
              <a:chExt cx="144951" cy="296073"/>
            </a:xfrm>
          </p:grpSpPr>
          <p:cxnSp>
            <p:nvCxnSpPr>
              <p:cNvPr id="77" name="직선 연결선 76">
                <a:extLst>
                  <a:ext uri="{FF2B5EF4-FFF2-40B4-BE49-F238E27FC236}">
                    <a16:creationId xmlns:a16="http://schemas.microsoft.com/office/drawing/2014/main" id="{89062497-6C59-03DC-D4B2-2925539372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직선 연결선 77">
                <a:extLst>
                  <a:ext uri="{FF2B5EF4-FFF2-40B4-BE49-F238E27FC236}">
                    <a16:creationId xmlns:a16="http://schemas.microsoft.com/office/drawing/2014/main" id="{A25B0857-6330-CC79-0045-7BCAF1F189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A9244DAE-9B39-D4D3-A8CC-3BAF8C43D586}"/>
                </a:ext>
              </a:extLst>
            </p:cNvPr>
            <p:cNvGrpSpPr/>
            <p:nvPr/>
          </p:nvGrpSpPr>
          <p:grpSpPr>
            <a:xfrm>
              <a:off x="3919843" y="3581001"/>
              <a:ext cx="144951" cy="296073"/>
              <a:chOff x="3276600" y="2238375"/>
              <a:chExt cx="144951" cy="296073"/>
            </a:xfrm>
          </p:grpSpPr>
          <p:cxnSp>
            <p:nvCxnSpPr>
              <p:cNvPr id="75" name="직선 연결선 74">
                <a:extLst>
                  <a:ext uri="{FF2B5EF4-FFF2-40B4-BE49-F238E27FC236}">
                    <a16:creationId xmlns:a16="http://schemas.microsoft.com/office/drawing/2014/main" id="{E85E045F-8A4C-81EF-0896-2DBFCBD56E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직선 연결선 75">
                <a:extLst>
                  <a:ext uri="{FF2B5EF4-FFF2-40B4-BE49-F238E27FC236}">
                    <a16:creationId xmlns:a16="http://schemas.microsoft.com/office/drawing/2014/main" id="{0B0EBCD5-89D0-66AC-CA24-986C18BD8A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9" name="Oval 8">
            <a:extLst>
              <a:ext uri="{FF2B5EF4-FFF2-40B4-BE49-F238E27FC236}">
                <a16:creationId xmlns:a16="http://schemas.microsoft.com/office/drawing/2014/main" id="{3EDC3B99-5AC6-4EC6-2436-AA10B913E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0037" y="2946400"/>
            <a:ext cx="1608138" cy="162401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0" tIns="0" rIns="0" bIns="36000" numCol="1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</a:t>
            </a:r>
            <a:endParaRPr kumimoji="0" lang="en-US" altLang="ko-KR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6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prstClr val="white"/>
                </a:solidFill>
                <a:latin typeface="+mj-ea"/>
                <a:ea typeface="+mj-ea"/>
              </a:rPr>
              <a:t>입력하세요</a:t>
            </a:r>
            <a:endParaRPr kumimoji="0" lang="en-US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81" name="Oval 8">
            <a:extLst>
              <a:ext uri="{FF2B5EF4-FFF2-40B4-BE49-F238E27FC236}">
                <a16:creationId xmlns:a16="http://schemas.microsoft.com/office/drawing/2014/main" id="{58AB6F64-7BA1-B690-69F2-8E7C87725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94471" y="3051865"/>
            <a:ext cx="1399270" cy="141308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19050">
            <a:solidFill>
              <a:schemeClr val="accent1"/>
            </a:solidFill>
          </a:ln>
        </p:spPr>
        <p:txBody>
          <a:bodyPr vert="horz" wrap="square" lIns="0" tIns="0" rIns="0" bIns="36000" numCol="1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</a:t>
            </a:r>
            <a:endParaRPr kumimoji="0" lang="en-US" altLang="ko-KR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6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입력하세요</a:t>
            </a:r>
            <a:endParaRPr kumimoji="0" lang="en-US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82" name="Oval 8">
            <a:extLst>
              <a:ext uri="{FF2B5EF4-FFF2-40B4-BE49-F238E27FC236}">
                <a16:creationId xmlns:a16="http://schemas.microsoft.com/office/drawing/2014/main" id="{E738D711-2A26-237A-2262-481ADC10C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074" y="2946400"/>
            <a:ext cx="1608138" cy="162401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0" tIns="0" rIns="0" bIns="36000" numCol="1" anchor="ctr" anchorCtr="1" compatLnSpc="1">
            <a:prstTxWarp prst="textNoShape">
              <a:avLst/>
            </a:prstTxWarp>
          </a:bodyPr>
          <a:lstStyle/>
          <a:p>
            <a:pPr algn="ctr" latinLnBrk="0">
              <a:lnSpc>
                <a:spcPct val="120000"/>
              </a:lnSpc>
            </a:pPr>
            <a:r>
              <a:rPr lang="ko-KR" altLang="en-US" sz="16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키워드</a:t>
            </a:r>
            <a:endParaRPr lang="en-US" altLang="ko-KR" sz="160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</a:endParaRPr>
          </a:p>
          <a:p>
            <a:pPr algn="ctr" latinLnBrk="0">
              <a:lnSpc>
                <a:spcPct val="120000"/>
              </a:lnSpc>
            </a:pPr>
            <a:r>
              <a:rPr lang="ko-KR" altLang="en-US" sz="16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입력하세요</a:t>
            </a:r>
            <a:endParaRPr lang="en-US" sz="160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1700A92F-52E8-F746-D96B-62CFD8971FEB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F3CE55E-E826-1B90-C3BA-4963AE4E2947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695EC4F-6A5D-B781-434B-C0D6B1B9CF5D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2A29824-3CF7-E6B7-6FF6-5B18AAAFC7C5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3" name="사각형: 둥근 위쪽 모서리 12">
            <a:extLst>
              <a:ext uri="{FF2B5EF4-FFF2-40B4-BE49-F238E27FC236}">
                <a16:creationId xmlns:a16="http://schemas.microsoft.com/office/drawing/2014/main" id="{A2669753-B79A-1E7C-7F8A-52EBC438119F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3ED6AED-E5D1-8659-8932-62CD7EA4FCF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A4333BD-17ED-42B8-D320-F96D8A14F7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42495" y="6331129"/>
            <a:ext cx="182743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116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015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>
            <a:extLst>
              <a:ext uri="{FF2B5EF4-FFF2-40B4-BE49-F238E27FC236}">
                <a16:creationId xmlns:a16="http://schemas.microsoft.com/office/drawing/2014/main" id="{4802680B-D2DB-63E3-A91D-7F8F020B07BA}"/>
              </a:ext>
            </a:extLst>
          </p:cNvPr>
          <p:cNvSpPr/>
          <p:nvPr/>
        </p:nvSpPr>
        <p:spPr>
          <a:xfrm>
            <a:off x="1334985" y="2740728"/>
            <a:ext cx="1860335" cy="122365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A921519B-1C02-DF51-B01C-1268018E24B4}"/>
              </a:ext>
            </a:extLst>
          </p:cNvPr>
          <p:cNvSpPr/>
          <p:nvPr/>
        </p:nvSpPr>
        <p:spPr>
          <a:xfrm>
            <a:off x="1606934" y="2207225"/>
            <a:ext cx="1314526" cy="1314526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  <a:scene3d>
            <a:camera prst="isometricTop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8A87088D-A2A3-5F96-1C45-EAF6284A4121}"/>
              </a:ext>
            </a:extLst>
          </p:cNvPr>
          <p:cNvSpPr/>
          <p:nvPr/>
        </p:nvSpPr>
        <p:spPr>
          <a:xfrm>
            <a:off x="1606934" y="2078538"/>
            <a:ext cx="1314526" cy="131452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scene3d>
            <a:camera prst="isometricTop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BC8CA693-C2A1-D72F-0116-DD2C3B0AEF39}"/>
              </a:ext>
            </a:extLst>
          </p:cNvPr>
          <p:cNvSpPr/>
          <p:nvPr/>
        </p:nvSpPr>
        <p:spPr>
          <a:xfrm>
            <a:off x="1789146" y="1897595"/>
            <a:ext cx="950103" cy="950103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79" name="그래픽 178" descr="고객 리뷰 단색으로 채워진">
            <a:extLst>
              <a:ext uri="{FF2B5EF4-FFF2-40B4-BE49-F238E27FC236}">
                <a16:creationId xmlns:a16="http://schemas.microsoft.com/office/drawing/2014/main" id="{573B703C-BAC0-9357-2870-BA8DA95A23E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045166" y="2153615"/>
            <a:ext cx="438062" cy="438062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37966EA9-4A72-D5A8-FBBF-42B99516CD8B}"/>
              </a:ext>
            </a:extLst>
          </p:cNvPr>
          <p:cNvSpPr txBox="1"/>
          <p:nvPr/>
        </p:nvSpPr>
        <p:spPr>
          <a:xfrm>
            <a:off x="1793068" y="367080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D4B7048-2AA4-616B-BBD7-F4BB33A3E5F4}"/>
              </a:ext>
            </a:extLst>
          </p:cNvPr>
          <p:cNvSpPr txBox="1"/>
          <p:nvPr/>
        </p:nvSpPr>
        <p:spPr>
          <a:xfrm>
            <a:off x="1197012" y="3981392"/>
            <a:ext cx="213628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707EEB4A-0C46-6434-DD12-A601F8F52726}"/>
              </a:ext>
            </a:extLst>
          </p:cNvPr>
          <p:cNvSpPr/>
          <p:nvPr/>
        </p:nvSpPr>
        <p:spPr>
          <a:xfrm>
            <a:off x="3828559" y="4049326"/>
            <a:ext cx="1860335" cy="122365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D19BFCBF-E027-E434-3767-E5840E595BA5}"/>
              </a:ext>
            </a:extLst>
          </p:cNvPr>
          <p:cNvSpPr/>
          <p:nvPr/>
        </p:nvSpPr>
        <p:spPr>
          <a:xfrm>
            <a:off x="4100508" y="3515823"/>
            <a:ext cx="1314526" cy="1314526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scene3d>
            <a:camera prst="isometricTop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4C42BA98-E74F-8439-AE3D-CAE4F3EE955B}"/>
              </a:ext>
            </a:extLst>
          </p:cNvPr>
          <p:cNvSpPr/>
          <p:nvPr/>
        </p:nvSpPr>
        <p:spPr>
          <a:xfrm>
            <a:off x="4100508" y="3393064"/>
            <a:ext cx="1314526" cy="131452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scene3d>
            <a:camera prst="isometricTop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4EEFEBFC-39CF-5A68-FAF0-7075DF9D7C53}"/>
              </a:ext>
            </a:extLst>
          </p:cNvPr>
          <p:cNvSpPr/>
          <p:nvPr/>
        </p:nvSpPr>
        <p:spPr>
          <a:xfrm>
            <a:off x="4282720" y="3206193"/>
            <a:ext cx="950103" cy="950103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5" name="그래픽 24">
            <a:extLst>
              <a:ext uri="{FF2B5EF4-FFF2-40B4-BE49-F238E27FC236}">
                <a16:creationId xmlns:a16="http://schemas.microsoft.com/office/drawing/2014/main" id="{8220F9B8-26BB-3990-1FDF-C1926DFD424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4538740" y="3462213"/>
            <a:ext cx="438062" cy="438062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3F0E835B-5049-B83A-567A-C372ABEEFEB8}"/>
              </a:ext>
            </a:extLst>
          </p:cNvPr>
          <p:cNvSpPr txBox="1"/>
          <p:nvPr/>
        </p:nvSpPr>
        <p:spPr>
          <a:xfrm>
            <a:off x="4286642" y="497940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0BFA237-D7F7-52D0-42B9-A678D95833E8}"/>
              </a:ext>
            </a:extLst>
          </p:cNvPr>
          <p:cNvSpPr txBox="1"/>
          <p:nvPr/>
        </p:nvSpPr>
        <p:spPr>
          <a:xfrm>
            <a:off x="3690586" y="5289990"/>
            <a:ext cx="213628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923AB2DF-DF06-D67C-A5A6-166DE188CDDB}"/>
              </a:ext>
            </a:extLst>
          </p:cNvPr>
          <p:cNvSpPr/>
          <p:nvPr/>
        </p:nvSpPr>
        <p:spPr>
          <a:xfrm>
            <a:off x="6322133" y="2740728"/>
            <a:ext cx="1860335" cy="122365"/>
          </a:xfrm>
          <a:prstGeom prst="rect">
            <a:avLst/>
          </a:prstGeom>
          <a:gradFill>
            <a:gsLst>
              <a:gs pos="0">
                <a:schemeClr val="accent3">
                  <a:lumMod val="80000"/>
                  <a:lumOff val="20000"/>
                </a:schemeClr>
              </a:gs>
              <a:gs pos="100000">
                <a:schemeClr val="accent3">
                  <a:lumMod val="80000"/>
                  <a:lumOff val="20000"/>
                </a:schemeClr>
              </a:gs>
            </a:gsLst>
            <a:lin ang="81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C92B2736-DF6D-9ACA-F09E-BE880149B792}"/>
              </a:ext>
            </a:extLst>
          </p:cNvPr>
          <p:cNvSpPr/>
          <p:nvPr/>
        </p:nvSpPr>
        <p:spPr>
          <a:xfrm>
            <a:off x="6594082" y="2207225"/>
            <a:ext cx="1314526" cy="1314526"/>
          </a:xfrm>
          <a:prstGeom prst="rect">
            <a:avLst/>
          </a:prstGeom>
          <a:gradFill>
            <a:gsLst>
              <a:gs pos="0">
                <a:schemeClr val="accent3">
                  <a:lumMod val="80000"/>
                  <a:lumOff val="20000"/>
                </a:schemeClr>
              </a:gs>
              <a:gs pos="100000">
                <a:schemeClr val="accent3">
                  <a:lumMod val="80000"/>
                  <a:lumOff val="20000"/>
                </a:schemeClr>
              </a:gs>
            </a:gsLst>
            <a:lin ang="8100000" scaled="1"/>
          </a:gradFill>
          <a:ln>
            <a:noFill/>
          </a:ln>
          <a:scene3d>
            <a:camera prst="isometricTop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A481E7F1-EE82-4532-E48F-5E570C9F199A}"/>
              </a:ext>
            </a:extLst>
          </p:cNvPr>
          <p:cNvSpPr/>
          <p:nvPr/>
        </p:nvSpPr>
        <p:spPr>
          <a:xfrm>
            <a:off x="6594082" y="2084466"/>
            <a:ext cx="1314526" cy="131452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scene3d>
            <a:camera prst="isometricTop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CE8C06AB-C3AE-38BC-B3D7-154CC9D638E0}"/>
              </a:ext>
            </a:extLst>
          </p:cNvPr>
          <p:cNvSpPr/>
          <p:nvPr/>
        </p:nvSpPr>
        <p:spPr>
          <a:xfrm>
            <a:off x="6776294" y="1897595"/>
            <a:ext cx="950103" cy="950103"/>
          </a:xfrm>
          <a:prstGeom prst="roundRect">
            <a:avLst/>
          </a:prstGeom>
          <a:gradFill>
            <a:gsLst>
              <a:gs pos="0">
                <a:schemeClr val="accent3">
                  <a:lumMod val="80000"/>
                  <a:lumOff val="20000"/>
                </a:schemeClr>
              </a:gs>
              <a:gs pos="100000">
                <a:schemeClr val="accent3">
                  <a:lumMod val="80000"/>
                  <a:lumOff val="20000"/>
                </a:schemeClr>
              </a:gs>
            </a:gsLst>
            <a:lin ang="81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4" name="그래픽 33">
            <a:extLst>
              <a:ext uri="{FF2B5EF4-FFF2-40B4-BE49-F238E27FC236}">
                <a16:creationId xmlns:a16="http://schemas.microsoft.com/office/drawing/2014/main" id="{F118608C-CE23-C9CE-BACC-649D5A4EDE9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032314" y="2153615"/>
            <a:ext cx="438062" cy="438062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63263F79-62DC-1BDC-6BBA-8A6B8F44CE33}"/>
              </a:ext>
            </a:extLst>
          </p:cNvPr>
          <p:cNvSpPr txBox="1"/>
          <p:nvPr/>
        </p:nvSpPr>
        <p:spPr>
          <a:xfrm>
            <a:off x="6780216" y="367080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E8F5E65-42FC-23BD-2554-B575CE719CDF}"/>
              </a:ext>
            </a:extLst>
          </p:cNvPr>
          <p:cNvSpPr txBox="1"/>
          <p:nvPr/>
        </p:nvSpPr>
        <p:spPr>
          <a:xfrm>
            <a:off x="6184160" y="3981392"/>
            <a:ext cx="213628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7B79B5BF-C1A4-9CFA-21EC-3D0112D8F08A}"/>
              </a:ext>
            </a:extLst>
          </p:cNvPr>
          <p:cNvSpPr/>
          <p:nvPr/>
        </p:nvSpPr>
        <p:spPr>
          <a:xfrm>
            <a:off x="8815706" y="4049326"/>
            <a:ext cx="1860335" cy="12236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733825F0-F195-7BA7-E890-E02E054FD406}"/>
              </a:ext>
            </a:extLst>
          </p:cNvPr>
          <p:cNvSpPr/>
          <p:nvPr/>
        </p:nvSpPr>
        <p:spPr>
          <a:xfrm>
            <a:off x="9087655" y="3515823"/>
            <a:ext cx="1314526" cy="1314526"/>
          </a:xfrm>
          <a:prstGeom prst="rect">
            <a:avLst/>
          </a:prstGeom>
          <a:solidFill>
            <a:schemeClr val="accent3"/>
          </a:solidFill>
          <a:ln>
            <a:noFill/>
          </a:ln>
          <a:scene3d>
            <a:camera prst="isometricTop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C00E4617-1DCA-4A9C-5102-6807305EFF18}"/>
              </a:ext>
            </a:extLst>
          </p:cNvPr>
          <p:cNvSpPr/>
          <p:nvPr/>
        </p:nvSpPr>
        <p:spPr>
          <a:xfrm>
            <a:off x="9087655" y="3393064"/>
            <a:ext cx="1314526" cy="131452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scene3d>
            <a:camera prst="isometricTopU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E54EB0B9-3F91-0A94-2A2B-670C886A4EB1}"/>
              </a:ext>
            </a:extLst>
          </p:cNvPr>
          <p:cNvSpPr/>
          <p:nvPr/>
        </p:nvSpPr>
        <p:spPr>
          <a:xfrm>
            <a:off x="9269867" y="3206193"/>
            <a:ext cx="950103" cy="950103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0" name="그래픽 49">
            <a:extLst>
              <a:ext uri="{FF2B5EF4-FFF2-40B4-BE49-F238E27FC236}">
                <a16:creationId xmlns:a16="http://schemas.microsoft.com/office/drawing/2014/main" id="{D5F623DC-DB7A-BF69-74AC-8F0D4FAA5CAB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9525887" y="3462213"/>
            <a:ext cx="438062" cy="43806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03EC746C-11E2-F36C-0B5B-CFCB62D16161}"/>
              </a:ext>
            </a:extLst>
          </p:cNvPr>
          <p:cNvSpPr txBox="1"/>
          <p:nvPr/>
        </p:nvSpPr>
        <p:spPr>
          <a:xfrm>
            <a:off x="9273789" y="497940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B5534AA-D139-7DF9-85EE-829CCF171349}"/>
              </a:ext>
            </a:extLst>
          </p:cNvPr>
          <p:cNvSpPr txBox="1"/>
          <p:nvPr/>
        </p:nvSpPr>
        <p:spPr>
          <a:xfrm>
            <a:off x="8677733" y="5289990"/>
            <a:ext cx="213628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23B1C75-69D7-A357-F5BA-F626807B7C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29671" y="6331129"/>
            <a:ext cx="195567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117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264214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7">
            <a:extLst>
              <a:ext uri="{FF2B5EF4-FFF2-40B4-BE49-F238E27FC236}">
                <a16:creationId xmlns:a16="http://schemas.microsoft.com/office/drawing/2014/main" id="{6F060A40-07BE-F6FC-9AD1-1BB01C1A02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02623997"/>
              </p:ext>
            </p:extLst>
          </p:nvPr>
        </p:nvGraphicFramePr>
        <p:xfrm>
          <a:off x="1258074" y="1945264"/>
          <a:ext cx="9587724" cy="3183839"/>
        </p:xfrm>
        <a:graphic>
          <a:graphicData uri="http://schemas.openxmlformats.org/drawingml/2006/table">
            <a:tbl>
              <a:tblPr/>
              <a:tblGrid>
                <a:gridCol w="18677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49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49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49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6499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6499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6499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6499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6499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339710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600" b="0" i="0" u="none" strike="noStrike" cap="none" normalizeH="0" baseline="0">
                          <a:ln>
                            <a:solidFill>
                              <a:schemeClr val="bg1">
                                <a:lumMod val="75000"/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</a:rPr>
                        <a:t>키워드 입력</a:t>
                      </a:r>
                      <a:endParaRPr kumimoji="0" lang="en-US" sz="16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accent1"/>
                        </a:solidFill>
                        <a:effectLst/>
                        <a:latin typeface="나눔스퀘어 네오 Heavy" panose="00000A00000000000000" pitchFamily="2" charset="-127"/>
                        <a:ea typeface="나눔스퀘어 네오 Heavy" panose="00000A00000000000000" pitchFamily="2" charset="-127"/>
                      </a:endParaRPr>
                    </a:p>
                  </a:txBody>
                  <a:tcPr marL="47983" marR="47983" marT="36000" marB="36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200" b="0" i="0" u="none" strike="noStrike" cap="none" normalizeH="0" baseline="0">
                          <a:ln>
                            <a:solidFill>
                              <a:schemeClr val="bg1">
                                <a:lumMod val="75000"/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</a:rPr>
                        <a:t>키워드</a:t>
                      </a:r>
                      <a:endParaRPr kumimoji="0" lang="en-US" sz="12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accent1"/>
                        </a:solidFill>
                        <a:effectLst/>
                        <a:latin typeface="나눔스퀘어 네오 Heavy" panose="00000A00000000000000" pitchFamily="2" charset="-127"/>
                        <a:ea typeface="나눔스퀘어 네오 Heavy" panose="00000A00000000000000" pitchFamily="2" charset="-127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1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1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1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>
                          <a:ln>
                            <a:solidFill>
                              <a:schemeClr val="bg1">
                                <a:lumMod val="75000"/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+mn-cs"/>
                        </a:rPr>
                        <a:t>February</a:t>
                      </a: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1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1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1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971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2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36000" marR="36000" marT="36000" marB="36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solidFill>
                              <a:schemeClr val="bg1">
                                <a:lumMod val="75000"/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latin typeface="+mn-lt"/>
                          <a:ea typeface="+mn-ea"/>
                        </a:rPr>
                        <a:t>Step  01</a:t>
                      </a: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Step  02</a:t>
                      </a: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accent1"/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Step  03</a:t>
                      </a: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accent1"/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Step  04</a:t>
                      </a: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accent1"/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Step  01</a:t>
                      </a: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accent1"/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Step  02</a:t>
                      </a: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accent1"/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Step  03</a:t>
                      </a: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accent1"/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Step  04</a:t>
                      </a: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accent1"/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37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100" b="0" i="0" u="none" strike="noStrike" kern="1200" cap="none" spc="0" normalizeH="0" baseline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rgbClr val="262626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</a:t>
                      </a:r>
                      <a:endParaRPr kumimoji="0" lang="en-US" sz="1100" b="0" i="0" u="none" strike="noStrike" kern="1200" cap="none" spc="0" normalizeH="0" baseline="0">
                        <a:ln>
                          <a:solidFill>
                            <a:prstClr val="white">
                              <a:lumMod val="75000"/>
                              <a:alpha val="0"/>
                            </a:prstClr>
                          </a:solidFill>
                        </a:ln>
                        <a:solidFill>
                          <a:srgbClr val="262626"/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36000" marB="36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5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1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rgbClr val="262626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</a:t>
                      </a:r>
                      <a:endParaRPr kumimoji="0" lang="en-US" altLang="ko-KR" sz="1100" b="0" i="0" u="none" strike="noStrike" kern="1200" cap="none" spc="0" normalizeH="0" baseline="0" noProof="0">
                        <a:ln>
                          <a:solidFill>
                            <a:prstClr val="white">
                              <a:lumMod val="75000"/>
                              <a:alpha val="0"/>
                            </a:prstClr>
                          </a:solidFill>
                        </a:ln>
                        <a:solidFill>
                          <a:srgbClr val="262626"/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36000" marB="36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37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1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rgbClr val="262626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</a:t>
                      </a:r>
                      <a:endParaRPr kumimoji="0" lang="en-US" altLang="ko-KR" sz="1100" b="0" i="0" u="none" strike="noStrike" kern="1200" cap="none" spc="0" normalizeH="0" baseline="0" noProof="0">
                        <a:ln>
                          <a:solidFill>
                            <a:prstClr val="white">
                              <a:lumMod val="75000"/>
                              <a:alpha val="0"/>
                            </a:prstClr>
                          </a:solidFill>
                        </a:ln>
                        <a:solidFill>
                          <a:srgbClr val="262626"/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36000" marB="36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37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1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rgbClr val="262626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</a:t>
                      </a:r>
                      <a:endParaRPr kumimoji="0" lang="en-US" altLang="ko-KR" sz="1100" b="0" i="0" u="none" strike="noStrike" kern="1200" cap="none" spc="0" normalizeH="0" baseline="0" noProof="0">
                        <a:ln>
                          <a:solidFill>
                            <a:prstClr val="white">
                              <a:lumMod val="75000"/>
                              <a:alpha val="0"/>
                            </a:prstClr>
                          </a:solidFill>
                        </a:ln>
                        <a:solidFill>
                          <a:srgbClr val="262626"/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36000" marB="36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564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1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rgbClr val="262626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</a:t>
                      </a:r>
                      <a:endParaRPr kumimoji="0" lang="en-US" altLang="ko-KR" sz="1100" b="0" i="0" u="none" strike="noStrike" kern="1200" cap="none" spc="0" normalizeH="0" baseline="0" noProof="0">
                        <a:ln>
                          <a:solidFill>
                            <a:prstClr val="white">
                              <a:lumMod val="75000"/>
                              <a:alpha val="0"/>
                            </a:prstClr>
                          </a:solidFill>
                        </a:ln>
                        <a:solidFill>
                          <a:srgbClr val="262626"/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36000" marB="36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564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1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rgbClr val="262626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</a:t>
                      </a:r>
                      <a:endParaRPr kumimoji="0" lang="en-US" altLang="ko-KR" sz="1100" b="0" i="0" u="none" strike="noStrike" kern="1200" cap="none" spc="0" normalizeH="0" baseline="0" noProof="0">
                        <a:ln>
                          <a:solidFill>
                            <a:prstClr val="white">
                              <a:lumMod val="75000"/>
                              <a:alpha val="0"/>
                            </a:prstClr>
                          </a:solidFill>
                        </a:ln>
                        <a:solidFill>
                          <a:srgbClr val="262626"/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36000" marB="36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5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100" b="0" i="0" u="none" strike="noStrike" kern="1200" cap="none" spc="0" normalizeH="0" baseline="0" noProof="0">
                          <a:ln>
                            <a:solidFill>
                              <a:prstClr val="white">
                                <a:lumMod val="75000"/>
                                <a:alpha val="0"/>
                              </a:prstClr>
                            </a:solidFill>
                          </a:ln>
                          <a:solidFill>
                            <a:srgbClr val="262626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</a:t>
                      </a:r>
                      <a:endParaRPr kumimoji="0" lang="en-US" altLang="ko-KR" sz="1100" b="0" i="0" u="none" strike="noStrike" kern="1200" cap="none" spc="0" normalizeH="0" baseline="0" noProof="0">
                        <a:ln>
                          <a:solidFill>
                            <a:prstClr val="white">
                              <a:lumMod val="75000"/>
                              <a:alpha val="0"/>
                            </a:prstClr>
                          </a:solidFill>
                        </a:ln>
                        <a:solidFill>
                          <a:srgbClr val="262626"/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36000" marB="36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en-US" sz="1000" b="0" i="0" u="none" strike="noStrike" cap="none" normalizeH="0" baseline="0">
                        <a:ln>
                          <a:solidFill>
                            <a:schemeClr val="bg1">
                              <a:lumMod val="75000"/>
                              <a:alpha val="0"/>
                            </a:schemeClr>
                          </a:solidFill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+mn-lt"/>
                        <a:ea typeface="+mn-ea"/>
                      </a:endParaRPr>
                    </a:p>
                  </a:txBody>
                  <a:tcPr marL="47983" marR="47983" marT="36000" marB="36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35E4385-0CFC-3972-6860-A551D150A043}"/>
              </a:ext>
            </a:extLst>
          </p:cNvPr>
          <p:cNvSpPr txBox="1"/>
          <p:nvPr/>
        </p:nvSpPr>
        <p:spPr>
          <a:xfrm>
            <a:off x="4965418" y="5358958"/>
            <a:ext cx="588038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6938A7EB-158F-904A-4C83-F0B1B25BC120}"/>
              </a:ext>
            </a:extLst>
          </p:cNvPr>
          <p:cNvSpPr/>
          <p:nvPr/>
        </p:nvSpPr>
        <p:spPr>
          <a:xfrm>
            <a:off x="3221037" y="2717127"/>
            <a:ext cx="2126660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1">
                  <a:lumMod val="65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CBFE03E4-73DC-A9C1-3054-7200782EC3DA}"/>
              </a:ext>
            </a:extLst>
          </p:cNvPr>
          <p:cNvSpPr/>
          <p:nvPr/>
        </p:nvSpPr>
        <p:spPr>
          <a:xfrm>
            <a:off x="3221038" y="2717127"/>
            <a:ext cx="1612900" cy="17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7B25C093-EC58-483E-FCA1-B3397408E54E}"/>
              </a:ext>
            </a:extLst>
          </p:cNvPr>
          <p:cNvSpPr/>
          <p:nvPr/>
        </p:nvSpPr>
        <p:spPr>
          <a:xfrm>
            <a:off x="4268787" y="3075086"/>
            <a:ext cx="1731963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1">
                  <a:lumMod val="65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3AE5D542-844F-5088-9642-74345BA8B082}"/>
              </a:ext>
            </a:extLst>
          </p:cNvPr>
          <p:cNvSpPr/>
          <p:nvPr/>
        </p:nvSpPr>
        <p:spPr>
          <a:xfrm>
            <a:off x="4268788" y="3075086"/>
            <a:ext cx="1313554" cy="17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4A32C4C-406C-B0F8-B959-70AE3E920E80}"/>
              </a:ext>
            </a:extLst>
          </p:cNvPr>
          <p:cNvSpPr/>
          <p:nvPr/>
        </p:nvSpPr>
        <p:spPr>
          <a:xfrm>
            <a:off x="5100637" y="3433045"/>
            <a:ext cx="2843213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1">
                  <a:lumMod val="65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B0CB8B45-B877-7B96-25C1-6FDFE45FC4D9}"/>
              </a:ext>
            </a:extLst>
          </p:cNvPr>
          <p:cNvSpPr/>
          <p:nvPr/>
        </p:nvSpPr>
        <p:spPr>
          <a:xfrm>
            <a:off x="5100638" y="3433045"/>
            <a:ext cx="1154112" cy="17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3E721E61-0624-E92E-9804-984225CB408F}"/>
              </a:ext>
            </a:extLst>
          </p:cNvPr>
          <p:cNvSpPr/>
          <p:nvPr/>
        </p:nvSpPr>
        <p:spPr>
          <a:xfrm>
            <a:off x="6051937" y="3791004"/>
            <a:ext cx="2241164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1">
                  <a:lumMod val="65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427BF985-A6CB-202A-54C3-0D5F9760A96B}"/>
              </a:ext>
            </a:extLst>
          </p:cNvPr>
          <p:cNvSpPr/>
          <p:nvPr/>
        </p:nvSpPr>
        <p:spPr>
          <a:xfrm>
            <a:off x="6051938" y="3791004"/>
            <a:ext cx="825112" cy="17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F801D781-49D7-1A0B-BC1B-D4F0997EE618}"/>
              </a:ext>
            </a:extLst>
          </p:cNvPr>
          <p:cNvSpPr/>
          <p:nvPr/>
        </p:nvSpPr>
        <p:spPr>
          <a:xfrm>
            <a:off x="7017136" y="4148963"/>
            <a:ext cx="3279389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1">
                  <a:lumMod val="65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0AB55AAD-AA05-054D-C96E-C47265BEEAAC}"/>
              </a:ext>
            </a:extLst>
          </p:cNvPr>
          <p:cNvSpPr/>
          <p:nvPr/>
        </p:nvSpPr>
        <p:spPr>
          <a:xfrm>
            <a:off x="7017137" y="4148963"/>
            <a:ext cx="2487151" cy="17358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endParaRPr lang="ko-KR" altLang="en-US">
              <a:solidFill>
                <a:srgbClr val="FFFFFF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FCA5E043-8AD6-A77A-752C-ABE74791EF46}"/>
              </a:ext>
            </a:extLst>
          </p:cNvPr>
          <p:cNvSpPr/>
          <p:nvPr/>
        </p:nvSpPr>
        <p:spPr>
          <a:xfrm>
            <a:off x="7966308" y="4506922"/>
            <a:ext cx="1878013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1">
                  <a:lumMod val="65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B72C787A-5546-10AE-3442-D676ACB0A91B}"/>
              </a:ext>
            </a:extLst>
          </p:cNvPr>
          <p:cNvSpPr/>
          <p:nvPr/>
        </p:nvSpPr>
        <p:spPr>
          <a:xfrm>
            <a:off x="7966309" y="4506922"/>
            <a:ext cx="1424321" cy="17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C0D0DAB3-E842-6DE3-0ECB-5EA4A0F24BF1}"/>
              </a:ext>
            </a:extLst>
          </p:cNvPr>
          <p:cNvSpPr/>
          <p:nvPr/>
        </p:nvSpPr>
        <p:spPr>
          <a:xfrm>
            <a:off x="8934048" y="4864881"/>
            <a:ext cx="1878013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1">
                  <a:lumMod val="65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CB19AF4D-9E7B-BDAC-D04B-117C2B0A451C}"/>
              </a:ext>
            </a:extLst>
          </p:cNvPr>
          <p:cNvSpPr/>
          <p:nvPr/>
        </p:nvSpPr>
        <p:spPr>
          <a:xfrm>
            <a:off x="8934049" y="4864881"/>
            <a:ext cx="1424321" cy="17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78E8C100-3DE9-921A-F4C8-3B42BECBC0D5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0CAC5320-6D5A-1711-2470-023B60A78F95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9086BA8-E871-A7D3-9E9B-9F19C5D61E6A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E22B056-774D-31B6-2A47-5FAEAD12A808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008E16E2-1B8B-E8BB-BA5E-94EAEBF49CE8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D59E9C1-8F00-8508-EB00-321FEA9A1640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B603983-9414-1033-697F-CB7F286EAC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32877" y="6331129"/>
            <a:ext cx="192361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118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7548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>
            <a:extLst>
              <a:ext uri="{FF2B5EF4-FFF2-40B4-BE49-F238E27FC236}">
                <a16:creationId xmlns:a16="http://schemas.microsoft.com/office/drawing/2014/main" id="{4AC6747D-827B-DADE-112B-CCC7C1288EEB}"/>
              </a:ext>
            </a:extLst>
          </p:cNvPr>
          <p:cNvSpPr txBox="1"/>
          <p:nvPr/>
        </p:nvSpPr>
        <p:spPr>
          <a:xfrm>
            <a:off x="1258074" y="4969208"/>
            <a:ext cx="392987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9" name="Rectangle 47">
            <a:extLst>
              <a:ext uri="{FF2B5EF4-FFF2-40B4-BE49-F238E27FC236}">
                <a16:creationId xmlns:a16="http://schemas.microsoft.com/office/drawing/2014/main" id="{C93C0E79-1FC1-598E-C3B1-B26C15F78F8B}"/>
              </a:ext>
            </a:extLst>
          </p:cNvPr>
          <p:cNvSpPr/>
          <p:nvPr/>
        </p:nvSpPr>
        <p:spPr>
          <a:xfrm>
            <a:off x="2224478" y="4088837"/>
            <a:ext cx="2446162" cy="78519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8926"/>
            <a:endParaRPr lang="en-US" sz="2400">
              <a:solidFill>
                <a:prstClr val="black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11" name="Rectangle 48">
            <a:extLst>
              <a:ext uri="{FF2B5EF4-FFF2-40B4-BE49-F238E27FC236}">
                <a16:creationId xmlns:a16="http://schemas.microsoft.com/office/drawing/2014/main" id="{66835CE0-1DAE-4239-1296-47387B9D1BAE}"/>
              </a:ext>
            </a:extLst>
          </p:cNvPr>
          <p:cNvSpPr/>
          <p:nvPr/>
        </p:nvSpPr>
        <p:spPr>
          <a:xfrm>
            <a:off x="2224477" y="4088837"/>
            <a:ext cx="2203757" cy="785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8926"/>
            <a:endParaRPr lang="en-US" sz="2400">
              <a:solidFill>
                <a:schemeClr val="accent3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F485BEA-542D-ABAD-E2FC-04F11076EA43}"/>
              </a:ext>
            </a:extLst>
          </p:cNvPr>
          <p:cNvSpPr txBox="1"/>
          <p:nvPr/>
        </p:nvSpPr>
        <p:spPr>
          <a:xfrm>
            <a:off x="1258074" y="4035763"/>
            <a:ext cx="729367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latin typeface="+mn-ea"/>
                <a:ea typeface="+mn-ea"/>
              </a:rPr>
              <a:t>키워드 입력</a:t>
            </a:r>
            <a:endParaRPr lang="en-US" altLang="ko-KR">
              <a:latin typeface="+mn-ea"/>
              <a:ea typeface="+mn-ea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6D37543-DB5B-A9D7-8A28-61191F01D445}"/>
              </a:ext>
            </a:extLst>
          </p:cNvPr>
          <p:cNvSpPr txBox="1"/>
          <p:nvPr/>
        </p:nvSpPr>
        <p:spPr>
          <a:xfrm>
            <a:off x="4907677" y="4035763"/>
            <a:ext cx="19877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ko-KR">
                <a:latin typeface="+mn-ea"/>
                <a:ea typeface="+mn-ea"/>
              </a:rPr>
              <a:t>95</a:t>
            </a:r>
          </a:p>
        </p:txBody>
      </p:sp>
      <p:sp>
        <p:nvSpPr>
          <p:cNvPr id="25" name="Rectangle 47">
            <a:extLst>
              <a:ext uri="{FF2B5EF4-FFF2-40B4-BE49-F238E27FC236}">
                <a16:creationId xmlns:a16="http://schemas.microsoft.com/office/drawing/2014/main" id="{8BF4A098-2CAB-562E-CDD7-EB00DE283F0B}"/>
              </a:ext>
            </a:extLst>
          </p:cNvPr>
          <p:cNvSpPr/>
          <p:nvPr/>
        </p:nvSpPr>
        <p:spPr>
          <a:xfrm>
            <a:off x="2224478" y="4530080"/>
            <a:ext cx="2446162" cy="78519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8926"/>
            <a:endParaRPr lang="en-US" sz="2400">
              <a:solidFill>
                <a:prstClr val="black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26" name="Rectangle 48">
            <a:extLst>
              <a:ext uri="{FF2B5EF4-FFF2-40B4-BE49-F238E27FC236}">
                <a16:creationId xmlns:a16="http://schemas.microsoft.com/office/drawing/2014/main" id="{0817139F-5E34-9253-B939-987E183C4F0F}"/>
              </a:ext>
            </a:extLst>
          </p:cNvPr>
          <p:cNvSpPr/>
          <p:nvPr/>
        </p:nvSpPr>
        <p:spPr>
          <a:xfrm>
            <a:off x="2224478" y="4530080"/>
            <a:ext cx="1468701" cy="7851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8926"/>
            <a:endParaRPr lang="en-US" sz="2400">
              <a:solidFill>
                <a:prstClr val="black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BC66C75-F56D-C10B-2A75-776B8B490F82}"/>
              </a:ext>
            </a:extLst>
          </p:cNvPr>
          <p:cNvSpPr txBox="1"/>
          <p:nvPr/>
        </p:nvSpPr>
        <p:spPr>
          <a:xfrm>
            <a:off x="1258074" y="4477006"/>
            <a:ext cx="729367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solidFill>
                  <a:schemeClr val="accent3">
                    <a:lumMod val="60000"/>
                    <a:lumOff val="40000"/>
                  </a:schemeClr>
                </a:solidFill>
                <a:latin typeface="+mn-ea"/>
                <a:ea typeface="+mn-ea"/>
              </a:rPr>
              <a:t>키워드 입력</a:t>
            </a:r>
            <a:endParaRPr lang="en-US" altLang="ko-KR">
              <a:solidFill>
                <a:schemeClr val="accent3">
                  <a:lumMod val="60000"/>
                  <a:lumOff val="40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32AC47-3226-266D-E447-2F43FB7B195B}"/>
              </a:ext>
            </a:extLst>
          </p:cNvPr>
          <p:cNvSpPr txBox="1"/>
          <p:nvPr/>
        </p:nvSpPr>
        <p:spPr>
          <a:xfrm>
            <a:off x="4907677" y="4477006"/>
            <a:ext cx="206788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ko-KR">
                <a:solidFill>
                  <a:schemeClr val="accent3">
                    <a:lumMod val="60000"/>
                    <a:lumOff val="40000"/>
                  </a:schemeClr>
                </a:solidFill>
                <a:latin typeface="+mn-ea"/>
                <a:ea typeface="+mn-ea"/>
              </a:rPr>
              <a:t>60</a:t>
            </a:r>
          </a:p>
        </p:txBody>
      </p:sp>
      <p:sp>
        <p:nvSpPr>
          <p:cNvPr id="45" name="Freeform 28">
            <a:extLst>
              <a:ext uri="{FF2B5EF4-FFF2-40B4-BE49-F238E27FC236}">
                <a16:creationId xmlns:a16="http://schemas.microsoft.com/office/drawing/2014/main" id="{D7C11C0F-6FA6-FD94-9971-BFC3EB496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6811" y="701402"/>
            <a:ext cx="1977973" cy="2001723"/>
          </a:xfrm>
          <a:custGeom>
            <a:avLst/>
            <a:gdLst>
              <a:gd name="T0" fmla="*/ 2147483646 w 15792"/>
              <a:gd name="T1" fmla="*/ 2147483646 h 15982"/>
              <a:gd name="T2" fmla="*/ 2147483646 w 15792"/>
              <a:gd name="T3" fmla="*/ 2147483646 h 15982"/>
              <a:gd name="T4" fmla="*/ 2147483646 w 15792"/>
              <a:gd name="T5" fmla="*/ 2147483646 h 15982"/>
              <a:gd name="T6" fmla="*/ 2147483646 w 15792"/>
              <a:gd name="T7" fmla="*/ 2147483646 h 15982"/>
              <a:gd name="T8" fmla="*/ 2147483646 w 15792"/>
              <a:gd name="T9" fmla="*/ 2147483646 h 15982"/>
              <a:gd name="T10" fmla="*/ 2147483646 w 15792"/>
              <a:gd name="T11" fmla="*/ 2147483646 h 15982"/>
              <a:gd name="T12" fmla="*/ 2147483646 w 15792"/>
              <a:gd name="T13" fmla="*/ 2147483646 h 15982"/>
              <a:gd name="T14" fmla="*/ 2147483646 w 15792"/>
              <a:gd name="T15" fmla="*/ 2147483646 h 15982"/>
              <a:gd name="T16" fmla="*/ 2147483646 w 15792"/>
              <a:gd name="T17" fmla="*/ 2147483646 h 15982"/>
              <a:gd name="T18" fmla="*/ 2147483646 w 15792"/>
              <a:gd name="T19" fmla="*/ 2147483646 h 15982"/>
              <a:gd name="T20" fmla="*/ 2147483646 w 15792"/>
              <a:gd name="T21" fmla="*/ 2147483646 h 15982"/>
              <a:gd name="T22" fmla="*/ 2147483646 w 15792"/>
              <a:gd name="T23" fmla="*/ 2147483646 h 15982"/>
              <a:gd name="T24" fmla="*/ 2147483646 w 15792"/>
              <a:gd name="T25" fmla="*/ 2147483646 h 15982"/>
              <a:gd name="T26" fmla="*/ 2147483646 w 15792"/>
              <a:gd name="T27" fmla="*/ 2147483646 h 15982"/>
              <a:gd name="T28" fmla="*/ 2147483646 w 15792"/>
              <a:gd name="T29" fmla="*/ 2147483646 h 15982"/>
              <a:gd name="T30" fmla="*/ 2147483646 w 15792"/>
              <a:gd name="T31" fmla="*/ 2147483646 h 15982"/>
              <a:gd name="T32" fmla="*/ 2147483646 w 15792"/>
              <a:gd name="T33" fmla="*/ 2147483646 h 15982"/>
              <a:gd name="T34" fmla="*/ 2147483646 w 15792"/>
              <a:gd name="T35" fmla="*/ 2147483646 h 15982"/>
              <a:gd name="T36" fmla="*/ 2147483646 w 15792"/>
              <a:gd name="T37" fmla="*/ 2147483646 h 15982"/>
              <a:gd name="T38" fmla="*/ 2147483646 w 15792"/>
              <a:gd name="T39" fmla="*/ 2147483646 h 15982"/>
              <a:gd name="T40" fmla="*/ 2147483646 w 15792"/>
              <a:gd name="T41" fmla="*/ 2147483646 h 15982"/>
              <a:gd name="T42" fmla="*/ 2147483646 w 15792"/>
              <a:gd name="T43" fmla="*/ 2147483646 h 15982"/>
              <a:gd name="T44" fmla="*/ 2147483646 w 15792"/>
              <a:gd name="T45" fmla="*/ 2147483646 h 15982"/>
              <a:gd name="T46" fmla="*/ 2147483646 w 15792"/>
              <a:gd name="T47" fmla="*/ 2147483646 h 15982"/>
              <a:gd name="T48" fmla="*/ 2147483646 w 15792"/>
              <a:gd name="T49" fmla="*/ 2147483646 h 15982"/>
              <a:gd name="T50" fmla="*/ 2147483646 w 15792"/>
              <a:gd name="T51" fmla="*/ 2147483646 h 15982"/>
              <a:gd name="T52" fmla="*/ 2147483646 w 15792"/>
              <a:gd name="T53" fmla="*/ 2147483646 h 15982"/>
              <a:gd name="T54" fmla="*/ 2147483646 w 15792"/>
              <a:gd name="T55" fmla="*/ 2147483646 h 15982"/>
              <a:gd name="T56" fmla="*/ 2147483646 w 15792"/>
              <a:gd name="T57" fmla="*/ 2147483646 h 15982"/>
              <a:gd name="T58" fmla="*/ 2147483646 w 15792"/>
              <a:gd name="T59" fmla="*/ 2147483646 h 15982"/>
              <a:gd name="T60" fmla="*/ 2147483646 w 15792"/>
              <a:gd name="T61" fmla="*/ 2147483646 h 15982"/>
              <a:gd name="T62" fmla="*/ 2147483646 w 15792"/>
              <a:gd name="T63" fmla="*/ 2147483646 h 15982"/>
              <a:gd name="T64" fmla="*/ 2147483646 w 15792"/>
              <a:gd name="T65" fmla="*/ 2147483646 h 15982"/>
              <a:gd name="T66" fmla="*/ 2147483646 w 15792"/>
              <a:gd name="T67" fmla="*/ 2147483646 h 15982"/>
              <a:gd name="T68" fmla="*/ 2147483646 w 15792"/>
              <a:gd name="T69" fmla="*/ 2147483646 h 15982"/>
              <a:gd name="T70" fmla="*/ 2147483646 w 15792"/>
              <a:gd name="T71" fmla="*/ 2147483646 h 15982"/>
              <a:gd name="T72" fmla="*/ 2147483646 w 15792"/>
              <a:gd name="T73" fmla="*/ 2147483646 h 15982"/>
              <a:gd name="T74" fmla="*/ 2147483646 w 15792"/>
              <a:gd name="T75" fmla="*/ 2147483646 h 15982"/>
              <a:gd name="T76" fmla="*/ 2147483646 w 15792"/>
              <a:gd name="T77" fmla="*/ 2147483646 h 15982"/>
              <a:gd name="T78" fmla="*/ 2147483646 w 15792"/>
              <a:gd name="T79" fmla="*/ 2147483646 h 15982"/>
              <a:gd name="T80" fmla="*/ 2147483646 w 15792"/>
              <a:gd name="T81" fmla="*/ 2147483646 h 15982"/>
              <a:gd name="T82" fmla="*/ 2147483646 w 15792"/>
              <a:gd name="T83" fmla="*/ 2147483646 h 15982"/>
              <a:gd name="T84" fmla="*/ 2147483646 w 15792"/>
              <a:gd name="T85" fmla="*/ 2147483646 h 15982"/>
              <a:gd name="T86" fmla="*/ 2147483646 w 15792"/>
              <a:gd name="T87" fmla="*/ 2147483646 h 15982"/>
              <a:gd name="T88" fmla="*/ 2147483646 w 15792"/>
              <a:gd name="T89" fmla="*/ 2147483646 h 15982"/>
              <a:gd name="T90" fmla="*/ 2147483646 w 15792"/>
              <a:gd name="T91" fmla="*/ 2147483646 h 15982"/>
              <a:gd name="T92" fmla="*/ 0 w 15792"/>
              <a:gd name="T93" fmla="*/ 2147483646 h 15982"/>
              <a:gd name="T94" fmla="*/ 2147483646 w 15792"/>
              <a:gd name="T95" fmla="*/ 2147483646 h 15982"/>
              <a:gd name="T96" fmla="*/ 2147483646 w 15792"/>
              <a:gd name="T97" fmla="*/ 2147483646 h 15982"/>
              <a:gd name="T98" fmla="*/ 2147483646 w 15792"/>
              <a:gd name="T99" fmla="*/ 2147483646 h 15982"/>
              <a:gd name="T100" fmla="*/ 2147483646 w 15792"/>
              <a:gd name="T101" fmla="*/ 2147483646 h 15982"/>
              <a:gd name="T102" fmla="*/ 2147483646 w 15792"/>
              <a:gd name="T103" fmla="*/ 2147483646 h 15982"/>
              <a:gd name="T104" fmla="*/ 2147483646 w 15792"/>
              <a:gd name="T105" fmla="*/ 0 h 1598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792" h="15982">
                <a:moveTo>
                  <a:pt x="8801" y="0"/>
                </a:moveTo>
                <a:lnTo>
                  <a:pt x="8991" y="381"/>
                </a:lnTo>
                <a:lnTo>
                  <a:pt x="9295" y="952"/>
                </a:lnTo>
                <a:lnTo>
                  <a:pt x="9353" y="1199"/>
                </a:lnTo>
                <a:lnTo>
                  <a:pt x="9486" y="1600"/>
                </a:lnTo>
                <a:lnTo>
                  <a:pt x="10057" y="2685"/>
                </a:lnTo>
                <a:lnTo>
                  <a:pt x="10477" y="3847"/>
                </a:lnTo>
                <a:lnTo>
                  <a:pt x="10553" y="3981"/>
                </a:lnTo>
                <a:lnTo>
                  <a:pt x="10782" y="4247"/>
                </a:lnTo>
                <a:lnTo>
                  <a:pt x="10858" y="4495"/>
                </a:lnTo>
                <a:lnTo>
                  <a:pt x="11924" y="5980"/>
                </a:lnTo>
                <a:lnTo>
                  <a:pt x="12324" y="6590"/>
                </a:lnTo>
                <a:lnTo>
                  <a:pt x="12800" y="7123"/>
                </a:lnTo>
                <a:lnTo>
                  <a:pt x="12877" y="7181"/>
                </a:lnTo>
                <a:lnTo>
                  <a:pt x="13201" y="7562"/>
                </a:lnTo>
                <a:lnTo>
                  <a:pt x="13220" y="7733"/>
                </a:lnTo>
                <a:lnTo>
                  <a:pt x="13220" y="7924"/>
                </a:lnTo>
                <a:lnTo>
                  <a:pt x="13258" y="8095"/>
                </a:lnTo>
                <a:lnTo>
                  <a:pt x="13486" y="8209"/>
                </a:lnTo>
                <a:lnTo>
                  <a:pt x="13543" y="8342"/>
                </a:lnTo>
                <a:lnTo>
                  <a:pt x="13734" y="8952"/>
                </a:lnTo>
                <a:lnTo>
                  <a:pt x="13810" y="9085"/>
                </a:lnTo>
                <a:lnTo>
                  <a:pt x="13905" y="9143"/>
                </a:lnTo>
                <a:lnTo>
                  <a:pt x="14001" y="9219"/>
                </a:lnTo>
                <a:lnTo>
                  <a:pt x="14286" y="9790"/>
                </a:lnTo>
                <a:lnTo>
                  <a:pt x="14458" y="10000"/>
                </a:lnTo>
                <a:lnTo>
                  <a:pt x="14515" y="10133"/>
                </a:lnTo>
                <a:lnTo>
                  <a:pt x="14534" y="10247"/>
                </a:lnTo>
                <a:lnTo>
                  <a:pt x="14572" y="10381"/>
                </a:lnTo>
                <a:lnTo>
                  <a:pt x="14877" y="10704"/>
                </a:lnTo>
                <a:lnTo>
                  <a:pt x="14972" y="10990"/>
                </a:lnTo>
                <a:lnTo>
                  <a:pt x="15067" y="11581"/>
                </a:lnTo>
                <a:lnTo>
                  <a:pt x="15182" y="11905"/>
                </a:lnTo>
                <a:lnTo>
                  <a:pt x="15506" y="12362"/>
                </a:lnTo>
                <a:lnTo>
                  <a:pt x="15524" y="12457"/>
                </a:lnTo>
                <a:lnTo>
                  <a:pt x="15506" y="12552"/>
                </a:lnTo>
                <a:lnTo>
                  <a:pt x="15429" y="12628"/>
                </a:lnTo>
                <a:lnTo>
                  <a:pt x="15410" y="12724"/>
                </a:lnTo>
                <a:lnTo>
                  <a:pt x="15391" y="12800"/>
                </a:lnTo>
                <a:lnTo>
                  <a:pt x="15448" y="13047"/>
                </a:lnTo>
                <a:lnTo>
                  <a:pt x="15506" y="13752"/>
                </a:lnTo>
                <a:lnTo>
                  <a:pt x="15563" y="14076"/>
                </a:lnTo>
                <a:lnTo>
                  <a:pt x="15772" y="14724"/>
                </a:lnTo>
                <a:lnTo>
                  <a:pt x="15791" y="15047"/>
                </a:lnTo>
                <a:lnTo>
                  <a:pt x="15715" y="15352"/>
                </a:lnTo>
                <a:lnTo>
                  <a:pt x="15582" y="15619"/>
                </a:lnTo>
                <a:lnTo>
                  <a:pt x="15467" y="15943"/>
                </a:lnTo>
                <a:lnTo>
                  <a:pt x="15391" y="15943"/>
                </a:lnTo>
                <a:lnTo>
                  <a:pt x="15182" y="15904"/>
                </a:lnTo>
                <a:lnTo>
                  <a:pt x="14991" y="15981"/>
                </a:lnTo>
                <a:lnTo>
                  <a:pt x="14553" y="15828"/>
                </a:lnTo>
                <a:lnTo>
                  <a:pt x="14629" y="15638"/>
                </a:lnTo>
                <a:lnTo>
                  <a:pt x="14591" y="15467"/>
                </a:lnTo>
                <a:lnTo>
                  <a:pt x="14553" y="15276"/>
                </a:lnTo>
                <a:lnTo>
                  <a:pt x="14534" y="15047"/>
                </a:lnTo>
                <a:lnTo>
                  <a:pt x="14610" y="14838"/>
                </a:lnTo>
                <a:lnTo>
                  <a:pt x="14686" y="14647"/>
                </a:lnTo>
                <a:lnTo>
                  <a:pt x="14629" y="14590"/>
                </a:lnTo>
                <a:lnTo>
                  <a:pt x="14572" y="14533"/>
                </a:lnTo>
                <a:lnTo>
                  <a:pt x="14610" y="14362"/>
                </a:lnTo>
                <a:lnTo>
                  <a:pt x="14134" y="14324"/>
                </a:lnTo>
                <a:lnTo>
                  <a:pt x="14001" y="14248"/>
                </a:lnTo>
                <a:lnTo>
                  <a:pt x="13867" y="14190"/>
                </a:lnTo>
                <a:lnTo>
                  <a:pt x="13810" y="14038"/>
                </a:lnTo>
                <a:lnTo>
                  <a:pt x="13753" y="13867"/>
                </a:lnTo>
                <a:lnTo>
                  <a:pt x="13543" y="13771"/>
                </a:lnTo>
                <a:lnTo>
                  <a:pt x="13410" y="13581"/>
                </a:lnTo>
                <a:lnTo>
                  <a:pt x="13391" y="13314"/>
                </a:lnTo>
                <a:lnTo>
                  <a:pt x="13429" y="13124"/>
                </a:lnTo>
                <a:lnTo>
                  <a:pt x="13543" y="13047"/>
                </a:lnTo>
                <a:lnTo>
                  <a:pt x="13658" y="12990"/>
                </a:lnTo>
                <a:lnTo>
                  <a:pt x="13848" y="13066"/>
                </a:lnTo>
                <a:lnTo>
                  <a:pt x="14001" y="12952"/>
                </a:lnTo>
                <a:lnTo>
                  <a:pt x="13924" y="12780"/>
                </a:lnTo>
                <a:lnTo>
                  <a:pt x="13734" y="12666"/>
                </a:lnTo>
                <a:lnTo>
                  <a:pt x="13525" y="12609"/>
                </a:lnTo>
                <a:lnTo>
                  <a:pt x="13353" y="12704"/>
                </a:lnTo>
                <a:lnTo>
                  <a:pt x="13181" y="12743"/>
                </a:lnTo>
                <a:lnTo>
                  <a:pt x="12953" y="12628"/>
                </a:lnTo>
                <a:lnTo>
                  <a:pt x="12705" y="12590"/>
                </a:lnTo>
                <a:lnTo>
                  <a:pt x="12629" y="12628"/>
                </a:lnTo>
                <a:lnTo>
                  <a:pt x="12553" y="12628"/>
                </a:lnTo>
                <a:lnTo>
                  <a:pt x="12496" y="12552"/>
                </a:lnTo>
                <a:lnTo>
                  <a:pt x="12419" y="12514"/>
                </a:lnTo>
                <a:lnTo>
                  <a:pt x="12248" y="12648"/>
                </a:lnTo>
                <a:lnTo>
                  <a:pt x="12058" y="12724"/>
                </a:lnTo>
                <a:lnTo>
                  <a:pt x="12038" y="12590"/>
                </a:lnTo>
                <a:lnTo>
                  <a:pt x="12058" y="12457"/>
                </a:lnTo>
                <a:lnTo>
                  <a:pt x="11943" y="12399"/>
                </a:lnTo>
                <a:lnTo>
                  <a:pt x="11829" y="12381"/>
                </a:lnTo>
                <a:lnTo>
                  <a:pt x="11734" y="12209"/>
                </a:lnTo>
                <a:lnTo>
                  <a:pt x="11562" y="12209"/>
                </a:lnTo>
                <a:lnTo>
                  <a:pt x="11391" y="12285"/>
                </a:lnTo>
                <a:lnTo>
                  <a:pt x="11277" y="12419"/>
                </a:lnTo>
                <a:lnTo>
                  <a:pt x="11315" y="12609"/>
                </a:lnTo>
                <a:lnTo>
                  <a:pt x="11296" y="12800"/>
                </a:lnTo>
                <a:lnTo>
                  <a:pt x="11258" y="12971"/>
                </a:lnTo>
                <a:lnTo>
                  <a:pt x="11105" y="12952"/>
                </a:lnTo>
                <a:lnTo>
                  <a:pt x="10915" y="12914"/>
                </a:lnTo>
                <a:lnTo>
                  <a:pt x="10763" y="12838"/>
                </a:lnTo>
                <a:lnTo>
                  <a:pt x="10610" y="12762"/>
                </a:lnTo>
                <a:lnTo>
                  <a:pt x="10477" y="12685"/>
                </a:lnTo>
                <a:lnTo>
                  <a:pt x="10343" y="12628"/>
                </a:lnTo>
                <a:lnTo>
                  <a:pt x="10191" y="12609"/>
                </a:lnTo>
                <a:lnTo>
                  <a:pt x="10020" y="12571"/>
                </a:lnTo>
                <a:lnTo>
                  <a:pt x="9867" y="12457"/>
                </a:lnTo>
                <a:lnTo>
                  <a:pt x="9715" y="12343"/>
                </a:lnTo>
                <a:lnTo>
                  <a:pt x="9562" y="12343"/>
                </a:lnTo>
                <a:lnTo>
                  <a:pt x="9410" y="12399"/>
                </a:lnTo>
                <a:lnTo>
                  <a:pt x="9277" y="12419"/>
                </a:lnTo>
                <a:lnTo>
                  <a:pt x="9163" y="12438"/>
                </a:lnTo>
                <a:lnTo>
                  <a:pt x="9105" y="12323"/>
                </a:lnTo>
                <a:lnTo>
                  <a:pt x="8991" y="12190"/>
                </a:lnTo>
                <a:lnTo>
                  <a:pt x="8991" y="12095"/>
                </a:lnTo>
                <a:lnTo>
                  <a:pt x="8934" y="12019"/>
                </a:lnTo>
                <a:lnTo>
                  <a:pt x="8629" y="12057"/>
                </a:lnTo>
                <a:lnTo>
                  <a:pt x="8438" y="12114"/>
                </a:lnTo>
                <a:lnTo>
                  <a:pt x="8381" y="12152"/>
                </a:lnTo>
                <a:lnTo>
                  <a:pt x="8324" y="12133"/>
                </a:lnTo>
                <a:lnTo>
                  <a:pt x="8248" y="12095"/>
                </a:lnTo>
                <a:lnTo>
                  <a:pt x="8172" y="12019"/>
                </a:lnTo>
                <a:lnTo>
                  <a:pt x="8286" y="11847"/>
                </a:lnTo>
                <a:lnTo>
                  <a:pt x="8457" y="11714"/>
                </a:lnTo>
                <a:lnTo>
                  <a:pt x="8534" y="11542"/>
                </a:lnTo>
                <a:lnTo>
                  <a:pt x="8420" y="11524"/>
                </a:lnTo>
                <a:lnTo>
                  <a:pt x="8057" y="11466"/>
                </a:lnTo>
                <a:lnTo>
                  <a:pt x="7715" y="11333"/>
                </a:lnTo>
                <a:lnTo>
                  <a:pt x="7563" y="11447"/>
                </a:lnTo>
                <a:lnTo>
                  <a:pt x="7448" y="11505"/>
                </a:lnTo>
                <a:lnTo>
                  <a:pt x="7296" y="11485"/>
                </a:lnTo>
                <a:lnTo>
                  <a:pt x="7162" y="11581"/>
                </a:lnTo>
                <a:lnTo>
                  <a:pt x="6953" y="11695"/>
                </a:lnTo>
                <a:lnTo>
                  <a:pt x="6743" y="11752"/>
                </a:lnTo>
                <a:lnTo>
                  <a:pt x="6667" y="11638"/>
                </a:lnTo>
                <a:lnTo>
                  <a:pt x="6667" y="11466"/>
                </a:lnTo>
                <a:lnTo>
                  <a:pt x="6439" y="11219"/>
                </a:lnTo>
                <a:lnTo>
                  <a:pt x="6115" y="11314"/>
                </a:lnTo>
                <a:lnTo>
                  <a:pt x="6000" y="11466"/>
                </a:lnTo>
                <a:lnTo>
                  <a:pt x="6019" y="11847"/>
                </a:lnTo>
                <a:lnTo>
                  <a:pt x="5905" y="11942"/>
                </a:lnTo>
                <a:lnTo>
                  <a:pt x="5848" y="12000"/>
                </a:lnTo>
                <a:lnTo>
                  <a:pt x="5810" y="12038"/>
                </a:lnTo>
                <a:lnTo>
                  <a:pt x="5753" y="12000"/>
                </a:lnTo>
                <a:lnTo>
                  <a:pt x="5696" y="11981"/>
                </a:lnTo>
                <a:lnTo>
                  <a:pt x="5505" y="11962"/>
                </a:lnTo>
                <a:lnTo>
                  <a:pt x="5315" y="12000"/>
                </a:lnTo>
                <a:lnTo>
                  <a:pt x="5372" y="11619"/>
                </a:lnTo>
                <a:lnTo>
                  <a:pt x="4705" y="11714"/>
                </a:lnTo>
                <a:lnTo>
                  <a:pt x="4038" y="11905"/>
                </a:lnTo>
                <a:lnTo>
                  <a:pt x="4381" y="11276"/>
                </a:lnTo>
                <a:lnTo>
                  <a:pt x="4667" y="10571"/>
                </a:lnTo>
                <a:lnTo>
                  <a:pt x="5048" y="9752"/>
                </a:lnTo>
                <a:lnTo>
                  <a:pt x="5086" y="9580"/>
                </a:lnTo>
                <a:lnTo>
                  <a:pt x="5067" y="9390"/>
                </a:lnTo>
                <a:lnTo>
                  <a:pt x="5143" y="9257"/>
                </a:lnTo>
                <a:lnTo>
                  <a:pt x="5257" y="9104"/>
                </a:lnTo>
                <a:lnTo>
                  <a:pt x="5391" y="9067"/>
                </a:lnTo>
                <a:lnTo>
                  <a:pt x="5448" y="8914"/>
                </a:lnTo>
                <a:lnTo>
                  <a:pt x="5372" y="8800"/>
                </a:lnTo>
                <a:lnTo>
                  <a:pt x="5277" y="8723"/>
                </a:lnTo>
                <a:lnTo>
                  <a:pt x="5124" y="8704"/>
                </a:lnTo>
                <a:lnTo>
                  <a:pt x="4972" y="8647"/>
                </a:lnTo>
                <a:lnTo>
                  <a:pt x="4762" y="8609"/>
                </a:lnTo>
                <a:lnTo>
                  <a:pt x="4419" y="8419"/>
                </a:lnTo>
                <a:lnTo>
                  <a:pt x="4248" y="8342"/>
                </a:lnTo>
                <a:lnTo>
                  <a:pt x="4095" y="8247"/>
                </a:lnTo>
                <a:lnTo>
                  <a:pt x="3924" y="8209"/>
                </a:lnTo>
                <a:lnTo>
                  <a:pt x="3753" y="8266"/>
                </a:lnTo>
                <a:lnTo>
                  <a:pt x="3619" y="8152"/>
                </a:lnTo>
                <a:lnTo>
                  <a:pt x="3619" y="8019"/>
                </a:lnTo>
                <a:lnTo>
                  <a:pt x="3696" y="7885"/>
                </a:lnTo>
                <a:lnTo>
                  <a:pt x="3714" y="7733"/>
                </a:lnTo>
                <a:lnTo>
                  <a:pt x="3714" y="7580"/>
                </a:lnTo>
                <a:lnTo>
                  <a:pt x="3562" y="7619"/>
                </a:lnTo>
                <a:lnTo>
                  <a:pt x="3486" y="7523"/>
                </a:lnTo>
                <a:lnTo>
                  <a:pt x="3657" y="7314"/>
                </a:lnTo>
                <a:lnTo>
                  <a:pt x="3638" y="7162"/>
                </a:lnTo>
                <a:lnTo>
                  <a:pt x="3581" y="7028"/>
                </a:lnTo>
                <a:lnTo>
                  <a:pt x="3619" y="6914"/>
                </a:lnTo>
                <a:lnTo>
                  <a:pt x="3619" y="6781"/>
                </a:lnTo>
                <a:lnTo>
                  <a:pt x="3600" y="6666"/>
                </a:lnTo>
                <a:lnTo>
                  <a:pt x="3924" y="6438"/>
                </a:lnTo>
                <a:lnTo>
                  <a:pt x="4058" y="6380"/>
                </a:lnTo>
                <a:lnTo>
                  <a:pt x="4114" y="6285"/>
                </a:lnTo>
                <a:lnTo>
                  <a:pt x="4153" y="5962"/>
                </a:lnTo>
                <a:lnTo>
                  <a:pt x="4000" y="5733"/>
                </a:lnTo>
                <a:lnTo>
                  <a:pt x="3886" y="5695"/>
                </a:lnTo>
                <a:lnTo>
                  <a:pt x="3772" y="5638"/>
                </a:lnTo>
                <a:lnTo>
                  <a:pt x="3677" y="5409"/>
                </a:lnTo>
                <a:lnTo>
                  <a:pt x="3543" y="5409"/>
                </a:lnTo>
                <a:lnTo>
                  <a:pt x="3391" y="5409"/>
                </a:lnTo>
                <a:lnTo>
                  <a:pt x="3238" y="5295"/>
                </a:lnTo>
                <a:lnTo>
                  <a:pt x="3162" y="5085"/>
                </a:lnTo>
                <a:lnTo>
                  <a:pt x="3124" y="4704"/>
                </a:lnTo>
                <a:lnTo>
                  <a:pt x="3067" y="4514"/>
                </a:lnTo>
                <a:lnTo>
                  <a:pt x="3010" y="4475"/>
                </a:lnTo>
                <a:lnTo>
                  <a:pt x="2971" y="4495"/>
                </a:lnTo>
                <a:lnTo>
                  <a:pt x="2934" y="4514"/>
                </a:lnTo>
                <a:lnTo>
                  <a:pt x="2895" y="4533"/>
                </a:lnTo>
                <a:lnTo>
                  <a:pt x="2781" y="4457"/>
                </a:lnTo>
                <a:lnTo>
                  <a:pt x="2534" y="4552"/>
                </a:lnTo>
                <a:lnTo>
                  <a:pt x="2286" y="4495"/>
                </a:lnTo>
                <a:lnTo>
                  <a:pt x="2191" y="4419"/>
                </a:lnTo>
                <a:lnTo>
                  <a:pt x="2096" y="4343"/>
                </a:lnTo>
                <a:lnTo>
                  <a:pt x="2077" y="4190"/>
                </a:lnTo>
                <a:lnTo>
                  <a:pt x="2133" y="4037"/>
                </a:lnTo>
                <a:lnTo>
                  <a:pt x="2172" y="3999"/>
                </a:lnTo>
                <a:lnTo>
                  <a:pt x="2191" y="3942"/>
                </a:lnTo>
                <a:lnTo>
                  <a:pt x="2153" y="3904"/>
                </a:lnTo>
                <a:lnTo>
                  <a:pt x="2096" y="3885"/>
                </a:lnTo>
                <a:lnTo>
                  <a:pt x="2038" y="3904"/>
                </a:lnTo>
                <a:lnTo>
                  <a:pt x="2000" y="3942"/>
                </a:lnTo>
                <a:lnTo>
                  <a:pt x="1924" y="4037"/>
                </a:lnTo>
                <a:lnTo>
                  <a:pt x="1829" y="4133"/>
                </a:lnTo>
                <a:lnTo>
                  <a:pt x="1676" y="4171"/>
                </a:lnTo>
                <a:lnTo>
                  <a:pt x="1562" y="4076"/>
                </a:lnTo>
                <a:lnTo>
                  <a:pt x="1543" y="3999"/>
                </a:lnTo>
                <a:lnTo>
                  <a:pt x="1524" y="3923"/>
                </a:lnTo>
                <a:lnTo>
                  <a:pt x="1486" y="3885"/>
                </a:lnTo>
                <a:lnTo>
                  <a:pt x="1429" y="3942"/>
                </a:lnTo>
                <a:lnTo>
                  <a:pt x="1410" y="4018"/>
                </a:lnTo>
                <a:lnTo>
                  <a:pt x="1410" y="4285"/>
                </a:lnTo>
                <a:lnTo>
                  <a:pt x="1334" y="4419"/>
                </a:lnTo>
                <a:lnTo>
                  <a:pt x="1105" y="4304"/>
                </a:lnTo>
                <a:lnTo>
                  <a:pt x="895" y="4114"/>
                </a:lnTo>
                <a:lnTo>
                  <a:pt x="819" y="4037"/>
                </a:lnTo>
                <a:lnTo>
                  <a:pt x="743" y="4037"/>
                </a:lnTo>
                <a:lnTo>
                  <a:pt x="667" y="3942"/>
                </a:lnTo>
                <a:lnTo>
                  <a:pt x="629" y="3809"/>
                </a:lnTo>
                <a:lnTo>
                  <a:pt x="572" y="3752"/>
                </a:lnTo>
                <a:lnTo>
                  <a:pt x="495" y="3695"/>
                </a:lnTo>
                <a:lnTo>
                  <a:pt x="438" y="3561"/>
                </a:lnTo>
                <a:lnTo>
                  <a:pt x="343" y="3504"/>
                </a:lnTo>
                <a:lnTo>
                  <a:pt x="133" y="3371"/>
                </a:lnTo>
                <a:lnTo>
                  <a:pt x="0" y="3295"/>
                </a:lnTo>
                <a:lnTo>
                  <a:pt x="38" y="3256"/>
                </a:lnTo>
                <a:lnTo>
                  <a:pt x="381" y="2971"/>
                </a:lnTo>
                <a:lnTo>
                  <a:pt x="781" y="2723"/>
                </a:lnTo>
                <a:lnTo>
                  <a:pt x="1219" y="2552"/>
                </a:lnTo>
                <a:lnTo>
                  <a:pt x="1619" y="2494"/>
                </a:lnTo>
                <a:lnTo>
                  <a:pt x="1810" y="2533"/>
                </a:lnTo>
                <a:lnTo>
                  <a:pt x="2590" y="2457"/>
                </a:lnTo>
                <a:lnTo>
                  <a:pt x="3181" y="2647"/>
                </a:lnTo>
                <a:lnTo>
                  <a:pt x="3372" y="2628"/>
                </a:lnTo>
                <a:lnTo>
                  <a:pt x="3753" y="2514"/>
                </a:lnTo>
                <a:lnTo>
                  <a:pt x="4952" y="2399"/>
                </a:lnTo>
                <a:lnTo>
                  <a:pt x="5010" y="2438"/>
                </a:lnTo>
                <a:lnTo>
                  <a:pt x="5086" y="2552"/>
                </a:lnTo>
                <a:lnTo>
                  <a:pt x="5162" y="2628"/>
                </a:lnTo>
                <a:lnTo>
                  <a:pt x="5257" y="2647"/>
                </a:lnTo>
                <a:lnTo>
                  <a:pt x="5677" y="2571"/>
                </a:lnTo>
                <a:lnTo>
                  <a:pt x="6324" y="2609"/>
                </a:lnTo>
                <a:lnTo>
                  <a:pt x="6762" y="2571"/>
                </a:lnTo>
                <a:lnTo>
                  <a:pt x="7200" y="2418"/>
                </a:lnTo>
                <a:lnTo>
                  <a:pt x="7600" y="2152"/>
                </a:lnTo>
                <a:lnTo>
                  <a:pt x="7924" y="1809"/>
                </a:lnTo>
                <a:lnTo>
                  <a:pt x="8076" y="1600"/>
                </a:lnTo>
                <a:lnTo>
                  <a:pt x="8191" y="1371"/>
                </a:lnTo>
                <a:lnTo>
                  <a:pt x="8286" y="1123"/>
                </a:lnTo>
                <a:lnTo>
                  <a:pt x="8305" y="838"/>
                </a:lnTo>
                <a:lnTo>
                  <a:pt x="8248" y="571"/>
                </a:lnTo>
                <a:lnTo>
                  <a:pt x="8248" y="418"/>
                </a:lnTo>
                <a:lnTo>
                  <a:pt x="8286" y="323"/>
                </a:lnTo>
                <a:lnTo>
                  <a:pt x="8457" y="190"/>
                </a:lnTo>
                <a:lnTo>
                  <a:pt x="8801" y="0"/>
                </a:lnTo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46" name="Freeform 29">
            <a:extLst>
              <a:ext uri="{FF2B5EF4-FFF2-40B4-BE49-F238E27FC236}">
                <a16:creationId xmlns:a16="http://schemas.microsoft.com/office/drawing/2014/main" id="{F9FDC3DB-D331-34B1-D832-96354F2A6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2565" y="1114009"/>
            <a:ext cx="2536400" cy="1326750"/>
          </a:xfrm>
          <a:custGeom>
            <a:avLst/>
            <a:gdLst>
              <a:gd name="T0" fmla="*/ 2147483646 w 20249"/>
              <a:gd name="T1" fmla="*/ 2147483646 h 10592"/>
              <a:gd name="T2" fmla="*/ 2147483646 w 20249"/>
              <a:gd name="T3" fmla="*/ 2147483646 h 10592"/>
              <a:gd name="T4" fmla="*/ 2147483646 w 20249"/>
              <a:gd name="T5" fmla="*/ 2147483646 h 10592"/>
              <a:gd name="T6" fmla="*/ 2147483646 w 20249"/>
              <a:gd name="T7" fmla="*/ 2147483646 h 10592"/>
              <a:gd name="T8" fmla="*/ 2147483646 w 20249"/>
              <a:gd name="T9" fmla="*/ 2147483646 h 10592"/>
              <a:gd name="T10" fmla="*/ 2147483646 w 20249"/>
              <a:gd name="T11" fmla="*/ 2147483646 h 10592"/>
              <a:gd name="T12" fmla="*/ 2147483646 w 20249"/>
              <a:gd name="T13" fmla="*/ 2147483646 h 10592"/>
              <a:gd name="T14" fmla="*/ 2147483646 w 20249"/>
              <a:gd name="T15" fmla="*/ 2147483646 h 10592"/>
              <a:gd name="T16" fmla="*/ 2147483646 w 20249"/>
              <a:gd name="T17" fmla="*/ 2147483646 h 10592"/>
              <a:gd name="T18" fmla="*/ 2147483646 w 20249"/>
              <a:gd name="T19" fmla="*/ 2147483646 h 10592"/>
              <a:gd name="T20" fmla="*/ 2147483646 w 20249"/>
              <a:gd name="T21" fmla="*/ 2147483646 h 10592"/>
              <a:gd name="T22" fmla="*/ 2147483646 w 20249"/>
              <a:gd name="T23" fmla="*/ 2147483646 h 10592"/>
              <a:gd name="T24" fmla="*/ 2147483646 w 20249"/>
              <a:gd name="T25" fmla="*/ 2147483646 h 10592"/>
              <a:gd name="T26" fmla="*/ 2147483646 w 20249"/>
              <a:gd name="T27" fmla="*/ 2147483646 h 10592"/>
              <a:gd name="T28" fmla="*/ 2147483646 w 20249"/>
              <a:gd name="T29" fmla="*/ 2147483646 h 10592"/>
              <a:gd name="T30" fmla="*/ 2147483646 w 20249"/>
              <a:gd name="T31" fmla="*/ 2147483646 h 10592"/>
              <a:gd name="T32" fmla="*/ 2147483646 w 20249"/>
              <a:gd name="T33" fmla="*/ 2147483646 h 10592"/>
              <a:gd name="T34" fmla="*/ 2147483646 w 20249"/>
              <a:gd name="T35" fmla="*/ 2147483646 h 10592"/>
              <a:gd name="T36" fmla="*/ 2147483646 w 20249"/>
              <a:gd name="T37" fmla="*/ 2147483646 h 10592"/>
              <a:gd name="T38" fmla="*/ 2147483646 w 20249"/>
              <a:gd name="T39" fmla="*/ 2147483646 h 10592"/>
              <a:gd name="T40" fmla="*/ 2147483646 w 20249"/>
              <a:gd name="T41" fmla="*/ 2147483646 h 10592"/>
              <a:gd name="T42" fmla="*/ 2147483646 w 20249"/>
              <a:gd name="T43" fmla="*/ 2147483646 h 10592"/>
              <a:gd name="T44" fmla="*/ 2147483646 w 20249"/>
              <a:gd name="T45" fmla="*/ 2147483646 h 10592"/>
              <a:gd name="T46" fmla="*/ 2147483646 w 20249"/>
              <a:gd name="T47" fmla="*/ 2147483646 h 10592"/>
              <a:gd name="T48" fmla="*/ 2147483646 w 20249"/>
              <a:gd name="T49" fmla="*/ 2147483646 h 10592"/>
              <a:gd name="T50" fmla="*/ 2147483646 w 20249"/>
              <a:gd name="T51" fmla="*/ 2147483646 h 10592"/>
              <a:gd name="T52" fmla="*/ 2147483646 w 20249"/>
              <a:gd name="T53" fmla="*/ 2147483646 h 10592"/>
              <a:gd name="T54" fmla="*/ 2147483646 w 20249"/>
              <a:gd name="T55" fmla="*/ 2147483646 h 10592"/>
              <a:gd name="T56" fmla="*/ 2147483646 w 20249"/>
              <a:gd name="T57" fmla="*/ 2147483646 h 10592"/>
              <a:gd name="T58" fmla="*/ 2147483646 w 20249"/>
              <a:gd name="T59" fmla="*/ 2147483646 h 10592"/>
              <a:gd name="T60" fmla="*/ 2147483646 w 20249"/>
              <a:gd name="T61" fmla="*/ 2147483646 h 10592"/>
              <a:gd name="T62" fmla="*/ 2147483646 w 20249"/>
              <a:gd name="T63" fmla="*/ 2147483646 h 10592"/>
              <a:gd name="T64" fmla="*/ 2147483646 w 20249"/>
              <a:gd name="T65" fmla="*/ 2147483646 h 10592"/>
              <a:gd name="T66" fmla="*/ 2147483646 w 20249"/>
              <a:gd name="T67" fmla="*/ 2147483646 h 10592"/>
              <a:gd name="T68" fmla="*/ 2147483646 w 20249"/>
              <a:gd name="T69" fmla="*/ 2147483646 h 10592"/>
              <a:gd name="T70" fmla="*/ 2147483646 w 20249"/>
              <a:gd name="T71" fmla="*/ 2147483646 h 10592"/>
              <a:gd name="T72" fmla="*/ 2147483646 w 20249"/>
              <a:gd name="T73" fmla="*/ 2147483646 h 10592"/>
              <a:gd name="T74" fmla="*/ 2147483646 w 20249"/>
              <a:gd name="T75" fmla="*/ 2147483646 h 10592"/>
              <a:gd name="T76" fmla="*/ 2147483646 w 20249"/>
              <a:gd name="T77" fmla="*/ 2147483646 h 10592"/>
              <a:gd name="T78" fmla="*/ 2147483646 w 20249"/>
              <a:gd name="T79" fmla="*/ 2147483646 h 10592"/>
              <a:gd name="T80" fmla="*/ 2147483646 w 20249"/>
              <a:gd name="T81" fmla="*/ 2147483646 h 10592"/>
              <a:gd name="T82" fmla="*/ 2147483646 w 20249"/>
              <a:gd name="T83" fmla="*/ 2147483646 h 10592"/>
              <a:gd name="T84" fmla="*/ 2147483646 w 20249"/>
              <a:gd name="T85" fmla="*/ 2147483646 h 10592"/>
              <a:gd name="T86" fmla="*/ 2147483646 w 20249"/>
              <a:gd name="T87" fmla="*/ 2147483646 h 10592"/>
              <a:gd name="T88" fmla="*/ 2147483646 w 20249"/>
              <a:gd name="T89" fmla="*/ 2147483646 h 10592"/>
              <a:gd name="T90" fmla="*/ 2147483646 w 20249"/>
              <a:gd name="T91" fmla="*/ 2147483646 h 10592"/>
              <a:gd name="T92" fmla="*/ 2147483646 w 20249"/>
              <a:gd name="T93" fmla="*/ 2147483646 h 10592"/>
              <a:gd name="T94" fmla="*/ 2147483646 w 20249"/>
              <a:gd name="T95" fmla="*/ 2147483646 h 10592"/>
              <a:gd name="T96" fmla="*/ 2147483646 w 20249"/>
              <a:gd name="T97" fmla="*/ 2147483646 h 10592"/>
              <a:gd name="T98" fmla="*/ 2147483646 w 20249"/>
              <a:gd name="T99" fmla="*/ 2147483646 h 10592"/>
              <a:gd name="T100" fmla="*/ 2147483646 w 20249"/>
              <a:gd name="T101" fmla="*/ 2147483646 h 10592"/>
              <a:gd name="T102" fmla="*/ 2147483646 w 20249"/>
              <a:gd name="T103" fmla="*/ 2147483646 h 10592"/>
              <a:gd name="T104" fmla="*/ 2147483646 w 20249"/>
              <a:gd name="T105" fmla="*/ 2147483646 h 10592"/>
              <a:gd name="T106" fmla="*/ 2147483646 w 20249"/>
              <a:gd name="T107" fmla="*/ 2147483646 h 10592"/>
              <a:gd name="T108" fmla="*/ 2147483646 w 20249"/>
              <a:gd name="T109" fmla="*/ 2147483646 h 10592"/>
              <a:gd name="T110" fmla="*/ 2147483646 w 20249"/>
              <a:gd name="T111" fmla="*/ 2147483646 h 10592"/>
              <a:gd name="T112" fmla="*/ 2147483646 w 20249"/>
              <a:gd name="T113" fmla="*/ 2147483646 h 10592"/>
              <a:gd name="T114" fmla="*/ 2147483646 w 20249"/>
              <a:gd name="T115" fmla="*/ 2147483646 h 10592"/>
              <a:gd name="T116" fmla="*/ 2147483646 w 20249"/>
              <a:gd name="T117" fmla="*/ 2147483646 h 1059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249" h="10592">
                <a:moveTo>
                  <a:pt x="12933" y="3085"/>
                </a:moveTo>
                <a:lnTo>
                  <a:pt x="12876" y="2400"/>
                </a:lnTo>
                <a:lnTo>
                  <a:pt x="12915" y="2209"/>
                </a:lnTo>
                <a:lnTo>
                  <a:pt x="12991" y="2152"/>
                </a:lnTo>
                <a:lnTo>
                  <a:pt x="13105" y="2133"/>
                </a:lnTo>
                <a:lnTo>
                  <a:pt x="13276" y="2076"/>
                </a:lnTo>
                <a:lnTo>
                  <a:pt x="13524" y="1886"/>
                </a:lnTo>
                <a:lnTo>
                  <a:pt x="14057" y="1048"/>
                </a:lnTo>
                <a:lnTo>
                  <a:pt x="14171" y="952"/>
                </a:lnTo>
                <a:lnTo>
                  <a:pt x="14419" y="762"/>
                </a:lnTo>
                <a:lnTo>
                  <a:pt x="14515" y="628"/>
                </a:lnTo>
                <a:lnTo>
                  <a:pt x="14648" y="323"/>
                </a:lnTo>
                <a:lnTo>
                  <a:pt x="14724" y="114"/>
                </a:lnTo>
                <a:lnTo>
                  <a:pt x="14800" y="0"/>
                </a:lnTo>
                <a:lnTo>
                  <a:pt x="14933" y="76"/>
                </a:lnTo>
                <a:lnTo>
                  <a:pt x="15143" y="209"/>
                </a:lnTo>
                <a:lnTo>
                  <a:pt x="15238" y="266"/>
                </a:lnTo>
                <a:lnTo>
                  <a:pt x="15295" y="400"/>
                </a:lnTo>
                <a:lnTo>
                  <a:pt x="15372" y="457"/>
                </a:lnTo>
                <a:lnTo>
                  <a:pt x="15429" y="514"/>
                </a:lnTo>
                <a:lnTo>
                  <a:pt x="15467" y="647"/>
                </a:lnTo>
                <a:lnTo>
                  <a:pt x="15543" y="742"/>
                </a:lnTo>
                <a:lnTo>
                  <a:pt x="15619" y="742"/>
                </a:lnTo>
                <a:lnTo>
                  <a:pt x="15695" y="819"/>
                </a:lnTo>
                <a:lnTo>
                  <a:pt x="15905" y="1009"/>
                </a:lnTo>
                <a:lnTo>
                  <a:pt x="16134" y="1124"/>
                </a:lnTo>
                <a:lnTo>
                  <a:pt x="16210" y="990"/>
                </a:lnTo>
                <a:lnTo>
                  <a:pt x="16210" y="723"/>
                </a:lnTo>
                <a:lnTo>
                  <a:pt x="16229" y="647"/>
                </a:lnTo>
                <a:lnTo>
                  <a:pt x="16286" y="590"/>
                </a:lnTo>
                <a:lnTo>
                  <a:pt x="16324" y="628"/>
                </a:lnTo>
                <a:lnTo>
                  <a:pt x="16343" y="704"/>
                </a:lnTo>
                <a:lnTo>
                  <a:pt x="16362" y="781"/>
                </a:lnTo>
                <a:lnTo>
                  <a:pt x="16476" y="876"/>
                </a:lnTo>
                <a:lnTo>
                  <a:pt x="16629" y="838"/>
                </a:lnTo>
                <a:lnTo>
                  <a:pt x="16724" y="742"/>
                </a:lnTo>
                <a:lnTo>
                  <a:pt x="16800" y="647"/>
                </a:lnTo>
                <a:lnTo>
                  <a:pt x="16838" y="609"/>
                </a:lnTo>
                <a:lnTo>
                  <a:pt x="16896" y="590"/>
                </a:lnTo>
                <a:lnTo>
                  <a:pt x="16953" y="609"/>
                </a:lnTo>
                <a:lnTo>
                  <a:pt x="16991" y="647"/>
                </a:lnTo>
                <a:lnTo>
                  <a:pt x="16972" y="704"/>
                </a:lnTo>
                <a:lnTo>
                  <a:pt x="16933" y="742"/>
                </a:lnTo>
                <a:lnTo>
                  <a:pt x="16877" y="895"/>
                </a:lnTo>
                <a:lnTo>
                  <a:pt x="16896" y="1048"/>
                </a:lnTo>
                <a:lnTo>
                  <a:pt x="16991" y="1124"/>
                </a:lnTo>
                <a:lnTo>
                  <a:pt x="17086" y="1200"/>
                </a:lnTo>
                <a:lnTo>
                  <a:pt x="17334" y="1257"/>
                </a:lnTo>
                <a:lnTo>
                  <a:pt x="17581" y="1162"/>
                </a:lnTo>
                <a:lnTo>
                  <a:pt x="17695" y="1238"/>
                </a:lnTo>
                <a:lnTo>
                  <a:pt x="17734" y="1219"/>
                </a:lnTo>
                <a:lnTo>
                  <a:pt x="17771" y="1200"/>
                </a:lnTo>
                <a:lnTo>
                  <a:pt x="17810" y="1180"/>
                </a:lnTo>
                <a:lnTo>
                  <a:pt x="17867" y="1219"/>
                </a:lnTo>
                <a:lnTo>
                  <a:pt x="17924" y="1409"/>
                </a:lnTo>
                <a:lnTo>
                  <a:pt x="17962" y="1790"/>
                </a:lnTo>
                <a:lnTo>
                  <a:pt x="18038" y="2000"/>
                </a:lnTo>
                <a:lnTo>
                  <a:pt x="18191" y="2114"/>
                </a:lnTo>
                <a:lnTo>
                  <a:pt x="18343" y="2114"/>
                </a:lnTo>
                <a:lnTo>
                  <a:pt x="18477" y="2114"/>
                </a:lnTo>
                <a:lnTo>
                  <a:pt x="18572" y="2343"/>
                </a:lnTo>
                <a:lnTo>
                  <a:pt x="18686" y="2400"/>
                </a:lnTo>
                <a:lnTo>
                  <a:pt x="18800" y="2438"/>
                </a:lnTo>
                <a:lnTo>
                  <a:pt x="18953" y="2667"/>
                </a:lnTo>
                <a:lnTo>
                  <a:pt x="18914" y="2990"/>
                </a:lnTo>
                <a:lnTo>
                  <a:pt x="18858" y="3085"/>
                </a:lnTo>
                <a:lnTo>
                  <a:pt x="18724" y="3143"/>
                </a:lnTo>
                <a:lnTo>
                  <a:pt x="18400" y="3371"/>
                </a:lnTo>
                <a:lnTo>
                  <a:pt x="18419" y="3486"/>
                </a:lnTo>
                <a:lnTo>
                  <a:pt x="18419" y="3619"/>
                </a:lnTo>
                <a:lnTo>
                  <a:pt x="18381" y="3733"/>
                </a:lnTo>
                <a:lnTo>
                  <a:pt x="18438" y="3867"/>
                </a:lnTo>
                <a:lnTo>
                  <a:pt x="18457" y="4019"/>
                </a:lnTo>
                <a:lnTo>
                  <a:pt x="18286" y="4228"/>
                </a:lnTo>
                <a:lnTo>
                  <a:pt x="18362" y="4324"/>
                </a:lnTo>
                <a:lnTo>
                  <a:pt x="18514" y="4285"/>
                </a:lnTo>
                <a:lnTo>
                  <a:pt x="18514" y="4438"/>
                </a:lnTo>
                <a:lnTo>
                  <a:pt x="18496" y="4590"/>
                </a:lnTo>
                <a:lnTo>
                  <a:pt x="18419" y="4724"/>
                </a:lnTo>
                <a:lnTo>
                  <a:pt x="18419" y="4857"/>
                </a:lnTo>
                <a:lnTo>
                  <a:pt x="18553" y="4971"/>
                </a:lnTo>
                <a:lnTo>
                  <a:pt x="18724" y="4914"/>
                </a:lnTo>
                <a:lnTo>
                  <a:pt x="18895" y="4952"/>
                </a:lnTo>
                <a:lnTo>
                  <a:pt x="19048" y="5047"/>
                </a:lnTo>
                <a:lnTo>
                  <a:pt x="19219" y="5124"/>
                </a:lnTo>
                <a:lnTo>
                  <a:pt x="19562" y="5314"/>
                </a:lnTo>
                <a:lnTo>
                  <a:pt x="19772" y="5352"/>
                </a:lnTo>
                <a:lnTo>
                  <a:pt x="19924" y="5409"/>
                </a:lnTo>
                <a:lnTo>
                  <a:pt x="20077" y="5428"/>
                </a:lnTo>
                <a:lnTo>
                  <a:pt x="20172" y="5505"/>
                </a:lnTo>
                <a:lnTo>
                  <a:pt x="20248" y="5619"/>
                </a:lnTo>
                <a:lnTo>
                  <a:pt x="20191" y="5772"/>
                </a:lnTo>
                <a:lnTo>
                  <a:pt x="20057" y="5809"/>
                </a:lnTo>
                <a:lnTo>
                  <a:pt x="19943" y="5962"/>
                </a:lnTo>
                <a:lnTo>
                  <a:pt x="19867" y="6095"/>
                </a:lnTo>
                <a:lnTo>
                  <a:pt x="19886" y="6285"/>
                </a:lnTo>
                <a:lnTo>
                  <a:pt x="19848" y="6457"/>
                </a:lnTo>
                <a:lnTo>
                  <a:pt x="19467" y="7276"/>
                </a:lnTo>
                <a:lnTo>
                  <a:pt x="19181" y="7981"/>
                </a:lnTo>
                <a:lnTo>
                  <a:pt x="18838" y="8610"/>
                </a:lnTo>
                <a:lnTo>
                  <a:pt x="18800" y="8686"/>
                </a:lnTo>
                <a:lnTo>
                  <a:pt x="18743" y="8762"/>
                </a:lnTo>
                <a:lnTo>
                  <a:pt x="18686" y="8800"/>
                </a:lnTo>
                <a:lnTo>
                  <a:pt x="18648" y="8838"/>
                </a:lnTo>
                <a:lnTo>
                  <a:pt x="18610" y="8895"/>
                </a:lnTo>
                <a:lnTo>
                  <a:pt x="18572" y="8972"/>
                </a:lnTo>
                <a:lnTo>
                  <a:pt x="18267" y="9524"/>
                </a:lnTo>
                <a:lnTo>
                  <a:pt x="18115" y="9638"/>
                </a:lnTo>
                <a:lnTo>
                  <a:pt x="18076" y="9600"/>
                </a:lnTo>
                <a:lnTo>
                  <a:pt x="17962" y="9562"/>
                </a:lnTo>
                <a:lnTo>
                  <a:pt x="17867" y="9676"/>
                </a:lnTo>
                <a:lnTo>
                  <a:pt x="17810" y="9790"/>
                </a:lnTo>
                <a:lnTo>
                  <a:pt x="17734" y="9905"/>
                </a:lnTo>
                <a:lnTo>
                  <a:pt x="17581" y="9962"/>
                </a:lnTo>
                <a:lnTo>
                  <a:pt x="17467" y="10076"/>
                </a:lnTo>
                <a:lnTo>
                  <a:pt x="17410" y="10305"/>
                </a:lnTo>
                <a:lnTo>
                  <a:pt x="17200" y="10381"/>
                </a:lnTo>
                <a:lnTo>
                  <a:pt x="16933" y="10514"/>
                </a:lnTo>
                <a:lnTo>
                  <a:pt x="16648" y="10591"/>
                </a:lnTo>
                <a:lnTo>
                  <a:pt x="16362" y="10552"/>
                </a:lnTo>
                <a:lnTo>
                  <a:pt x="16115" y="10343"/>
                </a:lnTo>
                <a:lnTo>
                  <a:pt x="15848" y="10228"/>
                </a:lnTo>
                <a:lnTo>
                  <a:pt x="15314" y="10457"/>
                </a:lnTo>
                <a:lnTo>
                  <a:pt x="15067" y="10457"/>
                </a:lnTo>
                <a:lnTo>
                  <a:pt x="14781" y="10381"/>
                </a:lnTo>
                <a:lnTo>
                  <a:pt x="14857" y="10324"/>
                </a:lnTo>
                <a:lnTo>
                  <a:pt x="14952" y="10286"/>
                </a:lnTo>
                <a:lnTo>
                  <a:pt x="15028" y="10210"/>
                </a:lnTo>
                <a:lnTo>
                  <a:pt x="15067" y="10019"/>
                </a:lnTo>
                <a:lnTo>
                  <a:pt x="15048" y="9981"/>
                </a:lnTo>
                <a:lnTo>
                  <a:pt x="14991" y="9924"/>
                </a:lnTo>
                <a:lnTo>
                  <a:pt x="14991" y="9905"/>
                </a:lnTo>
                <a:lnTo>
                  <a:pt x="15010" y="9866"/>
                </a:lnTo>
                <a:lnTo>
                  <a:pt x="15048" y="9866"/>
                </a:lnTo>
                <a:lnTo>
                  <a:pt x="15086" y="9866"/>
                </a:lnTo>
                <a:lnTo>
                  <a:pt x="15162" y="9810"/>
                </a:lnTo>
                <a:lnTo>
                  <a:pt x="15219" y="9810"/>
                </a:lnTo>
                <a:lnTo>
                  <a:pt x="15277" y="9790"/>
                </a:lnTo>
                <a:lnTo>
                  <a:pt x="15277" y="9695"/>
                </a:lnTo>
                <a:lnTo>
                  <a:pt x="14914" y="9790"/>
                </a:lnTo>
                <a:lnTo>
                  <a:pt x="14857" y="9886"/>
                </a:lnTo>
                <a:lnTo>
                  <a:pt x="14876" y="10114"/>
                </a:lnTo>
                <a:lnTo>
                  <a:pt x="14819" y="10171"/>
                </a:lnTo>
                <a:lnTo>
                  <a:pt x="14686" y="10228"/>
                </a:lnTo>
                <a:lnTo>
                  <a:pt x="14476" y="10191"/>
                </a:lnTo>
                <a:lnTo>
                  <a:pt x="14229" y="10057"/>
                </a:lnTo>
                <a:lnTo>
                  <a:pt x="14000" y="9829"/>
                </a:lnTo>
                <a:lnTo>
                  <a:pt x="13905" y="9619"/>
                </a:lnTo>
                <a:lnTo>
                  <a:pt x="14286" y="9581"/>
                </a:lnTo>
                <a:lnTo>
                  <a:pt x="14286" y="9524"/>
                </a:lnTo>
                <a:lnTo>
                  <a:pt x="14267" y="9524"/>
                </a:lnTo>
                <a:lnTo>
                  <a:pt x="14210" y="9467"/>
                </a:lnTo>
                <a:lnTo>
                  <a:pt x="14267" y="9467"/>
                </a:lnTo>
                <a:lnTo>
                  <a:pt x="14343" y="9467"/>
                </a:lnTo>
                <a:lnTo>
                  <a:pt x="14400" y="9485"/>
                </a:lnTo>
                <a:lnTo>
                  <a:pt x="14457" y="9524"/>
                </a:lnTo>
                <a:lnTo>
                  <a:pt x="14438" y="9371"/>
                </a:lnTo>
                <a:lnTo>
                  <a:pt x="14343" y="9238"/>
                </a:lnTo>
                <a:lnTo>
                  <a:pt x="14286" y="9086"/>
                </a:lnTo>
                <a:lnTo>
                  <a:pt x="14324" y="8876"/>
                </a:lnTo>
                <a:lnTo>
                  <a:pt x="14267" y="8857"/>
                </a:lnTo>
                <a:lnTo>
                  <a:pt x="14210" y="8933"/>
                </a:lnTo>
                <a:lnTo>
                  <a:pt x="14171" y="9048"/>
                </a:lnTo>
                <a:lnTo>
                  <a:pt x="14153" y="9181"/>
                </a:lnTo>
                <a:lnTo>
                  <a:pt x="14134" y="9314"/>
                </a:lnTo>
                <a:lnTo>
                  <a:pt x="14076" y="9353"/>
                </a:lnTo>
                <a:lnTo>
                  <a:pt x="14019" y="9295"/>
                </a:lnTo>
                <a:lnTo>
                  <a:pt x="13886" y="9314"/>
                </a:lnTo>
                <a:lnTo>
                  <a:pt x="13772" y="9353"/>
                </a:lnTo>
                <a:lnTo>
                  <a:pt x="13486" y="9257"/>
                </a:lnTo>
                <a:lnTo>
                  <a:pt x="13486" y="9162"/>
                </a:lnTo>
                <a:lnTo>
                  <a:pt x="13448" y="9086"/>
                </a:lnTo>
                <a:lnTo>
                  <a:pt x="13486" y="8990"/>
                </a:lnTo>
                <a:lnTo>
                  <a:pt x="13467" y="8838"/>
                </a:lnTo>
                <a:lnTo>
                  <a:pt x="13543" y="8705"/>
                </a:lnTo>
                <a:lnTo>
                  <a:pt x="13619" y="8591"/>
                </a:lnTo>
                <a:lnTo>
                  <a:pt x="13733" y="8552"/>
                </a:lnTo>
                <a:lnTo>
                  <a:pt x="13829" y="8495"/>
                </a:lnTo>
                <a:lnTo>
                  <a:pt x="13981" y="8495"/>
                </a:lnTo>
                <a:lnTo>
                  <a:pt x="14153" y="8457"/>
                </a:lnTo>
                <a:lnTo>
                  <a:pt x="14190" y="8400"/>
                </a:lnTo>
                <a:lnTo>
                  <a:pt x="14210" y="8247"/>
                </a:lnTo>
                <a:lnTo>
                  <a:pt x="14171" y="8229"/>
                </a:lnTo>
                <a:lnTo>
                  <a:pt x="14076" y="8266"/>
                </a:lnTo>
                <a:lnTo>
                  <a:pt x="13943" y="8381"/>
                </a:lnTo>
                <a:lnTo>
                  <a:pt x="13867" y="8381"/>
                </a:lnTo>
                <a:lnTo>
                  <a:pt x="13809" y="8343"/>
                </a:lnTo>
                <a:lnTo>
                  <a:pt x="13772" y="8266"/>
                </a:lnTo>
                <a:lnTo>
                  <a:pt x="13772" y="8171"/>
                </a:lnTo>
                <a:lnTo>
                  <a:pt x="13619" y="8247"/>
                </a:lnTo>
                <a:lnTo>
                  <a:pt x="13505" y="8343"/>
                </a:lnTo>
                <a:lnTo>
                  <a:pt x="13276" y="8591"/>
                </a:lnTo>
                <a:lnTo>
                  <a:pt x="13219" y="8628"/>
                </a:lnTo>
                <a:lnTo>
                  <a:pt x="13143" y="8667"/>
                </a:lnTo>
                <a:lnTo>
                  <a:pt x="13086" y="8647"/>
                </a:lnTo>
                <a:lnTo>
                  <a:pt x="13047" y="8610"/>
                </a:lnTo>
                <a:lnTo>
                  <a:pt x="13047" y="8533"/>
                </a:lnTo>
                <a:lnTo>
                  <a:pt x="13086" y="8476"/>
                </a:lnTo>
                <a:lnTo>
                  <a:pt x="13181" y="8343"/>
                </a:lnTo>
                <a:lnTo>
                  <a:pt x="12991" y="8381"/>
                </a:lnTo>
                <a:lnTo>
                  <a:pt x="12933" y="8362"/>
                </a:lnTo>
                <a:lnTo>
                  <a:pt x="12915" y="8247"/>
                </a:lnTo>
                <a:lnTo>
                  <a:pt x="12952" y="8171"/>
                </a:lnTo>
                <a:lnTo>
                  <a:pt x="13029" y="8133"/>
                </a:lnTo>
                <a:lnTo>
                  <a:pt x="13105" y="8095"/>
                </a:lnTo>
                <a:lnTo>
                  <a:pt x="13181" y="8057"/>
                </a:lnTo>
                <a:lnTo>
                  <a:pt x="13257" y="7962"/>
                </a:lnTo>
                <a:lnTo>
                  <a:pt x="13238" y="7943"/>
                </a:lnTo>
                <a:lnTo>
                  <a:pt x="13067" y="7962"/>
                </a:lnTo>
                <a:lnTo>
                  <a:pt x="13010" y="7924"/>
                </a:lnTo>
                <a:lnTo>
                  <a:pt x="12971" y="7848"/>
                </a:lnTo>
                <a:lnTo>
                  <a:pt x="12915" y="7733"/>
                </a:lnTo>
                <a:lnTo>
                  <a:pt x="12876" y="7638"/>
                </a:lnTo>
                <a:lnTo>
                  <a:pt x="12895" y="7619"/>
                </a:lnTo>
                <a:lnTo>
                  <a:pt x="12915" y="7619"/>
                </a:lnTo>
                <a:lnTo>
                  <a:pt x="12952" y="7581"/>
                </a:lnTo>
                <a:lnTo>
                  <a:pt x="13010" y="7619"/>
                </a:lnTo>
                <a:lnTo>
                  <a:pt x="13067" y="7600"/>
                </a:lnTo>
                <a:lnTo>
                  <a:pt x="13200" y="7581"/>
                </a:lnTo>
                <a:lnTo>
                  <a:pt x="13296" y="7600"/>
                </a:lnTo>
                <a:lnTo>
                  <a:pt x="13372" y="7657"/>
                </a:lnTo>
                <a:lnTo>
                  <a:pt x="13467" y="7676"/>
                </a:lnTo>
                <a:lnTo>
                  <a:pt x="13562" y="7638"/>
                </a:lnTo>
                <a:lnTo>
                  <a:pt x="13543" y="7714"/>
                </a:lnTo>
                <a:lnTo>
                  <a:pt x="13562" y="7809"/>
                </a:lnTo>
                <a:lnTo>
                  <a:pt x="13581" y="7867"/>
                </a:lnTo>
                <a:lnTo>
                  <a:pt x="13638" y="7905"/>
                </a:lnTo>
                <a:lnTo>
                  <a:pt x="13714" y="7885"/>
                </a:lnTo>
                <a:lnTo>
                  <a:pt x="13753" y="7809"/>
                </a:lnTo>
                <a:lnTo>
                  <a:pt x="13772" y="7638"/>
                </a:lnTo>
                <a:lnTo>
                  <a:pt x="13886" y="7467"/>
                </a:lnTo>
                <a:lnTo>
                  <a:pt x="13962" y="7486"/>
                </a:lnTo>
                <a:lnTo>
                  <a:pt x="14076" y="7543"/>
                </a:lnTo>
                <a:lnTo>
                  <a:pt x="14210" y="7524"/>
                </a:lnTo>
                <a:lnTo>
                  <a:pt x="14171" y="7467"/>
                </a:lnTo>
                <a:lnTo>
                  <a:pt x="14134" y="7409"/>
                </a:lnTo>
                <a:lnTo>
                  <a:pt x="14095" y="7390"/>
                </a:lnTo>
                <a:lnTo>
                  <a:pt x="14038" y="7372"/>
                </a:lnTo>
                <a:lnTo>
                  <a:pt x="13943" y="7372"/>
                </a:lnTo>
                <a:lnTo>
                  <a:pt x="13905" y="7314"/>
                </a:lnTo>
                <a:lnTo>
                  <a:pt x="13809" y="7295"/>
                </a:lnTo>
                <a:lnTo>
                  <a:pt x="13733" y="7314"/>
                </a:lnTo>
                <a:lnTo>
                  <a:pt x="13657" y="7314"/>
                </a:lnTo>
                <a:lnTo>
                  <a:pt x="13543" y="7295"/>
                </a:lnTo>
                <a:lnTo>
                  <a:pt x="13333" y="7219"/>
                </a:lnTo>
                <a:lnTo>
                  <a:pt x="13067" y="7009"/>
                </a:lnTo>
                <a:lnTo>
                  <a:pt x="13047" y="6933"/>
                </a:lnTo>
                <a:lnTo>
                  <a:pt x="13181" y="6743"/>
                </a:lnTo>
                <a:lnTo>
                  <a:pt x="13257" y="6666"/>
                </a:lnTo>
                <a:lnTo>
                  <a:pt x="13448" y="6610"/>
                </a:lnTo>
                <a:lnTo>
                  <a:pt x="13505" y="6571"/>
                </a:lnTo>
                <a:lnTo>
                  <a:pt x="13581" y="6514"/>
                </a:lnTo>
                <a:lnTo>
                  <a:pt x="13677" y="6343"/>
                </a:lnTo>
                <a:lnTo>
                  <a:pt x="13733" y="6133"/>
                </a:lnTo>
                <a:lnTo>
                  <a:pt x="13677" y="6038"/>
                </a:lnTo>
                <a:lnTo>
                  <a:pt x="13581" y="5981"/>
                </a:lnTo>
                <a:lnTo>
                  <a:pt x="13505" y="5828"/>
                </a:lnTo>
                <a:lnTo>
                  <a:pt x="13505" y="5638"/>
                </a:lnTo>
                <a:lnTo>
                  <a:pt x="13143" y="5276"/>
                </a:lnTo>
                <a:lnTo>
                  <a:pt x="12819" y="5295"/>
                </a:lnTo>
                <a:lnTo>
                  <a:pt x="12534" y="5295"/>
                </a:lnTo>
                <a:lnTo>
                  <a:pt x="12495" y="5219"/>
                </a:lnTo>
                <a:lnTo>
                  <a:pt x="12438" y="5105"/>
                </a:lnTo>
                <a:lnTo>
                  <a:pt x="12400" y="5010"/>
                </a:lnTo>
                <a:lnTo>
                  <a:pt x="12324" y="4914"/>
                </a:lnTo>
                <a:lnTo>
                  <a:pt x="12248" y="4838"/>
                </a:lnTo>
                <a:lnTo>
                  <a:pt x="12248" y="4724"/>
                </a:lnTo>
                <a:lnTo>
                  <a:pt x="12229" y="4571"/>
                </a:lnTo>
                <a:lnTo>
                  <a:pt x="12153" y="4324"/>
                </a:lnTo>
                <a:lnTo>
                  <a:pt x="12076" y="3657"/>
                </a:lnTo>
                <a:lnTo>
                  <a:pt x="12095" y="3562"/>
                </a:lnTo>
                <a:lnTo>
                  <a:pt x="12172" y="3542"/>
                </a:lnTo>
                <a:lnTo>
                  <a:pt x="12514" y="3657"/>
                </a:lnTo>
                <a:lnTo>
                  <a:pt x="12629" y="3638"/>
                </a:lnTo>
                <a:lnTo>
                  <a:pt x="12724" y="3600"/>
                </a:lnTo>
                <a:lnTo>
                  <a:pt x="12800" y="3581"/>
                </a:lnTo>
                <a:lnTo>
                  <a:pt x="12895" y="3638"/>
                </a:lnTo>
                <a:lnTo>
                  <a:pt x="12915" y="3733"/>
                </a:lnTo>
                <a:lnTo>
                  <a:pt x="12933" y="3886"/>
                </a:lnTo>
                <a:lnTo>
                  <a:pt x="12933" y="4038"/>
                </a:lnTo>
                <a:lnTo>
                  <a:pt x="12895" y="4133"/>
                </a:lnTo>
                <a:lnTo>
                  <a:pt x="12895" y="4324"/>
                </a:lnTo>
                <a:lnTo>
                  <a:pt x="13086" y="4476"/>
                </a:lnTo>
                <a:lnTo>
                  <a:pt x="13333" y="4590"/>
                </a:lnTo>
                <a:lnTo>
                  <a:pt x="13486" y="4590"/>
                </a:lnTo>
                <a:lnTo>
                  <a:pt x="13352" y="4476"/>
                </a:lnTo>
                <a:lnTo>
                  <a:pt x="12991" y="4209"/>
                </a:lnTo>
                <a:lnTo>
                  <a:pt x="13105" y="3923"/>
                </a:lnTo>
                <a:lnTo>
                  <a:pt x="13143" y="3752"/>
                </a:lnTo>
                <a:lnTo>
                  <a:pt x="13105" y="3638"/>
                </a:lnTo>
                <a:lnTo>
                  <a:pt x="13047" y="3524"/>
                </a:lnTo>
                <a:lnTo>
                  <a:pt x="13047" y="3447"/>
                </a:lnTo>
                <a:lnTo>
                  <a:pt x="13029" y="3352"/>
                </a:lnTo>
                <a:lnTo>
                  <a:pt x="13067" y="3200"/>
                </a:lnTo>
                <a:lnTo>
                  <a:pt x="13124" y="3066"/>
                </a:lnTo>
                <a:lnTo>
                  <a:pt x="13086" y="3009"/>
                </a:lnTo>
                <a:lnTo>
                  <a:pt x="13029" y="3009"/>
                </a:lnTo>
                <a:lnTo>
                  <a:pt x="12933" y="3085"/>
                </a:lnTo>
                <a:close/>
                <a:moveTo>
                  <a:pt x="15753" y="5295"/>
                </a:moveTo>
                <a:lnTo>
                  <a:pt x="15810" y="5066"/>
                </a:lnTo>
                <a:lnTo>
                  <a:pt x="15810" y="4876"/>
                </a:lnTo>
                <a:lnTo>
                  <a:pt x="15734" y="4685"/>
                </a:lnTo>
                <a:lnTo>
                  <a:pt x="15695" y="4438"/>
                </a:lnTo>
                <a:lnTo>
                  <a:pt x="15581" y="4248"/>
                </a:lnTo>
                <a:lnTo>
                  <a:pt x="15353" y="4228"/>
                </a:lnTo>
                <a:lnTo>
                  <a:pt x="15162" y="4285"/>
                </a:lnTo>
                <a:lnTo>
                  <a:pt x="15048" y="4419"/>
                </a:lnTo>
                <a:lnTo>
                  <a:pt x="14952" y="4609"/>
                </a:lnTo>
                <a:lnTo>
                  <a:pt x="14800" y="4781"/>
                </a:lnTo>
                <a:lnTo>
                  <a:pt x="14515" y="4819"/>
                </a:lnTo>
                <a:lnTo>
                  <a:pt x="14495" y="4933"/>
                </a:lnTo>
                <a:lnTo>
                  <a:pt x="14476" y="5086"/>
                </a:lnTo>
                <a:lnTo>
                  <a:pt x="14343" y="5162"/>
                </a:lnTo>
                <a:lnTo>
                  <a:pt x="14190" y="5219"/>
                </a:lnTo>
                <a:lnTo>
                  <a:pt x="14000" y="5086"/>
                </a:lnTo>
                <a:lnTo>
                  <a:pt x="13809" y="5066"/>
                </a:lnTo>
                <a:lnTo>
                  <a:pt x="13714" y="5276"/>
                </a:lnTo>
                <a:lnTo>
                  <a:pt x="13867" y="5467"/>
                </a:lnTo>
                <a:lnTo>
                  <a:pt x="14000" y="5638"/>
                </a:lnTo>
                <a:lnTo>
                  <a:pt x="14019" y="5867"/>
                </a:lnTo>
                <a:lnTo>
                  <a:pt x="14153" y="5943"/>
                </a:lnTo>
                <a:lnTo>
                  <a:pt x="14343" y="6000"/>
                </a:lnTo>
                <a:lnTo>
                  <a:pt x="14515" y="6248"/>
                </a:lnTo>
                <a:lnTo>
                  <a:pt x="14781" y="6248"/>
                </a:lnTo>
                <a:lnTo>
                  <a:pt x="14914" y="6229"/>
                </a:lnTo>
                <a:lnTo>
                  <a:pt x="15010" y="6171"/>
                </a:lnTo>
                <a:lnTo>
                  <a:pt x="15181" y="6133"/>
                </a:lnTo>
                <a:lnTo>
                  <a:pt x="15333" y="6095"/>
                </a:lnTo>
                <a:lnTo>
                  <a:pt x="15409" y="6248"/>
                </a:lnTo>
                <a:lnTo>
                  <a:pt x="15581" y="6171"/>
                </a:lnTo>
                <a:lnTo>
                  <a:pt x="15772" y="6114"/>
                </a:lnTo>
                <a:lnTo>
                  <a:pt x="15924" y="6019"/>
                </a:lnTo>
                <a:lnTo>
                  <a:pt x="15981" y="5924"/>
                </a:lnTo>
                <a:lnTo>
                  <a:pt x="16095" y="5772"/>
                </a:lnTo>
                <a:lnTo>
                  <a:pt x="16039" y="5714"/>
                </a:lnTo>
                <a:lnTo>
                  <a:pt x="16039" y="5581"/>
                </a:lnTo>
                <a:lnTo>
                  <a:pt x="16134" y="5505"/>
                </a:lnTo>
                <a:lnTo>
                  <a:pt x="16229" y="5467"/>
                </a:lnTo>
                <a:lnTo>
                  <a:pt x="16248" y="5352"/>
                </a:lnTo>
                <a:lnTo>
                  <a:pt x="16191" y="5238"/>
                </a:lnTo>
                <a:lnTo>
                  <a:pt x="16076" y="5238"/>
                </a:lnTo>
                <a:lnTo>
                  <a:pt x="15924" y="5276"/>
                </a:lnTo>
                <a:lnTo>
                  <a:pt x="15753" y="5295"/>
                </a:lnTo>
                <a:close/>
                <a:moveTo>
                  <a:pt x="10590" y="3276"/>
                </a:moveTo>
                <a:lnTo>
                  <a:pt x="10705" y="3276"/>
                </a:lnTo>
                <a:lnTo>
                  <a:pt x="10819" y="3295"/>
                </a:lnTo>
                <a:lnTo>
                  <a:pt x="10876" y="3371"/>
                </a:lnTo>
                <a:lnTo>
                  <a:pt x="10838" y="3505"/>
                </a:lnTo>
                <a:lnTo>
                  <a:pt x="10724" y="3600"/>
                </a:lnTo>
                <a:lnTo>
                  <a:pt x="10590" y="3619"/>
                </a:lnTo>
                <a:lnTo>
                  <a:pt x="10324" y="3562"/>
                </a:lnTo>
                <a:lnTo>
                  <a:pt x="10267" y="3581"/>
                </a:lnTo>
                <a:lnTo>
                  <a:pt x="10209" y="3619"/>
                </a:lnTo>
                <a:lnTo>
                  <a:pt x="10133" y="3619"/>
                </a:lnTo>
                <a:lnTo>
                  <a:pt x="10114" y="3524"/>
                </a:lnTo>
                <a:lnTo>
                  <a:pt x="10133" y="3505"/>
                </a:lnTo>
                <a:lnTo>
                  <a:pt x="10209" y="3295"/>
                </a:lnTo>
                <a:lnTo>
                  <a:pt x="10286" y="3219"/>
                </a:lnTo>
                <a:lnTo>
                  <a:pt x="10362" y="3181"/>
                </a:lnTo>
                <a:lnTo>
                  <a:pt x="10476" y="3219"/>
                </a:lnTo>
                <a:lnTo>
                  <a:pt x="10590" y="3276"/>
                </a:lnTo>
                <a:close/>
                <a:moveTo>
                  <a:pt x="10971" y="4133"/>
                </a:moveTo>
                <a:lnTo>
                  <a:pt x="11048" y="4209"/>
                </a:lnTo>
                <a:lnTo>
                  <a:pt x="11105" y="4267"/>
                </a:lnTo>
                <a:lnTo>
                  <a:pt x="11124" y="4343"/>
                </a:lnTo>
                <a:lnTo>
                  <a:pt x="11048" y="4438"/>
                </a:lnTo>
                <a:lnTo>
                  <a:pt x="10934" y="4438"/>
                </a:lnTo>
                <a:lnTo>
                  <a:pt x="10495" y="4114"/>
                </a:lnTo>
                <a:lnTo>
                  <a:pt x="10553" y="4057"/>
                </a:lnTo>
                <a:lnTo>
                  <a:pt x="10590" y="4000"/>
                </a:lnTo>
                <a:lnTo>
                  <a:pt x="10609" y="3847"/>
                </a:lnTo>
                <a:lnTo>
                  <a:pt x="10648" y="3809"/>
                </a:lnTo>
                <a:lnTo>
                  <a:pt x="10667" y="3771"/>
                </a:lnTo>
                <a:lnTo>
                  <a:pt x="10705" y="3733"/>
                </a:lnTo>
                <a:lnTo>
                  <a:pt x="10743" y="3733"/>
                </a:lnTo>
                <a:lnTo>
                  <a:pt x="10762" y="3733"/>
                </a:lnTo>
                <a:lnTo>
                  <a:pt x="10781" y="3771"/>
                </a:lnTo>
                <a:lnTo>
                  <a:pt x="10781" y="3791"/>
                </a:lnTo>
                <a:lnTo>
                  <a:pt x="10800" y="3943"/>
                </a:lnTo>
                <a:lnTo>
                  <a:pt x="10819" y="3962"/>
                </a:lnTo>
                <a:lnTo>
                  <a:pt x="10838" y="4019"/>
                </a:lnTo>
                <a:lnTo>
                  <a:pt x="10895" y="4057"/>
                </a:lnTo>
                <a:lnTo>
                  <a:pt x="10971" y="4133"/>
                </a:lnTo>
                <a:close/>
                <a:moveTo>
                  <a:pt x="11924" y="4914"/>
                </a:moveTo>
                <a:lnTo>
                  <a:pt x="11867" y="4933"/>
                </a:lnTo>
                <a:lnTo>
                  <a:pt x="11828" y="4914"/>
                </a:lnTo>
                <a:lnTo>
                  <a:pt x="11772" y="4838"/>
                </a:lnTo>
                <a:lnTo>
                  <a:pt x="11714" y="4800"/>
                </a:lnTo>
                <a:lnTo>
                  <a:pt x="11695" y="4819"/>
                </a:lnTo>
                <a:lnTo>
                  <a:pt x="11657" y="4838"/>
                </a:lnTo>
                <a:lnTo>
                  <a:pt x="11638" y="4857"/>
                </a:lnTo>
                <a:lnTo>
                  <a:pt x="11315" y="4876"/>
                </a:lnTo>
                <a:lnTo>
                  <a:pt x="11181" y="4819"/>
                </a:lnTo>
                <a:lnTo>
                  <a:pt x="11048" y="4648"/>
                </a:lnTo>
                <a:lnTo>
                  <a:pt x="11257" y="4590"/>
                </a:lnTo>
                <a:lnTo>
                  <a:pt x="11295" y="4571"/>
                </a:lnTo>
                <a:lnTo>
                  <a:pt x="11352" y="4476"/>
                </a:lnTo>
                <a:lnTo>
                  <a:pt x="11333" y="4438"/>
                </a:lnTo>
                <a:lnTo>
                  <a:pt x="11315" y="4419"/>
                </a:lnTo>
                <a:lnTo>
                  <a:pt x="11276" y="4381"/>
                </a:lnTo>
                <a:lnTo>
                  <a:pt x="11048" y="3943"/>
                </a:lnTo>
                <a:lnTo>
                  <a:pt x="11029" y="3886"/>
                </a:lnTo>
                <a:lnTo>
                  <a:pt x="11066" y="3791"/>
                </a:lnTo>
                <a:lnTo>
                  <a:pt x="11048" y="3428"/>
                </a:lnTo>
                <a:lnTo>
                  <a:pt x="11086" y="3333"/>
                </a:lnTo>
                <a:lnTo>
                  <a:pt x="11143" y="3314"/>
                </a:lnTo>
                <a:lnTo>
                  <a:pt x="11295" y="3143"/>
                </a:lnTo>
                <a:lnTo>
                  <a:pt x="11410" y="3105"/>
                </a:lnTo>
                <a:lnTo>
                  <a:pt x="11505" y="3181"/>
                </a:lnTo>
                <a:lnTo>
                  <a:pt x="11600" y="3295"/>
                </a:lnTo>
                <a:lnTo>
                  <a:pt x="11695" y="3390"/>
                </a:lnTo>
                <a:lnTo>
                  <a:pt x="11905" y="3486"/>
                </a:lnTo>
                <a:lnTo>
                  <a:pt x="11981" y="3562"/>
                </a:lnTo>
                <a:lnTo>
                  <a:pt x="12000" y="3695"/>
                </a:lnTo>
                <a:lnTo>
                  <a:pt x="12000" y="3752"/>
                </a:lnTo>
                <a:lnTo>
                  <a:pt x="11962" y="3867"/>
                </a:lnTo>
                <a:lnTo>
                  <a:pt x="11962" y="3905"/>
                </a:lnTo>
                <a:lnTo>
                  <a:pt x="11981" y="3962"/>
                </a:lnTo>
                <a:lnTo>
                  <a:pt x="12038" y="4076"/>
                </a:lnTo>
                <a:lnTo>
                  <a:pt x="12038" y="4133"/>
                </a:lnTo>
                <a:lnTo>
                  <a:pt x="12076" y="4419"/>
                </a:lnTo>
                <a:lnTo>
                  <a:pt x="12038" y="4495"/>
                </a:lnTo>
                <a:lnTo>
                  <a:pt x="12076" y="4533"/>
                </a:lnTo>
                <a:lnTo>
                  <a:pt x="12114" y="4609"/>
                </a:lnTo>
                <a:lnTo>
                  <a:pt x="12133" y="4648"/>
                </a:lnTo>
                <a:lnTo>
                  <a:pt x="12057" y="4705"/>
                </a:lnTo>
                <a:lnTo>
                  <a:pt x="11981" y="4857"/>
                </a:lnTo>
                <a:lnTo>
                  <a:pt x="11924" y="4914"/>
                </a:lnTo>
                <a:close/>
                <a:moveTo>
                  <a:pt x="761" y="1866"/>
                </a:moveTo>
                <a:lnTo>
                  <a:pt x="819" y="1942"/>
                </a:lnTo>
                <a:lnTo>
                  <a:pt x="819" y="2076"/>
                </a:lnTo>
                <a:lnTo>
                  <a:pt x="724" y="2133"/>
                </a:lnTo>
                <a:lnTo>
                  <a:pt x="610" y="2057"/>
                </a:lnTo>
                <a:lnTo>
                  <a:pt x="439" y="2076"/>
                </a:lnTo>
                <a:lnTo>
                  <a:pt x="420" y="2095"/>
                </a:lnTo>
                <a:lnTo>
                  <a:pt x="420" y="2171"/>
                </a:lnTo>
                <a:lnTo>
                  <a:pt x="477" y="2209"/>
                </a:lnTo>
                <a:lnTo>
                  <a:pt x="553" y="2209"/>
                </a:lnTo>
                <a:lnTo>
                  <a:pt x="591" y="2247"/>
                </a:lnTo>
                <a:lnTo>
                  <a:pt x="458" y="2343"/>
                </a:lnTo>
                <a:lnTo>
                  <a:pt x="191" y="2304"/>
                </a:lnTo>
                <a:lnTo>
                  <a:pt x="0" y="2152"/>
                </a:lnTo>
                <a:lnTo>
                  <a:pt x="77" y="1866"/>
                </a:lnTo>
                <a:lnTo>
                  <a:pt x="229" y="1924"/>
                </a:lnTo>
                <a:lnTo>
                  <a:pt x="572" y="1810"/>
                </a:lnTo>
                <a:lnTo>
                  <a:pt x="761" y="1866"/>
                </a:lnTo>
                <a:close/>
                <a:moveTo>
                  <a:pt x="9352" y="7848"/>
                </a:moveTo>
                <a:lnTo>
                  <a:pt x="9314" y="7867"/>
                </a:lnTo>
                <a:lnTo>
                  <a:pt x="9276" y="7867"/>
                </a:lnTo>
                <a:lnTo>
                  <a:pt x="9295" y="7829"/>
                </a:lnTo>
                <a:lnTo>
                  <a:pt x="9314" y="7695"/>
                </a:lnTo>
                <a:lnTo>
                  <a:pt x="9333" y="7600"/>
                </a:lnTo>
                <a:lnTo>
                  <a:pt x="9390" y="7524"/>
                </a:lnTo>
                <a:lnTo>
                  <a:pt x="9429" y="7562"/>
                </a:lnTo>
                <a:lnTo>
                  <a:pt x="9486" y="7638"/>
                </a:lnTo>
                <a:lnTo>
                  <a:pt x="9524" y="7676"/>
                </a:lnTo>
                <a:lnTo>
                  <a:pt x="9676" y="7753"/>
                </a:lnTo>
                <a:lnTo>
                  <a:pt x="9733" y="7809"/>
                </a:lnTo>
                <a:lnTo>
                  <a:pt x="9695" y="7867"/>
                </a:lnTo>
                <a:lnTo>
                  <a:pt x="9619" y="7943"/>
                </a:lnTo>
                <a:lnTo>
                  <a:pt x="9562" y="7962"/>
                </a:lnTo>
                <a:lnTo>
                  <a:pt x="9486" y="7981"/>
                </a:lnTo>
                <a:lnTo>
                  <a:pt x="9429" y="7943"/>
                </a:lnTo>
                <a:lnTo>
                  <a:pt x="9390" y="7885"/>
                </a:lnTo>
                <a:lnTo>
                  <a:pt x="9371" y="7829"/>
                </a:lnTo>
                <a:lnTo>
                  <a:pt x="9352" y="7848"/>
                </a:lnTo>
                <a:close/>
                <a:moveTo>
                  <a:pt x="11772" y="7448"/>
                </a:moveTo>
                <a:lnTo>
                  <a:pt x="11828" y="7486"/>
                </a:lnTo>
                <a:lnTo>
                  <a:pt x="11867" y="7581"/>
                </a:lnTo>
                <a:lnTo>
                  <a:pt x="11828" y="7619"/>
                </a:lnTo>
                <a:lnTo>
                  <a:pt x="11772" y="7638"/>
                </a:lnTo>
                <a:lnTo>
                  <a:pt x="11733" y="7676"/>
                </a:lnTo>
                <a:lnTo>
                  <a:pt x="11733" y="7733"/>
                </a:lnTo>
                <a:lnTo>
                  <a:pt x="11676" y="7790"/>
                </a:lnTo>
                <a:lnTo>
                  <a:pt x="11619" y="7809"/>
                </a:lnTo>
                <a:lnTo>
                  <a:pt x="11562" y="7771"/>
                </a:lnTo>
                <a:lnTo>
                  <a:pt x="11505" y="7790"/>
                </a:lnTo>
                <a:lnTo>
                  <a:pt x="11467" y="7753"/>
                </a:lnTo>
                <a:lnTo>
                  <a:pt x="11447" y="7657"/>
                </a:lnTo>
                <a:lnTo>
                  <a:pt x="11467" y="7562"/>
                </a:lnTo>
                <a:lnTo>
                  <a:pt x="11524" y="7486"/>
                </a:lnTo>
                <a:lnTo>
                  <a:pt x="11638" y="7428"/>
                </a:lnTo>
                <a:lnTo>
                  <a:pt x="11772" y="7448"/>
                </a:lnTo>
                <a:close/>
                <a:moveTo>
                  <a:pt x="12590" y="7619"/>
                </a:moveTo>
                <a:lnTo>
                  <a:pt x="12610" y="7657"/>
                </a:lnTo>
                <a:lnTo>
                  <a:pt x="12629" y="7733"/>
                </a:lnTo>
                <a:lnTo>
                  <a:pt x="12590" y="7809"/>
                </a:lnTo>
                <a:lnTo>
                  <a:pt x="12267" y="8057"/>
                </a:lnTo>
                <a:lnTo>
                  <a:pt x="12114" y="8076"/>
                </a:lnTo>
                <a:lnTo>
                  <a:pt x="12114" y="8038"/>
                </a:lnTo>
                <a:lnTo>
                  <a:pt x="12190" y="7943"/>
                </a:lnTo>
                <a:lnTo>
                  <a:pt x="12209" y="7885"/>
                </a:lnTo>
                <a:lnTo>
                  <a:pt x="12172" y="7848"/>
                </a:lnTo>
                <a:lnTo>
                  <a:pt x="12248" y="7753"/>
                </a:lnTo>
                <a:lnTo>
                  <a:pt x="12248" y="7657"/>
                </a:lnTo>
                <a:lnTo>
                  <a:pt x="12229" y="7543"/>
                </a:lnTo>
                <a:lnTo>
                  <a:pt x="12172" y="7467"/>
                </a:lnTo>
                <a:lnTo>
                  <a:pt x="12133" y="7409"/>
                </a:lnTo>
                <a:lnTo>
                  <a:pt x="12153" y="7390"/>
                </a:lnTo>
                <a:lnTo>
                  <a:pt x="12248" y="7448"/>
                </a:lnTo>
                <a:lnTo>
                  <a:pt x="12343" y="7372"/>
                </a:lnTo>
                <a:lnTo>
                  <a:pt x="12362" y="7372"/>
                </a:lnTo>
                <a:lnTo>
                  <a:pt x="12343" y="7448"/>
                </a:lnTo>
                <a:lnTo>
                  <a:pt x="12362" y="7504"/>
                </a:lnTo>
                <a:lnTo>
                  <a:pt x="12438" y="7543"/>
                </a:lnTo>
                <a:lnTo>
                  <a:pt x="12553" y="7600"/>
                </a:lnTo>
                <a:lnTo>
                  <a:pt x="12590" y="7619"/>
                </a:lnTo>
                <a:close/>
                <a:moveTo>
                  <a:pt x="6762" y="4267"/>
                </a:moveTo>
                <a:lnTo>
                  <a:pt x="6838" y="4267"/>
                </a:lnTo>
                <a:lnTo>
                  <a:pt x="6876" y="4324"/>
                </a:lnTo>
                <a:lnTo>
                  <a:pt x="6857" y="4400"/>
                </a:lnTo>
                <a:lnTo>
                  <a:pt x="6800" y="4457"/>
                </a:lnTo>
                <a:lnTo>
                  <a:pt x="6762" y="4476"/>
                </a:lnTo>
                <a:lnTo>
                  <a:pt x="6743" y="4438"/>
                </a:lnTo>
                <a:lnTo>
                  <a:pt x="6705" y="4343"/>
                </a:lnTo>
                <a:lnTo>
                  <a:pt x="6723" y="4267"/>
                </a:lnTo>
                <a:lnTo>
                  <a:pt x="6762" y="4267"/>
                </a:lnTo>
                <a:close/>
                <a:moveTo>
                  <a:pt x="647" y="2933"/>
                </a:moveTo>
                <a:lnTo>
                  <a:pt x="704" y="2952"/>
                </a:lnTo>
                <a:lnTo>
                  <a:pt x="704" y="3009"/>
                </a:lnTo>
                <a:lnTo>
                  <a:pt x="685" y="3085"/>
                </a:lnTo>
                <a:lnTo>
                  <a:pt x="666" y="3161"/>
                </a:lnTo>
                <a:lnTo>
                  <a:pt x="647" y="3238"/>
                </a:lnTo>
                <a:lnTo>
                  <a:pt x="591" y="3257"/>
                </a:lnTo>
                <a:lnTo>
                  <a:pt x="534" y="3257"/>
                </a:lnTo>
                <a:lnTo>
                  <a:pt x="496" y="3257"/>
                </a:lnTo>
                <a:lnTo>
                  <a:pt x="477" y="3295"/>
                </a:lnTo>
                <a:lnTo>
                  <a:pt x="458" y="3314"/>
                </a:lnTo>
                <a:lnTo>
                  <a:pt x="458" y="3276"/>
                </a:lnTo>
                <a:lnTo>
                  <a:pt x="439" y="3238"/>
                </a:lnTo>
                <a:lnTo>
                  <a:pt x="381" y="3161"/>
                </a:lnTo>
                <a:lnTo>
                  <a:pt x="400" y="3105"/>
                </a:lnTo>
                <a:lnTo>
                  <a:pt x="515" y="3029"/>
                </a:lnTo>
                <a:lnTo>
                  <a:pt x="572" y="2952"/>
                </a:lnTo>
                <a:lnTo>
                  <a:pt x="610" y="2933"/>
                </a:lnTo>
                <a:lnTo>
                  <a:pt x="647" y="2933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47" name="Freeform 30">
            <a:extLst>
              <a:ext uri="{FF2B5EF4-FFF2-40B4-BE49-F238E27FC236}">
                <a16:creationId xmlns:a16="http://schemas.microsoft.com/office/drawing/2014/main" id="{55C1D8EA-0BCC-4BDA-0776-0C3B6474B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7854" y="2266215"/>
            <a:ext cx="1173748" cy="1054440"/>
          </a:xfrm>
          <a:custGeom>
            <a:avLst/>
            <a:gdLst>
              <a:gd name="T0" fmla="*/ 2147483646 w 9372"/>
              <a:gd name="T1" fmla="*/ 2147483646 h 8420"/>
              <a:gd name="T2" fmla="*/ 2147483646 w 9372"/>
              <a:gd name="T3" fmla="*/ 2147483646 h 8420"/>
              <a:gd name="T4" fmla="*/ 2147483646 w 9372"/>
              <a:gd name="T5" fmla="*/ 2147483646 h 8420"/>
              <a:gd name="T6" fmla="*/ 2147483646 w 9372"/>
              <a:gd name="T7" fmla="*/ 2147483646 h 8420"/>
              <a:gd name="T8" fmla="*/ 2147483646 w 9372"/>
              <a:gd name="T9" fmla="*/ 2147483646 h 8420"/>
              <a:gd name="T10" fmla="*/ 2147483646 w 9372"/>
              <a:gd name="T11" fmla="*/ 2147483646 h 8420"/>
              <a:gd name="T12" fmla="*/ 2147483646 w 9372"/>
              <a:gd name="T13" fmla="*/ 2147483646 h 8420"/>
              <a:gd name="T14" fmla="*/ 2147483646 w 9372"/>
              <a:gd name="T15" fmla="*/ 2147483646 h 8420"/>
              <a:gd name="T16" fmla="*/ 2147483646 w 9372"/>
              <a:gd name="T17" fmla="*/ 2147483646 h 8420"/>
              <a:gd name="T18" fmla="*/ 2147483646 w 9372"/>
              <a:gd name="T19" fmla="*/ 2147483646 h 8420"/>
              <a:gd name="T20" fmla="*/ 2147483646 w 9372"/>
              <a:gd name="T21" fmla="*/ 2147483646 h 8420"/>
              <a:gd name="T22" fmla="*/ 2147483646 w 9372"/>
              <a:gd name="T23" fmla="*/ 2147483646 h 8420"/>
              <a:gd name="T24" fmla="*/ 2147483646 w 9372"/>
              <a:gd name="T25" fmla="*/ 2147483646 h 8420"/>
              <a:gd name="T26" fmla="*/ 2147483646 w 9372"/>
              <a:gd name="T27" fmla="*/ 2147483646 h 8420"/>
              <a:gd name="T28" fmla="*/ 2147483646 w 9372"/>
              <a:gd name="T29" fmla="*/ 2147483646 h 8420"/>
              <a:gd name="T30" fmla="*/ 2147483646 w 9372"/>
              <a:gd name="T31" fmla="*/ 2147483646 h 8420"/>
              <a:gd name="T32" fmla="*/ 2147483646 w 9372"/>
              <a:gd name="T33" fmla="*/ 2147483646 h 8420"/>
              <a:gd name="T34" fmla="*/ 2147483646 w 9372"/>
              <a:gd name="T35" fmla="*/ 2147483646 h 8420"/>
              <a:gd name="T36" fmla="*/ 2147483646 w 9372"/>
              <a:gd name="T37" fmla="*/ 2147483646 h 8420"/>
              <a:gd name="T38" fmla="*/ 2147483646 w 9372"/>
              <a:gd name="T39" fmla="*/ 2147483646 h 8420"/>
              <a:gd name="T40" fmla="*/ 2147483646 w 9372"/>
              <a:gd name="T41" fmla="*/ 2147483646 h 8420"/>
              <a:gd name="T42" fmla="*/ 2147483646 w 9372"/>
              <a:gd name="T43" fmla="*/ 2147483646 h 8420"/>
              <a:gd name="T44" fmla="*/ 2147483646 w 9372"/>
              <a:gd name="T45" fmla="*/ 2147483646 h 8420"/>
              <a:gd name="T46" fmla="*/ 2147483646 w 9372"/>
              <a:gd name="T47" fmla="*/ 2147483646 h 8420"/>
              <a:gd name="T48" fmla="*/ 2147483646 w 9372"/>
              <a:gd name="T49" fmla="*/ 2147483646 h 8420"/>
              <a:gd name="T50" fmla="*/ 2147483646 w 9372"/>
              <a:gd name="T51" fmla="*/ 2147483646 h 8420"/>
              <a:gd name="T52" fmla="*/ 2147483646 w 9372"/>
              <a:gd name="T53" fmla="*/ 2147483646 h 8420"/>
              <a:gd name="T54" fmla="*/ 2147483646 w 9372"/>
              <a:gd name="T55" fmla="*/ 2147483646 h 8420"/>
              <a:gd name="T56" fmla="*/ 2147483646 w 9372"/>
              <a:gd name="T57" fmla="*/ 2147483646 h 8420"/>
              <a:gd name="T58" fmla="*/ 2147483646 w 9372"/>
              <a:gd name="T59" fmla="*/ 2147483646 h 8420"/>
              <a:gd name="T60" fmla="*/ 2147483646 w 9372"/>
              <a:gd name="T61" fmla="*/ 2147483646 h 8420"/>
              <a:gd name="T62" fmla="*/ 2147483646 w 9372"/>
              <a:gd name="T63" fmla="*/ 2147483646 h 8420"/>
              <a:gd name="T64" fmla="*/ 2147483646 w 9372"/>
              <a:gd name="T65" fmla="*/ 2147483646 h 8420"/>
              <a:gd name="T66" fmla="*/ 2147483646 w 9372"/>
              <a:gd name="T67" fmla="*/ 2147483646 h 8420"/>
              <a:gd name="T68" fmla="*/ 2147483646 w 9372"/>
              <a:gd name="T69" fmla="*/ 2147483646 h 8420"/>
              <a:gd name="T70" fmla="*/ 2147483646 w 9372"/>
              <a:gd name="T71" fmla="*/ 2147483646 h 8420"/>
              <a:gd name="T72" fmla="*/ 2147483646 w 9372"/>
              <a:gd name="T73" fmla="*/ 2147483646 h 8420"/>
              <a:gd name="T74" fmla="*/ 2147483646 w 9372"/>
              <a:gd name="T75" fmla="*/ 2147483646 h 8420"/>
              <a:gd name="T76" fmla="*/ 2147483646 w 9372"/>
              <a:gd name="T77" fmla="*/ 2147483646 h 8420"/>
              <a:gd name="T78" fmla="*/ 2147483646 w 9372"/>
              <a:gd name="T79" fmla="*/ 2147483646 h 8420"/>
              <a:gd name="T80" fmla="*/ 2147483646 w 9372"/>
              <a:gd name="T81" fmla="*/ 2147483646 h 8420"/>
              <a:gd name="T82" fmla="*/ 2147483646 w 9372"/>
              <a:gd name="T83" fmla="*/ 2147483646 h 8420"/>
              <a:gd name="T84" fmla="*/ 2147483646 w 9372"/>
              <a:gd name="T85" fmla="*/ 2147483646 h 8420"/>
              <a:gd name="T86" fmla="*/ 2147483646 w 9372"/>
              <a:gd name="T87" fmla="*/ 2147483646 h 8420"/>
              <a:gd name="T88" fmla="*/ 2147483646 w 9372"/>
              <a:gd name="T89" fmla="*/ 2147483646 h 8420"/>
              <a:gd name="T90" fmla="*/ 2147483646 w 9372"/>
              <a:gd name="T91" fmla="*/ 2147483646 h 8420"/>
              <a:gd name="T92" fmla="*/ 2147483646 w 9372"/>
              <a:gd name="T93" fmla="*/ 2147483646 h 8420"/>
              <a:gd name="T94" fmla="*/ 2147483646 w 9372"/>
              <a:gd name="T95" fmla="*/ 2147483646 h 8420"/>
              <a:gd name="T96" fmla="*/ 2147483646 w 9372"/>
              <a:gd name="T97" fmla="*/ 2147483646 h 8420"/>
              <a:gd name="T98" fmla="*/ 2147483646 w 9372"/>
              <a:gd name="T99" fmla="*/ 2147483646 h 8420"/>
              <a:gd name="T100" fmla="*/ 2147483646 w 9372"/>
              <a:gd name="T101" fmla="*/ 2147483646 h 8420"/>
              <a:gd name="T102" fmla="*/ 2147483646 w 9372"/>
              <a:gd name="T103" fmla="*/ 2147483646 h 8420"/>
              <a:gd name="T104" fmla="*/ 2147483646 w 9372"/>
              <a:gd name="T105" fmla="*/ 2147483646 h 8420"/>
              <a:gd name="T106" fmla="*/ 2147483646 w 9372"/>
              <a:gd name="T107" fmla="*/ 2147483646 h 8420"/>
              <a:gd name="T108" fmla="*/ 2147483646 w 9372"/>
              <a:gd name="T109" fmla="*/ 2147483646 h 8420"/>
              <a:gd name="T110" fmla="*/ 2147483646 w 9372"/>
              <a:gd name="T111" fmla="*/ 2147483646 h 8420"/>
              <a:gd name="T112" fmla="*/ 2147483646 w 9372"/>
              <a:gd name="T113" fmla="*/ 2147483646 h 8420"/>
              <a:gd name="T114" fmla="*/ 2147483646 w 9372"/>
              <a:gd name="T115" fmla="*/ 2147483646 h 8420"/>
              <a:gd name="T116" fmla="*/ 2147483646 w 9372"/>
              <a:gd name="T117" fmla="*/ 2147483646 h 8420"/>
              <a:gd name="T118" fmla="*/ 2147483646 w 9372"/>
              <a:gd name="T119" fmla="*/ 2147483646 h 8420"/>
              <a:gd name="T120" fmla="*/ 2147483646 w 9372"/>
              <a:gd name="T121" fmla="*/ 2147483646 h 8420"/>
              <a:gd name="T122" fmla="*/ 2147483646 w 9372"/>
              <a:gd name="T123" fmla="*/ 2147483646 h 8420"/>
              <a:gd name="T124" fmla="*/ 2147483646 w 9372"/>
              <a:gd name="T125" fmla="*/ 2147483646 h 84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9372" h="8420">
                <a:moveTo>
                  <a:pt x="1733" y="4686"/>
                </a:moveTo>
                <a:lnTo>
                  <a:pt x="1790" y="4838"/>
                </a:lnTo>
                <a:lnTo>
                  <a:pt x="1867" y="4972"/>
                </a:lnTo>
                <a:lnTo>
                  <a:pt x="1904" y="5086"/>
                </a:lnTo>
                <a:lnTo>
                  <a:pt x="1848" y="5067"/>
                </a:lnTo>
                <a:lnTo>
                  <a:pt x="1562" y="5067"/>
                </a:lnTo>
                <a:lnTo>
                  <a:pt x="1467" y="5067"/>
                </a:lnTo>
                <a:lnTo>
                  <a:pt x="1447" y="4933"/>
                </a:lnTo>
                <a:lnTo>
                  <a:pt x="1486" y="4895"/>
                </a:lnTo>
                <a:lnTo>
                  <a:pt x="1543" y="4857"/>
                </a:lnTo>
                <a:lnTo>
                  <a:pt x="1562" y="4781"/>
                </a:lnTo>
                <a:lnTo>
                  <a:pt x="1409" y="4876"/>
                </a:lnTo>
                <a:lnTo>
                  <a:pt x="1333" y="4857"/>
                </a:lnTo>
                <a:lnTo>
                  <a:pt x="1352" y="4724"/>
                </a:lnTo>
                <a:lnTo>
                  <a:pt x="1467" y="4572"/>
                </a:lnTo>
                <a:lnTo>
                  <a:pt x="1428" y="4533"/>
                </a:lnTo>
                <a:lnTo>
                  <a:pt x="1352" y="4628"/>
                </a:lnTo>
                <a:lnTo>
                  <a:pt x="1314" y="4552"/>
                </a:lnTo>
                <a:lnTo>
                  <a:pt x="1257" y="4591"/>
                </a:lnTo>
                <a:lnTo>
                  <a:pt x="1276" y="4400"/>
                </a:lnTo>
                <a:lnTo>
                  <a:pt x="1257" y="4115"/>
                </a:lnTo>
                <a:lnTo>
                  <a:pt x="1238" y="3943"/>
                </a:lnTo>
                <a:lnTo>
                  <a:pt x="1162" y="3734"/>
                </a:lnTo>
                <a:lnTo>
                  <a:pt x="1219" y="3657"/>
                </a:lnTo>
                <a:lnTo>
                  <a:pt x="1333" y="3543"/>
                </a:lnTo>
                <a:lnTo>
                  <a:pt x="1447" y="3505"/>
                </a:lnTo>
                <a:lnTo>
                  <a:pt x="1543" y="3638"/>
                </a:lnTo>
                <a:lnTo>
                  <a:pt x="1543" y="3695"/>
                </a:lnTo>
                <a:lnTo>
                  <a:pt x="1523" y="3752"/>
                </a:lnTo>
                <a:lnTo>
                  <a:pt x="1467" y="3790"/>
                </a:lnTo>
                <a:lnTo>
                  <a:pt x="1486" y="3848"/>
                </a:lnTo>
                <a:lnTo>
                  <a:pt x="1581" y="4076"/>
                </a:lnTo>
                <a:lnTo>
                  <a:pt x="1600" y="4152"/>
                </a:lnTo>
                <a:lnTo>
                  <a:pt x="1581" y="4229"/>
                </a:lnTo>
                <a:lnTo>
                  <a:pt x="1600" y="4286"/>
                </a:lnTo>
                <a:lnTo>
                  <a:pt x="1676" y="4324"/>
                </a:lnTo>
                <a:lnTo>
                  <a:pt x="1733" y="4419"/>
                </a:lnTo>
                <a:lnTo>
                  <a:pt x="1600" y="4419"/>
                </a:lnTo>
                <a:lnTo>
                  <a:pt x="1600" y="4476"/>
                </a:lnTo>
                <a:lnTo>
                  <a:pt x="1638" y="4476"/>
                </a:lnTo>
                <a:lnTo>
                  <a:pt x="1733" y="4533"/>
                </a:lnTo>
                <a:lnTo>
                  <a:pt x="1733" y="4572"/>
                </a:lnTo>
                <a:lnTo>
                  <a:pt x="1714" y="4610"/>
                </a:lnTo>
                <a:lnTo>
                  <a:pt x="1733" y="4686"/>
                </a:lnTo>
                <a:close/>
                <a:moveTo>
                  <a:pt x="4286" y="7905"/>
                </a:moveTo>
                <a:lnTo>
                  <a:pt x="4171" y="7943"/>
                </a:lnTo>
                <a:lnTo>
                  <a:pt x="4038" y="8019"/>
                </a:lnTo>
                <a:lnTo>
                  <a:pt x="3924" y="8133"/>
                </a:lnTo>
                <a:lnTo>
                  <a:pt x="3809" y="8191"/>
                </a:lnTo>
                <a:lnTo>
                  <a:pt x="3676" y="8209"/>
                </a:lnTo>
                <a:lnTo>
                  <a:pt x="3543" y="8267"/>
                </a:lnTo>
                <a:lnTo>
                  <a:pt x="3448" y="8229"/>
                </a:lnTo>
                <a:lnTo>
                  <a:pt x="3409" y="8172"/>
                </a:lnTo>
                <a:lnTo>
                  <a:pt x="3409" y="8095"/>
                </a:lnTo>
                <a:lnTo>
                  <a:pt x="3372" y="8000"/>
                </a:lnTo>
                <a:lnTo>
                  <a:pt x="3314" y="7905"/>
                </a:lnTo>
                <a:lnTo>
                  <a:pt x="3219" y="7772"/>
                </a:lnTo>
                <a:lnTo>
                  <a:pt x="3162" y="7676"/>
                </a:lnTo>
                <a:lnTo>
                  <a:pt x="3238" y="7600"/>
                </a:lnTo>
                <a:lnTo>
                  <a:pt x="3200" y="7562"/>
                </a:lnTo>
                <a:lnTo>
                  <a:pt x="3123" y="7524"/>
                </a:lnTo>
                <a:lnTo>
                  <a:pt x="3028" y="7505"/>
                </a:lnTo>
                <a:lnTo>
                  <a:pt x="2895" y="7257"/>
                </a:lnTo>
                <a:lnTo>
                  <a:pt x="2781" y="7200"/>
                </a:lnTo>
                <a:lnTo>
                  <a:pt x="2705" y="7257"/>
                </a:lnTo>
                <a:lnTo>
                  <a:pt x="2666" y="7257"/>
                </a:lnTo>
                <a:lnTo>
                  <a:pt x="2647" y="7162"/>
                </a:lnTo>
                <a:lnTo>
                  <a:pt x="2514" y="7067"/>
                </a:lnTo>
                <a:lnTo>
                  <a:pt x="2400" y="7086"/>
                </a:lnTo>
                <a:lnTo>
                  <a:pt x="2362" y="7238"/>
                </a:lnTo>
                <a:lnTo>
                  <a:pt x="2324" y="7295"/>
                </a:lnTo>
                <a:lnTo>
                  <a:pt x="2285" y="7257"/>
                </a:lnTo>
                <a:lnTo>
                  <a:pt x="2305" y="7029"/>
                </a:lnTo>
                <a:lnTo>
                  <a:pt x="2533" y="6914"/>
                </a:lnTo>
                <a:lnTo>
                  <a:pt x="2724" y="6857"/>
                </a:lnTo>
                <a:lnTo>
                  <a:pt x="2971" y="6934"/>
                </a:lnTo>
                <a:lnTo>
                  <a:pt x="2895" y="6781"/>
                </a:lnTo>
                <a:lnTo>
                  <a:pt x="2838" y="6724"/>
                </a:lnTo>
                <a:lnTo>
                  <a:pt x="2762" y="6667"/>
                </a:lnTo>
                <a:lnTo>
                  <a:pt x="2724" y="6648"/>
                </a:lnTo>
                <a:lnTo>
                  <a:pt x="2666" y="6686"/>
                </a:lnTo>
                <a:lnTo>
                  <a:pt x="2629" y="6667"/>
                </a:lnTo>
                <a:lnTo>
                  <a:pt x="2590" y="6609"/>
                </a:lnTo>
                <a:lnTo>
                  <a:pt x="2552" y="6553"/>
                </a:lnTo>
                <a:lnTo>
                  <a:pt x="2686" y="6191"/>
                </a:lnTo>
                <a:lnTo>
                  <a:pt x="2762" y="6038"/>
                </a:lnTo>
                <a:lnTo>
                  <a:pt x="2857" y="5962"/>
                </a:lnTo>
                <a:lnTo>
                  <a:pt x="2781" y="5886"/>
                </a:lnTo>
                <a:lnTo>
                  <a:pt x="2514" y="5810"/>
                </a:lnTo>
                <a:lnTo>
                  <a:pt x="2419" y="5752"/>
                </a:lnTo>
                <a:lnTo>
                  <a:pt x="2514" y="5657"/>
                </a:lnTo>
                <a:lnTo>
                  <a:pt x="2800" y="5600"/>
                </a:lnTo>
                <a:lnTo>
                  <a:pt x="2857" y="5524"/>
                </a:lnTo>
                <a:lnTo>
                  <a:pt x="2819" y="5410"/>
                </a:lnTo>
                <a:lnTo>
                  <a:pt x="2705" y="5390"/>
                </a:lnTo>
                <a:lnTo>
                  <a:pt x="2495" y="5390"/>
                </a:lnTo>
                <a:lnTo>
                  <a:pt x="2457" y="5353"/>
                </a:lnTo>
                <a:lnTo>
                  <a:pt x="2381" y="5257"/>
                </a:lnTo>
                <a:lnTo>
                  <a:pt x="2343" y="5219"/>
                </a:lnTo>
                <a:lnTo>
                  <a:pt x="2343" y="5162"/>
                </a:lnTo>
                <a:lnTo>
                  <a:pt x="2419" y="5162"/>
                </a:lnTo>
                <a:lnTo>
                  <a:pt x="2324" y="4990"/>
                </a:lnTo>
                <a:lnTo>
                  <a:pt x="2438" y="4933"/>
                </a:lnTo>
                <a:lnTo>
                  <a:pt x="2571" y="4895"/>
                </a:lnTo>
                <a:lnTo>
                  <a:pt x="2686" y="4705"/>
                </a:lnTo>
                <a:lnTo>
                  <a:pt x="2952" y="4648"/>
                </a:lnTo>
                <a:lnTo>
                  <a:pt x="3067" y="4572"/>
                </a:lnTo>
                <a:lnTo>
                  <a:pt x="2705" y="4572"/>
                </a:lnTo>
                <a:lnTo>
                  <a:pt x="2610" y="4628"/>
                </a:lnTo>
                <a:lnTo>
                  <a:pt x="2476" y="4819"/>
                </a:lnTo>
                <a:lnTo>
                  <a:pt x="2381" y="4838"/>
                </a:lnTo>
                <a:lnTo>
                  <a:pt x="2324" y="4762"/>
                </a:lnTo>
                <a:lnTo>
                  <a:pt x="2266" y="4628"/>
                </a:lnTo>
                <a:lnTo>
                  <a:pt x="2229" y="4476"/>
                </a:lnTo>
                <a:lnTo>
                  <a:pt x="2229" y="4381"/>
                </a:lnTo>
                <a:lnTo>
                  <a:pt x="2362" y="4229"/>
                </a:lnTo>
                <a:lnTo>
                  <a:pt x="2419" y="4133"/>
                </a:lnTo>
                <a:lnTo>
                  <a:pt x="2400" y="4095"/>
                </a:lnTo>
                <a:lnTo>
                  <a:pt x="2285" y="4133"/>
                </a:lnTo>
                <a:lnTo>
                  <a:pt x="2229" y="4095"/>
                </a:lnTo>
                <a:lnTo>
                  <a:pt x="2171" y="4057"/>
                </a:lnTo>
                <a:lnTo>
                  <a:pt x="2152" y="4057"/>
                </a:lnTo>
                <a:lnTo>
                  <a:pt x="2114" y="3981"/>
                </a:lnTo>
                <a:lnTo>
                  <a:pt x="2133" y="3905"/>
                </a:lnTo>
                <a:lnTo>
                  <a:pt x="2133" y="3848"/>
                </a:lnTo>
                <a:lnTo>
                  <a:pt x="2114" y="3714"/>
                </a:lnTo>
                <a:lnTo>
                  <a:pt x="2076" y="3657"/>
                </a:lnTo>
                <a:lnTo>
                  <a:pt x="2057" y="3619"/>
                </a:lnTo>
                <a:lnTo>
                  <a:pt x="2152" y="3619"/>
                </a:lnTo>
                <a:lnTo>
                  <a:pt x="2285" y="3562"/>
                </a:lnTo>
                <a:lnTo>
                  <a:pt x="2400" y="3562"/>
                </a:lnTo>
                <a:lnTo>
                  <a:pt x="2419" y="3467"/>
                </a:lnTo>
                <a:lnTo>
                  <a:pt x="2457" y="3372"/>
                </a:lnTo>
                <a:lnTo>
                  <a:pt x="2400" y="3314"/>
                </a:lnTo>
                <a:lnTo>
                  <a:pt x="2324" y="3295"/>
                </a:lnTo>
                <a:lnTo>
                  <a:pt x="2229" y="3200"/>
                </a:lnTo>
                <a:lnTo>
                  <a:pt x="2285" y="3105"/>
                </a:lnTo>
                <a:lnTo>
                  <a:pt x="2381" y="3028"/>
                </a:lnTo>
                <a:lnTo>
                  <a:pt x="2324" y="2914"/>
                </a:lnTo>
                <a:lnTo>
                  <a:pt x="2171" y="2895"/>
                </a:lnTo>
                <a:lnTo>
                  <a:pt x="2133" y="2762"/>
                </a:lnTo>
                <a:lnTo>
                  <a:pt x="2190" y="2667"/>
                </a:lnTo>
                <a:lnTo>
                  <a:pt x="2343" y="2647"/>
                </a:lnTo>
                <a:lnTo>
                  <a:pt x="2248" y="2552"/>
                </a:lnTo>
                <a:lnTo>
                  <a:pt x="2229" y="2495"/>
                </a:lnTo>
                <a:lnTo>
                  <a:pt x="2209" y="2438"/>
                </a:lnTo>
                <a:lnTo>
                  <a:pt x="2152" y="2476"/>
                </a:lnTo>
                <a:lnTo>
                  <a:pt x="2057" y="2571"/>
                </a:lnTo>
                <a:lnTo>
                  <a:pt x="1962" y="2610"/>
                </a:lnTo>
                <a:lnTo>
                  <a:pt x="1943" y="2667"/>
                </a:lnTo>
                <a:lnTo>
                  <a:pt x="1943" y="2724"/>
                </a:lnTo>
                <a:lnTo>
                  <a:pt x="1981" y="2800"/>
                </a:lnTo>
                <a:lnTo>
                  <a:pt x="2000" y="2933"/>
                </a:lnTo>
                <a:lnTo>
                  <a:pt x="1943" y="3086"/>
                </a:lnTo>
                <a:lnTo>
                  <a:pt x="1981" y="3276"/>
                </a:lnTo>
                <a:lnTo>
                  <a:pt x="1904" y="3467"/>
                </a:lnTo>
                <a:lnTo>
                  <a:pt x="1848" y="3524"/>
                </a:lnTo>
                <a:lnTo>
                  <a:pt x="1733" y="3448"/>
                </a:lnTo>
                <a:lnTo>
                  <a:pt x="1619" y="3429"/>
                </a:lnTo>
                <a:lnTo>
                  <a:pt x="1486" y="3353"/>
                </a:lnTo>
                <a:lnTo>
                  <a:pt x="1523" y="2933"/>
                </a:lnTo>
                <a:lnTo>
                  <a:pt x="1562" y="2781"/>
                </a:lnTo>
                <a:lnTo>
                  <a:pt x="1486" y="2743"/>
                </a:lnTo>
                <a:lnTo>
                  <a:pt x="1505" y="2552"/>
                </a:lnTo>
                <a:lnTo>
                  <a:pt x="1447" y="2457"/>
                </a:lnTo>
                <a:lnTo>
                  <a:pt x="1352" y="2476"/>
                </a:lnTo>
                <a:lnTo>
                  <a:pt x="1295" y="2591"/>
                </a:lnTo>
                <a:lnTo>
                  <a:pt x="1276" y="2705"/>
                </a:lnTo>
                <a:lnTo>
                  <a:pt x="1219" y="2800"/>
                </a:lnTo>
                <a:lnTo>
                  <a:pt x="1086" y="2800"/>
                </a:lnTo>
                <a:lnTo>
                  <a:pt x="1142" y="2933"/>
                </a:lnTo>
                <a:lnTo>
                  <a:pt x="1257" y="3105"/>
                </a:lnTo>
                <a:lnTo>
                  <a:pt x="1295" y="3238"/>
                </a:lnTo>
                <a:lnTo>
                  <a:pt x="1219" y="3295"/>
                </a:lnTo>
                <a:lnTo>
                  <a:pt x="1238" y="3353"/>
                </a:lnTo>
                <a:lnTo>
                  <a:pt x="1352" y="3505"/>
                </a:lnTo>
                <a:lnTo>
                  <a:pt x="1238" y="3524"/>
                </a:lnTo>
                <a:lnTo>
                  <a:pt x="1162" y="3562"/>
                </a:lnTo>
                <a:lnTo>
                  <a:pt x="1105" y="3638"/>
                </a:lnTo>
                <a:lnTo>
                  <a:pt x="1047" y="3714"/>
                </a:lnTo>
                <a:lnTo>
                  <a:pt x="1047" y="3657"/>
                </a:lnTo>
                <a:lnTo>
                  <a:pt x="1028" y="3600"/>
                </a:lnTo>
                <a:lnTo>
                  <a:pt x="1028" y="3543"/>
                </a:lnTo>
                <a:lnTo>
                  <a:pt x="1010" y="3505"/>
                </a:lnTo>
                <a:lnTo>
                  <a:pt x="1086" y="3314"/>
                </a:lnTo>
                <a:lnTo>
                  <a:pt x="895" y="3009"/>
                </a:lnTo>
                <a:lnTo>
                  <a:pt x="952" y="2857"/>
                </a:lnTo>
                <a:lnTo>
                  <a:pt x="914" y="2647"/>
                </a:lnTo>
                <a:lnTo>
                  <a:pt x="800" y="2705"/>
                </a:lnTo>
                <a:lnTo>
                  <a:pt x="629" y="2914"/>
                </a:lnTo>
                <a:lnTo>
                  <a:pt x="495" y="2972"/>
                </a:lnTo>
                <a:lnTo>
                  <a:pt x="438" y="2972"/>
                </a:lnTo>
                <a:lnTo>
                  <a:pt x="362" y="3009"/>
                </a:lnTo>
                <a:lnTo>
                  <a:pt x="304" y="3009"/>
                </a:lnTo>
                <a:lnTo>
                  <a:pt x="228" y="2972"/>
                </a:lnTo>
                <a:lnTo>
                  <a:pt x="209" y="2933"/>
                </a:lnTo>
                <a:lnTo>
                  <a:pt x="190" y="2857"/>
                </a:lnTo>
                <a:lnTo>
                  <a:pt x="171" y="2781"/>
                </a:lnTo>
                <a:lnTo>
                  <a:pt x="209" y="2743"/>
                </a:lnTo>
                <a:lnTo>
                  <a:pt x="457" y="2762"/>
                </a:lnTo>
                <a:lnTo>
                  <a:pt x="533" y="2705"/>
                </a:lnTo>
                <a:lnTo>
                  <a:pt x="533" y="2591"/>
                </a:lnTo>
                <a:lnTo>
                  <a:pt x="457" y="2457"/>
                </a:lnTo>
                <a:lnTo>
                  <a:pt x="362" y="2419"/>
                </a:lnTo>
                <a:lnTo>
                  <a:pt x="267" y="2381"/>
                </a:lnTo>
                <a:lnTo>
                  <a:pt x="171" y="2324"/>
                </a:lnTo>
                <a:lnTo>
                  <a:pt x="152" y="2419"/>
                </a:lnTo>
                <a:lnTo>
                  <a:pt x="133" y="2610"/>
                </a:lnTo>
                <a:lnTo>
                  <a:pt x="95" y="2705"/>
                </a:lnTo>
                <a:lnTo>
                  <a:pt x="19" y="2762"/>
                </a:lnTo>
                <a:lnTo>
                  <a:pt x="0" y="2705"/>
                </a:lnTo>
                <a:lnTo>
                  <a:pt x="0" y="2515"/>
                </a:lnTo>
                <a:lnTo>
                  <a:pt x="0" y="2324"/>
                </a:lnTo>
                <a:lnTo>
                  <a:pt x="0" y="2266"/>
                </a:lnTo>
                <a:lnTo>
                  <a:pt x="171" y="2057"/>
                </a:lnTo>
                <a:lnTo>
                  <a:pt x="209" y="1981"/>
                </a:lnTo>
                <a:lnTo>
                  <a:pt x="228" y="1885"/>
                </a:lnTo>
                <a:lnTo>
                  <a:pt x="248" y="1962"/>
                </a:lnTo>
                <a:lnTo>
                  <a:pt x="267" y="2038"/>
                </a:lnTo>
                <a:lnTo>
                  <a:pt x="304" y="2095"/>
                </a:lnTo>
                <a:lnTo>
                  <a:pt x="343" y="2152"/>
                </a:lnTo>
                <a:lnTo>
                  <a:pt x="381" y="2134"/>
                </a:lnTo>
                <a:lnTo>
                  <a:pt x="419" y="2134"/>
                </a:lnTo>
                <a:lnTo>
                  <a:pt x="476" y="2152"/>
                </a:lnTo>
                <a:lnTo>
                  <a:pt x="533" y="2152"/>
                </a:lnTo>
                <a:lnTo>
                  <a:pt x="457" y="2076"/>
                </a:lnTo>
                <a:lnTo>
                  <a:pt x="400" y="1943"/>
                </a:lnTo>
                <a:lnTo>
                  <a:pt x="571" y="2000"/>
                </a:lnTo>
                <a:lnTo>
                  <a:pt x="648" y="1981"/>
                </a:lnTo>
                <a:lnTo>
                  <a:pt x="685" y="1885"/>
                </a:lnTo>
                <a:lnTo>
                  <a:pt x="533" y="1867"/>
                </a:lnTo>
                <a:lnTo>
                  <a:pt x="438" y="1829"/>
                </a:lnTo>
                <a:lnTo>
                  <a:pt x="419" y="1733"/>
                </a:lnTo>
                <a:lnTo>
                  <a:pt x="533" y="1562"/>
                </a:lnTo>
                <a:lnTo>
                  <a:pt x="381" y="1448"/>
                </a:lnTo>
                <a:lnTo>
                  <a:pt x="400" y="1333"/>
                </a:lnTo>
                <a:lnTo>
                  <a:pt x="495" y="1257"/>
                </a:lnTo>
                <a:lnTo>
                  <a:pt x="648" y="1200"/>
                </a:lnTo>
                <a:lnTo>
                  <a:pt x="609" y="1391"/>
                </a:lnTo>
                <a:lnTo>
                  <a:pt x="629" y="1448"/>
                </a:lnTo>
                <a:lnTo>
                  <a:pt x="724" y="1467"/>
                </a:lnTo>
                <a:lnTo>
                  <a:pt x="876" y="1448"/>
                </a:lnTo>
                <a:lnTo>
                  <a:pt x="914" y="1428"/>
                </a:lnTo>
                <a:lnTo>
                  <a:pt x="952" y="1352"/>
                </a:lnTo>
                <a:lnTo>
                  <a:pt x="971" y="1181"/>
                </a:lnTo>
                <a:lnTo>
                  <a:pt x="952" y="933"/>
                </a:lnTo>
                <a:lnTo>
                  <a:pt x="990" y="743"/>
                </a:lnTo>
                <a:lnTo>
                  <a:pt x="1124" y="705"/>
                </a:lnTo>
                <a:lnTo>
                  <a:pt x="1105" y="819"/>
                </a:lnTo>
                <a:lnTo>
                  <a:pt x="1105" y="971"/>
                </a:lnTo>
                <a:lnTo>
                  <a:pt x="1142" y="1143"/>
                </a:lnTo>
                <a:lnTo>
                  <a:pt x="1219" y="1352"/>
                </a:lnTo>
                <a:lnTo>
                  <a:pt x="1181" y="1428"/>
                </a:lnTo>
                <a:lnTo>
                  <a:pt x="1124" y="1505"/>
                </a:lnTo>
                <a:lnTo>
                  <a:pt x="1086" y="1562"/>
                </a:lnTo>
                <a:lnTo>
                  <a:pt x="1086" y="1638"/>
                </a:lnTo>
                <a:lnTo>
                  <a:pt x="1124" y="1753"/>
                </a:lnTo>
                <a:lnTo>
                  <a:pt x="1124" y="1790"/>
                </a:lnTo>
                <a:lnTo>
                  <a:pt x="1086" y="1829"/>
                </a:lnTo>
                <a:lnTo>
                  <a:pt x="971" y="1905"/>
                </a:lnTo>
                <a:lnTo>
                  <a:pt x="952" y="1924"/>
                </a:lnTo>
                <a:lnTo>
                  <a:pt x="971" y="1981"/>
                </a:lnTo>
                <a:lnTo>
                  <a:pt x="990" y="2057"/>
                </a:lnTo>
                <a:lnTo>
                  <a:pt x="1010" y="2095"/>
                </a:lnTo>
                <a:lnTo>
                  <a:pt x="1066" y="2076"/>
                </a:lnTo>
                <a:lnTo>
                  <a:pt x="1162" y="1981"/>
                </a:lnTo>
                <a:lnTo>
                  <a:pt x="1257" y="1981"/>
                </a:lnTo>
                <a:lnTo>
                  <a:pt x="1428" y="2095"/>
                </a:lnTo>
                <a:lnTo>
                  <a:pt x="1295" y="1829"/>
                </a:lnTo>
                <a:lnTo>
                  <a:pt x="1257" y="1638"/>
                </a:lnTo>
                <a:lnTo>
                  <a:pt x="1314" y="1562"/>
                </a:lnTo>
                <a:lnTo>
                  <a:pt x="1428" y="1695"/>
                </a:lnTo>
                <a:lnTo>
                  <a:pt x="1486" y="1733"/>
                </a:lnTo>
                <a:lnTo>
                  <a:pt x="1505" y="1657"/>
                </a:lnTo>
                <a:lnTo>
                  <a:pt x="1543" y="1619"/>
                </a:lnTo>
                <a:lnTo>
                  <a:pt x="1600" y="1600"/>
                </a:lnTo>
                <a:lnTo>
                  <a:pt x="1733" y="1562"/>
                </a:lnTo>
                <a:lnTo>
                  <a:pt x="1733" y="1524"/>
                </a:lnTo>
                <a:lnTo>
                  <a:pt x="1676" y="1505"/>
                </a:lnTo>
                <a:lnTo>
                  <a:pt x="1562" y="1467"/>
                </a:lnTo>
                <a:lnTo>
                  <a:pt x="1562" y="1409"/>
                </a:lnTo>
                <a:lnTo>
                  <a:pt x="1714" y="1372"/>
                </a:lnTo>
                <a:lnTo>
                  <a:pt x="1790" y="1238"/>
                </a:lnTo>
                <a:lnTo>
                  <a:pt x="1828" y="1047"/>
                </a:lnTo>
                <a:lnTo>
                  <a:pt x="1772" y="914"/>
                </a:lnTo>
                <a:lnTo>
                  <a:pt x="1714" y="895"/>
                </a:lnTo>
                <a:lnTo>
                  <a:pt x="1562" y="895"/>
                </a:lnTo>
                <a:lnTo>
                  <a:pt x="1467" y="876"/>
                </a:lnTo>
                <a:lnTo>
                  <a:pt x="1409" y="800"/>
                </a:lnTo>
                <a:lnTo>
                  <a:pt x="1391" y="724"/>
                </a:lnTo>
                <a:lnTo>
                  <a:pt x="1428" y="686"/>
                </a:lnTo>
                <a:lnTo>
                  <a:pt x="1505" y="762"/>
                </a:lnTo>
                <a:lnTo>
                  <a:pt x="1562" y="629"/>
                </a:lnTo>
                <a:lnTo>
                  <a:pt x="1505" y="571"/>
                </a:lnTo>
                <a:lnTo>
                  <a:pt x="1409" y="534"/>
                </a:lnTo>
                <a:lnTo>
                  <a:pt x="1295" y="552"/>
                </a:lnTo>
                <a:lnTo>
                  <a:pt x="1352" y="476"/>
                </a:lnTo>
                <a:lnTo>
                  <a:pt x="1409" y="438"/>
                </a:lnTo>
                <a:lnTo>
                  <a:pt x="1467" y="438"/>
                </a:lnTo>
                <a:lnTo>
                  <a:pt x="1543" y="457"/>
                </a:lnTo>
                <a:lnTo>
                  <a:pt x="1600" y="514"/>
                </a:lnTo>
                <a:lnTo>
                  <a:pt x="1638" y="514"/>
                </a:lnTo>
                <a:lnTo>
                  <a:pt x="1676" y="495"/>
                </a:lnTo>
                <a:lnTo>
                  <a:pt x="1638" y="438"/>
                </a:lnTo>
                <a:lnTo>
                  <a:pt x="1638" y="381"/>
                </a:lnTo>
                <a:lnTo>
                  <a:pt x="1867" y="381"/>
                </a:lnTo>
                <a:lnTo>
                  <a:pt x="1981" y="419"/>
                </a:lnTo>
                <a:lnTo>
                  <a:pt x="2038" y="514"/>
                </a:lnTo>
                <a:lnTo>
                  <a:pt x="2000" y="590"/>
                </a:lnTo>
                <a:lnTo>
                  <a:pt x="1943" y="648"/>
                </a:lnTo>
                <a:lnTo>
                  <a:pt x="1904" y="743"/>
                </a:lnTo>
                <a:lnTo>
                  <a:pt x="1943" y="876"/>
                </a:lnTo>
                <a:lnTo>
                  <a:pt x="2000" y="819"/>
                </a:lnTo>
                <a:lnTo>
                  <a:pt x="2076" y="781"/>
                </a:lnTo>
                <a:lnTo>
                  <a:pt x="2133" y="781"/>
                </a:lnTo>
                <a:lnTo>
                  <a:pt x="2152" y="838"/>
                </a:lnTo>
                <a:lnTo>
                  <a:pt x="2171" y="895"/>
                </a:lnTo>
                <a:lnTo>
                  <a:pt x="2190" y="952"/>
                </a:lnTo>
                <a:lnTo>
                  <a:pt x="2209" y="991"/>
                </a:lnTo>
                <a:lnTo>
                  <a:pt x="2190" y="1028"/>
                </a:lnTo>
                <a:lnTo>
                  <a:pt x="2133" y="1086"/>
                </a:lnTo>
                <a:lnTo>
                  <a:pt x="2114" y="1143"/>
                </a:lnTo>
                <a:lnTo>
                  <a:pt x="2114" y="1486"/>
                </a:lnTo>
                <a:lnTo>
                  <a:pt x="2133" y="1581"/>
                </a:lnTo>
                <a:lnTo>
                  <a:pt x="2190" y="1657"/>
                </a:lnTo>
                <a:lnTo>
                  <a:pt x="2229" y="1695"/>
                </a:lnTo>
                <a:lnTo>
                  <a:pt x="2248" y="1657"/>
                </a:lnTo>
                <a:lnTo>
                  <a:pt x="2266" y="1448"/>
                </a:lnTo>
                <a:lnTo>
                  <a:pt x="2381" y="1086"/>
                </a:lnTo>
                <a:lnTo>
                  <a:pt x="2419" y="895"/>
                </a:lnTo>
                <a:lnTo>
                  <a:pt x="2457" y="857"/>
                </a:lnTo>
                <a:lnTo>
                  <a:pt x="2533" y="895"/>
                </a:lnTo>
                <a:lnTo>
                  <a:pt x="2629" y="1028"/>
                </a:lnTo>
                <a:lnTo>
                  <a:pt x="2686" y="1105"/>
                </a:lnTo>
                <a:lnTo>
                  <a:pt x="2705" y="1181"/>
                </a:lnTo>
                <a:lnTo>
                  <a:pt x="2762" y="1238"/>
                </a:lnTo>
                <a:lnTo>
                  <a:pt x="2857" y="1238"/>
                </a:lnTo>
                <a:lnTo>
                  <a:pt x="2857" y="1200"/>
                </a:lnTo>
                <a:lnTo>
                  <a:pt x="2800" y="1143"/>
                </a:lnTo>
                <a:lnTo>
                  <a:pt x="2743" y="971"/>
                </a:lnTo>
                <a:lnTo>
                  <a:pt x="2705" y="895"/>
                </a:lnTo>
                <a:lnTo>
                  <a:pt x="2324" y="495"/>
                </a:lnTo>
                <a:lnTo>
                  <a:pt x="2285" y="457"/>
                </a:lnTo>
                <a:lnTo>
                  <a:pt x="2305" y="381"/>
                </a:lnTo>
                <a:lnTo>
                  <a:pt x="2362" y="381"/>
                </a:lnTo>
                <a:lnTo>
                  <a:pt x="2438" y="457"/>
                </a:lnTo>
                <a:lnTo>
                  <a:pt x="2533" y="571"/>
                </a:lnTo>
                <a:lnTo>
                  <a:pt x="2590" y="629"/>
                </a:lnTo>
                <a:lnTo>
                  <a:pt x="2647" y="648"/>
                </a:lnTo>
                <a:lnTo>
                  <a:pt x="2724" y="648"/>
                </a:lnTo>
                <a:lnTo>
                  <a:pt x="2781" y="610"/>
                </a:lnTo>
                <a:lnTo>
                  <a:pt x="2781" y="571"/>
                </a:lnTo>
                <a:lnTo>
                  <a:pt x="2743" y="514"/>
                </a:lnTo>
                <a:lnTo>
                  <a:pt x="2666" y="495"/>
                </a:lnTo>
                <a:lnTo>
                  <a:pt x="2533" y="438"/>
                </a:lnTo>
                <a:lnTo>
                  <a:pt x="2400" y="305"/>
                </a:lnTo>
                <a:lnTo>
                  <a:pt x="2343" y="133"/>
                </a:lnTo>
                <a:lnTo>
                  <a:pt x="2343" y="0"/>
                </a:lnTo>
                <a:lnTo>
                  <a:pt x="2457" y="0"/>
                </a:lnTo>
                <a:lnTo>
                  <a:pt x="2552" y="57"/>
                </a:lnTo>
                <a:lnTo>
                  <a:pt x="2647" y="133"/>
                </a:lnTo>
                <a:lnTo>
                  <a:pt x="2762" y="229"/>
                </a:lnTo>
                <a:lnTo>
                  <a:pt x="2895" y="305"/>
                </a:lnTo>
                <a:lnTo>
                  <a:pt x="2933" y="362"/>
                </a:lnTo>
                <a:lnTo>
                  <a:pt x="3028" y="419"/>
                </a:lnTo>
                <a:lnTo>
                  <a:pt x="3123" y="476"/>
                </a:lnTo>
                <a:lnTo>
                  <a:pt x="3181" y="571"/>
                </a:lnTo>
                <a:lnTo>
                  <a:pt x="3162" y="686"/>
                </a:lnTo>
                <a:lnTo>
                  <a:pt x="3105" y="762"/>
                </a:lnTo>
                <a:lnTo>
                  <a:pt x="3105" y="819"/>
                </a:lnTo>
                <a:lnTo>
                  <a:pt x="3162" y="933"/>
                </a:lnTo>
                <a:lnTo>
                  <a:pt x="3181" y="1010"/>
                </a:lnTo>
                <a:lnTo>
                  <a:pt x="3162" y="1143"/>
                </a:lnTo>
                <a:lnTo>
                  <a:pt x="3219" y="1086"/>
                </a:lnTo>
                <a:lnTo>
                  <a:pt x="3257" y="1028"/>
                </a:lnTo>
                <a:lnTo>
                  <a:pt x="3276" y="971"/>
                </a:lnTo>
                <a:lnTo>
                  <a:pt x="3238" y="781"/>
                </a:lnTo>
                <a:lnTo>
                  <a:pt x="3276" y="705"/>
                </a:lnTo>
                <a:lnTo>
                  <a:pt x="3314" y="648"/>
                </a:lnTo>
                <a:lnTo>
                  <a:pt x="3372" y="534"/>
                </a:lnTo>
                <a:lnTo>
                  <a:pt x="3467" y="476"/>
                </a:lnTo>
                <a:lnTo>
                  <a:pt x="3562" y="476"/>
                </a:lnTo>
                <a:lnTo>
                  <a:pt x="3676" y="495"/>
                </a:lnTo>
                <a:lnTo>
                  <a:pt x="3790" y="534"/>
                </a:lnTo>
                <a:lnTo>
                  <a:pt x="3943" y="571"/>
                </a:lnTo>
                <a:lnTo>
                  <a:pt x="4057" y="648"/>
                </a:lnTo>
                <a:lnTo>
                  <a:pt x="4190" y="781"/>
                </a:lnTo>
                <a:lnTo>
                  <a:pt x="4210" y="952"/>
                </a:lnTo>
                <a:lnTo>
                  <a:pt x="4095" y="1295"/>
                </a:lnTo>
                <a:lnTo>
                  <a:pt x="4171" y="1238"/>
                </a:lnTo>
                <a:lnTo>
                  <a:pt x="4305" y="1086"/>
                </a:lnTo>
                <a:lnTo>
                  <a:pt x="4362" y="1086"/>
                </a:lnTo>
                <a:lnTo>
                  <a:pt x="4400" y="1143"/>
                </a:lnTo>
                <a:lnTo>
                  <a:pt x="4438" y="1257"/>
                </a:lnTo>
                <a:lnTo>
                  <a:pt x="4438" y="1486"/>
                </a:lnTo>
                <a:lnTo>
                  <a:pt x="4438" y="1543"/>
                </a:lnTo>
                <a:lnTo>
                  <a:pt x="4419" y="1638"/>
                </a:lnTo>
                <a:lnTo>
                  <a:pt x="4400" y="1695"/>
                </a:lnTo>
                <a:lnTo>
                  <a:pt x="4419" y="1771"/>
                </a:lnTo>
                <a:lnTo>
                  <a:pt x="4476" y="1867"/>
                </a:lnTo>
                <a:lnTo>
                  <a:pt x="4533" y="2114"/>
                </a:lnTo>
                <a:lnTo>
                  <a:pt x="4514" y="2171"/>
                </a:lnTo>
                <a:lnTo>
                  <a:pt x="4400" y="2210"/>
                </a:lnTo>
                <a:lnTo>
                  <a:pt x="4419" y="2266"/>
                </a:lnTo>
                <a:lnTo>
                  <a:pt x="4457" y="2324"/>
                </a:lnTo>
                <a:lnTo>
                  <a:pt x="4476" y="2343"/>
                </a:lnTo>
                <a:lnTo>
                  <a:pt x="4533" y="2381"/>
                </a:lnTo>
                <a:lnTo>
                  <a:pt x="4571" y="2190"/>
                </a:lnTo>
                <a:lnTo>
                  <a:pt x="4628" y="2095"/>
                </a:lnTo>
                <a:lnTo>
                  <a:pt x="4667" y="1981"/>
                </a:lnTo>
                <a:lnTo>
                  <a:pt x="4610" y="1790"/>
                </a:lnTo>
                <a:lnTo>
                  <a:pt x="4743" y="1829"/>
                </a:lnTo>
                <a:lnTo>
                  <a:pt x="4876" y="1848"/>
                </a:lnTo>
                <a:lnTo>
                  <a:pt x="4667" y="1600"/>
                </a:lnTo>
                <a:lnTo>
                  <a:pt x="4591" y="1467"/>
                </a:lnTo>
                <a:lnTo>
                  <a:pt x="4724" y="1409"/>
                </a:lnTo>
                <a:lnTo>
                  <a:pt x="4838" y="1391"/>
                </a:lnTo>
                <a:lnTo>
                  <a:pt x="5105" y="1276"/>
                </a:lnTo>
                <a:lnTo>
                  <a:pt x="5238" y="1181"/>
                </a:lnTo>
                <a:lnTo>
                  <a:pt x="5524" y="1257"/>
                </a:lnTo>
                <a:lnTo>
                  <a:pt x="5771" y="1257"/>
                </a:lnTo>
                <a:lnTo>
                  <a:pt x="6305" y="1028"/>
                </a:lnTo>
                <a:lnTo>
                  <a:pt x="6572" y="1143"/>
                </a:lnTo>
                <a:lnTo>
                  <a:pt x="6819" y="1352"/>
                </a:lnTo>
                <a:lnTo>
                  <a:pt x="7105" y="1391"/>
                </a:lnTo>
                <a:lnTo>
                  <a:pt x="7162" y="1505"/>
                </a:lnTo>
                <a:lnTo>
                  <a:pt x="7238" y="1581"/>
                </a:lnTo>
                <a:lnTo>
                  <a:pt x="7314" y="1638"/>
                </a:lnTo>
                <a:lnTo>
                  <a:pt x="7429" y="1848"/>
                </a:lnTo>
                <a:lnTo>
                  <a:pt x="7505" y="1905"/>
                </a:lnTo>
                <a:lnTo>
                  <a:pt x="7505" y="2076"/>
                </a:lnTo>
                <a:lnTo>
                  <a:pt x="7562" y="2114"/>
                </a:lnTo>
                <a:lnTo>
                  <a:pt x="7600" y="2210"/>
                </a:lnTo>
                <a:lnTo>
                  <a:pt x="7619" y="2286"/>
                </a:lnTo>
                <a:lnTo>
                  <a:pt x="7600" y="2381"/>
                </a:lnTo>
                <a:lnTo>
                  <a:pt x="7562" y="2457"/>
                </a:lnTo>
                <a:lnTo>
                  <a:pt x="7543" y="2552"/>
                </a:lnTo>
                <a:lnTo>
                  <a:pt x="7543" y="2610"/>
                </a:lnTo>
                <a:lnTo>
                  <a:pt x="7505" y="2667"/>
                </a:lnTo>
                <a:lnTo>
                  <a:pt x="7448" y="2686"/>
                </a:lnTo>
                <a:lnTo>
                  <a:pt x="7390" y="2686"/>
                </a:lnTo>
                <a:lnTo>
                  <a:pt x="7334" y="2743"/>
                </a:lnTo>
                <a:lnTo>
                  <a:pt x="7200" y="2972"/>
                </a:lnTo>
                <a:lnTo>
                  <a:pt x="7029" y="3219"/>
                </a:lnTo>
                <a:lnTo>
                  <a:pt x="6133" y="2857"/>
                </a:lnTo>
                <a:lnTo>
                  <a:pt x="5981" y="3276"/>
                </a:lnTo>
                <a:lnTo>
                  <a:pt x="6000" y="4457"/>
                </a:lnTo>
                <a:lnTo>
                  <a:pt x="5905" y="4552"/>
                </a:lnTo>
                <a:lnTo>
                  <a:pt x="5848" y="4705"/>
                </a:lnTo>
                <a:lnTo>
                  <a:pt x="6419" y="4819"/>
                </a:lnTo>
                <a:lnTo>
                  <a:pt x="6857" y="4705"/>
                </a:lnTo>
                <a:lnTo>
                  <a:pt x="7200" y="5238"/>
                </a:lnTo>
                <a:lnTo>
                  <a:pt x="7314" y="5467"/>
                </a:lnTo>
                <a:lnTo>
                  <a:pt x="7334" y="6019"/>
                </a:lnTo>
                <a:lnTo>
                  <a:pt x="7467" y="6457"/>
                </a:lnTo>
                <a:lnTo>
                  <a:pt x="7771" y="6362"/>
                </a:lnTo>
                <a:lnTo>
                  <a:pt x="8057" y="6172"/>
                </a:lnTo>
                <a:lnTo>
                  <a:pt x="8133" y="6133"/>
                </a:lnTo>
                <a:lnTo>
                  <a:pt x="8305" y="6000"/>
                </a:lnTo>
                <a:lnTo>
                  <a:pt x="8400" y="5657"/>
                </a:lnTo>
                <a:lnTo>
                  <a:pt x="8477" y="5524"/>
                </a:lnTo>
                <a:lnTo>
                  <a:pt x="8514" y="5353"/>
                </a:lnTo>
                <a:lnTo>
                  <a:pt x="8591" y="5238"/>
                </a:lnTo>
                <a:lnTo>
                  <a:pt x="8705" y="5162"/>
                </a:lnTo>
                <a:lnTo>
                  <a:pt x="8781" y="5200"/>
                </a:lnTo>
                <a:lnTo>
                  <a:pt x="8857" y="5219"/>
                </a:lnTo>
                <a:lnTo>
                  <a:pt x="8838" y="5353"/>
                </a:lnTo>
                <a:lnTo>
                  <a:pt x="8743" y="5448"/>
                </a:lnTo>
                <a:lnTo>
                  <a:pt x="8667" y="5562"/>
                </a:lnTo>
                <a:lnTo>
                  <a:pt x="8609" y="5676"/>
                </a:lnTo>
                <a:lnTo>
                  <a:pt x="8477" y="5943"/>
                </a:lnTo>
                <a:lnTo>
                  <a:pt x="8400" y="6248"/>
                </a:lnTo>
                <a:lnTo>
                  <a:pt x="8381" y="6457"/>
                </a:lnTo>
                <a:lnTo>
                  <a:pt x="8400" y="6686"/>
                </a:lnTo>
                <a:lnTo>
                  <a:pt x="8609" y="6648"/>
                </a:lnTo>
                <a:lnTo>
                  <a:pt x="8800" y="6705"/>
                </a:lnTo>
                <a:lnTo>
                  <a:pt x="8990" y="6819"/>
                </a:lnTo>
                <a:lnTo>
                  <a:pt x="9048" y="7048"/>
                </a:lnTo>
                <a:lnTo>
                  <a:pt x="9048" y="7315"/>
                </a:lnTo>
                <a:lnTo>
                  <a:pt x="9105" y="7581"/>
                </a:lnTo>
                <a:lnTo>
                  <a:pt x="9219" y="7810"/>
                </a:lnTo>
                <a:lnTo>
                  <a:pt x="9371" y="8038"/>
                </a:lnTo>
                <a:lnTo>
                  <a:pt x="9219" y="8191"/>
                </a:lnTo>
                <a:lnTo>
                  <a:pt x="9067" y="8324"/>
                </a:lnTo>
                <a:lnTo>
                  <a:pt x="8876" y="8381"/>
                </a:lnTo>
                <a:lnTo>
                  <a:pt x="8705" y="8381"/>
                </a:lnTo>
                <a:lnTo>
                  <a:pt x="8553" y="8419"/>
                </a:lnTo>
                <a:lnTo>
                  <a:pt x="8191" y="8362"/>
                </a:lnTo>
                <a:lnTo>
                  <a:pt x="8172" y="8305"/>
                </a:lnTo>
                <a:lnTo>
                  <a:pt x="8210" y="8209"/>
                </a:lnTo>
                <a:lnTo>
                  <a:pt x="8172" y="8133"/>
                </a:lnTo>
                <a:lnTo>
                  <a:pt x="8096" y="8114"/>
                </a:lnTo>
                <a:lnTo>
                  <a:pt x="7886" y="8019"/>
                </a:lnTo>
                <a:lnTo>
                  <a:pt x="7600" y="7505"/>
                </a:lnTo>
                <a:lnTo>
                  <a:pt x="7410" y="7334"/>
                </a:lnTo>
                <a:lnTo>
                  <a:pt x="7295" y="7429"/>
                </a:lnTo>
                <a:lnTo>
                  <a:pt x="7219" y="7562"/>
                </a:lnTo>
                <a:lnTo>
                  <a:pt x="7086" y="7600"/>
                </a:lnTo>
                <a:lnTo>
                  <a:pt x="6990" y="7638"/>
                </a:lnTo>
                <a:lnTo>
                  <a:pt x="6895" y="7657"/>
                </a:lnTo>
                <a:lnTo>
                  <a:pt x="6552" y="7733"/>
                </a:lnTo>
                <a:lnTo>
                  <a:pt x="6381" y="7791"/>
                </a:lnTo>
                <a:lnTo>
                  <a:pt x="6191" y="7828"/>
                </a:lnTo>
                <a:lnTo>
                  <a:pt x="6057" y="7619"/>
                </a:lnTo>
                <a:lnTo>
                  <a:pt x="6115" y="7276"/>
                </a:lnTo>
                <a:lnTo>
                  <a:pt x="5886" y="7238"/>
                </a:lnTo>
                <a:lnTo>
                  <a:pt x="5238" y="7448"/>
                </a:lnTo>
                <a:lnTo>
                  <a:pt x="4876" y="7524"/>
                </a:lnTo>
                <a:lnTo>
                  <a:pt x="4571" y="7543"/>
                </a:lnTo>
                <a:lnTo>
                  <a:pt x="4286" y="7905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48" name="Freeform 31">
            <a:extLst>
              <a:ext uri="{FF2B5EF4-FFF2-40B4-BE49-F238E27FC236}">
                <a16:creationId xmlns:a16="http://schemas.microsoft.com/office/drawing/2014/main" id="{FEA60645-BAD0-CF27-ACE4-EFD93C20B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6816" y="1774622"/>
            <a:ext cx="346325" cy="186142"/>
          </a:xfrm>
          <a:custGeom>
            <a:avLst/>
            <a:gdLst>
              <a:gd name="T0" fmla="*/ 2147483646 w 2763"/>
              <a:gd name="T1" fmla="*/ 2147483646 h 1487"/>
              <a:gd name="T2" fmla="*/ 2147483646 w 2763"/>
              <a:gd name="T3" fmla="*/ 2147483646 h 1487"/>
              <a:gd name="T4" fmla="*/ 2147483646 w 2763"/>
              <a:gd name="T5" fmla="*/ 2147483646 h 1487"/>
              <a:gd name="T6" fmla="*/ 2147483646 w 2763"/>
              <a:gd name="T7" fmla="*/ 2147483646 h 1487"/>
              <a:gd name="T8" fmla="*/ 2147483646 w 2763"/>
              <a:gd name="T9" fmla="*/ 2147483646 h 1487"/>
              <a:gd name="T10" fmla="*/ 2147483646 w 2763"/>
              <a:gd name="T11" fmla="*/ 2147483646 h 1487"/>
              <a:gd name="T12" fmla="*/ 2147483646 w 2763"/>
              <a:gd name="T13" fmla="*/ 2147483646 h 1487"/>
              <a:gd name="T14" fmla="*/ 2147483646 w 2763"/>
              <a:gd name="T15" fmla="*/ 2147483646 h 1487"/>
              <a:gd name="T16" fmla="*/ 2147483646 w 2763"/>
              <a:gd name="T17" fmla="*/ 2147483646 h 1487"/>
              <a:gd name="T18" fmla="*/ 2147483646 w 2763"/>
              <a:gd name="T19" fmla="*/ 2147483646 h 1487"/>
              <a:gd name="T20" fmla="*/ 2147483646 w 2763"/>
              <a:gd name="T21" fmla="*/ 2147483646 h 1487"/>
              <a:gd name="T22" fmla="*/ 2147483646 w 2763"/>
              <a:gd name="T23" fmla="*/ 0 h 1487"/>
              <a:gd name="T24" fmla="*/ 2147483646 w 2763"/>
              <a:gd name="T25" fmla="*/ 2147483646 h 1487"/>
              <a:gd name="T26" fmla="*/ 2147483646 w 2763"/>
              <a:gd name="T27" fmla="*/ 2147483646 h 1487"/>
              <a:gd name="T28" fmla="*/ 2147483646 w 2763"/>
              <a:gd name="T29" fmla="*/ 2147483646 h 1487"/>
              <a:gd name="T30" fmla="*/ 2147483646 w 2763"/>
              <a:gd name="T31" fmla="*/ 2147483646 h 1487"/>
              <a:gd name="T32" fmla="*/ 2147483646 w 2763"/>
              <a:gd name="T33" fmla="*/ 2147483646 h 1487"/>
              <a:gd name="T34" fmla="*/ 2147483646 w 2763"/>
              <a:gd name="T35" fmla="*/ 2147483646 h 1487"/>
              <a:gd name="T36" fmla="*/ 2147483646 w 2763"/>
              <a:gd name="T37" fmla="*/ 2147483646 h 1487"/>
              <a:gd name="T38" fmla="*/ 2147483646 w 2763"/>
              <a:gd name="T39" fmla="*/ 2147483646 h 1487"/>
              <a:gd name="T40" fmla="*/ 2147483646 w 2763"/>
              <a:gd name="T41" fmla="*/ 2147483646 h 1487"/>
              <a:gd name="T42" fmla="*/ 2147483646 w 2763"/>
              <a:gd name="T43" fmla="*/ 2147483646 h 1487"/>
              <a:gd name="T44" fmla="*/ 2147483646 w 2763"/>
              <a:gd name="T45" fmla="*/ 2147483646 h 1487"/>
              <a:gd name="T46" fmla="*/ 2147483646 w 2763"/>
              <a:gd name="T47" fmla="*/ 2147483646 h 1487"/>
              <a:gd name="T48" fmla="*/ 2147483646 w 2763"/>
              <a:gd name="T49" fmla="*/ 2147483646 h 1487"/>
              <a:gd name="T50" fmla="*/ 2147483646 w 2763"/>
              <a:gd name="T51" fmla="*/ 2147483646 h 1487"/>
              <a:gd name="T52" fmla="*/ 2147483646 w 2763"/>
              <a:gd name="T53" fmla="*/ 2147483646 h 1487"/>
              <a:gd name="T54" fmla="*/ 2147483646 w 2763"/>
              <a:gd name="T55" fmla="*/ 2147483646 h 1487"/>
              <a:gd name="T56" fmla="*/ 2147483646 w 2763"/>
              <a:gd name="T57" fmla="*/ 2147483646 h 1487"/>
              <a:gd name="T58" fmla="*/ 2147483646 w 2763"/>
              <a:gd name="T59" fmla="*/ 2147483646 h 1487"/>
              <a:gd name="T60" fmla="*/ 2147483646 w 2763"/>
              <a:gd name="T61" fmla="*/ 2147483646 h 1487"/>
              <a:gd name="T62" fmla="*/ 2147483646 w 2763"/>
              <a:gd name="T63" fmla="*/ 2147483646 h 1487"/>
              <a:gd name="T64" fmla="*/ 2147483646 w 2763"/>
              <a:gd name="T65" fmla="*/ 2147483646 h 1487"/>
              <a:gd name="T66" fmla="*/ 2147483646 w 2763"/>
              <a:gd name="T67" fmla="*/ 2147483646 h 1487"/>
              <a:gd name="T68" fmla="*/ 2147483646 w 2763"/>
              <a:gd name="T69" fmla="*/ 2147483646 h 1487"/>
              <a:gd name="T70" fmla="*/ 2147483646 w 2763"/>
              <a:gd name="T71" fmla="*/ 2147483646 h 1487"/>
              <a:gd name="T72" fmla="*/ 2147483646 w 2763"/>
              <a:gd name="T73" fmla="*/ 2147483646 h 1487"/>
              <a:gd name="T74" fmla="*/ 2147483646 w 2763"/>
              <a:gd name="T75" fmla="*/ 2147483646 h 1487"/>
              <a:gd name="T76" fmla="*/ 2147483646 w 2763"/>
              <a:gd name="T77" fmla="*/ 2147483646 h 1487"/>
              <a:gd name="T78" fmla="*/ 2147483646 w 2763"/>
              <a:gd name="T79" fmla="*/ 2147483646 h 1487"/>
              <a:gd name="T80" fmla="*/ 2147483646 w 2763"/>
              <a:gd name="T81" fmla="*/ 2147483646 h 1487"/>
              <a:gd name="T82" fmla="*/ 2147483646 w 2763"/>
              <a:gd name="T83" fmla="*/ 2147483646 h 148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763" h="1487">
                <a:moveTo>
                  <a:pt x="2286" y="1390"/>
                </a:moveTo>
                <a:lnTo>
                  <a:pt x="2267" y="1334"/>
                </a:lnTo>
                <a:lnTo>
                  <a:pt x="1944" y="1295"/>
                </a:lnTo>
                <a:lnTo>
                  <a:pt x="1791" y="1486"/>
                </a:lnTo>
                <a:lnTo>
                  <a:pt x="1619" y="1371"/>
                </a:lnTo>
                <a:lnTo>
                  <a:pt x="1695" y="1219"/>
                </a:lnTo>
                <a:lnTo>
                  <a:pt x="1772" y="1105"/>
                </a:lnTo>
                <a:lnTo>
                  <a:pt x="1715" y="1009"/>
                </a:lnTo>
                <a:lnTo>
                  <a:pt x="1600" y="953"/>
                </a:lnTo>
                <a:lnTo>
                  <a:pt x="1505" y="895"/>
                </a:lnTo>
                <a:lnTo>
                  <a:pt x="1524" y="743"/>
                </a:lnTo>
                <a:lnTo>
                  <a:pt x="1505" y="628"/>
                </a:lnTo>
                <a:lnTo>
                  <a:pt x="1563" y="533"/>
                </a:lnTo>
                <a:lnTo>
                  <a:pt x="1734" y="476"/>
                </a:lnTo>
                <a:lnTo>
                  <a:pt x="1791" y="438"/>
                </a:lnTo>
                <a:lnTo>
                  <a:pt x="1810" y="381"/>
                </a:lnTo>
                <a:lnTo>
                  <a:pt x="1734" y="362"/>
                </a:lnTo>
                <a:lnTo>
                  <a:pt x="1695" y="419"/>
                </a:lnTo>
                <a:lnTo>
                  <a:pt x="1582" y="438"/>
                </a:lnTo>
                <a:lnTo>
                  <a:pt x="1543" y="362"/>
                </a:lnTo>
                <a:lnTo>
                  <a:pt x="1524" y="210"/>
                </a:lnTo>
                <a:lnTo>
                  <a:pt x="1563" y="19"/>
                </a:lnTo>
                <a:lnTo>
                  <a:pt x="1848" y="19"/>
                </a:lnTo>
                <a:lnTo>
                  <a:pt x="2172" y="0"/>
                </a:lnTo>
                <a:lnTo>
                  <a:pt x="2534" y="362"/>
                </a:lnTo>
                <a:lnTo>
                  <a:pt x="2534" y="552"/>
                </a:lnTo>
                <a:lnTo>
                  <a:pt x="2610" y="705"/>
                </a:lnTo>
                <a:lnTo>
                  <a:pt x="2706" y="762"/>
                </a:lnTo>
                <a:lnTo>
                  <a:pt x="2762" y="857"/>
                </a:lnTo>
                <a:lnTo>
                  <a:pt x="2706" y="1067"/>
                </a:lnTo>
                <a:lnTo>
                  <a:pt x="2610" y="1238"/>
                </a:lnTo>
                <a:lnTo>
                  <a:pt x="2534" y="1295"/>
                </a:lnTo>
                <a:lnTo>
                  <a:pt x="2477" y="1334"/>
                </a:lnTo>
                <a:lnTo>
                  <a:pt x="2286" y="1390"/>
                </a:lnTo>
                <a:close/>
                <a:moveTo>
                  <a:pt x="1296" y="305"/>
                </a:moveTo>
                <a:lnTo>
                  <a:pt x="1334" y="324"/>
                </a:lnTo>
                <a:lnTo>
                  <a:pt x="1353" y="362"/>
                </a:lnTo>
                <a:lnTo>
                  <a:pt x="1391" y="400"/>
                </a:lnTo>
                <a:lnTo>
                  <a:pt x="1410" y="438"/>
                </a:lnTo>
                <a:lnTo>
                  <a:pt x="1429" y="496"/>
                </a:lnTo>
                <a:lnTo>
                  <a:pt x="1391" y="496"/>
                </a:lnTo>
                <a:lnTo>
                  <a:pt x="1334" y="533"/>
                </a:lnTo>
                <a:lnTo>
                  <a:pt x="1315" y="572"/>
                </a:lnTo>
                <a:lnTo>
                  <a:pt x="1201" y="591"/>
                </a:lnTo>
                <a:lnTo>
                  <a:pt x="1162" y="591"/>
                </a:lnTo>
                <a:lnTo>
                  <a:pt x="1086" y="628"/>
                </a:lnTo>
                <a:lnTo>
                  <a:pt x="953" y="686"/>
                </a:lnTo>
                <a:lnTo>
                  <a:pt x="857" y="762"/>
                </a:lnTo>
                <a:lnTo>
                  <a:pt x="820" y="838"/>
                </a:lnTo>
                <a:lnTo>
                  <a:pt x="553" y="1048"/>
                </a:lnTo>
                <a:lnTo>
                  <a:pt x="476" y="1029"/>
                </a:lnTo>
                <a:lnTo>
                  <a:pt x="420" y="1029"/>
                </a:lnTo>
                <a:lnTo>
                  <a:pt x="400" y="1029"/>
                </a:lnTo>
                <a:lnTo>
                  <a:pt x="381" y="933"/>
                </a:lnTo>
                <a:lnTo>
                  <a:pt x="324" y="895"/>
                </a:lnTo>
                <a:lnTo>
                  <a:pt x="305" y="933"/>
                </a:lnTo>
                <a:lnTo>
                  <a:pt x="286" y="933"/>
                </a:lnTo>
                <a:lnTo>
                  <a:pt x="267" y="914"/>
                </a:lnTo>
                <a:lnTo>
                  <a:pt x="286" y="895"/>
                </a:lnTo>
                <a:lnTo>
                  <a:pt x="267" y="857"/>
                </a:lnTo>
                <a:lnTo>
                  <a:pt x="229" y="838"/>
                </a:lnTo>
                <a:lnTo>
                  <a:pt x="210" y="876"/>
                </a:lnTo>
                <a:lnTo>
                  <a:pt x="172" y="914"/>
                </a:lnTo>
                <a:lnTo>
                  <a:pt x="115" y="895"/>
                </a:lnTo>
                <a:lnTo>
                  <a:pt x="58" y="876"/>
                </a:lnTo>
                <a:lnTo>
                  <a:pt x="95" y="838"/>
                </a:lnTo>
                <a:lnTo>
                  <a:pt x="77" y="781"/>
                </a:lnTo>
                <a:lnTo>
                  <a:pt x="19" y="724"/>
                </a:lnTo>
                <a:lnTo>
                  <a:pt x="0" y="686"/>
                </a:lnTo>
                <a:lnTo>
                  <a:pt x="19" y="628"/>
                </a:lnTo>
                <a:lnTo>
                  <a:pt x="58" y="610"/>
                </a:lnTo>
                <a:lnTo>
                  <a:pt x="115" y="628"/>
                </a:lnTo>
                <a:lnTo>
                  <a:pt x="400" y="438"/>
                </a:lnTo>
                <a:lnTo>
                  <a:pt x="591" y="419"/>
                </a:lnTo>
                <a:lnTo>
                  <a:pt x="743" y="419"/>
                </a:lnTo>
                <a:lnTo>
                  <a:pt x="857" y="343"/>
                </a:lnTo>
                <a:lnTo>
                  <a:pt x="915" y="171"/>
                </a:lnTo>
                <a:lnTo>
                  <a:pt x="991" y="133"/>
                </a:lnTo>
                <a:lnTo>
                  <a:pt x="1067" y="210"/>
                </a:lnTo>
                <a:lnTo>
                  <a:pt x="1105" y="229"/>
                </a:lnTo>
                <a:lnTo>
                  <a:pt x="1143" y="247"/>
                </a:lnTo>
                <a:lnTo>
                  <a:pt x="1182" y="267"/>
                </a:lnTo>
                <a:lnTo>
                  <a:pt x="1219" y="267"/>
                </a:lnTo>
                <a:lnTo>
                  <a:pt x="1258" y="267"/>
                </a:lnTo>
                <a:lnTo>
                  <a:pt x="1296" y="305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49" name="Freeform 32">
            <a:extLst>
              <a:ext uri="{FF2B5EF4-FFF2-40B4-BE49-F238E27FC236}">
                <a16:creationId xmlns:a16="http://schemas.microsoft.com/office/drawing/2014/main" id="{998690DF-82C7-717D-753D-B1C0C7B2D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3411" y="3172624"/>
            <a:ext cx="1314598" cy="830185"/>
          </a:xfrm>
          <a:custGeom>
            <a:avLst/>
            <a:gdLst>
              <a:gd name="T0" fmla="*/ 2147483646 w 10497"/>
              <a:gd name="T1" fmla="*/ 2147483646 h 6629"/>
              <a:gd name="T2" fmla="*/ 2147483646 w 10497"/>
              <a:gd name="T3" fmla="*/ 2147483646 h 6629"/>
              <a:gd name="T4" fmla="*/ 2147483646 w 10497"/>
              <a:gd name="T5" fmla="*/ 2147483646 h 6629"/>
              <a:gd name="T6" fmla="*/ 2147483646 w 10497"/>
              <a:gd name="T7" fmla="*/ 2147483646 h 6629"/>
              <a:gd name="T8" fmla="*/ 2147483646 w 10497"/>
              <a:gd name="T9" fmla="*/ 2147483646 h 6629"/>
              <a:gd name="T10" fmla="*/ 2147483646 w 10497"/>
              <a:gd name="T11" fmla="*/ 2147483646 h 6629"/>
              <a:gd name="T12" fmla="*/ 2147483646 w 10497"/>
              <a:gd name="T13" fmla="*/ 2147483646 h 6629"/>
              <a:gd name="T14" fmla="*/ 2147483646 w 10497"/>
              <a:gd name="T15" fmla="*/ 2147483646 h 6629"/>
              <a:gd name="T16" fmla="*/ 2147483646 w 10497"/>
              <a:gd name="T17" fmla="*/ 2147483646 h 6629"/>
              <a:gd name="T18" fmla="*/ 2147483646 w 10497"/>
              <a:gd name="T19" fmla="*/ 2147483646 h 6629"/>
              <a:gd name="T20" fmla="*/ 2147483646 w 10497"/>
              <a:gd name="T21" fmla="*/ 2147483646 h 6629"/>
              <a:gd name="T22" fmla="*/ 2147483646 w 10497"/>
              <a:gd name="T23" fmla="*/ 2147483646 h 6629"/>
              <a:gd name="T24" fmla="*/ 2147483646 w 10497"/>
              <a:gd name="T25" fmla="*/ 2147483646 h 6629"/>
              <a:gd name="T26" fmla="*/ 2147483646 w 10497"/>
              <a:gd name="T27" fmla="*/ 2147483646 h 6629"/>
              <a:gd name="T28" fmla="*/ 2147483646 w 10497"/>
              <a:gd name="T29" fmla="*/ 2147483646 h 6629"/>
              <a:gd name="T30" fmla="*/ 2147483646 w 10497"/>
              <a:gd name="T31" fmla="*/ 2147483646 h 6629"/>
              <a:gd name="T32" fmla="*/ 2147483646 w 10497"/>
              <a:gd name="T33" fmla="*/ 2147483646 h 6629"/>
              <a:gd name="T34" fmla="*/ 2147483646 w 10497"/>
              <a:gd name="T35" fmla="*/ 2147483646 h 6629"/>
              <a:gd name="T36" fmla="*/ 2147483646 w 10497"/>
              <a:gd name="T37" fmla="*/ 2147483646 h 6629"/>
              <a:gd name="T38" fmla="*/ 2147483646 w 10497"/>
              <a:gd name="T39" fmla="*/ 2147483646 h 6629"/>
              <a:gd name="T40" fmla="*/ 2147483646 w 10497"/>
              <a:gd name="T41" fmla="*/ 2147483646 h 6629"/>
              <a:gd name="T42" fmla="*/ 2147483646 w 10497"/>
              <a:gd name="T43" fmla="*/ 0 h 6629"/>
              <a:gd name="T44" fmla="*/ 2147483646 w 10497"/>
              <a:gd name="T45" fmla="*/ 2147483646 h 6629"/>
              <a:gd name="T46" fmla="*/ 2147483646 w 10497"/>
              <a:gd name="T47" fmla="*/ 2147483646 h 6629"/>
              <a:gd name="T48" fmla="*/ 2147483646 w 10497"/>
              <a:gd name="T49" fmla="*/ 2147483646 h 6629"/>
              <a:gd name="T50" fmla="*/ 2147483646 w 10497"/>
              <a:gd name="T51" fmla="*/ 2147483646 h 6629"/>
              <a:gd name="T52" fmla="*/ 2147483646 w 10497"/>
              <a:gd name="T53" fmla="*/ 2147483646 h 6629"/>
              <a:gd name="T54" fmla="*/ 2147483646 w 10497"/>
              <a:gd name="T55" fmla="*/ 2147483646 h 6629"/>
              <a:gd name="T56" fmla="*/ 2147483646 w 10497"/>
              <a:gd name="T57" fmla="*/ 2147483646 h 6629"/>
              <a:gd name="T58" fmla="*/ 2147483646 w 10497"/>
              <a:gd name="T59" fmla="*/ 2147483646 h 6629"/>
              <a:gd name="T60" fmla="*/ 2147483646 w 10497"/>
              <a:gd name="T61" fmla="*/ 2147483646 h 6629"/>
              <a:gd name="T62" fmla="*/ 2147483646 w 10497"/>
              <a:gd name="T63" fmla="*/ 2147483646 h 6629"/>
              <a:gd name="T64" fmla="*/ 2147483646 w 10497"/>
              <a:gd name="T65" fmla="*/ 2147483646 h 6629"/>
              <a:gd name="T66" fmla="*/ 2147483646 w 10497"/>
              <a:gd name="T67" fmla="*/ 2147483646 h 6629"/>
              <a:gd name="T68" fmla="*/ 2147483646 w 10497"/>
              <a:gd name="T69" fmla="*/ 2147483646 h 6629"/>
              <a:gd name="T70" fmla="*/ 2147483646 w 10497"/>
              <a:gd name="T71" fmla="*/ 2147483646 h 6629"/>
              <a:gd name="T72" fmla="*/ 2147483646 w 10497"/>
              <a:gd name="T73" fmla="*/ 2147483646 h 6629"/>
              <a:gd name="T74" fmla="*/ 2147483646 w 10497"/>
              <a:gd name="T75" fmla="*/ 2147483646 h 6629"/>
              <a:gd name="T76" fmla="*/ 2147483646 w 10497"/>
              <a:gd name="T77" fmla="*/ 2147483646 h 6629"/>
              <a:gd name="T78" fmla="*/ 2147483646 w 10497"/>
              <a:gd name="T79" fmla="*/ 2147483646 h 6629"/>
              <a:gd name="T80" fmla="*/ 2147483646 w 10497"/>
              <a:gd name="T81" fmla="*/ 2147483646 h 6629"/>
              <a:gd name="T82" fmla="*/ 2147483646 w 10497"/>
              <a:gd name="T83" fmla="*/ 2147483646 h 6629"/>
              <a:gd name="T84" fmla="*/ 2147483646 w 10497"/>
              <a:gd name="T85" fmla="*/ 2147483646 h 6629"/>
              <a:gd name="T86" fmla="*/ 2147483646 w 10497"/>
              <a:gd name="T87" fmla="*/ 2147483646 h 6629"/>
              <a:gd name="T88" fmla="*/ 2147483646 w 10497"/>
              <a:gd name="T89" fmla="*/ 2147483646 h 6629"/>
              <a:gd name="T90" fmla="*/ 2147483646 w 10497"/>
              <a:gd name="T91" fmla="*/ 2147483646 h 6629"/>
              <a:gd name="T92" fmla="*/ 2147483646 w 10497"/>
              <a:gd name="T93" fmla="*/ 2147483646 h 6629"/>
              <a:gd name="T94" fmla="*/ 2147483646 w 10497"/>
              <a:gd name="T95" fmla="*/ 2147483646 h 6629"/>
              <a:gd name="T96" fmla="*/ 2147483646 w 10497"/>
              <a:gd name="T97" fmla="*/ 2147483646 h 6629"/>
              <a:gd name="T98" fmla="*/ 2147483646 w 10497"/>
              <a:gd name="T99" fmla="*/ 2147483646 h 6629"/>
              <a:gd name="T100" fmla="*/ 2147483646 w 10497"/>
              <a:gd name="T101" fmla="*/ 2147483646 h 6629"/>
              <a:gd name="T102" fmla="*/ 2147483646 w 10497"/>
              <a:gd name="T103" fmla="*/ 2147483646 h 6629"/>
              <a:gd name="T104" fmla="*/ 2147483646 w 10497"/>
              <a:gd name="T105" fmla="*/ 2147483646 h 6629"/>
              <a:gd name="T106" fmla="*/ 2147483646 w 10497"/>
              <a:gd name="T107" fmla="*/ 2147483646 h 6629"/>
              <a:gd name="T108" fmla="*/ 2147483646 w 10497"/>
              <a:gd name="T109" fmla="*/ 2147483646 h 6629"/>
              <a:gd name="T110" fmla="*/ 2147483646 w 10497"/>
              <a:gd name="T111" fmla="*/ 2147483646 h 6629"/>
              <a:gd name="T112" fmla="*/ 2147483646 w 10497"/>
              <a:gd name="T113" fmla="*/ 2147483646 h 6629"/>
              <a:gd name="T114" fmla="*/ 2147483646 w 10497"/>
              <a:gd name="T115" fmla="*/ 2147483646 h 6629"/>
              <a:gd name="T116" fmla="*/ 2147483646 w 10497"/>
              <a:gd name="T117" fmla="*/ 2147483646 h 662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0497" h="6629">
                <a:moveTo>
                  <a:pt x="1182" y="5904"/>
                </a:moveTo>
                <a:lnTo>
                  <a:pt x="1087" y="5809"/>
                </a:lnTo>
                <a:lnTo>
                  <a:pt x="1048" y="5714"/>
                </a:lnTo>
                <a:lnTo>
                  <a:pt x="1106" y="5542"/>
                </a:lnTo>
                <a:lnTo>
                  <a:pt x="1201" y="5313"/>
                </a:lnTo>
                <a:lnTo>
                  <a:pt x="1372" y="4914"/>
                </a:lnTo>
                <a:lnTo>
                  <a:pt x="1524" y="4704"/>
                </a:lnTo>
                <a:lnTo>
                  <a:pt x="1734" y="4628"/>
                </a:lnTo>
                <a:lnTo>
                  <a:pt x="1963" y="4590"/>
                </a:lnTo>
                <a:lnTo>
                  <a:pt x="2153" y="4571"/>
                </a:lnTo>
                <a:lnTo>
                  <a:pt x="2249" y="4495"/>
                </a:lnTo>
                <a:lnTo>
                  <a:pt x="2344" y="4380"/>
                </a:lnTo>
                <a:lnTo>
                  <a:pt x="2477" y="4342"/>
                </a:lnTo>
                <a:lnTo>
                  <a:pt x="2572" y="4475"/>
                </a:lnTo>
                <a:lnTo>
                  <a:pt x="2687" y="4609"/>
                </a:lnTo>
                <a:lnTo>
                  <a:pt x="2782" y="4647"/>
                </a:lnTo>
                <a:lnTo>
                  <a:pt x="2706" y="4342"/>
                </a:lnTo>
                <a:lnTo>
                  <a:pt x="2648" y="4209"/>
                </a:lnTo>
                <a:lnTo>
                  <a:pt x="2553" y="4171"/>
                </a:lnTo>
                <a:lnTo>
                  <a:pt x="1658" y="4304"/>
                </a:lnTo>
                <a:lnTo>
                  <a:pt x="1334" y="4114"/>
                </a:lnTo>
                <a:lnTo>
                  <a:pt x="1353" y="3904"/>
                </a:lnTo>
                <a:lnTo>
                  <a:pt x="1372" y="3828"/>
                </a:lnTo>
                <a:lnTo>
                  <a:pt x="1505" y="3752"/>
                </a:lnTo>
                <a:lnTo>
                  <a:pt x="1639" y="3618"/>
                </a:lnTo>
                <a:lnTo>
                  <a:pt x="1753" y="3485"/>
                </a:lnTo>
                <a:lnTo>
                  <a:pt x="1944" y="3371"/>
                </a:lnTo>
                <a:lnTo>
                  <a:pt x="2172" y="3256"/>
                </a:lnTo>
                <a:lnTo>
                  <a:pt x="2362" y="3009"/>
                </a:lnTo>
                <a:lnTo>
                  <a:pt x="2382" y="2780"/>
                </a:lnTo>
                <a:lnTo>
                  <a:pt x="2477" y="2723"/>
                </a:lnTo>
                <a:lnTo>
                  <a:pt x="2553" y="2666"/>
                </a:lnTo>
                <a:lnTo>
                  <a:pt x="2591" y="2628"/>
                </a:lnTo>
                <a:lnTo>
                  <a:pt x="2820" y="2609"/>
                </a:lnTo>
                <a:lnTo>
                  <a:pt x="3029" y="2647"/>
                </a:lnTo>
                <a:lnTo>
                  <a:pt x="3182" y="2742"/>
                </a:lnTo>
                <a:lnTo>
                  <a:pt x="3277" y="2780"/>
                </a:lnTo>
                <a:lnTo>
                  <a:pt x="3334" y="2895"/>
                </a:lnTo>
                <a:lnTo>
                  <a:pt x="3373" y="2819"/>
                </a:lnTo>
                <a:lnTo>
                  <a:pt x="3391" y="2742"/>
                </a:lnTo>
                <a:lnTo>
                  <a:pt x="3391" y="2647"/>
                </a:lnTo>
                <a:lnTo>
                  <a:pt x="3315" y="2590"/>
                </a:lnTo>
                <a:lnTo>
                  <a:pt x="3258" y="2533"/>
                </a:lnTo>
                <a:lnTo>
                  <a:pt x="3144" y="2475"/>
                </a:lnTo>
                <a:lnTo>
                  <a:pt x="3010" y="2380"/>
                </a:lnTo>
                <a:lnTo>
                  <a:pt x="2896" y="2304"/>
                </a:lnTo>
                <a:lnTo>
                  <a:pt x="2839" y="2266"/>
                </a:lnTo>
                <a:lnTo>
                  <a:pt x="2858" y="2209"/>
                </a:lnTo>
                <a:lnTo>
                  <a:pt x="2896" y="2133"/>
                </a:lnTo>
                <a:lnTo>
                  <a:pt x="2953" y="2094"/>
                </a:lnTo>
                <a:lnTo>
                  <a:pt x="3010" y="2076"/>
                </a:lnTo>
                <a:lnTo>
                  <a:pt x="3353" y="2094"/>
                </a:lnTo>
                <a:lnTo>
                  <a:pt x="3429" y="2094"/>
                </a:lnTo>
                <a:lnTo>
                  <a:pt x="3486" y="2057"/>
                </a:lnTo>
                <a:lnTo>
                  <a:pt x="3525" y="1999"/>
                </a:lnTo>
                <a:lnTo>
                  <a:pt x="3544" y="1942"/>
                </a:lnTo>
                <a:lnTo>
                  <a:pt x="3582" y="1904"/>
                </a:lnTo>
                <a:lnTo>
                  <a:pt x="3658" y="1885"/>
                </a:lnTo>
                <a:lnTo>
                  <a:pt x="3696" y="1866"/>
                </a:lnTo>
                <a:lnTo>
                  <a:pt x="3658" y="1809"/>
                </a:lnTo>
                <a:lnTo>
                  <a:pt x="3601" y="1732"/>
                </a:lnTo>
                <a:lnTo>
                  <a:pt x="3525" y="1713"/>
                </a:lnTo>
                <a:lnTo>
                  <a:pt x="3505" y="1732"/>
                </a:lnTo>
                <a:lnTo>
                  <a:pt x="3029" y="1923"/>
                </a:lnTo>
                <a:lnTo>
                  <a:pt x="2877" y="1923"/>
                </a:lnTo>
                <a:lnTo>
                  <a:pt x="2572" y="1904"/>
                </a:lnTo>
                <a:lnTo>
                  <a:pt x="2267" y="1885"/>
                </a:lnTo>
                <a:lnTo>
                  <a:pt x="2267" y="1752"/>
                </a:lnTo>
                <a:lnTo>
                  <a:pt x="2249" y="1561"/>
                </a:lnTo>
                <a:lnTo>
                  <a:pt x="2191" y="1504"/>
                </a:lnTo>
                <a:lnTo>
                  <a:pt x="2001" y="1447"/>
                </a:lnTo>
                <a:lnTo>
                  <a:pt x="1734" y="1485"/>
                </a:lnTo>
                <a:lnTo>
                  <a:pt x="1696" y="1257"/>
                </a:lnTo>
                <a:lnTo>
                  <a:pt x="2267" y="1200"/>
                </a:lnTo>
                <a:lnTo>
                  <a:pt x="2591" y="1162"/>
                </a:lnTo>
                <a:lnTo>
                  <a:pt x="2896" y="1143"/>
                </a:lnTo>
                <a:lnTo>
                  <a:pt x="2992" y="1086"/>
                </a:lnTo>
                <a:lnTo>
                  <a:pt x="3106" y="1105"/>
                </a:lnTo>
                <a:lnTo>
                  <a:pt x="3239" y="1048"/>
                </a:lnTo>
                <a:lnTo>
                  <a:pt x="3468" y="857"/>
                </a:lnTo>
                <a:lnTo>
                  <a:pt x="3772" y="743"/>
                </a:lnTo>
                <a:lnTo>
                  <a:pt x="3886" y="667"/>
                </a:lnTo>
                <a:lnTo>
                  <a:pt x="3906" y="553"/>
                </a:lnTo>
                <a:lnTo>
                  <a:pt x="3525" y="667"/>
                </a:lnTo>
                <a:lnTo>
                  <a:pt x="3810" y="305"/>
                </a:lnTo>
                <a:lnTo>
                  <a:pt x="4115" y="286"/>
                </a:lnTo>
                <a:lnTo>
                  <a:pt x="4477" y="210"/>
                </a:lnTo>
                <a:lnTo>
                  <a:pt x="5125" y="0"/>
                </a:lnTo>
                <a:lnTo>
                  <a:pt x="5354" y="38"/>
                </a:lnTo>
                <a:lnTo>
                  <a:pt x="5296" y="381"/>
                </a:lnTo>
                <a:lnTo>
                  <a:pt x="5430" y="590"/>
                </a:lnTo>
                <a:lnTo>
                  <a:pt x="5620" y="553"/>
                </a:lnTo>
                <a:lnTo>
                  <a:pt x="5791" y="495"/>
                </a:lnTo>
                <a:lnTo>
                  <a:pt x="6134" y="419"/>
                </a:lnTo>
                <a:lnTo>
                  <a:pt x="6229" y="400"/>
                </a:lnTo>
                <a:lnTo>
                  <a:pt x="6325" y="362"/>
                </a:lnTo>
                <a:lnTo>
                  <a:pt x="6458" y="324"/>
                </a:lnTo>
                <a:lnTo>
                  <a:pt x="6534" y="191"/>
                </a:lnTo>
                <a:lnTo>
                  <a:pt x="6649" y="96"/>
                </a:lnTo>
                <a:lnTo>
                  <a:pt x="6839" y="267"/>
                </a:lnTo>
                <a:lnTo>
                  <a:pt x="7125" y="781"/>
                </a:lnTo>
                <a:lnTo>
                  <a:pt x="7335" y="876"/>
                </a:lnTo>
                <a:lnTo>
                  <a:pt x="7411" y="895"/>
                </a:lnTo>
                <a:lnTo>
                  <a:pt x="7449" y="971"/>
                </a:lnTo>
                <a:lnTo>
                  <a:pt x="7411" y="1067"/>
                </a:lnTo>
                <a:lnTo>
                  <a:pt x="7430" y="1124"/>
                </a:lnTo>
                <a:lnTo>
                  <a:pt x="7792" y="1181"/>
                </a:lnTo>
                <a:lnTo>
                  <a:pt x="7944" y="1143"/>
                </a:lnTo>
                <a:lnTo>
                  <a:pt x="8115" y="1143"/>
                </a:lnTo>
                <a:lnTo>
                  <a:pt x="8306" y="1086"/>
                </a:lnTo>
                <a:lnTo>
                  <a:pt x="8458" y="953"/>
                </a:lnTo>
                <a:lnTo>
                  <a:pt x="8610" y="800"/>
                </a:lnTo>
                <a:lnTo>
                  <a:pt x="8668" y="857"/>
                </a:lnTo>
                <a:lnTo>
                  <a:pt x="8725" y="915"/>
                </a:lnTo>
                <a:lnTo>
                  <a:pt x="8782" y="915"/>
                </a:lnTo>
                <a:lnTo>
                  <a:pt x="8820" y="857"/>
                </a:lnTo>
                <a:lnTo>
                  <a:pt x="8915" y="915"/>
                </a:lnTo>
                <a:lnTo>
                  <a:pt x="9011" y="1029"/>
                </a:lnTo>
                <a:lnTo>
                  <a:pt x="9296" y="1124"/>
                </a:lnTo>
                <a:lnTo>
                  <a:pt x="9353" y="1200"/>
                </a:lnTo>
                <a:lnTo>
                  <a:pt x="9448" y="1220"/>
                </a:lnTo>
                <a:lnTo>
                  <a:pt x="9658" y="1105"/>
                </a:lnTo>
                <a:lnTo>
                  <a:pt x="9887" y="991"/>
                </a:lnTo>
                <a:lnTo>
                  <a:pt x="9982" y="1086"/>
                </a:lnTo>
                <a:lnTo>
                  <a:pt x="10078" y="1124"/>
                </a:lnTo>
                <a:lnTo>
                  <a:pt x="10154" y="1048"/>
                </a:lnTo>
                <a:lnTo>
                  <a:pt x="10230" y="971"/>
                </a:lnTo>
                <a:lnTo>
                  <a:pt x="10496" y="1410"/>
                </a:lnTo>
                <a:lnTo>
                  <a:pt x="10458" y="1904"/>
                </a:lnTo>
                <a:lnTo>
                  <a:pt x="10230" y="2152"/>
                </a:lnTo>
                <a:lnTo>
                  <a:pt x="10173" y="2323"/>
                </a:lnTo>
                <a:lnTo>
                  <a:pt x="9868" y="2475"/>
                </a:lnTo>
                <a:lnTo>
                  <a:pt x="9697" y="2533"/>
                </a:lnTo>
                <a:lnTo>
                  <a:pt x="9620" y="2514"/>
                </a:lnTo>
                <a:lnTo>
                  <a:pt x="9563" y="2552"/>
                </a:lnTo>
                <a:lnTo>
                  <a:pt x="9448" y="2819"/>
                </a:lnTo>
                <a:lnTo>
                  <a:pt x="9296" y="2951"/>
                </a:lnTo>
                <a:lnTo>
                  <a:pt x="9163" y="3085"/>
                </a:lnTo>
                <a:lnTo>
                  <a:pt x="9087" y="3295"/>
                </a:lnTo>
                <a:lnTo>
                  <a:pt x="9068" y="3523"/>
                </a:lnTo>
                <a:lnTo>
                  <a:pt x="8991" y="3694"/>
                </a:lnTo>
                <a:lnTo>
                  <a:pt x="8896" y="3885"/>
                </a:lnTo>
                <a:lnTo>
                  <a:pt x="8820" y="4114"/>
                </a:lnTo>
                <a:lnTo>
                  <a:pt x="8763" y="4361"/>
                </a:lnTo>
                <a:lnTo>
                  <a:pt x="8687" y="4533"/>
                </a:lnTo>
                <a:lnTo>
                  <a:pt x="8668" y="4723"/>
                </a:lnTo>
                <a:lnTo>
                  <a:pt x="8839" y="4800"/>
                </a:lnTo>
                <a:lnTo>
                  <a:pt x="8858" y="4895"/>
                </a:lnTo>
                <a:lnTo>
                  <a:pt x="8877" y="4990"/>
                </a:lnTo>
                <a:lnTo>
                  <a:pt x="8935" y="5161"/>
                </a:lnTo>
                <a:lnTo>
                  <a:pt x="8935" y="5371"/>
                </a:lnTo>
                <a:lnTo>
                  <a:pt x="8991" y="5504"/>
                </a:lnTo>
                <a:lnTo>
                  <a:pt x="9087" y="5561"/>
                </a:lnTo>
                <a:lnTo>
                  <a:pt x="9049" y="5790"/>
                </a:lnTo>
                <a:lnTo>
                  <a:pt x="8782" y="6095"/>
                </a:lnTo>
                <a:lnTo>
                  <a:pt x="8744" y="6304"/>
                </a:lnTo>
                <a:lnTo>
                  <a:pt x="8725" y="6495"/>
                </a:lnTo>
                <a:lnTo>
                  <a:pt x="8591" y="6628"/>
                </a:lnTo>
                <a:lnTo>
                  <a:pt x="8249" y="6342"/>
                </a:lnTo>
                <a:lnTo>
                  <a:pt x="7830" y="6190"/>
                </a:lnTo>
                <a:lnTo>
                  <a:pt x="7601" y="6323"/>
                </a:lnTo>
                <a:lnTo>
                  <a:pt x="7430" y="6514"/>
                </a:lnTo>
                <a:lnTo>
                  <a:pt x="7239" y="6552"/>
                </a:lnTo>
                <a:lnTo>
                  <a:pt x="7030" y="6552"/>
                </a:lnTo>
                <a:lnTo>
                  <a:pt x="6801" y="6571"/>
                </a:lnTo>
                <a:lnTo>
                  <a:pt x="6553" y="6571"/>
                </a:lnTo>
                <a:lnTo>
                  <a:pt x="6458" y="6514"/>
                </a:lnTo>
                <a:lnTo>
                  <a:pt x="6363" y="6437"/>
                </a:lnTo>
                <a:lnTo>
                  <a:pt x="6248" y="6456"/>
                </a:lnTo>
                <a:lnTo>
                  <a:pt x="6115" y="6456"/>
                </a:lnTo>
                <a:lnTo>
                  <a:pt x="5925" y="6495"/>
                </a:lnTo>
                <a:lnTo>
                  <a:pt x="5753" y="6609"/>
                </a:lnTo>
                <a:lnTo>
                  <a:pt x="5506" y="6571"/>
                </a:lnTo>
                <a:lnTo>
                  <a:pt x="5354" y="6400"/>
                </a:lnTo>
                <a:lnTo>
                  <a:pt x="5372" y="6152"/>
                </a:lnTo>
                <a:lnTo>
                  <a:pt x="5239" y="5999"/>
                </a:lnTo>
                <a:lnTo>
                  <a:pt x="5201" y="5866"/>
                </a:lnTo>
                <a:lnTo>
                  <a:pt x="5258" y="5638"/>
                </a:lnTo>
                <a:lnTo>
                  <a:pt x="5125" y="5447"/>
                </a:lnTo>
                <a:lnTo>
                  <a:pt x="4953" y="5466"/>
                </a:lnTo>
                <a:lnTo>
                  <a:pt x="4896" y="5542"/>
                </a:lnTo>
                <a:lnTo>
                  <a:pt x="4839" y="5599"/>
                </a:lnTo>
                <a:lnTo>
                  <a:pt x="4801" y="5694"/>
                </a:lnTo>
                <a:lnTo>
                  <a:pt x="4782" y="5809"/>
                </a:lnTo>
                <a:lnTo>
                  <a:pt x="4592" y="5809"/>
                </a:lnTo>
                <a:lnTo>
                  <a:pt x="4287" y="5409"/>
                </a:lnTo>
                <a:lnTo>
                  <a:pt x="4096" y="5257"/>
                </a:lnTo>
                <a:lnTo>
                  <a:pt x="4001" y="5199"/>
                </a:lnTo>
                <a:lnTo>
                  <a:pt x="3886" y="5199"/>
                </a:lnTo>
                <a:lnTo>
                  <a:pt x="3772" y="5313"/>
                </a:lnTo>
                <a:lnTo>
                  <a:pt x="3563" y="5295"/>
                </a:lnTo>
                <a:lnTo>
                  <a:pt x="3410" y="5447"/>
                </a:lnTo>
                <a:lnTo>
                  <a:pt x="3410" y="5542"/>
                </a:lnTo>
                <a:lnTo>
                  <a:pt x="3410" y="5657"/>
                </a:lnTo>
                <a:lnTo>
                  <a:pt x="3353" y="5733"/>
                </a:lnTo>
                <a:lnTo>
                  <a:pt x="3277" y="5790"/>
                </a:lnTo>
                <a:lnTo>
                  <a:pt x="3277" y="5885"/>
                </a:lnTo>
                <a:lnTo>
                  <a:pt x="3296" y="5961"/>
                </a:lnTo>
                <a:lnTo>
                  <a:pt x="3239" y="6075"/>
                </a:lnTo>
                <a:lnTo>
                  <a:pt x="3144" y="6133"/>
                </a:lnTo>
                <a:lnTo>
                  <a:pt x="3048" y="6190"/>
                </a:lnTo>
                <a:lnTo>
                  <a:pt x="2934" y="6228"/>
                </a:lnTo>
                <a:lnTo>
                  <a:pt x="2858" y="6285"/>
                </a:lnTo>
                <a:lnTo>
                  <a:pt x="2763" y="6342"/>
                </a:lnTo>
                <a:lnTo>
                  <a:pt x="2553" y="6380"/>
                </a:lnTo>
                <a:lnTo>
                  <a:pt x="2362" y="6437"/>
                </a:lnTo>
                <a:lnTo>
                  <a:pt x="2172" y="6495"/>
                </a:lnTo>
                <a:lnTo>
                  <a:pt x="2001" y="6437"/>
                </a:lnTo>
                <a:lnTo>
                  <a:pt x="2020" y="6228"/>
                </a:lnTo>
                <a:lnTo>
                  <a:pt x="2058" y="6019"/>
                </a:lnTo>
                <a:lnTo>
                  <a:pt x="2096" y="5733"/>
                </a:lnTo>
                <a:lnTo>
                  <a:pt x="1905" y="5694"/>
                </a:lnTo>
                <a:lnTo>
                  <a:pt x="1296" y="5866"/>
                </a:lnTo>
                <a:lnTo>
                  <a:pt x="1182" y="5904"/>
                </a:lnTo>
                <a:close/>
                <a:moveTo>
                  <a:pt x="39" y="4361"/>
                </a:moveTo>
                <a:lnTo>
                  <a:pt x="20" y="4323"/>
                </a:lnTo>
                <a:lnTo>
                  <a:pt x="0" y="4285"/>
                </a:lnTo>
                <a:lnTo>
                  <a:pt x="20" y="4228"/>
                </a:lnTo>
                <a:lnTo>
                  <a:pt x="77" y="4190"/>
                </a:lnTo>
                <a:lnTo>
                  <a:pt x="39" y="4171"/>
                </a:lnTo>
                <a:lnTo>
                  <a:pt x="58" y="4152"/>
                </a:lnTo>
                <a:lnTo>
                  <a:pt x="96" y="4133"/>
                </a:lnTo>
                <a:lnTo>
                  <a:pt x="115" y="4094"/>
                </a:lnTo>
                <a:lnTo>
                  <a:pt x="153" y="4075"/>
                </a:lnTo>
                <a:lnTo>
                  <a:pt x="172" y="4075"/>
                </a:lnTo>
                <a:lnTo>
                  <a:pt x="153" y="4038"/>
                </a:lnTo>
                <a:lnTo>
                  <a:pt x="191" y="4038"/>
                </a:lnTo>
                <a:lnTo>
                  <a:pt x="267" y="4038"/>
                </a:lnTo>
                <a:lnTo>
                  <a:pt x="305" y="3999"/>
                </a:lnTo>
                <a:lnTo>
                  <a:pt x="325" y="3980"/>
                </a:lnTo>
                <a:lnTo>
                  <a:pt x="363" y="3999"/>
                </a:lnTo>
                <a:lnTo>
                  <a:pt x="363" y="4057"/>
                </a:lnTo>
                <a:lnTo>
                  <a:pt x="344" y="4114"/>
                </a:lnTo>
                <a:lnTo>
                  <a:pt x="229" y="4209"/>
                </a:lnTo>
                <a:lnTo>
                  <a:pt x="153" y="4285"/>
                </a:lnTo>
                <a:lnTo>
                  <a:pt x="96" y="4323"/>
                </a:lnTo>
                <a:lnTo>
                  <a:pt x="77" y="4342"/>
                </a:lnTo>
                <a:lnTo>
                  <a:pt x="39" y="4361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50" name="Freeform 33">
            <a:extLst>
              <a:ext uri="{FF2B5EF4-FFF2-40B4-BE49-F238E27FC236}">
                <a16:creationId xmlns:a16="http://schemas.microsoft.com/office/drawing/2014/main" id="{770BF3D5-0AC2-C53D-4ED4-D24169E9B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9821" y="3823848"/>
            <a:ext cx="2149754" cy="1395793"/>
          </a:xfrm>
          <a:custGeom>
            <a:avLst/>
            <a:gdLst>
              <a:gd name="T0" fmla="*/ 2147483646 w 17164"/>
              <a:gd name="T1" fmla="*/ 2147483646 h 11144"/>
              <a:gd name="T2" fmla="*/ 2147483646 w 17164"/>
              <a:gd name="T3" fmla="*/ 2147483646 h 11144"/>
              <a:gd name="T4" fmla="*/ 2147483646 w 17164"/>
              <a:gd name="T5" fmla="*/ 2147483646 h 11144"/>
              <a:gd name="T6" fmla="*/ 2147483646 w 17164"/>
              <a:gd name="T7" fmla="*/ 2147483646 h 11144"/>
              <a:gd name="T8" fmla="*/ 2147483646 w 17164"/>
              <a:gd name="T9" fmla="*/ 2147483646 h 11144"/>
              <a:gd name="T10" fmla="*/ 2147483646 w 17164"/>
              <a:gd name="T11" fmla="*/ 2147483646 h 11144"/>
              <a:gd name="T12" fmla="*/ 2147483646 w 17164"/>
              <a:gd name="T13" fmla="*/ 2147483646 h 11144"/>
              <a:gd name="T14" fmla="*/ 2147483646 w 17164"/>
              <a:gd name="T15" fmla="*/ 2147483646 h 11144"/>
              <a:gd name="T16" fmla="*/ 2147483646 w 17164"/>
              <a:gd name="T17" fmla="*/ 2147483646 h 11144"/>
              <a:gd name="T18" fmla="*/ 2147483646 w 17164"/>
              <a:gd name="T19" fmla="*/ 2147483646 h 11144"/>
              <a:gd name="T20" fmla="*/ 2147483646 w 17164"/>
              <a:gd name="T21" fmla="*/ 2147483646 h 11144"/>
              <a:gd name="T22" fmla="*/ 2147483646 w 17164"/>
              <a:gd name="T23" fmla="*/ 2147483646 h 11144"/>
              <a:gd name="T24" fmla="*/ 2147483646 w 17164"/>
              <a:gd name="T25" fmla="*/ 2147483646 h 11144"/>
              <a:gd name="T26" fmla="*/ 2147483646 w 17164"/>
              <a:gd name="T27" fmla="*/ 2147483646 h 11144"/>
              <a:gd name="T28" fmla="*/ 2147483646 w 17164"/>
              <a:gd name="T29" fmla="*/ 2147483646 h 11144"/>
              <a:gd name="T30" fmla="*/ 2147483646 w 17164"/>
              <a:gd name="T31" fmla="*/ 2147483646 h 11144"/>
              <a:gd name="T32" fmla="*/ 2147483646 w 17164"/>
              <a:gd name="T33" fmla="*/ 2147483646 h 11144"/>
              <a:gd name="T34" fmla="*/ 2147483646 w 17164"/>
              <a:gd name="T35" fmla="*/ 2147483646 h 11144"/>
              <a:gd name="T36" fmla="*/ 2147483646 w 17164"/>
              <a:gd name="T37" fmla="*/ 2147483646 h 11144"/>
              <a:gd name="T38" fmla="*/ 2147483646 w 17164"/>
              <a:gd name="T39" fmla="*/ 2147483646 h 11144"/>
              <a:gd name="T40" fmla="*/ 2147483646 w 17164"/>
              <a:gd name="T41" fmla="*/ 2147483646 h 11144"/>
              <a:gd name="T42" fmla="*/ 2147483646 w 17164"/>
              <a:gd name="T43" fmla="*/ 2147483646 h 11144"/>
              <a:gd name="T44" fmla="*/ 2147483646 w 17164"/>
              <a:gd name="T45" fmla="*/ 2147483646 h 11144"/>
              <a:gd name="T46" fmla="*/ 2147483646 w 17164"/>
              <a:gd name="T47" fmla="*/ 2147483646 h 11144"/>
              <a:gd name="T48" fmla="*/ 2147483646 w 17164"/>
              <a:gd name="T49" fmla="*/ 2147483646 h 11144"/>
              <a:gd name="T50" fmla="*/ 2147483646 w 17164"/>
              <a:gd name="T51" fmla="*/ 2147483646 h 11144"/>
              <a:gd name="T52" fmla="*/ 2147483646 w 17164"/>
              <a:gd name="T53" fmla="*/ 2147483646 h 11144"/>
              <a:gd name="T54" fmla="*/ 2147483646 w 17164"/>
              <a:gd name="T55" fmla="*/ 2147483646 h 11144"/>
              <a:gd name="T56" fmla="*/ 2147483646 w 17164"/>
              <a:gd name="T57" fmla="*/ 2147483646 h 11144"/>
              <a:gd name="T58" fmla="*/ 2147483646 w 17164"/>
              <a:gd name="T59" fmla="*/ 2147483646 h 11144"/>
              <a:gd name="T60" fmla="*/ 2147483646 w 17164"/>
              <a:gd name="T61" fmla="*/ 2147483646 h 11144"/>
              <a:gd name="T62" fmla="*/ 2147483646 w 17164"/>
              <a:gd name="T63" fmla="*/ 2147483646 h 11144"/>
              <a:gd name="T64" fmla="*/ 2147483646 w 17164"/>
              <a:gd name="T65" fmla="*/ 2147483646 h 11144"/>
              <a:gd name="T66" fmla="*/ 2147483646 w 17164"/>
              <a:gd name="T67" fmla="*/ 2147483646 h 11144"/>
              <a:gd name="T68" fmla="*/ 2147483646 w 17164"/>
              <a:gd name="T69" fmla="*/ 2147483646 h 11144"/>
              <a:gd name="T70" fmla="*/ 2147483646 w 17164"/>
              <a:gd name="T71" fmla="*/ 2147483646 h 11144"/>
              <a:gd name="T72" fmla="*/ 2147483646 w 17164"/>
              <a:gd name="T73" fmla="*/ 2147483646 h 11144"/>
              <a:gd name="T74" fmla="*/ 2147483646 w 17164"/>
              <a:gd name="T75" fmla="*/ 2147483646 h 11144"/>
              <a:gd name="T76" fmla="*/ 2147483646 w 17164"/>
              <a:gd name="T77" fmla="*/ 2147483646 h 11144"/>
              <a:gd name="T78" fmla="*/ 2147483646 w 17164"/>
              <a:gd name="T79" fmla="*/ 2147483646 h 11144"/>
              <a:gd name="T80" fmla="*/ 2147483646 w 17164"/>
              <a:gd name="T81" fmla="*/ 2147483646 h 11144"/>
              <a:gd name="T82" fmla="*/ 2147483646 w 17164"/>
              <a:gd name="T83" fmla="*/ 2147483646 h 11144"/>
              <a:gd name="T84" fmla="*/ 2147483646 w 17164"/>
              <a:gd name="T85" fmla="*/ 2147483646 h 11144"/>
              <a:gd name="T86" fmla="*/ 2147483646 w 17164"/>
              <a:gd name="T87" fmla="*/ 2147483646 h 11144"/>
              <a:gd name="T88" fmla="*/ 2147483646 w 17164"/>
              <a:gd name="T89" fmla="*/ 2147483646 h 11144"/>
              <a:gd name="T90" fmla="*/ 2147483646 w 17164"/>
              <a:gd name="T91" fmla="*/ 2147483646 h 11144"/>
              <a:gd name="T92" fmla="*/ 2147483646 w 17164"/>
              <a:gd name="T93" fmla="*/ 2147483646 h 11144"/>
              <a:gd name="T94" fmla="*/ 2147483646 w 17164"/>
              <a:gd name="T95" fmla="*/ 2147483646 h 11144"/>
              <a:gd name="T96" fmla="*/ 2147483646 w 17164"/>
              <a:gd name="T97" fmla="*/ 2147483646 h 11144"/>
              <a:gd name="T98" fmla="*/ 2147483646 w 17164"/>
              <a:gd name="T99" fmla="*/ 2147483646 h 11144"/>
              <a:gd name="T100" fmla="*/ 2147483646 w 17164"/>
              <a:gd name="T101" fmla="*/ 2147483646 h 11144"/>
              <a:gd name="T102" fmla="*/ 2147483646 w 17164"/>
              <a:gd name="T103" fmla="*/ 2147483646 h 11144"/>
              <a:gd name="T104" fmla="*/ 2147483646 w 17164"/>
              <a:gd name="T105" fmla="*/ 2147483646 h 11144"/>
              <a:gd name="T106" fmla="*/ 2147483646 w 17164"/>
              <a:gd name="T107" fmla="*/ 2147483646 h 11144"/>
              <a:gd name="T108" fmla="*/ 2147483646 w 17164"/>
              <a:gd name="T109" fmla="*/ 2147483646 h 11144"/>
              <a:gd name="T110" fmla="*/ 2147483646 w 17164"/>
              <a:gd name="T111" fmla="*/ 2147483646 h 11144"/>
              <a:gd name="T112" fmla="*/ 2147483646 w 17164"/>
              <a:gd name="T113" fmla="*/ 2147483646 h 11144"/>
              <a:gd name="T114" fmla="*/ 2147483646 w 17164"/>
              <a:gd name="T115" fmla="*/ 2147483646 h 11144"/>
              <a:gd name="T116" fmla="*/ 2147483646 w 17164"/>
              <a:gd name="T117" fmla="*/ 2147483646 h 11144"/>
              <a:gd name="T118" fmla="*/ 2147483646 w 17164"/>
              <a:gd name="T119" fmla="*/ 2147483646 h 11144"/>
              <a:gd name="T120" fmla="*/ 2147483646 w 17164"/>
              <a:gd name="T121" fmla="*/ 2147483646 h 1114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164" h="11144">
                <a:moveTo>
                  <a:pt x="17068" y="3886"/>
                </a:moveTo>
                <a:lnTo>
                  <a:pt x="17029" y="3867"/>
                </a:lnTo>
                <a:lnTo>
                  <a:pt x="16782" y="3886"/>
                </a:lnTo>
                <a:lnTo>
                  <a:pt x="16687" y="3867"/>
                </a:lnTo>
                <a:lnTo>
                  <a:pt x="16667" y="3829"/>
                </a:lnTo>
                <a:lnTo>
                  <a:pt x="16648" y="3772"/>
                </a:lnTo>
                <a:lnTo>
                  <a:pt x="16611" y="3695"/>
                </a:lnTo>
                <a:lnTo>
                  <a:pt x="16534" y="3639"/>
                </a:lnTo>
                <a:lnTo>
                  <a:pt x="16515" y="3695"/>
                </a:lnTo>
                <a:lnTo>
                  <a:pt x="16534" y="3791"/>
                </a:lnTo>
                <a:lnTo>
                  <a:pt x="16534" y="3829"/>
                </a:lnTo>
                <a:lnTo>
                  <a:pt x="16496" y="3962"/>
                </a:lnTo>
                <a:lnTo>
                  <a:pt x="16477" y="4020"/>
                </a:lnTo>
                <a:lnTo>
                  <a:pt x="16420" y="4076"/>
                </a:lnTo>
                <a:lnTo>
                  <a:pt x="16172" y="4267"/>
                </a:lnTo>
                <a:lnTo>
                  <a:pt x="16039" y="4324"/>
                </a:lnTo>
                <a:lnTo>
                  <a:pt x="15944" y="4248"/>
                </a:lnTo>
                <a:lnTo>
                  <a:pt x="15829" y="4000"/>
                </a:lnTo>
                <a:lnTo>
                  <a:pt x="15734" y="3962"/>
                </a:lnTo>
                <a:lnTo>
                  <a:pt x="15658" y="4058"/>
                </a:lnTo>
                <a:lnTo>
                  <a:pt x="15620" y="4229"/>
                </a:lnTo>
                <a:lnTo>
                  <a:pt x="15639" y="4343"/>
                </a:lnTo>
                <a:lnTo>
                  <a:pt x="15696" y="4477"/>
                </a:lnTo>
                <a:lnTo>
                  <a:pt x="15791" y="4667"/>
                </a:lnTo>
                <a:lnTo>
                  <a:pt x="15905" y="4819"/>
                </a:lnTo>
                <a:lnTo>
                  <a:pt x="16001" y="4877"/>
                </a:lnTo>
                <a:lnTo>
                  <a:pt x="16077" y="4972"/>
                </a:lnTo>
                <a:lnTo>
                  <a:pt x="16134" y="4991"/>
                </a:lnTo>
                <a:lnTo>
                  <a:pt x="16210" y="4953"/>
                </a:lnTo>
                <a:lnTo>
                  <a:pt x="16420" y="4762"/>
                </a:lnTo>
                <a:lnTo>
                  <a:pt x="16553" y="4743"/>
                </a:lnTo>
                <a:lnTo>
                  <a:pt x="16667" y="4762"/>
                </a:lnTo>
                <a:lnTo>
                  <a:pt x="16763" y="4782"/>
                </a:lnTo>
                <a:lnTo>
                  <a:pt x="16896" y="4724"/>
                </a:lnTo>
                <a:lnTo>
                  <a:pt x="16877" y="4858"/>
                </a:lnTo>
                <a:lnTo>
                  <a:pt x="16858" y="4972"/>
                </a:lnTo>
                <a:lnTo>
                  <a:pt x="16801" y="5181"/>
                </a:lnTo>
                <a:lnTo>
                  <a:pt x="16725" y="5581"/>
                </a:lnTo>
                <a:lnTo>
                  <a:pt x="16667" y="5658"/>
                </a:lnTo>
                <a:lnTo>
                  <a:pt x="16458" y="5734"/>
                </a:lnTo>
                <a:lnTo>
                  <a:pt x="16286" y="5639"/>
                </a:lnTo>
                <a:lnTo>
                  <a:pt x="16134" y="5620"/>
                </a:lnTo>
                <a:lnTo>
                  <a:pt x="16020" y="5867"/>
                </a:lnTo>
                <a:lnTo>
                  <a:pt x="15982" y="5848"/>
                </a:lnTo>
                <a:lnTo>
                  <a:pt x="15963" y="5867"/>
                </a:lnTo>
                <a:lnTo>
                  <a:pt x="15944" y="5867"/>
                </a:lnTo>
                <a:lnTo>
                  <a:pt x="15982" y="5962"/>
                </a:lnTo>
                <a:lnTo>
                  <a:pt x="16020" y="6077"/>
                </a:lnTo>
                <a:lnTo>
                  <a:pt x="16077" y="6419"/>
                </a:lnTo>
                <a:lnTo>
                  <a:pt x="16039" y="6477"/>
                </a:lnTo>
                <a:lnTo>
                  <a:pt x="15982" y="6438"/>
                </a:lnTo>
                <a:lnTo>
                  <a:pt x="15868" y="6343"/>
                </a:lnTo>
                <a:lnTo>
                  <a:pt x="15715" y="6324"/>
                </a:lnTo>
                <a:lnTo>
                  <a:pt x="15620" y="6267"/>
                </a:lnTo>
                <a:lnTo>
                  <a:pt x="15544" y="6153"/>
                </a:lnTo>
                <a:lnTo>
                  <a:pt x="15505" y="5981"/>
                </a:lnTo>
                <a:lnTo>
                  <a:pt x="15544" y="5810"/>
                </a:lnTo>
                <a:lnTo>
                  <a:pt x="15620" y="5658"/>
                </a:lnTo>
                <a:lnTo>
                  <a:pt x="15696" y="5505"/>
                </a:lnTo>
                <a:lnTo>
                  <a:pt x="15658" y="5372"/>
                </a:lnTo>
                <a:lnTo>
                  <a:pt x="15601" y="5295"/>
                </a:lnTo>
                <a:lnTo>
                  <a:pt x="15505" y="5086"/>
                </a:lnTo>
                <a:lnTo>
                  <a:pt x="15487" y="5067"/>
                </a:lnTo>
                <a:lnTo>
                  <a:pt x="15448" y="5067"/>
                </a:lnTo>
                <a:lnTo>
                  <a:pt x="15410" y="5067"/>
                </a:lnTo>
                <a:lnTo>
                  <a:pt x="15372" y="5029"/>
                </a:lnTo>
                <a:lnTo>
                  <a:pt x="15372" y="4991"/>
                </a:lnTo>
                <a:lnTo>
                  <a:pt x="15391" y="4953"/>
                </a:lnTo>
                <a:lnTo>
                  <a:pt x="15410" y="4915"/>
                </a:lnTo>
                <a:lnTo>
                  <a:pt x="15315" y="4705"/>
                </a:lnTo>
                <a:lnTo>
                  <a:pt x="15296" y="4648"/>
                </a:lnTo>
                <a:lnTo>
                  <a:pt x="15296" y="4591"/>
                </a:lnTo>
                <a:lnTo>
                  <a:pt x="15334" y="4515"/>
                </a:lnTo>
                <a:lnTo>
                  <a:pt x="15334" y="4477"/>
                </a:lnTo>
                <a:lnTo>
                  <a:pt x="15315" y="4438"/>
                </a:lnTo>
                <a:lnTo>
                  <a:pt x="15296" y="4401"/>
                </a:lnTo>
                <a:lnTo>
                  <a:pt x="15258" y="4401"/>
                </a:lnTo>
                <a:lnTo>
                  <a:pt x="15239" y="4420"/>
                </a:lnTo>
                <a:lnTo>
                  <a:pt x="15220" y="4438"/>
                </a:lnTo>
                <a:lnTo>
                  <a:pt x="15125" y="4724"/>
                </a:lnTo>
                <a:lnTo>
                  <a:pt x="15067" y="4782"/>
                </a:lnTo>
                <a:lnTo>
                  <a:pt x="15048" y="4782"/>
                </a:lnTo>
                <a:lnTo>
                  <a:pt x="15029" y="4801"/>
                </a:lnTo>
                <a:lnTo>
                  <a:pt x="14801" y="4877"/>
                </a:lnTo>
                <a:lnTo>
                  <a:pt x="14686" y="4877"/>
                </a:lnTo>
                <a:lnTo>
                  <a:pt x="14420" y="4877"/>
                </a:lnTo>
                <a:lnTo>
                  <a:pt x="14305" y="4915"/>
                </a:lnTo>
                <a:lnTo>
                  <a:pt x="14401" y="4972"/>
                </a:lnTo>
                <a:lnTo>
                  <a:pt x="14553" y="5048"/>
                </a:lnTo>
                <a:lnTo>
                  <a:pt x="14686" y="5086"/>
                </a:lnTo>
                <a:lnTo>
                  <a:pt x="14686" y="5124"/>
                </a:lnTo>
                <a:lnTo>
                  <a:pt x="14420" y="5219"/>
                </a:lnTo>
                <a:lnTo>
                  <a:pt x="14286" y="5295"/>
                </a:lnTo>
                <a:lnTo>
                  <a:pt x="14267" y="5391"/>
                </a:lnTo>
                <a:lnTo>
                  <a:pt x="14325" y="5448"/>
                </a:lnTo>
                <a:lnTo>
                  <a:pt x="14439" y="5391"/>
                </a:lnTo>
                <a:lnTo>
                  <a:pt x="14496" y="5429"/>
                </a:lnTo>
                <a:lnTo>
                  <a:pt x="14534" y="5505"/>
                </a:lnTo>
                <a:lnTo>
                  <a:pt x="14534" y="5524"/>
                </a:lnTo>
                <a:lnTo>
                  <a:pt x="14496" y="5524"/>
                </a:lnTo>
                <a:lnTo>
                  <a:pt x="14477" y="5544"/>
                </a:lnTo>
                <a:lnTo>
                  <a:pt x="14572" y="5848"/>
                </a:lnTo>
                <a:lnTo>
                  <a:pt x="14744" y="6020"/>
                </a:lnTo>
                <a:lnTo>
                  <a:pt x="14934" y="6153"/>
                </a:lnTo>
                <a:lnTo>
                  <a:pt x="15087" y="6343"/>
                </a:lnTo>
                <a:lnTo>
                  <a:pt x="15011" y="6324"/>
                </a:lnTo>
                <a:lnTo>
                  <a:pt x="14896" y="6324"/>
                </a:lnTo>
                <a:lnTo>
                  <a:pt x="14858" y="6343"/>
                </a:lnTo>
                <a:lnTo>
                  <a:pt x="15125" y="6438"/>
                </a:lnTo>
                <a:lnTo>
                  <a:pt x="15163" y="6534"/>
                </a:lnTo>
                <a:lnTo>
                  <a:pt x="15182" y="6686"/>
                </a:lnTo>
                <a:lnTo>
                  <a:pt x="15125" y="6743"/>
                </a:lnTo>
                <a:lnTo>
                  <a:pt x="15048" y="6800"/>
                </a:lnTo>
                <a:lnTo>
                  <a:pt x="14934" y="6800"/>
                </a:lnTo>
                <a:lnTo>
                  <a:pt x="14858" y="6819"/>
                </a:lnTo>
                <a:lnTo>
                  <a:pt x="14572" y="6629"/>
                </a:lnTo>
                <a:lnTo>
                  <a:pt x="14477" y="6610"/>
                </a:lnTo>
                <a:lnTo>
                  <a:pt x="14401" y="6629"/>
                </a:lnTo>
                <a:lnTo>
                  <a:pt x="14286" y="6667"/>
                </a:lnTo>
                <a:lnTo>
                  <a:pt x="14210" y="6724"/>
                </a:lnTo>
                <a:lnTo>
                  <a:pt x="14172" y="6782"/>
                </a:lnTo>
                <a:lnTo>
                  <a:pt x="14191" y="6819"/>
                </a:lnTo>
                <a:lnTo>
                  <a:pt x="14267" y="6972"/>
                </a:lnTo>
                <a:lnTo>
                  <a:pt x="14344" y="6991"/>
                </a:lnTo>
                <a:lnTo>
                  <a:pt x="14401" y="7029"/>
                </a:lnTo>
                <a:lnTo>
                  <a:pt x="14648" y="6972"/>
                </a:lnTo>
                <a:lnTo>
                  <a:pt x="14782" y="7067"/>
                </a:lnTo>
                <a:lnTo>
                  <a:pt x="14477" y="7353"/>
                </a:lnTo>
                <a:lnTo>
                  <a:pt x="14363" y="7505"/>
                </a:lnTo>
                <a:lnTo>
                  <a:pt x="14249" y="7448"/>
                </a:lnTo>
                <a:lnTo>
                  <a:pt x="14077" y="7581"/>
                </a:lnTo>
                <a:lnTo>
                  <a:pt x="14096" y="7715"/>
                </a:lnTo>
                <a:lnTo>
                  <a:pt x="14172" y="7810"/>
                </a:lnTo>
                <a:lnTo>
                  <a:pt x="14001" y="7810"/>
                </a:lnTo>
                <a:lnTo>
                  <a:pt x="13734" y="7467"/>
                </a:lnTo>
                <a:lnTo>
                  <a:pt x="13658" y="7276"/>
                </a:lnTo>
                <a:lnTo>
                  <a:pt x="13410" y="7029"/>
                </a:lnTo>
                <a:lnTo>
                  <a:pt x="13353" y="7048"/>
                </a:lnTo>
                <a:lnTo>
                  <a:pt x="13086" y="7181"/>
                </a:lnTo>
                <a:lnTo>
                  <a:pt x="13125" y="7258"/>
                </a:lnTo>
                <a:lnTo>
                  <a:pt x="13143" y="7276"/>
                </a:lnTo>
                <a:lnTo>
                  <a:pt x="13030" y="7258"/>
                </a:lnTo>
                <a:lnTo>
                  <a:pt x="12934" y="7220"/>
                </a:lnTo>
                <a:lnTo>
                  <a:pt x="12858" y="7181"/>
                </a:lnTo>
                <a:lnTo>
                  <a:pt x="12801" y="7067"/>
                </a:lnTo>
                <a:lnTo>
                  <a:pt x="12781" y="6972"/>
                </a:lnTo>
                <a:lnTo>
                  <a:pt x="12820" y="6896"/>
                </a:lnTo>
                <a:lnTo>
                  <a:pt x="12972" y="6819"/>
                </a:lnTo>
                <a:lnTo>
                  <a:pt x="13010" y="6782"/>
                </a:lnTo>
                <a:lnTo>
                  <a:pt x="13143" y="6610"/>
                </a:lnTo>
                <a:lnTo>
                  <a:pt x="13220" y="6438"/>
                </a:lnTo>
                <a:lnTo>
                  <a:pt x="13258" y="6382"/>
                </a:lnTo>
                <a:lnTo>
                  <a:pt x="13353" y="6343"/>
                </a:lnTo>
                <a:lnTo>
                  <a:pt x="13353" y="6477"/>
                </a:lnTo>
                <a:lnTo>
                  <a:pt x="13315" y="6591"/>
                </a:lnTo>
                <a:lnTo>
                  <a:pt x="13220" y="6819"/>
                </a:lnTo>
                <a:lnTo>
                  <a:pt x="13410" y="6800"/>
                </a:lnTo>
                <a:lnTo>
                  <a:pt x="13563" y="6743"/>
                </a:lnTo>
                <a:lnTo>
                  <a:pt x="13658" y="6610"/>
                </a:lnTo>
                <a:lnTo>
                  <a:pt x="13658" y="6401"/>
                </a:lnTo>
                <a:lnTo>
                  <a:pt x="13620" y="6305"/>
                </a:lnTo>
                <a:lnTo>
                  <a:pt x="13563" y="6248"/>
                </a:lnTo>
                <a:lnTo>
                  <a:pt x="13524" y="6191"/>
                </a:lnTo>
                <a:lnTo>
                  <a:pt x="13524" y="6077"/>
                </a:lnTo>
                <a:lnTo>
                  <a:pt x="13563" y="6020"/>
                </a:lnTo>
                <a:lnTo>
                  <a:pt x="13734" y="5810"/>
                </a:lnTo>
                <a:lnTo>
                  <a:pt x="13810" y="5848"/>
                </a:lnTo>
                <a:lnTo>
                  <a:pt x="13848" y="5905"/>
                </a:lnTo>
                <a:lnTo>
                  <a:pt x="13848" y="5962"/>
                </a:lnTo>
                <a:lnTo>
                  <a:pt x="13829" y="6039"/>
                </a:lnTo>
                <a:lnTo>
                  <a:pt x="13868" y="6134"/>
                </a:lnTo>
                <a:lnTo>
                  <a:pt x="13924" y="6210"/>
                </a:lnTo>
                <a:lnTo>
                  <a:pt x="13982" y="6229"/>
                </a:lnTo>
                <a:lnTo>
                  <a:pt x="14077" y="6191"/>
                </a:lnTo>
                <a:lnTo>
                  <a:pt x="14134" y="6134"/>
                </a:lnTo>
                <a:lnTo>
                  <a:pt x="14210" y="5943"/>
                </a:lnTo>
                <a:lnTo>
                  <a:pt x="14267" y="5867"/>
                </a:lnTo>
                <a:lnTo>
                  <a:pt x="14172" y="5734"/>
                </a:lnTo>
                <a:lnTo>
                  <a:pt x="14134" y="5600"/>
                </a:lnTo>
                <a:lnTo>
                  <a:pt x="14096" y="5544"/>
                </a:lnTo>
                <a:lnTo>
                  <a:pt x="13982" y="5639"/>
                </a:lnTo>
                <a:lnTo>
                  <a:pt x="13848" y="5696"/>
                </a:lnTo>
                <a:lnTo>
                  <a:pt x="13734" y="5600"/>
                </a:lnTo>
                <a:lnTo>
                  <a:pt x="13563" y="5353"/>
                </a:lnTo>
                <a:lnTo>
                  <a:pt x="13487" y="5486"/>
                </a:lnTo>
                <a:lnTo>
                  <a:pt x="13353" y="5810"/>
                </a:lnTo>
                <a:lnTo>
                  <a:pt x="13258" y="5925"/>
                </a:lnTo>
                <a:lnTo>
                  <a:pt x="13182" y="5962"/>
                </a:lnTo>
                <a:lnTo>
                  <a:pt x="13106" y="5962"/>
                </a:lnTo>
                <a:lnTo>
                  <a:pt x="12934" y="5925"/>
                </a:lnTo>
                <a:lnTo>
                  <a:pt x="12858" y="5943"/>
                </a:lnTo>
                <a:lnTo>
                  <a:pt x="12801" y="6020"/>
                </a:lnTo>
                <a:lnTo>
                  <a:pt x="12686" y="6153"/>
                </a:lnTo>
                <a:lnTo>
                  <a:pt x="12629" y="6210"/>
                </a:lnTo>
                <a:lnTo>
                  <a:pt x="12400" y="6343"/>
                </a:lnTo>
                <a:lnTo>
                  <a:pt x="12286" y="6438"/>
                </a:lnTo>
                <a:lnTo>
                  <a:pt x="12191" y="6477"/>
                </a:lnTo>
                <a:lnTo>
                  <a:pt x="12115" y="6496"/>
                </a:lnTo>
                <a:lnTo>
                  <a:pt x="12077" y="6534"/>
                </a:lnTo>
                <a:lnTo>
                  <a:pt x="12058" y="6591"/>
                </a:lnTo>
                <a:lnTo>
                  <a:pt x="12058" y="6667"/>
                </a:lnTo>
                <a:lnTo>
                  <a:pt x="12058" y="6763"/>
                </a:lnTo>
                <a:lnTo>
                  <a:pt x="12019" y="6819"/>
                </a:lnTo>
                <a:lnTo>
                  <a:pt x="11963" y="6896"/>
                </a:lnTo>
                <a:lnTo>
                  <a:pt x="11924" y="6972"/>
                </a:lnTo>
                <a:lnTo>
                  <a:pt x="11982" y="7067"/>
                </a:lnTo>
                <a:lnTo>
                  <a:pt x="11620" y="7410"/>
                </a:lnTo>
                <a:lnTo>
                  <a:pt x="11639" y="7734"/>
                </a:lnTo>
                <a:lnTo>
                  <a:pt x="11582" y="7791"/>
                </a:lnTo>
                <a:lnTo>
                  <a:pt x="11410" y="7696"/>
                </a:lnTo>
                <a:lnTo>
                  <a:pt x="11353" y="7772"/>
                </a:lnTo>
                <a:lnTo>
                  <a:pt x="11334" y="7848"/>
                </a:lnTo>
                <a:lnTo>
                  <a:pt x="11334" y="7924"/>
                </a:lnTo>
                <a:lnTo>
                  <a:pt x="11372" y="8020"/>
                </a:lnTo>
                <a:lnTo>
                  <a:pt x="11296" y="7982"/>
                </a:lnTo>
                <a:lnTo>
                  <a:pt x="11105" y="7867"/>
                </a:lnTo>
                <a:lnTo>
                  <a:pt x="10877" y="7791"/>
                </a:lnTo>
                <a:lnTo>
                  <a:pt x="10820" y="7753"/>
                </a:lnTo>
                <a:lnTo>
                  <a:pt x="10763" y="7620"/>
                </a:lnTo>
                <a:lnTo>
                  <a:pt x="10781" y="7220"/>
                </a:lnTo>
                <a:lnTo>
                  <a:pt x="10763" y="7067"/>
                </a:lnTo>
                <a:lnTo>
                  <a:pt x="10800" y="6972"/>
                </a:lnTo>
                <a:lnTo>
                  <a:pt x="10800" y="6858"/>
                </a:lnTo>
                <a:lnTo>
                  <a:pt x="10744" y="6763"/>
                </a:lnTo>
                <a:lnTo>
                  <a:pt x="10686" y="6705"/>
                </a:lnTo>
                <a:lnTo>
                  <a:pt x="10610" y="6724"/>
                </a:lnTo>
                <a:lnTo>
                  <a:pt x="10553" y="6782"/>
                </a:lnTo>
                <a:lnTo>
                  <a:pt x="10496" y="6877"/>
                </a:lnTo>
                <a:lnTo>
                  <a:pt x="10477" y="6953"/>
                </a:lnTo>
                <a:lnTo>
                  <a:pt x="10496" y="7048"/>
                </a:lnTo>
                <a:lnTo>
                  <a:pt x="10534" y="7144"/>
                </a:lnTo>
                <a:lnTo>
                  <a:pt x="10534" y="7200"/>
                </a:lnTo>
                <a:lnTo>
                  <a:pt x="10343" y="7276"/>
                </a:lnTo>
                <a:lnTo>
                  <a:pt x="10363" y="7372"/>
                </a:lnTo>
                <a:lnTo>
                  <a:pt x="10515" y="7543"/>
                </a:lnTo>
                <a:lnTo>
                  <a:pt x="10267" y="7677"/>
                </a:lnTo>
                <a:lnTo>
                  <a:pt x="10172" y="7772"/>
                </a:lnTo>
                <a:lnTo>
                  <a:pt x="10267" y="7810"/>
                </a:lnTo>
                <a:lnTo>
                  <a:pt x="10287" y="7829"/>
                </a:lnTo>
                <a:lnTo>
                  <a:pt x="10305" y="7867"/>
                </a:lnTo>
                <a:lnTo>
                  <a:pt x="10287" y="7906"/>
                </a:lnTo>
                <a:lnTo>
                  <a:pt x="10267" y="7906"/>
                </a:lnTo>
                <a:lnTo>
                  <a:pt x="10229" y="7906"/>
                </a:lnTo>
                <a:lnTo>
                  <a:pt x="10172" y="7867"/>
                </a:lnTo>
                <a:lnTo>
                  <a:pt x="10153" y="7867"/>
                </a:lnTo>
                <a:lnTo>
                  <a:pt x="10058" y="7867"/>
                </a:lnTo>
                <a:lnTo>
                  <a:pt x="10038" y="7906"/>
                </a:lnTo>
                <a:lnTo>
                  <a:pt x="10038" y="7962"/>
                </a:lnTo>
                <a:lnTo>
                  <a:pt x="10020" y="8038"/>
                </a:lnTo>
                <a:lnTo>
                  <a:pt x="9962" y="8077"/>
                </a:lnTo>
                <a:lnTo>
                  <a:pt x="9772" y="8115"/>
                </a:lnTo>
                <a:lnTo>
                  <a:pt x="9696" y="8172"/>
                </a:lnTo>
                <a:lnTo>
                  <a:pt x="9677" y="8229"/>
                </a:lnTo>
                <a:lnTo>
                  <a:pt x="9525" y="8744"/>
                </a:lnTo>
                <a:lnTo>
                  <a:pt x="9505" y="8820"/>
                </a:lnTo>
                <a:lnTo>
                  <a:pt x="9505" y="8915"/>
                </a:lnTo>
                <a:lnTo>
                  <a:pt x="9353" y="8877"/>
                </a:lnTo>
                <a:lnTo>
                  <a:pt x="9067" y="8972"/>
                </a:lnTo>
                <a:lnTo>
                  <a:pt x="8991" y="8953"/>
                </a:lnTo>
                <a:lnTo>
                  <a:pt x="8991" y="8858"/>
                </a:lnTo>
                <a:lnTo>
                  <a:pt x="9048" y="8686"/>
                </a:lnTo>
                <a:lnTo>
                  <a:pt x="9029" y="8591"/>
                </a:lnTo>
                <a:lnTo>
                  <a:pt x="8972" y="8553"/>
                </a:lnTo>
                <a:lnTo>
                  <a:pt x="8896" y="8534"/>
                </a:lnTo>
                <a:lnTo>
                  <a:pt x="8743" y="8534"/>
                </a:lnTo>
                <a:lnTo>
                  <a:pt x="8743" y="8496"/>
                </a:lnTo>
                <a:lnTo>
                  <a:pt x="8763" y="8439"/>
                </a:lnTo>
                <a:lnTo>
                  <a:pt x="8782" y="8419"/>
                </a:lnTo>
                <a:lnTo>
                  <a:pt x="8800" y="8305"/>
                </a:lnTo>
                <a:lnTo>
                  <a:pt x="8819" y="8286"/>
                </a:lnTo>
                <a:lnTo>
                  <a:pt x="8839" y="8305"/>
                </a:lnTo>
                <a:lnTo>
                  <a:pt x="8877" y="8286"/>
                </a:lnTo>
                <a:lnTo>
                  <a:pt x="8953" y="8115"/>
                </a:lnTo>
                <a:lnTo>
                  <a:pt x="8972" y="8038"/>
                </a:lnTo>
                <a:lnTo>
                  <a:pt x="8953" y="7962"/>
                </a:lnTo>
                <a:lnTo>
                  <a:pt x="8915" y="7943"/>
                </a:lnTo>
                <a:lnTo>
                  <a:pt x="8877" y="7924"/>
                </a:lnTo>
                <a:lnTo>
                  <a:pt x="8782" y="7906"/>
                </a:lnTo>
                <a:lnTo>
                  <a:pt x="8705" y="7886"/>
                </a:lnTo>
                <a:lnTo>
                  <a:pt x="8705" y="7848"/>
                </a:lnTo>
                <a:lnTo>
                  <a:pt x="8724" y="7810"/>
                </a:lnTo>
                <a:lnTo>
                  <a:pt x="8743" y="7810"/>
                </a:lnTo>
                <a:lnTo>
                  <a:pt x="8743" y="7715"/>
                </a:lnTo>
                <a:lnTo>
                  <a:pt x="8763" y="7620"/>
                </a:lnTo>
                <a:lnTo>
                  <a:pt x="8743" y="7562"/>
                </a:lnTo>
                <a:lnTo>
                  <a:pt x="8648" y="7601"/>
                </a:lnTo>
                <a:lnTo>
                  <a:pt x="8686" y="7410"/>
                </a:lnTo>
                <a:lnTo>
                  <a:pt x="8800" y="7315"/>
                </a:lnTo>
                <a:lnTo>
                  <a:pt x="8972" y="7296"/>
                </a:lnTo>
                <a:lnTo>
                  <a:pt x="9124" y="7276"/>
                </a:lnTo>
                <a:lnTo>
                  <a:pt x="9105" y="7220"/>
                </a:lnTo>
                <a:lnTo>
                  <a:pt x="9067" y="7181"/>
                </a:lnTo>
                <a:lnTo>
                  <a:pt x="9010" y="7144"/>
                </a:lnTo>
                <a:lnTo>
                  <a:pt x="8953" y="7124"/>
                </a:lnTo>
                <a:lnTo>
                  <a:pt x="9048" y="7048"/>
                </a:lnTo>
                <a:lnTo>
                  <a:pt x="9105" y="6972"/>
                </a:lnTo>
                <a:lnTo>
                  <a:pt x="9105" y="6896"/>
                </a:lnTo>
                <a:lnTo>
                  <a:pt x="9029" y="6858"/>
                </a:lnTo>
                <a:lnTo>
                  <a:pt x="9010" y="6877"/>
                </a:lnTo>
                <a:lnTo>
                  <a:pt x="8953" y="6953"/>
                </a:lnTo>
                <a:lnTo>
                  <a:pt x="8915" y="6972"/>
                </a:lnTo>
                <a:lnTo>
                  <a:pt x="8858" y="6972"/>
                </a:lnTo>
                <a:lnTo>
                  <a:pt x="8782" y="6915"/>
                </a:lnTo>
                <a:lnTo>
                  <a:pt x="8743" y="6915"/>
                </a:lnTo>
                <a:lnTo>
                  <a:pt x="8705" y="6953"/>
                </a:lnTo>
                <a:lnTo>
                  <a:pt x="8667" y="7010"/>
                </a:lnTo>
                <a:lnTo>
                  <a:pt x="8648" y="7067"/>
                </a:lnTo>
                <a:lnTo>
                  <a:pt x="8591" y="7086"/>
                </a:lnTo>
                <a:lnTo>
                  <a:pt x="8534" y="7086"/>
                </a:lnTo>
                <a:lnTo>
                  <a:pt x="8477" y="7067"/>
                </a:lnTo>
                <a:lnTo>
                  <a:pt x="8343" y="7086"/>
                </a:lnTo>
                <a:lnTo>
                  <a:pt x="8267" y="7086"/>
                </a:lnTo>
                <a:lnTo>
                  <a:pt x="8172" y="7124"/>
                </a:lnTo>
                <a:lnTo>
                  <a:pt x="8172" y="7010"/>
                </a:lnTo>
                <a:lnTo>
                  <a:pt x="8115" y="6934"/>
                </a:lnTo>
                <a:lnTo>
                  <a:pt x="7962" y="6858"/>
                </a:lnTo>
                <a:lnTo>
                  <a:pt x="7962" y="6839"/>
                </a:lnTo>
                <a:lnTo>
                  <a:pt x="7925" y="6782"/>
                </a:lnTo>
                <a:lnTo>
                  <a:pt x="7886" y="6743"/>
                </a:lnTo>
                <a:lnTo>
                  <a:pt x="7886" y="6782"/>
                </a:lnTo>
                <a:lnTo>
                  <a:pt x="7867" y="6819"/>
                </a:lnTo>
                <a:lnTo>
                  <a:pt x="7810" y="6839"/>
                </a:lnTo>
                <a:lnTo>
                  <a:pt x="7772" y="6858"/>
                </a:lnTo>
                <a:lnTo>
                  <a:pt x="7715" y="6839"/>
                </a:lnTo>
                <a:lnTo>
                  <a:pt x="7600" y="6705"/>
                </a:lnTo>
                <a:lnTo>
                  <a:pt x="7581" y="6705"/>
                </a:lnTo>
                <a:lnTo>
                  <a:pt x="7562" y="6629"/>
                </a:lnTo>
                <a:lnTo>
                  <a:pt x="7562" y="6610"/>
                </a:lnTo>
                <a:lnTo>
                  <a:pt x="7600" y="6591"/>
                </a:lnTo>
                <a:lnTo>
                  <a:pt x="7620" y="6553"/>
                </a:lnTo>
                <a:lnTo>
                  <a:pt x="7639" y="6591"/>
                </a:lnTo>
                <a:lnTo>
                  <a:pt x="7696" y="6591"/>
                </a:lnTo>
                <a:lnTo>
                  <a:pt x="7753" y="6553"/>
                </a:lnTo>
                <a:lnTo>
                  <a:pt x="7715" y="6477"/>
                </a:lnTo>
                <a:lnTo>
                  <a:pt x="7562" y="6401"/>
                </a:lnTo>
                <a:lnTo>
                  <a:pt x="7429" y="6305"/>
                </a:lnTo>
                <a:lnTo>
                  <a:pt x="7410" y="6077"/>
                </a:lnTo>
                <a:lnTo>
                  <a:pt x="7467" y="5829"/>
                </a:lnTo>
                <a:lnTo>
                  <a:pt x="7544" y="5658"/>
                </a:lnTo>
                <a:lnTo>
                  <a:pt x="7544" y="5600"/>
                </a:lnTo>
                <a:lnTo>
                  <a:pt x="7544" y="5524"/>
                </a:lnTo>
                <a:lnTo>
                  <a:pt x="7544" y="5467"/>
                </a:lnTo>
                <a:lnTo>
                  <a:pt x="7600" y="5448"/>
                </a:lnTo>
                <a:lnTo>
                  <a:pt x="7639" y="5448"/>
                </a:lnTo>
                <a:lnTo>
                  <a:pt x="7696" y="5467"/>
                </a:lnTo>
                <a:lnTo>
                  <a:pt x="7734" y="5486"/>
                </a:lnTo>
                <a:lnTo>
                  <a:pt x="7772" y="5581"/>
                </a:lnTo>
                <a:lnTo>
                  <a:pt x="7962" y="5867"/>
                </a:lnTo>
                <a:lnTo>
                  <a:pt x="7905" y="5943"/>
                </a:lnTo>
                <a:lnTo>
                  <a:pt x="7886" y="6020"/>
                </a:lnTo>
                <a:lnTo>
                  <a:pt x="7886" y="6096"/>
                </a:lnTo>
                <a:lnTo>
                  <a:pt x="7925" y="6191"/>
                </a:lnTo>
                <a:lnTo>
                  <a:pt x="8039" y="6553"/>
                </a:lnTo>
                <a:lnTo>
                  <a:pt x="8115" y="6610"/>
                </a:lnTo>
                <a:lnTo>
                  <a:pt x="8438" y="6648"/>
                </a:lnTo>
                <a:lnTo>
                  <a:pt x="8572" y="6743"/>
                </a:lnTo>
                <a:lnTo>
                  <a:pt x="8648" y="6743"/>
                </a:lnTo>
                <a:lnTo>
                  <a:pt x="8686" y="6610"/>
                </a:lnTo>
                <a:lnTo>
                  <a:pt x="8629" y="6610"/>
                </a:lnTo>
                <a:lnTo>
                  <a:pt x="8591" y="6591"/>
                </a:lnTo>
                <a:lnTo>
                  <a:pt x="8458" y="6572"/>
                </a:lnTo>
                <a:lnTo>
                  <a:pt x="8401" y="6477"/>
                </a:lnTo>
                <a:lnTo>
                  <a:pt x="8306" y="6401"/>
                </a:lnTo>
                <a:lnTo>
                  <a:pt x="8343" y="6210"/>
                </a:lnTo>
                <a:lnTo>
                  <a:pt x="8248" y="6229"/>
                </a:lnTo>
                <a:lnTo>
                  <a:pt x="8210" y="6343"/>
                </a:lnTo>
                <a:lnTo>
                  <a:pt x="8153" y="6343"/>
                </a:lnTo>
                <a:lnTo>
                  <a:pt x="8115" y="6210"/>
                </a:lnTo>
                <a:lnTo>
                  <a:pt x="8096" y="6020"/>
                </a:lnTo>
                <a:lnTo>
                  <a:pt x="8134" y="5905"/>
                </a:lnTo>
                <a:lnTo>
                  <a:pt x="8096" y="5772"/>
                </a:lnTo>
                <a:lnTo>
                  <a:pt x="8267" y="5753"/>
                </a:lnTo>
                <a:lnTo>
                  <a:pt x="8534" y="5810"/>
                </a:lnTo>
                <a:lnTo>
                  <a:pt x="8572" y="5867"/>
                </a:lnTo>
                <a:lnTo>
                  <a:pt x="8553" y="5981"/>
                </a:lnTo>
                <a:lnTo>
                  <a:pt x="8553" y="6001"/>
                </a:lnTo>
                <a:lnTo>
                  <a:pt x="8553" y="6039"/>
                </a:lnTo>
                <a:lnTo>
                  <a:pt x="8572" y="6077"/>
                </a:lnTo>
                <a:lnTo>
                  <a:pt x="8629" y="6115"/>
                </a:lnTo>
                <a:lnTo>
                  <a:pt x="8667" y="6172"/>
                </a:lnTo>
                <a:lnTo>
                  <a:pt x="8763" y="6229"/>
                </a:lnTo>
                <a:lnTo>
                  <a:pt x="8858" y="6267"/>
                </a:lnTo>
                <a:lnTo>
                  <a:pt x="8934" y="6343"/>
                </a:lnTo>
                <a:lnTo>
                  <a:pt x="9029" y="6401"/>
                </a:lnTo>
                <a:lnTo>
                  <a:pt x="9086" y="6438"/>
                </a:lnTo>
                <a:lnTo>
                  <a:pt x="9124" y="6419"/>
                </a:lnTo>
                <a:lnTo>
                  <a:pt x="8991" y="6229"/>
                </a:lnTo>
                <a:lnTo>
                  <a:pt x="9067" y="6210"/>
                </a:lnTo>
                <a:lnTo>
                  <a:pt x="9181" y="6286"/>
                </a:lnTo>
                <a:lnTo>
                  <a:pt x="9334" y="6362"/>
                </a:lnTo>
                <a:lnTo>
                  <a:pt x="9505" y="6419"/>
                </a:lnTo>
                <a:lnTo>
                  <a:pt x="9639" y="6401"/>
                </a:lnTo>
                <a:lnTo>
                  <a:pt x="9505" y="6362"/>
                </a:lnTo>
                <a:lnTo>
                  <a:pt x="9410" y="6305"/>
                </a:lnTo>
                <a:lnTo>
                  <a:pt x="9220" y="6134"/>
                </a:lnTo>
                <a:lnTo>
                  <a:pt x="9258" y="6077"/>
                </a:lnTo>
                <a:lnTo>
                  <a:pt x="9124" y="5981"/>
                </a:lnTo>
                <a:lnTo>
                  <a:pt x="8915" y="5715"/>
                </a:lnTo>
                <a:lnTo>
                  <a:pt x="8800" y="5658"/>
                </a:lnTo>
                <a:lnTo>
                  <a:pt x="8648" y="5639"/>
                </a:lnTo>
                <a:lnTo>
                  <a:pt x="8458" y="5639"/>
                </a:lnTo>
                <a:lnTo>
                  <a:pt x="8324" y="5562"/>
                </a:lnTo>
                <a:lnTo>
                  <a:pt x="8172" y="5600"/>
                </a:lnTo>
                <a:lnTo>
                  <a:pt x="8020" y="5562"/>
                </a:lnTo>
                <a:lnTo>
                  <a:pt x="8001" y="5486"/>
                </a:lnTo>
                <a:lnTo>
                  <a:pt x="8096" y="5372"/>
                </a:lnTo>
                <a:lnTo>
                  <a:pt x="8191" y="5334"/>
                </a:lnTo>
                <a:lnTo>
                  <a:pt x="8382" y="5353"/>
                </a:lnTo>
                <a:lnTo>
                  <a:pt x="8610" y="5258"/>
                </a:lnTo>
                <a:lnTo>
                  <a:pt x="8896" y="5467"/>
                </a:lnTo>
                <a:lnTo>
                  <a:pt x="8991" y="5448"/>
                </a:lnTo>
                <a:lnTo>
                  <a:pt x="9029" y="5467"/>
                </a:lnTo>
                <a:lnTo>
                  <a:pt x="9029" y="5486"/>
                </a:lnTo>
                <a:lnTo>
                  <a:pt x="9048" y="5486"/>
                </a:lnTo>
                <a:lnTo>
                  <a:pt x="9086" y="5505"/>
                </a:lnTo>
                <a:lnTo>
                  <a:pt x="9048" y="5353"/>
                </a:lnTo>
                <a:lnTo>
                  <a:pt x="9067" y="5219"/>
                </a:lnTo>
                <a:lnTo>
                  <a:pt x="9144" y="5124"/>
                </a:lnTo>
                <a:lnTo>
                  <a:pt x="9296" y="5086"/>
                </a:lnTo>
                <a:lnTo>
                  <a:pt x="9581" y="5163"/>
                </a:lnTo>
                <a:lnTo>
                  <a:pt x="9734" y="5181"/>
                </a:lnTo>
                <a:lnTo>
                  <a:pt x="9696" y="5086"/>
                </a:lnTo>
                <a:lnTo>
                  <a:pt x="9791" y="5029"/>
                </a:lnTo>
                <a:lnTo>
                  <a:pt x="9848" y="5029"/>
                </a:lnTo>
                <a:lnTo>
                  <a:pt x="9906" y="5029"/>
                </a:lnTo>
                <a:lnTo>
                  <a:pt x="9810" y="4915"/>
                </a:lnTo>
                <a:lnTo>
                  <a:pt x="9677" y="4896"/>
                </a:lnTo>
                <a:lnTo>
                  <a:pt x="9334" y="4934"/>
                </a:lnTo>
                <a:lnTo>
                  <a:pt x="9372" y="4858"/>
                </a:lnTo>
                <a:lnTo>
                  <a:pt x="9353" y="4801"/>
                </a:lnTo>
                <a:lnTo>
                  <a:pt x="9334" y="4743"/>
                </a:lnTo>
                <a:lnTo>
                  <a:pt x="9334" y="4667"/>
                </a:lnTo>
                <a:lnTo>
                  <a:pt x="9372" y="4610"/>
                </a:lnTo>
                <a:lnTo>
                  <a:pt x="9391" y="4572"/>
                </a:lnTo>
                <a:lnTo>
                  <a:pt x="9429" y="4534"/>
                </a:lnTo>
                <a:lnTo>
                  <a:pt x="9429" y="4457"/>
                </a:lnTo>
                <a:lnTo>
                  <a:pt x="9372" y="4343"/>
                </a:lnTo>
                <a:lnTo>
                  <a:pt x="9296" y="4305"/>
                </a:lnTo>
                <a:lnTo>
                  <a:pt x="9200" y="4362"/>
                </a:lnTo>
                <a:lnTo>
                  <a:pt x="9124" y="4457"/>
                </a:lnTo>
                <a:lnTo>
                  <a:pt x="9124" y="4515"/>
                </a:lnTo>
                <a:lnTo>
                  <a:pt x="9163" y="4648"/>
                </a:lnTo>
                <a:lnTo>
                  <a:pt x="9163" y="4724"/>
                </a:lnTo>
                <a:lnTo>
                  <a:pt x="9086" y="4877"/>
                </a:lnTo>
                <a:lnTo>
                  <a:pt x="9010" y="5143"/>
                </a:lnTo>
                <a:lnTo>
                  <a:pt x="8953" y="5219"/>
                </a:lnTo>
                <a:lnTo>
                  <a:pt x="8819" y="5239"/>
                </a:lnTo>
                <a:lnTo>
                  <a:pt x="8819" y="5219"/>
                </a:lnTo>
                <a:lnTo>
                  <a:pt x="8782" y="5181"/>
                </a:lnTo>
                <a:lnTo>
                  <a:pt x="8800" y="5143"/>
                </a:lnTo>
                <a:lnTo>
                  <a:pt x="8839" y="5067"/>
                </a:lnTo>
                <a:lnTo>
                  <a:pt x="8877" y="5029"/>
                </a:lnTo>
                <a:lnTo>
                  <a:pt x="8782" y="4991"/>
                </a:lnTo>
                <a:lnTo>
                  <a:pt x="8724" y="5010"/>
                </a:lnTo>
                <a:lnTo>
                  <a:pt x="8667" y="5067"/>
                </a:lnTo>
                <a:lnTo>
                  <a:pt x="8591" y="5086"/>
                </a:lnTo>
                <a:lnTo>
                  <a:pt x="8419" y="5048"/>
                </a:lnTo>
                <a:lnTo>
                  <a:pt x="8362" y="5067"/>
                </a:lnTo>
                <a:lnTo>
                  <a:pt x="8362" y="5143"/>
                </a:lnTo>
                <a:lnTo>
                  <a:pt x="8267" y="5143"/>
                </a:lnTo>
                <a:lnTo>
                  <a:pt x="8134" y="5200"/>
                </a:lnTo>
                <a:lnTo>
                  <a:pt x="8077" y="5163"/>
                </a:lnTo>
                <a:lnTo>
                  <a:pt x="8039" y="5086"/>
                </a:lnTo>
                <a:lnTo>
                  <a:pt x="8096" y="5010"/>
                </a:lnTo>
                <a:lnTo>
                  <a:pt x="8229" y="4877"/>
                </a:lnTo>
                <a:lnTo>
                  <a:pt x="8267" y="4801"/>
                </a:lnTo>
                <a:lnTo>
                  <a:pt x="8286" y="4743"/>
                </a:lnTo>
                <a:lnTo>
                  <a:pt x="8306" y="4705"/>
                </a:lnTo>
                <a:lnTo>
                  <a:pt x="8306" y="4648"/>
                </a:lnTo>
                <a:lnTo>
                  <a:pt x="8286" y="4515"/>
                </a:lnTo>
                <a:lnTo>
                  <a:pt x="8306" y="4477"/>
                </a:lnTo>
                <a:lnTo>
                  <a:pt x="8401" y="4401"/>
                </a:lnTo>
                <a:lnTo>
                  <a:pt x="8306" y="4343"/>
                </a:lnTo>
                <a:lnTo>
                  <a:pt x="8248" y="4210"/>
                </a:lnTo>
                <a:lnTo>
                  <a:pt x="8210" y="4058"/>
                </a:lnTo>
                <a:lnTo>
                  <a:pt x="8229" y="3924"/>
                </a:lnTo>
                <a:lnTo>
                  <a:pt x="8306" y="3848"/>
                </a:lnTo>
                <a:lnTo>
                  <a:pt x="8419" y="3772"/>
                </a:lnTo>
                <a:lnTo>
                  <a:pt x="8458" y="3695"/>
                </a:lnTo>
                <a:lnTo>
                  <a:pt x="8306" y="3658"/>
                </a:lnTo>
                <a:lnTo>
                  <a:pt x="8229" y="3677"/>
                </a:lnTo>
                <a:lnTo>
                  <a:pt x="8191" y="3715"/>
                </a:lnTo>
                <a:lnTo>
                  <a:pt x="8153" y="3753"/>
                </a:lnTo>
                <a:lnTo>
                  <a:pt x="8115" y="3772"/>
                </a:lnTo>
                <a:lnTo>
                  <a:pt x="8057" y="3791"/>
                </a:lnTo>
                <a:lnTo>
                  <a:pt x="8057" y="3867"/>
                </a:lnTo>
                <a:lnTo>
                  <a:pt x="8096" y="3962"/>
                </a:lnTo>
                <a:lnTo>
                  <a:pt x="8096" y="4039"/>
                </a:lnTo>
                <a:lnTo>
                  <a:pt x="8001" y="4115"/>
                </a:lnTo>
                <a:lnTo>
                  <a:pt x="7886" y="4115"/>
                </a:lnTo>
                <a:lnTo>
                  <a:pt x="7772" y="4076"/>
                </a:lnTo>
                <a:lnTo>
                  <a:pt x="7696" y="4039"/>
                </a:lnTo>
                <a:lnTo>
                  <a:pt x="7753" y="4000"/>
                </a:lnTo>
                <a:lnTo>
                  <a:pt x="7791" y="3981"/>
                </a:lnTo>
                <a:lnTo>
                  <a:pt x="7734" y="3944"/>
                </a:lnTo>
                <a:lnTo>
                  <a:pt x="7676" y="3886"/>
                </a:lnTo>
                <a:lnTo>
                  <a:pt x="7639" y="3829"/>
                </a:lnTo>
                <a:lnTo>
                  <a:pt x="7620" y="3772"/>
                </a:lnTo>
                <a:lnTo>
                  <a:pt x="7696" y="3734"/>
                </a:lnTo>
                <a:lnTo>
                  <a:pt x="7753" y="3734"/>
                </a:lnTo>
                <a:lnTo>
                  <a:pt x="7925" y="3772"/>
                </a:lnTo>
                <a:lnTo>
                  <a:pt x="7905" y="3600"/>
                </a:lnTo>
                <a:lnTo>
                  <a:pt x="8077" y="3429"/>
                </a:lnTo>
                <a:lnTo>
                  <a:pt x="8020" y="3258"/>
                </a:lnTo>
                <a:lnTo>
                  <a:pt x="7848" y="3010"/>
                </a:lnTo>
                <a:lnTo>
                  <a:pt x="7734" y="2915"/>
                </a:lnTo>
                <a:lnTo>
                  <a:pt x="7620" y="2877"/>
                </a:lnTo>
                <a:lnTo>
                  <a:pt x="7658" y="3048"/>
                </a:lnTo>
                <a:lnTo>
                  <a:pt x="7620" y="3143"/>
                </a:lnTo>
                <a:lnTo>
                  <a:pt x="7524" y="3143"/>
                </a:lnTo>
                <a:lnTo>
                  <a:pt x="7448" y="3029"/>
                </a:lnTo>
                <a:lnTo>
                  <a:pt x="7505" y="2953"/>
                </a:lnTo>
                <a:lnTo>
                  <a:pt x="7334" y="2743"/>
                </a:lnTo>
                <a:lnTo>
                  <a:pt x="7315" y="2610"/>
                </a:lnTo>
                <a:lnTo>
                  <a:pt x="7410" y="2496"/>
                </a:lnTo>
                <a:lnTo>
                  <a:pt x="7544" y="2476"/>
                </a:lnTo>
                <a:lnTo>
                  <a:pt x="7658" y="2553"/>
                </a:lnTo>
                <a:lnTo>
                  <a:pt x="7696" y="2667"/>
                </a:lnTo>
                <a:lnTo>
                  <a:pt x="7791" y="2610"/>
                </a:lnTo>
                <a:lnTo>
                  <a:pt x="7829" y="2534"/>
                </a:lnTo>
                <a:lnTo>
                  <a:pt x="7886" y="2343"/>
                </a:lnTo>
                <a:lnTo>
                  <a:pt x="7925" y="2439"/>
                </a:lnTo>
                <a:lnTo>
                  <a:pt x="7925" y="2515"/>
                </a:lnTo>
                <a:lnTo>
                  <a:pt x="7905" y="2648"/>
                </a:lnTo>
                <a:lnTo>
                  <a:pt x="7886" y="2724"/>
                </a:lnTo>
                <a:lnTo>
                  <a:pt x="7886" y="2762"/>
                </a:lnTo>
                <a:lnTo>
                  <a:pt x="7886" y="2820"/>
                </a:lnTo>
                <a:lnTo>
                  <a:pt x="7905" y="2820"/>
                </a:lnTo>
                <a:lnTo>
                  <a:pt x="7943" y="2801"/>
                </a:lnTo>
                <a:lnTo>
                  <a:pt x="7962" y="2820"/>
                </a:lnTo>
                <a:lnTo>
                  <a:pt x="7981" y="2915"/>
                </a:lnTo>
                <a:lnTo>
                  <a:pt x="8001" y="2972"/>
                </a:lnTo>
                <a:lnTo>
                  <a:pt x="8020" y="2991"/>
                </a:lnTo>
                <a:lnTo>
                  <a:pt x="8096" y="3029"/>
                </a:lnTo>
                <a:lnTo>
                  <a:pt x="8153" y="3048"/>
                </a:lnTo>
                <a:lnTo>
                  <a:pt x="8267" y="3067"/>
                </a:lnTo>
                <a:lnTo>
                  <a:pt x="8306" y="3086"/>
                </a:lnTo>
                <a:lnTo>
                  <a:pt x="8267" y="3182"/>
                </a:lnTo>
                <a:lnTo>
                  <a:pt x="8286" y="3258"/>
                </a:lnTo>
                <a:lnTo>
                  <a:pt x="8324" y="3334"/>
                </a:lnTo>
                <a:lnTo>
                  <a:pt x="8401" y="3410"/>
                </a:lnTo>
                <a:lnTo>
                  <a:pt x="8553" y="3048"/>
                </a:lnTo>
                <a:lnTo>
                  <a:pt x="8572" y="2915"/>
                </a:lnTo>
                <a:lnTo>
                  <a:pt x="8572" y="2781"/>
                </a:lnTo>
                <a:lnTo>
                  <a:pt x="8534" y="2743"/>
                </a:lnTo>
                <a:lnTo>
                  <a:pt x="8419" y="2705"/>
                </a:lnTo>
                <a:lnTo>
                  <a:pt x="8362" y="2686"/>
                </a:lnTo>
                <a:lnTo>
                  <a:pt x="8324" y="2629"/>
                </a:lnTo>
                <a:lnTo>
                  <a:pt x="8267" y="2457"/>
                </a:lnTo>
                <a:lnTo>
                  <a:pt x="8057" y="2229"/>
                </a:lnTo>
                <a:lnTo>
                  <a:pt x="8001" y="2115"/>
                </a:lnTo>
                <a:lnTo>
                  <a:pt x="8020" y="2077"/>
                </a:lnTo>
                <a:lnTo>
                  <a:pt x="8057" y="2039"/>
                </a:lnTo>
                <a:lnTo>
                  <a:pt x="8077" y="2000"/>
                </a:lnTo>
                <a:lnTo>
                  <a:pt x="8096" y="1924"/>
                </a:lnTo>
                <a:lnTo>
                  <a:pt x="8020" y="1886"/>
                </a:lnTo>
                <a:lnTo>
                  <a:pt x="8001" y="1829"/>
                </a:lnTo>
                <a:lnTo>
                  <a:pt x="8001" y="1714"/>
                </a:lnTo>
                <a:lnTo>
                  <a:pt x="7925" y="1753"/>
                </a:lnTo>
                <a:lnTo>
                  <a:pt x="7848" y="1753"/>
                </a:lnTo>
                <a:lnTo>
                  <a:pt x="7658" y="1772"/>
                </a:lnTo>
                <a:lnTo>
                  <a:pt x="7734" y="1677"/>
                </a:lnTo>
                <a:lnTo>
                  <a:pt x="7848" y="1658"/>
                </a:lnTo>
                <a:lnTo>
                  <a:pt x="7981" y="1638"/>
                </a:lnTo>
                <a:lnTo>
                  <a:pt x="8096" y="1619"/>
                </a:lnTo>
                <a:lnTo>
                  <a:pt x="8057" y="1600"/>
                </a:lnTo>
                <a:lnTo>
                  <a:pt x="8039" y="1582"/>
                </a:lnTo>
                <a:lnTo>
                  <a:pt x="8020" y="1562"/>
                </a:lnTo>
                <a:lnTo>
                  <a:pt x="7962" y="1562"/>
                </a:lnTo>
                <a:lnTo>
                  <a:pt x="8001" y="1486"/>
                </a:lnTo>
                <a:lnTo>
                  <a:pt x="8039" y="1448"/>
                </a:lnTo>
                <a:lnTo>
                  <a:pt x="8077" y="1410"/>
                </a:lnTo>
                <a:lnTo>
                  <a:pt x="8115" y="1372"/>
                </a:lnTo>
                <a:lnTo>
                  <a:pt x="8134" y="1315"/>
                </a:lnTo>
                <a:lnTo>
                  <a:pt x="8115" y="1257"/>
                </a:lnTo>
                <a:lnTo>
                  <a:pt x="8096" y="1219"/>
                </a:lnTo>
                <a:lnTo>
                  <a:pt x="8096" y="1162"/>
                </a:lnTo>
                <a:lnTo>
                  <a:pt x="8115" y="1048"/>
                </a:lnTo>
                <a:lnTo>
                  <a:pt x="8172" y="915"/>
                </a:lnTo>
                <a:lnTo>
                  <a:pt x="8306" y="705"/>
                </a:lnTo>
                <a:lnTo>
                  <a:pt x="8343" y="743"/>
                </a:lnTo>
                <a:lnTo>
                  <a:pt x="8438" y="876"/>
                </a:lnTo>
                <a:lnTo>
                  <a:pt x="8553" y="896"/>
                </a:lnTo>
                <a:lnTo>
                  <a:pt x="8610" y="896"/>
                </a:lnTo>
                <a:lnTo>
                  <a:pt x="8591" y="839"/>
                </a:lnTo>
                <a:lnTo>
                  <a:pt x="8477" y="705"/>
                </a:lnTo>
                <a:lnTo>
                  <a:pt x="8591" y="667"/>
                </a:lnTo>
                <a:lnTo>
                  <a:pt x="9200" y="495"/>
                </a:lnTo>
                <a:lnTo>
                  <a:pt x="9391" y="534"/>
                </a:lnTo>
                <a:lnTo>
                  <a:pt x="9353" y="820"/>
                </a:lnTo>
                <a:lnTo>
                  <a:pt x="9315" y="1029"/>
                </a:lnTo>
                <a:lnTo>
                  <a:pt x="9296" y="1238"/>
                </a:lnTo>
                <a:lnTo>
                  <a:pt x="9467" y="1296"/>
                </a:lnTo>
                <a:lnTo>
                  <a:pt x="9657" y="1238"/>
                </a:lnTo>
                <a:lnTo>
                  <a:pt x="9848" y="1181"/>
                </a:lnTo>
                <a:lnTo>
                  <a:pt x="10058" y="1143"/>
                </a:lnTo>
                <a:lnTo>
                  <a:pt x="10153" y="1086"/>
                </a:lnTo>
                <a:lnTo>
                  <a:pt x="10229" y="1029"/>
                </a:lnTo>
                <a:lnTo>
                  <a:pt x="10343" y="991"/>
                </a:lnTo>
                <a:lnTo>
                  <a:pt x="10439" y="934"/>
                </a:lnTo>
                <a:lnTo>
                  <a:pt x="10534" y="876"/>
                </a:lnTo>
                <a:lnTo>
                  <a:pt x="10591" y="762"/>
                </a:lnTo>
                <a:lnTo>
                  <a:pt x="10572" y="686"/>
                </a:lnTo>
                <a:lnTo>
                  <a:pt x="10572" y="591"/>
                </a:lnTo>
                <a:lnTo>
                  <a:pt x="10648" y="534"/>
                </a:lnTo>
                <a:lnTo>
                  <a:pt x="10705" y="458"/>
                </a:lnTo>
                <a:lnTo>
                  <a:pt x="10705" y="343"/>
                </a:lnTo>
                <a:lnTo>
                  <a:pt x="10705" y="248"/>
                </a:lnTo>
                <a:lnTo>
                  <a:pt x="10858" y="96"/>
                </a:lnTo>
                <a:lnTo>
                  <a:pt x="11067" y="114"/>
                </a:lnTo>
                <a:lnTo>
                  <a:pt x="11181" y="0"/>
                </a:lnTo>
                <a:lnTo>
                  <a:pt x="11296" y="0"/>
                </a:lnTo>
                <a:lnTo>
                  <a:pt x="11391" y="58"/>
                </a:lnTo>
                <a:lnTo>
                  <a:pt x="11582" y="210"/>
                </a:lnTo>
                <a:lnTo>
                  <a:pt x="11887" y="610"/>
                </a:lnTo>
                <a:lnTo>
                  <a:pt x="12077" y="610"/>
                </a:lnTo>
                <a:lnTo>
                  <a:pt x="12096" y="495"/>
                </a:lnTo>
                <a:lnTo>
                  <a:pt x="12134" y="400"/>
                </a:lnTo>
                <a:lnTo>
                  <a:pt x="12191" y="343"/>
                </a:lnTo>
                <a:lnTo>
                  <a:pt x="12248" y="267"/>
                </a:lnTo>
                <a:lnTo>
                  <a:pt x="12420" y="248"/>
                </a:lnTo>
                <a:lnTo>
                  <a:pt x="12553" y="439"/>
                </a:lnTo>
                <a:lnTo>
                  <a:pt x="12496" y="667"/>
                </a:lnTo>
                <a:lnTo>
                  <a:pt x="12534" y="800"/>
                </a:lnTo>
                <a:lnTo>
                  <a:pt x="12667" y="953"/>
                </a:lnTo>
                <a:lnTo>
                  <a:pt x="12649" y="1201"/>
                </a:lnTo>
                <a:lnTo>
                  <a:pt x="12801" y="1372"/>
                </a:lnTo>
                <a:lnTo>
                  <a:pt x="13048" y="1410"/>
                </a:lnTo>
                <a:lnTo>
                  <a:pt x="13220" y="1296"/>
                </a:lnTo>
                <a:lnTo>
                  <a:pt x="13410" y="1257"/>
                </a:lnTo>
                <a:lnTo>
                  <a:pt x="13543" y="1257"/>
                </a:lnTo>
                <a:lnTo>
                  <a:pt x="13658" y="1238"/>
                </a:lnTo>
                <a:lnTo>
                  <a:pt x="13753" y="1315"/>
                </a:lnTo>
                <a:lnTo>
                  <a:pt x="13848" y="1372"/>
                </a:lnTo>
                <a:lnTo>
                  <a:pt x="14096" y="1372"/>
                </a:lnTo>
                <a:lnTo>
                  <a:pt x="14325" y="1353"/>
                </a:lnTo>
                <a:lnTo>
                  <a:pt x="14534" y="1353"/>
                </a:lnTo>
                <a:lnTo>
                  <a:pt x="14725" y="1315"/>
                </a:lnTo>
                <a:lnTo>
                  <a:pt x="14896" y="1124"/>
                </a:lnTo>
                <a:lnTo>
                  <a:pt x="15125" y="991"/>
                </a:lnTo>
                <a:lnTo>
                  <a:pt x="15544" y="1143"/>
                </a:lnTo>
                <a:lnTo>
                  <a:pt x="15886" y="1429"/>
                </a:lnTo>
                <a:lnTo>
                  <a:pt x="15868" y="1600"/>
                </a:lnTo>
                <a:lnTo>
                  <a:pt x="15982" y="1753"/>
                </a:lnTo>
                <a:lnTo>
                  <a:pt x="16058" y="1943"/>
                </a:lnTo>
                <a:lnTo>
                  <a:pt x="16077" y="2362"/>
                </a:lnTo>
                <a:lnTo>
                  <a:pt x="16172" y="2515"/>
                </a:lnTo>
                <a:lnTo>
                  <a:pt x="16325" y="2629"/>
                </a:lnTo>
                <a:lnTo>
                  <a:pt x="16458" y="2762"/>
                </a:lnTo>
                <a:lnTo>
                  <a:pt x="16515" y="2934"/>
                </a:lnTo>
                <a:lnTo>
                  <a:pt x="16591" y="3067"/>
                </a:lnTo>
                <a:lnTo>
                  <a:pt x="16972" y="3505"/>
                </a:lnTo>
                <a:lnTo>
                  <a:pt x="17068" y="3715"/>
                </a:lnTo>
                <a:lnTo>
                  <a:pt x="17068" y="3848"/>
                </a:lnTo>
                <a:lnTo>
                  <a:pt x="17068" y="3886"/>
                </a:lnTo>
                <a:close/>
                <a:moveTo>
                  <a:pt x="11924" y="1714"/>
                </a:moveTo>
                <a:lnTo>
                  <a:pt x="11601" y="1600"/>
                </a:lnTo>
                <a:lnTo>
                  <a:pt x="11429" y="1658"/>
                </a:lnTo>
                <a:lnTo>
                  <a:pt x="11258" y="1696"/>
                </a:lnTo>
                <a:lnTo>
                  <a:pt x="11029" y="1619"/>
                </a:lnTo>
                <a:lnTo>
                  <a:pt x="10896" y="1753"/>
                </a:lnTo>
                <a:lnTo>
                  <a:pt x="11067" y="2134"/>
                </a:lnTo>
                <a:lnTo>
                  <a:pt x="11410" y="2343"/>
                </a:lnTo>
                <a:lnTo>
                  <a:pt x="11791" y="2400"/>
                </a:lnTo>
                <a:lnTo>
                  <a:pt x="12039" y="2077"/>
                </a:lnTo>
                <a:lnTo>
                  <a:pt x="11924" y="1714"/>
                </a:lnTo>
                <a:close/>
                <a:moveTo>
                  <a:pt x="13106" y="7505"/>
                </a:moveTo>
                <a:lnTo>
                  <a:pt x="13296" y="7486"/>
                </a:lnTo>
                <a:lnTo>
                  <a:pt x="13391" y="7486"/>
                </a:lnTo>
                <a:lnTo>
                  <a:pt x="13487" y="7543"/>
                </a:lnTo>
                <a:lnTo>
                  <a:pt x="13543" y="7657"/>
                </a:lnTo>
                <a:lnTo>
                  <a:pt x="13524" y="7810"/>
                </a:lnTo>
                <a:lnTo>
                  <a:pt x="13448" y="7924"/>
                </a:lnTo>
                <a:lnTo>
                  <a:pt x="13334" y="7962"/>
                </a:lnTo>
                <a:lnTo>
                  <a:pt x="13067" y="8020"/>
                </a:lnTo>
                <a:lnTo>
                  <a:pt x="12972" y="8001"/>
                </a:lnTo>
                <a:lnTo>
                  <a:pt x="12896" y="7962"/>
                </a:lnTo>
                <a:lnTo>
                  <a:pt x="12744" y="7867"/>
                </a:lnTo>
                <a:lnTo>
                  <a:pt x="12744" y="7810"/>
                </a:lnTo>
                <a:lnTo>
                  <a:pt x="12781" y="7772"/>
                </a:lnTo>
                <a:lnTo>
                  <a:pt x="12781" y="7734"/>
                </a:lnTo>
                <a:lnTo>
                  <a:pt x="12763" y="7696"/>
                </a:lnTo>
                <a:lnTo>
                  <a:pt x="12705" y="7657"/>
                </a:lnTo>
                <a:lnTo>
                  <a:pt x="12801" y="7581"/>
                </a:lnTo>
                <a:lnTo>
                  <a:pt x="12896" y="7543"/>
                </a:lnTo>
                <a:lnTo>
                  <a:pt x="13106" y="7505"/>
                </a:lnTo>
                <a:close/>
                <a:moveTo>
                  <a:pt x="8115" y="7391"/>
                </a:moveTo>
                <a:lnTo>
                  <a:pt x="8115" y="7505"/>
                </a:lnTo>
                <a:lnTo>
                  <a:pt x="8096" y="7620"/>
                </a:lnTo>
                <a:lnTo>
                  <a:pt x="8077" y="7734"/>
                </a:lnTo>
                <a:lnTo>
                  <a:pt x="7943" y="8001"/>
                </a:lnTo>
                <a:lnTo>
                  <a:pt x="7886" y="8077"/>
                </a:lnTo>
                <a:lnTo>
                  <a:pt x="7829" y="8115"/>
                </a:lnTo>
                <a:lnTo>
                  <a:pt x="7829" y="8096"/>
                </a:lnTo>
                <a:lnTo>
                  <a:pt x="7715" y="8001"/>
                </a:lnTo>
                <a:lnTo>
                  <a:pt x="7658" y="7962"/>
                </a:lnTo>
                <a:lnTo>
                  <a:pt x="7658" y="8020"/>
                </a:lnTo>
                <a:lnTo>
                  <a:pt x="7639" y="8134"/>
                </a:lnTo>
                <a:lnTo>
                  <a:pt x="7048" y="8458"/>
                </a:lnTo>
                <a:lnTo>
                  <a:pt x="6972" y="8496"/>
                </a:lnTo>
                <a:lnTo>
                  <a:pt x="6705" y="8515"/>
                </a:lnTo>
                <a:lnTo>
                  <a:pt x="6629" y="8496"/>
                </a:lnTo>
                <a:lnTo>
                  <a:pt x="6610" y="8419"/>
                </a:lnTo>
                <a:lnTo>
                  <a:pt x="6648" y="8363"/>
                </a:lnTo>
                <a:lnTo>
                  <a:pt x="6705" y="8324"/>
                </a:lnTo>
                <a:lnTo>
                  <a:pt x="6724" y="8286"/>
                </a:lnTo>
                <a:lnTo>
                  <a:pt x="6686" y="8229"/>
                </a:lnTo>
                <a:lnTo>
                  <a:pt x="6496" y="8115"/>
                </a:lnTo>
                <a:lnTo>
                  <a:pt x="6496" y="8286"/>
                </a:lnTo>
                <a:lnTo>
                  <a:pt x="6362" y="8134"/>
                </a:lnTo>
                <a:lnTo>
                  <a:pt x="6438" y="7867"/>
                </a:lnTo>
                <a:lnTo>
                  <a:pt x="6629" y="7657"/>
                </a:lnTo>
                <a:lnTo>
                  <a:pt x="6801" y="7657"/>
                </a:lnTo>
                <a:lnTo>
                  <a:pt x="6858" y="7486"/>
                </a:lnTo>
                <a:lnTo>
                  <a:pt x="6896" y="7429"/>
                </a:lnTo>
                <a:lnTo>
                  <a:pt x="6953" y="7372"/>
                </a:lnTo>
                <a:lnTo>
                  <a:pt x="7029" y="7334"/>
                </a:lnTo>
                <a:lnTo>
                  <a:pt x="7086" y="7315"/>
                </a:lnTo>
                <a:lnTo>
                  <a:pt x="7124" y="7276"/>
                </a:lnTo>
                <a:lnTo>
                  <a:pt x="7143" y="7181"/>
                </a:lnTo>
                <a:lnTo>
                  <a:pt x="7219" y="7258"/>
                </a:lnTo>
                <a:lnTo>
                  <a:pt x="7315" y="7276"/>
                </a:lnTo>
                <a:lnTo>
                  <a:pt x="7410" y="7220"/>
                </a:lnTo>
                <a:lnTo>
                  <a:pt x="7448" y="7105"/>
                </a:lnTo>
                <a:lnTo>
                  <a:pt x="7391" y="7010"/>
                </a:lnTo>
                <a:lnTo>
                  <a:pt x="7239" y="6877"/>
                </a:lnTo>
                <a:lnTo>
                  <a:pt x="7277" y="6819"/>
                </a:lnTo>
                <a:lnTo>
                  <a:pt x="7372" y="6800"/>
                </a:lnTo>
                <a:lnTo>
                  <a:pt x="7486" y="6858"/>
                </a:lnTo>
                <a:lnTo>
                  <a:pt x="7581" y="6934"/>
                </a:lnTo>
                <a:lnTo>
                  <a:pt x="7639" y="6972"/>
                </a:lnTo>
                <a:lnTo>
                  <a:pt x="7658" y="6991"/>
                </a:lnTo>
                <a:lnTo>
                  <a:pt x="7676" y="7048"/>
                </a:lnTo>
                <a:lnTo>
                  <a:pt x="7696" y="7086"/>
                </a:lnTo>
                <a:lnTo>
                  <a:pt x="7753" y="7124"/>
                </a:lnTo>
                <a:lnTo>
                  <a:pt x="7772" y="7124"/>
                </a:lnTo>
                <a:lnTo>
                  <a:pt x="7925" y="7029"/>
                </a:lnTo>
                <a:lnTo>
                  <a:pt x="7925" y="7086"/>
                </a:lnTo>
                <a:lnTo>
                  <a:pt x="8115" y="7391"/>
                </a:lnTo>
                <a:close/>
                <a:moveTo>
                  <a:pt x="16934" y="5981"/>
                </a:moveTo>
                <a:lnTo>
                  <a:pt x="16992" y="6001"/>
                </a:lnTo>
                <a:lnTo>
                  <a:pt x="17048" y="6077"/>
                </a:lnTo>
                <a:lnTo>
                  <a:pt x="17106" y="6191"/>
                </a:lnTo>
                <a:lnTo>
                  <a:pt x="17144" y="6382"/>
                </a:lnTo>
                <a:lnTo>
                  <a:pt x="17163" y="6496"/>
                </a:lnTo>
                <a:lnTo>
                  <a:pt x="17144" y="6610"/>
                </a:lnTo>
                <a:lnTo>
                  <a:pt x="17087" y="6705"/>
                </a:lnTo>
                <a:lnTo>
                  <a:pt x="17029" y="6782"/>
                </a:lnTo>
                <a:lnTo>
                  <a:pt x="16953" y="6782"/>
                </a:lnTo>
                <a:lnTo>
                  <a:pt x="16896" y="6743"/>
                </a:lnTo>
                <a:lnTo>
                  <a:pt x="16667" y="6515"/>
                </a:lnTo>
                <a:lnTo>
                  <a:pt x="16648" y="6419"/>
                </a:lnTo>
                <a:lnTo>
                  <a:pt x="16687" y="6286"/>
                </a:lnTo>
                <a:lnTo>
                  <a:pt x="16706" y="6248"/>
                </a:lnTo>
                <a:lnTo>
                  <a:pt x="16820" y="6153"/>
                </a:lnTo>
                <a:lnTo>
                  <a:pt x="16839" y="6115"/>
                </a:lnTo>
                <a:lnTo>
                  <a:pt x="16896" y="5925"/>
                </a:lnTo>
                <a:lnTo>
                  <a:pt x="16801" y="5829"/>
                </a:lnTo>
                <a:lnTo>
                  <a:pt x="16801" y="5753"/>
                </a:lnTo>
                <a:lnTo>
                  <a:pt x="16877" y="5734"/>
                </a:lnTo>
                <a:lnTo>
                  <a:pt x="16953" y="5715"/>
                </a:lnTo>
                <a:lnTo>
                  <a:pt x="17029" y="5753"/>
                </a:lnTo>
                <a:lnTo>
                  <a:pt x="17029" y="5829"/>
                </a:lnTo>
                <a:lnTo>
                  <a:pt x="17010" y="5905"/>
                </a:lnTo>
                <a:lnTo>
                  <a:pt x="16934" y="5981"/>
                </a:lnTo>
                <a:close/>
                <a:moveTo>
                  <a:pt x="5658" y="5753"/>
                </a:moveTo>
                <a:lnTo>
                  <a:pt x="5734" y="5829"/>
                </a:lnTo>
                <a:lnTo>
                  <a:pt x="5753" y="5848"/>
                </a:lnTo>
                <a:lnTo>
                  <a:pt x="5753" y="5905"/>
                </a:lnTo>
                <a:lnTo>
                  <a:pt x="5734" y="5981"/>
                </a:lnTo>
                <a:lnTo>
                  <a:pt x="5715" y="6039"/>
                </a:lnTo>
                <a:lnTo>
                  <a:pt x="5619" y="6153"/>
                </a:lnTo>
                <a:lnTo>
                  <a:pt x="5581" y="6191"/>
                </a:lnTo>
                <a:lnTo>
                  <a:pt x="5524" y="6191"/>
                </a:lnTo>
                <a:lnTo>
                  <a:pt x="5467" y="6191"/>
                </a:lnTo>
                <a:lnTo>
                  <a:pt x="5467" y="6172"/>
                </a:lnTo>
                <a:lnTo>
                  <a:pt x="5372" y="6115"/>
                </a:lnTo>
                <a:lnTo>
                  <a:pt x="5277" y="6077"/>
                </a:lnTo>
                <a:lnTo>
                  <a:pt x="5238" y="6077"/>
                </a:lnTo>
                <a:lnTo>
                  <a:pt x="5182" y="5943"/>
                </a:lnTo>
                <a:lnTo>
                  <a:pt x="5238" y="5886"/>
                </a:lnTo>
                <a:lnTo>
                  <a:pt x="5410" y="5810"/>
                </a:lnTo>
                <a:lnTo>
                  <a:pt x="5524" y="5658"/>
                </a:lnTo>
                <a:lnTo>
                  <a:pt x="5581" y="5639"/>
                </a:lnTo>
                <a:lnTo>
                  <a:pt x="5600" y="5658"/>
                </a:lnTo>
                <a:lnTo>
                  <a:pt x="5658" y="5753"/>
                </a:lnTo>
                <a:close/>
                <a:moveTo>
                  <a:pt x="5772" y="5239"/>
                </a:moveTo>
                <a:lnTo>
                  <a:pt x="5772" y="5391"/>
                </a:lnTo>
                <a:lnTo>
                  <a:pt x="5734" y="5391"/>
                </a:lnTo>
                <a:lnTo>
                  <a:pt x="5658" y="5372"/>
                </a:lnTo>
                <a:lnTo>
                  <a:pt x="5639" y="5353"/>
                </a:lnTo>
                <a:lnTo>
                  <a:pt x="5581" y="5410"/>
                </a:lnTo>
                <a:lnTo>
                  <a:pt x="5486" y="5429"/>
                </a:lnTo>
                <a:lnTo>
                  <a:pt x="5410" y="5410"/>
                </a:lnTo>
                <a:lnTo>
                  <a:pt x="5372" y="5429"/>
                </a:lnTo>
                <a:lnTo>
                  <a:pt x="5372" y="5524"/>
                </a:lnTo>
                <a:lnTo>
                  <a:pt x="5334" y="5620"/>
                </a:lnTo>
                <a:lnTo>
                  <a:pt x="5277" y="5676"/>
                </a:lnTo>
                <a:lnTo>
                  <a:pt x="5200" y="5715"/>
                </a:lnTo>
                <a:lnTo>
                  <a:pt x="5124" y="5715"/>
                </a:lnTo>
                <a:lnTo>
                  <a:pt x="5067" y="5658"/>
                </a:lnTo>
                <a:lnTo>
                  <a:pt x="5048" y="5581"/>
                </a:lnTo>
                <a:lnTo>
                  <a:pt x="5029" y="5467"/>
                </a:lnTo>
                <a:lnTo>
                  <a:pt x="5048" y="5372"/>
                </a:lnTo>
                <a:lnTo>
                  <a:pt x="5105" y="5315"/>
                </a:lnTo>
                <a:lnTo>
                  <a:pt x="5162" y="5277"/>
                </a:lnTo>
                <a:lnTo>
                  <a:pt x="5238" y="5239"/>
                </a:lnTo>
                <a:lnTo>
                  <a:pt x="5334" y="5277"/>
                </a:lnTo>
                <a:lnTo>
                  <a:pt x="5448" y="5239"/>
                </a:lnTo>
                <a:lnTo>
                  <a:pt x="5658" y="5163"/>
                </a:lnTo>
                <a:lnTo>
                  <a:pt x="5695" y="5163"/>
                </a:lnTo>
                <a:lnTo>
                  <a:pt x="5715" y="5163"/>
                </a:lnTo>
                <a:lnTo>
                  <a:pt x="5753" y="5181"/>
                </a:lnTo>
                <a:lnTo>
                  <a:pt x="5772" y="5239"/>
                </a:lnTo>
                <a:close/>
                <a:moveTo>
                  <a:pt x="6076" y="4229"/>
                </a:moveTo>
                <a:lnTo>
                  <a:pt x="6096" y="4115"/>
                </a:lnTo>
                <a:lnTo>
                  <a:pt x="6153" y="4096"/>
                </a:lnTo>
                <a:lnTo>
                  <a:pt x="6229" y="4153"/>
                </a:lnTo>
                <a:lnTo>
                  <a:pt x="6286" y="4229"/>
                </a:lnTo>
                <a:lnTo>
                  <a:pt x="6286" y="4343"/>
                </a:lnTo>
                <a:lnTo>
                  <a:pt x="6267" y="4457"/>
                </a:lnTo>
                <a:lnTo>
                  <a:pt x="6229" y="4553"/>
                </a:lnTo>
                <a:lnTo>
                  <a:pt x="6153" y="4610"/>
                </a:lnTo>
                <a:lnTo>
                  <a:pt x="6058" y="4629"/>
                </a:lnTo>
                <a:lnTo>
                  <a:pt x="6020" y="4610"/>
                </a:lnTo>
                <a:lnTo>
                  <a:pt x="5962" y="4591"/>
                </a:lnTo>
                <a:lnTo>
                  <a:pt x="5924" y="4572"/>
                </a:lnTo>
                <a:lnTo>
                  <a:pt x="5715" y="4610"/>
                </a:lnTo>
                <a:lnTo>
                  <a:pt x="5639" y="4610"/>
                </a:lnTo>
                <a:lnTo>
                  <a:pt x="5639" y="4572"/>
                </a:lnTo>
                <a:lnTo>
                  <a:pt x="5695" y="4515"/>
                </a:lnTo>
                <a:lnTo>
                  <a:pt x="5810" y="4324"/>
                </a:lnTo>
                <a:lnTo>
                  <a:pt x="5886" y="4248"/>
                </a:lnTo>
                <a:lnTo>
                  <a:pt x="5944" y="4248"/>
                </a:lnTo>
                <a:lnTo>
                  <a:pt x="6000" y="4267"/>
                </a:lnTo>
                <a:lnTo>
                  <a:pt x="6039" y="4267"/>
                </a:lnTo>
                <a:lnTo>
                  <a:pt x="6076" y="4229"/>
                </a:lnTo>
                <a:close/>
                <a:moveTo>
                  <a:pt x="6420" y="3162"/>
                </a:moveTo>
                <a:lnTo>
                  <a:pt x="6381" y="3182"/>
                </a:lnTo>
                <a:lnTo>
                  <a:pt x="6210" y="3124"/>
                </a:lnTo>
                <a:lnTo>
                  <a:pt x="6153" y="3143"/>
                </a:lnTo>
                <a:lnTo>
                  <a:pt x="6134" y="3124"/>
                </a:lnTo>
                <a:lnTo>
                  <a:pt x="6115" y="3105"/>
                </a:lnTo>
                <a:lnTo>
                  <a:pt x="6096" y="3086"/>
                </a:lnTo>
                <a:lnTo>
                  <a:pt x="6076" y="3086"/>
                </a:lnTo>
                <a:lnTo>
                  <a:pt x="6115" y="2838"/>
                </a:lnTo>
                <a:lnTo>
                  <a:pt x="6153" y="2762"/>
                </a:lnTo>
                <a:lnTo>
                  <a:pt x="6191" y="2743"/>
                </a:lnTo>
                <a:lnTo>
                  <a:pt x="6267" y="2724"/>
                </a:lnTo>
                <a:lnTo>
                  <a:pt x="6343" y="2686"/>
                </a:lnTo>
                <a:lnTo>
                  <a:pt x="6362" y="2629"/>
                </a:lnTo>
                <a:lnTo>
                  <a:pt x="6420" y="2534"/>
                </a:lnTo>
                <a:lnTo>
                  <a:pt x="6534" y="2457"/>
                </a:lnTo>
                <a:lnTo>
                  <a:pt x="6667" y="2420"/>
                </a:lnTo>
                <a:lnTo>
                  <a:pt x="6762" y="2457"/>
                </a:lnTo>
                <a:lnTo>
                  <a:pt x="6572" y="2572"/>
                </a:lnTo>
                <a:lnTo>
                  <a:pt x="6515" y="2629"/>
                </a:lnTo>
                <a:lnTo>
                  <a:pt x="6515" y="2705"/>
                </a:lnTo>
                <a:lnTo>
                  <a:pt x="6553" y="2781"/>
                </a:lnTo>
                <a:lnTo>
                  <a:pt x="6629" y="2915"/>
                </a:lnTo>
                <a:lnTo>
                  <a:pt x="6553" y="2953"/>
                </a:lnTo>
                <a:lnTo>
                  <a:pt x="6496" y="3029"/>
                </a:lnTo>
                <a:lnTo>
                  <a:pt x="6438" y="3105"/>
                </a:lnTo>
                <a:lnTo>
                  <a:pt x="6420" y="3162"/>
                </a:lnTo>
                <a:close/>
                <a:moveTo>
                  <a:pt x="13963" y="11029"/>
                </a:moveTo>
                <a:lnTo>
                  <a:pt x="14001" y="11067"/>
                </a:lnTo>
                <a:lnTo>
                  <a:pt x="14039" y="11086"/>
                </a:lnTo>
                <a:lnTo>
                  <a:pt x="14058" y="11106"/>
                </a:lnTo>
                <a:lnTo>
                  <a:pt x="14039" y="11143"/>
                </a:lnTo>
                <a:lnTo>
                  <a:pt x="13963" y="11106"/>
                </a:lnTo>
                <a:lnTo>
                  <a:pt x="13868" y="11086"/>
                </a:lnTo>
                <a:lnTo>
                  <a:pt x="13848" y="11067"/>
                </a:lnTo>
                <a:lnTo>
                  <a:pt x="13829" y="11010"/>
                </a:lnTo>
                <a:lnTo>
                  <a:pt x="13810" y="10953"/>
                </a:lnTo>
                <a:lnTo>
                  <a:pt x="13791" y="10934"/>
                </a:lnTo>
                <a:lnTo>
                  <a:pt x="13772" y="10896"/>
                </a:lnTo>
                <a:lnTo>
                  <a:pt x="13753" y="10858"/>
                </a:lnTo>
                <a:lnTo>
                  <a:pt x="13772" y="10820"/>
                </a:lnTo>
                <a:lnTo>
                  <a:pt x="13772" y="10781"/>
                </a:lnTo>
                <a:lnTo>
                  <a:pt x="13772" y="10762"/>
                </a:lnTo>
                <a:lnTo>
                  <a:pt x="13791" y="10744"/>
                </a:lnTo>
                <a:lnTo>
                  <a:pt x="13810" y="10762"/>
                </a:lnTo>
                <a:lnTo>
                  <a:pt x="13848" y="10744"/>
                </a:lnTo>
                <a:lnTo>
                  <a:pt x="13868" y="10725"/>
                </a:lnTo>
                <a:lnTo>
                  <a:pt x="13887" y="10762"/>
                </a:lnTo>
                <a:lnTo>
                  <a:pt x="13868" y="10820"/>
                </a:lnTo>
                <a:lnTo>
                  <a:pt x="13868" y="10915"/>
                </a:lnTo>
                <a:lnTo>
                  <a:pt x="13963" y="11029"/>
                </a:lnTo>
                <a:close/>
                <a:moveTo>
                  <a:pt x="15353" y="7772"/>
                </a:moveTo>
                <a:lnTo>
                  <a:pt x="15391" y="7829"/>
                </a:lnTo>
                <a:lnTo>
                  <a:pt x="15391" y="7886"/>
                </a:lnTo>
                <a:lnTo>
                  <a:pt x="15334" y="7943"/>
                </a:lnTo>
                <a:lnTo>
                  <a:pt x="15220" y="8001"/>
                </a:lnTo>
                <a:lnTo>
                  <a:pt x="15125" y="8038"/>
                </a:lnTo>
                <a:lnTo>
                  <a:pt x="15087" y="8020"/>
                </a:lnTo>
                <a:lnTo>
                  <a:pt x="15087" y="7962"/>
                </a:lnTo>
                <a:lnTo>
                  <a:pt x="15048" y="7906"/>
                </a:lnTo>
                <a:lnTo>
                  <a:pt x="14972" y="7886"/>
                </a:lnTo>
                <a:lnTo>
                  <a:pt x="14953" y="7848"/>
                </a:lnTo>
                <a:lnTo>
                  <a:pt x="14972" y="7810"/>
                </a:lnTo>
                <a:lnTo>
                  <a:pt x="14896" y="7772"/>
                </a:lnTo>
                <a:lnTo>
                  <a:pt x="14858" y="7753"/>
                </a:lnTo>
                <a:lnTo>
                  <a:pt x="14877" y="7696"/>
                </a:lnTo>
                <a:lnTo>
                  <a:pt x="14877" y="7639"/>
                </a:lnTo>
                <a:lnTo>
                  <a:pt x="14858" y="7601"/>
                </a:lnTo>
                <a:lnTo>
                  <a:pt x="14896" y="7601"/>
                </a:lnTo>
                <a:lnTo>
                  <a:pt x="14934" y="7620"/>
                </a:lnTo>
                <a:lnTo>
                  <a:pt x="14991" y="7639"/>
                </a:lnTo>
                <a:lnTo>
                  <a:pt x="15067" y="7657"/>
                </a:lnTo>
                <a:lnTo>
                  <a:pt x="15067" y="7677"/>
                </a:lnTo>
                <a:lnTo>
                  <a:pt x="15106" y="7677"/>
                </a:lnTo>
                <a:lnTo>
                  <a:pt x="15163" y="7620"/>
                </a:lnTo>
                <a:lnTo>
                  <a:pt x="15220" y="7620"/>
                </a:lnTo>
                <a:lnTo>
                  <a:pt x="15353" y="7772"/>
                </a:lnTo>
                <a:close/>
                <a:moveTo>
                  <a:pt x="16934" y="7334"/>
                </a:moveTo>
                <a:lnTo>
                  <a:pt x="16972" y="7353"/>
                </a:lnTo>
                <a:lnTo>
                  <a:pt x="17010" y="7391"/>
                </a:lnTo>
                <a:lnTo>
                  <a:pt x="16992" y="7448"/>
                </a:lnTo>
                <a:lnTo>
                  <a:pt x="16915" y="7467"/>
                </a:lnTo>
                <a:lnTo>
                  <a:pt x="16858" y="7467"/>
                </a:lnTo>
                <a:lnTo>
                  <a:pt x="16839" y="7467"/>
                </a:lnTo>
                <a:lnTo>
                  <a:pt x="16820" y="7429"/>
                </a:lnTo>
                <a:lnTo>
                  <a:pt x="16763" y="7391"/>
                </a:lnTo>
                <a:lnTo>
                  <a:pt x="16687" y="7372"/>
                </a:lnTo>
                <a:lnTo>
                  <a:pt x="16611" y="7315"/>
                </a:lnTo>
                <a:lnTo>
                  <a:pt x="16591" y="7258"/>
                </a:lnTo>
                <a:lnTo>
                  <a:pt x="16553" y="7200"/>
                </a:lnTo>
                <a:lnTo>
                  <a:pt x="16515" y="7181"/>
                </a:lnTo>
                <a:lnTo>
                  <a:pt x="16458" y="7124"/>
                </a:lnTo>
                <a:lnTo>
                  <a:pt x="16496" y="7067"/>
                </a:lnTo>
                <a:lnTo>
                  <a:pt x="16611" y="7010"/>
                </a:lnTo>
                <a:lnTo>
                  <a:pt x="16725" y="6991"/>
                </a:lnTo>
                <a:lnTo>
                  <a:pt x="16801" y="7048"/>
                </a:lnTo>
                <a:lnTo>
                  <a:pt x="16896" y="7239"/>
                </a:lnTo>
                <a:lnTo>
                  <a:pt x="16877" y="7296"/>
                </a:lnTo>
                <a:lnTo>
                  <a:pt x="16877" y="7315"/>
                </a:lnTo>
                <a:lnTo>
                  <a:pt x="16934" y="7334"/>
                </a:lnTo>
                <a:close/>
                <a:moveTo>
                  <a:pt x="6343" y="6648"/>
                </a:moveTo>
                <a:lnTo>
                  <a:pt x="6362" y="6667"/>
                </a:lnTo>
                <a:lnTo>
                  <a:pt x="6381" y="6705"/>
                </a:lnTo>
                <a:lnTo>
                  <a:pt x="6362" y="6782"/>
                </a:lnTo>
                <a:lnTo>
                  <a:pt x="6343" y="6858"/>
                </a:lnTo>
                <a:lnTo>
                  <a:pt x="6343" y="6934"/>
                </a:lnTo>
                <a:lnTo>
                  <a:pt x="6305" y="6972"/>
                </a:lnTo>
                <a:lnTo>
                  <a:pt x="6267" y="7010"/>
                </a:lnTo>
                <a:lnTo>
                  <a:pt x="6210" y="7067"/>
                </a:lnTo>
                <a:lnTo>
                  <a:pt x="6076" y="7144"/>
                </a:lnTo>
                <a:lnTo>
                  <a:pt x="6020" y="7144"/>
                </a:lnTo>
                <a:lnTo>
                  <a:pt x="5944" y="7124"/>
                </a:lnTo>
                <a:lnTo>
                  <a:pt x="5924" y="7086"/>
                </a:lnTo>
                <a:lnTo>
                  <a:pt x="5962" y="7067"/>
                </a:lnTo>
                <a:lnTo>
                  <a:pt x="6000" y="7067"/>
                </a:lnTo>
                <a:lnTo>
                  <a:pt x="6020" y="7048"/>
                </a:lnTo>
                <a:lnTo>
                  <a:pt x="6058" y="7010"/>
                </a:lnTo>
                <a:lnTo>
                  <a:pt x="6058" y="6991"/>
                </a:lnTo>
                <a:lnTo>
                  <a:pt x="5924" y="6953"/>
                </a:lnTo>
                <a:lnTo>
                  <a:pt x="5944" y="6915"/>
                </a:lnTo>
                <a:lnTo>
                  <a:pt x="6039" y="6896"/>
                </a:lnTo>
                <a:lnTo>
                  <a:pt x="6134" y="6896"/>
                </a:lnTo>
                <a:lnTo>
                  <a:pt x="6191" y="6839"/>
                </a:lnTo>
                <a:lnTo>
                  <a:pt x="6229" y="6763"/>
                </a:lnTo>
                <a:lnTo>
                  <a:pt x="6191" y="6686"/>
                </a:lnTo>
                <a:lnTo>
                  <a:pt x="6134" y="6591"/>
                </a:lnTo>
                <a:lnTo>
                  <a:pt x="6096" y="6458"/>
                </a:lnTo>
                <a:lnTo>
                  <a:pt x="6153" y="6419"/>
                </a:lnTo>
                <a:lnTo>
                  <a:pt x="6229" y="6496"/>
                </a:lnTo>
                <a:lnTo>
                  <a:pt x="6267" y="6534"/>
                </a:lnTo>
                <a:lnTo>
                  <a:pt x="6343" y="6572"/>
                </a:lnTo>
                <a:lnTo>
                  <a:pt x="6343" y="6648"/>
                </a:lnTo>
                <a:close/>
                <a:moveTo>
                  <a:pt x="5962" y="6858"/>
                </a:moveTo>
                <a:lnTo>
                  <a:pt x="5905" y="6877"/>
                </a:lnTo>
                <a:lnTo>
                  <a:pt x="5848" y="6839"/>
                </a:lnTo>
                <a:lnTo>
                  <a:pt x="5829" y="6572"/>
                </a:lnTo>
                <a:lnTo>
                  <a:pt x="5848" y="6419"/>
                </a:lnTo>
                <a:lnTo>
                  <a:pt x="5905" y="6362"/>
                </a:lnTo>
                <a:lnTo>
                  <a:pt x="5981" y="6534"/>
                </a:lnTo>
                <a:lnTo>
                  <a:pt x="6039" y="6629"/>
                </a:lnTo>
                <a:lnTo>
                  <a:pt x="6096" y="6743"/>
                </a:lnTo>
                <a:lnTo>
                  <a:pt x="6076" y="6839"/>
                </a:lnTo>
                <a:lnTo>
                  <a:pt x="6020" y="6858"/>
                </a:lnTo>
                <a:lnTo>
                  <a:pt x="5962" y="6858"/>
                </a:lnTo>
                <a:close/>
                <a:moveTo>
                  <a:pt x="2229" y="5943"/>
                </a:moveTo>
                <a:lnTo>
                  <a:pt x="2305" y="5925"/>
                </a:lnTo>
                <a:lnTo>
                  <a:pt x="2324" y="5962"/>
                </a:lnTo>
                <a:lnTo>
                  <a:pt x="2267" y="6020"/>
                </a:lnTo>
                <a:lnTo>
                  <a:pt x="2229" y="6039"/>
                </a:lnTo>
                <a:lnTo>
                  <a:pt x="2210" y="6096"/>
                </a:lnTo>
                <a:lnTo>
                  <a:pt x="2114" y="6210"/>
                </a:lnTo>
                <a:lnTo>
                  <a:pt x="2095" y="6267"/>
                </a:lnTo>
                <a:lnTo>
                  <a:pt x="2058" y="6324"/>
                </a:lnTo>
                <a:lnTo>
                  <a:pt x="2019" y="6382"/>
                </a:lnTo>
                <a:lnTo>
                  <a:pt x="2000" y="6401"/>
                </a:lnTo>
                <a:lnTo>
                  <a:pt x="1943" y="6382"/>
                </a:lnTo>
                <a:lnTo>
                  <a:pt x="1905" y="6267"/>
                </a:lnTo>
                <a:lnTo>
                  <a:pt x="1905" y="6172"/>
                </a:lnTo>
                <a:lnTo>
                  <a:pt x="1943" y="6077"/>
                </a:lnTo>
                <a:lnTo>
                  <a:pt x="1981" y="5981"/>
                </a:lnTo>
                <a:lnTo>
                  <a:pt x="2019" y="5925"/>
                </a:lnTo>
                <a:lnTo>
                  <a:pt x="2077" y="5886"/>
                </a:lnTo>
                <a:lnTo>
                  <a:pt x="2134" y="5867"/>
                </a:lnTo>
                <a:lnTo>
                  <a:pt x="2153" y="5886"/>
                </a:lnTo>
                <a:lnTo>
                  <a:pt x="2172" y="5943"/>
                </a:lnTo>
                <a:lnTo>
                  <a:pt x="2229" y="5943"/>
                </a:lnTo>
                <a:close/>
                <a:moveTo>
                  <a:pt x="6819" y="5600"/>
                </a:moveTo>
                <a:lnTo>
                  <a:pt x="6838" y="5676"/>
                </a:lnTo>
                <a:lnTo>
                  <a:pt x="6838" y="5753"/>
                </a:lnTo>
                <a:lnTo>
                  <a:pt x="6801" y="5829"/>
                </a:lnTo>
                <a:lnTo>
                  <a:pt x="6724" y="5829"/>
                </a:lnTo>
                <a:lnTo>
                  <a:pt x="6648" y="5753"/>
                </a:lnTo>
                <a:lnTo>
                  <a:pt x="6591" y="5676"/>
                </a:lnTo>
                <a:lnTo>
                  <a:pt x="6515" y="5676"/>
                </a:lnTo>
                <a:lnTo>
                  <a:pt x="6496" y="5715"/>
                </a:lnTo>
                <a:lnTo>
                  <a:pt x="6457" y="5715"/>
                </a:lnTo>
                <a:lnTo>
                  <a:pt x="6420" y="5715"/>
                </a:lnTo>
                <a:lnTo>
                  <a:pt x="6381" y="5696"/>
                </a:lnTo>
                <a:lnTo>
                  <a:pt x="6362" y="5620"/>
                </a:lnTo>
                <a:lnTo>
                  <a:pt x="6305" y="5524"/>
                </a:lnTo>
                <a:lnTo>
                  <a:pt x="6191" y="5391"/>
                </a:lnTo>
                <a:lnTo>
                  <a:pt x="6153" y="5315"/>
                </a:lnTo>
                <a:lnTo>
                  <a:pt x="6210" y="5334"/>
                </a:lnTo>
                <a:lnTo>
                  <a:pt x="6267" y="5334"/>
                </a:lnTo>
                <a:lnTo>
                  <a:pt x="6305" y="5315"/>
                </a:lnTo>
                <a:lnTo>
                  <a:pt x="6381" y="5315"/>
                </a:lnTo>
                <a:lnTo>
                  <a:pt x="6457" y="5315"/>
                </a:lnTo>
                <a:lnTo>
                  <a:pt x="6515" y="5353"/>
                </a:lnTo>
                <a:lnTo>
                  <a:pt x="6553" y="5391"/>
                </a:lnTo>
                <a:lnTo>
                  <a:pt x="6610" y="5410"/>
                </a:lnTo>
                <a:lnTo>
                  <a:pt x="6686" y="5429"/>
                </a:lnTo>
                <a:lnTo>
                  <a:pt x="6743" y="5429"/>
                </a:lnTo>
                <a:lnTo>
                  <a:pt x="6782" y="5467"/>
                </a:lnTo>
                <a:lnTo>
                  <a:pt x="6819" y="5524"/>
                </a:lnTo>
                <a:lnTo>
                  <a:pt x="6801" y="5562"/>
                </a:lnTo>
                <a:lnTo>
                  <a:pt x="6819" y="5600"/>
                </a:lnTo>
                <a:close/>
                <a:moveTo>
                  <a:pt x="6782" y="5143"/>
                </a:moveTo>
                <a:lnTo>
                  <a:pt x="6762" y="5163"/>
                </a:lnTo>
                <a:lnTo>
                  <a:pt x="6743" y="5219"/>
                </a:lnTo>
                <a:lnTo>
                  <a:pt x="6743" y="5315"/>
                </a:lnTo>
                <a:lnTo>
                  <a:pt x="6705" y="5372"/>
                </a:lnTo>
                <a:lnTo>
                  <a:pt x="6648" y="5391"/>
                </a:lnTo>
                <a:lnTo>
                  <a:pt x="6572" y="5334"/>
                </a:lnTo>
                <a:lnTo>
                  <a:pt x="6477" y="5277"/>
                </a:lnTo>
                <a:lnTo>
                  <a:pt x="6381" y="5239"/>
                </a:lnTo>
                <a:lnTo>
                  <a:pt x="6305" y="5181"/>
                </a:lnTo>
                <a:lnTo>
                  <a:pt x="6362" y="5143"/>
                </a:lnTo>
                <a:lnTo>
                  <a:pt x="6515" y="5105"/>
                </a:lnTo>
                <a:lnTo>
                  <a:pt x="6610" y="5067"/>
                </a:lnTo>
                <a:lnTo>
                  <a:pt x="6667" y="5029"/>
                </a:lnTo>
                <a:lnTo>
                  <a:pt x="6724" y="5048"/>
                </a:lnTo>
                <a:lnTo>
                  <a:pt x="6762" y="5124"/>
                </a:lnTo>
                <a:lnTo>
                  <a:pt x="6782" y="5143"/>
                </a:lnTo>
                <a:close/>
                <a:moveTo>
                  <a:pt x="6210" y="4915"/>
                </a:moveTo>
                <a:lnTo>
                  <a:pt x="6172" y="4838"/>
                </a:lnTo>
                <a:lnTo>
                  <a:pt x="6115" y="4762"/>
                </a:lnTo>
                <a:lnTo>
                  <a:pt x="6134" y="4705"/>
                </a:lnTo>
                <a:lnTo>
                  <a:pt x="6229" y="4648"/>
                </a:lnTo>
                <a:lnTo>
                  <a:pt x="6305" y="4648"/>
                </a:lnTo>
                <a:lnTo>
                  <a:pt x="6362" y="4686"/>
                </a:lnTo>
                <a:lnTo>
                  <a:pt x="6420" y="4686"/>
                </a:lnTo>
                <a:lnTo>
                  <a:pt x="6438" y="4629"/>
                </a:lnTo>
                <a:lnTo>
                  <a:pt x="6438" y="4553"/>
                </a:lnTo>
                <a:lnTo>
                  <a:pt x="6496" y="4496"/>
                </a:lnTo>
                <a:lnTo>
                  <a:pt x="6572" y="4496"/>
                </a:lnTo>
                <a:lnTo>
                  <a:pt x="6610" y="4477"/>
                </a:lnTo>
                <a:lnTo>
                  <a:pt x="6648" y="4496"/>
                </a:lnTo>
                <a:lnTo>
                  <a:pt x="6667" y="4553"/>
                </a:lnTo>
                <a:lnTo>
                  <a:pt x="6686" y="4591"/>
                </a:lnTo>
                <a:lnTo>
                  <a:pt x="6591" y="4648"/>
                </a:lnTo>
                <a:lnTo>
                  <a:pt x="6629" y="4762"/>
                </a:lnTo>
                <a:lnTo>
                  <a:pt x="6610" y="4838"/>
                </a:lnTo>
                <a:lnTo>
                  <a:pt x="6572" y="4858"/>
                </a:lnTo>
                <a:lnTo>
                  <a:pt x="6515" y="4858"/>
                </a:lnTo>
                <a:lnTo>
                  <a:pt x="6457" y="4915"/>
                </a:lnTo>
                <a:lnTo>
                  <a:pt x="6477" y="4991"/>
                </a:lnTo>
                <a:lnTo>
                  <a:pt x="6438" y="5067"/>
                </a:lnTo>
                <a:lnTo>
                  <a:pt x="6381" y="5105"/>
                </a:lnTo>
                <a:lnTo>
                  <a:pt x="6324" y="5105"/>
                </a:lnTo>
                <a:lnTo>
                  <a:pt x="6305" y="5048"/>
                </a:lnTo>
                <a:lnTo>
                  <a:pt x="6305" y="5029"/>
                </a:lnTo>
                <a:lnTo>
                  <a:pt x="6210" y="4915"/>
                </a:lnTo>
                <a:close/>
                <a:moveTo>
                  <a:pt x="7277" y="4191"/>
                </a:moveTo>
                <a:lnTo>
                  <a:pt x="7219" y="4229"/>
                </a:lnTo>
                <a:lnTo>
                  <a:pt x="7143" y="4229"/>
                </a:lnTo>
                <a:lnTo>
                  <a:pt x="7105" y="4153"/>
                </a:lnTo>
                <a:lnTo>
                  <a:pt x="7124" y="4076"/>
                </a:lnTo>
                <a:lnTo>
                  <a:pt x="7163" y="4058"/>
                </a:lnTo>
                <a:lnTo>
                  <a:pt x="7277" y="4058"/>
                </a:lnTo>
                <a:lnTo>
                  <a:pt x="7315" y="4076"/>
                </a:lnTo>
                <a:lnTo>
                  <a:pt x="7315" y="4096"/>
                </a:lnTo>
                <a:lnTo>
                  <a:pt x="7295" y="4172"/>
                </a:lnTo>
                <a:lnTo>
                  <a:pt x="7277" y="4191"/>
                </a:lnTo>
                <a:close/>
                <a:moveTo>
                  <a:pt x="6838" y="3182"/>
                </a:moveTo>
                <a:lnTo>
                  <a:pt x="6858" y="3219"/>
                </a:lnTo>
                <a:lnTo>
                  <a:pt x="6858" y="3258"/>
                </a:lnTo>
                <a:lnTo>
                  <a:pt x="6858" y="3334"/>
                </a:lnTo>
                <a:lnTo>
                  <a:pt x="6838" y="3353"/>
                </a:lnTo>
                <a:lnTo>
                  <a:pt x="6801" y="3372"/>
                </a:lnTo>
                <a:lnTo>
                  <a:pt x="6762" y="3372"/>
                </a:lnTo>
                <a:lnTo>
                  <a:pt x="6705" y="3296"/>
                </a:lnTo>
                <a:lnTo>
                  <a:pt x="6686" y="3277"/>
                </a:lnTo>
                <a:lnTo>
                  <a:pt x="6648" y="3296"/>
                </a:lnTo>
                <a:lnTo>
                  <a:pt x="6629" y="3296"/>
                </a:lnTo>
                <a:lnTo>
                  <a:pt x="6610" y="3258"/>
                </a:lnTo>
                <a:lnTo>
                  <a:pt x="6591" y="3258"/>
                </a:lnTo>
                <a:lnTo>
                  <a:pt x="6553" y="3258"/>
                </a:lnTo>
                <a:lnTo>
                  <a:pt x="6553" y="3238"/>
                </a:lnTo>
                <a:lnTo>
                  <a:pt x="6591" y="3200"/>
                </a:lnTo>
                <a:lnTo>
                  <a:pt x="6572" y="3182"/>
                </a:lnTo>
                <a:lnTo>
                  <a:pt x="6553" y="3200"/>
                </a:lnTo>
                <a:lnTo>
                  <a:pt x="6515" y="3182"/>
                </a:lnTo>
                <a:lnTo>
                  <a:pt x="6534" y="3143"/>
                </a:lnTo>
                <a:lnTo>
                  <a:pt x="6591" y="3124"/>
                </a:lnTo>
                <a:lnTo>
                  <a:pt x="6629" y="3105"/>
                </a:lnTo>
                <a:lnTo>
                  <a:pt x="6686" y="3143"/>
                </a:lnTo>
                <a:lnTo>
                  <a:pt x="6762" y="3124"/>
                </a:lnTo>
                <a:lnTo>
                  <a:pt x="6819" y="3143"/>
                </a:lnTo>
                <a:lnTo>
                  <a:pt x="6838" y="3182"/>
                </a:lnTo>
                <a:close/>
                <a:moveTo>
                  <a:pt x="229" y="10820"/>
                </a:moveTo>
                <a:lnTo>
                  <a:pt x="191" y="10801"/>
                </a:lnTo>
                <a:lnTo>
                  <a:pt x="77" y="10686"/>
                </a:lnTo>
                <a:lnTo>
                  <a:pt x="0" y="10648"/>
                </a:lnTo>
                <a:lnTo>
                  <a:pt x="0" y="10591"/>
                </a:lnTo>
                <a:lnTo>
                  <a:pt x="19" y="10515"/>
                </a:lnTo>
                <a:lnTo>
                  <a:pt x="77" y="10458"/>
                </a:lnTo>
                <a:lnTo>
                  <a:pt x="133" y="10477"/>
                </a:lnTo>
                <a:lnTo>
                  <a:pt x="191" y="10553"/>
                </a:lnTo>
                <a:lnTo>
                  <a:pt x="286" y="10744"/>
                </a:lnTo>
                <a:lnTo>
                  <a:pt x="286" y="10801"/>
                </a:lnTo>
                <a:lnTo>
                  <a:pt x="267" y="10839"/>
                </a:lnTo>
                <a:lnTo>
                  <a:pt x="248" y="10839"/>
                </a:lnTo>
                <a:lnTo>
                  <a:pt x="229" y="10820"/>
                </a:lnTo>
                <a:close/>
                <a:moveTo>
                  <a:pt x="9486" y="9905"/>
                </a:moveTo>
                <a:lnTo>
                  <a:pt x="9544" y="9924"/>
                </a:lnTo>
                <a:lnTo>
                  <a:pt x="9601" y="10001"/>
                </a:lnTo>
                <a:lnTo>
                  <a:pt x="9581" y="10039"/>
                </a:lnTo>
                <a:lnTo>
                  <a:pt x="9544" y="10001"/>
                </a:lnTo>
                <a:lnTo>
                  <a:pt x="9525" y="10001"/>
                </a:lnTo>
                <a:lnTo>
                  <a:pt x="9525" y="10039"/>
                </a:lnTo>
                <a:lnTo>
                  <a:pt x="9486" y="10019"/>
                </a:lnTo>
                <a:lnTo>
                  <a:pt x="9429" y="10001"/>
                </a:lnTo>
                <a:lnTo>
                  <a:pt x="9372" y="10001"/>
                </a:lnTo>
                <a:lnTo>
                  <a:pt x="9353" y="10019"/>
                </a:lnTo>
                <a:lnTo>
                  <a:pt x="9315" y="10077"/>
                </a:lnTo>
                <a:lnTo>
                  <a:pt x="9258" y="10115"/>
                </a:lnTo>
                <a:lnTo>
                  <a:pt x="9200" y="10172"/>
                </a:lnTo>
                <a:lnTo>
                  <a:pt x="9105" y="10229"/>
                </a:lnTo>
                <a:lnTo>
                  <a:pt x="8972" y="10229"/>
                </a:lnTo>
                <a:lnTo>
                  <a:pt x="8915" y="10134"/>
                </a:lnTo>
                <a:lnTo>
                  <a:pt x="8896" y="10019"/>
                </a:lnTo>
                <a:lnTo>
                  <a:pt x="8953" y="9905"/>
                </a:lnTo>
                <a:lnTo>
                  <a:pt x="9067" y="9829"/>
                </a:lnTo>
                <a:lnTo>
                  <a:pt x="9163" y="9829"/>
                </a:lnTo>
                <a:lnTo>
                  <a:pt x="9296" y="9905"/>
                </a:lnTo>
                <a:lnTo>
                  <a:pt x="9334" y="9905"/>
                </a:lnTo>
                <a:lnTo>
                  <a:pt x="9372" y="9905"/>
                </a:lnTo>
                <a:lnTo>
                  <a:pt x="9448" y="9905"/>
                </a:lnTo>
                <a:lnTo>
                  <a:pt x="9486" y="9905"/>
                </a:lnTo>
                <a:close/>
                <a:moveTo>
                  <a:pt x="9943" y="10019"/>
                </a:moveTo>
                <a:lnTo>
                  <a:pt x="9962" y="10039"/>
                </a:lnTo>
                <a:lnTo>
                  <a:pt x="10001" y="10077"/>
                </a:lnTo>
                <a:lnTo>
                  <a:pt x="9982" y="10096"/>
                </a:lnTo>
                <a:lnTo>
                  <a:pt x="9943" y="10096"/>
                </a:lnTo>
                <a:lnTo>
                  <a:pt x="9943" y="10153"/>
                </a:lnTo>
                <a:lnTo>
                  <a:pt x="9943" y="10229"/>
                </a:lnTo>
                <a:lnTo>
                  <a:pt x="9906" y="10286"/>
                </a:lnTo>
                <a:lnTo>
                  <a:pt x="9848" y="10305"/>
                </a:lnTo>
                <a:lnTo>
                  <a:pt x="9810" y="10286"/>
                </a:lnTo>
                <a:lnTo>
                  <a:pt x="9791" y="10248"/>
                </a:lnTo>
                <a:lnTo>
                  <a:pt x="9772" y="10229"/>
                </a:lnTo>
                <a:lnTo>
                  <a:pt x="9734" y="10210"/>
                </a:lnTo>
                <a:lnTo>
                  <a:pt x="9715" y="10115"/>
                </a:lnTo>
                <a:lnTo>
                  <a:pt x="9772" y="9943"/>
                </a:lnTo>
                <a:lnTo>
                  <a:pt x="9772" y="9848"/>
                </a:lnTo>
                <a:lnTo>
                  <a:pt x="9734" y="9810"/>
                </a:lnTo>
                <a:lnTo>
                  <a:pt x="9715" y="9772"/>
                </a:lnTo>
                <a:lnTo>
                  <a:pt x="9772" y="9715"/>
                </a:lnTo>
                <a:lnTo>
                  <a:pt x="9772" y="9696"/>
                </a:lnTo>
                <a:lnTo>
                  <a:pt x="9829" y="9696"/>
                </a:lnTo>
                <a:lnTo>
                  <a:pt x="9943" y="9753"/>
                </a:lnTo>
                <a:lnTo>
                  <a:pt x="9962" y="9829"/>
                </a:lnTo>
                <a:lnTo>
                  <a:pt x="9886" y="9867"/>
                </a:lnTo>
                <a:lnTo>
                  <a:pt x="9886" y="9924"/>
                </a:lnTo>
                <a:lnTo>
                  <a:pt x="9943" y="10019"/>
                </a:lnTo>
                <a:close/>
                <a:moveTo>
                  <a:pt x="11448" y="9696"/>
                </a:moveTo>
                <a:lnTo>
                  <a:pt x="11506" y="9753"/>
                </a:lnTo>
                <a:lnTo>
                  <a:pt x="11543" y="9791"/>
                </a:lnTo>
                <a:lnTo>
                  <a:pt x="11525" y="9887"/>
                </a:lnTo>
                <a:lnTo>
                  <a:pt x="11506" y="9924"/>
                </a:lnTo>
                <a:lnTo>
                  <a:pt x="11467" y="10001"/>
                </a:lnTo>
                <a:lnTo>
                  <a:pt x="11391" y="10039"/>
                </a:lnTo>
                <a:lnTo>
                  <a:pt x="11296" y="10039"/>
                </a:lnTo>
                <a:lnTo>
                  <a:pt x="11239" y="10001"/>
                </a:lnTo>
                <a:lnTo>
                  <a:pt x="11181" y="9963"/>
                </a:lnTo>
                <a:lnTo>
                  <a:pt x="11125" y="9963"/>
                </a:lnTo>
                <a:lnTo>
                  <a:pt x="11105" y="10001"/>
                </a:lnTo>
                <a:lnTo>
                  <a:pt x="11086" y="9982"/>
                </a:lnTo>
                <a:lnTo>
                  <a:pt x="11067" y="9867"/>
                </a:lnTo>
                <a:lnTo>
                  <a:pt x="11105" y="9791"/>
                </a:lnTo>
                <a:lnTo>
                  <a:pt x="11105" y="9715"/>
                </a:lnTo>
                <a:lnTo>
                  <a:pt x="11144" y="9658"/>
                </a:lnTo>
                <a:lnTo>
                  <a:pt x="11181" y="9620"/>
                </a:lnTo>
                <a:lnTo>
                  <a:pt x="11277" y="9562"/>
                </a:lnTo>
                <a:lnTo>
                  <a:pt x="11372" y="9601"/>
                </a:lnTo>
                <a:lnTo>
                  <a:pt x="11448" y="9696"/>
                </a:lnTo>
                <a:close/>
                <a:moveTo>
                  <a:pt x="9562" y="9524"/>
                </a:moveTo>
                <a:lnTo>
                  <a:pt x="9601" y="9562"/>
                </a:lnTo>
                <a:lnTo>
                  <a:pt x="9601" y="9638"/>
                </a:lnTo>
                <a:lnTo>
                  <a:pt x="9562" y="9677"/>
                </a:lnTo>
                <a:lnTo>
                  <a:pt x="9544" y="9753"/>
                </a:lnTo>
                <a:lnTo>
                  <a:pt x="9448" y="9772"/>
                </a:lnTo>
                <a:lnTo>
                  <a:pt x="9391" y="9772"/>
                </a:lnTo>
                <a:lnTo>
                  <a:pt x="9429" y="9829"/>
                </a:lnTo>
                <a:lnTo>
                  <a:pt x="9391" y="9848"/>
                </a:lnTo>
                <a:lnTo>
                  <a:pt x="9296" y="9829"/>
                </a:lnTo>
                <a:lnTo>
                  <a:pt x="9239" y="9791"/>
                </a:lnTo>
                <a:lnTo>
                  <a:pt x="9239" y="9753"/>
                </a:lnTo>
                <a:lnTo>
                  <a:pt x="9200" y="9753"/>
                </a:lnTo>
                <a:lnTo>
                  <a:pt x="9181" y="9734"/>
                </a:lnTo>
                <a:lnTo>
                  <a:pt x="9163" y="9715"/>
                </a:lnTo>
                <a:lnTo>
                  <a:pt x="9200" y="9620"/>
                </a:lnTo>
                <a:lnTo>
                  <a:pt x="9220" y="9582"/>
                </a:lnTo>
                <a:lnTo>
                  <a:pt x="9220" y="9562"/>
                </a:lnTo>
                <a:lnTo>
                  <a:pt x="9220" y="9543"/>
                </a:lnTo>
                <a:lnTo>
                  <a:pt x="9220" y="9524"/>
                </a:lnTo>
                <a:lnTo>
                  <a:pt x="9239" y="9524"/>
                </a:lnTo>
                <a:lnTo>
                  <a:pt x="9258" y="9506"/>
                </a:lnTo>
                <a:lnTo>
                  <a:pt x="9258" y="9486"/>
                </a:lnTo>
                <a:lnTo>
                  <a:pt x="9220" y="9429"/>
                </a:lnTo>
                <a:lnTo>
                  <a:pt x="9239" y="9410"/>
                </a:lnTo>
                <a:lnTo>
                  <a:pt x="9296" y="9429"/>
                </a:lnTo>
                <a:lnTo>
                  <a:pt x="9334" y="9448"/>
                </a:lnTo>
                <a:lnTo>
                  <a:pt x="9467" y="9467"/>
                </a:lnTo>
                <a:lnTo>
                  <a:pt x="9544" y="9506"/>
                </a:lnTo>
                <a:lnTo>
                  <a:pt x="9562" y="9524"/>
                </a:lnTo>
                <a:close/>
                <a:moveTo>
                  <a:pt x="6286" y="8858"/>
                </a:moveTo>
                <a:lnTo>
                  <a:pt x="6267" y="8934"/>
                </a:lnTo>
                <a:lnTo>
                  <a:pt x="6286" y="8991"/>
                </a:lnTo>
                <a:lnTo>
                  <a:pt x="6248" y="9029"/>
                </a:lnTo>
                <a:lnTo>
                  <a:pt x="6191" y="9048"/>
                </a:lnTo>
                <a:lnTo>
                  <a:pt x="6153" y="9067"/>
                </a:lnTo>
                <a:lnTo>
                  <a:pt x="6134" y="9048"/>
                </a:lnTo>
                <a:lnTo>
                  <a:pt x="6096" y="9010"/>
                </a:lnTo>
                <a:lnTo>
                  <a:pt x="6076" y="9010"/>
                </a:lnTo>
                <a:lnTo>
                  <a:pt x="6076" y="9048"/>
                </a:lnTo>
                <a:lnTo>
                  <a:pt x="6020" y="9067"/>
                </a:lnTo>
                <a:lnTo>
                  <a:pt x="5905" y="9010"/>
                </a:lnTo>
                <a:lnTo>
                  <a:pt x="5848" y="8953"/>
                </a:lnTo>
                <a:lnTo>
                  <a:pt x="5848" y="8896"/>
                </a:lnTo>
                <a:lnTo>
                  <a:pt x="5886" y="8858"/>
                </a:lnTo>
                <a:lnTo>
                  <a:pt x="5886" y="8820"/>
                </a:lnTo>
                <a:lnTo>
                  <a:pt x="5924" y="8800"/>
                </a:lnTo>
                <a:lnTo>
                  <a:pt x="6153" y="8839"/>
                </a:lnTo>
                <a:lnTo>
                  <a:pt x="6229" y="8820"/>
                </a:lnTo>
                <a:lnTo>
                  <a:pt x="6286" y="8858"/>
                </a:lnTo>
                <a:close/>
                <a:moveTo>
                  <a:pt x="11086" y="8839"/>
                </a:moveTo>
                <a:lnTo>
                  <a:pt x="11067" y="8877"/>
                </a:lnTo>
                <a:lnTo>
                  <a:pt x="11010" y="8877"/>
                </a:lnTo>
                <a:lnTo>
                  <a:pt x="10972" y="8839"/>
                </a:lnTo>
                <a:lnTo>
                  <a:pt x="10972" y="8781"/>
                </a:lnTo>
                <a:lnTo>
                  <a:pt x="10934" y="8744"/>
                </a:lnTo>
                <a:lnTo>
                  <a:pt x="10877" y="8724"/>
                </a:lnTo>
                <a:lnTo>
                  <a:pt x="10820" y="8724"/>
                </a:lnTo>
                <a:lnTo>
                  <a:pt x="10744" y="8744"/>
                </a:lnTo>
                <a:lnTo>
                  <a:pt x="10686" y="8744"/>
                </a:lnTo>
                <a:lnTo>
                  <a:pt x="10648" y="8744"/>
                </a:lnTo>
                <a:lnTo>
                  <a:pt x="10629" y="8724"/>
                </a:lnTo>
                <a:lnTo>
                  <a:pt x="10496" y="8667"/>
                </a:lnTo>
                <a:lnTo>
                  <a:pt x="10477" y="8629"/>
                </a:lnTo>
                <a:lnTo>
                  <a:pt x="10553" y="8629"/>
                </a:lnTo>
                <a:lnTo>
                  <a:pt x="10610" y="8610"/>
                </a:lnTo>
                <a:lnTo>
                  <a:pt x="10648" y="8591"/>
                </a:lnTo>
                <a:lnTo>
                  <a:pt x="10668" y="8572"/>
                </a:lnTo>
                <a:lnTo>
                  <a:pt x="10705" y="8591"/>
                </a:lnTo>
                <a:lnTo>
                  <a:pt x="10763" y="8610"/>
                </a:lnTo>
                <a:lnTo>
                  <a:pt x="10839" y="8591"/>
                </a:lnTo>
                <a:lnTo>
                  <a:pt x="10934" y="8515"/>
                </a:lnTo>
                <a:lnTo>
                  <a:pt x="10991" y="8496"/>
                </a:lnTo>
                <a:lnTo>
                  <a:pt x="11029" y="8534"/>
                </a:lnTo>
                <a:lnTo>
                  <a:pt x="11067" y="8534"/>
                </a:lnTo>
                <a:lnTo>
                  <a:pt x="11105" y="8534"/>
                </a:lnTo>
                <a:lnTo>
                  <a:pt x="11125" y="8534"/>
                </a:lnTo>
                <a:lnTo>
                  <a:pt x="11201" y="8534"/>
                </a:lnTo>
                <a:lnTo>
                  <a:pt x="11277" y="8572"/>
                </a:lnTo>
                <a:lnTo>
                  <a:pt x="11334" y="8591"/>
                </a:lnTo>
                <a:lnTo>
                  <a:pt x="11334" y="8648"/>
                </a:lnTo>
                <a:lnTo>
                  <a:pt x="11296" y="8686"/>
                </a:lnTo>
                <a:lnTo>
                  <a:pt x="11277" y="8724"/>
                </a:lnTo>
                <a:lnTo>
                  <a:pt x="11277" y="8781"/>
                </a:lnTo>
                <a:lnTo>
                  <a:pt x="11239" y="8820"/>
                </a:lnTo>
                <a:lnTo>
                  <a:pt x="11181" y="8800"/>
                </a:lnTo>
                <a:lnTo>
                  <a:pt x="11125" y="8820"/>
                </a:lnTo>
                <a:lnTo>
                  <a:pt x="11086" y="8839"/>
                </a:lnTo>
                <a:close/>
                <a:moveTo>
                  <a:pt x="12591" y="8572"/>
                </a:moveTo>
                <a:lnTo>
                  <a:pt x="12610" y="8591"/>
                </a:lnTo>
                <a:lnTo>
                  <a:pt x="12629" y="8629"/>
                </a:lnTo>
                <a:lnTo>
                  <a:pt x="12572" y="8629"/>
                </a:lnTo>
                <a:lnTo>
                  <a:pt x="12534" y="8610"/>
                </a:lnTo>
                <a:lnTo>
                  <a:pt x="12458" y="8591"/>
                </a:lnTo>
                <a:lnTo>
                  <a:pt x="12420" y="8610"/>
                </a:lnTo>
                <a:lnTo>
                  <a:pt x="12439" y="8629"/>
                </a:lnTo>
                <a:lnTo>
                  <a:pt x="12477" y="8648"/>
                </a:lnTo>
                <a:lnTo>
                  <a:pt x="12439" y="8686"/>
                </a:lnTo>
                <a:lnTo>
                  <a:pt x="12324" y="8781"/>
                </a:lnTo>
                <a:lnTo>
                  <a:pt x="12248" y="8820"/>
                </a:lnTo>
                <a:lnTo>
                  <a:pt x="12248" y="8744"/>
                </a:lnTo>
                <a:lnTo>
                  <a:pt x="12286" y="8705"/>
                </a:lnTo>
                <a:lnTo>
                  <a:pt x="12324" y="8667"/>
                </a:lnTo>
                <a:lnTo>
                  <a:pt x="12305" y="8648"/>
                </a:lnTo>
                <a:lnTo>
                  <a:pt x="12153" y="8610"/>
                </a:lnTo>
                <a:lnTo>
                  <a:pt x="12172" y="8572"/>
                </a:lnTo>
                <a:lnTo>
                  <a:pt x="12172" y="8534"/>
                </a:lnTo>
                <a:lnTo>
                  <a:pt x="12115" y="8515"/>
                </a:lnTo>
                <a:lnTo>
                  <a:pt x="12019" y="8515"/>
                </a:lnTo>
                <a:lnTo>
                  <a:pt x="11982" y="8496"/>
                </a:lnTo>
                <a:lnTo>
                  <a:pt x="11963" y="8477"/>
                </a:lnTo>
                <a:lnTo>
                  <a:pt x="12019" y="8458"/>
                </a:lnTo>
                <a:lnTo>
                  <a:pt x="12058" y="8439"/>
                </a:lnTo>
                <a:lnTo>
                  <a:pt x="12115" y="8363"/>
                </a:lnTo>
                <a:lnTo>
                  <a:pt x="12172" y="8305"/>
                </a:lnTo>
                <a:lnTo>
                  <a:pt x="12172" y="8286"/>
                </a:lnTo>
                <a:lnTo>
                  <a:pt x="12191" y="8305"/>
                </a:lnTo>
                <a:lnTo>
                  <a:pt x="12229" y="8343"/>
                </a:lnTo>
                <a:lnTo>
                  <a:pt x="12268" y="8400"/>
                </a:lnTo>
                <a:lnTo>
                  <a:pt x="12305" y="8477"/>
                </a:lnTo>
                <a:lnTo>
                  <a:pt x="12344" y="8496"/>
                </a:lnTo>
                <a:lnTo>
                  <a:pt x="12439" y="8458"/>
                </a:lnTo>
                <a:lnTo>
                  <a:pt x="12496" y="8458"/>
                </a:lnTo>
                <a:lnTo>
                  <a:pt x="12534" y="8477"/>
                </a:lnTo>
                <a:lnTo>
                  <a:pt x="12553" y="8515"/>
                </a:lnTo>
                <a:lnTo>
                  <a:pt x="12591" y="8572"/>
                </a:lnTo>
                <a:close/>
                <a:moveTo>
                  <a:pt x="10534" y="8839"/>
                </a:moveTo>
                <a:lnTo>
                  <a:pt x="10534" y="8896"/>
                </a:lnTo>
                <a:lnTo>
                  <a:pt x="10572" y="8972"/>
                </a:lnTo>
                <a:lnTo>
                  <a:pt x="10553" y="8991"/>
                </a:lnTo>
                <a:lnTo>
                  <a:pt x="10515" y="8991"/>
                </a:lnTo>
                <a:lnTo>
                  <a:pt x="10496" y="8972"/>
                </a:lnTo>
                <a:lnTo>
                  <a:pt x="10439" y="8953"/>
                </a:lnTo>
                <a:lnTo>
                  <a:pt x="10382" y="8915"/>
                </a:lnTo>
                <a:lnTo>
                  <a:pt x="10363" y="8934"/>
                </a:lnTo>
                <a:lnTo>
                  <a:pt x="10343" y="8972"/>
                </a:lnTo>
                <a:lnTo>
                  <a:pt x="10324" y="8991"/>
                </a:lnTo>
                <a:lnTo>
                  <a:pt x="10267" y="8972"/>
                </a:lnTo>
                <a:lnTo>
                  <a:pt x="10172" y="8953"/>
                </a:lnTo>
                <a:lnTo>
                  <a:pt x="10058" y="8896"/>
                </a:lnTo>
                <a:lnTo>
                  <a:pt x="10058" y="8858"/>
                </a:lnTo>
                <a:lnTo>
                  <a:pt x="10115" y="8800"/>
                </a:lnTo>
                <a:lnTo>
                  <a:pt x="10096" y="8744"/>
                </a:lnTo>
                <a:lnTo>
                  <a:pt x="10038" y="8744"/>
                </a:lnTo>
                <a:lnTo>
                  <a:pt x="9982" y="8763"/>
                </a:lnTo>
                <a:lnTo>
                  <a:pt x="9886" y="8724"/>
                </a:lnTo>
                <a:lnTo>
                  <a:pt x="9829" y="8686"/>
                </a:lnTo>
                <a:lnTo>
                  <a:pt x="9772" y="8629"/>
                </a:lnTo>
                <a:lnTo>
                  <a:pt x="9753" y="8553"/>
                </a:lnTo>
                <a:lnTo>
                  <a:pt x="9753" y="8458"/>
                </a:lnTo>
                <a:lnTo>
                  <a:pt x="9753" y="8363"/>
                </a:lnTo>
                <a:lnTo>
                  <a:pt x="9772" y="8267"/>
                </a:lnTo>
                <a:lnTo>
                  <a:pt x="9829" y="8191"/>
                </a:lnTo>
                <a:lnTo>
                  <a:pt x="9906" y="8153"/>
                </a:lnTo>
                <a:lnTo>
                  <a:pt x="9943" y="8153"/>
                </a:lnTo>
                <a:lnTo>
                  <a:pt x="10038" y="8134"/>
                </a:lnTo>
                <a:lnTo>
                  <a:pt x="10115" y="8153"/>
                </a:lnTo>
                <a:lnTo>
                  <a:pt x="10191" y="8210"/>
                </a:lnTo>
                <a:lnTo>
                  <a:pt x="10267" y="8286"/>
                </a:lnTo>
                <a:lnTo>
                  <a:pt x="10324" y="8439"/>
                </a:lnTo>
                <a:lnTo>
                  <a:pt x="10343" y="8553"/>
                </a:lnTo>
                <a:lnTo>
                  <a:pt x="10363" y="8610"/>
                </a:lnTo>
                <a:lnTo>
                  <a:pt x="10382" y="8667"/>
                </a:lnTo>
                <a:lnTo>
                  <a:pt x="10401" y="8724"/>
                </a:lnTo>
                <a:lnTo>
                  <a:pt x="10534" y="8839"/>
                </a:lnTo>
                <a:close/>
                <a:moveTo>
                  <a:pt x="10515" y="8286"/>
                </a:moveTo>
                <a:lnTo>
                  <a:pt x="10477" y="8267"/>
                </a:lnTo>
                <a:lnTo>
                  <a:pt x="10458" y="8248"/>
                </a:lnTo>
                <a:lnTo>
                  <a:pt x="10477" y="8210"/>
                </a:lnTo>
                <a:lnTo>
                  <a:pt x="10515" y="8153"/>
                </a:lnTo>
                <a:lnTo>
                  <a:pt x="10553" y="8058"/>
                </a:lnTo>
                <a:lnTo>
                  <a:pt x="10648" y="7943"/>
                </a:lnTo>
                <a:lnTo>
                  <a:pt x="10763" y="7867"/>
                </a:lnTo>
                <a:lnTo>
                  <a:pt x="10896" y="7848"/>
                </a:lnTo>
                <a:lnTo>
                  <a:pt x="10972" y="7867"/>
                </a:lnTo>
                <a:lnTo>
                  <a:pt x="11010" y="7906"/>
                </a:lnTo>
                <a:lnTo>
                  <a:pt x="11010" y="7962"/>
                </a:lnTo>
                <a:lnTo>
                  <a:pt x="10972" y="7982"/>
                </a:lnTo>
                <a:lnTo>
                  <a:pt x="10991" y="8001"/>
                </a:lnTo>
                <a:lnTo>
                  <a:pt x="11048" y="8038"/>
                </a:lnTo>
                <a:lnTo>
                  <a:pt x="11086" y="8096"/>
                </a:lnTo>
                <a:lnTo>
                  <a:pt x="11125" y="8153"/>
                </a:lnTo>
                <a:lnTo>
                  <a:pt x="11144" y="8210"/>
                </a:lnTo>
                <a:lnTo>
                  <a:pt x="11086" y="8210"/>
                </a:lnTo>
                <a:lnTo>
                  <a:pt x="10953" y="8172"/>
                </a:lnTo>
                <a:lnTo>
                  <a:pt x="10915" y="8191"/>
                </a:lnTo>
                <a:lnTo>
                  <a:pt x="10877" y="8229"/>
                </a:lnTo>
                <a:lnTo>
                  <a:pt x="10705" y="8305"/>
                </a:lnTo>
                <a:lnTo>
                  <a:pt x="10648" y="8382"/>
                </a:lnTo>
                <a:lnTo>
                  <a:pt x="10629" y="8477"/>
                </a:lnTo>
                <a:lnTo>
                  <a:pt x="10591" y="8496"/>
                </a:lnTo>
                <a:lnTo>
                  <a:pt x="10553" y="8439"/>
                </a:lnTo>
                <a:lnTo>
                  <a:pt x="10553" y="8363"/>
                </a:lnTo>
                <a:lnTo>
                  <a:pt x="10553" y="8305"/>
                </a:lnTo>
                <a:lnTo>
                  <a:pt x="10515" y="8286"/>
                </a:lnTo>
                <a:close/>
                <a:moveTo>
                  <a:pt x="7867" y="4591"/>
                </a:moveTo>
                <a:lnTo>
                  <a:pt x="7981" y="4648"/>
                </a:lnTo>
                <a:lnTo>
                  <a:pt x="8001" y="4801"/>
                </a:lnTo>
                <a:lnTo>
                  <a:pt x="7867" y="4915"/>
                </a:lnTo>
                <a:lnTo>
                  <a:pt x="7810" y="4896"/>
                </a:lnTo>
                <a:lnTo>
                  <a:pt x="7848" y="4838"/>
                </a:lnTo>
                <a:lnTo>
                  <a:pt x="7867" y="4801"/>
                </a:lnTo>
                <a:lnTo>
                  <a:pt x="7848" y="4782"/>
                </a:lnTo>
                <a:lnTo>
                  <a:pt x="7676" y="4667"/>
                </a:lnTo>
                <a:lnTo>
                  <a:pt x="7639" y="4667"/>
                </a:lnTo>
                <a:lnTo>
                  <a:pt x="7467" y="4686"/>
                </a:lnTo>
                <a:lnTo>
                  <a:pt x="7372" y="4724"/>
                </a:lnTo>
                <a:lnTo>
                  <a:pt x="7277" y="4743"/>
                </a:lnTo>
                <a:lnTo>
                  <a:pt x="7200" y="4724"/>
                </a:lnTo>
                <a:lnTo>
                  <a:pt x="7163" y="4667"/>
                </a:lnTo>
                <a:lnTo>
                  <a:pt x="7200" y="4629"/>
                </a:lnTo>
                <a:lnTo>
                  <a:pt x="7295" y="4629"/>
                </a:lnTo>
                <a:lnTo>
                  <a:pt x="7429" y="4572"/>
                </a:lnTo>
                <a:lnTo>
                  <a:pt x="7448" y="4553"/>
                </a:lnTo>
                <a:lnTo>
                  <a:pt x="7467" y="4534"/>
                </a:lnTo>
                <a:lnTo>
                  <a:pt x="7486" y="4496"/>
                </a:lnTo>
                <a:lnTo>
                  <a:pt x="7562" y="4477"/>
                </a:lnTo>
                <a:lnTo>
                  <a:pt x="7581" y="4420"/>
                </a:lnTo>
                <a:lnTo>
                  <a:pt x="7600" y="4362"/>
                </a:lnTo>
                <a:lnTo>
                  <a:pt x="7544" y="4305"/>
                </a:lnTo>
                <a:lnTo>
                  <a:pt x="7524" y="4229"/>
                </a:lnTo>
                <a:lnTo>
                  <a:pt x="7581" y="4191"/>
                </a:lnTo>
                <a:lnTo>
                  <a:pt x="7696" y="4210"/>
                </a:lnTo>
                <a:lnTo>
                  <a:pt x="7810" y="4267"/>
                </a:lnTo>
                <a:lnTo>
                  <a:pt x="7886" y="4362"/>
                </a:lnTo>
                <a:lnTo>
                  <a:pt x="7886" y="4401"/>
                </a:lnTo>
                <a:lnTo>
                  <a:pt x="7829" y="4401"/>
                </a:lnTo>
                <a:lnTo>
                  <a:pt x="7734" y="4477"/>
                </a:lnTo>
                <a:lnTo>
                  <a:pt x="7715" y="4496"/>
                </a:lnTo>
                <a:lnTo>
                  <a:pt x="7715" y="4553"/>
                </a:lnTo>
                <a:lnTo>
                  <a:pt x="7734" y="4591"/>
                </a:lnTo>
                <a:lnTo>
                  <a:pt x="7772" y="4591"/>
                </a:lnTo>
                <a:lnTo>
                  <a:pt x="7867" y="4591"/>
                </a:lnTo>
                <a:close/>
                <a:moveTo>
                  <a:pt x="7200" y="3200"/>
                </a:moveTo>
                <a:lnTo>
                  <a:pt x="7200" y="3162"/>
                </a:lnTo>
                <a:lnTo>
                  <a:pt x="7163" y="3143"/>
                </a:lnTo>
                <a:lnTo>
                  <a:pt x="6991" y="3124"/>
                </a:lnTo>
                <a:lnTo>
                  <a:pt x="6972" y="3086"/>
                </a:lnTo>
                <a:lnTo>
                  <a:pt x="6915" y="3086"/>
                </a:lnTo>
                <a:lnTo>
                  <a:pt x="6877" y="3067"/>
                </a:lnTo>
                <a:lnTo>
                  <a:pt x="6858" y="3048"/>
                </a:lnTo>
                <a:lnTo>
                  <a:pt x="6819" y="3029"/>
                </a:lnTo>
                <a:lnTo>
                  <a:pt x="6782" y="2991"/>
                </a:lnTo>
                <a:lnTo>
                  <a:pt x="6724" y="2838"/>
                </a:lnTo>
                <a:lnTo>
                  <a:pt x="6762" y="2762"/>
                </a:lnTo>
                <a:lnTo>
                  <a:pt x="6838" y="2743"/>
                </a:lnTo>
                <a:lnTo>
                  <a:pt x="6915" y="2762"/>
                </a:lnTo>
                <a:lnTo>
                  <a:pt x="6972" y="2820"/>
                </a:lnTo>
                <a:lnTo>
                  <a:pt x="7029" y="2801"/>
                </a:lnTo>
                <a:lnTo>
                  <a:pt x="7086" y="2762"/>
                </a:lnTo>
                <a:lnTo>
                  <a:pt x="7124" y="2781"/>
                </a:lnTo>
                <a:lnTo>
                  <a:pt x="7143" y="2820"/>
                </a:lnTo>
                <a:lnTo>
                  <a:pt x="7163" y="2820"/>
                </a:lnTo>
                <a:lnTo>
                  <a:pt x="7200" y="2801"/>
                </a:lnTo>
                <a:lnTo>
                  <a:pt x="7219" y="2857"/>
                </a:lnTo>
                <a:lnTo>
                  <a:pt x="7182" y="2896"/>
                </a:lnTo>
                <a:lnTo>
                  <a:pt x="7124" y="2896"/>
                </a:lnTo>
                <a:lnTo>
                  <a:pt x="7086" y="2934"/>
                </a:lnTo>
                <a:lnTo>
                  <a:pt x="7086" y="2972"/>
                </a:lnTo>
                <a:lnTo>
                  <a:pt x="7163" y="3048"/>
                </a:lnTo>
                <a:lnTo>
                  <a:pt x="7219" y="3067"/>
                </a:lnTo>
                <a:lnTo>
                  <a:pt x="7295" y="3067"/>
                </a:lnTo>
                <a:lnTo>
                  <a:pt x="7315" y="3124"/>
                </a:lnTo>
                <a:lnTo>
                  <a:pt x="7334" y="3200"/>
                </a:lnTo>
                <a:lnTo>
                  <a:pt x="7372" y="3238"/>
                </a:lnTo>
                <a:lnTo>
                  <a:pt x="7391" y="3296"/>
                </a:lnTo>
                <a:lnTo>
                  <a:pt x="7353" y="3372"/>
                </a:lnTo>
                <a:lnTo>
                  <a:pt x="7334" y="3391"/>
                </a:lnTo>
                <a:lnTo>
                  <a:pt x="7315" y="3372"/>
                </a:lnTo>
                <a:lnTo>
                  <a:pt x="7239" y="3353"/>
                </a:lnTo>
                <a:lnTo>
                  <a:pt x="7219" y="3314"/>
                </a:lnTo>
                <a:lnTo>
                  <a:pt x="7200" y="3258"/>
                </a:lnTo>
                <a:lnTo>
                  <a:pt x="7200" y="3200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51" name="Freeform 34">
            <a:extLst>
              <a:ext uri="{FF2B5EF4-FFF2-40B4-BE49-F238E27FC236}">
                <a16:creationId xmlns:a16="http://schemas.microsoft.com/office/drawing/2014/main" id="{88ECA9A1-853A-5928-D2F6-5B91EA383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7184" y="3411241"/>
            <a:ext cx="1305207" cy="1231193"/>
          </a:xfrm>
          <a:custGeom>
            <a:avLst/>
            <a:gdLst>
              <a:gd name="T0" fmla="*/ 2147483646 w 10420"/>
              <a:gd name="T1" fmla="*/ 2147483646 h 9830"/>
              <a:gd name="T2" fmla="*/ 2147483646 w 10420"/>
              <a:gd name="T3" fmla="*/ 2147483646 h 9830"/>
              <a:gd name="T4" fmla="*/ 2147483646 w 10420"/>
              <a:gd name="T5" fmla="*/ 2147483646 h 9830"/>
              <a:gd name="T6" fmla="*/ 2147483646 w 10420"/>
              <a:gd name="T7" fmla="*/ 2147483646 h 9830"/>
              <a:gd name="T8" fmla="*/ 2147483646 w 10420"/>
              <a:gd name="T9" fmla="*/ 2147483646 h 9830"/>
              <a:gd name="T10" fmla="*/ 2147483646 w 10420"/>
              <a:gd name="T11" fmla="*/ 2147483646 h 9830"/>
              <a:gd name="T12" fmla="*/ 2147483646 w 10420"/>
              <a:gd name="T13" fmla="*/ 2147483646 h 9830"/>
              <a:gd name="T14" fmla="*/ 2147483646 w 10420"/>
              <a:gd name="T15" fmla="*/ 2147483646 h 9830"/>
              <a:gd name="T16" fmla="*/ 2147483646 w 10420"/>
              <a:gd name="T17" fmla="*/ 2147483646 h 9830"/>
              <a:gd name="T18" fmla="*/ 2147483646 w 10420"/>
              <a:gd name="T19" fmla="*/ 2147483646 h 9830"/>
              <a:gd name="T20" fmla="*/ 2147483646 w 10420"/>
              <a:gd name="T21" fmla="*/ 2147483646 h 9830"/>
              <a:gd name="T22" fmla="*/ 2147483646 w 10420"/>
              <a:gd name="T23" fmla="*/ 2147483646 h 9830"/>
              <a:gd name="T24" fmla="*/ 2147483646 w 10420"/>
              <a:gd name="T25" fmla="*/ 2147483646 h 9830"/>
              <a:gd name="T26" fmla="*/ 2147483646 w 10420"/>
              <a:gd name="T27" fmla="*/ 2147483646 h 9830"/>
              <a:gd name="T28" fmla="*/ 2147483646 w 10420"/>
              <a:gd name="T29" fmla="*/ 2147483646 h 9830"/>
              <a:gd name="T30" fmla="*/ 2147483646 w 10420"/>
              <a:gd name="T31" fmla="*/ 2147483646 h 9830"/>
              <a:gd name="T32" fmla="*/ 2147483646 w 10420"/>
              <a:gd name="T33" fmla="*/ 2147483646 h 9830"/>
              <a:gd name="T34" fmla="*/ 2147483646 w 10420"/>
              <a:gd name="T35" fmla="*/ 2147483646 h 9830"/>
              <a:gd name="T36" fmla="*/ 0 w 10420"/>
              <a:gd name="T37" fmla="*/ 2147483646 h 9830"/>
              <a:gd name="T38" fmla="*/ 2147483646 w 10420"/>
              <a:gd name="T39" fmla="*/ 2147483646 h 9830"/>
              <a:gd name="T40" fmla="*/ 2147483646 w 10420"/>
              <a:gd name="T41" fmla="*/ 2147483646 h 9830"/>
              <a:gd name="T42" fmla="*/ 2147483646 w 10420"/>
              <a:gd name="T43" fmla="*/ 2147483646 h 9830"/>
              <a:gd name="T44" fmla="*/ 2147483646 w 10420"/>
              <a:gd name="T45" fmla="*/ 2147483646 h 9830"/>
              <a:gd name="T46" fmla="*/ 2147483646 w 10420"/>
              <a:gd name="T47" fmla="*/ 2147483646 h 9830"/>
              <a:gd name="T48" fmla="*/ 2147483646 w 10420"/>
              <a:gd name="T49" fmla="*/ 2147483646 h 9830"/>
              <a:gd name="T50" fmla="*/ 2147483646 w 10420"/>
              <a:gd name="T51" fmla="*/ 2147483646 h 9830"/>
              <a:gd name="T52" fmla="*/ 2147483646 w 10420"/>
              <a:gd name="T53" fmla="*/ 2147483646 h 9830"/>
              <a:gd name="T54" fmla="*/ 2147483646 w 10420"/>
              <a:gd name="T55" fmla="*/ 2147483646 h 9830"/>
              <a:gd name="T56" fmla="*/ 2147483646 w 10420"/>
              <a:gd name="T57" fmla="*/ 2147483646 h 9830"/>
              <a:gd name="T58" fmla="*/ 2147483646 w 10420"/>
              <a:gd name="T59" fmla="*/ 2147483646 h 9830"/>
              <a:gd name="T60" fmla="*/ 2147483646 w 10420"/>
              <a:gd name="T61" fmla="*/ 2147483646 h 9830"/>
              <a:gd name="T62" fmla="*/ 2147483646 w 10420"/>
              <a:gd name="T63" fmla="*/ 2147483646 h 9830"/>
              <a:gd name="T64" fmla="*/ 2147483646 w 10420"/>
              <a:gd name="T65" fmla="*/ 2147483646 h 9830"/>
              <a:gd name="T66" fmla="*/ 2147483646 w 10420"/>
              <a:gd name="T67" fmla="*/ 2147483646 h 9830"/>
              <a:gd name="T68" fmla="*/ 2147483646 w 10420"/>
              <a:gd name="T69" fmla="*/ 2147483646 h 9830"/>
              <a:gd name="T70" fmla="*/ 2147483646 w 10420"/>
              <a:gd name="T71" fmla="*/ 2147483646 h 9830"/>
              <a:gd name="T72" fmla="*/ 2147483646 w 10420"/>
              <a:gd name="T73" fmla="*/ 2147483646 h 9830"/>
              <a:gd name="T74" fmla="*/ 2147483646 w 10420"/>
              <a:gd name="T75" fmla="*/ 2147483646 h 9830"/>
              <a:gd name="T76" fmla="*/ 2147483646 w 10420"/>
              <a:gd name="T77" fmla="*/ 2147483646 h 9830"/>
              <a:gd name="T78" fmla="*/ 2147483646 w 10420"/>
              <a:gd name="T79" fmla="*/ 2147483646 h 9830"/>
              <a:gd name="T80" fmla="*/ 2147483646 w 10420"/>
              <a:gd name="T81" fmla="*/ 2147483646 h 9830"/>
              <a:gd name="T82" fmla="*/ 2147483646 w 10420"/>
              <a:gd name="T83" fmla="*/ 2147483646 h 9830"/>
              <a:gd name="T84" fmla="*/ 2147483646 w 10420"/>
              <a:gd name="T85" fmla="*/ 2147483646 h 9830"/>
              <a:gd name="T86" fmla="*/ 2147483646 w 10420"/>
              <a:gd name="T87" fmla="*/ 2147483646 h 9830"/>
              <a:gd name="T88" fmla="*/ 2147483646 w 10420"/>
              <a:gd name="T89" fmla="*/ 2147483646 h 9830"/>
              <a:gd name="T90" fmla="*/ 2147483646 w 10420"/>
              <a:gd name="T91" fmla="*/ 2147483646 h 9830"/>
              <a:gd name="T92" fmla="*/ 2147483646 w 10420"/>
              <a:gd name="T93" fmla="*/ 2147483646 h 9830"/>
              <a:gd name="T94" fmla="*/ 2147483646 w 10420"/>
              <a:gd name="T95" fmla="*/ 2147483646 h 9830"/>
              <a:gd name="T96" fmla="*/ 2147483646 w 10420"/>
              <a:gd name="T97" fmla="*/ 2147483646 h 9830"/>
              <a:gd name="T98" fmla="*/ 2147483646 w 10420"/>
              <a:gd name="T99" fmla="*/ 2147483646 h 9830"/>
              <a:gd name="T100" fmla="*/ 2147483646 w 10420"/>
              <a:gd name="T101" fmla="*/ 2147483646 h 9830"/>
              <a:gd name="T102" fmla="*/ 2147483646 w 10420"/>
              <a:gd name="T103" fmla="*/ 2147483646 h 9830"/>
              <a:gd name="T104" fmla="*/ 2147483646 w 10420"/>
              <a:gd name="T105" fmla="*/ 2147483646 h 9830"/>
              <a:gd name="T106" fmla="*/ 2147483646 w 10420"/>
              <a:gd name="T107" fmla="*/ 2147483646 h 9830"/>
              <a:gd name="T108" fmla="*/ 2147483646 w 10420"/>
              <a:gd name="T109" fmla="*/ 2147483646 h 9830"/>
              <a:gd name="T110" fmla="*/ 2147483646 w 10420"/>
              <a:gd name="T111" fmla="*/ 2147483646 h 9830"/>
              <a:gd name="T112" fmla="*/ 2147483646 w 10420"/>
              <a:gd name="T113" fmla="*/ 2147483646 h 9830"/>
              <a:gd name="T114" fmla="*/ 2147483646 w 10420"/>
              <a:gd name="T115" fmla="*/ 2147483646 h 9830"/>
              <a:gd name="T116" fmla="*/ 2147483646 w 10420"/>
              <a:gd name="T117" fmla="*/ 2147483646 h 9830"/>
              <a:gd name="T118" fmla="*/ 2147483646 w 10420"/>
              <a:gd name="T119" fmla="*/ 2147483646 h 9830"/>
              <a:gd name="T120" fmla="*/ 2147483646 w 10420"/>
              <a:gd name="T121" fmla="*/ 2147483646 h 983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420" h="9830">
                <a:moveTo>
                  <a:pt x="8495" y="5829"/>
                </a:moveTo>
                <a:lnTo>
                  <a:pt x="8457" y="5791"/>
                </a:lnTo>
                <a:lnTo>
                  <a:pt x="8400" y="5886"/>
                </a:lnTo>
                <a:lnTo>
                  <a:pt x="8210" y="6229"/>
                </a:lnTo>
                <a:lnTo>
                  <a:pt x="8133" y="6229"/>
                </a:lnTo>
                <a:lnTo>
                  <a:pt x="8114" y="6076"/>
                </a:lnTo>
                <a:lnTo>
                  <a:pt x="8133" y="5924"/>
                </a:lnTo>
                <a:lnTo>
                  <a:pt x="8076" y="5924"/>
                </a:lnTo>
                <a:lnTo>
                  <a:pt x="8019" y="6038"/>
                </a:lnTo>
                <a:lnTo>
                  <a:pt x="7981" y="6229"/>
                </a:lnTo>
                <a:lnTo>
                  <a:pt x="7829" y="6210"/>
                </a:lnTo>
                <a:lnTo>
                  <a:pt x="7409" y="6210"/>
                </a:lnTo>
                <a:lnTo>
                  <a:pt x="7390" y="6076"/>
                </a:lnTo>
                <a:lnTo>
                  <a:pt x="7352" y="6000"/>
                </a:lnTo>
                <a:lnTo>
                  <a:pt x="7295" y="6210"/>
                </a:lnTo>
                <a:lnTo>
                  <a:pt x="7219" y="6248"/>
                </a:lnTo>
                <a:lnTo>
                  <a:pt x="7086" y="6172"/>
                </a:lnTo>
                <a:lnTo>
                  <a:pt x="7009" y="6038"/>
                </a:lnTo>
                <a:lnTo>
                  <a:pt x="6933" y="6038"/>
                </a:lnTo>
                <a:lnTo>
                  <a:pt x="6838" y="6115"/>
                </a:lnTo>
                <a:lnTo>
                  <a:pt x="6838" y="5771"/>
                </a:lnTo>
                <a:lnTo>
                  <a:pt x="6819" y="5752"/>
                </a:lnTo>
                <a:lnTo>
                  <a:pt x="6762" y="5771"/>
                </a:lnTo>
                <a:lnTo>
                  <a:pt x="6723" y="5848"/>
                </a:lnTo>
                <a:lnTo>
                  <a:pt x="6705" y="5962"/>
                </a:lnTo>
                <a:lnTo>
                  <a:pt x="6609" y="5886"/>
                </a:lnTo>
                <a:lnTo>
                  <a:pt x="6533" y="5771"/>
                </a:lnTo>
                <a:lnTo>
                  <a:pt x="6457" y="5695"/>
                </a:lnTo>
                <a:lnTo>
                  <a:pt x="6324" y="5752"/>
                </a:lnTo>
                <a:lnTo>
                  <a:pt x="6342" y="5638"/>
                </a:lnTo>
                <a:lnTo>
                  <a:pt x="6305" y="5486"/>
                </a:lnTo>
                <a:lnTo>
                  <a:pt x="6324" y="5429"/>
                </a:lnTo>
                <a:lnTo>
                  <a:pt x="6266" y="5219"/>
                </a:lnTo>
                <a:lnTo>
                  <a:pt x="6229" y="5200"/>
                </a:lnTo>
                <a:lnTo>
                  <a:pt x="6152" y="5276"/>
                </a:lnTo>
                <a:lnTo>
                  <a:pt x="6076" y="5390"/>
                </a:lnTo>
                <a:lnTo>
                  <a:pt x="6076" y="5486"/>
                </a:lnTo>
                <a:lnTo>
                  <a:pt x="6152" y="5638"/>
                </a:lnTo>
                <a:lnTo>
                  <a:pt x="6190" y="5848"/>
                </a:lnTo>
                <a:lnTo>
                  <a:pt x="6229" y="5924"/>
                </a:lnTo>
                <a:lnTo>
                  <a:pt x="6266" y="6019"/>
                </a:lnTo>
                <a:lnTo>
                  <a:pt x="6381" y="6152"/>
                </a:lnTo>
                <a:lnTo>
                  <a:pt x="6400" y="6229"/>
                </a:lnTo>
                <a:lnTo>
                  <a:pt x="6361" y="6324"/>
                </a:lnTo>
                <a:lnTo>
                  <a:pt x="6419" y="6343"/>
                </a:lnTo>
                <a:lnTo>
                  <a:pt x="6495" y="6362"/>
                </a:lnTo>
                <a:lnTo>
                  <a:pt x="6533" y="6381"/>
                </a:lnTo>
                <a:lnTo>
                  <a:pt x="6476" y="6419"/>
                </a:lnTo>
                <a:lnTo>
                  <a:pt x="6419" y="6438"/>
                </a:lnTo>
                <a:lnTo>
                  <a:pt x="6305" y="6438"/>
                </a:lnTo>
                <a:lnTo>
                  <a:pt x="6229" y="6419"/>
                </a:lnTo>
                <a:lnTo>
                  <a:pt x="6209" y="6381"/>
                </a:lnTo>
                <a:lnTo>
                  <a:pt x="6209" y="6324"/>
                </a:lnTo>
                <a:lnTo>
                  <a:pt x="6190" y="6267"/>
                </a:lnTo>
                <a:lnTo>
                  <a:pt x="6133" y="6210"/>
                </a:lnTo>
                <a:lnTo>
                  <a:pt x="6076" y="6172"/>
                </a:lnTo>
                <a:lnTo>
                  <a:pt x="5752" y="6057"/>
                </a:lnTo>
                <a:lnTo>
                  <a:pt x="5657" y="6057"/>
                </a:lnTo>
                <a:lnTo>
                  <a:pt x="5447" y="6096"/>
                </a:lnTo>
                <a:lnTo>
                  <a:pt x="5390" y="6115"/>
                </a:lnTo>
                <a:lnTo>
                  <a:pt x="5390" y="6172"/>
                </a:lnTo>
                <a:lnTo>
                  <a:pt x="5467" y="6267"/>
                </a:lnTo>
                <a:lnTo>
                  <a:pt x="5352" y="6305"/>
                </a:lnTo>
                <a:lnTo>
                  <a:pt x="5123" y="6400"/>
                </a:lnTo>
                <a:lnTo>
                  <a:pt x="4876" y="6477"/>
                </a:lnTo>
                <a:lnTo>
                  <a:pt x="4857" y="6572"/>
                </a:lnTo>
                <a:lnTo>
                  <a:pt x="4838" y="6686"/>
                </a:lnTo>
                <a:lnTo>
                  <a:pt x="4761" y="6743"/>
                </a:lnTo>
                <a:lnTo>
                  <a:pt x="4761" y="6800"/>
                </a:lnTo>
                <a:lnTo>
                  <a:pt x="5390" y="6457"/>
                </a:lnTo>
                <a:lnTo>
                  <a:pt x="5504" y="6457"/>
                </a:lnTo>
                <a:lnTo>
                  <a:pt x="5523" y="6591"/>
                </a:lnTo>
                <a:lnTo>
                  <a:pt x="5562" y="6686"/>
                </a:lnTo>
                <a:lnTo>
                  <a:pt x="5581" y="6781"/>
                </a:lnTo>
                <a:lnTo>
                  <a:pt x="5523" y="6876"/>
                </a:lnTo>
                <a:lnTo>
                  <a:pt x="5447" y="6934"/>
                </a:lnTo>
                <a:lnTo>
                  <a:pt x="5314" y="6953"/>
                </a:lnTo>
                <a:lnTo>
                  <a:pt x="5200" y="6953"/>
                </a:lnTo>
                <a:lnTo>
                  <a:pt x="5123" y="6914"/>
                </a:lnTo>
                <a:lnTo>
                  <a:pt x="5086" y="6990"/>
                </a:lnTo>
                <a:lnTo>
                  <a:pt x="5105" y="7029"/>
                </a:lnTo>
                <a:lnTo>
                  <a:pt x="5162" y="7048"/>
                </a:lnTo>
                <a:lnTo>
                  <a:pt x="5200" y="7124"/>
                </a:lnTo>
                <a:lnTo>
                  <a:pt x="5218" y="7162"/>
                </a:lnTo>
                <a:lnTo>
                  <a:pt x="5218" y="7219"/>
                </a:lnTo>
                <a:lnTo>
                  <a:pt x="5200" y="7371"/>
                </a:lnTo>
                <a:lnTo>
                  <a:pt x="5162" y="7696"/>
                </a:lnTo>
                <a:lnTo>
                  <a:pt x="5218" y="7752"/>
                </a:lnTo>
                <a:lnTo>
                  <a:pt x="5276" y="7733"/>
                </a:lnTo>
                <a:lnTo>
                  <a:pt x="5314" y="7657"/>
                </a:lnTo>
                <a:lnTo>
                  <a:pt x="5333" y="7600"/>
                </a:lnTo>
                <a:lnTo>
                  <a:pt x="5409" y="7696"/>
                </a:lnTo>
                <a:lnTo>
                  <a:pt x="5333" y="7848"/>
                </a:lnTo>
                <a:lnTo>
                  <a:pt x="5181" y="8057"/>
                </a:lnTo>
                <a:lnTo>
                  <a:pt x="5028" y="8096"/>
                </a:lnTo>
                <a:lnTo>
                  <a:pt x="4838" y="8077"/>
                </a:lnTo>
                <a:lnTo>
                  <a:pt x="4838" y="7962"/>
                </a:lnTo>
                <a:lnTo>
                  <a:pt x="4971" y="7962"/>
                </a:lnTo>
                <a:lnTo>
                  <a:pt x="5009" y="7962"/>
                </a:lnTo>
                <a:lnTo>
                  <a:pt x="5047" y="7905"/>
                </a:lnTo>
                <a:lnTo>
                  <a:pt x="4666" y="7867"/>
                </a:lnTo>
                <a:lnTo>
                  <a:pt x="4571" y="7829"/>
                </a:lnTo>
                <a:lnTo>
                  <a:pt x="4495" y="7696"/>
                </a:lnTo>
                <a:lnTo>
                  <a:pt x="4476" y="7638"/>
                </a:lnTo>
                <a:lnTo>
                  <a:pt x="4533" y="7600"/>
                </a:lnTo>
                <a:lnTo>
                  <a:pt x="4685" y="7543"/>
                </a:lnTo>
                <a:lnTo>
                  <a:pt x="4533" y="7257"/>
                </a:lnTo>
                <a:lnTo>
                  <a:pt x="4438" y="7353"/>
                </a:lnTo>
                <a:lnTo>
                  <a:pt x="4343" y="7562"/>
                </a:lnTo>
                <a:lnTo>
                  <a:pt x="4190" y="7562"/>
                </a:lnTo>
                <a:lnTo>
                  <a:pt x="4057" y="7391"/>
                </a:lnTo>
                <a:lnTo>
                  <a:pt x="3980" y="7353"/>
                </a:lnTo>
                <a:lnTo>
                  <a:pt x="3847" y="7334"/>
                </a:lnTo>
                <a:lnTo>
                  <a:pt x="3771" y="7371"/>
                </a:lnTo>
                <a:lnTo>
                  <a:pt x="3752" y="7467"/>
                </a:lnTo>
                <a:lnTo>
                  <a:pt x="3733" y="7581"/>
                </a:lnTo>
                <a:lnTo>
                  <a:pt x="3733" y="7696"/>
                </a:lnTo>
                <a:lnTo>
                  <a:pt x="3600" y="7676"/>
                </a:lnTo>
                <a:lnTo>
                  <a:pt x="3314" y="7676"/>
                </a:lnTo>
                <a:lnTo>
                  <a:pt x="3200" y="7619"/>
                </a:lnTo>
                <a:lnTo>
                  <a:pt x="3181" y="7581"/>
                </a:lnTo>
                <a:lnTo>
                  <a:pt x="3181" y="7467"/>
                </a:lnTo>
                <a:lnTo>
                  <a:pt x="3181" y="7429"/>
                </a:lnTo>
                <a:lnTo>
                  <a:pt x="3142" y="7429"/>
                </a:lnTo>
                <a:lnTo>
                  <a:pt x="3066" y="7448"/>
                </a:lnTo>
                <a:lnTo>
                  <a:pt x="2990" y="7410"/>
                </a:lnTo>
                <a:lnTo>
                  <a:pt x="2838" y="7410"/>
                </a:lnTo>
                <a:lnTo>
                  <a:pt x="2780" y="7371"/>
                </a:lnTo>
                <a:lnTo>
                  <a:pt x="2761" y="7315"/>
                </a:lnTo>
                <a:lnTo>
                  <a:pt x="2761" y="7257"/>
                </a:lnTo>
                <a:lnTo>
                  <a:pt x="2780" y="7200"/>
                </a:lnTo>
                <a:lnTo>
                  <a:pt x="2780" y="7143"/>
                </a:lnTo>
                <a:lnTo>
                  <a:pt x="2780" y="6572"/>
                </a:lnTo>
                <a:lnTo>
                  <a:pt x="2780" y="6477"/>
                </a:lnTo>
                <a:lnTo>
                  <a:pt x="2800" y="6438"/>
                </a:lnTo>
                <a:lnTo>
                  <a:pt x="2838" y="6381"/>
                </a:lnTo>
                <a:lnTo>
                  <a:pt x="2856" y="6305"/>
                </a:lnTo>
                <a:lnTo>
                  <a:pt x="2876" y="6210"/>
                </a:lnTo>
                <a:lnTo>
                  <a:pt x="2780" y="6343"/>
                </a:lnTo>
                <a:lnTo>
                  <a:pt x="2685" y="6477"/>
                </a:lnTo>
                <a:lnTo>
                  <a:pt x="2590" y="6572"/>
                </a:lnTo>
                <a:lnTo>
                  <a:pt x="2438" y="6591"/>
                </a:lnTo>
                <a:lnTo>
                  <a:pt x="2552" y="6858"/>
                </a:lnTo>
                <a:lnTo>
                  <a:pt x="2476" y="6914"/>
                </a:lnTo>
                <a:lnTo>
                  <a:pt x="2304" y="6914"/>
                </a:lnTo>
                <a:lnTo>
                  <a:pt x="2152" y="7010"/>
                </a:lnTo>
                <a:lnTo>
                  <a:pt x="2076" y="6838"/>
                </a:lnTo>
                <a:lnTo>
                  <a:pt x="2038" y="6762"/>
                </a:lnTo>
                <a:lnTo>
                  <a:pt x="1962" y="6705"/>
                </a:lnTo>
                <a:lnTo>
                  <a:pt x="1942" y="6953"/>
                </a:lnTo>
                <a:lnTo>
                  <a:pt x="1885" y="7143"/>
                </a:lnTo>
                <a:lnTo>
                  <a:pt x="1752" y="7257"/>
                </a:lnTo>
                <a:lnTo>
                  <a:pt x="1581" y="7276"/>
                </a:lnTo>
                <a:lnTo>
                  <a:pt x="1523" y="7257"/>
                </a:lnTo>
                <a:lnTo>
                  <a:pt x="1447" y="7239"/>
                </a:lnTo>
                <a:lnTo>
                  <a:pt x="1409" y="7239"/>
                </a:lnTo>
                <a:lnTo>
                  <a:pt x="1371" y="7276"/>
                </a:lnTo>
                <a:lnTo>
                  <a:pt x="1276" y="7200"/>
                </a:lnTo>
                <a:lnTo>
                  <a:pt x="1200" y="7181"/>
                </a:lnTo>
                <a:lnTo>
                  <a:pt x="1200" y="7143"/>
                </a:lnTo>
                <a:lnTo>
                  <a:pt x="1200" y="7010"/>
                </a:lnTo>
                <a:lnTo>
                  <a:pt x="1104" y="6800"/>
                </a:lnTo>
                <a:lnTo>
                  <a:pt x="723" y="6362"/>
                </a:lnTo>
                <a:lnTo>
                  <a:pt x="647" y="6229"/>
                </a:lnTo>
                <a:lnTo>
                  <a:pt x="590" y="6057"/>
                </a:lnTo>
                <a:lnTo>
                  <a:pt x="457" y="5924"/>
                </a:lnTo>
                <a:lnTo>
                  <a:pt x="304" y="5810"/>
                </a:lnTo>
                <a:lnTo>
                  <a:pt x="209" y="5657"/>
                </a:lnTo>
                <a:lnTo>
                  <a:pt x="190" y="5238"/>
                </a:lnTo>
                <a:lnTo>
                  <a:pt x="114" y="5048"/>
                </a:lnTo>
                <a:lnTo>
                  <a:pt x="0" y="4895"/>
                </a:lnTo>
                <a:lnTo>
                  <a:pt x="18" y="4724"/>
                </a:lnTo>
                <a:lnTo>
                  <a:pt x="152" y="4591"/>
                </a:lnTo>
                <a:lnTo>
                  <a:pt x="171" y="4400"/>
                </a:lnTo>
                <a:lnTo>
                  <a:pt x="209" y="4191"/>
                </a:lnTo>
                <a:lnTo>
                  <a:pt x="476" y="3886"/>
                </a:lnTo>
                <a:lnTo>
                  <a:pt x="514" y="3657"/>
                </a:lnTo>
                <a:lnTo>
                  <a:pt x="418" y="3600"/>
                </a:lnTo>
                <a:lnTo>
                  <a:pt x="362" y="3467"/>
                </a:lnTo>
                <a:lnTo>
                  <a:pt x="362" y="3257"/>
                </a:lnTo>
                <a:lnTo>
                  <a:pt x="304" y="3086"/>
                </a:lnTo>
                <a:lnTo>
                  <a:pt x="285" y="2991"/>
                </a:lnTo>
                <a:lnTo>
                  <a:pt x="266" y="2896"/>
                </a:lnTo>
                <a:lnTo>
                  <a:pt x="95" y="2819"/>
                </a:lnTo>
                <a:lnTo>
                  <a:pt x="114" y="2629"/>
                </a:lnTo>
                <a:lnTo>
                  <a:pt x="190" y="2457"/>
                </a:lnTo>
                <a:lnTo>
                  <a:pt x="247" y="2210"/>
                </a:lnTo>
                <a:lnTo>
                  <a:pt x="323" y="1981"/>
                </a:lnTo>
                <a:lnTo>
                  <a:pt x="418" y="1790"/>
                </a:lnTo>
                <a:lnTo>
                  <a:pt x="495" y="1619"/>
                </a:lnTo>
                <a:lnTo>
                  <a:pt x="514" y="1391"/>
                </a:lnTo>
                <a:lnTo>
                  <a:pt x="590" y="1181"/>
                </a:lnTo>
                <a:lnTo>
                  <a:pt x="723" y="1047"/>
                </a:lnTo>
                <a:lnTo>
                  <a:pt x="875" y="915"/>
                </a:lnTo>
                <a:lnTo>
                  <a:pt x="990" y="648"/>
                </a:lnTo>
                <a:lnTo>
                  <a:pt x="1047" y="610"/>
                </a:lnTo>
                <a:lnTo>
                  <a:pt x="1124" y="629"/>
                </a:lnTo>
                <a:lnTo>
                  <a:pt x="1295" y="571"/>
                </a:lnTo>
                <a:lnTo>
                  <a:pt x="1600" y="419"/>
                </a:lnTo>
                <a:lnTo>
                  <a:pt x="1657" y="248"/>
                </a:lnTo>
                <a:lnTo>
                  <a:pt x="1885" y="0"/>
                </a:lnTo>
                <a:lnTo>
                  <a:pt x="1942" y="172"/>
                </a:lnTo>
                <a:lnTo>
                  <a:pt x="2076" y="248"/>
                </a:lnTo>
                <a:lnTo>
                  <a:pt x="2133" y="286"/>
                </a:lnTo>
                <a:lnTo>
                  <a:pt x="2190" y="343"/>
                </a:lnTo>
                <a:lnTo>
                  <a:pt x="2190" y="400"/>
                </a:lnTo>
                <a:lnTo>
                  <a:pt x="2209" y="457"/>
                </a:lnTo>
                <a:lnTo>
                  <a:pt x="2266" y="495"/>
                </a:lnTo>
                <a:lnTo>
                  <a:pt x="2323" y="514"/>
                </a:lnTo>
                <a:lnTo>
                  <a:pt x="2514" y="514"/>
                </a:lnTo>
                <a:lnTo>
                  <a:pt x="2590" y="590"/>
                </a:lnTo>
                <a:lnTo>
                  <a:pt x="2685" y="666"/>
                </a:lnTo>
                <a:lnTo>
                  <a:pt x="2876" y="666"/>
                </a:lnTo>
                <a:lnTo>
                  <a:pt x="3047" y="666"/>
                </a:lnTo>
                <a:lnTo>
                  <a:pt x="3219" y="724"/>
                </a:lnTo>
                <a:lnTo>
                  <a:pt x="3333" y="857"/>
                </a:lnTo>
                <a:lnTo>
                  <a:pt x="3428" y="1010"/>
                </a:lnTo>
                <a:lnTo>
                  <a:pt x="3562" y="1124"/>
                </a:lnTo>
                <a:lnTo>
                  <a:pt x="3600" y="1181"/>
                </a:lnTo>
                <a:lnTo>
                  <a:pt x="3618" y="1257"/>
                </a:lnTo>
                <a:lnTo>
                  <a:pt x="3714" y="1314"/>
                </a:lnTo>
                <a:lnTo>
                  <a:pt x="3790" y="1410"/>
                </a:lnTo>
                <a:lnTo>
                  <a:pt x="3790" y="1600"/>
                </a:lnTo>
                <a:lnTo>
                  <a:pt x="3714" y="1772"/>
                </a:lnTo>
                <a:lnTo>
                  <a:pt x="3809" y="2134"/>
                </a:lnTo>
                <a:lnTo>
                  <a:pt x="4209" y="2153"/>
                </a:lnTo>
                <a:lnTo>
                  <a:pt x="4400" y="2114"/>
                </a:lnTo>
                <a:lnTo>
                  <a:pt x="4571" y="2153"/>
                </a:lnTo>
                <a:lnTo>
                  <a:pt x="4742" y="2229"/>
                </a:lnTo>
                <a:lnTo>
                  <a:pt x="4914" y="2343"/>
                </a:lnTo>
                <a:lnTo>
                  <a:pt x="5086" y="2381"/>
                </a:lnTo>
                <a:lnTo>
                  <a:pt x="5428" y="2210"/>
                </a:lnTo>
                <a:lnTo>
                  <a:pt x="5599" y="2248"/>
                </a:lnTo>
                <a:lnTo>
                  <a:pt x="5752" y="2019"/>
                </a:lnTo>
                <a:lnTo>
                  <a:pt x="5885" y="1924"/>
                </a:lnTo>
                <a:lnTo>
                  <a:pt x="5943" y="2343"/>
                </a:lnTo>
                <a:lnTo>
                  <a:pt x="6114" y="2533"/>
                </a:lnTo>
                <a:lnTo>
                  <a:pt x="6305" y="2667"/>
                </a:lnTo>
                <a:lnTo>
                  <a:pt x="6533" y="2629"/>
                </a:lnTo>
                <a:lnTo>
                  <a:pt x="6762" y="2591"/>
                </a:lnTo>
                <a:lnTo>
                  <a:pt x="6971" y="2647"/>
                </a:lnTo>
                <a:lnTo>
                  <a:pt x="7162" y="2762"/>
                </a:lnTo>
                <a:lnTo>
                  <a:pt x="7409" y="2762"/>
                </a:lnTo>
                <a:lnTo>
                  <a:pt x="7600" y="2610"/>
                </a:lnTo>
                <a:lnTo>
                  <a:pt x="7695" y="2571"/>
                </a:lnTo>
                <a:lnTo>
                  <a:pt x="7790" y="2552"/>
                </a:lnTo>
                <a:lnTo>
                  <a:pt x="7866" y="2476"/>
                </a:lnTo>
                <a:lnTo>
                  <a:pt x="7943" y="2381"/>
                </a:lnTo>
                <a:lnTo>
                  <a:pt x="8171" y="2305"/>
                </a:lnTo>
                <a:lnTo>
                  <a:pt x="8419" y="2362"/>
                </a:lnTo>
                <a:lnTo>
                  <a:pt x="8609" y="2438"/>
                </a:lnTo>
                <a:lnTo>
                  <a:pt x="8781" y="2381"/>
                </a:lnTo>
                <a:lnTo>
                  <a:pt x="8800" y="2686"/>
                </a:lnTo>
                <a:lnTo>
                  <a:pt x="8647" y="3010"/>
                </a:lnTo>
                <a:lnTo>
                  <a:pt x="8743" y="3200"/>
                </a:lnTo>
                <a:lnTo>
                  <a:pt x="9124" y="3257"/>
                </a:lnTo>
                <a:lnTo>
                  <a:pt x="9295" y="3391"/>
                </a:lnTo>
                <a:lnTo>
                  <a:pt x="9562" y="3695"/>
                </a:lnTo>
                <a:lnTo>
                  <a:pt x="9886" y="3867"/>
                </a:lnTo>
                <a:lnTo>
                  <a:pt x="10038" y="3981"/>
                </a:lnTo>
                <a:lnTo>
                  <a:pt x="10076" y="4210"/>
                </a:lnTo>
                <a:lnTo>
                  <a:pt x="10209" y="4343"/>
                </a:lnTo>
                <a:lnTo>
                  <a:pt x="10400" y="4400"/>
                </a:lnTo>
                <a:lnTo>
                  <a:pt x="10419" y="4419"/>
                </a:lnTo>
                <a:lnTo>
                  <a:pt x="10381" y="4533"/>
                </a:lnTo>
                <a:lnTo>
                  <a:pt x="10381" y="4667"/>
                </a:lnTo>
                <a:lnTo>
                  <a:pt x="10343" y="4743"/>
                </a:lnTo>
                <a:lnTo>
                  <a:pt x="10305" y="4800"/>
                </a:lnTo>
                <a:lnTo>
                  <a:pt x="10323" y="4914"/>
                </a:lnTo>
                <a:lnTo>
                  <a:pt x="10343" y="4953"/>
                </a:lnTo>
                <a:lnTo>
                  <a:pt x="10267" y="5105"/>
                </a:lnTo>
                <a:lnTo>
                  <a:pt x="10171" y="5314"/>
                </a:lnTo>
                <a:lnTo>
                  <a:pt x="10057" y="5448"/>
                </a:lnTo>
                <a:lnTo>
                  <a:pt x="9981" y="5562"/>
                </a:lnTo>
                <a:lnTo>
                  <a:pt x="9981" y="5600"/>
                </a:lnTo>
                <a:lnTo>
                  <a:pt x="9962" y="5562"/>
                </a:lnTo>
                <a:lnTo>
                  <a:pt x="9847" y="5429"/>
                </a:lnTo>
                <a:lnTo>
                  <a:pt x="9733" y="5295"/>
                </a:lnTo>
                <a:lnTo>
                  <a:pt x="9581" y="5181"/>
                </a:lnTo>
                <a:lnTo>
                  <a:pt x="9466" y="5009"/>
                </a:lnTo>
                <a:lnTo>
                  <a:pt x="9429" y="4857"/>
                </a:lnTo>
                <a:lnTo>
                  <a:pt x="9314" y="4762"/>
                </a:lnTo>
                <a:lnTo>
                  <a:pt x="9143" y="4762"/>
                </a:lnTo>
                <a:lnTo>
                  <a:pt x="9009" y="4819"/>
                </a:lnTo>
                <a:lnTo>
                  <a:pt x="8876" y="4914"/>
                </a:lnTo>
                <a:lnTo>
                  <a:pt x="8800" y="5029"/>
                </a:lnTo>
                <a:lnTo>
                  <a:pt x="8723" y="5467"/>
                </a:lnTo>
                <a:lnTo>
                  <a:pt x="8647" y="5619"/>
                </a:lnTo>
                <a:lnTo>
                  <a:pt x="8552" y="5734"/>
                </a:lnTo>
                <a:lnTo>
                  <a:pt x="8495" y="5829"/>
                </a:lnTo>
                <a:close/>
                <a:moveTo>
                  <a:pt x="2876" y="8267"/>
                </a:moveTo>
                <a:lnTo>
                  <a:pt x="2895" y="8362"/>
                </a:lnTo>
                <a:lnTo>
                  <a:pt x="2876" y="8438"/>
                </a:lnTo>
                <a:lnTo>
                  <a:pt x="2856" y="8514"/>
                </a:lnTo>
                <a:lnTo>
                  <a:pt x="2838" y="8610"/>
                </a:lnTo>
                <a:lnTo>
                  <a:pt x="2856" y="8781"/>
                </a:lnTo>
                <a:lnTo>
                  <a:pt x="2838" y="8857"/>
                </a:lnTo>
                <a:lnTo>
                  <a:pt x="2800" y="8895"/>
                </a:lnTo>
                <a:lnTo>
                  <a:pt x="2761" y="8934"/>
                </a:lnTo>
                <a:lnTo>
                  <a:pt x="2819" y="9086"/>
                </a:lnTo>
                <a:lnTo>
                  <a:pt x="2780" y="9162"/>
                </a:lnTo>
                <a:lnTo>
                  <a:pt x="2685" y="9181"/>
                </a:lnTo>
                <a:lnTo>
                  <a:pt x="2590" y="9124"/>
                </a:lnTo>
                <a:lnTo>
                  <a:pt x="2495" y="9086"/>
                </a:lnTo>
                <a:lnTo>
                  <a:pt x="2380" y="9143"/>
                </a:lnTo>
                <a:lnTo>
                  <a:pt x="2285" y="9143"/>
                </a:lnTo>
                <a:lnTo>
                  <a:pt x="2209" y="9010"/>
                </a:lnTo>
                <a:lnTo>
                  <a:pt x="2152" y="8686"/>
                </a:lnTo>
                <a:lnTo>
                  <a:pt x="2038" y="8648"/>
                </a:lnTo>
                <a:lnTo>
                  <a:pt x="1962" y="8705"/>
                </a:lnTo>
                <a:lnTo>
                  <a:pt x="1904" y="8819"/>
                </a:lnTo>
                <a:lnTo>
                  <a:pt x="1885" y="8991"/>
                </a:lnTo>
                <a:lnTo>
                  <a:pt x="1847" y="9048"/>
                </a:lnTo>
                <a:lnTo>
                  <a:pt x="1752" y="9048"/>
                </a:lnTo>
                <a:lnTo>
                  <a:pt x="1657" y="9029"/>
                </a:lnTo>
                <a:lnTo>
                  <a:pt x="1600" y="8991"/>
                </a:lnTo>
                <a:lnTo>
                  <a:pt x="1561" y="8915"/>
                </a:lnTo>
                <a:lnTo>
                  <a:pt x="1561" y="8857"/>
                </a:lnTo>
                <a:lnTo>
                  <a:pt x="1561" y="8800"/>
                </a:lnTo>
                <a:lnTo>
                  <a:pt x="1542" y="8686"/>
                </a:lnTo>
                <a:lnTo>
                  <a:pt x="1371" y="8133"/>
                </a:lnTo>
                <a:lnTo>
                  <a:pt x="1352" y="8000"/>
                </a:lnTo>
                <a:lnTo>
                  <a:pt x="1352" y="7867"/>
                </a:lnTo>
                <a:lnTo>
                  <a:pt x="1428" y="7715"/>
                </a:lnTo>
                <a:lnTo>
                  <a:pt x="1485" y="7676"/>
                </a:lnTo>
                <a:lnTo>
                  <a:pt x="1523" y="7676"/>
                </a:lnTo>
                <a:lnTo>
                  <a:pt x="1561" y="7657"/>
                </a:lnTo>
                <a:lnTo>
                  <a:pt x="1600" y="7486"/>
                </a:lnTo>
                <a:lnTo>
                  <a:pt x="1637" y="7429"/>
                </a:lnTo>
                <a:lnTo>
                  <a:pt x="1733" y="7353"/>
                </a:lnTo>
                <a:lnTo>
                  <a:pt x="1809" y="7315"/>
                </a:lnTo>
                <a:lnTo>
                  <a:pt x="1904" y="7334"/>
                </a:lnTo>
                <a:lnTo>
                  <a:pt x="1999" y="7410"/>
                </a:lnTo>
                <a:lnTo>
                  <a:pt x="2038" y="7505"/>
                </a:lnTo>
                <a:lnTo>
                  <a:pt x="2038" y="7619"/>
                </a:lnTo>
                <a:lnTo>
                  <a:pt x="1981" y="7715"/>
                </a:lnTo>
                <a:lnTo>
                  <a:pt x="1847" y="7867"/>
                </a:lnTo>
                <a:lnTo>
                  <a:pt x="1866" y="7905"/>
                </a:lnTo>
                <a:lnTo>
                  <a:pt x="1885" y="8038"/>
                </a:lnTo>
                <a:lnTo>
                  <a:pt x="1923" y="8114"/>
                </a:lnTo>
                <a:lnTo>
                  <a:pt x="1981" y="8153"/>
                </a:lnTo>
                <a:lnTo>
                  <a:pt x="2114" y="8191"/>
                </a:lnTo>
                <a:lnTo>
                  <a:pt x="2190" y="8324"/>
                </a:lnTo>
                <a:lnTo>
                  <a:pt x="2323" y="8305"/>
                </a:lnTo>
                <a:lnTo>
                  <a:pt x="2476" y="8248"/>
                </a:lnTo>
                <a:lnTo>
                  <a:pt x="2609" y="8229"/>
                </a:lnTo>
                <a:lnTo>
                  <a:pt x="2838" y="8248"/>
                </a:lnTo>
                <a:lnTo>
                  <a:pt x="2876" y="8267"/>
                </a:lnTo>
                <a:close/>
                <a:moveTo>
                  <a:pt x="7143" y="7867"/>
                </a:moveTo>
                <a:lnTo>
                  <a:pt x="7143" y="7943"/>
                </a:lnTo>
                <a:lnTo>
                  <a:pt x="7104" y="8038"/>
                </a:lnTo>
                <a:lnTo>
                  <a:pt x="7047" y="8096"/>
                </a:lnTo>
                <a:lnTo>
                  <a:pt x="6971" y="8057"/>
                </a:lnTo>
                <a:lnTo>
                  <a:pt x="7009" y="8172"/>
                </a:lnTo>
                <a:lnTo>
                  <a:pt x="7086" y="8343"/>
                </a:lnTo>
                <a:lnTo>
                  <a:pt x="7104" y="8458"/>
                </a:lnTo>
                <a:lnTo>
                  <a:pt x="7047" y="8476"/>
                </a:lnTo>
                <a:lnTo>
                  <a:pt x="6933" y="8438"/>
                </a:lnTo>
                <a:lnTo>
                  <a:pt x="6819" y="8381"/>
                </a:lnTo>
                <a:lnTo>
                  <a:pt x="6742" y="8324"/>
                </a:lnTo>
                <a:lnTo>
                  <a:pt x="6723" y="8438"/>
                </a:lnTo>
                <a:lnTo>
                  <a:pt x="6705" y="8495"/>
                </a:lnTo>
                <a:lnTo>
                  <a:pt x="6609" y="8610"/>
                </a:lnTo>
                <a:lnTo>
                  <a:pt x="6571" y="8724"/>
                </a:lnTo>
                <a:lnTo>
                  <a:pt x="6647" y="8781"/>
                </a:lnTo>
                <a:lnTo>
                  <a:pt x="6742" y="8819"/>
                </a:lnTo>
                <a:lnTo>
                  <a:pt x="6800" y="8876"/>
                </a:lnTo>
                <a:lnTo>
                  <a:pt x="6705" y="8953"/>
                </a:lnTo>
                <a:lnTo>
                  <a:pt x="6247" y="9105"/>
                </a:lnTo>
                <a:lnTo>
                  <a:pt x="6114" y="9105"/>
                </a:lnTo>
                <a:lnTo>
                  <a:pt x="6324" y="8953"/>
                </a:lnTo>
                <a:lnTo>
                  <a:pt x="6229" y="8915"/>
                </a:lnTo>
                <a:lnTo>
                  <a:pt x="6190" y="8839"/>
                </a:lnTo>
                <a:lnTo>
                  <a:pt x="6209" y="8762"/>
                </a:lnTo>
                <a:lnTo>
                  <a:pt x="6229" y="8648"/>
                </a:lnTo>
                <a:lnTo>
                  <a:pt x="6038" y="8743"/>
                </a:lnTo>
                <a:lnTo>
                  <a:pt x="5980" y="8705"/>
                </a:lnTo>
                <a:lnTo>
                  <a:pt x="5962" y="8610"/>
                </a:lnTo>
                <a:lnTo>
                  <a:pt x="5962" y="8534"/>
                </a:lnTo>
                <a:lnTo>
                  <a:pt x="6000" y="8476"/>
                </a:lnTo>
                <a:lnTo>
                  <a:pt x="6152" y="8458"/>
                </a:lnTo>
                <a:lnTo>
                  <a:pt x="6190" y="8362"/>
                </a:lnTo>
                <a:lnTo>
                  <a:pt x="6209" y="8248"/>
                </a:lnTo>
                <a:lnTo>
                  <a:pt x="6229" y="8114"/>
                </a:lnTo>
                <a:lnTo>
                  <a:pt x="6152" y="8057"/>
                </a:lnTo>
                <a:lnTo>
                  <a:pt x="6095" y="8133"/>
                </a:lnTo>
                <a:lnTo>
                  <a:pt x="5866" y="8248"/>
                </a:lnTo>
                <a:lnTo>
                  <a:pt x="5752" y="8324"/>
                </a:lnTo>
                <a:lnTo>
                  <a:pt x="5695" y="8210"/>
                </a:lnTo>
                <a:lnTo>
                  <a:pt x="5599" y="8114"/>
                </a:lnTo>
                <a:lnTo>
                  <a:pt x="5523" y="8000"/>
                </a:lnTo>
                <a:lnTo>
                  <a:pt x="5504" y="7867"/>
                </a:lnTo>
                <a:lnTo>
                  <a:pt x="5543" y="7772"/>
                </a:lnTo>
                <a:lnTo>
                  <a:pt x="5638" y="7696"/>
                </a:lnTo>
                <a:lnTo>
                  <a:pt x="5733" y="7619"/>
                </a:lnTo>
                <a:lnTo>
                  <a:pt x="5809" y="7600"/>
                </a:lnTo>
                <a:lnTo>
                  <a:pt x="6038" y="7543"/>
                </a:lnTo>
                <a:lnTo>
                  <a:pt x="6114" y="7543"/>
                </a:lnTo>
                <a:lnTo>
                  <a:pt x="6209" y="7581"/>
                </a:lnTo>
                <a:lnTo>
                  <a:pt x="6285" y="7638"/>
                </a:lnTo>
                <a:lnTo>
                  <a:pt x="6381" y="7676"/>
                </a:lnTo>
                <a:lnTo>
                  <a:pt x="6495" y="7696"/>
                </a:lnTo>
                <a:lnTo>
                  <a:pt x="6495" y="7638"/>
                </a:lnTo>
                <a:lnTo>
                  <a:pt x="6381" y="7562"/>
                </a:lnTo>
                <a:lnTo>
                  <a:pt x="6305" y="7448"/>
                </a:lnTo>
                <a:lnTo>
                  <a:pt x="6285" y="7315"/>
                </a:lnTo>
                <a:lnTo>
                  <a:pt x="6266" y="7200"/>
                </a:lnTo>
                <a:lnTo>
                  <a:pt x="6361" y="7200"/>
                </a:lnTo>
                <a:lnTo>
                  <a:pt x="6800" y="6953"/>
                </a:lnTo>
                <a:lnTo>
                  <a:pt x="6723" y="6819"/>
                </a:lnTo>
                <a:lnTo>
                  <a:pt x="6762" y="6667"/>
                </a:lnTo>
                <a:lnTo>
                  <a:pt x="6857" y="6591"/>
                </a:lnTo>
                <a:lnTo>
                  <a:pt x="6971" y="6648"/>
                </a:lnTo>
                <a:lnTo>
                  <a:pt x="6990" y="6705"/>
                </a:lnTo>
                <a:lnTo>
                  <a:pt x="6990" y="6781"/>
                </a:lnTo>
                <a:lnTo>
                  <a:pt x="6952" y="7067"/>
                </a:lnTo>
                <a:lnTo>
                  <a:pt x="6952" y="7105"/>
                </a:lnTo>
                <a:lnTo>
                  <a:pt x="6990" y="7200"/>
                </a:lnTo>
                <a:lnTo>
                  <a:pt x="7028" y="7276"/>
                </a:lnTo>
                <a:lnTo>
                  <a:pt x="7047" y="7353"/>
                </a:lnTo>
                <a:lnTo>
                  <a:pt x="7047" y="7448"/>
                </a:lnTo>
                <a:lnTo>
                  <a:pt x="7028" y="7543"/>
                </a:lnTo>
                <a:lnTo>
                  <a:pt x="6933" y="7810"/>
                </a:lnTo>
                <a:lnTo>
                  <a:pt x="7047" y="7752"/>
                </a:lnTo>
                <a:lnTo>
                  <a:pt x="7123" y="7715"/>
                </a:lnTo>
                <a:lnTo>
                  <a:pt x="7143" y="7733"/>
                </a:lnTo>
                <a:lnTo>
                  <a:pt x="7143" y="7867"/>
                </a:lnTo>
                <a:close/>
                <a:moveTo>
                  <a:pt x="2895" y="8038"/>
                </a:moveTo>
                <a:lnTo>
                  <a:pt x="2914" y="8057"/>
                </a:lnTo>
                <a:lnTo>
                  <a:pt x="2952" y="8114"/>
                </a:lnTo>
                <a:lnTo>
                  <a:pt x="2876" y="8133"/>
                </a:lnTo>
                <a:lnTo>
                  <a:pt x="2609" y="8057"/>
                </a:lnTo>
                <a:lnTo>
                  <a:pt x="2438" y="8114"/>
                </a:lnTo>
                <a:lnTo>
                  <a:pt x="2362" y="8096"/>
                </a:lnTo>
                <a:lnTo>
                  <a:pt x="2266" y="8038"/>
                </a:lnTo>
                <a:lnTo>
                  <a:pt x="2209" y="7924"/>
                </a:lnTo>
                <a:lnTo>
                  <a:pt x="2247" y="7810"/>
                </a:lnTo>
                <a:lnTo>
                  <a:pt x="2343" y="7696"/>
                </a:lnTo>
                <a:lnTo>
                  <a:pt x="2380" y="7600"/>
                </a:lnTo>
                <a:lnTo>
                  <a:pt x="2438" y="7524"/>
                </a:lnTo>
                <a:lnTo>
                  <a:pt x="2552" y="7486"/>
                </a:lnTo>
                <a:lnTo>
                  <a:pt x="2571" y="7581"/>
                </a:lnTo>
                <a:lnTo>
                  <a:pt x="2533" y="7696"/>
                </a:lnTo>
                <a:lnTo>
                  <a:pt x="2514" y="7791"/>
                </a:lnTo>
                <a:lnTo>
                  <a:pt x="2514" y="7848"/>
                </a:lnTo>
                <a:lnTo>
                  <a:pt x="2552" y="7886"/>
                </a:lnTo>
                <a:lnTo>
                  <a:pt x="2590" y="7791"/>
                </a:lnTo>
                <a:lnTo>
                  <a:pt x="2666" y="7676"/>
                </a:lnTo>
                <a:lnTo>
                  <a:pt x="2724" y="7676"/>
                </a:lnTo>
                <a:lnTo>
                  <a:pt x="2743" y="7715"/>
                </a:lnTo>
                <a:lnTo>
                  <a:pt x="2780" y="7752"/>
                </a:lnTo>
                <a:lnTo>
                  <a:pt x="2800" y="7772"/>
                </a:lnTo>
                <a:lnTo>
                  <a:pt x="2819" y="7867"/>
                </a:lnTo>
                <a:lnTo>
                  <a:pt x="2856" y="7981"/>
                </a:lnTo>
                <a:lnTo>
                  <a:pt x="2895" y="8038"/>
                </a:lnTo>
                <a:close/>
                <a:moveTo>
                  <a:pt x="7733" y="6686"/>
                </a:moveTo>
                <a:lnTo>
                  <a:pt x="7714" y="6838"/>
                </a:lnTo>
                <a:lnTo>
                  <a:pt x="7676" y="6895"/>
                </a:lnTo>
                <a:lnTo>
                  <a:pt x="7638" y="6914"/>
                </a:lnTo>
                <a:lnTo>
                  <a:pt x="7619" y="6876"/>
                </a:lnTo>
                <a:lnTo>
                  <a:pt x="7580" y="6743"/>
                </a:lnTo>
                <a:lnTo>
                  <a:pt x="7543" y="6686"/>
                </a:lnTo>
                <a:lnTo>
                  <a:pt x="7524" y="6648"/>
                </a:lnTo>
                <a:lnTo>
                  <a:pt x="7524" y="6591"/>
                </a:lnTo>
                <a:lnTo>
                  <a:pt x="7504" y="6533"/>
                </a:lnTo>
                <a:lnTo>
                  <a:pt x="7485" y="6477"/>
                </a:lnTo>
                <a:lnTo>
                  <a:pt x="7485" y="6419"/>
                </a:lnTo>
                <a:lnTo>
                  <a:pt x="7562" y="6381"/>
                </a:lnTo>
                <a:lnTo>
                  <a:pt x="7638" y="6381"/>
                </a:lnTo>
                <a:lnTo>
                  <a:pt x="7695" y="6400"/>
                </a:lnTo>
                <a:lnTo>
                  <a:pt x="7733" y="6495"/>
                </a:lnTo>
                <a:lnTo>
                  <a:pt x="7733" y="6686"/>
                </a:lnTo>
                <a:close/>
                <a:moveTo>
                  <a:pt x="4285" y="9619"/>
                </a:moveTo>
                <a:lnTo>
                  <a:pt x="4304" y="9638"/>
                </a:lnTo>
                <a:lnTo>
                  <a:pt x="4285" y="9677"/>
                </a:lnTo>
                <a:lnTo>
                  <a:pt x="4228" y="9753"/>
                </a:lnTo>
                <a:lnTo>
                  <a:pt x="4209" y="9772"/>
                </a:lnTo>
                <a:lnTo>
                  <a:pt x="4171" y="9772"/>
                </a:lnTo>
                <a:lnTo>
                  <a:pt x="4114" y="9753"/>
                </a:lnTo>
                <a:lnTo>
                  <a:pt x="4057" y="9772"/>
                </a:lnTo>
                <a:lnTo>
                  <a:pt x="3980" y="9791"/>
                </a:lnTo>
                <a:lnTo>
                  <a:pt x="3962" y="9829"/>
                </a:lnTo>
                <a:lnTo>
                  <a:pt x="3923" y="9829"/>
                </a:lnTo>
                <a:lnTo>
                  <a:pt x="3904" y="9810"/>
                </a:lnTo>
                <a:lnTo>
                  <a:pt x="3943" y="9753"/>
                </a:lnTo>
                <a:lnTo>
                  <a:pt x="3923" y="9714"/>
                </a:lnTo>
                <a:lnTo>
                  <a:pt x="3904" y="9696"/>
                </a:lnTo>
                <a:lnTo>
                  <a:pt x="3885" y="9696"/>
                </a:lnTo>
                <a:lnTo>
                  <a:pt x="3847" y="9657"/>
                </a:lnTo>
                <a:lnTo>
                  <a:pt x="3847" y="9619"/>
                </a:lnTo>
                <a:lnTo>
                  <a:pt x="3867" y="9600"/>
                </a:lnTo>
                <a:lnTo>
                  <a:pt x="3867" y="9543"/>
                </a:lnTo>
                <a:lnTo>
                  <a:pt x="3904" y="9524"/>
                </a:lnTo>
                <a:lnTo>
                  <a:pt x="3943" y="9524"/>
                </a:lnTo>
                <a:lnTo>
                  <a:pt x="4133" y="9619"/>
                </a:lnTo>
                <a:lnTo>
                  <a:pt x="4133" y="9677"/>
                </a:lnTo>
                <a:lnTo>
                  <a:pt x="4171" y="9677"/>
                </a:lnTo>
                <a:lnTo>
                  <a:pt x="4285" y="9619"/>
                </a:lnTo>
                <a:close/>
                <a:moveTo>
                  <a:pt x="4857" y="8229"/>
                </a:moveTo>
                <a:lnTo>
                  <a:pt x="4914" y="8210"/>
                </a:lnTo>
                <a:lnTo>
                  <a:pt x="5009" y="8191"/>
                </a:lnTo>
                <a:lnTo>
                  <a:pt x="5123" y="8172"/>
                </a:lnTo>
                <a:lnTo>
                  <a:pt x="5181" y="8229"/>
                </a:lnTo>
                <a:lnTo>
                  <a:pt x="5200" y="8343"/>
                </a:lnTo>
                <a:lnTo>
                  <a:pt x="5181" y="8400"/>
                </a:lnTo>
                <a:lnTo>
                  <a:pt x="5200" y="8438"/>
                </a:lnTo>
                <a:lnTo>
                  <a:pt x="5162" y="8476"/>
                </a:lnTo>
                <a:lnTo>
                  <a:pt x="5105" y="8458"/>
                </a:lnTo>
                <a:lnTo>
                  <a:pt x="5086" y="8476"/>
                </a:lnTo>
                <a:lnTo>
                  <a:pt x="5086" y="8495"/>
                </a:lnTo>
                <a:lnTo>
                  <a:pt x="5142" y="8495"/>
                </a:lnTo>
                <a:lnTo>
                  <a:pt x="5181" y="8534"/>
                </a:lnTo>
                <a:lnTo>
                  <a:pt x="5162" y="8590"/>
                </a:lnTo>
                <a:lnTo>
                  <a:pt x="5105" y="8667"/>
                </a:lnTo>
                <a:lnTo>
                  <a:pt x="4990" y="8667"/>
                </a:lnTo>
                <a:lnTo>
                  <a:pt x="4952" y="8610"/>
                </a:lnTo>
                <a:lnTo>
                  <a:pt x="4914" y="8553"/>
                </a:lnTo>
                <a:lnTo>
                  <a:pt x="4876" y="8553"/>
                </a:lnTo>
                <a:lnTo>
                  <a:pt x="4876" y="8495"/>
                </a:lnTo>
                <a:lnTo>
                  <a:pt x="4857" y="8458"/>
                </a:lnTo>
                <a:lnTo>
                  <a:pt x="4781" y="8438"/>
                </a:lnTo>
                <a:lnTo>
                  <a:pt x="4761" y="8419"/>
                </a:lnTo>
                <a:lnTo>
                  <a:pt x="4819" y="8362"/>
                </a:lnTo>
                <a:lnTo>
                  <a:pt x="4819" y="8305"/>
                </a:lnTo>
                <a:lnTo>
                  <a:pt x="4761" y="8267"/>
                </a:lnTo>
                <a:lnTo>
                  <a:pt x="4647" y="8210"/>
                </a:lnTo>
                <a:lnTo>
                  <a:pt x="4571" y="8248"/>
                </a:lnTo>
                <a:lnTo>
                  <a:pt x="4533" y="8248"/>
                </a:lnTo>
                <a:lnTo>
                  <a:pt x="4514" y="8191"/>
                </a:lnTo>
                <a:lnTo>
                  <a:pt x="4571" y="8133"/>
                </a:lnTo>
                <a:lnTo>
                  <a:pt x="4647" y="8114"/>
                </a:lnTo>
                <a:lnTo>
                  <a:pt x="4742" y="8153"/>
                </a:lnTo>
                <a:lnTo>
                  <a:pt x="4819" y="8210"/>
                </a:lnTo>
                <a:lnTo>
                  <a:pt x="4857" y="8229"/>
                </a:lnTo>
                <a:close/>
                <a:moveTo>
                  <a:pt x="3943" y="8114"/>
                </a:moveTo>
                <a:lnTo>
                  <a:pt x="4038" y="8210"/>
                </a:lnTo>
                <a:lnTo>
                  <a:pt x="4076" y="8267"/>
                </a:lnTo>
                <a:lnTo>
                  <a:pt x="4057" y="8324"/>
                </a:lnTo>
                <a:lnTo>
                  <a:pt x="3980" y="8324"/>
                </a:lnTo>
                <a:lnTo>
                  <a:pt x="3943" y="8324"/>
                </a:lnTo>
                <a:lnTo>
                  <a:pt x="3962" y="8381"/>
                </a:lnTo>
                <a:lnTo>
                  <a:pt x="3943" y="8400"/>
                </a:lnTo>
                <a:lnTo>
                  <a:pt x="3867" y="8400"/>
                </a:lnTo>
                <a:lnTo>
                  <a:pt x="3828" y="8381"/>
                </a:lnTo>
                <a:lnTo>
                  <a:pt x="3771" y="8324"/>
                </a:lnTo>
                <a:lnTo>
                  <a:pt x="3733" y="8267"/>
                </a:lnTo>
                <a:lnTo>
                  <a:pt x="3733" y="8229"/>
                </a:lnTo>
                <a:lnTo>
                  <a:pt x="3771" y="8153"/>
                </a:lnTo>
                <a:lnTo>
                  <a:pt x="3867" y="8096"/>
                </a:lnTo>
                <a:lnTo>
                  <a:pt x="3943" y="8114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54" name="Freeform 35">
            <a:extLst>
              <a:ext uri="{FF2B5EF4-FFF2-40B4-BE49-F238E27FC236}">
                <a16:creationId xmlns:a16="http://schemas.microsoft.com/office/drawing/2014/main" id="{FD82709B-A94B-00A9-E32F-AC4E1902B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1624" y="4007781"/>
            <a:ext cx="195532" cy="219836"/>
          </a:xfrm>
          <a:custGeom>
            <a:avLst/>
            <a:gdLst>
              <a:gd name="T0" fmla="*/ 2147483646 w 1563"/>
              <a:gd name="T1" fmla="*/ 2147483646 h 1753"/>
              <a:gd name="T2" fmla="*/ 2147483646 w 1563"/>
              <a:gd name="T3" fmla="*/ 2147483646 h 1753"/>
              <a:gd name="T4" fmla="*/ 2147483646 w 1563"/>
              <a:gd name="T5" fmla="*/ 2147483646 h 1753"/>
              <a:gd name="T6" fmla="*/ 2147483646 w 1563"/>
              <a:gd name="T7" fmla="*/ 2147483646 h 1753"/>
              <a:gd name="T8" fmla="*/ 2147483646 w 1563"/>
              <a:gd name="T9" fmla="*/ 2147483646 h 1753"/>
              <a:gd name="T10" fmla="*/ 2147483646 w 1563"/>
              <a:gd name="T11" fmla="*/ 2147483646 h 1753"/>
              <a:gd name="T12" fmla="*/ 2147483646 w 1563"/>
              <a:gd name="T13" fmla="*/ 2147483646 h 1753"/>
              <a:gd name="T14" fmla="*/ 2147483646 w 1563"/>
              <a:gd name="T15" fmla="*/ 2147483646 h 1753"/>
              <a:gd name="T16" fmla="*/ 2147483646 w 1563"/>
              <a:gd name="T17" fmla="*/ 2147483646 h 1753"/>
              <a:gd name="T18" fmla="*/ 2147483646 w 1563"/>
              <a:gd name="T19" fmla="*/ 2147483646 h 1753"/>
              <a:gd name="T20" fmla="*/ 2147483646 w 1563"/>
              <a:gd name="T21" fmla="*/ 2147483646 h 1753"/>
              <a:gd name="T22" fmla="*/ 2147483646 w 1563"/>
              <a:gd name="T23" fmla="*/ 2147483646 h 1753"/>
              <a:gd name="T24" fmla="*/ 2147483646 w 1563"/>
              <a:gd name="T25" fmla="*/ 2147483646 h 1753"/>
              <a:gd name="T26" fmla="*/ 2147483646 w 1563"/>
              <a:gd name="T27" fmla="*/ 2147483646 h 1753"/>
              <a:gd name="T28" fmla="*/ 2147483646 w 1563"/>
              <a:gd name="T29" fmla="*/ 2147483646 h 1753"/>
              <a:gd name="T30" fmla="*/ 2147483646 w 1563"/>
              <a:gd name="T31" fmla="*/ 2147483646 h 1753"/>
              <a:gd name="T32" fmla="*/ 2147483646 w 1563"/>
              <a:gd name="T33" fmla="*/ 2147483646 h 1753"/>
              <a:gd name="T34" fmla="*/ 2147483646 w 1563"/>
              <a:gd name="T35" fmla="*/ 2147483646 h 1753"/>
              <a:gd name="T36" fmla="*/ 2147483646 w 1563"/>
              <a:gd name="T37" fmla="*/ 2147483646 h 1753"/>
              <a:gd name="T38" fmla="*/ 2147483646 w 1563"/>
              <a:gd name="T39" fmla="*/ 2147483646 h 1753"/>
              <a:gd name="T40" fmla="*/ 2147483646 w 1563"/>
              <a:gd name="T41" fmla="*/ 2147483646 h 1753"/>
              <a:gd name="T42" fmla="*/ 2147483646 w 1563"/>
              <a:gd name="T43" fmla="*/ 2147483646 h 1753"/>
              <a:gd name="T44" fmla="*/ 2147483646 w 1563"/>
              <a:gd name="T45" fmla="*/ 2147483646 h 1753"/>
              <a:gd name="T46" fmla="*/ 2147483646 w 1563"/>
              <a:gd name="T47" fmla="*/ 2147483646 h 1753"/>
              <a:gd name="T48" fmla="*/ 2147483646 w 1563"/>
              <a:gd name="T49" fmla="*/ 2147483646 h 1753"/>
              <a:gd name="T50" fmla="*/ 2147483646 w 1563"/>
              <a:gd name="T51" fmla="*/ 2147483646 h 1753"/>
              <a:gd name="T52" fmla="*/ 2147483646 w 1563"/>
              <a:gd name="T53" fmla="*/ 2147483646 h 1753"/>
              <a:gd name="T54" fmla="*/ 2147483646 w 1563"/>
              <a:gd name="T55" fmla="*/ 2147483646 h 1753"/>
              <a:gd name="T56" fmla="*/ 2147483646 w 1563"/>
              <a:gd name="T57" fmla="*/ 2147483646 h 1753"/>
              <a:gd name="T58" fmla="*/ 2147483646 w 1563"/>
              <a:gd name="T59" fmla="*/ 2147483646 h 1753"/>
              <a:gd name="T60" fmla="*/ 0 w 1563"/>
              <a:gd name="T61" fmla="*/ 2147483646 h 1753"/>
              <a:gd name="T62" fmla="*/ 2147483646 w 1563"/>
              <a:gd name="T63" fmla="*/ 2147483646 h 1753"/>
              <a:gd name="T64" fmla="*/ 2147483646 w 1563"/>
              <a:gd name="T65" fmla="*/ 2147483646 h 1753"/>
              <a:gd name="T66" fmla="*/ 2147483646 w 1563"/>
              <a:gd name="T67" fmla="*/ 2147483646 h 1753"/>
              <a:gd name="T68" fmla="*/ 2147483646 w 1563"/>
              <a:gd name="T69" fmla="*/ 2147483646 h 1753"/>
              <a:gd name="T70" fmla="*/ 2147483646 w 1563"/>
              <a:gd name="T71" fmla="*/ 2147483646 h 1753"/>
              <a:gd name="T72" fmla="*/ 2147483646 w 1563"/>
              <a:gd name="T73" fmla="*/ 2147483646 h 1753"/>
              <a:gd name="T74" fmla="*/ 2147483646 w 1563"/>
              <a:gd name="T75" fmla="*/ 2147483646 h 1753"/>
              <a:gd name="T76" fmla="*/ 2147483646 w 1563"/>
              <a:gd name="T77" fmla="*/ 2147483646 h 1753"/>
              <a:gd name="T78" fmla="*/ 2147483646 w 1563"/>
              <a:gd name="T79" fmla="*/ 2147483646 h 1753"/>
              <a:gd name="T80" fmla="*/ 2147483646 w 1563"/>
              <a:gd name="T81" fmla="*/ 0 h 1753"/>
              <a:gd name="T82" fmla="*/ 2147483646 w 1563"/>
              <a:gd name="T83" fmla="*/ 0 h 1753"/>
              <a:gd name="T84" fmla="*/ 2147483646 w 1563"/>
              <a:gd name="T85" fmla="*/ 2147483646 h 1753"/>
              <a:gd name="T86" fmla="*/ 2147483646 w 1563"/>
              <a:gd name="T87" fmla="*/ 2147483646 h 1753"/>
              <a:gd name="T88" fmla="*/ 2147483646 w 1563"/>
              <a:gd name="T89" fmla="*/ 2147483646 h 1753"/>
              <a:gd name="T90" fmla="*/ 2147483646 w 1563"/>
              <a:gd name="T91" fmla="*/ 2147483646 h 1753"/>
              <a:gd name="T92" fmla="*/ 2147483646 w 1563"/>
              <a:gd name="T93" fmla="*/ 2147483646 h 1753"/>
              <a:gd name="T94" fmla="*/ 2147483646 w 1563"/>
              <a:gd name="T95" fmla="*/ 2147483646 h 1753"/>
              <a:gd name="T96" fmla="*/ 2147483646 w 1563"/>
              <a:gd name="T97" fmla="*/ 2147483646 h 175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63" h="1753">
                <a:moveTo>
                  <a:pt x="1562" y="838"/>
                </a:moveTo>
                <a:lnTo>
                  <a:pt x="1523" y="895"/>
                </a:lnTo>
                <a:lnTo>
                  <a:pt x="1428" y="895"/>
                </a:lnTo>
                <a:lnTo>
                  <a:pt x="1352" y="895"/>
                </a:lnTo>
                <a:lnTo>
                  <a:pt x="1276" y="895"/>
                </a:lnTo>
                <a:lnTo>
                  <a:pt x="1200" y="895"/>
                </a:lnTo>
                <a:lnTo>
                  <a:pt x="1143" y="933"/>
                </a:lnTo>
                <a:lnTo>
                  <a:pt x="1066" y="933"/>
                </a:lnTo>
                <a:lnTo>
                  <a:pt x="1047" y="1048"/>
                </a:lnTo>
                <a:lnTo>
                  <a:pt x="1105" y="1124"/>
                </a:lnTo>
                <a:lnTo>
                  <a:pt x="1124" y="1219"/>
                </a:lnTo>
                <a:lnTo>
                  <a:pt x="1086" y="1314"/>
                </a:lnTo>
                <a:lnTo>
                  <a:pt x="933" y="1371"/>
                </a:lnTo>
                <a:lnTo>
                  <a:pt x="819" y="1276"/>
                </a:lnTo>
                <a:lnTo>
                  <a:pt x="762" y="1219"/>
                </a:lnTo>
                <a:lnTo>
                  <a:pt x="705" y="1162"/>
                </a:lnTo>
                <a:lnTo>
                  <a:pt x="533" y="1334"/>
                </a:lnTo>
                <a:lnTo>
                  <a:pt x="476" y="1486"/>
                </a:lnTo>
                <a:lnTo>
                  <a:pt x="438" y="1638"/>
                </a:lnTo>
                <a:lnTo>
                  <a:pt x="400" y="1657"/>
                </a:lnTo>
                <a:lnTo>
                  <a:pt x="362" y="1581"/>
                </a:lnTo>
                <a:lnTo>
                  <a:pt x="285" y="1505"/>
                </a:lnTo>
                <a:lnTo>
                  <a:pt x="285" y="1581"/>
                </a:lnTo>
                <a:lnTo>
                  <a:pt x="304" y="1733"/>
                </a:lnTo>
                <a:lnTo>
                  <a:pt x="267" y="1733"/>
                </a:lnTo>
                <a:lnTo>
                  <a:pt x="248" y="1676"/>
                </a:lnTo>
                <a:lnTo>
                  <a:pt x="209" y="1676"/>
                </a:lnTo>
                <a:lnTo>
                  <a:pt x="152" y="1715"/>
                </a:lnTo>
                <a:lnTo>
                  <a:pt x="95" y="1752"/>
                </a:lnTo>
                <a:lnTo>
                  <a:pt x="38" y="1695"/>
                </a:lnTo>
                <a:lnTo>
                  <a:pt x="0" y="1524"/>
                </a:lnTo>
                <a:lnTo>
                  <a:pt x="19" y="1371"/>
                </a:lnTo>
                <a:lnTo>
                  <a:pt x="57" y="1181"/>
                </a:lnTo>
                <a:lnTo>
                  <a:pt x="76" y="1067"/>
                </a:lnTo>
                <a:lnTo>
                  <a:pt x="133" y="972"/>
                </a:lnTo>
                <a:lnTo>
                  <a:pt x="228" y="857"/>
                </a:lnTo>
                <a:lnTo>
                  <a:pt x="304" y="705"/>
                </a:lnTo>
                <a:lnTo>
                  <a:pt x="381" y="267"/>
                </a:lnTo>
                <a:lnTo>
                  <a:pt x="457" y="152"/>
                </a:lnTo>
                <a:lnTo>
                  <a:pt x="590" y="57"/>
                </a:lnTo>
                <a:lnTo>
                  <a:pt x="724" y="0"/>
                </a:lnTo>
                <a:lnTo>
                  <a:pt x="895" y="0"/>
                </a:lnTo>
                <a:lnTo>
                  <a:pt x="1010" y="95"/>
                </a:lnTo>
                <a:lnTo>
                  <a:pt x="1047" y="247"/>
                </a:lnTo>
                <a:lnTo>
                  <a:pt x="1162" y="419"/>
                </a:lnTo>
                <a:lnTo>
                  <a:pt x="1314" y="533"/>
                </a:lnTo>
                <a:lnTo>
                  <a:pt x="1428" y="667"/>
                </a:lnTo>
                <a:lnTo>
                  <a:pt x="1543" y="800"/>
                </a:lnTo>
                <a:lnTo>
                  <a:pt x="1562" y="838"/>
                </a:lnTo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55" name="Freeform 36">
            <a:extLst>
              <a:ext uri="{FF2B5EF4-FFF2-40B4-BE49-F238E27FC236}">
                <a16:creationId xmlns:a16="http://schemas.microsoft.com/office/drawing/2014/main" id="{12B2776D-DBAE-67A3-BFF5-B7716D59E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0346" y="3609535"/>
            <a:ext cx="377256" cy="355715"/>
          </a:xfrm>
          <a:custGeom>
            <a:avLst/>
            <a:gdLst>
              <a:gd name="T0" fmla="*/ 2147483646 w 3011"/>
              <a:gd name="T1" fmla="*/ 2147483646 h 2839"/>
              <a:gd name="T2" fmla="*/ 2147483646 w 3011"/>
              <a:gd name="T3" fmla="*/ 2147483646 h 2839"/>
              <a:gd name="T4" fmla="*/ 2147483646 w 3011"/>
              <a:gd name="T5" fmla="*/ 2147483646 h 2839"/>
              <a:gd name="T6" fmla="*/ 2147483646 w 3011"/>
              <a:gd name="T7" fmla="*/ 2147483646 h 2839"/>
              <a:gd name="T8" fmla="*/ 2147483646 w 3011"/>
              <a:gd name="T9" fmla="*/ 2147483646 h 2839"/>
              <a:gd name="T10" fmla="*/ 2147483646 w 3011"/>
              <a:gd name="T11" fmla="*/ 2147483646 h 2839"/>
              <a:gd name="T12" fmla="*/ 2147483646 w 3011"/>
              <a:gd name="T13" fmla="*/ 2147483646 h 2839"/>
              <a:gd name="T14" fmla="*/ 2147483646 w 3011"/>
              <a:gd name="T15" fmla="*/ 2147483646 h 2839"/>
              <a:gd name="T16" fmla="*/ 2147483646 w 3011"/>
              <a:gd name="T17" fmla="*/ 2147483646 h 2839"/>
              <a:gd name="T18" fmla="*/ 2147483646 w 3011"/>
              <a:gd name="T19" fmla="*/ 2147483646 h 2839"/>
              <a:gd name="T20" fmla="*/ 2147483646 w 3011"/>
              <a:gd name="T21" fmla="*/ 2147483646 h 2839"/>
              <a:gd name="T22" fmla="*/ 2147483646 w 3011"/>
              <a:gd name="T23" fmla="*/ 2147483646 h 2839"/>
              <a:gd name="T24" fmla="*/ 2147483646 w 3011"/>
              <a:gd name="T25" fmla="*/ 2147483646 h 2839"/>
              <a:gd name="T26" fmla="*/ 2147483646 w 3011"/>
              <a:gd name="T27" fmla="*/ 2147483646 h 2839"/>
              <a:gd name="T28" fmla="*/ 2147483646 w 3011"/>
              <a:gd name="T29" fmla="*/ 2147483646 h 2839"/>
              <a:gd name="T30" fmla="*/ 2147483646 w 3011"/>
              <a:gd name="T31" fmla="*/ 2147483646 h 2839"/>
              <a:gd name="T32" fmla="*/ 2147483646 w 3011"/>
              <a:gd name="T33" fmla="*/ 2147483646 h 2839"/>
              <a:gd name="T34" fmla="*/ 2147483646 w 3011"/>
              <a:gd name="T35" fmla="*/ 2147483646 h 2839"/>
              <a:gd name="T36" fmla="*/ 2147483646 w 3011"/>
              <a:gd name="T37" fmla="*/ 2147483646 h 2839"/>
              <a:gd name="T38" fmla="*/ 2147483646 w 3011"/>
              <a:gd name="T39" fmla="*/ 2147483646 h 2839"/>
              <a:gd name="T40" fmla="*/ 2147483646 w 3011"/>
              <a:gd name="T41" fmla="*/ 2147483646 h 2839"/>
              <a:gd name="T42" fmla="*/ 2147483646 w 3011"/>
              <a:gd name="T43" fmla="*/ 2147483646 h 2839"/>
              <a:gd name="T44" fmla="*/ 2147483646 w 3011"/>
              <a:gd name="T45" fmla="*/ 2147483646 h 2839"/>
              <a:gd name="T46" fmla="*/ 2147483646 w 3011"/>
              <a:gd name="T47" fmla="*/ 2147483646 h 2839"/>
              <a:gd name="T48" fmla="*/ 2147483646 w 3011"/>
              <a:gd name="T49" fmla="*/ 2147483646 h 2839"/>
              <a:gd name="T50" fmla="*/ 2147483646 w 3011"/>
              <a:gd name="T51" fmla="*/ 2147483646 h 2839"/>
              <a:gd name="T52" fmla="*/ 2147483646 w 3011"/>
              <a:gd name="T53" fmla="*/ 2147483646 h 2839"/>
              <a:gd name="T54" fmla="*/ 2147483646 w 3011"/>
              <a:gd name="T55" fmla="*/ 0 h 2839"/>
              <a:gd name="T56" fmla="*/ 2147483646 w 3011"/>
              <a:gd name="T57" fmla="*/ 2147483646 h 2839"/>
              <a:gd name="T58" fmla="*/ 2147483646 w 3011"/>
              <a:gd name="T59" fmla="*/ 2147483646 h 2839"/>
              <a:gd name="T60" fmla="*/ 2147483646 w 3011"/>
              <a:gd name="T61" fmla="*/ 2147483646 h 2839"/>
              <a:gd name="T62" fmla="*/ 2147483646 w 3011"/>
              <a:gd name="T63" fmla="*/ 2147483646 h 2839"/>
              <a:gd name="T64" fmla="*/ 2147483646 w 3011"/>
              <a:gd name="T65" fmla="*/ 2147483646 h 283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011" h="2839">
                <a:moveTo>
                  <a:pt x="2972" y="572"/>
                </a:moveTo>
                <a:lnTo>
                  <a:pt x="2972" y="572"/>
                </a:lnTo>
                <a:lnTo>
                  <a:pt x="3010" y="648"/>
                </a:lnTo>
                <a:lnTo>
                  <a:pt x="2991" y="819"/>
                </a:lnTo>
                <a:lnTo>
                  <a:pt x="2972" y="1010"/>
                </a:lnTo>
                <a:lnTo>
                  <a:pt x="2934" y="1315"/>
                </a:lnTo>
                <a:lnTo>
                  <a:pt x="2877" y="1447"/>
                </a:lnTo>
                <a:lnTo>
                  <a:pt x="2763" y="1581"/>
                </a:lnTo>
                <a:lnTo>
                  <a:pt x="2667" y="1638"/>
                </a:lnTo>
                <a:lnTo>
                  <a:pt x="2629" y="1505"/>
                </a:lnTo>
                <a:lnTo>
                  <a:pt x="2591" y="1315"/>
                </a:lnTo>
                <a:lnTo>
                  <a:pt x="2515" y="1181"/>
                </a:lnTo>
                <a:lnTo>
                  <a:pt x="2419" y="1162"/>
                </a:lnTo>
                <a:lnTo>
                  <a:pt x="2382" y="1315"/>
                </a:lnTo>
                <a:lnTo>
                  <a:pt x="2458" y="1333"/>
                </a:lnTo>
                <a:lnTo>
                  <a:pt x="2515" y="1410"/>
                </a:lnTo>
                <a:lnTo>
                  <a:pt x="2534" y="1505"/>
                </a:lnTo>
                <a:lnTo>
                  <a:pt x="2534" y="1600"/>
                </a:lnTo>
                <a:lnTo>
                  <a:pt x="2515" y="1714"/>
                </a:lnTo>
                <a:lnTo>
                  <a:pt x="2458" y="1733"/>
                </a:lnTo>
                <a:lnTo>
                  <a:pt x="2382" y="1733"/>
                </a:lnTo>
                <a:lnTo>
                  <a:pt x="2324" y="1791"/>
                </a:lnTo>
                <a:lnTo>
                  <a:pt x="2343" y="1848"/>
                </a:lnTo>
                <a:lnTo>
                  <a:pt x="2343" y="1981"/>
                </a:lnTo>
                <a:lnTo>
                  <a:pt x="2362" y="2133"/>
                </a:lnTo>
                <a:lnTo>
                  <a:pt x="2305" y="2229"/>
                </a:lnTo>
                <a:lnTo>
                  <a:pt x="2267" y="2324"/>
                </a:lnTo>
                <a:lnTo>
                  <a:pt x="2305" y="2400"/>
                </a:lnTo>
                <a:lnTo>
                  <a:pt x="2362" y="2438"/>
                </a:lnTo>
                <a:lnTo>
                  <a:pt x="2343" y="2553"/>
                </a:lnTo>
                <a:lnTo>
                  <a:pt x="2210" y="2590"/>
                </a:lnTo>
                <a:lnTo>
                  <a:pt x="2096" y="2667"/>
                </a:lnTo>
                <a:lnTo>
                  <a:pt x="1925" y="2838"/>
                </a:lnTo>
                <a:lnTo>
                  <a:pt x="1772" y="2838"/>
                </a:lnTo>
                <a:lnTo>
                  <a:pt x="1753" y="2819"/>
                </a:lnTo>
                <a:lnTo>
                  <a:pt x="1562" y="2762"/>
                </a:lnTo>
                <a:lnTo>
                  <a:pt x="1429" y="2629"/>
                </a:lnTo>
                <a:lnTo>
                  <a:pt x="1391" y="2400"/>
                </a:lnTo>
                <a:lnTo>
                  <a:pt x="1239" y="2286"/>
                </a:lnTo>
                <a:lnTo>
                  <a:pt x="915" y="2114"/>
                </a:lnTo>
                <a:lnTo>
                  <a:pt x="648" y="1810"/>
                </a:lnTo>
                <a:lnTo>
                  <a:pt x="477" y="1676"/>
                </a:lnTo>
                <a:lnTo>
                  <a:pt x="96" y="1619"/>
                </a:lnTo>
                <a:lnTo>
                  <a:pt x="0" y="1429"/>
                </a:lnTo>
                <a:lnTo>
                  <a:pt x="153" y="1105"/>
                </a:lnTo>
                <a:lnTo>
                  <a:pt x="134" y="800"/>
                </a:lnTo>
                <a:lnTo>
                  <a:pt x="286" y="686"/>
                </a:lnTo>
                <a:lnTo>
                  <a:pt x="438" y="590"/>
                </a:lnTo>
                <a:lnTo>
                  <a:pt x="534" y="590"/>
                </a:lnTo>
                <a:lnTo>
                  <a:pt x="572" y="514"/>
                </a:lnTo>
                <a:lnTo>
                  <a:pt x="515" y="400"/>
                </a:lnTo>
                <a:lnTo>
                  <a:pt x="496" y="305"/>
                </a:lnTo>
                <a:lnTo>
                  <a:pt x="705" y="133"/>
                </a:lnTo>
                <a:lnTo>
                  <a:pt x="972" y="38"/>
                </a:lnTo>
                <a:lnTo>
                  <a:pt x="1181" y="0"/>
                </a:lnTo>
                <a:lnTo>
                  <a:pt x="1391" y="57"/>
                </a:lnTo>
                <a:lnTo>
                  <a:pt x="1620" y="152"/>
                </a:lnTo>
                <a:lnTo>
                  <a:pt x="1676" y="248"/>
                </a:lnTo>
                <a:lnTo>
                  <a:pt x="1676" y="362"/>
                </a:lnTo>
                <a:lnTo>
                  <a:pt x="1696" y="457"/>
                </a:lnTo>
                <a:lnTo>
                  <a:pt x="1772" y="514"/>
                </a:lnTo>
                <a:lnTo>
                  <a:pt x="1886" y="553"/>
                </a:lnTo>
                <a:lnTo>
                  <a:pt x="2458" y="438"/>
                </a:lnTo>
                <a:lnTo>
                  <a:pt x="2953" y="572"/>
                </a:lnTo>
                <a:lnTo>
                  <a:pt x="2972" y="572"/>
                </a:lnTo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56" name="Freeform 37">
            <a:extLst>
              <a:ext uri="{FF2B5EF4-FFF2-40B4-BE49-F238E27FC236}">
                <a16:creationId xmlns:a16="http://schemas.microsoft.com/office/drawing/2014/main" id="{72A36AB9-6408-B8F4-2620-D9C784CB1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5272" y="1781802"/>
            <a:ext cx="2467356" cy="1975763"/>
          </a:xfrm>
          <a:custGeom>
            <a:avLst/>
            <a:gdLst>
              <a:gd name="T0" fmla="*/ 2147483646 w 19697"/>
              <a:gd name="T1" fmla="*/ 2147483646 h 15772"/>
              <a:gd name="T2" fmla="*/ 2147483646 w 19697"/>
              <a:gd name="T3" fmla="*/ 2147483646 h 15772"/>
              <a:gd name="T4" fmla="*/ 2147483646 w 19697"/>
              <a:gd name="T5" fmla="*/ 2147483646 h 15772"/>
              <a:gd name="T6" fmla="*/ 2147483646 w 19697"/>
              <a:gd name="T7" fmla="*/ 2147483646 h 15772"/>
              <a:gd name="T8" fmla="*/ 2147483646 w 19697"/>
              <a:gd name="T9" fmla="*/ 2147483646 h 15772"/>
              <a:gd name="T10" fmla="*/ 2147483646 w 19697"/>
              <a:gd name="T11" fmla="*/ 2147483646 h 15772"/>
              <a:gd name="T12" fmla="*/ 2147483646 w 19697"/>
              <a:gd name="T13" fmla="*/ 2147483646 h 15772"/>
              <a:gd name="T14" fmla="*/ 2147483646 w 19697"/>
              <a:gd name="T15" fmla="*/ 2147483646 h 15772"/>
              <a:gd name="T16" fmla="*/ 2147483646 w 19697"/>
              <a:gd name="T17" fmla="*/ 2147483646 h 15772"/>
              <a:gd name="T18" fmla="*/ 2147483646 w 19697"/>
              <a:gd name="T19" fmla="*/ 2147483646 h 15772"/>
              <a:gd name="T20" fmla="*/ 2147483646 w 19697"/>
              <a:gd name="T21" fmla="*/ 2147483646 h 15772"/>
              <a:gd name="T22" fmla="*/ 2147483646 w 19697"/>
              <a:gd name="T23" fmla="*/ 2147483646 h 15772"/>
              <a:gd name="T24" fmla="*/ 2147483646 w 19697"/>
              <a:gd name="T25" fmla="*/ 2147483646 h 15772"/>
              <a:gd name="T26" fmla="*/ 2147483646 w 19697"/>
              <a:gd name="T27" fmla="*/ 2147483646 h 15772"/>
              <a:gd name="T28" fmla="*/ 2147483646 w 19697"/>
              <a:gd name="T29" fmla="*/ 2147483646 h 15772"/>
              <a:gd name="T30" fmla="*/ 2147483646 w 19697"/>
              <a:gd name="T31" fmla="*/ 2147483646 h 15772"/>
              <a:gd name="T32" fmla="*/ 2147483646 w 19697"/>
              <a:gd name="T33" fmla="*/ 2147483646 h 15772"/>
              <a:gd name="T34" fmla="*/ 2147483646 w 19697"/>
              <a:gd name="T35" fmla="*/ 2147483646 h 15772"/>
              <a:gd name="T36" fmla="*/ 2147483646 w 19697"/>
              <a:gd name="T37" fmla="*/ 2147483646 h 15772"/>
              <a:gd name="T38" fmla="*/ 2147483646 w 19697"/>
              <a:gd name="T39" fmla="*/ 2147483646 h 15772"/>
              <a:gd name="T40" fmla="*/ 2147483646 w 19697"/>
              <a:gd name="T41" fmla="*/ 2147483646 h 15772"/>
              <a:gd name="T42" fmla="*/ 2147483646 w 19697"/>
              <a:gd name="T43" fmla="*/ 2147483646 h 15772"/>
              <a:gd name="T44" fmla="*/ 2147483646 w 19697"/>
              <a:gd name="T45" fmla="*/ 2147483646 h 15772"/>
              <a:gd name="T46" fmla="*/ 2147483646 w 19697"/>
              <a:gd name="T47" fmla="*/ 2147483646 h 15772"/>
              <a:gd name="T48" fmla="*/ 2147483646 w 19697"/>
              <a:gd name="T49" fmla="*/ 2147483646 h 15772"/>
              <a:gd name="T50" fmla="*/ 2147483646 w 19697"/>
              <a:gd name="T51" fmla="*/ 2147483646 h 15772"/>
              <a:gd name="T52" fmla="*/ 2147483646 w 19697"/>
              <a:gd name="T53" fmla="*/ 2147483646 h 15772"/>
              <a:gd name="T54" fmla="*/ 2147483646 w 19697"/>
              <a:gd name="T55" fmla="*/ 2147483646 h 15772"/>
              <a:gd name="T56" fmla="*/ 2147483646 w 19697"/>
              <a:gd name="T57" fmla="*/ 2147483646 h 15772"/>
              <a:gd name="T58" fmla="*/ 0 w 19697"/>
              <a:gd name="T59" fmla="*/ 2147483646 h 15772"/>
              <a:gd name="T60" fmla="*/ 2147483646 w 19697"/>
              <a:gd name="T61" fmla="*/ 2147483646 h 15772"/>
              <a:gd name="T62" fmla="*/ 2147483646 w 19697"/>
              <a:gd name="T63" fmla="*/ 2147483646 h 15772"/>
              <a:gd name="T64" fmla="*/ 2147483646 w 19697"/>
              <a:gd name="T65" fmla="*/ 2147483646 h 15772"/>
              <a:gd name="T66" fmla="*/ 2147483646 w 19697"/>
              <a:gd name="T67" fmla="*/ 2147483646 h 15772"/>
              <a:gd name="T68" fmla="*/ 2147483646 w 19697"/>
              <a:gd name="T69" fmla="*/ 2147483646 h 15772"/>
              <a:gd name="T70" fmla="*/ 2147483646 w 19697"/>
              <a:gd name="T71" fmla="*/ 2147483646 h 15772"/>
              <a:gd name="T72" fmla="*/ 2147483646 w 19697"/>
              <a:gd name="T73" fmla="*/ 2147483646 h 15772"/>
              <a:gd name="T74" fmla="*/ 2147483646 w 19697"/>
              <a:gd name="T75" fmla="*/ 2147483646 h 15772"/>
              <a:gd name="T76" fmla="*/ 2147483646 w 19697"/>
              <a:gd name="T77" fmla="*/ 2147483646 h 15772"/>
              <a:gd name="T78" fmla="*/ 2147483646 w 19697"/>
              <a:gd name="T79" fmla="*/ 2147483646 h 15772"/>
              <a:gd name="T80" fmla="*/ 2147483646 w 19697"/>
              <a:gd name="T81" fmla="*/ 2147483646 h 15772"/>
              <a:gd name="T82" fmla="*/ 2147483646 w 19697"/>
              <a:gd name="T83" fmla="*/ 2147483646 h 15772"/>
              <a:gd name="T84" fmla="*/ 2147483646 w 19697"/>
              <a:gd name="T85" fmla="*/ 2147483646 h 15772"/>
              <a:gd name="T86" fmla="*/ 2147483646 w 19697"/>
              <a:gd name="T87" fmla="*/ 2147483646 h 15772"/>
              <a:gd name="T88" fmla="*/ 2147483646 w 19697"/>
              <a:gd name="T89" fmla="*/ 2147483646 h 15772"/>
              <a:gd name="T90" fmla="*/ 2147483646 w 19697"/>
              <a:gd name="T91" fmla="*/ 2147483646 h 15772"/>
              <a:gd name="T92" fmla="*/ 2147483646 w 19697"/>
              <a:gd name="T93" fmla="*/ 2147483646 h 15772"/>
              <a:gd name="T94" fmla="*/ 2147483646 w 19697"/>
              <a:gd name="T95" fmla="*/ 2147483646 h 15772"/>
              <a:gd name="T96" fmla="*/ 2147483646 w 19697"/>
              <a:gd name="T97" fmla="*/ 2147483646 h 15772"/>
              <a:gd name="T98" fmla="*/ 2147483646 w 19697"/>
              <a:gd name="T99" fmla="*/ 2147483646 h 15772"/>
              <a:gd name="T100" fmla="*/ 2147483646 w 19697"/>
              <a:gd name="T101" fmla="*/ 2147483646 h 15772"/>
              <a:gd name="T102" fmla="*/ 2147483646 w 19697"/>
              <a:gd name="T103" fmla="*/ 2147483646 h 15772"/>
              <a:gd name="T104" fmla="*/ 2147483646 w 19697"/>
              <a:gd name="T105" fmla="*/ 2147483646 h 15772"/>
              <a:gd name="T106" fmla="*/ 2147483646 w 19697"/>
              <a:gd name="T107" fmla="*/ 2147483646 h 15772"/>
              <a:gd name="T108" fmla="*/ 2147483646 w 19697"/>
              <a:gd name="T109" fmla="*/ 2147483646 h 15772"/>
              <a:gd name="T110" fmla="*/ 2147483646 w 19697"/>
              <a:gd name="T111" fmla="*/ 2147483646 h 15772"/>
              <a:gd name="T112" fmla="*/ 2147483646 w 19697"/>
              <a:gd name="T113" fmla="*/ 2147483646 h 15772"/>
              <a:gd name="T114" fmla="*/ 2147483646 w 19697"/>
              <a:gd name="T115" fmla="*/ 2147483646 h 15772"/>
              <a:gd name="T116" fmla="*/ 2147483646 w 19697"/>
              <a:gd name="T117" fmla="*/ 2147483646 h 15772"/>
              <a:gd name="T118" fmla="*/ 2147483646 w 19697"/>
              <a:gd name="T119" fmla="*/ 2147483646 h 15772"/>
              <a:gd name="T120" fmla="*/ 2147483646 w 19697"/>
              <a:gd name="T121" fmla="*/ 2147483646 h 15772"/>
              <a:gd name="T122" fmla="*/ 2147483646 w 19697"/>
              <a:gd name="T123" fmla="*/ 2147483646 h 15772"/>
              <a:gd name="T124" fmla="*/ 2147483646 w 19697"/>
              <a:gd name="T125" fmla="*/ 0 h 1577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9697" h="15772">
                <a:moveTo>
                  <a:pt x="10286" y="7315"/>
                </a:moveTo>
                <a:lnTo>
                  <a:pt x="10286" y="7334"/>
                </a:lnTo>
                <a:lnTo>
                  <a:pt x="10306" y="7638"/>
                </a:lnTo>
                <a:lnTo>
                  <a:pt x="10401" y="7962"/>
                </a:lnTo>
                <a:lnTo>
                  <a:pt x="10439" y="8286"/>
                </a:lnTo>
                <a:lnTo>
                  <a:pt x="10401" y="8953"/>
                </a:lnTo>
                <a:lnTo>
                  <a:pt x="10362" y="9105"/>
                </a:lnTo>
                <a:lnTo>
                  <a:pt x="10153" y="9334"/>
                </a:lnTo>
                <a:lnTo>
                  <a:pt x="10077" y="9467"/>
                </a:lnTo>
                <a:lnTo>
                  <a:pt x="10058" y="9619"/>
                </a:lnTo>
                <a:lnTo>
                  <a:pt x="10020" y="10553"/>
                </a:lnTo>
                <a:lnTo>
                  <a:pt x="10039" y="10686"/>
                </a:lnTo>
                <a:lnTo>
                  <a:pt x="10077" y="10762"/>
                </a:lnTo>
                <a:lnTo>
                  <a:pt x="10134" y="10781"/>
                </a:lnTo>
                <a:lnTo>
                  <a:pt x="10153" y="10820"/>
                </a:lnTo>
                <a:lnTo>
                  <a:pt x="10191" y="11086"/>
                </a:lnTo>
                <a:lnTo>
                  <a:pt x="10248" y="11296"/>
                </a:lnTo>
                <a:lnTo>
                  <a:pt x="10286" y="11334"/>
                </a:lnTo>
                <a:lnTo>
                  <a:pt x="10325" y="11372"/>
                </a:lnTo>
                <a:lnTo>
                  <a:pt x="10306" y="11505"/>
                </a:lnTo>
                <a:lnTo>
                  <a:pt x="10248" y="11563"/>
                </a:lnTo>
                <a:lnTo>
                  <a:pt x="10191" y="11600"/>
                </a:lnTo>
                <a:lnTo>
                  <a:pt x="10134" y="11619"/>
                </a:lnTo>
                <a:lnTo>
                  <a:pt x="10020" y="11695"/>
                </a:lnTo>
                <a:lnTo>
                  <a:pt x="10020" y="11810"/>
                </a:lnTo>
                <a:lnTo>
                  <a:pt x="10153" y="11944"/>
                </a:lnTo>
                <a:lnTo>
                  <a:pt x="10248" y="12039"/>
                </a:lnTo>
                <a:lnTo>
                  <a:pt x="10343" y="12172"/>
                </a:lnTo>
                <a:lnTo>
                  <a:pt x="10477" y="12191"/>
                </a:lnTo>
                <a:lnTo>
                  <a:pt x="10629" y="12058"/>
                </a:lnTo>
                <a:lnTo>
                  <a:pt x="11029" y="11619"/>
                </a:lnTo>
                <a:lnTo>
                  <a:pt x="11105" y="11486"/>
                </a:lnTo>
                <a:lnTo>
                  <a:pt x="11220" y="11581"/>
                </a:lnTo>
                <a:lnTo>
                  <a:pt x="11239" y="11715"/>
                </a:lnTo>
                <a:lnTo>
                  <a:pt x="11277" y="11848"/>
                </a:lnTo>
                <a:lnTo>
                  <a:pt x="11315" y="12000"/>
                </a:lnTo>
                <a:lnTo>
                  <a:pt x="11220" y="12153"/>
                </a:lnTo>
                <a:lnTo>
                  <a:pt x="10991" y="12609"/>
                </a:lnTo>
                <a:lnTo>
                  <a:pt x="10972" y="12800"/>
                </a:lnTo>
                <a:lnTo>
                  <a:pt x="10915" y="13333"/>
                </a:lnTo>
                <a:lnTo>
                  <a:pt x="10743" y="13809"/>
                </a:lnTo>
                <a:lnTo>
                  <a:pt x="10743" y="14095"/>
                </a:lnTo>
                <a:lnTo>
                  <a:pt x="10591" y="14590"/>
                </a:lnTo>
                <a:lnTo>
                  <a:pt x="10458" y="14838"/>
                </a:lnTo>
                <a:lnTo>
                  <a:pt x="10401" y="14952"/>
                </a:lnTo>
                <a:lnTo>
                  <a:pt x="10458" y="15085"/>
                </a:lnTo>
                <a:lnTo>
                  <a:pt x="10515" y="15162"/>
                </a:lnTo>
                <a:lnTo>
                  <a:pt x="10496" y="15162"/>
                </a:lnTo>
                <a:lnTo>
                  <a:pt x="10001" y="15028"/>
                </a:lnTo>
                <a:lnTo>
                  <a:pt x="9429" y="15143"/>
                </a:lnTo>
                <a:lnTo>
                  <a:pt x="9315" y="15104"/>
                </a:lnTo>
                <a:lnTo>
                  <a:pt x="9239" y="15047"/>
                </a:lnTo>
                <a:lnTo>
                  <a:pt x="9219" y="14952"/>
                </a:lnTo>
                <a:lnTo>
                  <a:pt x="9219" y="14838"/>
                </a:lnTo>
                <a:lnTo>
                  <a:pt x="9163" y="14742"/>
                </a:lnTo>
                <a:lnTo>
                  <a:pt x="8934" y="14647"/>
                </a:lnTo>
                <a:lnTo>
                  <a:pt x="8724" y="14590"/>
                </a:lnTo>
                <a:lnTo>
                  <a:pt x="8515" y="14628"/>
                </a:lnTo>
                <a:lnTo>
                  <a:pt x="8248" y="14723"/>
                </a:lnTo>
                <a:lnTo>
                  <a:pt x="8039" y="14895"/>
                </a:lnTo>
                <a:lnTo>
                  <a:pt x="8058" y="14990"/>
                </a:lnTo>
                <a:lnTo>
                  <a:pt x="8115" y="15104"/>
                </a:lnTo>
                <a:lnTo>
                  <a:pt x="8077" y="15180"/>
                </a:lnTo>
                <a:lnTo>
                  <a:pt x="7981" y="15180"/>
                </a:lnTo>
                <a:lnTo>
                  <a:pt x="7829" y="15276"/>
                </a:lnTo>
                <a:lnTo>
                  <a:pt x="7677" y="15390"/>
                </a:lnTo>
                <a:lnTo>
                  <a:pt x="7505" y="15447"/>
                </a:lnTo>
                <a:lnTo>
                  <a:pt x="7315" y="15371"/>
                </a:lnTo>
                <a:lnTo>
                  <a:pt x="7067" y="15314"/>
                </a:lnTo>
                <a:lnTo>
                  <a:pt x="6839" y="15390"/>
                </a:lnTo>
                <a:lnTo>
                  <a:pt x="6762" y="15485"/>
                </a:lnTo>
                <a:lnTo>
                  <a:pt x="6686" y="15561"/>
                </a:lnTo>
                <a:lnTo>
                  <a:pt x="6591" y="15580"/>
                </a:lnTo>
                <a:lnTo>
                  <a:pt x="6496" y="15619"/>
                </a:lnTo>
                <a:lnTo>
                  <a:pt x="6305" y="15771"/>
                </a:lnTo>
                <a:lnTo>
                  <a:pt x="6058" y="15771"/>
                </a:lnTo>
                <a:lnTo>
                  <a:pt x="5867" y="15656"/>
                </a:lnTo>
                <a:lnTo>
                  <a:pt x="5658" y="15600"/>
                </a:lnTo>
                <a:lnTo>
                  <a:pt x="5429" y="15638"/>
                </a:lnTo>
                <a:lnTo>
                  <a:pt x="5201" y="15676"/>
                </a:lnTo>
                <a:lnTo>
                  <a:pt x="5010" y="15542"/>
                </a:lnTo>
                <a:lnTo>
                  <a:pt x="4839" y="15352"/>
                </a:lnTo>
                <a:lnTo>
                  <a:pt x="4781" y="14933"/>
                </a:lnTo>
                <a:lnTo>
                  <a:pt x="4648" y="15028"/>
                </a:lnTo>
                <a:lnTo>
                  <a:pt x="4495" y="15257"/>
                </a:lnTo>
                <a:lnTo>
                  <a:pt x="4324" y="15219"/>
                </a:lnTo>
                <a:lnTo>
                  <a:pt x="3982" y="15390"/>
                </a:lnTo>
                <a:lnTo>
                  <a:pt x="3810" y="15352"/>
                </a:lnTo>
                <a:lnTo>
                  <a:pt x="3638" y="15238"/>
                </a:lnTo>
                <a:lnTo>
                  <a:pt x="3467" y="15162"/>
                </a:lnTo>
                <a:lnTo>
                  <a:pt x="3296" y="15123"/>
                </a:lnTo>
                <a:lnTo>
                  <a:pt x="3105" y="15162"/>
                </a:lnTo>
                <a:lnTo>
                  <a:pt x="2705" y="15143"/>
                </a:lnTo>
                <a:lnTo>
                  <a:pt x="2610" y="14781"/>
                </a:lnTo>
                <a:lnTo>
                  <a:pt x="2686" y="14609"/>
                </a:lnTo>
                <a:lnTo>
                  <a:pt x="2686" y="14419"/>
                </a:lnTo>
                <a:lnTo>
                  <a:pt x="2610" y="14323"/>
                </a:lnTo>
                <a:lnTo>
                  <a:pt x="2514" y="14266"/>
                </a:lnTo>
                <a:lnTo>
                  <a:pt x="2496" y="14190"/>
                </a:lnTo>
                <a:lnTo>
                  <a:pt x="2458" y="14133"/>
                </a:lnTo>
                <a:lnTo>
                  <a:pt x="2324" y="14019"/>
                </a:lnTo>
                <a:lnTo>
                  <a:pt x="2229" y="13866"/>
                </a:lnTo>
                <a:lnTo>
                  <a:pt x="2115" y="13733"/>
                </a:lnTo>
                <a:lnTo>
                  <a:pt x="1943" y="13675"/>
                </a:lnTo>
                <a:lnTo>
                  <a:pt x="1772" y="13675"/>
                </a:lnTo>
                <a:lnTo>
                  <a:pt x="1581" y="13675"/>
                </a:lnTo>
                <a:lnTo>
                  <a:pt x="1486" y="13599"/>
                </a:lnTo>
                <a:lnTo>
                  <a:pt x="1410" y="13523"/>
                </a:lnTo>
                <a:lnTo>
                  <a:pt x="1219" y="13523"/>
                </a:lnTo>
                <a:lnTo>
                  <a:pt x="1162" y="13504"/>
                </a:lnTo>
                <a:lnTo>
                  <a:pt x="1105" y="13466"/>
                </a:lnTo>
                <a:lnTo>
                  <a:pt x="1086" y="13409"/>
                </a:lnTo>
                <a:lnTo>
                  <a:pt x="1086" y="13352"/>
                </a:lnTo>
                <a:lnTo>
                  <a:pt x="1029" y="13295"/>
                </a:lnTo>
                <a:lnTo>
                  <a:pt x="972" y="13257"/>
                </a:lnTo>
                <a:lnTo>
                  <a:pt x="838" y="13181"/>
                </a:lnTo>
                <a:lnTo>
                  <a:pt x="781" y="13009"/>
                </a:lnTo>
                <a:lnTo>
                  <a:pt x="819" y="12515"/>
                </a:lnTo>
                <a:lnTo>
                  <a:pt x="553" y="12076"/>
                </a:lnTo>
                <a:lnTo>
                  <a:pt x="705" y="12000"/>
                </a:lnTo>
                <a:lnTo>
                  <a:pt x="877" y="11944"/>
                </a:lnTo>
                <a:lnTo>
                  <a:pt x="972" y="11753"/>
                </a:lnTo>
                <a:lnTo>
                  <a:pt x="1029" y="11563"/>
                </a:lnTo>
                <a:lnTo>
                  <a:pt x="1067" y="11467"/>
                </a:lnTo>
                <a:lnTo>
                  <a:pt x="1124" y="11391"/>
                </a:lnTo>
                <a:lnTo>
                  <a:pt x="1143" y="11277"/>
                </a:lnTo>
                <a:lnTo>
                  <a:pt x="1143" y="11162"/>
                </a:lnTo>
                <a:lnTo>
                  <a:pt x="1105" y="10953"/>
                </a:lnTo>
                <a:lnTo>
                  <a:pt x="1258" y="10820"/>
                </a:lnTo>
                <a:lnTo>
                  <a:pt x="1410" y="10857"/>
                </a:lnTo>
                <a:lnTo>
                  <a:pt x="1543" y="10857"/>
                </a:lnTo>
                <a:lnTo>
                  <a:pt x="1467" y="10458"/>
                </a:lnTo>
                <a:lnTo>
                  <a:pt x="1334" y="10344"/>
                </a:lnTo>
                <a:lnTo>
                  <a:pt x="1010" y="10420"/>
                </a:lnTo>
                <a:lnTo>
                  <a:pt x="895" y="10362"/>
                </a:lnTo>
                <a:lnTo>
                  <a:pt x="705" y="10210"/>
                </a:lnTo>
                <a:lnTo>
                  <a:pt x="553" y="10172"/>
                </a:lnTo>
                <a:lnTo>
                  <a:pt x="305" y="10229"/>
                </a:lnTo>
                <a:lnTo>
                  <a:pt x="267" y="9848"/>
                </a:lnTo>
                <a:lnTo>
                  <a:pt x="401" y="9734"/>
                </a:lnTo>
                <a:lnTo>
                  <a:pt x="496" y="9562"/>
                </a:lnTo>
                <a:lnTo>
                  <a:pt x="419" y="9429"/>
                </a:lnTo>
                <a:lnTo>
                  <a:pt x="381" y="9296"/>
                </a:lnTo>
                <a:lnTo>
                  <a:pt x="419" y="9105"/>
                </a:lnTo>
                <a:lnTo>
                  <a:pt x="457" y="8686"/>
                </a:lnTo>
                <a:lnTo>
                  <a:pt x="515" y="8515"/>
                </a:lnTo>
                <a:lnTo>
                  <a:pt x="629" y="8400"/>
                </a:lnTo>
                <a:lnTo>
                  <a:pt x="324" y="7943"/>
                </a:lnTo>
                <a:lnTo>
                  <a:pt x="76" y="7905"/>
                </a:lnTo>
                <a:lnTo>
                  <a:pt x="0" y="7733"/>
                </a:lnTo>
                <a:lnTo>
                  <a:pt x="96" y="7677"/>
                </a:lnTo>
                <a:lnTo>
                  <a:pt x="191" y="7657"/>
                </a:lnTo>
                <a:lnTo>
                  <a:pt x="286" y="7562"/>
                </a:lnTo>
                <a:lnTo>
                  <a:pt x="419" y="7372"/>
                </a:lnTo>
                <a:lnTo>
                  <a:pt x="457" y="7296"/>
                </a:lnTo>
                <a:lnTo>
                  <a:pt x="457" y="7220"/>
                </a:lnTo>
                <a:lnTo>
                  <a:pt x="457" y="7124"/>
                </a:lnTo>
                <a:lnTo>
                  <a:pt x="667" y="6991"/>
                </a:lnTo>
                <a:lnTo>
                  <a:pt x="877" y="6895"/>
                </a:lnTo>
                <a:lnTo>
                  <a:pt x="1010" y="6686"/>
                </a:lnTo>
                <a:lnTo>
                  <a:pt x="1258" y="6800"/>
                </a:lnTo>
                <a:lnTo>
                  <a:pt x="1696" y="6858"/>
                </a:lnTo>
                <a:lnTo>
                  <a:pt x="1620" y="6686"/>
                </a:lnTo>
                <a:lnTo>
                  <a:pt x="1486" y="6534"/>
                </a:lnTo>
                <a:lnTo>
                  <a:pt x="1543" y="6382"/>
                </a:lnTo>
                <a:lnTo>
                  <a:pt x="1620" y="6210"/>
                </a:lnTo>
                <a:lnTo>
                  <a:pt x="1696" y="6077"/>
                </a:lnTo>
                <a:lnTo>
                  <a:pt x="1791" y="6133"/>
                </a:lnTo>
                <a:lnTo>
                  <a:pt x="1924" y="6133"/>
                </a:lnTo>
                <a:lnTo>
                  <a:pt x="2019" y="5981"/>
                </a:lnTo>
                <a:lnTo>
                  <a:pt x="2133" y="5924"/>
                </a:lnTo>
                <a:lnTo>
                  <a:pt x="2229" y="5981"/>
                </a:lnTo>
                <a:lnTo>
                  <a:pt x="2419" y="6057"/>
                </a:lnTo>
                <a:lnTo>
                  <a:pt x="2610" y="6057"/>
                </a:lnTo>
                <a:lnTo>
                  <a:pt x="2648" y="5943"/>
                </a:lnTo>
                <a:lnTo>
                  <a:pt x="2686" y="5810"/>
                </a:lnTo>
                <a:lnTo>
                  <a:pt x="2743" y="5715"/>
                </a:lnTo>
                <a:lnTo>
                  <a:pt x="2819" y="5638"/>
                </a:lnTo>
                <a:lnTo>
                  <a:pt x="2915" y="5715"/>
                </a:lnTo>
                <a:lnTo>
                  <a:pt x="3010" y="5791"/>
                </a:lnTo>
                <a:lnTo>
                  <a:pt x="3162" y="5924"/>
                </a:lnTo>
                <a:lnTo>
                  <a:pt x="3257" y="6115"/>
                </a:lnTo>
                <a:lnTo>
                  <a:pt x="3486" y="6191"/>
                </a:lnTo>
                <a:lnTo>
                  <a:pt x="4001" y="5962"/>
                </a:lnTo>
                <a:lnTo>
                  <a:pt x="4096" y="5657"/>
                </a:lnTo>
                <a:lnTo>
                  <a:pt x="4019" y="5581"/>
                </a:lnTo>
                <a:lnTo>
                  <a:pt x="3962" y="5505"/>
                </a:lnTo>
                <a:lnTo>
                  <a:pt x="4058" y="5353"/>
                </a:lnTo>
                <a:lnTo>
                  <a:pt x="4114" y="5219"/>
                </a:lnTo>
                <a:lnTo>
                  <a:pt x="4248" y="5010"/>
                </a:lnTo>
                <a:lnTo>
                  <a:pt x="4458" y="4877"/>
                </a:lnTo>
                <a:lnTo>
                  <a:pt x="4495" y="4781"/>
                </a:lnTo>
                <a:lnTo>
                  <a:pt x="4591" y="4705"/>
                </a:lnTo>
                <a:lnTo>
                  <a:pt x="4705" y="4667"/>
                </a:lnTo>
                <a:lnTo>
                  <a:pt x="4820" y="4572"/>
                </a:lnTo>
                <a:lnTo>
                  <a:pt x="4972" y="4438"/>
                </a:lnTo>
                <a:lnTo>
                  <a:pt x="5125" y="4286"/>
                </a:lnTo>
                <a:lnTo>
                  <a:pt x="5181" y="4248"/>
                </a:lnTo>
                <a:lnTo>
                  <a:pt x="5257" y="4267"/>
                </a:lnTo>
                <a:lnTo>
                  <a:pt x="5353" y="4210"/>
                </a:lnTo>
                <a:lnTo>
                  <a:pt x="5429" y="4134"/>
                </a:lnTo>
                <a:lnTo>
                  <a:pt x="5582" y="4210"/>
                </a:lnTo>
                <a:lnTo>
                  <a:pt x="5734" y="4286"/>
                </a:lnTo>
                <a:lnTo>
                  <a:pt x="5924" y="4324"/>
                </a:lnTo>
                <a:lnTo>
                  <a:pt x="6077" y="4343"/>
                </a:lnTo>
                <a:lnTo>
                  <a:pt x="6115" y="4172"/>
                </a:lnTo>
                <a:lnTo>
                  <a:pt x="6134" y="3981"/>
                </a:lnTo>
                <a:lnTo>
                  <a:pt x="6096" y="3791"/>
                </a:lnTo>
                <a:lnTo>
                  <a:pt x="6210" y="3657"/>
                </a:lnTo>
                <a:lnTo>
                  <a:pt x="6381" y="3581"/>
                </a:lnTo>
                <a:lnTo>
                  <a:pt x="6553" y="3581"/>
                </a:lnTo>
                <a:lnTo>
                  <a:pt x="6648" y="3753"/>
                </a:lnTo>
                <a:lnTo>
                  <a:pt x="6762" y="3771"/>
                </a:lnTo>
                <a:lnTo>
                  <a:pt x="6877" y="3829"/>
                </a:lnTo>
                <a:lnTo>
                  <a:pt x="6857" y="3962"/>
                </a:lnTo>
                <a:lnTo>
                  <a:pt x="6877" y="4096"/>
                </a:lnTo>
                <a:lnTo>
                  <a:pt x="7067" y="4020"/>
                </a:lnTo>
                <a:lnTo>
                  <a:pt x="7238" y="3886"/>
                </a:lnTo>
                <a:lnTo>
                  <a:pt x="7315" y="3924"/>
                </a:lnTo>
                <a:lnTo>
                  <a:pt x="7372" y="4000"/>
                </a:lnTo>
                <a:lnTo>
                  <a:pt x="7448" y="4000"/>
                </a:lnTo>
                <a:lnTo>
                  <a:pt x="7524" y="3962"/>
                </a:lnTo>
                <a:lnTo>
                  <a:pt x="7772" y="4000"/>
                </a:lnTo>
                <a:lnTo>
                  <a:pt x="8000" y="4115"/>
                </a:lnTo>
                <a:lnTo>
                  <a:pt x="8172" y="4076"/>
                </a:lnTo>
                <a:lnTo>
                  <a:pt x="8344" y="3981"/>
                </a:lnTo>
                <a:lnTo>
                  <a:pt x="8553" y="4038"/>
                </a:lnTo>
                <a:lnTo>
                  <a:pt x="8743" y="4152"/>
                </a:lnTo>
                <a:lnTo>
                  <a:pt x="8820" y="4324"/>
                </a:lnTo>
                <a:lnTo>
                  <a:pt x="8667" y="4438"/>
                </a:lnTo>
                <a:lnTo>
                  <a:pt x="8477" y="4362"/>
                </a:lnTo>
                <a:lnTo>
                  <a:pt x="8362" y="4419"/>
                </a:lnTo>
                <a:lnTo>
                  <a:pt x="8248" y="4496"/>
                </a:lnTo>
                <a:lnTo>
                  <a:pt x="8210" y="4686"/>
                </a:lnTo>
                <a:lnTo>
                  <a:pt x="8229" y="4953"/>
                </a:lnTo>
                <a:lnTo>
                  <a:pt x="8362" y="5143"/>
                </a:lnTo>
                <a:lnTo>
                  <a:pt x="8572" y="5239"/>
                </a:lnTo>
                <a:lnTo>
                  <a:pt x="8629" y="5410"/>
                </a:lnTo>
                <a:lnTo>
                  <a:pt x="8686" y="5562"/>
                </a:lnTo>
                <a:lnTo>
                  <a:pt x="8820" y="5620"/>
                </a:lnTo>
                <a:lnTo>
                  <a:pt x="8953" y="5696"/>
                </a:lnTo>
                <a:lnTo>
                  <a:pt x="9429" y="5734"/>
                </a:lnTo>
                <a:lnTo>
                  <a:pt x="9391" y="5905"/>
                </a:lnTo>
                <a:lnTo>
                  <a:pt x="9448" y="5962"/>
                </a:lnTo>
                <a:lnTo>
                  <a:pt x="9505" y="6019"/>
                </a:lnTo>
                <a:lnTo>
                  <a:pt x="9429" y="6210"/>
                </a:lnTo>
                <a:lnTo>
                  <a:pt x="9353" y="6419"/>
                </a:lnTo>
                <a:lnTo>
                  <a:pt x="9372" y="6648"/>
                </a:lnTo>
                <a:lnTo>
                  <a:pt x="9410" y="6839"/>
                </a:lnTo>
                <a:lnTo>
                  <a:pt x="9448" y="7010"/>
                </a:lnTo>
                <a:lnTo>
                  <a:pt x="9372" y="7200"/>
                </a:lnTo>
                <a:lnTo>
                  <a:pt x="9810" y="7353"/>
                </a:lnTo>
                <a:lnTo>
                  <a:pt x="10001" y="7276"/>
                </a:lnTo>
                <a:lnTo>
                  <a:pt x="10210" y="7315"/>
                </a:lnTo>
                <a:lnTo>
                  <a:pt x="10286" y="7315"/>
                </a:lnTo>
                <a:close/>
                <a:moveTo>
                  <a:pt x="6000" y="13314"/>
                </a:moveTo>
                <a:lnTo>
                  <a:pt x="6096" y="13199"/>
                </a:lnTo>
                <a:lnTo>
                  <a:pt x="6134" y="13085"/>
                </a:lnTo>
                <a:lnTo>
                  <a:pt x="6115" y="12952"/>
                </a:lnTo>
                <a:lnTo>
                  <a:pt x="6115" y="12837"/>
                </a:lnTo>
                <a:lnTo>
                  <a:pt x="6039" y="12761"/>
                </a:lnTo>
                <a:lnTo>
                  <a:pt x="5982" y="12685"/>
                </a:lnTo>
                <a:lnTo>
                  <a:pt x="5982" y="12496"/>
                </a:lnTo>
                <a:lnTo>
                  <a:pt x="6019" y="12439"/>
                </a:lnTo>
                <a:lnTo>
                  <a:pt x="6019" y="12381"/>
                </a:lnTo>
                <a:lnTo>
                  <a:pt x="5943" y="12248"/>
                </a:lnTo>
                <a:lnTo>
                  <a:pt x="5696" y="12058"/>
                </a:lnTo>
                <a:lnTo>
                  <a:pt x="5353" y="12076"/>
                </a:lnTo>
                <a:lnTo>
                  <a:pt x="4953" y="12134"/>
                </a:lnTo>
                <a:lnTo>
                  <a:pt x="4667" y="12381"/>
                </a:lnTo>
                <a:lnTo>
                  <a:pt x="4705" y="12742"/>
                </a:lnTo>
                <a:lnTo>
                  <a:pt x="4591" y="12857"/>
                </a:lnTo>
                <a:lnTo>
                  <a:pt x="4534" y="13009"/>
                </a:lnTo>
                <a:lnTo>
                  <a:pt x="4591" y="13009"/>
                </a:lnTo>
                <a:lnTo>
                  <a:pt x="4648" y="13047"/>
                </a:lnTo>
                <a:lnTo>
                  <a:pt x="4629" y="13123"/>
                </a:lnTo>
                <a:lnTo>
                  <a:pt x="4610" y="13181"/>
                </a:lnTo>
                <a:lnTo>
                  <a:pt x="4495" y="13199"/>
                </a:lnTo>
                <a:lnTo>
                  <a:pt x="4400" y="13199"/>
                </a:lnTo>
                <a:lnTo>
                  <a:pt x="4324" y="13333"/>
                </a:lnTo>
                <a:lnTo>
                  <a:pt x="4363" y="13466"/>
                </a:lnTo>
                <a:lnTo>
                  <a:pt x="4458" y="13504"/>
                </a:lnTo>
                <a:lnTo>
                  <a:pt x="4553" y="13599"/>
                </a:lnTo>
                <a:lnTo>
                  <a:pt x="4629" y="13752"/>
                </a:lnTo>
                <a:lnTo>
                  <a:pt x="4724" y="13828"/>
                </a:lnTo>
                <a:lnTo>
                  <a:pt x="4800" y="13885"/>
                </a:lnTo>
                <a:lnTo>
                  <a:pt x="4876" y="13924"/>
                </a:lnTo>
                <a:lnTo>
                  <a:pt x="4915" y="13885"/>
                </a:lnTo>
                <a:lnTo>
                  <a:pt x="5010" y="13733"/>
                </a:lnTo>
                <a:lnTo>
                  <a:pt x="5086" y="13657"/>
                </a:lnTo>
                <a:lnTo>
                  <a:pt x="5296" y="13675"/>
                </a:lnTo>
                <a:lnTo>
                  <a:pt x="5658" y="13771"/>
                </a:lnTo>
                <a:lnTo>
                  <a:pt x="5810" y="13695"/>
                </a:lnTo>
                <a:lnTo>
                  <a:pt x="5829" y="13619"/>
                </a:lnTo>
                <a:lnTo>
                  <a:pt x="5829" y="13561"/>
                </a:lnTo>
                <a:lnTo>
                  <a:pt x="5886" y="13409"/>
                </a:lnTo>
                <a:lnTo>
                  <a:pt x="5886" y="13352"/>
                </a:lnTo>
                <a:lnTo>
                  <a:pt x="5886" y="13295"/>
                </a:lnTo>
                <a:lnTo>
                  <a:pt x="5943" y="13295"/>
                </a:lnTo>
                <a:lnTo>
                  <a:pt x="6000" y="13314"/>
                </a:lnTo>
                <a:close/>
                <a:moveTo>
                  <a:pt x="19601" y="0"/>
                </a:moveTo>
                <a:lnTo>
                  <a:pt x="19696" y="76"/>
                </a:lnTo>
                <a:lnTo>
                  <a:pt x="19696" y="267"/>
                </a:lnTo>
                <a:lnTo>
                  <a:pt x="19620" y="495"/>
                </a:lnTo>
                <a:lnTo>
                  <a:pt x="19563" y="648"/>
                </a:lnTo>
                <a:lnTo>
                  <a:pt x="19429" y="705"/>
                </a:lnTo>
                <a:lnTo>
                  <a:pt x="19277" y="686"/>
                </a:lnTo>
                <a:lnTo>
                  <a:pt x="19125" y="591"/>
                </a:lnTo>
                <a:lnTo>
                  <a:pt x="19011" y="457"/>
                </a:lnTo>
                <a:lnTo>
                  <a:pt x="18992" y="305"/>
                </a:lnTo>
                <a:lnTo>
                  <a:pt x="19029" y="172"/>
                </a:lnTo>
                <a:lnTo>
                  <a:pt x="19144" y="95"/>
                </a:lnTo>
                <a:lnTo>
                  <a:pt x="19373" y="58"/>
                </a:lnTo>
                <a:lnTo>
                  <a:pt x="19525" y="0"/>
                </a:lnTo>
                <a:lnTo>
                  <a:pt x="19601" y="0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57" name="Freeform 38">
            <a:extLst>
              <a:ext uri="{FF2B5EF4-FFF2-40B4-BE49-F238E27FC236}">
                <a16:creationId xmlns:a16="http://schemas.microsoft.com/office/drawing/2014/main" id="{EF66730C-44F3-F191-E841-68A404736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1606" y="5639980"/>
            <a:ext cx="625262" cy="346325"/>
          </a:xfrm>
          <a:custGeom>
            <a:avLst/>
            <a:gdLst>
              <a:gd name="T0" fmla="*/ 2147483646 w 4992"/>
              <a:gd name="T1" fmla="*/ 2147483646 h 2763"/>
              <a:gd name="T2" fmla="*/ 2147483646 w 4992"/>
              <a:gd name="T3" fmla="*/ 2147483646 h 2763"/>
              <a:gd name="T4" fmla="*/ 2147483646 w 4992"/>
              <a:gd name="T5" fmla="*/ 2147483646 h 2763"/>
              <a:gd name="T6" fmla="*/ 2147483646 w 4992"/>
              <a:gd name="T7" fmla="*/ 2147483646 h 2763"/>
              <a:gd name="T8" fmla="*/ 2147483646 w 4992"/>
              <a:gd name="T9" fmla="*/ 2147483646 h 2763"/>
              <a:gd name="T10" fmla="*/ 2147483646 w 4992"/>
              <a:gd name="T11" fmla="*/ 2147483646 h 2763"/>
              <a:gd name="T12" fmla="*/ 2147483646 w 4992"/>
              <a:gd name="T13" fmla="*/ 2147483646 h 2763"/>
              <a:gd name="T14" fmla="*/ 2147483646 w 4992"/>
              <a:gd name="T15" fmla="*/ 2147483646 h 2763"/>
              <a:gd name="T16" fmla="*/ 2147483646 w 4992"/>
              <a:gd name="T17" fmla="*/ 2147483646 h 2763"/>
              <a:gd name="T18" fmla="*/ 2147483646 w 4992"/>
              <a:gd name="T19" fmla="*/ 2147483646 h 2763"/>
              <a:gd name="T20" fmla="*/ 2147483646 w 4992"/>
              <a:gd name="T21" fmla="*/ 2147483646 h 2763"/>
              <a:gd name="T22" fmla="*/ 2147483646 w 4992"/>
              <a:gd name="T23" fmla="*/ 2147483646 h 2763"/>
              <a:gd name="T24" fmla="*/ 2147483646 w 4992"/>
              <a:gd name="T25" fmla="*/ 2147483646 h 2763"/>
              <a:gd name="T26" fmla="*/ 2147483646 w 4992"/>
              <a:gd name="T27" fmla="*/ 2147483646 h 2763"/>
              <a:gd name="T28" fmla="*/ 2147483646 w 4992"/>
              <a:gd name="T29" fmla="*/ 2147483646 h 2763"/>
              <a:gd name="T30" fmla="*/ 2147483646 w 4992"/>
              <a:gd name="T31" fmla="*/ 2147483646 h 2763"/>
              <a:gd name="T32" fmla="*/ 2147483646 w 4992"/>
              <a:gd name="T33" fmla="*/ 2147483646 h 2763"/>
              <a:gd name="T34" fmla="*/ 2147483646 w 4992"/>
              <a:gd name="T35" fmla="*/ 2147483646 h 2763"/>
              <a:gd name="T36" fmla="*/ 2147483646 w 4992"/>
              <a:gd name="T37" fmla="*/ 2147483646 h 2763"/>
              <a:gd name="T38" fmla="*/ 2147483646 w 4992"/>
              <a:gd name="T39" fmla="*/ 2147483646 h 2763"/>
              <a:gd name="T40" fmla="*/ 2147483646 w 4992"/>
              <a:gd name="T41" fmla="*/ 2147483646 h 2763"/>
              <a:gd name="T42" fmla="*/ 2147483646 w 4992"/>
              <a:gd name="T43" fmla="*/ 2147483646 h 2763"/>
              <a:gd name="T44" fmla="*/ 2147483646 w 4992"/>
              <a:gd name="T45" fmla="*/ 2147483646 h 2763"/>
              <a:gd name="T46" fmla="*/ 2147483646 w 4992"/>
              <a:gd name="T47" fmla="*/ 2147483646 h 2763"/>
              <a:gd name="T48" fmla="*/ 2147483646 w 4992"/>
              <a:gd name="T49" fmla="*/ 2147483646 h 2763"/>
              <a:gd name="T50" fmla="*/ 2147483646 w 4992"/>
              <a:gd name="T51" fmla="*/ 2147483646 h 2763"/>
              <a:gd name="T52" fmla="*/ 2147483646 w 4992"/>
              <a:gd name="T53" fmla="*/ 2147483646 h 2763"/>
              <a:gd name="T54" fmla="*/ 2147483646 w 4992"/>
              <a:gd name="T55" fmla="*/ 2147483646 h 2763"/>
              <a:gd name="T56" fmla="*/ 2147483646 w 4992"/>
              <a:gd name="T57" fmla="*/ 2147483646 h 2763"/>
              <a:gd name="T58" fmla="*/ 2147483646 w 4992"/>
              <a:gd name="T59" fmla="*/ 2147483646 h 2763"/>
              <a:gd name="T60" fmla="*/ 2147483646 w 4992"/>
              <a:gd name="T61" fmla="*/ 2147483646 h 2763"/>
              <a:gd name="T62" fmla="*/ 2147483646 w 4992"/>
              <a:gd name="T63" fmla="*/ 2147483646 h 2763"/>
              <a:gd name="T64" fmla="*/ 2147483646 w 4992"/>
              <a:gd name="T65" fmla="*/ 2147483646 h 2763"/>
              <a:gd name="T66" fmla="*/ 2147483646 w 4992"/>
              <a:gd name="T67" fmla="*/ 2147483646 h 2763"/>
              <a:gd name="T68" fmla="*/ 2147483646 w 4992"/>
              <a:gd name="T69" fmla="*/ 2147483646 h 2763"/>
              <a:gd name="T70" fmla="*/ 0 w 4992"/>
              <a:gd name="T71" fmla="*/ 2147483646 h 2763"/>
              <a:gd name="T72" fmla="*/ 2147483646 w 4992"/>
              <a:gd name="T73" fmla="*/ 2147483646 h 2763"/>
              <a:gd name="T74" fmla="*/ 2147483646 w 4992"/>
              <a:gd name="T75" fmla="*/ 2147483646 h 2763"/>
              <a:gd name="T76" fmla="*/ 2147483646 w 4992"/>
              <a:gd name="T77" fmla="*/ 2147483646 h 2763"/>
              <a:gd name="T78" fmla="*/ 2147483646 w 4992"/>
              <a:gd name="T79" fmla="*/ 2147483646 h 2763"/>
              <a:gd name="T80" fmla="*/ 2147483646 w 4992"/>
              <a:gd name="T81" fmla="*/ 2147483646 h 2763"/>
              <a:gd name="T82" fmla="*/ 2147483646 w 4992"/>
              <a:gd name="T83" fmla="*/ 2147483646 h 2763"/>
              <a:gd name="T84" fmla="*/ 2147483646 w 4992"/>
              <a:gd name="T85" fmla="*/ 2147483646 h 2763"/>
              <a:gd name="T86" fmla="*/ 2147483646 w 4992"/>
              <a:gd name="T87" fmla="*/ 2147483646 h 2763"/>
              <a:gd name="T88" fmla="*/ 2147483646 w 4992"/>
              <a:gd name="T89" fmla="*/ 2147483646 h 2763"/>
              <a:gd name="T90" fmla="*/ 2147483646 w 4992"/>
              <a:gd name="T91" fmla="*/ 2147483646 h 2763"/>
              <a:gd name="T92" fmla="*/ 2147483646 w 4992"/>
              <a:gd name="T93" fmla="*/ 2147483646 h 2763"/>
              <a:gd name="T94" fmla="*/ 2147483646 w 4992"/>
              <a:gd name="T95" fmla="*/ 2147483646 h 2763"/>
              <a:gd name="T96" fmla="*/ 2147483646 w 4992"/>
              <a:gd name="T97" fmla="*/ 2147483646 h 2763"/>
              <a:gd name="T98" fmla="*/ 2147483646 w 4992"/>
              <a:gd name="T99" fmla="*/ 2147483646 h 2763"/>
              <a:gd name="T100" fmla="*/ 2147483646 w 4992"/>
              <a:gd name="T101" fmla="*/ 0 h 2763"/>
              <a:gd name="T102" fmla="*/ 2147483646 w 4992"/>
              <a:gd name="T103" fmla="*/ 2147483646 h 2763"/>
              <a:gd name="T104" fmla="*/ 2147483646 w 4992"/>
              <a:gd name="T105" fmla="*/ 2147483646 h 2763"/>
              <a:gd name="T106" fmla="*/ 2147483646 w 4992"/>
              <a:gd name="T107" fmla="*/ 2147483646 h 2763"/>
              <a:gd name="T108" fmla="*/ 2147483646 w 4992"/>
              <a:gd name="T109" fmla="*/ 2147483646 h 2763"/>
              <a:gd name="T110" fmla="*/ 2147483646 w 4992"/>
              <a:gd name="T111" fmla="*/ 2147483646 h 2763"/>
              <a:gd name="T112" fmla="*/ 2147483646 w 4992"/>
              <a:gd name="T113" fmla="*/ 2147483646 h 2763"/>
              <a:gd name="T114" fmla="*/ 2147483646 w 4992"/>
              <a:gd name="T115" fmla="*/ 2147483646 h 2763"/>
              <a:gd name="T116" fmla="*/ 2147483646 w 4992"/>
              <a:gd name="T117" fmla="*/ 2147483646 h 2763"/>
              <a:gd name="T118" fmla="*/ 2147483646 w 4992"/>
              <a:gd name="T119" fmla="*/ 2147483646 h 2763"/>
              <a:gd name="T120" fmla="*/ 2147483646 w 4992"/>
              <a:gd name="T121" fmla="*/ 2147483646 h 276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992" h="2763">
                <a:moveTo>
                  <a:pt x="4953" y="648"/>
                </a:moveTo>
                <a:lnTo>
                  <a:pt x="4991" y="743"/>
                </a:lnTo>
                <a:lnTo>
                  <a:pt x="4972" y="781"/>
                </a:lnTo>
                <a:lnTo>
                  <a:pt x="4896" y="800"/>
                </a:lnTo>
                <a:lnTo>
                  <a:pt x="4858" y="838"/>
                </a:lnTo>
                <a:lnTo>
                  <a:pt x="4858" y="895"/>
                </a:lnTo>
                <a:lnTo>
                  <a:pt x="4896" y="953"/>
                </a:lnTo>
                <a:lnTo>
                  <a:pt x="4896" y="990"/>
                </a:lnTo>
                <a:lnTo>
                  <a:pt x="4877" y="1048"/>
                </a:lnTo>
                <a:lnTo>
                  <a:pt x="4819" y="1105"/>
                </a:lnTo>
                <a:lnTo>
                  <a:pt x="4819" y="1124"/>
                </a:lnTo>
                <a:lnTo>
                  <a:pt x="4705" y="1257"/>
                </a:lnTo>
                <a:lnTo>
                  <a:pt x="4496" y="1429"/>
                </a:lnTo>
                <a:lnTo>
                  <a:pt x="4420" y="1581"/>
                </a:lnTo>
                <a:lnTo>
                  <a:pt x="4324" y="1752"/>
                </a:lnTo>
                <a:lnTo>
                  <a:pt x="4324" y="1810"/>
                </a:lnTo>
                <a:lnTo>
                  <a:pt x="4286" y="1905"/>
                </a:lnTo>
                <a:lnTo>
                  <a:pt x="4134" y="1924"/>
                </a:lnTo>
                <a:lnTo>
                  <a:pt x="4076" y="1962"/>
                </a:lnTo>
                <a:lnTo>
                  <a:pt x="3905" y="1943"/>
                </a:lnTo>
                <a:lnTo>
                  <a:pt x="3658" y="2133"/>
                </a:lnTo>
                <a:lnTo>
                  <a:pt x="3029" y="2248"/>
                </a:lnTo>
                <a:lnTo>
                  <a:pt x="2820" y="2438"/>
                </a:lnTo>
                <a:lnTo>
                  <a:pt x="2553" y="2495"/>
                </a:lnTo>
                <a:lnTo>
                  <a:pt x="2267" y="2457"/>
                </a:lnTo>
                <a:lnTo>
                  <a:pt x="1962" y="2514"/>
                </a:lnTo>
                <a:lnTo>
                  <a:pt x="1695" y="2438"/>
                </a:lnTo>
                <a:lnTo>
                  <a:pt x="1086" y="2457"/>
                </a:lnTo>
                <a:lnTo>
                  <a:pt x="915" y="2533"/>
                </a:lnTo>
                <a:lnTo>
                  <a:pt x="800" y="2743"/>
                </a:lnTo>
                <a:lnTo>
                  <a:pt x="686" y="2762"/>
                </a:lnTo>
                <a:lnTo>
                  <a:pt x="591" y="2705"/>
                </a:lnTo>
                <a:lnTo>
                  <a:pt x="458" y="2476"/>
                </a:lnTo>
                <a:lnTo>
                  <a:pt x="267" y="2419"/>
                </a:lnTo>
                <a:lnTo>
                  <a:pt x="77" y="2209"/>
                </a:lnTo>
                <a:lnTo>
                  <a:pt x="0" y="1981"/>
                </a:lnTo>
                <a:lnTo>
                  <a:pt x="114" y="1676"/>
                </a:lnTo>
                <a:lnTo>
                  <a:pt x="229" y="1486"/>
                </a:lnTo>
                <a:lnTo>
                  <a:pt x="286" y="1410"/>
                </a:lnTo>
                <a:lnTo>
                  <a:pt x="515" y="1295"/>
                </a:lnTo>
                <a:lnTo>
                  <a:pt x="705" y="953"/>
                </a:lnTo>
                <a:lnTo>
                  <a:pt x="876" y="914"/>
                </a:lnTo>
                <a:lnTo>
                  <a:pt x="952" y="743"/>
                </a:lnTo>
                <a:lnTo>
                  <a:pt x="1238" y="648"/>
                </a:lnTo>
                <a:lnTo>
                  <a:pt x="1886" y="457"/>
                </a:lnTo>
                <a:lnTo>
                  <a:pt x="2039" y="324"/>
                </a:lnTo>
                <a:lnTo>
                  <a:pt x="2667" y="267"/>
                </a:lnTo>
                <a:lnTo>
                  <a:pt x="3067" y="76"/>
                </a:lnTo>
                <a:lnTo>
                  <a:pt x="3182" y="95"/>
                </a:lnTo>
                <a:lnTo>
                  <a:pt x="3677" y="19"/>
                </a:lnTo>
                <a:lnTo>
                  <a:pt x="3981" y="0"/>
                </a:lnTo>
                <a:lnTo>
                  <a:pt x="4172" y="38"/>
                </a:lnTo>
                <a:lnTo>
                  <a:pt x="4248" y="133"/>
                </a:lnTo>
                <a:lnTo>
                  <a:pt x="4343" y="210"/>
                </a:lnTo>
                <a:lnTo>
                  <a:pt x="4648" y="343"/>
                </a:lnTo>
                <a:lnTo>
                  <a:pt x="4743" y="438"/>
                </a:lnTo>
                <a:lnTo>
                  <a:pt x="4801" y="648"/>
                </a:lnTo>
                <a:lnTo>
                  <a:pt x="4858" y="743"/>
                </a:lnTo>
                <a:lnTo>
                  <a:pt x="4896" y="704"/>
                </a:lnTo>
                <a:lnTo>
                  <a:pt x="4934" y="667"/>
                </a:lnTo>
                <a:lnTo>
                  <a:pt x="4953" y="648"/>
                </a:lnTo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58" name="Freeform 39">
            <a:extLst>
              <a:ext uri="{FF2B5EF4-FFF2-40B4-BE49-F238E27FC236}">
                <a16:creationId xmlns:a16="http://schemas.microsoft.com/office/drawing/2014/main" id="{DC814BC3-73A5-0D7B-8137-C4D9D55A1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0379" y="1643714"/>
            <a:ext cx="317603" cy="252977"/>
          </a:xfrm>
          <a:custGeom>
            <a:avLst/>
            <a:gdLst>
              <a:gd name="T0" fmla="*/ 2147483646 w 2535"/>
              <a:gd name="T1" fmla="*/ 2147483646 h 2021"/>
              <a:gd name="T2" fmla="*/ 2147483646 w 2535"/>
              <a:gd name="T3" fmla="*/ 2147483646 h 2021"/>
              <a:gd name="T4" fmla="*/ 2147483646 w 2535"/>
              <a:gd name="T5" fmla="*/ 2147483646 h 2021"/>
              <a:gd name="T6" fmla="*/ 2147483646 w 2535"/>
              <a:gd name="T7" fmla="*/ 2147483646 h 2021"/>
              <a:gd name="T8" fmla="*/ 2147483646 w 2535"/>
              <a:gd name="T9" fmla="*/ 2147483646 h 2021"/>
              <a:gd name="T10" fmla="*/ 2147483646 w 2535"/>
              <a:gd name="T11" fmla="*/ 2147483646 h 2021"/>
              <a:gd name="T12" fmla="*/ 2147483646 w 2535"/>
              <a:gd name="T13" fmla="*/ 2147483646 h 2021"/>
              <a:gd name="T14" fmla="*/ 2147483646 w 2535"/>
              <a:gd name="T15" fmla="*/ 2147483646 h 2021"/>
              <a:gd name="T16" fmla="*/ 2147483646 w 2535"/>
              <a:gd name="T17" fmla="*/ 2147483646 h 2021"/>
              <a:gd name="T18" fmla="*/ 2147483646 w 2535"/>
              <a:gd name="T19" fmla="*/ 2147483646 h 2021"/>
              <a:gd name="T20" fmla="*/ 2147483646 w 2535"/>
              <a:gd name="T21" fmla="*/ 2147483646 h 2021"/>
              <a:gd name="T22" fmla="*/ 2147483646 w 2535"/>
              <a:gd name="T23" fmla="*/ 2147483646 h 2021"/>
              <a:gd name="T24" fmla="*/ 2147483646 w 2535"/>
              <a:gd name="T25" fmla="*/ 2147483646 h 2021"/>
              <a:gd name="T26" fmla="*/ 2147483646 w 2535"/>
              <a:gd name="T27" fmla="*/ 2147483646 h 2021"/>
              <a:gd name="T28" fmla="*/ 2147483646 w 2535"/>
              <a:gd name="T29" fmla="*/ 2147483646 h 2021"/>
              <a:gd name="T30" fmla="*/ 2147483646 w 2535"/>
              <a:gd name="T31" fmla="*/ 2147483646 h 2021"/>
              <a:gd name="T32" fmla="*/ 2147483646 w 2535"/>
              <a:gd name="T33" fmla="*/ 2147483646 h 2021"/>
              <a:gd name="T34" fmla="*/ 2147483646 w 2535"/>
              <a:gd name="T35" fmla="*/ 2147483646 h 2021"/>
              <a:gd name="T36" fmla="*/ 2147483646 w 2535"/>
              <a:gd name="T37" fmla="*/ 2147483646 h 2021"/>
              <a:gd name="T38" fmla="*/ 2147483646 w 2535"/>
              <a:gd name="T39" fmla="*/ 2147483646 h 2021"/>
              <a:gd name="T40" fmla="*/ 2147483646 w 2535"/>
              <a:gd name="T41" fmla="*/ 2147483646 h 2021"/>
              <a:gd name="T42" fmla="*/ 2147483646 w 2535"/>
              <a:gd name="T43" fmla="*/ 2147483646 h 2021"/>
              <a:gd name="T44" fmla="*/ 2147483646 w 2535"/>
              <a:gd name="T45" fmla="*/ 2147483646 h 2021"/>
              <a:gd name="T46" fmla="*/ 2147483646 w 2535"/>
              <a:gd name="T47" fmla="*/ 2147483646 h 2021"/>
              <a:gd name="T48" fmla="*/ 2147483646 w 2535"/>
              <a:gd name="T49" fmla="*/ 2147483646 h 2021"/>
              <a:gd name="T50" fmla="*/ 2147483646 w 2535"/>
              <a:gd name="T51" fmla="*/ 2147483646 h 2021"/>
              <a:gd name="T52" fmla="*/ 0 w 2535"/>
              <a:gd name="T53" fmla="*/ 2147483646 h 2021"/>
              <a:gd name="T54" fmla="*/ 2147483646 w 2535"/>
              <a:gd name="T55" fmla="*/ 2147483646 h 2021"/>
              <a:gd name="T56" fmla="*/ 2147483646 w 2535"/>
              <a:gd name="T57" fmla="*/ 2147483646 h 2021"/>
              <a:gd name="T58" fmla="*/ 2147483646 w 2535"/>
              <a:gd name="T59" fmla="*/ 2147483646 h 2021"/>
              <a:gd name="T60" fmla="*/ 2147483646 w 2535"/>
              <a:gd name="T61" fmla="*/ 2147483646 h 2021"/>
              <a:gd name="T62" fmla="*/ 2147483646 w 2535"/>
              <a:gd name="T63" fmla="*/ 2147483646 h 2021"/>
              <a:gd name="T64" fmla="*/ 2147483646 w 2535"/>
              <a:gd name="T65" fmla="*/ 2147483646 h 2021"/>
              <a:gd name="T66" fmla="*/ 2147483646 w 2535"/>
              <a:gd name="T67" fmla="*/ 2147483646 h 2021"/>
              <a:gd name="T68" fmla="*/ 2147483646 w 2535"/>
              <a:gd name="T69" fmla="*/ 2147483646 h 2021"/>
              <a:gd name="T70" fmla="*/ 2147483646 w 2535"/>
              <a:gd name="T71" fmla="*/ 2147483646 h 2021"/>
              <a:gd name="T72" fmla="*/ 2147483646 w 2535"/>
              <a:gd name="T73" fmla="*/ 2147483646 h 2021"/>
              <a:gd name="T74" fmla="*/ 2147483646 w 2535"/>
              <a:gd name="T75" fmla="*/ 2147483646 h 2021"/>
              <a:gd name="T76" fmla="*/ 2147483646 w 2535"/>
              <a:gd name="T77" fmla="*/ 0 h 2021"/>
              <a:gd name="T78" fmla="*/ 2147483646 w 2535"/>
              <a:gd name="T79" fmla="*/ 2147483646 h 2021"/>
              <a:gd name="T80" fmla="*/ 2147483646 w 2535"/>
              <a:gd name="T81" fmla="*/ 2147483646 h 2021"/>
              <a:gd name="T82" fmla="*/ 2147483646 w 2535"/>
              <a:gd name="T83" fmla="*/ 2147483646 h 2021"/>
              <a:gd name="T84" fmla="*/ 2147483646 w 2535"/>
              <a:gd name="T85" fmla="*/ 2147483646 h 2021"/>
              <a:gd name="T86" fmla="*/ 2147483646 w 2535"/>
              <a:gd name="T87" fmla="*/ 2147483646 h 2021"/>
              <a:gd name="T88" fmla="*/ 2147483646 w 2535"/>
              <a:gd name="T89" fmla="*/ 2147483646 h 20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35" h="2021">
                <a:moveTo>
                  <a:pt x="2039" y="1067"/>
                </a:moveTo>
                <a:lnTo>
                  <a:pt x="2210" y="1048"/>
                </a:lnTo>
                <a:lnTo>
                  <a:pt x="2362" y="1010"/>
                </a:lnTo>
                <a:lnTo>
                  <a:pt x="2477" y="1010"/>
                </a:lnTo>
                <a:lnTo>
                  <a:pt x="2534" y="1124"/>
                </a:lnTo>
                <a:lnTo>
                  <a:pt x="2515" y="1239"/>
                </a:lnTo>
                <a:lnTo>
                  <a:pt x="2420" y="1277"/>
                </a:lnTo>
                <a:lnTo>
                  <a:pt x="2325" y="1353"/>
                </a:lnTo>
                <a:lnTo>
                  <a:pt x="2325" y="1486"/>
                </a:lnTo>
                <a:lnTo>
                  <a:pt x="2381" y="1544"/>
                </a:lnTo>
                <a:lnTo>
                  <a:pt x="2267" y="1696"/>
                </a:lnTo>
                <a:lnTo>
                  <a:pt x="2210" y="1791"/>
                </a:lnTo>
                <a:lnTo>
                  <a:pt x="2058" y="1886"/>
                </a:lnTo>
                <a:lnTo>
                  <a:pt x="1867" y="1943"/>
                </a:lnTo>
                <a:lnTo>
                  <a:pt x="1695" y="2020"/>
                </a:lnTo>
                <a:lnTo>
                  <a:pt x="1619" y="1867"/>
                </a:lnTo>
                <a:lnTo>
                  <a:pt x="1467" y="1905"/>
                </a:lnTo>
                <a:lnTo>
                  <a:pt x="1296" y="1943"/>
                </a:lnTo>
                <a:lnTo>
                  <a:pt x="1200" y="2001"/>
                </a:lnTo>
                <a:lnTo>
                  <a:pt x="1067" y="2020"/>
                </a:lnTo>
                <a:lnTo>
                  <a:pt x="801" y="2020"/>
                </a:lnTo>
                <a:lnTo>
                  <a:pt x="629" y="1772"/>
                </a:lnTo>
                <a:lnTo>
                  <a:pt x="439" y="1715"/>
                </a:lnTo>
                <a:lnTo>
                  <a:pt x="305" y="1639"/>
                </a:lnTo>
                <a:lnTo>
                  <a:pt x="286" y="1410"/>
                </a:lnTo>
                <a:lnTo>
                  <a:pt x="153" y="1239"/>
                </a:lnTo>
                <a:lnTo>
                  <a:pt x="0" y="1048"/>
                </a:lnTo>
                <a:lnTo>
                  <a:pt x="95" y="838"/>
                </a:lnTo>
                <a:lnTo>
                  <a:pt x="286" y="858"/>
                </a:lnTo>
                <a:lnTo>
                  <a:pt x="476" y="991"/>
                </a:lnTo>
                <a:lnTo>
                  <a:pt x="629" y="934"/>
                </a:lnTo>
                <a:lnTo>
                  <a:pt x="762" y="858"/>
                </a:lnTo>
                <a:lnTo>
                  <a:pt x="781" y="705"/>
                </a:lnTo>
                <a:lnTo>
                  <a:pt x="801" y="591"/>
                </a:lnTo>
                <a:lnTo>
                  <a:pt x="1086" y="553"/>
                </a:lnTo>
                <a:lnTo>
                  <a:pt x="1238" y="381"/>
                </a:lnTo>
                <a:lnTo>
                  <a:pt x="1334" y="191"/>
                </a:lnTo>
                <a:lnTo>
                  <a:pt x="1448" y="57"/>
                </a:lnTo>
                <a:lnTo>
                  <a:pt x="1639" y="0"/>
                </a:lnTo>
                <a:lnTo>
                  <a:pt x="1867" y="20"/>
                </a:lnTo>
                <a:lnTo>
                  <a:pt x="1981" y="210"/>
                </a:lnTo>
                <a:lnTo>
                  <a:pt x="2020" y="457"/>
                </a:lnTo>
                <a:lnTo>
                  <a:pt x="2096" y="648"/>
                </a:lnTo>
                <a:lnTo>
                  <a:pt x="2096" y="838"/>
                </a:lnTo>
                <a:lnTo>
                  <a:pt x="2039" y="1067"/>
                </a:lnTo>
              </a:path>
            </a:pathLst>
          </a:custGeom>
          <a:solidFill>
            <a:schemeClr val="accent3"/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59" name="Freeform 40">
            <a:extLst>
              <a:ext uri="{FF2B5EF4-FFF2-40B4-BE49-F238E27FC236}">
                <a16:creationId xmlns:a16="http://schemas.microsoft.com/office/drawing/2014/main" id="{E1A96D4B-DD25-B9C2-A645-375DAD65F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6761" y="2831824"/>
            <a:ext cx="207684" cy="243587"/>
          </a:xfrm>
          <a:custGeom>
            <a:avLst/>
            <a:gdLst>
              <a:gd name="T0" fmla="*/ 2147483646 w 1658"/>
              <a:gd name="T1" fmla="*/ 2147483646 h 1944"/>
              <a:gd name="T2" fmla="*/ 2147483646 w 1658"/>
              <a:gd name="T3" fmla="*/ 2147483646 h 1944"/>
              <a:gd name="T4" fmla="*/ 2147483646 w 1658"/>
              <a:gd name="T5" fmla="*/ 2147483646 h 1944"/>
              <a:gd name="T6" fmla="*/ 2147483646 w 1658"/>
              <a:gd name="T7" fmla="*/ 2147483646 h 1944"/>
              <a:gd name="T8" fmla="*/ 2147483646 w 1658"/>
              <a:gd name="T9" fmla="*/ 2147483646 h 1944"/>
              <a:gd name="T10" fmla="*/ 2147483646 w 1658"/>
              <a:gd name="T11" fmla="*/ 2147483646 h 1944"/>
              <a:gd name="T12" fmla="*/ 2147483646 w 1658"/>
              <a:gd name="T13" fmla="*/ 2147483646 h 1944"/>
              <a:gd name="T14" fmla="*/ 2147483646 w 1658"/>
              <a:gd name="T15" fmla="*/ 2147483646 h 1944"/>
              <a:gd name="T16" fmla="*/ 2147483646 w 1658"/>
              <a:gd name="T17" fmla="*/ 2147483646 h 1944"/>
              <a:gd name="T18" fmla="*/ 2147483646 w 1658"/>
              <a:gd name="T19" fmla="*/ 2147483646 h 1944"/>
              <a:gd name="T20" fmla="*/ 2147483646 w 1658"/>
              <a:gd name="T21" fmla="*/ 2147483646 h 1944"/>
              <a:gd name="T22" fmla="*/ 0 w 1658"/>
              <a:gd name="T23" fmla="*/ 2147483646 h 1944"/>
              <a:gd name="T24" fmla="*/ 2147483646 w 1658"/>
              <a:gd name="T25" fmla="*/ 2147483646 h 1944"/>
              <a:gd name="T26" fmla="*/ 2147483646 w 1658"/>
              <a:gd name="T27" fmla="*/ 0 h 1944"/>
              <a:gd name="T28" fmla="*/ 2147483646 w 1658"/>
              <a:gd name="T29" fmla="*/ 2147483646 h 1944"/>
              <a:gd name="T30" fmla="*/ 2147483646 w 1658"/>
              <a:gd name="T31" fmla="*/ 2147483646 h 1944"/>
              <a:gd name="T32" fmla="*/ 2147483646 w 1658"/>
              <a:gd name="T33" fmla="*/ 2147483646 h 1944"/>
              <a:gd name="T34" fmla="*/ 2147483646 w 1658"/>
              <a:gd name="T35" fmla="*/ 2147483646 h 1944"/>
              <a:gd name="T36" fmla="*/ 2147483646 w 1658"/>
              <a:gd name="T37" fmla="*/ 2147483646 h 1944"/>
              <a:gd name="T38" fmla="*/ 2147483646 w 1658"/>
              <a:gd name="T39" fmla="*/ 2147483646 h 1944"/>
              <a:gd name="T40" fmla="*/ 2147483646 w 1658"/>
              <a:gd name="T41" fmla="*/ 2147483646 h 1944"/>
              <a:gd name="T42" fmla="*/ 2147483646 w 1658"/>
              <a:gd name="T43" fmla="*/ 2147483646 h 1944"/>
              <a:gd name="T44" fmla="*/ 2147483646 w 1658"/>
              <a:gd name="T45" fmla="*/ 2147483646 h 1944"/>
              <a:gd name="T46" fmla="*/ 2147483646 w 1658"/>
              <a:gd name="T47" fmla="*/ 2147483646 h 1944"/>
              <a:gd name="T48" fmla="*/ 2147483646 w 1658"/>
              <a:gd name="T49" fmla="*/ 2147483646 h 1944"/>
              <a:gd name="T50" fmla="*/ 2147483646 w 1658"/>
              <a:gd name="T51" fmla="*/ 2147483646 h 1944"/>
              <a:gd name="T52" fmla="*/ 2147483646 w 1658"/>
              <a:gd name="T53" fmla="*/ 2147483646 h 1944"/>
              <a:gd name="T54" fmla="*/ 2147483646 w 1658"/>
              <a:gd name="T55" fmla="*/ 2147483646 h 1944"/>
              <a:gd name="T56" fmla="*/ 2147483646 w 1658"/>
              <a:gd name="T57" fmla="*/ 2147483646 h 194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58" h="1944">
                <a:moveTo>
                  <a:pt x="1657" y="839"/>
                </a:moveTo>
                <a:lnTo>
                  <a:pt x="1620" y="1010"/>
                </a:lnTo>
                <a:lnTo>
                  <a:pt x="1543" y="1143"/>
                </a:lnTo>
                <a:lnTo>
                  <a:pt x="1448" y="1486"/>
                </a:lnTo>
                <a:lnTo>
                  <a:pt x="1276" y="1619"/>
                </a:lnTo>
                <a:lnTo>
                  <a:pt x="1200" y="1658"/>
                </a:lnTo>
                <a:lnTo>
                  <a:pt x="914" y="1848"/>
                </a:lnTo>
                <a:lnTo>
                  <a:pt x="610" y="1943"/>
                </a:lnTo>
                <a:lnTo>
                  <a:pt x="477" y="1505"/>
                </a:lnTo>
                <a:lnTo>
                  <a:pt x="457" y="953"/>
                </a:lnTo>
                <a:lnTo>
                  <a:pt x="343" y="724"/>
                </a:lnTo>
                <a:lnTo>
                  <a:pt x="0" y="191"/>
                </a:lnTo>
                <a:lnTo>
                  <a:pt x="286" y="114"/>
                </a:lnTo>
                <a:lnTo>
                  <a:pt x="686" y="0"/>
                </a:lnTo>
                <a:lnTo>
                  <a:pt x="838" y="19"/>
                </a:lnTo>
                <a:lnTo>
                  <a:pt x="819" y="77"/>
                </a:lnTo>
                <a:lnTo>
                  <a:pt x="838" y="134"/>
                </a:lnTo>
                <a:lnTo>
                  <a:pt x="895" y="191"/>
                </a:lnTo>
                <a:lnTo>
                  <a:pt x="953" y="210"/>
                </a:lnTo>
                <a:lnTo>
                  <a:pt x="972" y="305"/>
                </a:lnTo>
                <a:lnTo>
                  <a:pt x="953" y="439"/>
                </a:lnTo>
                <a:lnTo>
                  <a:pt x="1143" y="495"/>
                </a:lnTo>
                <a:lnTo>
                  <a:pt x="1353" y="439"/>
                </a:lnTo>
                <a:lnTo>
                  <a:pt x="1429" y="343"/>
                </a:lnTo>
                <a:lnTo>
                  <a:pt x="1505" y="362"/>
                </a:lnTo>
                <a:lnTo>
                  <a:pt x="1505" y="439"/>
                </a:lnTo>
                <a:lnTo>
                  <a:pt x="1581" y="495"/>
                </a:lnTo>
                <a:lnTo>
                  <a:pt x="1581" y="629"/>
                </a:lnTo>
                <a:lnTo>
                  <a:pt x="1657" y="839"/>
                </a:lnTo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60" name="Freeform 41">
            <a:extLst>
              <a:ext uri="{FF2B5EF4-FFF2-40B4-BE49-F238E27FC236}">
                <a16:creationId xmlns:a16="http://schemas.microsoft.com/office/drawing/2014/main" id="{E24D9913-FEFF-F881-98BF-C7407369D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0826" y="2624139"/>
            <a:ext cx="238616" cy="245797"/>
          </a:xfrm>
          <a:custGeom>
            <a:avLst/>
            <a:gdLst>
              <a:gd name="T0" fmla="*/ 2147483646 w 1905"/>
              <a:gd name="T1" fmla="*/ 2147483646 h 1963"/>
              <a:gd name="T2" fmla="*/ 2147483646 w 1905"/>
              <a:gd name="T3" fmla="*/ 2147483646 h 1963"/>
              <a:gd name="T4" fmla="*/ 0 w 1905"/>
              <a:gd name="T5" fmla="*/ 2147483646 h 1963"/>
              <a:gd name="T6" fmla="*/ 2147483646 w 1905"/>
              <a:gd name="T7" fmla="*/ 2147483646 h 1963"/>
              <a:gd name="T8" fmla="*/ 2147483646 w 1905"/>
              <a:gd name="T9" fmla="*/ 2147483646 h 1963"/>
              <a:gd name="T10" fmla="*/ 2147483646 w 1905"/>
              <a:gd name="T11" fmla="*/ 2147483646 h 1963"/>
              <a:gd name="T12" fmla="*/ 2147483646 w 1905"/>
              <a:gd name="T13" fmla="*/ 0 h 1963"/>
              <a:gd name="T14" fmla="*/ 2147483646 w 1905"/>
              <a:gd name="T15" fmla="*/ 2147483646 h 1963"/>
              <a:gd name="T16" fmla="*/ 2147483646 w 1905"/>
              <a:gd name="T17" fmla="*/ 2147483646 h 1963"/>
              <a:gd name="T18" fmla="*/ 2147483646 w 1905"/>
              <a:gd name="T19" fmla="*/ 2147483646 h 1963"/>
              <a:gd name="T20" fmla="*/ 2147483646 w 1905"/>
              <a:gd name="T21" fmla="*/ 2147483646 h 1963"/>
              <a:gd name="T22" fmla="*/ 2147483646 w 1905"/>
              <a:gd name="T23" fmla="*/ 2147483646 h 1963"/>
              <a:gd name="T24" fmla="*/ 2147483646 w 1905"/>
              <a:gd name="T25" fmla="*/ 2147483646 h 1963"/>
              <a:gd name="T26" fmla="*/ 2147483646 w 1905"/>
              <a:gd name="T27" fmla="*/ 2147483646 h 1963"/>
              <a:gd name="T28" fmla="*/ 2147483646 w 1905"/>
              <a:gd name="T29" fmla="*/ 2147483646 h 1963"/>
              <a:gd name="T30" fmla="*/ 2147483646 w 1905"/>
              <a:gd name="T31" fmla="*/ 2147483646 h 1963"/>
              <a:gd name="T32" fmla="*/ 2147483646 w 1905"/>
              <a:gd name="T33" fmla="*/ 2147483646 h 1963"/>
              <a:gd name="T34" fmla="*/ 2147483646 w 1905"/>
              <a:gd name="T35" fmla="*/ 2147483646 h 1963"/>
              <a:gd name="T36" fmla="*/ 2147483646 w 1905"/>
              <a:gd name="T37" fmla="*/ 2147483646 h 1963"/>
              <a:gd name="T38" fmla="*/ 2147483646 w 1905"/>
              <a:gd name="T39" fmla="*/ 2147483646 h 1963"/>
              <a:gd name="T40" fmla="*/ 2147483646 w 1905"/>
              <a:gd name="T41" fmla="*/ 2147483646 h 1963"/>
              <a:gd name="T42" fmla="*/ 2147483646 w 1905"/>
              <a:gd name="T43" fmla="*/ 2147483646 h 1963"/>
              <a:gd name="T44" fmla="*/ 2147483646 w 1905"/>
              <a:gd name="T45" fmla="*/ 2147483646 h 1963"/>
              <a:gd name="T46" fmla="*/ 2147483646 w 1905"/>
              <a:gd name="T47" fmla="*/ 2147483646 h 1963"/>
              <a:gd name="T48" fmla="*/ 2147483646 w 1905"/>
              <a:gd name="T49" fmla="*/ 2147483646 h 19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05" h="1963">
                <a:moveTo>
                  <a:pt x="1009" y="1848"/>
                </a:moveTo>
                <a:lnTo>
                  <a:pt x="571" y="1962"/>
                </a:lnTo>
                <a:lnTo>
                  <a:pt x="0" y="1848"/>
                </a:lnTo>
                <a:lnTo>
                  <a:pt x="57" y="1695"/>
                </a:lnTo>
                <a:lnTo>
                  <a:pt x="152" y="1600"/>
                </a:lnTo>
                <a:lnTo>
                  <a:pt x="133" y="419"/>
                </a:lnTo>
                <a:lnTo>
                  <a:pt x="285" y="0"/>
                </a:lnTo>
                <a:lnTo>
                  <a:pt x="1181" y="362"/>
                </a:lnTo>
                <a:lnTo>
                  <a:pt x="1047" y="629"/>
                </a:lnTo>
                <a:lnTo>
                  <a:pt x="1066" y="762"/>
                </a:lnTo>
                <a:lnTo>
                  <a:pt x="990" y="991"/>
                </a:lnTo>
                <a:lnTo>
                  <a:pt x="952" y="1238"/>
                </a:lnTo>
                <a:lnTo>
                  <a:pt x="1428" y="1143"/>
                </a:lnTo>
                <a:lnTo>
                  <a:pt x="1904" y="1162"/>
                </a:lnTo>
                <a:lnTo>
                  <a:pt x="1904" y="1258"/>
                </a:lnTo>
                <a:lnTo>
                  <a:pt x="1867" y="1334"/>
                </a:lnTo>
                <a:lnTo>
                  <a:pt x="1847" y="1390"/>
                </a:lnTo>
                <a:lnTo>
                  <a:pt x="1867" y="1429"/>
                </a:lnTo>
                <a:lnTo>
                  <a:pt x="1885" y="1467"/>
                </a:lnTo>
                <a:lnTo>
                  <a:pt x="1885" y="1524"/>
                </a:lnTo>
                <a:lnTo>
                  <a:pt x="1867" y="1600"/>
                </a:lnTo>
                <a:lnTo>
                  <a:pt x="1847" y="1676"/>
                </a:lnTo>
                <a:lnTo>
                  <a:pt x="1695" y="1657"/>
                </a:lnTo>
                <a:lnTo>
                  <a:pt x="1295" y="1771"/>
                </a:lnTo>
                <a:lnTo>
                  <a:pt x="1009" y="1848"/>
                </a:lnTo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61" name="Freeform 42">
            <a:extLst>
              <a:ext uri="{FF2B5EF4-FFF2-40B4-BE49-F238E27FC236}">
                <a16:creationId xmlns:a16="http://schemas.microsoft.com/office/drawing/2014/main" id="{AB44371A-D746-7209-B1FA-D19E0495F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9581" y="2106585"/>
            <a:ext cx="1135636" cy="1219593"/>
          </a:xfrm>
          <a:custGeom>
            <a:avLst/>
            <a:gdLst>
              <a:gd name="T0" fmla="*/ 2147483646 w 9068"/>
              <a:gd name="T1" fmla="*/ 2147483646 h 9735"/>
              <a:gd name="T2" fmla="*/ 2147483646 w 9068"/>
              <a:gd name="T3" fmla="*/ 2147483646 h 9735"/>
              <a:gd name="T4" fmla="*/ 2147483646 w 9068"/>
              <a:gd name="T5" fmla="*/ 2147483646 h 9735"/>
              <a:gd name="T6" fmla="*/ 2147483646 w 9068"/>
              <a:gd name="T7" fmla="*/ 2147483646 h 9735"/>
              <a:gd name="T8" fmla="*/ 2147483646 w 9068"/>
              <a:gd name="T9" fmla="*/ 2147483646 h 9735"/>
              <a:gd name="T10" fmla="*/ 2147483646 w 9068"/>
              <a:gd name="T11" fmla="*/ 2147483646 h 9735"/>
              <a:gd name="T12" fmla="*/ 2147483646 w 9068"/>
              <a:gd name="T13" fmla="*/ 2147483646 h 9735"/>
              <a:gd name="T14" fmla="*/ 2147483646 w 9068"/>
              <a:gd name="T15" fmla="*/ 2147483646 h 9735"/>
              <a:gd name="T16" fmla="*/ 2147483646 w 9068"/>
              <a:gd name="T17" fmla="*/ 2147483646 h 9735"/>
              <a:gd name="T18" fmla="*/ 2147483646 w 9068"/>
              <a:gd name="T19" fmla="*/ 2147483646 h 9735"/>
              <a:gd name="T20" fmla="*/ 2147483646 w 9068"/>
              <a:gd name="T21" fmla="*/ 2147483646 h 9735"/>
              <a:gd name="T22" fmla="*/ 2147483646 w 9068"/>
              <a:gd name="T23" fmla="*/ 2147483646 h 9735"/>
              <a:gd name="T24" fmla="*/ 2147483646 w 9068"/>
              <a:gd name="T25" fmla="*/ 2147483646 h 9735"/>
              <a:gd name="T26" fmla="*/ 2147483646 w 9068"/>
              <a:gd name="T27" fmla="*/ 2147483646 h 9735"/>
              <a:gd name="T28" fmla="*/ 2147483646 w 9068"/>
              <a:gd name="T29" fmla="*/ 2147483646 h 9735"/>
              <a:gd name="T30" fmla="*/ 2147483646 w 9068"/>
              <a:gd name="T31" fmla="*/ 2147483646 h 9735"/>
              <a:gd name="T32" fmla="*/ 2147483646 w 9068"/>
              <a:gd name="T33" fmla="*/ 2147483646 h 9735"/>
              <a:gd name="T34" fmla="*/ 2147483646 w 9068"/>
              <a:gd name="T35" fmla="*/ 2147483646 h 9735"/>
              <a:gd name="T36" fmla="*/ 2147483646 w 9068"/>
              <a:gd name="T37" fmla="*/ 2147483646 h 9735"/>
              <a:gd name="T38" fmla="*/ 2147483646 w 9068"/>
              <a:gd name="T39" fmla="*/ 2147483646 h 9735"/>
              <a:gd name="T40" fmla="*/ 2147483646 w 9068"/>
              <a:gd name="T41" fmla="*/ 2147483646 h 9735"/>
              <a:gd name="T42" fmla="*/ 2147483646 w 9068"/>
              <a:gd name="T43" fmla="*/ 2147483646 h 9735"/>
              <a:gd name="T44" fmla="*/ 2147483646 w 9068"/>
              <a:gd name="T45" fmla="*/ 2147483646 h 9735"/>
              <a:gd name="T46" fmla="*/ 2147483646 w 9068"/>
              <a:gd name="T47" fmla="*/ 2147483646 h 9735"/>
              <a:gd name="T48" fmla="*/ 2147483646 w 9068"/>
              <a:gd name="T49" fmla="*/ 2147483646 h 9735"/>
              <a:gd name="T50" fmla="*/ 2147483646 w 9068"/>
              <a:gd name="T51" fmla="*/ 2147483646 h 9735"/>
              <a:gd name="T52" fmla="*/ 2147483646 w 9068"/>
              <a:gd name="T53" fmla="*/ 2147483646 h 9735"/>
              <a:gd name="T54" fmla="*/ 2147483646 w 9068"/>
              <a:gd name="T55" fmla="*/ 2147483646 h 9735"/>
              <a:gd name="T56" fmla="*/ 2147483646 w 9068"/>
              <a:gd name="T57" fmla="*/ 2147483646 h 9735"/>
              <a:gd name="T58" fmla="*/ 2147483646 w 9068"/>
              <a:gd name="T59" fmla="*/ 2147483646 h 9735"/>
              <a:gd name="T60" fmla="*/ 2147483646 w 9068"/>
              <a:gd name="T61" fmla="*/ 2147483646 h 9735"/>
              <a:gd name="T62" fmla="*/ 2147483646 w 9068"/>
              <a:gd name="T63" fmla="*/ 2147483646 h 9735"/>
              <a:gd name="T64" fmla="*/ 2147483646 w 9068"/>
              <a:gd name="T65" fmla="*/ 2147483646 h 9735"/>
              <a:gd name="T66" fmla="*/ 2147483646 w 9068"/>
              <a:gd name="T67" fmla="*/ 2147483646 h 9735"/>
              <a:gd name="T68" fmla="*/ 2147483646 w 9068"/>
              <a:gd name="T69" fmla="*/ 2147483646 h 9735"/>
              <a:gd name="T70" fmla="*/ 2147483646 w 9068"/>
              <a:gd name="T71" fmla="*/ 2147483646 h 9735"/>
              <a:gd name="T72" fmla="*/ 2147483646 w 9068"/>
              <a:gd name="T73" fmla="*/ 2147483646 h 9735"/>
              <a:gd name="T74" fmla="*/ 2147483646 w 9068"/>
              <a:gd name="T75" fmla="*/ 2147483646 h 9735"/>
              <a:gd name="T76" fmla="*/ 2147483646 w 9068"/>
              <a:gd name="T77" fmla="*/ 2147483646 h 9735"/>
              <a:gd name="T78" fmla="*/ 2147483646 w 9068"/>
              <a:gd name="T79" fmla="*/ 2147483646 h 9735"/>
              <a:gd name="T80" fmla="*/ 2147483646 w 9068"/>
              <a:gd name="T81" fmla="*/ 2147483646 h 9735"/>
              <a:gd name="T82" fmla="*/ 2147483646 w 9068"/>
              <a:gd name="T83" fmla="*/ 2147483646 h 9735"/>
              <a:gd name="T84" fmla="*/ 2147483646 w 9068"/>
              <a:gd name="T85" fmla="*/ 2147483646 h 9735"/>
              <a:gd name="T86" fmla="*/ 2147483646 w 9068"/>
              <a:gd name="T87" fmla="*/ 2147483646 h 9735"/>
              <a:gd name="T88" fmla="*/ 2147483646 w 9068"/>
              <a:gd name="T89" fmla="*/ 2147483646 h 9735"/>
              <a:gd name="T90" fmla="*/ 2147483646 w 9068"/>
              <a:gd name="T91" fmla="*/ 2147483646 h 9735"/>
              <a:gd name="T92" fmla="*/ 2147483646 w 9068"/>
              <a:gd name="T93" fmla="*/ 2147483646 h 9735"/>
              <a:gd name="T94" fmla="*/ 2147483646 w 9068"/>
              <a:gd name="T95" fmla="*/ 2147483646 h 9735"/>
              <a:gd name="T96" fmla="*/ 2147483646 w 9068"/>
              <a:gd name="T97" fmla="*/ 2147483646 h 9735"/>
              <a:gd name="T98" fmla="*/ 2147483646 w 9068"/>
              <a:gd name="T99" fmla="*/ 2147483646 h 9735"/>
              <a:gd name="T100" fmla="*/ 2147483646 w 9068"/>
              <a:gd name="T101" fmla="*/ 2147483646 h 9735"/>
              <a:gd name="T102" fmla="*/ 2147483646 w 9068"/>
              <a:gd name="T103" fmla="*/ 2147483646 h 9735"/>
              <a:gd name="T104" fmla="*/ 2147483646 w 9068"/>
              <a:gd name="T105" fmla="*/ 2147483646 h 9735"/>
              <a:gd name="T106" fmla="*/ 2147483646 w 9068"/>
              <a:gd name="T107" fmla="*/ 2147483646 h 9735"/>
              <a:gd name="T108" fmla="*/ 2147483646 w 9068"/>
              <a:gd name="T109" fmla="*/ 2147483646 h 9735"/>
              <a:gd name="T110" fmla="*/ 2147483646 w 9068"/>
              <a:gd name="T111" fmla="*/ 2147483646 h 9735"/>
              <a:gd name="T112" fmla="*/ 2147483646 w 9068"/>
              <a:gd name="T113" fmla="*/ 2147483646 h 9735"/>
              <a:gd name="T114" fmla="*/ 2147483646 w 9068"/>
              <a:gd name="T115" fmla="*/ 2147483646 h 973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068" h="9735">
                <a:moveTo>
                  <a:pt x="305" y="2667"/>
                </a:moveTo>
                <a:lnTo>
                  <a:pt x="590" y="2590"/>
                </a:lnTo>
                <a:lnTo>
                  <a:pt x="857" y="2457"/>
                </a:lnTo>
                <a:lnTo>
                  <a:pt x="1067" y="2381"/>
                </a:lnTo>
                <a:lnTo>
                  <a:pt x="1124" y="2152"/>
                </a:lnTo>
                <a:lnTo>
                  <a:pt x="1238" y="2038"/>
                </a:lnTo>
                <a:lnTo>
                  <a:pt x="1391" y="1981"/>
                </a:lnTo>
                <a:lnTo>
                  <a:pt x="1467" y="1866"/>
                </a:lnTo>
                <a:lnTo>
                  <a:pt x="1524" y="1752"/>
                </a:lnTo>
                <a:lnTo>
                  <a:pt x="1619" y="1638"/>
                </a:lnTo>
                <a:lnTo>
                  <a:pt x="1733" y="1676"/>
                </a:lnTo>
                <a:lnTo>
                  <a:pt x="1772" y="1714"/>
                </a:lnTo>
                <a:lnTo>
                  <a:pt x="1924" y="1600"/>
                </a:lnTo>
                <a:lnTo>
                  <a:pt x="2229" y="1048"/>
                </a:lnTo>
                <a:lnTo>
                  <a:pt x="2267" y="971"/>
                </a:lnTo>
                <a:lnTo>
                  <a:pt x="2305" y="914"/>
                </a:lnTo>
                <a:lnTo>
                  <a:pt x="2343" y="876"/>
                </a:lnTo>
                <a:lnTo>
                  <a:pt x="2400" y="838"/>
                </a:lnTo>
                <a:lnTo>
                  <a:pt x="2457" y="762"/>
                </a:lnTo>
                <a:lnTo>
                  <a:pt x="2495" y="686"/>
                </a:lnTo>
                <a:lnTo>
                  <a:pt x="3162" y="495"/>
                </a:lnTo>
                <a:lnTo>
                  <a:pt x="3829" y="400"/>
                </a:lnTo>
                <a:lnTo>
                  <a:pt x="3772" y="781"/>
                </a:lnTo>
                <a:lnTo>
                  <a:pt x="3962" y="743"/>
                </a:lnTo>
                <a:lnTo>
                  <a:pt x="4153" y="762"/>
                </a:lnTo>
                <a:lnTo>
                  <a:pt x="4210" y="781"/>
                </a:lnTo>
                <a:lnTo>
                  <a:pt x="4267" y="819"/>
                </a:lnTo>
                <a:lnTo>
                  <a:pt x="4305" y="781"/>
                </a:lnTo>
                <a:lnTo>
                  <a:pt x="4362" y="723"/>
                </a:lnTo>
                <a:lnTo>
                  <a:pt x="4476" y="628"/>
                </a:lnTo>
                <a:lnTo>
                  <a:pt x="4457" y="247"/>
                </a:lnTo>
                <a:lnTo>
                  <a:pt x="4572" y="95"/>
                </a:lnTo>
                <a:lnTo>
                  <a:pt x="4896" y="0"/>
                </a:lnTo>
                <a:lnTo>
                  <a:pt x="5124" y="247"/>
                </a:lnTo>
                <a:lnTo>
                  <a:pt x="5124" y="419"/>
                </a:lnTo>
                <a:lnTo>
                  <a:pt x="5200" y="533"/>
                </a:lnTo>
                <a:lnTo>
                  <a:pt x="5410" y="476"/>
                </a:lnTo>
                <a:lnTo>
                  <a:pt x="5619" y="362"/>
                </a:lnTo>
                <a:lnTo>
                  <a:pt x="5753" y="266"/>
                </a:lnTo>
                <a:lnTo>
                  <a:pt x="5905" y="286"/>
                </a:lnTo>
                <a:lnTo>
                  <a:pt x="6020" y="228"/>
                </a:lnTo>
                <a:lnTo>
                  <a:pt x="6172" y="114"/>
                </a:lnTo>
                <a:lnTo>
                  <a:pt x="6514" y="247"/>
                </a:lnTo>
                <a:lnTo>
                  <a:pt x="6877" y="305"/>
                </a:lnTo>
                <a:lnTo>
                  <a:pt x="6991" y="323"/>
                </a:lnTo>
                <a:lnTo>
                  <a:pt x="6914" y="495"/>
                </a:lnTo>
                <a:lnTo>
                  <a:pt x="6743" y="628"/>
                </a:lnTo>
                <a:lnTo>
                  <a:pt x="6629" y="800"/>
                </a:lnTo>
                <a:lnTo>
                  <a:pt x="6705" y="876"/>
                </a:lnTo>
                <a:lnTo>
                  <a:pt x="6781" y="914"/>
                </a:lnTo>
                <a:lnTo>
                  <a:pt x="6838" y="933"/>
                </a:lnTo>
                <a:lnTo>
                  <a:pt x="6895" y="895"/>
                </a:lnTo>
                <a:lnTo>
                  <a:pt x="7086" y="838"/>
                </a:lnTo>
                <a:lnTo>
                  <a:pt x="7391" y="800"/>
                </a:lnTo>
                <a:lnTo>
                  <a:pt x="7448" y="876"/>
                </a:lnTo>
                <a:lnTo>
                  <a:pt x="7448" y="971"/>
                </a:lnTo>
                <a:lnTo>
                  <a:pt x="7562" y="1104"/>
                </a:lnTo>
                <a:lnTo>
                  <a:pt x="7620" y="1219"/>
                </a:lnTo>
                <a:lnTo>
                  <a:pt x="7734" y="1200"/>
                </a:lnTo>
                <a:lnTo>
                  <a:pt x="7867" y="1180"/>
                </a:lnTo>
                <a:lnTo>
                  <a:pt x="8019" y="1124"/>
                </a:lnTo>
                <a:lnTo>
                  <a:pt x="8172" y="1124"/>
                </a:lnTo>
                <a:lnTo>
                  <a:pt x="8324" y="1238"/>
                </a:lnTo>
                <a:lnTo>
                  <a:pt x="8477" y="1352"/>
                </a:lnTo>
                <a:lnTo>
                  <a:pt x="8648" y="1390"/>
                </a:lnTo>
                <a:lnTo>
                  <a:pt x="8800" y="1409"/>
                </a:lnTo>
                <a:lnTo>
                  <a:pt x="8934" y="1466"/>
                </a:lnTo>
                <a:lnTo>
                  <a:pt x="9067" y="1543"/>
                </a:lnTo>
                <a:lnTo>
                  <a:pt x="8991" y="1619"/>
                </a:lnTo>
                <a:lnTo>
                  <a:pt x="8895" y="1676"/>
                </a:lnTo>
                <a:lnTo>
                  <a:pt x="8819" y="1657"/>
                </a:lnTo>
                <a:lnTo>
                  <a:pt x="8763" y="1695"/>
                </a:lnTo>
                <a:lnTo>
                  <a:pt x="8610" y="1847"/>
                </a:lnTo>
                <a:lnTo>
                  <a:pt x="8458" y="1981"/>
                </a:lnTo>
                <a:lnTo>
                  <a:pt x="8343" y="2076"/>
                </a:lnTo>
                <a:lnTo>
                  <a:pt x="8229" y="2114"/>
                </a:lnTo>
                <a:lnTo>
                  <a:pt x="8133" y="2190"/>
                </a:lnTo>
                <a:lnTo>
                  <a:pt x="8096" y="2286"/>
                </a:lnTo>
                <a:lnTo>
                  <a:pt x="7886" y="2419"/>
                </a:lnTo>
                <a:lnTo>
                  <a:pt x="7752" y="2628"/>
                </a:lnTo>
                <a:lnTo>
                  <a:pt x="7696" y="2762"/>
                </a:lnTo>
                <a:lnTo>
                  <a:pt x="7600" y="2914"/>
                </a:lnTo>
                <a:lnTo>
                  <a:pt x="7657" y="2990"/>
                </a:lnTo>
                <a:lnTo>
                  <a:pt x="7734" y="3066"/>
                </a:lnTo>
                <a:lnTo>
                  <a:pt x="7639" y="3371"/>
                </a:lnTo>
                <a:lnTo>
                  <a:pt x="7124" y="3600"/>
                </a:lnTo>
                <a:lnTo>
                  <a:pt x="6895" y="3524"/>
                </a:lnTo>
                <a:lnTo>
                  <a:pt x="6800" y="3333"/>
                </a:lnTo>
                <a:lnTo>
                  <a:pt x="6648" y="3200"/>
                </a:lnTo>
                <a:lnTo>
                  <a:pt x="6553" y="3124"/>
                </a:lnTo>
                <a:lnTo>
                  <a:pt x="6457" y="3047"/>
                </a:lnTo>
                <a:lnTo>
                  <a:pt x="6381" y="3124"/>
                </a:lnTo>
                <a:lnTo>
                  <a:pt x="6324" y="3219"/>
                </a:lnTo>
                <a:lnTo>
                  <a:pt x="6286" y="3352"/>
                </a:lnTo>
                <a:lnTo>
                  <a:pt x="6248" y="3466"/>
                </a:lnTo>
                <a:lnTo>
                  <a:pt x="6057" y="3466"/>
                </a:lnTo>
                <a:lnTo>
                  <a:pt x="5867" y="3390"/>
                </a:lnTo>
                <a:lnTo>
                  <a:pt x="5771" y="3333"/>
                </a:lnTo>
                <a:lnTo>
                  <a:pt x="5657" y="3390"/>
                </a:lnTo>
                <a:lnTo>
                  <a:pt x="5562" y="3542"/>
                </a:lnTo>
                <a:lnTo>
                  <a:pt x="5429" y="3542"/>
                </a:lnTo>
                <a:lnTo>
                  <a:pt x="5334" y="3486"/>
                </a:lnTo>
                <a:lnTo>
                  <a:pt x="5258" y="3619"/>
                </a:lnTo>
                <a:lnTo>
                  <a:pt x="5181" y="3791"/>
                </a:lnTo>
                <a:lnTo>
                  <a:pt x="5124" y="3943"/>
                </a:lnTo>
                <a:lnTo>
                  <a:pt x="5258" y="4095"/>
                </a:lnTo>
                <a:lnTo>
                  <a:pt x="5334" y="4267"/>
                </a:lnTo>
                <a:lnTo>
                  <a:pt x="4896" y="4209"/>
                </a:lnTo>
                <a:lnTo>
                  <a:pt x="4648" y="4095"/>
                </a:lnTo>
                <a:lnTo>
                  <a:pt x="4515" y="4304"/>
                </a:lnTo>
                <a:lnTo>
                  <a:pt x="4305" y="4400"/>
                </a:lnTo>
                <a:lnTo>
                  <a:pt x="4095" y="4533"/>
                </a:lnTo>
                <a:lnTo>
                  <a:pt x="4095" y="4629"/>
                </a:lnTo>
                <a:lnTo>
                  <a:pt x="4095" y="4705"/>
                </a:lnTo>
                <a:lnTo>
                  <a:pt x="4057" y="4781"/>
                </a:lnTo>
                <a:lnTo>
                  <a:pt x="3924" y="4971"/>
                </a:lnTo>
                <a:lnTo>
                  <a:pt x="3829" y="5066"/>
                </a:lnTo>
                <a:lnTo>
                  <a:pt x="3734" y="5086"/>
                </a:lnTo>
                <a:lnTo>
                  <a:pt x="3638" y="5142"/>
                </a:lnTo>
                <a:lnTo>
                  <a:pt x="3714" y="5314"/>
                </a:lnTo>
                <a:lnTo>
                  <a:pt x="3962" y="5352"/>
                </a:lnTo>
                <a:lnTo>
                  <a:pt x="4267" y="5809"/>
                </a:lnTo>
                <a:lnTo>
                  <a:pt x="4153" y="5924"/>
                </a:lnTo>
                <a:lnTo>
                  <a:pt x="4095" y="6095"/>
                </a:lnTo>
                <a:lnTo>
                  <a:pt x="4057" y="6514"/>
                </a:lnTo>
                <a:lnTo>
                  <a:pt x="4019" y="6705"/>
                </a:lnTo>
                <a:lnTo>
                  <a:pt x="4057" y="6838"/>
                </a:lnTo>
                <a:lnTo>
                  <a:pt x="4134" y="6971"/>
                </a:lnTo>
                <a:lnTo>
                  <a:pt x="4039" y="7143"/>
                </a:lnTo>
                <a:lnTo>
                  <a:pt x="3905" y="7257"/>
                </a:lnTo>
                <a:lnTo>
                  <a:pt x="3943" y="7638"/>
                </a:lnTo>
                <a:lnTo>
                  <a:pt x="4191" y="7581"/>
                </a:lnTo>
                <a:lnTo>
                  <a:pt x="4343" y="7619"/>
                </a:lnTo>
                <a:lnTo>
                  <a:pt x="4533" y="7771"/>
                </a:lnTo>
                <a:lnTo>
                  <a:pt x="4648" y="7829"/>
                </a:lnTo>
                <a:lnTo>
                  <a:pt x="4972" y="7753"/>
                </a:lnTo>
                <a:lnTo>
                  <a:pt x="5105" y="7867"/>
                </a:lnTo>
                <a:lnTo>
                  <a:pt x="5181" y="8266"/>
                </a:lnTo>
                <a:lnTo>
                  <a:pt x="5048" y="8266"/>
                </a:lnTo>
                <a:lnTo>
                  <a:pt x="4896" y="8229"/>
                </a:lnTo>
                <a:lnTo>
                  <a:pt x="4743" y="8362"/>
                </a:lnTo>
                <a:lnTo>
                  <a:pt x="4781" y="8571"/>
                </a:lnTo>
                <a:lnTo>
                  <a:pt x="4781" y="8686"/>
                </a:lnTo>
                <a:lnTo>
                  <a:pt x="4762" y="8800"/>
                </a:lnTo>
                <a:lnTo>
                  <a:pt x="4705" y="8876"/>
                </a:lnTo>
                <a:lnTo>
                  <a:pt x="4667" y="8972"/>
                </a:lnTo>
                <a:lnTo>
                  <a:pt x="4610" y="9162"/>
                </a:lnTo>
                <a:lnTo>
                  <a:pt x="4515" y="9353"/>
                </a:lnTo>
                <a:lnTo>
                  <a:pt x="4343" y="9409"/>
                </a:lnTo>
                <a:lnTo>
                  <a:pt x="4191" y="9485"/>
                </a:lnTo>
                <a:lnTo>
                  <a:pt x="4115" y="9562"/>
                </a:lnTo>
                <a:lnTo>
                  <a:pt x="4039" y="9638"/>
                </a:lnTo>
                <a:lnTo>
                  <a:pt x="3943" y="9600"/>
                </a:lnTo>
                <a:lnTo>
                  <a:pt x="3848" y="9505"/>
                </a:lnTo>
                <a:lnTo>
                  <a:pt x="3619" y="9619"/>
                </a:lnTo>
                <a:lnTo>
                  <a:pt x="3409" y="9734"/>
                </a:lnTo>
                <a:lnTo>
                  <a:pt x="3314" y="9714"/>
                </a:lnTo>
                <a:lnTo>
                  <a:pt x="3257" y="9638"/>
                </a:lnTo>
                <a:lnTo>
                  <a:pt x="2972" y="9543"/>
                </a:lnTo>
                <a:lnTo>
                  <a:pt x="2876" y="9429"/>
                </a:lnTo>
                <a:lnTo>
                  <a:pt x="2781" y="9371"/>
                </a:lnTo>
                <a:lnTo>
                  <a:pt x="2743" y="9429"/>
                </a:lnTo>
                <a:lnTo>
                  <a:pt x="2686" y="9429"/>
                </a:lnTo>
                <a:lnTo>
                  <a:pt x="2629" y="9371"/>
                </a:lnTo>
                <a:lnTo>
                  <a:pt x="2571" y="9314"/>
                </a:lnTo>
                <a:lnTo>
                  <a:pt x="2419" y="9086"/>
                </a:lnTo>
                <a:lnTo>
                  <a:pt x="2305" y="8857"/>
                </a:lnTo>
                <a:lnTo>
                  <a:pt x="2248" y="8591"/>
                </a:lnTo>
                <a:lnTo>
                  <a:pt x="2248" y="8324"/>
                </a:lnTo>
                <a:lnTo>
                  <a:pt x="2190" y="8095"/>
                </a:lnTo>
                <a:lnTo>
                  <a:pt x="2000" y="7981"/>
                </a:lnTo>
                <a:lnTo>
                  <a:pt x="1809" y="7924"/>
                </a:lnTo>
                <a:lnTo>
                  <a:pt x="1600" y="7962"/>
                </a:lnTo>
                <a:lnTo>
                  <a:pt x="1581" y="7733"/>
                </a:lnTo>
                <a:lnTo>
                  <a:pt x="1600" y="7524"/>
                </a:lnTo>
                <a:lnTo>
                  <a:pt x="1677" y="7219"/>
                </a:lnTo>
                <a:lnTo>
                  <a:pt x="1809" y="6952"/>
                </a:lnTo>
                <a:lnTo>
                  <a:pt x="1867" y="6838"/>
                </a:lnTo>
                <a:lnTo>
                  <a:pt x="1943" y="6724"/>
                </a:lnTo>
                <a:lnTo>
                  <a:pt x="2038" y="6629"/>
                </a:lnTo>
                <a:lnTo>
                  <a:pt x="2057" y="6495"/>
                </a:lnTo>
                <a:lnTo>
                  <a:pt x="1981" y="6476"/>
                </a:lnTo>
                <a:lnTo>
                  <a:pt x="1905" y="6438"/>
                </a:lnTo>
                <a:lnTo>
                  <a:pt x="1791" y="6514"/>
                </a:lnTo>
                <a:lnTo>
                  <a:pt x="1714" y="6629"/>
                </a:lnTo>
                <a:lnTo>
                  <a:pt x="1638" y="6419"/>
                </a:lnTo>
                <a:lnTo>
                  <a:pt x="1638" y="6285"/>
                </a:lnTo>
                <a:lnTo>
                  <a:pt x="1562" y="6229"/>
                </a:lnTo>
                <a:lnTo>
                  <a:pt x="1562" y="6152"/>
                </a:lnTo>
                <a:lnTo>
                  <a:pt x="1486" y="6133"/>
                </a:lnTo>
                <a:lnTo>
                  <a:pt x="1410" y="6229"/>
                </a:lnTo>
                <a:lnTo>
                  <a:pt x="1200" y="6285"/>
                </a:lnTo>
                <a:lnTo>
                  <a:pt x="1010" y="6229"/>
                </a:lnTo>
                <a:lnTo>
                  <a:pt x="1029" y="6095"/>
                </a:lnTo>
                <a:lnTo>
                  <a:pt x="1010" y="6000"/>
                </a:lnTo>
                <a:lnTo>
                  <a:pt x="952" y="5981"/>
                </a:lnTo>
                <a:lnTo>
                  <a:pt x="895" y="5924"/>
                </a:lnTo>
                <a:lnTo>
                  <a:pt x="876" y="5867"/>
                </a:lnTo>
                <a:lnTo>
                  <a:pt x="895" y="5809"/>
                </a:lnTo>
                <a:lnTo>
                  <a:pt x="915" y="5733"/>
                </a:lnTo>
                <a:lnTo>
                  <a:pt x="933" y="5657"/>
                </a:lnTo>
                <a:lnTo>
                  <a:pt x="933" y="5600"/>
                </a:lnTo>
                <a:lnTo>
                  <a:pt x="915" y="5562"/>
                </a:lnTo>
                <a:lnTo>
                  <a:pt x="895" y="5523"/>
                </a:lnTo>
                <a:lnTo>
                  <a:pt x="915" y="5467"/>
                </a:lnTo>
                <a:lnTo>
                  <a:pt x="952" y="5391"/>
                </a:lnTo>
                <a:lnTo>
                  <a:pt x="952" y="5295"/>
                </a:lnTo>
                <a:lnTo>
                  <a:pt x="476" y="5276"/>
                </a:lnTo>
                <a:lnTo>
                  <a:pt x="0" y="5371"/>
                </a:lnTo>
                <a:lnTo>
                  <a:pt x="38" y="5124"/>
                </a:lnTo>
                <a:lnTo>
                  <a:pt x="114" y="4895"/>
                </a:lnTo>
                <a:lnTo>
                  <a:pt x="95" y="4762"/>
                </a:lnTo>
                <a:lnTo>
                  <a:pt x="229" y="4495"/>
                </a:lnTo>
                <a:lnTo>
                  <a:pt x="400" y="4248"/>
                </a:lnTo>
                <a:lnTo>
                  <a:pt x="534" y="4019"/>
                </a:lnTo>
                <a:lnTo>
                  <a:pt x="590" y="3962"/>
                </a:lnTo>
                <a:lnTo>
                  <a:pt x="648" y="3962"/>
                </a:lnTo>
                <a:lnTo>
                  <a:pt x="705" y="3943"/>
                </a:lnTo>
                <a:lnTo>
                  <a:pt x="743" y="3886"/>
                </a:lnTo>
                <a:lnTo>
                  <a:pt x="743" y="3828"/>
                </a:lnTo>
                <a:lnTo>
                  <a:pt x="762" y="3733"/>
                </a:lnTo>
                <a:lnTo>
                  <a:pt x="800" y="3657"/>
                </a:lnTo>
                <a:lnTo>
                  <a:pt x="819" y="3562"/>
                </a:lnTo>
                <a:lnTo>
                  <a:pt x="800" y="3486"/>
                </a:lnTo>
                <a:lnTo>
                  <a:pt x="762" y="3390"/>
                </a:lnTo>
                <a:lnTo>
                  <a:pt x="705" y="3352"/>
                </a:lnTo>
                <a:lnTo>
                  <a:pt x="705" y="3181"/>
                </a:lnTo>
                <a:lnTo>
                  <a:pt x="629" y="3124"/>
                </a:lnTo>
                <a:lnTo>
                  <a:pt x="514" y="2914"/>
                </a:lnTo>
                <a:lnTo>
                  <a:pt x="438" y="2857"/>
                </a:lnTo>
                <a:lnTo>
                  <a:pt x="362" y="2781"/>
                </a:lnTo>
                <a:lnTo>
                  <a:pt x="305" y="2667"/>
                </a:lnTo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62" name="Freeform 43">
            <a:extLst>
              <a:ext uri="{FF2B5EF4-FFF2-40B4-BE49-F238E27FC236}">
                <a16:creationId xmlns:a16="http://schemas.microsoft.com/office/drawing/2014/main" id="{BEDC2510-5198-F5E9-FC7C-F111AF709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4683" y="4024351"/>
            <a:ext cx="143059" cy="100528"/>
          </a:xfrm>
          <a:custGeom>
            <a:avLst/>
            <a:gdLst>
              <a:gd name="T0" fmla="*/ 2147483646 w 1144"/>
              <a:gd name="T1" fmla="*/ 2147483646 h 801"/>
              <a:gd name="T2" fmla="*/ 2147483646 w 1144"/>
              <a:gd name="T3" fmla="*/ 2147483646 h 801"/>
              <a:gd name="T4" fmla="*/ 2147483646 w 1144"/>
              <a:gd name="T5" fmla="*/ 2147483646 h 801"/>
              <a:gd name="T6" fmla="*/ 2147483646 w 1144"/>
              <a:gd name="T7" fmla="*/ 2147483646 h 801"/>
              <a:gd name="T8" fmla="*/ 2147483646 w 1144"/>
              <a:gd name="T9" fmla="*/ 2147483646 h 801"/>
              <a:gd name="T10" fmla="*/ 0 w 1144"/>
              <a:gd name="T11" fmla="*/ 2147483646 h 801"/>
              <a:gd name="T12" fmla="*/ 2147483646 w 1144"/>
              <a:gd name="T13" fmla="*/ 2147483646 h 801"/>
              <a:gd name="T14" fmla="*/ 2147483646 w 1144"/>
              <a:gd name="T15" fmla="*/ 2147483646 h 801"/>
              <a:gd name="T16" fmla="*/ 2147483646 w 1144"/>
              <a:gd name="T17" fmla="*/ 2147483646 h 801"/>
              <a:gd name="T18" fmla="*/ 2147483646 w 1144"/>
              <a:gd name="T19" fmla="*/ 0 h 801"/>
              <a:gd name="T20" fmla="*/ 2147483646 w 1144"/>
              <a:gd name="T21" fmla="*/ 2147483646 h 8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44" h="801">
                <a:moveTo>
                  <a:pt x="1028" y="114"/>
                </a:moveTo>
                <a:lnTo>
                  <a:pt x="1143" y="477"/>
                </a:lnTo>
                <a:lnTo>
                  <a:pt x="895" y="800"/>
                </a:lnTo>
                <a:lnTo>
                  <a:pt x="514" y="743"/>
                </a:lnTo>
                <a:lnTo>
                  <a:pt x="171" y="534"/>
                </a:lnTo>
                <a:lnTo>
                  <a:pt x="0" y="153"/>
                </a:lnTo>
                <a:lnTo>
                  <a:pt x="133" y="19"/>
                </a:lnTo>
                <a:lnTo>
                  <a:pt x="362" y="96"/>
                </a:lnTo>
                <a:lnTo>
                  <a:pt x="533" y="58"/>
                </a:lnTo>
                <a:lnTo>
                  <a:pt x="705" y="0"/>
                </a:lnTo>
                <a:lnTo>
                  <a:pt x="1028" y="114"/>
                </a:lnTo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65" name="Freeform 44">
            <a:extLst>
              <a:ext uri="{FF2B5EF4-FFF2-40B4-BE49-F238E27FC236}">
                <a16:creationId xmlns:a16="http://schemas.microsoft.com/office/drawing/2014/main" id="{0947F323-A4A0-D5F3-CC46-F8797FB6F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7129" y="3292485"/>
            <a:ext cx="227016" cy="233645"/>
          </a:xfrm>
          <a:custGeom>
            <a:avLst/>
            <a:gdLst>
              <a:gd name="T0" fmla="*/ 2147483646 w 1811"/>
              <a:gd name="T1" fmla="*/ 2147483646 h 1867"/>
              <a:gd name="T2" fmla="*/ 2147483646 w 1811"/>
              <a:gd name="T3" fmla="*/ 2147483646 h 1867"/>
              <a:gd name="T4" fmla="*/ 2147483646 w 1811"/>
              <a:gd name="T5" fmla="*/ 2147483646 h 1867"/>
              <a:gd name="T6" fmla="*/ 2147483646 w 1811"/>
              <a:gd name="T7" fmla="*/ 2147483646 h 1867"/>
              <a:gd name="T8" fmla="*/ 2147483646 w 1811"/>
              <a:gd name="T9" fmla="*/ 2147483646 h 1867"/>
              <a:gd name="T10" fmla="*/ 2147483646 w 1811"/>
              <a:gd name="T11" fmla="*/ 2147483646 h 1867"/>
              <a:gd name="T12" fmla="*/ 2147483646 w 1811"/>
              <a:gd name="T13" fmla="*/ 2147483646 h 1867"/>
              <a:gd name="T14" fmla="*/ 2147483646 w 1811"/>
              <a:gd name="T15" fmla="*/ 2147483646 h 1867"/>
              <a:gd name="T16" fmla="*/ 2147483646 w 1811"/>
              <a:gd name="T17" fmla="*/ 2147483646 h 1867"/>
              <a:gd name="T18" fmla="*/ 2147483646 w 1811"/>
              <a:gd name="T19" fmla="*/ 2147483646 h 1867"/>
              <a:gd name="T20" fmla="*/ 2147483646 w 1811"/>
              <a:gd name="T21" fmla="*/ 2147483646 h 1867"/>
              <a:gd name="T22" fmla="*/ 2147483646 w 1811"/>
              <a:gd name="T23" fmla="*/ 2147483646 h 1867"/>
              <a:gd name="T24" fmla="*/ 2147483646 w 1811"/>
              <a:gd name="T25" fmla="*/ 2147483646 h 1867"/>
              <a:gd name="T26" fmla="*/ 2147483646 w 1811"/>
              <a:gd name="T27" fmla="*/ 2147483646 h 1867"/>
              <a:gd name="T28" fmla="*/ 2147483646 w 1811"/>
              <a:gd name="T29" fmla="*/ 2147483646 h 1867"/>
              <a:gd name="T30" fmla="*/ 2147483646 w 1811"/>
              <a:gd name="T31" fmla="*/ 2147483646 h 1867"/>
              <a:gd name="T32" fmla="*/ 2147483646 w 1811"/>
              <a:gd name="T33" fmla="*/ 2147483646 h 1867"/>
              <a:gd name="T34" fmla="*/ 2147483646 w 1811"/>
              <a:gd name="T35" fmla="*/ 2147483646 h 1867"/>
              <a:gd name="T36" fmla="*/ 2147483646 w 1811"/>
              <a:gd name="T37" fmla="*/ 2147483646 h 1867"/>
              <a:gd name="T38" fmla="*/ 2147483646 w 1811"/>
              <a:gd name="T39" fmla="*/ 2147483646 h 1867"/>
              <a:gd name="T40" fmla="*/ 0 w 1811"/>
              <a:gd name="T41" fmla="*/ 2147483646 h 1867"/>
              <a:gd name="T42" fmla="*/ 2147483646 w 1811"/>
              <a:gd name="T43" fmla="*/ 2147483646 h 1867"/>
              <a:gd name="T44" fmla="*/ 2147483646 w 1811"/>
              <a:gd name="T45" fmla="*/ 2147483646 h 1867"/>
              <a:gd name="T46" fmla="*/ 2147483646 w 1811"/>
              <a:gd name="T47" fmla="*/ 2147483646 h 1867"/>
              <a:gd name="T48" fmla="*/ 2147483646 w 1811"/>
              <a:gd name="T49" fmla="*/ 2147483646 h 1867"/>
              <a:gd name="T50" fmla="*/ 2147483646 w 1811"/>
              <a:gd name="T51" fmla="*/ 2147483646 h 1867"/>
              <a:gd name="T52" fmla="*/ 2147483646 w 1811"/>
              <a:gd name="T53" fmla="*/ 2147483646 h 1867"/>
              <a:gd name="T54" fmla="*/ 2147483646 w 1811"/>
              <a:gd name="T55" fmla="*/ 2147483646 h 1867"/>
              <a:gd name="T56" fmla="*/ 2147483646 w 1811"/>
              <a:gd name="T57" fmla="*/ 2147483646 h 1867"/>
              <a:gd name="T58" fmla="*/ 2147483646 w 1811"/>
              <a:gd name="T59" fmla="*/ 2147483646 h 1867"/>
              <a:gd name="T60" fmla="*/ 2147483646 w 1811"/>
              <a:gd name="T61" fmla="*/ 2147483646 h 1867"/>
              <a:gd name="T62" fmla="*/ 2147483646 w 1811"/>
              <a:gd name="T63" fmla="*/ 2147483646 h 1867"/>
              <a:gd name="T64" fmla="*/ 2147483646 w 1811"/>
              <a:gd name="T65" fmla="*/ 2147483646 h 1867"/>
              <a:gd name="T66" fmla="*/ 2147483646 w 1811"/>
              <a:gd name="T67" fmla="*/ 0 h 1867"/>
              <a:gd name="T68" fmla="*/ 2147483646 w 1811"/>
              <a:gd name="T69" fmla="*/ 2147483646 h 1867"/>
              <a:gd name="T70" fmla="*/ 2147483646 w 1811"/>
              <a:gd name="T71" fmla="*/ 2147483646 h 1867"/>
              <a:gd name="T72" fmla="*/ 2147483646 w 1811"/>
              <a:gd name="T73" fmla="*/ 2147483646 h 1867"/>
              <a:gd name="T74" fmla="*/ 2147483646 w 1811"/>
              <a:gd name="T75" fmla="*/ 2147483646 h 1867"/>
              <a:gd name="T76" fmla="*/ 2147483646 w 1811"/>
              <a:gd name="T77" fmla="*/ 2147483646 h 1867"/>
              <a:gd name="T78" fmla="*/ 2147483646 w 1811"/>
              <a:gd name="T79" fmla="*/ 2147483646 h 1867"/>
              <a:gd name="T80" fmla="*/ 2147483646 w 1811"/>
              <a:gd name="T81" fmla="*/ 2147483646 h 1867"/>
              <a:gd name="T82" fmla="*/ 2147483646 w 1811"/>
              <a:gd name="T83" fmla="*/ 2147483646 h 1867"/>
              <a:gd name="T84" fmla="*/ 2147483646 w 1811"/>
              <a:gd name="T85" fmla="*/ 2147483646 h 1867"/>
              <a:gd name="T86" fmla="*/ 2147483646 w 1811"/>
              <a:gd name="T87" fmla="*/ 2147483646 h 1867"/>
              <a:gd name="T88" fmla="*/ 2147483646 w 1811"/>
              <a:gd name="T89" fmla="*/ 2147483646 h 186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11" h="1867">
                <a:moveTo>
                  <a:pt x="1676" y="1256"/>
                </a:moveTo>
                <a:lnTo>
                  <a:pt x="1619" y="1237"/>
                </a:lnTo>
                <a:lnTo>
                  <a:pt x="1562" y="1237"/>
                </a:lnTo>
                <a:lnTo>
                  <a:pt x="1562" y="1294"/>
                </a:lnTo>
                <a:lnTo>
                  <a:pt x="1562" y="1351"/>
                </a:lnTo>
                <a:lnTo>
                  <a:pt x="1505" y="1503"/>
                </a:lnTo>
                <a:lnTo>
                  <a:pt x="1505" y="1561"/>
                </a:lnTo>
                <a:lnTo>
                  <a:pt x="1486" y="1637"/>
                </a:lnTo>
                <a:lnTo>
                  <a:pt x="1334" y="1713"/>
                </a:lnTo>
                <a:lnTo>
                  <a:pt x="972" y="1617"/>
                </a:lnTo>
                <a:lnTo>
                  <a:pt x="762" y="1599"/>
                </a:lnTo>
                <a:lnTo>
                  <a:pt x="686" y="1675"/>
                </a:lnTo>
                <a:lnTo>
                  <a:pt x="591" y="1827"/>
                </a:lnTo>
                <a:lnTo>
                  <a:pt x="552" y="1866"/>
                </a:lnTo>
                <a:lnTo>
                  <a:pt x="476" y="1827"/>
                </a:lnTo>
                <a:lnTo>
                  <a:pt x="400" y="1770"/>
                </a:lnTo>
                <a:lnTo>
                  <a:pt x="305" y="1694"/>
                </a:lnTo>
                <a:lnTo>
                  <a:pt x="229" y="1541"/>
                </a:lnTo>
                <a:lnTo>
                  <a:pt x="134" y="1446"/>
                </a:lnTo>
                <a:lnTo>
                  <a:pt x="39" y="1408"/>
                </a:lnTo>
                <a:lnTo>
                  <a:pt x="0" y="1275"/>
                </a:lnTo>
                <a:lnTo>
                  <a:pt x="76" y="1141"/>
                </a:lnTo>
                <a:lnTo>
                  <a:pt x="171" y="1141"/>
                </a:lnTo>
                <a:lnTo>
                  <a:pt x="286" y="1123"/>
                </a:lnTo>
                <a:lnTo>
                  <a:pt x="305" y="1065"/>
                </a:lnTo>
                <a:lnTo>
                  <a:pt x="324" y="989"/>
                </a:lnTo>
                <a:lnTo>
                  <a:pt x="267" y="951"/>
                </a:lnTo>
                <a:lnTo>
                  <a:pt x="210" y="951"/>
                </a:lnTo>
                <a:lnTo>
                  <a:pt x="267" y="799"/>
                </a:lnTo>
                <a:lnTo>
                  <a:pt x="381" y="684"/>
                </a:lnTo>
                <a:lnTo>
                  <a:pt x="343" y="323"/>
                </a:lnTo>
                <a:lnTo>
                  <a:pt x="629" y="76"/>
                </a:lnTo>
                <a:lnTo>
                  <a:pt x="1029" y="18"/>
                </a:lnTo>
                <a:lnTo>
                  <a:pt x="1372" y="0"/>
                </a:lnTo>
                <a:lnTo>
                  <a:pt x="1619" y="190"/>
                </a:lnTo>
                <a:lnTo>
                  <a:pt x="1695" y="323"/>
                </a:lnTo>
                <a:lnTo>
                  <a:pt x="1695" y="381"/>
                </a:lnTo>
                <a:lnTo>
                  <a:pt x="1658" y="438"/>
                </a:lnTo>
                <a:lnTo>
                  <a:pt x="1658" y="627"/>
                </a:lnTo>
                <a:lnTo>
                  <a:pt x="1715" y="703"/>
                </a:lnTo>
                <a:lnTo>
                  <a:pt x="1791" y="779"/>
                </a:lnTo>
                <a:lnTo>
                  <a:pt x="1791" y="894"/>
                </a:lnTo>
                <a:lnTo>
                  <a:pt x="1810" y="1027"/>
                </a:lnTo>
                <a:lnTo>
                  <a:pt x="1772" y="1141"/>
                </a:lnTo>
                <a:lnTo>
                  <a:pt x="1676" y="1256"/>
                </a:lnTo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C74CA8F-C3C0-61CA-6454-6A964C948DD9}"/>
              </a:ext>
            </a:extLst>
          </p:cNvPr>
          <p:cNvSpPr txBox="1"/>
          <p:nvPr/>
        </p:nvSpPr>
        <p:spPr>
          <a:xfrm>
            <a:off x="1258074" y="3030722"/>
            <a:ext cx="2863926" cy="64562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메시지를 정말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내용을 채워서 완벽하게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0E80184-AE10-90F3-224C-3A5311263D2A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87541324-E22D-98DD-930F-1545F3C0F59C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F3EE54B-4B94-7BE7-0D0F-F73252007F5B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C0B8C31-1DAD-686D-64E5-1F9B8E9DBAB6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2AE28951-AC41-4561-EF94-6AA1DB1BB43A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AB01978-AF24-C01F-98EB-E642E740C8FA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9E98677-5084-CE19-7223-E53E09D270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02420" y="6331129"/>
            <a:ext cx="222818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119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09766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그림 개체 틀 10" descr="실내, 사람, 컴퓨터 모니터, 개인용 컴퓨터이(가) 표시된 사진&#10;&#10;자동 생성된 설명">
            <a:extLst>
              <a:ext uri="{FF2B5EF4-FFF2-40B4-BE49-F238E27FC236}">
                <a16:creationId xmlns:a16="http://schemas.microsoft.com/office/drawing/2014/main" id="{1AB00AF3-1F85-C7A4-7295-5FDC64870B1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email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0" b="50"/>
          <a:stretch/>
        </p:blipFill>
        <p:spPr>
          <a:xfrm>
            <a:off x="3654425" y="1117600"/>
            <a:ext cx="3140075" cy="4624388"/>
          </a:xfrm>
          <a:custGeom>
            <a:avLst/>
            <a:gdLst>
              <a:gd name="connsiteX0" fmla="*/ 0 w 3140075"/>
              <a:gd name="connsiteY0" fmla="*/ 0 h 4624385"/>
              <a:gd name="connsiteX1" fmla="*/ 3140075 w 3140075"/>
              <a:gd name="connsiteY1" fmla="*/ 0 h 4624385"/>
              <a:gd name="connsiteX2" fmla="*/ 3140075 w 3140075"/>
              <a:gd name="connsiteY2" fmla="*/ 4624385 h 4624385"/>
              <a:gd name="connsiteX3" fmla="*/ 0 w 3140075"/>
              <a:gd name="connsiteY3" fmla="*/ 4624385 h 4624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0075" h="4624385">
                <a:moveTo>
                  <a:pt x="0" y="0"/>
                </a:moveTo>
                <a:lnTo>
                  <a:pt x="3140075" y="0"/>
                </a:lnTo>
                <a:lnTo>
                  <a:pt x="3140075" y="4624385"/>
                </a:lnTo>
                <a:lnTo>
                  <a:pt x="0" y="4624385"/>
                </a:lnTo>
                <a:close/>
              </a:path>
            </a:pathLst>
          </a:custGeom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FA445014-67A2-CD06-8C96-A73330DF50A8}"/>
              </a:ext>
            </a:extLst>
          </p:cNvPr>
          <p:cNvSpPr/>
          <p:nvPr/>
        </p:nvSpPr>
        <p:spPr>
          <a:xfrm>
            <a:off x="1133475" y="0"/>
            <a:ext cx="3799933" cy="3300248"/>
          </a:xfrm>
          <a:prstGeom prst="rect">
            <a:avLst/>
          </a:prstGeom>
          <a:solidFill>
            <a:schemeClr val="accent1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80F569D9-620E-D83E-A561-8B01FC58046C}"/>
              </a:ext>
            </a:extLst>
          </p:cNvPr>
          <p:cNvSpPr/>
          <p:nvPr/>
        </p:nvSpPr>
        <p:spPr>
          <a:xfrm>
            <a:off x="1127125" y="0"/>
            <a:ext cx="3799933" cy="330024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E2870C9-296E-285D-037E-FA7F82B98DBA}"/>
              </a:ext>
            </a:extLst>
          </p:cNvPr>
          <p:cNvSpPr txBox="1"/>
          <p:nvPr/>
        </p:nvSpPr>
        <p:spPr>
          <a:xfrm>
            <a:off x="7241426" y="5038372"/>
            <a:ext cx="3823449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디자인 고민과 시간을 줄이고 싶다면 미스터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피피티에게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물어보세요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!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2944562-3D44-A764-4394-37B5A660DB53}"/>
              </a:ext>
            </a:extLst>
          </p:cNvPr>
          <p:cNvSpPr txBox="1"/>
          <p:nvPr/>
        </p:nvSpPr>
        <p:spPr>
          <a:xfrm>
            <a:off x="1980219" y="2259854"/>
            <a:ext cx="2327560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ko-KR" altLang="en-US" sz="28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간지 텍스트 </a:t>
            </a:r>
            <a:r>
              <a:rPr lang="ko-KR" altLang="en-US" sz="28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입력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5215D87-3589-CA47-6822-F42079D3E771}"/>
              </a:ext>
            </a:extLst>
          </p:cNvPr>
          <p:cNvSpPr txBox="1"/>
          <p:nvPr/>
        </p:nvSpPr>
        <p:spPr>
          <a:xfrm>
            <a:off x="1980219" y="1183368"/>
            <a:ext cx="918521" cy="97481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6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60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pic>
        <p:nvPicPr>
          <p:cNvPr id="12" name="그림 개체 틀 11" descr="사람, 의류, 사무용품, 사무 장비이(가) 표시된 사진&#10;&#10;자동 생성된 설명">
            <a:extLst>
              <a:ext uri="{FF2B5EF4-FFF2-40B4-BE49-F238E27FC236}">
                <a16:creationId xmlns:a16="http://schemas.microsoft.com/office/drawing/2014/main" id="{6BCE39CB-103D-DCEE-4478-5FF091222C5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2" b="42"/>
          <a:stretch>
            <a:fillRect/>
          </a:stretch>
        </p:blipFill>
        <p:spPr>
          <a:xfrm>
            <a:off x="7242175" y="1117600"/>
            <a:ext cx="4949825" cy="3544888"/>
          </a:xfrm>
          <a:custGeom>
            <a:avLst/>
            <a:gdLst>
              <a:gd name="connsiteX0" fmla="*/ 0 w 4950574"/>
              <a:gd name="connsiteY0" fmla="*/ 0 h 3544887"/>
              <a:gd name="connsiteX1" fmla="*/ 4950574 w 4950574"/>
              <a:gd name="connsiteY1" fmla="*/ 0 h 3544887"/>
              <a:gd name="connsiteX2" fmla="*/ 4950574 w 4950574"/>
              <a:gd name="connsiteY2" fmla="*/ 3544887 h 3544887"/>
              <a:gd name="connsiteX3" fmla="*/ 0 w 4950574"/>
              <a:gd name="connsiteY3" fmla="*/ 3544887 h 354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0574" h="3544887">
                <a:moveTo>
                  <a:pt x="0" y="0"/>
                </a:moveTo>
                <a:lnTo>
                  <a:pt x="4950574" y="0"/>
                </a:lnTo>
                <a:lnTo>
                  <a:pt x="4950574" y="3544887"/>
                </a:lnTo>
                <a:lnTo>
                  <a:pt x="0" y="3544887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87172227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컴퓨터, 사람, 노트북, 실내이(가) 표시된 사진&#10;&#10;자동 생성된 설명">
            <a:extLst>
              <a:ext uri="{FF2B5EF4-FFF2-40B4-BE49-F238E27FC236}">
                <a16:creationId xmlns:a16="http://schemas.microsoft.com/office/drawing/2014/main" id="{FE8675FC-73A5-A51E-DB76-8F8308D9F4E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직사각형 5">
            <a:extLst>
              <a:ext uri="{FF2B5EF4-FFF2-40B4-BE49-F238E27FC236}">
                <a16:creationId xmlns:a16="http://schemas.microsoft.com/office/drawing/2014/main" id="{62459939-3AD6-6E35-3732-414F27F73637}"/>
              </a:ext>
            </a:extLst>
          </p:cNvPr>
          <p:cNvSpPr/>
          <p:nvPr/>
        </p:nvSpPr>
        <p:spPr>
          <a:xfrm>
            <a:off x="0" y="3429000"/>
            <a:ext cx="12192000" cy="3428999"/>
          </a:xfrm>
          <a:prstGeom prst="rect">
            <a:avLst/>
          </a:prstGeom>
          <a:solidFill>
            <a:schemeClr val="accent3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72F60E16-1089-B3F7-6A7A-59CEC607A173}"/>
              </a:ext>
            </a:extLst>
          </p:cNvPr>
          <p:cNvSpPr/>
          <p:nvPr/>
        </p:nvSpPr>
        <p:spPr>
          <a:xfrm>
            <a:off x="660400" y="641350"/>
            <a:ext cx="10871200" cy="5575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1133403-891C-9ABC-350B-B2AB2BEDC486}"/>
              </a:ext>
            </a:extLst>
          </p:cNvPr>
          <p:cNvSpPr txBox="1"/>
          <p:nvPr/>
        </p:nvSpPr>
        <p:spPr>
          <a:xfrm>
            <a:off x="1438662" y="1538521"/>
            <a:ext cx="3277820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Table of Contents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9" name="직선 연결선 18">
            <a:extLst>
              <a:ext uri="{FF2B5EF4-FFF2-40B4-BE49-F238E27FC236}">
                <a16:creationId xmlns:a16="http://schemas.microsoft.com/office/drawing/2014/main" id="{968EC797-1343-F73C-7F2B-7443BB64B3BF}"/>
              </a:ext>
            </a:extLst>
          </p:cNvPr>
          <p:cNvCxnSpPr/>
          <p:nvPr/>
        </p:nvCxnSpPr>
        <p:spPr>
          <a:xfrm>
            <a:off x="1438662" y="2414637"/>
            <a:ext cx="1894701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3F9EF776-1D66-E034-FA0A-3EA9794FE98C}"/>
              </a:ext>
            </a:extLst>
          </p:cNvPr>
          <p:cNvSpPr txBox="1"/>
          <p:nvPr/>
        </p:nvSpPr>
        <p:spPr>
          <a:xfrm>
            <a:off x="1438662" y="2835819"/>
            <a:ext cx="20694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 sz="1600"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브랜드 이름을 입력하세요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E0387FE-0985-96C3-6FC6-99BF1A7DB228}"/>
              </a:ext>
            </a:extLst>
          </p:cNvPr>
          <p:cNvSpPr txBox="1"/>
          <p:nvPr/>
        </p:nvSpPr>
        <p:spPr>
          <a:xfrm>
            <a:off x="1438662" y="3168124"/>
            <a:ext cx="2727670" cy="5398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4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400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고민과 시간을 줄이고 싶다면 미스터 </a:t>
            </a:r>
            <a:r>
              <a:rPr lang="ko-KR" altLang="en-US" sz="14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피피티에게</a:t>
            </a:r>
            <a:r>
              <a:rPr lang="ko-KR" altLang="en-US" sz="1400">
                <a:solidFill>
                  <a:schemeClr val="accent2">
                    <a:lumMod val="60000"/>
                    <a:lumOff val="40000"/>
                  </a:schemeClr>
                </a:solidFill>
              </a:rPr>
              <a:t> 물어보세요</a:t>
            </a:r>
            <a:r>
              <a:rPr lang="en-US" altLang="ko-KR" sz="1400">
                <a:solidFill>
                  <a:schemeClr val="accent2">
                    <a:lumMod val="60000"/>
                    <a:lumOff val="40000"/>
                  </a:schemeClr>
                </a:solidFill>
              </a:rPr>
              <a:t>!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D3CB6E-88CB-3EDA-344A-183E5F571A0D}"/>
              </a:ext>
            </a:extLst>
          </p:cNvPr>
          <p:cNvSpPr txBox="1"/>
          <p:nvPr/>
        </p:nvSpPr>
        <p:spPr>
          <a:xfrm>
            <a:off x="6153529" y="1575465"/>
            <a:ext cx="49212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AD953B8-B12C-D8C2-E6CB-BF93FA2ABEFD}"/>
              </a:ext>
            </a:extLst>
          </p:cNvPr>
          <p:cNvSpPr txBox="1"/>
          <p:nvPr/>
        </p:nvSpPr>
        <p:spPr>
          <a:xfrm>
            <a:off x="6880756" y="1665073"/>
            <a:ext cx="3802644" cy="3132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목차에 관련된 내용을 멋지게 적어주세요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cxnSp>
        <p:nvCxnSpPr>
          <p:cNvPr id="33" name="직선 연결선 32">
            <a:extLst>
              <a:ext uri="{FF2B5EF4-FFF2-40B4-BE49-F238E27FC236}">
                <a16:creationId xmlns:a16="http://schemas.microsoft.com/office/drawing/2014/main" id="{6CBFB14C-72EF-B673-28F2-44F808D6E1AB}"/>
              </a:ext>
            </a:extLst>
          </p:cNvPr>
          <p:cNvCxnSpPr>
            <a:cxnSpLocks/>
          </p:cNvCxnSpPr>
          <p:nvPr/>
        </p:nvCxnSpPr>
        <p:spPr>
          <a:xfrm>
            <a:off x="6162288" y="2228133"/>
            <a:ext cx="4591050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B7176C9C-2F78-B44E-DCF1-4898499A1C68}"/>
              </a:ext>
            </a:extLst>
          </p:cNvPr>
          <p:cNvSpPr txBox="1"/>
          <p:nvPr/>
        </p:nvSpPr>
        <p:spPr>
          <a:xfrm>
            <a:off x="6153529" y="2388358"/>
            <a:ext cx="56746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97AF096-CDD4-A979-ACDB-1D585EF7D686}"/>
              </a:ext>
            </a:extLst>
          </p:cNvPr>
          <p:cNvSpPr txBox="1"/>
          <p:nvPr/>
        </p:nvSpPr>
        <p:spPr>
          <a:xfrm>
            <a:off x="6880756" y="2477966"/>
            <a:ext cx="3802644" cy="3132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목차에 관련된 내용을 멋지게 적어주세요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453D79AC-6F64-24A5-2F9A-C3DAC707AE87}"/>
              </a:ext>
            </a:extLst>
          </p:cNvPr>
          <p:cNvCxnSpPr>
            <a:cxnSpLocks/>
          </p:cNvCxnSpPr>
          <p:nvPr/>
        </p:nvCxnSpPr>
        <p:spPr>
          <a:xfrm>
            <a:off x="6162288" y="3041026"/>
            <a:ext cx="4591050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25E369A-0C6E-EABF-D914-B7DA0941185D}"/>
              </a:ext>
            </a:extLst>
          </p:cNvPr>
          <p:cNvSpPr txBox="1"/>
          <p:nvPr/>
        </p:nvSpPr>
        <p:spPr>
          <a:xfrm>
            <a:off x="6153529" y="3201251"/>
            <a:ext cx="577081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9E26E3E-4994-AFC8-F548-3043E2662813}"/>
              </a:ext>
            </a:extLst>
          </p:cNvPr>
          <p:cNvSpPr txBox="1"/>
          <p:nvPr/>
        </p:nvSpPr>
        <p:spPr>
          <a:xfrm>
            <a:off x="6880756" y="3290859"/>
            <a:ext cx="3802644" cy="3132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목차에 관련된 내용을 멋지게 적어주세요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A9E247AB-549D-A14E-52B2-AA7C6FC6CCE5}"/>
              </a:ext>
            </a:extLst>
          </p:cNvPr>
          <p:cNvCxnSpPr>
            <a:cxnSpLocks/>
          </p:cNvCxnSpPr>
          <p:nvPr/>
        </p:nvCxnSpPr>
        <p:spPr>
          <a:xfrm>
            <a:off x="6162288" y="3853919"/>
            <a:ext cx="4591050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CF2CD89B-5CDD-7736-A584-98547C527EC8}"/>
              </a:ext>
            </a:extLst>
          </p:cNvPr>
          <p:cNvSpPr txBox="1"/>
          <p:nvPr/>
        </p:nvSpPr>
        <p:spPr>
          <a:xfrm>
            <a:off x="6153529" y="4014144"/>
            <a:ext cx="57387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A55662C-9569-2245-32B9-87735743BA68}"/>
              </a:ext>
            </a:extLst>
          </p:cNvPr>
          <p:cNvSpPr txBox="1"/>
          <p:nvPr/>
        </p:nvSpPr>
        <p:spPr>
          <a:xfrm>
            <a:off x="6880756" y="4103752"/>
            <a:ext cx="3802644" cy="3132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목차에 관련된 내용을 멋지게 적어주세요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D0F21428-20C1-1D9F-F01C-5F3E471E4E11}"/>
              </a:ext>
            </a:extLst>
          </p:cNvPr>
          <p:cNvCxnSpPr>
            <a:cxnSpLocks/>
          </p:cNvCxnSpPr>
          <p:nvPr/>
        </p:nvCxnSpPr>
        <p:spPr>
          <a:xfrm>
            <a:off x="6162288" y="4666812"/>
            <a:ext cx="4591050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>
            <a:extLst>
              <a:ext uri="{FF2B5EF4-FFF2-40B4-BE49-F238E27FC236}">
                <a16:creationId xmlns:a16="http://schemas.microsoft.com/office/drawing/2014/main" id="{51D5D649-0F5B-6FFB-D0DA-1B998E4EFDC6}"/>
              </a:ext>
            </a:extLst>
          </p:cNvPr>
          <p:cNvSpPr txBox="1"/>
          <p:nvPr/>
        </p:nvSpPr>
        <p:spPr>
          <a:xfrm>
            <a:off x="6153529" y="4827037"/>
            <a:ext cx="56746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05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85344E0-230D-B5D5-F073-0C9A63497AC5}"/>
              </a:ext>
            </a:extLst>
          </p:cNvPr>
          <p:cNvSpPr txBox="1"/>
          <p:nvPr/>
        </p:nvSpPr>
        <p:spPr>
          <a:xfrm>
            <a:off x="6880756" y="4916645"/>
            <a:ext cx="3802644" cy="3132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목차에 관련된 내용을 멋지게 적어주세요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5012033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B539A510-0842-B9B3-EA7B-79DE4F0B295B}"/>
              </a:ext>
            </a:extLst>
          </p:cNvPr>
          <p:cNvSpPr/>
          <p:nvPr/>
        </p:nvSpPr>
        <p:spPr>
          <a:xfrm>
            <a:off x="0" y="3290476"/>
            <a:ext cx="12192000" cy="1676397"/>
          </a:xfrm>
          <a:prstGeom prst="rect">
            <a:avLst/>
          </a:prstGeom>
          <a:gradFill>
            <a:gsLst>
              <a:gs pos="0">
                <a:schemeClr val="accent3"/>
              </a:gs>
              <a:gs pos="100000">
                <a:schemeClr val="accent3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2" name="그림 개체 틀 21" descr="헤드폰, 이어폰, 헤드셋, 오디오 장비이(가) 표시된 사진&#10;&#10;자동 생성된 설명">
            <a:extLst>
              <a:ext uri="{FF2B5EF4-FFF2-40B4-BE49-F238E27FC236}">
                <a16:creationId xmlns:a16="http://schemas.microsoft.com/office/drawing/2014/main" id="{DD911FAD-CAA6-8CA6-1DA4-3CD2DB20C7FF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773" b="1773"/>
          <a:stretch/>
        </p:blipFill>
        <p:spPr>
          <a:xfrm>
            <a:off x="7508875" y="1784350"/>
            <a:ext cx="3549650" cy="2092325"/>
          </a:xfrm>
          <a:custGeom>
            <a:avLst/>
            <a:gdLst>
              <a:gd name="connsiteX0" fmla="*/ 0 w 3549399"/>
              <a:gd name="connsiteY0" fmla="*/ 0 h 2092493"/>
              <a:gd name="connsiteX1" fmla="*/ 3549399 w 3549399"/>
              <a:gd name="connsiteY1" fmla="*/ 0 h 2092493"/>
              <a:gd name="connsiteX2" fmla="*/ 3549399 w 3549399"/>
              <a:gd name="connsiteY2" fmla="*/ 2092493 h 2092493"/>
              <a:gd name="connsiteX3" fmla="*/ 0 w 3549399"/>
              <a:gd name="connsiteY3" fmla="*/ 2092493 h 209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9399" h="2092493">
                <a:moveTo>
                  <a:pt x="0" y="0"/>
                </a:moveTo>
                <a:lnTo>
                  <a:pt x="3549399" y="0"/>
                </a:lnTo>
                <a:lnTo>
                  <a:pt x="3549399" y="2092493"/>
                </a:lnTo>
                <a:lnTo>
                  <a:pt x="0" y="2092493"/>
                </a:lnTo>
                <a:close/>
              </a:path>
            </a:pathLst>
          </a:cu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111A87C-45E3-8562-6F36-746E58E857C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75543" y="1700213"/>
            <a:ext cx="3723907" cy="3427012"/>
          </a:xfrm>
          <a:prstGeom prst="rect">
            <a:avLst/>
          </a:prstGeom>
        </p:spPr>
      </p:pic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121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F505334-AC7D-AF84-E501-8815F6615A38}"/>
              </a:ext>
            </a:extLst>
          </p:cNvPr>
          <p:cNvSpPr txBox="1"/>
          <p:nvPr/>
        </p:nvSpPr>
        <p:spPr>
          <a:xfrm>
            <a:off x="1258074" y="195931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ACB4073-A374-5729-DC14-5AEE0EA84610}"/>
              </a:ext>
            </a:extLst>
          </p:cNvPr>
          <p:cNvSpPr txBox="1"/>
          <p:nvPr/>
        </p:nvSpPr>
        <p:spPr>
          <a:xfrm>
            <a:off x="1258073" y="2384204"/>
            <a:ext cx="55904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612C4D2-0615-D250-87C4-0C17BC47E46C}"/>
              </a:ext>
            </a:extLst>
          </p:cNvPr>
          <p:cNvSpPr txBox="1"/>
          <p:nvPr/>
        </p:nvSpPr>
        <p:spPr>
          <a:xfrm>
            <a:off x="1921711" y="5370702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6" name="Rectangle 11">
            <a:extLst>
              <a:ext uri="{FF2B5EF4-FFF2-40B4-BE49-F238E27FC236}">
                <a16:creationId xmlns:a16="http://schemas.microsoft.com/office/drawing/2014/main" id="{6B9706F3-BA6D-3BD4-AB5C-F28A1594C098}"/>
              </a:ext>
            </a:extLst>
          </p:cNvPr>
          <p:cNvSpPr/>
          <p:nvPr/>
        </p:nvSpPr>
        <p:spPr>
          <a:xfrm>
            <a:off x="1258073" y="5350560"/>
            <a:ext cx="504789" cy="5030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51" name="그래픽 50" descr="클립보드 단색으로 채워진">
            <a:extLst>
              <a:ext uri="{FF2B5EF4-FFF2-40B4-BE49-F238E27FC236}">
                <a16:creationId xmlns:a16="http://schemas.microsoft.com/office/drawing/2014/main" id="{94C4DE82-DDDA-9BD2-7DE6-ACFC8C71E4C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67014" y="5458627"/>
            <a:ext cx="286907" cy="286907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05431DDD-F253-BDD0-5155-B27BFF378DF1}"/>
              </a:ext>
            </a:extLst>
          </p:cNvPr>
          <p:cNvSpPr txBox="1"/>
          <p:nvPr/>
        </p:nvSpPr>
        <p:spPr>
          <a:xfrm>
            <a:off x="5431957" y="5370702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7" name="Rectangle 11">
            <a:extLst>
              <a:ext uri="{FF2B5EF4-FFF2-40B4-BE49-F238E27FC236}">
                <a16:creationId xmlns:a16="http://schemas.microsoft.com/office/drawing/2014/main" id="{738EF7DC-EDEA-C875-3148-E0C94FD4BEE9}"/>
              </a:ext>
            </a:extLst>
          </p:cNvPr>
          <p:cNvSpPr/>
          <p:nvPr/>
        </p:nvSpPr>
        <p:spPr>
          <a:xfrm>
            <a:off x="4768319" y="5350560"/>
            <a:ext cx="504789" cy="5030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58" name="그래픽 57">
            <a:extLst>
              <a:ext uri="{FF2B5EF4-FFF2-40B4-BE49-F238E27FC236}">
                <a16:creationId xmlns:a16="http://schemas.microsoft.com/office/drawing/2014/main" id="{DF6866E4-DB6B-3763-B6D5-E43E978C9E4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4877260" y="5458627"/>
            <a:ext cx="286907" cy="286907"/>
          </a:xfrm>
          <a:prstGeom prst="rect">
            <a:avLst/>
          </a:prstGeom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B78F4D53-93EF-258A-9B68-605180710E2D}"/>
              </a:ext>
            </a:extLst>
          </p:cNvPr>
          <p:cNvSpPr txBox="1"/>
          <p:nvPr/>
        </p:nvSpPr>
        <p:spPr>
          <a:xfrm>
            <a:off x="8942203" y="5370702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2" name="Rectangle 11">
            <a:extLst>
              <a:ext uri="{FF2B5EF4-FFF2-40B4-BE49-F238E27FC236}">
                <a16:creationId xmlns:a16="http://schemas.microsoft.com/office/drawing/2014/main" id="{5CE4FAE6-3656-4708-D081-5A5590F6F756}"/>
              </a:ext>
            </a:extLst>
          </p:cNvPr>
          <p:cNvSpPr/>
          <p:nvPr/>
        </p:nvSpPr>
        <p:spPr>
          <a:xfrm>
            <a:off x="8278565" y="5350560"/>
            <a:ext cx="504789" cy="5030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63" name="그래픽 62">
            <a:extLst>
              <a:ext uri="{FF2B5EF4-FFF2-40B4-BE49-F238E27FC236}">
                <a16:creationId xmlns:a16="http://schemas.microsoft.com/office/drawing/2014/main" id="{2CCCB445-3F3B-8F44-33E2-0882D44A5D1C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8387506" y="5458627"/>
            <a:ext cx="286907" cy="286907"/>
          </a:xfrm>
          <a:prstGeom prst="rect">
            <a:avLst/>
          </a:prstGeom>
        </p:spPr>
      </p:pic>
      <p:pic>
        <p:nvPicPr>
          <p:cNvPr id="23" name="그림 개체 틀 22" descr="컴퓨터 키보드, 컴퓨터 마우스, 입력 장치, 주변기기이(가) 표시된 사진&#10;&#10;자동 생성된 설명">
            <a:extLst>
              <a:ext uri="{FF2B5EF4-FFF2-40B4-BE49-F238E27FC236}">
                <a16:creationId xmlns:a16="http://schemas.microsoft.com/office/drawing/2014/main" id="{18FA3E07-B8D4-5584-8B4C-30A6C3F38B1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43" b="143"/>
          <a:stretch>
            <a:fillRect/>
          </a:stretch>
        </p:blipFill>
        <p:spPr>
          <a:xfrm>
            <a:off x="1257300" y="3522663"/>
            <a:ext cx="1520825" cy="1201737"/>
          </a:xfrm>
          <a:custGeom>
            <a:avLst/>
            <a:gdLst>
              <a:gd name="connsiteX0" fmla="*/ 0 w 1519266"/>
              <a:gd name="connsiteY0" fmla="*/ 0 h 1200405"/>
              <a:gd name="connsiteX1" fmla="*/ 1519266 w 1519266"/>
              <a:gd name="connsiteY1" fmla="*/ 0 h 1200405"/>
              <a:gd name="connsiteX2" fmla="*/ 1519266 w 1519266"/>
              <a:gd name="connsiteY2" fmla="*/ 1200405 h 1200405"/>
              <a:gd name="connsiteX3" fmla="*/ 0 w 1519266"/>
              <a:gd name="connsiteY3" fmla="*/ 1200405 h 120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9266" h="1200405">
                <a:moveTo>
                  <a:pt x="0" y="0"/>
                </a:moveTo>
                <a:lnTo>
                  <a:pt x="1519266" y="0"/>
                </a:lnTo>
                <a:lnTo>
                  <a:pt x="1519266" y="1200405"/>
                </a:lnTo>
                <a:lnTo>
                  <a:pt x="0" y="1200405"/>
                </a:lnTo>
                <a:close/>
              </a:path>
            </a:pathLst>
          </a:custGeom>
        </p:spPr>
      </p:pic>
      <p:pic>
        <p:nvPicPr>
          <p:cNvPr id="24" name="그림 개체 틀 23" descr="텍스트, 실내, 벽, 출력 장치이(가) 표시된 사진&#10;&#10;자동 생성된 설명">
            <a:extLst>
              <a:ext uri="{FF2B5EF4-FFF2-40B4-BE49-F238E27FC236}">
                <a16:creationId xmlns:a16="http://schemas.microsoft.com/office/drawing/2014/main" id="{F3C55E08-4D36-256B-B240-16B9285F9C4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84" b="484"/>
          <a:stretch/>
        </p:blipFill>
        <p:spPr>
          <a:xfrm>
            <a:off x="2925763" y="3522663"/>
            <a:ext cx="1519237" cy="1201737"/>
          </a:xfrm>
          <a:custGeom>
            <a:avLst/>
            <a:gdLst>
              <a:gd name="connsiteX0" fmla="*/ 0 w 1522648"/>
              <a:gd name="connsiteY0" fmla="*/ 0 h 1203079"/>
              <a:gd name="connsiteX1" fmla="*/ 1522648 w 1522648"/>
              <a:gd name="connsiteY1" fmla="*/ 0 h 1203079"/>
              <a:gd name="connsiteX2" fmla="*/ 1522648 w 1522648"/>
              <a:gd name="connsiteY2" fmla="*/ 1203079 h 1203079"/>
              <a:gd name="connsiteX3" fmla="*/ 0 w 1522648"/>
              <a:gd name="connsiteY3" fmla="*/ 1203079 h 1203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2648" h="1203079">
                <a:moveTo>
                  <a:pt x="0" y="0"/>
                </a:moveTo>
                <a:lnTo>
                  <a:pt x="1522648" y="0"/>
                </a:lnTo>
                <a:lnTo>
                  <a:pt x="1522648" y="1203079"/>
                </a:lnTo>
                <a:lnTo>
                  <a:pt x="0" y="1203079"/>
                </a:lnTo>
                <a:close/>
              </a:path>
            </a:pathLst>
          </a:custGeom>
        </p:spPr>
      </p:pic>
      <p:pic>
        <p:nvPicPr>
          <p:cNvPr id="25" name="그림 개체 틀 24" descr="텍스트, 책, 디자인, 예술이(가) 표시된 사진&#10;&#10;자동 생성된 설명">
            <a:extLst>
              <a:ext uri="{FF2B5EF4-FFF2-40B4-BE49-F238E27FC236}">
                <a16:creationId xmlns:a16="http://schemas.microsoft.com/office/drawing/2014/main" id="{67E82271-5AB0-D027-0CBB-CD43671AD6FC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07" r="307"/>
          <a:stretch/>
        </p:blipFill>
        <p:spPr>
          <a:xfrm>
            <a:off x="4594225" y="3522663"/>
            <a:ext cx="1519238" cy="1201737"/>
          </a:xfrm>
          <a:custGeom>
            <a:avLst/>
            <a:gdLst>
              <a:gd name="connsiteX0" fmla="*/ 0 w 1521930"/>
              <a:gd name="connsiteY0" fmla="*/ 0 h 1202511"/>
              <a:gd name="connsiteX1" fmla="*/ 1521930 w 1521930"/>
              <a:gd name="connsiteY1" fmla="*/ 0 h 1202511"/>
              <a:gd name="connsiteX2" fmla="*/ 1521930 w 1521930"/>
              <a:gd name="connsiteY2" fmla="*/ 1202511 h 1202511"/>
              <a:gd name="connsiteX3" fmla="*/ 0 w 1521930"/>
              <a:gd name="connsiteY3" fmla="*/ 1202511 h 1202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1930" h="1202511">
                <a:moveTo>
                  <a:pt x="0" y="0"/>
                </a:moveTo>
                <a:lnTo>
                  <a:pt x="1521930" y="0"/>
                </a:lnTo>
                <a:lnTo>
                  <a:pt x="1521930" y="1202511"/>
                </a:lnTo>
                <a:lnTo>
                  <a:pt x="0" y="1202511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5721287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122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A064FB5-46A0-B4D5-C54A-6FD0388CF2CC}"/>
              </a:ext>
            </a:extLst>
          </p:cNvPr>
          <p:cNvSpPr txBox="1"/>
          <p:nvPr/>
        </p:nvSpPr>
        <p:spPr>
          <a:xfrm>
            <a:off x="1258074" y="2022054"/>
            <a:ext cx="2047101" cy="6456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적어주세요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B9A154A-9C98-8C0D-BF13-A856DCA8B2A4}"/>
              </a:ext>
            </a:extLst>
          </p:cNvPr>
          <p:cNvSpPr txBox="1"/>
          <p:nvPr/>
        </p:nvSpPr>
        <p:spPr>
          <a:xfrm>
            <a:off x="1258074" y="2863551"/>
            <a:ext cx="2961501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9394F446-AF91-08D7-98A4-6C861AF25DE0}"/>
              </a:ext>
            </a:extLst>
          </p:cNvPr>
          <p:cNvSpPr/>
          <p:nvPr/>
        </p:nvSpPr>
        <p:spPr>
          <a:xfrm>
            <a:off x="7000101" y="2022053"/>
            <a:ext cx="4064774" cy="3702461"/>
          </a:xfrm>
          <a:prstGeom prst="rect">
            <a:avLst/>
          </a:prstGeom>
          <a:gradFill>
            <a:gsLst>
              <a:gs pos="0">
                <a:schemeClr val="accent3">
                  <a:lumMod val="80000"/>
                  <a:lumOff val="20000"/>
                </a:schemeClr>
              </a:gs>
              <a:gs pos="100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6DA96C0-47C5-2F8D-56A5-41E4BFD350B7}"/>
              </a:ext>
            </a:extLst>
          </p:cNvPr>
          <p:cNvSpPr txBox="1"/>
          <p:nvPr/>
        </p:nvSpPr>
        <p:spPr>
          <a:xfrm>
            <a:off x="8217666" y="242393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B68B09A-F3D1-4423-A292-48F7F110D718}"/>
              </a:ext>
            </a:extLst>
          </p:cNvPr>
          <p:cNvSpPr txBox="1"/>
          <p:nvPr/>
        </p:nvSpPr>
        <p:spPr>
          <a:xfrm>
            <a:off x="8217666" y="2734526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3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C7B8BA2B-6A8F-C87C-ABC9-0C704033EC01}"/>
              </a:ext>
            </a:extLst>
          </p:cNvPr>
          <p:cNvSpPr/>
          <p:nvPr/>
        </p:nvSpPr>
        <p:spPr>
          <a:xfrm>
            <a:off x="7510731" y="2429395"/>
            <a:ext cx="508666" cy="508666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1" name="그래픽 10" descr="클립보드 단색으로 채워진">
            <a:extLst>
              <a:ext uri="{FF2B5EF4-FFF2-40B4-BE49-F238E27FC236}">
                <a16:creationId xmlns:a16="http://schemas.microsoft.com/office/drawing/2014/main" id="{A67FEC21-C4AD-AB42-F37C-00D37A54B436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629462" y="2548126"/>
            <a:ext cx="271204" cy="271204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D8834306-E36C-C11A-2A5C-7CDC8AF0A54E}"/>
              </a:ext>
            </a:extLst>
          </p:cNvPr>
          <p:cNvSpPr txBox="1"/>
          <p:nvPr/>
        </p:nvSpPr>
        <p:spPr>
          <a:xfrm>
            <a:off x="8217666" y="348661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DED5EF9-EBD1-CBAB-61AA-3A1CCC3E28A9}"/>
              </a:ext>
            </a:extLst>
          </p:cNvPr>
          <p:cNvSpPr txBox="1"/>
          <p:nvPr/>
        </p:nvSpPr>
        <p:spPr>
          <a:xfrm>
            <a:off x="8217666" y="3797201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3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F47BA7CE-9E19-054E-9AFE-FF1FB4F0EA25}"/>
              </a:ext>
            </a:extLst>
          </p:cNvPr>
          <p:cNvSpPr/>
          <p:nvPr/>
        </p:nvSpPr>
        <p:spPr>
          <a:xfrm>
            <a:off x="7510731" y="3492070"/>
            <a:ext cx="508666" cy="508666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" name="그래픽 38">
            <a:extLst>
              <a:ext uri="{FF2B5EF4-FFF2-40B4-BE49-F238E27FC236}">
                <a16:creationId xmlns:a16="http://schemas.microsoft.com/office/drawing/2014/main" id="{ABEC1FB6-B95A-59D8-94B4-0364E8CB23F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7629462" y="3610801"/>
            <a:ext cx="271204" cy="271204"/>
          </a:xfrm>
          <a:prstGeom prst="rect">
            <a:avLst/>
          </a:prstGeom>
        </p:spPr>
      </p:pic>
      <p:sp>
        <p:nvSpPr>
          <p:cNvPr id="45" name="TextBox 44">
            <a:extLst>
              <a:ext uri="{FF2B5EF4-FFF2-40B4-BE49-F238E27FC236}">
                <a16:creationId xmlns:a16="http://schemas.microsoft.com/office/drawing/2014/main" id="{545F6BBC-6486-5E8E-F52C-3FE9FD12F3D1}"/>
              </a:ext>
            </a:extLst>
          </p:cNvPr>
          <p:cNvSpPr txBox="1"/>
          <p:nvPr/>
        </p:nvSpPr>
        <p:spPr>
          <a:xfrm>
            <a:off x="8217666" y="454928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8E2DE6D-C937-C827-19DE-B6BD55A5D1AC}"/>
              </a:ext>
            </a:extLst>
          </p:cNvPr>
          <p:cNvSpPr txBox="1"/>
          <p:nvPr/>
        </p:nvSpPr>
        <p:spPr>
          <a:xfrm>
            <a:off x="8217666" y="4859876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3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7F6676B2-DE1E-2DA8-1F3F-41A4EB1F9C6A}"/>
              </a:ext>
            </a:extLst>
          </p:cNvPr>
          <p:cNvSpPr/>
          <p:nvPr/>
        </p:nvSpPr>
        <p:spPr>
          <a:xfrm>
            <a:off x="7510731" y="4554745"/>
            <a:ext cx="508666" cy="508666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2" name="그래픽 51">
            <a:extLst>
              <a:ext uri="{FF2B5EF4-FFF2-40B4-BE49-F238E27FC236}">
                <a16:creationId xmlns:a16="http://schemas.microsoft.com/office/drawing/2014/main" id="{51574B3C-D6BE-F944-78EA-9812CACA5EB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629462" y="4673476"/>
            <a:ext cx="271204" cy="271204"/>
          </a:xfrm>
          <a:prstGeom prst="rect">
            <a:avLst/>
          </a:prstGeom>
        </p:spPr>
      </p:pic>
      <p:pic>
        <p:nvPicPr>
          <p:cNvPr id="8" name="그림 개체 틀 7" descr="흑백, 하늘, 상업용 건물, 건물이(가) 표시된 사진&#10;&#10;자동 생성된 설명">
            <a:extLst>
              <a:ext uri="{FF2B5EF4-FFF2-40B4-BE49-F238E27FC236}">
                <a16:creationId xmlns:a16="http://schemas.microsoft.com/office/drawing/2014/main" id="{C69B1CEE-BE23-D8F3-B221-66A7A155820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6" r="86"/>
          <a:stretch/>
        </p:blipFill>
        <p:spPr>
          <a:xfrm>
            <a:off x="4953000" y="2022475"/>
            <a:ext cx="2047875" cy="3702050"/>
          </a:xfrm>
          <a:custGeom>
            <a:avLst/>
            <a:gdLst>
              <a:gd name="connsiteX0" fmla="*/ 0 w 2047101"/>
              <a:gd name="connsiteY0" fmla="*/ 0 h 3702459"/>
              <a:gd name="connsiteX1" fmla="*/ 2047101 w 2047101"/>
              <a:gd name="connsiteY1" fmla="*/ 0 h 3702459"/>
              <a:gd name="connsiteX2" fmla="*/ 2047101 w 2047101"/>
              <a:gd name="connsiteY2" fmla="*/ 3702459 h 3702459"/>
              <a:gd name="connsiteX3" fmla="*/ 0 w 2047101"/>
              <a:gd name="connsiteY3" fmla="*/ 3702459 h 370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7101" h="3702459">
                <a:moveTo>
                  <a:pt x="0" y="0"/>
                </a:moveTo>
                <a:lnTo>
                  <a:pt x="2047101" y="0"/>
                </a:lnTo>
                <a:lnTo>
                  <a:pt x="2047101" y="3702459"/>
                </a:lnTo>
                <a:lnTo>
                  <a:pt x="0" y="3702459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1330149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123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" name="화살표: 오각형 6">
            <a:extLst>
              <a:ext uri="{FF2B5EF4-FFF2-40B4-BE49-F238E27FC236}">
                <a16:creationId xmlns:a16="http://schemas.microsoft.com/office/drawing/2014/main" id="{3BB143D7-6E9A-E079-9C99-313B9A82518D}"/>
              </a:ext>
            </a:extLst>
          </p:cNvPr>
          <p:cNvSpPr/>
          <p:nvPr/>
        </p:nvSpPr>
        <p:spPr>
          <a:xfrm rot="16200000">
            <a:off x="4568571" y="4262183"/>
            <a:ext cx="3054859" cy="895350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3"/>
              </a:solidFill>
            </a:endParaRPr>
          </a:p>
        </p:txBody>
      </p:sp>
      <p:sp>
        <p:nvSpPr>
          <p:cNvPr id="8" name="화살표: 오각형 7">
            <a:extLst>
              <a:ext uri="{FF2B5EF4-FFF2-40B4-BE49-F238E27FC236}">
                <a16:creationId xmlns:a16="http://schemas.microsoft.com/office/drawing/2014/main" id="{62117C6C-344B-A138-29DB-979EEE853F97}"/>
              </a:ext>
            </a:extLst>
          </p:cNvPr>
          <p:cNvSpPr/>
          <p:nvPr/>
        </p:nvSpPr>
        <p:spPr>
          <a:xfrm rot="16200000">
            <a:off x="3882232" y="4633117"/>
            <a:ext cx="2312990" cy="895350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화살표: 오각형 8">
            <a:extLst>
              <a:ext uri="{FF2B5EF4-FFF2-40B4-BE49-F238E27FC236}">
                <a16:creationId xmlns:a16="http://schemas.microsoft.com/office/drawing/2014/main" id="{E1097895-C96C-4AF2-902A-006245074D15}"/>
              </a:ext>
            </a:extLst>
          </p:cNvPr>
          <p:cNvSpPr/>
          <p:nvPr/>
        </p:nvSpPr>
        <p:spPr>
          <a:xfrm rot="16200000">
            <a:off x="3201196" y="5009356"/>
            <a:ext cx="1560513" cy="895350"/>
          </a:xfrm>
          <a:prstGeom prst="homePlat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화살표: 오각형 18">
            <a:extLst>
              <a:ext uri="{FF2B5EF4-FFF2-40B4-BE49-F238E27FC236}">
                <a16:creationId xmlns:a16="http://schemas.microsoft.com/office/drawing/2014/main" id="{786F0722-1717-35DD-0AA0-5446AC6E13E0}"/>
              </a:ext>
            </a:extLst>
          </p:cNvPr>
          <p:cNvSpPr/>
          <p:nvPr/>
        </p:nvSpPr>
        <p:spPr>
          <a:xfrm rot="16200000">
            <a:off x="5996781" y="4633118"/>
            <a:ext cx="2312988" cy="895350"/>
          </a:xfrm>
          <a:prstGeom prst="homePlat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화살표: 오각형 20">
            <a:extLst>
              <a:ext uri="{FF2B5EF4-FFF2-40B4-BE49-F238E27FC236}">
                <a16:creationId xmlns:a16="http://schemas.microsoft.com/office/drawing/2014/main" id="{1C3AF31E-9E35-F2DC-2E4A-A28EAC1EE52A}"/>
              </a:ext>
            </a:extLst>
          </p:cNvPr>
          <p:cNvSpPr/>
          <p:nvPr/>
        </p:nvSpPr>
        <p:spPr>
          <a:xfrm rot="16200000">
            <a:off x="7430290" y="5009357"/>
            <a:ext cx="1560513" cy="895350"/>
          </a:xfrm>
          <a:prstGeom prst="homePlat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EF6AB7F-78DC-5E82-CAAB-16176CAA2732}"/>
              </a:ext>
            </a:extLst>
          </p:cNvPr>
          <p:cNvSpPr txBox="1"/>
          <p:nvPr/>
        </p:nvSpPr>
        <p:spPr>
          <a:xfrm>
            <a:off x="3735391" y="5080791"/>
            <a:ext cx="49212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34884AA-B182-E065-349D-F1CD25206062}"/>
              </a:ext>
            </a:extLst>
          </p:cNvPr>
          <p:cNvSpPr txBox="1"/>
          <p:nvPr/>
        </p:nvSpPr>
        <p:spPr>
          <a:xfrm>
            <a:off x="4754996" y="4337841"/>
            <a:ext cx="56746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AD1B641-4348-DBF5-65BA-1CE2AD83F8CB}"/>
              </a:ext>
            </a:extLst>
          </p:cNvPr>
          <p:cNvSpPr txBox="1"/>
          <p:nvPr/>
        </p:nvSpPr>
        <p:spPr>
          <a:xfrm>
            <a:off x="5807460" y="3585366"/>
            <a:ext cx="577081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DD08CC0-AFFC-5F25-59AC-994164DCB077}"/>
              </a:ext>
            </a:extLst>
          </p:cNvPr>
          <p:cNvSpPr txBox="1"/>
          <p:nvPr/>
        </p:nvSpPr>
        <p:spPr>
          <a:xfrm>
            <a:off x="6866337" y="4337841"/>
            <a:ext cx="57387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9906224-4F04-9CC3-92FF-E1801FF6A8E6}"/>
              </a:ext>
            </a:extLst>
          </p:cNvPr>
          <p:cNvSpPr txBox="1"/>
          <p:nvPr/>
        </p:nvSpPr>
        <p:spPr>
          <a:xfrm>
            <a:off x="7926815" y="5080791"/>
            <a:ext cx="56746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05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BF3DD61-303D-A99F-6044-4070FD1A6C8D}"/>
              </a:ext>
            </a:extLst>
          </p:cNvPr>
          <p:cNvSpPr txBox="1"/>
          <p:nvPr/>
        </p:nvSpPr>
        <p:spPr>
          <a:xfrm>
            <a:off x="1320399" y="5086188"/>
            <a:ext cx="2074088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28C6569-7FCA-C78C-DD03-5C0F6CE80D29}"/>
              </a:ext>
            </a:extLst>
          </p:cNvPr>
          <p:cNvSpPr txBox="1"/>
          <p:nvPr/>
        </p:nvSpPr>
        <p:spPr>
          <a:xfrm>
            <a:off x="2412218" y="472773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AE614D1-8487-C6E4-DB5B-A86E5FCDFB7B}"/>
              </a:ext>
            </a:extLst>
          </p:cNvPr>
          <p:cNvSpPr txBox="1"/>
          <p:nvPr/>
        </p:nvSpPr>
        <p:spPr>
          <a:xfrm>
            <a:off x="1908184" y="4583546"/>
            <a:ext cx="426399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8CDEB64-C82F-B600-5C8E-5167A05B08B8}"/>
              </a:ext>
            </a:extLst>
          </p:cNvPr>
          <p:cNvSpPr txBox="1"/>
          <p:nvPr/>
        </p:nvSpPr>
        <p:spPr>
          <a:xfrm>
            <a:off x="2559607" y="3328910"/>
            <a:ext cx="2074088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BFA2091-5D6A-981A-D7B1-826FC004C00B}"/>
              </a:ext>
            </a:extLst>
          </p:cNvPr>
          <p:cNvSpPr txBox="1"/>
          <p:nvPr/>
        </p:nvSpPr>
        <p:spPr>
          <a:xfrm>
            <a:off x="3651426" y="297045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6AA00A5-2AD8-FB2E-69AB-0D67E9D538BE}"/>
              </a:ext>
            </a:extLst>
          </p:cNvPr>
          <p:cNvSpPr txBox="1"/>
          <p:nvPr/>
        </p:nvSpPr>
        <p:spPr>
          <a:xfrm>
            <a:off x="3094876" y="2826268"/>
            <a:ext cx="493725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8CF190BD-7CA4-D42D-5B9D-1F96E025CD24}"/>
              </a:ext>
            </a:extLst>
          </p:cNvPr>
          <p:cNvSpPr txBox="1"/>
          <p:nvPr/>
        </p:nvSpPr>
        <p:spPr>
          <a:xfrm>
            <a:off x="5058956" y="2280999"/>
            <a:ext cx="2074088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B952D61-CBEF-286D-2243-37D5F2CFCE87}"/>
              </a:ext>
            </a:extLst>
          </p:cNvPr>
          <p:cNvSpPr txBox="1"/>
          <p:nvPr/>
        </p:nvSpPr>
        <p:spPr>
          <a:xfrm>
            <a:off x="5875933" y="192254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2F27A14-8C73-373B-36FB-7E49C089965C}"/>
              </a:ext>
            </a:extLst>
          </p:cNvPr>
          <p:cNvSpPr txBox="1"/>
          <p:nvPr/>
        </p:nvSpPr>
        <p:spPr>
          <a:xfrm>
            <a:off x="5287094" y="1778357"/>
            <a:ext cx="501740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0435CA7-0AE9-3229-BF7A-0A99E64B7104}"/>
              </a:ext>
            </a:extLst>
          </p:cNvPr>
          <p:cNvSpPr txBox="1"/>
          <p:nvPr/>
        </p:nvSpPr>
        <p:spPr>
          <a:xfrm>
            <a:off x="8797513" y="5086188"/>
            <a:ext cx="2074088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03EF9BA-9FC1-BE68-2EF6-8EC2B64F1AF0}"/>
              </a:ext>
            </a:extLst>
          </p:cNvPr>
          <p:cNvSpPr txBox="1"/>
          <p:nvPr/>
        </p:nvSpPr>
        <p:spPr>
          <a:xfrm>
            <a:off x="9367535" y="472773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009DD3-986A-F26B-7AAD-B38882545B6D}"/>
              </a:ext>
            </a:extLst>
          </p:cNvPr>
          <p:cNvSpPr txBox="1"/>
          <p:nvPr/>
        </p:nvSpPr>
        <p:spPr>
          <a:xfrm>
            <a:off x="8797513" y="4583546"/>
            <a:ext cx="493725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05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C2A270-256A-9A76-482E-23C10FA9FFBF}"/>
              </a:ext>
            </a:extLst>
          </p:cNvPr>
          <p:cNvSpPr txBox="1"/>
          <p:nvPr/>
        </p:nvSpPr>
        <p:spPr>
          <a:xfrm>
            <a:off x="7558306" y="3328910"/>
            <a:ext cx="2074088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169BC65-FDAE-903E-F89B-F59ADE824417}"/>
              </a:ext>
            </a:extLst>
          </p:cNvPr>
          <p:cNvSpPr txBox="1"/>
          <p:nvPr/>
        </p:nvSpPr>
        <p:spPr>
          <a:xfrm>
            <a:off x="8128328" y="297045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D591CC1-AB61-77D9-B761-CF2E00BC6E2C}"/>
              </a:ext>
            </a:extLst>
          </p:cNvPr>
          <p:cNvSpPr txBox="1"/>
          <p:nvPr/>
        </p:nvSpPr>
        <p:spPr>
          <a:xfrm>
            <a:off x="7558306" y="2826268"/>
            <a:ext cx="498534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0684224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124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9" name="자유형: 도형 78">
            <a:extLst>
              <a:ext uri="{FF2B5EF4-FFF2-40B4-BE49-F238E27FC236}">
                <a16:creationId xmlns:a16="http://schemas.microsoft.com/office/drawing/2014/main" id="{4496C519-FE80-F224-4B47-00659D7AADCD}"/>
              </a:ext>
            </a:extLst>
          </p:cNvPr>
          <p:cNvSpPr/>
          <p:nvPr/>
        </p:nvSpPr>
        <p:spPr>
          <a:xfrm>
            <a:off x="5464076" y="2488073"/>
            <a:ext cx="488492" cy="1755259"/>
          </a:xfrm>
          <a:custGeom>
            <a:avLst/>
            <a:gdLst>
              <a:gd name="connsiteX0" fmla="*/ 0 w 556182"/>
              <a:gd name="connsiteY0" fmla="*/ 1998482 h 1998483"/>
              <a:gd name="connsiteX1" fmla="*/ 556181 w 556182"/>
              <a:gd name="connsiteY1" fmla="*/ 1998482 h 1998483"/>
              <a:gd name="connsiteX2" fmla="*/ 556181 w 556182"/>
              <a:gd name="connsiteY2" fmla="*/ 1998483 h 1998483"/>
              <a:gd name="connsiteX3" fmla="*/ 0 w 556182"/>
              <a:gd name="connsiteY3" fmla="*/ 1998483 h 1998483"/>
              <a:gd name="connsiteX4" fmla="*/ 278091 w 556182"/>
              <a:gd name="connsiteY4" fmla="*/ 0 h 1998483"/>
              <a:gd name="connsiteX5" fmla="*/ 556182 w 556182"/>
              <a:gd name="connsiteY5" fmla="*/ 278091 h 1998483"/>
              <a:gd name="connsiteX6" fmla="*/ 556181 w 556182"/>
              <a:gd name="connsiteY6" fmla="*/ 1860470 h 1998483"/>
              <a:gd name="connsiteX7" fmla="*/ 0 w 556182"/>
              <a:gd name="connsiteY7" fmla="*/ 1339452 h 1998483"/>
              <a:gd name="connsiteX8" fmla="*/ 0 w 556182"/>
              <a:gd name="connsiteY8" fmla="*/ 278091 h 1998483"/>
              <a:gd name="connsiteX9" fmla="*/ 278091 w 556182"/>
              <a:gd name="connsiteY9" fmla="*/ 0 h 199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182" h="1998483">
                <a:moveTo>
                  <a:pt x="0" y="1998482"/>
                </a:moveTo>
                <a:lnTo>
                  <a:pt x="556181" y="1998482"/>
                </a:lnTo>
                <a:lnTo>
                  <a:pt x="556181" y="1998483"/>
                </a:lnTo>
                <a:lnTo>
                  <a:pt x="0" y="1998483"/>
                </a:lnTo>
                <a:close/>
                <a:moveTo>
                  <a:pt x="278091" y="0"/>
                </a:moveTo>
                <a:cubicBezTo>
                  <a:pt x="431676" y="0"/>
                  <a:pt x="556182" y="124506"/>
                  <a:pt x="556182" y="278091"/>
                </a:cubicBezTo>
                <a:lnTo>
                  <a:pt x="556181" y="1860470"/>
                </a:lnTo>
                <a:lnTo>
                  <a:pt x="0" y="1339452"/>
                </a:lnTo>
                <a:lnTo>
                  <a:pt x="0" y="278091"/>
                </a:lnTo>
                <a:cubicBezTo>
                  <a:pt x="0" y="124506"/>
                  <a:pt x="124506" y="0"/>
                  <a:pt x="2780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2D8F16CD-E121-DDEF-6285-17E934C3877A}"/>
              </a:ext>
            </a:extLst>
          </p:cNvPr>
          <p:cNvGrpSpPr/>
          <p:nvPr/>
        </p:nvGrpSpPr>
        <p:grpSpPr>
          <a:xfrm rot="1800000">
            <a:off x="4876712" y="3643352"/>
            <a:ext cx="1521491" cy="334634"/>
            <a:chOff x="5657849" y="3724270"/>
            <a:chExt cx="3257550" cy="381004"/>
          </a:xfrm>
        </p:grpSpPr>
        <p:sp>
          <p:nvSpPr>
            <p:cNvPr id="65" name="타원 64">
              <a:extLst>
                <a:ext uri="{FF2B5EF4-FFF2-40B4-BE49-F238E27FC236}">
                  <a16:creationId xmlns:a16="http://schemas.microsoft.com/office/drawing/2014/main" id="{E65F8E4B-8882-3D69-9EB6-4B579B00C842}"/>
                </a:ext>
              </a:extLst>
            </p:cNvPr>
            <p:cNvSpPr/>
            <p:nvPr/>
          </p:nvSpPr>
          <p:spPr>
            <a:xfrm>
              <a:off x="5657849" y="3724270"/>
              <a:ext cx="3257550" cy="381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직사각형 66">
              <a:extLst>
                <a:ext uri="{FF2B5EF4-FFF2-40B4-BE49-F238E27FC236}">
                  <a16:creationId xmlns:a16="http://schemas.microsoft.com/office/drawing/2014/main" id="{C00CC6C7-528A-B3F4-7667-F2DB89D2051A}"/>
                </a:ext>
              </a:extLst>
            </p:cNvPr>
            <p:cNvSpPr/>
            <p:nvPr/>
          </p:nvSpPr>
          <p:spPr>
            <a:xfrm>
              <a:off x="5905500" y="3838966"/>
              <a:ext cx="2724150" cy="26630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3" name="자유형: 도형 82">
            <a:extLst>
              <a:ext uri="{FF2B5EF4-FFF2-40B4-BE49-F238E27FC236}">
                <a16:creationId xmlns:a16="http://schemas.microsoft.com/office/drawing/2014/main" id="{7AF723CC-8233-06CC-F6C6-DED59228F4E1}"/>
              </a:ext>
            </a:extLst>
          </p:cNvPr>
          <p:cNvSpPr/>
          <p:nvPr/>
        </p:nvSpPr>
        <p:spPr>
          <a:xfrm rot="3600000">
            <a:off x="6395686" y="2549446"/>
            <a:ext cx="488492" cy="1755259"/>
          </a:xfrm>
          <a:custGeom>
            <a:avLst/>
            <a:gdLst>
              <a:gd name="connsiteX0" fmla="*/ 0 w 556182"/>
              <a:gd name="connsiteY0" fmla="*/ 1998482 h 1998483"/>
              <a:gd name="connsiteX1" fmla="*/ 556181 w 556182"/>
              <a:gd name="connsiteY1" fmla="*/ 1998482 h 1998483"/>
              <a:gd name="connsiteX2" fmla="*/ 556181 w 556182"/>
              <a:gd name="connsiteY2" fmla="*/ 1998483 h 1998483"/>
              <a:gd name="connsiteX3" fmla="*/ 0 w 556182"/>
              <a:gd name="connsiteY3" fmla="*/ 1998483 h 1998483"/>
              <a:gd name="connsiteX4" fmla="*/ 278091 w 556182"/>
              <a:gd name="connsiteY4" fmla="*/ 0 h 1998483"/>
              <a:gd name="connsiteX5" fmla="*/ 556182 w 556182"/>
              <a:gd name="connsiteY5" fmla="*/ 278091 h 1998483"/>
              <a:gd name="connsiteX6" fmla="*/ 556181 w 556182"/>
              <a:gd name="connsiteY6" fmla="*/ 1860470 h 1998483"/>
              <a:gd name="connsiteX7" fmla="*/ 0 w 556182"/>
              <a:gd name="connsiteY7" fmla="*/ 1339452 h 1998483"/>
              <a:gd name="connsiteX8" fmla="*/ 0 w 556182"/>
              <a:gd name="connsiteY8" fmla="*/ 278091 h 1998483"/>
              <a:gd name="connsiteX9" fmla="*/ 278091 w 556182"/>
              <a:gd name="connsiteY9" fmla="*/ 0 h 199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182" h="1998483">
                <a:moveTo>
                  <a:pt x="0" y="1998482"/>
                </a:moveTo>
                <a:lnTo>
                  <a:pt x="556181" y="1998482"/>
                </a:lnTo>
                <a:lnTo>
                  <a:pt x="556181" y="1998483"/>
                </a:lnTo>
                <a:lnTo>
                  <a:pt x="0" y="1998483"/>
                </a:lnTo>
                <a:close/>
                <a:moveTo>
                  <a:pt x="278091" y="0"/>
                </a:moveTo>
                <a:cubicBezTo>
                  <a:pt x="431676" y="0"/>
                  <a:pt x="556182" y="124506"/>
                  <a:pt x="556182" y="278091"/>
                </a:cubicBezTo>
                <a:lnTo>
                  <a:pt x="556181" y="1860470"/>
                </a:lnTo>
                <a:lnTo>
                  <a:pt x="0" y="1339452"/>
                </a:lnTo>
                <a:lnTo>
                  <a:pt x="0" y="278091"/>
                </a:lnTo>
                <a:cubicBezTo>
                  <a:pt x="0" y="124506"/>
                  <a:pt x="124506" y="0"/>
                  <a:pt x="278091" y="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C7DD8256-0DD8-A7EC-DB86-0705EC60D7AE}"/>
              </a:ext>
            </a:extLst>
          </p:cNvPr>
          <p:cNvGrpSpPr/>
          <p:nvPr/>
        </p:nvGrpSpPr>
        <p:grpSpPr>
          <a:xfrm>
            <a:off x="6051830" y="2827443"/>
            <a:ext cx="334630" cy="1521491"/>
            <a:chOff x="6051830" y="2827443"/>
            <a:chExt cx="334630" cy="1521491"/>
          </a:xfrm>
        </p:grpSpPr>
        <p:sp>
          <p:nvSpPr>
            <p:cNvPr id="85" name="타원 84">
              <a:extLst>
                <a:ext uri="{FF2B5EF4-FFF2-40B4-BE49-F238E27FC236}">
                  <a16:creationId xmlns:a16="http://schemas.microsoft.com/office/drawing/2014/main" id="{35120F91-6C96-FB01-00AA-63B62560B9AD}"/>
                </a:ext>
              </a:extLst>
            </p:cNvPr>
            <p:cNvSpPr/>
            <p:nvPr/>
          </p:nvSpPr>
          <p:spPr>
            <a:xfrm rot="5400000">
              <a:off x="5458399" y="3420874"/>
              <a:ext cx="1521491" cy="33463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493123F7-4EAE-5B57-3EA7-AAA25645D224}"/>
                </a:ext>
              </a:extLst>
            </p:cNvPr>
            <p:cNvSpPr/>
            <p:nvPr/>
          </p:nvSpPr>
          <p:spPr>
            <a:xfrm rot="5400000">
              <a:off x="5532604" y="3462343"/>
              <a:ext cx="1272358" cy="23389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8" name="자유형: 도형 87">
            <a:extLst>
              <a:ext uri="{FF2B5EF4-FFF2-40B4-BE49-F238E27FC236}">
                <a16:creationId xmlns:a16="http://schemas.microsoft.com/office/drawing/2014/main" id="{BF5D128A-08AE-41A0-77D9-653A6F88A1B0}"/>
              </a:ext>
            </a:extLst>
          </p:cNvPr>
          <p:cNvSpPr/>
          <p:nvPr/>
        </p:nvSpPr>
        <p:spPr>
          <a:xfrm rot="7200000">
            <a:off x="6831687" y="3396918"/>
            <a:ext cx="488492" cy="1755259"/>
          </a:xfrm>
          <a:custGeom>
            <a:avLst/>
            <a:gdLst>
              <a:gd name="connsiteX0" fmla="*/ 0 w 556182"/>
              <a:gd name="connsiteY0" fmla="*/ 1998482 h 1998483"/>
              <a:gd name="connsiteX1" fmla="*/ 556181 w 556182"/>
              <a:gd name="connsiteY1" fmla="*/ 1998482 h 1998483"/>
              <a:gd name="connsiteX2" fmla="*/ 556181 w 556182"/>
              <a:gd name="connsiteY2" fmla="*/ 1998483 h 1998483"/>
              <a:gd name="connsiteX3" fmla="*/ 0 w 556182"/>
              <a:gd name="connsiteY3" fmla="*/ 1998483 h 1998483"/>
              <a:gd name="connsiteX4" fmla="*/ 278091 w 556182"/>
              <a:gd name="connsiteY4" fmla="*/ 0 h 1998483"/>
              <a:gd name="connsiteX5" fmla="*/ 556182 w 556182"/>
              <a:gd name="connsiteY5" fmla="*/ 278091 h 1998483"/>
              <a:gd name="connsiteX6" fmla="*/ 556181 w 556182"/>
              <a:gd name="connsiteY6" fmla="*/ 1860470 h 1998483"/>
              <a:gd name="connsiteX7" fmla="*/ 0 w 556182"/>
              <a:gd name="connsiteY7" fmla="*/ 1339452 h 1998483"/>
              <a:gd name="connsiteX8" fmla="*/ 0 w 556182"/>
              <a:gd name="connsiteY8" fmla="*/ 278091 h 1998483"/>
              <a:gd name="connsiteX9" fmla="*/ 278091 w 556182"/>
              <a:gd name="connsiteY9" fmla="*/ 0 h 199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182" h="1998483">
                <a:moveTo>
                  <a:pt x="0" y="1998482"/>
                </a:moveTo>
                <a:lnTo>
                  <a:pt x="556181" y="1998482"/>
                </a:lnTo>
                <a:lnTo>
                  <a:pt x="556181" y="1998483"/>
                </a:lnTo>
                <a:lnTo>
                  <a:pt x="0" y="1998483"/>
                </a:lnTo>
                <a:close/>
                <a:moveTo>
                  <a:pt x="278091" y="0"/>
                </a:moveTo>
                <a:cubicBezTo>
                  <a:pt x="431676" y="0"/>
                  <a:pt x="556182" y="124506"/>
                  <a:pt x="556182" y="278091"/>
                </a:cubicBezTo>
                <a:lnTo>
                  <a:pt x="556181" y="1860470"/>
                </a:lnTo>
                <a:lnTo>
                  <a:pt x="0" y="1339452"/>
                </a:lnTo>
                <a:lnTo>
                  <a:pt x="0" y="278091"/>
                </a:lnTo>
                <a:cubicBezTo>
                  <a:pt x="0" y="124506"/>
                  <a:pt x="124506" y="0"/>
                  <a:pt x="2780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A84189DD-23B2-999A-8340-9689EA23B6A1}"/>
              </a:ext>
            </a:extLst>
          </p:cNvPr>
          <p:cNvGrpSpPr/>
          <p:nvPr/>
        </p:nvGrpSpPr>
        <p:grpSpPr>
          <a:xfrm rot="9000000">
            <a:off x="5965265" y="3823376"/>
            <a:ext cx="1521491" cy="334630"/>
            <a:chOff x="5657850" y="3724280"/>
            <a:chExt cx="3257550" cy="381000"/>
          </a:xfrm>
        </p:grpSpPr>
        <p:sp>
          <p:nvSpPr>
            <p:cNvPr id="90" name="타원 89">
              <a:extLst>
                <a:ext uri="{FF2B5EF4-FFF2-40B4-BE49-F238E27FC236}">
                  <a16:creationId xmlns:a16="http://schemas.microsoft.com/office/drawing/2014/main" id="{D516B908-F45F-FB49-0A7A-F14AD4050E23}"/>
                </a:ext>
              </a:extLst>
            </p:cNvPr>
            <p:cNvSpPr/>
            <p:nvPr/>
          </p:nvSpPr>
          <p:spPr>
            <a:xfrm>
              <a:off x="5657850" y="3724280"/>
              <a:ext cx="3257550" cy="381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1" name="직사각형 90">
              <a:extLst>
                <a:ext uri="{FF2B5EF4-FFF2-40B4-BE49-F238E27FC236}">
                  <a16:creationId xmlns:a16="http://schemas.microsoft.com/office/drawing/2014/main" id="{86F2E73D-2B94-F88E-5AE3-000B7897F149}"/>
                </a:ext>
              </a:extLst>
            </p:cNvPr>
            <p:cNvSpPr/>
            <p:nvPr/>
          </p:nvSpPr>
          <p:spPr>
            <a:xfrm>
              <a:off x="5905500" y="3838966"/>
              <a:ext cx="2724150" cy="26630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3" name="자유형: 도형 92">
            <a:extLst>
              <a:ext uri="{FF2B5EF4-FFF2-40B4-BE49-F238E27FC236}">
                <a16:creationId xmlns:a16="http://schemas.microsoft.com/office/drawing/2014/main" id="{F4627C20-0DBB-D837-596B-9E8D34A38C19}"/>
              </a:ext>
            </a:extLst>
          </p:cNvPr>
          <p:cNvSpPr/>
          <p:nvPr/>
        </p:nvSpPr>
        <p:spPr>
          <a:xfrm rot="10800000">
            <a:off x="6272574" y="4185313"/>
            <a:ext cx="488492" cy="1755259"/>
          </a:xfrm>
          <a:custGeom>
            <a:avLst/>
            <a:gdLst>
              <a:gd name="connsiteX0" fmla="*/ 0 w 556182"/>
              <a:gd name="connsiteY0" fmla="*/ 1998482 h 1998483"/>
              <a:gd name="connsiteX1" fmla="*/ 556181 w 556182"/>
              <a:gd name="connsiteY1" fmla="*/ 1998482 h 1998483"/>
              <a:gd name="connsiteX2" fmla="*/ 556181 w 556182"/>
              <a:gd name="connsiteY2" fmla="*/ 1998483 h 1998483"/>
              <a:gd name="connsiteX3" fmla="*/ 0 w 556182"/>
              <a:gd name="connsiteY3" fmla="*/ 1998483 h 1998483"/>
              <a:gd name="connsiteX4" fmla="*/ 278091 w 556182"/>
              <a:gd name="connsiteY4" fmla="*/ 0 h 1998483"/>
              <a:gd name="connsiteX5" fmla="*/ 556182 w 556182"/>
              <a:gd name="connsiteY5" fmla="*/ 278091 h 1998483"/>
              <a:gd name="connsiteX6" fmla="*/ 556181 w 556182"/>
              <a:gd name="connsiteY6" fmla="*/ 1860470 h 1998483"/>
              <a:gd name="connsiteX7" fmla="*/ 0 w 556182"/>
              <a:gd name="connsiteY7" fmla="*/ 1339452 h 1998483"/>
              <a:gd name="connsiteX8" fmla="*/ 0 w 556182"/>
              <a:gd name="connsiteY8" fmla="*/ 278091 h 1998483"/>
              <a:gd name="connsiteX9" fmla="*/ 278091 w 556182"/>
              <a:gd name="connsiteY9" fmla="*/ 0 h 199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182" h="1998483">
                <a:moveTo>
                  <a:pt x="0" y="1998482"/>
                </a:moveTo>
                <a:lnTo>
                  <a:pt x="556181" y="1998482"/>
                </a:lnTo>
                <a:lnTo>
                  <a:pt x="556181" y="1998483"/>
                </a:lnTo>
                <a:lnTo>
                  <a:pt x="0" y="1998483"/>
                </a:lnTo>
                <a:close/>
                <a:moveTo>
                  <a:pt x="278091" y="0"/>
                </a:moveTo>
                <a:cubicBezTo>
                  <a:pt x="431676" y="0"/>
                  <a:pt x="556182" y="124506"/>
                  <a:pt x="556182" y="278091"/>
                </a:cubicBezTo>
                <a:lnTo>
                  <a:pt x="556181" y="1860470"/>
                </a:lnTo>
                <a:lnTo>
                  <a:pt x="0" y="1339452"/>
                </a:lnTo>
                <a:lnTo>
                  <a:pt x="0" y="278091"/>
                </a:lnTo>
                <a:cubicBezTo>
                  <a:pt x="0" y="124506"/>
                  <a:pt x="124506" y="0"/>
                  <a:pt x="278091" y="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1ADC088A-D7AF-2B08-6FB9-205BC22E61E4}"/>
              </a:ext>
            </a:extLst>
          </p:cNvPr>
          <p:cNvGrpSpPr/>
          <p:nvPr/>
        </p:nvGrpSpPr>
        <p:grpSpPr>
          <a:xfrm rot="12600000">
            <a:off x="5826940" y="4450659"/>
            <a:ext cx="1521491" cy="334630"/>
            <a:chOff x="5657850" y="3724280"/>
            <a:chExt cx="3257550" cy="381000"/>
          </a:xfrm>
        </p:grpSpPr>
        <p:sp>
          <p:nvSpPr>
            <p:cNvPr id="95" name="타원 94">
              <a:extLst>
                <a:ext uri="{FF2B5EF4-FFF2-40B4-BE49-F238E27FC236}">
                  <a16:creationId xmlns:a16="http://schemas.microsoft.com/office/drawing/2014/main" id="{988A8365-AD7F-3462-EBE9-E14A5F4B3F43}"/>
                </a:ext>
              </a:extLst>
            </p:cNvPr>
            <p:cNvSpPr/>
            <p:nvPr/>
          </p:nvSpPr>
          <p:spPr>
            <a:xfrm>
              <a:off x="5657850" y="3724280"/>
              <a:ext cx="3257550" cy="381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6" name="직사각형 95">
              <a:extLst>
                <a:ext uri="{FF2B5EF4-FFF2-40B4-BE49-F238E27FC236}">
                  <a16:creationId xmlns:a16="http://schemas.microsoft.com/office/drawing/2014/main" id="{4AB613EB-DAE9-AD2F-DA62-997087B27F63}"/>
                </a:ext>
              </a:extLst>
            </p:cNvPr>
            <p:cNvSpPr/>
            <p:nvPr/>
          </p:nvSpPr>
          <p:spPr>
            <a:xfrm>
              <a:off x="5905500" y="3838966"/>
              <a:ext cx="2724150" cy="26630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8" name="자유형: 도형 97">
            <a:extLst>
              <a:ext uri="{FF2B5EF4-FFF2-40B4-BE49-F238E27FC236}">
                <a16:creationId xmlns:a16="http://schemas.microsoft.com/office/drawing/2014/main" id="{857E0966-D9D3-0575-BF62-DA2279B62565}"/>
              </a:ext>
            </a:extLst>
          </p:cNvPr>
          <p:cNvSpPr/>
          <p:nvPr/>
        </p:nvSpPr>
        <p:spPr>
          <a:xfrm rot="14400000">
            <a:off x="5318058" y="4131964"/>
            <a:ext cx="488492" cy="1755259"/>
          </a:xfrm>
          <a:custGeom>
            <a:avLst/>
            <a:gdLst>
              <a:gd name="connsiteX0" fmla="*/ 0 w 556182"/>
              <a:gd name="connsiteY0" fmla="*/ 1998482 h 1998483"/>
              <a:gd name="connsiteX1" fmla="*/ 556181 w 556182"/>
              <a:gd name="connsiteY1" fmla="*/ 1998482 h 1998483"/>
              <a:gd name="connsiteX2" fmla="*/ 556181 w 556182"/>
              <a:gd name="connsiteY2" fmla="*/ 1998483 h 1998483"/>
              <a:gd name="connsiteX3" fmla="*/ 0 w 556182"/>
              <a:gd name="connsiteY3" fmla="*/ 1998483 h 1998483"/>
              <a:gd name="connsiteX4" fmla="*/ 278091 w 556182"/>
              <a:gd name="connsiteY4" fmla="*/ 0 h 1998483"/>
              <a:gd name="connsiteX5" fmla="*/ 556182 w 556182"/>
              <a:gd name="connsiteY5" fmla="*/ 278091 h 1998483"/>
              <a:gd name="connsiteX6" fmla="*/ 556181 w 556182"/>
              <a:gd name="connsiteY6" fmla="*/ 1860470 h 1998483"/>
              <a:gd name="connsiteX7" fmla="*/ 0 w 556182"/>
              <a:gd name="connsiteY7" fmla="*/ 1339452 h 1998483"/>
              <a:gd name="connsiteX8" fmla="*/ 0 w 556182"/>
              <a:gd name="connsiteY8" fmla="*/ 278091 h 1998483"/>
              <a:gd name="connsiteX9" fmla="*/ 278091 w 556182"/>
              <a:gd name="connsiteY9" fmla="*/ 0 h 199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182" h="1998483">
                <a:moveTo>
                  <a:pt x="0" y="1998482"/>
                </a:moveTo>
                <a:lnTo>
                  <a:pt x="556181" y="1998482"/>
                </a:lnTo>
                <a:lnTo>
                  <a:pt x="556181" y="1998483"/>
                </a:lnTo>
                <a:lnTo>
                  <a:pt x="0" y="1998483"/>
                </a:lnTo>
                <a:close/>
                <a:moveTo>
                  <a:pt x="278091" y="0"/>
                </a:moveTo>
                <a:cubicBezTo>
                  <a:pt x="431676" y="0"/>
                  <a:pt x="556182" y="124506"/>
                  <a:pt x="556182" y="278091"/>
                </a:cubicBezTo>
                <a:lnTo>
                  <a:pt x="556181" y="1860470"/>
                </a:lnTo>
                <a:lnTo>
                  <a:pt x="0" y="1339452"/>
                </a:lnTo>
                <a:lnTo>
                  <a:pt x="0" y="278091"/>
                </a:lnTo>
                <a:cubicBezTo>
                  <a:pt x="0" y="124506"/>
                  <a:pt x="124506" y="0"/>
                  <a:pt x="2780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9" name="그룹 98">
            <a:extLst>
              <a:ext uri="{FF2B5EF4-FFF2-40B4-BE49-F238E27FC236}">
                <a16:creationId xmlns:a16="http://schemas.microsoft.com/office/drawing/2014/main" id="{DD86892D-CA20-DFC7-1B86-78C7199A74CB}"/>
              </a:ext>
            </a:extLst>
          </p:cNvPr>
          <p:cNvGrpSpPr/>
          <p:nvPr/>
        </p:nvGrpSpPr>
        <p:grpSpPr>
          <a:xfrm rot="16200000">
            <a:off x="5222346" y="4681165"/>
            <a:ext cx="1521491" cy="334630"/>
            <a:chOff x="5657850" y="3724280"/>
            <a:chExt cx="3257550" cy="381000"/>
          </a:xfrm>
        </p:grpSpPr>
        <p:sp>
          <p:nvSpPr>
            <p:cNvPr id="100" name="타원 99">
              <a:extLst>
                <a:ext uri="{FF2B5EF4-FFF2-40B4-BE49-F238E27FC236}">
                  <a16:creationId xmlns:a16="http://schemas.microsoft.com/office/drawing/2014/main" id="{77373E4A-F7A6-60D1-7D32-F6142FE8F7B4}"/>
                </a:ext>
              </a:extLst>
            </p:cNvPr>
            <p:cNvSpPr/>
            <p:nvPr/>
          </p:nvSpPr>
          <p:spPr>
            <a:xfrm>
              <a:off x="5657850" y="3724280"/>
              <a:ext cx="3257550" cy="381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직사각형 100">
              <a:extLst>
                <a:ext uri="{FF2B5EF4-FFF2-40B4-BE49-F238E27FC236}">
                  <a16:creationId xmlns:a16="http://schemas.microsoft.com/office/drawing/2014/main" id="{E65D9E5D-0075-59C7-BA7C-65C9A505DC65}"/>
                </a:ext>
              </a:extLst>
            </p:cNvPr>
            <p:cNvSpPr/>
            <p:nvPr/>
          </p:nvSpPr>
          <p:spPr>
            <a:xfrm>
              <a:off x="5905500" y="3838966"/>
              <a:ext cx="2724150" cy="26630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3" name="자유형: 도형 102">
            <a:extLst>
              <a:ext uri="{FF2B5EF4-FFF2-40B4-BE49-F238E27FC236}">
                <a16:creationId xmlns:a16="http://schemas.microsoft.com/office/drawing/2014/main" id="{22E1CA5B-B878-AA6F-585A-AFD8A2875D6C}"/>
              </a:ext>
            </a:extLst>
          </p:cNvPr>
          <p:cNvSpPr/>
          <p:nvPr/>
        </p:nvSpPr>
        <p:spPr>
          <a:xfrm rot="18000000">
            <a:off x="4871822" y="3300054"/>
            <a:ext cx="488492" cy="1755259"/>
          </a:xfrm>
          <a:custGeom>
            <a:avLst/>
            <a:gdLst>
              <a:gd name="connsiteX0" fmla="*/ 0 w 556182"/>
              <a:gd name="connsiteY0" fmla="*/ 1998482 h 1998483"/>
              <a:gd name="connsiteX1" fmla="*/ 556181 w 556182"/>
              <a:gd name="connsiteY1" fmla="*/ 1998482 h 1998483"/>
              <a:gd name="connsiteX2" fmla="*/ 556181 w 556182"/>
              <a:gd name="connsiteY2" fmla="*/ 1998483 h 1998483"/>
              <a:gd name="connsiteX3" fmla="*/ 0 w 556182"/>
              <a:gd name="connsiteY3" fmla="*/ 1998483 h 1998483"/>
              <a:gd name="connsiteX4" fmla="*/ 278091 w 556182"/>
              <a:gd name="connsiteY4" fmla="*/ 0 h 1998483"/>
              <a:gd name="connsiteX5" fmla="*/ 556182 w 556182"/>
              <a:gd name="connsiteY5" fmla="*/ 278091 h 1998483"/>
              <a:gd name="connsiteX6" fmla="*/ 556181 w 556182"/>
              <a:gd name="connsiteY6" fmla="*/ 1860470 h 1998483"/>
              <a:gd name="connsiteX7" fmla="*/ 0 w 556182"/>
              <a:gd name="connsiteY7" fmla="*/ 1339452 h 1998483"/>
              <a:gd name="connsiteX8" fmla="*/ 0 w 556182"/>
              <a:gd name="connsiteY8" fmla="*/ 278091 h 1998483"/>
              <a:gd name="connsiteX9" fmla="*/ 278091 w 556182"/>
              <a:gd name="connsiteY9" fmla="*/ 0 h 199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182" h="1998483">
                <a:moveTo>
                  <a:pt x="0" y="1998482"/>
                </a:moveTo>
                <a:lnTo>
                  <a:pt x="556181" y="1998482"/>
                </a:lnTo>
                <a:lnTo>
                  <a:pt x="556181" y="1998483"/>
                </a:lnTo>
                <a:lnTo>
                  <a:pt x="0" y="1998483"/>
                </a:lnTo>
                <a:close/>
                <a:moveTo>
                  <a:pt x="278091" y="0"/>
                </a:moveTo>
                <a:cubicBezTo>
                  <a:pt x="431676" y="0"/>
                  <a:pt x="556182" y="124506"/>
                  <a:pt x="556182" y="278091"/>
                </a:cubicBezTo>
                <a:lnTo>
                  <a:pt x="556181" y="1860470"/>
                </a:lnTo>
                <a:lnTo>
                  <a:pt x="0" y="1339452"/>
                </a:lnTo>
                <a:lnTo>
                  <a:pt x="0" y="278091"/>
                </a:lnTo>
                <a:cubicBezTo>
                  <a:pt x="0" y="124506"/>
                  <a:pt x="124506" y="0"/>
                  <a:pt x="278091" y="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09C04955-7770-80AE-DC7B-B92E0808DBA9}"/>
              </a:ext>
            </a:extLst>
          </p:cNvPr>
          <p:cNvGrpSpPr/>
          <p:nvPr/>
        </p:nvGrpSpPr>
        <p:grpSpPr>
          <a:xfrm rot="19800000">
            <a:off x="4705245" y="4294225"/>
            <a:ext cx="1521491" cy="334630"/>
            <a:chOff x="5657850" y="3724280"/>
            <a:chExt cx="3257550" cy="381000"/>
          </a:xfrm>
        </p:grpSpPr>
        <p:sp>
          <p:nvSpPr>
            <p:cNvPr id="105" name="타원 104">
              <a:extLst>
                <a:ext uri="{FF2B5EF4-FFF2-40B4-BE49-F238E27FC236}">
                  <a16:creationId xmlns:a16="http://schemas.microsoft.com/office/drawing/2014/main" id="{0B3E028F-FBE1-0C22-455E-868757A96454}"/>
                </a:ext>
              </a:extLst>
            </p:cNvPr>
            <p:cNvSpPr/>
            <p:nvPr/>
          </p:nvSpPr>
          <p:spPr>
            <a:xfrm>
              <a:off x="5657850" y="3724280"/>
              <a:ext cx="3257550" cy="381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6" name="직사각형 105">
              <a:extLst>
                <a:ext uri="{FF2B5EF4-FFF2-40B4-BE49-F238E27FC236}">
                  <a16:creationId xmlns:a16="http://schemas.microsoft.com/office/drawing/2014/main" id="{6EE00113-FD14-578A-D92A-04CE4DCDFB29}"/>
                </a:ext>
              </a:extLst>
            </p:cNvPr>
            <p:cNvSpPr/>
            <p:nvPr/>
          </p:nvSpPr>
          <p:spPr>
            <a:xfrm>
              <a:off x="5905500" y="3838966"/>
              <a:ext cx="2724150" cy="26630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903635F3-65F8-005F-CB70-F5CCC91C8A73}"/>
              </a:ext>
            </a:extLst>
          </p:cNvPr>
          <p:cNvSpPr txBox="1"/>
          <p:nvPr/>
        </p:nvSpPr>
        <p:spPr>
          <a:xfrm>
            <a:off x="5562619" y="2589787"/>
            <a:ext cx="264496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DF8BDBBF-DD7E-F77D-073C-D5A28BDA4E98}"/>
              </a:ext>
            </a:extLst>
          </p:cNvPr>
          <p:cNvSpPr txBox="1"/>
          <p:nvPr/>
        </p:nvSpPr>
        <p:spPr>
          <a:xfrm>
            <a:off x="7018437" y="2969139"/>
            <a:ext cx="30777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023DD2DD-8610-4A24-D2B7-599A5B4C9B42}"/>
              </a:ext>
            </a:extLst>
          </p:cNvPr>
          <p:cNvSpPr txBox="1"/>
          <p:nvPr/>
        </p:nvSpPr>
        <p:spPr>
          <a:xfrm>
            <a:off x="7431203" y="4427759"/>
            <a:ext cx="312586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6E5932BD-53AB-36A2-5260-C5461171A446}"/>
              </a:ext>
            </a:extLst>
          </p:cNvPr>
          <p:cNvSpPr txBox="1"/>
          <p:nvPr/>
        </p:nvSpPr>
        <p:spPr>
          <a:xfrm>
            <a:off x="4910426" y="5142986"/>
            <a:ext cx="30777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05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362F99A6-E3A8-573B-E061-0317B2F7AF3C}"/>
              </a:ext>
            </a:extLst>
          </p:cNvPr>
          <p:cNvSpPr txBox="1"/>
          <p:nvPr/>
        </p:nvSpPr>
        <p:spPr>
          <a:xfrm>
            <a:off x="4458625" y="3716434"/>
            <a:ext cx="312586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06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B23E0119-FFC0-8230-FEB6-812243177AA5}"/>
              </a:ext>
            </a:extLst>
          </p:cNvPr>
          <p:cNvSpPr txBox="1"/>
          <p:nvPr/>
        </p:nvSpPr>
        <p:spPr>
          <a:xfrm>
            <a:off x="6361327" y="5493557"/>
            <a:ext cx="310984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2F1E091-72F8-BB17-E234-39B8CC8526FE}"/>
              </a:ext>
            </a:extLst>
          </p:cNvPr>
          <p:cNvSpPr txBox="1"/>
          <p:nvPr/>
        </p:nvSpPr>
        <p:spPr>
          <a:xfrm>
            <a:off x="2013911" y="2553590"/>
            <a:ext cx="32156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756926E8-A1BB-A675-1746-D72087D86843}"/>
              </a:ext>
            </a:extLst>
          </p:cNvPr>
          <p:cNvSpPr txBox="1"/>
          <p:nvPr/>
        </p:nvSpPr>
        <p:spPr>
          <a:xfrm>
            <a:off x="4247341" y="221418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7B8066C-1CFF-DB2E-4DB5-38D7EFE0922D}"/>
              </a:ext>
            </a:extLst>
          </p:cNvPr>
          <p:cNvSpPr txBox="1"/>
          <p:nvPr/>
        </p:nvSpPr>
        <p:spPr>
          <a:xfrm>
            <a:off x="896607" y="3963617"/>
            <a:ext cx="32156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4DF7C83E-85DA-52D6-BB39-13F4692CAF82}"/>
              </a:ext>
            </a:extLst>
          </p:cNvPr>
          <p:cNvSpPr txBox="1"/>
          <p:nvPr/>
        </p:nvSpPr>
        <p:spPr>
          <a:xfrm>
            <a:off x="3130037" y="362420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4F761323-0AF8-36D5-510D-C8DF3F6B0EC6}"/>
              </a:ext>
            </a:extLst>
          </p:cNvPr>
          <p:cNvSpPr txBox="1"/>
          <p:nvPr/>
        </p:nvSpPr>
        <p:spPr>
          <a:xfrm>
            <a:off x="1365215" y="5489352"/>
            <a:ext cx="32156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A8687381-7807-4DB5-40DF-F16360E611A5}"/>
              </a:ext>
            </a:extLst>
          </p:cNvPr>
          <p:cNvSpPr txBox="1"/>
          <p:nvPr/>
        </p:nvSpPr>
        <p:spPr>
          <a:xfrm>
            <a:off x="3598645" y="514994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9D6D38-0202-82F7-3523-559F934B0125}"/>
              </a:ext>
            </a:extLst>
          </p:cNvPr>
          <p:cNvSpPr txBox="1"/>
          <p:nvPr/>
        </p:nvSpPr>
        <p:spPr>
          <a:xfrm>
            <a:off x="7621362" y="2986281"/>
            <a:ext cx="32156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87E80EC9-1A0E-B88C-E45D-151C4064DA9E}"/>
              </a:ext>
            </a:extLst>
          </p:cNvPr>
          <p:cNvSpPr txBox="1"/>
          <p:nvPr/>
        </p:nvSpPr>
        <p:spPr>
          <a:xfrm>
            <a:off x="7621362" y="264687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EAE5A6DE-ACB5-9EA0-5713-F86A2775F019}"/>
              </a:ext>
            </a:extLst>
          </p:cNvPr>
          <p:cNvSpPr txBox="1"/>
          <p:nvPr/>
        </p:nvSpPr>
        <p:spPr>
          <a:xfrm>
            <a:off x="8060807" y="4348213"/>
            <a:ext cx="32156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7283FAB1-12CC-3E52-3971-21ED230374AC}"/>
              </a:ext>
            </a:extLst>
          </p:cNvPr>
          <p:cNvSpPr txBox="1"/>
          <p:nvPr/>
        </p:nvSpPr>
        <p:spPr>
          <a:xfrm>
            <a:off x="8060807" y="400880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931EC868-8AA9-FA36-C696-DBBF952ED5A2}"/>
              </a:ext>
            </a:extLst>
          </p:cNvPr>
          <p:cNvSpPr txBox="1"/>
          <p:nvPr/>
        </p:nvSpPr>
        <p:spPr>
          <a:xfrm>
            <a:off x="6999696" y="5489352"/>
            <a:ext cx="32156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112ECEFD-E9A9-DD61-6A62-77F8A654B7A9}"/>
              </a:ext>
            </a:extLst>
          </p:cNvPr>
          <p:cNvSpPr txBox="1"/>
          <p:nvPr/>
        </p:nvSpPr>
        <p:spPr>
          <a:xfrm>
            <a:off x="6999696" y="514994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</p:spTree>
    <p:extLst>
      <p:ext uri="{BB962C8B-B14F-4D97-AF65-F5344CB8AC3E}">
        <p14:creationId xmlns:p14="http://schemas.microsoft.com/office/powerpoint/2010/main" val="30808648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pic>
        <p:nvPicPr>
          <p:cNvPr id="21" name="그림 개체 틀 20" descr="텍스트, 사람, 실내, 출력 장치이(가) 표시된 사진&#10;&#10;자동 생성된 설명">
            <a:extLst>
              <a:ext uri="{FF2B5EF4-FFF2-40B4-BE49-F238E27FC236}">
                <a16:creationId xmlns:a16="http://schemas.microsoft.com/office/drawing/2014/main" id="{0F3894C3-0CEA-8C2E-672E-1EDB290E78A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45" b="145"/>
          <a:stretch/>
        </p:blipFill>
        <p:spPr>
          <a:custGeom>
            <a:avLst/>
            <a:gdLst>
              <a:gd name="connsiteX0" fmla="*/ 0 w 2187488"/>
              <a:gd name="connsiteY0" fmla="*/ 0 h 1733339"/>
              <a:gd name="connsiteX1" fmla="*/ 2187488 w 2187488"/>
              <a:gd name="connsiteY1" fmla="*/ 0 h 1733339"/>
              <a:gd name="connsiteX2" fmla="*/ 2187488 w 2187488"/>
              <a:gd name="connsiteY2" fmla="*/ 1733339 h 1733339"/>
              <a:gd name="connsiteX3" fmla="*/ 0 w 2187488"/>
              <a:gd name="connsiteY3" fmla="*/ 1733339 h 17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7488" h="1733339">
                <a:moveTo>
                  <a:pt x="0" y="0"/>
                </a:moveTo>
                <a:lnTo>
                  <a:pt x="2187488" y="0"/>
                </a:lnTo>
                <a:lnTo>
                  <a:pt x="2187488" y="1733339"/>
                </a:lnTo>
                <a:lnTo>
                  <a:pt x="0" y="1733339"/>
                </a:lnTo>
                <a:close/>
              </a:path>
            </a:pathLst>
          </a:custGeom>
          <a:ln w="12700">
            <a:solidFill>
              <a:schemeClr val="accent2"/>
            </a:solidFill>
          </a:ln>
        </p:spPr>
      </p:pic>
      <p:pic>
        <p:nvPicPr>
          <p:cNvPr id="23" name="그림 개체 틀 22" descr="텍스트, 테이블웨어, 커피잔, 컵이(가) 표시된 사진&#10;&#10;자동 생성된 설명">
            <a:extLst>
              <a:ext uri="{FF2B5EF4-FFF2-40B4-BE49-F238E27FC236}">
                <a16:creationId xmlns:a16="http://schemas.microsoft.com/office/drawing/2014/main" id="{D10E91FA-8512-E45A-9E42-D3F5F0E00F0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3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72" r="72"/>
          <a:stretch/>
        </p:blipFill>
        <p:spPr>
          <a:custGeom>
            <a:avLst/>
            <a:gdLst>
              <a:gd name="connsiteX0" fmla="*/ 0 w 2187488"/>
              <a:gd name="connsiteY0" fmla="*/ 0 h 1733339"/>
              <a:gd name="connsiteX1" fmla="*/ 2187488 w 2187488"/>
              <a:gd name="connsiteY1" fmla="*/ 0 h 1733339"/>
              <a:gd name="connsiteX2" fmla="*/ 2187488 w 2187488"/>
              <a:gd name="connsiteY2" fmla="*/ 1733339 h 1733339"/>
              <a:gd name="connsiteX3" fmla="*/ 0 w 2187488"/>
              <a:gd name="connsiteY3" fmla="*/ 1733339 h 17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7488" h="1733339">
                <a:moveTo>
                  <a:pt x="0" y="0"/>
                </a:moveTo>
                <a:lnTo>
                  <a:pt x="2187488" y="0"/>
                </a:lnTo>
                <a:lnTo>
                  <a:pt x="2187488" y="1733339"/>
                </a:lnTo>
                <a:lnTo>
                  <a:pt x="0" y="1733339"/>
                </a:lnTo>
                <a:close/>
              </a:path>
            </a:pathLst>
          </a:custGeom>
          <a:ln w="12700">
            <a:solidFill>
              <a:schemeClr val="accent2"/>
            </a:solidFill>
          </a:ln>
        </p:spPr>
      </p:pic>
      <p:pic>
        <p:nvPicPr>
          <p:cNvPr id="24" name="그림 개체 틀 23" descr="사무용품, 의류, 컴퓨터, 사람이(가) 표시된 사진&#10;&#10;자동 생성된 설명">
            <a:extLst>
              <a:ext uri="{FF2B5EF4-FFF2-40B4-BE49-F238E27FC236}">
                <a16:creationId xmlns:a16="http://schemas.microsoft.com/office/drawing/2014/main" id="{F48D8A1D-1533-83A6-7D7D-4AF35D895E67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4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72" r="72"/>
          <a:stretch/>
        </p:blipFill>
        <p:spPr>
          <a:custGeom>
            <a:avLst/>
            <a:gdLst>
              <a:gd name="connsiteX0" fmla="*/ 0 w 2187488"/>
              <a:gd name="connsiteY0" fmla="*/ 0 h 1733339"/>
              <a:gd name="connsiteX1" fmla="*/ 2187488 w 2187488"/>
              <a:gd name="connsiteY1" fmla="*/ 0 h 1733339"/>
              <a:gd name="connsiteX2" fmla="*/ 2187488 w 2187488"/>
              <a:gd name="connsiteY2" fmla="*/ 1733339 h 1733339"/>
              <a:gd name="connsiteX3" fmla="*/ 0 w 2187488"/>
              <a:gd name="connsiteY3" fmla="*/ 1733339 h 17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7488" h="1733339">
                <a:moveTo>
                  <a:pt x="0" y="0"/>
                </a:moveTo>
                <a:lnTo>
                  <a:pt x="2187488" y="0"/>
                </a:lnTo>
                <a:lnTo>
                  <a:pt x="2187488" y="1733339"/>
                </a:lnTo>
                <a:lnTo>
                  <a:pt x="0" y="1733339"/>
                </a:lnTo>
                <a:close/>
              </a:path>
            </a:pathLst>
          </a:custGeom>
          <a:ln w="12700">
            <a:solidFill>
              <a:schemeClr val="accent2"/>
            </a:solidFill>
          </a:ln>
        </p:spPr>
      </p:pic>
      <p:pic>
        <p:nvPicPr>
          <p:cNvPr id="11" name="그림 개체 틀 10" descr="사람, 의류, 슈트, 실내이(가) 표시된 사진&#10;&#10;자동 생성된 설명">
            <a:extLst>
              <a:ext uri="{FF2B5EF4-FFF2-40B4-BE49-F238E27FC236}">
                <a16:creationId xmlns:a16="http://schemas.microsoft.com/office/drawing/2014/main" id="{BCFA4CC6-712C-0079-C8FF-47D6DF53F87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5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45" b="145"/>
          <a:stretch/>
        </p:blipFill>
        <p:spPr>
          <a:custGeom>
            <a:avLst/>
            <a:gdLst>
              <a:gd name="connsiteX0" fmla="*/ 0 w 2187488"/>
              <a:gd name="connsiteY0" fmla="*/ 0 h 1733339"/>
              <a:gd name="connsiteX1" fmla="*/ 2187488 w 2187488"/>
              <a:gd name="connsiteY1" fmla="*/ 0 h 1733339"/>
              <a:gd name="connsiteX2" fmla="*/ 2187488 w 2187488"/>
              <a:gd name="connsiteY2" fmla="*/ 1733339 h 1733339"/>
              <a:gd name="connsiteX3" fmla="*/ 0 w 2187488"/>
              <a:gd name="connsiteY3" fmla="*/ 1733339 h 17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7488" h="1733339">
                <a:moveTo>
                  <a:pt x="0" y="0"/>
                </a:moveTo>
                <a:lnTo>
                  <a:pt x="2187488" y="0"/>
                </a:lnTo>
                <a:lnTo>
                  <a:pt x="2187488" y="1733339"/>
                </a:lnTo>
                <a:lnTo>
                  <a:pt x="0" y="1733339"/>
                </a:lnTo>
                <a:close/>
              </a:path>
            </a:pathLst>
          </a:custGeom>
          <a:ln w="12700">
            <a:solidFill>
              <a:schemeClr val="accent2"/>
            </a:solidFill>
          </a:ln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125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22" name="직선 연결선 21">
            <a:extLst>
              <a:ext uri="{FF2B5EF4-FFF2-40B4-BE49-F238E27FC236}">
                <a16:creationId xmlns:a16="http://schemas.microsoft.com/office/drawing/2014/main" id="{DA06F081-6E33-53C4-C71D-D25F2E5E1020}"/>
              </a:ext>
            </a:extLst>
          </p:cNvPr>
          <p:cNvCxnSpPr>
            <a:cxnSpLocks/>
          </p:cNvCxnSpPr>
          <p:nvPr/>
        </p:nvCxnSpPr>
        <p:spPr>
          <a:xfrm>
            <a:off x="766762" y="4333875"/>
            <a:ext cx="0" cy="1162050"/>
          </a:xfrm>
          <a:prstGeom prst="line">
            <a:avLst/>
          </a:prstGeom>
          <a:ln w="285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A475BE6E-4931-C52B-8650-A9C94E33BF6E}"/>
              </a:ext>
            </a:extLst>
          </p:cNvPr>
          <p:cNvSpPr txBox="1"/>
          <p:nvPr/>
        </p:nvSpPr>
        <p:spPr>
          <a:xfrm>
            <a:off x="886436" y="4934844"/>
            <a:ext cx="207408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18CF1D4-425D-E965-7763-823E6CD52B6B}"/>
              </a:ext>
            </a:extLst>
          </p:cNvPr>
          <p:cNvSpPr txBox="1"/>
          <p:nvPr/>
        </p:nvSpPr>
        <p:spPr>
          <a:xfrm>
            <a:off x="1456458" y="457638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5010563-6EEF-B983-BF5E-6F42D7C212A7}"/>
              </a:ext>
            </a:extLst>
          </p:cNvPr>
          <p:cNvSpPr txBox="1"/>
          <p:nvPr/>
        </p:nvSpPr>
        <p:spPr>
          <a:xfrm>
            <a:off x="886436" y="4432202"/>
            <a:ext cx="426399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19405265-D77E-A2E3-C021-9493FA5FC0A2}"/>
              </a:ext>
            </a:extLst>
          </p:cNvPr>
          <p:cNvCxnSpPr>
            <a:cxnSpLocks/>
          </p:cNvCxnSpPr>
          <p:nvPr/>
        </p:nvCxnSpPr>
        <p:spPr>
          <a:xfrm>
            <a:off x="3588333" y="2270113"/>
            <a:ext cx="0" cy="1162050"/>
          </a:xfrm>
          <a:prstGeom prst="line">
            <a:avLst/>
          </a:prstGeom>
          <a:ln w="285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9254420E-0C9D-3922-6748-79CB4CDFF7C5}"/>
              </a:ext>
            </a:extLst>
          </p:cNvPr>
          <p:cNvSpPr txBox="1"/>
          <p:nvPr/>
        </p:nvSpPr>
        <p:spPr>
          <a:xfrm>
            <a:off x="3708007" y="2871082"/>
            <a:ext cx="207408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825582E-476C-4C1B-946E-35A1A7C17056}"/>
              </a:ext>
            </a:extLst>
          </p:cNvPr>
          <p:cNvSpPr txBox="1"/>
          <p:nvPr/>
        </p:nvSpPr>
        <p:spPr>
          <a:xfrm>
            <a:off x="4278029" y="251262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F7161ED-5A1B-6950-7F62-27026804D0B8}"/>
              </a:ext>
            </a:extLst>
          </p:cNvPr>
          <p:cNvSpPr txBox="1"/>
          <p:nvPr/>
        </p:nvSpPr>
        <p:spPr>
          <a:xfrm>
            <a:off x="3708007" y="2368440"/>
            <a:ext cx="493725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EB7E4EE8-A64A-1F7A-CD31-087AE46882A8}"/>
              </a:ext>
            </a:extLst>
          </p:cNvPr>
          <p:cNvCxnSpPr>
            <a:cxnSpLocks/>
          </p:cNvCxnSpPr>
          <p:nvPr/>
        </p:nvCxnSpPr>
        <p:spPr>
          <a:xfrm>
            <a:off x="6409904" y="4333875"/>
            <a:ext cx="0" cy="1162050"/>
          </a:xfrm>
          <a:prstGeom prst="line">
            <a:avLst/>
          </a:prstGeom>
          <a:ln w="285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3E56BD9B-DA8E-E83D-064A-6D948328C101}"/>
              </a:ext>
            </a:extLst>
          </p:cNvPr>
          <p:cNvSpPr txBox="1"/>
          <p:nvPr/>
        </p:nvSpPr>
        <p:spPr>
          <a:xfrm>
            <a:off x="6529578" y="4934844"/>
            <a:ext cx="207408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6C1A9E6-B5F9-B95F-FCA3-8B0663D0DB5C}"/>
              </a:ext>
            </a:extLst>
          </p:cNvPr>
          <p:cNvSpPr txBox="1"/>
          <p:nvPr/>
        </p:nvSpPr>
        <p:spPr>
          <a:xfrm>
            <a:off x="7099600" y="457638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FF26DB3-3136-A2BD-A027-FAAF5E276D30}"/>
              </a:ext>
            </a:extLst>
          </p:cNvPr>
          <p:cNvSpPr txBox="1"/>
          <p:nvPr/>
        </p:nvSpPr>
        <p:spPr>
          <a:xfrm>
            <a:off x="6529578" y="4432202"/>
            <a:ext cx="501740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EE0E971B-21F3-440E-F120-BC9BD1822DD3}"/>
              </a:ext>
            </a:extLst>
          </p:cNvPr>
          <p:cNvCxnSpPr>
            <a:cxnSpLocks/>
          </p:cNvCxnSpPr>
          <p:nvPr/>
        </p:nvCxnSpPr>
        <p:spPr>
          <a:xfrm>
            <a:off x="9231476" y="2270113"/>
            <a:ext cx="0" cy="1162050"/>
          </a:xfrm>
          <a:prstGeom prst="line">
            <a:avLst/>
          </a:prstGeom>
          <a:ln w="285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ADBD2E71-351D-923D-9744-6AD141A79A4F}"/>
              </a:ext>
            </a:extLst>
          </p:cNvPr>
          <p:cNvSpPr txBox="1"/>
          <p:nvPr/>
        </p:nvSpPr>
        <p:spPr>
          <a:xfrm>
            <a:off x="9351150" y="2871082"/>
            <a:ext cx="207408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FC58FEA-FB14-1F3C-BD90-319D7BB9D6EC}"/>
              </a:ext>
            </a:extLst>
          </p:cNvPr>
          <p:cNvSpPr txBox="1"/>
          <p:nvPr/>
        </p:nvSpPr>
        <p:spPr>
          <a:xfrm>
            <a:off x="9921172" y="251262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09367F43-25FC-B79B-E12F-2C705E7579E1}"/>
              </a:ext>
            </a:extLst>
          </p:cNvPr>
          <p:cNvSpPr txBox="1"/>
          <p:nvPr/>
        </p:nvSpPr>
        <p:spPr>
          <a:xfrm>
            <a:off x="9351150" y="2368440"/>
            <a:ext cx="498534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321701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AB330B59-A351-5CDF-2030-61E13313E0E4}"/>
              </a:ext>
            </a:extLst>
          </p:cNvPr>
          <p:cNvSpPr/>
          <p:nvPr/>
        </p:nvSpPr>
        <p:spPr>
          <a:xfrm>
            <a:off x="1258074" y="3571855"/>
            <a:ext cx="2419533" cy="838189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126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4D0B75AA-8789-F5DC-3DCE-6DEF5BCB6F16}"/>
              </a:ext>
            </a:extLst>
          </p:cNvPr>
          <p:cNvSpPr/>
          <p:nvPr/>
        </p:nvSpPr>
        <p:spPr>
          <a:xfrm>
            <a:off x="3943167" y="3571855"/>
            <a:ext cx="2419533" cy="838189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33F2A4AD-0287-03E4-95C4-12EE80662879}"/>
              </a:ext>
            </a:extLst>
          </p:cNvPr>
          <p:cNvSpPr/>
          <p:nvPr/>
        </p:nvSpPr>
        <p:spPr>
          <a:xfrm>
            <a:off x="1258074" y="4632305"/>
            <a:ext cx="2419533" cy="838189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241300" dist="50800" dir="5400000" algn="t" rotWithShape="0">
              <a:prstClr val="black">
                <a:alpha val="4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503E097B-91CB-52DA-A866-BEFFB28B5239}"/>
              </a:ext>
            </a:extLst>
          </p:cNvPr>
          <p:cNvSpPr/>
          <p:nvPr/>
        </p:nvSpPr>
        <p:spPr>
          <a:xfrm>
            <a:off x="3943167" y="4632305"/>
            <a:ext cx="2419533" cy="838189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자유형: 도형 98">
            <a:extLst>
              <a:ext uri="{FF2B5EF4-FFF2-40B4-BE49-F238E27FC236}">
                <a16:creationId xmlns:a16="http://schemas.microsoft.com/office/drawing/2014/main" id="{3C382FDB-BC84-5C35-1890-DF605721A0E2}"/>
              </a:ext>
            </a:extLst>
          </p:cNvPr>
          <p:cNvSpPr/>
          <p:nvPr/>
        </p:nvSpPr>
        <p:spPr>
          <a:xfrm>
            <a:off x="7898498" y="2535752"/>
            <a:ext cx="310094" cy="310094"/>
          </a:xfrm>
          <a:custGeom>
            <a:avLst/>
            <a:gdLst>
              <a:gd name="connsiteX0" fmla="*/ 359397 w 714375"/>
              <a:gd name="connsiteY0" fmla="*/ 714375 h 714375"/>
              <a:gd name="connsiteX1" fmla="*/ 354978 w 714375"/>
              <a:gd name="connsiteY1" fmla="*/ 714375 h 714375"/>
              <a:gd name="connsiteX2" fmla="*/ 0 w 714375"/>
              <a:gd name="connsiteY2" fmla="*/ 359397 h 714375"/>
              <a:gd name="connsiteX3" fmla="*/ 0 w 714375"/>
              <a:gd name="connsiteY3" fmla="*/ 354978 h 714375"/>
              <a:gd name="connsiteX4" fmla="*/ 354978 w 714375"/>
              <a:gd name="connsiteY4" fmla="*/ 0 h 714375"/>
              <a:gd name="connsiteX5" fmla="*/ 359397 w 714375"/>
              <a:gd name="connsiteY5" fmla="*/ 0 h 714375"/>
              <a:gd name="connsiteX6" fmla="*/ 714375 w 714375"/>
              <a:gd name="connsiteY6" fmla="*/ 354978 h 714375"/>
              <a:gd name="connsiteX7" fmla="*/ 714375 w 714375"/>
              <a:gd name="connsiteY7" fmla="*/ 359397 h 714375"/>
              <a:gd name="connsiteX8" fmla="*/ 359397 w 714375"/>
              <a:gd name="connsiteY8" fmla="*/ 714375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4375" h="714375">
                <a:moveTo>
                  <a:pt x="359397" y="714375"/>
                </a:moveTo>
                <a:lnTo>
                  <a:pt x="354978" y="714375"/>
                </a:lnTo>
                <a:cubicBezTo>
                  <a:pt x="158925" y="714375"/>
                  <a:pt x="0" y="555450"/>
                  <a:pt x="0" y="359397"/>
                </a:cubicBezTo>
                <a:lnTo>
                  <a:pt x="0" y="354978"/>
                </a:lnTo>
                <a:cubicBezTo>
                  <a:pt x="0" y="158925"/>
                  <a:pt x="158925" y="0"/>
                  <a:pt x="354978" y="0"/>
                </a:cubicBezTo>
                <a:lnTo>
                  <a:pt x="359397" y="0"/>
                </a:lnTo>
                <a:cubicBezTo>
                  <a:pt x="555450" y="0"/>
                  <a:pt x="714375" y="158925"/>
                  <a:pt x="714375" y="354978"/>
                </a:cubicBezTo>
                <a:lnTo>
                  <a:pt x="714375" y="359397"/>
                </a:lnTo>
                <a:cubicBezTo>
                  <a:pt x="714375" y="555450"/>
                  <a:pt x="555450" y="714375"/>
                  <a:pt x="359397" y="714375"/>
                </a:cubicBezTo>
                <a:close/>
              </a:path>
            </a:pathLst>
          </a:custGeom>
          <a:solidFill>
            <a:schemeClr val="accent1">
              <a:lumMod val="8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0" name="자유형: 도형 99">
            <a:extLst>
              <a:ext uri="{FF2B5EF4-FFF2-40B4-BE49-F238E27FC236}">
                <a16:creationId xmlns:a16="http://schemas.microsoft.com/office/drawing/2014/main" id="{CBBADEEF-896B-B0CF-A98E-C2D54D18EA4F}"/>
              </a:ext>
            </a:extLst>
          </p:cNvPr>
          <p:cNvSpPr/>
          <p:nvPr/>
        </p:nvSpPr>
        <p:spPr>
          <a:xfrm>
            <a:off x="10592507" y="2878980"/>
            <a:ext cx="145294" cy="145294"/>
          </a:xfrm>
          <a:custGeom>
            <a:avLst/>
            <a:gdLst>
              <a:gd name="connsiteX0" fmla="*/ 271244 w 542486"/>
              <a:gd name="connsiteY0" fmla="*/ 542487 h 542486"/>
              <a:gd name="connsiteX1" fmla="*/ 271244 w 542486"/>
              <a:gd name="connsiteY1" fmla="*/ 542487 h 542486"/>
              <a:gd name="connsiteX2" fmla="*/ 0 w 542486"/>
              <a:gd name="connsiteY2" fmla="*/ 271243 h 542486"/>
              <a:gd name="connsiteX3" fmla="*/ 0 w 542486"/>
              <a:gd name="connsiteY3" fmla="*/ 271243 h 542486"/>
              <a:gd name="connsiteX4" fmla="*/ 271244 w 542486"/>
              <a:gd name="connsiteY4" fmla="*/ 0 h 542486"/>
              <a:gd name="connsiteX5" fmla="*/ 271244 w 542486"/>
              <a:gd name="connsiteY5" fmla="*/ 0 h 542486"/>
              <a:gd name="connsiteX6" fmla="*/ 542487 w 542486"/>
              <a:gd name="connsiteY6" fmla="*/ 271243 h 542486"/>
              <a:gd name="connsiteX7" fmla="*/ 542487 w 542486"/>
              <a:gd name="connsiteY7" fmla="*/ 271243 h 542486"/>
              <a:gd name="connsiteX8" fmla="*/ 271244 w 542486"/>
              <a:gd name="connsiteY8" fmla="*/ 542487 h 542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2486" h="542486">
                <a:moveTo>
                  <a:pt x="271244" y="542487"/>
                </a:moveTo>
                <a:lnTo>
                  <a:pt x="271244" y="542487"/>
                </a:lnTo>
                <a:cubicBezTo>
                  <a:pt x="121444" y="542487"/>
                  <a:pt x="0" y="421053"/>
                  <a:pt x="0" y="271243"/>
                </a:cubicBezTo>
                <a:lnTo>
                  <a:pt x="0" y="271243"/>
                </a:lnTo>
                <a:cubicBezTo>
                  <a:pt x="0" y="121444"/>
                  <a:pt x="121434" y="0"/>
                  <a:pt x="271244" y="0"/>
                </a:cubicBezTo>
                <a:lnTo>
                  <a:pt x="271244" y="0"/>
                </a:lnTo>
                <a:cubicBezTo>
                  <a:pt x="421043" y="0"/>
                  <a:pt x="542487" y="121434"/>
                  <a:pt x="542487" y="271243"/>
                </a:cubicBezTo>
                <a:lnTo>
                  <a:pt x="542487" y="271243"/>
                </a:lnTo>
                <a:cubicBezTo>
                  <a:pt x="542487" y="421043"/>
                  <a:pt x="421043" y="542487"/>
                  <a:pt x="271244" y="542487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1" name="자유형: 도형 100">
            <a:extLst>
              <a:ext uri="{FF2B5EF4-FFF2-40B4-BE49-F238E27FC236}">
                <a16:creationId xmlns:a16="http://schemas.microsoft.com/office/drawing/2014/main" id="{B63E3766-AF12-10AA-2D9B-152B817836D6}"/>
              </a:ext>
            </a:extLst>
          </p:cNvPr>
          <p:cNvSpPr/>
          <p:nvPr/>
        </p:nvSpPr>
        <p:spPr>
          <a:xfrm>
            <a:off x="10461862" y="1779621"/>
            <a:ext cx="155190" cy="155190"/>
          </a:xfrm>
          <a:custGeom>
            <a:avLst/>
            <a:gdLst>
              <a:gd name="connsiteX0" fmla="*/ 147485 w 285740"/>
              <a:gd name="connsiteY0" fmla="*/ 285740 h 285740"/>
              <a:gd name="connsiteX1" fmla="*/ 138255 w 285740"/>
              <a:gd name="connsiteY1" fmla="*/ 285740 h 285740"/>
              <a:gd name="connsiteX2" fmla="*/ 0 w 285740"/>
              <a:gd name="connsiteY2" fmla="*/ 147485 h 285740"/>
              <a:gd name="connsiteX3" fmla="*/ 0 w 285740"/>
              <a:gd name="connsiteY3" fmla="*/ 138255 h 285740"/>
              <a:gd name="connsiteX4" fmla="*/ 138255 w 285740"/>
              <a:gd name="connsiteY4" fmla="*/ 0 h 285740"/>
              <a:gd name="connsiteX5" fmla="*/ 147485 w 285740"/>
              <a:gd name="connsiteY5" fmla="*/ 0 h 285740"/>
              <a:gd name="connsiteX6" fmla="*/ 285740 w 285740"/>
              <a:gd name="connsiteY6" fmla="*/ 138255 h 285740"/>
              <a:gd name="connsiteX7" fmla="*/ 285740 w 285740"/>
              <a:gd name="connsiteY7" fmla="*/ 147485 h 285740"/>
              <a:gd name="connsiteX8" fmla="*/ 147485 w 285740"/>
              <a:gd name="connsiteY8" fmla="*/ 285740 h 285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5740" h="285740">
                <a:moveTo>
                  <a:pt x="147485" y="285740"/>
                </a:moveTo>
                <a:lnTo>
                  <a:pt x="138255" y="285740"/>
                </a:lnTo>
                <a:cubicBezTo>
                  <a:pt x="61893" y="285740"/>
                  <a:pt x="0" y="223838"/>
                  <a:pt x="0" y="147485"/>
                </a:cubicBezTo>
                <a:lnTo>
                  <a:pt x="0" y="138255"/>
                </a:lnTo>
                <a:cubicBezTo>
                  <a:pt x="0" y="61893"/>
                  <a:pt x="61903" y="0"/>
                  <a:pt x="138255" y="0"/>
                </a:cubicBezTo>
                <a:lnTo>
                  <a:pt x="147485" y="0"/>
                </a:lnTo>
                <a:cubicBezTo>
                  <a:pt x="223847" y="0"/>
                  <a:pt x="285740" y="61903"/>
                  <a:pt x="285740" y="138255"/>
                </a:cubicBezTo>
                <a:lnTo>
                  <a:pt x="285740" y="147485"/>
                </a:lnTo>
                <a:cubicBezTo>
                  <a:pt x="285740" y="223838"/>
                  <a:pt x="223838" y="285740"/>
                  <a:pt x="147485" y="28574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1118" name="그룹 1117">
            <a:extLst>
              <a:ext uri="{FF2B5EF4-FFF2-40B4-BE49-F238E27FC236}">
                <a16:creationId xmlns:a16="http://schemas.microsoft.com/office/drawing/2014/main" id="{70C32DAA-6BF4-6520-7C41-907EC7C4A2F7}"/>
              </a:ext>
            </a:extLst>
          </p:cNvPr>
          <p:cNvGrpSpPr/>
          <p:nvPr/>
        </p:nvGrpSpPr>
        <p:grpSpPr>
          <a:xfrm>
            <a:off x="6738578" y="3128881"/>
            <a:ext cx="4686659" cy="3105820"/>
            <a:chOff x="6738578" y="3128881"/>
            <a:chExt cx="4686659" cy="3105820"/>
          </a:xfrm>
        </p:grpSpPr>
        <p:sp>
          <p:nvSpPr>
            <p:cNvPr id="1004" name="자유형: 도형 1003">
              <a:extLst>
                <a:ext uri="{FF2B5EF4-FFF2-40B4-BE49-F238E27FC236}">
                  <a16:creationId xmlns:a16="http://schemas.microsoft.com/office/drawing/2014/main" id="{F7E68854-F9FD-2776-533B-6287911CE6CE}"/>
                </a:ext>
              </a:extLst>
            </p:cNvPr>
            <p:cNvSpPr/>
            <p:nvPr/>
          </p:nvSpPr>
          <p:spPr>
            <a:xfrm>
              <a:off x="10116885" y="3587781"/>
              <a:ext cx="427831" cy="571183"/>
            </a:xfrm>
            <a:custGeom>
              <a:avLst/>
              <a:gdLst>
                <a:gd name="connsiteX0" fmla="*/ 302679 w 427831"/>
                <a:gd name="connsiteY0" fmla="*/ 468664 h 571183"/>
                <a:gd name="connsiteX1" fmla="*/ 302679 w 427831"/>
                <a:gd name="connsiteY1" fmla="*/ 0 h 571183"/>
                <a:gd name="connsiteX2" fmla="*/ 0 w 427831"/>
                <a:gd name="connsiteY2" fmla="*/ 0 h 571183"/>
                <a:gd name="connsiteX3" fmla="*/ 0 w 427831"/>
                <a:gd name="connsiteY3" fmla="*/ 571184 h 571183"/>
                <a:gd name="connsiteX4" fmla="*/ 398037 w 427831"/>
                <a:gd name="connsiteY4" fmla="*/ 571184 h 571183"/>
                <a:gd name="connsiteX5" fmla="*/ 427831 w 427831"/>
                <a:gd name="connsiteY5" fmla="*/ 538260 h 571183"/>
                <a:gd name="connsiteX6" fmla="*/ 427831 w 427831"/>
                <a:gd name="connsiteY6" fmla="*/ 468664 h 57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7831" h="571183">
                  <a:moveTo>
                    <a:pt x="302679" y="468664"/>
                  </a:moveTo>
                  <a:lnTo>
                    <a:pt x="302679" y="0"/>
                  </a:lnTo>
                  <a:lnTo>
                    <a:pt x="0" y="0"/>
                  </a:lnTo>
                  <a:lnTo>
                    <a:pt x="0" y="571184"/>
                  </a:lnTo>
                  <a:lnTo>
                    <a:pt x="398037" y="571184"/>
                  </a:lnTo>
                  <a:lnTo>
                    <a:pt x="427831" y="538260"/>
                  </a:lnTo>
                  <a:lnTo>
                    <a:pt x="427831" y="468664"/>
                  </a:lnTo>
                  <a:close/>
                </a:path>
              </a:pathLst>
            </a:custGeom>
            <a:solidFill>
              <a:srgbClr val="FFFFFF"/>
            </a:solidFill>
            <a:ln w="48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005" name="그래픽 39" descr="다양한 건물, 고층빌딩과 나무가 있는 도시 블록">
              <a:extLst>
                <a:ext uri="{FF2B5EF4-FFF2-40B4-BE49-F238E27FC236}">
                  <a16:creationId xmlns:a16="http://schemas.microsoft.com/office/drawing/2014/main" id="{3FAF4E02-F0A1-9625-E0B8-5BB127500440}"/>
                </a:ext>
              </a:extLst>
            </p:cNvPr>
            <p:cNvGrpSpPr/>
            <p:nvPr/>
          </p:nvGrpSpPr>
          <p:grpSpPr>
            <a:xfrm>
              <a:off x="9804443" y="3304630"/>
              <a:ext cx="371025" cy="2929146"/>
              <a:chOff x="9804443" y="3304630"/>
              <a:chExt cx="371025" cy="2929146"/>
            </a:xfrm>
          </p:grpSpPr>
          <p:sp>
            <p:nvSpPr>
              <p:cNvPr id="1006" name="자유형: 도형 1005">
                <a:extLst>
                  <a:ext uri="{FF2B5EF4-FFF2-40B4-BE49-F238E27FC236}">
                    <a16:creationId xmlns:a16="http://schemas.microsoft.com/office/drawing/2014/main" id="{71741A76-0418-9EB6-8372-51B6F472D522}"/>
                  </a:ext>
                </a:extLst>
              </p:cNvPr>
              <p:cNvSpPr/>
              <p:nvPr/>
            </p:nvSpPr>
            <p:spPr>
              <a:xfrm>
                <a:off x="9804443" y="3304630"/>
                <a:ext cx="371025" cy="2929146"/>
              </a:xfrm>
              <a:custGeom>
                <a:avLst/>
                <a:gdLst>
                  <a:gd name="connsiteX0" fmla="*/ 0 w 371025"/>
                  <a:gd name="connsiteY0" fmla="*/ 0 h 2929146"/>
                  <a:gd name="connsiteX1" fmla="*/ 371025 w 371025"/>
                  <a:gd name="connsiteY1" fmla="*/ 0 h 2929146"/>
                  <a:gd name="connsiteX2" fmla="*/ 371025 w 371025"/>
                  <a:gd name="connsiteY2" fmla="*/ 2929147 h 2929146"/>
                  <a:gd name="connsiteX3" fmla="*/ 0 w 371025"/>
                  <a:gd name="connsiteY3" fmla="*/ 2929147 h 2929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025" h="2929146">
                    <a:moveTo>
                      <a:pt x="0" y="0"/>
                    </a:moveTo>
                    <a:lnTo>
                      <a:pt x="371025" y="0"/>
                    </a:lnTo>
                    <a:lnTo>
                      <a:pt x="371025" y="2929147"/>
                    </a:lnTo>
                    <a:lnTo>
                      <a:pt x="0" y="2929147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07" name="자유형: 도형 1006">
                <a:extLst>
                  <a:ext uri="{FF2B5EF4-FFF2-40B4-BE49-F238E27FC236}">
                    <a16:creationId xmlns:a16="http://schemas.microsoft.com/office/drawing/2014/main" id="{9C220F8F-3118-7FF5-28AF-76643EFF7A0C}"/>
                  </a:ext>
                </a:extLst>
              </p:cNvPr>
              <p:cNvSpPr/>
              <p:nvPr/>
            </p:nvSpPr>
            <p:spPr>
              <a:xfrm>
                <a:off x="10112003" y="3363213"/>
                <a:ext cx="9763" cy="1113075"/>
              </a:xfrm>
              <a:custGeom>
                <a:avLst/>
                <a:gdLst>
                  <a:gd name="connsiteX0" fmla="*/ 0 w 9763"/>
                  <a:gd name="connsiteY0" fmla="*/ 0 h 1113075"/>
                  <a:gd name="connsiteX1" fmla="*/ 9764 w 9763"/>
                  <a:gd name="connsiteY1" fmla="*/ 0 h 1113075"/>
                  <a:gd name="connsiteX2" fmla="*/ 9764 w 9763"/>
                  <a:gd name="connsiteY2" fmla="*/ 1113076 h 1113075"/>
                  <a:gd name="connsiteX3" fmla="*/ 0 w 9763"/>
                  <a:gd name="connsiteY3" fmla="*/ 1113076 h 111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3" h="1113075">
                    <a:moveTo>
                      <a:pt x="0" y="0"/>
                    </a:moveTo>
                    <a:lnTo>
                      <a:pt x="9764" y="0"/>
                    </a:lnTo>
                    <a:lnTo>
                      <a:pt x="9764" y="1113076"/>
                    </a:lnTo>
                    <a:lnTo>
                      <a:pt x="0" y="1113076"/>
                    </a:lnTo>
                    <a:close/>
                  </a:path>
                </a:pathLst>
              </a:custGeom>
              <a:solidFill>
                <a:srgbClr val="505050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08" name="자유형: 도형 1007">
                <a:extLst>
                  <a:ext uri="{FF2B5EF4-FFF2-40B4-BE49-F238E27FC236}">
                    <a16:creationId xmlns:a16="http://schemas.microsoft.com/office/drawing/2014/main" id="{7EC4F20A-BE02-C62F-2B95-7D2E2BDE9914}"/>
                  </a:ext>
                </a:extLst>
              </p:cNvPr>
              <p:cNvSpPr/>
              <p:nvPr/>
            </p:nvSpPr>
            <p:spPr>
              <a:xfrm>
                <a:off x="10072948" y="3363213"/>
                <a:ext cx="9763" cy="1113075"/>
              </a:xfrm>
              <a:custGeom>
                <a:avLst/>
                <a:gdLst>
                  <a:gd name="connsiteX0" fmla="*/ 0 w 9763"/>
                  <a:gd name="connsiteY0" fmla="*/ 0 h 1113075"/>
                  <a:gd name="connsiteX1" fmla="*/ 9764 w 9763"/>
                  <a:gd name="connsiteY1" fmla="*/ 0 h 1113075"/>
                  <a:gd name="connsiteX2" fmla="*/ 9764 w 9763"/>
                  <a:gd name="connsiteY2" fmla="*/ 1113076 h 1113075"/>
                  <a:gd name="connsiteX3" fmla="*/ 0 w 9763"/>
                  <a:gd name="connsiteY3" fmla="*/ 1113076 h 111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3" h="1113075">
                    <a:moveTo>
                      <a:pt x="0" y="0"/>
                    </a:moveTo>
                    <a:lnTo>
                      <a:pt x="9764" y="0"/>
                    </a:lnTo>
                    <a:lnTo>
                      <a:pt x="9764" y="1113076"/>
                    </a:lnTo>
                    <a:lnTo>
                      <a:pt x="0" y="1113076"/>
                    </a:lnTo>
                    <a:close/>
                  </a:path>
                </a:pathLst>
              </a:custGeom>
              <a:solidFill>
                <a:srgbClr val="505050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009" name="그래픽 39" descr="다양한 건물, 고층빌딩과 나무가 있는 도시 블록">
                <a:extLst>
                  <a:ext uri="{FF2B5EF4-FFF2-40B4-BE49-F238E27FC236}">
                    <a16:creationId xmlns:a16="http://schemas.microsoft.com/office/drawing/2014/main" id="{3A0B824F-8A70-8336-353D-3C280B1B476B}"/>
                  </a:ext>
                </a:extLst>
              </p:cNvPr>
              <p:cNvGrpSpPr/>
              <p:nvPr/>
            </p:nvGrpSpPr>
            <p:grpSpPr>
              <a:xfrm>
                <a:off x="9804443" y="3331481"/>
                <a:ext cx="371025" cy="209922"/>
                <a:chOff x="9804443" y="3331481"/>
                <a:chExt cx="371025" cy="209922"/>
              </a:xfrm>
              <a:solidFill>
                <a:srgbClr val="D2D2D2"/>
              </a:solidFill>
            </p:grpSpPr>
            <p:sp>
              <p:nvSpPr>
                <p:cNvPr id="1010" name="자유형: 도형 1009">
                  <a:extLst>
                    <a:ext uri="{FF2B5EF4-FFF2-40B4-BE49-F238E27FC236}">
                      <a16:creationId xmlns:a16="http://schemas.microsoft.com/office/drawing/2014/main" id="{ED9333EB-9477-5470-929B-F28DF2B850BF}"/>
                    </a:ext>
                  </a:extLst>
                </p:cNvPr>
                <p:cNvSpPr/>
                <p:nvPr/>
              </p:nvSpPr>
              <p:spPr>
                <a:xfrm>
                  <a:off x="9804443" y="3360772"/>
                  <a:ext cx="371025" cy="4881"/>
                </a:xfrm>
                <a:custGeom>
                  <a:avLst/>
                  <a:gdLst>
                    <a:gd name="connsiteX0" fmla="*/ 0 w 371025"/>
                    <a:gd name="connsiteY0" fmla="*/ 0 h 4881"/>
                    <a:gd name="connsiteX1" fmla="*/ 371025 w 371025"/>
                    <a:gd name="connsiteY1" fmla="*/ 0 h 4881"/>
                    <a:gd name="connsiteX2" fmla="*/ 371025 w 371025"/>
                    <a:gd name="connsiteY2" fmla="*/ 4882 h 4881"/>
                    <a:gd name="connsiteX3" fmla="*/ 0 w 371025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1025" h="4881">
                      <a:moveTo>
                        <a:pt x="0" y="0"/>
                      </a:moveTo>
                      <a:lnTo>
                        <a:pt x="371025" y="0"/>
                      </a:lnTo>
                      <a:lnTo>
                        <a:pt x="371025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1" name="자유형: 도형 1010">
                  <a:extLst>
                    <a:ext uri="{FF2B5EF4-FFF2-40B4-BE49-F238E27FC236}">
                      <a16:creationId xmlns:a16="http://schemas.microsoft.com/office/drawing/2014/main" id="{DE79FA2D-1061-2AC1-DCD3-46A2589202D1}"/>
                    </a:ext>
                  </a:extLst>
                </p:cNvPr>
                <p:cNvSpPr/>
                <p:nvPr/>
              </p:nvSpPr>
              <p:spPr>
                <a:xfrm>
                  <a:off x="9804443" y="3419355"/>
                  <a:ext cx="371025" cy="4881"/>
                </a:xfrm>
                <a:custGeom>
                  <a:avLst/>
                  <a:gdLst>
                    <a:gd name="connsiteX0" fmla="*/ 0 w 371025"/>
                    <a:gd name="connsiteY0" fmla="*/ 0 h 4881"/>
                    <a:gd name="connsiteX1" fmla="*/ 371025 w 371025"/>
                    <a:gd name="connsiteY1" fmla="*/ 0 h 4881"/>
                    <a:gd name="connsiteX2" fmla="*/ 371025 w 371025"/>
                    <a:gd name="connsiteY2" fmla="*/ 4882 h 4881"/>
                    <a:gd name="connsiteX3" fmla="*/ 0 w 371025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1025" h="4881">
                      <a:moveTo>
                        <a:pt x="0" y="0"/>
                      </a:moveTo>
                      <a:lnTo>
                        <a:pt x="371025" y="0"/>
                      </a:lnTo>
                      <a:lnTo>
                        <a:pt x="371025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2" name="자유형: 도형 1011">
                  <a:extLst>
                    <a:ext uri="{FF2B5EF4-FFF2-40B4-BE49-F238E27FC236}">
                      <a16:creationId xmlns:a16="http://schemas.microsoft.com/office/drawing/2014/main" id="{881C5934-3BD8-634B-6EC7-B2EF8CD4CCC3}"/>
                    </a:ext>
                  </a:extLst>
                </p:cNvPr>
                <p:cNvSpPr/>
                <p:nvPr/>
              </p:nvSpPr>
              <p:spPr>
                <a:xfrm>
                  <a:off x="9804443" y="3477938"/>
                  <a:ext cx="371025" cy="4881"/>
                </a:xfrm>
                <a:custGeom>
                  <a:avLst/>
                  <a:gdLst>
                    <a:gd name="connsiteX0" fmla="*/ 0 w 371025"/>
                    <a:gd name="connsiteY0" fmla="*/ 0 h 4881"/>
                    <a:gd name="connsiteX1" fmla="*/ 371025 w 371025"/>
                    <a:gd name="connsiteY1" fmla="*/ 0 h 4881"/>
                    <a:gd name="connsiteX2" fmla="*/ 371025 w 371025"/>
                    <a:gd name="connsiteY2" fmla="*/ 4882 h 4881"/>
                    <a:gd name="connsiteX3" fmla="*/ 0 w 371025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1025" h="4881">
                      <a:moveTo>
                        <a:pt x="0" y="0"/>
                      </a:moveTo>
                      <a:lnTo>
                        <a:pt x="371025" y="0"/>
                      </a:lnTo>
                      <a:lnTo>
                        <a:pt x="371025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3" name="자유형: 도형 1012">
                  <a:extLst>
                    <a:ext uri="{FF2B5EF4-FFF2-40B4-BE49-F238E27FC236}">
                      <a16:creationId xmlns:a16="http://schemas.microsoft.com/office/drawing/2014/main" id="{0E3CF60D-7E5A-7298-5098-A9577B7F0CC0}"/>
                    </a:ext>
                  </a:extLst>
                </p:cNvPr>
                <p:cNvSpPr/>
                <p:nvPr/>
              </p:nvSpPr>
              <p:spPr>
                <a:xfrm>
                  <a:off x="9804443" y="3536521"/>
                  <a:ext cx="371025" cy="4881"/>
                </a:xfrm>
                <a:custGeom>
                  <a:avLst/>
                  <a:gdLst>
                    <a:gd name="connsiteX0" fmla="*/ 0 w 371025"/>
                    <a:gd name="connsiteY0" fmla="*/ 0 h 4881"/>
                    <a:gd name="connsiteX1" fmla="*/ 371025 w 371025"/>
                    <a:gd name="connsiteY1" fmla="*/ 0 h 4881"/>
                    <a:gd name="connsiteX2" fmla="*/ 371025 w 371025"/>
                    <a:gd name="connsiteY2" fmla="*/ 4882 h 4881"/>
                    <a:gd name="connsiteX3" fmla="*/ 0 w 371025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1025" h="4881">
                      <a:moveTo>
                        <a:pt x="0" y="0"/>
                      </a:moveTo>
                      <a:lnTo>
                        <a:pt x="371025" y="0"/>
                      </a:lnTo>
                      <a:lnTo>
                        <a:pt x="371025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4" name="자유형: 도형 1013">
                  <a:extLst>
                    <a:ext uri="{FF2B5EF4-FFF2-40B4-BE49-F238E27FC236}">
                      <a16:creationId xmlns:a16="http://schemas.microsoft.com/office/drawing/2014/main" id="{3442140F-6935-C244-0E57-E6D6184FEA1E}"/>
                    </a:ext>
                  </a:extLst>
                </p:cNvPr>
                <p:cNvSpPr/>
                <p:nvPr/>
              </p:nvSpPr>
              <p:spPr>
                <a:xfrm>
                  <a:off x="9804443" y="3331481"/>
                  <a:ext cx="371025" cy="4881"/>
                </a:xfrm>
                <a:custGeom>
                  <a:avLst/>
                  <a:gdLst>
                    <a:gd name="connsiteX0" fmla="*/ 0 w 371025"/>
                    <a:gd name="connsiteY0" fmla="*/ 0 h 4881"/>
                    <a:gd name="connsiteX1" fmla="*/ 371025 w 371025"/>
                    <a:gd name="connsiteY1" fmla="*/ 0 h 4881"/>
                    <a:gd name="connsiteX2" fmla="*/ 371025 w 371025"/>
                    <a:gd name="connsiteY2" fmla="*/ 4882 h 4881"/>
                    <a:gd name="connsiteX3" fmla="*/ 0 w 371025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1025" h="4881">
                      <a:moveTo>
                        <a:pt x="0" y="0"/>
                      </a:moveTo>
                      <a:lnTo>
                        <a:pt x="371025" y="0"/>
                      </a:lnTo>
                      <a:lnTo>
                        <a:pt x="371025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5" name="자유형: 도형 1014">
                  <a:extLst>
                    <a:ext uri="{FF2B5EF4-FFF2-40B4-BE49-F238E27FC236}">
                      <a16:creationId xmlns:a16="http://schemas.microsoft.com/office/drawing/2014/main" id="{E1D7B343-8420-81E5-FD30-F5349B2F5D78}"/>
                    </a:ext>
                  </a:extLst>
                </p:cNvPr>
                <p:cNvSpPr/>
                <p:nvPr/>
              </p:nvSpPr>
              <p:spPr>
                <a:xfrm>
                  <a:off x="9804443" y="3390064"/>
                  <a:ext cx="371025" cy="4881"/>
                </a:xfrm>
                <a:custGeom>
                  <a:avLst/>
                  <a:gdLst>
                    <a:gd name="connsiteX0" fmla="*/ 0 w 371025"/>
                    <a:gd name="connsiteY0" fmla="*/ 0 h 4881"/>
                    <a:gd name="connsiteX1" fmla="*/ 371025 w 371025"/>
                    <a:gd name="connsiteY1" fmla="*/ 0 h 4881"/>
                    <a:gd name="connsiteX2" fmla="*/ 371025 w 371025"/>
                    <a:gd name="connsiteY2" fmla="*/ 4882 h 4881"/>
                    <a:gd name="connsiteX3" fmla="*/ 0 w 371025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1025" h="4881">
                      <a:moveTo>
                        <a:pt x="0" y="0"/>
                      </a:moveTo>
                      <a:lnTo>
                        <a:pt x="371025" y="0"/>
                      </a:lnTo>
                      <a:lnTo>
                        <a:pt x="371025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6" name="자유형: 도형 1015">
                  <a:extLst>
                    <a:ext uri="{FF2B5EF4-FFF2-40B4-BE49-F238E27FC236}">
                      <a16:creationId xmlns:a16="http://schemas.microsoft.com/office/drawing/2014/main" id="{BBED45ED-235C-9115-9744-710E7481C74A}"/>
                    </a:ext>
                  </a:extLst>
                </p:cNvPr>
                <p:cNvSpPr/>
                <p:nvPr/>
              </p:nvSpPr>
              <p:spPr>
                <a:xfrm>
                  <a:off x="9804443" y="3448647"/>
                  <a:ext cx="371025" cy="4881"/>
                </a:xfrm>
                <a:custGeom>
                  <a:avLst/>
                  <a:gdLst>
                    <a:gd name="connsiteX0" fmla="*/ 0 w 371025"/>
                    <a:gd name="connsiteY0" fmla="*/ 0 h 4881"/>
                    <a:gd name="connsiteX1" fmla="*/ 371025 w 371025"/>
                    <a:gd name="connsiteY1" fmla="*/ 0 h 4881"/>
                    <a:gd name="connsiteX2" fmla="*/ 371025 w 371025"/>
                    <a:gd name="connsiteY2" fmla="*/ 4882 h 4881"/>
                    <a:gd name="connsiteX3" fmla="*/ 0 w 371025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1025" h="4881">
                      <a:moveTo>
                        <a:pt x="0" y="0"/>
                      </a:moveTo>
                      <a:lnTo>
                        <a:pt x="371025" y="0"/>
                      </a:lnTo>
                      <a:lnTo>
                        <a:pt x="371025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7" name="자유형: 도형 1016">
                  <a:extLst>
                    <a:ext uri="{FF2B5EF4-FFF2-40B4-BE49-F238E27FC236}">
                      <a16:creationId xmlns:a16="http://schemas.microsoft.com/office/drawing/2014/main" id="{67EED33C-1EFF-330E-6CC8-F15D96B05C6C}"/>
                    </a:ext>
                  </a:extLst>
                </p:cNvPr>
                <p:cNvSpPr/>
                <p:nvPr/>
              </p:nvSpPr>
              <p:spPr>
                <a:xfrm>
                  <a:off x="9804443" y="3507230"/>
                  <a:ext cx="371025" cy="4881"/>
                </a:xfrm>
                <a:custGeom>
                  <a:avLst/>
                  <a:gdLst>
                    <a:gd name="connsiteX0" fmla="*/ 0 w 371025"/>
                    <a:gd name="connsiteY0" fmla="*/ 0 h 4881"/>
                    <a:gd name="connsiteX1" fmla="*/ 371025 w 371025"/>
                    <a:gd name="connsiteY1" fmla="*/ 0 h 4881"/>
                    <a:gd name="connsiteX2" fmla="*/ 371025 w 371025"/>
                    <a:gd name="connsiteY2" fmla="*/ 4882 h 4881"/>
                    <a:gd name="connsiteX3" fmla="*/ 0 w 371025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1025" h="4881">
                      <a:moveTo>
                        <a:pt x="0" y="0"/>
                      </a:moveTo>
                      <a:lnTo>
                        <a:pt x="371025" y="0"/>
                      </a:lnTo>
                      <a:lnTo>
                        <a:pt x="371025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018" name="그래픽 39" descr="다양한 건물, 고층빌딩과 나무가 있는 도시 블록">
              <a:extLst>
                <a:ext uri="{FF2B5EF4-FFF2-40B4-BE49-F238E27FC236}">
                  <a16:creationId xmlns:a16="http://schemas.microsoft.com/office/drawing/2014/main" id="{5521C92D-CAF5-28EA-F2F2-4C571D87AD5D}"/>
                </a:ext>
              </a:extLst>
            </p:cNvPr>
            <p:cNvGrpSpPr/>
            <p:nvPr/>
          </p:nvGrpSpPr>
          <p:grpSpPr>
            <a:xfrm>
              <a:off x="9355307" y="3597545"/>
              <a:ext cx="605357" cy="1968332"/>
              <a:chOff x="9355307" y="3597545"/>
              <a:chExt cx="605357" cy="1968332"/>
            </a:xfrm>
          </p:grpSpPr>
          <p:sp>
            <p:nvSpPr>
              <p:cNvPr id="1019" name="자유형: 도형 1018">
                <a:extLst>
                  <a:ext uri="{FF2B5EF4-FFF2-40B4-BE49-F238E27FC236}">
                    <a16:creationId xmlns:a16="http://schemas.microsoft.com/office/drawing/2014/main" id="{0800B7C5-1A3B-657D-9AB0-B8DBA418AC42}"/>
                  </a:ext>
                </a:extLst>
              </p:cNvPr>
              <p:cNvSpPr/>
              <p:nvPr/>
            </p:nvSpPr>
            <p:spPr>
              <a:xfrm>
                <a:off x="9355307" y="3597545"/>
                <a:ext cx="605161" cy="1968332"/>
              </a:xfrm>
              <a:custGeom>
                <a:avLst/>
                <a:gdLst>
                  <a:gd name="connsiteX0" fmla="*/ 605162 w 605161"/>
                  <a:gd name="connsiteY0" fmla="*/ 288033 h 1968332"/>
                  <a:gd name="connsiteX1" fmla="*/ 605162 w 605161"/>
                  <a:gd name="connsiteY1" fmla="*/ 0 h 1968332"/>
                  <a:gd name="connsiteX2" fmla="*/ 0 w 605161"/>
                  <a:gd name="connsiteY2" fmla="*/ 0 h 1968332"/>
                  <a:gd name="connsiteX3" fmla="*/ 0 w 605161"/>
                  <a:gd name="connsiteY3" fmla="*/ 1968333 h 1968332"/>
                  <a:gd name="connsiteX4" fmla="*/ 537010 w 605161"/>
                  <a:gd name="connsiteY4" fmla="*/ 1968333 h 1968332"/>
                  <a:gd name="connsiteX5" fmla="*/ 537010 w 605161"/>
                  <a:gd name="connsiteY5" fmla="*/ 288033 h 1968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5161" h="1968332">
                    <a:moveTo>
                      <a:pt x="605162" y="288033"/>
                    </a:moveTo>
                    <a:lnTo>
                      <a:pt x="605162" y="0"/>
                    </a:lnTo>
                    <a:lnTo>
                      <a:pt x="0" y="0"/>
                    </a:lnTo>
                    <a:lnTo>
                      <a:pt x="0" y="1968333"/>
                    </a:lnTo>
                    <a:lnTo>
                      <a:pt x="537010" y="1968333"/>
                    </a:lnTo>
                    <a:lnTo>
                      <a:pt x="537010" y="288033"/>
                    </a:lnTo>
                    <a:close/>
                  </a:path>
                </a:pathLst>
              </a:custGeom>
              <a:solidFill>
                <a:srgbClr val="E6E6E6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20" name="자유형: 도형 1019">
                <a:extLst>
                  <a:ext uri="{FF2B5EF4-FFF2-40B4-BE49-F238E27FC236}">
                    <a16:creationId xmlns:a16="http://schemas.microsoft.com/office/drawing/2014/main" id="{2BFEA679-BB78-0615-3A4B-1456821D7B94}"/>
                  </a:ext>
                </a:extLst>
              </p:cNvPr>
              <p:cNvSpPr/>
              <p:nvPr/>
            </p:nvSpPr>
            <p:spPr>
              <a:xfrm>
                <a:off x="9355307" y="3597545"/>
                <a:ext cx="605357" cy="1464573"/>
              </a:xfrm>
              <a:custGeom>
                <a:avLst/>
                <a:gdLst>
                  <a:gd name="connsiteX0" fmla="*/ 605357 w 605357"/>
                  <a:gd name="connsiteY0" fmla="*/ 151339 h 1464573"/>
                  <a:gd name="connsiteX1" fmla="*/ 605357 w 605357"/>
                  <a:gd name="connsiteY1" fmla="*/ 141575 h 1464573"/>
                  <a:gd name="connsiteX2" fmla="*/ 454018 w 605357"/>
                  <a:gd name="connsiteY2" fmla="*/ 141575 h 1464573"/>
                  <a:gd name="connsiteX3" fmla="*/ 454018 w 605357"/>
                  <a:gd name="connsiteY3" fmla="*/ 0 h 1464573"/>
                  <a:gd name="connsiteX4" fmla="*/ 444254 w 605357"/>
                  <a:gd name="connsiteY4" fmla="*/ 0 h 1464573"/>
                  <a:gd name="connsiteX5" fmla="*/ 444254 w 605357"/>
                  <a:gd name="connsiteY5" fmla="*/ 141575 h 1464573"/>
                  <a:gd name="connsiteX6" fmla="*/ 315035 w 605357"/>
                  <a:gd name="connsiteY6" fmla="*/ 141575 h 1464573"/>
                  <a:gd name="connsiteX7" fmla="*/ 315035 w 605357"/>
                  <a:gd name="connsiteY7" fmla="*/ 0 h 1464573"/>
                  <a:gd name="connsiteX8" fmla="*/ 305271 w 605357"/>
                  <a:gd name="connsiteY8" fmla="*/ 0 h 1464573"/>
                  <a:gd name="connsiteX9" fmla="*/ 305271 w 605357"/>
                  <a:gd name="connsiteY9" fmla="*/ 141575 h 1464573"/>
                  <a:gd name="connsiteX10" fmla="*/ 170867 w 605357"/>
                  <a:gd name="connsiteY10" fmla="*/ 141575 h 1464573"/>
                  <a:gd name="connsiteX11" fmla="*/ 170867 w 605357"/>
                  <a:gd name="connsiteY11" fmla="*/ 0 h 1464573"/>
                  <a:gd name="connsiteX12" fmla="*/ 161103 w 605357"/>
                  <a:gd name="connsiteY12" fmla="*/ 0 h 1464573"/>
                  <a:gd name="connsiteX13" fmla="*/ 161103 w 605357"/>
                  <a:gd name="connsiteY13" fmla="*/ 141575 h 1464573"/>
                  <a:gd name="connsiteX14" fmla="*/ 0 w 605357"/>
                  <a:gd name="connsiteY14" fmla="*/ 141575 h 1464573"/>
                  <a:gd name="connsiteX15" fmla="*/ 0 w 605357"/>
                  <a:gd name="connsiteY15" fmla="*/ 151339 h 1464573"/>
                  <a:gd name="connsiteX16" fmla="*/ 161103 w 605357"/>
                  <a:gd name="connsiteY16" fmla="*/ 151339 h 1464573"/>
                  <a:gd name="connsiteX17" fmla="*/ 161103 w 605357"/>
                  <a:gd name="connsiteY17" fmla="*/ 288033 h 1464573"/>
                  <a:gd name="connsiteX18" fmla="*/ 0 w 605357"/>
                  <a:gd name="connsiteY18" fmla="*/ 288033 h 1464573"/>
                  <a:gd name="connsiteX19" fmla="*/ 0 w 605357"/>
                  <a:gd name="connsiteY19" fmla="*/ 297797 h 1464573"/>
                  <a:gd name="connsiteX20" fmla="*/ 161103 w 605357"/>
                  <a:gd name="connsiteY20" fmla="*/ 297797 h 1464573"/>
                  <a:gd name="connsiteX21" fmla="*/ 161103 w 605357"/>
                  <a:gd name="connsiteY21" fmla="*/ 434490 h 1464573"/>
                  <a:gd name="connsiteX22" fmla="*/ 0 w 605357"/>
                  <a:gd name="connsiteY22" fmla="*/ 434490 h 1464573"/>
                  <a:gd name="connsiteX23" fmla="*/ 0 w 605357"/>
                  <a:gd name="connsiteY23" fmla="*/ 444254 h 1464573"/>
                  <a:gd name="connsiteX24" fmla="*/ 161103 w 605357"/>
                  <a:gd name="connsiteY24" fmla="*/ 444254 h 1464573"/>
                  <a:gd name="connsiteX25" fmla="*/ 161103 w 605357"/>
                  <a:gd name="connsiteY25" fmla="*/ 580947 h 1464573"/>
                  <a:gd name="connsiteX26" fmla="*/ 0 w 605357"/>
                  <a:gd name="connsiteY26" fmla="*/ 580947 h 1464573"/>
                  <a:gd name="connsiteX27" fmla="*/ 0 w 605357"/>
                  <a:gd name="connsiteY27" fmla="*/ 590711 h 1464573"/>
                  <a:gd name="connsiteX28" fmla="*/ 161103 w 605357"/>
                  <a:gd name="connsiteY28" fmla="*/ 590711 h 1464573"/>
                  <a:gd name="connsiteX29" fmla="*/ 161103 w 605357"/>
                  <a:gd name="connsiteY29" fmla="*/ 727405 h 1464573"/>
                  <a:gd name="connsiteX30" fmla="*/ 0 w 605357"/>
                  <a:gd name="connsiteY30" fmla="*/ 727405 h 1464573"/>
                  <a:gd name="connsiteX31" fmla="*/ 0 w 605357"/>
                  <a:gd name="connsiteY31" fmla="*/ 737169 h 1464573"/>
                  <a:gd name="connsiteX32" fmla="*/ 161103 w 605357"/>
                  <a:gd name="connsiteY32" fmla="*/ 737169 h 1464573"/>
                  <a:gd name="connsiteX33" fmla="*/ 161103 w 605357"/>
                  <a:gd name="connsiteY33" fmla="*/ 873862 h 1464573"/>
                  <a:gd name="connsiteX34" fmla="*/ 0 w 605357"/>
                  <a:gd name="connsiteY34" fmla="*/ 873862 h 1464573"/>
                  <a:gd name="connsiteX35" fmla="*/ 0 w 605357"/>
                  <a:gd name="connsiteY35" fmla="*/ 883626 h 1464573"/>
                  <a:gd name="connsiteX36" fmla="*/ 161103 w 605357"/>
                  <a:gd name="connsiteY36" fmla="*/ 883626 h 1464573"/>
                  <a:gd name="connsiteX37" fmla="*/ 161103 w 605357"/>
                  <a:gd name="connsiteY37" fmla="*/ 1020320 h 1464573"/>
                  <a:gd name="connsiteX38" fmla="*/ 0 w 605357"/>
                  <a:gd name="connsiteY38" fmla="*/ 1020320 h 1464573"/>
                  <a:gd name="connsiteX39" fmla="*/ 0 w 605357"/>
                  <a:gd name="connsiteY39" fmla="*/ 1030083 h 1464573"/>
                  <a:gd name="connsiteX40" fmla="*/ 161103 w 605357"/>
                  <a:gd name="connsiteY40" fmla="*/ 1030083 h 1464573"/>
                  <a:gd name="connsiteX41" fmla="*/ 161103 w 605357"/>
                  <a:gd name="connsiteY41" fmla="*/ 1166777 h 1464573"/>
                  <a:gd name="connsiteX42" fmla="*/ 0 w 605357"/>
                  <a:gd name="connsiteY42" fmla="*/ 1166777 h 1464573"/>
                  <a:gd name="connsiteX43" fmla="*/ 0 w 605357"/>
                  <a:gd name="connsiteY43" fmla="*/ 1176541 h 1464573"/>
                  <a:gd name="connsiteX44" fmla="*/ 161103 w 605357"/>
                  <a:gd name="connsiteY44" fmla="*/ 1176541 h 1464573"/>
                  <a:gd name="connsiteX45" fmla="*/ 161103 w 605357"/>
                  <a:gd name="connsiteY45" fmla="*/ 1313234 h 1464573"/>
                  <a:gd name="connsiteX46" fmla="*/ 0 w 605357"/>
                  <a:gd name="connsiteY46" fmla="*/ 1313234 h 1464573"/>
                  <a:gd name="connsiteX47" fmla="*/ 0 w 605357"/>
                  <a:gd name="connsiteY47" fmla="*/ 1322998 h 1464573"/>
                  <a:gd name="connsiteX48" fmla="*/ 161103 w 605357"/>
                  <a:gd name="connsiteY48" fmla="*/ 1322998 h 1464573"/>
                  <a:gd name="connsiteX49" fmla="*/ 161103 w 605357"/>
                  <a:gd name="connsiteY49" fmla="*/ 1464573 h 1464573"/>
                  <a:gd name="connsiteX50" fmla="*/ 170867 w 605357"/>
                  <a:gd name="connsiteY50" fmla="*/ 1464573 h 1464573"/>
                  <a:gd name="connsiteX51" fmla="*/ 170867 w 605357"/>
                  <a:gd name="connsiteY51" fmla="*/ 1322998 h 1464573"/>
                  <a:gd name="connsiteX52" fmla="*/ 305271 w 605357"/>
                  <a:gd name="connsiteY52" fmla="*/ 1322998 h 1464573"/>
                  <a:gd name="connsiteX53" fmla="*/ 305271 w 605357"/>
                  <a:gd name="connsiteY53" fmla="*/ 1464573 h 1464573"/>
                  <a:gd name="connsiteX54" fmla="*/ 315035 w 605357"/>
                  <a:gd name="connsiteY54" fmla="*/ 1464573 h 1464573"/>
                  <a:gd name="connsiteX55" fmla="*/ 315035 w 605357"/>
                  <a:gd name="connsiteY55" fmla="*/ 1322998 h 1464573"/>
                  <a:gd name="connsiteX56" fmla="*/ 444254 w 605357"/>
                  <a:gd name="connsiteY56" fmla="*/ 1322998 h 1464573"/>
                  <a:gd name="connsiteX57" fmla="*/ 444254 w 605357"/>
                  <a:gd name="connsiteY57" fmla="*/ 1464573 h 1464573"/>
                  <a:gd name="connsiteX58" fmla="*/ 454018 w 605357"/>
                  <a:gd name="connsiteY58" fmla="*/ 1464573 h 1464573"/>
                  <a:gd name="connsiteX59" fmla="*/ 454018 w 605357"/>
                  <a:gd name="connsiteY59" fmla="*/ 1322998 h 1464573"/>
                  <a:gd name="connsiteX60" fmla="*/ 537010 w 605357"/>
                  <a:gd name="connsiteY60" fmla="*/ 1322998 h 1464573"/>
                  <a:gd name="connsiteX61" fmla="*/ 537010 w 605357"/>
                  <a:gd name="connsiteY61" fmla="*/ 1313234 h 1464573"/>
                  <a:gd name="connsiteX62" fmla="*/ 454018 w 605357"/>
                  <a:gd name="connsiteY62" fmla="*/ 1313234 h 1464573"/>
                  <a:gd name="connsiteX63" fmla="*/ 454018 w 605357"/>
                  <a:gd name="connsiteY63" fmla="*/ 1176541 h 1464573"/>
                  <a:gd name="connsiteX64" fmla="*/ 537010 w 605357"/>
                  <a:gd name="connsiteY64" fmla="*/ 1176541 h 1464573"/>
                  <a:gd name="connsiteX65" fmla="*/ 537010 w 605357"/>
                  <a:gd name="connsiteY65" fmla="*/ 1166777 h 1464573"/>
                  <a:gd name="connsiteX66" fmla="*/ 454018 w 605357"/>
                  <a:gd name="connsiteY66" fmla="*/ 1166777 h 1464573"/>
                  <a:gd name="connsiteX67" fmla="*/ 454018 w 605357"/>
                  <a:gd name="connsiteY67" fmla="*/ 1030083 h 1464573"/>
                  <a:gd name="connsiteX68" fmla="*/ 537010 w 605357"/>
                  <a:gd name="connsiteY68" fmla="*/ 1030083 h 1464573"/>
                  <a:gd name="connsiteX69" fmla="*/ 537010 w 605357"/>
                  <a:gd name="connsiteY69" fmla="*/ 1020320 h 1464573"/>
                  <a:gd name="connsiteX70" fmla="*/ 454018 w 605357"/>
                  <a:gd name="connsiteY70" fmla="*/ 1020320 h 1464573"/>
                  <a:gd name="connsiteX71" fmla="*/ 454018 w 605357"/>
                  <a:gd name="connsiteY71" fmla="*/ 883626 h 1464573"/>
                  <a:gd name="connsiteX72" fmla="*/ 537010 w 605357"/>
                  <a:gd name="connsiteY72" fmla="*/ 883626 h 1464573"/>
                  <a:gd name="connsiteX73" fmla="*/ 537010 w 605357"/>
                  <a:gd name="connsiteY73" fmla="*/ 873862 h 1464573"/>
                  <a:gd name="connsiteX74" fmla="*/ 454018 w 605357"/>
                  <a:gd name="connsiteY74" fmla="*/ 873862 h 1464573"/>
                  <a:gd name="connsiteX75" fmla="*/ 454018 w 605357"/>
                  <a:gd name="connsiteY75" fmla="*/ 737169 h 1464573"/>
                  <a:gd name="connsiteX76" fmla="*/ 537010 w 605357"/>
                  <a:gd name="connsiteY76" fmla="*/ 737169 h 1464573"/>
                  <a:gd name="connsiteX77" fmla="*/ 537010 w 605357"/>
                  <a:gd name="connsiteY77" fmla="*/ 727405 h 1464573"/>
                  <a:gd name="connsiteX78" fmla="*/ 454018 w 605357"/>
                  <a:gd name="connsiteY78" fmla="*/ 727405 h 1464573"/>
                  <a:gd name="connsiteX79" fmla="*/ 454018 w 605357"/>
                  <a:gd name="connsiteY79" fmla="*/ 590711 h 1464573"/>
                  <a:gd name="connsiteX80" fmla="*/ 537010 w 605357"/>
                  <a:gd name="connsiteY80" fmla="*/ 590711 h 1464573"/>
                  <a:gd name="connsiteX81" fmla="*/ 537010 w 605357"/>
                  <a:gd name="connsiteY81" fmla="*/ 580947 h 1464573"/>
                  <a:gd name="connsiteX82" fmla="*/ 454018 w 605357"/>
                  <a:gd name="connsiteY82" fmla="*/ 580947 h 1464573"/>
                  <a:gd name="connsiteX83" fmla="*/ 454018 w 605357"/>
                  <a:gd name="connsiteY83" fmla="*/ 444254 h 1464573"/>
                  <a:gd name="connsiteX84" fmla="*/ 537010 w 605357"/>
                  <a:gd name="connsiteY84" fmla="*/ 444254 h 1464573"/>
                  <a:gd name="connsiteX85" fmla="*/ 537010 w 605357"/>
                  <a:gd name="connsiteY85" fmla="*/ 434490 h 1464573"/>
                  <a:gd name="connsiteX86" fmla="*/ 454018 w 605357"/>
                  <a:gd name="connsiteY86" fmla="*/ 434490 h 1464573"/>
                  <a:gd name="connsiteX87" fmla="*/ 454018 w 605357"/>
                  <a:gd name="connsiteY87" fmla="*/ 297797 h 1464573"/>
                  <a:gd name="connsiteX88" fmla="*/ 537010 w 605357"/>
                  <a:gd name="connsiteY88" fmla="*/ 297797 h 1464573"/>
                  <a:gd name="connsiteX89" fmla="*/ 537010 w 605357"/>
                  <a:gd name="connsiteY89" fmla="*/ 288033 h 1464573"/>
                  <a:gd name="connsiteX90" fmla="*/ 454018 w 605357"/>
                  <a:gd name="connsiteY90" fmla="*/ 288033 h 1464573"/>
                  <a:gd name="connsiteX91" fmla="*/ 454018 w 605357"/>
                  <a:gd name="connsiteY91" fmla="*/ 151339 h 1464573"/>
                  <a:gd name="connsiteX92" fmla="*/ 605357 w 605357"/>
                  <a:gd name="connsiteY92" fmla="*/ 151339 h 1464573"/>
                  <a:gd name="connsiteX93" fmla="*/ 170867 w 605357"/>
                  <a:gd name="connsiteY93" fmla="*/ 151339 h 1464573"/>
                  <a:gd name="connsiteX94" fmla="*/ 305271 w 605357"/>
                  <a:gd name="connsiteY94" fmla="*/ 151339 h 1464573"/>
                  <a:gd name="connsiteX95" fmla="*/ 305271 w 605357"/>
                  <a:gd name="connsiteY95" fmla="*/ 288033 h 1464573"/>
                  <a:gd name="connsiteX96" fmla="*/ 170867 w 605357"/>
                  <a:gd name="connsiteY96" fmla="*/ 288033 h 1464573"/>
                  <a:gd name="connsiteX97" fmla="*/ 170867 w 605357"/>
                  <a:gd name="connsiteY97" fmla="*/ 151339 h 1464573"/>
                  <a:gd name="connsiteX98" fmla="*/ 170867 w 605357"/>
                  <a:gd name="connsiteY98" fmla="*/ 297797 h 1464573"/>
                  <a:gd name="connsiteX99" fmla="*/ 305271 w 605357"/>
                  <a:gd name="connsiteY99" fmla="*/ 297797 h 1464573"/>
                  <a:gd name="connsiteX100" fmla="*/ 305271 w 605357"/>
                  <a:gd name="connsiteY100" fmla="*/ 434490 h 1464573"/>
                  <a:gd name="connsiteX101" fmla="*/ 170867 w 605357"/>
                  <a:gd name="connsiteY101" fmla="*/ 434490 h 1464573"/>
                  <a:gd name="connsiteX102" fmla="*/ 170867 w 605357"/>
                  <a:gd name="connsiteY102" fmla="*/ 297797 h 1464573"/>
                  <a:gd name="connsiteX103" fmla="*/ 170867 w 605357"/>
                  <a:gd name="connsiteY103" fmla="*/ 444254 h 1464573"/>
                  <a:gd name="connsiteX104" fmla="*/ 305271 w 605357"/>
                  <a:gd name="connsiteY104" fmla="*/ 444254 h 1464573"/>
                  <a:gd name="connsiteX105" fmla="*/ 305271 w 605357"/>
                  <a:gd name="connsiteY105" fmla="*/ 580947 h 1464573"/>
                  <a:gd name="connsiteX106" fmla="*/ 170867 w 605357"/>
                  <a:gd name="connsiteY106" fmla="*/ 580947 h 1464573"/>
                  <a:gd name="connsiteX107" fmla="*/ 170867 w 605357"/>
                  <a:gd name="connsiteY107" fmla="*/ 444254 h 1464573"/>
                  <a:gd name="connsiteX108" fmla="*/ 170867 w 605357"/>
                  <a:gd name="connsiteY108" fmla="*/ 590711 h 1464573"/>
                  <a:gd name="connsiteX109" fmla="*/ 305271 w 605357"/>
                  <a:gd name="connsiteY109" fmla="*/ 590711 h 1464573"/>
                  <a:gd name="connsiteX110" fmla="*/ 305271 w 605357"/>
                  <a:gd name="connsiteY110" fmla="*/ 727405 h 1464573"/>
                  <a:gd name="connsiteX111" fmla="*/ 170867 w 605357"/>
                  <a:gd name="connsiteY111" fmla="*/ 727405 h 1464573"/>
                  <a:gd name="connsiteX112" fmla="*/ 170867 w 605357"/>
                  <a:gd name="connsiteY112" fmla="*/ 590711 h 1464573"/>
                  <a:gd name="connsiteX113" fmla="*/ 170867 w 605357"/>
                  <a:gd name="connsiteY113" fmla="*/ 737169 h 1464573"/>
                  <a:gd name="connsiteX114" fmla="*/ 305271 w 605357"/>
                  <a:gd name="connsiteY114" fmla="*/ 737169 h 1464573"/>
                  <a:gd name="connsiteX115" fmla="*/ 305271 w 605357"/>
                  <a:gd name="connsiteY115" fmla="*/ 873862 h 1464573"/>
                  <a:gd name="connsiteX116" fmla="*/ 170867 w 605357"/>
                  <a:gd name="connsiteY116" fmla="*/ 873862 h 1464573"/>
                  <a:gd name="connsiteX117" fmla="*/ 170867 w 605357"/>
                  <a:gd name="connsiteY117" fmla="*/ 737169 h 1464573"/>
                  <a:gd name="connsiteX118" fmla="*/ 170867 w 605357"/>
                  <a:gd name="connsiteY118" fmla="*/ 883626 h 1464573"/>
                  <a:gd name="connsiteX119" fmla="*/ 305271 w 605357"/>
                  <a:gd name="connsiteY119" fmla="*/ 883626 h 1464573"/>
                  <a:gd name="connsiteX120" fmla="*/ 305271 w 605357"/>
                  <a:gd name="connsiteY120" fmla="*/ 1020320 h 1464573"/>
                  <a:gd name="connsiteX121" fmla="*/ 170867 w 605357"/>
                  <a:gd name="connsiteY121" fmla="*/ 1020320 h 1464573"/>
                  <a:gd name="connsiteX122" fmla="*/ 170867 w 605357"/>
                  <a:gd name="connsiteY122" fmla="*/ 883626 h 1464573"/>
                  <a:gd name="connsiteX123" fmla="*/ 170867 w 605357"/>
                  <a:gd name="connsiteY123" fmla="*/ 1030083 h 1464573"/>
                  <a:gd name="connsiteX124" fmla="*/ 305271 w 605357"/>
                  <a:gd name="connsiteY124" fmla="*/ 1030083 h 1464573"/>
                  <a:gd name="connsiteX125" fmla="*/ 305271 w 605357"/>
                  <a:gd name="connsiteY125" fmla="*/ 1166777 h 1464573"/>
                  <a:gd name="connsiteX126" fmla="*/ 170867 w 605357"/>
                  <a:gd name="connsiteY126" fmla="*/ 1166777 h 1464573"/>
                  <a:gd name="connsiteX127" fmla="*/ 170867 w 605357"/>
                  <a:gd name="connsiteY127" fmla="*/ 1030083 h 1464573"/>
                  <a:gd name="connsiteX128" fmla="*/ 170867 w 605357"/>
                  <a:gd name="connsiteY128" fmla="*/ 1313234 h 1464573"/>
                  <a:gd name="connsiteX129" fmla="*/ 170867 w 605357"/>
                  <a:gd name="connsiteY129" fmla="*/ 1176541 h 1464573"/>
                  <a:gd name="connsiteX130" fmla="*/ 305271 w 605357"/>
                  <a:gd name="connsiteY130" fmla="*/ 1176541 h 1464573"/>
                  <a:gd name="connsiteX131" fmla="*/ 305271 w 605357"/>
                  <a:gd name="connsiteY131" fmla="*/ 1313234 h 1464573"/>
                  <a:gd name="connsiteX132" fmla="*/ 170867 w 605357"/>
                  <a:gd name="connsiteY132" fmla="*/ 1313234 h 1464573"/>
                  <a:gd name="connsiteX133" fmla="*/ 444254 w 605357"/>
                  <a:gd name="connsiteY133" fmla="*/ 1313234 h 1464573"/>
                  <a:gd name="connsiteX134" fmla="*/ 315035 w 605357"/>
                  <a:gd name="connsiteY134" fmla="*/ 1313234 h 1464573"/>
                  <a:gd name="connsiteX135" fmla="*/ 315035 w 605357"/>
                  <a:gd name="connsiteY135" fmla="*/ 1176541 h 1464573"/>
                  <a:gd name="connsiteX136" fmla="*/ 444254 w 605357"/>
                  <a:gd name="connsiteY136" fmla="*/ 1176541 h 1464573"/>
                  <a:gd name="connsiteX137" fmla="*/ 444254 w 605357"/>
                  <a:gd name="connsiteY137" fmla="*/ 1313234 h 1464573"/>
                  <a:gd name="connsiteX138" fmla="*/ 444254 w 605357"/>
                  <a:gd name="connsiteY138" fmla="*/ 1166777 h 1464573"/>
                  <a:gd name="connsiteX139" fmla="*/ 315035 w 605357"/>
                  <a:gd name="connsiteY139" fmla="*/ 1166777 h 1464573"/>
                  <a:gd name="connsiteX140" fmla="*/ 315035 w 605357"/>
                  <a:gd name="connsiteY140" fmla="*/ 1030083 h 1464573"/>
                  <a:gd name="connsiteX141" fmla="*/ 444254 w 605357"/>
                  <a:gd name="connsiteY141" fmla="*/ 1030083 h 1464573"/>
                  <a:gd name="connsiteX142" fmla="*/ 444254 w 605357"/>
                  <a:gd name="connsiteY142" fmla="*/ 1166777 h 1464573"/>
                  <a:gd name="connsiteX143" fmla="*/ 444254 w 605357"/>
                  <a:gd name="connsiteY143" fmla="*/ 1020320 h 1464573"/>
                  <a:gd name="connsiteX144" fmla="*/ 315035 w 605357"/>
                  <a:gd name="connsiteY144" fmla="*/ 1020320 h 1464573"/>
                  <a:gd name="connsiteX145" fmla="*/ 315035 w 605357"/>
                  <a:gd name="connsiteY145" fmla="*/ 883626 h 1464573"/>
                  <a:gd name="connsiteX146" fmla="*/ 444254 w 605357"/>
                  <a:gd name="connsiteY146" fmla="*/ 883626 h 1464573"/>
                  <a:gd name="connsiteX147" fmla="*/ 444254 w 605357"/>
                  <a:gd name="connsiteY147" fmla="*/ 1020320 h 1464573"/>
                  <a:gd name="connsiteX148" fmla="*/ 444254 w 605357"/>
                  <a:gd name="connsiteY148" fmla="*/ 873862 h 1464573"/>
                  <a:gd name="connsiteX149" fmla="*/ 315035 w 605357"/>
                  <a:gd name="connsiteY149" fmla="*/ 873862 h 1464573"/>
                  <a:gd name="connsiteX150" fmla="*/ 315035 w 605357"/>
                  <a:gd name="connsiteY150" fmla="*/ 737169 h 1464573"/>
                  <a:gd name="connsiteX151" fmla="*/ 444254 w 605357"/>
                  <a:gd name="connsiteY151" fmla="*/ 737169 h 1464573"/>
                  <a:gd name="connsiteX152" fmla="*/ 444254 w 605357"/>
                  <a:gd name="connsiteY152" fmla="*/ 873862 h 1464573"/>
                  <a:gd name="connsiteX153" fmla="*/ 444254 w 605357"/>
                  <a:gd name="connsiteY153" fmla="*/ 727405 h 1464573"/>
                  <a:gd name="connsiteX154" fmla="*/ 315035 w 605357"/>
                  <a:gd name="connsiteY154" fmla="*/ 727405 h 1464573"/>
                  <a:gd name="connsiteX155" fmla="*/ 315035 w 605357"/>
                  <a:gd name="connsiteY155" fmla="*/ 590711 h 1464573"/>
                  <a:gd name="connsiteX156" fmla="*/ 444254 w 605357"/>
                  <a:gd name="connsiteY156" fmla="*/ 590711 h 1464573"/>
                  <a:gd name="connsiteX157" fmla="*/ 444254 w 605357"/>
                  <a:gd name="connsiteY157" fmla="*/ 727405 h 1464573"/>
                  <a:gd name="connsiteX158" fmla="*/ 444254 w 605357"/>
                  <a:gd name="connsiteY158" fmla="*/ 580947 h 1464573"/>
                  <a:gd name="connsiteX159" fmla="*/ 315035 w 605357"/>
                  <a:gd name="connsiteY159" fmla="*/ 580947 h 1464573"/>
                  <a:gd name="connsiteX160" fmla="*/ 315035 w 605357"/>
                  <a:gd name="connsiteY160" fmla="*/ 444254 h 1464573"/>
                  <a:gd name="connsiteX161" fmla="*/ 444254 w 605357"/>
                  <a:gd name="connsiteY161" fmla="*/ 444254 h 1464573"/>
                  <a:gd name="connsiteX162" fmla="*/ 444254 w 605357"/>
                  <a:gd name="connsiteY162" fmla="*/ 580947 h 1464573"/>
                  <a:gd name="connsiteX163" fmla="*/ 444254 w 605357"/>
                  <a:gd name="connsiteY163" fmla="*/ 434490 h 1464573"/>
                  <a:gd name="connsiteX164" fmla="*/ 315035 w 605357"/>
                  <a:gd name="connsiteY164" fmla="*/ 434490 h 1464573"/>
                  <a:gd name="connsiteX165" fmla="*/ 315035 w 605357"/>
                  <a:gd name="connsiteY165" fmla="*/ 297797 h 1464573"/>
                  <a:gd name="connsiteX166" fmla="*/ 444254 w 605357"/>
                  <a:gd name="connsiteY166" fmla="*/ 297797 h 1464573"/>
                  <a:gd name="connsiteX167" fmla="*/ 444254 w 605357"/>
                  <a:gd name="connsiteY167" fmla="*/ 434490 h 1464573"/>
                  <a:gd name="connsiteX168" fmla="*/ 444254 w 605357"/>
                  <a:gd name="connsiteY168" fmla="*/ 288028 h 1464573"/>
                  <a:gd name="connsiteX169" fmla="*/ 315035 w 605357"/>
                  <a:gd name="connsiteY169" fmla="*/ 288028 h 1464573"/>
                  <a:gd name="connsiteX170" fmla="*/ 315035 w 605357"/>
                  <a:gd name="connsiteY170" fmla="*/ 151334 h 1464573"/>
                  <a:gd name="connsiteX171" fmla="*/ 444254 w 605357"/>
                  <a:gd name="connsiteY171" fmla="*/ 151334 h 1464573"/>
                  <a:gd name="connsiteX172" fmla="*/ 444254 w 605357"/>
                  <a:gd name="connsiteY172" fmla="*/ 288028 h 146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605357" h="1464573">
                    <a:moveTo>
                      <a:pt x="605357" y="151339"/>
                    </a:moveTo>
                    <a:lnTo>
                      <a:pt x="605357" y="141575"/>
                    </a:lnTo>
                    <a:lnTo>
                      <a:pt x="454018" y="141575"/>
                    </a:lnTo>
                    <a:lnTo>
                      <a:pt x="454018" y="0"/>
                    </a:lnTo>
                    <a:lnTo>
                      <a:pt x="444254" y="0"/>
                    </a:lnTo>
                    <a:lnTo>
                      <a:pt x="444254" y="141575"/>
                    </a:lnTo>
                    <a:lnTo>
                      <a:pt x="315035" y="141575"/>
                    </a:lnTo>
                    <a:lnTo>
                      <a:pt x="315035" y="0"/>
                    </a:lnTo>
                    <a:lnTo>
                      <a:pt x="305271" y="0"/>
                    </a:lnTo>
                    <a:lnTo>
                      <a:pt x="305271" y="141575"/>
                    </a:lnTo>
                    <a:lnTo>
                      <a:pt x="170867" y="141575"/>
                    </a:lnTo>
                    <a:lnTo>
                      <a:pt x="170867" y="0"/>
                    </a:lnTo>
                    <a:lnTo>
                      <a:pt x="161103" y="0"/>
                    </a:lnTo>
                    <a:lnTo>
                      <a:pt x="161103" y="141575"/>
                    </a:lnTo>
                    <a:lnTo>
                      <a:pt x="0" y="141575"/>
                    </a:lnTo>
                    <a:lnTo>
                      <a:pt x="0" y="151339"/>
                    </a:lnTo>
                    <a:lnTo>
                      <a:pt x="161103" y="151339"/>
                    </a:lnTo>
                    <a:lnTo>
                      <a:pt x="161103" y="288033"/>
                    </a:lnTo>
                    <a:lnTo>
                      <a:pt x="0" y="288033"/>
                    </a:lnTo>
                    <a:lnTo>
                      <a:pt x="0" y="297797"/>
                    </a:lnTo>
                    <a:lnTo>
                      <a:pt x="161103" y="297797"/>
                    </a:lnTo>
                    <a:lnTo>
                      <a:pt x="161103" y="434490"/>
                    </a:lnTo>
                    <a:lnTo>
                      <a:pt x="0" y="434490"/>
                    </a:lnTo>
                    <a:lnTo>
                      <a:pt x="0" y="444254"/>
                    </a:lnTo>
                    <a:lnTo>
                      <a:pt x="161103" y="444254"/>
                    </a:lnTo>
                    <a:lnTo>
                      <a:pt x="161103" y="580947"/>
                    </a:lnTo>
                    <a:lnTo>
                      <a:pt x="0" y="580947"/>
                    </a:lnTo>
                    <a:lnTo>
                      <a:pt x="0" y="590711"/>
                    </a:lnTo>
                    <a:lnTo>
                      <a:pt x="161103" y="590711"/>
                    </a:lnTo>
                    <a:lnTo>
                      <a:pt x="161103" y="727405"/>
                    </a:lnTo>
                    <a:lnTo>
                      <a:pt x="0" y="727405"/>
                    </a:lnTo>
                    <a:lnTo>
                      <a:pt x="0" y="737169"/>
                    </a:lnTo>
                    <a:lnTo>
                      <a:pt x="161103" y="737169"/>
                    </a:lnTo>
                    <a:lnTo>
                      <a:pt x="161103" y="873862"/>
                    </a:lnTo>
                    <a:lnTo>
                      <a:pt x="0" y="873862"/>
                    </a:lnTo>
                    <a:lnTo>
                      <a:pt x="0" y="883626"/>
                    </a:lnTo>
                    <a:lnTo>
                      <a:pt x="161103" y="883626"/>
                    </a:lnTo>
                    <a:lnTo>
                      <a:pt x="161103" y="1020320"/>
                    </a:lnTo>
                    <a:lnTo>
                      <a:pt x="0" y="1020320"/>
                    </a:lnTo>
                    <a:lnTo>
                      <a:pt x="0" y="1030083"/>
                    </a:lnTo>
                    <a:lnTo>
                      <a:pt x="161103" y="1030083"/>
                    </a:lnTo>
                    <a:lnTo>
                      <a:pt x="161103" y="1166777"/>
                    </a:lnTo>
                    <a:lnTo>
                      <a:pt x="0" y="1166777"/>
                    </a:lnTo>
                    <a:lnTo>
                      <a:pt x="0" y="1176541"/>
                    </a:lnTo>
                    <a:lnTo>
                      <a:pt x="161103" y="1176541"/>
                    </a:lnTo>
                    <a:lnTo>
                      <a:pt x="161103" y="1313234"/>
                    </a:lnTo>
                    <a:lnTo>
                      <a:pt x="0" y="1313234"/>
                    </a:lnTo>
                    <a:lnTo>
                      <a:pt x="0" y="1322998"/>
                    </a:lnTo>
                    <a:lnTo>
                      <a:pt x="161103" y="1322998"/>
                    </a:lnTo>
                    <a:lnTo>
                      <a:pt x="161103" y="1464573"/>
                    </a:lnTo>
                    <a:lnTo>
                      <a:pt x="170867" y="1464573"/>
                    </a:lnTo>
                    <a:lnTo>
                      <a:pt x="170867" y="1322998"/>
                    </a:lnTo>
                    <a:lnTo>
                      <a:pt x="305271" y="1322998"/>
                    </a:lnTo>
                    <a:lnTo>
                      <a:pt x="305271" y="1464573"/>
                    </a:lnTo>
                    <a:lnTo>
                      <a:pt x="315035" y="1464573"/>
                    </a:lnTo>
                    <a:lnTo>
                      <a:pt x="315035" y="1322998"/>
                    </a:lnTo>
                    <a:lnTo>
                      <a:pt x="444254" y="1322998"/>
                    </a:lnTo>
                    <a:lnTo>
                      <a:pt x="444254" y="1464573"/>
                    </a:lnTo>
                    <a:lnTo>
                      <a:pt x="454018" y="1464573"/>
                    </a:lnTo>
                    <a:lnTo>
                      <a:pt x="454018" y="1322998"/>
                    </a:lnTo>
                    <a:lnTo>
                      <a:pt x="537010" y="1322998"/>
                    </a:lnTo>
                    <a:lnTo>
                      <a:pt x="537010" y="1313234"/>
                    </a:lnTo>
                    <a:lnTo>
                      <a:pt x="454018" y="1313234"/>
                    </a:lnTo>
                    <a:lnTo>
                      <a:pt x="454018" y="1176541"/>
                    </a:lnTo>
                    <a:lnTo>
                      <a:pt x="537010" y="1176541"/>
                    </a:lnTo>
                    <a:lnTo>
                      <a:pt x="537010" y="1166777"/>
                    </a:lnTo>
                    <a:lnTo>
                      <a:pt x="454018" y="1166777"/>
                    </a:lnTo>
                    <a:lnTo>
                      <a:pt x="454018" y="1030083"/>
                    </a:lnTo>
                    <a:lnTo>
                      <a:pt x="537010" y="1030083"/>
                    </a:lnTo>
                    <a:lnTo>
                      <a:pt x="537010" y="1020320"/>
                    </a:lnTo>
                    <a:lnTo>
                      <a:pt x="454018" y="1020320"/>
                    </a:lnTo>
                    <a:lnTo>
                      <a:pt x="454018" y="883626"/>
                    </a:lnTo>
                    <a:lnTo>
                      <a:pt x="537010" y="883626"/>
                    </a:lnTo>
                    <a:lnTo>
                      <a:pt x="537010" y="873862"/>
                    </a:lnTo>
                    <a:lnTo>
                      <a:pt x="454018" y="873862"/>
                    </a:lnTo>
                    <a:lnTo>
                      <a:pt x="454018" y="737169"/>
                    </a:lnTo>
                    <a:lnTo>
                      <a:pt x="537010" y="737169"/>
                    </a:lnTo>
                    <a:lnTo>
                      <a:pt x="537010" y="727405"/>
                    </a:lnTo>
                    <a:lnTo>
                      <a:pt x="454018" y="727405"/>
                    </a:lnTo>
                    <a:lnTo>
                      <a:pt x="454018" y="590711"/>
                    </a:lnTo>
                    <a:lnTo>
                      <a:pt x="537010" y="590711"/>
                    </a:lnTo>
                    <a:lnTo>
                      <a:pt x="537010" y="580947"/>
                    </a:lnTo>
                    <a:lnTo>
                      <a:pt x="454018" y="580947"/>
                    </a:lnTo>
                    <a:lnTo>
                      <a:pt x="454018" y="444254"/>
                    </a:lnTo>
                    <a:lnTo>
                      <a:pt x="537010" y="444254"/>
                    </a:lnTo>
                    <a:lnTo>
                      <a:pt x="537010" y="434490"/>
                    </a:lnTo>
                    <a:lnTo>
                      <a:pt x="454018" y="434490"/>
                    </a:lnTo>
                    <a:lnTo>
                      <a:pt x="454018" y="297797"/>
                    </a:lnTo>
                    <a:lnTo>
                      <a:pt x="537010" y="297797"/>
                    </a:lnTo>
                    <a:lnTo>
                      <a:pt x="537010" y="288033"/>
                    </a:lnTo>
                    <a:lnTo>
                      <a:pt x="454018" y="288033"/>
                    </a:lnTo>
                    <a:lnTo>
                      <a:pt x="454018" y="151339"/>
                    </a:lnTo>
                    <a:lnTo>
                      <a:pt x="605357" y="151339"/>
                    </a:lnTo>
                    <a:close/>
                    <a:moveTo>
                      <a:pt x="170867" y="151339"/>
                    </a:moveTo>
                    <a:lnTo>
                      <a:pt x="305271" y="151339"/>
                    </a:lnTo>
                    <a:lnTo>
                      <a:pt x="305271" y="288033"/>
                    </a:lnTo>
                    <a:lnTo>
                      <a:pt x="170867" y="288033"/>
                    </a:lnTo>
                    <a:lnTo>
                      <a:pt x="170867" y="151339"/>
                    </a:lnTo>
                    <a:close/>
                    <a:moveTo>
                      <a:pt x="170867" y="297797"/>
                    </a:moveTo>
                    <a:lnTo>
                      <a:pt x="305271" y="297797"/>
                    </a:lnTo>
                    <a:lnTo>
                      <a:pt x="305271" y="434490"/>
                    </a:lnTo>
                    <a:lnTo>
                      <a:pt x="170867" y="434490"/>
                    </a:lnTo>
                    <a:lnTo>
                      <a:pt x="170867" y="297797"/>
                    </a:lnTo>
                    <a:close/>
                    <a:moveTo>
                      <a:pt x="170867" y="444254"/>
                    </a:moveTo>
                    <a:lnTo>
                      <a:pt x="305271" y="444254"/>
                    </a:lnTo>
                    <a:lnTo>
                      <a:pt x="305271" y="580947"/>
                    </a:lnTo>
                    <a:lnTo>
                      <a:pt x="170867" y="580947"/>
                    </a:lnTo>
                    <a:lnTo>
                      <a:pt x="170867" y="444254"/>
                    </a:lnTo>
                    <a:close/>
                    <a:moveTo>
                      <a:pt x="170867" y="590711"/>
                    </a:moveTo>
                    <a:lnTo>
                      <a:pt x="305271" y="590711"/>
                    </a:lnTo>
                    <a:lnTo>
                      <a:pt x="305271" y="727405"/>
                    </a:lnTo>
                    <a:lnTo>
                      <a:pt x="170867" y="727405"/>
                    </a:lnTo>
                    <a:lnTo>
                      <a:pt x="170867" y="590711"/>
                    </a:lnTo>
                    <a:close/>
                    <a:moveTo>
                      <a:pt x="170867" y="737169"/>
                    </a:moveTo>
                    <a:lnTo>
                      <a:pt x="305271" y="737169"/>
                    </a:lnTo>
                    <a:lnTo>
                      <a:pt x="305271" y="873862"/>
                    </a:lnTo>
                    <a:lnTo>
                      <a:pt x="170867" y="873862"/>
                    </a:lnTo>
                    <a:lnTo>
                      <a:pt x="170867" y="737169"/>
                    </a:lnTo>
                    <a:close/>
                    <a:moveTo>
                      <a:pt x="170867" y="883626"/>
                    </a:moveTo>
                    <a:lnTo>
                      <a:pt x="305271" y="883626"/>
                    </a:lnTo>
                    <a:lnTo>
                      <a:pt x="305271" y="1020320"/>
                    </a:lnTo>
                    <a:lnTo>
                      <a:pt x="170867" y="1020320"/>
                    </a:lnTo>
                    <a:lnTo>
                      <a:pt x="170867" y="883626"/>
                    </a:lnTo>
                    <a:close/>
                    <a:moveTo>
                      <a:pt x="170867" y="1030083"/>
                    </a:moveTo>
                    <a:lnTo>
                      <a:pt x="305271" y="1030083"/>
                    </a:lnTo>
                    <a:lnTo>
                      <a:pt x="305271" y="1166777"/>
                    </a:lnTo>
                    <a:lnTo>
                      <a:pt x="170867" y="1166777"/>
                    </a:lnTo>
                    <a:lnTo>
                      <a:pt x="170867" y="1030083"/>
                    </a:lnTo>
                    <a:close/>
                    <a:moveTo>
                      <a:pt x="170867" y="1313234"/>
                    </a:moveTo>
                    <a:lnTo>
                      <a:pt x="170867" y="1176541"/>
                    </a:lnTo>
                    <a:lnTo>
                      <a:pt x="305271" y="1176541"/>
                    </a:lnTo>
                    <a:lnTo>
                      <a:pt x="305271" y="1313234"/>
                    </a:lnTo>
                    <a:lnTo>
                      <a:pt x="170867" y="1313234"/>
                    </a:lnTo>
                    <a:close/>
                    <a:moveTo>
                      <a:pt x="444254" y="1313234"/>
                    </a:moveTo>
                    <a:lnTo>
                      <a:pt x="315035" y="1313234"/>
                    </a:lnTo>
                    <a:lnTo>
                      <a:pt x="315035" y="1176541"/>
                    </a:lnTo>
                    <a:lnTo>
                      <a:pt x="444254" y="1176541"/>
                    </a:lnTo>
                    <a:lnTo>
                      <a:pt x="444254" y="1313234"/>
                    </a:lnTo>
                    <a:close/>
                    <a:moveTo>
                      <a:pt x="444254" y="1166777"/>
                    </a:moveTo>
                    <a:lnTo>
                      <a:pt x="315035" y="1166777"/>
                    </a:lnTo>
                    <a:lnTo>
                      <a:pt x="315035" y="1030083"/>
                    </a:lnTo>
                    <a:lnTo>
                      <a:pt x="444254" y="1030083"/>
                    </a:lnTo>
                    <a:lnTo>
                      <a:pt x="444254" y="1166777"/>
                    </a:lnTo>
                    <a:close/>
                    <a:moveTo>
                      <a:pt x="444254" y="1020320"/>
                    </a:moveTo>
                    <a:lnTo>
                      <a:pt x="315035" y="1020320"/>
                    </a:lnTo>
                    <a:lnTo>
                      <a:pt x="315035" y="883626"/>
                    </a:lnTo>
                    <a:lnTo>
                      <a:pt x="444254" y="883626"/>
                    </a:lnTo>
                    <a:lnTo>
                      <a:pt x="444254" y="1020320"/>
                    </a:lnTo>
                    <a:close/>
                    <a:moveTo>
                      <a:pt x="444254" y="873862"/>
                    </a:moveTo>
                    <a:lnTo>
                      <a:pt x="315035" y="873862"/>
                    </a:lnTo>
                    <a:lnTo>
                      <a:pt x="315035" y="737169"/>
                    </a:lnTo>
                    <a:lnTo>
                      <a:pt x="444254" y="737169"/>
                    </a:lnTo>
                    <a:lnTo>
                      <a:pt x="444254" y="873862"/>
                    </a:lnTo>
                    <a:close/>
                    <a:moveTo>
                      <a:pt x="444254" y="727405"/>
                    </a:moveTo>
                    <a:lnTo>
                      <a:pt x="315035" y="727405"/>
                    </a:lnTo>
                    <a:lnTo>
                      <a:pt x="315035" y="590711"/>
                    </a:lnTo>
                    <a:lnTo>
                      <a:pt x="444254" y="590711"/>
                    </a:lnTo>
                    <a:lnTo>
                      <a:pt x="444254" y="727405"/>
                    </a:lnTo>
                    <a:close/>
                    <a:moveTo>
                      <a:pt x="444254" y="580947"/>
                    </a:moveTo>
                    <a:lnTo>
                      <a:pt x="315035" y="580947"/>
                    </a:lnTo>
                    <a:lnTo>
                      <a:pt x="315035" y="444254"/>
                    </a:lnTo>
                    <a:lnTo>
                      <a:pt x="444254" y="444254"/>
                    </a:lnTo>
                    <a:lnTo>
                      <a:pt x="444254" y="580947"/>
                    </a:lnTo>
                    <a:close/>
                    <a:moveTo>
                      <a:pt x="444254" y="434490"/>
                    </a:moveTo>
                    <a:lnTo>
                      <a:pt x="315035" y="434490"/>
                    </a:lnTo>
                    <a:lnTo>
                      <a:pt x="315035" y="297797"/>
                    </a:lnTo>
                    <a:lnTo>
                      <a:pt x="444254" y="297797"/>
                    </a:lnTo>
                    <a:lnTo>
                      <a:pt x="444254" y="434490"/>
                    </a:lnTo>
                    <a:close/>
                    <a:moveTo>
                      <a:pt x="444254" y="288028"/>
                    </a:moveTo>
                    <a:lnTo>
                      <a:pt x="315035" y="288028"/>
                    </a:lnTo>
                    <a:lnTo>
                      <a:pt x="315035" y="151334"/>
                    </a:lnTo>
                    <a:lnTo>
                      <a:pt x="444254" y="151334"/>
                    </a:lnTo>
                    <a:lnTo>
                      <a:pt x="444254" y="288028"/>
                    </a:lnTo>
                    <a:close/>
                  </a:path>
                </a:pathLst>
              </a:custGeom>
              <a:solidFill>
                <a:srgbClr val="FFFFFF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021" name="자유형: 도형 1020">
              <a:extLst>
                <a:ext uri="{FF2B5EF4-FFF2-40B4-BE49-F238E27FC236}">
                  <a16:creationId xmlns:a16="http://schemas.microsoft.com/office/drawing/2014/main" id="{580505FF-CD08-8492-30BE-F81DE10480DB}"/>
                </a:ext>
              </a:extLst>
            </p:cNvPr>
            <p:cNvSpPr/>
            <p:nvPr/>
          </p:nvSpPr>
          <p:spPr>
            <a:xfrm>
              <a:off x="6738578" y="5363960"/>
              <a:ext cx="1025223" cy="870741"/>
            </a:xfrm>
            <a:custGeom>
              <a:avLst/>
              <a:gdLst>
                <a:gd name="connsiteX0" fmla="*/ 794956 w 1025223"/>
                <a:gd name="connsiteY0" fmla="*/ 506588 h 870741"/>
                <a:gd name="connsiteX1" fmla="*/ 1025113 w 1025223"/>
                <a:gd name="connsiteY1" fmla="*/ 246290 h 870741"/>
                <a:gd name="connsiteX2" fmla="*/ 778909 w 1025223"/>
                <a:gd name="connsiteY2" fmla="*/ 109 h 870741"/>
                <a:gd name="connsiteX3" fmla="*/ 605582 w 1025223"/>
                <a:gd name="connsiteY3" fmla="*/ 61666 h 870741"/>
                <a:gd name="connsiteX4" fmla="*/ 508754 w 1025223"/>
                <a:gd name="connsiteY4" fmla="*/ 97640 h 870741"/>
                <a:gd name="connsiteX5" fmla="*/ 507743 w 1025223"/>
                <a:gd name="connsiteY5" fmla="*/ 97640 h 870741"/>
                <a:gd name="connsiteX6" fmla="*/ 253884 w 1025223"/>
                <a:gd name="connsiteY6" fmla="*/ 351500 h 870741"/>
                <a:gd name="connsiteX7" fmla="*/ 253884 w 1025223"/>
                <a:gd name="connsiteY7" fmla="*/ 352305 h 870741"/>
                <a:gd name="connsiteX8" fmla="*/ 195057 w 1025223"/>
                <a:gd name="connsiteY8" fmla="*/ 471341 h 870741"/>
                <a:gd name="connsiteX9" fmla="*/ 24 w 1025223"/>
                <a:gd name="connsiteY9" fmla="*/ 870740 h 870741"/>
                <a:gd name="connsiteX10" fmla="*/ 292905 w 1025223"/>
                <a:gd name="connsiteY10" fmla="*/ 870740 h 870741"/>
                <a:gd name="connsiteX11" fmla="*/ 774296 w 1025223"/>
                <a:gd name="connsiteY11" fmla="*/ 760409 h 870741"/>
                <a:gd name="connsiteX12" fmla="*/ 794956 w 1025223"/>
                <a:gd name="connsiteY12" fmla="*/ 506588 h 87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5223" h="870741">
                  <a:moveTo>
                    <a:pt x="794956" y="506588"/>
                  </a:moveTo>
                  <a:cubicBezTo>
                    <a:pt x="926548" y="494452"/>
                    <a:pt x="1029063" y="381938"/>
                    <a:pt x="1025113" y="246290"/>
                  </a:cubicBezTo>
                  <a:cubicBezTo>
                    <a:pt x="1021232" y="112882"/>
                    <a:pt x="912317" y="3981"/>
                    <a:pt x="778909" y="109"/>
                  </a:cubicBezTo>
                  <a:cubicBezTo>
                    <a:pt x="712583" y="-1814"/>
                    <a:pt x="651808" y="21727"/>
                    <a:pt x="605582" y="61666"/>
                  </a:cubicBezTo>
                  <a:cubicBezTo>
                    <a:pt x="578594" y="84977"/>
                    <a:pt x="544411" y="97787"/>
                    <a:pt x="508754" y="97640"/>
                  </a:cubicBezTo>
                  <a:cubicBezTo>
                    <a:pt x="508417" y="97640"/>
                    <a:pt x="508080" y="97640"/>
                    <a:pt x="507743" y="97640"/>
                  </a:cubicBezTo>
                  <a:cubicBezTo>
                    <a:pt x="367539" y="97640"/>
                    <a:pt x="253884" y="211296"/>
                    <a:pt x="253884" y="351500"/>
                  </a:cubicBezTo>
                  <a:cubicBezTo>
                    <a:pt x="253884" y="351768"/>
                    <a:pt x="253884" y="352037"/>
                    <a:pt x="253884" y="352305"/>
                  </a:cubicBezTo>
                  <a:cubicBezTo>
                    <a:pt x="254030" y="399181"/>
                    <a:pt x="232945" y="443743"/>
                    <a:pt x="195057" y="471341"/>
                  </a:cubicBezTo>
                  <a:cubicBezTo>
                    <a:pt x="75645" y="558317"/>
                    <a:pt x="-1572" y="711331"/>
                    <a:pt x="24" y="870740"/>
                  </a:cubicBezTo>
                  <a:cubicBezTo>
                    <a:pt x="29" y="870745"/>
                    <a:pt x="292905" y="870740"/>
                    <a:pt x="292905" y="870740"/>
                  </a:cubicBezTo>
                  <a:lnTo>
                    <a:pt x="774296" y="760409"/>
                  </a:lnTo>
                  <a:cubicBezTo>
                    <a:pt x="774296" y="760409"/>
                    <a:pt x="889611" y="594111"/>
                    <a:pt x="794956" y="506588"/>
                  </a:cubicBezTo>
                  <a:close/>
                </a:path>
              </a:pathLst>
            </a:custGeom>
            <a:solidFill>
              <a:schemeClr val="accent3"/>
            </a:solidFill>
            <a:ln w="48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022" name="그래픽 39" descr="다양한 건물, 고층빌딩과 나무가 있는 도시 블록">
              <a:extLst>
                <a:ext uri="{FF2B5EF4-FFF2-40B4-BE49-F238E27FC236}">
                  <a16:creationId xmlns:a16="http://schemas.microsoft.com/office/drawing/2014/main" id="{45612F52-0FC8-FD7B-927E-0544228E1207}"/>
                </a:ext>
              </a:extLst>
            </p:cNvPr>
            <p:cNvGrpSpPr/>
            <p:nvPr/>
          </p:nvGrpSpPr>
          <p:grpSpPr>
            <a:xfrm>
              <a:off x="7324788" y="4827787"/>
              <a:ext cx="346615" cy="580942"/>
              <a:chOff x="7324788" y="4827787"/>
              <a:chExt cx="346615" cy="580942"/>
            </a:xfrm>
          </p:grpSpPr>
          <p:sp>
            <p:nvSpPr>
              <p:cNvPr id="1023" name="자유형: 도형 1022">
                <a:extLst>
                  <a:ext uri="{FF2B5EF4-FFF2-40B4-BE49-F238E27FC236}">
                    <a16:creationId xmlns:a16="http://schemas.microsoft.com/office/drawing/2014/main" id="{C92DD4F7-22A6-2023-DCBF-941C4E1B62E8}"/>
                  </a:ext>
                </a:extLst>
              </p:cNvPr>
              <p:cNvSpPr/>
              <p:nvPr/>
            </p:nvSpPr>
            <p:spPr>
              <a:xfrm>
                <a:off x="7324788" y="4827787"/>
                <a:ext cx="346615" cy="580942"/>
              </a:xfrm>
              <a:custGeom>
                <a:avLst/>
                <a:gdLst>
                  <a:gd name="connsiteX0" fmla="*/ 52695 w 346615"/>
                  <a:gd name="connsiteY0" fmla="*/ 580943 h 580942"/>
                  <a:gd name="connsiteX1" fmla="*/ 346616 w 346615"/>
                  <a:gd name="connsiteY1" fmla="*/ 580943 h 580942"/>
                  <a:gd name="connsiteX2" fmla="*/ 346616 w 346615"/>
                  <a:gd name="connsiteY2" fmla="*/ 50069 h 580942"/>
                  <a:gd name="connsiteX3" fmla="*/ 292885 w 346615"/>
                  <a:gd name="connsiteY3" fmla="*/ 0 h 580942"/>
                  <a:gd name="connsiteX4" fmla="*/ 0 w 346615"/>
                  <a:gd name="connsiteY4" fmla="*/ 0 h 580942"/>
                  <a:gd name="connsiteX5" fmla="*/ 0 w 346615"/>
                  <a:gd name="connsiteY5" fmla="*/ 528320 h 58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615" h="580942">
                    <a:moveTo>
                      <a:pt x="52695" y="580943"/>
                    </a:moveTo>
                    <a:lnTo>
                      <a:pt x="346616" y="580943"/>
                    </a:lnTo>
                    <a:lnTo>
                      <a:pt x="346616" y="50069"/>
                    </a:lnTo>
                    <a:lnTo>
                      <a:pt x="292885" y="0"/>
                    </a:lnTo>
                    <a:lnTo>
                      <a:pt x="0" y="0"/>
                    </a:lnTo>
                    <a:lnTo>
                      <a:pt x="0" y="528320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24" name="자유형: 도형 1023">
                <a:extLst>
                  <a:ext uri="{FF2B5EF4-FFF2-40B4-BE49-F238E27FC236}">
                    <a16:creationId xmlns:a16="http://schemas.microsoft.com/office/drawing/2014/main" id="{6EE61E3A-74F6-F7DC-213B-A5507DD56E86}"/>
                  </a:ext>
                </a:extLst>
              </p:cNvPr>
              <p:cNvSpPr/>
              <p:nvPr/>
            </p:nvSpPr>
            <p:spPr>
              <a:xfrm>
                <a:off x="7326795" y="5062118"/>
                <a:ext cx="324725" cy="146457"/>
              </a:xfrm>
              <a:custGeom>
                <a:avLst/>
                <a:gdLst>
                  <a:gd name="connsiteX0" fmla="*/ 0 w 324725"/>
                  <a:gd name="connsiteY0" fmla="*/ 0 h 146457"/>
                  <a:gd name="connsiteX1" fmla="*/ 324725 w 324725"/>
                  <a:gd name="connsiteY1" fmla="*/ 0 h 146457"/>
                  <a:gd name="connsiteX2" fmla="*/ 324725 w 324725"/>
                  <a:gd name="connsiteY2" fmla="*/ 146457 h 146457"/>
                  <a:gd name="connsiteX3" fmla="*/ 0 w 324725"/>
                  <a:gd name="connsiteY3" fmla="*/ 146457 h 14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725" h="146457">
                    <a:moveTo>
                      <a:pt x="0" y="0"/>
                    </a:moveTo>
                    <a:lnTo>
                      <a:pt x="324725" y="0"/>
                    </a:lnTo>
                    <a:lnTo>
                      <a:pt x="324725" y="146457"/>
                    </a:lnTo>
                    <a:lnTo>
                      <a:pt x="0" y="146457"/>
                    </a:lnTo>
                    <a:close/>
                  </a:path>
                </a:pathLst>
              </a:custGeom>
              <a:solidFill>
                <a:schemeClr val="accent3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025" name="그래픽 39" descr="다양한 건물, 고층빌딩과 나무가 있는 도시 블록">
              <a:extLst>
                <a:ext uri="{FF2B5EF4-FFF2-40B4-BE49-F238E27FC236}">
                  <a16:creationId xmlns:a16="http://schemas.microsoft.com/office/drawing/2014/main" id="{032A7B98-0EE9-BC06-61E2-195E877335F5}"/>
                </a:ext>
              </a:extLst>
            </p:cNvPr>
            <p:cNvGrpSpPr/>
            <p:nvPr/>
          </p:nvGrpSpPr>
          <p:grpSpPr>
            <a:xfrm>
              <a:off x="8251995" y="3890460"/>
              <a:ext cx="732287" cy="2333553"/>
              <a:chOff x="8251995" y="3890460"/>
              <a:chExt cx="732287" cy="2333553"/>
            </a:xfrm>
          </p:grpSpPr>
          <p:sp>
            <p:nvSpPr>
              <p:cNvPr id="1026" name="자유형: 도형 1025">
                <a:extLst>
                  <a:ext uri="{FF2B5EF4-FFF2-40B4-BE49-F238E27FC236}">
                    <a16:creationId xmlns:a16="http://schemas.microsoft.com/office/drawing/2014/main" id="{F37DB88C-7187-0D55-E8A3-BFA9BFB74B95}"/>
                  </a:ext>
                </a:extLst>
              </p:cNvPr>
              <p:cNvSpPr/>
              <p:nvPr/>
            </p:nvSpPr>
            <p:spPr>
              <a:xfrm>
                <a:off x="8251995" y="3890460"/>
                <a:ext cx="732037" cy="2324282"/>
              </a:xfrm>
              <a:custGeom>
                <a:avLst/>
                <a:gdLst>
                  <a:gd name="connsiteX0" fmla="*/ 732038 w 732037"/>
                  <a:gd name="connsiteY0" fmla="*/ 2324283 h 2324282"/>
                  <a:gd name="connsiteX1" fmla="*/ 0 w 732037"/>
                  <a:gd name="connsiteY1" fmla="*/ 2323785 h 2324282"/>
                  <a:gd name="connsiteX2" fmla="*/ 0 w 732037"/>
                  <a:gd name="connsiteY2" fmla="*/ 175251 h 2324282"/>
                  <a:gd name="connsiteX3" fmla="*/ 312345 w 732037"/>
                  <a:gd name="connsiteY3" fmla="*/ 175749 h 2324282"/>
                  <a:gd name="connsiteX4" fmla="*/ 312345 w 732037"/>
                  <a:gd name="connsiteY4" fmla="*/ 0 h 2324282"/>
                  <a:gd name="connsiteX5" fmla="*/ 732038 w 732037"/>
                  <a:gd name="connsiteY5" fmla="*/ 0 h 2324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037" h="2324282">
                    <a:moveTo>
                      <a:pt x="732038" y="2324283"/>
                    </a:moveTo>
                    <a:lnTo>
                      <a:pt x="0" y="2323785"/>
                    </a:lnTo>
                    <a:lnTo>
                      <a:pt x="0" y="175251"/>
                    </a:lnTo>
                    <a:lnTo>
                      <a:pt x="312345" y="175749"/>
                    </a:lnTo>
                    <a:lnTo>
                      <a:pt x="312345" y="0"/>
                    </a:lnTo>
                    <a:lnTo>
                      <a:pt x="732038" y="0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27" name="자유형: 도형 1026">
                <a:extLst>
                  <a:ext uri="{FF2B5EF4-FFF2-40B4-BE49-F238E27FC236}">
                    <a16:creationId xmlns:a16="http://schemas.microsoft.com/office/drawing/2014/main" id="{F499DDA8-207B-B5FF-337A-4D84C5299D84}"/>
                  </a:ext>
                </a:extLst>
              </p:cNvPr>
              <p:cNvSpPr/>
              <p:nvPr/>
            </p:nvSpPr>
            <p:spPr>
              <a:xfrm>
                <a:off x="8437508" y="3949043"/>
                <a:ext cx="546774" cy="2274970"/>
              </a:xfrm>
              <a:custGeom>
                <a:avLst/>
                <a:gdLst>
                  <a:gd name="connsiteX0" fmla="*/ 546774 w 546774"/>
                  <a:gd name="connsiteY0" fmla="*/ 2274971 h 2274970"/>
                  <a:gd name="connsiteX1" fmla="*/ 543874 w 546774"/>
                  <a:gd name="connsiteY1" fmla="*/ 0 h 2274970"/>
                  <a:gd name="connsiteX2" fmla="*/ 351498 w 546774"/>
                  <a:gd name="connsiteY2" fmla="*/ 0 h 2274970"/>
                  <a:gd name="connsiteX3" fmla="*/ 351498 w 546774"/>
                  <a:gd name="connsiteY3" fmla="*/ 136694 h 2274970"/>
                  <a:gd name="connsiteX4" fmla="*/ 845 w 546774"/>
                  <a:gd name="connsiteY4" fmla="*/ 136694 h 2274970"/>
                  <a:gd name="connsiteX5" fmla="*/ 0 w 546774"/>
                  <a:gd name="connsiteY5" fmla="*/ 2274971 h 2274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6774" h="2274970">
                    <a:moveTo>
                      <a:pt x="546774" y="2274971"/>
                    </a:moveTo>
                    <a:lnTo>
                      <a:pt x="543874" y="0"/>
                    </a:lnTo>
                    <a:lnTo>
                      <a:pt x="351498" y="0"/>
                    </a:lnTo>
                    <a:lnTo>
                      <a:pt x="351498" y="136694"/>
                    </a:lnTo>
                    <a:lnTo>
                      <a:pt x="845" y="136694"/>
                    </a:lnTo>
                    <a:lnTo>
                      <a:pt x="0" y="2274971"/>
                    </a:lnTo>
                    <a:close/>
                  </a:path>
                </a:pathLst>
              </a:custGeom>
              <a:solidFill>
                <a:srgbClr val="F2F2F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028" name="그래픽 39" descr="다양한 건물, 고층빌딩과 나무가 있는 도시 블록">
                <a:extLst>
                  <a:ext uri="{FF2B5EF4-FFF2-40B4-BE49-F238E27FC236}">
                    <a16:creationId xmlns:a16="http://schemas.microsoft.com/office/drawing/2014/main" id="{9E9985CE-A114-DAF0-473C-AD91E7F88254}"/>
                  </a:ext>
                </a:extLst>
              </p:cNvPr>
              <p:cNvGrpSpPr/>
              <p:nvPr/>
            </p:nvGrpSpPr>
            <p:grpSpPr>
              <a:xfrm>
                <a:off x="8505854" y="4173610"/>
                <a:ext cx="341733" cy="546774"/>
                <a:chOff x="8505854" y="4173610"/>
                <a:chExt cx="341733" cy="546774"/>
              </a:xfrm>
            </p:grpSpPr>
            <p:sp>
              <p:nvSpPr>
                <p:cNvPr id="1029" name="자유형: 도형 1028">
                  <a:extLst>
                    <a:ext uri="{FF2B5EF4-FFF2-40B4-BE49-F238E27FC236}">
                      <a16:creationId xmlns:a16="http://schemas.microsoft.com/office/drawing/2014/main" id="{BF1CE768-C3D8-BAE2-96DF-C4CE78A798BD}"/>
                    </a:ext>
                  </a:extLst>
                </p:cNvPr>
                <p:cNvSpPr/>
                <p:nvPr/>
              </p:nvSpPr>
              <p:spPr>
                <a:xfrm>
                  <a:off x="8505854" y="4173610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0" name="자유형: 도형 1029">
                  <a:extLst>
                    <a:ext uri="{FF2B5EF4-FFF2-40B4-BE49-F238E27FC236}">
                      <a16:creationId xmlns:a16="http://schemas.microsoft.com/office/drawing/2014/main" id="{FDBA59C9-DA3F-AC16-3F1D-33D23158A0F1}"/>
                    </a:ext>
                  </a:extLst>
                </p:cNvPr>
                <p:cNvSpPr/>
                <p:nvPr/>
              </p:nvSpPr>
              <p:spPr>
                <a:xfrm>
                  <a:off x="8652312" y="4173610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1" name="자유형: 도형 1030">
                  <a:extLst>
                    <a:ext uri="{FF2B5EF4-FFF2-40B4-BE49-F238E27FC236}">
                      <a16:creationId xmlns:a16="http://schemas.microsoft.com/office/drawing/2014/main" id="{C864DE89-A3E5-6AD0-6100-043B6092BB5E}"/>
                    </a:ext>
                  </a:extLst>
                </p:cNvPr>
                <p:cNvSpPr/>
                <p:nvPr/>
              </p:nvSpPr>
              <p:spPr>
                <a:xfrm>
                  <a:off x="8789005" y="4173610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2" name="자유형: 도형 1031">
                  <a:extLst>
                    <a:ext uri="{FF2B5EF4-FFF2-40B4-BE49-F238E27FC236}">
                      <a16:creationId xmlns:a16="http://schemas.microsoft.com/office/drawing/2014/main" id="{72D23D79-D61E-861D-ED15-F074E253D90A}"/>
                    </a:ext>
                  </a:extLst>
                </p:cNvPr>
                <p:cNvSpPr/>
                <p:nvPr/>
              </p:nvSpPr>
              <p:spPr>
                <a:xfrm>
                  <a:off x="8505854" y="4300540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3" name="자유형: 도형 1032">
                  <a:extLst>
                    <a:ext uri="{FF2B5EF4-FFF2-40B4-BE49-F238E27FC236}">
                      <a16:creationId xmlns:a16="http://schemas.microsoft.com/office/drawing/2014/main" id="{D602B6C6-2B7E-4352-8866-84B0B5940F46}"/>
                    </a:ext>
                  </a:extLst>
                </p:cNvPr>
                <p:cNvSpPr/>
                <p:nvPr/>
              </p:nvSpPr>
              <p:spPr>
                <a:xfrm>
                  <a:off x="8652312" y="4300540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4" name="자유형: 도형 1033">
                  <a:extLst>
                    <a:ext uri="{FF2B5EF4-FFF2-40B4-BE49-F238E27FC236}">
                      <a16:creationId xmlns:a16="http://schemas.microsoft.com/office/drawing/2014/main" id="{F246E2B1-D52B-F41F-8888-389A13EA89DC}"/>
                    </a:ext>
                  </a:extLst>
                </p:cNvPr>
                <p:cNvSpPr/>
                <p:nvPr/>
              </p:nvSpPr>
              <p:spPr>
                <a:xfrm>
                  <a:off x="8789005" y="4300540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5" name="자유형: 도형 1034">
                  <a:extLst>
                    <a:ext uri="{FF2B5EF4-FFF2-40B4-BE49-F238E27FC236}">
                      <a16:creationId xmlns:a16="http://schemas.microsoft.com/office/drawing/2014/main" id="{EDAC2FA5-F3BC-33F7-9A2D-C4298F4F2ED3}"/>
                    </a:ext>
                  </a:extLst>
                </p:cNvPr>
                <p:cNvSpPr/>
                <p:nvPr/>
              </p:nvSpPr>
              <p:spPr>
                <a:xfrm>
                  <a:off x="8505854" y="4417706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6" name="자유형: 도형 1035">
                  <a:extLst>
                    <a:ext uri="{FF2B5EF4-FFF2-40B4-BE49-F238E27FC236}">
                      <a16:creationId xmlns:a16="http://schemas.microsoft.com/office/drawing/2014/main" id="{6FA6767F-F6F5-EAFB-6F2C-587F7110EC9A}"/>
                    </a:ext>
                  </a:extLst>
                </p:cNvPr>
                <p:cNvSpPr/>
                <p:nvPr/>
              </p:nvSpPr>
              <p:spPr>
                <a:xfrm>
                  <a:off x="8652312" y="4417706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7" name="자유형: 도형 1036">
                  <a:extLst>
                    <a:ext uri="{FF2B5EF4-FFF2-40B4-BE49-F238E27FC236}">
                      <a16:creationId xmlns:a16="http://schemas.microsoft.com/office/drawing/2014/main" id="{2B7C61B6-921F-47AB-9B17-7DB9883C74FA}"/>
                    </a:ext>
                  </a:extLst>
                </p:cNvPr>
                <p:cNvSpPr/>
                <p:nvPr/>
              </p:nvSpPr>
              <p:spPr>
                <a:xfrm>
                  <a:off x="8789005" y="4417706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8" name="자유형: 도형 1037">
                  <a:extLst>
                    <a:ext uri="{FF2B5EF4-FFF2-40B4-BE49-F238E27FC236}">
                      <a16:creationId xmlns:a16="http://schemas.microsoft.com/office/drawing/2014/main" id="{0373D32E-B7E2-AF96-A298-D143767B6B65}"/>
                    </a:ext>
                  </a:extLst>
                </p:cNvPr>
                <p:cNvSpPr/>
                <p:nvPr/>
              </p:nvSpPr>
              <p:spPr>
                <a:xfrm>
                  <a:off x="8505854" y="4544636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9" name="자유형: 도형 1038">
                  <a:extLst>
                    <a:ext uri="{FF2B5EF4-FFF2-40B4-BE49-F238E27FC236}">
                      <a16:creationId xmlns:a16="http://schemas.microsoft.com/office/drawing/2014/main" id="{CFE5EC7D-658D-9E29-F8A1-5928BE379EBC}"/>
                    </a:ext>
                  </a:extLst>
                </p:cNvPr>
                <p:cNvSpPr/>
                <p:nvPr/>
              </p:nvSpPr>
              <p:spPr>
                <a:xfrm>
                  <a:off x="8652312" y="4544636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0" name="자유형: 도형 1039">
                  <a:extLst>
                    <a:ext uri="{FF2B5EF4-FFF2-40B4-BE49-F238E27FC236}">
                      <a16:creationId xmlns:a16="http://schemas.microsoft.com/office/drawing/2014/main" id="{F06DA06E-B5A9-C15F-EE28-105C5768C7EB}"/>
                    </a:ext>
                  </a:extLst>
                </p:cNvPr>
                <p:cNvSpPr/>
                <p:nvPr/>
              </p:nvSpPr>
              <p:spPr>
                <a:xfrm>
                  <a:off x="8789005" y="4544636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1" name="자유형: 도형 1040">
                  <a:extLst>
                    <a:ext uri="{FF2B5EF4-FFF2-40B4-BE49-F238E27FC236}">
                      <a16:creationId xmlns:a16="http://schemas.microsoft.com/office/drawing/2014/main" id="{C655F93B-7B02-64A3-C8D1-8AE041E8AC8D}"/>
                    </a:ext>
                  </a:extLst>
                </p:cNvPr>
                <p:cNvSpPr/>
                <p:nvPr/>
              </p:nvSpPr>
              <p:spPr>
                <a:xfrm>
                  <a:off x="8505854" y="4661802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2" name="자유형: 도형 1041">
                  <a:extLst>
                    <a:ext uri="{FF2B5EF4-FFF2-40B4-BE49-F238E27FC236}">
                      <a16:creationId xmlns:a16="http://schemas.microsoft.com/office/drawing/2014/main" id="{197EDB97-8724-0D5C-8A08-CB107D193293}"/>
                    </a:ext>
                  </a:extLst>
                </p:cNvPr>
                <p:cNvSpPr/>
                <p:nvPr/>
              </p:nvSpPr>
              <p:spPr>
                <a:xfrm>
                  <a:off x="8652312" y="4661802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3" name="자유형: 도형 1042">
                  <a:extLst>
                    <a:ext uri="{FF2B5EF4-FFF2-40B4-BE49-F238E27FC236}">
                      <a16:creationId xmlns:a16="http://schemas.microsoft.com/office/drawing/2014/main" id="{1158D0F5-DBEF-FAEC-0801-D5B8881C7D20}"/>
                    </a:ext>
                  </a:extLst>
                </p:cNvPr>
                <p:cNvSpPr/>
                <p:nvPr/>
              </p:nvSpPr>
              <p:spPr>
                <a:xfrm>
                  <a:off x="8789005" y="4661802"/>
                  <a:ext cx="58582" cy="58582"/>
                </a:xfrm>
                <a:custGeom>
                  <a:avLst/>
                  <a:gdLst>
                    <a:gd name="connsiteX0" fmla="*/ 0 w 58582"/>
                    <a:gd name="connsiteY0" fmla="*/ 0 h 58582"/>
                    <a:gd name="connsiteX1" fmla="*/ 58583 w 58582"/>
                    <a:gd name="connsiteY1" fmla="*/ 0 h 58582"/>
                    <a:gd name="connsiteX2" fmla="*/ 58583 w 58582"/>
                    <a:gd name="connsiteY2" fmla="*/ 58583 h 58582"/>
                    <a:gd name="connsiteX3" fmla="*/ 0 w 58582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" h="58582">
                      <a:moveTo>
                        <a:pt x="0" y="0"/>
                      </a:moveTo>
                      <a:lnTo>
                        <a:pt x="58583" y="0"/>
                      </a:lnTo>
                      <a:lnTo>
                        <a:pt x="58583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044" name="그래픽 39" descr="다양한 건물, 고층빌딩과 나무가 있는 도시 블록">
              <a:extLst>
                <a:ext uri="{FF2B5EF4-FFF2-40B4-BE49-F238E27FC236}">
                  <a16:creationId xmlns:a16="http://schemas.microsoft.com/office/drawing/2014/main" id="{1457BE36-E3CE-C23F-8D51-7868A964EF89}"/>
                </a:ext>
              </a:extLst>
            </p:cNvPr>
            <p:cNvGrpSpPr/>
            <p:nvPr/>
          </p:nvGrpSpPr>
          <p:grpSpPr>
            <a:xfrm>
              <a:off x="7617347" y="3490143"/>
              <a:ext cx="753767" cy="2734363"/>
              <a:chOff x="7617347" y="3490143"/>
              <a:chExt cx="753767" cy="2734363"/>
            </a:xfrm>
          </p:grpSpPr>
          <p:sp>
            <p:nvSpPr>
              <p:cNvPr id="1045" name="자유형: 도형 1044">
                <a:extLst>
                  <a:ext uri="{FF2B5EF4-FFF2-40B4-BE49-F238E27FC236}">
                    <a16:creationId xmlns:a16="http://schemas.microsoft.com/office/drawing/2014/main" id="{D3D0CE5B-A057-84E8-D4C5-A44B73B9617D}"/>
                  </a:ext>
                </a:extLst>
              </p:cNvPr>
              <p:cNvSpPr/>
              <p:nvPr/>
            </p:nvSpPr>
            <p:spPr>
              <a:xfrm>
                <a:off x="8169003" y="3597545"/>
                <a:ext cx="202111" cy="1305330"/>
              </a:xfrm>
              <a:custGeom>
                <a:avLst/>
                <a:gdLst>
                  <a:gd name="connsiteX0" fmla="*/ 202111 w 202111"/>
                  <a:gd name="connsiteY0" fmla="*/ 1305330 h 1305330"/>
                  <a:gd name="connsiteX1" fmla="*/ 0 w 202111"/>
                  <a:gd name="connsiteY1" fmla="*/ 1305330 h 1305330"/>
                  <a:gd name="connsiteX2" fmla="*/ 0 w 202111"/>
                  <a:gd name="connsiteY2" fmla="*/ 48765 h 1305330"/>
                  <a:gd name="connsiteX3" fmla="*/ 34173 w 202111"/>
                  <a:gd name="connsiteY3" fmla="*/ 0 h 1305330"/>
                  <a:gd name="connsiteX4" fmla="*/ 102520 w 202111"/>
                  <a:gd name="connsiteY4" fmla="*/ 0 h 1305330"/>
                  <a:gd name="connsiteX5" fmla="*/ 102520 w 202111"/>
                  <a:gd name="connsiteY5" fmla="*/ 293105 h 1305330"/>
                  <a:gd name="connsiteX6" fmla="*/ 90476 w 202111"/>
                  <a:gd name="connsiteY6" fmla="*/ 322802 h 1305330"/>
                  <a:gd name="connsiteX7" fmla="*/ 102520 w 202111"/>
                  <a:gd name="connsiteY7" fmla="*/ 351444 h 1305330"/>
                  <a:gd name="connsiteX8" fmla="*/ 102520 w 202111"/>
                  <a:gd name="connsiteY8" fmla="*/ 586020 h 1305330"/>
                  <a:gd name="connsiteX9" fmla="*/ 91780 w 202111"/>
                  <a:gd name="connsiteY9" fmla="*/ 613764 h 1305330"/>
                  <a:gd name="connsiteX10" fmla="*/ 102520 w 202111"/>
                  <a:gd name="connsiteY10" fmla="*/ 644276 h 1305330"/>
                  <a:gd name="connsiteX11" fmla="*/ 102520 w 202111"/>
                  <a:gd name="connsiteY11" fmla="*/ 878852 h 1305330"/>
                  <a:gd name="connsiteX12" fmla="*/ 90476 w 202111"/>
                  <a:gd name="connsiteY12" fmla="*/ 907328 h 1305330"/>
                  <a:gd name="connsiteX13" fmla="*/ 102520 w 202111"/>
                  <a:gd name="connsiteY13" fmla="*/ 937273 h 1305330"/>
                  <a:gd name="connsiteX14" fmla="*/ 102520 w 202111"/>
                  <a:gd name="connsiteY14" fmla="*/ 1173558 h 1305330"/>
                  <a:gd name="connsiteX15" fmla="*/ 202111 w 202111"/>
                  <a:gd name="connsiteY15" fmla="*/ 1305330 h 130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2111" h="1305330">
                    <a:moveTo>
                      <a:pt x="202111" y="1305330"/>
                    </a:moveTo>
                    <a:lnTo>
                      <a:pt x="0" y="1305330"/>
                    </a:lnTo>
                    <a:lnTo>
                      <a:pt x="0" y="48765"/>
                    </a:lnTo>
                    <a:lnTo>
                      <a:pt x="34173" y="0"/>
                    </a:lnTo>
                    <a:lnTo>
                      <a:pt x="102520" y="0"/>
                    </a:lnTo>
                    <a:lnTo>
                      <a:pt x="102520" y="293105"/>
                    </a:lnTo>
                    <a:cubicBezTo>
                      <a:pt x="102520" y="293105"/>
                      <a:pt x="90476" y="301321"/>
                      <a:pt x="90476" y="322802"/>
                    </a:cubicBezTo>
                    <a:cubicBezTo>
                      <a:pt x="90476" y="344282"/>
                      <a:pt x="102520" y="351444"/>
                      <a:pt x="102520" y="351444"/>
                    </a:cubicBezTo>
                    <a:lnTo>
                      <a:pt x="102520" y="586020"/>
                    </a:lnTo>
                    <a:cubicBezTo>
                      <a:pt x="102520" y="586020"/>
                      <a:pt x="91780" y="595539"/>
                      <a:pt x="91780" y="613764"/>
                    </a:cubicBezTo>
                    <a:cubicBezTo>
                      <a:pt x="91780" y="631988"/>
                      <a:pt x="102520" y="644276"/>
                      <a:pt x="102520" y="644276"/>
                    </a:cubicBezTo>
                    <a:lnTo>
                      <a:pt x="102520" y="878852"/>
                    </a:lnTo>
                    <a:cubicBezTo>
                      <a:pt x="102520" y="878852"/>
                      <a:pt x="90476" y="887151"/>
                      <a:pt x="90476" y="907328"/>
                    </a:cubicBezTo>
                    <a:cubicBezTo>
                      <a:pt x="90476" y="927505"/>
                      <a:pt x="102520" y="937273"/>
                      <a:pt x="102520" y="937273"/>
                    </a:cubicBezTo>
                    <a:lnTo>
                      <a:pt x="102520" y="1173558"/>
                    </a:lnTo>
                    <a:lnTo>
                      <a:pt x="202111" y="1305330"/>
                    </a:lnTo>
                    <a:close/>
                  </a:path>
                </a:pathLst>
              </a:custGeom>
              <a:solidFill>
                <a:srgbClr val="D2D2D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46" name="자유형: 도형 1045">
                <a:extLst>
                  <a:ext uri="{FF2B5EF4-FFF2-40B4-BE49-F238E27FC236}">
                    <a16:creationId xmlns:a16="http://schemas.microsoft.com/office/drawing/2014/main" id="{1CA43A68-8201-AF62-7FAE-7DDAAA1E900A}"/>
                  </a:ext>
                </a:extLst>
              </p:cNvPr>
              <p:cNvSpPr/>
              <p:nvPr/>
            </p:nvSpPr>
            <p:spPr>
              <a:xfrm>
                <a:off x="7714985" y="3490143"/>
                <a:ext cx="367026" cy="141575"/>
              </a:xfrm>
              <a:custGeom>
                <a:avLst/>
                <a:gdLst>
                  <a:gd name="connsiteX0" fmla="*/ 244096 w 367026"/>
                  <a:gd name="connsiteY0" fmla="*/ 49312 h 141575"/>
                  <a:gd name="connsiteX1" fmla="*/ 244096 w 367026"/>
                  <a:gd name="connsiteY1" fmla="*/ 0 h 141575"/>
                  <a:gd name="connsiteX2" fmla="*/ 0 w 367026"/>
                  <a:gd name="connsiteY2" fmla="*/ 0 h 141575"/>
                  <a:gd name="connsiteX3" fmla="*/ 0 w 367026"/>
                  <a:gd name="connsiteY3" fmla="*/ 141575 h 141575"/>
                  <a:gd name="connsiteX4" fmla="*/ 367027 w 367026"/>
                  <a:gd name="connsiteY4" fmla="*/ 141575 h 141575"/>
                  <a:gd name="connsiteX5" fmla="*/ 367027 w 367026"/>
                  <a:gd name="connsiteY5" fmla="*/ 49312 h 14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026" h="141575">
                    <a:moveTo>
                      <a:pt x="244096" y="49312"/>
                    </a:moveTo>
                    <a:lnTo>
                      <a:pt x="244096" y="0"/>
                    </a:lnTo>
                    <a:lnTo>
                      <a:pt x="0" y="0"/>
                    </a:lnTo>
                    <a:lnTo>
                      <a:pt x="0" y="141575"/>
                    </a:lnTo>
                    <a:lnTo>
                      <a:pt x="367027" y="141575"/>
                    </a:lnTo>
                    <a:lnTo>
                      <a:pt x="367027" y="49312"/>
                    </a:lnTo>
                    <a:close/>
                  </a:path>
                </a:pathLst>
              </a:custGeom>
              <a:solidFill>
                <a:srgbClr val="D2D2D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47" name="자유형: 도형 1046">
                <a:extLst>
                  <a:ext uri="{FF2B5EF4-FFF2-40B4-BE49-F238E27FC236}">
                    <a16:creationId xmlns:a16="http://schemas.microsoft.com/office/drawing/2014/main" id="{1552734F-6111-0076-44DD-D1D578076E1C}"/>
                  </a:ext>
                </a:extLst>
              </p:cNvPr>
              <p:cNvSpPr/>
              <p:nvPr/>
            </p:nvSpPr>
            <p:spPr>
              <a:xfrm>
                <a:off x="7617347" y="3538962"/>
                <a:ext cx="585829" cy="2685544"/>
              </a:xfrm>
              <a:custGeom>
                <a:avLst/>
                <a:gdLst>
                  <a:gd name="connsiteX0" fmla="*/ 585829 w 585829"/>
                  <a:gd name="connsiteY0" fmla="*/ 2685544 h 2685544"/>
                  <a:gd name="connsiteX1" fmla="*/ 0 w 585829"/>
                  <a:gd name="connsiteY1" fmla="*/ 2685544 h 2685544"/>
                  <a:gd name="connsiteX2" fmla="*/ 0 w 585829"/>
                  <a:gd name="connsiteY2" fmla="*/ 0 h 2685544"/>
                  <a:gd name="connsiteX3" fmla="*/ 292817 w 585829"/>
                  <a:gd name="connsiteY3" fmla="*/ 493 h 2685544"/>
                  <a:gd name="connsiteX4" fmla="*/ 292817 w 585829"/>
                  <a:gd name="connsiteY4" fmla="*/ 58583 h 2685544"/>
                  <a:gd name="connsiteX5" fmla="*/ 585829 w 585829"/>
                  <a:gd name="connsiteY5" fmla="*/ 58583 h 2685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5829" h="2685544">
                    <a:moveTo>
                      <a:pt x="585829" y="2685544"/>
                    </a:moveTo>
                    <a:lnTo>
                      <a:pt x="0" y="2685544"/>
                    </a:lnTo>
                    <a:lnTo>
                      <a:pt x="0" y="0"/>
                    </a:lnTo>
                    <a:lnTo>
                      <a:pt x="292817" y="493"/>
                    </a:lnTo>
                    <a:lnTo>
                      <a:pt x="292817" y="58583"/>
                    </a:lnTo>
                    <a:lnTo>
                      <a:pt x="585829" y="58583"/>
                    </a:lnTo>
                    <a:close/>
                  </a:path>
                </a:pathLst>
              </a:custGeom>
              <a:solidFill>
                <a:srgbClr val="E6E6E6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048" name="그래픽 39" descr="다양한 건물, 고층빌딩과 나무가 있는 도시 블록">
                <a:extLst>
                  <a:ext uri="{FF2B5EF4-FFF2-40B4-BE49-F238E27FC236}">
                    <a16:creationId xmlns:a16="http://schemas.microsoft.com/office/drawing/2014/main" id="{4F9BB3DC-92C5-23AE-0B57-F1C0C237AB44}"/>
                  </a:ext>
                </a:extLst>
              </p:cNvPr>
              <p:cNvGrpSpPr/>
              <p:nvPr/>
            </p:nvGrpSpPr>
            <p:grpSpPr>
              <a:xfrm>
                <a:off x="7617347" y="3890460"/>
                <a:ext cx="654176" cy="644412"/>
                <a:chOff x="7617347" y="3890460"/>
                <a:chExt cx="654176" cy="644412"/>
              </a:xfrm>
            </p:grpSpPr>
            <p:sp>
              <p:nvSpPr>
                <p:cNvPr id="1049" name="자유형: 도형 1048">
                  <a:extLst>
                    <a:ext uri="{FF2B5EF4-FFF2-40B4-BE49-F238E27FC236}">
                      <a16:creationId xmlns:a16="http://schemas.microsoft.com/office/drawing/2014/main" id="{36A8DB59-8244-C70E-2720-2501D42D5ED3}"/>
                    </a:ext>
                  </a:extLst>
                </p:cNvPr>
                <p:cNvSpPr/>
                <p:nvPr/>
              </p:nvSpPr>
              <p:spPr>
                <a:xfrm>
                  <a:off x="8186577" y="3890460"/>
                  <a:ext cx="84945" cy="58582"/>
                </a:xfrm>
                <a:custGeom>
                  <a:avLst/>
                  <a:gdLst>
                    <a:gd name="connsiteX0" fmla="*/ 84945 w 84945"/>
                    <a:gd name="connsiteY0" fmla="*/ 0 h 58582"/>
                    <a:gd name="connsiteX1" fmla="*/ 16598 w 84945"/>
                    <a:gd name="connsiteY1" fmla="*/ 0 h 58582"/>
                    <a:gd name="connsiteX2" fmla="*/ 0 w 84945"/>
                    <a:gd name="connsiteY2" fmla="*/ 29238 h 58582"/>
                    <a:gd name="connsiteX3" fmla="*/ 16598 w 84945"/>
                    <a:gd name="connsiteY3" fmla="*/ 58583 h 58582"/>
                    <a:gd name="connsiteX4" fmla="*/ 84945 w 84945"/>
                    <a:gd name="connsiteY4" fmla="*/ 58583 h 58582"/>
                    <a:gd name="connsiteX5" fmla="*/ 84945 w 84945"/>
                    <a:gd name="connsiteY5" fmla="*/ 0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945" h="58582">
                      <a:moveTo>
                        <a:pt x="84945" y="0"/>
                      </a:moveTo>
                      <a:lnTo>
                        <a:pt x="16598" y="0"/>
                      </a:lnTo>
                      <a:cubicBezTo>
                        <a:pt x="16598" y="0"/>
                        <a:pt x="0" y="6781"/>
                        <a:pt x="0" y="29238"/>
                      </a:cubicBezTo>
                      <a:cubicBezTo>
                        <a:pt x="0" y="51695"/>
                        <a:pt x="16598" y="58583"/>
                        <a:pt x="16598" y="58583"/>
                      </a:cubicBezTo>
                      <a:lnTo>
                        <a:pt x="84945" y="58583"/>
                      </a:lnTo>
                      <a:lnTo>
                        <a:pt x="84945" y="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0" name="자유형: 도형 1049">
                  <a:extLst>
                    <a:ext uri="{FF2B5EF4-FFF2-40B4-BE49-F238E27FC236}">
                      <a16:creationId xmlns:a16="http://schemas.microsoft.com/office/drawing/2014/main" id="{3182F9F8-1A3E-5B9B-62D6-46F88B9FBD3B}"/>
                    </a:ext>
                  </a:extLst>
                </p:cNvPr>
                <p:cNvSpPr/>
                <p:nvPr/>
              </p:nvSpPr>
              <p:spPr>
                <a:xfrm>
                  <a:off x="8188530" y="4183374"/>
                  <a:ext cx="82992" cy="58582"/>
                </a:xfrm>
                <a:custGeom>
                  <a:avLst/>
                  <a:gdLst>
                    <a:gd name="connsiteX0" fmla="*/ 82992 w 82992"/>
                    <a:gd name="connsiteY0" fmla="*/ 58583 h 58582"/>
                    <a:gd name="connsiteX1" fmla="*/ 82992 w 82992"/>
                    <a:gd name="connsiteY1" fmla="*/ 0 h 58582"/>
                    <a:gd name="connsiteX2" fmla="*/ 14646 w 82992"/>
                    <a:gd name="connsiteY2" fmla="*/ 0 h 58582"/>
                    <a:gd name="connsiteX3" fmla="*/ 0 w 82992"/>
                    <a:gd name="connsiteY3" fmla="*/ 29238 h 58582"/>
                    <a:gd name="connsiteX4" fmla="*/ 14646 w 82992"/>
                    <a:gd name="connsiteY4" fmla="*/ 58583 h 58582"/>
                    <a:gd name="connsiteX5" fmla="*/ 82992 w 82992"/>
                    <a:gd name="connsiteY5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992" h="58582">
                      <a:moveTo>
                        <a:pt x="82992" y="58583"/>
                      </a:moveTo>
                      <a:lnTo>
                        <a:pt x="82992" y="0"/>
                      </a:lnTo>
                      <a:lnTo>
                        <a:pt x="14646" y="0"/>
                      </a:lnTo>
                      <a:cubicBezTo>
                        <a:pt x="14646" y="0"/>
                        <a:pt x="0" y="12639"/>
                        <a:pt x="0" y="29238"/>
                      </a:cubicBezTo>
                      <a:cubicBezTo>
                        <a:pt x="0" y="45836"/>
                        <a:pt x="14646" y="58583"/>
                        <a:pt x="14646" y="58583"/>
                      </a:cubicBezTo>
                      <a:lnTo>
                        <a:pt x="82992" y="5858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1" name="자유형: 도형 1050">
                  <a:extLst>
                    <a:ext uri="{FF2B5EF4-FFF2-40B4-BE49-F238E27FC236}">
                      <a16:creationId xmlns:a16="http://schemas.microsoft.com/office/drawing/2014/main" id="{DE7FCD4F-5726-64B1-8A14-DAFC0830F90C}"/>
                    </a:ext>
                  </a:extLst>
                </p:cNvPr>
                <p:cNvSpPr/>
                <p:nvPr/>
              </p:nvSpPr>
              <p:spPr>
                <a:xfrm>
                  <a:off x="8187798" y="4476289"/>
                  <a:ext cx="83724" cy="58582"/>
                </a:xfrm>
                <a:custGeom>
                  <a:avLst/>
                  <a:gdLst>
                    <a:gd name="connsiteX0" fmla="*/ 83725 w 83724"/>
                    <a:gd name="connsiteY0" fmla="*/ 58583 h 58582"/>
                    <a:gd name="connsiteX1" fmla="*/ 83725 w 83724"/>
                    <a:gd name="connsiteY1" fmla="*/ 0 h 58582"/>
                    <a:gd name="connsiteX2" fmla="*/ 15378 w 83724"/>
                    <a:gd name="connsiteY2" fmla="*/ 0 h 58582"/>
                    <a:gd name="connsiteX3" fmla="*/ 0 w 83724"/>
                    <a:gd name="connsiteY3" fmla="*/ 27773 h 58582"/>
                    <a:gd name="connsiteX4" fmla="*/ 15378 w 83724"/>
                    <a:gd name="connsiteY4" fmla="*/ 58583 h 58582"/>
                    <a:gd name="connsiteX5" fmla="*/ 83725 w 83724"/>
                    <a:gd name="connsiteY5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724" h="58582">
                      <a:moveTo>
                        <a:pt x="83725" y="58583"/>
                      </a:moveTo>
                      <a:lnTo>
                        <a:pt x="83725" y="0"/>
                      </a:lnTo>
                      <a:lnTo>
                        <a:pt x="15378" y="0"/>
                      </a:lnTo>
                      <a:cubicBezTo>
                        <a:pt x="15378" y="0"/>
                        <a:pt x="0" y="8734"/>
                        <a:pt x="0" y="27773"/>
                      </a:cubicBezTo>
                      <a:cubicBezTo>
                        <a:pt x="0" y="46813"/>
                        <a:pt x="15378" y="58583"/>
                        <a:pt x="15378" y="58583"/>
                      </a:cubicBezTo>
                      <a:lnTo>
                        <a:pt x="83725" y="5858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2" name="자유형: 도형 1051">
                  <a:extLst>
                    <a:ext uri="{FF2B5EF4-FFF2-40B4-BE49-F238E27FC236}">
                      <a16:creationId xmlns:a16="http://schemas.microsoft.com/office/drawing/2014/main" id="{72F978EE-FEAC-F58F-7AA6-AC4DEC92F734}"/>
                    </a:ext>
                  </a:extLst>
                </p:cNvPr>
                <p:cNvSpPr/>
                <p:nvPr/>
              </p:nvSpPr>
              <p:spPr>
                <a:xfrm>
                  <a:off x="7617347" y="3890460"/>
                  <a:ext cx="585829" cy="58582"/>
                </a:xfrm>
                <a:custGeom>
                  <a:avLst/>
                  <a:gdLst>
                    <a:gd name="connsiteX0" fmla="*/ 0 w 585829"/>
                    <a:gd name="connsiteY0" fmla="*/ 0 h 58582"/>
                    <a:gd name="connsiteX1" fmla="*/ 585829 w 585829"/>
                    <a:gd name="connsiteY1" fmla="*/ 0 h 58582"/>
                    <a:gd name="connsiteX2" fmla="*/ 585829 w 585829"/>
                    <a:gd name="connsiteY2" fmla="*/ 58583 h 58582"/>
                    <a:gd name="connsiteX3" fmla="*/ 0 w 585829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9" h="58582">
                      <a:moveTo>
                        <a:pt x="0" y="0"/>
                      </a:moveTo>
                      <a:lnTo>
                        <a:pt x="585829" y="0"/>
                      </a:lnTo>
                      <a:lnTo>
                        <a:pt x="585829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3" name="자유형: 도형 1052">
                  <a:extLst>
                    <a:ext uri="{FF2B5EF4-FFF2-40B4-BE49-F238E27FC236}">
                      <a16:creationId xmlns:a16="http://schemas.microsoft.com/office/drawing/2014/main" id="{5148952B-5BFF-BE1D-8F50-89C77ED68197}"/>
                    </a:ext>
                  </a:extLst>
                </p:cNvPr>
                <p:cNvSpPr/>
                <p:nvPr/>
              </p:nvSpPr>
              <p:spPr>
                <a:xfrm>
                  <a:off x="7617347" y="4476289"/>
                  <a:ext cx="585829" cy="58582"/>
                </a:xfrm>
                <a:custGeom>
                  <a:avLst/>
                  <a:gdLst>
                    <a:gd name="connsiteX0" fmla="*/ 0 w 585829"/>
                    <a:gd name="connsiteY0" fmla="*/ 0 h 58582"/>
                    <a:gd name="connsiteX1" fmla="*/ 585829 w 585829"/>
                    <a:gd name="connsiteY1" fmla="*/ 0 h 58582"/>
                    <a:gd name="connsiteX2" fmla="*/ 585829 w 585829"/>
                    <a:gd name="connsiteY2" fmla="*/ 58583 h 58582"/>
                    <a:gd name="connsiteX3" fmla="*/ 0 w 585829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9" h="58582">
                      <a:moveTo>
                        <a:pt x="0" y="0"/>
                      </a:moveTo>
                      <a:lnTo>
                        <a:pt x="585829" y="0"/>
                      </a:lnTo>
                      <a:lnTo>
                        <a:pt x="585829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4" name="자유형: 도형 1053">
                  <a:extLst>
                    <a:ext uri="{FF2B5EF4-FFF2-40B4-BE49-F238E27FC236}">
                      <a16:creationId xmlns:a16="http://schemas.microsoft.com/office/drawing/2014/main" id="{089EF252-B652-4EAF-D545-A03F096FBA98}"/>
                    </a:ext>
                  </a:extLst>
                </p:cNvPr>
                <p:cNvSpPr/>
                <p:nvPr/>
              </p:nvSpPr>
              <p:spPr>
                <a:xfrm>
                  <a:off x="7617347" y="4183374"/>
                  <a:ext cx="585829" cy="58582"/>
                </a:xfrm>
                <a:custGeom>
                  <a:avLst/>
                  <a:gdLst>
                    <a:gd name="connsiteX0" fmla="*/ 0 w 585829"/>
                    <a:gd name="connsiteY0" fmla="*/ 0 h 58582"/>
                    <a:gd name="connsiteX1" fmla="*/ 585829 w 585829"/>
                    <a:gd name="connsiteY1" fmla="*/ 0 h 58582"/>
                    <a:gd name="connsiteX2" fmla="*/ 585829 w 585829"/>
                    <a:gd name="connsiteY2" fmla="*/ 58583 h 58582"/>
                    <a:gd name="connsiteX3" fmla="*/ 0 w 585829"/>
                    <a:gd name="connsiteY3" fmla="*/ 58583 h 5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5829" h="58582">
                      <a:moveTo>
                        <a:pt x="0" y="0"/>
                      </a:moveTo>
                      <a:lnTo>
                        <a:pt x="585829" y="0"/>
                      </a:lnTo>
                      <a:lnTo>
                        <a:pt x="585829" y="58583"/>
                      </a:lnTo>
                      <a:lnTo>
                        <a:pt x="0" y="58583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055" name="그래픽 39" descr="다양한 건물, 고층빌딩과 나무가 있는 도시 블록">
                <a:extLst>
                  <a:ext uri="{FF2B5EF4-FFF2-40B4-BE49-F238E27FC236}">
                    <a16:creationId xmlns:a16="http://schemas.microsoft.com/office/drawing/2014/main" id="{12B71F76-6A4C-0CB0-297F-08074182AC03}"/>
                  </a:ext>
                </a:extLst>
              </p:cNvPr>
              <p:cNvGrpSpPr/>
              <p:nvPr/>
            </p:nvGrpSpPr>
            <p:grpSpPr>
              <a:xfrm>
                <a:off x="7617347" y="3653687"/>
                <a:ext cx="654176" cy="766460"/>
                <a:chOff x="7617347" y="3653687"/>
                <a:chExt cx="654176" cy="766460"/>
              </a:xfrm>
              <a:solidFill>
                <a:srgbClr val="D2D2D2"/>
              </a:solidFill>
            </p:grpSpPr>
            <p:sp>
              <p:nvSpPr>
                <p:cNvPr id="1056" name="자유형: 도형 1055">
                  <a:extLst>
                    <a:ext uri="{FF2B5EF4-FFF2-40B4-BE49-F238E27FC236}">
                      <a16:creationId xmlns:a16="http://schemas.microsoft.com/office/drawing/2014/main" id="{1AD64808-2FCB-2327-EF37-47A59959BFEF}"/>
                    </a:ext>
                  </a:extLst>
                </p:cNvPr>
                <p:cNvSpPr/>
                <p:nvPr/>
              </p:nvSpPr>
              <p:spPr>
                <a:xfrm>
                  <a:off x="7617347" y="3653687"/>
                  <a:ext cx="654176" cy="4881"/>
                </a:xfrm>
                <a:custGeom>
                  <a:avLst/>
                  <a:gdLst>
                    <a:gd name="connsiteX0" fmla="*/ 0 w 654176"/>
                    <a:gd name="connsiteY0" fmla="*/ 0 h 4881"/>
                    <a:gd name="connsiteX1" fmla="*/ 654176 w 654176"/>
                    <a:gd name="connsiteY1" fmla="*/ 0 h 4881"/>
                    <a:gd name="connsiteX2" fmla="*/ 654176 w 654176"/>
                    <a:gd name="connsiteY2" fmla="*/ 4882 h 4881"/>
                    <a:gd name="connsiteX3" fmla="*/ 0 w 654176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4176" h="4881">
                      <a:moveTo>
                        <a:pt x="0" y="0"/>
                      </a:moveTo>
                      <a:lnTo>
                        <a:pt x="654176" y="0"/>
                      </a:lnTo>
                      <a:lnTo>
                        <a:pt x="654176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7" name="자유형: 도형 1056">
                  <a:extLst>
                    <a:ext uri="{FF2B5EF4-FFF2-40B4-BE49-F238E27FC236}">
                      <a16:creationId xmlns:a16="http://schemas.microsoft.com/office/drawing/2014/main" id="{C245EC0B-9110-95D1-FD08-1AAACA70AC5E}"/>
                    </a:ext>
                  </a:extLst>
                </p:cNvPr>
                <p:cNvSpPr/>
                <p:nvPr/>
              </p:nvSpPr>
              <p:spPr>
                <a:xfrm>
                  <a:off x="7617347" y="3712270"/>
                  <a:ext cx="654176" cy="4881"/>
                </a:xfrm>
                <a:custGeom>
                  <a:avLst/>
                  <a:gdLst>
                    <a:gd name="connsiteX0" fmla="*/ 0 w 654176"/>
                    <a:gd name="connsiteY0" fmla="*/ 0 h 4881"/>
                    <a:gd name="connsiteX1" fmla="*/ 654176 w 654176"/>
                    <a:gd name="connsiteY1" fmla="*/ 0 h 4881"/>
                    <a:gd name="connsiteX2" fmla="*/ 654176 w 654176"/>
                    <a:gd name="connsiteY2" fmla="*/ 4882 h 4881"/>
                    <a:gd name="connsiteX3" fmla="*/ 0 w 654176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4176" h="4881">
                      <a:moveTo>
                        <a:pt x="0" y="0"/>
                      </a:moveTo>
                      <a:lnTo>
                        <a:pt x="654176" y="0"/>
                      </a:lnTo>
                      <a:lnTo>
                        <a:pt x="654176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8" name="자유형: 도형 1057">
                  <a:extLst>
                    <a:ext uri="{FF2B5EF4-FFF2-40B4-BE49-F238E27FC236}">
                      <a16:creationId xmlns:a16="http://schemas.microsoft.com/office/drawing/2014/main" id="{CC011F13-321B-7F83-7581-A8C84954D1AF}"/>
                    </a:ext>
                  </a:extLst>
                </p:cNvPr>
                <p:cNvSpPr/>
                <p:nvPr/>
              </p:nvSpPr>
              <p:spPr>
                <a:xfrm>
                  <a:off x="7617347" y="3770853"/>
                  <a:ext cx="654176" cy="4881"/>
                </a:xfrm>
                <a:custGeom>
                  <a:avLst/>
                  <a:gdLst>
                    <a:gd name="connsiteX0" fmla="*/ 0 w 654176"/>
                    <a:gd name="connsiteY0" fmla="*/ 0 h 4881"/>
                    <a:gd name="connsiteX1" fmla="*/ 654176 w 654176"/>
                    <a:gd name="connsiteY1" fmla="*/ 0 h 4881"/>
                    <a:gd name="connsiteX2" fmla="*/ 654176 w 654176"/>
                    <a:gd name="connsiteY2" fmla="*/ 4882 h 4881"/>
                    <a:gd name="connsiteX3" fmla="*/ 0 w 654176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4176" h="4881">
                      <a:moveTo>
                        <a:pt x="0" y="0"/>
                      </a:moveTo>
                      <a:lnTo>
                        <a:pt x="654176" y="0"/>
                      </a:lnTo>
                      <a:lnTo>
                        <a:pt x="654176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9" name="자유형: 도형 1058">
                  <a:extLst>
                    <a:ext uri="{FF2B5EF4-FFF2-40B4-BE49-F238E27FC236}">
                      <a16:creationId xmlns:a16="http://schemas.microsoft.com/office/drawing/2014/main" id="{F460F63F-7249-2967-8D20-036901715EDD}"/>
                    </a:ext>
                  </a:extLst>
                </p:cNvPr>
                <p:cNvSpPr/>
                <p:nvPr/>
              </p:nvSpPr>
              <p:spPr>
                <a:xfrm>
                  <a:off x="7617347" y="3829436"/>
                  <a:ext cx="654176" cy="4881"/>
                </a:xfrm>
                <a:custGeom>
                  <a:avLst/>
                  <a:gdLst>
                    <a:gd name="connsiteX0" fmla="*/ 0 w 654176"/>
                    <a:gd name="connsiteY0" fmla="*/ 0 h 4881"/>
                    <a:gd name="connsiteX1" fmla="*/ 654176 w 654176"/>
                    <a:gd name="connsiteY1" fmla="*/ 0 h 4881"/>
                    <a:gd name="connsiteX2" fmla="*/ 654176 w 654176"/>
                    <a:gd name="connsiteY2" fmla="*/ 4882 h 4881"/>
                    <a:gd name="connsiteX3" fmla="*/ 0 w 654176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4176" h="4881">
                      <a:moveTo>
                        <a:pt x="0" y="0"/>
                      </a:moveTo>
                      <a:lnTo>
                        <a:pt x="654176" y="0"/>
                      </a:lnTo>
                      <a:lnTo>
                        <a:pt x="654176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0" name="자유형: 도형 1059">
                  <a:extLst>
                    <a:ext uri="{FF2B5EF4-FFF2-40B4-BE49-F238E27FC236}">
                      <a16:creationId xmlns:a16="http://schemas.microsoft.com/office/drawing/2014/main" id="{33EA69D6-0BE9-4789-7A98-417F72C2BDD4}"/>
                    </a:ext>
                  </a:extLst>
                </p:cNvPr>
                <p:cNvSpPr/>
                <p:nvPr/>
              </p:nvSpPr>
              <p:spPr>
                <a:xfrm>
                  <a:off x="7617347" y="4005184"/>
                  <a:ext cx="654176" cy="4881"/>
                </a:xfrm>
                <a:custGeom>
                  <a:avLst/>
                  <a:gdLst>
                    <a:gd name="connsiteX0" fmla="*/ 0 w 654176"/>
                    <a:gd name="connsiteY0" fmla="*/ 0 h 4881"/>
                    <a:gd name="connsiteX1" fmla="*/ 654176 w 654176"/>
                    <a:gd name="connsiteY1" fmla="*/ 0 h 4881"/>
                    <a:gd name="connsiteX2" fmla="*/ 654176 w 654176"/>
                    <a:gd name="connsiteY2" fmla="*/ 4882 h 4881"/>
                    <a:gd name="connsiteX3" fmla="*/ 0 w 654176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4176" h="4881">
                      <a:moveTo>
                        <a:pt x="0" y="0"/>
                      </a:moveTo>
                      <a:lnTo>
                        <a:pt x="654176" y="0"/>
                      </a:lnTo>
                      <a:lnTo>
                        <a:pt x="654176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1" name="자유형: 도형 1060">
                  <a:extLst>
                    <a:ext uri="{FF2B5EF4-FFF2-40B4-BE49-F238E27FC236}">
                      <a16:creationId xmlns:a16="http://schemas.microsoft.com/office/drawing/2014/main" id="{2588F750-1FBA-6528-6077-FD734707CBCA}"/>
                    </a:ext>
                  </a:extLst>
                </p:cNvPr>
                <p:cNvSpPr/>
                <p:nvPr/>
              </p:nvSpPr>
              <p:spPr>
                <a:xfrm>
                  <a:off x="7617347" y="4063767"/>
                  <a:ext cx="654176" cy="4881"/>
                </a:xfrm>
                <a:custGeom>
                  <a:avLst/>
                  <a:gdLst>
                    <a:gd name="connsiteX0" fmla="*/ 0 w 654176"/>
                    <a:gd name="connsiteY0" fmla="*/ 0 h 4881"/>
                    <a:gd name="connsiteX1" fmla="*/ 654176 w 654176"/>
                    <a:gd name="connsiteY1" fmla="*/ 0 h 4881"/>
                    <a:gd name="connsiteX2" fmla="*/ 654176 w 654176"/>
                    <a:gd name="connsiteY2" fmla="*/ 4882 h 4881"/>
                    <a:gd name="connsiteX3" fmla="*/ 0 w 654176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4176" h="4881">
                      <a:moveTo>
                        <a:pt x="0" y="0"/>
                      </a:moveTo>
                      <a:lnTo>
                        <a:pt x="654176" y="0"/>
                      </a:lnTo>
                      <a:lnTo>
                        <a:pt x="654176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2" name="자유형: 도형 1061">
                  <a:extLst>
                    <a:ext uri="{FF2B5EF4-FFF2-40B4-BE49-F238E27FC236}">
                      <a16:creationId xmlns:a16="http://schemas.microsoft.com/office/drawing/2014/main" id="{6A6D7184-23CD-1349-59F2-359218DAC2E4}"/>
                    </a:ext>
                  </a:extLst>
                </p:cNvPr>
                <p:cNvSpPr/>
                <p:nvPr/>
              </p:nvSpPr>
              <p:spPr>
                <a:xfrm>
                  <a:off x="7617347" y="4122350"/>
                  <a:ext cx="654176" cy="4881"/>
                </a:xfrm>
                <a:custGeom>
                  <a:avLst/>
                  <a:gdLst>
                    <a:gd name="connsiteX0" fmla="*/ 0 w 654176"/>
                    <a:gd name="connsiteY0" fmla="*/ 0 h 4881"/>
                    <a:gd name="connsiteX1" fmla="*/ 654176 w 654176"/>
                    <a:gd name="connsiteY1" fmla="*/ 0 h 4881"/>
                    <a:gd name="connsiteX2" fmla="*/ 654176 w 654176"/>
                    <a:gd name="connsiteY2" fmla="*/ 4882 h 4881"/>
                    <a:gd name="connsiteX3" fmla="*/ 0 w 654176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4176" h="4881">
                      <a:moveTo>
                        <a:pt x="0" y="0"/>
                      </a:moveTo>
                      <a:lnTo>
                        <a:pt x="654176" y="0"/>
                      </a:lnTo>
                      <a:lnTo>
                        <a:pt x="654176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3" name="자유형: 도형 1062">
                  <a:extLst>
                    <a:ext uri="{FF2B5EF4-FFF2-40B4-BE49-F238E27FC236}">
                      <a16:creationId xmlns:a16="http://schemas.microsoft.com/office/drawing/2014/main" id="{64748B9B-CC25-CBC4-B90E-3D98AFEBAFB2}"/>
                    </a:ext>
                  </a:extLst>
                </p:cNvPr>
                <p:cNvSpPr/>
                <p:nvPr/>
              </p:nvSpPr>
              <p:spPr>
                <a:xfrm>
                  <a:off x="7617347" y="4298099"/>
                  <a:ext cx="654176" cy="4881"/>
                </a:xfrm>
                <a:custGeom>
                  <a:avLst/>
                  <a:gdLst>
                    <a:gd name="connsiteX0" fmla="*/ 0 w 654176"/>
                    <a:gd name="connsiteY0" fmla="*/ 0 h 4881"/>
                    <a:gd name="connsiteX1" fmla="*/ 654176 w 654176"/>
                    <a:gd name="connsiteY1" fmla="*/ 0 h 4881"/>
                    <a:gd name="connsiteX2" fmla="*/ 654176 w 654176"/>
                    <a:gd name="connsiteY2" fmla="*/ 4882 h 4881"/>
                    <a:gd name="connsiteX3" fmla="*/ 0 w 654176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4176" h="4881">
                      <a:moveTo>
                        <a:pt x="0" y="0"/>
                      </a:moveTo>
                      <a:lnTo>
                        <a:pt x="654176" y="0"/>
                      </a:lnTo>
                      <a:lnTo>
                        <a:pt x="654176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4" name="자유형: 도형 1063">
                  <a:extLst>
                    <a:ext uri="{FF2B5EF4-FFF2-40B4-BE49-F238E27FC236}">
                      <a16:creationId xmlns:a16="http://schemas.microsoft.com/office/drawing/2014/main" id="{AE89C40D-70ED-26A7-F885-CE8FA10C2284}"/>
                    </a:ext>
                  </a:extLst>
                </p:cNvPr>
                <p:cNvSpPr/>
                <p:nvPr/>
              </p:nvSpPr>
              <p:spPr>
                <a:xfrm>
                  <a:off x="7617347" y="4356682"/>
                  <a:ext cx="654176" cy="4881"/>
                </a:xfrm>
                <a:custGeom>
                  <a:avLst/>
                  <a:gdLst>
                    <a:gd name="connsiteX0" fmla="*/ 0 w 654176"/>
                    <a:gd name="connsiteY0" fmla="*/ 0 h 4881"/>
                    <a:gd name="connsiteX1" fmla="*/ 654176 w 654176"/>
                    <a:gd name="connsiteY1" fmla="*/ 0 h 4881"/>
                    <a:gd name="connsiteX2" fmla="*/ 654176 w 654176"/>
                    <a:gd name="connsiteY2" fmla="*/ 4882 h 4881"/>
                    <a:gd name="connsiteX3" fmla="*/ 0 w 654176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4176" h="4881">
                      <a:moveTo>
                        <a:pt x="0" y="0"/>
                      </a:moveTo>
                      <a:lnTo>
                        <a:pt x="654176" y="0"/>
                      </a:lnTo>
                      <a:lnTo>
                        <a:pt x="654176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5" name="자유형: 도형 1064">
                  <a:extLst>
                    <a:ext uri="{FF2B5EF4-FFF2-40B4-BE49-F238E27FC236}">
                      <a16:creationId xmlns:a16="http://schemas.microsoft.com/office/drawing/2014/main" id="{6DB74264-BC92-8F1E-D737-007F797EA3EE}"/>
                    </a:ext>
                  </a:extLst>
                </p:cNvPr>
                <p:cNvSpPr/>
                <p:nvPr/>
              </p:nvSpPr>
              <p:spPr>
                <a:xfrm>
                  <a:off x="7617347" y="4415265"/>
                  <a:ext cx="654176" cy="4881"/>
                </a:xfrm>
                <a:custGeom>
                  <a:avLst/>
                  <a:gdLst>
                    <a:gd name="connsiteX0" fmla="*/ 0 w 654176"/>
                    <a:gd name="connsiteY0" fmla="*/ 0 h 4881"/>
                    <a:gd name="connsiteX1" fmla="*/ 654176 w 654176"/>
                    <a:gd name="connsiteY1" fmla="*/ 0 h 4881"/>
                    <a:gd name="connsiteX2" fmla="*/ 654176 w 654176"/>
                    <a:gd name="connsiteY2" fmla="*/ 4882 h 4881"/>
                    <a:gd name="connsiteX3" fmla="*/ 0 w 654176"/>
                    <a:gd name="connsiteY3" fmla="*/ 4882 h 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4176" h="4881">
                      <a:moveTo>
                        <a:pt x="0" y="0"/>
                      </a:moveTo>
                      <a:lnTo>
                        <a:pt x="654176" y="0"/>
                      </a:lnTo>
                      <a:lnTo>
                        <a:pt x="654176" y="4882"/>
                      </a:lnTo>
                      <a:lnTo>
                        <a:pt x="0" y="4882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066" name="그래픽 39" descr="다양한 건물, 고층빌딩과 나무가 있는 도시 블록">
              <a:extLst>
                <a:ext uri="{FF2B5EF4-FFF2-40B4-BE49-F238E27FC236}">
                  <a16:creationId xmlns:a16="http://schemas.microsoft.com/office/drawing/2014/main" id="{2C558A63-C81F-403B-98E5-BD3B54C75235}"/>
                </a:ext>
              </a:extLst>
            </p:cNvPr>
            <p:cNvGrpSpPr/>
            <p:nvPr/>
          </p:nvGrpSpPr>
          <p:grpSpPr>
            <a:xfrm>
              <a:off x="9960664" y="4124791"/>
              <a:ext cx="788174" cy="2108985"/>
              <a:chOff x="9960664" y="4124791"/>
              <a:chExt cx="788174" cy="2108985"/>
            </a:xfrm>
          </p:grpSpPr>
          <p:sp>
            <p:nvSpPr>
              <p:cNvPr id="1067" name="자유형: 도형 1066">
                <a:extLst>
                  <a:ext uri="{FF2B5EF4-FFF2-40B4-BE49-F238E27FC236}">
                    <a16:creationId xmlns:a16="http://schemas.microsoft.com/office/drawing/2014/main" id="{FED568F6-C575-E54F-5701-D2B88C01B9C9}"/>
                  </a:ext>
                </a:extLst>
              </p:cNvPr>
              <p:cNvSpPr/>
              <p:nvPr/>
            </p:nvSpPr>
            <p:spPr>
              <a:xfrm>
                <a:off x="9960664" y="4124791"/>
                <a:ext cx="585829" cy="102520"/>
              </a:xfrm>
              <a:custGeom>
                <a:avLst/>
                <a:gdLst>
                  <a:gd name="connsiteX0" fmla="*/ 47843 w 585829"/>
                  <a:gd name="connsiteY0" fmla="*/ 102520 h 102520"/>
                  <a:gd name="connsiteX1" fmla="*/ 585829 w 585829"/>
                  <a:gd name="connsiteY1" fmla="*/ 102520 h 102520"/>
                  <a:gd name="connsiteX2" fmla="*/ 585829 w 585829"/>
                  <a:gd name="connsiteY2" fmla="*/ 0 h 102520"/>
                  <a:gd name="connsiteX3" fmla="*/ 0 w 585829"/>
                  <a:gd name="connsiteY3" fmla="*/ 0 h 102520"/>
                  <a:gd name="connsiteX4" fmla="*/ 0 w 585829"/>
                  <a:gd name="connsiteY4" fmla="*/ 59017 h 102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829" h="102520">
                    <a:moveTo>
                      <a:pt x="47843" y="102520"/>
                    </a:moveTo>
                    <a:lnTo>
                      <a:pt x="585829" y="102520"/>
                    </a:lnTo>
                    <a:lnTo>
                      <a:pt x="585829" y="0"/>
                    </a:lnTo>
                    <a:lnTo>
                      <a:pt x="0" y="0"/>
                    </a:lnTo>
                    <a:lnTo>
                      <a:pt x="0" y="59017"/>
                    </a:lnTo>
                    <a:close/>
                  </a:path>
                </a:pathLst>
              </a:custGeom>
              <a:solidFill>
                <a:srgbClr val="505050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68" name="자유형: 도형 1067">
                <a:extLst>
                  <a:ext uri="{FF2B5EF4-FFF2-40B4-BE49-F238E27FC236}">
                    <a16:creationId xmlns:a16="http://schemas.microsoft.com/office/drawing/2014/main" id="{3BB7CF84-CF3A-B99C-3414-57888BCEA81F}"/>
                  </a:ext>
                </a:extLst>
              </p:cNvPr>
              <p:cNvSpPr/>
              <p:nvPr/>
            </p:nvSpPr>
            <p:spPr>
              <a:xfrm>
                <a:off x="9960664" y="4183374"/>
                <a:ext cx="788174" cy="2050402"/>
              </a:xfrm>
              <a:custGeom>
                <a:avLst/>
                <a:gdLst>
                  <a:gd name="connsiteX0" fmla="*/ 782546 w 788174"/>
                  <a:gd name="connsiteY0" fmla="*/ 2050403 h 2050402"/>
                  <a:gd name="connsiteX1" fmla="*/ 0 w 788174"/>
                  <a:gd name="connsiteY1" fmla="*/ 2050403 h 2050402"/>
                  <a:gd name="connsiteX2" fmla="*/ 0 w 788174"/>
                  <a:gd name="connsiteY2" fmla="*/ 0 h 2050402"/>
                  <a:gd name="connsiteX3" fmla="*/ 788175 w 788174"/>
                  <a:gd name="connsiteY3" fmla="*/ 0 h 205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8174" h="2050402">
                    <a:moveTo>
                      <a:pt x="782546" y="2050403"/>
                    </a:moveTo>
                    <a:lnTo>
                      <a:pt x="0" y="2050403"/>
                    </a:lnTo>
                    <a:lnTo>
                      <a:pt x="0" y="0"/>
                    </a:lnTo>
                    <a:lnTo>
                      <a:pt x="788175" y="0"/>
                    </a:lnTo>
                    <a:close/>
                  </a:path>
                </a:pathLst>
              </a:custGeom>
              <a:solidFill>
                <a:srgbClr val="D2D2D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69" name="자유형: 도형 1068">
                <a:extLst>
                  <a:ext uri="{FF2B5EF4-FFF2-40B4-BE49-F238E27FC236}">
                    <a16:creationId xmlns:a16="http://schemas.microsoft.com/office/drawing/2014/main" id="{BF28E318-E055-3C94-C6A6-3842D3298305}"/>
                  </a:ext>
                </a:extLst>
              </p:cNvPr>
              <p:cNvSpPr/>
              <p:nvPr/>
            </p:nvSpPr>
            <p:spPr>
              <a:xfrm>
                <a:off x="10541612" y="4183374"/>
                <a:ext cx="9763" cy="1171658"/>
              </a:xfrm>
              <a:custGeom>
                <a:avLst/>
                <a:gdLst>
                  <a:gd name="connsiteX0" fmla="*/ 0 w 9763"/>
                  <a:gd name="connsiteY0" fmla="*/ 0 h 1171658"/>
                  <a:gd name="connsiteX1" fmla="*/ 9764 w 9763"/>
                  <a:gd name="connsiteY1" fmla="*/ 0 h 1171658"/>
                  <a:gd name="connsiteX2" fmla="*/ 9764 w 9763"/>
                  <a:gd name="connsiteY2" fmla="*/ 1171659 h 1171658"/>
                  <a:gd name="connsiteX3" fmla="*/ 0 w 9763"/>
                  <a:gd name="connsiteY3" fmla="*/ 1171659 h 117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3" h="1171658">
                    <a:moveTo>
                      <a:pt x="0" y="0"/>
                    </a:moveTo>
                    <a:lnTo>
                      <a:pt x="9764" y="0"/>
                    </a:lnTo>
                    <a:lnTo>
                      <a:pt x="9764" y="1171659"/>
                    </a:lnTo>
                    <a:lnTo>
                      <a:pt x="0" y="1171659"/>
                    </a:lnTo>
                    <a:close/>
                  </a:path>
                </a:pathLst>
              </a:custGeom>
              <a:solidFill>
                <a:srgbClr val="E6E6E6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70" name="자유형: 도형 1069">
                <a:extLst>
                  <a:ext uri="{FF2B5EF4-FFF2-40B4-BE49-F238E27FC236}">
                    <a16:creationId xmlns:a16="http://schemas.microsoft.com/office/drawing/2014/main" id="{FA1A21BE-4056-03D6-ADCB-AC2E82F1DBEB}"/>
                  </a:ext>
                </a:extLst>
              </p:cNvPr>
              <p:cNvSpPr/>
              <p:nvPr/>
            </p:nvSpPr>
            <p:spPr>
              <a:xfrm>
                <a:off x="10580667" y="4183374"/>
                <a:ext cx="9763" cy="1171658"/>
              </a:xfrm>
              <a:custGeom>
                <a:avLst/>
                <a:gdLst>
                  <a:gd name="connsiteX0" fmla="*/ 0 w 9763"/>
                  <a:gd name="connsiteY0" fmla="*/ 0 h 1171658"/>
                  <a:gd name="connsiteX1" fmla="*/ 9764 w 9763"/>
                  <a:gd name="connsiteY1" fmla="*/ 0 h 1171658"/>
                  <a:gd name="connsiteX2" fmla="*/ 9764 w 9763"/>
                  <a:gd name="connsiteY2" fmla="*/ 1171659 h 1171658"/>
                  <a:gd name="connsiteX3" fmla="*/ 0 w 9763"/>
                  <a:gd name="connsiteY3" fmla="*/ 1171659 h 117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3" h="1171658">
                    <a:moveTo>
                      <a:pt x="0" y="0"/>
                    </a:moveTo>
                    <a:lnTo>
                      <a:pt x="9764" y="0"/>
                    </a:lnTo>
                    <a:lnTo>
                      <a:pt x="9764" y="1171659"/>
                    </a:lnTo>
                    <a:lnTo>
                      <a:pt x="0" y="1171659"/>
                    </a:lnTo>
                    <a:close/>
                  </a:path>
                </a:pathLst>
              </a:custGeom>
              <a:solidFill>
                <a:srgbClr val="E6E6E6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71" name="자유형: 도형 1070">
                <a:extLst>
                  <a:ext uri="{FF2B5EF4-FFF2-40B4-BE49-F238E27FC236}">
                    <a16:creationId xmlns:a16="http://schemas.microsoft.com/office/drawing/2014/main" id="{1877A8C5-75B3-2390-1292-FD0C03048C4A}"/>
                  </a:ext>
                </a:extLst>
              </p:cNvPr>
              <p:cNvSpPr/>
              <p:nvPr/>
            </p:nvSpPr>
            <p:spPr>
              <a:xfrm>
                <a:off x="10619722" y="4183374"/>
                <a:ext cx="9763" cy="1171658"/>
              </a:xfrm>
              <a:custGeom>
                <a:avLst/>
                <a:gdLst>
                  <a:gd name="connsiteX0" fmla="*/ 0 w 9763"/>
                  <a:gd name="connsiteY0" fmla="*/ 0 h 1171658"/>
                  <a:gd name="connsiteX1" fmla="*/ 9764 w 9763"/>
                  <a:gd name="connsiteY1" fmla="*/ 0 h 1171658"/>
                  <a:gd name="connsiteX2" fmla="*/ 9764 w 9763"/>
                  <a:gd name="connsiteY2" fmla="*/ 1171659 h 1171658"/>
                  <a:gd name="connsiteX3" fmla="*/ 0 w 9763"/>
                  <a:gd name="connsiteY3" fmla="*/ 1171659 h 117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3" h="1171658">
                    <a:moveTo>
                      <a:pt x="0" y="0"/>
                    </a:moveTo>
                    <a:lnTo>
                      <a:pt x="9764" y="0"/>
                    </a:lnTo>
                    <a:lnTo>
                      <a:pt x="9764" y="1171659"/>
                    </a:lnTo>
                    <a:lnTo>
                      <a:pt x="0" y="1171659"/>
                    </a:lnTo>
                    <a:close/>
                  </a:path>
                </a:pathLst>
              </a:custGeom>
              <a:solidFill>
                <a:srgbClr val="E6E6E6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72" name="자유형: 도형 1071">
                <a:extLst>
                  <a:ext uri="{FF2B5EF4-FFF2-40B4-BE49-F238E27FC236}">
                    <a16:creationId xmlns:a16="http://schemas.microsoft.com/office/drawing/2014/main" id="{44903677-32A2-9538-D5BD-3DCE943629A4}"/>
                  </a:ext>
                </a:extLst>
              </p:cNvPr>
              <p:cNvSpPr/>
              <p:nvPr/>
            </p:nvSpPr>
            <p:spPr>
              <a:xfrm>
                <a:off x="9960664" y="4476289"/>
                <a:ext cx="585829" cy="58582"/>
              </a:xfrm>
              <a:custGeom>
                <a:avLst/>
                <a:gdLst>
                  <a:gd name="connsiteX0" fmla="*/ 0 w 585829"/>
                  <a:gd name="connsiteY0" fmla="*/ 0 h 58582"/>
                  <a:gd name="connsiteX1" fmla="*/ 585829 w 585829"/>
                  <a:gd name="connsiteY1" fmla="*/ 0 h 58582"/>
                  <a:gd name="connsiteX2" fmla="*/ 585829 w 585829"/>
                  <a:gd name="connsiteY2" fmla="*/ 58583 h 58582"/>
                  <a:gd name="connsiteX3" fmla="*/ 0 w 585829"/>
                  <a:gd name="connsiteY3" fmla="*/ 58583 h 5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829" h="58582">
                    <a:moveTo>
                      <a:pt x="0" y="0"/>
                    </a:moveTo>
                    <a:lnTo>
                      <a:pt x="585829" y="0"/>
                    </a:lnTo>
                    <a:lnTo>
                      <a:pt x="585829" y="58583"/>
                    </a:lnTo>
                    <a:lnTo>
                      <a:pt x="0" y="58583"/>
                    </a:lnTo>
                    <a:close/>
                  </a:path>
                </a:pathLst>
              </a:custGeom>
              <a:solidFill>
                <a:srgbClr val="E6E6E6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73" name="자유형: 도형 1072">
                <a:extLst>
                  <a:ext uri="{FF2B5EF4-FFF2-40B4-BE49-F238E27FC236}">
                    <a16:creationId xmlns:a16="http://schemas.microsoft.com/office/drawing/2014/main" id="{868C1837-2109-533B-A925-24C46146A0B8}"/>
                  </a:ext>
                </a:extLst>
              </p:cNvPr>
              <p:cNvSpPr/>
              <p:nvPr/>
            </p:nvSpPr>
            <p:spPr>
              <a:xfrm>
                <a:off x="9960664" y="4593455"/>
                <a:ext cx="585829" cy="58582"/>
              </a:xfrm>
              <a:custGeom>
                <a:avLst/>
                <a:gdLst>
                  <a:gd name="connsiteX0" fmla="*/ 0 w 585829"/>
                  <a:gd name="connsiteY0" fmla="*/ 0 h 58582"/>
                  <a:gd name="connsiteX1" fmla="*/ 585829 w 585829"/>
                  <a:gd name="connsiteY1" fmla="*/ 0 h 58582"/>
                  <a:gd name="connsiteX2" fmla="*/ 585829 w 585829"/>
                  <a:gd name="connsiteY2" fmla="*/ 58583 h 58582"/>
                  <a:gd name="connsiteX3" fmla="*/ 0 w 585829"/>
                  <a:gd name="connsiteY3" fmla="*/ 58583 h 5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829" h="58582">
                    <a:moveTo>
                      <a:pt x="0" y="0"/>
                    </a:moveTo>
                    <a:lnTo>
                      <a:pt x="585829" y="0"/>
                    </a:lnTo>
                    <a:lnTo>
                      <a:pt x="585829" y="58583"/>
                    </a:lnTo>
                    <a:lnTo>
                      <a:pt x="0" y="58583"/>
                    </a:lnTo>
                    <a:close/>
                  </a:path>
                </a:pathLst>
              </a:custGeom>
              <a:solidFill>
                <a:srgbClr val="E6E6E6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74" name="자유형: 도형 1073">
                <a:extLst>
                  <a:ext uri="{FF2B5EF4-FFF2-40B4-BE49-F238E27FC236}">
                    <a16:creationId xmlns:a16="http://schemas.microsoft.com/office/drawing/2014/main" id="{7ACBDF89-4747-2191-0E91-D7EB26B8A414}"/>
                  </a:ext>
                </a:extLst>
              </p:cNvPr>
              <p:cNvSpPr/>
              <p:nvPr/>
            </p:nvSpPr>
            <p:spPr>
              <a:xfrm>
                <a:off x="9960664" y="4720385"/>
                <a:ext cx="585829" cy="58582"/>
              </a:xfrm>
              <a:custGeom>
                <a:avLst/>
                <a:gdLst>
                  <a:gd name="connsiteX0" fmla="*/ 0 w 585829"/>
                  <a:gd name="connsiteY0" fmla="*/ 0 h 58582"/>
                  <a:gd name="connsiteX1" fmla="*/ 585829 w 585829"/>
                  <a:gd name="connsiteY1" fmla="*/ 0 h 58582"/>
                  <a:gd name="connsiteX2" fmla="*/ 585829 w 585829"/>
                  <a:gd name="connsiteY2" fmla="*/ 58583 h 58582"/>
                  <a:gd name="connsiteX3" fmla="*/ 0 w 585829"/>
                  <a:gd name="connsiteY3" fmla="*/ 58583 h 5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829" h="58582">
                    <a:moveTo>
                      <a:pt x="0" y="0"/>
                    </a:moveTo>
                    <a:lnTo>
                      <a:pt x="585829" y="0"/>
                    </a:lnTo>
                    <a:lnTo>
                      <a:pt x="585829" y="58583"/>
                    </a:lnTo>
                    <a:lnTo>
                      <a:pt x="0" y="58583"/>
                    </a:lnTo>
                    <a:close/>
                  </a:path>
                </a:pathLst>
              </a:custGeom>
              <a:solidFill>
                <a:srgbClr val="E6E6E6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75" name="자유형: 도형 1074">
                <a:extLst>
                  <a:ext uri="{FF2B5EF4-FFF2-40B4-BE49-F238E27FC236}">
                    <a16:creationId xmlns:a16="http://schemas.microsoft.com/office/drawing/2014/main" id="{C1012E54-6A5F-C17C-A2F1-5AE7A5B361DE}"/>
                  </a:ext>
                </a:extLst>
              </p:cNvPr>
              <p:cNvSpPr/>
              <p:nvPr/>
            </p:nvSpPr>
            <p:spPr>
              <a:xfrm>
                <a:off x="9960664" y="4837550"/>
                <a:ext cx="585829" cy="58582"/>
              </a:xfrm>
              <a:custGeom>
                <a:avLst/>
                <a:gdLst>
                  <a:gd name="connsiteX0" fmla="*/ 0 w 585829"/>
                  <a:gd name="connsiteY0" fmla="*/ 0 h 58582"/>
                  <a:gd name="connsiteX1" fmla="*/ 585829 w 585829"/>
                  <a:gd name="connsiteY1" fmla="*/ 0 h 58582"/>
                  <a:gd name="connsiteX2" fmla="*/ 585829 w 585829"/>
                  <a:gd name="connsiteY2" fmla="*/ 58583 h 58582"/>
                  <a:gd name="connsiteX3" fmla="*/ 0 w 585829"/>
                  <a:gd name="connsiteY3" fmla="*/ 58583 h 5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5829" h="58582">
                    <a:moveTo>
                      <a:pt x="0" y="0"/>
                    </a:moveTo>
                    <a:lnTo>
                      <a:pt x="585829" y="0"/>
                    </a:lnTo>
                    <a:lnTo>
                      <a:pt x="585829" y="58583"/>
                    </a:lnTo>
                    <a:lnTo>
                      <a:pt x="0" y="58583"/>
                    </a:lnTo>
                    <a:close/>
                  </a:path>
                </a:pathLst>
              </a:custGeom>
              <a:solidFill>
                <a:srgbClr val="E6E6E6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076" name="자유형: 도형 1075">
              <a:extLst>
                <a:ext uri="{FF2B5EF4-FFF2-40B4-BE49-F238E27FC236}">
                  <a16:creationId xmlns:a16="http://schemas.microsoft.com/office/drawing/2014/main" id="{5210EEA1-8242-9D33-B7D8-C88764D903B3}"/>
                </a:ext>
              </a:extLst>
            </p:cNvPr>
            <p:cNvSpPr/>
            <p:nvPr/>
          </p:nvSpPr>
          <p:spPr>
            <a:xfrm>
              <a:off x="9409008" y="4832667"/>
              <a:ext cx="1811189" cy="903157"/>
            </a:xfrm>
            <a:custGeom>
              <a:avLst/>
              <a:gdLst>
                <a:gd name="connsiteX0" fmla="*/ 1599461 w 1811189"/>
                <a:gd name="connsiteY0" fmla="*/ 434848 h 903157"/>
                <a:gd name="connsiteX1" fmla="*/ 1415813 w 1811189"/>
                <a:gd name="connsiteY1" fmla="*/ 513349 h 903157"/>
                <a:gd name="connsiteX2" fmla="*/ 1343185 w 1811189"/>
                <a:gd name="connsiteY2" fmla="*/ 394782 h 903157"/>
                <a:gd name="connsiteX3" fmla="*/ 1168886 w 1811189"/>
                <a:gd name="connsiteY3" fmla="*/ 309803 h 903157"/>
                <a:gd name="connsiteX4" fmla="*/ 1043465 w 1811189"/>
                <a:gd name="connsiteY4" fmla="*/ 232859 h 903157"/>
                <a:gd name="connsiteX5" fmla="*/ 790870 w 1811189"/>
                <a:gd name="connsiteY5" fmla="*/ 92753 h 903157"/>
                <a:gd name="connsiteX6" fmla="*/ 702087 w 1811189"/>
                <a:gd name="connsiteY6" fmla="*/ 106217 h 903157"/>
                <a:gd name="connsiteX7" fmla="*/ 562484 w 1811189"/>
                <a:gd name="connsiteY7" fmla="*/ 78181 h 903157"/>
                <a:gd name="connsiteX8" fmla="*/ 333308 w 1811189"/>
                <a:gd name="connsiteY8" fmla="*/ 168 h 903157"/>
                <a:gd name="connsiteX9" fmla="*/ 98 w 1811189"/>
                <a:gd name="connsiteY9" fmla="*/ 335872 h 903157"/>
                <a:gd name="connsiteX10" fmla="*/ 344175 w 1811189"/>
                <a:gd name="connsiteY10" fmla="*/ 688351 h 903157"/>
                <a:gd name="connsiteX11" fmla="*/ 576964 w 1811189"/>
                <a:gd name="connsiteY11" fmla="*/ 597631 h 903157"/>
                <a:gd name="connsiteX12" fmla="*/ 790870 w 1811189"/>
                <a:gd name="connsiteY12" fmla="*/ 688351 h 903157"/>
                <a:gd name="connsiteX13" fmla="*/ 845230 w 1811189"/>
                <a:gd name="connsiteY13" fmla="*/ 683313 h 903157"/>
                <a:gd name="connsiteX14" fmla="*/ 922032 w 1811189"/>
                <a:gd name="connsiteY14" fmla="*/ 815935 h 903157"/>
                <a:gd name="connsiteX15" fmla="*/ 1343185 w 1811189"/>
                <a:gd name="connsiteY15" fmla="*/ 815935 h 903157"/>
                <a:gd name="connsiteX16" fmla="*/ 1386517 w 1811189"/>
                <a:gd name="connsiteY16" fmla="*/ 760945 h 903157"/>
                <a:gd name="connsiteX17" fmla="*/ 1586621 w 1811189"/>
                <a:gd name="connsiteY17" fmla="*/ 883627 h 903157"/>
                <a:gd name="connsiteX18" fmla="*/ 1811023 w 1811189"/>
                <a:gd name="connsiteY18" fmla="*/ 650326 h 903157"/>
                <a:gd name="connsiteX19" fmla="*/ 1599461 w 1811189"/>
                <a:gd name="connsiteY19" fmla="*/ 434848 h 90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11189" h="903157">
                  <a:moveTo>
                    <a:pt x="1599461" y="434848"/>
                  </a:moveTo>
                  <a:cubicBezTo>
                    <a:pt x="1525905" y="430752"/>
                    <a:pt x="1459565" y="462114"/>
                    <a:pt x="1415813" y="513349"/>
                  </a:cubicBezTo>
                  <a:cubicBezTo>
                    <a:pt x="1401768" y="470003"/>
                    <a:pt x="1377617" y="429214"/>
                    <a:pt x="1343185" y="394782"/>
                  </a:cubicBezTo>
                  <a:cubicBezTo>
                    <a:pt x="1294278" y="345880"/>
                    <a:pt x="1232600" y="317565"/>
                    <a:pt x="1168886" y="309803"/>
                  </a:cubicBezTo>
                  <a:cubicBezTo>
                    <a:pt x="1117699" y="303569"/>
                    <a:pt x="1070803" y="276581"/>
                    <a:pt x="1043465" y="232859"/>
                  </a:cubicBezTo>
                  <a:cubicBezTo>
                    <a:pt x="990857" y="148724"/>
                    <a:pt x="897418" y="92753"/>
                    <a:pt x="790870" y="92753"/>
                  </a:cubicBezTo>
                  <a:cubicBezTo>
                    <a:pt x="759948" y="92753"/>
                    <a:pt x="730129" y="97469"/>
                    <a:pt x="702087" y="106217"/>
                  </a:cubicBezTo>
                  <a:cubicBezTo>
                    <a:pt x="654015" y="121215"/>
                    <a:pt x="601378" y="110167"/>
                    <a:pt x="562484" y="78181"/>
                  </a:cubicBezTo>
                  <a:cubicBezTo>
                    <a:pt x="500508" y="27213"/>
                    <a:pt x="420426" y="-2517"/>
                    <a:pt x="333308" y="168"/>
                  </a:cubicBezTo>
                  <a:cubicBezTo>
                    <a:pt x="151749" y="5767"/>
                    <a:pt x="4374" y="154280"/>
                    <a:pt x="98" y="335872"/>
                  </a:cubicBezTo>
                  <a:cubicBezTo>
                    <a:pt x="-4467" y="529748"/>
                    <a:pt x="151330" y="688351"/>
                    <a:pt x="344175" y="688351"/>
                  </a:cubicBezTo>
                  <a:cubicBezTo>
                    <a:pt x="433958" y="688351"/>
                    <a:pt x="515686" y="653943"/>
                    <a:pt x="576964" y="597631"/>
                  </a:cubicBezTo>
                  <a:cubicBezTo>
                    <a:pt x="631099" y="653543"/>
                    <a:pt x="706901" y="688351"/>
                    <a:pt x="790870" y="688351"/>
                  </a:cubicBezTo>
                  <a:cubicBezTo>
                    <a:pt x="809445" y="688351"/>
                    <a:pt x="827591" y="686564"/>
                    <a:pt x="845230" y="683313"/>
                  </a:cubicBezTo>
                  <a:cubicBezTo>
                    <a:pt x="858357" y="731888"/>
                    <a:pt x="883904" y="777802"/>
                    <a:pt x="922032" y="815935"/>
                  </a:cubicBezTo>
                  <a:cubicBezTo>
                    <a:pt x="1038329" y="932232"/>
                    <a:pt x="1226888" y="932232"/>
                    <a:pt x="1343185" y="815935"/>
                  </a:cubicBezTo>
                  <a:cubicBezTo>
                    <a:pt x="1360125" y="799000"/>
                    <a:pt x="1374517" y="780497"/>
                    <a:pt x="1386517" y="760945"/>
                  </a:cubicBezTo>
                  <a:cubicBezTo>
                    <a:pt x="1423658" y="833744"/>
                    <a:pt x="1499294" y="883627"/>
                    <a:pt x="1586621" y="883627"/>
                  </a:cubicBezTo>
                  <a:cubicBezTo>
                    <a:pt x="1713546" y="883627"/>
                    <a:pt x="1815876" y="778330"/>
                    <a:pt x="1811023" y="650326"/>
                  </a:cubicBezTo>
                  <a:cubicBezTo>
                    <a:pt x="1806669" y="535474"/>
                    <a:pt x="1714215" y="441243"/>
                    <a:pt x="1599461" y="434848"/>
                  </a:cubicBezTo>
                  <a:close/>
                </a:path>
              </a:pathLst>
            </a:custGeom>
            <a:solidFill>
              <a:schemeClr val="accent3"/>
            </a:solidFill>
            <a:ln w="48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077" name="그래픽 39" descr="다양한 건물, 고층빌딩과 나무가 있는 도시 블록">
              <a:extLst>
                <a:ext uri="{FF2B5EF4-FFF2-40B4-BE49-F238E27FC236}">
                  <a16:creationId xmlns:a16="http://schemas.microsoft.com/office/drawing/2014/main" id="{F64089F3-2E8F-4B7E-A0D7-5E06A65A4C5C}"/>
                </a:ext>
              </a:extLst>
            </p:cNvPr>
            <p:cNvGrpSpPr/>
            <p:nvPr/>
          </p:nvGrpSpPr>
          <p:grpSpPr>
            <a:xfrm>
              <a:off x="8964505" y="3128881"/>
              <a:ext cx="410329" cy="3085367"/>
              <a:chOff x="8964505" y="3128881"/>
              <a:chExt cx="410329" cy="3085367"/>
            </a:xfrm>
          </p:grpSpPr>
          <p:sp>
            <p:nvSpPr>
              <p:cNvPr id="1078" name="자유형: 도형 1077">
                <a:extLst>
                  <a:ext uri="{FF2B5EF4-FFF2-40B4-BE49-F238E27FC236}">
                    <a16:creationId xmlns:a16="http://schemas.microsoft.com/office/drawing/2014/main" id="{8822CC90-BD4F-C9A4-C9B7-B4EBA6611C08}"/>
                  </a:ext>
                </a:extLst>
              </p:cNvPr>
              <p:cNvSpPr/>
              <p:nvPr/>
            </p:nvSpPr>
            <p:spPr>
              <a:xfrm>
                <a:off x="9033101" y="3128881"/>
                <a:ext cx="234331" cy="190394"/>
              </a:xfrm>
              <a:custGeom>
                <a:avLst/>
                <a:gdLst>
                  <a:gd name="connsiteX0" fmla="*/ 139134 w 234331"/>
                  <a:gd name="connsiteY0" fmla="*/ 117166 h 190394"/>
                  <a:gd name="connsiteX1" fmla="*/ 139134 w 234331"/>
                  <a:gd name="connsiteY1" fmla="*/ 0 h 190394"/>
                  <a:gd name="connsiteX2" fmla="*/ 134253 w 234331"/>
                  <a:gd name="connsiteY2" fmla="*/ 0 h 190394"/>
                  <a:gd name="connsiteX3" fmla="*/ 134253 w 234331"/>
                  <a:gd name="connsiteY3" fmla="*/ 117166 h 190394"/>
                  <a:gd name="connsiteX4" fmla="*/ 90315 w 234331"/>
                  <a:gd name="connsiteY4" fmla="*/ 117166 h 190394"/>
                  <a:gd name="connsiteX5" fmla="*/ 90315 w 234331"/>
                  <a:gd name="connsiteY5" fmla="*/ 0 h 190394"/>
                  <a:gd name="connsiteX6" fmla="*/ 85433 w 234331"/>
                  <a:gd name="connsiteY6" fmla="*/ 0 h 190394"/>
                  <a:gd name="connsiteX7" fmla="*/ 85433 w 234331"/>
                  <a:gd name="connsiteY7" fmla="*/ 117166 h 190394"/>
                  <a:gd name="connsiteX8" fmla="*/ 0 w 234331"/>
                  <a:gd name="connsiteY8" fmla="*/ 117166 h 190394"/>
                  <a:gd name="connsiteX9" fmla="*/ 0 w 234331"/>
                  <a:gd name="connsiteY9" fmla="*/ 190395 h 190394"/>
                  <a:gd name="connsiteX10" fmla="*/ 234332 w 234331"/>
                  <a:gd name="connsiteY10" fmla="*/ 190395 h 190394"/>
                  <a:gd name="connsiteX11" fmla="*/ 234332 w 234331"/>
                  <a:gd name="connsiteY11" fmla="*/ 117166 h 190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4331" h="190394">
                    <a:moveTo>
                      <a:pt x="139134" y="117166"/>
                    </a:moveTo>
                    <a:lnTo>
                      <a:pt x="139134" y="0"/>
                    </a:lnTo>
                    <a:lnTo>
                      <a:pt x="134253" y="0"/>
                    </a:lnTo>
                    <a:lnTo>
                      <a:pt x="134253" y="117166"/>
                    </a:lnTo>
                    <a:lnTo>
                      <a:pt x="90315" y="117166"/>
                    </a:lnTo>
                    <a:lnTo>
                      <a:pt x="90315" y="0"/>
                    </a:lnTo>
                    <a:lnTo>
                      <a:pt x="85433" y="0"/>
                    </a:lnTo>
                    <a:lnTo>
                      <a:pt x="85433" y="117166"/>
                    </a:lnTo>
                    <a:lnTo>
                      <a:pt x="0" y="117166"/>
                    </a:lnTo>
                    <a:lnTo>
                      <a:pt x="0" y="190395"/>
                    </a:lnTo>
                    <a:lnTo>
                      <a:pt x="234332" y="190395"/>
                    </a:lnTo>
                    <a:lnTo>
                      <a:pt x="234332" y="117166"/>
                    </a:lnTo>
                    <a:close/>
                  </a:path>
                </a:pathLst>
              </a:custGeom>
              <a:solidFill>
                <a:schemeClr val="accent3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79" name="자유형: 도형 1078">
                <a:extLst>
                  <a:ext uri="{FF2B5EF4-FFF2-40B4-BE49-F238E27FC236}">
                    <a16:creationId xmlns:a16="http://schemas.microsoft.com/office/drawing/2014/main" id="{53F1AB8B-D922-C3E5-CD3B-A5E86180D460}"/>
                  </a:ext>
                </a:extLst>
              </p:cNvPr>
              <p:cNvSpPr/>
              <p:nvPr/>
            </p:nvSpPr>
            <p:spPr>
              <a:xfrm>
                <a:off x="8964505" y="3304630"/>
                <a:ext cx="400565" cy="2909619"/>
              </a:xfrm>
              <a:custGeom>
                <a:avLst/>
                <a:gdLst>
                  <a:gd name="connsiteX0" fmla="*/ 0 w 400565"/>
                  <a:gd name="connsiteY0" fmla="*/ 2909619 h 2909619"/>
                  <a:gd name="connsiteX1" fmla="*/ 0 w 400565"/>
                  <a:gd name="connsiteY1" fmla="*/ 0 h 2909619"/>
                  <a:gd name="connsiteX2" fmla="*/ 274612 w 400565"/>
                  <a:gd name="connsiteY2" fmla="*/ 0 h 2909619"/>
                  <a:gd name="connsiteX3" fmla="*/ 400566 w 400565"/>
                  <a:gd name="connsiteY3" fmla="*/ 48819 h 2909619"/>
                  <a:gd name="connsiteX4" fmla="*/ 400566 w 400565"/>
                  <a:gd name="connsiteY4" fmla="*/ 2909614 h 290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565" h="2909619">
                    <a:moveTo>
                      <a:pt x="0" y="2909619"/>
                    </a:moveTo>
                    <a:lnTo>
                      <a:pt x="0" y="0"/>
                    </a:lnTo>
                    <a:lnTo>
                      <a:pt x="274612" y="0"/>
                    </a:lnTo>
                    <a:lnTo>
                      <a:pt x="400566" y="48819"/>
                    </a:lnTo>
                    <a:lnTo>
                      <a:pt x="400566" y="2909614"/>
                    </a:lnTo>
                    <a:close/>
                  </a:path>
                </a:pathLst>
              </a:custGeom>
              <a:solidFill>
                <a:srgbClr val="D2D2D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80" name="자유형: 도형 1079">
                <a:extLst>
                  <a:ext uri="{FF2B5EF4-FFF2-40B4-BE49-F238E27FC236}">
                    <a16:creationId xmlns:a16="http://schemas.microsoft.com/office/drawing/2014/main" id="{3769263F-F083-097D-69CA-70A806396366}"/>
                  </a:ext>
                </a:extLst>
              </p:cNvPr>
              <p:cNvSpPr/>
              <p:nvPr/>
            </p:nvSpPr>
            <p:spPr>
              <a:xfrm>
                <a:off x="9086802" y="3363213"/>
                <a:ext cx="48819" cy="1737960"/>
              </a:xfrm>
              <a:custGeom>
                <a:avLst/>
                <a:gdLst>
                  <a:gd name="connsiteX0" fmla="*/ 48819 w 48819"/>
                  <a:gd name="connsiteY0" fmla="*/ 1737961 h 1737960"/>
                  <a:gd name="connsiteX1" fmla="*/ 0 w 48819"/>
                  <a:gd name="connsiteY1" fmla="*/ 1703787 h 1737960"/>
                  <a:gd name="connsiteX2" fmla="*/ 0 w 48819"/>
                  <a:gd name="connsiteY2" fmla="*/ 0 h 1737960"/>
                  <a:gd name="connsiteX3" fmla="*/ 48819 w 48819"/>
                  <a:gd name="connsiteY3" fmla="*/ 0 h 173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819" h="1737960">
                    <a:moveTo>
                      <a:pt x="48819" y="1737961"/>
                    </a:moveTo>
                    <a:lnTo>
                      <a:pt x="0" y="1703787"/>
                    </a:lnTo>
                    <a:lnTo>
                      <a:pt x="0" y="0"/>
                    </a:lnTo>
                    <a:lnTo>
                      <a:pt x="48819" y="0"/>
                    </a:lnTo>
                    <a:close/>
                  </a:path>
                </a:pathLst>
              </a:custGeom>
              <a:solidFill>
                <a:srgbClr val="F2F2F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81" name="자유형: 도형 1080">
                <a:extLst>
                  <a:ext uri="{FF2B5EF4-FFF2-40B4-BE49-F238E27FC236}">
                    <a16:creationId xmlns:a16="http://schemas.microsoft.com/office/drawing/2014/main" id="{0B60BE05-FA56-6767-83E0-5713DCE692A0}"/>
                  </a:ext>
                </a:extLst>
              </p:cNvPr>
              <p:cNvSpPr/>
              <p:nvPr/>
            </p:nvSpPr>
            <p:spPr>
              <a:xfrm>
                <a:off x="9238141" y="3304630"/>
                <a:ext cx="136693" cy="1796543"/>
              </a:xfrm>
              <a:custGeom>
                <a:avLst/>
                <a:gdLst>
                  <a:gd name="connsiteX0" fmla="*/ 0 w 136693"/>
                  <a:gd name="connsiteY0" fmla="*/ 0 h 1796543"/>
                  <a:gd name="connsiteX1" fmla="*/ 0 w 136693"/>
                  <a:gd name="connsiteY1" fmla="*/ 1269297 h 1796543"/>
                  <a:gd name="connsiteX2" fmla="*/ 68347 w 136693"/>
                  <a:gd name="connsiteY2" fmla="*/ 1269297 h 1796543"/>
                  <a:gd name="connsiteX3" fmla="*/ 68347 w 136693"/>
                  <a:gd name="connsiteY3" fmla="*/ 1796544 h 1796543"/>
                  <a:gd name="connsiteX4" fmla="*/ 136694 w 136693"/>
                  <a:gd name="connsiteY4" fmla="*/ 1796544 h 1796543"/>
                  <a:gd name="connsiteX5" fmla="*/ 136694 w 136693"/>
                  <a:gd name="connsiteY5" fmla="*/ 0 h 179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6693" h="1796543">
                    <a:moveTo>
                      <a:pt x="0" y="0"/>
                    </a:moveTo>
                    <a:lnTo>
                      <a:pt x="0" y="1269297"/>
                    </a:lnTo>
                    <a:lnTo>
                      <a:pt x="68347" y="1269297"/>
                    </a:lnTo>
                    <a:lnTo>
                      <a:pt x="68347" y="1796544"/>
                    </a:lnTo>
                    <a:lnTo>
                      <a:pt x="136694" y="1796544"/>
                    </a:lnTo>
                    <a:lnTo>
                      <a:pt x="136694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082" name="그래픽 39" descr="다양한 건물, 고층빌딩과 나무가 있는 도시 블록">
              <a:extLst>
                <a:ext uri="{FF2B5EF4-FFF2-40B4-BE49-F238E27FC236}">
                  <a16:creationId xmlns:a16="http://schemas.microsoft.com/office/drawing/2014/main" id="{538CC883-BB1A-F988-8599-F36DDE9D0F5D}"/>
                </a:ext>
              </a:extLst>
            </p:cNvPr>
            <p:cNvGrpSpPr/>
            <p:nvPr/>
          </p:nvGrpSpPr>
          <p:grpSpPr>
            <a:xfrm>
              <a:off x="8271523" y="4770126"/>
              <a:ext cx="815279" cy="1464573"/>
              <a:chOff x="8271523" y="4770126"/>
              <a:chExt cx="815279" cy="1464573"/>
            </a:xfrm>
          </p:grpSpPr>
          <p:sp>
            <p:nvSpPr>
              <p:cNvPr id="1083" name="자유형: 도형 1082">
                <a:extLst>
                  <a:ext uri="{FF2B5EF4-FFF2-40B4-BE49-F238E27FC236}">
                    <a16:creationId xmlns:a16="http://schemas.microsoft.com/office/drawing/2014/main" id="{55BA758B-63EA-B2DC-CAC8-E70633667B68}"/>
                  </a:ext>
                </a:extLst>
              </p:cNvPr>
              <p:cNvSpPr/>
              <p:nvPr/>
            </p:nvSpPr>
            <p:spPr>
              <a:xfrm>
                <a:off x="8271523" y="4770126"/>
                <a:ext cx="815279" cy="1464573"/>
              </a:xfrm>
              <a:custGeom>
                <a:avLst/>
                <a:gdLst>
                  <a:gd name="connsiteX0" fmla="*/ 815279 w 815279"/>
                  <a:gd name="connsiteY0" fmla="*/ 1464574 h 1464573"/>
                  <a:gd name="connsiteX1" fmla="*/ 515857 w 815279"/>
                  <a:gd name="connsiteY1" fmla="*/ 1464574 h 1464573"/>
                  <a:gd name="connsiteX2" fmla="*/ 1674 w 815279"/>
                  <a:gd name="connsiteY2" fmla="*/ 1403062 h 1464573"/>
                  <a:gd name="connsiteX3" fmla="*/ 0 w 815279"/>
                  <a:gd name="connsiteY3" fmla="*/ 0 h 1464573"/>
                  <a:gd name="connsiteX4" fmla="*/ 815279 w 815279"/>
                  <a:gd name="connsiteY4" fmla="*/ 0 h 1464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5279" h="1464573">
                    <a:moveTo>
                      <a:pt x="815279" y="1464574"/>
                    </a:moveTo>
                    <a:lnTo>
                      <a:pt x="515857" y="1464574"/>
                    </a:lnTo>
                    <a:lnTo>
                      <a:pt x="1674" y="1403062"/>
                    </a:lnTo>
                    <a:lnTo>
                      <a:pt x="0" y="0"/>
                    </a:lnTo>
                    <a:lnTo>
                      <a:pt x="815279" y="0"/>
                    </a:lnTo>
                    <a:close/>
                  </a:path>
                </a:pathLst>
              </a:custGeom>
              <a:solidFill>
                <a:srgbClr val="D2D2D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84" name="자유형: 도형 1083">
                <a:extLst>
                  <a:ext uri="{FF2B5EF4-FFF2-40B4-BE49-F238E27FC236}">
                    <a16:creationId xmlns:a16="http://schemas.microsoft.com/office/drawing/2014/main" id="{E7F4B849-926F-009F-B399-A703DA2F044E}"/>
                  </a:ext>
                </a:extLst>
              </p:cNvPr>
              <p:cNvSpPr/>
              <p:nvPr/>
            </p:nvSpPr>
            <p:spPr>
              <a:xfrm>
                <a:off x="8876880" y="5062118"/>
                <a:ext cx="39055" cy="146457"/>
              </a:xfrm>
              <a:custGeom>
                <a:avLst/>
                <a:gdLst>
                  <a:gd name="connsiteX0" fmla="*/ 0 w 39055"/>
                  <a:gd name="connsiteY0" fmla="*/ 0 h 146457"/>
                  <a:gd name="connsiteX1" fmla="*/ 39055 w 39055"/>
                  <a:gd name="connsiteY1" fmla="*/ 0 h 146457"/>
                  <a:gd name="connsiteX2" fmla="*/ 39055 w 39055"/>
                  <a:gd name="connsiteY2" fmla="*/ 146457 h 146457"/>
                  <a:gd name="connsiteX3" fmla="*/ 0 w 39055"/>
                  <a:gd name="connsiteY3" fmla="*/ 146457 h 14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5" h="146457">
                    <a:moveTo>
                      <a:pt x="0" y="0"/>
                    </a:moveTo>
                    <a:lnTo>
                      <a:pt x="39055" y="0"/>
                    </a:lnTo>
                    <a:lnTo>
                      <a:pt x="39055" y="146457"/>
                    </a:lnTo>
                    <a:lnTo>
                      <a:pt x="0" y="146457"/>
                    </a:lnTo>
                    <a:close/>
                  </a:path>
                </a:pathLst>
              </a:custGeom>
              <a:solidFill>
                <a:srgbClr val="FFFFFF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85" name="자유형: 도형 1084">
                <a:extLst>
                  <a:ext uri="{FF2B5EF4-FFF2-40B4-BE49-F238E27FC236}">
                    <a16:creationId xmlns:a16="http://schemas.microsoft.com/office/drawing/2014/main" id="{DB4BE9FD-BC76-FBA1-F0C3-48CD310F82A7}"/>
                  </a:ext>
                </a:extLst>
              </p:cNvPr>
              <p:cNvSpPr/>
              <p:nvPr/>
            </p:nvSpPr>
            <p:spPr>
              <a:xfrm>
                <a:off x="8876880" y="5355033"/>
                <a:ext cx="39055" cy="146457"/>
              </a:xfrm>
              <a:custGeom>
                <a:avLst/>
                <a:gdLst>
                  <a:gd name="connsiteX0" fmla="*/ 0 w 39055"/>
                  <a:gd name="connsiteY0" fmla="*/ 0 h 146457"/>
                  <a:gd name="connsiteX1" fmla="*/ 39055 w 39055"/>
                  <a:gd name="connsiteY1" fmla="*/ 0 h 146457"/>
                  <a:gd name="connsiteX2" fmla="*/ 39055 w 39055"/>
                  <a:gd name="connsiteY2" fmla="*/ 146457 h 146457"/>
                  <a:gd name="connsiteX3" fmla="*/ 0 w 39055"/>
                  <a:gd name="connsiteY3" fmla="*/ 146457 h 14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5" h="146457">
                    <a:moveTo>
                      <a:pt x="0" y="0"/>
                    </a:moveTo>
                    <a:lnTo>
                      <a:pt x="39055" y="0"/>
                    </a:lnTo>
                    <a:lnTo>
                      <a:pt x="39055" y="146457"/>
                    </a:lnTo>
                    <a:lnTo>
                      <a:pt x="0" y="146457"/>
                    </a:lnTo>
                    <a:close/>
                  </a:path>
                </a:pathLst>
              </a:custGeom>
              <a:solidFill>
                <a:srgbClr val="FFFFFF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86" name="자유형: 도형 1085">
                <a:extLst>
                  <a:ext uri="{FF2B5EF4-FFF2-40B4-BE49-F238E27FC236}">
                    <a16:creationId xmlns:a16="http://schemas.microsoft.com/office/drawing/2014/main" id="{64B6473A-5FD8-4651-07D1-AB288D61AA85}"/>
                  </a:ext>
                </a:extLst>
              </p:cNvPr>
              <p:cNvSpPr/>
              <p:nvPr/>
            </p:nvSpPr>
            <p:spPr>
              <a:xfrm>
                <a:off x="8876880" y="5647948"/>
                <a:ext cx="39055" cy="146457"/>
              </a:xfrm>
              <a:custGeom>
                <a:avLst/>
                <a:gdLst>
                  <a:gd name="connsiteX0" fmla="*/ 0 w 39055"/>
                  <a:gd name="connsiteY0" fmla="*/ 0 h 146457"/>
                  <a:gd name="connsiteX1" fmla="*/ 39055 w 39055"/>
                  <a:gd name="connsiteY1" fmla="*/ 0 h 146457"/>
                  <a:gd name="connsiteX2" fmla="*/ 39055 w 39055"/>
                  <a:gd name="connsiteY2" fmla="*/ 146457 h 146457"/>
                  <a:gd name="connsiteX3" fmla="*/ 0 w 39055"/>
                  <a:gd name="connsiteY3" fmla="*/ 146457 h 14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5" h="146457">
                    <a:moveTo>
                      <a:pt x="0" y="0"/>
                    </a:moveTo>
                    <a:lnTo>
                      <a:pt x="39055" y="0"/>
                    </a:lnTo>
                    <a:lnTo>
                      <a:pt x="39055" y="146457"/>
                    </a:lnTo>
                    <a:lnTo>
                      <a:pt x="0" y="146457"/>
                    </a:lnTo>
                    <a:close/>
                  </a:path>
                </a:pathLst>
              </a:custGeom>
              <a:solidFill>
                <a:srgbClr val="FFFFFF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087" name="그래픽 39" descr="다양한 건물, 고층빌딩과 나무가 있는 도시 블록">
              <a:extLst>
                <a:ext uri="{FF2B5EF4-FFF2-40B4-BE49-F238E27FC236}">
                  <a16:creationId xmlns:a16="http://schemas.microsoft.com/office/drawing/2014/main" id="{CED4A4F4-6D16-6534-DFA3-423677C3C9EF}"/>
                </a:ext>
              </a:extLst>
            </p:cNvPr>
            <p:cNvGrpSpPr/>
            <p:nvPr/>
          </p:nvGrpSpPr>
          <p:grpSpPr>
            <a:xfrm>
              <a:off x="7031517" y="4865524"/>
              <a:ext cx="1757844" cy="1369176"/>
              <a:chOff x="7031517" y="4865524"/>
              <a:chExt cx="1757844" cy="1369176"/>
            </a:xfrm>
          </p:grpSpPr>
          <p:sp>
            <p:nvSpPr>
              <p:cNvPr id="1088" name="자유형: 도형 1087">
                <a:extLst>
                  <a:ext uri="{FF2B5EF4-FFF2-40B4-BE49-F238E27FC236}">
                    <a16:creationId xmlns:a16="http://schemas.microsoft.com/office/drawing/2014/main" id="{A3302BDA-1B24-3890-BFE2-0B50A75FDF82}"/>
                  </a:ext>
                </a:extLst>
              </p:cNvPr>
              <p:cNvSpPr/>
              <p:nvPr/>
            </p:nvSpPr>
            <p:spPr>
              <a:xfrm>
                <a:off x="7910618" y="4865524"/>
                <a:ext cx="683467" cy="74546"/>
              </a:xfrm>
              <a:custGeom>
                <a:avLst/>
                <a:gdLst>
                  <a:gd name="connsiteX0" fmla="*/ 24410 w 683467"/>
                  <a:gd name="connsiteY0" fmla="*/ 74547 h 74546"/>
                  <a:gd name="connsiteX1" fmla="*/ 683468 w 683467"/>
                  <a:gd name="connsiteY1" fmla="*/ 74547 h 74546"/>
                  <a:gd name="connsiteX2" fmla="*/ 683468 w 683467"/>
                  <a:gd name="connsiteY2" fmla="*/ 0 h 74546"/>
                  <a:gd name="connsiteX3" fmla="*/ 0 w 683467"/>
                  <a:gd name="connsiteY3" fmla="*/ 0 h 74546"/>
                  <a:gd name="connsiteX4" fmla="*/ 0 w 683467"/>
                  <a:gd name="connsiteY4" fmla="*/ 51060 h 74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3467" h="74546">
                    <a:moveTo>
                      <a:pt x="24410" y="74547"/>
                    </a:moveTo>
                    <a:lnTo>
                      <a:pt x="683468" y="74547"/>
                    </a:lnTo>
                    <a:lnTo>
                      <a:pt x="683468" y="0"/>
                    </a:lnTo>
                    <a:lnTo>
                      <a:pt x="0" y="0"/>
                    </a:lnTo>
                    <a:lnTo>
                      <a:pt x="0" y="51060"/>
                    </a:lnTo>
                    <a:close/>
                  </a:path>
                </a:pathLst>
              </a:custGeom>
              <a:solidFill>
                <a:srgbClr val="737373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89" name="자유형: 도형 1088">
                <a:extLst>
                  <a:ext uri="{FF2B5EF4-FFF2-40B4-BE49-F238E27FC236}">
                    <a16:creationId xmlns:a16="http://schemas.microsoft.com/office/drawing/2014/main" id="{76F46537-FDD0-18C8-DBC1-0E1E4D27591F}"/>
                  </a:ext>
                </a:extLst>
              </p:cNvPr>
              <p:cNvSpPr/>
              <p:nvPr/>
            </p:nvSpPr>
            <p:spPr>
              <a:xfrm>
                <a:off x="7031517" y="4916584"/>
                <a:ext cx="1757844" cy="1318116"/>
              </a:xfrm>
              <a:custGeom>
                <a:avLst/>
                <a:gdLst>
                  <a:gd name="connsiteX0" fmla="*/ 879100 w 1757844"/>
                  <a:gd name="connsiteY0" fmla="*/ 0 h 1318116"/>
                  <a:gd name="connsiteX1" fmla="*/ 879100 w 1757844"/>
                  <a:gd name="connsiteY1" fmla="*/ 439372 h 1318116"/>
                  <a:gd name="connsiteX2" fmla="*/ 293271 w 1757844"/>
                  <a:gd name="connsiteY2" fmla="*/ 439372 h 1318116"/>
                  <a:gd name="connsiteX3" fmla="*/ 293271 w 1757844"/>
                  <a:gd name="connsiteY3" fmla="*/ 732287 h 1318116"/>
                  <a:gd name="connsiteX4" fmla="*/ 356 w 1757844"/>
                  <a:gd name="connsiteY4" fmla="*/ 733058 h 1318116"/>
                  <a:gd name="connsiteX5" fmla="*/ 0 w 1757844"/>
                  <a:gd name="connsiteY5" fmla="*/ 1318116 h 1318116"/>
                  <a:gd name="connsiteX6" fmla="*/ 1757845 w 1757844"/>
                  <a:gd name="connsiteY6" fmla="*/ 1318116 h 1318116"/>
                  <a:gd name="connsiteX7" fmla="*/ 1757845 w 1757844"/>
                  <a:gd name="connsiteY7" fmla="*/ 0 h 131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7844" h="1318116">
                    <a:moveTo>
                      <a:pt x="879100" y="0"/>
                    </a:moveTo>
                    <a:lnTo>
                      <a:pt x="879100" y="439372"/>
                    </a:lnTo>
                    <a:lnTo>
                      <a:pt x="293271" y="439372"/>
                    </a:lnTo>
                    <a:lnTo>
                      <a:pt x="293271" y="732287"/>
                    </a:lnTo>
                    <a:lnTo>
                      <a:pt x="356" y="733058"/>
                    </a:lnTo>
                    <a:lnTo>
                      <a:pt x="0" y="1318116"/>
                    </a:lnTo>
                    <a:lnTo>
                      <a:pt x="1757845" y="1318116"/>
                    </a:lnTo>
                    <a:lnTo>
                      <a:pt x="17578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90" name="자유형: 도형 1089">
                <a:extLst>
                  <a:ext uri="{FF2B5EF4-FFF2-40B4-BE49-F238E27FC236}">
                    <a16:creationId xmlns:a16="http://schemas.microsoft.com/office/drawing/2014/main" id="{7D8953B0-55F8-4656-08E8-7D2EE12C79EF}"/>
                  </a:ext>
                </a:extLst>
              </p:cNvPr>
              <p:cNvSpPr/>
              <p:nvPr/>
            </p:nvSpPr>
            <p:spPr>
              <a:xfrm>
                <a:off x="7529433" y="5796075"/>
                <a:ext cx="137093" cy="144782"/>
              </a:xfrm>
              <a:custGeom>
                <a:avLst/>
                <a:gdLst>
                  <a:gd name="connsiteX0" fmla="*/ 0 w 137093"/>
                  <a:gd name="connsiteY0" fmla="*/ 0 h 144782"/>
                  <a:gd name="connsiteX1" fmla="*/ 137094 w 137093"/>
                  <a:gd name="connsiteY1" fmla="*/ 0 h 144782"/>
                  <a:gd name="connsiteX2" fmla="*/ 137094 w 137093"/>
                  <a:gd name="connsiteY2" fmla="*/ 144783 h 144782"/>
                  <a:gd name="connsiteX3" fmla="*/ 0 w 137093"/>
                  <a:gd name="connsiteY3" fmla="*/ 144783 h 14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093" h="144782">
                    <a:moveTo>
                      <a:pt x="0" y="0"/>
                    </a:moveTo>
                    <a:lnTo>
                      <a:pt x="137094" y="0"/>
                    </a:lnTo>
                    <a:lnTo>
                      <a:pt x="137094" y="144783"/>
                    </a:lnTo>
                    <a:lnTo>
                      <a:pt x="0" y="144783"/>
                    </a:lnTo>
                    <a:close/>
                  </a:path>
                </a:pathLst>
              </a:custGeom>
              <a:solidFill>
                <a:srgbClr val="737373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91" name="자유형: 도형 1090">
                <a:extLst>
                  <a:ext uri="{FF2B5EF4-FFF2-40B4-BE49-F238E27FC236}">
                    <a16:creationId xmlns:a16="http://schemas.microsoft.com/office/drawing/2014/main" id="{DF13D5A6-E038-0682-1F29-A5E52CAC4456}"/>
                  </a:ext>
                </a:extLst>
              </p:cNvPr>
              <p:cNvSpPr/>
              <p:nvPr/>
            </p:nvSpPr>
            <p:spPr>
              <a:xfrm>
                <a:off x="7324788" y="5796075"/>
                <a:ext cx="145002" cy="144782"/>
              </a:xfrm>
              <a:custGeom>
                <a:avLst/>
                <a:gdLst>
                  <a:gd name="connsiteX0" fmla="*/ 0 w 145002"/>
                  <a:gd name="connsiteY0" fmla="*/ 0 h 144782"/>
                  <a:gd name="connsiteX1" fmla="*/ 145003 w 145002"/>
                  <a:gd name="connsiteY1" fmla="*/ 0 h 144782"/>
                  <a:gd name="connsiteX2" fmla="*/ 145003 w 145002"/>
                  <a:gd name="connsiteY2" fmla="*/ 144783 h 144782"/>
                  <a:gd name="connsiteX3" fmla="*/ 0 w 145002"/>
                  <a:gd name="connsiteY3" fmla="*/ 144783 h 14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002" h="144782">
                    <a:moveTo>
                      <a:pt x="0" y="0"/>
                    </a:moveTo>
                    <a:lnTo>
                      <a:pt x="145003" y="0"/>
                    </a:lnTo>
                    <a:lnTo>
                      <a:pt x="145003" y="144783"/>
                    </a:lnTo>
                    <a:lnTo>
                      <a:pt x="0" y="144783"/>
                    </a:lnTo>
                    <a:close/>
                  </a:path>
                </a:pathLst>
              </a:custGeom>
              <a:solidFill>
                <a:srgbClr val="737373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92" name="자유형: 도형 1091">
                <a:extLst>
                  <a:ext uri="{FF2B5EF4-FFF2-40B4-BE49-F238E27FC236}">
                    <a16:creationId xmlns:a16="http://schemas.microsoft.com/office/drawing/2014/main" id="{C7E3DE17-4EA8-AB38-E25D-080C3E992AA1}"/>
                  </a:ext>
                </a:extLst>
              </p:cNvPr>
              <p:cNvSpPr/>
              <p:nvPr/>
            </p:nvSpPr>
            <p:spPr>
              <a:xfrm>
                <a:off x="7529433" y="5940862"/>
                <a:ext cx="137093" cy="144782"/>
              </a:xfrm>
              <a:custGeom>
                <a:avLst/>
                <a:gdLst>
                  <a:gd name="connsiteX0" fmla="*/ 0 w 137093"/>
                  <a:gd name="connsiteY0" fmla="*/ 0 h 144782"/>
                  <a:gd name="connsiteX1" fmla="*/ 137094 w 137093"/>
                  <a:gd name="connsiteY1" fmla="*/ 0 h 144782"/>
                  <a:gd name="connsiteX2" fmla="*/ 137094 w 137093"/>
                  <a:gd name="connsiteY2" fmla="*/ 144783 h 144782"/>
                  <a:gd name="connsiteX3" fmla="*/ 0 w 137093"/>
                  <a:gd name="connsiteY3" fmla="*/ 144783 h 14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093" h="144782">
                    <a:moveTo>
                      <a:pt x="0" y="0"/>
                    </a:moveTo>
                    <a:lnTo>
                      <a:pt x="137094" y="0"/>
                    </a:lnTo>
                    <a:lnTo>
                      <a:pt x="137094" y="144783"/>
                    </a:lnTo>
                    <a:lnTo>
                      <a:pt x="0" y="144783"/>
                    </a:lnTo>
                    <a:close/>
                  </a:path>
                </a:pathLst>
              </a:custGeom>
              <a:solidFill>
                <a:srgbClr val="D2D2D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93" name="자유형: 도형 1092">
                <a:extLst>
                  <a:ext uri="{FF2B5EF4-FFF2-40B4-BE49-F238E27FC236}">
                    <a16:creationId xmlns:a16="http://schemas.microsoft.com/office/drawing/2014/main" id="{46C8E351-03AC-2C6B-C563-201991307765}"/>
                  </a:ext>
                </a:extLst>
              </p:cNvPr>
              <p:cNvSpPr/>
              <p:nvPr/>
            </p:nvSpPr>
            <p:spPr>
              <a:xfrm>
                <a:off x="7324788" y="5940862"/>
                <a:ext cx="145002" cy="144782"/>
              </a:xfrm>
              <a:custGeom>
                <a:avLst/>
                <a:gdLst>
                  <a:gd name="connsiteX0" fmla="*/ 0 w 145002"/>
                  <a:gd name="connsiteY0" fmla="*/ 0 h 144782"/>
                  <a:gd name="connsiteX1" fmla="*/ 145003 w 145002"/>
                  <a:gd name="connsiteY1" fmla="*/ 0 h 144782"/>
                  <a:gd name="connsiteX2" fmla="*/ 145003 w 145002"/>
                  <a:gd name="connsiteY2" fmla="*/ 144783 h 144782"/>
                  <a:gd name="connsiteX3" fmla="*/ 0 w 145002"/>
                  <a:gd name="connsiteY3" fmla="*/ 144783 h 14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002" h="144782">
                    <a:moveTo>
                      <a:pt x="0" y="0"/>
                    </a:moveTo>
                    <a:lnTo>
                      <a:pt x="145003" y="0"/>
                    </a:lnTo>
                    <a:lnTo>
                      <a:pt x="145003" y="144783"/>
                    </a:lnTo>
                    <a:lnTo>
                      <a:pt x="0" y="144783"/>
                    </a:lnTo>
                    <a:close/>
                  </a:path>
                </a:pathLst>
              </a:custGeom>
              <a:solidFill>
                <a:srgbClr val="D2D2D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094" name="그래픽 39" descr="다양한 건물, 고층빌딩과 나무가 있는 도시 블록">
                <a:extLst>
                  <a:ext uri="{FF2B5EF4-FFF2-40B4-BE49-F238E27FC236}">
                    <a16:creationId xmlns:a16="http://schemas.microsoft.com/office/drawing/2014/main" id="{FC1E197E-73B5-7464-D5B8-E2F400EFDCCB}"/>
                  </a:ext>
                </a:extLst>
              </p:cNvPr>
              <p:cNvGrpSpPr/>
              <p:nvPr/>
            </p:nvGrpSpPr>
            <p:grpSpPr>
              <a:xfrm>
                <a:off x="8456996" y="5943460"/>
                <a:ext cx="137093" cy="291240"/>
                <a:chOff x="8456996" y="5943460"/>
                <a:chExt cx="137093" cy="291240"/>
              </a:xfrm>
            </p:grpSpPr>
            <p:sp>
              <p:nvSpPr>
                <p:cNvPr id="1095" name="자유형: 도형 1094">
                  <a:extLst>
                    <a:ext uri="{FF2B5EF4-FFF2-40B4-BE49-F238E27FC236}">
                      <a16:creationId xmlns:a16="http://schemas.microsoft.com/office/drawing/2014/main" id="{7CDFAEC3-1CA4-51B7-BD0C-FB9F99AC0722}"/>
                    </a:ext>
                  </a:extLst>
                </p:cNvPr>
                <p:cNvSpPr/>
                <p:nvPr/>
              </p:nvSpPr>
              <p:spPr>
                <a:xfrm>
                  <a:off x="8456996" y="6083360"/>
                  <a:ext cx="137093" cy="151339"/>
                </a:xfrm>
                <a:custGeom>
                  <a:avLst/>
                  <a:gdLst>
                    <a:gd name="connsiteX0" fmla="*/ 0 w 137093"/>
                    <a:gd name="connsiteY0" fmla="*/ 0 h 151339"/>
                    <a:gd name="connsiteX1" fmla="*/ 137094 w 137093"/>
                    <a:gd name="connsiteY1" fmla="*/ 0 h 151339"/>
                    <a:gd name="connsiteX2" fmla="*/ 137094 w 137093"/>
                    <a:gd name="connsiteY2" fmla="*/ 151339 h 151339"/>
                    <a:gd name="connsiteX3" fmla="*/ 0 w 137093"/>
                    <a:gd name="connsiteY3" fmla="*/ 151339 h 151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093" h="151339">
                      <a:moveTo>
                        <a:pt x="0" y="0"/>
                      </a:moveTo>
                      <a:lnTo>
                        <a:pt x="137094" y="0"/>
                      </a:lnTo>
                      <a:lnTo>
                        <a:pt x="137094" y="151339"/>
                      </a:lnTo>
                      <a:lnTo>
                        <a:pt x="0" y="151339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6" name="자유형: 도형 1095">
                  <a:extLst>
                    <a:ext uri="{FF2B5EF4-FFF2-40B4-BE49-F238E27FC236}">
                      <a16:creationId xmlns:a16="http://schemas.microsoft.com/office/drawing/2014/main" id="{71FD5ACD-4E8B-0F94-40BD-99563AE1CD60}"/>
                    </a:ext>
                  </a:extLst>
                </p:cNvPr>
                <p:cNvSpPr/>
                <p:nvPr/>
              </p:nvSpPr>
              <p:spPr>
                <a:xfrm>
                  <a:off x="8456996" y="5943460"/>
                  <a:ext cx="137093" cy="144782"/>
                </a:xfrm>
                <a:custGeom>
                  <a:avLst/>
                  <a:gdLst>
                    <a:gd name="connsiteX0" fmla="*/ 0 w 137093"/>
                    <a:gd name="connsiteY0" fmla="*/ 0 h 144782"/>
                    <a:gd name="connsiteX1" fmla="*/ 137094 w 137093"/>
                    <a:gd name="connsiteY1" fmla="*/ 0 h 144782"/>
                    <a:gd name="connsiteX2" fmla="*/ 137094 w 137093"/>
                    <a:gd name="connsiteY2" fmla="*/ 144783 h 144782"/>
                    <a:gd name="connsiteX3" fmla="*/ 0 w 137093"/>
                    <a:gd name="connsiteY3" fmla="*/ 144783 h 14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093" h="144782">
                      <a:moveTo>
                        <a:pt x="0" y="0"/>
                      </a:moveTo>
                      <a:lnTo>
                        <a:pt x="137094" y="0"/>
                      </a:lnTo>
                      <a:lnTo>
                        <a:pt x="137094" y="144783"/>
                      </a:lnTo>
                      <a:lnTo>
                        <a:pt x="0" y="144783"/>
                      </a:lnTo>
                      <a:close/>
                    </a:path>
                  </a:pathLst>
                </a:custGeom>
                <a:solidFill>
                  <a:srgbClr val="737373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097" name="그래픽 39" descr="다양한 건물, 고층빌딩과 나무가 있는 도시 블록">
                <a:extLst>
                  <a:ext uri="{FF2B5EF4-FFF2-40B4-BE49-F238E27FC236}">
                    <a16:creationId xmlns:a16="http://schemas.microsoft.com/office/drawing/2014/main" id="{60B920B1-9C6D-9A88-FEB6-6641A3CF0263}"/>
                  </a:ext>
                </a:extLst>
              </p:cNvPr>
              <p:cNvGrpSpPr/>
              <p:nvPr/>
            </p:nvGrpSpPr>
            <p:grpSpPr>
              <a:xfrm>
                <a:off x="8261720" y="5943460"/>
                <a:ext cx="137093" cy="291240"/>
                <a:chOff x="8261720" y="5943460"/>
                <a:chExt cx="137093" cy="291240"/>
              </a:xfrm>
            </p:grpSpPr>
            <p:sp>
              <p:nvSpPr>
                <p:cNvPr id="1098" name="자유형: 도형 1097">
                  <a:extLst>
                    <a:ext uri="{FF2B5EF4-FFF2-40B4-BE49-F238E27FC236}">
                      <a16:creationId xmlns:a16="http://schemas.microsoft.com/office/drawing/2014/main" id="{B7006B1E-7A0E-C4BA-5815-6E0242112D36}"/>
                    </a:ext>
                  </a:extLst>
                </p:cNvPr>
                <p:cNvSpPr/>
                <p:nvPr/>
              </p:nvSpPr>
              <p:spPr>
                <a:xfrm>
                  <a:off x="8261720" y="6083360"/>
                  <a:ext cx="137093" cy="151339"/>
                </a:xfrm>
                <a:custGeom>
                  <a:avLst/>
                  <a:gdLst>
                    <a:gd name="connsiteX0" fmla="*/ 0 w 137093"/>
                    <a:gd name="connsiteY0" fmla="*/ 0 h 151339"/>
                    <a:gd name="connsiteX1" fmla="*/ 137094 w 137093"/>
                    <a:gd name="connsiteY1" fmla="*/ 0 h 151339"/>
                    <a:gd name="connsiteX2" fmla="*/ 137094 w 137093"/>
                    <a:gd name="connsiteY2" fmla="*/ 151339 h 151339"/>
                    <a:gd name="connsiteX3" fmla="*/ 0 w 137093"/>
                    <a:gd name="connsiteY3" fmla="*/ 151339 h 151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093" h="151339">
                      <a:moveTo>
                        <a:pt x="0" y="0"/>
                      </a:moveTo>
                      <a:lnTo>
                        <a:pt x="137094" y="0"/>
                      </a:lnTo>
                      <a:lnTo>
                        <a:pt x="137094" y="151339"/>
                      </a:lnTo>
                      <a:lnTo>
                        <a:pt x="0" y="151339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9" name="자유형: 도형 1098">
                  <a:extLst>
                    <a:ext uri="{FF2B5EF4-FFF2-40B4-BE49-F238E27FC236}">
                      <a16:creationId xmlns:a16="http://schemas.microsoft.com/office/drawing/2014/main" id="{4A7CE4EC-038D-B74D-E363-2A6B66051F6A}"/>
                    </a:ext>
                  </a:extLst>
                </p:cNvPr>
                <p:cNvSpPr/>
                <p:nvPr/>
              </p:nvSpPr>
              <p:spPr>
                <a:xfrm>
                  <a:off x="8261720" y="5943460"/>
                  <a:ext cx="137093" cy="144782"/>
                </a:xfrm>
                <a:custGeom>
                  <a:avLst/>
                  <a:gdLst>
                    <a:gd name="connsiteX0" fmla="*/ 0 w 137093"/>
                    <a:gd name="connsiteY0" fmla="*/ 0 h 144782"/>
                    <a:gd name="connsiteX1" fmla="*/ 137094 w 137093"/>
                    <a:gd name="connsiteY1" fmla="*/ 0 h 144782"/>
                    <a:gd name="connsiteX2" fmla="*/ 137094 w 137093"/>
                    <a:gd name="connsiteY2" fmla="*/ 144783 h 144782"/>
                    <a:gd name="connsiteX3" fmla="*/ 0 w 137093"/>
                    <a:gd name="connsiteY3" fmla="*/ 144783 h 14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093" h="144782">
                      <a:moveTo>
                        <a:pt x="0" y="0"/>
                      </a:moveTo>
                      <a:lnTo>
                        <a:pt x="137094" y="0"/>
                      </a:lnTo>
                      <a:lnTo>
                        <a:pt x="137094" y="144783"/>
                      </a:lnTo>
                      <a:lnTo>
                        <a:pt x="0" y="144783"/>
                      </a:lnTo>
                      <a:close/>
                    </a:path>
                  </a:pathLst>
                </a:custGeom>
                <a:solidFill>
                  <a:srgbClr val="737373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100" name="그래픽 39" descr="다양한 건물, 고층빌딩과 나무가 있는 도시 블록">
                <a:extLst>
                  <a:ext uri="{FF2B5EF4-FFF2-40B4-BE49-F238E27FC236}">
                    <a16:creationId xmlns:a16="http://schemas.microsoft.com/office/drawing/2014/main" id="{661487C0-7B58-38DF-4B48-D84F667F0500}"/>
                  </a:ext>
                </a:extLst>
              </p:cNvPr>
              <p:cNvGrpSpPr/>
              <p:nvPr/>
            </p:nvGrpSpPr>
            <p:grpSpPr>
              <a:xfrm>
                <a:off x="7910618" y="5943460"/>
                <a:ext cx="291459" cy="291240"/>
                <a:chOff x="7910618" y="5943460"/>
                <a:chExt cx="291459" cy="291240"/>
              </a:xfrm>
            </p:grpSpPr>
            <p:sp>
              <p:nvSpPr>
                <p:cNvPr id="1101" name="자유형: 도형 1100">
                  <a:extLst>
                    <a:ext uri="{FF2B5EF4-FFF2-40B4-BE49-F238E27FC236}">
                      <a16:creationId xmlns:a16="http://schemas.microsoft.com/office/drawing/2014/main" id="{6D864742-F0BF-33F4-D56E-3AA20199E62D}"/>
                    </a:ext>
                  </a:extLst>
                </p:cNvPr>
                <p:cNvSpPr/>
                <p:nvPr/>
              </p:nvSpPr>
              <p:spPr>
                <a:xfrm>
                  <a:off x="7910618" y="6083360"/>
                  <a:ext cx="291459" cy="151339"/>
                </a:xfrm>
                <a:custGeom>
                  <a:avLst/>
                  <a:gdLst>
                    <a:gd name="connsiteX0" fmla="*/ 0 w 291459"/>
                    <a:gd name="connsiteY0" fmla="*/ 0 h 151339"/>
                    <a:gd name="connsiteX1" fmla="*/ 291460 w 291459"/>
                    <a:gd name="connsiteY1" fmla="*/ 0 h 151339"/>
                    <a:gd name="connsiteX2" fmla="*/ 291460 w 291459"/>
                    <a:gd name="connsiteY2" fmla="*/ 151339 h 151339"/>
                    <a:gd name="connsiteX3" fmla="*/ 0 w 291459"/>
                    <a:gd name="connsiteY3" fmla="*/ 151339 h 151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1459" h="151339">
                      <a:moveTo>
                        <a:pt x="0" y="0"/>
                      </a:moveTo>
                      <a:lnTo>
                        <a:pt x="291460" y="0"/>
                      </a:lnTo>
                      <a:lnTo>
                        <a:pt x="291460" y="151339"/>
                      </a:lnTo>
                      <a:lnTo>
                        <a:pt x="0" y="151339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02" name="자유형: 도형 1101">
                  <a:extLst>
                    <a:ext uri="{FF2B5EF4-FFF2-40B4-BE49-F238E27FC236}">
                      <a16:creationId xmlns:a16="http://schemas.microsoft.com/office/drawing/2014/main" id="{C0050123-B231-CD64-0647-A856C34FD671}"/>
                    </a:ext>
                  </a:extLst>
                </p:cNvPr>
                <p:cNvSpPr/>
                <p:nvPr/>
              </p:nvSpPr>
              <p:spPr>
                <a:xfrm>
                  <a:off x="7910618" y="5943460"/>
                  <a:ext cx="291459" cy="144782"/>
                </a:xfrm>
                <a:custGeom>
                  <a:avLst/>
                  <a:gdLst>
                    <a:gd name="connsiteX0" fmla="*/ 0 w 291459"/>
                    <a:gd name="connsiteY0" fmla="*/ 0 h 144782"/>
                    <a:gd name="connsiteX1" fmla="*/ 291460 w 291459"/>
                    <a:gd name="connsiteY1" fmla="*/ 0 h 144782"/>
                    <a:gd name="connsiteX2" fmla="*/ 291460 w 291459"/>
                    <a:gd name="connsiteY2" fmla="*/ 144783 h 144782"/>
                    <a:gd name="connsiteX3" fmla="*/ 0 w 291459"/>
                    <a:gd name="connsiteY3" fmla="*/ 144783 h 14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1459" h="144782">
                      <a:moveTo>
                        <a:pt x="0" y="0"/>
                      </a:moveTo>
                      <a:lnTo>
                        <a:pt x="291460" y="0"/>
                      </a:lnTo>
                      <a:lnTo>
                        <a:pt x="291460" y="144783"/>
                      </a:lnTo>
                      <a:lnTo>
                        <a:pt x="0" y="144783"/>
                      </a:lnTo>
                      <a:close/>
                    </a:path>
                  </a:pathLst>
                </a:custGeom>
                <a:solidFill>
                  <a:srgbClr val="737373"/>
                </a:solidFill>
                <a:ln w="488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sp>
            <p:nvSpPr>
              <p:cNvPr id="1103" name="자유형: 도형 1102">
                <a:extLst>
                  <a:ext uri="{FF2B5EF4-FFF2-40B4-BE49-F238E27FC236}">
                    <a16:creationId xmlns:a16="http://schemas.microsoft.com/office/drawing/2014/main" id="{BEAE29E7-0417-BC92-5CB4-142ED4F63E5B}"/>
                  </a:ext>
                </a:extLst>
              </p:cNvPr>
              <p:cNvSpPr/>
              <p:nvPr/>
            </p:nvSpPr>
            <p:spPr>
              <a:xfrm>
                <a:off x="7910398" y="5628415"/>
                <a:ext cx="683467" cy="165989"/>
              </a:xfrm>
              <a:custGeom>
                <a:avLst/>
                <a:gdLst>
                  <a:gd name="connsiteX0" fmla="*/ 0 w 683467"/>
                  <a:gd name="connsiteY0" fmla="*/ 165990 h 165989"/>
                  <a:gd name="connsiteX1" fmla="*/ 683468 w 683467"/>
                  <a:gd name="connsiteY1" fmla="*/ 165990 h 165989"/>
                  <a:gd name="connsiteX2" fmla="*/ 683468 w 683467"/>
                  <a:gd name="connsiteY2" fmla="*/ 19532 h 165989"/>
                  <a:gd name="connsiteX3" fmla="*/ 389708 w 683467"/>
                  <a:gd name="connsiteY3" fmla="*/ 19532 h 165989"/>
                  <a:gd name="connsiteX4" fmla="*/ 368716 w 683467"/>
                  <a:gd name="connsiteY4" fmla="*/ 928 h 165989"/>
                  <a:gd name="connsiteX5" fmla="*/ 0 w 683467"/>
                  <a:gd name="connsiteY5" fmla="*/ 0 h 165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467" h="165989">
                    <a:moveTo>
                      <a:pt x="0" y="165990"/>
                    </a:moveTo>
                    <a:lnTo>
                      <a:pt x="683468" y="165990"/>
                    </a:lnTo>
                    <a:lnTo>
                      <a:pt x="683468" y="19532"/>
                    </a:lnTo>
                    <a:lnTo>
                      <a:pt x="389708" y="19532"/>
                    </a:lnTo>
                    <a:lnTo>
                      <a:pt x="368716" y="9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D2D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04" name="자유형: 도형 1103">
                <a:extLst>
                  <a:ext uri="{FF2B5EF4-FFF2-40B4-BE49-F238E27FC236}">
                    <a16:creationId xmlns:a16="http://schemas.microsoft.com/office/drawing/2014/main" id="{F3438235-659F-7BD6-6D30-6365389CE6DF}"/>
                  </a:ext>
                </a:extLst>
              </p:cNvPr>
              <p:cNvSpPr/>
              <p:nvPr/>
            </p:nvSpPr>
            <p:spPr>
              <a:xfrm>
                <a:off x="7910398" y="5330619"/>
                <a:ext cx="683467" cy="170871"/>
              </a:xfrm>
              <a:custGeom>
                <a:avLst/>
                <a:gdLst>
                  <a:gd name="connsiteX0" fmla="*/ 0 w 683467"/>
                  <a:gd name="connsiteY0" fmla="*/ 170872 h 170871"/>
                  <a:gd name="connsiteX1" fmla="*/ 683468 w 683467"/>
                  <a:gd name="connsiteY1" fmla="*/ 170872 h 170871"/>
                  <a:gd name="connsiteX2" fmla="*/ 683468 w 683467"/>
                  <a:gd name="connsiteY2" fmla="*/ 24414 h 170871"/>
                  <a:gd name="connsiteX3" fmla="*/ 389869 w 683467"/>
                  <a:gd name="connsiteY3" fmla="*/ 24414 h 170871"/>
                  <a:gd name="connsiteX4" fmla="*/ 357976 w 683467"/>
                  <a:gd name="connsiteY4" fmla="*/ 0 h 170871"/>
                  <a:gd name="connsiteX5" fmla="*/ 0 w 683467"/>
                  <a:gd name="connsiteY5" fmla="*/ 0 h 17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467" h="170871">
                    <a:moveTo>
                      <a:pt x="0" y="170872"/>
                    </a:moveTo>
                    <a:lnTo>
                      <a:pt x="683468" y="170872"/>
                    </a:lnTo>
                    <a:lnTo>
                      <a:pt x="683468" y="24414"/>
                    </a:lnTo>
                    <a:lnTo>
                      <a:pt x="389869" y="24414"/>
                    </a:lnTo>
                    <a:lnTo>
                      <a:pt x="35797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D2D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05" name="자유형: 도형 1104">
                <a:extLst>
                  <a:ext uri="{FF2B5EF4-FFF2-40B4-BE49-F238E27FC236}">
                    <a16:creationId xmlns:a16="http://schemas.microsoft.com/office/drawing/2014/main" id="{1C1B62B4-4610-938B-7448-CE68D7AC2FF4}"/>
                  </a:ext>
                </a:extLst>
              </p:cNvPr>
              <p:cNvSpPr/>
              <p:nvPr/>
            </p:nvSpPr>
            <p:spPr>
              <a:xfrm>
                <a:off x="7910398" y="5062118"/>
                <a:ext cx="683467" cy="146457"/>
              </a:xfrm>
              <a:custGeom>
                <a:avLst/>
                <a:gdLst>
                  <a:gd name="connsiteX0" fmla="*/ 0 w 683467"/>
                  <a:gd name="connsiteY0" fmla="*/ 0 h 146457"/>
                  <a:gd name="connsiteX1" fmla="*/ 683468 w 683467"/>
                  <a:gd name="connsiteY1" fmla="*/ 0 h 146457"/>
                  <a:gd name="connsiteX2" fmla="*/ 683468 w 683467"/>
                  <a:gd name="connsiteY2" fmla="*/ 146457 h 146457"/>
                  <a:gd name="connsiteX3" fmla="*/ 0 w 683467"/>
                  <a:gd name="connsiteY3" fmla="*/ 146457 h 14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467" h="146457">
                    <a:moveTo>
                      <a:pt x="0" y="0"/>
                    </a:moveTo>
                    <a:lnTo>
                      <a:pt x="683468" y="0"/>
                    </a:lnTo>
                    <a:lnTo>
                      <a:pt x="683468" y="146457"/>
                    </a:lnTo>
                    <a:lnTo>
                      <a:pt x="0" y="146457"/>
                    </a:lnTo>
                    <a:close/>
                  </a:path>
                </a:pathLst>
              </a:custGeom>
              <a:solidFill>
                <a:srgbClr val="D2D2D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06" name="자유형: 도형 1105">
                <a:extLst>
                  <a:ext uri="{FF2B5EF4-FFF2-40B4-BE49-F238E27FC236}">
                    <a16:creationId xmlns:a16="http://schemas.microsoft.com/office/drawing/2014/main" id="{7402DE7D-0FDD-C4C0-1D91-7EEC9D4E348A}"/>
                  </a:ext>
                </a:extLst>
              </p:cNvPr>
              <p:cNvSpPr/>
              <p:nvPr/>
            </p:nvSpPr>
            <p:spPr>
              <a:xfrm>
                <a:off x="7617703" y="5599129"/>
                <a:ext cx="683467" cy="48819"/>
              </a:xfrm>
              <a:custGeom>
                <a:avLst/>
                <a:gdLst>
                  <a:gd name="connsiteX0" fmla="*/ 0 w 683467"/>
                  <a:gd name="connsiteY0" fmla="*/ 0 h 48819"/>
                  <a:gd name="connsiteX1" fmla="*/ 683468 w 683467"/>
                  <a:gd name="connsiteY1" fmla="*/ 0 h 48819"/>
                  <a:gd name="connsiteX2" fmla="*/ 683468 w 683467"/>
                  <a:gd name="connsiteY2" fmla="*/ 48819 h 48819"/>
                  <a:gd name="connsiteX3" fmla="*/ 0 w 683467"/>
                  <a:gd name="connsiteY3" fmla="*/ 48819 h 48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467" h="48819">
                    <a:moveTo>
                      <a:pt x="0" y="0"/>
                    </a:moveTo>
                    <a:lnTo>
                      <a:pt x="683468" y="0"/>
                    </a:lnTo>
                    <a:lnTo>
                      <a:pt x="683468" y="48819"/>
                    </a:lnTo>
                    <a:lnTo>
                      <a:pt x="0" y="48819"/>
                    </a:lnTo>
                    <a:close/>
                  </a:path>
                </a:pathLst>
              </a:custGeom>
              <a:solidFill>
                <a:srgbClr val="737373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07" name="자유형: 도형 1106">
                <a:extLst>
                  <a:ext uri="{FF2B5EF4-FFF2-40B4-BE49-F238E27FC236}">
                    <a16:creationId xmlns:a16="http://schemas.microsoft.com/office/drawing/2014/main" id="{AE991700-A62D-95E6-9203-E798ACEE55E8}"/>
                  </a:ext>
                </a:extLst>
              </p:cNvPr>
              <p:cNvSpPr/>
              <p:nvPr/>
            </p:nvSpPr>
            <p:spPr>
              <a:xfrm>
                <a:off x="7612821" y="5307137"/>
                <a:ext cx="688349" cy="48819"/>
              </a:xfrm>
              <a:custGeom>
                <a:avLst/>
                <a:gdLst>
                  <a:gd name="connsiteX0" fmla="*/ 0 w 688349"/>
                  <a:gd name="connsiteY0" fmla="*/ 0 h 48819"/>
                  <a:gd name="connsiteX1" fmla="*/ 688350 w 688349"/>
                  <a:gd name="connsiteY1" fmla="*/ 0 h 48819"/>
                  <a:gd name="connsiteX2" fmla="*/ 688350 w 688349"/>
                  <a:gd name="connsiteY2" fmla="*/ 48819 h 48819"/>
                  <a:gd name="connsiteX3" fmla="*/ 0 w 688349"/>
                  <a:gd name="connsiteY3" fmla="*/ 48819 h 48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349" h="48819">
                    <a:moveTo>
                      <a:pt x="0" y="0"/>
                    </a:moveTo>
                    <a:lnTo>
                      <a:pt x="688350" y="0"/>
                    </a:lnTo>
                    <a:lnTo>
                      <a:pt x="688350" y="48819"/>
                    </a:lnTo>
                    <a:lnTo>
                      <a:pt x="0" y="48819"/>
                    </a:lnTo>
                    <a:close/>
                  </a:path>
                </a:pathLst>
              </a:custGeom>
              <a:solidFill>
                <a:srgbClr val="737373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108" name="그래픽 39" descr="다양한 건물, 고층빌딩과 나무가 있는 도시 블록">
              <a:extLst>
                <a:ext uri="{FF2B5EF4-FFF2-40B4-BE49-F238E27FC236}">
                  <a16:creationId xmlns:a16="http://schemas.microsoft.com/office/drawing/2014/main" id="{2FC337AE-FC7B-F251-5046-91ACBDCA03BA}"/>
                </a:ext>
              </a:extLst>
            </p:cNvPr>
            <p:cNvGrpSpPr/>
            <p:nvPr/>
          </p:nvGrpSpPr>
          <p:grpSpPr>
            <a:xfrm>
              <a:off x="9086802" y="5063178"/>
              <a:ext cx="2338435" cy="1171522"/>
              <a:chOff x="9086802" y="5063178"/>
              <a:chExt cx="2338435" cy="1171522"/>
            </a:xfrm>
          </p:grpSpPr>
          <p:sp>
            <p:nvSpPr>
              <p:cNvPr id="1109" name="자유형: 도형 1108">
                <a:extLst>
                  <a:ext uri="{FF2B5EF4-FFF2-40B4-BE49-F238E27FC236}">
                    <a16:creationId xmlns:a16="http://schemas.microsoft.com/office/drawing/2014/main" id="{FC5001CC-7B72-CE16-4BF2-0BE17530D8C4}"/>
                  </a:ext>
                </a:extLst>
              </p:cNvPr>
              <p:cNvSpPr/>
              <p:nvPr/>
            </p:nvSpPr>
            <p:spPr>
              <a:xfrm>
                <a:off x="9130739" y="5921359"/>
                <a:ext cx="1064256" cy="313340"/>
              </a:xfrm>
              <a:custGeom>
                <a:avLst/>
                <a:gdLst>
                  <a:gd name="connsiteX0" fmla="*/ 1064257 w 1064256"/>
                  <a:gd name="connsiteY0" fmla="*/ 0 h 313340"/>
                  <a:gd name="connsiteX1" fmla="*/ 0 w 1064256"/>
                  <a:gd name="connsiteY1" fmla="*/ 1675 h 313340"/>
                  <a:gd name="connsiteX2" fmla="*/ 0 w 1064256"/>
                  <a:gd name="connsiteY2" fmla="*/ 287613 h 313340"/>
                  <a:gd name="connsiteX3" fmla="*/ 31000 w 1064256"/>
                  <a:gd name="connsiteY3" fmla="*/ 313341 h 313340"/>
                  <a:gd name="connsiteX4" fmla="*/ 1042947 w 1064256"/>
                  <a:gd name="connsiteY4" fmla="*/ 312511 h 313340"/>
                  <a:gd name="connsiteX5" fmla="*/ 1064257 w 1064256"/>
                  <a:gd name="connsiteY5" fmla="*/ 297743 h 31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4256" h="313340">
                    <a:moveTo>
                      <a:pt x="1064257" y="0"/>
                    </a:moveTo>
                    <a:lnTo>
                      <a:pt x="0" y="1675"/>
                    </a:lnTo>
                    <a:lnTo>
                      <a:pt x="0" y="287613"/>
                    </a:lnTo>
                    <a:lnTo>
                      <a:pt x="31000" y="313341"/>
                    </a:lnTo>
                    <a:lnTo>
                      <a:pt x="1042947" y="312511"/>
                    </a:lnTo>
                    <a:lnTo>
                      <a:pt x="1064257" y="297743"/>
                    </a:lnTo>
                    <a:close/>
                  </a:path>
                </a:pathLst>
              </a:custGeom>
              <a:solidFill>
                <a:srgbClr val="D2D2D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10" name="자유형: 도형 1109">
                <a:extLst>
                  <a:ext uri="{FF2B5EF4-FFF2-40B4-BE49-F238E27FC236}">
                    <a16:creationId xmlns:a16="http://schemas.microsoft.com/office/drawing/2014/main" id="{63725D18-75C7-326C-02DB-FDD9FB648CDD}"/>
                  </a:ext>
                </a:extLst>
              </p:cNvPr>
              <p:cNvSpPr/>
              <p:nvPr/>
            </p:nvSpPr>
            <p:spPr>
              <a:xfrm>
                <a:off x="10750069" y="5393361"/>
                <a:ext cx="283150" cy="20972"/>
              </a:xfrm>
              <a:custGeom>
                <a:avLst/>
                <a:gdLst>
                  <a:gd name="connsiteX0" fmla="*/ 0 w 283150"/>
                  <a:gd name="connsiteY0" fmla="*/ 0 h 20972"/>
                  <a:gd name="connsiteX1" fmla="*/ 283151 w 283150"/>
                  <a:gd name="connsiteY1" fmla="*/ 0 h 20972"/>
                  <a:gd name="connsiteX2" fmla="*/ 283151 w 283150"/>
                  <a:gd name="connsiteY2" fmla="*/ 20973 h 20972"/>
                  <a:gd name="connsiteX3" fmla="*/ 0 w 283150"/>
                  <a:gd name="connsiteY3" fmla="*/ 20973 h 20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150" h="20972">
                    <a:moveTo>
                      <a:pt x="0" y="0"/>
                    </a:moveTo>
                    <a:lnTo>
                      <a:pt x="283151" y="0"/>
                    </a:lnTo>
                    <a:lnTo>
                      <a:pt x="283151" y="20973"/>
                    </a:lnTo>
                    <a:lnTo>
                      <a:pt x="0" y="20973"/>
                    </a:lnTo>
                    <a:close/>
                  </a:path>
                </a:pathLst>
              </a:custGeom>
              <a:solidFill>
                <a:srgbClr val="737373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11" name="자유형: 도형 1110">
                <a:extLst>
                  <a:ext uri="{FF2B5EF4-FFF2-40B4-BE49-F238E27FC236}">
                    <a16:creationId xmlns:a16="http://schemas.microsoft.com/office/drawing/2014/main" id="{C1D5EC43-92BF-A007-A41E-D235856D01BD}"/>
                  </a:ext>
                </a:extLst>
              </p:cNvPr>
              <p:cNvSpPr/>
              <p:nvPr/>
            </p:nvSpPr>
            <p:spPr>
              <a:xfrm>
                <a:off x="9086802" y="5063178"/>
                <a:ext cx="2338435" cy="1171521"/>
              </a:xfrm>
              <a:custGeom>
                <a:avLst/>
                <a:gdLst>
                  <a:gd name="connsiteX0" fmla="*/ 2274117 w 2338435"/>
                  <a:gd name="connsiteY0" fmla="*/ 292778 h 1171521"/>
                  <a:gd name="connsiteX1" fmla="*/ 2274117 w 2338435"/>
                  <a:gd name="connsiteY1" fmla="*/ 438312 h 1171521"/>
                  <a:gd name="connsiteX2" fmla="*/ 2006466 w 2338435"/>
                  <a:gd name="connsiteY2" fmla="*/ 438312 h 1171521"/>
                  <a:gd name="connsiteX3" fmla="*/ 2006466 w 2338435"/>
                  <a:gd name="connsiteY3" fmla="*/ 292778 h 1171521"/>
                  <a:gd name="connsiteX4" fmla="*/ 1938119 w 2338435"/>
                  <a:gd name="connsiteY4" fmla="*/ 292778 h 1171521"/>
                  <a:gd name="connsiteX5" fmla="*/ 1938119 w 2338435"/>
                  <a:gd name="connsiteY5" fmla="*/ 438312 h 1171521"/>
                  <a:gd name="connsiteX6" fmla="*/ 1670829 w 2338435"/>
                  <a:gd name="connsiteY6" fmla="*/ 438312 h 1171521"/>
                  <a:gd name="connsiteX7" fmla="*/ 1670829 w 2338435"/>
                  <a:gd name="connsiteY7" fmla="*/ 292778 h 1171521"/>
                  <a:gd name="connsiteX8" fmla="*/ 1166777 w 2338435"/>
                  <a:gd name="connsiteY8" fmla="*/ 292778 h 1171521"/>
                  <a:gd name="connsiteX9" fmla="*/ 873862 w 2338435"/>
                  <a:gd name="connsiteY9" fmla="*/ 0 h 1171521"/>
                  <a:gd name="connsiteX10" fmla="*/ 0 w 2338435"/>
                  <a:gd name="connsiteY10" fmla="*/ 0 h 1171521"/>
                  <a:gd name="connsiteX11" fmla="*/ 0 w 2338435"/>
                  <a:gd name="connsiteY11" fmla="*/ 1171522 h 1171521"/>
                  <a:gd name="connsiteX12" fmla="*/ 75025 w 2338435"/>
                  <a:gd name="connsiteY12" fmla="*/ 1171522 h 1171521"/>
                  <a:gd name="connsiteX13" fmla="*/ 75025 w 2338435"/>
                  <a:gd name="connsiteY13" fmla="*/ 877685 h 1171521"/>
                  <a:gd name="connsiteX14" fmla="*/ 502837 w 2338435"/>
                  <a:gd name="connsiteY14" fmla="*/ 877685 h 1171521"/>
                  <a:gd name="connsiteX15" fmla="*/ 502837 w 2338435"/>
                  <a:gd name="connsiteY15" fmla="*/ 1171522 h 1171521"/>
                  <a:gd name="connsiteX16" fmla="*/ 582744 w 2338435"/>
                  <a:gd name="connsiteY16" fmla="*/ 1171522 h 1171521"/>
                  <a:gd name="connsiteX17" fmla="*/ 582744 w 2338435"/>
                  <a:gd name="connsiteY17" fmla="*/ 877685 h 1171521"/>
                  <a:gd name="connsiteX18" fmla="*/ 647498 w 2338435"/>
                  <a:gd name="connsiteY18" fmla="*/ 877685 h 1171521"/>
                  <a:gd name="connsiteX19" fmla="*/ 647498 w 2338435"/>
                  <a:gd name="connsiteY19" fmla="*/ 1171522 h 1171521"/>
                  <a:gd name="connsiteX20" fmla="*/ 727405 w 2338435"/>
                  <a:gd name="connsiteY20" fmla="*/ 1171522 h 1171521"/>
                  <a:gd name="connsiteX21" fmla="*/ 727405 w 2338435"/>
                  <a:gd name="connsiteY21" fmla="*/ 877685 h 1171521"/>
                  <a:gd name="connsiteX22" fmla="*/ 1086870 w 2338435"/>
                  <a:gd name="connsiteY22" fmla="*/ 877685 h 1171521"/>
                  <a:gd name="connsiteX23" fmla="*/ 1086870 w 2338435"/>
                  <a:gd name="connsiteY23" fmla="*/ 1171522 h 1171521"/>
                  <a:gd name="connsiteX24" fmla="*/ 2338436 w 2338435"/>
                  <a:gd name="connsiteY24" fmla="*/ 1171522 h 1171521"/>
                  <a:gd name="connsiteX25" fmla="*/ 2338436 w 2338435"/>
                  <a:gd name="connsiteY25" fmla="*/ 292778 h 117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338435" h="1171521">
                    <a:moveTo>
                      <a:pt x="2274117" y="292778"/>
                    </a:moveTo>
                    <a:lnTo>
                      <a:pt x="2274117" y="438312"/>
                    </a:lnTo>
                    <a:lnTo>
                      <a:pt x="2006466" y="438312"/>
                    </a:lnTo>
                    <a:lnTo>
                      <a:pt x="2006466" y="292778"/>
                    </a:lnTo>
                    <a:lnTo>
                      <a:pt x="1938119" y="292778"/>
                    </a:lnTo>
                    <a:lnTo>
                      <a:pt x="1938119" y="438312"/>
                    </a:lnTo>
                    <a:lnTo>
                      <a:pt x="1670829" y="438312"/>
                    </a:lnTo>
                    <a:lnTo>
                      <a:pt x="1670829" y="292778"/>
                    </a:lnTo>
                    <a:lnTo>
                      <a:pt x="1166777" y="292778"/>
                    </a:lnTo>
                    <a:lnTo>
                      <a:pt x="873862" y="0"/>
                    </a:lnTo>
                    <a:lnTo>
                      <a:pt x="0" y="0"/>
                    </a:lnTo>
                    <a:lnTo>
                      <a:pt x="0" y="1171522"/>
                    </a:lnTo>
                    <a:lnTo>
                      <a:pt x="75025" y="1171522"/>
                    </a:lnTo>
                    <a:lnTo>
                      <a:pt x="75025" y="877685"/>
                    </a:lnTo>
                    <a:lnTo>
                      <a:pt x="502837" y="877685"/>
                    </a:lnTo>
                    <a:lnTo>
                      <a:pt x="502837" y="1171522"/>
                    </a:lnTo>
                    <a:lnTo>
                      <a:pt x="582744" y="1171522"/>
                    </a:lnTo>
                    <a:lnTo>
                      <a:pt x="582744" y="877685"/>
                    </a:lnTo>
                    <a:lnTo>
                      <a:pt x="647498" y="877685"/>
                    </a:lnTo>
                    <a:lnTo>
                      <a:pt x="647498" y="1171522"/>
                    </a:lnTo>
                    <a:lnTo>
                      <a:pt x="727405" y="1171522"/>
                    </a:lnTo>
                    <a:lnTo>
                      <a:pt x="727405" y="877685"/>
                    </a:lnTo>
                    <a:lnTo>
                      <a:pt x="1086870" y="877685"/>
                    </a:lnTo>
                    <a:lnTo>
                      <a:pt x="1086870" y="1171522"/>
                    </a:lnTo>
                    <a:lnTo>
                      <a:pt x="2338436" y="1171522"/>
                    </a:lnTo>
                    <a:lnTo>
                      <a:pt x="2338436" y="292778"/>
                    </a:lnTo>
                    <a:close/>
                  </a:path>
                </a:pathLst>
              </a:custGeom>
              <a:solidFill>
                <a:srgbClr val="FFFFFF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12" name="자유형: 도형 1111">
                <a:extLst>
                  <a:ext uri="{FF2B5EF4-FFF2-40B4-BE49-F238E27FC236}">
                    <a16:creationId xmlns:a16="http://schemas.microsoft.com/office/drawing/2014/main" id="{4449089E-FC62-C473-1F93-D25E3606AE47}"/>
                  </a:ext>
                </a:extLst>
              </p:cNvPr>
              <p:cNvSpPr/>
              <p:nvPr/>
            </p:nvSpPr>
            <p:spPr>
              <a:xfrm>
                <a:off x="9169794" y="5355033"/>
                <a:ext cx="683467" cy="146457"/>
              </a:xfrm>
              <a:custGeom>
                <a:avLst/>
                <a:gdLst>
                  <a:gd name="connsiteX0" fmla="*/ 0 w 683467"/>
                  <a:gd name="connsiteY0" fmla="*/ 0 h 146457"/>
                  <a:gd name="connsiteX1" fmla="*/ 683468 w 683467"/>
                  <a:gd name="connsiteY1" fmla="*/ 0 h 146457"/>
                  <a:gd name="connsiteX2" fmla="*/ 683468 w 683467"/>
                  <a:gd name="connsiteY2" fmla="*/ 146457 h 146457"/>
                  <a:gd name="connsiteX3" fmla="*/ 0 w 683467"/>
                  <a:gd name="connsiteY3" fmla="*/ 146457 h 14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467" h="146457">
                    <a:moveTo>
                      <a:pt x="0" y="0"/>
                    </a:moveTo>
                    <a:lnTo>
                      <a:pt x="683468" y="0"/>
                    </a:lnTo>
                    <a:lnTo>
                      <a:pt x="683468" y="146457"/>
                    </a:lnTo>
                    <a:lnTo>
                      <a:pt x="0" y="146457"/>
                    </a:lnTo>
                    <a:close/>
                  </a:path>
                </a:pathLst>
              </a:custGeom>
              <a:solidFill>
                <a:srgbClr val="F2F2F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13" name="자유형: 도형 1112">
                <a:extLst>
                  <a:ext uri="{FF2B5EF4-FFF2-40B4-BE49-F238E27FC236}">
                    <a16:creationId xmlns:a16="http://schemas.microsoft.com/office/drawing/2014/main" id="{AC292195-72B5-972E-42B7-7DF20EC0A367}"/>
                  </a:ext>
                </a:extLst>
              </p:cNvPr>
              <p:cNvSpPr/>
              <p:nvPr/>
            </p:nvSpPr>
            <p:spPr>
              <a:xfrm>
                <a:off x="9169794" y="5647948"/>
                <a:ext cx="683467" cy="146457"/>
              </a:xfrm>
              <a:custGeom>
                <a:avLst/>
                <a:gdLst>
                  <a:gd name="connsiteX0" fmla="*/ 0 w 683467"/>
                  <a:gd name="connsiteY0" fmla="*/ 0 h 146457"/>
                  <a:gd name="connsiteX1" fmla="*/ 683468 w 683467"/>
                  <a:gd name="connsiteY1" fmla="*/ 0 h 146457"/>
                  <a:gd name="connsiteX2" fmla="*/ 683468 w 683467"/>
                  <a:gd name="connsiteY2" fmla="*/ 146457 h 146457"/>
                  <a:gd name="connsiteX3" fmla="*/ 0 w 683467"/>
                  <a:gd name="connsiteY3" fmla="*/ 146457 h 14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467" h="146457">
                    <a:moveTo>
                      <a:pt x="0" y="0"/>
                    </a:moveTo>
                    <a:lnTo>
                      <a:pt x="683468" y="0"/>
                    </a:lnTo>
                    <a:lnTo>
                      <a:pt x="683468" y="146457"/>
                    </a:lnTo>
                    <a:lnTo>
                      <a:pt x="0" y="146457"/>
                    </a:lnTo>
                    <a:close/>
                  </a:path>
                </a:pathLst>
              </a:custGeom>
              <a:solidFill>
                <a:srgbClr val="F2F2F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14" name="자유형: 도형 1113">
                <a:extLst>
                  <a:ext uri="{FF2B5EF4-FFF2-40B4-BE49-F238E27FC236}">
                    <a16:creationId xmlns:a16="http://schemas.microsoft.com/office/drawing/2014/main" id="{D2835AC2-B0EB-DE63-081B-D1DA7885DD99}"/>
                  </a:ext>
                </a:extLst>
              </p:cNvPr>
              <p:cNvSpPr/>
              <p:nvPr/>
            </p:nvSpPr>
            <p:spPr>
              <a:xfrm>
                <a:off x="9971980" y="5647948"/>
                <a:ext cx="1453257" cy="146457"/>
              </a:xfrm>
              <a:custGeom>
                <a:avLst/>
                <a:gdLst>
                  <a:gd name="connsiteX0" fmla="*/ 0 w 1453257"/>
                  <a:gd name="connsiteY0" fmla="*/ 0 h 146457"/>
                  <a:gd name="connsiteX1" fmla="*/ 1453257 w 1453257"/>
                  <a:gd name="connsiteY1" fmla="*/ 0 h 146457"/>
                  <a:gd name="connsiteX2" fmla="*/ 1453257 w 1453257"/>
                  <a:gd name="connsiteY2" fmla="*/ 146457 h 146457"/>
                  <a:gd name="connsiteX3" fmla="*/ 0 w 1453257"/>
                  <a:gd name="connsiteY3" fmla="*/ 146457 h 14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3257" h="146457">
                    <a:moveTo>
                      <a:pt x="0" y="0"/>
                    </a:moveTo>
                    <a:lnTo>
                      <a:pt x="1453257" y="0"/>
                    </a:lnTo>
                    <a:lnTo>
                      <a:pt x="1453257" y="146457"/>
                    </a:lnTo>
                    <a:lnTo>
                      <a:pt x="0" y="146457"/>
                    </a:lnTo>
                    <a:close/>
                  </a:path>
                </a:pathLst>
              </a:custGeom>
              <a:solidFill>
                <a:srgbClr val="F2F2F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15" name="자유형: 도형 1114">
                <a:extLst>
                  <a:ext uri="{FF2B5EF4-FFF2-40B4-BE49-F238E27FC236}">
                    <a16:creationId xmlns:a16="http://schemas.microsoft.com/office/drawing/2014/main" id="{821B94DD-AAAC-7A56-D561-47958161AF3C}"/>
                  </a:ext>
                </a:extLst>
              </p:cNvPr>
              <p:cNvSpPr/>
              <p:nvPr/>
            </p:nvSpPr>
            <p:spPr>
              <a:xfrm>
                <a:off x="10722242" y="5940862"/>
                <a:ext cx="702995" cy="47935"/>
              </a:xfrm>
              <a:custGeom>
                <a:avLst/>
                <a:gdLst>
                  <a:gd name="connsiteX0" fmla="*/ 0 w 702995"/>
                  <a:gd name="connsiteY0" fmla="*/ 0 h 47935"/>
                  <a:gd name="connsiteX1" fmla="*/ 702995 w 702995"/>
                  <a:gd name="connsiteY1" fmla="*/ 0 h 47935"/>
                  <a:gd name="connsiteX2" fmla="*/ 702995 w 702995"/>
                  <a:gd name="connsiteY2" fmla="*/ 47935 h 47935"/>
                  <a:gd name="connsiteX3" fmla="*/ 0 w 702995"/>
                  <a:gd name="connsiteY3" fmla="*/ 47935 h 4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2995" h="47935">
                    <a:moveTo>
                      <a:pt x="0" y="0"/>
                    </a:moveTo>
                    <a:lnTo>
                      <a:pt x="702995" y="0"/>
                    </a:lnTo>
                    <a:lnTo>
                      <a:pt x="702995" y="47935"/>
                    </a:lnTo>
                    <a:lnTo>
                      <a:pt x="0" y="47935"/>
                    </a:lnTo>
                    <a:close/>
                  </a:path>
                </a:pathLst>
              </a:custGeom>
              <a:solidFill>
                <a:srgbClr val="F2F2F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16" name="자유형: 도형 1115">
                <a:extLst>
                  <a:ext uri="{FF2B5EF4-FFF2-40B4-BE49-F238E27FC236}">
                    <a16:creationId xmlns:a16="http://schemas.microsoft.com/office/drawing/2014/main" id="{25D0AFEE-CA88-6360-23CA-A95D10AD679B}"/>
                  </a:ext>
                </a:extLst>
              </p:cNvPr>
              <p:cNvSpPr/>
              <p:nvPr/>
            </p:nvSpPr>
            <p:spPr>
              <a:xfrm>
                <a:off x="9960664" y="5063178"/>
                <a:ext cx="292914" cy="292777"/>
              </a:xfrm>
              <a:custGeom>
                <a:avLst/>
                <a:gdLst>
                  <a:gd name="connsiteX0" fmla="*/ 0 w 292914"/>
                  <a:gd name="connsiteY0" fmla="*/ 0 h 292777"/>
                  <a:gd name="connsiteX1" fmla="*/ 292915 w 292914"/>
                  <a:gd name="connsiteY1" fmla="*/ 0 h 292777"/>
                  <a:gd name="connsiteX2" fmla="*/ 292915 w 292914"/>
                  <a:gd name="connsiteY2" fmla="*/ 292778 h 292777"/>
                  <a:gd name="connsiteX3" fmla="*/ 0 w 292914"/>
                  <a:gd name="connsiteY3" fmla="*/ 292778 h 292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914" h="292777">
                    <a:moveTo>
                      <a:pt x="0" y="0"/>
                    </a:moveTo>
                    <a:lnTo>
                      <a:pt x="292915" y="0"/>
                    </a:lnTo>
                    <a:lnTo>
                      <a:pt x="292915" y="292778"/>
                    </a:lnTo>
                    <a:lnTo>
                      <a:pt x="0" y="292778"/>
                    </a:lnTo>
                    <a:close/>
                  </a:path>
                </a:pathLst>
              </a:custGeom>
              <a:solidFill>
                <a:srgbClr val="F2F2F2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17" name="자유형: 도형 1116">
                <a:extLst>
                  <a:ext uri="{FF2B5EF4-FFF2-40B4-BE49-F238E27FC236}">
                    <a16:creationId xmlns:a16="http://schemas.microsoft.com/office/drawing/2014/main" id="{520888AA-AE0C-1822-C9B1-2E0FDEDA72EC}"/>
                  </a:ext>
                </a:extLst>
              </p:cNvPr>
              <p:cNvSpPr/>
              <p:nvPr/>
            </p:nvSpPr>
            <p:spPr>
              <a:xfrm>
                <a:off x="11092931" y="5394088"/>
                <a:ext cx="332306" cy="19527"/>
              </a:xfrm>
              <a:custGeom>
                <a:avLst/>
                <a:gdLst>
                  <a:gd name="connsiteX0" fmla="*/ 0 w 332306"/>
                  <a:gd name="connsiteY0" fmla="*/ 0 h 19527"/>
                  <a:gd name="connsiteX1" fmla="*/ 332307 w 332306"/>
                  <a:gd name="connsiteY1" fmla="*/ 0 h 19527"/>
                  <a:gd name="connsiteX2" fmla="*/ 332307 w 332306"/>
                  <a:gd name="connsiteY2" fmla="*/ 19528 h 19527"/>
                  <a:gd name="connsiteX3" fmla="*/ 0 w 332306"/>
                  <a:gd name="connsiteY3" fmla="*/ 19528 h 1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2306" h="19527">
                    <a:moveTo>
                      <a:pt x="0" y="0"/>
                    </a:moveTo>
                    <a:lnTo>
                      <a:pt x="332307" y="0"/>
                    </a:lnTo>
                    <a:lnTo>
                      <a:pt x="332307" y="19528"/>
                    </a:lnTo>
                    <a:lnTo>
                      <a:pt x="0" y="19528"/>
                    </a:lnTo>
                    <a:close/>
                  </a:path>
                </a:pathLst>
              </a:custGeom>
              <a:solidFill>
                <a:srgbClr val="E6E6E6"/>
              </a:solidFill>
              <a:ln w="48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1119" name="자유형: 도형 1118">
            <a:extLst>
              <a:ext uri="{FF2B5EF4-FFF2-40B4-BE49-F238E27FC236}">
                <a16:creationId xmlns:a16="http://schemas.microsoft.com/office/drawing/2014/main" id="{84179AA9-38AE-D3F1-8FF8-882657AE2199}"/>
              </a:ext>
            </a:extLst>
          </p:cNvPr>
          <p:cNvSpPr/>
          <p:nvPr/>
        </p:nvSpPr>
        <p:spPr>
          <a:xfrm>
            <a:off x="8428259" y="1809432"/>
            <a:ext cx="95568" cy="95568"/>
          </a:xfrm>
          <a:custGeom>
            <a:avLst/>
            <a:gdLst>
              <a:gd name="connsiteX0" fmla="*/ 147485 w 285740"/>
              <a:gd name="connsiteY0" fmla="*/ 285740 h 285740"/>
              <a:gd name="connsiteX1" fmla="*/ 138255 w 285740"/>
              <a:gd name="connsiteY1" fmla="*/ 285740 h 285740"/>
              <a:gd name="connsiteX2" fmla="*/ 0 w 285740"/>
              <a:gd name="connsiteY2" fmla="*/ 147485 h 285740"/>
              <a:gd name="connsiteX3" fmla="*/ 0 w 285740"/>
              <a:gd name="connsiteY3" fmla="*/ 138255 h 285740"/>
              <a:gd name="connsiteX4" fmla="*/ 138255 w 285740"/>
              <a:gd name="connsiteY4" fmla="*/ 0 h 285740"/>
              <a:gd name="connsiteX5" fmla="*/ 147485 w 285740"/>
              <a:gd name="connsiteY5" fmla="*/ 0 h 285740"/>
              <a:gd name="connsiteX6" fmla="*/ 285740 w 285740"/>
              <a:gd name="connsiteY6" fmla="*/ 138255 h 285740"/>
              <a:gd name="connsiteX7" fmla="*/ 285740 w 285740"/>
              <a:gd name="connsiteY7" fmla="*/ 147485 h 285740"/>
              <a:gd name="connsiteX8" fmla="*/ 147485 w 285740"/>
              <a:gd name="connsiteY8" fmla="*/ 285740 h 285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5740" h="285740">
                <a:moveTo>
                  <a:pt x="147485" y="285740"/>
                </a:moveTo>
                <a:lnTo>
                  <a:pt x="138255" y="285740"/>
                </a:lnTo>
                <a:cubicBezTo>
                  <a:pt x="61893" y="285740"/>
                  <a:pt x="0" y="223838"/>
                  <a:pt x="0" y="147485"/>
                </a:cubicBezTo>
                <a:lnTo>
                  <a:pt x="0" y="138255"/>
                </a:lnTo>
                <a:cubicBezTo>
                  <a:pt x="0" y="61893"/>
                  <a:pt x="61903" y="0"/>
                  <a:pt x="138255" y="0"/>
                </a:cubicBezTo>
                <a:lnTo>
                  <a:pt x="147485" y="0"/>
                </a:lnTo>
                <a:cubicBezTo>
                  <a:pt x="223847" y="0"/>
                  <a:pt x="285740" y="61903"/>
                  <a:pt x="285740" y="138255"/>
                </a:cubicBezTo>
                <a:lnTo>
                  <a:pt x="285740" y="147485"/>
                </a:lnTo>
                <a:cubicBezTo>
                  <a:pt x="285740" y="223838"/>
                  <a:pt x="223838" y="285740"/>
                  <a:pt x="147485" y="28574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22" name="자유형: 도형 1121">
            <a:extLst>
              <a:ext uri="{FF2B5EF4-FFF2-40B4-BE49-F238E27FC236}">
                <a16:creationId xmlns:a16="http://schemas.microsoft.com/office/drawing/2014/main" id="{604AC0C7-2D9C-6859-C6FE-DF49617FCF7E}"/>
              </a:ext>
            </a:extLst>
          </p:cNvPr>
          <p:cNvSpPr/>
          <p:nvPr/>
        </p:nvSpPr>
        <p:spPr>
          <a:xfrm>
            <a:off x="9736513" y="2091102"/>
            <a:ext cx="95094" cy="95094"/>
          </a:xfrm>
          <a:custGeom>
            <a:avLst/>
            <a:gdLst>
              <a:gd name="connsiteX0" fmla="*/ 359397 w 714375"/>
              <a:gd name="connsiteY0" fmla="*/ 714375 h 714375"/>
              <a:gd name="connsiteX1" fmla="*/ 354978 w 714375"/>
              <a:gd name="connsiteY1" fmla="*/ 714375 h 714375"/>
              <a:gd name="connsiteX2" fmla="*/ 0 w 714375"/>
              <a:gd name="connsiteY2" fmla="*/ 359397 h 714375"/>
              <a:gd name="connsiteX3" fmla="*/ 0 w 714375"/>
              <a:gd name="connsiteY3" fmla="*/ 354978 h 714375"/>
              <a:gd name="connsiteX4" fmla="*/ 354978 w 714375"/>
              <a:gd name="connsiteY4" fmla="*/ 0 h 714375"/>
              <a:gd name="connsiteX5" fmla="*/ 359397 w 714375"/>
              <a:gd name="connsiteY5" fmla="*/ 0 h 714375"/>
              <a:gd name="connsiteX6" fmla="*/ 714375 w 714375"/>
              <a:gd name="connsiteY6" fmla="*/ 354978 h 714375"/>
              <a:gd name="connsiteX7" fmla="*/ 714375 w 714375"/>
              <a:gd name="connsiteY7" fmla="*/ 359397 h 714375"/>
              <a:gd name="connsiteX8" fmla="*/ 359397 w 714375"/>
              <a:gd name="connsiteY8" fmla="*/ 714375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4375" h="714375">
                <a:moveTo>
                  <a:pt x="359397" y="714375"/>
                </a:moveTo>
                <a:lnTo>
                  <a:pt x="354978" y="714375"/>
                </a:lnTo>
                <a:cubicBezTo>
                  <a:pt x="158925" y="714375"/>
                  <a:pt x="0" y="555450"/>
                  <a:pt x="0" y="359397"/>
                </a:cubicBezTo>
                <a:lnTo>
                  <a:pt x="0" y="354978"/>
                </a:lnTo>
                <a:cubicBezTo>
                  <a:pt x="0" y="158925"/>
                  <a:pt x="158925" y="0"/>
                  <a:pt x="354978" y="0"/>
                </a:cubicBezTo>
                <a:lnTo>
                  <a:pt x="359397" y="0"/>
                </a:lnTo>
                <a:cubicBezTo>
                  <a:pt x="555450" y="0"/>
                  <a:pt x="714375" y="158925"/>
                  <a:pt x="714375" y="354978"/>
                </a:cubicBezTo>
                <a:lnTo>
                  <a:pt x="714375" y="359397"/>
                </a:lnTo>
                <a:cubicBezTo>
                  <a:pt x="714375" y="555450"/>
                  <a:pt x="555450" y="714375"/>
                  <a:pt x="359397" y="714375"/>
                </a:cubicBezTo>
                <a:close/>
              </a:path>
            </a:pathLst>
          </a:custGeom>
          <a:solidFill>
            <a:schemeClr val="accent1">
              <a:lumMod val="8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23" name="자유형: 도형 1122">
            <a:extLst>
              <a:ext uri="{FF2B5EF4-FFF2-40B4-BE49-F238E27FC236}">
                <a16:creationId xmlns:a16="http://schemas.microsoft.com/office/drawing/2014/main" id="{8FF778F0-82B8-7294-4C63-A42C92B67F10}"/>
              </a:ext>
            </a:extLst>
          </p:cNvPr>
          <p:cNvSpPr/>
          <p:nvPr/>
        </p:nvSpPr>
        <p:spPr>
          <a:xfrm>
            <a:off x="9445814" y="2666132"/>
            <a:ext cx="79186" cy="79186"/>
          </a:xfrm>
          <a:custGeom>
            <a:avLst/>
            <a:gdLst>
              <a:gd name="connsiteX0" fmla="*/ 147485 w 285740"/>
              <a:gd name="connsiteY0" fmla="*/ 285740 h 285740"/>
              <a:gd name="connsiteX1" fmla="*/ 138255 w 285740"/>
              <a:gd name="connsiteY1" fmla="*/ 285740 h 285740"/>
              <a:gd name="connsiteX2" fmla="*/ 0 w 285740"/>
              <a:gd name="connsiteY2" fmla="*/ 147485 h 285740"/>
              <a:gd name="connsiteX3" fmla="*/ 0 w 285740"/>
              <a:gd name="connsiteY3" fmla="*/ 138255 h 285740"/>
              <a:gd name="connsiteX4" fmla="*/ 138255 w 285740"/>
              <a:gd name="connsiteY4" fmla="*/ 0 h 285740"/>
              <a:gd name="connsiteX5" fmla="*/ 147485 w 285740"/>
              <a:gd name="connsiteY5" fmla="*/ 0 h 285740"/>
              <a:gd name="connsiteX6" fmla="*/ 285740 w 285740"/>
              <a:gd name="connsiteY6" fmla="*/ 138255 h 285740"/>
              <a:gd name="connsiteX7" fmla="*/ 285740 w 285740"/>
              <a:gd name="connsiteY7" fmla="*/ 147485 h 285740"/>
              <a:gd name="connsiteX8" fmla="*/ 147485 w 285740"/>
              <a:gd name="connsiteY8" fmla="*/ 285740 h 285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5740" h="285740">
                <a:moveTo>
                  <a:pt x="147485" y="285740"/>
                </a:moveTo>
                <a:lnTo>
                  <a:pt x="138255" y="285740"/>
                </a:lnTo>
                <a:cubicBezTo>
                  <a:pt x="61893" y="285740"/>
                  <a:pt x="0" y="223838"/>
                  <a:pt x="0" y="147485"/>
                </a:cubicBezTo>
                <a:lnTo>
                  <a:pt x="0" y="138255"/>
                </a:lnTo>
                <a:cubicBezTo>
                  <a:pt x="0" y="61893"/>
                  <a:pt x="61903" y="0"/>
                  <a:pt x="138255" y="0"/>
                </a:cubicBezTo>
                <a:lnTo>
                  <a:pt x="147485" y="0"/>
                </a:lnTo>
                <a:cubicBezTo>
                  <a:pt x="223847" y="0"/>
                  <a:pt x="285740" y="61903"/>
                  <a:pt x="285740" y="138255"/>
                </a:cubicBezTo>
                <a:lnTo>
                  <a:pt x="285740" y="147485"/>
                </a:lnTo>
                <a:cubicBezTo>
                  <a:pt x="285740" y="223838"/>
                  <a:pt x="223838" y="285740"/>
                  <a:pt x="147485" y="28574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28" name="TextBox 1127">
            <a:extLst>
              <a:ext uri="{FF2B5EF4-FFF2-40B4-BE49-F238E27FC236}">
                <a16:creationId xmlns:a16="http://schemas.microsoft.com/office/drawing/2014/main" id="{60787983-1470-F32E-665C-ED7D0104AD9E}"/>
              </a:ext>
            </a:extLst>
          </p:cNvPr>
          <p:cNvSpPr txBox="1"/>
          <p:nvPr/>
        </p:nvSpPr>
        <p:spPr>
          <a:xfrm>
            <a:off x="1537807" y="3852450"/>
            <a:ext cx="1043555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1,200</a:t>
            </a:r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만원</a:t>
            </a:r>
          </a:p>
        </p:txBody>
      </p:sp>
      <p:sp>
        <p:nvSpPr>
          <p:cNvPr id="1129" name="TextBox 1128">
            <a:extLst>
              <a:ext uri="{FF2B5EF4-FFF2-40B4-BE49-F238E27FC236}">
                <a16:creationId xmlns:a16="http://schemas.microsoft.com/office/drawing/2014/main" id="{6FDA71EA-4EA0-8EC5-6957-B8B6014E2BE1}"/>
              </a:ext>
            </a:extLst>
          </p:cNvPr>
          <p:cNvSpPr txBox="1"/>
          <p:nvPr/>
        </p:nvSpPr>
        <p:spPr>
          <a:xfrm>
            <a:off x="2712256" y="3898616"/>
            <a:ext cx="690895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134" name="TextBox 1133">
            <a:extLst>
              <a:ext uri="{FF2B5EF4-FFF2-40B4-BE49-F238E27FC236}">
                <a16:creationId xmlns:a16="http://schemas.microsoft.com/office/drawing/2014/main" id="{72BCACE0-38C7-F42E-8122-B6E757516AF1}"/>
              </a:ext>
            </a:extLst>
          </p:cNvPr>
          <p:cNvSpPr txBox="1"/>
          <p:nvPr/>
        </p:nvSpPr>
        <p:spPr>
          <a:xfrm>
            <a:off x="4220261" y="3852450"/>
            <a:ext cx="875240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3,239</a:t>
            </a:r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명</a:t>
            </a:r>
          </a:p>
        </p:txBody>
      </p:sp>
      <p:sp>
        <p:nvSpPr>
          <p:cNvPr id="1135" name="TextBox 1134">
            <a:extLst>
              <a:ext uri="{FF2B5EF4-FFF2-40B4-BE49-F238E27FC236}">
                <a16:creationId xmlns:a16="http://schemas.microsoft.com/office/drawing/2014/main" id="{D5F6980D-95D1-857F-FC74-161D3519BD6B}"/>
              </a:ext>
            </a:extLst>
          </p:cNvPr>
          <p:cNvSpPr txBox="1"/>
          <p:nvPr/>
        </p:nvSpPr>
        <p:spPr>
          <a:xfrm>
            <a:off x="5394710" y="3898616"/>
            <a:ext cx="690895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137" name="TextBox 1136">
            <a:extLst>
              <a:ext uri="{FF2B5EF4-FFF2-40B4-BE49-F238E27FC236}">
                <a16:creationId xmlns:a16="http://schemas.microsoft.com/office/drawing/2014/main" id="{5331D49C-CDCF-AFF9-B486-BBB5F805C8C8}"/>
              </a:ext>
            </a:extLst>
          </p:cNvPr>
          <p:cNvSpPr txBox="1"/>
          <p:nvPr/>
        </p:nvSpPr>
        <p:spPr>
          <a:xfrm>
            <a:off x="4220261" y="4912900"/>
            <a:ext cx="496931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37%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38" name="TextBox 1137">
            <a:extLst>
              <a:ext uri="{FF2B5EF4-FFF2-40B4-BE49-F238E27FC236}">
                <a16:creationId xmlns:a16="http://schemas.microsoft.com/office/drawing/2014/main" id="{EAA9C108-C610-1494-2D38-EFED3A9B4278}"/>
              </a:ext>
            </a:extLst>
          </p:cNvPr>
          <p:cNvSpPr txBox="1"/>
          <p:nvPr/>
        </p:nvSpPr>
        <p:spPr>
          <a:xfrm>
            <a:off x="5394710" y="4959066"/>
            <a:ext cx="690895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140" name="TextBox 1139">
            <a:extLst>
              <a:ext uri="{FF2B5EF4-FFF2-40B4-BE49-F238E27FC236}">
                <a16:creationId xmlns:a16="http://schemas.microsoft.com/office/drawing/2014/main" id="{2948FED8-7FC5-15B2-BF17-606044866836}"/>
              </a:ext>
            </a:extLst>
          </p:cNvPr>
          <p:cNvSpPr txBox="1"/>
          <p:nvPr/>
        </p:nvSpPr>
        <p:spPr>
          <a:xfrm>
            <a:off x="1535168" y="4912900"/>
            <a:ext cx="67165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650%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41" name="TextBox 1140">
            <a:extLst>
              <a:ext uri="{FF2B5EF4-FFF2-40B4-BE49-F238E27FC236}">
                <a16:creationId xmlns:a16="http://schemas.microsoft.com/office/drawing/2014/main" id="{0D26DB0C-86A8-70E3-05C4-6E2DF823A9AC}"/>
              </a:ext>
            </a:extLst>
          </p:cNvPr>
          <p:cNvSpPr txBox="1"/>
          <p:nvPr/>
        </p:nvSpPr>
        <p:spPr>
          <a:xfrm>
            <a:off x="2709617" y="4959066"/>
            <a:ext cx="690895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142" name="TextBox 1141">
            <a:extLst>
              <a:ext uri="{FF2B5EF4-FFF2-40B4-BE49-F238E27FC236}">
                <a16:creationId xmlns:a16="http://schemas.microsoft.com/office/drawing/2014/main" id="{18D8967B-15CF-0CD8-651C-6FBA6902502D}"/>
              </a:ext>
            </a:extLst>
          </p:cNvPr>
          <p:cNvSpPr txBox="1"/>
          <p:nvPr/>
        </p:nvSpPr>
        <p:spPr>
          <a:xfrm>
            <a:off x="1258073" y="2354314"/>
            <a:ext cx="5104627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 강의 출강도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1601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127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graphicFrame>
        <p:nvGraphicFramePr>
          <p:cNvPr id="74" name="Chart 6">
            <a:extLst>
              <a:ext uri="{FF2B5EF4-FFF2-40B4-BE49-F238E27FC236}">
                <a16:creationId xmlns:a16="http://schemas.microsoft.com/office/drawing/2014/main" id="{ADD7D7FE-F890-9775-63DF-F858265AA7B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7562964"/>
              </p:ext>
            </p:extLst>
          </p:nvPr>
        </p:nvGraphicFramePr>
        <p:xfrm>
          <a:off x="1258074" y="1976996"/>
          <a:ext cx="4874411" cy="4045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5" name="TextBox 74">
            <a:extLst>
              <a:ext uri="{FF2B5EF4-FFF2-40B4-BE49-F238E27FC236}">
                <a16:creationId xmlns:a16="http://schemas.microsoft.com/office/drawing/2014/main" id="{1B28CA02-73B5-0CF3-7F0C-4F7CF08AE2BA}"/>
              </a:ext>
            </a:extLst>
          </p:cNvPr>
          <p:cNvSpPr txBox="1"/>
          <p:nvPr/>
        </p:nvSpPr>
        <p:spPr>
          <a:xfrm>
            <a:off x="7899421" y="2420985"/>
            <a:ext cx="207408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B388453-3E8B-5D14-6B7A-F68FAD7C79E0}"/>
              </a:ext>
            </a:extLst>
          </p:cNvPr>
          <p:cNvSpPr txBox="1"/>
          <p:nvPr/>
        </p:nvSpPr>
        <p:spPr>
          <a:xfrm>
            <a:off x="7899421" y="206252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83E5C2C0-67A8-ADBD-2178-E6B743C1C6B1}"/>
              </a:ext>
            </a:extLst>
          </p:cNvPr>
          <p:cNvSpPr txBox="1"/>
          <p:nvPr/>
        </p:nvSpPr>
        <p:spPr>
          <a:xfrm>
            <a:off x="6843411" y="2285292"/>
            <a:ext cx="775853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40</a:t>
            </a:r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kg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8" name="타원 77">
            <a:extLst>
              <a:ext uri="{FF2B5EF4-FFF2-40B4-BE49-F238E27FC236}">
                <a16:creationId xmlns:a16="http://schemas.microsoft.com/office/drawing/2014/main" id="{C121616A-CBFA-5A55-D7DF-3B76A5EBB510}"/>
              </a:ext>
            </a:extLst>
          </p:cNvPr>
          <p:cNvSpPr/>
          <p:nvPr/>
        </p:nvSpPr>
        <p:spPr>
          <a:xfrm>
            <a:off x="10240842" y="2006688"/>
            <a:ext cx="887534" cy="88753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8730B370-3644-A097-2E6D-8787C5CF35A4}"/>
              </a:ext>
            </a:extLst>
          </p:cNvPr>
          <p:cNvSpPr txBox="1"/>
          <p:nvPr/>
        </p:nvSpPr>
        <p:spPr>
          <a:xfrm>
            <a:off x="10400878" y="2408402"/>
            <a:ext cx="567463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52%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81" name="이등변 삼각형 80">
            <a:extLst>
              <a:ext uri="{FF2B5EF4-FFF2-40B4-BE49-F238E27FC236}">
                <a16:creationId xmlns:a16="http://schemas.microsoft.com/office/drawing/2014/main" id="{B24B7538-49BC-47AF-122B-2364292312F2}"/>
              </a:ext>
            </a:extLst>
          </p:cNvPr>
          <p:cNvSpPr/>
          <p:nvPr/>
        </p:nvSpPr>
        <p:spPr>
          <a:xfrm>
            <a:off x="10575014" y="2170418"/>
            <a:ext cx="219192" cy="188958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2C7B8FA1-4AAE-E0B8-F7B7-5E3B06BF4F37}"/>
              </a:ext>
            </a:extLst>
          </p:cNvPr>
          <p:cNvSpPr txBox="1"/>
          <p:nvPr/>
        </p:nvSpPr>
        <p:spPr>
          <a:xfrm>
            <a:off x="7899421" y="3754735"/>
            <a:ext cx="207408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7D101E0-6412-FAAA-E8DC-B91833203AF7}"/>
              </a:ext>
            </a:extLst>
          </p:cNvPr>
          <p:cNvSpPr txBox="1"/>
          <p:nvPr/>
        </p:nvSpPr>
        <p:spPr>
          <a:xfrm>
            <a:off x="7899421" y="339627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89727A04-D41C-89EC-9C32-5E1C72A351AF}"/>
              </a:ext>
            </a:extLst>
          </p:cNvPr>
          <p:cNvSpPr txBox="1"/>
          <p:nvPr/>
        </p:nvSpPr>
        <p:spPr>
          <a:xfrm>
            <a:off x="6856235" y="3555225"/>
            <a:ext cx="763029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35</a:t>
            </a:r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kg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88" name="타원 87">
            <a:extLst>
              <a:ext uri="{FF2B5EF4-FFF2-40B4-BE49-F238E27FC236}">
                <a16:creationId xmlns:a16="http://schemas.microsoft.com/office/drawing/2014/main" id="{4F18D9C0-54B8-A45B-2780-A0B1D6FF2F5A}"/>
              </a:ext>
            </a:extLst>
          </p:cNvPr>
          <p:cNvSpPr/>
          <p:nvPr/>
        </p:nvSpPr>
        <p:spPr>
          <a:xfrm>
            <a:off x="10240842" y="3340438"/>
            <a:ext cx="887534" cy="88753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FCDF9A2-3967-CC67-964C-E7C20C51F89A}"/>
              </a:ext>
            </a:extLst>
          </p:cNvPr>
          <p:cNvSpPr txBox="1"/>
          <p:nvPr/>
        </p:nvSpPr>
        <p:spPr>
          <a:xfrm>
            <a:off x="10397672" y="3742152"/>
            <a:ext cx="573875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35%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1" name="이등변 삼각형 90">
            <a:extLst>
              <a:ext uri="{FF2B5EF4-FFF2-40B4-BE49-F238E27FC236}">
                <a16:creationId xmlns:a16="http://schemas.microsoft.com/office/drawing/2014/main" id="{26261865-849C-BA89-8231-B5BC0CFAD5BE}"/>
              </a:ext>
            </a:extLst>
          </p:cNvPr>
          <p:cNvSpPr/>
          <p:nvPr/>
        </p:nvSpPr>
        <p:spPr>
          <a:xfrm>
            <a:off x="10575014" y="3504168"/>
            <a:ext cx="219192" cy="188958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7850E7A2-0106-6E39-FAAB-57D75977E6F3}"/>
              </a:ext>
            </a:extLst>
          </p:cNvPr>
          <p:cNvSpPr txBox="1"/>
          <p:nvPr/>
        </p:nvSpPr>
        <p:spPr>
          <a:xfrm>
            <a:off x="7899421" y="5088485"/>
            <a:ext cx="207408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0AA8ED-B3FB-1C2A-9FE2-44A58671866A}"/>
              </a:ext>
            </a:extLst>
          </p:cNvPr>
          <p:cNvSpPr txBox="1"/>
          <p:nvPr/>
        </p:nvSpPr>
        <p:spPr>
          <a:xfrm>
            <a:off x="7899421" y="473002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2C76802D-1974-86B7-BC88-7124FC2BA19B}"/>
              </a:ext>
            </a:extLst>
          </p:cNvPr>
          <p:cNvSpPr txBox="1"/>
          <p:nvPr/>
        </p:nvSpPr>
        <p:spPr>
          <a:xfrm>
            <a:off x="6856235" y="4888975"/>
            <a:ext cx="763029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23</a:t>
            </a:r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kg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>
                  <a:lumMod val="7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6" name="타원 95">
            <a:extLst>
              <a:ext uri="{FF2B5EF4-FFF2-40B4-BE49-F238E27FC236}">
                <a16:creationId xmlns:a16="http://schemas.microsoft.com/office/drawing/2014/main" id="{DA916ACF-6E20-A901-F18B-C6FA66E6BB59}"/>
              </a:ext>
            </a:extLst>
          </p:cNvPr>
          <p:cNvSpPr/>
          <p:nvPr/>
        </p:nvSpPr>
        <p:spPr>
          <a:xfrm>
            <a:off x="10240842" y="4674188"/>
            <a:ext cx="887534" cy="887532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072DF149-8CD3-D44F-20CA-7B232B877707}"/>
              </a:ext>
            </a:extLst>
          </p:cNvPr>
          <p:cNvSpPr txBox="1"/>
          <p:nvPr/>
        </p:nvSpPr>
        <p:spPr>
          <a:xfrm>
            <a:off x="10397672" y="5075902"/>
            <a:ext cx="573875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23%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9" name="이등변 삼각형 98">
            <a:extLst>
              <a:ext uri="{FF2B5EF4-FFF2-40B4-BE49-F238E27FC236}">
                <a16:creationId xmlns:a16="http://schemas.microsoft.com/office/drawing/2014/main" id="{5B467C0D-78BD-0145-B55C-07F6C59770BD}"/>
              </a:ext>
            </a:extLst>
          </p:cNvPr>
          <p:cNvSpPr/>
          <p:nvPr/>
        </p:nvSpPr>
        <p:spPr>
          <a:xfrm rot="10800000">
            <a:off x="10575014" y="4837918"/>
            <a:ext cx="219192" cy="188958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4726045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128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986" name="그룹 985">
            <a:extLst>
              <a:ext uri="{FF2B5EF4-FFF2-40B4-BE49-F238E27FC236}">
                <a16:creationId xmlns:a16="http://schemas.microsoft.com/office/drawing/2014/main" id="{BE831875-818B-0983-4001-A468971C155E}"/>
              </a:ext>
            </a:extLst>
          </p:cNvPr>
          <p:cNvGrpSpPr/>
          <p:nvPr/>
        </p:nvGrpSpPr>
        <p:grpSpPr>
          <a:xfrm>
            <a:off x="4415849" y="2292014"/>
            <a:ext cx="1545016" cy="1486982"/>
            <a:chOff x="4419599" y="2292014"/>
            <a:chExt cx="1545016" cy="1486982"/>
          </a:xfrm>
        </p:grpSpPr>
        <p:sp>
          <p:nvSpPr>
            <p:cNvPr id="962" name="자유형: 도형 961">
              <a:extLst>
                <a:ext uri="{FF2B5EF4-FFF2-40B4-BE49-F238E27FC236}">
                  <a16:creationId xmlns:a16="http://schemas.microsoft.com/office/drawing/2014/main" id="{6B3C3952-0715-F033-E96F-E4161F9A3F19}"/>
                </a:ext>
              </a:extLst>
            </p:cNvPr>
            <p:cNvSpPr/>
            <p:nvPr/>
          </p:nvSpPr>
          <p:spPr>
            <a:xfrm>
              <a:off x="4419603" y="2292014"/>
              <a:ext cx="1228805" cy="1230813"/>
            </a:xfrm>
            <a:custGeom>
              <a:avLst/>
              <a:gdLst>
                <a:gd name="connsiteX0" fmla="*/ 974719 w 974719"/>
                <a:gd name="connsiteY0" fmla="*/ 0 h 976312"/>
                <a:gd name="connsiteX1" fmla="*/ 974718 w 974719"/>
                <a:gd name="connsiteY1" fmla="*/ 976312 h 976312"/>
                <a:gd name="connsiteX2" fmla="*/ 0 w 974719"/>
                <a:gd name="connsiteY2" fmla="*/ 976312 h 976312"/>
                <a:gd name="connsiteX3" fmla="*/ 419 w 974719"/>
                <a:gd name="connsiteY3" fmla="*/ 913571 h 976312"/>
                <a:gd name="connsiteX4" fmla="*/ 193463 w 974719"/>
                <a:gd name="connsiteY4" fmla="*/ 390799 h 976312"/>
                <a:gd name="connsiteX5" fmla="*/ 974719 w 974719"/>
                <a:gd name="connsiteY5" fmla="*/ 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4719" h="976312">
                  <a:moveTo>
                    <a:pt x="974719" y="0"/>
                  </a:moveTo>
                  <a:lnTo>
                    <a:pt x="974718" y="976312"/>
                  </a:lnTo>
                  <a:lnTo>
                    <a:pt x="0" y="976312"/>
                  </a:lnTo>
                  <a:lnTo>
                    <a:pt x="419" y="913571"/>
                  </a:lnTo>
                  <a:cubicBezTo>
                    <a:pt x="12471" y="726610"/>
                    <a:pt x="78233" y="544550"/>
                    <a:pt x="193463" y="390799"/>
                  </a:cubicBezTo>
                  <a:cubicBezTo>
                    <a:pt x="377830" y="144796"/>
                    <a:pt x="667297" y="0"/>
                    <a:pt x="9747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963" name="이등변 삼각형 962">
              <a:extLst>
                <a:ext uri="{FF2B5EF4-FFF2-40B4-BE49-F238E27FC236}">
                  <a16:creationId xmlns:a16="http://schemas.microsoft.com/office/drawing/2014/main" id="{4861D714-080E-B2F3-4AFD-FA1CA3D106B6}"/>
                </a:ext>
              </a:extLst>
            </p:cNvPr>
            <p:cNvSpPr/>
            <p:nvPr/>
          </p:nvSpPr>
          <p:spPr>
            <a:xfrm>
              <a:off x="5648407" y="2292014"/>
              <a:ext cx="316208" cy="1486982"/>
            </a:xfrm>
            <a:custGeom>
              <a:avLst/>
              <a:gdLst>
                <a:gd name="connsiteX0" fmla="*/ 0 w 295274"/>
                <a:gd name="connsiteY0" fmla="*/ 976312 h 976312"/>
                <a:gd name="connsiteX1" fmla="*/ 0 w 295274"/>
                <a:gd name="connsiteY1" fmla="*/ 0 h 976312"/>
                <a:gd name="connsiteX2" fmla="*/ 295274 w 295274"/>
                <a:gd name="connsiteY2" fmla="*/ 976312 h 976312"/>
                <a:gd name="connsiteX3" fmla="*/ 0 w 295274"/>
                <a:gd name="connsiteY3" fmla="*/ 976312 h 976312"/>
                <a:gd name="connsiteX0" fmla="*/ 0 w 250824"/>
                <a:gd name="connsiteY0" fmla="*/ 976312 h 1179512"/>
                <a:gd name="connsiteX1" fmla="*/ 0 w 250824"/>
                <a:gd name="connsiteY1" fmla="*/ 0 h 1179512"/>
                <a:gd name="connsiteX2" fmla="*/ 250824 w 250824"/>
                <a:gd name="connsiteY2" fmla="*/ 1179512 h 1179512"/>
                <a:gd name="connsiteX3" fmla="*/ 0 w 250824"/>
                <a:gd name="connsiteY3" fmla="*/ 976312 h 117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824" h="1179512">
                  <a:moveTo>
                    <a:pt x="0" y="976312"/>
                  </a:moveTo>
                  <a:lnTo>
                    <a:pt x="0" y="0"/>
                  </a:lnTo>
                  <a:lnTo>
                    <a:pt x="250824" y="1179512"/>
                  </a:lnTo>
                  <a:lnTo>
                    <a:pt x="0" y="97631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64" name="이등변 삼각형 963">
              <a:extLst>
                <a:ext uri="{FF2B5EF4-FFF2-40B4-BE49-F238E27FC236}">
                  <a16:creationId xmlns:a16="http://schemas.microsoft.com/office/drawing/2014/main" id="{B3B050B3-C375-F06C-0E0B-36771F2E40A8}"/>
                </a:ext>
              </a:extLst>
            </p:cNvPr>
            <p:cNvSpPr/>
            <p:nvPr/>
          </p:nvSpPr>
          <p:spPr>
            <a:xfrm rot="10800000">
              <a:off x="4419599" y="3522825"/>
              <a:ext cx="1545016" cy="256171"/>
            </a:xfrm>
            <a:custGeom>
              <a:avLst/>
              <a:gdLst>
                <a:gd name="connsiteX0" fmla="*/ 0 w 979482"/>
                <a:gd name="connsiteY0" fmla="*/ 319909 h 319909"/>
                <a:gd name="connsiteX1" fmla="*/ 0 w 979482"/>
                <a:gd name="connsiteY1" fmla="*/ 0 h 319909"/>
                <a:gd name="connsiteX2" fmla="*/ 979482 w 979482"/>
                <a:gd name="connsiteY2" fmla="*/ 319909 h 319909"/>
                <a:gd name="connsiteX3" fmla="*/ 0 w 979482"/>
                <a:gd name="connsiteY3" fmla="*/ 319909 h 319909"/>
                <a:gd name="connsiteX0" fmla="*/ 247650 w 1227132"/>
                <a:gd name="connsiteY0" fmla="*/ 208784 h 208784"/>
                <a:gd name="connsiteX1" fmla="*/ 0 w 1227132"/>
                <a:gd name="connsiteY1" fmla="*/ 0 h 208784"/>
                <a:gd name="connsiteX2" fmla="*/ 1227132 w 1227132"/>
                <a:gd name="connsiteY2" fmla="*/ 208784 h 208784"/>
                <a:gd name="connsiteX3" fmla="*/ 247650 w 1227132"/>
                <a:gd name="connsiteY3" fmla="*/ 208784 h 208784"/>
                <a:gd name="connsiteX0" fmla="*/ 254794 w 1234276"/>
                <a:gd name="connsiteY0" fmla="*/ 208784 h 208784"/>
                <a:gd name="connsiteX1" fmla="*/ 0 w 1234276"/>
                <a:gd name="connsiteY1" fmla="*/ 0 h 208784"/>
                <a:gd name="connsiteX2" fmla="*/ 1234276 w 1234276"/>
                <a:gd name="connsiteY2" fmla="*/ 208784 h 208784"/>
                <a:gd name="connsiteX3" fmla="*/ 254794 w 1234276"/>
                <a:gd name="connsiteY3" fmla="*/ 208784 h 208784"/>
                <a:gd name="connsiteX0" fmla="*/ 249998 w 1234276"/>
                <a:gd name="connsiteY0" fmla="*/ 208784 h 208784"/>
                <a:gd name="connsiteX1" fmla="*/ 0 w 1234276"/>
                <a:gd name="connsiteY1" fmla="*/ 0 h 208784"/>
                <a:gd name="connsiteX2" fmla="*/ 1234276 w 1234276"/>
                <a:gd name="connsiteY2" fmla="*/ 208784 h 208784"/>
                <a:gd name="connsiteX3" fmla="*/ 249998 w 1234276"/>
                <a:gd name="connsiteY3" fmla="*/ 208784 h 20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4276" h="208784">
                  <a:moveTo>
                    <a:pt x="249998" y="208784"/>
                  </a:moveTo>
                  <a:lnTo>
                    <a:pt x="0" y="0"/>
                  </a:lnTo>
                  <a:lnTo>
                    <a:pt x="1234276" y="208784"/>
                  </a:lnTo>
                  <a:lnTo>
                    <a:pt x="249998" y="20878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989" name="그룹 988">
            <a:extLst>
              <a:ext uri="{FF2B5EF4-FFF2-40B4-BE49-F238E27FC236}">
                <a16:creationId xmlns:a16="http://schemas.microsoft.com/office/drawing/2014/main" id="{4263FA61-1FC5-33BC-7206-ACA870C63D73}"/>
              </a:ext>
            </a:extLst>
          </p:cNvPr>
          <p:cNvGrpSpPr/>
          <p:nvPr/>
        </p:nvGrpSpPr>
        <p:grpSpPr>
          <a:xfrm>
            <a:off x="4415849" y="4072443"/>
            <a:ext cx="1545016" cy="1486982"/>
            <a:chOff x="4419599" y="4072443"/>
            <a:chExt cx="1545016" cy="1486982"/>
          </a:xfrm>
        </p:grpSpPr>
        <p:sp>
          <p:nvSpPr>
            <p:cNvPr id="967" name="자유형: 도형 966">
              <a:extLst>
                <a:ext uri="{FF2B5EF4-FFF2-40B4-BE49-F238E27FC236}">
                  <a16:creationId xmlns:a16="http://schemas.microsoft.com/office/drawing/2014/main" id="{0B434BC8-2103-19A3-EFE4-50114EB02819}"/>
                </a:ext>
              </a:extLst>
            </p:cNvPr>
            <p:cNvSpPr/>
            <p:nvPr/>
          </p:nvSpPr>
          <p:spPr>
            <a:xfrm flipV="1">
              <a:off x="4419603" y="4328612"/>
              <a:ext cx="1228805" cy="1230813"/>
            </a:xfrm>
            <a:custGeom>
              <a:avLst/>
              <a:gdLst>
                <a:gd name="connsiteX0" fmla="*/ 974719 w 974719"/>
                <a:gd name="connsiteY0" fmla="*/ 0 h 976312"/>
                <a:gd name="connsiteX1" fmla="*/ 974718 w 974719"/>
                <a:gd name="connsiteY1" fmla="*/ 976312 h 976312"/>
                <a:gd name="connsiteX2" fmla="*/ 0 w 974719"/>
                <a:gd name="connsiteY2" fmla="*/ 976312 h 976312"/>
                <a:gd name="connsiteX3" fmla="*/ 419 w 974719"/>
                <a:gd name="connsiteY3" fmla="*/ 913571 h 976312"/>
                <a:gd name="connsiteX4" fmla="*/ 193463 w 974719"/>
                <a:gd name="connsiteY4" fmla="*/ 390799 h 976312"/>
                <a:gd name="connsiteX5" fmla="*/ 974719 w 974719"/>
                <a:gd name="connsiteY5" fmla="*/ 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4719" h="976312">
                  <a:moveTo>
                    <a:pt x="974719" y="0"/>
                  </a:moveTo>
                  <a:lnTo>
                    <a:pt x="974718" y="976312"/>
                  </a:lnTo>
                  <a:lnTo>
                    <a:pt x="0" y="976312"/>
                  </a:lnTo>
                  <a:lnTo>
                    <a:pt x="419" y="913571"/>
                  </a:lnTo>
                  <a:cubicBezTo>
                    <a:pt x="12471" y="726610"/>
                    <a:pt x="78233" y="544550"/>
                    <a:pt x="193463" y="390799"/>
                  </a:cubicBezTo>
                  <a:cubicBezTo>
                    <a:pt x="377830" y="144796"/>
                    <a:pt x="667297" y="0"/>
                    <a:pt x="974719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968" name="이등변 삼각형 962">
              <a:extLst>
                <a:ext uri="{FF2B5EF4-FFF2-40B4-BE49-F238E27FC236}">
                  <a16:creationId xmlns:a16="http://schemas.microsoft.com/office/drawing/2014/main" id="{05BB223E-74B2-9A59-AEC0-92CD72D7B2C4}"/>
                </a:ext>
              </a:extLst>
            </p:cNvPr>
            <p:cNvSpPr/>
            <p:nvPr/>
          </p:nvSpPr>
          <p:spPr>
            <a:xfrm flipV="1">
              <a:off x="5648407" y="4072443"/>
              <a:ext cx="316208" cy="1486982"/>
            </a:xfrm>
            <a:custGeom>
              <a:avLst/>
              <a:gdLst>
                <a:gd name="connsiteX0" fmla="*/ 0 w 295274"/>
                <a:gd name="connsiteY0" fmla="*/ 976312 h 976312"/>
                <a:gd name="connsiteX1" fmla="*/ 0 w 295274"/>
                <a:gd name="connsiteY1" fmla="*/ 0 h 976312"/>
                <a:gd name="connsiteX2" fmla="*/ 295274 w 295274"/>
                <a:gd name="connsiteY2" fmla="*/ 976312 h 976312"/>
                <a:gd name="connsiteX3" fmla="*/ 0 w 295274"/>
                <a:gd name="connsiteY3" fmla="*/ 976312 h 976312"/>
                <a:gd name="connsiteX0" fmla="*/ 0 w 250824"/>
                <a:gd name="connsiteY0" fmla="*/ 976312 h 1179512"/>
                <a:gd name="connsiteX1" fmla="*/ 0 w 250824"/>
                <a:gd name="connsiteY1" fmla="*/ 0 h 1179512"/>
                <a:gd name="connsiteX2" fmla="*/ 250824 w 250824"/>
                <a:gd name="connsiteY2" fmla="*/ 1179512 h 1179512"/>
                <a:gd name="connsiteX3" fmla="*/ 0 w 250824"/>
                <a:gd name="connsiteY3" fmla="*/ 976312 h 117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824" h="1179512">
                  <a:moveTo>
                    <a:pt x="0" y="976312"/>
                  </a:moveTo>
                  <a:lnTo>
                    <a:pt x="0" y="0"/>
                  </a:lnTo>
                  <a:lnTo>
                    <a:pt x="250824" y="1179512"/>
                  </a:lnTo>
                  <a:lnTo>
                    <a:pt x="0" y="976312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40000"/>
                    <a:lumOff val="60000"/>
                  </a:schemeClr>
                </a:gs>
                <a:gs pos="100000">
                  <a:schemeClr val="accent3">
                    <a:lumMod val="40000"/>
                    <a:lumOff val="60000"/>
                  </a:scheme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69" name="이등변 삼각형 963">
              <a:extLst>
                <a:ext uri="{FF2B5EF4-FFF2-40B4-BE49-F238E27FC236}">
                  <a16:creationId xmlns:a16="http://schemas.microsoft.com/office/drawing/2014/main" id="{4E09DC7A-A241-139E-8155-B7E9678FDEE6}"/>
                </a:ext>
              </a:extLst>
            </p:cNvPr>
            <p:cNvSpPr/>
            <p:nvPr/>
          </p:nvSpPr>
          <p:spPr>
            <a:xfrm rot="10800000" flipV="1">
              <a:off x="4419599" y="4072443"/>
              <a:ext cx="1545016" cy="256171"/>
            </a:xfrm>
            <a:custGeom>
              <a:avLst/>
              <a:gdLst>
                <a:gd name="connsiteX0" fmla="*/ 0 w 979482"/>
                <a:gd name="connsiteY0" fmla="*/ 319909 h 319909"/>
                <a:gd name="connsiteX1" fmla="*/ 0 w 979482"/>
                <a:gd name="connsiteY1" fmla="*/ 0 h 319909"/>
                <a:gd name="connsiteX2" fmla="*/ 979482 w 979482"/>
                <a:gd name="connsiteY2" fmla="*/ 319909 h 319909"/>
                <a:gd name="connsiteX3" fmla="*/ 0 w 979482"/>
                <a:gd name="connsiteY3" fmla="*/ 319909 h 319909"/>
                <a:gd name="connsiteX0" fmla="*/ 247650 w 1227132"/>
                <a:gd name="connsiteY0" fmla="*/ 208784 h 208784"/>
                <a:gd name="connsiteX1" fmla="*/ 0 w 1227132"/>
                <a:gd name="connsiteY1" fmla="*/ 0 h 208784"/>
                <a:gd name="connsiteX2" fmla="*/ 1227132 w 1227132"/>
                <a:gd name="connsiteY2" fmla="*/ 208784 h 208784"/>
                <a:gd name="connsiteX3" fmla="*/ 247650 w 1227132"/>
                <a:gd name="connsiteY3" fmla="*/ 208784 h 208784"/>
                <a:gd name="connsiteX0" fmla="*/ 254794 w 1234276"/>
                <a:gd name="connsiteY0" fmla="*/ 208784 h 208784"/>
                <a:gd name="connsiteX1" fmla="*/ 0 w 1234276"/>
                <a:gd name="connsiteY1" fmla="*/ 0 h 208784"/>
                <a:gd name="connsiteX2" fmla="*/ 1234276 w 1234276"/>
                <a:gd name="connsiteY2" fmla="*/ 208784 h 208784"/>
                <a:gd name="connsiteX3" fmla="*/ 254794 w 1234276"/>
                <a:gd name="connsiteY3" fmla="*/ 208784 h 208784"/>
                <a:gd name="connsiteX0" fmla="*/ 249998 w 1234276"/>
                <a:gd name="connsiteY0" fmla="*/ 208784 h 208784"/>
                <a:gd name="connsiteX1" fmla="*/ 0 w 1234276"/>
                <a:gd name="connsiteY1" fmla="*/ 0 h 208784"/>
                <a:gd name="connsiteX2" fmla="*/ 1234276 w 1234276"/>
                <a:gd name="connsiteY2" fmla="*/ 208784 h 208784"/>
                <a:gd name="connsiteX3" fmla="*/ 249998 w 1234276"/>
                <a:gd name="connsiteY3" fmla="*/ 208784 h 20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4276" h="208784">
                  <a:moveTo>
                    <a:pt x="249998" y="208784"/>
                  </a:moveTo>
                  <a:lnTo>
                    <a:pt x="0" y="0"/>
                  </a:lnTo>
                  <a:lnTo>
                    <a:pt x="1234276" y="208784"/>
                  </a:lnTo>
                  <a:lnTo>
                    <a:pt x="249998" y="208784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90000"/>
                  </a:schemeClr>
                </a:gs>
                <a:gs pos="100000">
                  <a:schemeClr val="accent3">
                    <a:lumMod val="90000"/>
                  </a:scheme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987" name="그룹 986">
            <a:extLst>
              <a:ext uri="{FF2B5EF4-FFF2-40B4-BE49-F238E27FC236}">
                <a16:creationId xmlns:a16="http://schemas.microsoft.com/office/drawing/2014/main" id="{75401D82-0B83-726E-FFEC-8960511A669F}"/>
              </a:ext>
            </a:extLst>
          </p:cNvPr>
          <p:cNvGrpSpPr/>
          <p:nvPr/>
        </p:nvGrpSpPr>
        <p:grpSpPr>
          <a:xfrm>
            <a:off x="6223635" y="2292014"/>
            <a:ext cx="1545016" cy="1486982"/>
            <a:chOff x="6227385" y="2292014"/>
            <a:chExt cx="1545016" cy="1486982"/>
          </a:xfrm>
        </p:grpSpPr>
        <p:sp>
          <p:nvSpPr>
            <p:cNvPr id="971" name="자유형: 도형 970">
              <a:extLst>
                <a:ext uri="{FF2B5EF4-FFF2-40B4-BE49-F238E27FC236}">
                  <a16:creationId xmlns:a16="http://schemas.microsoft.com/office/drawing/2014/main" id="{6DC6C217-8018-2C88-E0ED-8709416CB99D}"/>
                </a:ext>
              </a:extLst>
            </p:cNvPr>
            <p:cNvSpPr/>
            <p:nvPr/>
          </p:nvSpPr>
          <p:spPr>
            <a:xfrm flipH="1">
              <a:off x="6543593" y="2292014"/>
              <a:ext cx="1228805" cy="1230813"/>
            </a:xfrm>
            <a:custGeom>
              <a:avLst/>
              <a:gdLst>
                <a:gd name="connsiteX0" fmla="*/ 974719 w 974719"/>
                <a:gd name="connsiteY0" fmla="*/ 0 h 976312"/>
                <a:gd name="connsiteX1" fmla="*/ 974718 w 974719"/>
                <a:gd name="connsiteY1" fmla="*/ 976312 h 976312"/>
                <a:gd name="connsiteX2" fmla="*/ 0 w 974719"/>
                <a:gd name="connsiteY2" fmla="*/ 976312 h 976312"/>
                <a:gd name="connsiteX3" fmla="*/ 419 w 974719"/>
                <a:gd name="connsiteY3" fmla="*/ 913571 h 976312"/>
                <a:gd name="connsiteX4" fmla="*/ 193463 w 974719"/>
                <a:gd name="connsiteY4" fmla="*/ 390799 h 976312"/>
                <a:gd name="connsiteX5" fmla="*/ 974719 w 974719"/>
                <a:gd name="connsiteY5" fmla="*/ 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4719" h="976312">
                  <a:moveTo>
                    <a:pt x="974719" y="0"/>
                  </a:moveTo>
                  <a:lnTo>
                    <a:pt x="974718" y="976312"/>
                  </a:lnTo>
                  <a:lnTo>
                    <a:pt x="0" y="976312"/>
                  </a:lnTo>
                  <a:lnTo>
                    <a:pt x="419" y="913571"/>
                  </a:lnTo>
                  <a:cubicBezTo>
                    <a:pt x="12471" y="726610"/>
                    <a:pt x="78233" y="544550"/>
                    <a:pt x="193463" y="390799"/>
                  </a:cubicBezTo>
                  <a:cubicBezTo>
                    <a:pt x="377830" y="144796"/>
                    <a:pt x="667297" y="0"/>
                    <a:pt x="974719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972" name="이등변 삼각형 962">
              <a:extLst>
                <a:ext uri="{FF2B5EF4-FFF2-40B4-BE49-F238E27FC236}">
                  <a16:creationId xmlns:a16="http://schemas.microsoft.com/office/drawing/2014/main" id="{607E31A3-4F1C-B814-C792-205E29F64EE8}"/>
                </a:ext>
              </a:extLst>
            </p:cNvPr>
            <p:cNvSpPr/>
            <p:nvPr/>
          </p:nvSpPr>
          <p:spPr>
            <a:xfrm flipH="1">
              <a:off x="6227385" y="2292014"/>
              <a:ext cx="316208" cy="1486982"/>
            </a:xfrm>
            <a:custGeom>
              <a:avLst/>
              <a:gdLst>
                <a:gd name="connsiteX0" fmla="*/ 0 w 295274"/>
                <a:gd name="connsiteY0" fmla="*/ 976312 h 976312"/>
                <a:gd name="connsiteX1" fmla="*/ 0 w 295274"/>
                <a:gd name="connsiteY1" fmla="*/ 0 h 976312"/>
                <a:gd name="connsiteX2" fmla="*/ 295274 w 295274"/>
                <a:gd name="connsiteY2" fmla="*/ 976312 h 976312"/>
                <a:gd name="connsiteX3" fmla="*/ 0 w 295274"/>
                <a:gd name="connsiteY3" fmla="*/ 976312 h 976312"/>
                <a:gd name="connsiteX0" fmla="*/ 0 w 250824"/>
                <a:gd name="connsiteY0" fmla="*/ 976312 h 1179512"/>
                <a:gd name="connsiteX1" fmla="*/ 0 w 250824"/>
                <a:gd name="connsiteY1" fmla="*/ 0 h 1179512"/>
                <a:gd name="connsiteX2" fmla="*/ 250824 w 250824"/>
                <a:gd name="connsiteY2" fmla="*/ 1179512 h 1179512"/>
                <a:gd name="connsiteX3" fmla="*/ 0 w 250824"/>
                <a:gd name="connsiteY3" fmla="*/ 976312 h 117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824" h="1179512">
                  <a:moveTo>
                    <a:pt x="0" y="976312"/>
                  </a:moveTo>
                  <a:lnTo>
                    <a:pt x="0" y="0"/>
                  </a:lnTo>
                  <a:lnTo>
                    <a:pt x="250824" y="1179512"/>
                  </a:lnTo>
                  <a:lnTo>
                    <a:pt x="0" y="976312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40000"/>
                    <a:lumOff val="60000"/>
                  </a:schemeClr>
                </a:gs>
                <a:gs pos="100000">
                  <a:schemeClr val="accent3">
                    <a:lumMod val="40000"/>
                    <a:lumOff val="60000"/>
                  </a:scheme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73" name="이등변 삼각형 963">
              <a:extLst>
                <a:ext uri="{FF2B5EF4-FFF2-40B4-BE49-F238E27FC236}">
                  <a16:creationId xmlns:a16="http://schemas.microsoft.com/office/drawing/2014/main" id="{6701FBC7-090F-5307-43B1-AC8F5634C38C}"/>
                </a:ext>
              </a:extLst>
            </p:cNvPr>
            <p:cNvSpPr/>
            <p:nvPr/>
          </p:nvSpPr>
          <p:spPr>
            <a:xfrm rot="10800000" flipH="1">
              <a:off x="6227385" y="3522825"/>
              <a:ext cx="1545016" cy="256171"/>
            </a:xfrm>
            <a:custGeom>
              <a:avLst/>
              <a:gdLst>
                <a:gd name="connsiteX0" fmla="*/ 0 w 979482"/>
                <a:gd name="connsiteY0" fmla="*/ 319909 h 319909"/>
                <a:gd name="connsiteX1" fmla="*/ 0 w 979482"/>
                <a:gd name="connsiteY1" fmla="*/ 0 h 319909"/>
                <a:gd name="connsiteX2" fmla="*/ 979482 w 979482"/>
                <a:gd name="connsiteY2" fmla="*/ 319909 h 319909"/>
                <a:gd name="connsiteX3" fmla="*/ 0 w 979482"/>
                <a:gd name="connsiteY3" fmla="*/ 319909 h 319909"/>
                <a:gd name="connsiteX0" fmla="*/ 247650 w 1227132"/>
                <a:gd name="connsiteY0" fmla="*/ 208784 h 208784"/>
                <a:gd name="connsiteX1" fmla="*/ 0 w 1227132"/>
                <a:gd name="connsiteY1" fmla="*/ 0 h 208784"/>
                <a:gd name="connsiteX2" fmla="*/ 1227132 w 1227132"/>
                <a:gd name="connsiteY2" fmla="*/ 208784 h 208784"/>
                <a:gd name="connsiteX3" fmla="*/ 247650 w 1227132"/>
                <a:gd name="connsiteY3" fmla="*/ 208784 h 208784"/>
                <a:gd name="connsiteX0" fmla="*/ 254794 w 1234276"/>
                <a:gd name="connsiteY0" fmla="*/ 208784 h 208784"/>
                <a:gd name="connsiteX1" fmla="*/ 0 w 1234276"/>
                <a:gd name="connsiteY1" fmla="*/ 0 h 208784"/>
                <a:gd name="connsiteX2" fmla="*/ 1234276 w 1234276"/>
                <a:gd name="connsiteY2" fmla="*/ 208784 h 208784"/>
                <a:gd name="connsiteX3" fmla="*/ 254794 w 1234276"/>
                <a:gd name="connsiteY3" fmla="*/ 208784 h 208784"/>
                <a:gd name="connsiteX0" fmla="*/ 249998 w 1234276"/>
                <a:gd name="connsiteY0" fmla="*/ 208784 h 208784"/>
                <a:gd name="connsiteX1" fmla="*/ 0 w 1234276"/>
                <a:gd name="connsiteY1" fmla="*/ 0 h 208784"/>
                <a:gd name="connsiteX2" fmla="*/ 1234276 w 1234276"/>
                <a:gd name="connsiteY2" fmla="*/ 208784 h 208784"/>
                <a:gd name="connsiteX3" fmla="*/ 249998 w 1234276"/>
                <a:gd name="connsiteY3" fmla="*/ 208784 h 20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4276" h="208784">
                  <a:moveTo>
                    <a:pt x="249998" y="208784"/>
                  </a:moveTo>
                  <a:lnTo>
                    <a:pt x="0" y="0"/>
                  </a:lnTo>
                  <a:lnTo>
                    <a:pt x="1234276" y="208784"/>
                  </a:lnTo>
                  <a:lnTo>
                    <a:pt x="249998" y="208784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90000"/>
                  </a:schemeClr>
                </a:gs>
                <a:gs pos="100000">
                  <a:schemeClr val="accent3">
                    <a:lumMod val="90000"/>
                  </a:scheme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988" name="그룹 987">
            <a:extLst>
              <a:ext uri="{FF2B5EF4-FFF2-40B4-BE49-F238E27FC236}">
                <a16:creationId xmlns:a16="http://schemas.microsoft.com/office/drawing/2014/main" id="{2AE72390-BFE3-37DA-F758-B859FABFAA24}"/>
              </a:ext>
            </a:extLst>
          </p:cNvPr>
          <p:cNvGrpSpPr/>
          <p:nvPr/>
        </p:nvGrpSpPr>
        <p:grpSpPr>
          <a:xfrm>
            <a:off x="6223635" y="4072443"/>
            <a:ext cx="1545016" cy="1486982"/>
            <a:chOff x="6227385" y="4072443"/>
            <a:chExt cx="1545016" cy="1486982"/>
          </a:xfrm>
        </p:grpSpPr>
        <p:sp>
          <p:nvSpPr>
            <p:cNvPr id="975" name="자유형: 도형 974">
              <a:extLst>
                <a:ext uri="{FF2B5EF4-FFF2-40B4-BE49-F238E27FC236}">
                  <a16:creationId xmlns:a16="http://schemas.microsoft.com/office/drawing/2014/main" id="{FD7A25A7-9B67-E825-F876-9C623239E10A}"/>
                </a:ext>
              </a:extLst>
            </p:cNvPr>
            <p:cNvSpPr/>
            <p:nvPr/>
          </p:nvSpPr>
          <p:spPr>
            <a:xfrm flipH="1" flipV="1">
              <a:off x="6543593" y="4328612"/>
              <a:ext cx="1228805" cy="1230813"/>
            </a:xfrm>
            <a:custGeom>
              <a:avLst/>
              <a:gdLst>
                <a:gd name="connsiteX0" fmla="*/ 974719 w 974719"/>
                <a:gd name="connsiteY0" fmla="*/ 0 h 976312"/>
                <a:gd name="connsiteX1" fmla="*/ 974718 w 974719"/>
                <a:gd name="connsiteY1" fmla="*/ 976312 h 976312"/>
                <a:gd name="connsiteX2" fmla="*/ 0 w 974719"/>
                <a:gd name="connsiteY2" fmla="*/ 976312 h 976312"/>
                <a:gd name="connsiteX3" fmla="*/ 419 w 974719"/>
                <a:gd name="connsiteY3" fmla="*/ 913571 h 976312"/>
                <a:gd name="connsiteX4" fmla="*/ 193463 w 974719"/>
                <a:gd name="connsiteY4" fmla="*/ 390799 h 976312"/>
                <a:gd name="connsiteX5" fmla="*/ 974719 w 974719"/>
                <a:gd name="connsiteY5" fmla="*/ 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4719" h="976312">
                  <a:moveTo>
                    <a:pt x="974719" y="0"/>
                  </a:moveTo>
                  <a:lnTo>
                    <a:pt x="974718" y="976312"/>
                  </a:lnTo>
                  <a:lnTo>
                    <a:pt x="0" y="976312"/>
                  </a:lnTo>
                  <a:lnTo>
                    <a:pt x="419" y="913571"/>
                  </a:lnTo>
                  <a:cubicBezTo>
                    <a:pt x="12471" y="726610"/>
                    <a:pt x="78233" y="544550"/>
                    <a:pt x="193463" y="390799"/>
                  </a:cubicBezTo>
                  <a:cubicBezTo>
                    <a:pt x="377830" y="144796"/>
                    <a:pt x="667297" y="0"/>
                    <a:pt x="9747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976" name="이등변 삼각형 962">
              <a:extLst>
                <a:ext uri="{FF2B5EF4-FFF2-40B4-BE49-F238E27FC236}">
                  <a16:creationId xmlns:a16="http://schemas.microsoft.com/office/drawing/2014/main" id="{77DE9DBA-B7F4-90D1-942B-DAEB49EF0816}"/>
                </a:ext>
              </a:extLst>
            </p:cNvPr>
            <p:cNvSpPr/>
            <p:nvPr/>
          </p:nvSpPr>
          <p:spPr>
            <a:xfrm flipH="1" flipV="1">
              <a:off x="6227385" y="4072443"/>
              <a:ext cx="316208" cy="1486982"/>
            </a:xfrm>
            <a:custGeom>
              <a:avLst/>
              <a:gdLst>
                <a:gd name="connsiteX0" fmla="*/ 0 w 295274"/>
                <a:gd name="connsiteY0" fmla="*/ 976312 h 976312"/>
                <a:gd name="connsiteX1" fmla="*/ 0 w 295274"/>
                <a:gd name="connsiteY1" fmla="*/ 0 h 976312"/>
                <a:gd name="connsiteX2" fmla="*/ 295274 w 295274"/>
                <a:gd name="connsiteY2" fmla="*/ 976312 h 976312"/>
                <a:gd name="connsiteX3" fmla="*/ 0 w 295274"/>
                <a:gd name="connsiteY3" fmla="*/ 976312 h 976312"/>
                <a:gd name="connsiteX0" fmla="*/ 0 w 250824"/>
                <a:gd name="connsiteY0" fmla="*/ 976312 h 1179512"/>
                <a:gd name="connsiteX1" fmla="*/ 0 w 250824"/>
                <a:gd name="connsiteY1" fmla="*/ 0 h 1179512"/>
                <a:gd name="connsiteX2" fmla="*/ 250824 w 250824"/>
                <a:gd name="connsiteY2" fmla="*/ 1179512 h 1179512"/>
                <a:gd name="connsiteX3" fmla="*/ 0 w 250824"/>
                <a:gd name="connsiteY3" fmla="*/ 976312 h 117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824" h="1179512">
                  <a:moveTo>
                    <a:pt x="0" y="976312"/>
                  </a:moveTo>
                  <a:lnTo>
                    <a:pt x="0" y="0"/>
                  </a:lnTo>
                  <a:lnTo>
                    <a:pt x="250824" y="1179512"/>
                  </a:lnTo>
                  <a:lnTo>
                    <a:pt x="0" y="97631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77" name="이등변 삼각형 963">
              <a:extLst>
                <a:ext uri="{FF2B5EF4-FFF2-40B4-BE49-F238E27FC236}">
                  <a16:creationId xmlns:a16="http://schemas.microsoft.com/office/drawing/2014/main" id="{E6123184-F8C8-671E-FB2B-FEE2487A0FC4}"/>
                </a:ext>
              </a:extLst>
            </p:cNvPr>
            <p:cNvSpPr/>
            <p:nvPr/>
          </p:nvSpPr>
          <p:spPr>
            <a:xfrm rot="10800000" flipH="1" flipV="1">
              <a:off x="6227385" y="4072443"/>
              <a:ext cx="1545016" cy="256171"/>
            </a:xfrm>
            <a:custGeom>
              <a:avLst/>
              <a:gdLst>
                <a:gd name="connsiteX0" fmla="*/ 0 w 979482"/>
                <a:gd name="connsiteY0" fmla="*/ 319909 h 319909"/>
                <a:gd name="connsiteX1" fmla="*/ 0 w 979482"/>
                <a:gd name="connsiteY1" fmla="*/ 0 h 319909"/>
                <a:gd name="connsiteX2" fmla="*/ 979482 w 979482"/>
                <a:gd name="connsiteY2" fmla="*/ 319909 h 319909"/>
                <a:gd name="connsiteX3" fmla="*/ 0 w 979482"/>
                <a:gd name="connsiteY3" fmla="*/ 319909 h 319909"/>
                <a:gd name="connsiteX0" fmla="*/ 247650 w 1227132"/>
                <a:gd name="connsiteY0" fmla="*/ 208784 h 208784"/>
                <a:gd name="connsiteX1" fmla="*/ 0 w 1227132"/>
                <a:gd name="connsiteY1" fmla="*/ 0 h 208784"/>
                <a:gd name="connsiteX2" fmla="*/ 1227132 w 1227132"/>
                <a:gd name="connsiteY2" fmla="*/ 208784 h 208784"/>
                <a:gd name="connsiteX3" fmla="*/ 247650 w 1227132"/>
                <a:gd name="connsiteY3" fmla="*/ 208784 h 208784"/>
                <a:gd name="connsiteX0" fmla="*/ 254794 w 1234276"/>
                <a:gd name="connsiteY0" fmla="*/ 208784 h 208784"/>
                <a:gd name="connsiteX1" fmla="*/ 0 w 1234276"/>
                <a:gd name="connsiteY1" fmla="*/ 0 h 208784"/>
                <a:gd name="connsiteX2" fmla="*/ 1234276 w 1234276"/>
                <a:gd name="connsiteY2" fmla="*/ 208784 h 208784"/>
                <a:gd name="connsiteX3" fmla="*/ 254794 w 1234276"/>
                <a:gd name="connsiteY3" fmla="*/ 208784 h 208784"/>
                <a:gd name="connsiteX0" fmla="*/ 249998 w 1234276"/>
                <a:gd name="connsiteY0" fmla="*/ 208784 h 208784"/>
                <a:gd name="connsiteX1" fmla="*/ 0 w 1234276"/>
                <a:gd name="connsiteY1" fmla="*/ 0 h 208784"/>
                <a:gd name="connsiteX2" fmla="*/ 1234276 w 1234276"/>
                <a:gd name="connsiteY2" fmla="*/ 208784 h 208784"/>
                <a:gd name="connsiteX3" fmla="*/ 249998 w 1234276"/>
                <a:gd name="connsiteY3" fmla="*/ 208784 h 20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4276" h="208784">
                  <a:moveTo>
                    <a:pt x="249998" y="208784"/>
                  </a:moveTo>
                  <a:lnTo>
                    <a:pt x="0" y="0"/>
                  </a:lnTo>
                  <a:lnTo>
                    <a:pt x="1234276" y="208784"/>
                  </a:lnTo>
                  <a:lnTo>
                    <a:pt x="249998" y="20878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982" name="그래픽 981" descr="고객 리뷰 단색으로 채워진">
            <a:extLst>
              <a:ext uri="{FF2B5EF4-FFF2-40B4-BE49-F238E27FC236}">
                <a16:creationId xmlns:a16="http://schemas.microsoft.com/office/drawing/2014/main" id="{1800FC68-E24C-DBFB-7843-696026140449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36108" y="2752351"/>
            <a:ext cx="438062" cy="438062"/>
          </a:xfrm>
          <a:prstGeom prst="rect">
            <a:avLst/>
          </a:prstGeom>
        </p:spPr>
      </p:pic>
      <p:pic>
        <p:nvPicPr>
          <p:cNvPr id="983" name="그래픽 982">
            <a:extLst>
              <a:ext uri="{FF2B5EF4-FFF2-40B4-BE49-F238E27FC236}">
                <a16:creationId xmlns:a16="http://schemas.microsoft.com/office/drawing/2014/main" id="{80A4C1A9-5C60-BAAA-D533-4D3EE8316C7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4936108" y="4661024"/>
            <a:ext cx="438062" cy="438062"/>
          </a:xfrm>
          <a:prstGeom prst="rect">
            <a:avLst/>
          </a:prstGeom>
        </p:spPr>
      </p:pic>
      <p:pic>
        <p:nvPicPr>
          <p:cNvPr id="984" name="그래픽 983">
            <a:extLst>
              <a:ext uri="{FF2B5EF4-FFF2-40B4-BE49-F238E27FC236}">
                <a16:creationId xmlns:a16="http://schemas.microsoft.com/office/drawing/2014/main" id="{05FA8767-385A-033D-C12E-BD8B6BFD9FE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6859014" y="2752351"/>
            <a:ext cx="438062" cy="438062"/>
          </a:xfrm>
          <a:prstGeom prst="rect">
            <a:avLst/>
          </a:prstGeom>
        </p:spPr>
      </p:pic>
      <p:pic>
        <p:nvPicPr>
          <p:cNvPr id="985" name="그래픽 984">
            <a:extLst>
              <a:ext uri="{FF2B5EF4-FFF2-40B4-BE49-F238E27FC236}">
                <a16:creationId xmlns:a16="http://schemas.microsoft.com/office/drawing/2014/main" id="{FDE25ECB-9715-2BFD-9640-847CE8D69CEE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6859014" y="4661024"/>
            <a:ext cx="438062" cy="438062"/>
          </a:xfrm>
          <a:prstGeom prst="rect">
            <a:avLst/>
          </a:prstGeom>
        </p:spPr>
      </p:pic>
      <p:sp>
        <p:nvSpPr>
          <p:cNvPr id="996" name="TextBox 995">
            <a:extLst>
              <a:ext uri="{FF2B5EF4-FFF2-40B4-BE49-F238E27FC236}">
                <a16:creationId xmlns:a16="http://schemas.microsoft.com/office/drawing/2014/main" id="{354E730C-6A27-A6AD-6931-00CCA32494D4}"/>
              </a:ext>
            </a:extLst>
          </p:cNvPr>
          <p:cNvSpPr txBox="1"/>
          <p:nvPr/>
        </p:nvSpPr>
        <p:spPr>
          <a:xfrm>
            <a:off x="1061381" y="3039549"/>
            <a:ext cx="30991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DE44E225-5F5B-FCF0-BA4F-286704B00661}"/>
              </a:ext>
            </a:extLst>
          </p:cNvPr>
          <p:cNvSpPr txBox="1"/>
          <p:nvPr/>
        </p:nvSpPr>
        <p:spPr>
          <a:xfrm>
            <a:off x="3216411" y="268109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EFB5351E-FA15-4CC9-C292-10EDAAFF1E13}"/>
              </a:ext>
            </a:extLst>
          </p:cNvPr>
          <p:cNvSpPr txBox="1"/>
          <p:nvPr/>
        </p:nvSpPr>
        <p:spPr>
          <a:xfrm>
            <a:off x="2683802" y="2536907"/>
            <a:ext cx="426399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002" name="TextBox 1001">
            <a:extLst>
              <a:ext uri="{FF2B5EF4-FFF2-40B4-BE49-F238E27FC236}">
                <a16:creationId xmlns:a16="http://schemas.microsoft.com/office/drawing/2014/main" id="{EDF2C715-6FB3-2A5D-380C-476F1CE2D079}"/>
              </a:ext>
            </a:extLst>
          </p:cNvPr>
          <p:cNvSpPr txBox="1"/>
          <p:nvPr/>
        </p:nvSpPr>
        <p:spPr>
          <a:xfrm>
            <a:off x="1061381" y="4680967"/>
            <a:ext cx="30991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004" name="TextBox 1003">
            <a:extLst>
              <a:ext uri="{FF2B5EF4-FFF2-40B4-BE49-F238E27FC236}">
                <a16:creationId xmlns:a16="http://schemas.microsoft.com/office/drawing/2014/main" id="{B9265992-B9D4-0525-8247-AF122B79DC3E}"/>
              </a:ext>
            </a:extLst>
          </p:cNvPr>
          <p:cNvSpPr txBox="1"/>
          <p:nvPr/>
        </p:nvSpPr>
        <p:spPr>
          <a:xfrm>
            <a:off x="3216411" y="432250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1005" name="TextBox 1004">
            <a:extLst>
              <a:ext uri="{FF2B5EF4-FFF2-40B4-BE49-F238E27FC236}">
                <a16:creationId xmlns:a16="http://schemas.microsoft.com/office/drawing/2014/main" id="{EA51F10B-B74C-85D6-F728-A29E85E43D47}"/>
              </a:ext>
            </a:extLst>
          </p:cNvPr>
          <p:cNvSpPr txBox="1"/>
          <p:nvPr/>
        </p:nvSpPr>
        <p:spPr>
          <a:xfrm>
            <a:off x="2646131" y="4178325"/>
            <a:ext cx="501740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2183B2BB-C388-C406-9B2E-59C4BA054366}"/>
              </a:ext>
            </a:extLst>
          </p:cNvPr>
          <p:cNvSpPr txBox="1"/>
          <p:nvPr/>
        </p:nvSpPr>
        <p:spPr>
          <a:xfrm>
            <a:off x="8031421" y="3039549"/>
            <a:ext cx="30991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1F0AE184-C611-D1B6-0331-2BF65C7628CE}"/>
              </a:ext>
            </a:extLst>
          </p:cNvPr>
          <p:cNvSpPr txBox="1"/>
          <p:nvPr/>
        </p:nvSpPr>
        <p:spPr>
          <a:xfrm>
            <a:off x="8621180" y="268109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1010" name="TextBox 1009">
            <a:extLst>
              <a:ext uri="{FF2B5EF4-FFF2-40B4-BE49-F238E27FC236}">
                <a16:creationId xmlns:a16="http://schemas.microsoft.com/office/drawing/2014/main" id="{60908F54-A780-8217-0B8E-BEBA5B936E22}"/>
              </a:ext>
            </a:extLst>
          </p:cNvPr>
          <p:cNvSpPr txBox="1"/>
          <p:nvPr/>
        </p:nvSpPr>
        <p:spPr>
          <a:xfrm>
            <a:off x="8031421" y="2536907"/>
            <a:ext cx="493725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012" name="TextBox 1011">
            <a:extLst>
              <a:ext uri="{FF2B5EF4-FFF2-40B4-BE49-F238E27FC236}">
                <a16:creationId xmlns:a16="http://schemas.microsoft.com/office/drawing/2014/main" id="{2DA9F371-2C3F-75B9-3BBE-7EC8A40F7634}"/>
              </a:ext>
            </a:extLst>
          </p:cNvPr>
          <p:cNvSpPr txBox="1"/>
          <p:nvPr/>
        </p:nvSpPr>
        <p:spPr>
          <a:xfrm>
            <a:off x="8031421" y="4680967"/>
            <a:ext cx="30991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014" name="TextBox 1013">
            <a:extLst>
              <a:ext uri="{FF2B5EF4-FFF2-40B4-BE49-F238E27FC236}">
                <a16:creationId xmlns:a16="http://schemas.microsoft.com/office/drawing/2014/main" id="{5E7C3F9D-6B54-BA41-4256-BADACA4B2970}"/>
              </a:ext>
            </a:extLst>
          </p:cNvPr>
          <p:cNvSpPr txBox="1"/>
          <p:nvPr/>
        </p:nvSpPr>
        <p:spPr>
          <a:xfrm>
            <a:off x="8621180" y="432250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10D72-4759-6FE8-13CE-DA35BC6DFB7A}"/>
              </a:ext>
            </a:extLst>
          </p:cNvPr>
          <p:cNvSpPr txBox="1"/>
          <p:nvPr/>
        </p:nvSpPr>
        <p:spPr>
          <a:xfrm>
            <a:off x="8031421" y="4178325"/>
            <a:ext cx="498534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3816603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>
            <a:extLst>
              <a:ext uri="{FF2B5EF4-FFF2-40B4-BE49-F238E27FC236}">
                <a16:creationId xmlns:a16="http://schemas.microsoft.com/office/drawing/2014/main" id="{FDDBA977-D951-C76B-25AC-ADFD9E60E578}"/>
              </a:ext>
            </a:extLst>
          </p:cNvPr>
          <p:cNvGrpSpPr/>
          <p:nvPr/>
        </p:nvGrpSpPr>
        <p:grpSpPr>
          <a:xfrm>
            <a:off x="7399289" y="1987819"/>
            <a:ext cx="3677125" cy="4265336"/>
            <a:chOff x="7783567" y="1987819"/>
            <a:chExt cx="3677125" cy="4265336"/>
          </a:xfrm>
        </p:grpSpPr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EE2702F9-9F0F-5A4D-4F91-0D38FD4EEEEA}"/>
                </a:ext>
              </a:extLst>
            </p:cNvPr>
            <p:cNvSpPr/>
            <p:nvPr/>
          </p:nvSpPr>
          <p:spPr>
            <a:xfrm>
              <a:off x="10355984" y="6091567"/>
              <a:ext cx="82772" cy="2381"/>
            </a:xfrm>
            <a:custGeom>
              <a:avLst/>
              <a:gdLst>
                <a:gd name="connsiteX0" fmla="*/ 0 w 82772"/>
                <a:gd name="connsiteY0" fmla="*/ 0 h 2381"/>
                <a:gd name="connsiteX1" fmla="*/ 82772 w 82772"/>
                <a:gd name="connsiteY1" fmla="*/ 0 h 2381"/>
                <a:gd name="connsiteX2" fmla="*/ 82772 w 82772"/>
                <a:gd name="connsiteY2" fmla="*/ 2381 h 2381"/>
                <a:gd name="connsiteX3" fmla="*/ 0 w 82772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72" h="2381">
                  <a:moveTo>
                    <a:pt x="0" y="0"/>
                  </a:moveTo>
                  <a:lnTo>
                    <a:pt x="82772" y="0"/>
                  </a:lnTo>
                  <a:lnTo>
                    <a:pt x="82772" y="2381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C7CDF381-7A72-5EBA-F3E2-442337C52126}"/>
                </a:ext>
              </a:extLst>
            </p:cNvPr>
            <p:cNvSpPr/>
            <p:nvPr/>
          </p:nvSpPr>
          <p:spPr>
            <a:xfrm>
              <a:off x="11061405" y="5977267"/>
              <a:ext cx="182784" cy="2381"/>
            </a:xfrm>
            <a:custGeom>
              <a:avLst/>
              <a:gdLst>
                <a:gd name="connsiteX0" fmla="*/ 0 w 182784"/>
                <a:gd name="connsiteY0" fmla="*/ 0 h 2381"/>
                <a:gd name="connsiteX1" fmla="*/ 182785 w 182784"/>
                <a:gd name="connsiteY1" fmla="*/ 0 h 2381"/>
                <a:gd name="connsiteX2" fmla="*/ 182785 w 182784"/>
                <a:gd name="connsiteY2" fmla="*/ 2381 h 2381"/>
                <a:gd name="connsiteX3" fmla="*/ 0 w 18278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784" h="2381">
                  <a:moveTo>
                    <a:pt x="0" y="0"/>
                  </a:moveTo>
                  <a:lnTo>
                    <a:pt x="182785" y="0"/>
                  </a:lnTo>
                  <a:lnTo>
                    <a:pt x="182785" y="2381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424747DB-B6B8-4389-52BB-8AA44ACB6914}"/>
                </a:ext>
              </a:extLst>
            </p:cNvPr>
            <p:cNvSpPr/>
            <p:nvPr/>
          </p:nvSpPr>
          <p:spPr>
            <a:xfrm>
              <a:off x="7783567" y="5993269"/>
              <a:ext cx="411384" cy="2381"/>
            </a:xfrm>
            <a:custGeom>
              <a:avLst/>
              <a:gdLst>
                <a:gd name="connsiteX0" fmla="*/ 0 w 411384"/>
                <a:gd name="connsiteY0" fmla="*/ 0 h 2381"/>
                <a:gd name="connsiteX1" fmla="*/ 411385 w 411384"/>
                <a:gd name="connsiteY1" fmla="*/ 0 h 2381"/>
                <a:gd name="connsiteX2" fmla="*/ 411385 w 411384"/>
                <a:gd name="connsiteY2" fmla="*/ 2381 h 2381"/>
                <a:gd name="connsiteX3" fmla="*/ 0 w 41138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1384" h="2381">
                  <a:moveTo>
                    <a:pt x="0" y="0"/>
                  </a:moveTo>
                  <a:lnTo>
                    <a:pt x="411385" y="0"/>
                  </a:lnTo>
                  <a:lnTo>
                    <a:pt x="411385" y="2381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2657E8B8-605E-CD7D-8195-C55EE71D0A64}"/>
                </a:ext>
              </a:extLst>
            </p:cNvPr>
            <p:cNvSpPr/>
            <p:nvPr/>
          </p:nvSpPr>
          <p:spPr>
            <a:xfrm>
              <a:off x="8279820" y="5993269"/>
              <a:ext cx="60293" cy="2381"/>
            </a:xfrm>
            <a:custGeom>
              <a:avLst/>
              <a:gdLst>
                <a:gd name="connsiteX0" fmla="*/ 0 w 60293"/>
                <a:gd name="connsiteY0" fmla="*/ 0 h 2381"/>
                <a:gd name="connsiteX1" fmla="*/ 60293 w 60293"/>
                <a:gd name="connsiteY1" fmla="*/ 0 h 2381"/>
                <a:gd name="connsiteX2" fmla="*/ 60293 w 60293"/>
                <a:gd name="connsiteY2" fmla="*/ 2381 h 2381"/>
                <a:gd name="connsiteX3" fmla="*/ 0 w 60293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3" h="2381">
                  <a:moveTo>
                    <a:pt x="0" y="0"/>
                  </a:moveTo>
                  <a:lnTo>
                    <a:pt x="60293" y="0"/>
                  </a:lnTo>
                  <a:lnTo>
                    <a:pt x="60293" y="2381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2243811A-7524-8A8E-801C-47B2536DBCC7}"/>
                </a:ext>
              </a:extLst>
            </p:cNvPr>
            <p:cNvSpPr/>
            <p:nvPr/>
          </p:nvSpPr>
          <p:spPr>
            <a:xfrm>
              <a:off x="8536137" y="6033465"/>
              <a:ext cx="892302" cy="2381"/>
            </a:xfrm>
            <a:custGeom>
              <a:avLst/>
              <a:gdLst>
                <a:gd name="connsiteX0" fmla="*/ 0 w 892302"/>
                <a:gd name="connsiteY0" fmla="*/ 0 h 2381"/>
                <a:gd name="connsiteX1" fmla="*/ 892302 w 892302"/>
                <a:gd name="connsiteY1" fmla="*/ 0 h 2381"/>
                <a:gd name="connsiteX2" fmla="*/ 892302 w 892302"/>
                <a:gd name="connsiteY2" fmla="*/ 2381 h 2381"/>
                <a:gd name="connsiteX3" fmla="*/ 0 w 892302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302" h="2381">
                  <a:moveTo>
                    <a:pt x="0" y="0"/>
                  </a:moveTo>
                  <a:lnTo>
                    <a:pt x="892302" y="0"/>
                  </a:lnTo>
                  <a:lnTo>
                    <a:pt x="892302" y="2381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7" name="자유형: 도형 46">
              <a:extLst>
                <a:ext uri="{FF2B5EF4-FFF2-40B4-BE49-F238E27FC236}">
                  <a16:creationId xmlns:a16="http://schemas.microsoft.com/office/drawing/2014/main" id="{3CC9FCE1-BD8C-F6C3-45B2-DEE162CD473D}"/>
                </a:ext>
              </a:extLst>
            </p:cNvPr>
            <p:cNvSpPr/>
            <p:nvPr/>
          </p:nvSpPr>
          <p:spPr>
            <a:xfrm>
              <a:off x="10942343" y="3913580"/>
              <a:ext cx="447865" cy="262318"/>
            </a:xfrm>
            <a:custGeom>
              <a:avLst/>
              <a:gdLst>
                <a:gd name="connsiteX0" fmla="*/ 0 w 447865"/>
                <a:gd name="connsiteY0" fmla="*/ 212217 h 262318"/>
                <a:gd name="connsiteX1" fmla="*/ 50102 w 447865"/>
                <a:gd name="connsiteY1" fmla="*/ 162115 h 262318"/>
                <a:gd name="connsiteX2" fmla="*/ 64484 w 447865"/>
                <a:gd name="connsiteY2" fmla="*/ 164211 h 262318"/>
                <a:gd name="connsiteX3" fmla="*/ 63341 w 447865"/>
                <a:gd name="connsiteY3" fmla="*/ 148876 h 262318"/>
                <a:gd name="connsiteX4" fmla="*/ 169450 w 447865"/>
                <a:gd name="connsiteY4" fmla="*/ 42767 h 262318"/>
                <a:gd name="connsiteX5" fmla="*/ 188976 w 447865"/>
                <a:gd name="connsiteY5" fmla="*/ 44577 h 262318"/>
                <a:gd name="connsiteX6" fmla="*/ 268129 w 447865"/>
                <a:gd name="connsiteY6" fmla="*/ 0 h 262318"/>
                <a:gd name="connsiteX7" fmla="*/ 360902 w 447865"/>
                <a:gd name="connsiteY7" fmla="*/ 91440 h 262318"/>
                <a:gd name="connsiteX8" fmla="*/ 362426 w 447865"/>
                <a:gd name="connsiteY8" fmla="*/ 91440 h 262318"/>
                <a:gd name="connsiteX9" fmla="*/ 447865 w 447865"/>
                <a:gd name="connsiteY9" fmla="*/ 176879 h 262318"/>
                <a:gd name="connsiteX10" fmla="*/ 362426 w 447865"/>
                <a:gd name="connsiteY10" fmla="*/ 262319 h 262318"/>
                <a:gd name="connsiteX11" fmla="*/ 48673 w 447865"/>
                <a:gd name="connsiteY11" fmla="*/ 262319 h 262318"/>
                <a:gd name="connsiteX12" fmla="*/ 48673 w 447865"/>
                <a:gd name="connsiteY12" fmla="*/ 262319 h 262318"/>
                <a:gd name="connsiteX13" fmla="*/ 0 w 447865"/>
                <a:gd name="connsiteY13" fmla="*/ 212312 h 262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7865" h="262318">
                  <a:moveTo>
                    <a:pt x="0" y="212217"/>
                  </a:moveTo>
                  <a:cubicBezTo>
                    <a:pt x="0" y="184594"/>
                    <a:pt x="22384" y="162115"/>
                    <a:pt x="50102" y="162115"/>
                  </a:cubicBezTo>
                  <a:cubicBezTo>
                    <a:pt x="55150" y="162115"/>
                    <a:pt x="59912" y="162877"/>
                    <a:pt x="64484" y="164211"/>
                  </a:cubicBezTo>
                  <a:cubicBezTo>
                    <a:pt x="63722" y="159163"/>
                    <a:pt x="63341" y="154019"/>
                    <a:pt x="63341" y="148876"/>
                  </a:cubicBezTo>
                  <a:cubicBezTo>
                    <a:pt x="63341" y="90297"/>
                    <a:pt x="110871" y="42767"/>
                    <a:pt x="169450" y="42767"/>
                  </a:cubicBezTo>
                  <a:cubicBezTo>
                    <a:pt x="176117" y="42767"/>
                    <a:pt x="182689" y="43434"/>
                    <a:pt x="188976" y="44577"/>
                  </a:cubicBezTo>
                  <a:cubicBezTo>
                    <a:pt x="205264" y="17907"/>
                    <a:pt x="234601" y="0"/>
                    <a:pt x="268129" y="0"/>
                  </a:cubicBezTo>
                  <a:cubicBezTo>
                    <a:pt x="318897" y="0"/>
                    <a:pt x="360140" y="40767"/>
                    <a:pt x="360902" y="91440"/>
                  </a:cubicBezTo>
                  <a:cubicBezTo>
                    <a:pt x="361379" y="91440"/>
                    <a:pt x="361950" y="91440"/>
                    <a:pt x="362426" y="91440"/>
                  </a:cubicBezTo>
                  <a:cubicBezTo>
                    <a:pt x="409575" y="91440"/>
                    <a:pt x="447865" y="129731"/>
                    <a:pt x="447865" y="176879"/>
                  </a:cubicBezTo>
                  <a:cubicBezTo>
                    <a:pt x="447865" y="224028"/>
                    <a:pt x="409575" y="262319"/>
                    <a:pt x="362426" y="262319"/>
                  </a:cubicBezTo>
                  <a:lnTo>
                    <a:pt x="48673" y="262319"/>
                  </a:lnTo>
                  <a:cubicBezTo>
                    <a:pt x="48673" y="262319"/>
                    <a:pt x="48673" y="262319"/>
                    <a:pt x="48673" y="262319"/>
                  </a:cubicBezTo>
                  <a:cubicBezTo>
                    <a:pt x="21622" y="261556"/>
                    <a:pt x="0" y="239459"/>
                    <a:pt x="0" y="212312"/>
                  </a:cubicBez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8" name="자유형: 도형 47">
              <a:extLst>
                <a:ext uri="{FF2B5EF4-FFF2-40B4-BE49-F238E27FC236}">
                  <a16:creationId xmlns:a16="http://schemas.microsoft.com/office/drawing/2014/main" id="{10705851-630B-1354-C869-52D8526037E9}"/>
                </a:ext>
              </a:extLst>
            </p:cNvPr>
            <p:cNvSpPr/>
            <p:nvPr/>
          </p:nvSpPr>
          <p:spPr>
            <a:xfrm>
              <a:off x="8135897" y="3687362"/>
              <a:ext cx="447865" cy="262318"/>
            </a:xfrm>
            <a:custGeom>
              <a:avLst/>
              <a:gdLst>
                <a:gd name="connsiteX0" fmla="*/ 0 w 447865"/>
                <a:gd name="connsiteY0" fmla="*/ 212217 h 262318"/>
                <a:gd name="connsiteX1" fmla="*/ 50102 w 447865"/>
                <a:gd name="connsiteY1" fmla="*/ 162116 h 262318"/>
                <a:gd name="connsiteX2" fmla="*/ 64484 w 447865"/>
                <a:gd name="connsiteY2" fmla="*/ 164211 h 262318"/>
                <a:gd name="connsiteX3" fmla="*/ 63341 w 447865"/>
                <a:gd name="connsiteY3" fmla="*/ 148876 h 262318"/>
                <a:gd name="connsiteX4" fmla="*/ 169450 w 447865"/>
                <a:gd name="connsiteY4" fmla="*/ 42767 h 262318"/>
                <a:gd name="connsiteX5" fmla="*/ 188976 w 447865"/>
                <a:gd name="connsiteY5" fmla="*/ 44577 h 262318"/>
                <a:gd name="connsiteX6" fmla="*/ 268129 w 447865"/>
                <a:gd name="connsiteY6" fmla="*/ 0 h 262318"/>
                <a:gd name="connsiteX7" fmla="*/ 360902 w 447865"/>
                <a:gd name="connsiteY7" fmla="*/ 91440 h 262318"/>
                <a:gd name="connsiteX8" fmla="*/ 362426 w 447865"/>
                <a:gd name="connsiteY8" fmla="*/ 91440 h 262318"/>
                <a:gd name="connsiteX9" fmla="*/ 447866 w 447865"/>
                <a:gd name="connsiteY9" fmla="*/ 176879 h 262318"/>
                <a:gd name="connsiteX10" fmla="*/ 362426 w 447865"/>
                <a:gd name="connsiteY10" fmla="*/ 262319 h 262318"/>
                <a:gd name="connsiteX11" fmla="*/ 48673 w 447865"/>
                <a:gd name="connsiteY11" fmla="*/ 262319 h 262318"/>
                <a:gd name="connsiteX12" fmla="*/ 48673 w 447865"/>
                <a:gd name="connsiteY12" fmla="*/ 262319 h 262318"/>
                <a:gd name="connsiteX13" fmla="*/ 0 w 447865"/>
                <a:gd name="connsiteY13" fmla="*/ 212312 h 262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7865" h="262318">
                  <a:moveTo>
                    <a:pt x="0" y="212217"/>
                  </a:moveTo>
                  <a:cubicBezTo>
                    <a:pt x="0" y="184595"/>
                    <a:pt x="22384" y="162116"/>
                    <a:pt x="50102" y="162116"/>
                  </a:cubicBezTo>
                  <a:cubicBezTo>
                    <a:pt x="55150" y="162116"/>
                    <a:pt x="59912" y="162877"/>
                    <a:pt x="64484" y="164211"/>
                  </a:cubicBezTo>
                  <a:cubicBezTo>
                    <a:pt x="63722" y="159163"/>
                    <a:pt x="63341" y="154019"/>
                    <a:pt x="63341" y="148876"/>
                  </a:cubicBezTo>
                  <a:cubicBezTo>
                    <a:pt x="63341" y="90297"/>
                    <a:pt x="110871" y="42767"/>
                    <a:pt x="169450" y="42767"/>
                  </a:cubicBezTo>
                  <a:cubicBezTo>
                    <a:pt x="176117" y="42767"/>
                    <a:pt x="182690" y="43434"/>
                    <a:pt x="188976" y="44577"/>
                  </a:cubicBezTo>
                  <a:cubicBezTo>
                    <a:pt x="205264" y="17907"/>
                    <a:pt x="234601" y="0"/>
                    <a:pt x="268129" y="0"/>
                  </a:cubicBezTo>
                  <a:cubicBezTo>
                    <a:pt x="318897" y="0"/>
                    <a:pt x="360140" y="40767"/>
                    <a:pt x="360902" y="91440"/>
                  </a:cubicBezTo>
                  <a:cubicBezTo>
                    <a:pt x="361379" y="91440"/>
                    <a:pt x="361950" y="91440"/>
                    <a:pt x="362426" y="91440"/>
                  </a:cubicBezTo>
                  <a:cubicBezTo>
                    <a:pt x="409575" y="91440"/>
                    <a:pt x="447866" y="129731"/>
                    <a:pt x="447866" y="176879"/>
                  </a:cubicBezTo>
                  <a:cubicBezTo>
                    <a:pt x="447866" y="224028"/>
                    <a:pt x="409575" y="262319"/>
                    <a:pt x="362426" y="262319"/>
                  </a:cubicBezTo>
                  <a:lnTo>
                    <a:pt x="48673" y="262319"/>
                  </a:lnTo>
                  <a:cubicBezTo>
                    <a:pt x="48673" y="262319"/>
                    <a:pt x="48673" y="262319"/>
                    <a:pt x="48673" y="262319"/>
                  </a:cubicBezTo>
                  <a:cubicBezTo>
                    <a:pt x="21622" y="261556"/>
                    <a:pt x="0" y="239459"/>
                    <a:pt x="0" y="212312"/>
                  </a:cubicBez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9" name="자유형: 도형 48">
              <a:extLst>
                <a:ext uri="{FF2B5EF4-FFF2-40B4-BE49-F238E27FC236}">
                  <a16:creationId xmlns:a16="http://schemas.microsoft.com/office/drawing/2014/main" id="{CFC03ACA-96B8-72D5-92C0-4FF497DF955A}"/>
                </a:ext>
              </a:extLst>
            </p:cNvPr>
            <p:cNvSpPr/>
            <p:nvPr/>
          </p:nvSpPr>
          <p:spPr>
            <a:xfrm>
              <a:off x="8756927" y="2972034"/>
              <a:ext cx="720566" cy="309562"/>
            </a:xfrm>
            <a:custGeom>
              <a:avLst/>
              <a:gdLst>
                <a:gd name="connsiteX0" fmla="*/ 667131 w 720566"/>
                <a:gd name="connsiteY0" fmla="*/ 202597 h 309562"/>
                <a:gd name="connsiteX1" fmla="*/ 484537 w 720566"/>
                <a:gd name="connsiteY1" fmla="*/ 202597 h 309562"/>
                <a:gd name="connsiteX2" fmla="*/ 485299 w 720566"/>
                <a:gd name="connsiteY2" fmla="*/ 189262 h 309562"/>
                <a:gd name="connsiteX3" fmla="*/ 365093 w 720566"/>
                <a:gd name="connsiteY3" fmla="*/ 69056 h 309562"/>
                <a:gd name="connsiteX4" fmla="*/ 360712 w 720566"/>
                <a:gd name="connsiteY4" fmla="*/ 69247 h 309562"/>
                <a:gd name="connsiteX5" fmla="*/ 261176 w 720566"/>
                <a:gd name="connsiteY5" fmla="*/ 0 h 309562"/>
                <a:gd name="connsiteX6" fmla="*/ 154781 w 720566"/>
                <a:gd name="connsiteY6" fmla="*/ 106394 h 309562"/>
                <a:gd name="connsiteX7" fmla="*/ 154781 w 720566"/>
                <a:gd name="connsiteY7" fmla="*/ 106680 h 309562"/>
                <a:gd name="connsiteX8" fmla="*/ 58293 w 720566"/>
                <a:gd name="connsiteY8" fmla="*/ 202692 h 309562"/>
                <a:gd name="connsiteX9" fmla="*/ 53435 w 720566"/>
                <a:gd name="connsiteY9" fmla="*/ 202692 h 309562"/>
                <a:gd name="connsiteX10" fmla="*/ 0 w 720566"/>
                <a:gd name="connsiteY10" fmla="*/ 256127 h 309562"/>
                <a:gd name="connsiteX11" fmla="*/ 53435 w 720566"/>
                <a:gd name="connsiteY11" fmla="*/ 309563 h 309562"/>
                <a:gd name="connsiteX12" fmla="*/ 667131 w 720566"/>
                <a:gd name="connsiteY12" fmla="*/ 309563 h 309562"/>
                <a:gd name="connsiteX13" fmla="*/ 720566 w 720566"/>
                <a:gd name="connsiteY13" fmla="*/ 256127 h 309562"/>
                <a:gd name="connsiteX14" fmla="*/ 667131 w 720566"/>
                <a:gd name="connsiteY14" fmla="*/ 20269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0566" h="309562">
                  <a:moveTo>
                    <a:pt x="667131" y="202597"/>
                  </a:moveTo>
                  <a:lnTo>
                    <a:pt x="484537" y="202597"/>
                  </a:lnTo>
                  <a:cubicBezTo>
                    <a:pt x="485013" y="198215"/>
                    <a:pt x="485299" y="193739"/>
                    <a:pt x="485299" y="189262"/>
                  </a:cubicBezTo>
                  <a:cubicBezTo>
                    <a:pt x="485299" y="122873"/>
                    <a:pt x="431483" y="69056"/>
                    <a:pt x="365093" y="69056"/>
                  </a:cubicBezTo>
                  <a:cubicBezTo>
                    <a:pt x="363665" y="69056"/>
                    <a:pt x="362141" y="69247"/>
                    <a:pt x="360712" y="69247"/>
                  </a:cubicBezTo>
                  <a:cubicBezTo>
                    <a:pt x="345662" y="28861"/>
                    <a:pt x="306800" y="0"/>
                    <a:pt x="261176" y="0"/>
                  </a:cubicBezTo>
                  <a:cubicBezTo>
                    <a:pt x="202406" y="0"/>
                    <a:pt x="154781" y="47625"/>
                    <a:pt x="154781" y="106394"/>
                  </a:cubicBezTo>
                  <a:cubicBezTo>
                    <a:pt x="154781" y="106394"/>
                    <a:pt x="154781" y="106585"/>
                    <a:pt x="154781" y="106680"/>
                  </a:cubicBezTo>
                  <a:cubicBezTo>
                    <a:pt x="102679" y="109156"/>
                    <a:pt x="60960" y="150686"/>
                    <a:pt x="58293" y="202692"/>
                  </a:cubicBezTo>
                  <a:lnTo>
                    <a:pt x="53435" y="202692"/>
                  </a:lnTo>
                  <a:cubicBezTo>
                    <a:pt x="24003" y="202692"/>
                    <a:pt x="0" y="226790"/>
                    <a:pt x="0" y="256127"/>
                  </a:cubicBezTo>
                  <a:cubicBezTo>
                    <a:pt x="0" y="285464"/>
                    <a:pt x="24098" y="309563"/>
                    <a:pt x="53435" y="309563"/>
                  </a:cubicBezTo>
                  <a:lnTo>
                    <a:pt x="667131" y="309563"/>
                  </a:lnTo>
                  <a:cubicBezTo>
                    <a:pt x="696563" y="309563"/>
                    <a:pt x="720566" y="285464"/>
                    <a:pt x="720566" y="256127"/>
                  </a:cubicBezTo>
                  <a:cubicBezTo>
                    <a:pt x="720566" y="226790"/>
                    <a:pt x="696563" y="202692"/>
                    <a:pt x="667131" y="202692"/>
                  </a:cubicBez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0D132529-8FE9-DAB6-1DFD-9C71DA0A4695}"/>
                </a:ext>
              </a:extLst>
            </p:cNvPr>
            <p:cNvSpPr/>
            <p:nvPr/>
          </p:nvSpPr>
          <p:spPr>
            <a:xfrm>
              <a:off x="10303501" y="3175107"/>
              <a:ext cx="559974" cy="322802"/>
            </a:xfrm>
            <a:custGeom>
              <a:avLst/>
              <a:gdLst>
                <a:gd name="connsiteX0" fmla="*/ 473393 w 559974"/>
                <a:gd name="connsiteY0" fmla="*/ 75914 h 322802"/>
                <a:gd name="connsiteX1" fmla="*/ 336709 w 559974"/>
                <a:gd name="connsiteY1" fmla="*/ 0 h 322802"/>
                <a:gd name="connsiteX2" fmla="*/ 198596 w 559974"/>
                <a:gd name="connsiteY2" fmla="*/ 78200 h 322802"/>
                <a:gd name="connsiteX3" fmla="*/ 175260 w 559974"/>
                <a:gd name="connsiteY3" fmla="*/ 74962 h 322802"/>
                <a:gd name="connsiteX4" fmla="*/ 88773 w 559974"/>
                <a:gd name="connsiteY4" fmla="*/ 161449 h 322802"/>
                <a:gd name="connsiteX5" fmla="*/ 88773 w 559974"/>
                <a:gd name="connsiteY5" fmla="*/ 161544 h 322802"/>
                <a:gd name="connsiteX6" fmla="*/ 43148 w 559974"/>
                <a:gd name="connsiteY6" fmla="*/ 161544 h 322802"/>
                <a:gd name="connsiteX7" fmla="*/ 0 w 559974"/>
                <a:gd name="connsiteY7" fmla="*/ 204692 h 322802"/>
                <a:gd name="connsiteX8" fmla="*/ 43148 w 559974"/>
                <a:gd name="connsiteY8" fmla="*/ 247840 h 322802"/>
                <a:gd name="connsiteX9" fmla="*/ 200501 w 559974"/>
                <a:gd name="connsiteY9" fmla="*/ 247840 h 322802"/>
                <a:gd name="connsiteX10" fmla="*/ 336613 w 559974"/>
                <a:gd name="connsiteY10" fmla="*/ 322802 h 322802"/>
                <a:gd name="connsiteX11" fmla="*/ 451866 w 559974"/>
                <a:gd name="connsiteY11" fmla="*/ 274320 h 322802"/>
                <a:gd name="connsiteX12" fmla="*/ 460058 w 559974"/>
                <a:gd name="connsiteY12" fmla="*/ 274701 h 322802"/>
                <a:gd name="connsiteX13" fmla="*/ 559975 w 559974"/>
                <a:gd name="connsiteY13" fmla="*/ 174784 h 322802"/>
                <a:gd name="connsiteX14" fmla="*/ 473297 w 559974"/>
                <a:gd name="connsiteY14" fmla="*/ 75914 h 32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9974" h="322802">
                  <a:moveTo>
                    <a:pt x="473393" y="75914"/>
                  </a:moveTo>
                  <a:cubicBezTo>
                    <a:pt x="444818" y="30385"/>
                    <a:pt x="394335" y="0"/>
                    <a:pt x="336709" y="0"/>
                  </a:cubicBezTo>
                  <a:cubicBezTo>
                    <a:pt x="279083" y="0"/>
                    <a:pt x="226886" y="31432"/>
                    <a:pt x="198596" y="78200"/>
                  </a:cubicBezTo>
                  <a:cubicBezTo>
                    <a:pt x="191167" y="76105"/>
                    <a:pt x="183356" y="74962"/>
                    <a:pt x="175260" y="74962"/>
                  </a:cubicBezTo>
                  <a:cubicBezTo>
                    <a:pt x="127540" y="74962"/>
                    <a:pt x="88773" y="113633"/>
                    <a:pt x="88773" y="161449"/>
                  </a:cubicBezTo>
                  <a:cubicBezTo>
                    <a:pt x="88773" y="161449"/>
                    <a:pt x="88773" y="161449"/>
                    <a:pt x="88773" y="161544"/>
                  </a:cubicBezTo>
                  <a:lnTo>
                    <a:pt x="43148" y="161544"/>
                  </a:lnTo>
                  <a:cubicBezTo>
                    <a:pt x="19431" y="161544"/>
                    <a:pt x="0" y="180975"/>
                    <a:pt x="0" y="204692"/>
                  </a:cubicBezTo>
                  <a:cubicBezTo>
                    <a:pt x="0" y="228410"/>
                    <a:pt x="19431" y="247840"/>
                    <a:pt x="43148" y="247840"/>
                  </a:cubicBezTo>
                  <a:lnTo>
                    <a:pt x="200501" y="247840"/>
                  </a:lnTo>
                  <a:cubicBezTo>
                    <a:pt x="229171" y="292798"/>
                    <a:pt x="279368" y="322802"/>
                    <a:pt x="336613" y="322802"/>
                  </a:cubicBezTo>
                  <a:cubicBezTo>
                    <a:pt x="381762" y="322802"/>
                    <a:pt x="422625" y="304229"/>
                    <a:pt x="451866" y="274320"/>
                  </a:cubicBezTo>
                  <a:cubicBezTo>
                    <a:pt x="454628" y="274511"/>
                    <a:pt x="457295" y="274701"/>
                    <a:pt x="460058" y="274701"/>
                  </a:cubicBezTo>
                  <a:cubicBezTo>
                    <a:pt x="515207" y="274701"/>
                    <a:pt x="559975" y="230029"/>
                    <a:pt x="559975" y="174784"/>
                  </a:cubicBezTo>
                  <a:cubicBezTo>
                    <a:pt x="559975" y="124111"/>
                    <a:pt x="522256" y="82391"/>
                    <a:pt x="473297" y="75914"/>
                  </a:cubicBez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1" name="자유형: 도형 50">
              <a:extLst>
                <a:ext uri="{FF2B5EF4-FFF2-40B4-BE49-F238E27FC236}">
                  <a16:creationId xmlns:a16="http://schemas.microsoft.com/office/drawing/2014/main" id="{314D8FAB-4773-FDC6-9386-16E3814FB412}"/>
                </a:ext>
              </a:extLst>
            </p:cNvPr>
            <p:cNvSpPr/>
            <p:nvPr/>
          </p:nvSpPr>
          <p:spPr>
            <a:xfrm>
              <a:off x="9342428" y="3785755"/>
              <a:ext cx="559974" cy="322802"/>
            </a:xfrm>
            <a:custGeom>
              <a:avLst/>
              <a:gdLst>
                <a:gd name="connsiteX0" fmla="*/ 473393 w 559974"/>
                <a:gd name="connsiteY0" fmla="*/ 75914 h 322802"/>
                <a:gd name="connsiteX1" fmla="*/ 336709 w 559974"/>
                <a:gd name="connsiteY1" fmla="*/ 0 h 322802"/>
                <a:gd name="connsiteX2" fmla="*/ 198596 w 559974"/>
                <a:gd name="connsiteY2" fmla="*/ 78200 h 322802"/>
                <a:gd name="connsiteX3" fmla="*/ 175260 w 559974"/>
                <a:gd name="connsiteY3" fmla="*/ 74962 h 322802"/>
                <a:gd name="connsiteX4" fmla="*/ 88773 w 559974"/>
                <a:gd name="connsiteY4" fmla="*/ 161449 h 322802"/>
                <a:gd name="connsiteX5" fmla="*/ 88773 w 559974"/>
                <a:gd name="connsiteY5" fmla="*/ 161544 h 322802"/>
                <a:gd name="connsiteX6" fmla="*/ 43148 w 559974"/>
                <a:gd name="connsiteY6" fmla="*/ 161544 h 322802"/>
                <a:gd name="connsiteX7" fmla="*/ 0 w 559974"/>
                <a:gd name="connsiteY7" fmla="*/ 204692 h 322802"/>
                <a:gd name="connsiteX8" fmla="*/ 43148 w 559974"/>
                <a:gd name="connsiteY8" fmla="*/ 247840 h 322802"/>
                <a:gd name="connsiteX9" fmla="*/ 200501 w 559974"/>
                <a:gd name="connsiteY9" fmla="*/ 247840 h 322802"/>
                <a:gd name="connsiteX10" fmla="*/ 336614 w 559974"/>
                <a:gd name="connsiteY10" fmla="*/ 322802 h 322802"/>
                <a:gd name="connsiteX11" fmla="*/ 451866 w 559974"/>
                <a:gd name="connsiteY11" fmla="*/ 274320 h 322802"/>
                <a:gd name="connsiteX12" fmla="*/ 460058 w 559974"/>
                <a:gd name="connsiteY12" fmla="*/ 274701 h 322802"/>
                <a:gd name="connsiteX13" fmla="*/ 559975 w 559974"/>
                <a:gd name="connsiteY13" fmla="*/ 174784 h 322802"/>
                <a:gd name="connsiteX14" fmla="*/ 473297 w 559974"/>
                <a:gd name="connsiteY14" fmla="*/ 75914 h 32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9974" h="322802">
                  <a:moveTo>
                    <a:pt x="473393" y="75914"/>
                  </a:moveTo>
                  <a:cubicBezTo>
                    <a:pt x="444818" y="30385"/>
                    <a:pt x="394335" y="0"/>
                    <a:pt x="336709" y="0"/>
                  </a:cubicBezTo>
                  <a:cubicBezTo>
                    <a:pt x="279083" y="0"/>
                    <a:pt x="226886" y="31433"/>
                    <a:pt x="198596" y="78200"/>
                  </a:cubicBezTo>
                  <a:cubicBezTo>
                    <a:pt x="191167" y="76105"/>
                    <a:pt x="183356" y="74962"/>
                    <a:pt x="175260" y="74962"/>
                  </a:cubicBezTo>
                  <a:cubicBezTo>
                    <a:pt x="127540" y="74962"/>
                    <a:pt x="88773" y="113633"/>
                    <a:pt x="88773" y="161449"/>
                  </a:cubicBezTo>
                  <a:cubicBezTo>
                    <a:pt x="88773" y="161449"/>
                    <a:pt x="88773" y="161449"/>
                    <a:pt x="88773" y="161544"/>
                  </a:cubicBezTo>
                  <a:lnTo>
                    <a:pt x="43148" y="161544"/>
                  </a:lnTo>
                  <a:cubicBezTo>
                    <a:pt x="19431" y="161544"/>
                    <a:pt x="0" y="180975"/>
                    <a:pt x="0" y="204692"/>
                  </a:cubicBezTo>
                  <a:cubicBezTo>
                    <a:pt x="0" y="228410"/>
                    <a:pt x="19431" y="247840"/>
                    <a:pt x="43148" y="247840"/>
                  </a:cubicBezTo>
                  <a:lnTo>
                    <a:pt x="200501" y="247840"/>
                  </a:lnTo>
                  <a:cubicBezTo>
                    <a:pt x="229171" y="292798"/>
                    <a:pt x="279368" y="322802"/>
                    <a:pt x="336614" y="322802"/>
                  </a:cubicBezTo>
                  <a:cubicBezTo>
                    <a:pt x="381762" y="322802"/>
                    <a:pt x="422624" y="304228"/>
                    <a:pt x="451866" y="274320"/>
                  </a:cubicBezTo>
                  <a:cubicBezTo>
                    <a:pt x="454628" y="274511"/>
                    <a:pt x="457295" y="274701"/>
                    <a:pt x="460058" y="274701"/>
                  </a:cubicBezTo>
                  <a:cubicBezTo>
                    <a:pt x="515207" y="274701"/>
                    <a:pt x="559975" y="230029"/>
                    <a:pt x="559975" y="174784"/>
                  </a:cubicBezTo>
                  <a:cubicBezTo>
                    <a:pt x="559975" y="124111"/>
                    <a:pt x="522256" y="82391"/>
                    <a:pt x="473297" y="75914"/>
                  </a:cubicBez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52" name="그래픽 32">
              <a:extLst>
                <a:ext uri="{FF2B5EF4-FFF2-40B4-BE49-F238E27FC236}">
                  <a16:creationId xmlns:a16="http://schemas.microsoft.com/office/drawing/2014/main" id="{03ABECB5-7965-AF19-07CD-28A00790AE87}"/>
                </a:ext>
              </a:extLst>
            </p:cNvPr>
            <p:cNvGrpSpPr/>
            <p:nvPr/>
          </p:nvGrpSpPr>
          <p:grpSpPr>
            <a:xfrm>
              <a:off x="7821476" y="3886053"/>
              <a:ext cx="3639216" cy="2024919"/>
              <a:chOff x="7821476" y="3714603"/>
              <a:chExt cx="3639216" cy="2024919"/>
            </a:xfrm>
          </p:grpSpPr>
          <p:sp>
            <p:nvSpPr>
              <p:cNvPr id="53" name="자유형: 도형 52">
                <a:extLst>
                  <a:ext uri="{FF2B5EF4-FFF2-40B4-BE49-F238E27FC236}">
                    <a16:creationId xmlns:a16="http://schemas.microsoft.com/office/drawing/2014/main" id="{FE356932-D92C-E04D-28AE-6957DEC5CC93}"/>
                  </a:ext>
                </a:extLst>
              </p:cNvPr>
              <p:cNvSpPr/>
              <p:nvPr/>
            </p:nvSpPr>
            <p:spPr>
              <a:xfrm>
                <a:off x="7821476" y="3714603"/>
                <a:ext cx="3639216" cy="2024919"/>
              </a:xfrm>
              <a:custGeom>
                <a:avLst/>
                <a:gdLst>
                  <a:gd name="connsiteX0" fmla="*/ 0 w 3639216"/>
                  <a:gd name="connsiteY0" fmla="*/ 2024920 h 2024919"/>
                  <a:gd name="connsiteX1" fmla="*/ 0 w 3639216"/>
                  <a:gd name="connsiteY1" fmla="*/ 1569625 h 2024919"/>
                  <a:gd name="connsiteX2" fmla="*/ 38862 w 3639216"/>
                  <a:gd name="connsiteY2" fmla="*/ 1569625 h 2024919"/>
                  <a:gd name="connsiteX3" fmla="*/ 38862 w 3639216"/>
                  <a:gd name="connsiteY3" fmla="*/ 1352741 h 2024919"/>
                  <a:gd name="connsiteX4" fmla="*/ 95822 w 3639216"/>
                  <a:gd name="connsiteY4" fmla="*/ 1352741 h 2024919"/>
                  <a:gd name="connsiteX5" fmla="*/ 95822 w 3639216"/>
                  <a:gd name="connsiteY5" fmla="*/ 598551 h 2024919"/>
                  <a:gd name="connsiteX6" fmla="*/ 178118 w 3639216"/>
                  <a:gd name="connsiteY6" fmla="*/ 598551 h 2024919"/>
                  <a:gd name="connsiteX7" fmla="*/ 178118 w 3639216"/>
                  <a:gd name="connsiteY7" fmla="*/ 501206 h 2024919"/>
                  <a:gd name="connsiteX8" fmla="*/ 353663 w 3639216"/>
                  <a:gd name="connsiteY8" fmla="*/ 419290 h 2024919"/>
                  <a:gd name="connsiteX9" fmla="*/ 353663 w 3639216"/>
                  <a:gd name="connsiteY9" fmla="*/ 321183 h 2024919"/>
                  <a:gd name="connsiteX10" fmla="*/ 378047 w 3639216"/>
                  <a:gd name="connsiteY10" fmla="*/ 321183 h 2024919"/>
                  <a:gd name="connsiteX11" fmla="*/ 378047 w 3639216"/>
                  <a:gd name="connsiteY11" fmla="*/ 598551 h 2024919"/>
                  <a:gd name="connsiteX12" fmla="*/ 412051 w 3639216"/>
                  <a:gd name="connsiteY12" fmla="*/ 598551 h 2024919"/>
                  <a:gd name="connsiteX13" fmla="*/ 412051 w 3639216"/>
                  <a:gd name="connsiteY13" fmla="*/ 1352741 h 2024919"/>
                  <a:gd name="connsiteX14" fmla="*/ 446151 w 3639216"/>
                  <a:gd name="connsiteY14" fmla="*/ 1352741 h 2024919"/>
                  <a:gd name="connsiteX15" fmla="*/ 446151 w 3639216"/>
                  <a:gd name="connsiteY15" fmla="*/ 956120 h 2024919"/>
                  <a:gd name="connsiteX16" fmla="*/ 538639 w 3639216"/>
                  <a:gd name="connsiteY16" fmla="*/ 956120 h 2024919"/>
                  <a:gd name="connsiteX17" fmla="*/ 538639 w 3639216"/>
                  <a:gd name="connsiteY17" fmla="*/ 751808 h 2024919"/>
                  <a:gd name="connsiteX18" fmla="*/ 564356 w 3639216"/>
                  <a:gd name="connsiteY18" fmla="*/ 751808 h 2024919"/>
                  <a:gd name="connsiteX19" fmla="*/ 564356 w 3639216"/>
                  <a:gd name="connsiteY19" fmla="*/ 1352741 h 2024919"/>
                  <a:gd name="connsiteX20" fmla="*/ 634651 w 3639216"/>
                  <a:gd name="connsiteY20" fmla="*/ 1352741 h 2024919"/>
                  <a:gd name="connsiteX21" fmla="*/ 634651 w 3639216"/>
                  <a:gd name="connsiteY21" fmla="*/ 1124045 h 2024919"/>
                  <a:gd name="connsiteX22" fmla="*/ 680847 w 3639216"/>
                  <a:gd name="connsiteY22" fmla="*/ 1124045 h 2024919"/>
                  <a:gd name="connsiteX23" fmla="*/ 680847 w 3639216"/>
                  <a:gd name="connsiteY23" fmla="*/ 1065657 h 2024919"/>
                  <a:gd name="connsiteX24" fmla="*/ 787908 w 3639216"/>
                  <a:gd name="connsiteY24" fmla="*/ 1065657 h 2024919"/>
                  <a:gd name="connsiteX25" fmla="*/ 787908 w 3639216"/>
                  <a:gd name="connsiteY25" fmla="*/ 866108 h 2024919"/>
                  <a:gd name="connsiteX26" fmla="*/ 846487 w 3639216"/>
                  <a:gd name="connsiteY26" fmla="*/ 866108 h 2024919"/>
                  <a:gd name="connsiteX27" fmla="*/ 846487 w 3639216"/>
                  <a:gd name="connsiteY27" fmla="*/ 725043 h 2024919"/>
                  <a:gd name="connsiteX28" fmla="*/ 918591 w 3639216"/>
                  <a:gd name="connsiteY28" fmla="*/ 725043 h 2024919"/>
                  <a:gd name="connsiteX29" fmla="*/ 918591 w 3639216"/>
                  <a:gd name="connsiteY29" fmla="*/ 519398 h 2024919"/>
                  <a:gd name="connsiteX30" fmla="*/ 944309 w 3639216"/>
                  <a:gd name="connsiteY30" fmla="*/ 519398 h 2024919"/>
                  <a:gd name="connsiteX31" fmla="*/ 944309 w 3639216"/>
                  <a:gd name="connsiteY31" fmla="*/ 725043 h 2024919"/>
                  <a:gd name="connsiteX32" fmla="*/ 1016318 w 3639216"/>
                  <a:gd name="connsiteY32" fmla="*/ 725043 h 2024919"/>
                  <a:gd name="connsiteX33" fmla="*/ 1016318 w 3639216"/>
                  <a:gd name="connsiteY33" fmla="*/ 866108 h 2024919"/>
                  <a:gd name="connsiteX34" fmla="*/ 1074992 w 3639216"/>
                  <a:gd name="connsiteY34" fmla="*/ 866108 h 2024919"/>
                  <a:gd name="connsiteX35" fmla="*/ 1074992 w 3639216"/>
                  <a:gd name="connsiteY35" fmla="*/ 1065657 h 2024919"/>
                  <a:gd name="connsiteX36" fmla="*/ 1182053 w 3639216"/>
                  <a:gd name="connsiteY36" fmla="*/ 1065657 h 2024919"/>
                  <a:gd name="connsiteX37" fmla="*/ 1182053 w 3639216"/>
                  <a:gd name="connsiteY37" fmla="*/ 1124045 h 2024919"/>
                  <a:gd name="connsiteX38" fmla="*/ 1228249 w 3639216"/>
                  <a:gd name="connsiteY38" fmla="*/ 1124045 h 2024919"/>
                  <a:gd name="connsiteX39" fmla="*/ 1228249 w 3639216"/>
                  <a:gd name="connsiteY39" fmla="*/ 1352741 h 2024919"/>
                  <a:gd name="connsiteX40" fmla="*/ 1283113 w 3639216"/>
                  <a:gd name="connsiteY40" fmla="*/ 1352741 h 2024919"/>
                  <a:gd name="connsiteX41" fmla="*/ 1283113 w 3639216"/>
                  <a:gd name="connsiteY41" fmla="*/ 1065657 h 2024919"/>
                  <a:gd name="connsiteX42" fmla="*/ 1390174 w 3639216"/>
                  <a:gd name="connsiteY42" fmla="*/ 1065657 h 2024919"/>
                  <a:gd name="connsiteX43" fmla="*/ 1390174 w 3639216"/>
                  <a:gd name="connsiteY43" fmla="*/ 447675 h 2024919"/>
                  <a:gd name="connsiteX44" fmla="*/ 1424178 w 3639216"/>
                  <a:gd name="connsiteY44" fmla="*/ 447675 h 2024919"/>
                  <a:gd name="connsiteX45" fmla="*/ 1424178 w 3639216"/>
                  <a:gd name="connsiteY45" fmla="*/ 379571 h 2024919"/>
                  <a:gd name="connsiteX46" fmla="*/ 1652873 w 3639216"/>
                  <a:gd name="connsiteY46" fmla="*/ 379571 h 2024919"/>
                  <a:gd name="connsiteX47" fmla="*/ 1652873 w 3639216"/>
                  <a:gd name="connsiteY47" fmla="*/ 447675 h 2024919"/>
                  <a:gd name="connsiteX48" fmla="*/ 1701546 w 3639216"/>
                  <a:gd name="connsiteY48" fmla="*/ 447675 h 2024919"/>
                  <a:gd name="connsiteX49" fmla="*/ 1701546 w 3639216"/>
                  <a:gd name="connsiteY49" fmla="*/ 895350 h 2024919"/>
                  <a:gd name="connsiteX50" fmla="*/ 1896142 w 3639216"/>
                  <a:gd name="connsiteY50" fmla="*/ 895350 h 2024919"/>
                  <a:gd name="connsiteX51" fmla="*/ 1896142 w 3639216"/>
                  <a:gd name="connsiteY51" fmla="*/ 939165 h 2024919"/>
                  <a:gd name="connsiteX52" fmla="*/ 1969199 w 3639216"/>
                  <a:gd name="connsiteY52" fmla="*/ 939165 h 2024919"/>
                  <a:gd name="connsiteX53" fmla="*/ 1969199 w 3639216"/>
                  <a:gd name="connsiteY53" fmla="*/ 973169 h 2024919"/>
                  <a:gd name="connsiteX54" fmla="*/ 1896142 w 3639216"/>
                  <a:gd name="connsiteY54" fmla="*/ 973169 h 2024919"/>
                  <a:gd name="connsiteX55" fmla="*/ 1896142 w 3639216"/>
                  <a:gd name="connsiteY55" fmla="*/ 1148334 h 2024919"/>
                  <a:gd name="connsiteX56" fmla="*/ 2100548 w 3639216"/>
                  <a:gd name="connsiteY56" fmla="*/ 1148334 h 2024919"/>
                  <a:gd name="connsiteX57" fmla="*/ 2100548 w 3639216"/>
                  <a:gd name="connsiteY57" fmla="*/ 564452 h 2024919"/>
                  <a:gd name="connsiteX58" fmla="*/ 2144363 w 3639216"/>
                  <a:gd name="connsiteY58" fmla="*/ 564452 h 2024919"/>
                  <a:gd name="connsiteX59" fmla="*/ 2144363 w 3639216"/>
                  <a:gd name="connsiteY59" fmla="*/ 440341 h 2024919"/>
                  <a:gd name="connsiteX60" fmla="*/ 2239232 w 3639216"/>
                  <a:gd name="connsiteY60" fmla="*/ 440341 h 2024919"/>
                  <a:gd name="connsiteX61" fmla="*/ 2239232 w 3639216"/>
                  <a:gd name="connsiteY61" fmla="*/ 0 h 2024919"/>
                  <a:gd name="connsiteX62" fmla="*/ 2265998 w 3639216"/>
                  <a:gd name="connsiteY62" fmla="*/ 0 h 2024919"/>
                  <a:gd name="connsiteX63" fmla="*/ 2265998 w 3639216"/>
                  <a:gd name="connsiteY63" fmla="*/ 440341 h 2024919"/>
                  <a:gd name="connsiteX64" fmla="*/ 2334101 w 3639216"/>
                  <a:gd name="connsiteY64" fmla="*/ 440341 h 2024919"/>
                  <a:gd name="connsiteX65" fmla="*/ 2334101 w 3639216"/>
                  <a:gd name="connsiteY65" fmla="*/ 564452 h 2024919"/>
                  <a:gd name="connsiteX66" fmla="*/ 2733485 w 3639216"/>
                  <a:gd name="connsiteY66" fmla="*/ 564452 h 2024919"/>
                  <a:gd name="connsiteX67" fmla="*/ 2733485 w 3639216"/>
                  <a:gd name="connsiteY67" fmla="*/ 523589 h 2024919"/>
                  <a:gd name="connsiteX68" fmla="*/ 2757773 w 3639216"/>
                  <a:gd name="connsiteY68" fmla="*/ 523589 h 2024919"/>
                  <a:gd name="connsiteX69" fmla="*/ 2757773 w 3639216"/>
                  <a:gd name="connsiteY69" fmla="*/ 800957 h 2024919"/>
                  <a:gd name="connsiteX70" fmla="*/ 2791873 w 3639216"/>
                  <a:gd name="connsiteY70" fmla="*/ 800957 h 2024919"/>
                  <a:gd name="connsiteX71" fmla="*/ 2791873 w 3639216"/>
                  <a:gd name="connsiteY71" fmla="*/ 805815 h 2024919"/>
                  <a:gd name="connsiteX72" fmla="*/ 2812352 w 3639216"/>
                  <a:gd name="connsiteY72" fmla="*/ 805815 h 2024919"/>
                  <a:gd name="connsiteX73" fmla="*/ 2812352 w 3639216"/>
                  <a:gd name="connsiteY73" fmla="*/ 1083183 h 2024919"/>
                  <a:gd name="connsiteX74" fmla="*/ 2846356 w 3639216"/>
                  <a:gd name="connsiteY74" fmla="*/ 1083183 h 2024919"/>
                  <a:gd name="connsiteX75" fmla="*/ 2846356 w 3639216"/>
                  <a:gd name="connsiteY75" fmla="*/ 1158621 h 2024919"/>
                  <a:gd name="connsiteX76" fmla="*/ 2918365 w 3639216"/>
                  <a:gd name="connsiteY76" fmla="*/ 1158621 h 2024919"/>
                  <a:gd name="connsiteX77" fmla="*/ 2918365 w 3639216"/>
                  <a:gd name="connsiteY77" fmla="*/ 954215 h 2024919"/>
                  <a:gd name="connsiteX78" fmla="*/ 2944178 w 3639216"/>
                  <a:gd name="connsiteY78" fmla="*/ 954215 h 2024919"/>
                  <a:gd name="connsiteX79" fmla="*/ 2944178 w 3639216"/>
                  <a:gd name="connsiteY79" fmla="*/ 1440847 h 2024919"/>
                  <a:gd name="connsiteX80" fmla="*/ 2972848 w 3639216"/>
                  <a:gd name="connsiteY80" fmla="*/ 1440847 h 2024919"/>
                  <a:gd name="connsiteX81" fmla="*/ 2972848 w 3639216"/>
                  <a:gd name="connsiteY81" fmla="*/ 1236440 h 2024919"/>
                  <a:gd name="connsiteX82" fmla="*/ 2998661 w 3639216"/>
                  <a:gd name="connsiteY82" fmla="*/ 1236440 h 2024919"/>
                  <a:gd name="connsiteX83" fmla="*/ 2998661 w 3639216"/>
                  <a:gd name="connsiteY83" fmla="*/ 1555147 h 2024919"/>
                  <a:gd name="connsiteX84" fmla="*/ 3014377 w 3639216"/>
                  <a:gd name="connsiteY84" fmla="*/ 1555147 h 2024919"/>
                  <a:gd name="connsiteX85" fmla="*/ 3014377 w 3639216"/>
                  <a:gd name="connsiteY85" fmla="*/ 1326452 h 2024919"/>
                  <a:gd name="connsiteX86" fmla="*/ 3060573 w 3639216"/>
                  <a:gd name="connsiteY86" fmla="*/ 1326452 h 2024919"/>
                  <a:gd name="connsiteX87" fmla="*/ 3060573 w 3639216"/>
                  <a:gd name="connsiteY87" fmla="*/ 1268063 h 2024919"/>
                  <a:gd name="connsiteX88" fmla="*/ 3167634 w 3639216"/>
                  <a:gd name="connsiteY88" fmla="*/ 1268063 h 2024919"/>
                  <a:gd name="connsiteX89" fmla="*/ 3167634 w 3639216"/>
                  <a:gd name="connsiteY89" fmla="*/ 1068610 h 2024919"/>
                  <a:gd name="connsiteX90" fmla="*/ 3226308 w 3639216"/>
                  <a:gd name="connsiteY90" fmla="*/ 1068610 h 2024919"/>
                  <a:gd name="connsiteX91" fmla="*/ 3226308 w 3639216"/>
                  <a:gd name="connsiteY91" fmla="*/ 927449 h 2024919"/>
                  <a:gd name="connsiteX92" fmla="*/ 3298317 w 3639216"/>
                  <a:gd name="connsiteY92" fmla="*/ 927449 h 2024919"/>
                  <a:gd name="connsiteX93" fmla="*/ 3298317 w 3639216"/>
                  <a:gd name="connsiteY93" fmla="*/ 721900 h 2024919"/>
                  <a:gd name="connsiteX94" fmla="*/ 3324035 w 3639216"/>
                  <a:gd name="connsiteY94" fmla="*/ 721900 h 2024919"/>
                  <a:gd name="connsiteX95" fmla="*/ 3324035 w 3639216"/>
                  <a:gd name="connsiteY95" fmla="*/ 927449 h 2024919"/>
                  <a:gd name="connsiteX96" fmla="*/ 3396139 w 3639216"/>
                  <a:gd name="connsiteY96" fmla="*/ 927449 h 2024919"/>
                  <a:gd name="connsiteX97" fmla="*/ 3396139 w 3639216"/>
                  <a:gd name="connsiteY97" fmla="*/ 1068610 h 2024919"/>
                  <a:gd name="connsiteX98" fmla="*/ 3454718 w 3639216"/>
                  <a:gd name="connsiteY98" fmla="*/ 1068610 h 2024919"/>
                  <a:gd name="connsiteX99" fmla="*/ 3454718 w 3639216"/>
                  <a:gd name="connsiteY99" fmla="*/ 1268063 h 2024919"/>
                  <a:gd name="connsiteX100" fmla="*/ 3561779 w 3639216"/>
                  <a:gd name="connsiteY100" fmla="*/ 1268063 h 2024919"/>
                  <a:gd name="connsiteX101" fmla="*/ 3561779 w 3639216"/>
                  <a:gd name="connsiteY101" fmla="*/ 1326452 h 2024919"/>
                  <a:gd name="connsiteX102" fmla="*/ 3608070 w 3639216"/>
                  <a:gd name="connsiteY102" fmla="*/ 1326452 h 2024919"/>
                  <a:gd name="connsiteX103" fmla="*/ 3608070 w 3639216"/>
                  <a:gd name="connsiteY103" fmla="*/ 1550289 h 2024919"/>
                  <a:gd name="connsiteX104" fmla="*/ 3616357 w 3639216"/>
                  <a:gd name="connsiteY104" fmla="*/ 1550289 h 2024919"/>
                  <a:gd name="connsiteX105" fmla="*/ 3616357 w 3639216"/>
                  <a:gd name="connsiteY105" fmla="*/ 1555147 h 2024919"/>
                  <a:gd name="connsiteX106" fmla="*/ 3639217 w 3639216"/>
                  <a:gd name="connsiteY106" fmla="*/ 1555147 h 2024919"/>
                  <a:gd name="connsiteX107" fmla="*/ 3639217 w 3639216"/>
                  <a:gd name="connsiteY107" fmla="*/ 2024920 h 2024919"/>
                  <a:gd name="connsiteX108" fmla="*/ 0 w 3639216"/>
                  <a:gd name="connsiteY108" fmla="*/ 2024920 h 202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3639216" h="2024919">
                    <a:moveTo>
                      <a:pt x="0" y="2024920"/>
                    </a:moveTo>
                    <a:lnTo>
                      <a:pt x="0" y="1569625"/>
                    </a:lnTo>
                    <a:lnTo>
                      <a:pt x="38862" y="1569625"/>
                    </a:lnTo>
                    <a:lnTo>
                      <a:pt x="38862" y="1352741"/>
                    </a:lnTo>
                    <a:lnTo>
                      <a:pt x="95822" y="1352741"/>
                    </a:lnTo>
                    <a:lnTo>
                      <a:pt x="95822" y="598551"/>
                    </a:lnTo>
                    <a:lnTo>
                      <a:pt x="178118" y="598551"/>
                    </a:lnTo>
                    <a:lnTo>
                      <a:pt x="178118" y="501206"/>
                    </a:lnTo>
                    <a:lnTo>
                      <a:pt x="353663" y="419290"/>
                    </a:lnTo>
                    <a:lnTo>
                      <a:pt x="353663" y="321183"/>
                    </a:lnTo>
                    <a:lnTo>
                      <a:pt x="378047" y="321183"/>
                    </a:lnTo>
                    <a:lnTo>
                      <a:pt x="378047" y="598551"/>
                    </a:lnTo>
                    <a:lnTo>
                      <a:pt x="412051" y="598551"/>
                    </a:lnTo>
                    <a:lnTo>
                      <a:pt x="412051" y="1352741"/>
                    </a:lnTo>
                    <a:lnTo>
                      <a:pt x="446151" y="1352741"/>
                    </a:lnTo>
                    <a:lnTo>
                      <a:pt x="446151" y="956120"/>
                    </a:lnTo>
                    <a:lnTo>
                      <a:pt x="538639" y="956120"/>
                    </a:lnTo>
                    <a:lnTo>
                      <a:pt x="538639" y="751808"/>
                    </a:lnTo>
                    <a:lnTo>
                      <a:pt x="564356" y="751808"/>
                    </a:lnTo>
                    <a:lnTo>
                      <a:pt x="564356" y="1352741"/>
                    </a:lnTo>
                    <a:lnTo>
                      <a:pt x="634651" y="1352741"/>
                    </a:lnTo>
                    <a:lnTo>
                      <a:pt x="634651" y="1124045"/>
                    </a:lnTo>
                    <a:lnTo>
                      <a:pt x="680847" y="1124045"/>
                    </a:lnTo>
                    <a:lnTo>
                      <a:pt x="680847" y="1065657"/>
                    </a:lnTo>
                    <a:lnTo>
                      <a:pt x="787908" y="1065657"/>
                    </a:lnTo>
                    <a:lnTo>
                      <a:pt x="787908" y="866108"/>
                    </a:lnTo>
                    <a:lnTo>
                      <a:pt x="846487" y="866108"/>
                    </a:lnTo>
                    <a:lnTo>
                      <a:pt x="846487" y="725043"/>
                    </a:lnTo>
                    <a:lnTo>
                      <a:pt x="918591" y="725043"/>
                    </a:lnTo>
                    <a:lnTo>
                      <a:pt x="918591" y="519398"/>
                    </a:lnTo>
                    <a:lnTo>
                      <a:pt x="944309" y="519398"/>
                    </a:lnTo>
                    <a:lnTo>
                      <a:pt x="944309" y="725043"/>
                    </a:lnTo>
                    <a:lnTo>
                      <a:pt x="1016318" y="725043"/>
                    </a:lnTo>
                    <a:lnTo>
                      <a:pt x="1016318" y="866108"/>
                    </a:lnTo>
                    <a:lnTo>
                      <a:pt x="1074992" y="866108"/>
                    </a:lnTo>
                    <a:lnTo>
                      <a:pt x="1074992" y="1065657"/>
                    </a:lnTo>
                    <a:lnTo>
                      <a:pt x="1182053" y="1065657"/>
                    </a:lnTo>
                    <a:lnTo>
                      <a:pt x="1182053" y="1124045"/>
                    </a:lnTo>
                    <a:lnTo>
                      <a:pt x="1228249" y="1124045"/>
                    </a:lnTo>
                    <a:lnTo>
                      <a:pt x="1228249" y="1352741"/>
                    </a:lnTo>
                    <a:lnTo>
                      <a:pt x="1283113" y="1352741"/>
                    </a:lnTo>
                    <a:lnTo>
                      <a:pt x="1283113" y="1065657"/>
                    </a:lnTo>
                    <a:lnTo>
                      <a:pt x="1390174" y="1065657"/>
                    </a:lnTo>
                    <a:lnTo>
                      <a:pt x="1390174" y="447675"/>
                    </a:lnTo>
                    <a:lnTo>
                      <a:pt x="1424178" y="447675"/>
                    </a:lnTo>
                    <a:lnTo>
                      <a:pt x="1424178" y="379571"/>
                    </a:lnTo>
                    <a:lnTo>
                      <a:pt x="1652873" y="379571"/>
                    </a:lnTo>
                    <a:lnTo>
                      <a:pt x="1652873" y="447675"/>
                    </a:lnTo>
                    <a:lnTo>
                      <a:pt x="1701546" y="447675"/>
                    </a:lnTo>
                    <a:lnTo>
                      <a:pt x="1701546" y="895350"/>
                    </a:lnTo>
                    <a:lnTo>
                      <a:pt x="1896142" y="895350"/>
                    </a:lnTo>
                    <a:lnTo>
                      <a:pt x="1896142" y="939165"/>
                    </a:lnTo>
                    <a:lnTo>
                      <a:pt x="1969199" y="939165"/>
                    </a:lnTo>
                    <a:lnTo>
                      <a:pt x="1969199" y="973169"/>
                    </a:lnTo>
                    <a:lnTo>
                      <a:pt x="1896142" y="973169"/>
                    </a:lnTo>
                    <a:lnTo>
                      <a:pt x="1896142" y="1148334"/>
                    </a:lnTo>
                    <a:lnTo>
                      <a:pt x="2100548" y="1148334"/>
                    </a:lnTo>
                    <a:lnTo>
                      <a:pt x="2100548" y="564452"/>
                    </a:lnTo>
                    <a:lnTo>
                      <a:pt x="2144363" y="564452"/>
                    </a:lnTo>
                    <a:lnTo>
                      <a:pt x="2144363" y="440341"/>
                    </a:lnTo>
                    <a:lnTo>
                      <a:pt x="2239232" y="440341"/>
                    </a:lnTo>
                    <a:lnTo>
                      <a:pt x="2239232" y="0"/>
                    </a:lnTo>
                    <a:lnTo>
                      <a:pt x="2265998" y="0"/>
                    </a:lnTo>
                    <a:lnTo>
                      <a:pt x="2265998" y="440341"/>
                    </a:lnTo>
                    <a:lnTo>
                      <a:pt x="2334101" y="440341"/>
                    </a:lnTo>
                    <a:lnTo>
                      <a:pt x="2334101" y="564452"/>
                    </a:lnTo>
                    <a:lnTo>
                      <a:pt x="2733485" y="564452"/>
                    </a:lnTo>
                    <a:lnTo>
                      <a:pt x="2733485" y="523589"/>
                    </a:lnTo>
                    <a:lnTo>
                      <a:pt x="2757773" y="523589"/>
                    </a:lnTo>
                    <a:lnTo>
                      <a:pt x="2757773" y="800957"/>
                    </a:lnTo>
                    <a:lnTo>
                      <a:pt x="2791873" y="800957"/>
                    </a:lnTo>
                    <a:lnTo>
                      <a:pt x="2791873" y="805815"/>
                    </a:lnTo>
                    <a:lnTo>
                      <a:pt x="2812352" y="805815"/>
                    </a:lnTo>
                    <a:lnTo>
                      <a:pt x="2812352" y="1083183"/>
                    </a:lnTo>
                    <a:lnTo>
                      <a:pt x="2846356" y="1083183"/>
                    </a:lnTo>
                    <a:lnTo>
                      <a:pt x="2846356" y="1158621"/>
                    </a:lnTo>
                    <a:lnTo>
                      <a:pt x="2918365" y="1158621"/>
                    </a:lnTo>
                    <a:lnTo>
                      <a:pt x="2918365" y="954215"/>
                    </a:lnTo>
                    <a:lnTo>
                      <a:pt x="2944178" y="954215"/>
                    </a:lnTo>
                    <a:lnTo>
                      <a:pt x="2944178" y="1440847"/>
                    </a:lnTo>
                    <a:lnTo>
                      <a:pt x="2972848" y="1440847"/>
                    </a:lnTo>
                    <a:lnTo>
                      <a:pt x="2972848" y="1236440"/>
                    </a:lnTo>
                    <a:lnTo>
                      <a:pt x="2998661" y="1236440"/>
                    </a:lnTo>
                    <a:lnTo>
                      <a:pt x="2998661" y="1555147"/>
                    </a:lnTo>
                    <a:lnTo>
                      <a:pt x="3014377" y="1555147"/>
                    </a:lnTo>
                    <a:lnTo>
                      <a:pt x="3014377" y="1326452"/>
                    </a:lnTo>
                    <a:lnTo>
                      <a:pt x="3060573" y="1326452"/>
                    </a:lnTo>
                    <a:lnTo>
                      <a:pt x="3060573" y="1268063"/>
                    </a:lnTo>
                    <a:lnTo>
                      <a:pt x="3167634" y="1268063"/>
                    </a:lnTo>
                    <a:lnTo>
                      <a:pt x="3167634" y="1068610"/>
                    </a:lnTo>
                    <a:lnTo>
                      <a:pt x="3226308" y="1068610"/>
                    </a:lnTo>
                    <a:lnTo>
                      <a:pt x="3226308" y="927449"/>
                    </a:lnTo>
                    <a:lnTo>
                      <a:pt x="3298317" y="927449"/>
                    </a:lnTo>
                    <a:lnTo>
                      <a:pt x="3298317" y="721900"/>
                    </a:lnTo>
                    <a:lnTo>
                      <a:pt x="3324035" y="721900"/>
                    </a:lnTo>
                    <a:lnTo>
                      <a:pt x="3324035" y="927449"/>
                    </a:lnTo>
                    <a:lnTo>
                      <a:pt x="3396139" y="927449"/>
                    </a:lnTo>
                    <a:lnTo>
                      <a:pt x="3396139" y="1068610"/>
                    </a:lnTo>
                    <a:lnTo>
                      <a:pt x="3454718" y="1068610"/>
                    </a:lnTo>
                    <a:lnTo>
                      <a:pt x="3454718" y="1268063"/>
                    </a:lnTo>
                    <a:lnTo>
                      <a:pt x="3561779" y="1268063"/>
                    </a:lnTo>
                    <a:lnTo>
                      <a:pt x="3561779" y="1326452"/>
                    </a:lnTo>
                    <a:lnTo>
                      <a:pt x="3608070" y="1326452"/>
                    </a:lnTo>
                    <a:lnTo>
                      <a:pt x="3608070" y="1550289"/>
                    </a:lnTo>
                    <a:lnTo>
                      <a:pt x="3616357" y="1550289"/>
                    </a:lnTo>
                    <a:lnTo>
                      <a:pt x="3616357" y="1555147"/>
                    </a:lnTo>
                    <a:lnTo>
                      <a:pt x="3639217" y="1555147"/>
                    </a:lnTo>
                    <a:lnTo>
                      <a:pt x="3639217" y="2024920"/>
                    </a:lnTo>
                    <a:lnTo>
                      <a:pt x="0" y="2024920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54" name="그래픽 32">
                <a:extLst>
                  <a:ext uri="{FF2B5EF4-FFF2-40B4-BE49-F238E27FC236}">
                    <a16:creationId xmlns:a16="http://schemas.microsoft.com/office/drawing/2014/main" id="{D04FCE38-1DEA-7D60-8004-0E6DEEDC0010}"/>
                  </a:ext>
                </a:extLst>
              </p:cNvPr>
              <p:cNvGrpSpPr/>
              <p:nvPr/>
            </p:nvGrpSpPr>
            <p:grpSpPr>
              <a:xfrm>
                <a:off x="7947873" y="4186281"/>
                <a:ext cx="3409283" cy="1460563"/>
                <a:chOff x="7947873" y="4186281"/>
                <a:chExt cx="3409283" cy="1460563"/>
              </a:xfrm>
              <a:solidFill>
                <a:srgbClr val="F0F0F0"/>
              </a:solidFill>
            </p:grpSpPr>
            <p:sp>
              <p:nvSpPr>
                <p:cNvPr id="55" name="자유형: 도형 54">
                  <a:extLst>
                    <a:ext uri="{FF2B5EF4-FFF2-40B4-BE49-F238E27FC236}">
                      <a16:creationId xmlns:a16="http://schemas.microsoft.com/office/drawing/2014/main" id="{A495FCC5-DE81-D3DD-FFDD-E235D4017F0F}"/>
                    </a:ext>
                  </a:extLst>
                </p:cNvPr>
                <p:cNvSpPr/>
                <p:nvPr/>
              </p:nvSpPr>
              <p:spPr>
                <a:xfrm>
                  <a:off x="10304549" y="43062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56" name="자유형: 도형 55">
                  <a:extLst>
                    <a:ext uri="{FF2B5EF4-FFF2-40B4-BE49-F238E27FC236}">
                      <a16:creationId xmlns:a16="http://schemas.microsoft.com/office/drawing/2014/main" id="{C3CB5219-0AAE-5F13-3D3E-F0B91C5D5DF5}"/>
                    </a:ext>
                  </a:extLst>
                </p:cNvPr>
                <p:cNvSpPr/>
                <p:nvPr/>
              </p:nvSpPr>
              <p:spPr>
                <a:xfrm>
                  <a:off x="10304549" y="43525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57" name="자유형: 도형 56">
                  <a:extLst>
                    <a:ext uri="{FF2B5EF4-FFF2-40B4-BE49-F238E27FC236}">
                      <a16:creationId xmlns:a16="http://schemas.microsoft.com/office/drawing/2014/main" id="{8E1C1153-36D1-B2D7-1152-CF52B5332B52}"/>
                    </a:ext>
                  </a:extLst>
                </p:cNvPr>
                <p:cNvSpPr/>
                <p:nvPr/>
              </p:nvSpPr>
              <p:spPr>
                <a:xfrm>
                  <a:off x="10304549" y="45374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58" name="자유형: 도형 57">
                  <a:extLst>
                    <a:ext uri="{FF2B5EF4-FFF2-40B4-BE49-F238E27FC236}">
                      <a16:creationId xmlns:a16="http://schemas.microsoft.com/office/drawing/2014/main" id="{081B7682-881D-21D0-A4A1-FD18AA281613}"/>
                    </a:ext>
                  </a:extLst>
                </p:cNvPr>
                <p:cNvSpPr/>
                <p:nvPr/>
              </p:nvSpPr>
              <p:spPr>
                <a:xfrm>
                  <a:off x="10304549" y="458366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59" name="자유형: 도형 58">
                  <a:extLst>
                    <a:ext uri="{FF2B5EF4-FFF2-40B4-BE49-F238E27FC236}">
                      <a16:creationId xmlns:a16="http://schemas.microsoft.com/office/drawing/2014/main" id="{3BFECEEA-2491-3B3A-610C-F518E3D414E1}"/>
                    </a:ext>
                  </a:extLst>
                </p:cNvPr>
                <p:cNvSpPr/>
                <p:nvPr/>
              </p:nvSpPr>
              <p:spPr>
                <a:xfrm>
                  <a:off x="10304549" y="462995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0" name="자유형: 도형 59">
                  <a:extLst>
                    <a:ext uri="{FF2B5EF4-FFF2-40B4-BE49-F238E27FC236}">
                      <a16:creationId xmlns:a16="http://schemas.microsoft.com/office/drawing/2014/main" id="{4264766F-5D10-C70A-4EC7-642088E826A2}"/>
                    </a:ext>
                  </a:extLst>
                </p:cNvPr>
                <p:cNvSpPr/>
                <p:nvPr/>
              </p:nvSpPr>
              <p:spPr>
                <a:xfrm>
                  <a:off x="10304549" y="476864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1" name="자유형: 도형 60">
                  <a:extLst>
                    <a:ext uri="{FF2B5EF4-FFF2-40B4-BE49-F238E27FC236}">
                      <a16:creationId xmlns:a16="http://schemas.microsoft.com/office/drawing/2014/main" id="{90D38F37-6E7C-FDF8-C2E9-B02465F36165}"/>
                    </a:ext>
                  </a:extLst>
                </p:cNvPr>
                <p:cNvSpPr/>
                <p:nvPr/>
              </p:nvSpPr>
              <p:spPr>
                <a:xfrm>
                  <a:off x="10304549" y="481483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2" name="자유형: 도형 61">
                  <a:extLst>
                    <a:ext uri="{FF2B5EF4-FFF2-40B4-BE49-F238E27FC236}">
                      <a16:creationId xmlns:a16="http://schemas.microsoft.com/office/drawing/2014/main" id="{E0DCD989-8906-BA63-BEF8-987631155B3A}"/>
                    </a:ext>
                  </a:extLst>
                </p:cNvPr>
                <p:cNvSpPr/>
                <p:nvPr/>
              </p:nvSpPr>
              <p:spPr>
                <a:xfrm>
                  <a:off x="10260734" y="449127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3" name="자유형: 도형 62">
                  <a:extLst>
                    <a:ext uri="{FF2B5EF4-FFF2-40B4-BE49-F238E27FC236}">
                      <a16:creationId xmlns:a16="http://schemas.microsoft.com/office/drawing/2014/main" id="{340F49BC-130E-79CE-7683-BA1E429520F8}"/>
                    </a:ext>
                  </a:extLst>
                </p:cNvPr>
                <p:cNvSpPr/>
                <p:nvPr/>
              </p:nvSpPr>
              <p:spPr>
                <a:xfrm>
                  <a:off x="10260734" y="45374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60" name="자유형: 도형 959">
                  <a:extLst>
                    <a:ext uri="{FF2B5EF4-FFF2-40B4-BE49-F238E27FC236}">
                      <a16:creationId xmlns:a16="http://schemas.microsoft.com/office/drawing/2014/main" id="{01DE8F97-BEB1-152A-0F8B-6BB1A71AD399}"/>
                    </a:ext>
                  </a:extLst>
                </p:cNvPr>
                <p:cNvSpPr/>
                <p:nvPr/>
              </p:nvSpPr>
              <p:spPr>
                <a:xfrm>
                  <a:off x="10260734" y="458366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61" name="자유형: 도형 960">
                  <a:extLst>
                    <a:ext uri="{FF2B5EF4-FFF2-40B4-BE49-F238E27FC236}">
                      <a16:creationId xmlns:a16="http://schemas.microsoft.com/office/drawing/2014/main" id="{8F6F07E4-1772-8081-5873-800A3821B18D}"/>
                    </a:ext>
                  </a:extLst>
                </p:cNvPr>
                <p:cNvSpPr/>
                <p:nvPr/>
              </p:nvSpPr>
              <p:spPr>
                <a:xfrm>
                  <a:off x="10260734" y="462995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65" name="자유형: 도형 964">
                  <a:extLst>
                    <a:ext uri="{FF2B5EF4-FFF2-40B4-BE49-F238E27FC236}">
                      <a16:creationId xmlns:a16="http://schemas.microsoft.com/office/drawing/2014/main" id="{322A46A0-82E2-C605-1EC1-2D16F4F95CEF}"/>
                    </a:ext>
                  </a:extLst>
                </p:cNvPr>
                <p:cNvSpPr/>
                <p:nvPr/>
              </p:nvSpPr>
              <p:spPr>
                <a:xfrm>
                  <a:off x="10260734" y="467615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66" name="자유형: 도형 965">
                  <a:extLst>
                    <a:ext uri="{FF2B5EF4-FFF2-40B4-BE49-F238E27FC236}">
                      <a16:creationId xmlns:a16="http://schemas.microsoft.com/office/drawing/2014/main" id="{DD9F3065-D2A0-5D18-5DE6-B94972FFF427}"/>
                    </a:ext>
                  </a:extLst>
                </p:cNvPr>
                <p:cNvSpPr/>
                <p:nvPr/>
              </p:nvSpPr>
              <p:spPr>
                <a:xfrm>
                  <a:off x="10260734" y="476864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70" name="자유형: 도형 969">
                  <a:extLst>
                    <a:ext uri="{FF2B5EF4-FFF2-40B4-BE49-F238E27FC236}">
                      <a16:creationId xmlns:a16="http://schemas.microsoft.com/office/drawing/2014/main" id="{021F2FD3-D4DD-3C36-1185-779984FD9844}"/>
                    </a:ext>
                  </a:extLst>
                </p:cNvPr>
                <p:cNvSpPr/>
                <p:nvPr/>
              </p:nvSpPr>
              <p:spPr>
                <a:xfrm>
                  <a:off x="10260734" y="481483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74" name="자유형: 도형 973">
                  <a:extLst>
                    <a:ext uri="{FF2B5EF4-FFF2-40B4-BE49-F238E27FC236}">
                      <a16:creationId xmlns:a16="http://schemas.microsoft.com/office/drawing/2014/main" id="{4D713DC3-504B-A7FD-1EE8-A4782377BB5B}"/>
                    </a:ext>
                  </a:extLst>
                </p:cNvPr>
                <p:cNvSpPr/>
                <p:nvPr/>
              </p:nvSpPr>
              <p:spPr>
                <a:xfrm>
                  <a:off x="10216919" y="43062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78" name="자유형: 도형 977">
                  <a:extLst>
                    <a:ext uri="{FF2B5EF4-FFF2-40B4-BE49-F238E27FC236}">
                      <a16:creationId xmlns:a16="http://schemas.microsoft.com/office/drawing/2014/main" id="{28F7BD15-C283-4315-D5D2-0C933EF5022F}"/>
                    </a:ext>
                  </a:extLst>
                </p:cNvPr>
                <p:cNvSpPr/>
                <p:nvPr/>
              </p:nvSpPr>
              <p:spPr>
                <a:xfrm>
                  <a:off x="10216919" y="43525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79" name="자유형: 도형 978">
                  <a:extLst>
                    <a:ext uri="{FF2B5EF4-FFF2-40B4-BE49-F238E27FC236}">
                      <a16:creationId xmlns:a16="http://schemas.microsoft.com/office/drawing/2014/main" id="{8B8A8C47-4263-7951-DE30-3B74C04F9C05}"/>
                    </a:ext>
                  </a:extLst>
                </p:cNvPr>
                <p:cNvSpPr/>
                <p:nvPr/>
              </p:nvSpPr>
              <p:spPr>
                <a:xfrm>
                  <a:off x="10216919" y="4398784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80" name="자유형: 도형 979">
                  <a:extLst>
                    <a:ext uri="{FF2B5EF4-FFF2-40B4-BE49-F238E27FC236}">
                      <a16:creationId xmlns:a16="http://schemas.microsoft.com/office/drawing/2014/main" id="{B83FFBE3-4DC0-9AA5-B3B3-03388B99AE70}"/>
                    </a:ext>
                  </a:extLst>
                </p:cNvPr>
                <p:cNvSpPr/>
                <p:nvPr/>
              </p:nvSpPr>
              <p:spPr>
                <a:xfrm>
                  <a:off x="10216919" y="444498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81" name="자유형: 도형 980">
                  <a:extLst>
                    <a:ext uri="{FF2B5EF4-FFF2-40B4-BE49-F238E27FC236}">
                      <a16:creationId xmlns:a16="http://schemas.microsoft.com/office/drawing/2014/main" id="{DEEFE9EF-4F52-B090-7AE7-E7D135475045}"/>
                    </a:ext>
                  </a:extLst>
                </p:cNvPr>
                <p:cNvSpPr/>
                <p:nvPr/>
              </p:nvSpPr>
              <p:spPr>
                <a:xfrm>
                  <a:off x="10216919" y="449127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90" name="자유형: 도형 989">
                  <a:extLst>
                    <a:ext uri="{FF2B5EF4-FFF2-40B4-BE49-F238E27FC236}">
                      <a16:creationId xmlns:a16="http://schemas.microsoft.com/office/drawing/2014/main" id="{4F7D96B1-C7AA-5107-0CDD-FF89A643AAE9}"/>
                    </a:ext>
                  </a:extLst>
                </p:cNvPr>
                <p:cNvSpPr/>
                <p:nvPr/>
              </p:nvSpPr>
              <p:spPr>
                <a:xfrm>
                  <a:off x="10216919" y="45374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91" name="자유형: 도형 990">
                  <a:extLst>
                    <a:ext uri="{FF2B5EF4-FFF2-40B4-BE49-F238E27FC236}">
                      <a16:creationId xmlns:a16="http://schemas.microsoft.com/office/drawing/2014/main" id="{CF7F2891-CF09-672A-FE8F-5B5295A3F1A4}"/>
                    </a:ext>
                  </a:extLst>
                </p:cNvPr>
                <p:cNvSpPr/>
                <p:nvPr/>
              </p:nvSpPr>
              <p:spPr>
                <a:xfrm>
                  <a:off x="10216919" y="458366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92" name="자유형: 도형 991">
                  <a:extLst>
                    <a:ext uri="{FF2B5EF4-FFF2-40B4-BE49-F238E27FC236}">
                      <a16:creationId xmlns:a16="http://schemas.microsoft.com/office/drawing/2014/main" id="{C3394E55-3FED-2A2F-AC5A-DB2BD753FA60}"/>
                    </a:ext>
                  </a:extLst>
                </p:cNvPr>
                <p:cNvSpPr/>
                <p:nvPr/>
              </p:nvSpPr>
              <p:spPr>
                <a:xfrm>
                  <a:off x="10216919" y="462995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93" name="자유형: 도형 992">
                  <a:extLst>
                    <a:ext uri="{FF2B5EF4-FFF2-40B4-BE49-F238E27FC236}">
                      <a16:creationId xmlns:a16="http://schemas.microsoft.com/office/drawing/2014/main" id="{7287220A-9F96-2C58-4FD5-F423EEAA9511}"/>
                    </a:ext>
                  </a:extLst>
                </p:cNvPr>
                <p:cNvSpPr/>
                <p:nvPr/>
              </p:nvSpPr>
              <p:spPr>
                <a:xfrm>
                  <a:off x="10216919" y="467615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94" name="자유형: 도형 993">
                  <a:extLst>
                    <a:ext uri="{FF2B5EF4-FFF2-40B4-BE49-F238E27FC236}">
                      <a16:creationId xmlns:a16="http://schemas.microsoft.com/office/drawing/2014/main" id="{AB72ECED-E670-16EE-2F93-FA41BFF2E739}"/>
                    </a:ext>
                  </a:extLst>
                </p:cNvPr>
                <p:cNvSpPr/>
                <p:nvPr/>
              </p:nvSpPr>
              <p:spPr>
                <a:xfrm>
                  <a:off x="10216919" y="4722348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95" name="자유형: 도형 994">
                  <a:extLst>
                    <a:ext uri="{FF2B5EF4-FFF2-40B4-BE49-F238E27FC236}">
                      <a16:creationId xmlns:a16="http://schemas.microsoft.com/office/drawing/2014/main" id="{94FC33E3-4978-E964-8E33-4754EEB4C181}"/>
                    </a:ext>
                  </a:extLst>
                </p:cNvPr>
                <p:cNvSpPr/>
                <p:nvPr/>
              </p:nvSpPr>
              <p:spPr>
                <a:xfrm>
                  <a:off x="10216919" y="481483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99" name="자유형: 도형 998">
                  <a:extLst>
                    <a:ext uri="{FF2B5EF4-FFF2-40B4-BE49-F238E27FC236}">
                      <a16:creationId xmlns:a16="http://schemas.microsoft.com/office/drawing/2014/main" id="{322D002B-02F3-FD67-2F3C-6111DFFDFFD9}"/>
                    </a:ext>
                  </a:extLst>
                </p:cNvPr>
                <p:cNvSpPr/>
                <p:nvPr/>
              </p:nvSpPr>
              <p:spPr>
                <a:xfrm>
                  <a:off x="10173199" y="43062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00" name="자유형: 도형 999">
                  <a:extLst>
                    <a:ext uri="{FF2B5EF4-FFF2-40B4-BE49-F238E27FC236}">
                      <a16:creationId xmlns:a16="http://schemas.microsoft.com/office/drawing/2014/main" id="{27B8A54E-D06D-880E-E515-281EE0A9FE54}"/>
                    </a:ext>
                  </a:extLst>
                </p:cNvPr>
                <p:cNvSpPr/>
                <p:nvPr/>
              </p:nvSpPr>
              <p:spPr>
                <a:xfrm>
                  <a:off x="10173199" y="43525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01" name="자유형: 도형 1000">
                  <a:extLst>
                    <a:ext uri="{FF2B5EF4-FFF2-40B4-BE49-F238E27FC236}">
                      <a16:creationId xmlns:a16="http://schemas.microsoft.com/office/drawing/2014/main" id="{8C7489C3-22D1-4579-8F69-DBAA6D402594}"/>
                    </a:ext>
                  </a:extLst>
                </p:cNvPr>
                <p:cNvSpPr/>
                <p:nvPr/>
              </p:nvSpPr>
              <p:spPr>
                <a:xfrm>
                  <a:off x="10173199" y="4398784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03" name="자유형: 도형 1002">
                  <a:extLst>
                    <a:ext uri="{FF2B5EF4-FFF2-40B4-BE49-F238E27FC236}">
                      <a16:creationId xmlns:a16="http://schemas.microsoft.com/office/drawing/2014/main" id="{AE4165BA-A4FC-414E-3995-0EE2AF0CEEB3}"/>
                    </a:ext>
                  </a:extLst>
                </p:cNvPr>
                <p:cNvSpPr/>
                <p:nvPr/>
              </p:nvSpPr>
              <p:spPr>
                <a:xfrm>
                  <a:off x="10173199" y="444498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06" name="자유형: 도형 1005">
                  <a:extLst>
                    <a:ext uri="{FF2B5EF4-FFF2-40B4-BE49-F238E27FC236}">
                      <a16:creationId xmlns:a16="http://schemas.microsoft.com/office/drawing/2014/main" id="{CF06ED48-8FED-F70D-F30E-0F54CBC4320A}"/>
                    </a:ext>
                  </a:extLst>
                </p:cNvPr>
                <p:cNvSpPr/>
                <p:nvPr/>
              </p:nvSpPr>
              <p:spPr>
                <a:xfrm>
                  <a:off x="10173199" y="449127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08" name="자유형: 도형 1007">
                  <a:extLst>
                    <a:ext uri="{FF2B5EF4-FFF2-40B4-BE49-F238E27FC236}">
                      <a16:creationId xmlns:a16="http://schemas.microsoft.com/office/drawing/2014/main" id="{A2658611-3914-EB10-1FB0-BEEAAF77CBEF}"/>
                    </a:ext>
                  </a:extLst>
                </p:cNvPr>
                <p:cNvSpPr/>
                <p:nvPr/>
              </p:nvSpPr>
              <p:spPr>
                <a:xfrm>
                  <a:off x="10173199" y="45374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1" name="자유형: 도형 1010">
                  <a:extLst>
                    <a:ext uri="{FF2B5EF4-FFF2-40B4-BE49-F238E27FC236}">
                      <a16:creationId xmlns:a16="http://schemas.microsoft.com/office/drawing/2014/main" id="{81F36AAD-65CB-6AAA-F5F5-04BDEEB737AE}"/>
                    </a:ext>
                  </a:extLst>
                </p:cNvPr>
                <p:cNvSpPr/>
                <p:nvPr/>
              </p:nvSpPr>
              <p:spPr>
                <a:xfrm>
                  <a:off x="10173199" y="458366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3" name="자유형: 도형 1012">
                  <a:extLst>
                    <a:ext uri="{FF2B5EF4-FFF2-40B4-BE49-F238E27FC236}">
                      <a16:creationId xmlns:a16="http://schemas.microsoft.com/office/drawing/2014/main" id="{92206ABA-BD99-7928-9D54-9E379444DBE1}"/>
                    </a:ext>
                  </a:extLst>
                </p:cNvPr>
                <p:cNvSpPr/>
                <p:nvPr/>
              </p:nvSpPr>
              <p:spPr>
                <a:xfrm>
                  <a:off x="10173199" y="499971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6" name="자유형: 도형 1015">
                  <a:extLst>
                    <a:ext uri="{FF2B5EF4-FFF2-40B4-BE49-F238E27FC236}">
                      <a16:creationId xmlns:a16="http://schemas.microsoft.com/office/drawing/2014/main" id="{A54C30C4-FDFC-C67E-BB33-4B767E71A9DE}"/>
                    </a:ext>
                  </a:extLst>
                </p:cNvPr>
                <p:cNvSpPr/>
                <p:nvPr/>
              </p:nvSpPr>
              <p:spPr>
                <a:xfrm>
                  <a:off x="10129384" y="43062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7" name="자유형: 도형 1016">
                  <a:extLst>
                    <a:ext uri="{FF2B5EF4-FFF2-40B4-BE49-F238E27FC236}">
                      <a16:creationId xmlns:a16="http://schemas.microsoft.com/office/drawing/2014/main" id="{929FAB7E-2175-81F0-34C9-2BEC79699A60}"/>
                    </a:ext>
                  </a:extLst>
                </p:cNvPr>
                <p:cNvSpPr/>
                <p:nvPr/>
              </p:nvSpPr>
              <p:spPr>
                <a:xfrm>
                  <a:off x="10129384" y="43525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8" name="자유형: 도형 1017">
                  <a:extLst>
                    <a:ext uri="{FF2B5EF4-FFF2-40B4-BE49-F238E27FC236}">
                      <a16:creationId xmlns:a16="http://schemas.microsoft.com/office/drawing/2014/main" id="{B5FA8BEB-08B3-6ABD-F735-A0277FEDEF57}"/>
                    </a:ext>
                  </a:extLst>
                </p:cNvPr>
                <p:cNvSpPr/>
                <p:nvPr/>
              </p:nvSpPr>
              <p:spPr>
                <a:xfrm>
                  <a:off x="10129384" y="4398784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19" name="자유형: 도형 1018">
                  <a:extLst>
                    <a:ext uri="{FF2B5EF4-FFF2-40B4-BE49-F238E27FC236}">
                      <a16:creationId xmlns:a16="http://schemas.microsoft.com/office/drawing/2014/main" id="{EE09D0B0-F091-0EDC-B5DF-8DFF643EEEFC}"/>
                    </a:ext>
                  </a:extLst>
                </p:cNvPr>
                <p:cNvSpPr/>
                <p:nvPr/>
              </p:nvSpPr>
              <p:spPr>
                <a:xfrm>
                  <a:off x="10129384" y="444498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20" name="자유형: 도형 1019">
                  <a:extLst>
                    <a:ext uri="{FF2B5EF4-FFF2-40B4-BE49-F238E27FC236}">
                      <a16:creationId xmlns:a16="http://schemas.microsoft.com/office/drawing/2014/main" id="{971084E2-C7D9-9421-F366-FFC909848F78}"/>
                    </a:ext>
                  </a:extLst>
                </p:cNvPr>
                <p:cNvSpPr/>
                <p:nvPr/>
              </p:nvSpPr>
              <p:spPr>
                <a:xfrm>
                  <a:off x="10129384" y="449127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21" name="자유형: 도형 1020">
                  <a:extLst>
                    <a:ext uri="{FF2B5EF4-FFF2-40B4-BE49-F238E27FC236}">
                      <a16:creationId xmlns:a16="http://schemas.microsoft.com/office/drawing/2014/main" id="{A3176B79-518A-34AC-5BCD-81A2790A20AF}"/>
                    </a:ext>
                  </a:extLst>
                </p:cNvPr>
                <p:cNvSpPr/>
                <p:nvPr/>
              </p:nvSpPr>
              <p:spPr>
                <a:xfrm>
                  <a:off x="10129384" y="45374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22" name="자유형: 도형 1021">
                  <a:extLst>
                    <a:ext uri="{FF2B5EF4-FFF2-40B4-BE49-F238E27FC236}">
                      <a16:creationId xmlns:a16="http://schemas.microsoft.com/office/drawing/2014/main" id="{57B7BF67-E26D-746B-4EC6-9CC7F2A9F99C}"/>
                    </a:ext>
                  </a:extLst>
                </p:cNvPr>
                <p:cNvSpPr/>
                <p:nvPr/>
              </p:nvSpPr>
              <p:spPr>
                <a:xfrm>
                  <a:off x="10129384" y="458366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23" name="자유형: 도형 1022">
                  <a:extLst>
                    <a:ext uri="{FF2B5EF4-FFF2-40B4-BE49-F238E27FC236}">
                      <a16:creationId xmlns:a16="http://schemas.microsoft.com/office/drawing/2014/main" id="{9DB8D79B-3C14-A0C2-00AB-7C08CDE6258C}"/>
                    </a:ext>
                  </a:extLst>
                </p:cNvPr>
                <p:cNvSpPr/>
                <p:nvPr/>
              </p:nvSpPr>
              <p:spPr>
                <a:xfrm>
                  <a:off x="10129384" y="462995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24" name="자유형: 도형 1023">
                  <a:extLst>
                    <a:ext uri="{FF2B5EF4-FFF2-40B4-BE49-F238E27FC236}">
                      <a16:creationId xmlns:a16="http://schemas.microsoft.com/office/drawing/2014/main" id="{196688DC-0024-8BC8-51FF-D2B1631C41B0}"/>
                    </a:ext>
                  </a:extLst>
                </p:cNvPr>
                <p:cNvSpPr/>
                <p:nvPr/>
              </p:nvSpPr>
              <p:spPr>
                <a:xfrm>
                  <a:off x="10129384" y="49072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25" name="자유형: 도형 1024">
                  <a:extLst>
                    <a:ext uri="{FF2B5EF4-FFF2-40B4-BE49-F238E27FC236}">
                      <a16:creationId xmlns:a16="http://schemas.microsoft.com/office/drawing/2014/main" id="{11F586AD-BB3C-9B48-201F-E6016B04D496}"/>
                    </a:ext>
                  </a:extLst>
                </p:cNvPr>
                <p:cNvSpPr/>
                <p:nvPr/>
              </p:nvSpPr>
              <p:spPr>
                <a:xfrm>
                  <a:off x="10129384" y="49535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26" name="자유형: 도형 1025">
                  <a:extLst>
                    <a:ext uri="{FF2B5EF4-FFF2-40B4-BE49-F238E27FC236}">
                      <a16:creationId xmlns:a16="http://schemas.microsoft.com/office/drawing/2014/main" id="{13DAA421-D4B8-8AC5-C54F-B4FCC8E3ACCE}"/>
                    </a:ext>
                  </a:extLst>
                </p:cNvPr>
                <p:cNvSpPr/>
                <p:nvPr/>
              </p:nvSpPr>
              <p:spPr>
                <a:xfrm>
                  <a:off x="10129384" y="499971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27" name="자유형: 도형 1026">
                  <a:extLst>
                    <a:ext uri="{FF2B5EF4-FFF2-40B4-BE49-F238E27FC236}">
                      <a16:creationId xmlns:a16="http://schemas.microsoft.com/office/drawing/2014/main" id="{5BFEF854-E1D3-A1B6-DFC8-7B87526AF6FE}"/>
                    </a:ext>
                  </a:extLst>
                </p:cNvPr>
                <p:cNvSpPr/>
                <p:nvPr/>
              </p:nvSpPr>
              <p:spPr>
                <a:xfrm>
                  <a:off x="10129384" y="5045913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3 h 27622"/>
                    <a:gd name="connsiteX3" fmla="*/ 0 w 27527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28" name="자유형: 도형 1027">
                  <a:extLst>
                    <a:ext uri="{FF2B5EF4-FFF2-40B4-BE49-F238E27FC236}">
                      <a16:creationId xmlns:a16="http://schemas.microsoft.com/office/drawing/2014/main" id="{3291F470-92BB-2F51-EB4B-366E56692C51}"/>
                    </a:ext>
                  </a:extLst>
                </p:cNvPr>
                <p:cNvSpPr/>
                <p:nvPr/>
              </p:nvSpPr>
              <p:spPr>
                <a:xfrm>
                  <a:off x="10129384" y="52308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29" name="자유형: 도형 1028">
                  <a:extLst>
                    <a:ext uri="{FF2B5EF4-FFF2-40B4-BE49-F238E27FC236}">
                      <a16:creationId xmlns:a16="http://schemas.microsoft.com/office/drawing/2014/main" id="{2C2550D7-A838-DCBF-D44D-C56325B9F430}"/>
                    </a:ext>
                  </a:extLst>
                </p:cNvPr>
                <p:cNvSpPr/>
                <p:nvPr/>
              </p:nvSpPr>
              <p:spPr>
                <a:xfrm>
                  <a:off x="10085569" y="43062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0" name="자유형: 도형 1029">
                  <a:extLst>
                    <a:ext uri="{FF2B5EF4-FFF2-40B4-BE49-F238E27FC236}">
                      <a16:creationId xmlns:a16="http://schemas.microsoft.com/office/drawing/2014/main" id="{4266F558-77C2-625C-CC6E-C81B225F6787}"/>
                    </a:ext>
                  </a:extLst>
                </p:cNvPr>
                <p:cNvSpPr/>
                <p:nvPr/>
              </p:nvSpPr>
              <p:spPr>
                <a:xfrm>
                  <a:off x="10085569" y="43525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1" name="자유형: 도형 1030">
                  <a:extLst>
                    <a:ext uri="{FF2B5EF4-FFF2-40B4-BE49-F238E27FC236}">
                      <a16:creationId xmlns:a16="http://schemas.microsoft.com/office/drawing/2014/main" id="{EFF18EB2-BB9C-E68C-E273-87A4998EB2C2}"/>
                    </a:ext>
                  </a:extLst>
                </p:cNvPr>
                <p:cNvSpPr/>
                <p:nvPr/>
              </p:nvSpPr>
              <p:spPr>
                <a:xfrm>
                  <a:off x="10085569" y="4398784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2" name="자유형: 도형 1031">
                  <a:extLst>
                    <a:ext uri="{FF2B5EF4-FFF2-40B4-BE49-F238E27FC236}">
                      <a16:creationId xmlns:a16="http://schemas.microsoft.com/office/drawing/2014/main" id="{B7894BF0-179C-4613-5DC2-73F6FD9239AD}"/>
                    </a:ext>
                  </a:extLst>
                </p:cNvPr>
                <p:cNvSpPr/>
                <p:nvPr/>
              </p:nvSpPr>
              <p:spPr>
                <a:xfrm>
                  <a:off x="10085569" y="444498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3" name="자유형: 도형 1032">
                  <a:extLst>
                    <a:ext uri="{FF2B5EF4-FFF2-40B4-BE49-F238E27FC236}">
                      <a16:creationId xmlns:a16="http://schemas.microsoft.com/office/drawing/2014/main" id="{F56BFE1D-C992-7361-9AF0-D9ABD942E65D}"/>
                    </a:ext>
                  </a:extLst>
                </p:cNvPr>
                <p:cNvSpPr/>
                <p:nvPr/>
              </p:nvSpPr>
              <p:spPr>
                <a:xfrm>
                  <a:off x="10085569" y="449127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4" name="자유형: 도형 1033">
                  <a:extLst>
                    <a:ext uri="{FF2B5EF4-FFF2-40B4-BE49-F238E27FC236}">
                      <a16:creationId xmlns:a16="http://schemas.microsoft.com/office/drawing/2014/main" id="{93C5F402-0841-B13F-F451-08232D412370}"/>
                    </a:ext>
                  </a:extLst>
                </p:cNvPr>
                <p:cNvSpPr/>
                <p:nvPr/>
              </p:nvSpPr>
              <p:spPr>
                <a:xfrm>
                  <a:off x="10085569" y="45374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5" name="자유형: 도형 1034">
                  <a:extLst>
                    <a:ext uri="{FF2B5EF4-FFF2-40B4-BE49-F238E27FC236}">
                      <a16:creationId xmlns:a16="http://schemas.microsoft.com/office/drawing/2014/main" id="{B05096F7-F5B8-9408-A2E5-3042BDC4C42F}"/>
                    </a:ext>
                  </a:extLst>
                </p:cNvPr>
                <p:cNvSpPr/>
                <p:nvPr/>
              </p:nvSpPr>
              <p:spPr>
                <a:xfrm>
                  <a:off x="10085569" y="458366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6" name="자유형: 도형 1035">
                  <a:extLst>
                    <a:ext uri="{FF2B5EF4-FFF2-40B4-BE49-F238E27FC236}">
                      <a16:creationId xmlns:a16="http://schemas.microsoft.com/office/drawing/2014/main" id="{39806714-F442-2055-FBB2-9C293701BBD6}"/>
                    </a:ext>
                  </a:extLst>
                </p:cNvPr>
                <p:cNvSpPr/>
                <p:nvPr/>
              </p:nvSpPr>
              <p:spPr>
                <a:xfrm>
                  <a:off x="10085569" y="462995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7" name="자유형: 도형 1036">
                  <a:extLst>
                    <a:ext uri="{FF2B5EF4-FFF2-40B4-BE49-F238E27FC236}">
                      <a16:creationId xmlns:a16="http://schemas.microsoft.com/office/drawing/2014/main" id="{E5332E5B-3BD3-93B4-FA42-B3C452DAB006}"/>
                    </a:ext>
                  </a:extLst>
                </p:cNvPr>
                <p:cNvSpPr/>
                <p:nvPr/>
              </p:nvSpPr>
              <p:spPr>
                <a:xfrm>
                  <a:off x="10085569" y="467615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8" name="자유형: 도형 1037">
                  <a:extLst>
                    <a:ext uri="{FF2B5EF4-FFF2-40B4-BE49-F238E27FC236}">
                      <a16:creationId xmlns:a16="http://schemas.microsoft.com/office/drawing/2014/main" id="{585BF124-2651-39DA-1037-761C5AF3F2A2}"/>
                    </a:ext>
                  </a:extLst>
                </p:cNvPr>
                <p:cNvSpPr/>
                <p:nvPr/>
              </p:nvSpPr>
              <p:spPr>
                <a:xfrm>
                  <a:off x="10085569" y="4722348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39" name="자유형: 도형 1038">
                  <a:extLst>
                    <a:ext uri="{FF2B5EF4-FFF2-40B4-BE49-F238E27FC236}">
                      <a16:creationId xmlns:a16="http://schemas.microsoft.com/office/drawing/2014/main" id="{4EE64169-11AE-8FC8-B023-CA1B95E7783E}"/>
                    </a:ext>
                  </a:extLst>
                </p:cNvPr>
                <p:cNvSpPr/>
                <p:nvPr/>
              </p:nvSpPr>
              <p:spPr>
                <a:xfrm>
                  <a:off x="10085569" y="486103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0" name="자유형: 도형 1039">
                  <a:extLst>
                    <a:ext uri="{FF2B5EF4-FFF2-40B4-BE49-F238E27FC236}">
                      <a16:creationId xmlns:a16="http://schemas.microsoft.com/office/drawing/2014/main" id="{40CAA557-66D5-7F2C-B8B2-A8D2F2DAAD74}"/>
                    </a:ext>
                  </a:extLst>
                </p:cNvPr>
                <p:cNvSpPr/>
                <p:nvPr/>
              </p:nvSpPr>
              <p:spPr>
                <a:xfrm>
                  <a:off x="10085569" y="49072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1" name="자유형: 도형 1040">
                  <a:extLst>
                    <a:ext uri="{FF2B5EF4-FFF2-40B4-BE49-F238E27FC236}">
                      <a16:creationId xmlns:a16="http://schemas.microsoft.com/office/drawing/2014/main" id="{EA592F9E-4AA3-1FB9-C593-53A4598F85CF}"/>
                    </a:ext>
                  </a:extLst>
                </p:cNvPr>
                <p:cNvSpPr/>
                <p:nvPr/>
              </p:nvSpPr>
              <p:spPr>
                <a:xfrm>
                  <a:off x="10085569" y="49535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2" name="자유형: 도형 1041">
                  <a:extLst>
                    <a:ext uri="{FF2B5EF4-FFF2-40B4-BE49-F238E27FC236}">
                      <a16:creationId xmlns:a16="http://schemas.microsoft.com/office/drawing/2014/main" id="{1153568A-BF39-9DF5-6F8F-55C16B7E726B}"/>
                    </a:ext>
                  </a:extLst>
                </p:cNvPr>
                <p:cNvSpPr/>
                <p:nvPr/>
              </p:nvSpPr>
              <p:spPr>
                <a:xfrm>
                  <a:off x="10085569" y="499971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3" name="자유형: 도형 1042">
                  <a:extLst>
                    <a:ext uri="{FF2B5EF4-FFF2-40B4-BE49-F238E27FC236}">
                      <a16:creationId xmlns:a16="http://schemas.microsoft.com/office/drawing/2014/main" id="{16376608-7EAD-BBB7-CAF5-AE9CFB606344}"/>
                    </a:ext>
                  </a:extLst>
                </p:cNvPr>
                <p:cNvSpPr/>
                <p:nvPr/>
              </p:nvSpPr>
              <p:spPr>
                <a:xfrm>
                  <a:off x="10085569" y="5045913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3 h 27622"/>
                    <a:gd name="connsiteX3" fmla="*/ 0 w 27527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4" name="자유형: 도형 1043">
                  <a:extLst>
                    <a:ext uri="{FF2B5EF4-FFF2-40B4-BE49-F238E27FC236}">
                      <a16:creationId xmlns:a16="http://schemas.microsoft.com/office/drawing/2014/main" id="{490D5B6A-CD2C-E273-C3A9-0B4BCD7CEB29}"/>
                    </a:ext>
                  </a:extLst>
                </p:cNvPr>
                <p:cNvSpPr/>
                <p:nvPr/>
              </p:nvSpPr>
              <p:spPr>
                <a:xfrm>
                  <a:off x="10085569" y="52308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5" name="자유형: 도형 1044">
                  <a:extLst>
                    <a:ext uri="{FF2B5EF4-FFF2-40B4-BE49-F238E27FC236}">
                      <a16:creationId xmlns:a16="http://schemas.microsoft.com/office/drawing/2014/main" id="{4F78EF0F-8308-7B14-26D4-BF8687BD0F8F}"/>
                    </a:ext>
                  </a:extLst>
                </p:cNvPr>
                <p:cNvSpPr/>
                <p:nvPr/>
              </p:nvSpPr>
              <p:spPr>
                <a:xfrm>
                  <a:off x="10041754" y="43062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6" name="자유형: 도형 1045">
                  <a:extLst>
                    <a:ext uri="{FF2B5EF4-FFF2-40B4-BE49-F238E27FC236}">
                      <a16:creationId xmlns:a16="http://schemas.microsoft.com/office/drawing/2014/main" id="{390E0FC5-8EB7-F9A8-195F-C7222248DE0D}"/>
                    </a:ext>
                  </a:extLst>
                </p:cNvPr>
                <p:cNvSpPr/>
                <p:nvPr/>
              </p:nvSpPr>
              <p:spPr>
                <a:xfrm>
                  <a:off x="10041754" y="43525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7" name="자유형: 도형 1046">
                  <a:extLst>
                    <a:ext uri="{FF2B5EF4-FFF2-40B4-BE49-F238E27FC236}">
                      <a16:creationId xmlns:a16="http://schemas.microsoft.com/office/drawing/2014/main" id="{20AA8F40-70BC-775E-1F85-6D3D842EA0EF}"/>
                    </a:ext>
                  </a:extLst>
                </p:cNvPr>
                <p:cNvSpPr/>
                <p:nvPr/>
              </p:nvSpPr>
              <p:spPr>
                <a:xfrm>
                  <a:off x="10041754" y="4398784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8" name="자유형: 도형 1047">
                  <a:extLst>
                    <a:ext uri="{FF2B5EF4-FFF2-40B4-BE49-F238E27FC236}">
                      <a16:creationId xmlns:a16="http://schemas.microsoft.com/office/drawing/2014/main" id="{1E772715-D39C-4E54-8663-716377A61211}"/>
                    </a:ext>
                  </a:extLst>
                </p:cNvPr>
                <p:cNvSpPr/>
                <p:nvPr/>
              </p:nvSpPr>
              <p:spPr>
                <a:xfrm>
                  <a:off x="10041754" y="444498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49" name="자유형: 도형 1048">
                  <a:extLst>
                    <a:ext uri="{FF2B5EF4-FFF2-40B4-BE49-F238E27FC236}">
                      <a16:creationId xmlns:a16="http://schemas.microsoft.com/office/drawing/2014/main" id="{F17216E4-6FC3-E84E-F9A8-53C9632FC2AA}"/>
                    </a:ext>
                  </a:extLst>
                </p:cNvPr>
                <p:cNvSpPr/>
                <p:nvPr/>
              </p:nvSpPr>
              <p:spPr>
                <a:xfrm>
                  <a:off x="10041754" y="449127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0" name="자유형: 도형 1049">
                  <a:extLst>
                    <a:ext uri="{FF2B5EF4-FFF2-40B4-BE49-F238E27FC236}">
                      <a16:creationId xmlns:a16="http://schemas.microsoft.com/office/drawing/2014/main" id="{788CE29C-A41F-D718-2D99-0AAABC2D40CF}"/>
                    </a:ext>
                  </a:extLst>
                </p:cNvPr>
                <p:cNvSpPr/>
                <p:nvPr/>
              </p:nvSpPr>
              <p:spPr>
                <a:xfrm>
                  <a:off x="10041754" y="45374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1" name="자유형: 도형 1050">
                  <a:extLst>
                    <a:ext uri="{FF2B5EF4-FFF2-40B4-BE49-F238E27FC236}">
                      <a16:creationId xmlns:a16="http://schemas.microsoft.com/office/drawing/2014/main" id="{80CBCC19-ED68-0EDC-2752-550602789CC3}"/>
                    </a:ext>
                  </a:extLst>
                </p:cNvPr>
                <p:cNvSpPr/>
                <p:nvPr/>
              </p:nvSpPr>
              <p:spPr>
                <a:xfrm>
                  <a:off x="10041754" y="458366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2" name="자유형: 도형 1051">
                  <a:extLst>
                    <a:ext uri="{FF2B5EF4-FFF2-40B4-BE49-F238E27FC236}">
                      <a16:creationId xmlns:a16="http://schemas.microsoft.com/office/drawing/2014/main" id="{412FF6E3-188E-1BEB-6537-EDB7031A507B}"/>
                    </a:ext>
                  </a:extLst>
                </p:cNvPr>
                <p:cNvSpPr/>
                <p:nvPr/>
              </p:nvSpPr>
              <p:spPr>
                <a:xfrm>
                  <a:off x="10041754" y="462995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3" name="자유형: 도형 1052">
                  <a:extLst>
                    <a:ext uri="{FF2B5EF4-FFF2-40B4-BE49-F238E27FC236}">
                      <a16:creationId xmlns:a16="http://schemas.microsoft.com/office/drawing/2014/main" id="{9D4BF452-2274-3448-EB76-4B0F6707858F}"/>
                    </a:ext>
                  </a:extLst>
                </p:cNvPr>
                <p:cNvSpPr/>
                <p:nvPr/>
              </p:nvSpPr>
              <p:spPr>
                <a:xfrm>
                  <a:off x="10041754" y="467615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4" name="자유형: 도형 1053">
                  <a:extLst>
                    <a:ext uri="{FF2B5EF4-FFF2-40B4-BE49-F238E27FC236}">
                      <a16:creationId xmlns:a16="http://schemas.microsoft.com/office/drawing/2014/main" id="{00E5A6E0-A6B1-E9B4-C9E9-73766728CE8F}"/>
                    </a:ext>
                  </a:extLst>
                </p:cNvPr>
                <p:cNvSpPr/>
                <p:nvPr/>
              </p:nvSpPr>
              <p:spPr>
                <a:xfrm>
                  <a:off x="10041754" y="4722348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5" name="자유형: 도형 1054">
                  <a:extLst>
                    <a:ext uri="{FF2B5EF4-FFF2-40B4-BE49-F238E27FC236}">
                      <a16:creationId xmlns:a16="http://schemas.microsoft.com/office/drawing/2014/main" id="{D14E30A0-9249-E660-6ED6-08967E119561}"/>
                    </a:ext>
                  </a:extLst>
                </p:cNvPr>
                <p:cNvSpPr/>
                <p:nvPr/>
              </p:nvSpPr>
              <p:spPr>
                <a:xfrm>
                  <a:off x="10041754" y="476864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6" name="자유형: 도형 1055">
                  <a:extLst>
                    <a:ext uri="{FF2B5EF4-FFF2-40B4-BE49-F238E27FC236}">
                      <a16:creationId xmlns:a16="http://schemas.microsoft.com/office/drawing/2014/main" id="{23F908FC-C4BC-C937-1834-856D455DA564}"/>
                    </a:ext>
                  </a:extLst>
                </p:cNvPr>
                <p:cNvSpPr/>
                <p:nvPr/>
              </p:nvSpPr>
              <p:spPr>
                <a:xfrm>
                  <a:off x="10041754" y="481483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7" name="자유형: 도형 1056">
                  <a:extLst>
                    <a:ext uri="{FF2B5EF4-FFF2-40B4-BE49-F238E27FC236}">
                      <a16:creationId xmlns:a16="http://schemas.microsoft.com/office/drawing/2014/main" id="{CECFCA23-944E-F99E-CEC9-F5D27A88025D}"/>
                    </a:ext>
                  </a:extLst>
                </p:cNvPr>
                <p:cNvSpPr/>
                <p:nvPr/>
              </p:nvSpPr>
              <p:spPr>
                <a:xfrm>
                  <a:off x="10041754" y="486103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8" name="자유형: 도형 1057">
                  <a:extLst>
                    <a:ext uri="{FF2B5EF4-FFF2-40B4-BE49-F238E27FC236}">
                      <a16:creationId xmlns:a16="http://schemas.microsoft.com/office/drawing/2014/main" id="{5672AB27-32CB-0947-2D5B-2FC763D9D0BE}"/>
                    </a:ext>
                  </a:extLst>
                </p:cNvPr>
                <p:cNvSpPr/>
                <p:nvPr/>
              </p:nvSpPr>
              <p:spPr>
                <a:xfrm>
                  <a:off x="10041754" y="49072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59" name="자유형: 도형 1058">
                  <a:extLst>
                    <a:ext uri="{FF2B5EF4-FFF2-40B4-BE49-F238E27FC236}">
                      <a16:creationId xmlns:a16="http://schemas.microsoft.com/office/drawing/2014/main" id="{34FED109-A2EF-E824-0693-958C75D5D5CC}"/>
                    </a:ext>
                  </a:extLst>
                </p:cNvPr>
                <p:cNvSpPr/>
                <p:nvPr/>
              </p:nvSpPr>
              <p:spPr>
                <a:xfrm>
                  <a:off x="10041754" y="49535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0" name="자유형: 도형 1059">
                  <a:extLst>
                    <a:ext uri="{FF2B5EF4-FFF2-40B4-BE49-F238E27FC236}">
                      <a16:creationId xmlns:a16="http://schemas.microsoft.com/office/drawing/2014/main" id="{2E024AB7-09CC-D34B-DEDD-83E441CAAA29}"/>
                    </a:ext>
                  </a:extLst>
                </p:cNvPr>
                <p:cNvSpPr/>
                <p:nvPr/>
              </p:nvSpPr>
              <p:spPr>
                <a:xfrm>
                  <a:off x="10041754" y="499971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1" name="자유형: 도형 1060">
                  <a:extLst>
                    <a:ext uri="{FF2B5EF4-FFF2-40B4-BE49-F238E27FC236}">
                      <a16:creationId xmlns:a16="http://schemas.microsoft.com/office/drawing/2014/main" id="{3A224FEB-A1F4-EAE4-C189-4F0AC8531C84}"/>
                    </a:ext>
                  </a:extLst>
                </p:cNvPr>
                <p:cNvSpPr/>
                <p:nvPr/>
              </p:nvSpPr>
              <p:spPr>
                <a:xfrm>
                  <a:off x="10041754" y="5045913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3 h 27622"/>
                    <a:gd name="connsiteX3" fmla="*/ 0 w 27527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2" name="자유형: 도형 1061">
                  <a:extLst>
                    <a:ext uri="{FF2B5EF4-FFF2-40B4-BE49-F238E27FC236}">
                      <a16:creationId xmlns:a16="http://schemas.microsoft.com/office/drawing/2014/main" id="{68FE7D81-6140-B79F-4236-35F891369ADD}"/>
                    </a:ext>
                  </a:extLst>
                </p:cNvPr>
                <p:cNvSpPr/>
                <p:nvPr/>
              </p:nvSpPr>
              <p:spPr>
                <a:xfrm>
                  <a:off x="10041754" y="509220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3" name="자유형: 도형 1062">
                  <a:extLst>
                    <a:ext uri="{FF2B5EF4-FFF2-40B4-BE49-F238E27FC236}">
                      <a16:creationId xmlns:a16="http://schemas.microsoft.com/office/drawing/2014/main" id="{9370DD25-33E3-ACE8-C635-A0861D82C08E}"/>
                    </a:ext>
                  </a:extLst>
                </p:cNvPr>
                <p:cNvSpPr/>
                <p:nvPr/>
              </p:nvSpPr>
              <p:spPr>
                <a:xfrm>
                  <a:off x="9998034" y="43062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4" name="자유형: 도형 1063">
                  <a:extLst>
                    <a:ext uri="{FF2B5EF4-FFF2-40B4-BE49-F238E27FC236}">
                      <a16:creationId xmlns:a16="http://schemas.microsoft.com/office/drawing/2014/main" id="{6D180AEE-0B75-1F36-56C1-6ED01BF8CFC9}"/>
                    </a:ext>
                  </a:extLst>
                </p:cNvPr>
                <p:cNvSpPr/>
                <p:nvPr/>
              </p:nvSpPr>
              <p:spPr>
                <a:xfrm>
                  <a:off x="9998034" y="43525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5" name="자유형: 도형 1064">
                  <a:extLst>
                    <a:ext uri="{FF2B5EF4-FFF2-40B4-BE49-F238E27FC236}">
                      <a16:creationId xmlns:a16="http://schemas.microsoft.com/office/drawing/2014/main" id="{1B24C0F0-A7CD-8B8E-DBB0-009329896C8F}"/>
                    </a:ext>
                  </a:extLst>
                </p:cNvPr>
                <p:cNvSpPr/>
                <p:nvPr/>
              </p:nvSpPr>
              <p:spPr>
                <a:xfrm>
                  <a:off x="9998034" y="4398784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6" name="자유형: 도형 1065">
                  <a:extLst>
                    <a:ext uri="{FF2B5EF4-FFF2-40B4-BE49-F238E27FC236}">
                      <a16:creationId xmlns:a16="http://schemas.microsoft.com/office/drawing/2014/main" id="{DBF420FF-6DE3-B6EF-93A0-F00E4778E7E6}"/>
                    </a:ext>
                  </a:extLst>
                </p:cNvPr>
                <p:cNvSpPr/>
                <p:nvPr/>
              </p:nvSpPr>
              <p:spPr>
                <a:xfrm>
                  <a:off x="9998034" y="444498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7" name="자유형: 도형 1066">
                  <a:extLst>
                    <a:ext uri="{FF2B5EF4-FFF2-40B4-BE49-F238E27FC236}">
                      <a16:creationId xmlns:a16="http://schemas.microsoft.com/office/drawing/2014/main" id="{EA1E2637-0A45-3082-2BBA-97C9976DAF44}"/>
                    </a:ext>
                  </a:extLst>
                </p:cNvPr>
                <p:cNvSpPr/>
                <p:nvPr/>
              </p:nvSpPr>
              <p:spPr>
                <a:xfrm>
                  <a:off x="9998034" y="449127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8" name="자유형: 도형 1067">
                  <a:extLst>
                    <a:ext uri="{FF2B5EF4-FFF2-40B4-BE49-F238E27FC236}">
                      <a16:creationId xmlns:a16="http://schemas.microsoft.com/office/drawing/2014/main" id="{7C2BC0D1-20DC-A9A8-2469-CC4A95C2DDC7}"/>
                    </a:ext>
                  </a:extLst>
                </p:cNvPr>
                <p:cNvSpPr/>
                <p:nvPr/>
              </p:nvSpPr>
              <p:spPr>
                <a:xfrm>
                  <a:off x="9998034" y="45374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69" name="자유형: 도형 1068">
                  <a:extLst>
                    <a:ext uri="{FF2B5EF4-FFF2-40B4-BE49-F238E27FC236}">
                      <a16:creationId xmlns:a16="http://schemas.microsoft.com/office/drawing/2014/main" id="{20C12D44-BADB-CFBF-8872-A51728959208}"/>
                    </a:ext>
                  </a:extLst>
                </p:cNvPr>
                <p:cNvSpPr/>
                <p:nvPr/>
              </p:nvSpPr>
              <p:spPr>
                <a:xfrm>
                  <a:off x="9998034" y="458366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70" name="자유형: 도형 1069">
                  <a:extLst>
                    <a:ext uri="{FF2B5EF4-FFF2-40B4-BE49-F238E27FC236}">
                      <a16:creationId xmlns:a16="http://schemas.microsoft.com/office/drawing/2014/main" id="{85CE4D67-79F6-A4F1-BF6F-4F120DED3C1F}"/>
                    </a:ext>
                  </a:extLst>
                </p:cNvPr>
                <p:cNvSpPr/>
                <p:nvPr/>
              </p:nvSpPr>
              <p:spPr>
                <a:xfrm>
                  <a:off x="9998034" y="462995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71" name="자유형: 도형 1070">
                  <a:extLst>
                    <a:ext uri="{FF2B5EF4-FFF2-40B4-BE49-F238E27FC236}">
                      <a16:creationId xmlns:a16="http://schemas.microsoft.com/office/drawing/2014/main" id="{403B27AC-0FD3-96DD-BB13-BAE793533208}"/>
                    </a:ext>
                  </a:extLst>
                </p:cNvPr>
                <p:cNvSpPr/>
                <p:nvPr/>
              </p:nvSpPr>
              <p:spPr>
                <a:xfrm>
                  <a:off x="9998034" y="467615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72" name="자유형: 도형 1071">
                  <a:extLst>
                    <a:ext uri="{FF2B5EF4-FFF2-40B4-BE49-F238E27FC236}">
                      <a16:creationId xmlns:a16="http://schemas.microsoft.com/office/drawing/2014/main" id="{14B45BF4-344A-3D7C-E06A-9D36A3CFE58C}"/>
                    </a:ext>
                  </a:extLst>
                </p:cNvPr>
                <p:cNvSpPr/>
                <p:nvPr/>
              </p:nvSpPr>
              <p:spPr>
                <a:xfrm>
                  <a:off x="9998034" y="4722348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73" name="자유형: 도형 1072">
                  <a:extLst>
                    <a:ext uri="{FF2B5EF4-FFF2-40B4-BE49-F238E27FC236}">
                      <a16:creationId xmlns:a16="http://schemas.microsoft.com/office/drawing/2014/main" id="{FD270855-F038-B3B6-8B0A-C1DD141DECBF}"/>
                    </a:ext>
                  </a:extLst>
                </p:cNvPr>
                <p:cNvSpPr/>
                <p:nvPr/>
              </p:nvSpPr>
              <p:spPr>
                <a:xfrm>
                  <a:off x="9998034" y="486103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74" name="자유형: 도형 1073">
                  <a:extLst>
                    <a:ext uri="{FF2B5EF4-FFF2-40B4-BE49-F238E27FC236}">
                      <a16:creationId xmlns:a16="http://schemas.microsoft.com/office/drawing/2014/main" id="{BAF43F36-8DDD-CFA8-3D35-B2C1E7D50C8B}"/>
                    </a:ext>
                  </a:extLst>
                </p:cNvPr>
                <p:cNvSpPr/>
                <p:nvPr/>
              </p:nvSpPr>
              <p:spPr>
                <a:xfrm>
                  <a:off x="9998034" y="49072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75" name="자유형: 도형 1074">
                  <a:extLst>
                    <a:ext uri="{FF2B5EF4-FFF2-40B4-BE49-F238E27FC236}">
                      <a16:creationId xmlns:a16="http://schemas.microsoft.com/office/drawing/2014/main" id="{DF8FB631-A8DF-0206-50C7-50206FADA172}"/>
                    </a:ext>
                  </a:extLst>
                </p:cNvPr>
                <p:cNvSpPr/>
                <p:nvPr/>
              </p:nvSpPr>
              <p:spPr>
                <a:xfrm>
                  <a:off x="9998034" y="49535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76" name="자유형: 도형 1075">
                  <a:extLst>
                    <a:ext uri="{FF2B5EF4-FFF2-40B4-BE49-F238E27FC236}">
                      <a16:creationId xmlns:a16="http://schemas.microsoft.com/office/drawing/2014/main" id="{6D1800EC-34C3-9163-B464-F5CB0337FBB9}"/>
                    </a:ext>
                  </a:extLst>
                </p:cNvPr>
                <p:cNvSpPr/>
                <p:nvPr/>
              </p:nvSpPr>
              <p:spPr>
                <a:xfrm>
                  <a:off x="9998034" y="499971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77" name="자유형: 도형 1076">
                  <a:extLst>
                    <a:ext uri="{FF2B5EF4-FFF2-40B4-BE49-F238E27FC236}">
                      <a16:creationId xmlns:a16="http://schemas.microsoft.com/office/drawing/2014/main" id="{B70BF1D0-F0D1-4F68-2233-2FC5082EC340}"/>
                    </a:ext>
                  </a:extLst>
                </p:cNvPr>
                <p:cNvSpPr/>
                <p:nvPr/>
              </p:nvSpPr>
              <p:spPr>
                <a:xfrm>
                  <a:off x="9954219" y="43062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78" name="자유형: 도형 1077">
                  <a:extLst>
                    <a:ext uri="{FF2B5EF4-FFF2-40B4-BE49-F238E27FC236}">
                      <a16:creationId xmlns:a16="http://schemas.microsoft.com/office/drawing/2014/main" id="{7ECCFF6B-7F92-4040-28F8-2FE2CC3D9661}"/>
                    </a:ext>
                  </a:extLst>
                </p:cNvPr>
                <p:cNvSpPr/>
                <p:nvPr/>
              </p:nvSpPr>
              <p:spPr>
                <a:xfrm>
                  <a:off x="9954219" y="43525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79" name="자유형: 도형 1078">
                  <a:extLst>
                    <a:ext uri="{FF2B5EF4-FFF2-40B4-BE49-F238E27FC236}">
                      <a16:creationId xmlns:a16="http://schemas.microsoft.com/office/drawing/2014/main" id="{ABE78AC2-57F6-034A-BD5D-90B61BBCC0F2}"/>
                    </a:ext>
                  </a:extLst>
                </p:cNvPr>
                <p:cNvSpPr/>
                <p:nvPr/>
              </p:nvSpPr>
              <p:spPr>
                <a:xfrm>
                  <a:off x="9954219" y="4398784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80" name="자유형: 도형 1079">
                  <a:extLst>
                    <a:ext uri="{FF2B5EF4-FFF2-40B4-BE49-F238E27FC236}">
                      <a16:creationId xmlns:a16="http://schemas.microsoft.com/office/drawing/2014/main" id="{2F462046-2076-ADDD-22A0-3EBEAF1827A5}"/>
                    </a:ext>
                  </a:extLst>
                </p:cNvPr>
                <p:cNvSpPr/>
                <p:nvPr/>
              </p:nvSpPr>
              <p:spPr>
                <a:xfrm>
                  <a:off x="9954219" y="444498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81" name="자유형: 도형 1080">
                  <a:extLst>
                    <a:ext uri="{FF2B5EF4-FFF2-40B4-BE49-F238E27FC236}">
                      <a16:creationId xmlns:a16="http://schemas.microsoft.com/office/drawing/2014/main" id="{DF12E81C-F329-CA57-21AC-344C62B51E0A}"/>
                    </a:ext>
                  </a:extLst>
                </p:cNvPr>
                <p:cNvSpPr/>
                <p:nvPr/>
              </p:nvSpPr>
              <p:spPr>
                <a:xfrm>
                  <a:off x="9954219" y="449127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82" name="자유형: 도형 1081">
                  <a:extLst>
                    <a:ext uri="{FF2B5EF4-FFF2-40B4-BE49-F238E27FC236}">
                      <a16:creationId xmlns:a16="http://schemas.microsoft.com/office/drawing/2014/main" id="{18DF4868-D41B-8FD5-4D49-7C80FEFFA4CD}"/>
                    </a:ext>
                  </a:extLst>
                </p:cNvPr>
                <p:cNvSpPr/>
                <p:nvPr/>
              </p:nvSpPr>
              <p:spPr>
                <a:xfrm>
                  <a:off x="9954219" y="45374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83" name="자유형: 도형 1082">
                  <a:extLst>
                    <a:ext uri="{FF2B5EF4-FFF2-40B4-BE49-F238E27FC236}">
                      <a16:creationId xmlns:a16="http://schemas.microsoft.com/office/drawing/2014/main" id="{041BDA20-83F1-F0FE-C8DC-81F8965E0713}"/>
                    </a:ext>
                  </a:extLst>
                </p:cNvPr>
                <p:cNvSpPr/>
                <p:nvPr/>
              </p:nvSpPr>
              <p:spPr>
                <a:xfrm>
                  <a:off x="9954219" y="458366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84" name="자유형: 도형 1083">
                  <a:extLst>
                    <a:ext uri="{FF2B5EF4-FFF2-40B4-BE49-F238E27FC236}">
                      <a16:creationId xmlns:a16="http://schemas.microsoft.com/office/drawing/2014/main" id="{A518C48E-89A6-A9B7-0675-71F8D9AC6E99}"/>
                    </a:ext>
                  </a:extLst>
                </p:cNvPr>
                <p:cNvSpPr/>
                <p:nvPr/>
              </p:nvSpPr>
              <p:spPr>
                <a:xfrm>
                  <a:off x="9954219" y="462995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85" name="자유형: 도형 1084">
                  <a:extLst>
                    <a:ext uri="{FF2B5EF4-FFF2-40B4-BE49-F238E27FC236}">
                      <a16:creationId xmlns:a16="http://schemas.microsoft.com/office/drawing/2014/main" id="{F965AB2F-205A-7E6A-3A0C-E93ADD90ADC7}"/>
                    </a:ext>
                  </a:extLst>
                </p:cNvPr>
                <p:cNvSpPr/>
                <p:nvPr/>
              </p:nvSpPr>
              <p:spPr>
                <a:xfrm>
                  <a:off x="9954219" y="467615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86" name="자유형: 도형 1085">
                  <a:extLst>
                    <a:ext uri="{FF2B5EF4-FFF2-40B4-BE49-F238E27FC236}">
                      <a16:creationId xmlns:a16="http://schemas.microsoft.com/office/drawing/2014/main" id="{D633962D-6048-C863-B5FB-45C76618AA5A}"/>
                    </a:ext>
                  </a:extLst>
                </p:cNvPr>
                <p:cNvSpPr/>
                <p:nvPr/>
              </p:nvSpPr>
              <p:spPr>
                <a:xfrm>
                  <a:off x="9954219" y="4722348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87" name="자유형: 도형 1086">
                  <a:extLst>
                    <a:ext uri="{FF2B5EF4-FFF2-40B4-BE49-F238E27FC236}">
                      <a16:creationId xmlns:a16="http://schemas.microsoft.com/office/drawing/2014/main" id="{6F682DA4-DE12-EAD3-71CD-47B3979DBDC3}"/>
                    </a:ext>
                  </a:extLst>
                </p:cNvPr>
                <p:cNvSpPr/>
                <p:nvPr/>
              </p:nvSpPr>
              <p:spPr>
                <a:xfrm>
                  <a:off x="9954219" y="486103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88" name="자유형: 도형 1087">
                  <a:extLst>
                    <a:ext uri="{FF2B5EF4-FFF2-40B4-BE49-F238E27FC236}">
                      <a16:creationId xmlns:a16="http://schemas.microsoft.com/office/drawing/2014/main" id="{D82DAEF9-E098-E90D-7CE1-9758D511AE7B}"/>
                    </a:ext>
                  </a:extLst>
                </p:cNvPr>
                <p:cNvSpPr/>
                <p:nvPr/>
              </p:nvSpPr>
              <p:spPr>
                <a:xfrm>
                  <a:off x="9954219" y="49072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89" name="자유형: 도형 1088">
                  <a:extLst>
                    <a:ext uri="{FF2B5EF4-FFF2-40B4-BE49-F238E27FC236}">
                      <a16:creationId xmlns:a16="http://schemas.microsoft.com/office/drawing/2014/main" id="{97103F3E-D551-4443-C712-3D505CED177D}"/>
                    </a:ext>
                  </a:extLst>
                </p:cNvPr>
                <p:cNvSpPr/>
                <p:nvPr/>
              </p:nvSpPr>
              <p:spPr>
                <a:xfrm>
                  <a:off x="9954219" y="49535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0" name="자유형: 도형 1089">
                  <a:extLst>
                    <a:ext uri="{FF2B5EF4-FFF2-40B4-BE49-F238E27FC236}">
                      <a16:creationId xmlns:a16="http://schemas.microsoft.com/office/drawing/2014/main" id="{245CBCE6-AC44-2BF0-80CC-B2C72E34AAE6}"/>
                    </a:ext>
                  </a:extLst>
                </p:cNvPr>
                <p:cNvSpPr/>
                <p:nvPr/>
              </p:nvSpPr>
              <p:spPr>
                <a:xfrm>
                  <a:off x="9461110" y="418628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1" name="자유형: 도형 1090">
                  <a:extLst>
                    <a:ext uri="{FF2B5EF4-FFF2-40B4-BE49-F238E27FC236}">
                      <a16:creationId xmlns:a16="http://schemas.microsoft.com/office/drawing/2014/main" id="{65E24B32-0930-03E0-1FD8-E4295FB65ECB}"/>
                    </a:ext>
                  </a:extLst>
                </p:cNvPr>
                <p:cNvSpPr/>
                <p:nvPr/>
              </p:nvSpPr>
              <p:spPr>
                <a:xfrm>
                  <a:off x="9461110" y="42325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2" name="자유형: 도형 1091">
                  <a:extLst>
                    <a:ext uri="{FF2B5EF4-FFF2-40B4-BE49-F238E27FC236}">
                      <a16:creationId xmlns:a16="http://schemas.microsoft.com/office/drawing/2014/main" id="{40D118F7-BC4A-866A-12FB-B5DD4F0837E2}"/>
                    </a:ext>
                  </a:extLst>
                </p:cNvPr>
                <p:cNvSpPr/>
                <p:nvPr/>
              </p:nvSpPr>
              <p:spPr>
                <a:xfrm>
                  <a:off x="9461110" y="427876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3" name="자유형: 도형 1092">
                  <a:extLst>
                    <a:ext uri="{FF2B5EF4-FFF2-40B4-BE49-F238E27FC236}">
                      <a16:creationId xmlns:a16="http://schemas.microsoft.com/office/drawing/2014/main" id="{7CC1681C-3E59-BB8F-E772-2DE7A540731C}"/>
                    </a:ext>
                  </a:extLst>
                </p:cNvPr>
                <p:cNvSpPr/>
                <p:nvPr/>
              </p:nvSpPr>
              <p:spPr>
                <a:xfrm>
                  <a:off x="9461110" y="432496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4" name="자유형: 도형 1093">
                  <a:extLst>
                    <a:ext uri="{FF2B5EF4-FFF2-40B4-BE49-F238E27FC236}">
                      <a16:creationId xmlns:a16="http://schemas.microsoft.com/office/drawing/2014/main" id="{7F1AC6A4-F59F-CAAC-2DAD-197A82793C98}"/>
                    </a:ext>
                  </a:extLst>
                </p:cNvPr>
                <p:cNvSpPr/>
                <p:nvPr/>
              </p:nvSpPr>
              <p:spPr>
                <a:xfrm>
                  <a:off x="9461110" y="437125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5" name="자유형: 도형 1094">
                  <a:extLst>
                    <a:ext uri="{FF2B5EF4-FFF2-40B4-BE49-F238E27FC236}">
                      <a16:creationId xmlns:a16="http://schemas.microsoft.com/office/drawing/2014/main" id="{69AFC556-FE23-ED3C-DB3A-7993D3E93037}"/>
                    </a:ext>
                  </a:extLst>
                </p:cNvPr>
                <p:cNvSpPr/>
                <p:nvPr/>
              </p:nvSpPr>
              <p:spPr>
                <a:xfrm>
                  <a:off x="9461110" y="441745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6" name="자유형: 도형 1095">
                  <a:extLst>
                    <a:ext uri="{FF2B5EF4-FFF2-40B4-BE49-F238E27FC236}">
                      <a16:creationId xmlns:a16="http://schemas.microsoft.com/office/drawing/2014/main" id="{893256C0-BC71-A731-DB4B-1500E35EC063}"/>
                    </a:ext>
                  </a:extLst>
                </p:cNvPr>
                <p:cNvSpPr/>
                <p:nvPr/>
              </p:nvSpPr>
              <p:spPr>
                <a:xfrm>
                  <a:off x="9461110" y="446364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7" name="자유형: 도형 1096">
                  <a:extLst>
                    <a:ext uri="{FF2B5EF4-FFF2-40B4-BE49-F238E27FC236}">
                      <a16:creationId xmlns:a16="http://schemas.microsoft.com/office/drawing/2014/main" id="{6A451140-126A-02B5-30C6-369A7D52ADCC}"/>
                    </a:ext>
                  </a:extLst>
                </p:cNvPr>
                <p:cNvSpPr/>
                <p:nvPr/>
              </p:nvSpPr>
              <p:spPr>
                <a:xfrm>
                  <a:off x="9461110" y="450984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8" name="자유형: 도형 1097">
                  <a:extLst>
                    <a:ext uri="{FF2B5EF4-FFF2-40B4-BE49-F238E27FC236}">
                      <a16:creationId xmlns:a16="http://schemas.microsoft.com/office/drawing/2014/main" id="{8B9317FA-4750-B47D-AE2D-AF9B25241F2C}"/>
                    </a:ext>
                  </a:extLst>
                </p:cNvPr>
                <p:cNvSpPr/>
                <p:nvPr/>
              </p:nvSpPr>
              <p:spPr>
                <a:xfrm>
                  <a:off x="9461110" y="464853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99" name="자유형: 도형 1098">
                  <a:extLst>
                    <a:ext uri="{FF2B5EF4-FFF2-40B4-BE49-F238E27FC236}">
                      <a16:creationId xmlns:a16="http://schemas.microsoft.com/office/drawing/2014/main" id="{8EE67C5E-CD15-5ABC-CFC2-9E79287B8090}"/>
                    </a:ext>
                  </a:extLst>
                </p:cNvPr>
                <p:cNvSpPr/>
                <p:nvPr/>
              </p:nvSpPr>
              <p:spPr>
                <a:xfrm>
                  <a:off x="9461110" y="46948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00" name="자유형: 도형 1099">
                  <a:extLst>
                    <a:ext uri="{FF2B5EF4-FFF2-40B4-BE49-F238E27FC236}">
                      <a16:creationId xmlns:a16="http://schemas.microsoft.com/office/drawing/2014/main" id="{69364AF2-A227-2770-205D-999A10775CA1}"/>
                    </a:ext>
                  </a:extLst>
                </p:cNvPr>
                <p:cNvSpPr/>
                <p:nvPr/>
              </p:nvSpPr>
              <p:spPr>
                <a:xfrm>
                  <a:off x="9417295" y="418628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01" name="자유형: 도형 1100">
                  <a:extLst>
                    <a:ext uri="{FF2B5EF4-FFF2-40B4-BE49-F238E27FC236}">
                      <a16:creationId xmlns:a16="http://schemas.microsoft.com/office/drawing/2014/main" id="{B3D1104F-C31D-AF23-F6A9-3CD6DB0A4E08}"/>
                    </a:ext>
                  </a:extLst>
                </p:cNvPr>
                <p:cNvSpPr/>
                <p:nvPr/>
              </p:nvSpPr>
              <p:spPr>
                <a:xfrm>
                  <a:off x="9417295" y="423257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02" name="자유형: 도형 1101">
                  <a:extLst>
                    <a:ext uri="{FF2B5EF4-FFF2-40B4-BE49-F238E27FC236}">
                      <a16:creationId xmlns:a16="http://schemas.microsoft.com/office/drawing/2014/main" id="{CF286ACF-4C2D-7CD8-0A96-515F42BB950F}"/>
                    </a:ext>
                  </a:extLst>
                </p:cNvPr>
                <p:cNvSpPr/>
                <p:nvPr/>
              </p:nvSpPr>
              <p:spPr>
                <a:xfrm>
                  <a:off x="9417295" y="427876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03" name="자유형: 도형 1102">
                  <a:extLst>
                    <a:ext uri="{FF2B5EF4-FFF2-40B4-BE49-F238E27FC236}">
                      <a16:creationId xmlns:a16="http://schemas.microsoft.com/office/drawing/2014/main" id="{28D6EF91-BB9B-3B9D-E7AE-8AA908FD0142}"/>
                    </a:ext>
                  </a:extLst>
                </p:cNvPr>
                <p:cNvSpPr/>
                <p:nvPr/>
              </p:nvSpPr>
              <p:spPr>
                <a:xfrm>
                  <a:off x="9417295" y="432496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04" name="자유형: 도형 1103">
                  <a:extLst>
                    <a:ext uri="{FF2B5EF4-FFF2-40B4-BE49-F238E27FC236}">
                      <a16:creationId xmlns:a16="http://schemas.microsoft.com/office/drawing/2014/main" id="{71F41D37-179A-5FD5-6D76-D810DEC2AC12}"/>
                    </a:ext>
                  </a:extLst>
                </p:cNvPr>
                <p:cNvSpPr/>
                <p:nvPr/>
              </p:nvSpPr>
              <p:spPr>
                <a:xfrm>
                  <a:off x="9417295" y="437125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05" name="자유형: 도형 1104">
                  <a:extLst>
                    <a:ext uri="{FF2B5EF4-FFF2-40B4-BE49-F238E27FC236}">
                      <a16:creationId xmlns:a16="http://schemas.microsoft.com/office/drawing/2014/main" id="{1403D1A4-4695-625C-E83E-E8C52878DA05}"/>
                    </a:ext>
                  </a:extLst>
                </p:cNvPr>
                <p:cNvSpPr/>
                <p:nvPr/>
              </p:nvSpPr>
              <p:spPr>
                <a:xfrm>
                  <a:off x="9417295" y="441745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06" name="자유형: 도형 1105">
                  <a:extLst>
                    <a:ext uri="{FF2B5EF4-FFF2-40B4-BE49-F238E27FC236}">
                      <a16:creationId xmlns:a16="http://schemas.microsoft.com/office/drawing/2014/main" id="{DDDA9135-5366-2AD8-81FA-C610B8C5D387}"/>
                    </a:ext>
                  </a:extLst>
                </p:cNvPr>
                <p:cNvSpPr/>
                <p:nvPr/>
              </p:nvSpPr>
              <p:spPr>
                <a:xfrm>
                  <a:off x="9417295" y="446364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07" name="자유형: 도형 1106">
                  <a:extLst>
                    <a:ext uri="{FF2B5EF4-FFF2-40B4-BE49-F238E27FC236}">
                      <a16:creationId xmlns:a16="http://schemas.microsoft.com/office/drawing/2014/main" id="{AAEDF430-263E-4A63-E891-715BAF49F3BC}"/>
                    </a:ext>
                  </a:extLst>
                </p:cNvPr>
                <p:cNvSpPr/>
                <p:nvPr/>
              </p:nvSpPr>
              <p:spPr>
                <a:xfrm>
                  <a:off x="9417295" y="4509846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08" name="자유형: 도형 1107">
                  <a:extLst>
                    <a:ext uri="{FF2B5EF4-FFF2-40B4-BE49-F238E27FC236}">
                      <a16:creationId xmlns:a16="http://schemas.microsoft.com/office/drawing/2014/main" id="{71795A35-7CC5-4CF2-0849-F8E83C59C131}"/>
                    </a:ext>
                  </a:extLst>
                </p:cNvPr>
                <p:cNvSpPr/>
                <p:nvPr/>
              </p:nvSpPr>
              <p:spPr>
                <a:xfrm>
                  <a:off x="9417295" y="469482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09" name="자유형: 도형 1108">
                  <a:extLst>
                    <a:ext uri="{FF2B5EF4-FFF2-40B4-BE49-F238E27FC236}">
                      <a16:creationId xmlns:a16="http://schemas.microsoft.com/office/drawing/2014/main" id="{799649FF-B0E4-7648-21EB-55D9AA73132E}"/>
                    </a:ext>
                  </a:extLst>
                </p:cNvPr>
                <p:cNvSpPr/>
                <p:nvPr/>
              </p:nvSpPr>
              <p:spPr>
                <a:xfrm>
                  <a:off x="9373575" y="418628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0" name="자유형: 도형 1109">
                  <a:extLst>
                    <a:ext uri="{FF2B5EF4-FFF2-40B4-BE49-F238E27FC236}">
                      <a16:creationId xmlns:a16="http://schemas.microsoft.com/office/drawing/2014/main" id="{8CFFF515-60DE-FEBC-96D0-A55B0597C535}"/>
                    </a:ext>
                  </a:extLst>
                </p:cNvPr>
                <p:cNvSpPr/>
                <p:nvPr/>
              </p:nvSpPr>
              <p:spPr>
                <a:xfrm>
                  <a:off x="9373575" y="423257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1" name="자유형: 도형 1110">
                  <a:extLst>
                    <a:ext uri="{FF2B5EF4-FFF2-40B4-BE49-F238E27FC236}">
                      <a16:creationId xmlns:a16="http://schemas.microsoft.com/office/drawing/2014/main" id="{35157FD9-B6C6-2D34-2604-8A7F1A093254}"/>
                    </a:ext>
                  </a:extLst>
                </p:cNvPr>
                <p:cNvSpPr/>
                <p:nvPr/>
              </p:nvSpPr>
              <p:spPr>
                <a:xfrm>
                  <a:off x="9373575" y="427876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2" name="자유형: 도형 1111">
                  <a:extLst>
                    <a:ext uri="{FF2B5EF4-FFF2-40B4-BE49-F238E27FC236}">
                      <a16:creationId xmlns:a16="http://schemas.microsoft.com/office/drawing/2014/main" id="{B539EBBC-3F9A-C4BA-505F-FF000CB5ACF2}"/>
                    </a:ext>
                  </a:extLst>
                </p:cNvPr>
                <p:cNvSpPr/>
                <p:nvPr/>
              </p:nvSpPr>
              <p:spPr>
                <a:xfrm>
                  <a:off x="9373575" y="432496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3" name="자유형: 도형 1112">
                  <a:extLst>
                    <a:ext uri="{FF2B5EF4-FFF2-40B4-BE49-F238E27FC236}">
                      <a16:creationId xmlns:a16="http://schemas.microsoft.com/office/drawing/2014/main" id="{D15A1C6E-C7D3-5BAD-6384-94400B71CB06}"/>
                    </a:ext>
                  </a:extLst>
                </p:cNvPr>
                <p:cNvSpPr/>
                <p:nvPr/>
              </p:nvSpPr>
              <p:spPr>
                <a:xfrm>
                  <a:off x="9373575" y="437125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4" name="자유형: 도형 1113">
                  <a:extLst>
                    <a:ext uri="{FF2B5EF4-FFF2-40B4-BE49-F238E27FC236}">
                      <a16:creationId xmlns:a16="http://schemas.microsoft.com/office/drawing/2014/main" id="{9DC10D69-ECFA-3576-6D88-55E1A39230A5}"/>
                    </a:ext>
                  </a:extLst>
                </p:cNvPr>
                <p:cNvSpPr/>
                <p:nvPr/>
              </p:nvSpPr>
              <p:spPr>
                <a:xfrm>
                  <a:off x="9373575" y="441745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5" name="자유형: 도형 1114">
                  <a:extLst>
                    <a:ext uri="{FF2B5EF4-FFF2-40B4-BE49-F238E27FC236}">
                      <a16:creationId xmlns:a16="http://schemas.microsoft.com/office/drawing/2014/main" id="{2EBF5741-095F-BD41-4DED-F3DFC41BE986}"/>
                    </a:ext>
                  </a:extLst>
                </p:cNvPr>
                <p:cNvSpPr/>
                <p:nvPr/>
              </p:nvSpPr>
              <p:spPr>
                <a:xfrm>
                  <a:off x="9373575" y="446364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6" name="자유형: 도형 1115">
                  <a:extLst>
                    <a:ext uri="{FF2B5EF4-FFF2-40B4-BE49-F238E27FC236}">
                      <a16:creationId xmlns:a16="http://schemas.microsoft.com/office/drawing/2014/main" id="{E60B0341-75A1-262E-E6D0-F29E78EAF6A0}"/>
                    </a:ext>
                  </a:extLst>
                </p:cNvPr>
                <p:cNvSpPr/>
                <p:nvPr/>
              </p:nvSpPr>
              <p:spPr>
                <a:xfrm>
                  <a:off x="9373575" y="4509846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7" name="자유형: 도형 1116">
                  <a:extLst>
                    <a:ext uri="{FF2B5EF4-FFF2-40B4-BE49-F238E27FC236}">
                      <a16:creationId xmlns:a16="http://schemas.microsoft.com/office/drawing/2014/main" id="{EB374C18-9E6A-D82A-FCD6-9553F2FB24EE}"/>
                    </a:ext>
                  </a:extLst>
                </p:cNvPr>
                <p:cNvSpPr/>
                <p:nvPr/>
              </p:nvSpPr>
              <p:spPr>
                <a:xfrm>
                  <a:off x="9329760" y="418628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8" name="자유형: 도형 1117">
                  <a:extLst>
                    <a:ext uri="{FF2B5EF4-FFF2-40B4-BE49-F238E27FC236}">
                      <a16:creationId xmlns:a16="http://schemas.microsoft.com/office/drawing/2014/main" id="{DD585473-8C48-B646-509A-8824AC3263C2}"/>
                    </a:ext>
                  </a:extLst>
                </p:cNvPr>
                <p:cNvSpPr/>
                <p:nvPr/>
              </p:nvSpPr>
              <p:spPr>
                <a:xfrm>
                  <a:off x="9329760" y="42325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19" name="자유형: 도형 1118">
                  <a:extLst>
                    <a:ext uri="{FF2B5EF4-FFF2-40B4-BE49-F238E27FC236}">
                      <a16:creationId xmlns:a16="http://schemas.microsoft.com/office/drawing/2014/main" id="{D521594F-1C8D-5E15-CEAB-A96EEF9DAFD5}"/>
                    </a:ext>
                  </a:extLst>
                </p:cNvPr>
                <p:cNvSpPr/>
                <p:nvPr/>
              </p:nvSpPr>
              <p:spPr>
                <a:xfrm>
                  <a:off x="9329760" y="427876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20" name="자유형: 도형 1119">
                  <a:extLst>
                    <a:ext uri="{FF2B5EF4-FFF2-40B4-BE49-F238E27FC236}">
                      <a16:creationId xmlns:a16="http://schemas.microsoft.com/office/drawing/2014/main" id="{A17EAAB9-1527-A30A-438E-1F00D58E598D}"/>
                    </a:ext>
                  </a:extLst>
                </p:cNvPr>
                <p:cNvSpPr/>
                <p:nvPr/>
              </p:nvSpPr>
              <p:spPr>
                <a:xfrm>
                  <a:off x="9329760" y="432496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21" name="자유형: 도형 1120">
                  <a:extLst>
                    <a:ext uri="{FF2B5EF4-FFF2-40B4-BE49-F238E27FC236}">
                      <a16:creationId xmlns:a16="http://schemas.microsoft.com/office/drawing/2014/main" id="{4E129119-2DE4-6F81-02BF-D7C7F19AAD3F}"/>
                    </a:ext>
                  </a:extLst>
                </p:cNvPr>
                <p:cNvSpPr/>
                <p:nvPr/>
              </p:nvSpPr>
              <p:spPr>
                <a:xfrm>
                  <a:off x="9329760" y="437125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22" name="자유형: 도형 1121">
                  <a:extLst>
                    <a:ext uri="{FF2B5EF4-FFF2-40B4-BE49-F238E27FC236}">
                      <a16:creationId xmlns:a16="http://schemas.microsoft.com/office/drawing/2014/main" id="{D778E4A6-3821-11C7-C682-FCF5C46A6573}"/>
                    </a:ext>
                  </a:extLst>
                </p:cNvPr>
                <p:cNvSpPr/>
                <p:nvPr/>
              </p:nvSpPr>
              <p:spPr>
                <a:xfrm>
                  <a:off x="9329760" y="441745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23" name="자유형: 도형 1122">
                  <a:extLst>
                    <a:ext uri="{FF2B5EF4-FFF2-40B4-BE49-F238E27FC236}">
                      <a16:creationId xmlns:a16="http://schemas.microsoft.com/office/drawing/2014/main" id="{E3F4E6D1-4FA5-5ACE-8C0A-C7BD840A687F}"/>
                    </a:ext>
                  </a:extLst>
                </p:cNvPr>
                <p:cNvSpPr/>
                <p:nvPr/>
              </p:nvSpPr>
              <p:spPr>
                <a:xfrm>
                  <a:off x="9329760" y="450984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24" name="자유형: 도형 1123">
                  <a:extLst>
                    <a:ext uri="{FF2B5EF4-FFF2-40B4-BE49-F238E27FC236}">
                      <a16:creationId xmlns:a16="http://schemas.microsoft.com/office/drawing/2014/main" id="{8F6E7BD0-7FF9-425F-1E77-27CAC59A315A}"/>
                    </a:ext>
                  </a:extLst>
                </p:cNvPr>
                <p:cNvSpPr/>
                <p:nvPr/>
              </p:nvSpPr>
              <p:spPr>
                <a:xfrm>
                  <a:off x="9329760" y="4556137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25" name="자유형: 도형 1124">
                  <a:extLst>
                    <a:ext uri="{FF2B5EF4-FFF2-40B4-BE49-F238E27FC236}">
                      <a16:creationId xmlns:a16="http://schemas.microsoft.com/office/drawing/2014/main" id="{923DF79F-FA7D-99D8-6A52-578DE79BFC5C}"/>
                    </a:ext>
                  </a:extLst>
                </p:cNvPr>
                <p:cNvSpPr/>
                <p:nvPr/>
              </p:nvSpPr>
              <p:spPr>
                <a:xfrm>
                  <a:off x="9329760" y="46948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26" name="자유형: 도형 1125">
                  <a:extLst>
                    <a:ext uri="{FF2B5EF4-FFF2-40B4-BE49-F238E27FC236}">
                      <a16:creationId xmlns:a16="http://schemas.microsoft.com/office/drawing/2014/main" id="{FE11C0B4-4DE6-D1A4-5400-B4C6B16B959E}"/>
                    </a:ext>
                  </a:extLst>
                </p:cNvPr>
                <p:cNvSpPr/>
                <p:nvPr/>
              </p:nvSpPr>
              <p:spPr>
                <a:xfrm>
                  <a:off x="9329760" y="474101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27" name="자유형: 도형 1126">
                  <a:extLst>
                    <a:ext uri="{FF2B5EF4-FFF2-40B4-BE49-F238E27FC236}">
                      <a16:creationId xmlns:a16="http://schemas.microsoft.com/office/drawing/2014/main" id="{6D7DD4BF-6695-EDA6-7DD3-D4D4A1CF88F6}"/>
                    </a:ext>
                  </a:extLst>
                </p:cNvPr>
                <p:cNvSpPr/>
                <p:nvPr/>
              </p:nvSpPr>
              <p:spPr>
                <a:xfrm>
                  <a:off x="9329760" y="478721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28" name="자유형: 도형 1127">
                  <a:extLst>
                    <a:ext uri="{FF2B5EF4-FFF2-40B4-BE49-F238E27FC236}">
                      <a16:creationId xmlns:a16="http://schemas.microsoft.com/office/drawing/2014/main" id="{B9145AD4-1A1B-BC01-CC8A-D68E44769DEE}"/>
                    </a:ext>
                  </a:extLst>
                </p:cNvPr>
                <p:cNvSpPr/>
                <p:nvPr/>
              </p:nvSpPr>
              <p:spPr>
                <a:xfrm>
                  <a:off x="9329760" y="48335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29" name="자유형: 도형 1128">
                  <a:extLst>
                    <a:ext uri="{FF2B5EF4-FFF2-40B4-BE49-F238E27FC236}">
                      <a16:creationId xmlns:a16="http://schemas.microsoft.com/office/drawing/2014/main" id="{86554D9C-7545-F705-3F6D-E9106228A8E9}"/>
                    </a:ext>
                  </a:extLst>
                </p:cNvPr>
                <p:cNvSpPr/>
                <p:nvPr/>
              </p:nvSpPr>
              <p:spPr>
                <a:xfrm>
                  <a:off x="9329760" y="487970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30" name="자유형: 도형 1129">
                  <a:extLst>
                    <a:ext uri="{FF2B5EF4-FFF2-40B4-BE49-F238E27FC236}">
                      <a16:creationId xmlns:a16="http://schemas.microsoft.com/office/drawing/2014/main" id="{E5DE33A2-A418-D0FF-D250-44DC67F4ED5B}"/>
                    </a:ext>
                  </a:extLst>
                </p:cNvPr>
                <p:cNvSpPr/>
                <p:nvPr/>
              </p:nvSpPr>
              <p:spPr>
                <a:xfrm>
                  <a:off x="9329760" y="492589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31" name="자유형: 도형 1130">
                  <a:extLst>
                    <a:ext uri="{FF2B5EF4-FFF2-40B4-BE49-F238E27FC236}">
                      <a16:creationId xmlns:a16="http://schemas.microsoft.com/office/drawing/2014/main" id="{6B9FF420-D4B3-A6B8-81F4-BBE3E2246C4D}"/>
                    </a:ext>
                  </a:extLst>
                </p:cNvPr>
                <p:cNvSpPr/>
                <p:nvPr/>
              </p:nvSpPr>
              <p:spPr>
                <a:xfrm>
                  <a:off x="9329760" y="4972189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32" name="자유형: 도형 1131">
                  <a:extLst>
                    <a:ext uri="{FF2B5EF4-FFF2-40B4-BE49-F238E27FC236}">
                      <a16:creationId xmlns:a16="http://schemas.microsoft.com/office/drawing/2014/main" id="{0A2B0D62-6AB1-57DD-9102-6E3A5C8BCA54}"/>
                    </a:ext>
                  </a:extLst>
                </p:cNvPr>
                <p:cNvSpPr/>
                <p:nvPr/>
              </p:nvSpPr>
              <p:spPr>
                <a:xfrm>
                  <a:off x="9285945" y="418628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33" name="자유형: 도형 1132">
                  <a:extLst>
                    <a:ext uri="{FF2B5EF4-FFF2-40B4-BE49-F238E27FC236}">
                      <a16:creationId xmlns:a16="http://schemas.microsoft.com/office/drawing/2014/main" id="{5007495A-F75A-1401-99E1-3281819C7168}"/>
                    </a:ext>
                  </a:extLst>
                </p:cNvPr>
                <p:cNvSpPr/>
                <p:nvPr/>
              </p:nvSpPr>
              <p:spPr>
                <a:xfrm>
                  <a:off x="9285945" y="42325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34" name="자유형: 도형 1133">
                  <a:extLst>
                    <a:ext uri="{FF2B5EF4-FFF2-40B4-BE49-F238E27FC236}">
                      <a16:creationId xmlns:a16="http://schemas.microsoft.com/office/drawing/2014/main" id="{21D18D2A-24DC-9832-739B-988130544270}"/>
                    </a:ext>
                  </a:extLst>
                </p:cNvPr>
                <p:cNvSpPr/>
                <p:nvPr/>
              </p:nvSpPr>
              <p:spPr>
                <a:xfrm>
                  <a:off x="9285945" y="427876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35" name="자유형: 도형 1134">
                  <a:extLst>
                    <a:ext uri="{FF2B5EF4-FFF2-40B4-BE49-F238E27FC236}">
                      <a16:creationId xmlns:a16="http://schemas.microsoft.com/office/drawing/2014/main" id="{5F322908-15A4-350A-4EFE-ACB8662A05B0}"/>
                    </a:ext>
                  </a:extLst>
                </p:cNvPr>
                <p:cNvSpPr/>
                <p:nvPr/>
              </p:nvSpPr>
              <p:spPr>
                <a:xfrm>
                  <a:off x="9285945" y="432496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36" name="자유형: 도형 1135">
                  <a:extLst>
                    <a:ext uri="{FF2B5EF4-FFF2-40B4-BE49-F238E27FC236}">
                      <a16:creationId xmlns:a16="http://schemas.microsoft.com/office/drawing/2014/main" id="{DC367616-1E47-A209-47B0-145C62314954}"/>
                    </a:ext>
                  </a:extLst>
                </p:cNvPr>
                <p:cNvSpPr/>
                <p:nvPr/>
              </p:nvSpPr>
              <p:spPr>
                <a:xfrm>
                  <a:off x="9285945" y="437125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37" name="자유형: 도형 1136">
                  <a:extLst>
                    <a:ext uri="{FF2B5EF4-FFF2-40B4-BE49-F238E27FC236}">
                      <a16:creationId xmlns:a16="http://schemas.microsoft.com/office/drawing/2014/main" id="{6A84F236-F8ED-226E-BA90-EF6C0CFCD181}"/>
                    </a:ext>
                  </a:extLst>
                </p:cNvPr>
                <p:cNvSpPr/>
                <p:nvPr/>
              </p:nvSpPr>
              <p:spPr>
                <a:xfrm>
                  <a:off x="9285945" y="441745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38" name="자유형: 도형 1137">
                  <a:extLst>
                    <a:ext uri="{FF2B5EF4-FFF2-40B4-BE49-F238E27FC236}">
                      <a16:creationId xmlns:a16="http://schemas.microsoft.com/office/drawing/2014/main" id="{54392450-C543-E90F-736F-507A5AD1BD16}"/>
                    </a:ext>
                  </a:extLst>
                </p:cNvPr>
                <p:cNvSpPr/>
                <p:nvPr/>
              </p:nvSpPr>
              <p:spPr>
                <a:xfrm>
                  <a:off x="9285945" y="4556137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39" name="자유형: 도형 1138">
                  <a:extLst>
                    <a:ext uri="{FF2B5EF4-FFF2-40B4-BE49-F238E27FC236}">
                      <a16:creationId xmlns:a16="http://schemas.microsoft.com/office/drawing/2014/main" id="{E9F75147-17EF-7848-BEF0-33DEADBB4A6E}"/>
                    </a:ext>
                  </a:extLst>
                </p:cNvPr>
                <p:cNvSpPr/>
                <p:nvPr/>
              </p:nvSpPr>
              <p:spPr>
                <a:xfrm>
                  <a:off x="9285945" y="460233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40" name="자유형: 도형 1139">
                  <a:extLst>
                    <a:ext uri="{FF2B5EF4-FFF2-40B4-BE49-F238E27FC236}">
                      <a16:creationId xmlns:a16="http://schemas.microsoft.com/office/drawing/2014/main" id="{07DB96B2-63E9-6F1F-7DFC-807EC11ABA12}"/>
                    </a:ext>
                  </a:extLst>
                </p:cNvPr>
                <p:cNvSpPr/>
                <p:nvPr/>
              </p:nvSpPr>
              <p:spPr>
                <a:xfrm>
                  <a:off x="9285945" y="464853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41" name="자유형: 도형 1140">
                  <a:extLst>
                    <a:ext uri="{FF2B5EF4-FFF2-40B4-BE49-F238E27FC236}">
                      <a16:creationId xmlns:a16="http://schemas.microsoft.com/office/drawing/2014/main" id="{4F6EACB1-DC70-8F61-DD23-02C1EA5DB5F8}"/>
                    </a:ext>
                  </a:extLst>
                </p:cNvPr>
                <p:cNvSpPr/>
                <p:nvPr/>
              </p:nvSpPr>
              <p:spPr>
                <a:xfrm>
                  <a:off x="9285945" y="46948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42" name="자유형: 도형 1141">
                  <a:extLst>
                    <a:ext uri="{FF2B5EF4-FFF2-40B4-BE49-F238E27FC236}">
                      <a16:creationId xmlns:a16="http://schemas.microsoft.com/office/drawing/2014/main" id="{21E5C154-2132-1D63-219F-ADAE6C70D8E9}"/>
                    </a:ext>
                  </a:extLst>
                </p:cNvPr>
                <p:cNvSpPr/>
                <p:nvPr/>
              </p:nvSpPr>
              <p:spPr>
                <a:xfrm>
                  <a:off x="9285945" y="474101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43" name="자유형: 도형 1142">
                  <a:extLst>
                    <a:ext uri="{FF2B5EF4-FFF2-40B4-BE49-F238E27FC236}">
                      <a16:creationId xmlns:a16="http://schemas.microsoft.com/office/drawing/2014/main" id="{8E99C723-B352-689B-5161-FC937073FB50}"/>
                    </a:ext>
                  </a:extLst>
                </p:cNvPr>
                <p:cNvSpPr/>
                <p:nvPr/>
              </p:nvSpPr>
              <p:spPr>
                <a:xfrm>
                  <a:off x="9285945" y="478721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44" name="자유형: 도형 1143">
                  <a:extLst>
                    <a:ext uri="{FF2B5EF4-FFF2-40B4-BE49-F238E27FC236}">
                      <a16:creationId xmlns:a16="http://schemas.microsoft.com/office/drawing/2014/main" id="{B5ED36B0-759E-1F7D-D114-EE5CA0D9CC78}"/>
                    </a:ext>
                  </a:extLst>
                </p:cNvPr>
                <p:cNvSpPr/>
                <p:nvPr/>
              </p:nvSpPr>
              <p:spPr>
                <a:xfrm>
                  <a:off x="9285945" y="48335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45" name="자유형: 도형 1144">
                  <a:extLst>
                    <a:ext uri="{FF2B5EF4-FFF2-40B4-BE49-F238E27FC236}">
                      <a16:creationId xmlns:a16="http://schemas.microsoft.com/office/drawing/2014/main" id="{9E4BAEA8-C331-1CC5-5A32-41641B1D7762}"/>
                    </a:ext>
                  </a:extLst>
                </p:cNvPr>
                <p:cNvSpPr/>
                <p:nvPr/>
              </p:nvSpPr>
              <p:spPr>
                <a:xfrm>
                  <a:off x="9285945" y="487970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46" name="자유형: 도형 1145">
                  <a:extLst>
                    <a:ext uri="{FF2B5EF4-FFF2-40B4-BE49-F238E27FC236}">
                      <a16:creationId xmlns:a16="http://schemas.microsoft.com/office/drawing/2014/main" id="{9AD322C8-BBAE-D8FD-E2F8-22DCA5B24CE6}"/>
                    </a:ext>
                  </a:extLst>
                </p:cNvPr>
                <p:cNvSpPr/>
                <p:nvPr/>
              </p:nvSpPr>
              <p:spPr>
                <a:xfrm>
                  <a:off x="9285945" y="492589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47" name="자유형: 도형 1146">
                  <a:extLst>
                    <a:ext uri="{FF2B5EF4-FFF2-40B4-BE49-F238E27FC236}">
                      <a16:creationId xmlns:a16="http://schemas.microsoft.com/office/drawing/2014/main" id="{AED87DD1-C0AC-6117-DB71-798EFC4D0D91}"/>
                    </a:ext>
                  </a:extLst>
                </p:cNvPr>
                <p:cNvSpPr/>
                <p:nvPr/>
              </p:nvSpPr>
              <p:spPr>
                <a:xfrm>
                  <a:off x="9285945" y="4972189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48" name="자유형: 도형 1147">
                  <a:extLst>
                    <a:ext uri="{FF2B5EF4-FFF2-40B4-BE49-F238E27FC236}">
                      <a16:creationId xmlns:a16="http://schemas.microsoft.com/office/drawing/2014/main" id="{CD296F7B-828F-A558-F90C-27F5EDC46AAF}"/>
                    </a:ext>
                  </a:extLst>
                </p:cNvPr>
                <p:cNvSpPr/>
                <p:nvPr/>
              </p:nvSpPr>
              <p:spPr>
                <a:xfrm>
                  <a:off x="9285945" y="501838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49" name="자유형: 도형 1148">
                  <a:extLst>
                    <a:ext uri="{FF2B5EF4-FFF2-40B4-BE49-F238E27FC236}">
                      <a16:creationId xmlns:a16="http://schemas.microsoft.com/office/drawing/2014/main" id="{F1CC09D8-323C-BAEF-1B94-90C62DC1D842}"/>
                    </a:ext>
                  </a:extLst>
                </p:cNvPr>
                <p:cNvSpPr/>
                <p:nvPr/>
              </p:nvSpPr>
              <p:spPr>
                <a:xfrm>
                  <a:off x="9285945" y="51108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50" name="자유형: 도형 1149">
                  <a:extLst>
                    <a:ext uri="{FF2B5EF4-FFF2-40B4-BE49-F238E27FC236}">
                      <a16:creationId xmlns:a16="http://schemas.microsoft.com/office/drawing/2014/main" id="{298DB8C3-06BF-A170-B197-DD003320E2C1}"/>
                    </a:ext>
                  </a:extLst>
                </p:cNvPr>
                <p:cNvSpPr/>
                <p:nvPr/>
              </p:nvSpPr>
              <p:spPr>
                <a:xfrm>
                  <a:off x="9242130" y="418628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51" name="자유형: 도형 1150">
                  <a:extLst>
                    <a:ext uri="{FF2B5EF4-FFF2-40B4-BE49-F238E27FC236}">
                      <a16:creationId xmlns:a16="http://schemas.microsoft.com/office/drawing/2014/main" id="{E6A947B5-1245-0772-5B23-B5417B19C295}"/>
                    </a:ext>
                  </a:extLst>
                </p:cNvPr>
                <p:cNvSpPr/>
                <p:nvPr/>
              </p:nvSpPr>
              <p:spPr>
                <a:xfrm>
                  <a:off x="9242130" y="423257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52" name="자유형: 도형 1151">
                  <a:extLst>
                    <a:ext uri="{FF2B5EF4-FFF2-40B4-BE49-F238E27FC236}">
                      <a16:creationId xmlns:a16="http://schemas.microsoft.com/office/drawing/2014/main" id="{B926C4F3-ED82-EF84-62DD-FA1A0D0A343D}"/>
                    </a:ext>
                  </a:extLst>
                </p:cNvPr>
                <p:cNvSpPr/>
                <p:nvPr/>
              </p:nvSpPr>
              <p:spPr>
                <a:xfrm>
                  <a:off x="9242130" y="427876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53" name="자유형: 도형 1152">
                  <a:extLst>
                    <a:ext uri="{FF2B5EF4-FFF2-40B4-BE49-F238E27FC236}">
                      <a16:creationId xmlns:a16="http://schemas.microsoft.com/office/drawing/2014/main" id="{5099919D-F287-3E20-DA23-C8C1CED70CB1}"/>
                    </a:ext>
                  </a:extLst>
                </p:cNvPr>
                <p:cNvSpPr/>
                <p:nvPr/>
              </p:nvSpPr>
              <p:spPr>
                <a:xfrm>
                  <a:off x="9242130" y="432496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54" name="자유형: 도형 1153">
                  <a:extLst>
                    <a:ext uri="{FF2B5EF4-FFF2-40B4-BE49-F238E27FC236}">
                      <a16:creationId xmlns:a16="http://schemas.microsoft.com/office/drawing/2014/main" id="{FCD4E81F-FB56-9B8B-92ED-7B1A9B396D1C}"/>
                    </a:ext>
                  </a:extLst>
                </p:cNvPr>
                <p:cNvSpPr/>
                <p:nvPr/>
              </p:nvSpPr>
              <p:spPr>
                <a:xfrm>
                  <a:off x="9242130" y="437125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55" name="자유형: 도형 1154">
                  <a:extLst>
                    <a:ext uri="{FF2B5EF4-FFF2-40B4-BE49-F238E27FC236}">
                      <a16:creationId xmlns:a16="http://schemas.microsoft.com/office/drawing/2014/main" id="{0CD2D40D-3E5A-D8CC-53C6-5E4FD49751A0}"/>
                    </a:ext>
                  </a:extLst>
                </p:cNvPr>
                <p:cNvSpPr/>
                <p:nvPr/>
              </p:nvSpPr>
              <p:spPr>
                <a:xfrm>
                  <a:off x="9242130" y="441745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56" name="자유형: 도형 1155">
                  <a:extLst>
                    <a:ext uri="{FF2B5EF4-FFF2-40B4-BE49-F238E27FC236}">
                      <a16:creationId xmlns:a16="http://schemas.microsoft.com/office/drawing/2014/main" id="{EB53A0B6-9495-9214-D92E-E7C852623960}"/>
                    </a:ext>
                  </a:extLst>
                </p:cNvPr>
                <p:cNvSpPr/>
                <p:nvPr/>
              </p:nvSpPr>
              <p:spPr>
                <a:xfrm>
                  <a:off x="9242130" y="4556137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2 w 27622"/>
                    <a:gd name="connsiteY1" fmla="*/ 0 h 27622"/>
                    <a:gd name="connsiteX2" fmla="*/ 27622 w 27622"/>
                    <a:gd name="connsiteY2" fmla="*/ 27622 h 27622"/>
                    <a:gd name="connsiteX3" fmla="*/ 0 w 27622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57" name="자유형: 도형 1156">
                  <a:extLst>
                    <a:ext uri="{FF2B5EF4-FFF2-40B4-BE49-F238E27FC236}">
                      <a16:creationId xmlns:a16="http://schemas.microsoft.com/office/drawing/2014/main" id="{2B09321B-F7A7-4501-BF66-152C1D829DEF}"/>
                    </a:ext>
                  </a:extLst>
                </p:cNvPr>
                <p:cNvSpPr/>
                <p:nvPr/>
              </p:nvSpPr>
              <p:spPr>
                <a:xfrm>
                  <a:off x="9242130" y="460233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58" name="자유형: 도형 1157">
                  <a:extLst>
                    <a:ext uri="{FF2B5EF4-FFF2-40B4-BE49-F238E27FC236}">
                      <a16:creationId xmlns:a16="http://schemas.microsoft.com/office/drawing/2014/main" id="{45BE9863-CCCD-109C-6720-90CA95C78465}"/>
                    </a:ext>
                  </a:extLst>
                </p:cNvPr>
                <p:cNvSpPr/>
                <p:nvPr/>
              </p:nvSpPr>
              <p:spPr>
                <a:xfrm>
                  <a:off x="9242130" y="4648530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59" name="자유형: 도형 1158">
                  <a:extLst>
                    <a:ext uri="{FF2B5EF4-FFF2-40B4-BE49-F238E27FC236}">
                      <a16:creationId xmlns:a16="http://schemas.microsoft.com/office/drawing/2014/main" id="{4CF45F9E-E0B5-8B4F-CE2E-FE5313F0F64A}"/>
                    </a:ext>
                  </a:extLst>
                </p:cNvPr>
                <p:cNvSpPr/>
                <p:nvPr/>
              </p:nvSpPr>
              <p:spPr>
                <a:xfrm>
                  <a:off x="9242130" y="469482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60" name="자유형: 도형 1159">
                  <a:extLst>
                    <a:ext uri="{FF2B5EF4-FFF2-40B4-BE49-F238E27FC236}">
                      <a16:creationId xmlns:a16="http://schemas.microsoft.com/office/drawing/2014/main" id="{7CAA49BA-134D-4529-9B5D-F031897CD892}"/>
                    </a:ext>
                  </a:extLst>
                </p:cNvPr>
                <p:cNvSpPr/>
                <p:nvPr/>
              </p:nvSpPr>
              <p:spPr>
                <a:xfrm>
                  <a:off x="9242130" y="483350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61" name="자유형: 도형 1160">
                  <a:extLst>
                    <a:ext uri="{FF2B5EF4-FFF2-40B4-BE49-F238E27FC236}">
                      <a16:creationId xmlns:a16="http://schemas.microsoft.com/office/drawing/2014/main" id="{536C9903-4BB5-6DCC-EECE-4C08787330A8}"/>
                    </a:ext>
                  </a:extLst>
                </p:cNvPr>
                <p:cNvSpPr/>
                <p:nvPr/>
              </p:nvSpPr>
              <p:spPr>
                <a:xfrm>
                  <a:off x="9242130" y="487970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62" name="자유형: 도형 1161">
                  <a:extLst>
                    <a:ext uri="{FF2B5EF4-FFF2-40B4-BE49-F238E27FC236}">
                      <a16:creationId xmlns:a16="http://schemas.microsoft.com/office/drawing/2014/main" id="{B1316F7A-3064-6F30-C2AB-A18366E15893}"/>
                    </a:ext>
                  </a:extLst>
                </p:cNvPr>
                <p:cNvSpPr/>
                <p:nvPr/>
              </p:nvSpPr>
              <p:spPr>
                <a:xfrm>
                  <a:off x="9242130" y="4925898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63" name="자유형: 도형 1162">
                  <a:extLst>
                    <a:ext uri="{FF2B5EF4-FFF2-40B4-BE49-F238E27FC236}">
                      <a16:creationId xmlns:a16="http://schemas.microsoft.com/office/drawing/2014/main" id="{231A3233-28B3-C457-DD17-68B566608C38}"/>
                    </a:ext>
                  </a:extLst>
                </p:cNvPr>
                <p:cNvSpPr/>
                <p:nvPr/>
              </p:nvSpPr>
              <p:spPr>
                <a:xfrm>
                  <a:off x="9242130" y="4972189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2 w 27622"/>
                    <a:gd name="connsiteY1" fmla="*/ 0 h 27622"/>
                    <a:gd name="connsiteX2" fmla="*/ 27622 w 27622"/>
                    <a:gd name="connsiteY2" fmla="*/ 27622 h 27622"/>
                    <a:gd name="connsiteX3" fmla="*/ 0 w 27622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64" name="자유형: 도형 1163">
                  <a:extLst>
                    <a:ext uri="{FF2B5EF4-FFF2-40B4-BE49-F238E27FC236}">
                      <a16:creationId xmlns:a16="http://schemas.microsoft.com/office/drawing/2014/main" id="{851B094A-3015-7F0C-BC40-4EE8D3D667A2}"/>
                    </a:ext>
                  </a:extLst>
                </p:cNvPr>
                <p:cNvSpPr/>
                <p:nvPr/>
              </p:nvSpPr>
              <p:spPr>
                <a:xfrm>
                  <a:off x="9242130" y="501838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65" name="자유형: 도형 1164">
                  <a:extLst>
                    <a:ext uri="{FF2B5EF4-FFF2-40B4-BE49-F238E27FC236}">
                      <a16:creationId xmlns:a16="http://schemas.microsoft.com/office/drawing/2014/main" id="{C63A219F-7B6B-6065-45AA-9FB453CA7E4B}"/>
                    </a:ext>
                  </a:extLst>
                </p:cNvPr>
                <p:cNvSpPr/>
                <p:nvPr/>
              </p:nvSpPr>
              <p:spPr>
                <a:xfrm>
                  <a:off x="9242130" y="511087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66" name="자유형: 도형 1165">
                  <a:extLst>
                    <a:ext uri="{FF2B5EF4-FFF2-40B4-BE49-F238E27FC236}">
                      <a16:creationId xmlns:a16="http://schemas.microsoft.com/office/drawing/2014/main" id="{DE061DE0-7EB8-A0C2-10F9-D23E55140366}"/>
                    </a:ext>
                  </a:extLst>
                </p:cNvPr>
                <p:cNvSpPr/>
                <p:nvPr/>
              </p:nvSpPr>
              <p:spPr>
                <a:xfrm>
                  <a:off x="9242130" y="515706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67" name="자유형: 도형 1166">
                  <a:extLst>
                    <a:ext uri="{FF2B5EF4-FFF2-40B4-BE49-F238E27FC236}">
                      <a16:creationId xmlns:a16="http://schemas.microsoft.com/office/drawing/2014/main" id="{8D5913E6-2454-4CE7-9864-4220AB605F48}"/>
                    </a:ext>
                  </a:extLst>
                </p:cNvPr>
                <p:cNvSpPr/>
                <p:nvPr/>
              </p:nvSpPr>
              <p:spPr>
                <a:xfrm>
                  <a:off x="8844747" y="461614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68" name="자유형: 도형 1167">
                  <a:extLst>
                    <a:ext uri="{FF2B5EF4-FFF2-40B4-BE49-F238E27FC236}">
                      <a16:creationId xmlns:a16="http://schemas.microsoft.com/office/drawing/2014/main" id="{D37D1FC5-83CE-323A-CEC4-6C469C578841}"/>
                    </a:ext>
                  </a:extLst>
                </p:cNvPr>
                <p:cNvSpPr/>
                <p:nvPr/>
              </p:nvSpPr>
              <p:spPr>
                <a:xfrm>
                  <a:off x="8844747" y="466234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69" name="자유형: 도형 1168">
                  <a:extLst>
                    <a:ext uri="{FF2B5EF4-FFF2-40B4-BE49-F238E27FC236}">
                      <a16:creationId xmlns:a16="http://schemas.microsoft.com/office/drawing/2014/main" id="{7A7BA10E-9323-FD20-6D11-D23325791193}"/>
                    </a:ext>
                  </a:extLst>
                </p:cNvPr>
                <p:cNvSpPr/>
                <p:nvPr/>
              </p:nvSpPr>
              <p:spPr>
                <a:xfrm>
                  <a:off x="8844747" y="47085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70" name="자유형: 도형 1169">
                  <a:extLst>
                    <a:ext uri="{FF2B5EF4-FFF2-40B4-BE49-F238E27FC236}">
                      <a16:creationId xmlns:a16="http://schemas.microsoft.com/office/drawing/2014/main" id="{56F8A5DA-4350-1700-AFC9-A03628A6E43C}"/>
                    </a:ext>
                  </a:extLst>
                </p:cNvPr>
                <p:cNvSpPr/>
                <p:nvPr/>
              </p:nvSpPr>
              <p:spPr>
                <a:xfrm>
                  <a:off x="8844747" y="47548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71" name="자유형: 도형 1170">
                  <a:extLst>
                    <a:ext uri="{FF2B5EF4-FFF2-40B4-BE49-F238E27FC236}">
                      <a16:creationId xmlns:a16="http://schemas.microsoft.com/office/drawing/2014/main" id="{B21D05D8-D492-0565-91B5-5841BD525485}"/>
                    </a:ext>
                  </a:extLst>
                </p:cNvPr>
                <p:cNvSpPr/>
                <p:nvPr/>
              </p:nvSpPr>
              <p:spPr>
                <a:xfrm>
                  <a:off x="8844747" y="480102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72" name="자유형: 도형 1171">
                  <a:extLst>
                    <a:ext uri="{FF2B5EF4-FFF2-40B4-BE49-F238E27FC236}">
                      <a16:creationId xmlns:a16="http://schemas.microsoft.com/office/drawing/2014/main" id="{B1053E75-B204-3605-B174-81DD7CE55A09}"/>
                    </a:ext>
                  </a:extLst>
                </p:cNvPr>
                <p:cNvSpPr/>
                <p:nvPr/>
              </p:nvSpPr>
              <p:spPr>
                <a:xfrm>
                  <a:off x="8844747" y="48472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73" name="자유형: 도형 1172">
                  <a:extLst>
                    <a:ext uri="{FF2B5EF4-FFF2-40B4-BE49-F238E27FC236}">
                      <a16:creationId xmlns:a16="http://schemas.microsoft.com/office/drawing/2014/main" id="{C91B8621-9D63-C6A7-3C84-D0C8A35A632E}"/>
                    </a:ext>
                  </a:extLst>
                </p:cNvPr>
                <p:cNvSpPr/>
                <p:nvPr/>
              </p:nvSpPr>
              <p:spPr>
                <a:xfrm>
                  <a:off x="8844747" y="489351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74" name="자유형: 도형 1173">
                  <a:extLst>
                    <a:ext uri="{FF2B5EF4-FFF2-40B4-BE49-F238E27FC236}">
                      <a16:creationId xmlns:a16="http://schemas.microsoft.com/office/drawing/2014/main" id="{36D92497-C332-9A9C-8546-2332AEA8D448}"/>
                    </a:ext>
                  </a:extLst>
                </p:cNvPr>
                <p:cNvSpPr/>
                <p:nvPr/>
              </p:nvSpPr>
              <p:spPr>
                <a:xfrm>
                  <a:off x="8844747" y="503219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75" name="자유형: 도형 1174">
                  <a:extLst>
                    <a:ext uri="{FF2B5EF4-FFF2-40B4-BE49-F238E27FC236}">
                      <a16:creationId xmlns:a16="http://schemas.microsoft.com/office/drawing/2014/main" id="{254A2EA4-2BCC-9841-7120-4159D6F093F1}"/>
                    </a:ext>
                  </a:extLst>
                </p:cNvPr>
                <p:cNvSpPr/>
                <p:nvPr/>
              </p:nvSpPr>
              <p:spPr>
                <a:xfrm>
                  <a:off x="8844747" y="507839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76" name="자유형: 도형 1175">
                  <a:extLst>
                    <a:ext uri="{FF2B5EF4-FFF2-40B4-BE49-F238E27FC236}">
                      <a16:creationId xmlns:a16="http://schemas.microsoft.com/office/drawing/2014/main" id="{391EE367-6E50-2B28-5FD5-3A886257F924}"/>
                    </a:ext>
                  </a:extLst>
                </p:cNvPr>
                <p:cNvSpPr/>
                <p:nvPr/>
              </p:nvSpPr>
              <p:spPr>
                <a:xfrm>
                  <a:off x="8844747" y="512458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77" name="자유형: 도형 1176">
                  <a:extLst>
                    <a:ext uri="{FF2B5EF4-FFF2-40B4-BE49-F238E27FC236}">
                      <a16:creationId xmlns:a16="http://schemas.microsoft.com/office/drawing/2014/main" id="{F79C14EB-D0F2-CFAC-4ABE-D6EBACE4D0E3}"/>
                    </a:ext>
                  </a:extLst>
                </p:cNvPr>
                <p:cNvSpPr/>
                <p:nvPr/>
              </p:nvSpPr>
              <p:spPr>
                <a:xfrm>
                  <a:off x="8801028" y="461614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78" name="자유형: 도형 1177">
                  <a:extLst>
                    <a:ext uri="{FF2B5EF4-FFF2-40B4-BE49-F238E27FC236}">
                      <a16:creationId xmlns:a16="http://schemas.microsoft.com/office/drawing/2014/main" id="{F3510C44-35A0-9E05-350D-DBAB25C08EB0}"/>
                    </a:ext>
                  </a:extLst>
                </p:cNvPr>
                <p:cNvSpPr/>
                <p:nvPr/>
              </p:nvSpPr>
              <p:spPr>
                <a:xfrm>
                  <a:off x="8801028" y="466234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79" name="자유형: 도형 1178">
                  <a:extLst>
                    <a:ext uri="{FF2B5EF4-FFF2-40B4-BE49-F238E27FC236}">
                      <a16:creationId xmlns:a16="http://schemas.microsoft.com/office/drawing/2014/main" id="{5CF41268-23D8-AB6A-605C-7EBD85B033C6}"/>
                    </a:ext>
                  </a:extLst>
                </p:cNvPr>
                <p:cNvSpPr/>
                <p:nvPr/>
              </p:nvSpPr>
              <p:spPr>
                <a:xfrm>
                  <a:off x="8801028" y="47085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80" name="자유형: 도형 1179">
                  <a:extLst>
                    <a:ext uri="{FF2B5EF4-FFF2-40B4-BE49-F238E27FC236}">
                      <a16:creationId xmlns:a16="http://schemas.microsoft.com/office/drawing/2014/main" id="{5B87D7A3-88F1-F24E-ADDD-2545A502A6B2}"/>
                    </a:ext>
                  </a:extLst>
                </p:cNvPr>
                <p:cNvSpPr/>
                <p:nvPr/>
              </p:nvSpPr>
              <p:spPr>
                <a:xfrm>
                  <a:off x="8801028" y="47548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81" name="자유형: 도형 1180">
                  <a:extLst>
                    <a:ext uri="{FF2B5EF4-FFF2-40B4-BE49-F238E27FC236}">
                      <a16:creationId xmlns:a16="http://schemas.microsoft.com/office/drawing/2014/main" id="{F79CF561-9B88-487F-B999-D2191E2AD748}"/>
                    </a:ext>
                  </a:extLst>
                </p:cNvPr>
                <p:cNvSpPr/>
                <p:nvPr/>
              </p:nvSpPr>
              <p:spPr>
                <a:xfrm>
                  <a:off x="8801028" y="480102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82" name="자유형: 도형 1181">
                  <a:extLst>
                    <a:ext uri="{FF2B5EF4-FFF2-40B4-BE49-F238E27FC236}">
                      <a16:creationId xmlns:a16="http://schemas.microsoft.com/office/drawing/2014/main" id="{375D7638-EB8D-C080-A576-2D13EE97A12E}"/>
                    </a:ext>
                  </a:extLst>
                </p:cNvPr>
                <p:cNvSpPr/>
                <p:nvPr/>
              </p:nvSpPr>
              <p:spPr>
                <a:xfrm>
                  <a:off x="8801028" y="48472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83" name="자유형: 도형 1182">
                  <a:extLst>
                    <a:ext uri="{FF2B5EF4-FFF2-40B4-BE49-F238E27FC236}">
                      <a16:creationId xmlns:a16="http://schemas.microsoft.com/office/drawing/2014/main" id="{61A6EDEB-F1B0-7DC2-01DC-49771949B552}"/>
                    </a:ext>
                  </a:extLst>
                </p:cNvPr>
                <p:cNvSpPr/>
                <p:nvPr/>
              </p:nvSpPr>
              <p:spPr>
                <a:xfrm>
                  <a:off x="8801028" y="489351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84" name="자유형: 도형 1183">
                  <a:extLst>
                    <a:ext uri="{FF2B5EF4-FFF2-40B4-BE49-F238E27FC236}">
                      <a16:creationId xmlns:a16="http://schemas.microsoft.com/office/drawing/2014/main" id="{70E3DD01-F94A-85F7-5977-065B4E9F4E64}"/>
                    </a:ext>
                  </a:extLst>
                </p:cNvPr>
                <p:cNvSpPr/>
                <p:nvPr/>
              </p:nvSpPr>
              <p:spPr>
                <a:xfrm>
                  <a:off x="8757213" y="461614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85" name="자유형: 도형 1184">
                  <a:extLst>
                    <a:ext uri="{FF2B5EF4-FFF2-40B4-BE49-F238E27FC236}">
                      <a16:creationId xmlns:a16="http://schemas.microsoft.com/office/drawing/2014/main" id="{00AB32CA-5B11-2FA4-CEEB-4023CB3CDFFA}"/>
                    </a:ext>
                  </a:extLst>
                </p:cNvPr>
                <p:cNvSpPr/>
                <p:nvPr/>
              </p:nvSpPr>
              <p:spPr>
                <a:xfrm>
                  <a:off x="8757213" y="466234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86" name="자유형: 도형 1185">
                  <a:extLst>
                    <a:ext uri="{FF2B5EF4-FFF2-40B4-BE49-F238E27FC236}">
                      <a16:creationId xmlns:a16="http://schemas.microsoft.com/office/drawing/2014/main" id="{E88024A2-26CB-34D1-3CB4-7C45D13DDCC8}"/>
                    </a:ext>
                  </a:extLst>
                </p:cNvPr>
                <p:cNvSpPr/>
                <p:nvPr/>
              </p:nvSpPr>
              <p:spPr>
                <a:xfrm>
                  <a:off x="8757213" y="47085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87" name="자유형: 도형 1186">
                  <a:extLst>
                    <a:ext uri="{FF2B5EF4-FFF2-40B4-BE49-F238E27FC236}">
                      <a16:creationId xmlns:a16="http://schemas.microsoft.com/office/drawing/2014/main" id="{F541B914-9B68-F66C-705B-0C48241A432C}"/>
                    </a:ext>
                  </a:extLst>
                </p:cNvPr>
                <p:cNvSpPr/>
                <p:nvPr/>
              </p:nvSpPr>
              <p:spPr>
                <a:xfrm>
                  <a:off x="8757213" y="47548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88" name="자유형: 도형 1187">
                  <a:extLst>
                    <a:ext uri="{FF2B5EF4-FFF2-40B4-BE49-F238E27FC236}">
                      <a16:creationId xmlns:a16="http://schemas.microsoft.com/office/drawing/2014/main" id="{B5AE2706-A6F4-44D8-4C45-8F9A6F5FB2CC}"/>
                    </a:ext>
                  </a:extLst>
                </p:cNvPr>
                <p:cNvSpPr/>
                <p:nvPr/>
              </p:nvSpPr>
              <p:spPr>
                <a:xfrm>
                  <a:off x="8757213" y="480102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89" name="자유형: 도형 1188">
                  <a:extLst>
                    <a:ext uri="{FF2B5EF4-FFF2-40B4-BE49-F238E27FC236}">
                      <a16:creationId xmlns:a16="http://schemas.microsoft.com/office/drawing/2014/main" id="{8C3F40CA-D7A9-0384-A6B5-74B59CE29730}"/>
                    </a:ext>
                  </a:extLst>
                </p:cNvPr>
                <p:cNvSpPr/>
                <p:nvPr/>
              </p:nvSpPr>
              <p:spPr>
                <a:xfrm>
                  <a:off x="8757213" y="48472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90" name="자유형: 도형 1189">
                  <a:extLst>
                    <a:ext uri="{FF2B5EF4-FFF2-40B4-BE49-F238E27FC236}">
                      <a16:creationId xmlns:a16="http://schemas.microsoft.com/office/drawing/2014/main" id="{8EFF9208-8438-DCBD-9DC6-DA2420EB6707}"/>
                    </a:ext>
                  </a:extLst>
                </p:cNvPr>
                <p:cNvSpPr/>
                <p:nvPr/>
              </p:nvSpPr>
              <p:spPr>
                <a:xfrm>
                  <a:off x="8757213" y="489351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91" name="자유형: 도형 1190">
                  <a:extLst>
                    <a:ext uri="{FF2B5EF4-FFF2-40B4-BE49-F238E27FC236}">
                      <a16:creationId xmlns:a16="http://schemas.microsoft.com/office/drawing/2014/main" id="{90BC2B93-BD9B-F465-DDE6-1CEE4B6402A2}"/>
                    </a:ext>
                  </a:extLst>
                </p:cNvPr>
                <p:cNvSpPr/>
                <p:nvPr/>
              </p:nvSpPr>
              <p:spPr>
                <a:xfrm>
                  <a:off x="8713398" y="461614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92" name="자유형: 도형 1191">
                  <a:extLst>
                    <a:ext uri="{FF2B5EF4-FFF2-40B4-BE49-F238E27FC236}">
                      <a16:creationId xmlns:a16="http://schemas.microsoft.com/office/drawing/2014/main" id="{F6B67844-DD3E-EEE8-BAE0-513A4F2394E3}"/>
                    </a:ext>
                  </a:extLst>
                </p:cNvPr>
                <p:cNvSpPr/>
                <p:nvPr/>
              </p:nvSpPr>
              <p:spPr>
                <a:xfrm>
                  <a:off x="8713398" y="466234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93" name="자유형: 도형 1192">
                  <a:extLst>
                    <a:ext uri="{FF2B5EF4-FFF2-40B4-BE49-F238E27FC236}">
                      <a16:creationId xmlns:a16="http://schemas.microsoft.com/office/drawing/2014/main" id="{49F1210C-CD96-FCBA-FB68-1A86A7641556}"/>
                    </a:ext>
                  </a:extLst>
                </p:cNvPr>
                <p:cNvSpPr/>
                <p:nvPr/>
              </p:nvSpPr>
              <p:spPr>
                <a:xfrm>
                  <a:off x="8713398" y="47085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94" name="자유형: 도형 1193">
                  <a:extLst>
                    <a:ext uri="{FF2B5EF4-FFF2-40B4-BE49-F238E27FC236}">
                      <a16:creationId xmlns:a16="http://schemas.microsoft.com/office/drawing/2014/main" id="{F023FF7A-21DD-6C22-B098-9258837A5D09}"/>
                    </a:ext>
                  </a:extLst>
                </p:cNvPr>
                <p:cNvSpPr/>
                <p:nvPr/>
              </p:nvSpPr>
              <p:spPr>
                <a:xfrm>
                  <a:off x="8713398" y="47548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95" name="자유형: 도형 1194">
                  <a:extLst>
                    <a:ext uri="{FF2B5EF4-FFF2-40B4-BE49-F238E27FC236}">
                      <a16:creationId xmlns:a16="http://schemas.microsoft.com/office/drawing/2014/main" id="{3F944D08-D222-F67D-8C01-673764BEA7FB}"/>
                    </a:ext>
                  </a:extLst>
                </p:cNvPr>
                <p:cNvSpPr/>
                <p:nvPr/>
              </p:nvSpPr>
              <p:spPr>
                <a:xfrm>
                  <a:off x="8713398" y="480102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96" name="자유형: 도형 1195">
                  <a:extLst>
                    <a:ext uri="{FF2B5EF4-FFF2-40B4-BE49-F238E27FC236}">
                      <a16:creationId xmlns:a16="http://schemas.microsoft.com/office/drawing/2014/main" id="{AC1B9F7E-3CD5-DF0A-06EC-53F5AEBDD0E2}"/>
                    </a:ext>
                  </a:extLst>
                </p:cNvPr>
                <p:cNvSpPr/>
                <p:nvPr/>
              </p:nvSpPr>
              <p:spPr>
                <a:xfrm>
                  <a:off x="8713398" y="48472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97" name="자유형: 도형 1196">
                  <a:extLst>
                    <a:ext uri="{FF2B5EF4-FFF2-40B4-BE49-F238E27FC236}">
                      <a16:creationId xmlns:a16="http://schemas.microsoft.com/office/drawing/2014/main" id="{254BA1CF-04A7-FE6D-934C-A6832A03D229}"/>
                    </a:ext>
                  </a:extLst>
                </p:cNvPr>
                <p:cNvSpPr/>
                <p:nvPr/>
              </p:nvSpPr>
              <p:spPr>
                <a:xfrm>
                  <a:off x="8713398" y="489351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98" name="자유형: 도형 1197">
                  <a:extLst>
                    <a:ext uri="{FF2B5EF4-FFF2-40B4-BE49-F238E27FC236}">
                      <a16:creationId xmlns:a16="http://schemas.microsoft.com/office/drawing/2014/main" id="{B47BD724-5A4F-7D73-A6F2-7B545736D64B}"/>
                    </a:ext>
                  </a:extLst>
                </p:cNvPr>
                <p:cNvSpPr/>
                <p:nvPr/>
              </p:nvSpPr>
              <p:spPr>
                <a:xfrm>
                  <a:off x="8713398" y="493970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199" name="자유형: 도형 1198">
                  <a:extLst>
                    <a:ext uri="{FF2B5EF4-FFF2-40B4-BE49-F238E27FC236}">
                      <a16:creationId xmlns:a16="http://schemas.microsoft.com/office/drawing/2014/main" id="{CAEED1DA-62F9-5CD1-B06D-258F0E93FD70}"/>
                    </a:ext>
                  </a:extLst>
                </p:cNvPr>
                <p:cNvSpPr/>
                <p:nvPr/>
              </p:nvSpPr>
              <p:spPr>
                <a:xfrm>
                  <a:off x="8713398" y="49859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00" name="자유형: 도형 1199">
                  <a:extLst>
                    <a:ext uri="{FF2B5EF4-FFF2-40B4-BE49-F238E27FC236}">
                      <a16:creationId xmlns:a16="http://schemas.microsoft.com/office/drawing/2014/main" id="{ED3BBA6C-7790-35DD-16AC-E30296D28437}"/>
                    </a:ext>
                  </a:extLst>
                </p:cNvPr>
                <p:cNvSpPr/>
                <p:nvPr/>
              </p:nvSpPr>
              <p:spPr>
                <a:xfrm>
                  <a:off x="8713398" y="503219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01" name="자유형: 도형 1200">
                  <a:extLst>
                    <a:ext uri="{FF2B5EF4-FFF2-40B4-BE49-F238E27FC236}">
                      <a16:creationId xmlns:a16="http://schemas.microsoft.com/office/drawing/2014/main" id="{8422FB7F-CA24-FA0E-1BF1-5919B4CAE492}"/>
                    </a:ext>
                  </a:extLst>
                </p:cNvPr>
                <p:cNvSpPr/>
                <p:nvPr/>
              </p:nvSpPr>
              <p:spPr>
                <a:xfrm>
                  <a:off x="8713398" y="507839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02" name="자유형: 도형 1201">
                  <a:extLst>
                    <a:ext uri="{FF2B5EF4-FFF2-40B4-BE49-F238E27FC236}">
                      <a16:creationId xmlns:a16="http://schemas.microsoft.com/office/drawing/2014/main" id="{4F8CB0F5-B1A9-81CA-7A02-B00F98E02241}"/>
                    </a:ext>
                  </a:extLst>
                </p:cNvPr>
                <p:cNvSpPr/>
                <p:nvPr/>
              </p:nvSpPr>
              <p:spPr>
                <a:xfrm>
                  <a:off x="8669583" y="461614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03" name="자유형: 도형 1202">
                  <a:extLst>
                    <a:ext uri="{FF2B5EF4-FFF2-40B4-BE49-F238E27FC236}">
                      <a16:creationId xmlns:a16="http://schemas.microsoft.com/office/drawing/2014/main" id="{8B89AA4F-6812-2907-5179-EC1BA3314E1E}"/>
                    </a:ext>
                  </a:extLst>
                </p:cNvPr>
                <p:cNvSpPr/>
                <p:nvPr/>
              </p:nvSpPr>
              <p:spPr>
                <a:xfrm>
                  <a:off x="8669583" y="466234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04" name="자유형: 도형 1203">
                  <a:extLst>
                    <a:ext uri="{FF2B5EF4-FFF2-40B4-BE49-F238E27FC236}">
                      <a16:creationId xmlns:a16="http://schemas.microsoft.com/office/drawing/2014/main" id="{FC7B76C1-E0C3-4797-0FDC-B24120882CF3}"/>
                    </a:ext>
                  </a:extLst>
                </p:cNvPr>
                <p:cNvSpPr/>
                <p:nvPr/>
              </p:nvSpPr>
              <p:spPr>
                <a:xfrm>
                  <a:off x="8669583" y="47085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05" name="자유형: 도형 1204">
                  <a:extLst>
                    <a:ext uri="{FF2B5EF4-FFF2-40B4-BE49-F238E27FC236}">
                      <a16:creationId xmlns:a16="http://schemas.microsoft.com/office/drawing/2014/main" id="{41CCC1C9-3E9F-348E-8E36-C102F8F40395}"/>
                    </a:ext>
                  </a:extLst>
                </p:cNvPr>
                <p:cNvSpPr/>
                <p:nvPr/>
              </p:nvSpPr>
              <p:spPr>
                <a:xfrm>
                  <a:off x="8669583" y="47548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06" name="자유형: 도형 1205">
                  <a:extLst>
                    <a:ext uri="{FF2B5EF4-FFF2-40B4-BE49-F238E27FC236}">
                      <a16:creationId xmlns:a16="http://schemas.microsoft.com/office/drawing/2014/main" id="{B3E30191-3F66-2C8C-51BB-62F758D7F734}"/>
                    </a:ext>
                  </a:extLst>
                </p:cNvPr>
                <p:cNvSpPr/>
                <p:nvPr/>
              </p:nvSpPr>
              <p:spPr>
                <a:xfrm>
                  <a:off x="8669583" y="480102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07" name="자유형: 도형 1206">
                  <a:extLst>
                    <a:ext uri="{FF2B5EF4-FFF2-40B4-BE49-F238E27FC236}">
                      <a16:creationId xmlns:a16="http://schemas.microsoft.com/office/drawing/2014/main" id="{AB852585-8058-EA1A-0D63-DCED5B50882F}"/>
                    </a:ext>
                  </a:extLst>
                </p:cNvPr>
                <p:cNvSpPr/>
                <p:nvPr/>
              </p:nvSpPr>
              <p:spPr>
                <a:xfrm>
                  <a:off x="8669583" y="48472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08" name="자유형: 도형 1207">
                  <a:extLst>
                    <a:ext uri="{FF2B5EF4-FFF2-40B4-BE49-F238E27FC236}">
                      <a16:creationId xmlns:a16="http://schemas.microsoft.com/office/drawing/2014/main" id="{03A1D700-C61B-D096-408B-FA861C17C10A}"/>
                    </a:ext>
                  </a:extLst>
                </p:cNvPr>
                <p:cNvSpPr/>
                <p:nvPr/>
              </p:nvSpPr>
              <p:spPr>
                <a:xfrm>
                  <a:off x="8669583" y="489351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09" name="자유형: 도형 1208">
                  <a:extLst>
                    <a:ext uri="{FF2B5EF4-FFF2-40B4-BE49-F238E27FC236}">
                      <a16:creationId xmlns:a16="http://schemas.microsoft.com/office/drawing/2014/main" id="{6A928EEA-F960-6A32-C59D-CDAE0485B655}"/>
                    </a:ext>
                  </a:extLst>
                </p:cNvPr>
                <p:cNvSpPr/>
                <p:nvPr/>
              </p:nvSpPr>
              <p:spPr>
                <a:xfrm>
                  <a:off x="8669583" y="493970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10" name="자유형: 도형 1209">
                  <a:extLst>
                    <a:ext uri="{FF2B5EF4-FFF2-40B4-BE49-F238E27FC236}">
                      <a16:creationId xmlns:a16="http://schemas.microsoft.com/office/drawing/2014/main" id="{E633C19E-8E93-68FA-9DCE-BA678540FACC}"/>
                    </a:ext>
                  </a:extLst>
                </p:cNvPr>
                <p:cNvSpPr/>
                <p:nvPr/>
              </p:nvSpPr>
              <p:spPr>
                <a:xfrm>
                  <a:off x="8669583" y="49859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11" name="자유형: 도형 1210">
                  <a:extLst>
                    <a:ext uri="{FF2B5EF4-FFF2-40B4-BE49-F238E27FC236}">
                      <a16:creationId xmlns:a16="http://schemas.microsoft.com/office/drawing/2014/main" id="{A216EA43-C38D-CD1C-24E3-0A574E5F593A}"/>
                    </a:ext>
                  </a:extLst>
                </p:cNvPr>
                <p:cNvSpPr/>
                <p:nvPr/>
              </p:nvSpPr>
              <p:spPr>
                <a:xfrm>
                  <a:off x="8669583" y="503219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12" name="자유형: 도형 1211">
                  <a:extLst>
                    <a:ext uri="{FF2B5EF4-FFF2-40B4-BE49-F238E27FC236}">
                      <a16:creationId xmlns:a16="http://schemas.microsoft.com/office/drawing/2014/main" id="{37EC867B-8CFF-A08A-03C5-2A4DB02C5321}"/>
                    </a:ext>
                  </a:extLst>
                </p:cNvPr>
                <p:cNvSpPr/>
                <p:nvPr/>
              </p:nvSpPr>
              <p:spPr>
                <a:xfrm>
                  <a:off x="8669583" y="507839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13" name="자유형: 도형 1212">
                  <a:extLst>
                    <a:ext uri="{FF2B5EF4-FFF2-40B4-BE49-F238E27FC236}">
                      <a16:creationId xmlns:a16="http://schemas.microsoft.com/office/drawing/2014/main" id="{F999439F-926B-714A-4A33-7C0EBCC377D6}"/>
                    </a:ext>
                  </a:extLst>
                </p:cNvPr>
                <p:cNvSpPr/>
                <p:nvPr/>
              </p:nvSpPr>
              <p:spPr>
                <a:xfrm>
                  <a:off x="8669583" y="512458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14" name="자유형: 도형 1213">
                  <a:extLst>
                    <a:ext uri="{FF2B5EF4-FFF2-40B4-BE49-F238E27FC236}">
                      <a16:creationId xmlns:a16="http://schemas.microsoft.com/office/drawing/2014/main" id="{034C665F-DCC7-E8DF-F9A5-5971DF2EC6FB}"/>
                    </a:ext>
                  </a:extLst>
                </p:cNvPr>
                <p:cNvSpPr/>
                <p:nvPr/>
              </p:nvSpPr>
              <p:spPr>
                <a:xfrm>
                  <a:off x="8669583" y="52632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15" name="자유형: 도형 1214">
                  <a:extLst>
                    <a:ext uri="{FF2B5EF4-FFF2-40B4-BE49-F238E27FC236}">
                      <a16:creationId xmlns:a16="http://schemas.microsoft.com/office/drawing/2014/main" id="{EEBCA61A-8C59-66CD-610B-9AFE23614E48}"/>
                    </a:ext>
                  </a:extLst>
                </p:cNvPr>
                <p:cNvSpPr/>
                <p:nvPr/>
              </p:nvSpPr>
              <p:spPr>
                <a:xfrm>
                  <a:off x="8669583" y="5309469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16" name="자유형: 도형 1215">
                  <a:extLst>
                    <a:ext uri="{FF2B5EF4-FFF2-40B4-BE49-F238E27FC236}">
                      <a16:creationId xmlns:a16="http://schemas.microsoft.com/office/drawing/2014/main" id="{B94ACF6D-1C16-A673-9F5E-DD8584178D7A}"/>
                    </a:ext>
                  </a:extLst>
                </p:cNvPr>
                <p:cNvSpPr/>
                <p:nvPr/>
              </p:nvSpPr>
              <p:spPr>
                <a:xfrm>
                  <a:off x="8625863" y="461614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17" name="자유형: 도형 1216">
                  <a:extLst>
                    <a:ext uri="{FF2B5EF4-FFF2-40B4-BE49-F238E27FC236}">
                      <a16:creationId xmlns:a16="http://schemas.microsoft.com/office/drawing/2014/main" id="{AC968EBF-620F-4B34-4FDA-9AD65F3BFC02}"/>
                    </a:ext>
                  </a:extLst>
                </p:cNvPr>
                <p:cNvSpPr/>
                <p:nvPr/>
              </p:nvSpPr>
              <p:spPr>
                <a:xfrm>
                  <a:off x="8625863" y="466234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18" name="자유형: 도형 1217">
                  <a:extLst>
                    <a:ext uri="{FF2B5EF4-FFF2-40B4-BE49-F238E27FC236}">
                      <a16:creationId xmlns:a16="http://schemas.microsoft.com/office/drawing/2014/main" id="{95EC2211-44D8-D625-324A-9FD47531B971}"/>
                    </a:ext>
                  </a:extLst>
                </p:cNvPr>
                <p:cNvSpPr/>
                <p:nvPr/>
              </p:nvSpPr>
              <p:spPr>
                <a:xfrm>
                  <a:off x="8625863" y="47085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19" name="자유형: 도형 1218">
                  <a:extLst>
                    <a:ext uri="{FF2B5EF4-FFF2-40B4-BE49-F238E27FC236}">
                      <a16:creationId xmlns:a16="http://schemas.microsoft.com/office/drawing/2014/main" id="{579008E1-C278-A021-A482-F25FA38FE8E3}"/>
                    </a:ext>
                  </a:extLst>
                </p:cNvPr>
                <p:cNvSpPr/>
                <p:nvPr/>
              </p:nvSpPr>
              <p:spPr>
                <a:xfrm>
                  <a:off x="8625863" y="48472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20" name="자유형: 도형 1219">
                  <a:extLst>
                    <a:ext uri="{FF2B5EF4-FFF2-40B4-BE49-F238E27FC236}">
                      <a16:creationId xmlns:a16="http://schemas.microsoft.com/office/drawing/2014/main" id="{14987D3A-A53B-D407-4A19-86B9CA343799}"/>
                    </a:ext>
                  </a:extLst>
                </p:cNvPr>
                <p:cNvSpPr/>
                <p:nvPr/>
              </p:nvSpPr>
              <p:spPr>
                <a:xfrm>
                  <a:off x="8625863" y="489351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21" name="자유형: 도형 1220">
                  <a:extLst>
                    <a:ext uri="{FF2B5EF4-FFF2-40B4-BE49-F238E27FC236}">
                      <a16:creationId xmlns:a16="http://schemas.microsoft.com/office/drawing/2014/main" id="{B5C719BF-E228-44C9-6112-7C0651E154FA}"/>
                    </a:ext>
                  </a:extLst>
                </p:cNvPr>
                <p:cNvSpPr/>
                <p:nvPr/>
              </p:nvSpPr>
              <p:spPr>
                <a:xfrm>
                  <a:off x="8625863" y="493970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22" name="자유형: 도형 1221">
                  <a:extLst>
                    <a:ext uri="{FF2B5EF4-FFF2-40B4-BE49-F238E27FC236}">
                      <a16:creationId xmlns:a16="http://schemas.microsoft.com/office/drawing/2014/main" id="{FD85D18D-ED2A-285C-433C-050A8062D4D1}"/>
                    </a:ext>
                  </a:extLst>
                </p:cNvPr>
                <p:cNvSpPr/>
                <p:nvPr/>
              </p:nvSpPr>
              <p:spPr>
                <a:xfrm>
                  <a:off x="8625863" y="49859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23" name="자유형: 도형 1222">
                  <a:extLst>
                    <a:ext uri="{FF2B5EF4-FFF2-40B4-BE49-F238E27FC236}">
                      <a16:creationId xmlns:a16="http://schemas.microsoft.com/office/drawing/2014/main" id="{279E966E-16CB-1AF3-7E5C-48075E9105F4}"/>
                    </a:ext>
                  </a:extLst>
                </p:cNvPr>
                <p:cNvSpPr/>
                <p:nvPr/>
              </p:nvSpPr>
              <p:spPr>
                <a:xfrm>
                  <a:off x="8625863" y="503219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24" name="자유형: 도형 1223">
                  <a:extLst>
                    <a:ext uri="{FF2B5EF4-FFF2-40B4-BE49-F238E27FC236}">
                      <a16:creationId xmlns:a16="http://schemas.microsoft.com/office/drawing/2014/main" id="{EE96EA89-3313-9156-F3BC-18B548F7B84A}"/>
                    </a:ext>
                  </a:extLst>
                </p:cNvPr>
                <p:cNvSpPr/>
                <p:nvPr/>
              </p:nvSpPr>
              <p:spPr>
                <a:xfrm>
                  <a:off x="8625863" y="507839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25" name="자유형: 도형 1224">
                  <a:extLst>
                    <a:ext uri="{FF2B5EF4-FFF2-40B4-BE49-F238E27FC236}">
                      <a16:creationId xmlns:a16="http://schemas.microsoft.com/office/drawing/2014/main" id="{1446CD36-AC99-FEBE-8942-EA98EE27731B}"/>
                    </a:ext>
                  </a:extLst>
                </p:cNvPr>
                <p:cNvSpPr/>
                <p:nvPr/>
              </p:nvSpPr>
              <p:spPr>
                <a:xfrm>
                  <a:off x="8625863" y="512458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26" name="자유형: 도형 1225">
                  <a:extLst>
                    <a:ext uri="{FF2B5EF4-FFF2-40B4-BE49-F238E27FC236}">
                      <a16:creationId xmlns:a16="http://schemas.microsoft.com/office/drawing/2014/main" id="{175235B6-88CF-A547-75D5-9159CC3E1036}"/>
                    </a:ext>
                  </a:extLst>
                </p:cNvPr>
                <p:cNvSpPr/>
                <p:nvPr/>
              </p:nvSpPr>
              <p:spPr>
                <a:xfrm>
                  <a:off x="8625863" y="52632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27" name="자유형: 도형 1226">
                  <a:extLst>
                    <a:ext uri="{FF2B5EF4-FFF2-40B4-BE49-F238E27FC236}">
                      <a16:creationId xmlns:a16="http://schemas.microsoft.com/office/drawing/2014/main" id="{92F6DD79-F511-16FB-ABEB-44B19A881633}"/>
                    </a:ext>
                  </a:extLst>
                </p:cNvPr>
                <p:cNvSpPr/>
                <p:nvPr/>
              </p:nvSpPr>
              <p:spPr>
                <a:xfrm>
                  <a:off x="8625863" y="5309469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28" name="자유형: 도형 1227">
                  <a:extLst>
                    <a:ext uri="{FF2B5EF4-FFF2-40B4-BE49-F238E27FC236}">
                      <a16:creationId xmlns:a16="http://schemas.microsoft.com/office/drawing/2014/main" id="{8439BD03-6177-8C90-D344-098FE486F595}"/>
                    </a:ext>
                  </a:extLst>
                </p:cNvPr>
                <p:cNvSpPr/>
                <p:nvPr/>
              </p:nvSpPr>
              <p:spPr>
                <a:xfrm>
                  <a:off x="8625863" y="5355761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3 h 27622"/>
                    <a:gd name="connsiteX3" fmla="*/ 0 w 27527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29" name="자유형: 도형 1228">
                  <a:extLst>
                    <a:ext uri="{FF2B5EF4-FFF2-40B4-BE49-F238E27FC236}">
                      <a16:creationId xmlns:a16="http://schemas.microsoft.com/office/drawing/2014/main" id="{4C28B810-89C2-5AB2-306A-570916993D43}"/>
                    </a:ext>
                  </a:extLst>
                </p:cNvPr>
                <p:cNvSpPr/>
                <p:nvPr/>
              </p:nvSpPr>
              <p:spPr>
                <a:xfrm>
                  <a:off x="8166853" y="433877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30" name="자유형: 도형 1229">
                  <a:extLst>
                    <a:ext uri="{FF2B5EF4-FFF2-40B4-BE49-F238E27FC236}">
                      <a16:creationId xmlns:a16="http://schemas.microsoft.com/office/drawing/2014/main" id="{829869F3-666E-96FE-A038-4EB1C29C8AB7}"/>
                    </a:ext>
                  </a:extLst>
                </p:cNvPr>
                <p:cNvSpPr/>
                <p:nvPr/>
              </p:nvSpPr>
              <p:spPr>
                <a:xfrm>
                  <a:off x="8166853" y="438497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31" name="자유형: 도형 1230">
                  <a:extLst>
                    <a:ext uri="{FF2B5EF4-FFF2-40B4-BE49-F238E27FC236}">
                      <a16:creationId xmlns:a16="http://schemas.microsoft.com/office/drawing/2014/main" id="{569B8761-3A69-0459-88A8-B157CFEF9AA3}"/>
                    </a:ext>
                  </a:extLst>
                </p:cNvPr>
                <p:cNvSpPr/>
                <p:nvPr/>
              </p:nvSpPr>
              <p:spPr>
                <a:xfrm>
                  <a:off x="8166853" y="4431264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32" name="자유형: 도형 1231">
                  <a:extLst>
                    <a:ext uri="{FF2B5EF4-FFF2-40B4-BE49-F238E27FC236}">
                      <a16:creationId xmlns:a16="http://schemas.microsoft.com/office/drawing/2014/main" id="{4D680DA0-CD7F-12E4-7AFD-286BC9FA7DBE}"/>
                    </a:ext>
                  </a:extLst>
                </p:cNvPr>
                <p:cNvSpPr/>
                <p:nvPr/>
              </p:nvSpPr>
              <p:spPr>
                <a:xfrm>
                  <a:off x="8166853" y="447746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33" name="자유형: 도형 1232">
                  <a:extLst>
                    <a:ext uri="{FF2B5EF4-FFF2-40B4-BE49-F238E27FC236}">
                      <a16:creationId xmlns:a16="http://schemas.microsoft.com/office/drawing/2014/main" id="{3ABEF422-E42E-88DF-A48A-8C2A1C8E4D27}"/>
                    </a:ext>
                  </a:extLst>
                </p:cNvPr>
                <p:cNvSpPr/>
                <p:nvPr/>
              </p:nvSpPr>
              <p:spPr>
                <a:xfrm>
                  <a:off x="8166853" y="452365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34" name="자유형: 도형 1233">
                  <a:extLst>
                    <a:ext uri="{FF2B5EF4-FFF2-40B4-BE49-F238E27FC236}">
                      <a16:creationId xmlns:a16="http://schemas.microsoft.com/office/drawing/2014/main" id="{2AAC4AE1-B461-D194-498D-F540D6A00272}"/>
                    </a:ext>
                  </a:extLst>
                </p:cNvPr>
                <p:cNvSpPr/>
                <p:nvPr/>
              </p:nvSpPr>
              <p:spPr>
                <a:xfrm>
                  <a:off x="8166853" y="4569948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35" name="자유형: 도형 1234">
                  <a:extLst>
                    <a:ext uri="{FF2B5EF4-FFF2-40B4-BE49-F238E27FC236}">
                      <a16:creationId xmlns:a16="http://schemas.microsoft.com/office/drawing/2014/main" id="{5B14957B-885E-031D-14D7-F006E4CBBB01}"/>
                    </a:ext>
                  </a:extLst>
                </p:cNvPr>
                <p:cNvSpPr/>
                <p:nvPr/>
              </p:nvSpPr>
              <p:spPr>
                <a:xfrm>
                  <a:off x="8166853" y="461614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36" name="자유형: 도형 1235">
                  <a:extLst>
                    <a:ext uri="{FF2B5EF4-FFF2-40B4-BE49-F238E27FC236}">
                      <a16:creationId xmlns:a16="http://schemas.microsoft.com/office/drawing/2014/main" id="{1430BED4-CE0E-5A06-E9DF-299178FEE8F1}"/>
                    </a:ext>
                  </a:extLst>
                </p:cNvPr>
                <p:cNvSpPr/>
                <p:nvPr/>
              </p:nvSpPr>
              <p:spPr>
                <a:xfrm>
                  <a:off x="8166853" y="466234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37" name="자유형: 도형 1236">
                  <a:extLst>
                    <a:ext uri="{FF2B5EF4-FFF2-40B4-BE49-F238E27FC236}">
                      <a16:creationId xmlns:a16="http://schemas.microsoft.com/office/drawing/2014/main" id="{69AE47DD-EA0D-3D4E-0DC9-789D0CDF3993}"/>
                    </a:ext>
                  </a:extLst>
                </p:cNvPr>
                <p:cNvSpPr/>
                <p:nvPr/>
              </p:nvSpPr>
              <p:spPr>
                <a:xfrm>
                  <a:off x="8166853" y="470853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38" name="자유형: 도형 1237">
                  <a:extLst>
                    <a:ext uri="{FF2B5EF4-FFF2-40B4-BE49-F238E27FC236}">
                      <a16:creationId xmlns:a16="http://schemas.microsoft.com/office/drawing/2014/main" id="{68FC90F4-D737-675A-DB09-6AAA4F3D43F9}"/>
                    </a:ext>
                  </a:extLst>
                </p:cNvPr>
                <p:cNvSpPr/>
                <p:nvPr/>
              </p:nvSpPr>
              <p:spPr>
                <a:xfrm>
                  <a:off x="8166853" y="475482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39" name="자유형: 도형 1238">
                  <a:extLst>
                    <a:ext uri="{FF2B5EF4-FFF2-40B4-BE49-F238E27FC236}">
                      <a16:creationId xmlns:a16="http://schemas.microsoft.com/office/drawing/2014/main" id="{9D3E98A2-C168-D028-9A2B-249D655D9CA9}"/>
                    </a:ext>
                  </a:extLst>
                </p:cNvPr>
                <p:cNvSpPr/>
                <p:nvPr/>
              </p:nvSpPr>
              <p:spPr>
                <a:xfrm>
                  <a:off x="8166853" y="480102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40" name="자유형: 도형 1239">
                  <a:extLst>
                    <a:ext uri="{FF2B5EF4-FFF2-40B4-BE49-F238E27FC236}">
                      <a16:creationId xmlns:a16="http://schemas.microsoft.com/office/drawing/2014/main" id="{0F7B2695-E6E4-DDC1-8C55-092063371889}"/>
                    </a:ext>
                  </a:extLst>
                </p:cNvPr>
                <p:cNvSpPr/>
                <p:nvPr/>
              </p:nvSpPr>
              <p:spPr>
                <a:xfrm>
                  <a:off x="8166853" y="484722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41" name="자유형: 도형 1240">
                  <a:extLst>
                    <a:ext uri="{FF2B5EF4-FFF2-40B4-BE49-F238E27FC236}">
                      <a16:creationId xmlns:a16="http://schemas.microsoft.com/office/drawing/2014/main" id="{632D6705-C0B1-DA6C-5B8A-493D7CBC2AA8}"/>
                    </a:ext>
                  </a:extLst>
                </p:cNvPr>
                <p:cNvSpPr/>
                <p:nvPr/>
              </p:nvSpPr>
              <p:spPr>
                <a:xfrm>
                  <a:off x="8166853" y="489351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42" name="자유형: 도형 1241">
                  <a:extLst>
                    <a:ext uri="{FF2B5EF4-FFF2-40B4-BE49-F238E27FC236}">
                      <a16:creationId xmlns:a16="http://schemas.microsoft.com/office/drawing/2014/main" id="{093B95A2-3255-0087-C573-E688CD0E1FC1}"/>
                    </a:ext>
                  </a:extLst>
                </p:cNvPr>
                <p:cNvSpPr/>
                <p:nvPr/>
              </p:nvSpPr>
              <p:spPr>
                <a:xfrm>
                  <a:off x="8166853" y="493970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43" name="자유형: 도형 1242">
                  <a:extLst>
                    <a:ext uri="{FF2B5EF4-FFF2-40B4-BE49-F238E27FC236}">
                      <a16:creationId xmlns:a16="http://schemas.microsoft.com/office/drawing/2014/main" id="{05356219-BB18-701E-F631-ACC5B23E02B0}"/>
                    </a:ext>
                  </a:extLst>
                </p:cNvPr>
                <p:cNvSpPr/>
                <p:nvPr/>
              </p:nvSpPr>
              <p:spPr>
                <a:xfrm>
                  <a:off x="8166853" y="498590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44" name="자유형: 도형 1243">
                  <a:extLst>
                    <a:ext uri="{FF2B5EF4-FFF2-40B4-BE49-F238E27FC236}">
                      <a16:creationId xmlns:a16="http://schemas.microsoft.com/office/drawing/2014/main" id="{D00E8B6D-A16A-1422-C9C6-86ABD99FBA51}"/>
                    </a:ext>
                  </a:extLst>
                </p:cNvPr>
                <p:cNvSpPr/>
                <p:nvPr/>
              </p:nvSpPr>
              <p:spPr>
                <a:xfrm>
                  <a:off x="8166853" y="503219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45" name="자유형: 도형 1244">
                  <a:extLst>
                    <a:ext uri="{FF2B5EF4-FFF2-40B4-BE49-F238E27FC236}">
                      <a16:creationId xmlns:a16="http://schemas.microsoft.com/office/drawing/2014/main" id="{BEF26F93-8442-530F-92EB-1D348B779DE0}"/>
                    </a:ext>
                  </a:extLst>
                </p:cNvPr>
                <p:cNvSpPr/>
                <p:nvPr/>
              </p:nvSpPr>
              <p:spPr>
                <a:xfrm>
                  <a:off x="8166853" y="507839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8 h 27527"/>
                    <a:gd name="connsiteX3" fmla="*/ 0 w 27622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46" name="자유형: 도형 1245">
                  <a:extLst>
                    <a:ext uri="{FF2B5EF4-FFF2-40B4-BE49-F238E27FC236}">
                      <a16:creationId xmlns:a16="http://schemas.microsoft.com/office/drawing/2014/main" id="{9BEF5C0C-5D7F-F9A1-57C6-6D89F0B97C4A}"/>
                    </a:ext>
                  </a:extLst>
                </p:cNvPr>
                <p:cNvSpPr/>
                <p:nvPr/>
              </p:nvSpPr>
              <p:spPr>
                <a:xfrm>
                  <a:off x="8166853" y="512458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47" name="자유형: 도형 1246">
                  <a:extLst>
                    <a:ext uri="{FF2B5EF4-FFF2-40B4-BE49-F238E27FC236}">
                      <a16:creationId xmlns:a16="http://schemas.microsoft.com/office/drawing/2014/main" id="{AB53B006-A49B-8919-CC56-764F3170E60E}"/>
                    </a:ext>
                  </a:extLst>
                </p:cNvPr>
                <p:cNvSpPr/>
                <p:nvPr/>
              </p:nvSpPr>
              <p:spPr>
                <a:xfrm>
                  <a:off x="8166853" y="517088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48" name="자유형: 도형 1247">
                  <a:extLst>
                    <a:ext uri="{FF2B5EF4-FFF2-40B4-BE49-F238E27FC236}">
                      <a16:creationId xmlns:a16="http://schemas.microsoft.com/office/drawing/2014/main" id="{9313C538-05B2-E557-97BB-1985330BD78C}"/>
                    </a:ext>
                  </a:extLst>
                </p:cNvPr>
                <p:cNvSpPr/>
                <p:nvPr/>
              </p:nvSpPr>
              <p:spPr>
                <a:xfrm>
                  <a:off x="8166853" y="521707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8 h 27527"/>
                    <a:gd name="connsiteX3" fmla="*/ 0 w 27622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49" name="자유형: 도형 1248">
                  <a:extLst>
                    <a:ext uri="{FF2B5EF4-FFF2-40B4-BE49-F238E27FC236}">
                      <a16:creationId xmlns:a16="http://schemas.microsoft.com/office/drawing/2014/main" id="{81AF9697-34BD-F77F-83EA-3F250DD87501}"/>
                    </a:ext>
                  </a:extLst>
                </p:cNvPr>
                <p:cNvSpPr/>
                <p:nvPr/>
              </p:nvSpPr>
              <p:spPr>
                <a:xfrm>
                  <a:off x="8166853" y="526327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50" name="자유형: 도형 1249">
                  <a:extLst>
                    <a:ext uri="{FF2B5EF4-FFF2-40B4-BE49-F238E27FC236}">
                      <a16:creationId xmlns:a16="http://schemas.microsoft.com/office/drawing/2014/main" id="{E1863C2F-4B54-2F83-8471-6DA347C0D31C}"/>
                    </a:ext>
                  </a:extLst>
                </p:cNvPr>
                <p:cNvSpPr/>
                <p:nvPr/>
              </p:nvSpPr>
              <p:spPr>
                <a:xfrm>
                  <a:off x="8166853" y="5309469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2 w 27622"/>
                    <a:gd name="connsiteY1" fmla="*/ 0 h 27622"/>
                    <a:gd name="connsiteX2" fmla="*/ 27622 w 27622"/>
                    <a:gd name="connsiteY2" fmla="*/ 27622 h 27622"/>
                    <a:gd name="connsiteX3" fmla="*/ 0 w 27622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51" name="자유형: 도형 1250">
                  <a:extLst>
                    <a:ext uri="{FF2B5EF4-FFF2-40B4-BE49-F238E27FC236}">
                      <a16:creationId xmlns:a16="http://schemas.microsoft.com/office/drawing/2014/main" id="{43339FA3-8172-35F2-81EB-32BC2B355B23}"/>
                    </a:ext>
                  </a:extLst>
                </p:cNvPr>
                <p:cNvSpPr/>
                <p:nvPr/>
              </p:nvSpPr>
              <p:spPr>
                <a:xfrm>
                  <a:off x="8166853" y="5355761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2 w 27622"/>
                    <a:gd name="connsiteY1" fmla="*/ 0 h 27622"/>
                    <a:gd name="connsiteX2" fmla="*/ 27622 w 27622"/>
                    <a:gd name="connsiteY2" fmla="*/ 27623 h 27622"/>
                    <a:gd name="connsiteX3" fmla="*/ 0 w 27622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52" name="자유형: 도형 1251">
                  <a:extLst>
                    <a:ext uri="{FF2B5EF4-FFF2-40B4-BE49-F238E27FC236}">
                      <a16:creationId xmlns:a16="http://schemas.microsoft.com/office/drawing/2014/main" id="{F8E911F6-C58E-BE97-A1D2-BEB8533074E8}"/>
                    </a:ext>
                  </a:extLst>
                </p:cNvPr>
                <p:cNvSpPr/>
                <p:nvPr/>
              </p:nvSpPr>
              <p:spPr>
                <a:xfrm>
                  <a:off x="8123038" y="433877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53" name="자유형: 도형 1252">
                  <a:extLst>
                    <a:ext uri="{FF2B5EF4-FFF2-40B4-BE49-F238E27FC236}">
                      <a16:creationId xmlns:a16="http://schemas.microsoft.com/office/drawing/2014/main" id="{0885D1CF-9A54-E7E5-A6D7-362097C9E381}"/>
                    </a:ext>
                  </a:extLst>
                </p:cNvPr>
                <p:cNvSpPr/>
                <p:nvPr/>
              </p:nvSpPr>
              <p:spPr>
                <a:xfrm>
                  <a:off x="8123038" y="438497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54" name="자유형: 도형 1253">
                  <a:extLst>
                    <a:ext uri="{FF2B5EF4-FFF2-40B4-BE49-F238E27FC236}">
                      <a16:creationId xmlns:a16="http://schemas.microsoft.com/office/drawing/2014/main" id="{7DEFE172-ED80-A32A-07C7-FA656F8FD73A}"/>
                    </a:ext>
                  </a:extLst>
                </p:cNvPr>
                <p:cNvSpPr/>
                <p:nvPr/>
              </p:nvSpPr>
              <p:spPr>
                <a:xfrm>
                  <a:off x="8123038" y="4431264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55" name="자유형: 도형 1254">
                  <a:extLst>
                    <a:ext uri="{FF2B5EF4-FFF2-40B4-BE49-F238E27FC236}">
                      <a16:creationId xmlns:a16="http://schemas.microsoft.com/office/drawing/2014/main" id="{A70C796A-5249-FADC-36B2-7A5ACB20801D}"/>
                    </a:ext>
                  </a:extLst>
                </p:cNvPr>
                <p:cNvSpPr/>
                <p:nvPr/>
              </p:nvSpPr>
              <p:spPr>
                <a:xfrm>
                  <a:off x="8123038" y="447746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56" name="자유형: 도형 1255">
                  <a:extLst>
                    <a:ext uri="{FF2B5EF4-FFF2-40B4-BE49-F238E27FC236}">
                      <a16:creationId xmlns:a16="http://schemas.microsoft.com/office/drawing/2014/main" id="{5D17C101-AFF0-AA71-FE22-8AB5A5D8A3DF}"/>
                    </a:ext>
                  </a:extLst>
                </p:cNvPr>
                <p:cNvSpPr/>
                <p:nvPr/>
              </p:nvSpPr>
              <p:spPr>
                <a:xfrm>
                  <a:off x="8123038" y="452365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57" name="자유형: 도형 1256">
                  <a:extLst>
                    <a:ext uri="{FF2B5EF4-FFF2-40B4-BE49-F238E27FC236}">
                      <a16:creationId xmlns:a16="http://schemas.microsoft.com/office/drawing/2014/main" id="{56C104F6-63B2-9D98-6BA4-A8199BAE9519}"/>
                    </a:ext>
                  </a:extLst>
                </p:cNvPr>
                <p:cNvSpPr/>
                <p:nvPr/>
              </p:nvSpPr>
              <p:spPr>
                <a:xfrm>
                  <a:off x="8123038" y="4569948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58" name="자유형: 도형 1257">
                  <a:extLst>
                    <a:ext uri="{FF2B5EF4-FFF2-40B4-BE49-F238E27FC236}">
                      <a16:creationId xmlns:a16="http://schemas.microsoft.com/office/drawing/2014/main" id="{D6558C5B-0AB3-074B-C789-29AA473A8623}"/>
                    </a:ext>
                  </a:extLst>
                </p:cNvPr>
                <p:cNvSpPr/>
                <p:nvPr/>
              </p:nvSpPr>
              <p:spPr>
                <a:xfrm>
                  <a:off x="8123038" y="461614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59" name="자유형: 도형 1258">
                  <a:extLst>
                    <a:ext uri="{FF2B5EF4-FFF2-40B4-BE49-F238E27FC236}">
                      <a16:creationId xmlns:a16="http://schemas.microsoft.com/office/drawing/2014/main" id="{C308F3D1-D2AD-EB79-F723-1EB4B80B339F}"/>
                    </a:ext>
                  </a:extLst>
                </p:cNvPr>
                <p:cNvSpPr/>
                <p:nvPr/>
              </p:nvSpPr>
              <p:spPr>
                <a:xfrm>
                  <a:off x="8123038" y="466234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60" name="자유형: 도형 1259">
                  <a:extLst>
                    <a:ext uri="{FF2B5EF4-FFF2-40B4-BE49-F238E27FC236}">
                      <a16:creationId xmlns:a16="http://schemas.microsoft.com/office/drawing/2014/main" id="{F7FDFA29-D59C-B8BF-1050-5769CC4D1C38}"/>
                    </a:ext>
                  </a:extLst>
                </p:cNvPr>
                <p:cNvSpPr/>
                <p:nvPr/>
              </p:nvSpPr>
              <p:spPr>
                <a:xfrm>
                  <a:off x="8123038" y="470853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61" name="자유형: 도형 1260">
                  <a:extLst>
                    <a:ext uri="{FF2B5EF4-FFF2-40B4-BE49-F238E27FC236}">
                      <a16:creationId xmlns:a16="http://schemas.microsoft.com/office/drawing/2014/main" id="{1C89BE0D-8135-86AB-5E41-BF9A39447285}"/>
                    </a:ext>
                  </a:extLst>
                </p:cNvPr>
                <p:cNvSpPr/>
                <p:nvPr/>
              </p:nvSpPr>
              <p:spPr>
                <a:xfrm>
                  <a:off x="8123038" y="475482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62" name="자유형: 도형 1261">
                  <a:extLst>
                    <a:ext uri="{FF2B5EF4-FFF2-40B4-BE49-F238E27FC236}">
                      <a16:creationId xmlns:a16="http://schemas.microsoft.com/office/drawing/2014/main" id="{3C0A6BF5-3CD7-B450-F878-60606711DD7B}"/>
                    </a:ext>
                  </a:extLst>
                </p:cNvPr>
                <p:cNvSpPr/>
                <p:nvPr/>
              </p:nvSpPr>
              <p:spPr>
                <a:xfrm>
                  <a:off x="8123038" y="480102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63" name="자유형: 도형 1262">
                  <a:extLst>
                    <a:ext uri="{FF2B5EF4-FFF2-40B4-BE49-F238E27FC236}">
                      <a16:creationId xmlns:a16="http://schemas.microsoft.com/office/drawing/2014/main" id="{51A95688-CEE2-45AB-09F9-3F53953E0B0A}"/>
                    </a:ext>
                  </a:extLst>
                </p:cNvPr>
                <p:cNvSpPr/>
                <p:nvPr/>
              </p:nvSpPr>
              <p:spPr>
                <a:xfrm>
                  <a:off x="8123038" y="484722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64" name="자유형: 도형 1263">
                  <a:extLst>
                    <a:ext uri="{FF2B5EF4-FFF2-40B4-BE49-F238E27FC236}">
                      <a16:creationId xmlns:a16="http://schemas.microsoft.com/office/drawing/2014/main" id="{F3EC87A1-4534-3928-54B4-50E38AE2CBF0}"/>
                    </a:ext>
                  </a:extLst>
                </p:cNvPr>
                <p:cNvSpPr/>
                <p:nvPr/>
              </p:nvSpPr>
              <p:spPr>
                <a:xfrm>
                  <a:off x="8123038" y="489351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65" name="자유형: 도형 1264">
                  <a:extLst>
                    <a:ext uri="{FF2B5EF4-FFF2-40B4-BE49-F238E27FC236}">
                      <a16:creationId xmlns:a16="http://schemas.microsoft.com/office/drawing/2014/main" id="{BEC5A313-CEF6-8D12-05DE-4A6B75D9983C}"/>
                    </a:ext>
                  </a:extLst>
                </p:cNvPr>
                <p:cNvSpPr/>
                <p:nvPr/>
              </p:nvSpPr>
              <p:spPr>
                <a:xfrm>
                  <a:off x="8123038" y="493970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66" name="자유형: 도형 1265">
                  <a:extLst>
                    <a:ext uri="{FF2B5EF4-FFF2-40B4-BE49-F238E27FC236}">
                      <a16:creationId xmlns:a16="http://schemas.microsoft.com/office/drawing/2014/main" id="{D1A918BD-50A6-68D7-F562-5B20D3BBE14E}"/>
                    </a:ext>
                  </a:extLst>
                </p:cNvPr>
                <p:cNvSpPr/>
                <p:nvPr/>
              </p:nvSpPr>
              <p:spPr>
                <a:xfrm>
                  <a:off x="8123038" y="498590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67" name="자유형: 도형 1266">
                  <a:extLst>
                    <a:ext uri="{FF2B5EF4-FFF2-40B4-BE49-F238E27FC236}">
                      <a16:creationId xmlns:a16="http://schemas.microsoft.com/office/drawing/2014/main" id="{693CD830-984C-8BB1-F547-B91C03752732}"/>
                    </a:ext>
                  </a:extLst>
                </p:cNvPr>
                <p:cNvSpPr/>
                <p:nvPr/>
              </p:nvSpPr>
              <p:spPr>
                <a:xfrm>
                  <a:off x="8123038" y="503219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68" name="자유형: 도형 1267">
                  <a:extLst>
                    <a:ext uri="{FF2B5EF4-FFF2-40B4-BE49-F238E27FC236}">
                      <a16:creationId xmlns:a16="http://schemas.microsoft.com/office/drawing/2014/main" id="{48E7850A-F6D4-4D4D-0A62-167EBA4049AF}"/>
                    </a:ext>
                  </a:extLst>
                </p:cNvPr>
                <p:cNvSpPr/>
                <p:nvPr/>
              </p:nvSpPr>
              <p:spPr>
                <a:xfrm>
                  <a:off x="8123038" y="507839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8 h 27527"/>
                    <a:gd name="connsiteX3" fmla="*/ 0 w 27622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69" name="자유형: 도형 1268">
                  <a:extLst>
                    <a:ext uri="{FF2B5EF4-FFF2-40B4-BE49-F238E27FC236}">
                      <a16:creationId xmlns:a16="http://schemas.microsoft.com/office/drawing/2014/main" id="{EF51C203-6D43-226A-269E-DCA96DAC22A6}"/>
                    </a:ext>
                  </a:extLst>
                </p:cNvPr>
                <p:cNvSpPr/>
                <p:nvPr/>
              </p:nvSpPr>
              <p:spPr>
                <a:xfrm>
                  <a:off x="8123038" y="512458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70" name="자유형: 도형 1269">
                  <a:extLst>
                    <a:ext uri="{FF2B5EF4-FFF2-40B4-BE49-F238E27FC236}">
                      <a16:creationId xmlns:a16="http://schemas.microsoft.com/office/drawing/2014/main" id="{76101DFD-EDF0-5A7C-AC24-2B83FCD76E4E}"/>
                    </a:ext>
                  </a:extLst>
                </p:cNvPr>
                <p:cNvSpPr/>
                <p:nvPr/>
              </p:nvSpPr>
              <p:spPr>
                <a:xfrm>
                  <a:off x="8123038" y="517088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71" name="자유형: 도형 1270">
                  <a:extLst>
                    <a:ext uri="{FF2B5EF4-FFF2-40B4-BE49-F238E27FC236}">
                      <a16:creationId xmlns:a16="http://schemas.microsoft.com/office/drawing/2014/main" id="{AB86F9BD-6FF6-95EF-5A9A-77E33C1AA738}"/>
                    </a:ext>
                  </a:extLst>
                </p:cNvPr>
                <p:cNvSpPr/>
                <p:nvPr/>
              </p:nvSpPr>
              <p:spPr>
                <a:xfrm>
                  <a:off x="8079223" y="433877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72" name="자유형: 도형 1271">
                  <a:extLst>
                    <a:ext uri="{FF2B5EF4-FFF2-40B4-BE49-F238E27FC236}">
                      <a16:creationId xmlns:a16="http://schemas.microsoft.com/office/drawing/2014/main" id="{BDF61403-063E-BADD-A541-6B3011A050EB}"/>
                    </a:ext>
                  </a:extLst>
                </p:cNvPr>
                <p:cNvSpPr/>
                <p:nvPr/>
              </p:nvSpPr>
              <p:spPr>
                <a:xfrm>
                  <a:off x="8079223" y="43849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73" name="자유형: 도형 1272">
                  <a:extLst>
                    <a:ext uri="{FF2B5EF4-FFF2-40B4-BE49-F238E27FC236}">
                      <a16:creationId xmlns:a16="http://schemas.microsoft.com/office/drawing/2014/main" id="{2094BF98-0DDC-A3A4-4B02-111D6F7AAE30}"/>
                    </a:ext>
                  </a:extLst>
                </p:cNvPr>
                <p:cNvSpPr/>
                <p:nvPr/>
              </p:nvSpPr>
              <p:spPr>
                <a:xfrm>
                  <a:off x="8079223" y="443126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74" name="자유형: 도형 1273">
                  <a:extLst>
                    <a:ext uri="{FF2B5EF4-FFF2-40B4-BE49-F238E27FC236}">
                      <a16:creationId xmlns:a16="http://schemas.microsoft.com/office/drawing/2014/main" id="{03B8CB05-202A-7729-B131-9A8F8077D56C}"/>
                    </a:ext>
                  </a:extLst>
                </p:cNvPr>
                <p:cNvSpPr/>
                <p:nvPr/>
              </p:nvSpPr>
              <p:spPr>
                <a:xfrm>
                  <a:off x="8079223" y="447746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75" name="자유형: 도형 1274">
                  <a:extLst>
                    <a:ext uri="{FF2B5EF4-FFF2-40B4-BE49-F238E27FC236}">
                      <a16:creationId xmlns:a16="http://schemas.microsoft.com/office/drawing/2014/main" id="{D370D43F-E3DD-B886-96E1-C33DAE2182F8}"/>
                    </a:ext>
                  </a:extLst>
                </p:cNvPr>
                <p:cNvSpPr/>
                <p:nvPr/>
              </p:nvSpPr>
              <p:spPr>
                <a:xfrm>
                  <a:off x="8079223" y="452365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76" name="자유형: 도형 1275">
                  <a:extLst>
                    <a:ext uri="{FF2B5EF4-FFF2-40B4-BE49-F238E27FC236}">
                      <a16:creationId xmlns:a16="http://schemas.microsoft.com/office/drawing/2014/main" id="{9C558D6C-414A-8190-1680-6650987EB0C3}"/>
                    </a:ext>
                  </a:extLst>
                </p:cNvPr>
                <p:cNvSpPr/>
                <p:nvPr/>
              </p:nvSpPr>
              <p:spPr>
                <a:xfrm>
                  <a:off x="8079223" y="456994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77" name="자유형: 도형 1276">
                  <a:extLst>
                    <a:ext uri="{FF2B5EF4-FFF2-40B4-BE49-F238E27FC236}">
                      <a16:creationId xmlns:a16="http://schemas.microsoft.com/office/drawing/2014/main" id="{F2A274D1-400E-2D7E-DAAB-FEEEEC7F2E49}"/>
                    </a:ext>
                  </a:extLst>
                </p:cNvPr>
                <p:cNvSpPr/>
                <p:nvPr/>
              </p:nvSpPr>
              <p:spPr>
                <a:xfrm>
                  <a:off x="8079223" y="461614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78" name="자유형: 도형 1277">
                  <a:extLst>
                    <a:ext uri="{FF2B5EF4-FFF2-40B4-BE49-F238E27FC236}">
                      <a16:creationId xmlns:a16="http://schemas.microsoft.com/office/drawing/2014/main" id="{7495768C-B6CA-4307-051C-86A7FE6254CD}"/>
                    </a:ext>
                  </a:extLst>
                </p:cNvPr>
                <p:cNvSpPr/>
                <p:nvPr/>
              </p:nvSpPr>
              <p:spPr>
                <a:xfrm>
                  <a:off x="8079223" y="466234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79" name="자유형: 도형 1278">
                  <a:extLst>
                    <a:ext uri="{FF2B5EF4-FFF2-40B4-BE49-F238E27FC236}">
                      <a16:creationId xmlns:a16="http://schemas.microsoft.com/office/drawing/2014/main" id="{BA4F238C-9EAE-1BF5-4070-330C205F8344}"/>
                    </a:ext>
                  </a:extLst>
                </p:cNvPr>
                <p:cNvSpPr/>
                <p:nvPr/>
              </p:nvSpPr>
              <p:spPr>
                <a:xfrm>
                  <a:off x="8079223" y="47085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80" name="자유형: 도형 1279">
                  <a:extLst>
                    <a:ext uri="{FF2B5EF4-FFF2-40B4-BE49-F238E27FC236}">
                      <a16:creationId xmlns:a16="http://schemas.microsoft.com/office/drawing/2014/main" id="{128B9D34-2F6A-EFA7-BABD-E47B80AE3C65}"/>
                    </a:ext>
                  </a:extLst>
                </p:cNvPr>
                <p:cNvSpPr/>
                <p:nvPr/>
              </p:nvSpPr>
              <p:spPr>
                <a:xfrm>
                  <a:off x="8079223" y="47548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81" name="자유형: 도형 1280">
                  <a:extLst>
                    <a:ext uri="{FF2B5EF4-FFF2-40B4-BE49-F238E27FC236}">
                      <a16:creationId xmlns:a16="http://schemas.microsoft.com/office/drawing/2014/main" id="{8CB75B17-AAAF-2EFD-77BF-D3672F9CB2BF}"/>
                    </a:ext>
                  </a:extLst>
                </p:cNvPr>
                <p:cNvSpPr/>
                <p:nvPr/>
              </p:nvSpPr>
              <p:spPr>
                <a:xfrm>
                  <a:off x="8079223" y="480102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82" name="자유형: 도형 1281">
                  <a:extLst>
                    <a:ext uri="{FF2B5EF4-FFF2-40B4-BE49-F238E27FC236}">
                      <a16:creationId xmlns:a16="http://schemas.microsoft.com/office/drawing/2014/main" id="{A8D37D6D-1149-A17A-A53B-913513082E57}"/>
                    </a:ext>
                  </a:extLst>
                </p:cNvPr>
                <p:cNvSpPr/>
                <p:nvPr/>
              </p:nvSpPr>
              <p:spPr>
                <a:xfrm>
                  <a:off x="8079223" y="48472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83" name="자유형: 도형 1282">
                  <a:extLst>
                    <a:ext uri="{FF2B5EF4-FFF2-40B4-BE49-F238E27FC236}">
                      <a16:creationId xmlns:a16="http://schemas.microsoft.com/office/drawing/2014/main" id="{F2AC43B8-F9B4-9F5F-03F3-9A805CE3CCD3}"/>
                    </a:ext>
                  </a:extLst>
                </p:cNvPr>
                <p:cNvSpPr/>
                <p:nvPr/>
              </p:nvSpPr>
              <p:spPr>
                <a:xfrm>
                  <a:off x="8079223" y="489351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84" name="자유형: 도형 1283">
                  <a:extLst>
                    <a:ext uri="{FF2B5EF4-FFF2-40B4-BE49-F238E27FC236}">
                      <a16:creationId xmlns:a16="http://schemas.microsoft.com/office/drawing/2014/main" id="{03FEA115-8A5A-9570-5B3C-0DA5D8187377}"/>
                    </a:ext>
                  </a:extLst>
                </p:cNvPr>
                <p:cNvSpPr/>
                <p:nvPr/>
              </p:nvSpPr>
              <p:spPr>
                <a:xfrm>
                  <a:off x="8079223" y="493970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85" name="자유형: 도형 1284">
                  <a:extLst>
                    <a:ext uri="{FF2B5EF4-FFF2-40B4-BE49-F238E27FC236}">
                      <a16:creationId xmlns:a16="http://schemas.microsoft.com/office/drawing/2014/main" id="{16883487-D580-4411-790D-83F992E7848C}"/>
                    </a:ext>
                  </a:extLst>
                </p:cNvPr>
                <p:cNvSpPr/>
                <p:nvPr/>
              </p:nvSpPr>
              <p:spPr>
                <a:xfrm>
                  <a:off x="8079223" y="49859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86" name="자유형: 도형 1285">
                  <a:extLst>
                    <a:ext uri="{FF2B5EF4-FFF2-40B4-BE49-F238E27FC236}">
                      <a16:creationId xmlns:a16="http://schemas.microsoft.com/office/drawing/2014/main" id="{DAB1D30C-F7FA-F756-C484-15F0E69123AC}"/>
                    </a:ext>
                  </a:extLst>
                </p:cNvPr>
                <p:cNvSpPr/>
                <p:nvPr/>
              </p:nvSpPr>
              <p:spPr>
                <a:xfrm>
                  <a:off x="8079223" y="503219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87" name="자유형: 도형 1286">
                  <a:extLst>
                    <a:ext uri="{FF2B5EF4-FFF2-40B4-BE49-F238E27FC236}">
                      <a16:creationId xmlns:a16="http://schemas.microsoft.com/office/drawing/2014/main" id="{B3CA2743-48CB-EA25-50AF-DCA5961B75E2}"/>
                    </a:ext>
                  </a:extLst>
                </p:cNvPr>
                <p:cNvSpPr/>
                <p:nvPr/>
              </p:nvSpPr>
              <p:spPr>
                <a:xfrm>
                  <a:off x="8079223" y="507839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88" name="자유형: 도형 1287">
                  <a:extLst>
                    <a:ext uri="{FF2B5EF4-FFF2-40B4-BE49-F238E27FC236}">
                      <a16:creationId xmlns:a16="http://schemas.microsoft.com/office/drawing/2014/main" id="{BDD3BE4F-DFC7-F3A3-91FE-01A854C21EAA}"/>
                    </a:ext>
                  </a:extLst>
                </p:cNvPr>
                <p:cNvSpPr/>
                <p:nvPr/>
              </p:nvSpPr>
              <p:spPr>
                <a:xfrm>
                  <a:off x="8079223" y="512458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89" name="자유형: 도형 1288">
                  <a:extLst>
                    <a:ext uri="{FF2B5EF4-FFF2-40B4-BE49-F238E27FC236}">
                      <a16:creationId xmlns:a16="http://schemas.microsoft.com/office/drawing/2014/main" id="{ECFDB34F-E3AE-1BD5-9963-DC8095A8F287}"/>
                    </a:ext>
                  </a:extLst>
                </p:cNvPr>
                <p:cNvSpPr/>
                <p:nvPr/>
              </p:nvSpPr>
              <p:spPr>
                <a:xfrm>
                  <a:off x="8079223" y="517088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90" name="자유형: 도형 1289">
                  <a:extLst>
                    <a:ext uri="{FF2B5EF4-FFF2-40B4-BE49-F238E27FC236}">
                      <a16:creationId xmlns:a16="http://schemas.microsoft.com/office/drawing/2014/main" id="{444D5E35-AD9B-394A-61B5-235B3ED2C412}"/>
                    </a:ext>
                  </a:extLst>
                </p:cNvPr>
                <p:cNvSpPr/>
                <p:nvPr/>
              </p:nvSpPr>
              <p:spPr>
                <a:xfrm>
                  <a:off x="8035408" y="433877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91" name="자유형: 도형 1290">
                  <a:extLst>
                    <a:ext uri="{FF2B5EF4-FFF2-40B4-BE49-F238E27FC236}">
                      <a16:creationId xmlns:a16="http://schemas.microsoft.com/office/drawing/2014/main" id="{9E0E5368-FBF5-247D-0E77-C53C89BC9C8F}"/>
                    </a:ext>
                  </a:extLst>
                </p:cNvPr>
                <p:cNvSpPr/>
                <p:nvPr/>
              </p:nvSpPr>
              <p:spPr>
                <a:xfrm>
                  <a:off x="8035408" y="438497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92" name="자유형: 도형 1291">
                  <a:extLst>
                    <a:ext uri="{FF2B5EF4-FFF2-40B4-BE49-F238E27FC236}">
                      <a16:creationId xmlns:a16="http://schemas.microsoft.com/office/drawing/2014/main" id="{E8357F06-A799-356B-3474-927F314BCC5A}"/>
                    </a:ext>
                  </a:extLst>
                </p:cNvPr>
                <p:cNvSpPr/>
                <p:nvPr/>
              </p:nvSpPr>
              <p:spPr>
                <a:xfrm>
                  <a:off x="8035408" y="4431264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93" name="자유형: 도형 1292">
                  <a:extLst>
                    <a:ext uri="{FF2B5EF4-FFF2-40B4-BE49-F238E27FC236}">
                      <a16:creationId xmlns:a16="http://schemas.microsoft.com/office/drawing/2014/main" id="{A46E1644-588B-FECB-A5FC-2C860489A23F}"/>
                    </a:ext>
                  </a:extLst>
                </p:cNvPr>
                <p:cNvSpPr/>
                <p:nvPr/>
              </p:nvSpPr>
              <p:spPr>
                <a:xfrm>
                  <a:off x="8035408" y="447746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94" name="자유형: 도형 1293">
                  <a:extLst>
                    <a:ext uri="{FF2B5EF4-FFF2-40B4-BE49-F238E27FC236}">
                      <a16:creationId xmlns:a16="http://schemas.microsoft.com/office/drawing/2014/main" id="{990D270D-C4A3-70B5-6BCA-803BF55CCB46}"/>
                    </a:ext>
                  </a:extLst>
                </p:cNvPr>
                <p:cNvSpPr/>
                <p:nvPr/>
              </p:nvSpPr>
              <p:spPr>
                <a:xfrm>
                  <a:off x="8035408" y="452365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95" name="자유형: 도형 1294">
                  <a:extLst>
                    <a:ext uri="{FF2B5EF4-FFF2-40B4-BE49-F238E27FC236}">
                      <a16:creationId xmlns:a16="http://schemas.microsoft.com/office/drawing/2014/main" id="{469BF431-8A3E-62DA-585D-6BAFC837AF0E}"/>
                    </a:ext>
                  </a:extLst>
                </p:cNvPr>
                <p:cNvSpPr/>
                <p:nvPr/>
              </p:nvSpPr>
              <p:spPr>
                <a:xfrm>
                  <a:off x="8035408" y="4569948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96" name="자유형: 도형 1295">
                  <a:extLst>
                    <a:ext uri="{FF2B5EF4-FFF2-40B4-BE49-F238E27FC236}">
                      <a16:creationId xmlns:a16="http://schemas.microsoft.com/office/drawing/2014/main" id="{8DBAF173-2E52-86D4-6511-EBA96ECD3A16}"/>
                    </a:ext>
                  </a:extLst>
                </p:cNvPr>
                <p:cNvSpPr/>
                <p:nvPr/>
              </p:nvSpPr>
              <p:spPr>
                <a:xfrm>
                  <a:off x="8035408" y="461614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97" name="자유형: 도형 1296">
                  <a:extLst>
                    <a:ext uri="{FF2B5EF4-FFF2-40B4-BE49-F238E27FC236}">
                      <a16:creationId xmlns:a16="http://schemas.microsoft.com/office/drawing/2014/main" id="{E6A02A4E-4EFE-5BC6-C9A4-8DC220F6B662}"/>
                    </a:ext>
                  </a:extLst>
                </p:cNvPr>
                <p:cNvSpPr/>
                <p:nvPr/>
              </p:nvSpPr>
              <p:spPr>
                <a:xfrm>
                  <a:off x="8035408" y="466234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98" name="자유형: 도형 1297">
                  <a:extLst>
                    <a:ext uri="{FF2B5EF4-FFF2-40B4-BE49-F238E27FC236}">
                      <a16:creationId xmlns:a16="http://schemas.microsoft.com/office/drawing/2014/main" id="{BCADFA3A-5849-DC01-0135-129FCDF39174}"/>
                    </a:ext>
                  </a:extLst>
                </p:cNvPr>
                <p:cNvSpPr/>
                <p:nvPr/>
              </p:nvSpPr>
              <p:spPr>
                <a:xfrm>
                  <a:off x="8035408" y="470853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99" name="자유형: 도형 1298">
                  <a:extLst>
                    <a:ext uri="{FF2B5EF4-FFF2-40B4-BE49-F238E27FC236}">
                      <a16:creationId xmlns:a16="http://schemas.microsoft.com/office/drawing/2014/main" id="{A57EE302-A8C0-CCE3-DD48-AE430EF065A0}"/>
                    </a:ext>
                  </a:extLst>
                </p:cNvPr>
                <p:cNvSpPr/>
                <p:nvPr/>
              </p:nvSpPr>
              <p:spPr>
                <a:xfrm>
                  <a:off x="8035408" y="475482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00" name="자유형: 도형 1299">
                  <a:extLst>
                    <a:ext uri="{FF2B5EF4-FFF2-40B4-BE49-F238E27FC236}">
                      <a16:creationId xmlns:a16="http://schemas.microsoft.com/office/drawing/2014/main" id="{BB5F4BA4-42A1-B31C-11FB-21F04C2D8C29}"/>
                    </a:ext>
                  </a:extLst>
                </p:cNvPr>
                <p:cNvSpPr/>
                <p:nvPr/>
              </p:nvSpPr>
              <p:spPr>
                <a:xfrm>
                  <a:off x="8035408" y="480102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01" name="자유형: 도형 1300">
                  <a:extLst>
                    <a:ext uri="{FF2B5EF4-FFF2-40B4-BE49-F238E27FC236}">
                      <a16:creationId xmlns:a16="http://schemas.microsoft.com/office/drawing/2014/main" id="{BBCB92DA-59CD-4AC6-F941-34590D814E91}"/>
                    </a:ext>
                  </a:extLst>
                </p:cNvPr>
                <p:cNvSpPr/>
                <p:nvPr/>
              </p:nvSpPr>
              <p:spPr>
                <a:xfrm>
                  <a:off x="8035408" y="484722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02" name="자유형: 도형 1301">
                  <a:extLst>
                    <a:ext uri="{FF2B5EF4-FFF2-40B4-BE49-F238E27FC236}">
                      <a16:creationId xmlns:a16="http://schemas.microsoft.com/office/drawing/2014/main" id="{94E60E79-E05B-197F-8611-38F4C64FAC1A}"/>
                    </a:ext>
                  </a:extLst>
                </p:cNvPr>
                <p:cNvSpPr/>
                <p:nvPr/>
              </p:nvSpPr>
              <p:spPr>
                <a:xfrm>
                  <a:off x="8035408" y="489351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03" name="자유형: 도형 1302">
                  <a:extLst>
                    <a:ext uri="{FF2B5EF4-FFF2-40B4-BE49-F238E27FC236}">
                      <a16:creationId xmlns:a16="http://schemas.microsoft.com/office/drawing/2014/main" id="{676FF73A-BF28-2709-01CD-5FA16DC68BA2}"/>
                    </a:ext>
                  </a:extLst>
                </p:cNvPr>
                <p:cNvSpPr/>
                <p:nvPr/>
              </p:nvSpPr>
              <p:spPr>
                <a:xfrm>
                  <a:off x="8035408" y="493970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04" name="자유형: 도형 1303">
                  <a:extLst>
                    <a:ext uri="{FF2B5EF4-FFF2-40B4-BE49-F238E27FC236}">
                      <a16:creationId xmlns:a16="http://schemas.microsoft.com/office/drawing/2014/main" id="{D707DD3B-22D3-7128-BB9B-6CD1B93D4704}"/>
                    </a:ext>
                  </a:extLst>
                </p:cNvPr>
                <p:cNvSpPr/>
                <p:nvPr/>
              </p:nvSpPr>
              <p:spPr>
                <a:xfrm>
                  <a:off x="8035408" y="498590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05" name="자유형: 도형 1304">
                  <a:extLst>
                    <a:ext uri="{FF2B5EF4-FFF2-40B4-BE49-F238E27FC236}">
                      <a16:creationId xmlns:a16="http://schemas.microsoft.com/office/drawing/2014/main" id="{0433B018-C60C-71F4-C958-27E1206B5672}"/>
                    </a:ext>
                  </a:extLst>
                </p:cNvPr>
                <p:cNvSpPr/>
                <p:nvPr/>
              </p:nvSpPr>
              <p:spPr>
                <a:xfrm>
                  <a:off x="7991688" y="433877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06" name="자유형: 도형 1305">
                  <a:extLst>
                    <a:ext uri="{FF2B5EF4-FFF2-40B4-BE49-F238E27FC236}">
                      <a16:creationId xmlns:a16="http://schemas.microsoft.com/office/drawing/2014/main" id="{3DDC0C95-4762-858B-686F-399A04C02A8B}"/>
                    </a:ext>
                  </a:extLst>
                </p:cNvPr>
                <p:cNvSpPr/>
                <p:nvPr/>
              </p:nvSpPr>
              <p:spPr>
                <a:xfrm>
                  <a:off x="7991688" y="438497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07" name="자유형: 도형 1306">
                  <a:extLst>
                    <a:ext uri="{FF2B5EF4-FFF2-40B4-BE49-F238E27FC236}">
                      <a16:creationId xmlns:a16="http://schemas.microsoft.com/office/drawing/2014/main" id="{072DECB8-2967-B8CC-0387-1DCB47AF3335}"/>
                    </a:ext>
                  </a:extLst>
                </p:cNvPr>
                <p:cNvSpPr/>
                <p:nvPr/>
              </p:nvSpPr>
              <p:spPr>
                <a:xfrm>
                  <a:off x="7991688" y="4431264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08" name="자유형: 도형 1307">
                  <a:extLst>
                    <a:ext uri="{FF2B5EF4-FFF2-40B4-BE49-F238E27FC236}">
                      <a16:creationId xmlns:a16="http://schemas.microsoft.com/office/drawing/2014/main" id="{FBC13C19-FF87-DFF8-61C7-6DC383E31D5C}"/>
                    </a:ext>
                  </a:extLst>
                </p:cNvPr>
                <p:cNvSpPr/>
                <p:nvPr/>
              </p:nvSpPr>
              <p:spPr>
                <a:xfrm>
                  <a:off x="7991688" y="447746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09" name="자유형: 도형 1308">
                  <a:extLst>
                    <a:ext uri="{FF2B5EF4-FFF2-40B4-BE49-F238E27FC236}">
                      <a16:creationId xmlns:a16="http://schemas.microsoft.com/office/drawing/2014/main" id="{AA9C88EB-75D9-50F2-183B-575971819F89}"/>
                    </a:ext>
                  </a:extLst>
                </p:cNvPr>
                <p:cNvSpPr/>
                <p:nvPr/>
              </p:nvSpPr>
              <p:spPr>
                <a:xfrm>
                  <a:off x="7991688" y="452365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10" name="자유형: 도형 1309">
                  <a:extLst>
                    <a:ext uri="{FF2B5EF4-FFF2-40B4-BE49-F238E27FC236}">
                      <a16:creationId xmlns:a16="http://schemas.microsoft.com/office/drawing/2014/main" id="{99D12996-06B1-4CA5-4E8D-B7F3479CEC7A}"/>
                    </a:ext>
                  </a:extLst>
                </p:cNvPr>
                <p:cNvSpPr/>
                <p:nvPr/>
              </p:nvSpPr>
              <p:spPr>
                <a:xfrm>
                  <a:off x="7991688" y="4569948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11" name="자유형: 도형 1310">
                  <a:extLst>
                    <a:ext uri="{FF2B5EF4-FFF2-40B4-BE49-F238E27FC236}">
                      <a16:creationId xmlns:a16="http://schemas.microsoft.com/office/drawing/2014/main" id="{2AA6222E-5E6B-4FF5-67F4-B61F5B096154}"/>
                    </a:ext>
                  </a:extLst>
                </p:cNvPr>
                <p:cNvSpPr/>
                <p:nvPr/>
              </p:nvSpPr>
              <p:spPr>
                <a:xfrm>
                  <a:off x="7991688" y="461614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12" name="자유형: 도형 1311">
                  <a:extLst>
                    <a:ext uri="{FF2B5EF4-FFF2-40B4-BE49-F238E27FC236}">
                      <a16:creationId xmlns:a16="http://schemas.microsoft.com/office/drawing/2014/main" id="{A5B76D91-0562-C4FE-625F-FF05116EBCE0}"/>
                    </a:ext>
                  </a:extLst>
                </p:cNvPr>
                <p:cNvSpPr/>
                <p:nvPr/>
              </p:nvSpPr>
              <p:spPr>
                <a:xfrm>
                  <a:off x="7991688" y="466234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13" name="자유형: 도형 1312">
                  <a:extLst>
                    <a:ext uri="{FF2B5EF4-FFF2-40B4-BE49-F238E27FC236}">
                      <a16:creationId xmlns:a16="http://schemas.microsoft.com/office/drawing/2014/main" id="{B4490C74-711E-0CDF-3926-B3016285115E}"/>
                    </a:ext>
                  </a:extLst>
                </p:cNvPr>
                <p:cNvSpPr/>
                <p:nvPr/>
              </p:nvSpPr>
              <p:spPr>
                <a:xfrm>
                  <a:off x="7991688" y="470853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14" name="자유형: 도형 1313">
                  <a:extLst>
                    <a:ext uri="{FF2B5EF4-FFF2-40B4-BE49-F238E27FC236}">
                      <a16:creationId xmlns:a16="http://schemas.microsoft.com/office/drawing/2014/main" id="{7B37EFB7-93A9-B293-92B4-BF58A9D03569}"/>
                    </a:ext>
                  </a:extLst>
                </p:cNvPr>
                <p:cNvSpPr/>
                <p:nvPr/>
              </p:nvSpPr>
              <p:spPr>
                <a:xfrm>
                  <a:off x="7991688" y="475482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15" name="자유형: 도형 1314">
                  <a:extLst>
                    <a:ext uri="{FF2B5EF4-FFF2-40B4-BE49-F238E27FC236}">
                      <a16:creationId xmlns:a16="http://schemas.microsoft.com/office/drawing/2014/main" id="{4FF431EE-6D14-89EA-FEDC-4F205DB5FF49}"/>
                    </a:ext>
                  </a:extLst>
                </p:cNvPr>
                <p:cNvSpPr/>
                <p:nvPr/>
              </p:nvSpPr>
              <p:spPr>
                <a:xfrm>
                  <a:off x="7991688" y="480102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16" name="자유형: 도형 1315">
                  <a:extLst>
                    <a:ext uri="{FF2B5EF4-FFF2-40B4-BE49-F238E27FC236}">
                      <a16:creationId xmlns:a16="http://schemas.microsoft.com/office/drawing/2014/main" id="{216EFCEF-382D-9BB9-3E1B-2551E29ABC2E}"/>
                    </a:ext>
                  </a:extLst>
                </p:cNvPr>
                <p:cNvSpPr/>
                <p:nvPr/>
              </p:nvSpPr>
              <p:spPr>
                <a:xfrm>
                  <a:off x="7991688" y="484722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17" name="자유형: 도형 1316">
                  <a:extLst>
                    <a:ext uri="{FF2B5EF4-FFF2-40B4-BE49-F238E27FC236}">
                      <a16:creationId xmlns:a16="http://schemas.microsoft.com/office/drawing/2014/main" id="{218623BF-0F78-1D85-657F-6BCC18BC7CF9}"/>
                    </a:ext>
                  </a:extLst>
                </p:cNvPr>
                <p:cNvSpPr/>
                <p:nvPr/>
              </p:nvSpPr>
              <p:spPr>
                <a:xfrm>
                  <a:off x="7991688" y="489351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18" name="자유형: 도형 1317">
                  <a:extLst>
                    <a:ext uri="{FF2B5EF4-FFF2-40B4-BE49-F238E27FC236}">
                      <a16:creationId xmlns:a16="http://schemas.microsoft.com/office/drawing/2014/main" id="{8BAC99B5-48A9-5897-563B-17728231B214}"/>
                    </a:ext>
                  </a:extLst>
                </p:cNvPr>
                <p:cNvSpPr/>
                <p:nvPr/>
              </p:nvSpPr>
              <p:spPr>
                <a:xfrm>
                  <a:off x="7947873" y="433877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19" name="자유형: 도형 1318">
                  <a:extLst>
                    <a:ext uri="{FF2B5EF4-FFF2-40B4-BE49-F238E27FC236}">
                      <a16:creationId xmlns:a16="http://schemas.microsoft.com/office/drawing/2014/main" id="{6F51BCBD-6FE9-5A09-EFA8-6B766F33C504}"/>
                    </a:ext>
                  </a:extLst>
                </p:cNvPr>
                <p:cNvSpPr/>
                <p:nvPr/>
              </p:nvSpPr>
              <p:spPr>
                <a:xfrm>
                  <a:off x="7947873" y="43849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20" name="자유형: 도형 1319">
                  <a:extLst>
                    <a:ext uri="{FF2B5EF4-FFF2-40B4-BE49-F238E27FC236}">
                      <a16:creationId xmlns:a16="http://schemas.microsoft.com/office/drawing/2014/main" id="{B6F54A1E-D2A9-AD91-4BB2-B7AD01F9071B}"/>
                    </a:ext>
                  </a:extLst>
                </p:cNvPr>
                <p:cNvSpPr/>
                <p:nvPr/>
              </p:nvSpPr>
              <p:spPr>
                <a:xfrm>
                  <a:off x="7947873" y="443126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21" name="자유형: 도형 1320">
                  <a:extLst>
                    <a:ext uri="{FF2B5EF4-FFF2-40B4-BE49-F238E27FC236}">
                      <a16:creationId xmlns:a16="http://schemas.microsoft.com/office/drawing/2014/main" id="{100F16AE-E934-592A-17DB-196350715997}"/>
                    </a:ext>
                  </a:extLst>
                </p:cNvPr>
                <p:cNvSpPr/>
                <p:nvPr/>
              </p:nvSpPr>
              <p:spPr>
                <a:xfrm>
                  <a:off x="7947873" y="447746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22" name="자유형: 도형 1321">
                  <a:extLst>
                    <a:ext uri="{FF2B5EF4-FFF2-40B4-BE49-F238E27FC236}">
                      <a16:creationId xmlns:a16="http://schemas.microsoft.com/office/drawing/2014/main" id="{DBE4A661-36FD-65F4-B24D-672A35A88B25}"/>
                    </a:ext>
                  </a:extLst>
                </p:cNvPr>
                <p:cNvSpPr/>
                <p:nvPr/>
              </p:nvSpPr>
              <p:spPr>
                <a:xfrm>
                  <a:off x="7947873" y="452365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23" name="자유형: 도형 1322">
                  <a:extLst>
                    <a:ext uri="{FF2B5EF4-FFF2-40B4-BE49-F238E27FC236}">
                      <a16:creationId xmlns:a16="http://schemas.microsoft.com/office/drawing/2014/main" id="{B03B5900-3624-758F-42F0-07E7FC4C0C74}"/>
                    </a:ext>
                  </a:extLst>
                </p:cNvPr>
                <p:cNvSpPr/>
                <p:nvPr/>
              </p:nvSpPr>
              <p:spPr>
                <a:xfrm>
                  <a:off x="7947873" y="456994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24" name="자유형: 도형 1323">
                  <a:extLst>
                    <a:ext uri="{FF2B5EF4-FFF2-40B4-BE49-F238E27FC236}">
                      <a16:creationId xmlns:a16="http://schemas.microsoft.com/office/drawing/2014/main" id="{EFF44499-8D48-D101-43D0-8B9179C29F63}"/>
                    </a:ext>
                  </a:extLst>
                </p:cNvPr>
                <p:cNvSpPr/>
                <p:nvPr/>
              </p:nvSpPr>
              <p:spPr>
                <a:xfrm>
                  <a:off x="7947873" y="461614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25" name="자유형: 도형 1324">
                  <a:extLst>
                    <a:ext uri="{FF2B5EF4-FFF2-40B4-BE49-F238E27FC236}">
                      <a16:creationId xmlns:a16="http://schemas.microsoft.com/office/drawing/2014/main" id="{53F1F885-FB82-F304-67EB-477F751B4EA5}"/>
                    </a:ext>
                  </a:extLst>
                </p:cNvPr>
                <p:cNvSpPr/>
                <p:nvPr/>
              </p:nvSpPr>
              <p:spPr>
                <a:xfrm>
                  <a:off x="7947873" y="466234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26" name="자유형: 도형 1325">
                  <a:extLst>
                    <a:ext uri="{FF2B5EF4-FFF2-40B4-BE49-F238E27FC236}">
                      <a16:creationId xmlns:a16="http://schemas.microsoft.com/office/drawing/2014/main" id="{FDB1ACAE-9987-96D9-C140-6179AE4309F7}"/>
                    </a:ext>
                  </a:extLst>
                </p:cNvPr>
                <p:cNvSpPr/>
                <p:nvPr/>
              </p:nvSpPr>
              <p:spPr>
                <a:xfrm>
                  <a:off x="7947873" y="47085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27" name="자유형: 도형 1326">
                  <a:extLst>
                    <a:ext uri="{FF2B5EF4-FFF2-40B4-BE49-F238E27FC236}">
                      <a16:creationId xmlns:a16="http://schemas.microsoft.com/office/drawing/2014/main" id="{A431D4D6-6B3D-2FC1-9D61-37F132835574}"/>
                    </a:ext>
                  </a:extLst>
                </p:cNvPr>
                <p:cNvSpPr/>
                <p:nvPr/>
              </p:nvSpPr>
              <p:spPr>
                <a:xfrm>
                  <a:off x="7947873" y="47548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28" name="자유형: 도형 1327">
                  <a:extLst>
                    <a:ext uri="{FF2B5EF4-FFF2-40B4-BE49-F238E27FC236}">
                      <a16:creationId xmlns:a16="http://schemas.microsoft.com/office/drawing/2014/main" id="{54734F49-1EAD-6225-D92D-87BB065D033B}"/>
                    </a:ext>
                  </a:extLst>
                </p:cNvPr>
                <p:cNvSpPr/>
                <p:nvPr/>
              </p:nvSpPr>
              <p:spPr>
                <a:xfrm>
                  <a:off x="7947873" y="480102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29" name="자유형: 도형 1328">
                  <a:extLst>
                    <a:ext uri="{FF2B5EF4-FFF2-40B4-BE49-F238E27FC236}">
                      <a16:creationId xmlns:a16="http://schemas.microsoft.com/office/drawing/2014/main" id="{63A8361C-9041-9872-1132-E8274507C8B6}"/>
                    </a:ext>
                  </a:extLst>
                </p:cNvPr>
                <p:cNvSpPr/>
                <p:nvPr/>
              </p:nvSpPr>
              <p:spPr>
                <a:xfrm>
                  <a:off x="7947873" y="48472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30" name="자유형: 도형 1329">
                  <a:extLst>
                    <a:ext uri="{FF2B5EF4-FFF2-40B4-BE49-F238E27FC236}">
                      <a16:creationId xmlns:a16="http://schemas.microsoft.com/office/drawing/2014/main" id="{3E13159F-42AF-7B2E-63E7-25A1E2171245}"/>
                    </a:ext>
                  </a:extLst>
                </p:cNvPr>
                <p:cNvSpPr/>
                <p:nvPr/>
              </p:nvSpPr>
              <p:spPr>
                <a:xfrm>
                  <a:off x="11165799" y="467615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31" name="자유형: 도형 1330">
                  <a:extLst>
                    <a:ext uri="{FF2B5EF4-FFF2-40B4-BE49-F238E27FC236}">
                      <a16:creationId xmlns:a16="http://schemas.microsoft.com/office/drawing/2014/main" id="{03C94B9B-AB83-D9C5-DDA8-062FF0B70668}"/>
                    </a:ext>
                  </a:extLst>
                </p:cNvPr>
                <p:cNvSpPr/>
                <p:nvPr/>
              </p:nvSpPr>
              <p:spPr>
                <a:xfrm>
                  <a:off x="11165799" y="4722348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32" name="자유형: 도형 1331">
                  <a:extLst>
                    <a:ext uri="{FF2B5EF4-FFF2-40B4-BE49-F238E27FC236}">
                      <a16:creationId xmlns:a16="http://schemas.microsoft.com/office/drawing/2014/main" id="{D3E47788-02F7-0207-8133-B87A6186E366}"/>
                    </a:ext>
                  </a:extLst>
                </p:cNvPr>
                <p:cNvSpPr/>
                <p:nvPr/>
              </p:nvSpPr>
              <p:spPr>
                <a:xfrm>
                  <a:off x="11165799" y="476864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33" name="자유형: 도형 1332">
                  <a:extLst>
                    <a:ext uri="{FF2B5EF4-FFF2-40B4-BE49-F238E27FC236}">
                      <a16:creationId xmlns:a16="http://schemas.microsoft.com/office/drawing/2014/main" id="{382DAC68-EEE2-01FB-087D-8C381D5A9493}"/>
                    </a:ext>
                  </a:extLst>
                </p:cNvPr>
                <p:cNvSpPr/>
                <p:nvPr/>
              </p:nvSpPr>
              <p:spPr>
                <a:xfrm>
                  <a:off x="11165799" y="481483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34" name="자유형: 도형 1333">
                  <a:extLst>
                    <a:ext uri="{FF2B5EF4-FFF2-40B4-BE49-F238E27FC236}">
                      <a16:creationId xmlns:a16="http://schemas.microsoft.com/office/drawing/2014/main" id="{0A2EB072-D204-CA7A-5B5B-AB1FC979EE94}"/>
                    </a:ext>
                  </a:extLst>
                </p:cNvPr>
                <p:cNvSpPr/>
                <p:nvPr/>
              </p:nvSpPr>
              <p:spPr>
                <a:xfrm>
                  <a:off x="11165799" y="486103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35" name="자유형: 도형 1334">
                  <a:extLst>
                    <a:ext uri="{FF2B5EF4-FFF2-40B4-BE49-F238E27FC236}">
                      <a16:creationId xmlns:a16="http://schemas.microsoft.com/office/drawing/2014/main" id="{00D5452A-2F92-E6C2-B55D-DB8241E5D921}"/>
                    </a:ext>
                  </a:extLst>
                </p:cNvPr>
                <p:cNvSpPr/>
                <p:nvPr/>
              </p:nvSpPr>
              <p:spPr>
                <a:xfrm>
                  <a:off x="11165799" y="49072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36" name="자유형: 도형 1335">
                  <a:extLst>
                    <a:ext uri="{FF2B5EF4-FFF2-40B4-BE49-F238E27FC236}">
                      <a16:creationId xmlns:a16="http://schemas.microsoft.com/office/drawing/2014/main" id="{89245674-C65E-179D-FE15-B4D1EB0163E3}"/>
                    </a:ext>
                  </a:extLst>
                </p:cNvPr>
                <p:cNvSpPr/>
                <p:nvPr/>
              </p:nvSpPr>
              <p:spPr>
                <a:xfrm>
                  <a:off x="11165799" y="49535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37" name="자유형: 도형 1336">
                  <a:extLst>
                    <a:ext uri="{FF2B5EF4-FFF2-40B4-BE49-F238E27FC236}">
                      <a16:creationId xmlns:a16="http://schemas.microsoft.com/office/drawing/2014/main" id="{75A03254-D1C8-3FFA-80FD-697B092D4FF2}"/>
                    </a:ext>
                  </a:extLst>
                </p:cNvPr>
                <p:cNvSpPr/>
                <p:nvPr/>
              </p:nvSpPr>
              <p:spPr>
                <a:xfrm>
                  <a:off x="11165799" y="499971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38" name="자유형: 도형 1337">
                  <a:extLst>
                    <a:ext uri="{FF2B5EF4-FFF2-40B4-BE49-F238E27FC236}">
                      <a16:creationId xmlns:a16="http://schemas.microsoft.com/office/drawing/2014/main" id="{E7757A04-3356-7828-30A9-5853C0405A17}"/>
                    </a:ext>
                  </a:extLst>
                </p:cNvPr>
                <p:cNvSpPr/>
                <p:nvPr/>
              </p:nvSpPr>
              <p:spPr>
                <a:xfrm>
                  <a:off x="11165799" y="5045913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3 h 27622"/>
                    <a:gd name="connsiteX3" fmla="*/ 0 w 27527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39" name="자유형: 도형 1338">
                  <a:extLst>
                    <a:ext uri="{FF2B5EF4-FFF2-40B4-BE49-F238E27FC236}">
                      <a16:creationId xmlns:a16="http://schemas.microsoft.com/office/drawing/2014/main" id="{DF6334FB-79F7-F441-B13F-E58D993E4659}"/>
                    </a:ext>
                  </a:extLst>
                </p:cNvPr>
                <p:cNvSpPr/>
                <p:nvPr/>
              </p:nvSpPr>
              <p:spPr>
                <a:xfrm>
                  <a:off x="11165799" y="509220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40" name="자유형: 도형 1339">
                  <a:extLst>
                    <a:ext uri="{FF2B5EF4-FFF2-40B4-BE49-F238E27FC236}">
                      <a16:creationId xmlns:a16="http://schemas.microsoft.com/office/drawing/2014/main" id="{44EDAFFB-A78B-AC60-AB8E-EA9143F10802}"/>
                    </a:ext>
                  </a:extLst>
                </p:cNvPr>
                <p:cNvSpPr/>
                <p:nvPr/>
              </p:nvSpPr>
              <p:spPr>
                <a:xfrm>
                  <a:off x="11165799" y="513840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41" name="자유형: 도형 1340">
                  <a:extLst>
                    <a:ext uri="{FF2B5EF4-FFF2-40B4-BE49-F238E27FC236}">
                      <a16:creationId xmlns:a16="http://schemas.microsoft.com/office/drawing/2014/main" id="{B93050BD-9B18-85C4-3460-554CC357A7AD}"/>
                    </a:ext>
                  </a:extLst>
                </p:cNvPr>
                <p:cNvSpPr/>
                <p:nvPr/>
              </p:nvSpPr>
              <p:spPr>
                <a:xfrm>
                  <a:off x="11165799" y="518459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42" name="자유형: 도형 1341">
                  <a:extLst>
                    <a:ext uri="{FF2B5EF4-FFF2-40B4-BE49-F238E27FC236}">
                      <a16:creationId xmlns:a16="http://schemas.microsoft.com/office/drawing/2014/main" id="{367836E1-B8A8-0997-89C9-ABE4A566633D}"/>
                    </a:ext>
                  </a:extLst>
                </p:cNvPr>
                <p:cNvSpPr/>
                <p:nvPr/>
              </p:nvSpPr>
              <p:spPr>
                <a:xfrm>
                  <a:off x="11165799" y="52308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43" name="자유형: 도형 1342">
                  <a:extLst>
                    <a:ext uri="{FF2B5EF4-FFF2-40B4-BE49-F238E27FC236}">
                      <a16:creationId xmlns:a16="http://schemas.microsoft.com/office/drawing/2014/main" id="{C51C670C-6876-B0B5-5650-DF01E8BECBA0}"/>
                    </a:ext>
                  </a:extLst>
                </p:cNvPr>
                <p:cNvSpPr/>
                <p:nvPr/>
              </p:nvSpPr>
              <p:spPr>
                <a:xfrm>
                  <a:off x="11165799" y="527708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44" name="자유형: 도형 1343">
                  <a:extLst>
                    <a:ext uri="{FF2B5EF4-FFF2-40B4-BE49-F238E27FC236}">
                      <a16:creationId xmlns:a16="http://schemas.microsoft.com/office/drawing/2014/main" id="{6BE47FA2-6E93-9C3E-3E16-C8F36571A71F}"/>
                    </a:ext>
                  </a:extLst>
                </p:cNvPr>
                <p:cNvSpPr/>
                <p:nvPr/>
              </p:nvSpPr>
              <p:spPr>
                <a:xfrm>
                  <a:off x="11165799" y="532328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45" name="자유형: 도형 1344">
                  <a:extLst>
                    <a:ext uri="{FF2B5EF4-FFF2-40B4-BE49-F238E27FC236}">
                      <a16:creationId xmlns:a16="http://schemas.microsoft.com/office/drawing/2014/main" id="{6E54A21F-B305-ED72-7A4E-6496B68CD759}"/>
                    </a:ext>
                  </a:extLst>
                </p:cNvPr>
                <p:cNvSpPr/>
                <p:nvPr/>
              </p:nvSpPr>
              <p:spPr>
                <a:xfrm>
                  <a:off x="11165799" y="536957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46" name="자유형: 도형 1345">
                  <a:extLst>
                    <a:ext uri="{FF2B5EF4-FFF2-40B4-BE49-F238E27FC236}">
                      <a16:creationId xmlns:a16="http://schemas.microsoft.com/office/drawing/2014/main" id="{E8D58C95-6F32-C110-EE79-B023C01540CF}"/>
                    </a:ext>
                  </a:extLst>
                </p:cNvPr>
                <p:cNvSpPr/>
                <p:nvPr/>
              </p:nvSpPr>
              <p:spPr>
                <a:xfrm>
                  <a:off x="11165799" y="54157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47" name="자유형: 도형 1346">
                  <a:extLst>
                    <a:ext uri="{FF2B5EF4-FFF2-40B4-BE49-F238E27FC236}">
                      <a16:creationId xmlns:a16="http://schemas.microsoft.com/office/drawing/2014/main" id="{943ECC66-5DB7-9346-549E-D19D2EA05F4E}"/>
                    </a:ext>
                  </a:extLst>
                </p:cNvPr>
                <p:cNvSpPr/>
                <p:nvPr/>
              </p:nvSpPr>
              <p:spPr>
                <a:xfrm>
                  <a:off x="11165799" y="546196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48" name="자유형: 도형 1347">
                  <a:extLst>
                    <a:ext uri="{FF2B5EF4-FFF2-40B4-BE49-F238E27FC236}">
                      <a16:creationId xmlns:a16="http://schemas.microsoft.com/office/drawing/2014/main" id="{4293F07A-9510-43BC-05DF-0E319762BD22}"/>
                    </a:ext>
                  </a:extLst>
                </p:cNvPr>
                <p:cNvSpPr/>
                <p:nvPr/>
              </p:nvSpPr>
              <p:spPr>
                <a:xfrm>
                  <a:off x="11165799" y="550816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49" name="자유형: 도형 1348">
                  <a:extLst>
                    <a:ext uri="{FF2B5EF4-FFF2-40B4-BE49-F238E27FC236}">
                      <a16:creationId xmlns:a16="http://schemas.microsoft.com/office/drawing/2014/main" id="{AA610427-C123-C2F4-BD76-8276EF5F9B99}"/>
                    </a:ext>
                  </a:extLst>
                </p:cNvPr>
                <p:cNvSpPr/>
                <p:nvPr/>
              </p:nvSpPr>
              <p:spPr>
                <a:xfrm>
                  <a:off x="11165799" y="555445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50" name="자유형: 도형 1349">
                  <a:extLst>
                    <a:ext uri="{FF2B5EF4-FFF2-40B4-BE49-F238E27FC236}">
                      <a16:creationId xmlns:a16="http://schemas.microsoft.com/office/drawing/2014/main" id="{B840CBF9-382A-3B74-CB3A-BA4E905825C5}"/>
                    </a:ext>
                  </a:extLst>
                </p:cNvPr>
                <p:cNvSpPr/>
                <p:nvPr/>
              </p:nvSpPr>
              <p:spPr>
                <a:xfrm>
                  <a:off x="11121984" y="467615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51" name="자유형: 도형 1350">
                  <a:extLst>
                    <a:ext uri="{FF2B5EF4-FFF2-40B4-BE49-F238E27FC236}">
                      <a16:creationId xmlns:a16="http://schemas.microsoft.com/office/drawing/2014/main" id="{73F9F3F3-B55A-9A16-B170-4AF1068481F0}"/>
                    </a:ext>
                  </a:extLst>
                </p:cNvPr>
                <p:cNvSpPr/>
                <p:nvPr/>
              </p:nvSpPr>
              <p:spPr>
                <a:xfrm>
                  <a:off x="11121984" y="4722348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52" name="자유형: 도형 1351">
                  <a:extLst>
                    <a:ext uri="{FF2B5EF4-FFF2-40B4-BE49-F238E27FC236}">
                      <a16:creationId xmlns:a16="http://schemas.microsoft.com/office/drawing/2014/main" id="{1A0EA849-9EA8-B289-8221-E7E8C4ACA9D8}"/>
                    </a:ext>
                  </a:extLst>
                </p:cNvPr>
                <p:cNvSpPr/>
                <p:nvPr/>
              </p:nvSpPr>
              <p:spPr>
                <a:xfrm>
                  <a:off x="11121984" y="476864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53" name="자유형: 도형 1352">
                  <a:extLst>
                    <a:ext uri="{FF2B5EF4-FFF2-40B4-BE49-F238E27FC236}">
                      <a16:creationId xmlns:a16="http://schemas.microsoft.com/office/drawing/2014/main" id="{94315D74-EDE5-CE18-898E-31FC37AB152F}"/>
                    </a:ext>
                  </a:extLst>
                </p:cNvPr>
                <p:cNvSpPr/>
                <p:nvPr/>
              </p:nvSpPr>
              <p:spPr>
                <a:xfrm>
                  <a:off x="11121984" y="481483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54" name="자유형: 도형 1353">
                  <a:extLst>
                    <a:ext uri="{FF2B5EF4-FFF2-40B4-BE49-F238E27FC236}">
                      <a16:creationId xmlns:a16="http://schemas.microsoft.com/office/drawing/2014/main" id="{7132B1E6-054F-9FF3-7FAA-7B729EFF5DEC}"/>
                    </a:ext>
                  </a:extLst>
                </p:cNvPr>
                <p:cNvSpPr/>
                <p:nvPr/>
              </p:nvSpPr>
              <p:spPr>
                <a:xfrm>
                  <a:off x="11121984" y="486103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55" name="자유형: 도형 1354">
                  <a:extLst>
                    <a:ext uri="{FF2B5EF4-FFF2-40B4-BE49-F238E27FC236}">
                      <a16:creationId xmlns:a16="http://schemas.microsoft.com/office/drawing/2014/main" id="{7D300082-18F6-05F7-BB93-0BD8376DF3E5}"/>
                    </a:ext>
                  </a:extLst>
                </p:cNvPr>
                <p:cNvSpPr/>
                <p:nvPr/>
              </p:nvSpPr>
              <p:spPr>
                <a:xfrm>
                  <a:off x="11121984" y="49072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56" name="자유형: 도형 1355">
                  <a:extLst>
                    <a:ext uri="{FF2B5EF4-FFF2-40B4-BE49-F238E27FC236}">
                      <a16:creationId xmlns:a16="http://schemas.microsoft.com/office/drawing/2014/main" id="{47E4FAD9-B5B5-60DA-FDC2-B61C64E0C74D}"/>
                    </a:ext>
                  </a:extLst>
                </p:cNvPr>
                <p:cNvSpPr/>
                <p:nvPr/>
              </p:nvSpPr>
              <p:spPr>
                <a:xfrm>
                  <a:off x="11121984" y="49535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57" name="자유형: 도형 1356">
                  <a:extLst>
                    <a:ext uri="{FF2B5EF4-FFF2-40B4-BE49-F238E27FC236}">
                      <a16:creationId xmlns:a16="http://schemas.microsoft.com/office/drawing/2014/main" id="{87A788F8-36C1-E1D6-BB9A-4EB9DC966092}"/>
                    </a:ext>
                  </a:extLst>
                </p:cNvPr>
                <p:cNvSpPr/>
                <p:nvPr/>
              </p:nvSpPr>
              <p:spPr>
                <a:xfrm>
                  <a:off x="11121984" y="499971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58" name="자유형: 도형 1357">
                  <a:extLst>
                    <a:ext uri="{FF2B5EF4-FFF2-40B4-BE49-F238E27FC236}">
                      <a16:creationId xmlns:a16="http://schemas.microsoft.com/office/drawing/2014/main" id="{93BC9F8B-9673-BE66-5019-847D0893CF38}"/>
                    </a:ext>
                  </a:extLst>
                </p:cNvPr>
                <p:cNvSpPr/>
                <p:nvPr/>
              </p:nvSpPr>
              <p:spPr>
                <a:xfrm>
                  <a:off x="11121984" y="5045913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3 h 27622"/>
                    <a:gd name="connsiteX3" fmla="*/ 0 w 27527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59" name="자유형: 도형 1358">
                  <a:extLst>
                    <a:ext uri="{FF2B5EF4-FFF2-40B4-BE49-F238E27FC236}">
                      <a16:creationId xmlns:a16="http://schemas.microsoft.com/office/drawing/2014/main" id="{CF0A228E-2842-C712-3A05-86FE74A95D10}"/>
                    </a:ext>
                  </a:extLst>
                </p:cNvPr>
                <p:cNvSpPr/>
                <p:nvPr/>
              </p:nvSpPr>
              <p:spPr>
                <a:xfrm>
                  <a:off x="11121984" y="509220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60" name="자유형: 도형 1359">
                  <a:extLst>
                    <a:ext uri="{FF2B5EF4-FFF2-40B4-BE49-F238E27FC236}">
                      <a16:creationId xmlns:a16="http://schemas.microsoft.com/office/drawing/2014/main" id="{52279C19-156D-C076-277A-2A7F3079289D}"/>
                    </a:ext>
                  </a:extLst>
                </p:cNvPr>
                <p:cNvSpPr/>
                <p:nvPr/>
              </p:nvSpPr>
              <p:spPr>
                <a:xfrm>
                  <a:off x="11121984" y="513840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8 w 27527"/>
                    <a:gd name="connsiteY1" fmla="*/ 0 h 27622"/>
                    <a:gd name="connsiteX2" fmla="*/ 27528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61" name="자유형: 도형 1360">
                  <a:extLst>
                    <a:ext uri="{FF2B5EF4-FFF2-40B4-BE49-F238E27FC236}">
                      <a16:creationId xmlns:a16="http://schemas.microsoft.com/office/drawing/2014/main" id="{84FCDAE1-2330-BA92-536B-89344807ED06}"/>
                    </a:ext>
                  </a:extLst>
                </p:cNvPr>
                <p:cNvSpPr/>
                <p:nvPr/>
              </p:nvSpPr>
              <p:spPr>
                <a:xfrm>
                  <a:off x="11121984" y="518459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62" name="자유형: 도형 1361">
                  <a:extLst>
                    <a:ext uri="{FF2B5EF4-FFF2-40B4-BE49-F238E27FC236}">
                      <a16:creationId xmlns:a16="http://schemas.microsoft.com/office/drawing/2014/main" id="{834BC0B1-BEB8-97FD-A882-C3DEE5FA31C2}"/>
                    </a:ext>
                  </a:extLst>
                </p:cNvPr>
                <p:cNvSpPr/>
                <p:nvPr/>
              </p:nvSpPr>
              <p:spPr>
                <a:xfrm>
                  <a:off x="11121984" y="52308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63" name="자유형: 도형 1362">
                  <a:extLst>
                    <a:ext uri="{FF2B5EF4-FFF2-40B4-BE49-F238E27FC236}">
                      <a16:creationId xmlns:a16="http://schemas.microsoft.com/office/drawing/2014/main" id="{5FC07BEB-5CD9-A6FA-2FDA-E649A5307C22}"/>
                    </a:ext>
                  </a:extLst>
                </p:cNvPr>
                <p:cNvSpPr/>
                <p:nvPr/>
              </p:nvSpPr>
              <p:spPr>
                <a:xfrm>
                  <a:off x="11121984" y="527708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64" name="자유형: 도형 1363">
                  <a:extLst>
                    <a:ext uri="{FF2B5EF4-FFF2-40B4-BE49-F238E27FC236}">
                      <a16:creationId xmlns:a16="http://schemas.microsoft.com/office/drawing/2014/main" id="{7CF9F8AC-4CD9-E24C-2076-4BB1F4923074}"/>
                    </a:ext>
                  </a:extLst>
                </p:cNvPr>
                <p:cNvSpPr/>
                <p:nvPr/>
              </p:nvSpPr>
              <p:spPr>
                <a:xfrm>
                  <a:off x="11121984" y="532328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65" name="자유형: 도형 1364">
                  <a:extLst>
                    <a:ext uri="{FF2B5EF4-FFF2-40B4-BE49-F238E27FC236}">
                      <a16:creationId xmlns:a16="http://schemas.microsoft.com/office/drawing/2014/main" id="{A868FBBE-1C6E-3ACA-CB34-DCD1710FA7E7}"/>
                    </a:ext>
                  </a:extLst>
                </p:cNvPr>
                <p:cNvSpPr/>
                <p:nvPr/>
              </p:nvSpPr>
              <p:spPr>
                <a:xfrm>
                  <a:off x="11121984" y="536957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66" name="자유형: 도형 1365">
                  <a:extLst>
                    <a:ext uri="{FF2B5EF4-FFF2-40B4-BE49-F238E27FC236}">
                      <a16:creationId xmlns:a16="http://schemas.microsoft.com/office/drawing/2014/main" id="{9BFA6848-48B9-B30B-0A0B-29BE076CD689}"/>
                    </a:ext>
                  </a:extLst>
                </p:cNvPr>
                <p:cNvSpPr/>
                <p:nvPr/>
              </p:nvSpPr>
              <p:spPr>
                <a:xfrm>
                  <a:off x="11121984" y="54157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67" name="자유형: 도형 1366">
                  <a:extLst>
                    <a:ext uri="{FF2B5EF4-FFF2-40B4-BE49-F238E27FC236}">
                      <a16:creationId xmlns:a16="http://schemas.microsoft.com/office/drawing/2014/main" id="{8FD16779-9230-12F6-FDB4-A6004320342C}"/>
                    </a:ext>
                  </a:extLst>
                </p:cNvPr>
                <p:cNvSpPr/>
                <p:nvPr/>
              </p:nvSpPr>
              <p:spPr>
                <a:xfrm>
                  <a:off x="11121984" y="546196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8 w 27527"/>
                    <a:gd name="connsiteY1" fmla="*/ 0 h 27527"/>
                    <a:gd name="connsiteX2" fmla="*/ 27528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8" y="0"/>
                      </a:lnTo>
                      <a:lnTo>
                        <a:pt x="27528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68" name="자유형: 도형 1367">
                  <a:extLst>
                    <a:ext uri="{FF2B5EF4-FFF2-40B4-BE49-F238E27FC236}">
                      <a16:creationId xmlns:a16="http://schemas.microsoft.com/office/drawing/2014/main" id="{944FBEC2-978A-87AA-4F5A-2E4819636E67}"/>
                    </a:ext>
                  </a:extLst>
                </p:cNvPr>
                <p:cNvSpPr/>
                <p:nvPr/>
              </p:nvSpPr>
              <p:spPr>
                <a:xfrm>
                  <a:off x="11078169" y="4676152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69" name="자유형: 도형 1368">
                  <a:extLst>
                    <a:ext uri="{FF2B5EF4-FFF2-40B4-BE49-F238E27FC236}">
                      <a16:creationId xmlns:a16="http://schemas.microsoft.com/office/drawing/2014/main" id="{5690EB97-5F06-1C15-5498-00099D3D45A0}"/>
                    </a:ext>
                  </a:extLst>
                </p:cNvPr>
                <p:cNvSpPr/>
                <p:nvPr/>
              </p:nvSpPr>
              <p:spPr>
                <a:xfrm>
                  <a:off x="11078169" y="4722348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70" name="자유형: 도형 1369">
                  <a:extLst>
                    <a:ext uri="{FF2B5EF4-FFF2-40B4-BE49-F238E27FC236}">
                      <a16:creationId xmlns:a16="http://schemas.microsoft.com/office/drawing/2014/main" id="{961D7ED7-69AE-24E3-793F-E401C3D5AA05}"/>
                    </a:ext>
                  </a:extLst>
                </p:cNvPr>
                <p:cNvSpPr/>
                <p:nvPr/>
              </p:nvSpPr>
              <p:spPr>
                <a:xfrm>
                  <a:off x="11078169" y="476864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71" name="자유형: 도형 1370">
                  <a:extLst>
                    <a:ext uri="{FF2B5EF4-FFF2-40B4-BE49-F238E27FC236}">
                      <a16:creationId xmlns:a16="http://schemas.microsoft.com/office/drawing/2014/main" id="{D3F6B3F5-2811-2871-5C7C-6D09A9B7CCA3}"/>
                    </a:ext>
                  </a:extLst>
                </p:cNvPr>
                <p:cNvSpPr/>
                <p:nvPr/>
              </p:nvSpPr>
              <p:spPr>
                <a:xfrm>
                  <a:off x="11078169" y="481483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72" name="자유형: 도형 1371">
                  <a:extLst>
                    <a:ext uri="{FF2B5EF4-FFF2-40B4-BE49-F238E27FC236}">
                      <a16:creationId xmlns:a16="http://schemas.microsoft.com/office/drawing/2014/main" id="{86C9689E-A454-BA18-FFE0-83750ECC33F4}"/>
                    </a:ext>
                  </a:extLst>
                </p:cNvPr>
                <p:cNvSpPr/>
                <p:nvPr/>
              </p:nvSpPr>
              <p:spPr>
                <a:xfrm>
                  <a:off x="11078169" y="486103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73" name="자유형: 도형 1372">
                  <a:extLst>
                    <a:ext uri="{FF2B5EF4-FFF2-40B4-BE49-F238E27FC236}">
                      <a16:creationId xmlns:a16="http://schemas.microsoft.com/office/drawing/2014/main" id="{046A5040-E095-D531-B8CE-0BDF4565AED2}"/>
                    </a:ext>
                  </a:extLst>
                </p:cNvPr>
                <p:cNvSpPr/>
                <p:nvPr/>
              </p:nvSpPr>
              <p:spPr>
                <a:xfrm>
                  <a:off x="11078169" y="49072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74" name="자유형: 도형 1373">
                  <a:extLst>
                    <a:ext uri="{FF2B5EF4-FFF2-40B4-BE49-F238E27FC236}">
                      <a16:creationId xmlns:a16="http://schemas.microsoft.com/office/drawing/2014/main" id="{10C39A8F-9BFE-BBCB-9184-2DCFE0A6D88B}"/>
                    </a:ext>
                  </a:extLst>
                </p:cNvPr>
                <p:cNvSpPr/>
                <p:nvPr/>
              </p:nvSpPr>
              <p:spPr>
                <a:xfrm>
                  <a:off x="11078169" y="49535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75" name="자유형: 도형 1374">
                  <a:extLst>
                    <a:ext uri="{FF2B5EF4-FFF2-40B4-BE49-F238E27FC236}">
                      <a16:creationId xmlns:a16="http://schemas.microsoft.com/office/drawing/2014/main" id="{B9C5A0E7-83F6-167A-7C3B-41257308624E}"/>
                    </a:ext>
                  </a:extLst>
                </p:cNvPr>
                <p:cNvSpPr/>
                <p:nvPr/>
              </p:nvSpPr>
              <p:spPr>
                <a:xfrm>
                  <a:off x="11078169" y="499971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76" name="자유형: 도형 1375">
                  <a:extLst>
                    <a:ext uri="{FF2B5EF4-FFF2-40B4-BE49-F238E27FC236}">
                      <a16:creationId xmlns:a16="http://schemas.microsoft.com/office/drawing/2014/main" id="{E6680501-AF14-F97C-B7FD-6D4337FF8EAE}"/>
                    </a:ext>
                  </a:extLst>
                </p:cNvPr>
                <p:cNvSpPr/>
                <p:nvPr/>
              </p:nvSpPr>
              <p:spPr>
                <a:xfrm>
                  <a:off x="11078169" y="5045913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3 h 27622"/>
                    <a:gd name="connsiteX3" fmla="*/ 0 w 27527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77" name="자유형: 도형 1376">
                  <a:extLst>
                    <a:ext uri="{FF2B5EF4-FFF2-40B4-BE49-F238E27FC236}">
                      <a16:creationId xmlns:a16="http://schemas.microsoft.com/office/drawing/2014/main" id="{F617E472-927E-3864-E261-0DD257F69786}"/>
                    </a:ext>
                  </a:extLst>
                </p:cNvPr>
                <p:cNvSpPr/>
                <p:nvPr/>
              </p:nvSpPr>
              <p:spPr>
                <a:xfrm>
                  <a:off x="11078169" y="509220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78" name="자유형: 도형 1377">
                  <a:extLst>
                    <a:ext uri="{FF2B5EF4-FFF2-40B4-BE49-F238E27FC236}">
                      <a16:creationId xmlns:a16="http://schemas.microsoft.com/office/drawing/2014/main" id="{423483F7-21DB-5DE0-057D-CB270BDB0DB2}"/>
                    </a:ext>
                  </a:extLst>
                </p:cNvPr>
                <p:cNvSpPr/>
                <p:nvPr/>
              </p:nvSpPr>
              <p:spPr>
                <a:xfrm>
                  <a:off x="11078169" y="513840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79" name="자유형: 도형 1378">
                  <a:extLst>
                    <a:ext uri="{FF2B5EF4-FFF2-40B4-BE49-F238E27FC236}">
                      <a16:creationId xmlns:a16="http://schemas.microsoft.com/office/drawing/2014/main" id="{AEE8C0F9-B41A-6B9B-0E9D-5DABF445CC1B}"/>
                    </a:ext>
                  </a:extLst>
                </p:cNvPr>
                <p:cNvSpPr/>
                <p:nvPr/>
              </p:nvSpPr>
              <p:spPr>
                <a:xfrm>
                  <a:off x="11078169" y="518459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80" name="자유형: 도형 1379">
                  <a:extLst>
                    <a:ext uri="{FF2B5EF4-FFF2-40B4-BE49-F238E27FC236}">
                      <a16:creationId xmlns:a16="http://schemas.microsoft.com/office/drawing/2014/main" id="{2B75F550-7D7C-9300-9A8E-FE4AD372097A}"/>
                    </a:ext>
                  </a:extLst>
                </p:cNvPr>
                <p:cNvSpPr/>
                <p:nvPr/>
              </p:nvSpPr>
              <p:spPr>
                <a:xfrm>
                  <a:off x="11078169" y="52308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81" name="자유형: 도형 1380">
                  <a:extLst>
                    <a:ext uri="{FF2B5EF4-FFF2-40B4-BE49-F238E27FC236}">
                      <a16:creationId xmlns:a16="http://schemas.microsoft.com/office/drawing/2014/main" id="{637404C0-880C-4E74-7189-77560D205D39}"/>
                    </a:ext>
                  </a:extLst>
                </p:cNvPr>
                <p:cNvSpPr/>
                <p:nvPr/>
              </p:nvSpPr>
              <p:spPr>
                <a:xfrm>
                  <a:off x="11078169" y="527708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82" name="자유형: 도형 1381">
                  <a:extLst>
                    <a:ext uri="{FF2B5EF4-FFF2-40B4-BE49-F238E27FC236}">
                      <a16:creationId xmlns:a16="http://schemas.microsoft.com/office/drawing/2014/main" id="{FBF7FFF5-BAF0-9DE0-564F-A43FFCF1CDD3}"/>
                    </a:ext>
                  </a:extLst>
                </p:cNvPr>
                <p:cNvSpPr/>
                <p:nvPr/>
              </p:nvSpPr>
              <p:spPr>
                <a:xfrm>
                  <a:off x="11078169" y="532328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83" name="자유형: 도형 1382">
                  <a:extLst>
                    <a:ext uri="{FF2B5EF4-FFF2-40B4-BE49-F238E27FC236}">
                      <a16:creationId xmlns:a16="http://schemas.microsoft.com/office/drawing/2014/main" id="{73723ED0-BF53-0295-88E6-CDE138D84C6A}"/>
                    </a:ext>
                  </a:extLst>
                </p:cNvPr>
                <p:cNvSpPr/>
                <p:nvPr/>
              </p:nvSpPr>
              <p:spPr>
                <a:xfrm>
                  <a:off x="11078169" y="536957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84" name="자유형: 도형 1383">
                  <a:extLst>
                    <a:ext uri="{FF2B5EF4-FFF2-40B4-BE49-F238E27FC236}">
                      <a16:creationId xmlns:a16="http://schemas.microsoft.com/office/drawing/2014/main" id="{3DFC44CB-185F-8F36-E266-7C15C1061EE2}"/>
                    </a:ext>
                  </a:extLst>
                </p:cNvPr>
                <p:cNvSpPr/>
                <p:nvPr/>
              </p:nvSpPr>
              <p:spPr>
                <a:xfrm>
                  <a:off x="11078169" y="54157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85" name="자유형: 도형 1384">
                  <a:extLst>
                    <a:ext uri="{FF2B5EF4-FFF2-40B4-BE49-F238E27FC236}">
                      <a16:creationId xmlns:a16="http://schemas.microsoft.com/office/drawing/2014/main" id="{E2B9770B-06E4-505C-7113-0EE9DE6F15CF}"/>
                    </a:ext>
                  </a:extLst>
                </p:cNvPr>
                <p:cNvSpPr/>
                <p:nvPr/>
              </p:nvSpPr>
              <p:spPr>
                <a:xfrm>
                  <a:off x="11078169" y="546196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86" name="자유형: 도형 1385">
                  <a:extLst>
                    <a:ext uri="{FF2B5EF4-FFF2-40B4-BE49-F238E27FC236}">
                      <a16:creationId xmlns:a16="http://schemas.microsoft.com/office/drawing/2014/main" id="{FA0B3497-7C2D-AA4C-0384-1BBA920AB1BE}"/>
                    </a:ext>
                  </a:extLst>
                </p:cNvPr>
                <p:cNvSpPr/>
                <p:nvPr/>
              </p:nvSpPr>
              <p:spPr>
                <a:xfrm>
                  <a:off x="11329629" y="5013528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87" name="자유형: 도형 1386">
                  <a:extLst>
                    <a:ext uri="{FF2B5EF4-FFF2-40B4-BE49-F238E27FC236}">
                      <a16:creationId xmlns:a16="http://schemas.microsoft.com/office/drawing/2014/main" id="{38AFE27D-4C32-71F2-8751-4E31B4C505E7}"/>
                    </a:ext>
                  </a:extLst>
                </p:cNvPr>
                <p:cNvSpPr/>
                <p:nvPr/>
              </p:nvSpPr>
              <p:spPr>
                <a:xfrm>
                  <a:off x="11329629" y="505972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88" name="자유형: 도형 1387">
                  <a:extLst>
                    <a:ext uri="{FF2B5EF4-FFF2-40B4-BE49-F238E27FC236}">
                      <a16:creationId xmlns:a16="http://schemas.microsoft.com/office/drawing/2014/main" id="{3A39B296-E0F4-70FF-895C-F6BB4B1A101E}"/>
                    </a:ext>
                  </a:extLst>
                </p:cNvPr>
                <p:cNvSpPr/>
                <p:nvPr/>
              </p:nvSpPr>
              <p:spPr>
                <a:xfrm>
                  <a:off x="11329629" y="51059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89" name="자유형: 도형 1388">
                  <a:extLst>
                    <a:ext uri="{FF2B5EF4-FFF2-40B4-BE49-F238E27FC236}">
                      <a16:creationId xmlns:a16="http://schemas.microsoft.com/office/drawing/2014/main" id="{F57FAA27-D4C1-8961-54A2-86FC38289483}"/>
                    </a:ext>
                  </a:extLst>
                </p:cNvPr>
                <p:cNvSpPr/>
                <p:nvPr/>
              </p:nvSpPr>
              <p:spPr>
                <a:xfrm>
                  <a:off x="11329629" y="515221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90" name="자유형: 도형 1389">
                  <a:extLst>
                    <a:ext uri="{FF2B5EF4-FFF2-40B4-BE49-F238E27FC236}">
                      <a16:creationId xmlns:a16="http://schemas.microsoft.com/office/drawing/2014/main" id="{53850DBB-8F9C-D66D-D8D4-4D608EAC485E}"/>
                    </a:ext>
                  </a:extLst>
                </p:cNvPr>
                <p:cNvSpPr/>
                <p:nvPr/>
              </p:nvSpPr>
              <p:spPr>
                <a:xfrm>
                  <a:off x="11329629" y="519840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91" name="자유형: 도형 1390">
                  <a:extLst>
                    <a:ext uri="{FF2B5EF4-FFF2-40B4-BE49-F238E27FC236}">
                      <a16:creationId xmlns:a16="http://schemas.microsoft.com/office/drawing/2014/main" id="{C52784DD-07F6-B314-8A0D-394BBDD80978}"/>
                    </a:ext>
                  </a:extLst>
                </p:cNvPr>
                <p:cNvSpPr/>
                <p:nvPr/>
              </p:nvSpPr>
              <p:spPr>
                <a:xfrm>
                  <a:off x="11329629" y="524460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92" name="자유형: 도형 1391">
                  <a:extLst>
                    <a:ext uri="{FF2B5EF4-FFF2-40B4-BE49-F238E27FC236}">
                      <a16:creationId xmlns:a16="http://schemas.microsoft.com/office/drawing/2014/main" id="{8113BB20-ABE7-57B8-8D5D-D668F79AB789}"/>
                    </a:ext>
                  </a:extLst>
                </p:cNvPr>
                <p:cNvSpPr/>
                <p:nvPr/>
              </p:nvSpPr>
              <p:spPr>
                <a:xfrm>
                  <a:off x="11329629" y="52908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93" name="자유형: 도형 1392">
                  <a:extLst>
                    <a:ext uri="{FF2B5EF4-FFF2-40B4-BE49-F238E27FC236}">
                      <a16:creationId xmlns:a16="http://schemas.microsoft.com/office/drawing/2014/main" id="{2964E2B1-6078-D5B1-AEB5-A21E4C207D19}"/>
                    </a:ext>
                  </a:extLst>
                </p:cNvPr>
                <p:cNvSpPr/>
                <p:nvPr/>
              </p:nvSpPr>
              <p:spPr>
                <a:xfrm>
                  <a:off x="11329629" y="533709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94" name="자유형: 도형 1393">
                  <a:extLst>
                    <a:ext uri="{FF2B5EF4-FFF2-40B4-BE49-F238E27FC236}">
                      <a16:creationId xmlns:a16="http://schemas.microsoft.com/office/drawing/2014/main" id="{66E1BC4B-EAE4-4920-B230-6E499AF598AF}"/>
                    </a:ext>
                  </a:extLst>
                </p:cNvPr>
                <p:cNvSpPr/>
                <p:nvPr/>
              </p:nvSpPr>
              <p:spPr>
                <a:xfrm>
                  <a:off x="11329629" y="53832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95" name="자유형: 도형 1394">
                  <a:extLst>
                    <a:ext uri="{FF2B5EF4-FFF2-40B4-BE49-F238E27FC236}">
                      <a16:creationId xmlns:a16="http://schemas.microsoft.com/office/drawing/2014/main" id="{3EA6F2FD-EE9D-45FD-7430-878DBE9CCA6D}"/>
                    </a:ext>
                  </a:extLst>
                </p:cNvPr>
                <p:cNvSpPr/>
                <p:nvPr/>
              </p:nvSpPr>
              <p:spPr>
                <a:xfrm>
                  <a:off x="11329629" y="542958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96" name="자유형: 도형 1395">
                  <a:extLst>
                    <a:ext uri="{FF2B5EF4-FFF2-40B4-BE49-F238E27FC236}">
                      <a16:creationId xmlns:a16="http://schemas.microsoft.com/office/drawing/2014/main" id="{47990E7D-0ABD-E7C4-1506-F8EB5FFC2746}"/>
                    </a:ext>
                  </a:extLst>
                </p:cNvPr>
                <p:cNvSpPr/>
                <p:nvPr/>
              </p:nvSpPr>
              <p:spPr>
                <a:xfrm>
                  <a:off x="11329629" y="547577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97" name="자유형: 도형 1396">
                  <a:extLst>
                    <a:ext uri="{FF2B5EF4-FFF2-40B4-BE49-F238E27FC236}">
                      <a16:creationId xmlns:a16="http://schemas.microsoft.com/office/drawing/2014/main" id="{DE6211DC-89D5-571A-2EDC-4EC4B499990B}"/>
                    </a:ext>
                  </a:extLst>
                </p:cNvPr>
                <p:cNvSpPr/>
                <p:nvPr/>
              </p:nvSpPr>
              <p:spPr>
                <a:xfrm>
                  <a:off x="11329629" y="552197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98" name="자유형: 도형 1397">
                  <a:extLst>
                    <a:ext uri="{FF2B5EF4-FFF2-40B4-BE49-F238E27FC236}">
                      <a16:creationId xmlns:a16="http://schemas.microsoft.com/office/drawing/2014/main" id="{C18432DC-379E-6A2F-EF27-0318BDB5604A}"/>
                    </a:ext>
                  </a:extLst>
                </p:cNvPr>
                <p:cNvSpPr/>
                <p:nvPr/>
              </p:nvSpPr>
              <p:spPr>
                <a:xfrm>
                  <a:off x="11329629" y="55681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99" name="자유형: 도형 1398">
                  <a:extLst>
                    <a:ext uri="{FF2B5EF4-FFF2-40B4-BE49-F238E27FC236}">
                      <a16:creationId xmlns:a16="http://schemas.microsoft.com/office/drawing/2014/main" id="{BBDCE8F2-6F5C-09DA-DA6C-9478B7CC770A}"/>
                    </a:ext>
                  </a:extLst>
                </p:cNvPr>
                <p:cNvSpPr/>
                <p:nvPr/>
              </p:nvSpPr>
              <p:spPr>
                <a:xfrm>
                  <a:off x="11285814" y="5013528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00" name="자유형: 도형 1399">
                  <a:extLst>
                    <a:ext uri="{FF2B5EF4-FFF2-40B4-BE49-F238E27FC236}">
                      <a16:creationId xmlns:a16="http://schemas.microsoft.com/office/drawing/2014/main" id="{939A7EC9-2D88-FCF0-7801-7960D8BA55EE}"/>
                    </a:ext>
                  </a:extLst>
                </p:cNvPr>
                <p:cNvSpPr/>
                <p:nvPr/>
              </p:nvSpPr>
              <p:spPr>
                <a:xfrm>
                  <a:off x="11285814" y="505972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01" name="자유형: 도형 1400">
                  <a:extLst>
                    <a:ext uri="{FF2B5EF4-FFF2-40B4-BE49-F238E27FC236}">
                      <a16:creationId xmlns:a16="http://schemas.microsoft.com/office/drawing/2014/main" id="{0B1273B5-1133-16DF-B29A-CD84F36B5A4B}"/>
                    </a:ext>
                  </a:extLst>
                </p:cNvPr>
                <p:cNvSpPr/>
                <p:nvPr/>
              </p:nvSpPr>
              <p:spPr>
                <a:xfrm>
                  <a:off x="11285814" y="51059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02" name="자유형: 도형 1401">
                  <a:extLst>
                    <a:ext uri="{FF2B5EF4-FFF2-40B4-BE49-F238E27FC236}">
                      <a16:creationId xmlns:a16="http://schemas.microsoft.com/office/drawing/2014/main" id="{12482BDF-67B8-1E77-D979-C41A37E12C32}"/>
                    </a:ext>
                  </a:extLst>
                </p:cNvPr>
                <p:cNvSpPr/>
                <p:nvPr/>
              </p:nvSpPr>
              <p:spPr>
                <a:xfrm>
                  <a:off x="11285814" y="515221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03" name="자유형: 도형 1402">
                  <a:extLst>
                    <a:ext uri="{FF2B5EF4-FFF2-40B4-BE49-F238E27FC236}">
                      <a16:creationId xmlns:a16="http://schemas.microsoft.com/office/drawing/2014/main" id="{05BDE4C5-6473-AFB5-3F9B-EE4DE6CB8049}"/>
                    </a:ext>
                  </a:extLst>
                </p:cNvPr>
                <p:cNvSpPr/>
                <p:nvPr/>
              </p:nvSpPr>
              <p:spPr>
                <a:xfrm>
                  <a:off x="11285814" y="519840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04" name="자유형: 도형 1403">
                  <a:extLst>
                    <a:ext uri="{FF2B5EF4-FFF2-40B4-BE49-F238E27FC236}">
                      <a16:creationId xmlns:a16="http://schemas.microsoft.com/office/drawing/2014/main" id="{2B8AC329-B28F-D7F0-0E27-430406DCE681}"/>
                    </a:ext>
                  </a:extLst>
                </p:cNvPr>
                <p:cNvSpPr/>
                <p:nvPr/>
              </p:nvSpPr>
              <p:spPr>
                <a:xfrm>
                  <a:off x="11285814" y="524460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05" name="자유형: 도형 1404">
                  <a:extLst>
                    <a:ext uri="{FF2B5EF4-FFF2-40B4-BE49-F238E27FC236}">
                      <a16:creationId xmlns:a16="http://schemas.microsoft.com/office/drawing/2014/main" id="{1E07E792-8849-AD78-4A7B-84891CC483FE}"/>
                    </a:ext>
                  </a:extLst>
                </p:cNvPr>
                <p:cNvSpPr/>
                <p:nvPr/>
              </p:nvSpPr>
              <p:spPr>
                <a:xfrm>
                  <a:off x="11285814" y="52908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06" name="자유형: 도형 1405">
                  <a:extLst>
                    <a:ext uri="{FF2B5EF4-FFF2-40B4-BE49-F238E27FC236}">
                      <a16:creationId xmlns:a16="http://schemas.microsoft.com/office/drawing/2014/main" id="{030A277D-5313-8F9F-3385-784AC9C6C5EC}"/>
                    </a:ext>
                  </a:extLst>
                </p:cNvPr>
                <p:cNvSpPr/>
                <p:nvPr/>
              </p:nvSpPr>
              <p:spPr>
                <a:xfrm>
                  <a:off x="11285814" y="533709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07" name="자유형: 도형 1406">
                  <a:extLst>
                    <a:ext uri="{FF2B5EF4-FFF2-40B4-BE49-F238E27FC236}">
                      <a16:creationId xmlns:a16="http://schemas.microsoft.com/office/drawing/2014/main" id="{230D0F0C-D344-6109-1E64-C65BF5C61549}"/>
                    </a:ext>
                  </a:extLst>
                </p:cNvPr>
                <p:cNvSpPr/>
                <p:nvPr/>
              </p:nvSpPr>
              <p:spPr>
                <a:xfrm>
                  <a:off x="11285814" y="53832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08" name="자유형: 도형 1407">
                  <a:extLst>
                    <a:ext uri="{FF2B5EF4-FFF2-40B4-BE49-F238E27FC236}">
                      <a16:creationId xmlns:a16="http://schemas.microsoft.com/office/drawing/2014/main" id="{6D9A0478-BA65-E262-8856-A6CFE6827773}"/>
                    </a:ext>
                  </a:extLst>
                </p:cNvPr>
                <p:cNvSpPr/>
                <p:nvPr/>
              </p:nvSpPr>
              <p:spPr>
                <a:xfrm>
                  <a:off x="11285814" y="542958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09" name="자유형: 도형 1408">
                  <a:extLst>
                    <a:ext uri="{FF2B5EF4-FFF2-40B4-BE49-F238E27FC236}">
                      <a16:creationId xmlns:a16="http://schemas.microsoft.com/office/drawing/2014/main" id="{78925E2C-A0BE-3A1E-92B5-24C0F4219BBD}"/>
                    </a:ext>
                  </a:extLst>
                </p:cNvPr>
                <p:cNvSpPr/>
                <p:nvPr/>
              </p:nvSpPr>
              <p:spPr>
                <a:xfrm>
                  <a:off x="11285814" y="547577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10" name="자유형: 도형 1409">
                  <a:extLst>
                    <a:ext uri="{FF2B5EF4-FFF2-40B4-BE49-F238E27FC236}">
                      <a16:creationId xmlns:a16="http://schemas.microsoft.com/office/drawing/2014/main" id="{747FF068-E71C-9C27-3903-216CDDDCC5FA}"/>
                    </a:ext>
                  </a:extLst>
                </p:cNvPr>
                <p:cNvSpPr/>
                <p:nvPr/>
              </p:nvSpPr>
              <p:spPr>
                <a:xfrm>
                  <a:off x="11285814" y="552197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11" name="자유형: 도형 1410">
                  <a:extLst>
                    <a:ext uri="{FF2B5EF4-FFF2-40B4-BE49-F238E27FC236}">
                      <a16:creationId xmlns:a16="http://schemas.microsoft.com/office/drawing/2014/main" id="{CCA9D65C-DD4F-E38B-6FFC-809CD6D067D5}"/>
                    </a:ext>
                  </a:extLst>
                </p:cNvPr>
                <p:cNvSpPr/>
                <p:nvPr/>
              </p:nvSpPr>
              <p:spPr>
                <a:xfrm>
                  <a:off x="11285814" y="55681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12" name="자유형: 도형 1411">
                  <a:extLst>
                    <a:ext uri="{FF2B5EF4-FFF2-40B4-BE49-F238E27FC236}">
                      <a16:creationId xmlns:a16="http://schemas.microsoft.com/office/drawing/2014/main" id="{D3137D32-AED6-42AE-0A1A-8CE13DBA6CC0}"/>
                    </a:ext>
                  </a:extLst>
                </p:cNvPr>
                <p:cNvSpPr/>
                <p:nvPr/>
              </p:nvSpPr>
              <p:spPr>
                <a:xfrm>
                  <a:off x="11241999" y="5013528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13" name="자유형: 도형 1412">
                  <a:extLst>
                    <a:ext uri="{FF2B5EF4-FFF2-40B4-BE49-F238E27FC236}">
                      <a16:creationId xmlns:a16="http://schemas.microsoft.com/office/drawing/2014/main" id="{6D7164C6-DC23-3427-D5CE-2AF79877EF13}"/>
                    </a:ext>
                  </a:extLst>
                </p:cNvPr>
                <p:cNvSpPr/>
                <p:nvPr/>
              </p:nvSpPr>
              <p:spPr>
                <a:xfrm>
                  <a:off x="11241999" y="505972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14" name="자유형: 도형 1413">
                  <a:extLst>
                    <a:ext uri="{FF2B5EF4-FFF2-40B4-BE49-F238E27FC236}">
                      <a16:creationId xmlns:a16="http://schemas.microsoft.com/office/drawing/2014/main" id="{004DD910-53B8-07DA-5649-A2A6DE5A69E6}"/>
                    </a:ext>
                  </a:extLst>
                </p:cNvPr>
                <p:cNvSpPr/>
                <p:nvPr/>
              </p:nvSpPr>
              <p:spPr>
                <a:xfrm>
                  <a:off x="11241999" y="51059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15" name="자유형: 도형 1414">
                  <a:extLst>
                    <a:ext uri="{FF2B5EF4-FFF2-40B4-BE49-F238E27FC236}">
                      <a16:creationId xmlns:a16="http://schemas.microsoft.com/office/drawing/2014/main" id="{0BFC2AA0-3121-E174-2186-F0C20F9058AB}"/>
                    </a:ext>
                  </a:extLst>
                </p:cNvPr>
                <p:cNvSpPr/>
                <p:nvPr/>
              </p:nvSpPr>
              <p:spPr>
                <a:xfrm>
                  <a:off x="11241999" y="515221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16" name="자유형: 도형 1415">
                  <a:extLst>
                    <a:ext uri="{FF2B5EF4-FFF2-40B4-BE49-F238E27FC236}">
                      <a16:creationId xmlns:a16="http://schemas.microsoft.com/office/drawing/2014/main" id="{803292E7-84A1-E752-C4A2-1532A3363A1C}"/>
                    </a:ext>
                  </a:extLst>
                </p:cNvPr>
                <p:cNvSpPr/>
                <p:nvPr/>
              </p:nvSpPr>
              <p:spPr>
                <a:xfrm>
                  <a:off x="11241999" y="519840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17" name="자유형: 도형 1416">
                  <a:extLst>
                    <a:ext uri="{FF2B5EF4-FFF2-40B4-BE49-F238E27FC236}">
                      <a16:creationId xmlns:a16="http://schemas.microsoft.com/office/drawing/2014/main" id="{F5B1677A-9395-CA0D-2441-E980CE0629DB}"/>
                    </a:ext>
                  </a:extLst>
                </p:cNvPr>
                <p:cNvSpPr/>
                <p:nvPr/>
              </p:nvSpPr>
              <p:spPr>
                <a:xfrm>
                  <a:off x="11241999" y="524460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18" name="자유형: 도형 1417">
                  <a:extLst>
                    <a:ext uri="{FF2B5EF4-FFF2-40B4-BE49-F238E27FC236}">
                      <a16:creationId xmlns:a16="http://schemas.microsoft.com/office/drawing/2014/main" id="{10CD53F2-54AE-4609-19B0-C2EFE5E887B4}"/>
                    </a:ext>
                  </a:extLst>
                </p:cNvPr>
                <p:cNvSpPr/>
                <p:nvPr/>
              </p:nvSpPr>
              <p:spPr>
                <a:xfrm>
                  <a:off x="11241999" y="52908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19" name="자유형: 도형 1418">
                  <a:extLst>
                    <a:ext uri="{FF2B5EF4-FFF2-40B4-BE49-F238E27FC236}">
                      <a16:creationId xmlns:a16="http://schemas.microsoft.com/office/drawing/2014/main" id="{EAC30351-A3F6-A543-634A-0040F69C21ED}"/>
                    </a:ext>
                  </a:extLst>
                </p:cNvPr>
                <p:cNvSpPr/>
                <p:nvPr/>
              </p:nvSpPr>
              <p:spPr>
                <a:xfrm>
                  <a:off x="11241999" y="533709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20" name="자유형: 도형 1419">
                  <a:extLst>
                    <a:ext uri="{FF2B5EF4-FFF2-40B4-BE49-F238E27FC236}">
                      <a16:creationId xmlns:a16="http://schemas.microsoft.com/office/drawing/2014/main" id="{BE680AF4-6912-C86F-18A0-65BBCA31BCF1}"/>
                    </a:ext>
                  </a:extLst>
                </p:cNvPr>
                <p:cNvSpPr/>
                <p:nvPr/>
              </p:nvSpPr>
              <p:spPr>
                <a:xfrm>
                  <a:off x="11241999" y="538328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21" name="자유형: 도형 1420">
                  <a:extLst>
                    <a:ext uri="{FF2B5EF4-FFF2-40B4-BE49-F238E27FC236}">
                      <a16:creationId xmlns:a16="http://schemas.microsoft.com/office/drawing/2014/main" id="{B1F53FB1-573C-8FAE-6556-DE76D2139F97}"/>
                    </a:ext>
                  </a:extLst>
                </p:cNvPr>
                <p:cNvSpPr/>
                <p:nvPr/>
              </p:nvSpPr>
              <p:spPr>
                <a:xfrm>
                  <a:off x="11241999" y="542958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22" name="자유형: 도형 1421">
                  <a:extLst>
                    <a:ext uri="{FF2B5EF4-FFF2-40B4-BE49-F238E27FC236}">
                      <a16:creationId xmlns:a16="http://schemas.microsoft.com/office/drawing/2014/main" id="{21B0E1A8-29E0-6733-D88A-E1FEFA1D3377}"/>
                    </a:ext>
                  </a:extLst>
                </p:cNvPr>
                <p:cNvSpPr/>
                <p:nvPr/>
              </p:nvSpPr>
              <p:spPr>
                <a:xfrm>
                  <a:off x="11241999" y="547577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23" name="자유형: 도형 1422">
                  <a:extLst>
                    <a:ext uri="{FF2B5EF4-FFF2-40B4-BE49-F238E27FC236}">
                      <a16:creationId xmlns:a16="http://schemas.microsoft.com/office/drawing/2014/main" id="{445F57FF-A81F-D8AA-0D0C-B475974BC741}"/>
                    </a:ext>
                  </a:extLst>
                </p:cNvPr>
                <p:cNvSpPr/>
                <p:nvPr/>
              </p:nvSpPr>
              <p:spPr>
                <a:xfrm>
                  <a:off x="11241999" y="552197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24" name="자유형: 도형 1423">
                  <a:extLst>
                    <a:ext uri="{FF2B5EF4-FFF2-40B4-BE49-F238E27FC236}">
                      <a16:creationId xmlns:a16="http://schemas.microsoft.com/office/drawing/2014/main" id="{EB6EE69F-4111-9C2C-CB7C-018AF99974FB}"/>
                    </a:ext>
                  </a:extLst>
                </p:cNvPr>
                <p:cNvSpPr/>
                <p:nvPr/>
              </p:nvSpPr>
              <p:spPr>
                <a:xfrm>
                  <a:off x="11241999" y="55681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25" name="자유형: 도형 1424">
                  <a:extLst>
                    <a:ext uri="{FF2B5EF4-FFF2-40B4-BE49-F238E27FC236}">
                      <a16:creationId xmlns:a16="http://schemas.microsoft.com/office/drawing/2014/main" id="{7AFB3315-C356-9DD8-6FCE-0DB2BF152BF0}"/>
                    </a:ext>
                  </a:extLst>
                </p:cNvPr>
                <p:cNvSpPr/>
                <p:nvPr/>
              </p:nvSpPr>
              <p:spPr>
                <a:xfrm>
                  <a:off x="11241999" y="561446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26" name="자유형: 도형 1425">
                  <a:extLst>
                    <a:ext uri="{FF2B5EF4-FFF2-40B4-BE49-F238E27FC236}">
                      <a16:creationId xmlns:a16="http://schemas.microsoft.com/office/drawing/2014/main" id="{F1A54F24-12ED-46A5-F109-541D9729385A}"/>
                    </a:ext>
                  </a:extLst>
                </p:cNvPr>
                <p:cNvSpPr/>
                <p:nvPr/>
              </p:nvSpPr>
              <p:spPr>
                <a:xfrm>
                  <a:off x="10998731" y="502733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27" name="자유형: 도형 1426">
                  <a:extLst>
                    <a:ext uri="{FF2B5EF4-FFF2-40B4-BE49-F238E27FC236}">
                      <a16:creationId xmlns:a16="http://schemas.microsoft.com/office/drawing/2014/main" id="{4C6B5F5D-6E38-91AF-1A8B-C569F6A9A980}"/>
                    </a:ext>
                  </a:extLst>
                </p:cNvPr>
                <p:cNvSpPr/>
                <p:nvPr/>
              </p:nvSpPr>
              <p:spPr>
                <a:xfrm>
                  <a:off x="10998731" y="507353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28" name="자유형: 도형 1427">
                  <a:extLst>
                    <a:ext uri="{FF2B5EF4-FFF2-40B4-BE49-F238E27FC236}">
                      <a16:creationId xmlns:a16="http://schemas.microsoft.com/office/drawing/2014/main" id="{EBA2A3CD-1353-BBD2-1F02-1EF0FFB87737}"/>
                    </a:ext>
                  </a:extLst>
                </p:cNvPr>
                <p:cNvSpPr/>
                <p:nvPr/>
              </p:nvSpPr>
              <p:spPr>
                <a:xfrm>
                  <a:off x="10998731" y="511973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29" name="자유형: 도형 1428">
                  <a:extLst>
                    <a:ext uri="{FF2B5EF4-FFF2-40B4-BE49-F238E27FC236}">
                      <a16:creationId xmlns:a16="http://schemas.microsoft.com/office/drawing/2014/main" id="{92784918-DBC5-C88D-80C7-B562ED7F5240}"/>
                    </a:ext>
                  </a:extLst>
                </p:cNvPr>
                <p:cNvSpPr/>
                <p:nvPr/>
              </p:nvSpPr>
              <p:spPr>
                <a:xfrm>
                  <a:off x="10998731" y="516592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30" name="자유형: 도형 1429">
                  <a:extLst>
                    <a:ext uri="{FF2B5EF4-FFF2-40B4-BE49-F238E27FC236}">
                      <a16:creationId xmlns:a16="http://schemas.microsoft.com/office/drawing/2014/main" id="{9884A654-0B72-955D-E94E-BAFDAF954590}"/>
                    </a:ext>
                  </a:extLst>
                </p:cNvPr>
                <p:cNvSpPr/>
                <p:nvPr/>
              </p:nvSpPr>
              <p:spPr>
                <a:xfrm>
                  <a:off x="10998731" y="521221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31" name="자유형: 도형 1430">
                  <a:extLst>
                    <a:ext uri="{FF2B5EF4-FFF2-40B4-BE49-F238E27FC236}">
                      <a16:creationId xmlns:a16="http://schemas.microsoft.com/office/drawing/2014/main" id="{266E8AD4-BB9C-1260-B964-3C010FD1D975}"/>
                    </a:ext>
                  </a:extLst>
                </p:cNvPr>
                <p:cNvSpPr/>
                <p:nvPr/>
              </p:nvSpPr>
              <p:spPr>
                <a:xfrm>
                  <a:off x="10998731" y="525841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32" name="자유형: 도형 1431">
                  <a:extLst>
                    <a:ext uri="{FF2B5EF4-FFF2-40B4-BE49-F238E27FC236}">
                      <a16:creationId xmlns:a16="http://schemas.microsoft.com/office/drawing/2014/main" id="{E7524DBC-3EE1-8C62-27AD-79EA86CFC685}"/>
                    </a:ext>
                  </a:extLst>
                </p:cNvPr>
                <p:cNvSpPr/>
                <p:nvPr/>
              </p:nvSpPr>
              <p:spPr>
                <a:xfrm>
                  <a:off x="10998731" y="530461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33" name="자유형: 도형 1432">
                  <a:extLst>
                    <a:ext uri="{FF2B5EF4-FFF2-40B4-BE49-F238E27FC236}">
                      <a16:creationId xmlns:a16="http://schemas.microsoft.com/office/drawing/2014/main" id="{D7D6C1A6-A3B3-6528-73D0-CB4B31852A98}"/>
                    </a:ext>
                  </a:extLst>
                </p:cNvPr>
                <p:cNvSpPr/>
                <p:nvPr/>
              </p:nvSpPr>
              <p:spPr>
                <a:xfrm>
                  <a:off x="10998731" y="5350903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34" name="자유형: 도형 1433">
                  <a:extLst>
                    <a:ext uri="{FF2B5EF4-FFF2-40B4-BE49-F238E27FC236}">
                      <a16:creationId xmlns:a16="http://schemas.microsoft.com/office/drawing/2014/main" id="{EAE04C3C-3306-15DC-B4A0-BF10850BFF5E}"/>
                    </a:ext>
                  </a:extLst>
                </p:cNvPr>
                <p:cNvSpPr/>
                <p:nvPr/>
              </p:nvSpPr>
              <p:spPr>
                <a:xfrm>
                  <a:off x="10998731" y="539709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35" name="자유형: 도형 1434">
                  <a:extLst>
                    <a:ext uri="{FF2B5EF4-FFF2-40B4-BE49-F238E27FC236}">
                      <a16:creationId xmlns:a16="http://schemas.microsoft.com/office/drawing/2014/main" id="{710207FD-C57D-2050-A73F-2E4DB376D1AF}"/>
                    </a:ext>
                  </a:extLst>
                </p:cNvPr>
                <p:cNvSpPr/>
                <p:nvPr/>
              </p:nvSpPr>
              <p:spPr>
                <a:xfrm>
                  <a:off x="10998731" y="544329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36" name="자유형: 도형 1435">
                  <a:extLst>
                    <a:ext uri="{FF2B5EF4-FFF2-40B4-BE49-F238E27FC236}">
                      <a16:creationId xmlns:a16="http://schemas.microsoft.com/office/drawing/2014/main" id="{C540BABF-BF89-FECE-55C2-27451363E5EF}"/>
                    </a:ext>
                  </a:extLst>
                </p:cNvPr>
                <p:cNvSpPr/>
                <p:nvPr/>
              </p:nvSpPr>
              <p:spPr>
                <a:xfrm>
                  <a:off x="10998731" y="558198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37" name="자유형: 도형 1436">
                  <a:extLst>
                    <a:ext uri="{FF2B5EF4-FFF2-40B4-BE49-F238E27FC236}">
                      <a16:creationId xmlns:a16="http://schemas.microsoft.com/office/drawing/2014/main" id="{04038DDD-46BE-034C-C71B-BFD391318B77}"/>
                    </a:ext>
                  </a:extLst>
                </p:cNvPr>
                <p:cNvSpPr/>
                <p:nvPr/>
              </p:nvSpPr>
              <p:spPr>
                <a:xfrm>
                  <a:off x="10954916" y="502733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38" name="자유형: 도형 1437">
                  <a:extLst>
                    <a:ext uri="{FF2B5EF4-FFF2-40B4-BE49-F238E27FC236}">
                      <a16:creationId xmlns:a16="http://schemas.microsoft.com/office/drawing/2014/main" id="{155E317B-5229-F804-DDD1-6D9E58DEC219}"/>
                    </a:ext>
                  </a:extLst>
                </p:cNvPr>
                <p:cNvSpPr/>
                <p:nvPr/>
              </p:nvSpPr>
              <p:spPr>
                <a:xfrm>
                  <a:off x="10954916" y="507353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39" name="자유형: 도형 1438">
                  <a:extLst>
                    <a:ext uri="{FF2B5EF4-FFF2-40B4-BE49-F238E27FC236}">
                      <a16:creationId xmlns:a16="http://schemas.microsoft.com/office/drawing/2014/main" id="{8EE339EA-72F1-4D6F-7BDD-166A6A8FE13F}"/>
                    </a:ext>
                  </a:extLst>
                </p:cNvPr>
                <p:cNvSpPr/>
                <p:nvPr/>
              </p:nvSpPr>
              <p:spPr>
                <a:xfrm>
                  <a:off x="10954916" y="511973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0" name="자유형: 도형 1439">
                  <a:extLst>
                    <a:ext uri="{FF2B5EF4-FFF2-40B4-BE49-F238E27FC236}">
                      <a16:creationId xmlns:a16="http://schemas.microsoft.com/office/drawing/2014/main" id="{984AE29C-1659-12A2-931B-9C1A7D1A55BC}"/>
                    </a:ext>
                  </a:extLst>
                </p:cNvPr>
                <p:cNvSpPr/>
                <p:nvPr/>
              </p:nvSpPr>
              <p:spPr>
                <a:xfrm>
                  <a:off x="10954916" y="5165928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1" name="자유형: 도형 1440">
                  <a:extLst>
                    <a:ext uri="{FF2B5EF4-FFF2-40B4-BE49-F238E27FC236}">
                      <a16:creationId xmlns:a16="http://schemas.microsoft.com/office/drawing/2014/main" id="{19EDA2F2-41E8-F173-6952-404222DC8A49}"/>
                    </a:ext>
                  </a:extLst>
                </p:cNvPr>
                <p:cNvSpPr/>
                <p:nvPr/>
              </p:nvSpPr>
              <p:spPr>
                <a:xfrm>
                  <a:off x="10954916" y="521221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2" name="자유형: 도형 1441">
                  <a:extLst>
                    <a:ext uri="{FF2B5EF4-FFF2-40B4-BE49-F238E27FC236}">
                      <a16:creationId xmlns:a16="http://schemas.microsoft.com/office/drawing/2014/main" id="{F3FA82C1-2461-F134-C2C5-9DD52A8112A8}"/>
                    </a:ext>
                  </a:extLst>
                </p:cNvPr>
                <p:cNvSpPr/>
                <p:nvPr/>
              </p:nvSpPr>
              <p:spPr>
                <a:xfrm>
                  <a:off x="10954916" y="525841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3" name="자유형: 도형 1442">
                  <a:extLst>
                    <a:ext uri="{FF2B5EF4-FFF2-40B4-BE49-F238E27FC236}">
                      <a16:creationId xmlns:a16="http://schemas.microsoft.com/office/drawing/2014/main" id="{02ED33D6-A5FE-E247-8C32-6C284B7942EB}"/>
                    </a:ext>
                  </a:extLst>
                </p:cNvPr>
                <p:cNvSpPr/>
                <p:nvPr/>
              </p:nvSpPr>
              <p:spPr>
                <a:xfrm>
                  <a:off x="10954916" y="5304612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8 h 27527"/>
                    <a:gd name="connsiteX3" fmla="*/ 0 w 27622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4" name="자유형: 도형 1443">
                  <a:extLst>
                    <a:ext uri="{FF2B5EF4-FFF2-40B4-BE49-F238E27FC236}">
                      <a16:creationId xmlns:a16="http://schemas.microsoft.com/office/drawing/2014/main" id="{6E537429-2E6A-2676-2A40-1E74B96BC7B0}"/>
                    </a:ext>
                  </a:extLst>
                </p:cNvPr>
                <p:cNvSpPr/>
                <p:nvPr/>
              </p:nvSpPr>
              <p:spPr>
                <a:xfrm>
                  <a:off x="10954916" y="5350903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2 w 27622"/>
                    <a:gd name="connsiteY1" fmla="*/ 0 h 27622"/>
                    <a:gd name="connsiteX2" fmla="*/ 27622 w 27622"/>
                    <a:gd name="connsiteY2" fmla="*/ 27622 h 27622"/>
                    <a:gd name="connsiteX3" fmla="*/ 0 w 27622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5" name="자유형: 도형 1444">
                  <a:extLst>
                    <a:ext uri="{FF2B5EF4-FFF2-40B4-BE49-F238E27FC236}">
                      <a16:creationId xmlns:a16="http://schemas.microsoft.com/office/drawing/2014/main" id="{CE067F5A-1960-557B-9FDE-2B45C3F781C5}"/>
                    </a:ext>
                  </a:extLst>
                </p:cNvPr>
                <p:cNvSpPr/>
                <p:nvPr/>
              </p:nvSpPr>
              <p:spPr>
                <a:xfrm>
                  <a:off x="10954916" y="539709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6" name="자유형: 도형 1445">
                  <a:extLst>
                    <a:ext uri="{FF2B5EF4-FFF2-40B4-BE49-F238E27FC236}">
                      <a16:creationId xmlns:a16="http://schemas.microsoft.com/office/drawing/2014/main" id="{E6C86941-FC8A-9564-D47E-78D41DB18750}"/>
                    </a:ext>
                  </a:extLst>
                </p:cNvPr>
                <p:cNvSpPr/>
                <p:nvPr/>
              </p:nvSpPr>
              <p:spPr>
                <a:xfrm>
                  <a:off x="10954916" y="5535783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2 w 27622"/>
                    <a:gd name="connsiteY1" fmla="*/ 0 h 27622"/>
                    <a:gd name="connsiteX2" fmla="*/ 27622 w 27622"/>
                    <a:gd name="connsiteY2" fmla="*/ 27622 h 27622"/>
                    <a:gd name="connsiteX3" fmla="*/ 0 w 27622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7" name="자유형: 도형 1446">
                  <a:extLst>
                    <a:ext uri="{FF2B5EF4-FFF2-40B4-BE49-F238E27FC236}">
                      <a16:creationId xmlns:a16="http://schemas.microsoft.com/office/drawing/2014/main" id="{BFDF0203-AE0B-6C6A-71C9-1261485C05B7}"/>
                    </a:ext>
                  </a:extLst>
                </p:cNvPr>
                <p:cNvSpPr/>
                <p:nvPr/>
              </p:nvSpPr>
              <p:spPr>
                <a:xfrm>
                  <a:off x="10954916" y="5581980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8" name="자유형: 도형 1447">
                  <a:extLst>
                    <a:ext uri="{FF2B5EF4-FFF2-40B4-BE49-F238E27FC236}">
                      <a16:creationId xmlns:a16="http://schemas.microsoft.com/office/drawing/2014/main" id="{EEA6E2A4-4FC8-9263-A5A6-0B9561D08E2A}"/>
                    </a:ext>
                  </a:extLst>
                </p:cNvPr>
                <p:cNvSpPr/>
                <p:nvPr/>
              </p:nvSpPr>
              <p:spPr>
                <a:xfrm>
                  <a:off x="10911196" y="502733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49" name="자유형: 도형 1448">
                  <a:extLst>
                    <a:ext uri="{FF2B5EF4-FFF2-40B4-BE49-F238E27FC236}">
                      <a16:creationId xmlns:a16="http://schemas.microsoft.com/office/drawing/2014/main" id="{212D1105-B067-2D8B-B438-A42CBEA40A52}"/>
                    </a:ext>
                  </a:extLst>
                </p:cNvPr>
                <p:cNvSpPr/>
                <p:nvPr/>
              </p:nvSpPr>
              <p:spPr>
                <a:xfrm>
                  <a:off x="10911196" y="507353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50" name="자유형: 도형 1449">
                  <a:extLst>
                    <a:ext uri="{FF2B5EF4-FFF2-40B4-BE49-F238E27FC236}">
                      <a16:creationId xmlns:a16="http://schemas.microsoft.com/office/drawing/2014/main" id="{763C52BB-5E28-55E6-A646-A196E0C3E7F8}"/>
                    </a:ext>
                  </a:extLst>
                </p:cNvPr>
                <p:cNvSpPr/>
                <p:nvPr/>
              </p:nvSpPr>
              <p:spPr>
                <a:xfrm>
                  <a:off x="10911196" y="511973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51" name="자유형: 도형 1450">
                  <a:extLst>
                    <a:ext uri="{FF2B5EF4-FFF2-40B4-BE49-F238E27FC236}">
                      <a16:creationId xmlns:a16="http://schemas.microsoft.com/office/drawing/2014/main" id="{A2C9D88E-C04A-243F-8A9E-7A862E4B5978}"/>
                    </a:ext>
                  </a:extLst>
                </p:cNvPr>
                <p:cNvSpPr/>
                <p:nvPr/>
              </p:nvSpPr>
              <p:spPr>
                <a:xfrm>
                  <a:off x="10911196" y="5165928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52" name="자유형: 도형 1451">
                  <a:extLst>
                    <a:ext uri="{FF2B5EF4-FFF2-40B4-BE49-F238E27FC236}">
                      <a16:creationId xmlns:a16="http://schemas.microsoft.com/office/drawing/2014/main" id="{12E83F71-A563-7BCE-F9A8-8677BB59C9C0}"/>
                    </a:ext>
                  </a:extLst>
                </p:cNvPr>
                <p:cNvSpPr/>
                <p:nvPr/>
              </p:nvSpPr>
              <p:spPr>
                <a:xfrm>
                  <a:off x="10911196" y="521221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53" name="자유형: 도형 1452">
                  <a:extLst>
                    <a:ext uri="{FF2B5EF4-FFF2-40B4-BE49-F238E27FC236}">
                      <a16:creationId xmlns:a16="http://schemas.microsoft.com/office/drawing/2014/main" id="{139164B8-AFF6-6DC0-597A-29AECA135007}"/>
                    </a:ext>
                  </a:extLst>
                </p:cNvPr>
                <p:cNvSpPr/>
                <p:nvPr/>
              </p:nvSpPr>
              <p:spPr>
                <a:xfrm>
                  <a:off x="10911196" y="525841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54" name="자유형: 도형 1453">
                  <a:extLst>
                    <a:ext uri="{FF2B5EF4-FFF2-40B4-BE49-F238E27FC236}">
                      <a16:creationId xmlns:a16="http://schemas.microsoft.com/office/drawing/2014/main" id="{A90CE39B-DFA2-F694-0775-0C6F9DA28900}"/>
                    </a:ext>
                  </a:extLst>
                </p:cNvPr>
                <p:cNvSpPr/>
                <p:nvPr/>
              </p:nvSpPr>
              <p:spPr>
                <a:xfrm>
                  <a:off x="10911196" y="5304612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8 h 27527"/>
                    <a:gd name="connsiteX3" fmla="*/ 0 w 27622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55" name="자유형: 도형 1454">
                  <a:extLst>
                    <a:ext uri="{FF2B5EF4-FFF2-40B4-BE49-F238E27FC236}">
                      <a16:creationId xmlns:a16="http://schemas.microsoft.com/office/drawing/2014/main" id="{390BBB10-4162-0AA0-8C6E-860E97831380}"/>
                    </a:ext>
                  </a:extLst>
                </p:cNvPr>
                <p:cNvSpPr/>
                <p:nvPr/>
              </p:nvSpPr>
              <p:spPr>
                <a:xfrm>
                  <a:off x="10911196" y="5350903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3 w 27622"/>
                    <a:gd name="connsiteY1" fmla="*/ 0 h 27622"/>
                    <a:gd name="connsiteX2" fmla="*/ 27623 w 27622"/>
                    <a:gd name="connsiteY2" fmla="*/ 27622 h 27622"/>
                    <a:gd name="connsiteX3" fmla="*/ 0 w 27622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56" name="자유형: 도형 1455">
                  <a:extLst>
                    <a:ext uri="{FF2B5EF4-FFF2-40B4-BE49-F238E27FC236}">
                      <a16:creationId xmlns:a16="http://schemas.microsoft.com/office/drawing/2014/main" id="{CD646994-BAE0-BCF0-9653-E1DA5134BA35}"/>
                    </a:ext>
                  </a:extLst>
                </p:cNvPr>
                <p:cNvSpPr/>
                <p:nvPr/>
              </p:nvSpPr>
              <p:spPr>
                <a:xfrm>
                  <a:off x="10911196" y="5489587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3 w 27622"/>
                    <a:gd name="connsiteY1" fmla="*/ 0 h 27622"/>
                    <a:gd name="connsiteX2" fmla="*/ 27623 w 27622"/>
                    <a:gd name="connsiteY2" fmla="*/ 27622 h 27622"/>
                    <a:gd name="connsiteX3" fmla="*/ 0 w 27622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57" name="자유형: 도형 1456">
                  <a:extLst>
                    <a:ext uri="{FF2B5EF4-FFF2-40B4-BE49-F238E27FC236}">
                      <a16:creationId xmlns:a16="http://schemas.microsoft.com/office/drawing/2014/main" id="{BEB55476-A9D3-3192-B070-3364E210CAC2}"/>
                    </a:ext>
                  </a:extLst>
                </p:cNvPr>
                <p:cNvSpPr/>
                <p:nvPr/>
              </p:nvSpPr>
              <p:spPr>
                <a:xfrm>
                  <a:off x="10911196" y="5535783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3 w 27622"/>
                    <a:gd name="connsiteY1" fmla="*/ 0 h 27622"/>
                    <a:gd name="connsiteX2" fmla="*/ 27623 w 27622"/>
                    <a:gd name="connsiteY2" fmla="*/ 27622 h 27622"/>
                    <a:gd name="connsiteX3" fmla="*/ 0 w 27622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58" name="자유형: 도형 1457">
                  <a:extLst>
                    <a:ext uri="{FF2B5EF4-FFF2-40B4-BE49-F238E27FC236}">
                      <a16:creationId xmlns:a16="http://schemas.microsoft.com/office/drawing/2014/main" id="{61831605-117B-52F6-8BF9-BC1FD2ABE2D2}"/>
                    </a:ext>
                  </a:extLst>
                </p:cNvPr>
                <p:cNvSpPr/>
                <p:nvPr/>
              </p:nvSpPr>
              <p:spPr>
                <a:xfrm>
                  <a:off x="10911196" y="5581980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59" name="자유형: 도형 1458">
                  <a:extLst>
                    <a:ext uri="{FF2B5EF4-FFF2-40B4-BE49-F238E27FC236}">
                      <a16:creationId xmlns:a16="http://schemas.microsoft.com/office/drawing/2014/main" id="{1C40125C-5828-3CB5-BC23-445C9D5E7169}"/>
                    </a:ext>
                  </a:extLst>
                </p:cNvPr>
                <p:cNvSpPr/>
                <p:nvPr/>
              </p:nvSpPr>
              <p:spPr>
                <a:xfrm>
                  <a:off x="10504002" y="432496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60" name="자유형: 도형 1459">
                  <a:extLst>
                    <a:ext uri="{FF2B5EF4-FFF2-40B4-BE49-F238E27FC236}">
                      <a16:creationId xmlns:a16="http://schemas.microsoft.com/office/drawing/2014/main" id="{2B4A38B7-02FF-E7B6-F60D-542036B5417A}"/>
                    </a:ext>
                  </a:extLst>
                </p:cNvPr>
                <p:cNvSpPr/>
                <p:nvPr/>
              </p:nvSpPr>
              <p:spPr>
                <a:xfrm>
                  <a:off x="10504002" y="437125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61" name="자유형: 도형 1460">
                  <a:extLst>
                    <a:ext uri="{FF2B5EF4-FFF2-40B4-BE49-F238E27FC236}">
                      <a16:creationId xmlns:a16="http://schemas.microsoft.com/office/drawing/2014/main" id="{C0EB6C68-126F-78D0-B3E3-C275301D68F2}"/>
                    </a:ext>
                  </a:extLst>
                </p:cNvPr>
                <p:cNvSpPr/>
                <p:nvPr/>
              </p:nvSpPr>
              <p:spPr>
                <a:xfrm>
                  <a:off x="10504002" y="441745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62" name="자유형: 도형 1461">
                  <a:extLst>
                    <a:ext uri="{FF2B5EF4-FFF2-40B4-BE49-F238E27FC236}">
                      <a16:creationId xmlns:a16="http://schemas.microsoft.com/office/drawing/2014/main" id="{79BDDE69-9FC6-30ED-6975-2CAE490A9BBD}"/>
                    </a:ext>
                  </a:extLst>
                </p:cNvPr>
                <p:cNvSpPr/>
                <p:nvPr/>
              </p:nvSpPr>
              <p:spPr>
                <a:xfrm>
                  <a:off x="10504002" y="446364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63" name="자유형: 도형 1462">
                  <a:extLst>
                    <a:ext uri="{FF2B5EF4-FFF2-40B4-BE49-F238E27FC236}">
                      <a16:creationId xmlns:a16="http://schemas.microsoft.com/office/drawing/2014/main" id="{866123F3-73E3-E175-9846-67AD55EB185B}"/>
                    </a:ext>
                  </a:extLst>
                </p:cNvPr>
                <p:cNvSpPr/>
                <p:nvPr/>
              </p:nvSpPr>
              <p:spPr>
                <a:xfrm>
                  <a:off x="10504002" y="450984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64" name="자유형: 도형 1463">
                  <a:extLst>
                    <a:ext uri="{FF2B5EF4-FFF2-40B4-BE49-F238E27FC236}">
                      <a16:creationId xmlns:a16="http://schemas.microsoft.com/office/drawing/2014/main" id="{ADB24127-0CB8-BEBD-B896-6D2021F16B99}"/>
                    </a:ext>
                  </a:extLst>
                </p:cNvPr>
                <p:cNvSpPr/>
                <p:nvPr/>
              </p:nvSpPr>
              <p:spPr>
                <a:xfrm>
                  <a:off x="10504002" y="4556137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65" name="자유형: 도형 1464">
                  <a:extLst>
                    <a:ext uri="{FF2B5EF4-FFF2-40B4-BE49-F238E27FC236}">
                      <a16:creationId xmlns:a16="http://schemas.microsoft.com/office/drawing/2014/main" id="{0E031D20-65B9-77C0-E91E-8A94A4908383}"/>
                    </a:ext>
                  </a:extLst>
                </p:cNvPr>
                <p:cNvSpPr/>
                <p:nvPr/>
              </p:nvSpPr>
              <p:spPr>
                <a:xfrm>
                  <a:off x="10504002" y="460233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66" name="자유형: 도형 1465">
                  <a:extLst>
                    <a:ext uri="{FF2B5EF4-FFF2-40B4-BE49-F238E27FC236}">
                      <a16:creationId xmlns:a16="http://schemas.microsoft.com/office/drawing/2014/main" id="{FBA9CA79-B52B-D30A-A53C-CC7C3569F938}"/>
                    </a:ext>
                  </a:extLst>
                </p:cNvPr>
                <p:cNvSpPr/>
                <p:nvPr/>
              </p:nvSpPr>
              <p:spPr>
                <a:xfrm>
                  <a:off x="10504002" y="464853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67" name="자유형: 도형 1466">
                  <a:extLst>
                    <a:ext uri="{FF2B5EF4-FFF2-40B4-BE49-F238E27FC236}">
                      <a16:creationId xmlns:a16="http://schemas.microsoft.com/office/drawing/2014/main" id="{66685A43-81E4-7BA7-B4BF-48BB9CF772CB}"/>
                    </a:ext>
                  </a:extLst>
                </p:cNvPr>
                <p:cNvSpPr/>
                <p:nvPr/>
              </p:nvSpPr>
              <p:spPr>
                <a:xfrm>
                  <a:off x="10504002" y="46948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68" name="자유형: 도형 1467">
                  <a:extLst>
                    <a:ext uri="{FF2B5EF4-FFF2-40B4-BE49-F238E27FC236}">
                      <a16:creationId xmlns:a16="http://schemas.microsoft.com/office/drawing/2014/main" id="{6B491C6D-0634-E59B-AEAE-D47BE550C0BF}"/>
                    </a:ext>
                  </a:extLst>
                </p:cNvPr>
                <p:cNvSpPr/>
                <p:nvPr/>
              </p:nvSpPr>
              <p:spPr>
                <a:xfrm>
                  <a:off x="10504002" y="474101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69" name="자유형: 도형 1468">
                  <a:extLst>
                    <a:ext uri="{FF2B5EF4-FFF2-40B4-BE49-F238E27FC236}">
                      <a16:creationId xmlns:a16="http://schemas.microsoft.com/office/drawing/2014/main" id="{500A35C3-1F39-ECE6-1883-B749A37D59E1}"/>
                    </a:ext>
                  </a:extLst>
                </p:cNvPr>
                <p:cNvSpPr/>
                <p:nvPr/>
              </p:nvSpPr>
              <p:spPr>
                <a:xfrm>
                  <a:off x="10504002" y="478721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70" name="자유형: 도형 1469">
                  <a:extLst>
                    <a:ext uri="{FF2B5EF4-FFF2-40B4-BE49-F238E27FC236}">
                      <a16:creationId xmlns:a16="http://schemas.microsoft.com/office/drawing/2014/main" id="{88180950-7E0A-0201-87B9-9D727A089980}"/>
                    </a:ext>
                  </a:extLst>
                </p:cNvPr>
                <p:cNvSpPr/>
                <p:nvPr/>
              </p:nvSpPr>
              <p:spPr>
                <a:xfrm>
                  <a:off x="10504002" y="48335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71" name="자유형: 도형 1470">
                  <a:extLst>
                    <a:ext uri="{FF2B5EF4-FFF2-40B4-BE49-F238E27FC236}">
                      <a16:creationId xmlns:a16="http://schemas.microsoft.com/office/drawing/2014/main" id="{9C88D056-3FA8-2A79-D644-967905946B61}"/>
                    </a:ext>
                  </a:extLst>
                </p:cNvPr>
                <p:cNvSpPr/>
                <p:nvPr/>
              </p:nvSpPr>
              <p:spPr>
                <a:xfrm>
                  <a:off x="10504002" y="487970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72" name="자유형: 도형 1471">
                  <a:extLst>
                    <a:ext uri="{FF2B5EF4-FFF2-40B4-BE49-F238E27FC236}">
                      <a16:creationId xmlns:a16="http://schemas.microsoft.com/office/drawing/2014/main" id="{AB2F7550-1C35-4F64-93CE-878A1123D52D}"/>
                    </a:ext>
                  </a:extLst>
                </p:cNvPr>
                <p:cNvSpPr/>
                <p:nvPr/>
              </p:nvSpPr>
              <p:spPr>
                <a:xfrm>
                  <a:off x="10504002" y="492589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73" name="자유형: 도형 1472">
                  <a:extLst>
                    <a:ext uri="{FF2B5EF4-FFF2-40B4-BE49-F238E27FC236}">
                      <a16:creationId xmlns:a16="http://schemas.microsoft.com/office/drawing/2014/main" id="{1238B7F9-C6E7-B398-718D-BF3CCBA02296}"/>
                    </a:ext>
                  </a:extLst>
                </p:cNvPr>
                <p:cNvSpPr/>
                <p:nvPr/>
              </p:nvSpPr>
              <p:spPr>
                <a:xfrm>
                  <a:off x="10504002" y="4972189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74" name="자유형: 도형 1473">
                  <a:extLst>
                    <a:ext uri="{FF2B5EF4-FFF2-40B4-BE49-F238E27FC236}">
                      <a16:creationId xmlns:a16="http://schemas.microsoft.com/office/drawing/2014/main" id="{9ECED0CE-C4A4-5915-866B-B46D2DF306CF}"/>
                    </a:ext>
                  </a:extLst>
                </p:cNvPr>
                <p:cNvSpPr/>
                <p:nvPr/>
              </p:nvSpPr>
              <p:spPr>
                <a:xfrm>
                  <a:off x="10504002" y="501838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75" name="자유형: 도형 1474">
                  <a:extLst>
                    <a:ext uri="{FF2B5EF4-FFF2-40B4-BE49-F238E27FC236}">
                      <a16:creationId xmlns:a16="http://schemas.microsoft.com/office/drawing/2014/main" id="{33177F2B-DD13-866B-B691-CCEA1BF5ADE0}"/>
                    </a:ext>
                  </a:extLst>
                </p:cNvPr>
                <p:cNvSpPr/>
                <p:nvPr/>
              </p:nvSpPr>
              <p:spPr>
                <a:xfrm>
                  <a:off x="10504002" y="506458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76" name="자유형: 도형 1475">
                  <a:extLst>
                    <a:ext uri="{FF2B5EF4-FFF2-40B4-BE49-F238E27FC236}">
                      <a16:creationId xmlns:a16="http://schemas.microsoft.com/office/drawing/2014/main" id="{2D68B282-9BC5-7D74-FE79-8DFBF800FA3B}"/>
                    </a:ext>
                  </a:extLst>
                </p:cNvPr>
                <p:cNvSpPr/>
                <p:nvPr/>
              </p:nvSpPr>
              <p:spPr>
                <a:xfrm>
                  <a:off x="10504002" y="515706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77" name="자유형: 도형 1476">
                  <a:extLst>
                    <a:ext uri="{FF2B5EF4-FFF2-40B4-BE49-F238E27FC236}">
                      <a16:creationId xmlns:a16="http://schemas.microsoft.com/office/drawing/2014/main" id="{2BFF728B-5D14-5DF6-90E6-3A2A2DE60E6A}"/>
                    </a:ext>
                  </a:extLst>
                </p:cNvPr>
                <p:cNvSpPr/>
                <p:nvPr/>
              </p:nvSpPr>
              <p:spPr>
                <a:xfrm>
                  <a:off x="10504002" y="520326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78" name="자유형: 도형 1477">
                  <a:extLst>
                    <a:ext uri="{FF2B5EF4-FFF2-40B4-BE49-F238E27FC236}">
                      <a16:creationId xmlns:a16="http://schemas.microsoft.com/office/drawing/2014/main" id="{18F8DF58-D9CF-CDA5-EFA2-41769AF6176F}"/>
                    </a:ext>
                  </a:extLst>
                </p:cNvPr>
                <p:cNvSpPr/>
                <p:nvPr/>
              </p:nvSpPr>
              <p:spPr>
                <a:xfrm>
                  <a:off x="10504002" y="524946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79" name="자유형: 도형 1478">
                  <a:extLst>
                    <a:ext uri="{FF2B5EF4-FFF2-40B4-BE49-F238E27FC236}">
                      <a16:creationId xmlns:a16="http://schemas.microsoft.com/office/drawing/2014/main" id="{3AA043E2-52D7-6FB8-A3E5-9574A225C175}"/>
                    </a:ext>
                  </a:extLst>
                </p:cNvPr>
                <p:cNvSpPr/>
                <p:nvPr/>
              </p:nvSpPr>
              <p:spPr>
                <a:xfrm>
                  <a:off x="10504002" y="529575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80" name="자유형: 도형 1479">
                  <a:extLst>
                    <a:ext uri="{FF2B5EF4-FFF2-40B4-BE49-F238E27FC236}">
                      <a16:creationId xmlns:a16="http://schemas.microsoft.com/office/drawing/2014/main" id="{FE75F597-1933-88BE-9842-1AD344AD58E4}"/>
                    </a:ext>
                  </a:extLst>
                </p:cNvPr>
                <p:cNvSpPr/>
                <p:nvPr/>
              </p:nvSpPr>
              <p:spPr>
                <a:xfrm>
                  <a:off x="10504002" y="534195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81" name="자유형: 도형 1480">
                  <a:extLst>
                    <a:ext uri="{FF2B5EF4-FFF2-40B4-BE49-F238E27FC236}">
                      <a16:creationId xmlns:a16="http://schemas.microsoft.com/office/drawing/2014/main" id="{44F6CA24-F41D-50E8-47E9-C8B34D76EA7E}"/>
                    </a:ext>
                  </a:extLst>
                </p:cNvPr>
                <p:cNvSpPr/>
                <p:nvPr/>
              </p:nvSpPr>
              <p:spPr>
                <a:xfrm>
                  <a:off x="10460283" y="432496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82" name="자유형: 도형 1481">
                  <a:extLst>
                    <a:ext uri="{FF2B5EF4-FFF2-40B4-BE49-F238E27FC236}">
                      <a16:creationId xmlns:a16="http://schemas.microsoft.com/office/drawing/2014/main" id="{EC37DF81-C720-3F57-8884-A4105885CFD3}"/>
                    </a:ext>
                  </a:extLst>
                </p:cNvPr>
                <p:cNvSpPr/>
                <p:nvPr/>
              </p:nvSpPr>
              <p:spPr>
                <a:xfrm>
                  <a:off x="10460283" y="437125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83" name="자유형: 도형 1482">
                  <a:extLst>
                    <a:ext uri="{FF2B5EF4-FFF2-40B4-BE49-F238E27FC236}">
                      <a16:creationId xmlns:a16="http://schemas.microsoft.com/office/drawing/2014/main" id="{21445CCA-7016-62DD-7386-098B036309F9}"/>
                    </a:ext>
                  </a:extLst>
                </p:cNvPr>
                <p:cNvSpPr/>
                <p:nvPr/>
              </p:nvSpPr>
              <p:spPr>
                <a:xfrm>
                  <a:off x="10460283" y="441745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84" name="자유형: 도형 1483">
                  <a:extLst>
                    <a:ext uri="{FF2B5EF4-FFF2-40B4-BE49-F238E27FC236}">
                      <a16:creationId xmlns:a16="http://schemas.microsoft.com/office/drawing/2014/main" id="{53AD1148-3DF0-8B2E-9760-99D898CC8DA6}"/>
                    </a:ext>
                  </a:extLst>
                </p:cNvPr>
                <p:cNvSpPr/>
                <p:nvPr/>
              </p:nvSpPr>
              <p:spPr>
                <a:xfrm>
                  <a:off x="10460283" y="446364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85" name="자유형: 도형 1484">
                  <a:extLst>
                    <a:ext uri="{FF2B5EF4-FFF2-40B4-BE49-F238E27FC236}">
                      <a16:creationId xmlns:a16="http://schemas.microsoft.com/office/drawing/2014/main" id="{41E23A77-D79E-DAB9-F88B-DC21E3A10198}"/>
                    </a:ext>
                  </a:extLst>
                </p:cNvPr>
                <p:cNvSpPr/>
                <p:nvPr/>
              </p:nvSpPr>
              <p:spPr>
                <a:xfrm>
                  <a:off x="10460283" y="450984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86" name="자유형: 도형 1485">
                  <a:extLst>
                    <a:ext uri="{FF2B5EF4-FFF2-40B4-BE49-F238E27FC236}">
                      <a16:creationId xmlns:a16="http://schemas.microsoft.com/office/drawing/2014/main" id="{2DE40352-5747-598D-CC57-30A772AFDECA}"/>
                    </a:ext>
                  </a:extLst>
                </p:cNvPr>
                <p:cNvSpPr/>
                <p:nvPr/>
              </p:nvSpPr>
              <p:spPr>
                <a:xfrm>
                  <a:off x="10460283" y="4556137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87" name="자유형: 도형 1486">
                  <a:extLst>
                    <a:ext uri="{FF2B5EF4-FFF2-40B4-BE49-F238E27FC236}">
                      <a16:creationId xmlns:a16="http://schemas.microsoft.com/office/drawing/2014/main" id="{AE799626-B6F9-9A09-83A1-1C6312F7AE68}"/>
                    </a:ext>
                  </a:extLst>
                </p:cNvPr>
                <p:cNvSpPr/>
                <p:nvPr/>
              </p:nvSpPr>
              <p:spPr>
                <a:xfrm>
                  <a:off x="10460283" y="460233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88" name="자유형: 도형 1487">
                  <a:extLst>
                    <a:ext uri="{FF2B5EF4-FFF2-40B4-BE49-F238E27FC236}">
                      <a16:creationId xmlns:a16="http://schemas.microsoft.com/office/drawing/2014/main" id="{EC27AAB5-796F-7109-8D30-306955073152}"/>
                    </a:ext>
                  </a:extLst>
                </p:cNvPr>
                <p:cNvSpPr/>
                <p:nvPr/>
              </p:nvSpPr>
              <p:spPr>
                <a:xfrm>
                  <a:off x="10460283" y="464853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89" name="자유형: 도형 1488">
                  <a:extLst>
                    <a:ext uri="{FF2B5EF4-FFF2-40B4-BE49-F238E27FC236}">
                      <a16:creationId xmlns:a16="http://schemas.microsoft.com/office/drawing/2014/main" id="{88E9475C-F2DA-6D33-5F50-48657F2FE88D}"/>
                    </a:ext>
                  </a:extLst>
                </p:cNvPr>
                <p:cNvSpPr/>
                <p:nvPr/>
              </p:nvSpPr>
              <p:spPr>
                <a:xfrm>
                  <a:off x="10460283" y="46948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90" name="자유형: 도형 1489">
                  <a:extLst>
                    <a:ext uri="{FF2B5EF4-FFF2-40B4-BE49-F238E27FC236}">
                      <a16:creationId xmlns:a16="http://schemas.microsoft.com/office/drawing/2014/main" id="{981316B9-EC2C-F6C4-92B1-34784F7EA1E1}"/>
                    </a:ext>
                  </a:extLst>
                </p:cNvPr>
                <p:cNvSpPr/>
                <p:nvPr/>
              </p:nvSpPr>
              <p:spPr>
                <a:xfrm>
                  <a:off x="10460283" y="474101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91" name="자유형: 도형 1490">
                  <a:extLst>
                    <a:ext uri="{FF2B5EF4-FFF2-40B4-BE49-F238E27FC236}">
                      <a16:creationId xmlns:a16="http://schemas.microsoft.com/office/drawing/2014/main" id="{4FF4B243-8A9B-B89F-D47A-3AD02900F083}"/>
                    </a:ext>
                  </a:extLst>
                </p:cNvPr>
                <p:cNvSpPr/>
                <p:nvPr/>
              </p:nvSpPr>
              <p:spPr>
                <a:xfrm>
                  <a:off x="10460283" y="478721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92" name="자유형: 도형 1491">
                  <a:extLst>
                    <a:ext uri="{FF2B5EF4-FFF2-40B4-BE49-F238E27FC236}">
                      <a16:creationId xmlns:a16="http://schemas.microsoft.com/office/drawing/2014/main" id="{11D096D2-A65A-E54B-DA90-20F8E02279B5}"/>
                    </a:ext>
                  </a:extLst>
                </p:cNvPr>
                <p:cNvSpPr/>
                <p:nvPr/>
              </p:nvSpPr>
              <p:spPr>
                <a:xfrm>
                  <a:off x="10460283" y="48335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93" name="자유형: 도형 1492">
                  <a:extLst>
                    <a:ext uri="{FF2B5EF4-FFF2-40B4-BE49-F238E27FC236}">
                      <a16:creationId xmlns:a16="http://schemas.microsoft.com/office/drawing/2014/main" id="{924587D4-03F4-4CC5-59D8-784F2C2152F1}"/>
                    </a:ext>
                  </a:extLst>
                </p:cNvPr>
                <p:cNvSpPr/>
                <p:nvPr/>
              </p:nvSpPr>
              <p:spPr>
                <a:xfrm>
                  <a:off x="10460283" y="487970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94" name="자유형: 도형 1493">
                  <a:extLst>
                    <a:ext uri="{FF2B5EF4-FFF2-40B4-BE49-F238E27FC236}">
                      <a16:creationId xmlns:a16="http://schemas.microsoft.com/office/drawing/2014/main" id="{55C540AA-4847-E990-C8A3-B32D343CE02D}"/>
                    </a:ext>
                  </a:extLst>
                </p:cNvPr>
                <p:cNvSpPr/>
                <p:nvPr/>
              </p:nvSpPr>
              <p:spPr>
                <a:xfrm>
                  <a:off x="10460283" y="492589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95" name="자유형: 도형 1494">
                  <a:extLst>
                    <a:ext uri="{FF2B5EF4-FFF2-40B4-BE49-F238E27FC236}">
                      <a16:creationId xmlns:a16="http://schemas.microsoft.com/office/drawing/2014/main" id="{C0072575-06E9-CBE3-792D-F52E4A62D587}"/>
                    </a:ext>
                  </a:extLst>
                </p:cNvPr>
                <p:cNvSpPr/>
                <p:nvPr/>
              </p:nvSpPr>
              <p:spPr>
                <a:xfrm>
                  <a:off x="10460283" y="4972189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96" name="자유형: 도형 1495">
                  <a:extLst>
                    <a:ext uri="{FF2B5EF4-FFF2-40B4-BE49-F238E27FC236}">
                      <a16:creationId xmlns:a16="http://schemas.microsoft.com/office/drawing/2014/main" id="{FFE9320C-F41B-0183-D955-6278A17303B2}"/>
                    </a:ext>
                  </a:extLst>
                </p:cNvPr>
                <p:cNvSpPr/>
                <p:nvPr/>
              </p:nvSpPr>
              <p:spPr>
                <a:xfrm>
                  <a:off x="10460283" y="501838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97" name="자유형: 도형 1496">
                  <a:extLst>
                    <a:ext uri="{FF2B5EF4-FFF2-40B4-BE49-F238E27FC236}">
                      <a16:creationId xmlns:a16="http://schemas.microsoft.com/office/drawing/2014/main" id="{40531254-C311-A91D-C906-E44A36ED3548}"/>
                    </a:ext>
                  </a:extLst>
                </p:cNvPr>
                <p:cNvSpPr/>
                <p:nvPr/>
              </p:nvSpPr>
              <p:spPr>
                <a:xfrm>
                  <a:off x="10460283" y="529575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98" name="자유형: 도형 1497">
                  <a:extLst>
                    <a:ext uri="{FF2B5EF4-FFF2-40B4-BE49-F238E27FC236}">
                      <a16:creationId xmlns:a16="http://schemas.microsoft.com/office/drawing/2014/main" id="{61ADB7BB-43FD-865E-EB4D-5F5BA5286EFC}"/>
                    </a:ext>
                  </a:extLst>
                </p:cNvPr>
                <p:cNvSpPr/>
                <p:nvPr/>
              </p:nvSpPr>
              <p:spPr>
                <a:xfrm>
                  <a:off x="10460283" y="534195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499" name="자유형: 도형 1498">
                  <a:extLst>
                    <a:ext uri="{FF2B5EF4-FFF2-40B4-BE49-F238E27FC236}">
                      <a16:creationId xmlns:a16="http://schemas.microsoft.com/office/drawing/2014/main" id="{6B22361F-CE3B-9658-D3ED-107B24CF202A}"/>
                    </a:ext>
                  </a:extLst>
                </p:cNvPr>
                <p:cNvSpPr/>
                <p:nvPr/>
              </p:nvSpPr>
              <p:spPr>
                <a:xfrm>
                  <a:off x="10416468" y="432496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00" name="자유형: 도형 1499">
                  <a:extLst>
                    <a:ext uri="{FF2B5EF4-FFF2-40B4-BE49-F238E27FC236}">
                      <a16:creationId xmlns:a16="http://schemas.microsoft.com/office/drawing/2014/main" id="{9547E9C2-8CEF-FC7C-91CD-98824C31800E}"/>
                    </a:ext>
                  </a:extLst>
                </p:cNvPr>
                <p:cNvSpPr/>
                <p:nvPr/>
              </p:nvSpPr>
              <p:spPr>
                <a:xfrm>
                  <a:off x="10416468" y="437125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01" name="자유형: 도형 1500">
                  <a:extLst>
                    <a:ext uri="{FF2B5EF4-FFF2-40B4-BE49-F238E27FC236}">
                      <a16:creationId xmlns:a16="http://schemas.microsoft.com/office/drawing/2014/main" id="{6BA20721-485C-A5FF-E3E1-C3A99284BE42}"/>
                    </a:ext>
                  </a:extLst>
                </p:cNvPr>
                <p:cNvSpPr/>
                <p:nvPr/>
              </p:nvSpPr>
              <p:spPr>
                <a:xfrm>
                  <a:off x="10416468" y="441745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02" name="자유형: 도형 1501">
                  <a:extLst>
                    <a:ext uri="{FF2B5EF4-FFF2-40B4-BE49-F238E27FC236}">
                      <a16:creationId xmlns:a16="http://schemas.microsoft.com/office/drawing/2014/main" id="{DD47F966-8C37-A8D0-E9D1-885AD5E40849}"/>
                    </a:ext>
                  </a:extLst>
                </p:cNvPr>
                <p:cNvSpPr/>
                <p:nvPr/>
              </p:nvSpPr>
              <p:spPr>
                <a:xfrm>
                  <a:off x="10416468" y="446364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03" name="자유형: 도형 1502">
                  <a:extLst>
                    <a:ext uri="{FF2B5EF4-FFF2-40B4-BE49-F238E27FC236}">
                      <a16:creationId xmlns:a16="http://schemas.microsoft.com/office/drawing/2014/main" id="{12D7EF6A-4C05-CDD3-CBE6-38EC744C6BEE}"/>
                    </a:ext>
                  </a:extLst>
                </p:cNvPr>
                <p:cNvSpPr/>
                <p:nvPr/>
              </p:nvSpPr>
              <p:spPr>
                <a:xfrm>
                  <a:off x="10416468" y="450984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04" name="자유형: 도형 1503">
                  <a:extLst>
                    <a:ext uri="{FF2B5EF4-FFF2-40B4-BE49-F238E27FC236}">
                      <a16:creationId xmlns:a16="http://schemas.microsoft.com/office/drawing/2014/main" id="{3D1401D5-2DF9-4D39-20A2-EF943E2F55B5}"/>
                    </a:ext>
                  </a:extLst>
                </p:cNvPr>
                <p:cNvSpPr/>
                <p:nvPr/>
              </p:nvSpPr>
              <p:spPr>
                <a:xfrm>
                  <a:off x="10416468" y="4556137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05" name="자유형: 도형 1504">
                  <a:extLst>
                    <a:ext uri="{FF2B5EF4-FFF2-40B4-BE49-F238E27FC236}">
                      <a16:creationId xmlns:a16="http://schemas.microsoft.com/office/drawing/2014/main" id="{FA1A8114-C5D0-2D37-C0A7-A20F592448BB}"/>
                    </a:ext>
                  </a:extLst>
                </p:cNvPr>
                <p:cNvSpPr/>
                <p:nvPr/>
              </p:nvSpPr>
              <p:spPr>
                <a:xfrm>
                  <a:off x="10416468" y="460233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06" name="자유형: 도형 1505">
                  <a:extLst>
                    <a:ext uri="{FF2B5EF4-FFF2-40B4-BE49-F238E27FC236}">
                      <a16:creationId xmlns:a16="http://schemas.microsoft.com/office/drawing/2014/main" id="{7D05CBE3-946C-7B64-6B67-3865B813F55E}"/>
                    </a:ext>
                  </a:extLst>
                </p:cNvPr>
                <p:cNvSpPr/>
                <p:nvPr/>
              </p:nvSpPr>
              <p:spPr>
                <a:xfrm>
                  <a:off x="10416468" y="464853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07" name="자유형: 도형 1506">
                  <a:extLst>
                    <a:ext uri="{FF2B5EF4-FFF2-40B4-BE49-F238E27FC236}">
                      <a16:creationId xmlns:a16="http://schemas.microsoft.com/office/drawing/2014/main" id="{49467DC2-3092-D0BC-3DD2-A40F4DD74CBE}"/>
                    </a:ext>
                  </a:extLst>
                </p:cNvPr>
                <p:cNvSpPr/>
                <p:nvPr/>
              </p:nvSpPr>
              <p:spPr>
                <a:xfrm>
                  <a:off x="10416468" y="46948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08" name="자유형: 도형 1507">
                  <a:extLst>
                    <a:ext uri="{FF2B5EF4-FFF2-40B4-BE49-F238E27FC236}">
                      <a16:creationId xmlns:a16="http://schemas.microsoft.com/office/drawing/2014/main" id="{F0A08C3E-94CD-AA4D-B305-5F84D2743E7D}"/>
                    </a:ext>
                  </a:extLst>
                </p:cNvPr>
                <p:cNvSpPr/>
                <p:nvPr/>
              </p:nvSpPr>
              <p:spPr>
                <a:xfrm>
                  <a:off x="10416468" y="474101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09" name="자유형: 도형 1508">
                  <a:extLst>
                    <a:ext uri="{FF2B5EF4-FFF2-40B4-BE49-F238E27FC236}">
                      <a16:creationId xmlns:a16="http://schemas.microsoft.com/office/drawing/2014/main" id="{2DD34A71-D0F0-05F3-97C1-B4761B9CDBDE}"/>
                    </a:ext>
                  </a:extLst>
                </p:cNvPr>
                <p:cNvSpPr/>
                <p:nvPr/>
              </p:nvSpPr>
              <p:spPr>
                <a:xfrm>
                  <a:off x="10416468" y="478721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10" name="자유형: 도형 1509">
                  <a:extLst>
                    <a:ext uri="{FF2B5EF4-FFF2-40B4-BE49-F238E27FC236}">
                      <a16:creationId xmlns:a16="http://schemas.microsoft.com/office/drawing/2014/main" id="{46394145-7E11-2263-BB1C-9FD1CDE82B85}"/>
                    </a:ext>
                  </a:extLst>
                </p:cNvPr>
                <p:cNvSpPr/>
                <p:nvPr/>
              </p:nvSpPr>
              <p:spPr>
                <a:xfrm>
                  <a:off x="10416468" y="48335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11" name="자유형: 도형 1510">
                  <a:extLst>
                    <a:ext uri="{FF2B5EF4-FFF2-40B4-BE49-F238E27FC236}">
                      <a16:creationId xmlns:a16="http://schemas.microsoft.com/office/drawing/2014/main" id="{5B948B2D-80BA-15A7-F885-819349DB4F53}"/>
                    </a:ext>
                  </a:extLst>
                </p:cNvPr>
                <p:cNvSpPr/>
                <p:nvPr/>
              </p:nvSpPr>
              <p:spPr>
                <a:xfrm>
                  <a:off x="10416468" y="487970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12" name="자유형: 도형 1511">
                  <a:extLst>
                    <a:ext uri="{FF2B5EF4-FFF2-40B4-BE49-F238E27FC236}">
                      <a16:creationId xmlns:a16="http://schemas.microsoft.com/office/drawing/2014/main" id="{CF23651E-15D4-D5BE-61CD-70EC8A5CCDB8}"/>
                    </a:ext>
                  </a:extLst>
                </p:cNvPr>
                <p:cNvSpPr/>
                <p:nvPr/>
              </p:nvSpPr>
              <p:spPr>
                <a:xfrm>
                  <a:off x="10416468" y="492589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13" name="자유형: 도형 1512">
                  <a:extLst>
                    <a:ext uri="{FF2B5EF4-FFF2-40B4-BE49-F238E27FC236}">
                      <a16:creationId xmlns:a16="http://schemas.microsoft.com/office/drawing/2014/main" id="{17B036F6-AA12-4D0A-37AC-7CD5B55F442F}"/>
                    </a:ext>
                  </a:extLst>
                </p:cNvPr>
                <p:cNvSpPr/>
                <p:nvPr/>
              </p:nvSpPr>
              <p:spPr>
                <a:xfrm>
                  <a:off x="10416468" y="4972189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14" name="자유형: 도형 1513">
                  <a:extLst>
                    <a:ext uri="{FF2B5EF4-FFF2-40B4-BE49-F238E27FC236}">
                      <a16:creationId xmlns:a16="http://schemas.microsoft.com/office/drawing/2014/main" id="{C5AC6F9A-AF48-39BF-4295-FD9C6D7100BD}"/>
                    </a:ext>
                  </a:extLst>
                </p:cNvPr>
                <p:cNvSpPr/>
                <p:nvPr/>
              </p:nvSpPr>
              <p:spPr>
                <a:xfrm>
                  <a:off x="10416468" y="501838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15" name="자유형: 도형 1514">
                  <a:extLst>
                    <a:ext uri="{FF2B5EF4-FFF2-40B4-BE49-F238E27FC236}">
                      <a16:creationId xmlns:a16="http://schemas.microsoft.com/office/drawing/2014/main" id="{9D861316-348A-C5D6-82BA-0FD38BBADC79}"/>
                    </a:ext>
                  </a:extLst>
                </p:cNvPr>
                <p:cNvSpPr/>
                <p:nvPr/>
              </p:nvSpPr>
              <p:spPr>
                <a:xfrm>
                  <a:off x="10416468" y="51108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16" name="자유형: 도형 1515">
                  <a:extLst>
                    <a:ext uri="{FF2B5EF4-FFF2-40B4-BE49-F238E27FC236}">
                      <a16:creationId xmlns:a16="http://schemas.microsoft.com/office/drawing/2014/main" id="{220C80A8-936E-86C0-29F2-12430342D226}"/>
                    </a:ext>
                  </a:extLst>
                </p:cNvPr>
                <p:cNvSpPr/>
                <p:nvPr/>
              </p:nvSpPr>
              <p:spPr>
                <a:xfrm>
                  <a:off x="10416468" y="515706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17" name="자유형: 도형 1516">
                  <a:extLst>
                    <a:ext uri="{FF2B5EF4-FFF2-40B4-BE49-F238E27FC236}">
                      <a16:creationId xmlns:a16="http://schemas.microsoft.com/office/drawing/2014/main" id="{A94FCB81-08D3-1666-DA5E-72638EBC4AC6}"/>
                    </a:ext>
                  </a:extLst>
                </p:cNvPr>
                <p:cNvSpPr/>
                <p:nvPr/>
              </p:nvSpPr>
              <p:spPr>
                <a:xfrm>
                  <a:off x="10416468" y="520326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18" name="자유형: 도형 1517">
                  <a:extLst>
                    <a:ext uri="{FF2B5EF4-FFF2-40B4-BE49-F238E27FC236}">
                      <a16:creationId xmlns:a16="http://schemas.microsoft.com/office/drawing/2014/main" id="{10DA5B41-2E0C-211B-BEEB-77EF2626C8F2}"/>
                    </a:ext>
                  </a:extLst>
                </p:cNvPr>
                <p:cNvSpPr/>
                <p:nvPr/>
              </p:nvSpPr>
              <p:spPr>
                <a:xfrm>
                  <a:off x="10416468" y="524946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19" name="자유형: 도형 1518">
                  <a:extLst>
                    <a:ext uri="{FF2B5EF4-FFF2-40B4-BE49-F238E27FC236}">
                      <a16:creationId xmlns:a16="http://schemas.microsoft.com/office/drawing/2014/main" id="{94C64A46-2053-C9D6-9874-17D4948FE8CC}"/>
                    </a:ext>
                  </a:extLst>
                </p:cNvPr>
                <p:cNvSpPr/>
                <p:nvPr/>
              </p:nvSpPr>
              <p:spPr>
                <a:xfrm>
                  <a:off x="10416468" y="534195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20" name="자유형: 도형 1519">
                  <a:extLst>
                    <a:ext uri="{FF2B5EF4-FFF2-40B4-BE49-F238E27FC236}">
                      <a16:creationId xmlns:a16="http://schemas.microsoft.com/office/drawing/2014/main" id="{8FF0ADF8-AEE5-D3B2-CE0E-BF80AAA0FDC2}"/>
                    </a:ext>
                  </a:extLst>
                </p:cNvPr>
                <p:cNvSpPr/>
                <p:nvPr/>
              </p:nvSpPr>
              <p:spPr>
                <a:xfrm>
                  <a:off x="10662975" y="490722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21" name="자유형: 도형 1520">
                  <a:extLst>
                    <a:ext uri="{FF2B5EF4-FFF2-40B4-BE49-F238E27FC236}">
                      <a16:creationId xmlns:a16="http://schemas.microsoft.com/office/drawing/2014/main" id="{7930905B-50E2-87DF-66A5-1DA7EA4BA736}"/>
                    </a:ext>
                  </a:extLst>
                </p:cNvPr>
                <p:cNvSpPr/>
                <p:nvPr/>
              </p:nvSpPr>
              <p:spPr>
                <a:xfrm>
                  <a:off x="10662975" y="4953520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22" name="자유형: 도형 1521">
                  <a:extLst>
                    <a:ext uri="{FF2B5EF4-FFF2-40B4-BE49-F238E27FC236}">
                      <a16:creationId xmlns:a16="http://schemas.microsoft.com/office/drawing/2014/main" id="{77691E58-0C1D-A57D-ABB9-816AEC09E9DA}"/>
                    </a:ext>
                  </a:extLst>
                </p:cNvPr>
                <p:cNvSpPr/>
                <p:nvPr/>
              </p:nvSpPr>
              <p:spPr>
                <a:xfrm>
                  <a:off x="10662975" y="4999716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23" name="자유형: 도형 1522">
                  <a:extLst>
                    <a:ext uri="{FF2B5EF4-FFF2-40B4-BE49-F238E27FC236}">
                      <a16:creationId xmlns:a16="http://schemas.microsoft.com/office/drawing/2014/main" id="{D5C3A74A-E0B7-74ED-C799-84D7C7FA0AD5}"/>
                    </a:ext>
                  </a:extLst>
                </p:cNvPr>
                <p:cNvSpPr/>
                <p:nvPr/>
              </p:nvSpPr>
              <p:spPr>
                <a:xfrm>
                  <a:off x="10662975" y="5045913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3 w 27622"/>
                    <a:gd name="connsiteY1" fmla="*/ 0 h 27622"/>
                    <a:gd name="connsiteX2" fmla="*/ 27623 w 27622"/>
                    <a:gd name="connsiteY2" fmla="*/ 27623 h 27622"/>
                    <a:gd name="connsiteX3" fmla="*/ 0 w 27622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24" name="자유형: 도형 1523">
                  <a:extLst>
                    <a:ext uri="{FF2B5EF4-FFF2-40B4-BE49-F238E27FC236}">
                      <a16:creationId xmlns:a16="http://schemas.microsoft.com/office/drawing/2014/main" id="{FE0DB7F3-A469-6A05-62C3-E65995D45584}"/>
                    </a:ext>
                  </a:extLst>
                </p:cNvPr>
                <p:cNvSpPr/>
                <p:nvPr/>
              </p:nvSpPr>
              <p:spPr>
                <a:xfrm>
                  <a:off x="10662975" y="5092204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25" name="자유형: 도형 1524">
                  <a:extLst>
                    <a:ext uri="{FF2B5EF4-FFF2-40B4-BE49-F238E27FC236}">
                      <a16:creationId xmlns:a16="http://schemas.microsoft.com/office/drawing/2014/main" id="{4CAF3EF6-90F5-AABB-E860-A403B290D2FC}"/>
                    </a:ext>
                  </a:extLst>
                </p:cNvPr>
                <p:cNvSpPr/>
                <p:nvPr/>
              </p:nvSpPr>
              <p:spPr>
                <a:xfrm>
                  <a:off x="10662975" y="5138400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3 w 27622"/>
                    <a:gd name="connsiteY1" fmla="*/ 0 h 27622"/>
                    <a:gd name="connsiteX2" fmla="*/ 27623 w 27622"/>
                    <a:gd name="connsiteY2" fmla="*/ 27622 h 27622"/>
                    <a:gd name="connsiteX3" fmla="*/ 0 w 27622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26" name="자유형: 도형 1525">
                  <a:extLst>
                    <a:ext uri="{FF2B5EF4-FFF2-40B4-BE49-F238E27FC236}">
                      <a16:creationId xmlns:a16="http://schemas.microsoft.com/office/drawing/2014/main" id="{006C676D-BEE8-5711-31D2-6B8337F97EF8}"/>
                    </a:ext>
                  </a:extLst>
                </p:cNvPr>
                <p:cNvSpPr/>
                <p:nvPr/>
              </p:nvSpPr>
              <p:spPr>
                <a:xfrm>
                  <a:off x="10662975" y="518459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27" name="자유형: 도형 1526">
                  <a:extLst>
                    <a:ext uri="{FF2B5EF4-FFF2-40B4-BE49-F238E27FC236}">
                      <a16:creationId xmlns:a16="http://schemas.microsoft.com/office/drawing/2014/main" id="{2532B158-5251-8697-2FEE-455E72A62225}"/>
                    </a:ext>
                  </a:extLst>
                </p:cNvPr>
                <p:cNvSpPr/>
                <p:nvPr/>
              </p:nvSpPr>
              <p:spPr>
                <a:xfrm>
                  <a:off x="10662975" y="5277084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28" name="자유형: 도형 1527">
                  <a:extLst>
                    <a:ext uri="{FF2B5EF4-FFF2-40B4-BE49-F238E27FC236}">
                      <a16:creationId xmlns:a16="http://schemas.microsoft.com/office/drawing/2014/main" id="{33EEE738-4324-8522-C9DB-FF1237C859C3}"/>
                    </a:ext>
                  </a:extLst>
                </p:cNvPr>
                <p:cNvSpPr/>
                <p:nvPr/>
              </p:nvSpPr>
              <p:spPr>
                <a:xfrm>
                  <a:off x="10662975" y="532328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29" name="자유형: 도형 1528">
                  <a:extLst>
                    <a:ext uri="{FF2B5EF4-FFF2-40B4-BE49-F238E27FC236}">
                      <a16:creationId xmlns:a16="http://schemas.microsoft.com/office/drawing/2014/main" id="{D2F89826-4C4D-2B9A-5DE2-648E63BB7108}"/>
                    </a:ext>
                  </a:extLst>
                </p:cNvPr>
                <p:cNvSpPr/>
                <p:nvPr/>
              </p:nvSpPr>
              <p:spPr>
                <a:xfrm>
                  <a:off x="10662975" y="5369572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30" name="자유형: 도형 1529">
                  <a:extLst>
                    <a:ext uri="{FF2B5EF4-FFF2-40B4-BE49-F238E27FC236}">
                      <a16:creationId xmlns:a16="http://schemas.microsoft.com/office/drawing/2014/main" id="{0ED32C7E-0CC7-FDC5-7840-5F979BE9C763}"/>
                    </a:ext>
                  </a:extLst>
                </p:cNvPr>
                <p:cNvSpPr/>
                <p:nvPr/>
              </p:nvSpPr>
              <p:spPr>
                <a:xfrm>
                  <a:off x="10662975" y="5415768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31" name="자유형: 도형 1530">
                  <a:extLst>
                    <a:ext uri="{FF2B5EF4-FFF2-40B4-BE49-F238E27FC236}">
                      <a16:creationId xmlns:a16="http://schemas.microsoft.com/office/drawing/2014/main" id="{3A65FF73-E236-FB5C-BF0D-8218499401A7}"/>
                    </a:ext>
                  </a:extLst>
                </p:cNvPr>
                <p:cNvSpPr/>
                <p:nvPr/>
              </p:nvSpPr>
              <p:spPr>
                <a:xfrm>
                  <a:off x="10662975" y="546196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32" name="자유형: 도형 1531">
                  <a:extLst>
                    <a:ext uri="{FF2B5EF4-FFF2-40B4-BE49-F238E27FC236}">
                      <a16:creationId xmlns:a16="http://schemas.microsoft.com/office/drawing/2014/main" id="{571A1D0C-19E6-4A25-A210-6AFDD20E14CA}"/>
                    </a:ext>
                  </a:extLst>
                </p:cNvPr>
                <p:cNvSpPr/>
                <p:nvPr/>
              </p:nvSpPr>
              <p:spPr>
                <a:xfrm>
                  <a:off x="10662975" y="550816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33" name="자유형: 도형 1532">
                  <a:extLst>
                    <a:ext uri="{FF2B5EF4-FFF2-40B4-BE49-F238E27FC236}">
                      <a16:creationId xmlns:a16="http://schemas.microsoft.com/office/drawing/2014/main" id="{EDEB5E61-9563-7F89-498D-A5A8B2E8DD17}"/>
                    </a:ext>
                  </a:extLst>
                </p:cNvPr>
                <p:cNvSpPr/>
                <p:nvPr/>
              </p:nvSpPr>
              <p:spPr>
                <a:xfrm>
                  <a:off x="10662975" y="5554452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34" name="자유형: 도형 1533">
                  <a:extLst>
                    <a:ext uri="{FF2B5EF4-FFF2-40B4-BE49-F238E27FC236}">
                      <a16:creationId xmlns:a16="http://schemas.microsoft.com/office/drawing/2014/main" id="{1EEC6DD0-504A-82A8-7C54-09FEDC95E147}"/>
                    </a:ext>
                  </a:extLst>
                </p:cNvPr>
                <p:cNvSpPr/>
                <p:nvPr/>
              </p:nvSpPr>
              <p:spPr>
                <a:xfrm>
                  <a:off x="10662975" y="560064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35" name="자유형: 도형 1534">
                  <a:extLst>
                    <a:ext uri="{FF2B5EF4-FFF2-40B4-BE49-F238E27FC236}">
                      <a16:creationId xmlns:a16="http://schemas.microsoft.com/office/drawing/2014/main" id="{14AB7798-B435-C757-6BCE-B6622873C784}"/>
                    </a:ext>
                  </a:extLst>
                </p:cNvPr>
                <p:cNvSpPr/>
                <p:nvPr/>
              </p:nvSpPr>
              <p:spPr>
                <a:xfrm>
                  <a:off x="10619160" y="49072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36" name="자유형: 도형 1535">
                  <a:extLst>
                    <a:ext uri="{FF2B5EF4-FFF2-40B4-BE49-F238E27FC236}">
                      <a16:creationId xmlns:a16="http://schemas.microsoft.com/office/drawing/2014/main" id="{4439563E-8C19-33F1-D2C6-43AAC2264545}"/>
                    </a:ext>
                  </a:extLst>
                </p:cNvPr>
                <p:cNvSpPr/>
                <p:nvPr/>
              </p:nvSpPr>
              <p:spPr>
                <a:xfrm>
                  <a:off x="10619160" y="495352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37" name="자유형: 도형 1536">
                  <a:extLst>
                    <a:ext uri="{FF2B5EF4-FFF2-40B4-BE49-F238E27FC236}">
                      <a16:creationId xmlns:a16="http://schemas.microsoft.com/office/drawing/2014/main" id="{BA8680A1-B57F-8C3D-B8DB-B9F395460C82}"/>
                    </a:ext>
                  </a:extLst>
                </p:cNvPr>
                <p:cNvSpPr/>
                <p:nvPr/>
              </p:nvSpPr>
              <p:spPr>
                <a:xfrm>
                  <a:off x="10619160" y="499971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38" name="자유형: 도형 1537">
                  <a:extLst>
                    <a:ext uri="{FF2B5EF4-FFF2-40B4-BE49-F238E27FC236}">
                      <a16:creationId xmlns:a16="http://schemas.microsoft.com/office/drawing/2014/main" id="{EE3ECC85-6070-5A48-882D-15F19EE43A72}"/>
                    </a:ext>
                  </a:extLst>
                </p:cNvPr>
                <p:cNvSpPr/>
                <p:nvPr/>
              </p:nvSpPr>
              <p:spPr>
                <a:xfrm>
                  <a:off x="10619160" y="5045913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3 h 27622"/>
                    <a:gd name="connsiteX3" fmla="*/ 0 w 27527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39" name="자유형: 도형 1538">
                  <a:extLst>
                    <a:ext uri="{FF2B5EF4-FFF2-40B4-BE49-F238E27FC236}">
                      <a16:creationId xmlns:a16="http://schemas.microsoft.com/office/drawing/2014/main" id="{20E4F50D-48F3-F4E2-577A-6F610354F0DC}"/>
                    </a:ext>
                  </a:extLst>
                </p:cNvPr>
                <p:cNvSpPr/>
                <p:nvPr/>
              </p:nvSpPr>
              <p:spPr>
                <a:xfrm>
                  <a:off x="10619160" y="509220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40" name="자유형: 도형 1539">
                  <a:extLst>
                    <a:ext uri="{FF2B5EF4-FFF2-40B4-BE49-F238E27FC236}">
                      <a16:creationId xmlns:a16="http://schemas.microsoft.com/office/drawing/2014/main" id="{C60DFA33-A65C-4FEB-14CC-84347AA9D868}"/>
                    </a:ext>
                  </a:extLst>
                </p:cNvPr>
                <p:cNvSpPr/>
                <p:nvPr/>
              </p:nvSpPr>
              <p:spPr>
                <a:xfrm>
                  <a:off x="10619160" y="513840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41" name="자유형: 도형 1540">
                  <a:extLst>
                    <a:ext uri="{FF2B5EF4-FFF2-40B4-BE49-F238E27FC236}">
                      <a16:creationId xmlns:a16="http://schemas.microsoft.com/office/drawing/2014/main" id="{B5EB5D2A-E098-AB9F-41A5-E44D206FED7E}"/>
                    </a:ext>
                  </a:extLst>
                </p:cNvPr>
                <p:cNvSpPr/>
                <p:nvPr/>
              </p:nvSpPr>
              <p:spPr>
                <a:xfrm>
                  <a:off x="10619160" y="527708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42" name="자유형: 도형 1541">
                  <a:extLst>
                    <a:ext uri="{FF2B5EF4-FFF2-40B4-BE49-F238E27FC236}">
                      <a16:creationId xmlns:a16="http://schemas.microsoft.com/office/drawing/2014/main" id="{3BD292C7-D9CD-4E17-887D-6A930A170C39}"/>
                    </a:ext>
                  </a:extLst>
                </p:cNvPr>
                <p:cNvSpPr/>
                <p:nvPr/>
              </p:nvSpPr>
              <p:spPr>
                <a:xfrm>
                  <a:off x="10619160" y="532328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43" name="자유형: 도형 1542">
                  <a:extLst>
                    <a:ext uri="{FF2B5EF4-FFF2-40B4-BE49-F238E27FC236}">
                      <a16:creationId xmlns:a16="http://schemas.microsoft.com/office/drawing/2014/main" id="{CEA24A86-278D-ECBA-E8F7-B093EDD3AA54}"/>
                    </a:ext>
                  </a:extLst>
                </p:cNvPr>
                <p:cNvSpPr/>
                <p:nvPr/>
              </p:nvSpPr>
              <p:spPr>
                <a:xfrm>
                  <a:off x="10619160" y="536957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44" name="자유형: 도형 1543">
                  <a:extLst>
                    <a:ext uri="{FF2B5EF4-FFF2-40B4-BE49-F238E27FC236}">
                      <a16:creationId xmlns:a16="http://schemas.microsoft.com/office/drawing/2014/main" id="{007EF2C3-4BDD-9308-3E68-B36C096DCB0B}"/>
                    </a:ext>
                  </a:extLst>
                </p:cNvPr>
                <p:cNvSpPr/>
                <p:nvPr/>
              </p:nvSpPr>
              <p:spPr>
                <a:xfrm>
                  <a:off x="10619160" y="541576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45" name="자유형: 도형 1544">
                  <a:extLst>
                    <a:ext uri="{FF2B5EF4-FFF2-40B4-BE49-F238E27FC236}">
                      <a16:creationId xmlns:a16="http://schemas.microsoft.com/office/drawing/2014/main" id="{559E4B5C-8835-2611-2A77-5C0318CF0332}"/>
                    </a:ext>
                  </a:extLst>
                </p:cNvPr>
                <p:cNvSpPr/>
                <p:nvPr/>
              </p:nvSpPr>
              <p:spPr>
                <a:xfrm>
                  <a:off x="10619160" y="546196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46" name="자유형: 도형 1545">
                  <a:extLst>
                    <a:ext uri="{FF2B5EF4-FFF2-40B4-BE49-F238E27FC236}">
                      <a16:creationId xmlns:a16="http://schemas.microsoft.com/office/drawing/2014/main" id="{88A59EAC-6187-33F4-075F-0A0A0B432352}"/>
                    </a:ext>
                  </a:extLst>
                </p:cNvPr>
                <p:cNvSpPr/>
                <p:nvPr/>
              </p:nvSpPr>
              <p:spPr>
                <a:xfrm>
                  <a:off x="10619160" y="550816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47" name="자유형: 도형 1546">
                  <a:extLst>
                    <a:ext uri="{FF2B5EF4-FFF2-40B4-BE49-F238E27FC236}">
                      <a16:creationId xmlns:a16="http://schemas.microsoft.com/office/drawing/2014/main" id="{C072C90F-1B71-913E-23A3-2FE913E93998}"/>
                    </a:ext>
                  </a:extLst>
                </p:cNvPr>
                <p:cNvSpPr/>
                <p:nvPr/>
              </p:nvSpPr>
              <p:spPr>
                <a:xfrm>
                  <a:off x="10619160" y="555445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48" name="자유형: 도형 1547">
                  <a:extLst>
                    <a:ext uri="{FF2B5EF4-FFF2-40B4-BE49-F238E27FC236}">
                      <a16:creationId xmlns:a16="http://schemas.microsoft.com/office/drawing/2014/main" id="{F67634DB-9ECE-DF4B-5E80-58D10F77B18F}"/>
                    </a:ext>
                  </a:extLst>
                </p:cNvPr>
                <p:cNvSpPr/>
                <p:nvPr/>
              </p:nvSpPr>
              <p:spPr>
                <a:xfrm>
                  <a:off x="10619160" y="560064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49" name="자유형: 도형 1548">
                  <a:extLst>
                    <a:ext uri="{FF2B5EF4-FFF2-40B4-BE49-F238E27FC236}">
                      <a16:creationId xmlns:a16="http://schemas.microsoft.com/office/drawing/2014/main" id="{C0073DCE-1CD2-C15F-B46F-B5A206C82940}"/>
                    </a:ext>
                  </a:extLst>
                </p:cNvPr>
                <p:cNvSpPr/>
                <p:nvPr/>
              </p:nvSpPr>
              <p:spPr>
                <a:xfrm>
                  <a:off x="10575440" y="490722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50" name="자유형: 도형 1549">
                  <a:extLst>
                    <a:ext uri="{FF2B5EF4-FFF2-40B4-BE49-F238E27FC236}">
                      <a16:creationId xmlns:a16="http://schemas.microsoft.com/office/drawing/2014/main" id="{D5D559E0-AA1D-CFCC-B368-10E784347BE6}"/>
                    </a:ext>
                  </a:extLst>
                </p:cNvPr>
                <p:cNvSpPr/>
                <p:nvPr/>
              </p:nvSpPr>
              <p:spPr>
                <a:xfrm>
                  <a:off x="10575440" y="4953520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51" name="자유형: 도형 1550">
                  <a:extLst>
                    <a:ext uri="{FF2B5EF4-FFF2-40B4-BE49-F238E27FC236}">
                      <a16:creationId xmlns:a16="http://schemas.microsoft.com/office/drawing/2014/main" id="{4A59CB23-7700-CB62-C1E6-FB6D86F68559}"/>
                    </a:ext>
                  </a:extLst>
                </p:cNvPr>
                <p:cNvSpPr/>
                <p:nvPr/>
              </p:nvSpPr>
              <p:spPr>
                <a:xfrm>
                  <a:off x="10575440" y="4999716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52" name="자유형: 도형 1551">
                  <a:extLst>
                    <a:ext uri="{FF2B5EF4-FFF2-40B4-BE49-F238E27FC236}">
                      <a16:creationId xmlns:a16="http://schemas.microsoft.com/office/drawing/2014/main" id="{523C914B-E3C7-A96B-3862-DA2CBE2EF48D}"/>
                    </a:ext>
                  </a:extLst>
                </p:cNvPr>
                <p:cNvSpPr/>
                <p:nvPr/>
              </p:nvSpPr>
              <p:spPr>
                <a:xfrm>
                  <a:off x="10575440" y="5045913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3 w 27622"/>
                    <a:gd name="connsiteY1" fmla="*/ 0 h 27622"/>
                    <a:gd name="connsiteX2" fmla="*/ 27623 w 27622"/>
                    <a:gd name="connsiteY2" fmla="*/ 27623 h 27622"/>
                    <a:gd name="connsiteX3" fmla="*/ 0 w 27622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53" name="자유형: 도형 1552">
                  <a:extLst>
                    <a:ext uri="{FF2B5EF4-FFF2-40B4-BE49-F238E27FC236}">
                      <a16:creationId xmlns:a16="http://schemas.microsoft.com/office/drawing/2014/main" id="{98426C87-1291-1D3E-7E44-1243BDEE3BD1}"/>
                    </a:ext>
                  </a:extLst>
                </p:cNvPr>
                <p:cNvSpPr/>
                <p:nvPr/>
              </p:nvSpPr>
              <p:spPr>
                <a:xfrm>
                  <a:off x="10575440" y="5092204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54" name="자유형: 도형 1553">
                  <a:extLst>
                    <a:ext uri="{FF2B5EF4-FFF2-40B4-BE49-F238E27FC236}">
                      <a16:creationId xmlns:a16="http://schemas.microsoft.com/office/drawing/2014/main" id="{D30D7032-0CD3-D951-A846-77DD01BD5A42}"/>
                    </a:ext>
                  </a:extLst>
                </p:cNvPr>
                <p:cNvSpPr/>
                <p:nvPr/>
              </p:nvSpPr>
              <p:spPr>
                <a:xfrm>
                  <a:off x="10575440" y="5138400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3 w 27622"/>
                    <a:gd name="connsiteY1" fmla="*/ 0 h 27622"/>
                    <a:gd name="connsiteX2" fmla="*/ 27623 w 27622"/>
                    <a:gd name="connsiteY2" fmla="*/ 27622 h 27622"/>
                    <a:gd name="connsiteX3" fmla="*/ 0 w 27622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55" name="자유형: 도형 1554">
                  <a:extLst>
                    <a:ext uri="{FF2B5EF4-FFF2-40B4-BE49-F238E27FC236}">
                      <a16:creationId xmlns:a16="http://schemas.microsoft.com/office/drawing/2014/main" id="{F90DCA2C-067E-87F9-B304-ED7C0B76AA9A}"/>
                    </a:ext>
                  </a:extLst>
                </p:cNvPr>
                <p:cNvSpPr/>
                <p:nvPr/>
              </p:nvSpPr>
              <p:spPr>
                <a:xfrm>
                  <a:off x="10575440" y="5230888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56" name="자유형: 도형 1555">
                  <a:extLst>
                    <a:ext uri="{FF2B5EF4-FFF2-40B4-BE49-F238E27FC236}">
                      <a16:creationId xmlns:a16="http://schemas.microsoft.com/office/drawing/2014/main" id="{64516F8E-BA3F-4C0E-8B7A-970B5ADFAB47}"/>
                    </a:ext>
                  </a:extLst>
                </p:cNvPr>
                <p:cNvSpPr/>
                <p:nvPr/>
              </p:nvSpPr>
              <p:spPr>
                <a:xfrm>
                  <a:off x="10575440" y="5277084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57" name="자유형: 도형 1556">
                  <a:extLst>
                    <a:ext uri="{FF2B5EF4-FFF2-40B4-BE49-F238E27FC236}">
                      <a16:creationId xmlns:a16="http://schemas.microsoft.com/office/drawing/2014/main" id="{3878E6D2-A82E-D183-54EC-86C8FBF3BE47}"/>
                    </a:ext>
                  </a:extLst>
                </p:cNvPr>
                <p:cNvSpPr/>
                <p:nvPr/>
              </p:nvSpPr>
              <p:spPr>
                <a:xfrm>
                  <a:off x="10575440" y="532328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58" name="자유형: 도형 1557">
                  <a:extLst>
                    <a:ext uri="{FF2B5EF4-FFF2-40B4-BE49-F238E27FC236}">
                      <a16:creationId xmlns:a16="http://schemas.microsoft.com/office/drawing/2014/main" id="{DC303865-29D1-E407-B445-40EDA111B660}"/>
                    </a:ext>
                  </a:extLst>
                </p:cNvPr>
                <p:cNvSpPr/>
                <p:nvPr/>
              </p:nvSpPr>
              <p:spPr>
                <a:xfrm>
                  <a:off x="10575440" y="5369572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59" name="자유형: 도형 1558">
                  <a:extLst>
                    <a:ext uri="{FF2B5EF4-FFF2-40B4-BE49-F238E27FC236}">
                      <a16:creationId xmlns:a16="http://schemas.microsoft.com/office/drawing/2014/main" id="{F23B3D26-39F1-5E70-C072-1BE53DE7699F}"/>
                    </a:ext>
                  </a:extLst>
                </p:cNvPr>
                <p:cNvSpPr/>
                <p:nvPr/>
              </p:nvSpPr>
              <p:spPr>
                <a:xfrm>
                  <a:off x="10575440" y="5415768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60" name="자유형: 도형 1559">
                  <a:extLst>
                    <a:ext uri="{FF2B5EF4-FFF2-40B4-BE49-F238E27FC236}">
                      <a16:creationId xmlns:a16="http://schemas.microsoft.com/office/drawing/2014/main" id="{FB88E9DF-29AA-AF7E-9489-9DFE9966C65F}"/>
                    </a:ext>
                  </a:extLst>
                </p:cNvPr>
                <p:cNvSpPr/>
                <p:nvPr/>
              </p:nvSpPr>
              <p:spPr>
                <a:xfrm>
                  <a:off x="10575440" y="546196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61" name="자유형: 도형 1560">
                  <a:extLst>
                    <a:ext uri="{FF2B5EF4-FFF2-40B4-BE49-F238E27FC236}">
                      <a16:creationId xmlns:a16="http://schemas.microsoft.com/office/drawing/2014/main" id="{B0C3AE94-67B6-0D95-D7CB-FD9B8AF0A727}"/>
                    </a:ext>
                  </a:extLst>
                </p:cNvPr>
                <p:cNvSpPr/>
                <p:nvPr/>
              </p:nvSpPr>
              <p:spPr>
                <a:xfrm>
                  <a:off x="10575440" y="550816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62" name="자유형: 도형 1561">
                  <a:extLst>
                    <a:ext uri="{FF2B5EF4-FFF2-40B4-BE49-F238E27FC236}">
                      <a16:creationId xmlns:a16="http://schemas.microsoft.com/office/drawing/2014/main" id="{CD4703E1-C811-3ECB-FE94-02F42B631398}"/>
                    </a:ext>
                  </a:extLst>
                </p:cNvPr>
                <p:cNvSpPr/>
                <p:nvPr/>
              </p:nvSpPr>
              <p:spPr>
                <a:xfrm>
                  <a:off x="10575440" y="5554452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63" name="자유형: 도형 1562">
                  <a:extLst>
                    <a:ext uri="{FF2B5EF4-FFF2-40B4-BE49-F238E27FC236}">
                      <a16:creationId xmlns:a16="http://schemas.microsoft.com/office/drawing/2014/main" id="{70A4E5B3-EB57-B584-9B5C-A1BA8972C3DC}"/>
                    </a:ext>
                  </a:extLst>
                </p:cNvPr>
                <p:cNvSpPr/>
                <p:nvPr/>
              </p:nvSpPr>
              <p:spPr>
                <a:xfrm>
                  <a:off x="10575440" y="560064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3 w 27622"/>
                    <a:gd name="connsiteY1" fmla="*/ 0 h 27527"/>
                    <a:gd name="connsiteX2" fmla="*/ 27623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3" y="0"/>
                      </a:lnTo>
                      <a:lnTo>
                        <a:pt x="27623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64" name="자유형: 도형 1563">
                  <a:extLst>
                    <a:ext uri="{FF2B5EF4-FFF2-40B4-BE49-F238E27FC236}">
                      <a16:creationId xmlns:a16="http://schemas.microsoft.com/office/drawing/2014/main" id="{061EE6FF-C236-1E36-9791-3DF0F7C0DF6B}"/>
                    </a:ext>
                  </a:extLst>
                </p:cNvPr>
                <p:cNvSpPr/>
                <p:nvPr/>
              </p:nvSpPr>
              <p:spPr>
                <a:xfrm>
                  <a:off x="9652563" y="464853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65" name="자유형: 도형 1564">
                  <a:extLst>
                    <a:ext uri="{FF2B5EF4-FFF2-40B4-BE49-F238E27FC236}">
                      <a16:creationId xmlns:a16="http://schemas.microsoft.com/office/drawing/2014/main" id="{EDB12C8E-F239-C9F9-3931-90BA91BE4020}"/>
                    </a:ext>
                  </a:extLst>
                </p:cNvPr>
                <p:cNvSpPr/>
                <p:nvPr/>
              </p:nvSpPr>
              <p:spPr>
                <a:xfrm>
                  <a:off x="9652563" y="46948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66" name="자유형: 도형 1565">
                  <a:extLst>
                    <a:ext uri="{FF2B5EF4-FFF2-40B4-BE49-F238E27FC236}">
                      <a16:creationId xmlns:a16="http://schemas.microsoft.com/office/drawing/2014/main" id="{C9B87854-BBE6-4F9C-853E-F42242DD110D}"/>
                    </a:ext>
                  </a:extLst>
                </p:cNvPr>
                <p:cNvSpPr/>
                <p:nvPr/>
              </p:nvSpPr>
              <p:spPr>
                <a:xfrm>
                  <a:off x="9652563" y="474101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67" name="자유형: 도형 1566">
                  <a:extLst>
                    <a:ext uri="{FF2B5EF4-FFF2-40B4-BE49-F238E27FC236}">
                      <a16:creationId xmlns:a16="http://schemas.microsoft.com/office/drawing/2014/main" id="{65B62F35-8927-3BA7-8413-49A376AEC28E}"/>
                    </a:ext>
                  </a:extLst>
                </p:cNvPr>
                <p:cNvSpPr/>
                <p:nvPr/>
              </p:nvSpPr>
              <p:spPr>
                <a:xfrm>
                  <a:off x="9652563" y="478721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68" name="자유형: 도형 1567">
                  <a:extLst>
                    <a:ext uri="{FF2B5EF4-FFF2-40B4-BE49-F238E27FC236}">
                      <a16:creationId xmlns:a16="http://schemas.microsoft.com/office/drawing/2014/main" id="{A7FDBDA4-52A5-770E-D30F-88ECA1C0DB23}"/>
                    </a:ext>
                  </a:extLst>
                </p:cNvPr>
                <p:cNvSpPr/>
                <p:nvPr/>
              </p:nvSpPr>
              <p:spPr>
                <a:xfrm>
                  <a:off x="9652563" y="48335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69" name="자유형: 도형 1568">
                  <a:extLst>
                    <a:ext uri="{FF2B5EF4-FFF2-40B4-BE49-F238E27FC236}">
                      <a16:creationId xmlns:a16="http://schemas.microsoft.com/office/drawing/2014/main" id="{4C283925-ABFA-F031-577A-CA7D57765325}"/>
                    </a:ext>
                  </a:extLst>
                </p:cNvPr>
                <p:cNvSpPr/>
                <p:nvPr/>
              </p:nvSpPr>
              <p:spPr>
                <a:xfrm>
                  <a:off x="9652563" y="487970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70" name="자유형: 도형 1569">
                  <a:extLst>
                    <a:ext uri="{FF2B5EF4-FFF2-40B4-BE49-F238E27FC236}">
                      <a16:creationId xmlns:a16="http://schemas.microsoft.com/office/drawing/2014/main" id="{81C18546-E595-41AA-9510-C784A15798D9}"/>
                    </a:ext>
                  </a:extLst>
                </p:cNvPr>
                <p:cNvSpPr/>
                <p:nvPr/>
              </p:nvSpPr>
              <p:spPr>
                <a:xfrm>
                  <a:off x="9652563" y="492589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71" name="자유형: 도형 1570">
                  <a:extLst>
                    <a:ext uri="{FF2B5EF4-FFF2-40B4-BE49-F238E27FC236}">
                      <a16:creationId xmlns:a16="http://schemas.microsoft.com/office/drawing/2014/main" id="{6D18D698-0BD9-468C-799E-28AD7BB4CB5B}"/>
                    </a:ext>
                  </a:extLst>
                </p:cNvPr>
                <p:cNvSpPr/>
                <p:nvPr/>
              </p:nvSpPr>
              <p:spPr>
                <a:xfrm>
                  <a:off x="9652563" y="4972189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72" name="자유형: 도형 1571">
                  <a:extLst>
                    <a:ext uri="{FF2B5EF4-FFF2-40B4-BE49-F238E27FC236}">
                      <a16:creationId xmlns:a16="http://schemas.microsoft.com/office/drawing/2014/main" id="{B2B60082-5903-38F8-ACF9-3EF52F7D5D82}"/>
                    </a:ext>
                  </a:extLst>
                </p:cNvPr>
                <p:cNvSpPr/>
                <p:nvPr/>
              </p:nvSpPr>
              <p:spPr>
                <a:xfrm>
                  <a:off x="9652563" y="501838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73" name="자유형: 도형 1572">
                  <a:extLst>
                    <a:ext uri="{FF2B5EF4-FFF2-40B4-BE49-F238E27FC236}">
                      <a16:creationId xmlns:a16="http://schemas.microsoft.com/office/drawing/2014/main" id="{899BB144-1467-31DA-D458-6E17616D54C3}"/>
                    </a:ext>
                  </a:extLst>
                </p:cNvPr>
                <p:cNvSpPr/>
                <p:nvPr/>
              </p:nvSpPr>
              <p:spPr>
                <a:xfrm>
                  <a:off x="9652563" y="506458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74" name="자유형: 도형 1573">
                  <a:extLst>
                    <a:ext uri="{FF2B5EF4-FFF2-40B4-BE49-F238E27FC236}">
                      <a16:creationId xmlns:a16="http://schemas.microsoft.com/office/drawing/2014/main" id="{B490EE72-D2EF-E51F-8A60-E2E31D4A63C2}"/>
                    </a:ext>
                  </a:extLst>
                </p:cNvPr>
                <p:cNvSpPr/>
                <p:nvPr/>
              </p:nvSpPr>
              <p:spPr>
                <a:xfrm>
                  <a:off x="9652563" y="51108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75" name="자유형: 도형 1574">
                  <a:extLst>
                    <a:ext uri="{FF2B5EF4-FFF2-40B4-BE49-F238E27FC236}">
                      <a16:creationId xmlns:a16="http://schemas.microsoft.com/office/drawing/2014/main" id="{1CE89525-1728-5D27-18BC-0021567C5314}"/>
                    </a:ext>
                  </a:extLst>
                </p:cNvPr>
                <p:cNvSpPr/>
                <p:nvPr/>
              </p:nvSpPr>
              <p:spPr>
                <a:xfrm>
                  <a:off x="9652563" y="515706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76" name="자유형: 도형 1575">
                  <a:extLst>
                    <a:ext uri="{FF2B5EF4-FFF2-40B4-BE49-F238E27FC236}">
                      <a16:creationId xmlns:a16="http://schemas.microsoft.com/office/drawing/2014/main" id="{A2B0766A-0865-3D80-B157-15448300E9F5}"/>
                    </a:ext>
                  </a:extLst>
                </p:cNvPr>
                <p:cNvSpPr/>
                <p:nvPr/>
              </p:nvSpPr>
              <p:spPr>
                <a:xfrm>
                  <a:off x="9652563" y="520326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77" name="자유형: 도형 1576">
                  <a:extLst>
                    <a:ext uri="{FF2B5EF4-FFF2-40B4-BE49-F238E27FC236}">
                      <a16:creationId xmlns:a16="http://schemas.microsoft.com/office/drawing/2014/main" id="{2A07ED8A-7214-5016-1CE7-B5CBA9185F9B}"/>
                    </a:ext>
                  </a:extLst>
                </p:cNvPr>
                <p:cNvSpPr/>
                <p:nvPr/>
              </p:nvSpPr>
              <p:spPr>
                <a:xfrm>
                  <a:off x="9652563" y="529575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78" name="자유형: 도형 1577">
                  <a:extLst>
                    <a:ext uri="{FF2B5EF4-FFF2-40B4-BE49-F238E27FC236}">
                      <a16:creationId xmlns:a16="http://schemas.microsoft.com/office/drawing/2014/main" id="{7486B90B-E9F6-FD04-441B-FB1B27C20C8F}"/>
                    </a:ext>
                  </a:extLst>
                </p:cNvPr>
                <p:cNvSpPr/>
                <p:nvPr/>
              </p:nvSpPr>
              <p:spPr>
                <a:xfrm>
                  <a:off x="9652563" y="534195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79" name="자유형: 도형 1578">
                  <a:extLst>
                    <a:ext uri="{FF2B5EF4-FFF2-40B4-BE49-F238E27FC236}">
                      <a16:creationId xmlns:a16="http://schemas.microsoft.com/office/drawing/2014/main" id="{3BF38260-FD33-A635-E1EB-EAFF02B31E48}"/>
                    </a:ext>
                  </a:extLst>
                </p:cNvPr>
                <p:cNvSpPr/>
                <p:nvPr/>
              </p:nvSpPr>
              <p:spPr>
                <a:xfrm>
                  <a:off x="9652563" y="538814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80" name="자유형: 도형 1579">
                  <a:extLst>
                    <a:ext uri="{FF2B5EF4-FFF2-40B4-BE49-F238E27FC236}">
                      <a16:creationId xmlns:a16="http://schemas.microsoft.com/office/drawing/2014/main" id="{BF441BC7-EF9C-19FD-51B0-FB5F4CFCD9B3}"/>
                    </a:ext>
                  </a:extLst>
                </p:cNvPr>
                <p:cNvSpPr/>
                <p:nvPr/>
              </p:nvSpPr>
              <p:spPr>
                <a:xfrm>
                  <a:off x="9652563" y="54344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81" name="자유형: 도형 1580">
                  <a:extLst>
                    <a:ext uri="{FF2B5EF4-FFF2-40B4-BE49-F238E27FC236}">
                      <a16:creationId xmlns:a16="http://schemas.microsoft.com/office/drawing/2014/main" id="{D6D6E323-2EE9-CE1E-2C92-A3D6594CEA36}"/>
                    </a:ext>
                  </a:extLst>
                </p:cNvPr>
                <p:cNvSpPr/>
                <p:nvPr/>
              </p:nvSpPr>
              <p:spPr>
                <a:xfrm>
                  <a:off x="9652563" y="552683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82" name="자유형: 도형 1581">
                  <a:extLst>
                    <a:ext uri="{FF2B5EF4-FFF2-40B4-BE49-F238E27FC236}">
                      <a16:creationId xmlns:a16="http://schemas.microsoft.com/office/drawing/2014/main" id="{82E72E0E-759D-EC65-8CB1-70598A1C0EED}"/>
                    </a:ext>
                  </a:extLst>
                </p:cNvPr>
                <p:cNvSpPr/>
                <p:nvPr/>
              </p:nvSpPr>
              <p:spPr>
                <a:xfrm>
                  <a:off x="9652563" y="55731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83" name="자유형: 도형 1582">
                  <a:extLst>
                    <a:ext uri="{FF2B5EF4-FFF2-40B4-BE49-F238E27FC236}">
                      <a16:creationId xmlns:a16="http://schemas.microsoft.com/office/drawing/2014/main" id="{EF62B41F-9AF0-8A9B-A947-6BF9DD2094C6}"/>
                    </a:ext>
                  </a:extLst>
                </p:cNvPr>
                <p:cNvSpPr/>
                <p:nvPr/>
              </p:nvSpPr>
              <p:spPr>
                <a:xfrm>
                  <a:off x="9652563" y="561931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84" name="자유형: 도형 1583">
                  <a:extLst>
                    <a:ext uri="{FF2B5EF4-FFF2-40B4-BE49-F238E27FC236}">
                      <a16:creationId xmlns:a16="http://schemas.microsoft.com/office/drawing/2014/main" id="{3D0CF036-4108-EFC5-3FFB-EA3B6624F2CE}"/>
                    </a:ext>
                  </a:extLst>
                </p:cNvPr>
                <p:cNvSpPr/>
                <p:nvPr/>
              </p:nvSpPr>
              <p:spPr>
                <a:xfrm>
                  <a:off x="9608748" y="464853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85" name="자유형: 도형 1584">
                  <a:extLst>
                    <a:ext uri="{FF2B5EF4-FFF2-40B4-BE49-F238E27FC236}">
                      <a16:creationId xmlns:a16="http://schemas.microsoft.com/office/drawing/2014/main" id="{298A79D9-B6E7-61E8-696E-0F17ABEF4A44}"/>
                    </a:ext>
                  </a:extLst>
                </p:cNvPr>
                <p:cNvSpPr/>
                <p:nvPr/>
              </p:nvSpPr>
              <p:spPr>
                <a:xfrm>
                  <a:off x="9608748" y="46948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86" name="자유형: 도형 1585">
                  <a:extLst>
                    <a:ext uri="{FF2B5EF4-FFF2-40B4-BE49-F238E27FC236}">
                      <a16:creationId xmlns:a16="http://schemas.microsoft.com/office/drawing/2014/main" id="{9CE87650-3A39-AFC7-E369-919E1B93B321}"/>
                    </a:ext>
                  </a:extLst>
                </p:cNvPr>
                <p:cNvSpPr/>
                <p:nvPr/>
              </p:nvSpPr>
              <p:spPr>
                <a:xfrm>
                  <a:off x="9608748" y="474101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87" name="자유형: 도형 1586">
                  <a:extLst>
                    <a:ext uri="{FF2B5EF4-FFF2-40B4-BE49-F238E27FC236}">
                      <a16:creationId xmlns:a16="http://schemas.microsoft.com/office/drawing/2014/main" id="{90B190E6-81F2-339B-BD4A-E8543914D34B}"/>
                    </a:ext>
                  </a:extLst>
                </p:cNvPr>
                <p:cNvSpPr/>
                <p:nvPr/>
              </p:nvSpPr>
              <p:spPr>
                <a:xfrm>
                  <a:off x="9608748" y="478721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88" name="자유형: 도형 1587">
                  <a:extLst>
                    <a:ext uri="{FF2B5EF4-FFF2-40B4-BE49-F238E27FC236}">
                      <a16:creationId xmlns:a16="http://schemas.microsoft.com/office/drawing/2014/main" id="{2A6CA21F-8264-D583-B5F2-E57E8CE69DC7}"/>
                    </a:ext>
                  </a:extLst>
                </p:cNvPr>
                <p:cNvSpPr/>
                <p:nvPr/>
              </p:nvSpPr>
              <p:spPr>
                <a:xfrm>
                  <a:off x="9608748" y="48335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89" name="자유형: 도형 1588">
                  <a:extLst>
                    <a:ext uri="{FF2B5EF4-FFF2-40B4-BE49-F238E27FC236}">
                      <a16:creationId xmlns:a16="http://schemas.microsoft.com/office/drawing/2014/main" id="{4487B097-3C70-FE39-45D0-7AEA5C6B6A24}"/>
                    </a:ext>
                  </a:extLst>
                </p:cNvPr>
                <p:cNvSpPr/>
                <p:nvPr/>
              </p:nvSpPr>
              <p:spPr>
                <a:xfrm>
                  <a:off x="9608748" y="487970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90" name="자유형: 도형 1589">
                  <a:extLst>
                    <a:ext uri="{FF2B5EF4-FFF2-40B4-BE49-F238E27FC236}">
                      <a16:creationId xmlns:a16="http://schemas.microsoft.com/office/drawing/2014/main" id="{E26BEE25-CCE1-8256-1B66-4BBD57952CA0}"/>
                    </a:ext>
                  </a:extLst>
                </p:cNvPr>
                <p:cNvSpPr/>
                <p:nvPr/>
              </p:nvSpPr>
              <p:spPr>
                <a:xfrm>
                  <a:off x="9608748" y="492589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91" name="자유형: 도형 1590">
                  <a:extLst>
                    <a:ext uri="{FF2B5EF4-FFF2-40B4-BE49-F238E27FC236}">
                      <a16:creationId xmlns:a16="http://schemas.microsoft.com/office/drawing/2014/main" id="{4DE225E3-B565-0087-19CA-1C9C2F0C5F24}"/>
                    </a:ext>
                  </a:extLst>
                </p:cNvPr>
                <p:cNvSpPr/>
                <p:nvPr/>
              </p:nvSpPr>
              <p:spPr>
                <a:xfrm>
                  <a:off x="9608748" y="4972189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92" name="자유형: 도형 1591">
                  <a:extLst>
                    <a:ext uri="{FF2B5EF4-FFF2-40B4-BE49-F238E27FC236}">
                      <a16:creationId xmlns:a16="http://schemas.microsoft.com/office/drawing/2014/main" id="{4E316386-6D14-3D31-4EFA-D77B872B5A08}"/>
                    </a:ext>
                  </a:extLst>
                </p:cNvPr>
                <p:cNvSpPr/>
                <p:nvPr/>
              </p:nvSpPr>
              <p:spPr>
                <a:xfrm>
                  <a:off x="9608748" y="501838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93" name="자유형: 도형 1592">
                  <a:extLst>
                    <a:ext uri="{FF2B5EF4-FFF2-40B4-BE49-F238E27FC236}">
                      <a16:creationId xmlns:a16="http://schemas.microsoft.com/office/drawing/2014/main" id="{758F3493-BEAF-204C-D0F0-767452F91F22}"/>
                    </a:ext>
                  </a:extLst>
                </p:cNvPr>
                <p:cNvSpPr/>
                <p:nvPr/>
              </p:nvSpPr>
              <p:spPr>
                <a:xfrm>
                  <a:off x="9608748" y="506458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94" name="자유형: 도형 1593">
                  <a:extLst>
                    <a:ext uri="{FF2B5EF4-FFF2-40B4-BE49-F238E27FC236}">
                      <a16:creationId xmlns:a16="http://schemas.microsoft.com/office/drawing/2014/main" id="{AD5E0EED-6492-13E4-CDCF-5D12241105E7}"/>
                    </a:ext>
                  </a:extLst>
                </p:cNvPr>
                <p:cNvSpPr/>
                <p:nvPr/>
              </p:nvSpPr>
              <p:spPr>
                <a:xfrm>
                  <a:off x="9608748" y="51108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95" name="자유형: 도형 1594">
                  <a:extLst>
                    <a:ext uri="{FF2B5EF4-FFF2-40B4-BE49-F238E27FC236}">
                      <a16:creationId xmlns:a16="http://schemas.microsoft.com/office/drawing/2014/main" id="{449688DB-FFAC-B2F1-486E-2914043C39A7}"/>
                    </a:ext>
                  </a:extLst>
                </p:cNvPr>
                <p:cNvSpPr/>
                <p:nvPr/>
              </p:nvSpPr>
              <p:spPr>
                <a:xfrm>
                  <a:off x="9608748" y="515706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96" name="자유형: 도형 1595">
                  <a:extLst>
                    <a:ext uri="{FF2B5EF4-FFF2-40B4-BE49-F238E27FC236}">
                      <a16:creationId xmlns:a16="http://schemas.microsoft.com/office/drawing/2014/main" id="{DF11B503-2DAD-E44E-A061-1466ED7C6863}"/>
                    </a:ext>
                  </a:extLst>
                </p:cNvPr>
                <p:cNvSpPr/>
                <p:nvPr/>
              </p:nvSpPr>
              <p:spPr>
                <a:xfrm>
                  <a:off x="9608748" y="520326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97" name="자유형: 도형 1596">
                  <a:extLst>
                    <a:ext uri="{FF2B5EF4-FFF2-40B4-BE49-F238E27FC236}">
                      <a16:creationId xmlns:a16="http://schemas.microsoft.com/office/drawing/2014/main" id="{BDA47A65-4F63-F9C4-19FC-846C20D30F2B}"/>
                    </a:ext>
                  </a:extLst>
                </p:cNvPr>
                <p:cNvSpPr/>
                <p:nvPr/>
              </p:nvSpPr>
              <p:spPr>
                <a:xfrm>
                  <a:off x="9608748" y="534195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98" name="자유형: 도형 1597">
                  <a:extLst>
                    <a:ext uri="{FF2B5EF4-FFF2-40B4-BE49-F238E27FC236}">
                      <a16:creationId xmlns:a16="http://schemas.microsoft.com/office/drawing/2014/main" id="{499A7D8B-8E10-DC85-327D-7BBFFE628017}"/>
                    </a:ext>
                  </a:extLst>
                </p:cNvPr>
                <p:cNvSpPr/>
                <p:nvPr/>
              </p:nvSpPr>
              <p:spPr>
                <a:xfrm>
                  <a:off x="9608748" y="538814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599" name="자유형: 도형 1598">
                  <a:extLst>
                    <a:ext uri="{FF2B5EF4-FFF2-40B4-BE49-F238E27FC236}">
                      <a16:creationId xmlns:a16="http://schemas.microsoft.com/office/drawing/2014/main" id="{F097FF6E-2AE4-7E12-F443-92E59C5BF8CB}"/>
                    </a:ext>
                  </a:extLst>
                </p:cNvPr>
                <p:cNvSpPr/>
                <p:nvPr/>
              </p:nvSpPr>
              <p:spPr>
                <a:xfrm>
                  <a:off x="9608748" y="548063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00" name="자유형: 도형 1599">
                  <a:extLst>
                    <a:ext uri="{FF2B5EF4-FFF2-40B4-BE49-F238E27FC236}">
                      <a16:creationId xmlns:a16="http://schemas.microsoft.com/office/drawing/2014/main" id="{6C0AF804-A89F-9F1C-23B8-AE8BEB5CF69B}"/>
                    </a:ext>
                  </a:extLst>
                </p:cNvPr>
                <p:cNvSpPr/>
                <p:nvPr/>
              </p:nvSpPr>
              <p:spPr>
                <a:xfrm>
                  <a:off x="9608748" y="552683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01" name="자유형: 도형 1600">
                  <a:extLst>
                    <a:ext uri="{FF2B5EF4-FFF2-40B4-BE49-F238E27FC236}">
                      <a16:creationId xmlns:a16="http://schemas.microsoft.com/office/drawing/2014/main" id="{DA7CAA69-742E-B53B-5CC6-77E316BB2946}"/>
                    </a:ext>
                  </a:extLst>
                </p:cNvPr>
                <p:cNvSpPr/>
                <p:nvPr/>
              </p:nvSpPr>
              <p:spPr>
                <a:xfrm>
                  <a:off x="9608748" y="55731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02" name="자유형: 도형 1601">
                  <a:extLst>
                    <a:ext uri="{FF2B5EF4-FFF2-40B4-BE49-F238E27FC236}">
                      <a16:creationId xmlns:a16="http://schemas.microsoft.com/office/drawing/2014/main" id="{9C8254E6-898C-2B29-9940-600188CABCD4}"/>
                    </a:ext>
                  </a:extLst>
                </p:cNvPr>
                <p:cNvSpPr/>
                <p:nvPr/>
              </p:nvSpPr>
              <p:spPr>
                <a:xfrm>
                  <a:off x="9608748" y="561931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03" name="자유형: 도형 1602">
                  <a:extLst>
                    <a:ext uri="{FF2B5EF4-FFF2-40B4-BE49-F238E27FC236}">
                      <a16:creationId xmlns:a16="http://schemas.microsoft.com/office/drawing/2014/main" id="{9A0A29DB-7F87-CC1B-5B72-67F4798EDBCC}"/>
                    </a:ext>
                  </a:extLst>
                </p:cNvPr>
                <p:cNvSpPr/>
                <p:nvPr/>
              </p:nvSpPr>
              <p:spPr>
                <a:xfrm>
                  <a:off x="9564933" y="464853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04" name="자유형: 도형 1603">
                  <a:extLst>
                    <a:ext uri="{FF2B5EF4-FFF2-40B4-BE49-F238E27FC236}">
                      <a16:creationId xmlns:a16="http://schemas.microsoft.com/office/drawing/2014/main" id="{7BC5A40C-6743-982A-94FD-C658834BAED8}"/>
                    </a:ext>
                  </a:extLst>
                </p:cNvPr>
                <p:cNvSpPr/>
                <p:nvPr/>
              </p:nvSpPr>
              <p:spPr>
                <a:xfrm>
                  <a:off x="9564933" y="46948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05" name="자유형: 도형 1604">
                  <a:extLst>
                    <a:ext uri="{FF2B5EF4-FFF2-40B4-BE49-F238E27FC236}">
                      <a16:creationId xmlns:a16="http://schemas.microsoft.com/office/drawing/2014/main" id="{F36E12B8-F9F2-F18A-1DCA-A445993261BC}"/>
                    </a:ext>
                  </a:extLst>
                </p:cNvPr>
                <p:cNvSpPr/>
                <p:nvPr/>
              </p:nvSpPr>
              <p:spPr>
                <a:xfrm>
                  <a:off x="9564933" y="474101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06" name="자유형: 도형 1605">
                  <a:extLst>
                    <a:ext uri="{FF2B5EF4-FFF2-40B4-BE49-F238E27FC236}">
                      <a16:creationId xmlns:a16="http://schemas.microsoft.com/office/drawing/2014/main" id="{C2B386DC-4221-1535-FFFF-9890DC51CF50}"/>
                    </a:ext>
                  </a:extLst>
                </p:cNvPr>
                <p:cNvSpPr/>
                <p:nvPr/>
              </p:nvSpPr>
              <p:spPr>
                <a:xfrm>
                  <a:off x="9564933" y="478721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07" name="자유형: 도형 1606">
                  <a:extLst>
                    <a:ext uri="{FF2B5EF4-FFF2-40B4-BE49-F238E27FC236}">
                      <a16:creationId xmlns:a16="http://schemas.microsoft.com/office/drawing/2014/main" id="{9422D856-CC9B-C969-A365-70EF5D0A7B25}"/>
                    </a:ext>
                  </a:extLst>
                </p:cNvPr>
                <p:cNvSpPr/>
                <p:nvPr/>
              </p:nvSpPr>
              <p:spPr>
                <a:xfrm>
                  <a:off x="9564933" y="48335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08" name="자유형: 도형 1607">
                  <a:extLst>
                    <a:ext uri="{FF2B5EF4-FFF2-40B4-BE49-F238E27FC236}">
                      <a16:creationId xmlns:a16="http://schemas.microsoft.com/office/drawing/2014/main" id="{0DF5754C-B9CE-6C54-DFA2-52A483293D8C}"/>
                    </a:ext>
                  </a:extLst>
                </p:cNvPr>
                <p:cNvSpPr/>
                <p:nvPr/>
              </p:nvSpPr>
              <p:spPr>
                <a:xfrm>
                  <a:off x="9564933" y="487970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09" name="자유형: 도형 1608">
                  <a:extLst>
                    <a:ext uri="{FF2B5EF4-FFF2-40B4-BE49-F238E27FC236}">
                      <a16:creationId xmlns:a16="http://schemas.microsoft.com/office/drawing/2014/main" id="{0667FD08-9FF8-78A1-951B-4D77FE252AB8}"/>
                    </a:ext>
                  </a:extLst>
                </p:cNvPr>
                <p:cNvSpPr/>
                <p:nvPr/>
              </p:nvSpPr>
              <p:spPr>
                <a:xfrm>
                  <a:off x="9564933" y="492589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10" name="자유형: 도형 1609">
                  <a:extLst>
                    <a:ext uri="{FF2B5EF4-FFF2-40B4-BE49-F238E27FC236}">
                      <a16:creationId xmlns:a16="http://schemas.microsoft.com/office/drawing/2014/main" id="{3BD92DED-6623-B664-5264-180AB551B800}"/>
                    </a:ext>
                  </a:extLst>
                </p:cNvPr>
                <p:cNvSpPr/>
                <p:nvPr/>
              </p:nvSpPr>
              <p:spPr>
                <a:xfrm>
                  <a:off x="9564933" y="4972189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11" name="자유형: 도형 1610">
                  <a:extLst>
                    <a:ext uri="{FF2B5EF4-FFF2-40B4-BE49-F238E27FC236}">
                      <a16:creationId xmlns:a16="http://schemas.microsoft.com/office/drawing/2014/main" id="{9A8574BE-F428-01D3-3549-1B6008E2A7C6}"/>
                    </a:ext>
                  </a:extLst>
                </p:cNvPr>
                <p:cNvSpPr/>
                <p:nvPr/>
              </p:nvSpPr>
              <p:spPr>
                <a:xfrm>
                  <a:off x="9564933" y="501838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12" name="자유형: 도형 1611">
                  <a:extLst>
                    <a:ext uri="{FF2B5EF4-FFF2-40B4-BE49-F238E27FC236}">
                      <a16:creationId xmlns:a16="http://schemas.microsoft.com/office/drawing/2014/main" id="{4120DE42-980E-FE4F-3056-C4D416C981CC}"/>
                    </a:ext>
                  </a:extLst>
                </p:cNvPr>
                <p:cNvSpPr/>
                <p:nvPr/>
              </p:nvSpPr>
              <p:spPr>
                <a:xfrm>
                  <a:off x="9564933" y="506458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13" name="자유형: 도형 1612">
                  <a:extLst>
                    <a:ext uri="{FF2B5EF4-FFF2-40B4-BE49-F238E27FC236}">
                      <a16:creationId xmlns:a16="http://schemas.microsoft.com/office/drawing/2014/main" id="{D168F26A-B389-DA88-4841-189B67E86D9E}"/>
                    </a:ext>
                  </a:extLst>
                </p:cNvPr>
                <p:cNvSpPr/>
                <p:nvPr/>
              </p:nvSpPr>
              <p:spPr>
                <a:xfrm>
                  <a:off x="9564933" y="51108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14" name="자유형: 도형 1613">
                  <a:extLst>
                    <a:ext uri="{FF2B5EF4-FFF2-40B4-BE49-F238E27FC236}">
                      <a16:creationId xmlns:a16="http://schemas.microsoft.com/office/drawing/2014/main" id="{35B69B4C-7B5E-345B-B475-FC01BB65A312}"/>
                    </a:ext>
                  </a:extLst>
                </p:cNvPr>
                <p:cNvSpPr/>
                <p:nvPr/>
              </p:nvSpPr>
              <p:spPr>
                <a:xfrm>
                  <a:off x="9564933" y="515706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15" name="자유형: 도형 1614">
                  <a:extLst>
                    <a:ext uri="{FF2B5EF4-FFF2-40B4-BE49-F238E27FC236}">
                      <a16:creationId xmlns:a16="http://schemas.microsoft.com/office/drawing/2014/main" id="{11426DE7-6E8E-9228-74C9-3799C5808588}"/>
                    </a:ext>
                  </a:extLst>
                </p:cNvPr>
                <p:cNvSpPr/>
                <p:nvPr/>
              </p:nvSpPr>
              <p:spPr>
                <a:xfrm>
                  <a:off x="9564933" y="520326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16" name="자유형: 도형 1615">
                  <a:extLst>
                    <a:ext uri="{FF2B5EF4-FFF2-40B4-BE49-F238E27FC236}">
                      <a16:creationId xmlns:a16="http://schemas.microsoft.com/office/drawing/2014/main" id="{FCD5E038-8441-36DC-993B-43888BDD5AF9}"/>
                    </a:ext>
                  </a:extLst>
                </p:cNvPr>
                <p:cNvSpPr/>
                <p:nvPr/>
              </p:nvSpPr>
              <p:spPr>
                <a:xfrm>
                  <a:off x="9564933" y="524946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17" name="자유형: 도형 1616">
                  <a:extLst>
                    <a:ext uri="{FF2B5EF4-FFF2-40B4-BE49-F238E27FC236}">
                      <a16:creationId xmlns:a16="http://schemas.microsoft.com/office/drawing/2014/main" id="{CA732A61-E06C-6B89-E6C3-281A535C3A3F}"/>
                    </a:ext>
                  </a:extLst>
                </p:cNvPr>
                <p:cNvSpPr/>
                <p:nvPr/>
              </p:nvSpPr>
              <p:spPr>
                <a:xfrm>
                  <a:off x="9564933" y="534195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18" name="자유형: 도형 1617">
                  <a:extLst>
                    <a:ext uri="{FF2B5EF4-FFF2-40B4-BE49-F238E27FC236}">
                      <a16:creationId xmlns:a16="http://schemas.microsoft.com/office/drawing/2014/main" id="{41225CD9-AABC-8B81-59E0-AE599C0ED8FA}"/>
                    </a:ext>
                  </a:extLst>
                </p:cNvPr>
                <p:cNvSpPr/>
                <p:nvPr/>
              </p:nvSpPr>
              <p:spPr>
                <a:xfrm>
                  <a:off x="9564933" y="54344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19" name="자유형: 도형 1618">
                  <a:extLst>
                    <a:ext uri="{FF2B5EF4-FFF2-40B4-BE49-F238E27FC236}">
                      <a16:creationId xmlns:a16="http://schemas.microsoft.com/office/drawing/2014/main" id="{0A64E35F-5D93-4247-5678-E115AF8956A4}"/>
                    </a:ext>
                  </a:extLst>
                </p:cNvPr>
                <p:cNvSpPr/>
                <p:nvPr/>
              </p:nvSpPr>
              <p:spPr>
                <a:xfrm>
                  <a:off x="9564933" y="548063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20" name="자유형: 도형 1619">
                  <a:extLst>
                    <a:ext uri="{FF2B5EF4-FFF2-40B4-BE49-F238E27FC236}">
                      <a16:creationId xmlns:a16="http://schemas.microsoft.com/office/drawing/2014/main" id="{2F950C43-80CE-DC00-4A30-EF4D58536DD4}"/>
                    </a:ext>
                  </a:extLst>
                </p:cNvPr>
                <p:cNvSpPr/>
                <p:nvPr/>
              </p:nvSpPr>
              <p:spPr>
                <a:xfrm>
                  <a:off x="9564933" y="5526830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21" name="자유형: 도형 1620">
                  <a:extLst>
                    <a:ext uri="{FF2B5EF4-FFF2-40B4-BE49-F238E27FC236}">
                      <a16:creationId xmlns:a16="http://schemas.microsoft.com/office/drawing/2014/main" id="{15A6E10F-077D-126A-9F1D-D847B5942C90}"/>
                    </a:ext>
                  </a:extLst>
                </p:cNvPr>
                <p:cNvSpPr/>
                <p:nvPr/>
              </p:nvSpPr>
              <p:spPr>
                <a:xfrm>
                  <a:off x="9564933" y="55731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22" name="자유형: 도형 1621">
                  <a:extLst>
                    <a:ext uri="{FF2B5EF4-FFF2-40B4-BE49-F238E27FC236}">
                      <a16:creationId xmlns:a16="http://schemas.microsoft.com/office/drawing/2014/main" id="{EF53001C-5238-BEA2-6B1C-A452C427D69B}"/>
                    </a:ext>
                  </a:extLst>
                </p:cNvPr>
                <p:cNvSpPr/>
                <p:nvPr/>
              </p:nvSpPr>
              <p:spPr>
                <a:xfrm>
                  <a:off x="9564933" y="561931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23" name="자유형: 도형 1622">
                  <a:extLst>
                    <a:ext uri="{FF2B5EF4-FFF2-40B4-BE49-F238E27FC236}">
                      <a16:creationId xmlns:a16="http://schemas.microsoft.com/office/drawing/2014/main" id="{66541BB0-9353-446D-1E49-B1897C63E6E0}"/>
                    </a:ext>
                  </a:extLst>
                </p:cNvPr>
                <p:cNvSpPr/>
                <p:nvPr/>
              </p:nvSpPr>
              <p:spPr>
                <a:xfrm>
                  <a:off x="9830966" y="491218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24" name="자유형: 도형 1623">
                  <a:extLst>
                    <a:ext uri="{FF2B5EF4-FFF2-40B4-BE49-F238E27FC236}">
                      <a16:creationId xmlns:a16="http://schemas.microsoft.com/office/drawing/2014/main" id="{E6EE7897-924B-B63E-D60F-2D4136B30151}"/>
                    </a:ext>
                  </a:extLst>
                </p:cNvPr>
                <p:cNvSpPr/>
                <p:nvPr/>
              </p:nvSpPr>
              <p:spPr>
                <a:xfrm>
                  <a:off x="9830966" y="495837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25" name="자유형: 도형 1624">
                  <a:extLst>
                    <a:ext uri="{FF2B5EF4-FFF2-40B4-BE49-F238E27FC236}">
                      <a16:creationId xmlns:a16="http://schemas.microsoft.com/office/drawing/2014/main" id="{AA2FDD7C-BE0C-34A1-C6D1-A005B95D27F3}"/>
                    </a:ext>
                  </a:extLst>
                </p:cNvPr>
                <p:cNvSpPr/>
                <p:nvPr/>
              </p:nvSpPr>
              <p:spPr>
                <a:xfrm>
                  <a:off x="9830966" y="500457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26" name="자유형: 도형 1625">
                  <a:extLst>
                    <a:ext uri="{FF2B5EF4-FFF2-40B4-BE49-F238E27FC236}">
                      <a16:creationId xmlns:a16="http://schemas.microsoft.com/office/drawing/2014/main" id="{0C6BDF0B-8231-3B45-A047-FA7079A578BC}"/>
                    </a:ext>
                  </a:extLst>
                </p:cNvPr>
                <p:cNvSpPr/>
                <p:nvPr/>
              </p:nvSpPr>
              <p:spPr>
                <a:xfrm>
                  <a:off x="9830966" y="505077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27" name="자유형: 도형 1626">
                  <a:extLst>
                    <a:ext uri="{FF2B5EF4-FFF2-40B4-BE49-F238E27FC236}">
                      <a16:creationId xmlns:a16="http://schemas.microsoft.com/office/drawing/2014/main" id="{F9178F82-7E02-7AC3-3AB9-B096F917987A}"/>
                    </a:ext>
                  </a:extLst>
                </p:cNvPr>
                <p:cNvSpPr/>
                <p:nvPr/>
              </p:nvSpPr>
              <p:spPr>
                <a:xfrm>
                  <a:off x="9830966" y="509706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28" name="자유형: 도형 1627">
                  <a:extLst>
                    <a:ext uri="{FF2B5EF4-FFF2-40B4-BE49-F238E27FC236}">
                      <a16:creationId xmlns:a16="http://schemas.microsoft.com/office/drawing/2014/main" id="{95DC5527-079D-5A3F-4FD0-926AF53BF7D3}"/>
                    </a:ext>
                  </a:extLst>
                </p:cNvPr>
                <p:cNvSpPr/>
                <p:nvPr/>
              </p:nvSpPr>
              <p:spPr>
                <a:xfrm>
                  <a:off x="9830966" y="514325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29" name="자유형: 도형 1628">
                  <a:extLst>
                    <a:ext uri="{FF2B5EF4-FFF2-40B4-BE49-F238E27FC236}">
                      <a16:creationId xmlns:a16="http://schemas.microsoft.com/office/drawing/2014/main" id="{93CB914B-A8A6-9959-53A4-C5A79CC03C38}"/>
                    </a:ext>
                  </a:extLst>
                </p:cNvPr>
                <p:cNvSpPr/>
                <p:nvPr/>
              </p:nvSpPr>
              <p:spPr>
                <a:xfrm>
                  <a:off x="9830966" y="528194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30" name="자유형: 도형 1629">
                  <a:extLst>
                    <a:ext uri="{FF2B5EF4-FFF2-40B4-BE49-F238E27FC236}">
                      <a16:creationId xmlns:a16="http://schemas.microsoft.com/office/drawing/2014/main" id="{F0FD396C-26EA-8FB6-D674-5B342144FE41}"/>
                    </a:ext>
                  </a:extLst>
                </p:cNvPr>
                <p:cNvSpPr/>
                <p:nvPr/>
              </p:nvSpPr>
              <p:spPr>
                <a:xfrm>
                  <a:off x="9830966" y="532813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31" name="자유형: 도형 1630">
                  <a:extLst>
                    <a:ext uri="{FF2B5EF4-FFF2-40B4-BE49-F238E27FC236}">
                      <a16:creationId xmlns:a16="http://schemas.microsoft.com/office/drawing/2014/main" id="{3AF4D782-4234-7008-92BA-BB8E9FA74FD8}"/>
                    </a:ext>
                  </a:extLst>
                </p:cNvPr>
                <p:cNvSpPr/>
                <p:nvPr/>
              </p:nvSpPr>
              <p:spPr>
                <a:xfrm>
                  <a:off x="9830966" y="537443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32" name="자유형: 도형 1631">
                  <a:extLst>
                    <a:ext uri="{FF2B5EF4-FFF2-40B4-BE49-F238E27FC236}">
                      <a16:creationId xmlns:a16="http://schemas.microsoft.com/office/drawing/2014/main" id="{37F952BD-FB06-C10E-1B8E-ED7E6073A5A4}"/>
                    </a:ext>
                  </a:extLst>
                </p:cNvPr>
                <p:cNvSpPr/>
                <p:nvPr/>
              </p:nvSpPr>
              <p:spPr>
                <a:xfrm>
                  <a:off x="9830966" y="542062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3 h 27622"/>
                    <a:gd name="connsiteX3" fmla="*/ 0 w 27527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33" name="자유형: 도형 1632">
                  <a:extLst>
                    <a:ext uri="{FF2B5EF4-FFF2-40B4-BE49-F238E27FC236}">
                      <a16:creationId xmlns:a16="http://schemas.microsoft.com/office/drawing/2014/main" id="{D61C12D1-97B6-28B0-AF16-D19EDDD0297F}"/>
                    </a:ext>
                  </a:extLst>
                </p:cNvPr>
                <p:cNvSpPr/>
                <p:nvPr/>
              </p:nvSpPr>
              <p:spPr>
                <a:xfrm>
                  <a:off x="9830966" y="546682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34" name="자유형: 도형 1633">
                  <a:extLst>
                    <a:ext uri="{FF2B5EF4-FFF2-40B4-BE49-F238E27FC236}">
                      <a16:creationId xmlns:a16="http://schemas.microsoft.com/office/drawing/2014/main" id="{EB3C081E-6620-6DE7-09B1-A0842E47D9A8}"/>
                    </a:ext>
                  </a:extLst>
                </p:cNvPr>
                <p:cNvSpPr/>
                <p:nvPr/>
              </p:nvSpPr>
              <p:spPr>
                <a:xfrm>
                  <a:off x="9830966" y="551311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35" name="자유형: 도형 1634">
                  <a:extLst>
                    <a:ext uri="{FF2B5EF4-FFF2-40B4-BE49-F238E27FC236}">
                      <a16:creationId xmlns:a16="http://schemas.microsoft.com/office/drawing/2014/main" id="{4CA3938C-8EB5-30E9-BD5B-6B790CE83256}"/>
                    </a:ext>
                  </a:extLst>
                </p:cNvPr>
                <p:cNvSpPr/>
                <p:nvPr/>
              </p:nvSpPr>
              <p:spPr>
                <a:xfrm>
                  <a:off x="9830966" y="555931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36" name="자유형: 도형 1635">
                  <a:extLst>
                    <a:ext uri="{FF2B5EF4-FFF2-40B4-BE49-F238E27FC236}">
                      <a16:creationId xmlns:a16="http://schemas.microsoft.com/office/drawing/2014/main" id="{034D1379-0CB4-54B4-17AA-771A5A3FAB35}"/>
                    </a:ext>
                  </a:extLst>
                </p:cNvPr>
                <p:cNvSpPr/>
                <p:nvPr/>
              </p:nvSpPr>
              <p:spPr>
                <a:xfrm>
                  <a:off x="9787151" y="491218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37" name="자유형: 도형 1636">
                  <a:extLst>
                    <a:ext uri="{FF2B5EF4-FFF2-40B4-BE49-F238E27FC236}">
                      <a16:creationId xmlns:a16="http://schemas.microsoft.com/office/drawing/2014/main" id="{A1667623-1A6D-B161-D195-532804CE08D4}"/>
                    </a:ext>
                  </a:extLst>
                </p:cNvPr>
                <p:cNvSpPr/>
                <p:nvPr/>
              </p:nvSpPr>
              <p:spPr>
                <a:xfrm>
                  <a:off x="9787151" y="495837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38" name="자유형: 도형 1637">
                  <a:extLst>
                    <a:ext uri="{FF2B5EF4-FFF2-40B4-BE49-F238E27FC236}">
                      <a16:creationId xmlns:a16="http://schemas.microsoft.com/office/drawing/2014/main" id="{609B7FC8-C5BA-A796-D5DC-2B93D28E3530}"/>
                    </a:ext>
                  </a:extLst>
                </p:cNvPr>
                <p:cNvSpPr/>
                <p:nvPr/>
              </p:nvSpPr>
              <p:spPr>
                <a:xfrm>
                  <a:off x="9787151" y="500457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39" name="자유형: 도형 1638">
                  <a:extLst>
                    <a:ext uri="{FF2B5EF4-FFF2-40B4-BE49-F238E27FC236}">
                      <a16:creationId xmlns:a16="http://schemas.microsoft.com/office/drawing/2014/main" id="{C243A926-C65B-B226-2155-2BD0223082BD}"/>
                    </a:ext>
                  </a:extLst>
                </p:cNvPr>
                <p:cNvSpPr/>
                <p:nvPr/>
              </p:nvSpPr>
              <p:spPr>
                <a:xfrm>
                  <a:off x="9787151" y="505077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40" name="자유형: 도형 1639">
                  <a:extLst>
                    <a:ext uri="{FF2B5EF4-FFF2-40B4-BE49-F238E27FC236}">
                      <a16:creationId xmlns:a16="http://schemas.microsoft.com/office/drawing/2014/main" id="{C5E51BCC-E42F-6920-B1C8-354F820C1CC2}"/>
                    </a:ext>
                  </a:extLst>
                </p:cNvPr>
                <p:cNvSpPr/>
                <p:nvPr/>
              </p:nvSpPr>
              <p:spPr>
                <a:xfrm>
                  <a:off x="9787151" y="509706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41" name="자유형: 도형 1640">
                  <a:extLst>
                    <a:ext uri="{FF2B5EF4-FFF2-40B4-BE49-F238E27FC236}">
                      <a16:creationId xmlns:a16="http://schemas.microsoft.com/office/drawing/2014/main" id="{12330E3E-548D-54BC-E3A6-50B1D8F5A95C}"/>
                    </a:ext>
                  </a:extLst>
                </p:cNvPr>
                <p:cNvSpPr/>
                <p:nvPr/>
              </p:nvSpPr>
              <p:spPr>
                <a:xfrm>
                  <a:off x="9787151" y="514325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42" name="자유형: 도형 1641">
                  <a:extLst>
                    <a:ext uri="{FF2B5EF4-FFF2-40B4-BE49-F238E27FC236}">
                      <a16:creationId xmlns:a16="http://schemas.microsoft.com/office/drawing/2014/main" id="{556989F8-1560-1013-D77A-37465108B321}"/>
                    </a:ext>
                  </a:extLst>
                </p:cNvPr>
                <p:cNvSpPr/>
                <p:nvPr/>
              </p:nvSpPr>
              <p:spPr>
                <a:xfrm>
                  <a:off x="9787151" y="528194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43" name="자유형: 도형 1642">
                  <a:extLst>
                    <a:ext uri="{FF2B5EF4-FFF2-40B4-BE49-F238E27FC236}">
                      <a16:creationId xmlns:a16="http://schemas.microsoft.com/office/drawing/2014/main" id="{7004149E-6C8F-7CE3-D1C0-CAD76DEC43FC}"/>
                    </a:ext>
                  </a:extLst>
                </p:cNvPr>
                <p:cNvSpPr/>
                <p:nvPr/>
              </p:nvSpPr>
              <p:spPr>
                <a:xfrm>
                  <a:off x="9787151" y="532813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44" name="자유형: 도형 1643">
                  <a:extLst>
                    <a:ext uri="{FF2B5EF4-FFF2-40B4-BE49-F238E27FC236}">
                      <a16:creationId xmlns:a16="http://schemas.microsoft.com/office/drawing/2014/main" id="{F7BC5A82-5785-991B-E95F-79EFB19D9098}"/>
                    </a:ext>
                  </a:extLst>
                </p:cNvPr>
                <p:cNvSpPr/>
                <p:nvPr/>
              </p:nvSpPr>
              <p:spPr>
                <a:xfrm>
                  <a:off x="9787151" y="5374430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45" name="자유형: 도형 1644">
                  <a:extLst>
                    <a:ext uri="{FF2B5EF4-FFF2-40B4-BE49-F238E27FC236}">
                      <a16:creationId xmlns:a16="http://schemas.microsoft.com/office/drawing/2014/main" id="{DF9C75D6-6E92-65B4-4684-A1D7606A31E5}"/>
                    </a:ext>
                  </a:extLst>
                </p:cNvPr>
                <p:cNvSpPr/>
                <p:nvPr/>
              </p:nvSpPr>
              <p:spPr>
                <a:xfrm>
                  <a:off x="9787151" y="5420626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3 h 27622"/>
                    <a:gd name="connsiteX3" fmla="*/ 0 w 27527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46" name="자유형: 도형 1645">
                  <a:extLst>
                    <a:ext uri="{FF2B5EF4-FFF2-40B4-BE49-F238E27FC236}">
                      <a16:creationId xmlns:a16="http://schemas.microsoft.com/office/drawing/2014/main" id="{17974E8B-C89B-54F5-096E-8650EAFE70D2}"/>
                    </a:ext>
                  </a:extLst>
                </p:cNvPr>
                <p:cNvSpPr/>
                <p:nvPr/>
              </p:nvSpPr>
              <p:spPr>
                <a:xfrm>
                  <a:off x="9787151" y="546682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47" name="자유형: 도형 1646">
                  <a:extLst>
                    <a:ext uri="{FF2B5EF4-FFF2-40B4-BE49-F238E27FC236}">
                      <a16:creationId xmlns:a16="http://schemas.microsoft.com/office/drawing/2014/main" id="{DE046187-01D9-1157-7630-12F2A9DB5BB2}"/>
                    </a:ext>
                  </a:extLst>
                </p:cNvPr>
                <p:cNvSpPr/>
                <p:nvPr/>
              </p:nvSpPr>
              <p:spPr>
                <a:xfrm>
                  <a:off x="9787151" y="5513114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48" name="자유형: 도형 1647">
                  <a:extLst>
                    <a:ext uri="{FF2B5EF4-FFF2-40B4-BE49-F238E27FC236}">
                      <a16:creationId xmlns:a16="http://schemas.microsoft.com/office/drawing/2014/main" id="{15692B4E-EDCA-A727-68AB-E7B4A1650923}"/>
                    </a:ext>
                  </a:extLst>
                </p:cNvPr>
                <p:cNvSpPr/>
                <p:nvPr/>
              </p:nvSpPr>
              <p:spPr>
                <a:xfrm>
                  <a:off x="9787151" y="5605506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49" name="자유형: 도형 1648">
                  <a:extLst>
                    <a:ext uri="{FF2B5EF4-FFF2-40B4-BE49-F238E27FC236}">
                      <a16:creationId xmlns:a16="http://schemas.microsoft.com/office/drawing/2014/main" id="{BEF84C7D-86A8-F308-5B99-B1980D2B2443}"/>
                    </a:ext>
                  </a:extLst>
                </p:cNvPr>
                <p:cNvSpPr/>
                <p:nvPr/>
              </p:nvSpPr>
              <p:spPr>
                <a:xfrm>
                  <a:off x="8332207" y="470853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50" name="자유형: 도형 1649">
                  <a:extLst>
                    <a:ext uri="{FF2B5EF4-FFF2-40B4-BE49-F238E27FC236}">
                      <a16:creationId xmlns:a16="http://schemas.microsoft.com/office/drawing/2014/main" id="{CACCCEF3-E56C-FD12-CA84-6B7CB83281F5}"/>
                    </a:ext>
                  </a:extLst>
                </p:cNvPr>
                <p:cNvSpPr/>
                <p:nvPr/>
              </p:nvSpPr>
              <p:spPr>
                <a:xfrm>
                  <a:off x="8332207" y="475482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51" name="자유형: 도형 1650">
                  <a:extLst>
                    <a:ext uri="{FF2B5EF4-FFF2-40B4-BE49-F238E27FC236}">
                      <a16:creationId xmlns:a16="http://schemas.microsoft.com/office/drawing/2014/main" id="{102C5632-0AF0-6660-6979-062762DA8201}"/>
                    </a:ext>
                  </a:extLst>
                </p:cNvPr>
                <p:cNvSpPr/>
                <p:nvPr/>
              </p:nvSpPr>
              <p:spPr>
                <a:xfrm>
                  <a:off x="8332207" y="480102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52" name="자유형: 도형 1651">
                  <a:extLst>
                    <a:ext uri="{FF2B5EF4-FFF2-40B4-BE49-F238E27FC236}">
                      <a16:creationId xmlns:a16="http://schemas.microsoft.com/office/drawing/2014/main" id="{1DEF052D-818D-AEE8-6513-1D073192D20C}"/>
                    </a:ext>
                  </a:extLst>
                </p:cNvPr>
                <p:cNvSpPr/>
                <p:nvPr/>
              </p:nvSpPr>
              <p:spPr>
                <a:xfrm>
                  <a:off x="8332207" y="484722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53" name="자유형: 도형 1652">
                  <a:extLst>
                    <a:ext uri="{FF2B5EF4-FFF2-40B4-BE49-F238E27FC236}">
                      <a16:creationId xmlns:a16="http://schemas.microsoft.com/office/drawing/2014/main" id="{AE665C9D-76CB-5FC2-F666-C018AA257CF0}"/>
                    </a:ext>
                  </a:extLst>
                </p:cNvPr>
                <p:cNvSpPr/>
                <p:nvPr/>
              </p:nvSpPr>
              <p:spPr>
                <a:xfrm>
                  <a:off x="8332207" y="489351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54" name="자유형: 도형 1653">
                  <a:extLst>
                    <a:ext uri="{FF2B5EF4-FFF2-40B4-BE49-F238E27FC236}">
                      <a16:creationId xmlns:a16="http://schemas.microsoft.com/office/drawing/2014/main" id="{2C982F33-A722-397E-2EA8-C04D21727301}"/>
                    </a:ext>
                  </a:extLst>
                </p:cNvPr>
                <p:cNvSpPr/>
                <p:nvPr/>
              </p:nvSpPr>
              <p:spPr>
                <a:xfrm>
                  <a:off x="8332207" y="493970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55" name="자유형: 도형 1654">
                  <a:extLst>
                    <a:ext uri="{FF2B5EF4-FFF2-40B4-BE49-F238E27FC236}">
                      <a16:creationId xmlns:a16="http://schemas.microsoft.com/office/drawing/2014/main" id="{28C6A1F1-698F-D0E3-6AAF-7478D5FA800C}"/>
                    </a:ext>
                  </a:extLst>
                </p:cNvPr>
                <p:cNvSpPr/>
                <p:nvPr/>
              </p:nvSpPr>
              <p:spPr>
                <a:xfrm>
                  <a:off x="8332207" y="498590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56" name="자유형: 도형 1655">
                  <a:extLst>
                    <a:ext uri="{FF2B5EF4-FFF2-40B4-BE49-F238E27FC236}">
                      <a16:creationId xmlns:a16="http://schemas.microsoft.com/office/drawing/2014/main" id="{F46A19A6-43A1-5E98-AB6F-836DB6CDBF76}"/>
                    </a:ext>
                  </a:extLst>
                </p:cNvPr>
                <p:cNvSpPr/>
                <p:nvPr/>
              </p:nvSpPr>
              <p:spPr>
                <a:xfrm>
                  <a:off x="8332207" y="503219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57" name="자유형: 도형 1656">
                  <a:extLst>
                    <a:ext uri="{FF2B5EF4-FFF2-40B4-BE49-F238E27FC236}">
                      <a16:creationId xmlns:a16="http://schemas.microsoft.com/office/drawing/2014/main" id="{35D6D099-5893-D3E7-2733-CE16C8A8968A}"/>
                    </a:ext>
                  </a:extLst>
                </p:cNvPr>
                <p:cNvSpPr/>
                <p:nvPr/>
              </p:nvSpPr>
              <p:spPr>
                <a:xfrm>
                  <a:off x="8332207" y="507839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8 h 27527"/>
                    <a:gd name="connsiteX3" fmla="*/ 0 w 27622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58" name="자유형: 도형 1657">
                  <a:extLst>
                    <a:ext uri="{FF2B5EF4-FFF2-40B4-BE49-F238E27FC236}">
                      <a16:creationId xmlns:a16="http://schemas.microsoft.com/office/drawing/2014/main" id="{43879B73-288F-BE8B-2C72-2CCF77B1A134}"/>
                    </a:ext>
                  </a:extLst>
                </p:cNvPr>
                <p:cNvSpPr/>
                <p:nvPr/>
              </p:nvSpPr>
              <p:spPr>
                <a:xfrm>
                  <a:off x="8332207" y="5124589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59" name="자유형: 도형 1658">
                  <a:extLst>
                    <a:ext uri="{FF2B5EF4-FFF2-40B4-BE49-F238E27FC236}">
                      <a16:creationId xmlns:a16="http://schemas.microsoft.com/office/drawing/2014/main" id="{C92E1AF4-EECC-8CE3-EBD0-D75D347840EF}"/>
                    </a:ext>
                  </a:extLst>
                </p:cNvPr>
                <p:cNvSpPr/>
                <p:nvPr/>
              </p:nvSpPr>
              <p:spPr>
                <a:xfrm>
                  <a:off x="8332207" y="517088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60" name="자유형: 도형 1659">
                  <a:extLst>
                    <a:ext uri="{FF2B5EF4-FFF2-40B4-BE49-F238E27FC236}">
                      <a16:creationId xmlns:a16="http://schemas.microsoft.com/office/drawing/2014/main" id="{670E7318-435C-4695-E43C-9C25407A8EB2}"/>
                    </a:ext>
                  </a:extLst>
                </p:cNvPr>
                <p:cNvSpPr/>
                <p:nvPr/>
              </p:nvSpPr>
              <p:spPr>
                <a:xfrm>
                  <a:off x="8332207" y="526327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61" name="자유형: 도형 1660">
                  <a:extLst>
                    <a:ext uri="{FF2B5EF4-FFF2-40B4-BE49-F238E27FC236}">
                      <a16:creationId xmlns:a16="http://schemas.microsoft.com/office/drawing/2014/main" id="{3B0FA2A3-9906-2A85-F39F-E6FC041F9B22}"/>
                    </a:ext>
                  </a:extLst>
                </p:cNvPr>
                <p:cNvSpPr/>
                <p:nvPr/>
              </p:nvSpPr>
              <p:spPr>
                <a:xfrm>
                  <a:off x="8332207" y="5309469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2 w 27622"/>
                    <a:gd name="connsiteY1" fmla="*/ 0 h 27622"/>
                    <a:gd name="connsiteX2" fmla="*/ 27622 w 27622"/>
                    <a:gd name="connsiteY2" fmla="*/ 27622 h 27622"/>
                    <a:gd name="connsiteX3" fmla="*/ 0 w 27622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62" name="자유형: 도형 1661">
                  <a:extLst>
                    <a:ext uri="{FF2B5EF4-FFF2-40B4-BE49-F238E27FC236}">
                      <a16:creationId xmlns:a16="http://schemas.microsoft.com/office/drawing/2014/main" id="{E926F4E9-24FA-9ABC-BFD9-E1B29B52F91C}"/>
                    </a:ext>
                  </a:extLst>
                </p:cNvPr>
                <p:cNvSpPr/>
                <p:nvPr/>
              </p:nvSpPr>
              <p:spPr>
                <a:xfrm>
                  <a:off x="8332207" y="5355761"/>
                  <a:ext cx="27622" cy="27622"/>
                </a:xfrm>
                <a:custGeom>
                  <a:avLst/>
                  <a:gdLst>
                    <a:gd name="connsiteX0" fmla="*/ 0 w 27622"/>
                    <a:gd name="connsiteY0" fmla="*/ 0 h 27622"/>
                    <a:gd name="connsiteX1" fmla="*/ 27622 w 27622"/>
                    <a:gd name="connsiteY1" fmla="*/ 0 h 27622"/>
                    <a:gd name="connsiteX2" fmla="*/ 27622 w 27622"/>
                    <a:gd name="connsiteY2" fmla="*/ 27623 h 27622"/>
                    <a:gd name="connsiteX3" fmla="*/ 0 w 27622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622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63" name="자유형: 도형 1662">
                  <a:extLst>
                    <a:ext uri="{FF2B5EF4-FFF2-40B4-BE49-F238E27FC236}">
                      <a16:creationId xmlns:a16="http://schemas.microsoft.com/office/drawing/2014/main" id="{2B5EB139-E1F5-7800-0226-C70FE57A5234}"/>
                    </a:ext>
                  </a:extLst>
                </p:cNvPr>
                <p:cNvSpPr/>
                <p:nvPr/>
              </p:nvSpPr>
              <p:spPr>
                <a:xfrm>
                  <a:off x="8332207" y="540195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64" name="자유형: 도형 1663">
                  <a:extLst>
                    <a:ext uri="{FF2B5EF4-FFF2-40B4-BE49-F238E27FC236}">
                      <a16:creationId xmlns:a16="http://schemas.microsoft.com/office/drawing/2014/main" id="{88876CF1-4D9D-670C-EC2F-05FCDC50EA80}"/>
                    </a:ext>
                  </a:extLst>
                </p:cNvPr>
                <p:cNvSpPr/>
                <p:nvPr/>
              </p:nvSpPr>
              <p:spPr>
                <a:xfrm>
                  <a:off x="8332207" y="5448153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65" name="자유형: 도형 1664">
                  <a:extLst>
                    <a:ext uri="{FF2B5EF4-FFF2-40B4-BE49-F238E27FC236}">
                      <a16:creationId xmlns:a16="http://schemas.microsoft.com/office/drawing/2014/main" id="{C93E25FF-CF3D-1350-035A-EED246333631}"/>
                    </a:ext>
                  </a:extLst>
                </p:cNvPr>
                <p:cNvSpPr/>
                <p:nvPr/>
              </p:nvSpPr>
              <p:spPr>
                <a:xfrm>
                  <a:off x="8332207" y="5494445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66" name="자유형: 도형 1665">
                  <a:extLst>
                    <a:ext uri="{FF2B5EF4-FFF2-40B4-BE49-F238E27FC236}">
                      <a16:creationId xmlns:a16="http://schemas.microsoft.com/office/drawing/2014/main" id="{84805BFA-34BB-4084-ECEC-5DFFCF44889E}"/>
                    </a:ext>
                  </a:extLst>
                </p:cNvPr>
                <p:cNvSpPr/>
                <p:nvPr/>
              </p:nvSpPr>
              <p:spPr>
                <a:xfrm>
                  <a:off x="8332207" y="5540641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8 h 27527"/>
                    <a:gd name="connsiteX3" fmla="*/ 0 w 27622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67" name="자유형: 도형 1666">
                  <a:extLst>
                    <a:ext uri="{FF2B5EF4-FFF2-40B4-BE49-F238E27FC236}">
                      <a16:creationId xmlns:a16="http://schemas.microsoft.com/office/drawing/2014/main" id="{A6B8CC28-E286-8176-EBF6-1D2AE9C7646D}"/>
                    </a:ext>
                  </a:extLst>
                </p:cNvPr>
                <p:cNvSpPr/>
                <p:nvPr/>
              </p:nvSpPr>
              <p:spPr>
                <a:xfrm>
                  <a:off x="8332207" y="5586837"/>
                  <a:ext cx="27622" cy="27527"/>
                </a:xfrm>
                <a:custGeom>
                  <a:avLst/>
                  <a:gdLst>
                    <a:gd name="connsiteX0" fmla="*/ 0 w 27622"/>
                    <a:gd name="connsiteY0" fmla="*/ 0 h 27527"/>
                    <a:gd name="connsiteX1" fmla="*/ 27622 w 27622"/>
                    <a:gd name="connsiteY1" fmla="*/ 0 h 27527"/>
                    <a:gd name="connsiteX2" fmla="*/ 27622 w 27622"/>
                    <a:gd name="connsiteY2" fmla="*/ 27527 h 27527"/>
                    <a:gd name="connsiteX3" fmla="*/ 0 w 27622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27527">
                      <a:moveTo>
                        <a:pt x="0" y="0"/>
                      </a:moveTo>
                      <a:lnTo>
                        <a:pt x="27622" y="0"/>
                      </a:lnTo>
                      <a:lnTo>
                        <a:pt x="27622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68" name="자유형: 도형 1667">
                  <a:extLst>
                    <a:ext uri="{FF2B5EF4-FFF2-40B4-BE49-F238E27FC236}">
                      <a16:creationId xmlns:a16="http://schemas.microsoft.com/office/drawing/2014/main" id="{4F2557BE-1BD1-1F91-BCE0-18BC0959810F}"/>
                    </a:ext>
                  </a:extLst>
                </p:cNvPr>
                <p:cNvSpPr/>
                <p:nvPr/>
              </p:nvSpPr>
              <p:spPr>
                <a:xfrm>
                  <a:off x="8288487" y="47085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69" name="자유형: 도형 1668">
                  <a:extLst>
                    <a:ext uri="{FF2B5EF4-FFF2-40B4-BE49-F238E27FC236}">
                      <a16:creationId xmlns:a16="http://schemas.microsoft.com/office/drawing/2014/main" id="{2C29C303-4688-B48E-C8E1-FF87A8D201D9}"/>
                    </a:ext>
                  </a:extLst>
                </p:cNvPr>
                <p:cNvSpPr/>
                <p:nvPr/>
              </p:nvSpPr>
              <p:spPr>
                <a:xfrm>
                  <a:off x="8288487" y="475482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70" name="자유형: 도형 1669">
                  <a:extLst>
                    <a:ext uri="{FF2B5EF4-FFF2-40B4-BE49-F238E27FC236}">
                      <a16:creationId xmlns:a16="http://schemas.microsoft.com/office/drawing/2014/main" id="{37311906-A7D4-1879-55C1-DEAD05A338E1}"/>
                    </a:ext>
                  </a:extLst>
                </p:cNvPr>
                <p:cNvSpPr/>
                <p:nvPr/>
              </p:nvSpPr>
              <p:spPr>
                <a:xfrm>
                  <a:off x="8288487" y="480102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71" name="자유형: 도형 1670">
                  <a:extLst>
                    <a:ext uri="{FF2B5EF4-FFF2-40B4-BE49-F238E27FC236}">
                      <a16:creationId xmlns:a16="http://schemas.microsoft.com/office/drawing/2014/main" id="{D4833BA8-822C-892A-BA43-82BED2008D56}"/>
                    </a:ext>
                  </a:extLst>
                </p:cNvPr>
                <p:cNvSpPr/>
                <p:nvPr/>
              </p:nvSpPr>
              <p:spPr>
                <a:xfrm>
                  <a:off x="8288487" y="484722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72" name="자유형: 도형 1671">
                  <a:extLst>
                    <a:ext uri="{FF2B5EF4-FFF2-40B4-BE49-F238E27FC236}">
                      <a16:creationId xmlns:a16="http://schemas.microsoft.com/office/drawing/2014/main" id="{E386AAC6-7DF0-C310-6920-24D1BAC001ED}"/>
                    </a:ext>
                  </a:extLst>
                </p:cNvPr>
                <p:cNvSpPr/>
                <p:nvPr/>
              </p:nvSpPr>
              <p:spPr>
                <a:xfrm>
                  <a:off x="8288487" y="489351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73" name="자유형: 도형 1672">
                  <a:extLst>
                    <a:ext uri="{FF2B5EF4-FFF2-40B4-BE49-F238E27FC236}">
                      <a16:creationId xmlns:a16="http://schemas.microsoft.com/office/drawing/2014/main" id="{B98FF620-6058-8B27-4A08-870A7A82E179}"/>
                    </a:ext>
                  </a:extLst>
                </p:cNvPr>
                <p:cNvSpPr/>
                <p:nvPr/>
              </p:nvSpPr>
              <p:spPr>
                <a:xfrm>
                  <a:off x="8288487" y="493970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74" name="자유형: 도형 1673">
                  <a:extLst>
                    <a:ext uri="{FF2B5EF4-FFF2-40B4-BE49-F238E27FC236}">
                      <a16:creationId xmlns:a16="http://schemas.microsoft.com/office/drawing/2014/main" id="{F3E1EA50-8ADD-CC60-AFC3-CB46BAC5F873}"/>
                    </a:ext>
                  </a:extLst>
                </p:cNvPr>
                <p:cNvSpPr/>
                <p:nvPr/>
              </p:nvSpPr>
              <p:spPr>
                <a:xfrm>
                  <a:off x="8288487" y="498590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75" name="자유형: 도형 1674">
                  <a:extLst>
                    <a:ext uri="{FF2B5EF4-FFF2-40B4-BE49-F238E27FC236}">
                      <a16:creationId xmlns:a16="http://schemas.microsoft.com/office/drawing/2014/main" id="{6D41C01D-F843-4DBA-7A0D-D7833C15E059}"/>
                    </a:ext>
                  </a:extLst>
                </p:cNvPr>
                <p:cNvSpPr/>
                <p:nvPr/>
              </p:nvSpPr>
              <p:spPr>
                <a:xfrm>
                  <a:off x="8288487" y="503219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76" name="자유형: 도형 1675">
                  <a:extLst>
                    <a:ext uri="{FF2B5EF4-FFF2-40B4-BE49-F238E27FC236}">
                      <a16:creationId xmlns:a16="http://schemas.microsoft.com/office/drawing/2014/main" id="{52C361BE-9A16-42B1-18FF-AAA7FBDD05C1}"/>
                    </a:ext>
                  </a:extLst>
                </p:cNvPr>
                <p:cNvSpPr/>
                <p:nvPr/>
              </p:nvSpPr>
              <p:spPr>
                <a:xfrm>
                  <a:off x="8288487" y="507839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77" name="자유형: 도형 1676">
                  <a:extLst>
                    <a:ext uri="{FF2B5EF4-FFF2-40B4-BE49-F238E27FC236}">
                      <a16:creationId xmlns:a16="http://schemas.microsoft.com/office/drawing/2014/main" id="{E9D4D30E-E05C-69D1-3350-ADE8ACD0AE86}"/>
                    </a:ext>
                  </a:extLst>
                </p:cNvPr>
                <p:cNvSpPr/>
                <p:nvPr/>
              </p:nvSpPr>
              <p:spPr>
                <a:xfrm>
                  <a:off x="8288487" y="512458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78" name="자유형: 도형 1677">
                  <a:extLst>
                    <a:ext uri="{FF2B5EF4-FFF2-40B4-BE49-F238E27FC236}">
                      <a16:creationId xmlns:a16="http://schemas.microsoft.com/office/drawing/2014/main" id="{A49532BD-F21F-C700-B87B-129984194799}"/>
                    </a:ext>
                  </a:extLst>
                </p:cNvPr>
                <p:cNvSpPr/>
                <p:nvPr/>
              </p:nvSpPr>
              <p:spPr>
                <a:xfrm>
                  <a:off x="8288487" y="517088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79" name="자유형: 도형 1678">
                  <a:extLst>
                    <a:ext uri="{FF2B5EF4-FFF2-40B4-BE49-F238E27FC236}">
                      <a16:creationId xmlns:a16="http://schemas.microsoft.com/office/drawing/2014/main" id="{6ED5D036-2BE9-963B-08BF-13BEC0F56E7D}"/>
                    </a:ext>
                  </a:extLst>
                </p:cNvPr>
                <p:cNvSpPr/>
                <p:nvPr/>
              </p:nvSpPr>
              <p:spPr>
                <a:xfrm>
                  <a:off x="8288487" y="521707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80" name="자유형: 도형 1679">
                  <a:extLst>
                    <a:ext uri="{FF2B5EF4-FFF2-40B4-BE49-F238E27FC236}">
                      <a16:creationId xmlns:a16="http://schemas.microsoft.com/office/drawing/2014/main" id="{5DE89A6C-3CD7-9140-2383-ACA5D9F4FC8D}"/>
                    </a:ext>
                  </a:extLst>
                </p:cNvPr>
                <p:cNvSpPr/>
                <p:nvPr/>
              </p:nvSpPr>
              <p:spPr>
                <a:xfrm>
                  <a:off x="8288487" y="526327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81" name="자유형: 도형 1680">
                  <a:extLst>
                    <a:ext uri="{FF2B5EF4-FFF2-40B4-BE49-F238E27FC236}">
                      <a16:creationId xmlns:a16="http://schemas.microsoft.com/office/drawing/2014/main" id="{2BED1689-626A-A8E1-091D-3C22E9F3FF2B}"/>
                    </a:ext>
                  </a:extLst>
                </p:cNvPr>
                <p:cNvSpPr/>
                <p:nvPr/>
              </p:nvSpPr>
              <p:spPr>
                <a:xfrm>
                  <a:off x="8288487" y="5309469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2 h 27622"/>
                    <a:gd name="connsiteX3" fmla="*/ 0 w 27527"/>
                    <a:gd name="connsiteY3" fmla="*/ 2762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2"/>
                      </a:lnTo>
                      <a:lnTo>
                        <a:pt x="0" y="27622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82" name="자유형: 도형 1681">
                  <a:extLst>
                    <a:ext uri="{FF2B5EF4-FFF2-40B4-BE49-F238E27FC236}">
                      <a16:creationId xmlns:a16="http://schemas.microsoft.com/office/drawing/2014/main" id="{2A6B07DC-BA52-B81C-138B-27E4344B831E}"/>
                    </a:ext>
                  </a:extLst>
                </p:cNvPr>
                <p:cNvSpPr/>
                <p:nvPr/>
              </p:nvSpPr>
              <p:spPr>
                <a:xfrm>
                  <a:off x="8288487" y="5355761"/>
                  <a:ext cx="27527" cy="27622"/>
                </a:xfrm>
                <a:custGeom>
                  <a:avLst/>
                  <a:gdLst>
                    <a:gd name="connsiteX0" fmla="*/ 0 w 27527"/>
                    <a:gd name="connsiteY0" fmla="*/ 0 h 27622"/>
                    <a:gd name="connsiteX1" fmla="*/ 27527 w 27527"/>
                    <a:gd name="connsiteY1" fmla="*/ 0 h 27622"/>
                    <a:gd name="connsiteX2" fmla="*/ 27527 w 27527"/>
                    <a:gd name="connsiteY2" fmla="*/ 27623 h 27622"/>
                    <a:gd name="connsiteX3" fmla="*/ 0 w 27527"/>
                    <a:gd name="connsiteY3" fmla="*/ 2762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622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623"/>
                      </a:lnTo>
                      <a:lnTo>
                        <a:pt x="0" y="27623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83" name="자유형: 도형 1682">
                  <a:extLst>
                    <a:ext uri="{FF2B5EF4-FFF2-40B4-BE49-F238E27FC236}">
                      <a16:creationId xmlns:a16="http://schemas.microsoft.com/office/drawing/2014/main" id="{7A280971-AEA0-87C1-6B79-F6F72A19E006}"/>
                    </a:ext>
                  </a:extLst>
                </p:cNvPr>
                <p:cNvSpPr/>
                <p:nvPr/>
              </p:nvSpPr>
              <p:spPr>
                <a:xfrm>
                  <a:off x="8288487" y="540195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84" name="자유형: 도형 1683">
                  <a:extLst>
                    <a:ext uri="{FF2B5EF4-FFF2-40B4-BE49-F238E27FC236}">
                      <a16:creationId xmlns:a16="http://schemas.microsoft.com/office/drawing/2014/main" id="{9F101318-2BFB-5B88-085E-D5E2A66FF298}"/>
                    </a:ext>
                  </a:extLst>
                </p:cNvPr>
                <p:cNvSpPr/>
                <p:nvPr/>
              </p:nvSpPr>
              <p:spPr>
                <a:xfrm>
                  <a:off x="8288487" y="5448153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85" name="자유형: 도형 1684">
                  <a:extLst>
                    <a:ext uri="{FF2B5EF4-FFF2-40B4-BE49-F238E27FC236}">
                      <a16:creationId xmlns:a16="http://schemas.microsoft.com/office/drawing/2014/main" id="{987FC1A6-80A1-A080-A10A-7F22EC5675B6}"/>
                    </a:ext>
                  </a:extLst>
                </p:cNvPr>
                <p:cNvSpPr/>
                <p:nvPr/>
              </p:nvSpPr>
              <p:spPr>
                <a:xfrm>
                  <a:off x="8288487" y="549444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86" name="자유형: 도형 1685">
                  <a:extLst>
                    <a:ext uri="{FF2B5EF4-FFF2-40B4-BE49-F238E27FC236}">
                      <a16:creationId xmlns:a16="http://schemas.microsoft.com/office/drawing/2014/main" id="{D9E5F4BF-42B7-2C69-1B34-4839F49DBF8B}"/>
                    </a:ext>
                  </a:extLst>
                </p:cNvPr>
                <p:cNvSpPr/>
                <p:nvPr/>
              </p:nvSpPr>
              <p:spPr>
                <a:xfrm>
                  <a:off x="8288487" y="554064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87" name="자유형: 도형 1686">
                  <a:extLst>
                    <a:ext uri="{FF2B5EF4-FFF2-40B4-BE49-F238E27FC236}">
                      <a16:creationId xmlns:a16="http://schemas.microsoft.com/office/drawing/2014/main" id="{4E519B53-C505-C258-B06C-9E5FEBA41186}"/>
                    </a:ext>
                  </a:extLst>
                </p:cNvPr>
                <p:cNvSpPr/>
                <p:nvPr/>
              </p:nvSpPr>
              <p:spPr>
                <a:xfrm>
                  <a:off x="8288487" y="558683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88" name="자유형: 도형 1687">
                  <a:extLst>
                    <a:ext uri="{FF2B5EF4-FFF2-40B4-BE49-F238E27FC236}">
                      <a16:creationId xmlns:a16="http://schemas.microsoft.com/office/drawing/2014/main" id="{A559980E-C3DC-45E3-6B82-685F5A2D1706}"/>
                    </a:ext>
                  </a:extLst>
                </p:cNvPr>
                <p:cNvSpPr/>
                <p:nvPr/>
              </p:nvSpPr>
              <p:spPr>
                <a:xfrm>
                  <a:off x="8547948" y="488865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89" name="자유형: 도형 1688">
                  <a:extLst>
                    <a:ext uri="{FF2B5EF4-FFF2-40B4-BE49-F238E27FC236}">
                      <a16:creationId xmlns:a16="http://schemas.microsoft.com/office/drawing/2014/main" id="{2330EAE8-173F-64B3-81D2-1CBE51CEF3C4}"/>
                    </a:ext>
                  </a:extLst>
                </p:cNvPr>
                <p:cNvSpPr/>
                <p:nvPr/>
              </p:nvSpPr>
              <p:spPr>
                <a:xfrm>
                  <a:off x="8547948" y="493485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90" name="자유형: 도형 1689">
                  <a:extLst>
                    <a:ext uri="{FF2B5EF4-FFF2-40B4-BE49-F238E27FC236}">
                      <a16:creationId xmlns:a16="http://schemas.microsoft.com/office/drawing/2014/main" id="{66329682-19F3-1F51-700E-55C83F7FFABF}"/>
                    </a:ext>
                  </a:extLst>
                </p:cNvPr>
                <p:cNvSpPr/>
                <p:nvPr/>
              </p:nvSpPr>
              <p:spPr>
                <a:xfrm>
                  <a:off x="8547948" y="498104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91" name="자유형: 도형 1690">
                  <a:extLst>
                    <a:ext uri="{FF2B5EF4-FFF2-40B4-BE49-F238E27FC236}">
                      <a16:creationId xmlns:a16="http://schemas.microsoft.com/office/drawing/2014/main" id="{63549536-2D90-BDD1-0528-A942D697935D}"/>
                    </a:ext>
                  </a:extLst>
                </p:cNvPr>
                <p:cNvSpPr/>
                <p:nvPr/>
              </p:nvSpPr>
              <p:spPr>
                <a:xfrm>
                  <a:off x="8547948" y="502733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92" name="자유형: 도형 1691">
                  <a:extLst>
                    <a:ext uri="{FF2B5EF4-FFF2-40B4-BE49-F238E27FC236}">
                      <a16:creationId xmlns:a16="http://schemas.microsoft.com/office/drawing/2014/main" id="{3193A10F-547D-EFF5-948D-AE2A9E9B51C0}"/>
                    </a:ext>
                  </a:extLst>
                </p:cNvPr>
                <p:cNvSpPr/>
                <p:nvPr/>
              </p:nvSpPr>
              <p:spPr>
                <a:xfrm>
                  <a:off x="8547948" y="507353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93" name="자유형: 도형 1692">
                  <a:extLst>
                    <a:ext uri="{FF2B5EF4-FFF2-40B4-BE49-F238E27FC236}">
                      <a16:creationId xmlns:a16="http://schemas.microsoft.com/office/drawing/2014/main" id="{16074A54-863B-7607-BF9B-96052C15E828}"/>
                    </a:ext>
                  </a:extLst>
                </p:cNvPr>
                <p:cNvSpPr/>
                <p:nvPr/>
              </p:nvSpPr>
              <p:spPr>
                <a:xfrm>
                  <a:off x="8547948" y="511973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94" name="자유형: 도형 1693">
                  <a:extLst>
                    <a:ext uri="{FF2B5EF4-FFF2-40B4-BE49-F238E27FC236}">
                      <a16:creationId xmlns:a16="http://schemas.microsoft.com/office/drawing/2014/main" id="{44F9BA7A-0154-8CF4-8105-935433B62583}"/>
                    </a:ext>
                  </a:extLst>
                </p:cNvPr>
                <p:cNvSpPr/>
                <p:nvPr/>
              </p:nvSpPr>
              <p:spPr>
                <a:xfrm>
                  <a:off x="8547948" y="516592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95" name="자유형: 도형 1694">
                  <a:extLst>
                    <a:ext uri="{FF2B5EF4-FFF2-40B4-BE49-F238E27FC236}">
                      <a16:creationId xmlns:a16="http://schemas.microsoft.com/office/drawing/2014/main" id="{D3EC1762-3B77-A997-8EFC-D09E1E180C0F}"/>
                    </a:ext>
                  </a:extLst>
                </p:cNvPr>
                <p:cNvSpPr/>
                <p:nvPr/>
              </p:nvSpPr>
              <p:spPr>
                <a:xfrm>
                  <a:off x="8547948" y="521221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96" name="자유형: 도형 1695">
                  <a:extLst>
                    <a:ext uri="{FF2B5EF4-FFF2-40B4-BE49-F238E27FC236}">
                      <a16:creationId xmlns:a16="http://schemas.microsoft.com/office/drawing/2014/main" id="{E69DA00B-CEF7-0195-F0E4-637ADEACF711}"/>
                    </a:ext>
                  </a:extLst>
                </p:cNvPr>
                <p:cNvSpPr/>
                <p:nvPr/>
              </p:nvSpPr>
              <p:spPr>
                <a:xfrm>
                  <a:off x="8547948" y="525841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97" name="자유형: 도형 1696">
                  <a:extLst>
                    <a:ext uri="{FF2B5EF4-FFF2-40B4-BE49-F238E27FC236}">
                      <a16:creationId xmlns:a16="http://schemas.microsoft.com/office/drawing/2014/main" id="{5ECCD95D-6F70-3505-71F3-B18C0B46E4CF}"/>
                    </a:ext>
                  </a:extLst>
                </p:cNvPr>
                <p:cNvSpPr/>
                <p:nvPr/>
              </p:nvSpPr>
              <p:spPr>
                <a:xfrm>
                  <a:off x="8547948" y="5304612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8 h 27527"/>
                    <a:gd name="connsiteX3" fmla="*/ 0 w 27527"/>
                    <a:gd name="connsiteY3" fmla="*/ 27528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8"/>
                      </a:lnTo>
                      <a:lnTo>
                        <a:pt x="0" y="27528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98" name="자유형: 도형 1697">
                  <a:extLst>
                    <a:ext uri="{FF2B5EF4-FFF2-40B4-BE49-F238E27FC236}">
                      <a16:creationId xmlns:a16="http://schemas.microsoft.com/office/drawing/2014/main" id="{97A968BA-C68D-D9CC-6473-777A896A7625}"/>
                    </a:ext>
                  </a:extLst>
                </p:cNvPr>
                <p:cNvSpPr/>
                <p:nvPr/>
              </p:nvSpPr>
              <p:spPr>
                <a:xfrm>
                  <a:off x="8504133" y="488865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99" name="자유형: 도형 1698">
                  <a:extLst>
                    <a:ext uri="{FF2B5EF4-FFF2-40B4-BE49-F238E27FC236}">
                      <a16:creationId xmlns:a16="http://schemas.microsoft.com/office/drawing/2014/main" id="{54D21A51-018E-CA6A-5B27-94960C7FD7B8}"/>
                    </a:ext>
                  </a:extLst>
                </p:cNvPr>
                <p:cNvSpPr/>
                <p:nvPr/>
              </p:nvSpPr>
              <p:spPr>
                <a:xfrm>
                  <a:off x="8504133" y="493485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00" name="자유형: 도형 1699">
                  <a:extLst>
                    <a:ext uri="{FF2B5EF4-FFF2-40B4-BE49-F238E27FC236}">
                      <a16:creationId xmlns:a16="http://schemas.microsoft.com/office/drawing/2014/main" id="{A3F9B7E9-80D8-3185-6AA9-27C4EB3AE479}"/>
                    </a:ext>
                  </a:extLst>
                </p:cNvPr>
                <p:cNvSpPr/>
                <p:nvPr/>
              </p:nvSpPr>
              <p:spPr>
                <a:xfrm>
                  <a:off x="8504133" y="4981047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01" name="자유형: 도형 1700">
                  <a:extLst>
                    <a:ext uri="{FF2B5EF4-FFF2-40B4-BE49-F238E27FC236}">
                      <a16:creationId xmlns:a16="http://schemas.microsoft.com/office/drawing/2014/main" id="{B5431514-6AF3-256C-1DAA-0F867191A763}"/>
                    </a:ext>
                  </a:extLst>
                </p:cNvPr>
                <p:cNvSpPr/>
                <p:nvPr/>
              </p:nvSpPr>
              <p:spPr>
                <a:xfrm>
                  <a:off x="8504133" y="502733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02" name="자유형: 도형 1701">
                  <a:extLst>
                    <a:ext uri="{FF2B5EF4-FFF2-40B4-BE49-F238E27FC236}">
                      <a16:creationId xmlns:a16="http://schemas.microsoft.com/office/drawing/2014/main" id="{28DEDDBE-0275-2603-DFF0-D30D2A93351C}"/>
                    </a:ext>
                  </a:extLst>
                </p:cNvPr>
                <p:cNvSpPr/>
                <p:nvPr/>
              </p:nvSpPr>
              <p:spPr>
                <a:xfrm>
                  <a:off x="8504133" y="507353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03" name="자유형: 도형 1702">
                  <a:extLst>
                    <a:ext uri="{FF2B5EF4-FFF2-40B4-BE49-F238E27FC236}">
                      <a16:creationId xmlns:a16="http://schemas.microsoft.com/office/drawing/2014/main" id="{DBE63339-F21A-00F6-6136-D28C8A19EBE3}"/>
                    </a:ext>
                  </a:extLst>
                </p:cNvPr>
                <p:cNvSpPr/>
                <p:nvPr/>
              </p:nvSpPr>
              <p:spPr>
                <a:xfrm>
                  <a:off x="8504133" y="5119731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04" name="자유형: 도형 1703">
                  <a:extLst>
                    <a:ext uri="{FF2B5EF4-FFF2-40B4-BE49-F238E27FC236}">
                      <a16:creationId xmlns:a16="http://schemas.microsoft.com/office/drawing/2014/main" id="{E65411CA-1706-1AD6-A512-4DAC4CD20929}"/>
                    </a:ext>
                  </a:extLst>
                </p:cNvPr>
                <p:cNvSpPr/>
                <p:nvPr/>
              </p:nvSpPr>
              <p:spPr>
                <a:xfrm>
                  <a:off x="8504133" y="5165928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05" name="자유형: 도형 1704">
                  <a:extLst>
                    <a:ext uri="{FF2B5EF4-FFF2-40B4-BE49-F238E27FC236}">
                      <a16:creationId xmlns:a16="http://schemas.microsoft.com/office/drawing/2014/main" id="{E3AEA5A8-5A82-9194-87F9-2F762B5B5FC1}"/>
                    </a:ext>
                  </a:extLst>
                </p:cNvPr>
                <p:cNvSpPr/>
                <p:nvPr/>
              </p:nvSpPr>
              <p:spPr>
                <a:xfrm>
                  <a:off x="8504133" y="5212219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06" name="자유형: 도형 1705">
                  <a:extLst>
                    <a:ext uri="{FF2B5EF4-FFF2-40B4-BE49-F238E27FC236}">
                      <a16:creationId xmlns:a16="http://schemas.microsoft.com/office/drawing/2014/main" id="{C1A1BA8F-5746-51B3-B137-07200E4CDC80}"/>
                    </a:ext>
                  </a:extLst>
                </p:cNvPr>
                <p:cNvSpPr/>
                <p:nvPr/>
              </p:nvSpPr>
              <p:spPr>
                <a:xfrm>
                  <a:off x="8504133" y="5258415"/>
                  <a:ext cx="27527" cy="27527"/>
                </a:xfrm>
                <a:custGeom>
                  <a:avLst/>
                  <a:gdLst>
                    <a:gd name="connsiteX0" fmla="*/ 0 w 27527"/>
                    <a:gd name="connsiteY0" fmla="*/ 0 h 27527"/>
                    <a:gd name="connsiteX1" fmla="*/ 27527 w 27527"/>
                    <a:gd name="connsiteY1" fmla="*/ 0 h 27527"/>
                    <a:gd name="connsiteX2" fmla="*/ 27527 w 27527"/>
                    <a:gd name="connsiteY2" fmla="*/ 27527 h 27527"/>
                    <a:gd name="connsiteX3" fmla="*/ 0 w 27527"/>
                    <a:gd name="connsiteY3" fmla="*/ 27527 h 2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27" h="27527">
                      <a:moveTo>
                        <a:pt x="0" y="0"/>
                      </a:moveTo>
                      <a:lnTo>
                        <a:pt x="27527" y="0"/>
                      </a:lnTo>
                      <a:lnTo>
                        <a:pt x="27527" y="27527"/>
                      </a:lnTo>
                      <a:lnTo>
                        <a:pt x="0" y="27527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709" name="그래픽 32">
              <a:extLst>
                <a:ext uri="{FF2B5EF4-FFF2-40B4-BE49-F238E27FC236}">
                  <a16:creationId xmlns:a16="http://schemas.microsoft.com/office/drawing/2014/main" id="{C738CFA7-EA20-55BF-EA10-A274A5EE2147}"/>
                </a:ext>
              </a:extLst>
            </p:cNvPr>
            <p:cNvGrpSpPr/>
            <p:nvPr/>
          </p:nvGrpSpPr>
          <p:grpSpPr>
            <a:xfrm>
              <a:off x="8116561" y="4509179"/>
              <a:ext cx="1639728" cy="1323212"/>
              <a:chOff x="8116561" y="4337729"/>
              <a:chExt cx="1639728" cy="1323212"/>
            </a:xfrm>
            <a:solidFill>
              <a:schemeClr val="accent3">
                <a:lumMod val="40000"/>
                <a:lumOff val="60000"/>
              </a:schemeClr>
            </a:solidFill>
          </p:grpSpPr>
          <p:sp>
            <p:nvSpPr>
              <p:cNvPr id="1710" name="자유형: 도형 1709">
                <a:extLst>
                  <a:ext uri="{FF2B5EF4-FFF2-40B4-BE49-F238E27FC236}">
                    <a16:creationId xmlns:a16="http://schemas.microsoft.com/office/drawing/2014/main" id="{FD1F4020-8A9D-26CB-0F8D-3A6E0440C1D7}"/>
                  </a:ext>
                </a:extLst>
              </p:cNvPr>
              <p:cNvSpPr/>
              <p:nvPr/>
            </p:nvSpPr>
            <p:spPr>
              <a:xfrm>
                <a:off x="8116561" y="4337729"/>
                <a:ext cx="1639728" cy="1323212"/>
              </a:xfrm>
              <a:custGeom>
                <a:avLst/>
                <a:gdLst>
                  <a:gd name="connsiteX0" fmla="*/ 1505426 w 1639728"/>
                  <a:gd name="connsiteY0" fmla="*/ 286 h 1323212"/>
                  <a:gd name="connsiteX1" fmla="*/ 1521428 w 1639728"/>
                  <a:gd name="connsiteY1" fmla="*/ 20098 h 1323212"/>
                  <a:gd name="connsiteX2" fmla="*/ 0 w 1639728"/>
                  <a:gd name="connsiteY2" fmla="*/ 1231964 h 1323212"/>
                  <a:gd name="connsiteX3" fmla="*/ 64865 w 1639728"/>
                  <a:gd name="connsiteY3" fmla="*/ 1312164 h 1323212"/>
                  <a:gd name="connsiteX4" fmla="*/ 73724 w 1639728"/>
                  <a:gd name="connsiteY4" fmla="*/ 1323213 h 1323212"/>
                  <a:gd name="connsiteX5" fmla="*/ 1595152 w 1639728"/>
                  <a:gd name="connsiteY5" fmla="*/ 111347 h 1323212"/>
                  <a:gd name="connsiteX6" fmla="*/ 1611154 w 1639728"/>
                  <a:gd name="connsiteY6" fmla="*/ 131159 h 1323212"/>
                  <a:gd name="connsiteX7" fmla="*/ 1639729 w 1639728"/>
                  <a:gd name="connsiteY7" fmla="*/ 0 h 1323212"/>
                  <a:gd name="connsiteX8" fmla="*/ 1505426 w 1639728"/>
                  <a:gd name="connsiteY8" fmla="*/ 286 h 1323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9728" h="1323212">
                    <a:moveTo>
                      <a:pt x="1505426" y="286"/>
                    </a:moveTo>
                    <a:lnTo>
                      <a:pt x="1521428" y="20098"/>
                    </a:lnTo>
                    <a:lnTo>
                      <a:pt x="0" y="1231964"/>
                    </a:lnTo>
                    <a:lnTo>
                      <a:pt x="64865" y="1312164"/>
                    </a:lnTo>
                    <a:lnTo>
                      <a:pt x="73724" y="1323213"/>
                    </a:lnTo>
                    <a:lnTo>
                      <a:pt x="1595152" y="111347"/>
                    </a:lnTo>
                    <a:lnTo>
                      <a:pt x="1611154" y="131159"/>
                    </a:lnTo>
                    <a:lnTo>
                      <a:pt x="1639729" y="0"/>
                    </a:lnTo>
                    <a:lnTo>
                      <a:pt x="1505426" y="2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11" name="자유형: 도형 1710">
                <a:extLst>
                  <a:ext uri="{FF2B5EF4-FFF2-40B4-BE49-F238E27FC236}">
                    <a16:creationId xmlns:a16="http://schemas.microsoft.com/office/drawing/2014/main" id="{80BC57F3-80F3-7C82-2855-06755F95ED27}"/>
                  </a:ext>
                </a:extLst>
              </p:cNvPr>
              <p:cNvSpPr/>
              <p:nvPr/>
            </p:nvSpPr>
            <p:spPr>
              <a:xfrm>
                <a:off x="8116561" y="4337729"/>
                <a:ext cx="1639728" cy="1323212"/>
              </a:xfrm>
              <a:custGeom>
                <a:avLst/>
                <a:gdLst>
                  <a:gd name="connsiteX0" fmla="*/ 1505426 w 1639728"/>
                  <a:gd name="connsiteY0" fmla="*/ 286 h 1323212"/>
                  <a:gd name="connsiteX1" fmla="*/ 1521428 w 1639728"/>
                  <a:gd name="connsiteY1" fmla="*/ 20098 h 1323212"/>
                  <a:gd name="connsiteX2" fmla="*/ 0 w 1639728"/>
                  <a:gd name="connsiteY2" fmla="*/ 1231964 h 1323212"/>
                  <a:gd name="connsiteX3" fmla="*/ 64865 w 1639728"/>
                  <a:gd name="connsiteY3" fmla="*/ 1312164 h 1323212"/>
                  <a:gd name="connsiteX4" fmla="*/ 73724 w 1639728"/>
                  <a:gd name="connsiteY4" fmla="*/ 1323213 h 1323212"/>
                  <a:gd name="connsiteX5" fmla="*/ 1595152 w 1639728"/>
                  <a:gd name="connsiteY5" fmla="*/ 111347 h 1323212"/>
                  <a:gd name="connsiteX6" fmla="*/ 1611154 w 1639728"/>
                  <a:gd name="connsiteY6" fmla="*/ 131159 h 1323212"/>
                  <a:gd name="connsiteX7" fmla="*/ 1639729 w 1639728"/>
                  <a:gd name="connsiteY7" fmla="*/ 0 h 1323212"/>
                  <a:gd name="connsiteX8" fmla="*/ 1505426 w 1639728"/>
                  <a:gd name="connsiteY8" fmla="*/ 286 h 1323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9728" h="1323212">
                    <a:moveTo>
                      <a:pt x="1505426" y="286"/>
                    </a:moveTo>
                    <a:lnTo>
                      <a:pt x="1521428" y="20098"/>
                    </a:lnTo>
                    <a:lnTo>
                      <a:pt x="0" y="1231964"/>
                    </a:lnTo>
                    <a:lnTo>
                      <a:pt x="64865" y="1312164"/>
                    </a:lnTo>
                    <a:lnTo>
                      <a:pt x="73724" y="1323213"/>
                    </a:lnTo>
                    <a:lnTo>
                      <a:pt x="1595152" y="111347"/>
                    </a:lnTo>
                    <a:lnTo>
                      <a:pt x="1611154" y="131159"/>
                    </a:lnTo>
                    <a:lnTo>
                      <a:pt x="1639729" y="0"/>
                    </a:lnTo>
                    <a:lnTo>
                      <a:pt x="1505426" y="2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712" name="자유형: 도형 1711">
              <a:extLst>
                <a:ext uri="{FF2B5EF4-FFF2-40B4-BE49-F238E27FC236}">
                  <a16:creationId xmlns:a16="http://schemas.microsoft.com/office/drawing/2014/main" id="{67F57D0D-4C62-0907-AB5F-267B74A4B704}"/>
                </a:ext>
              </a:extLst>
            </p:cNvPr>
            <p:cNvSpPr/>
            <p:nvPr/>
          </p:nvSpPr>
          <p:spPr>
            <a:xfrm>
              <a:off x="7892628" y="5613698"/>
              <a:ext cx="447865" cy="262318"/>
            </a:xfrm>
            <a:custGeom>
              <a:avLst/>
              <a:gdLst>
                <a:gd name="connsiteX0" fmla="*/ 0 w 447865"/>
                <a:gd name="connsiteY0" fmla="*/ 212217 h 262318"/>
                <a:gd name="connsiteX1" fmla="*/ 50101 w 447865"/>
                <a:gd name="connsiteY1" fmla="*/ 162115 h 262318"/>
                <a:gd name="connsiteX2" fmla="*/ 64484 w 447865"/>
                <a:gd name="connsiteY2" fmla="*/ 164211 h 262318"/>
                <a:gd name="connsiteX3" fmla="*/ 63341 w 447865"/>
                <a:gd name="connsiteY3" fmla="*/ 148876 h 262318"/>
                <a:gd name="connsiteX4" fmla="*/ 169450 w 447865"/>
                <a:gd name="connsiteY4" fmla="*/ 42767 h 262318"/>
                <a:gd name="connsiteX5" fmla="*/ 188976 w 447865"/>
                <a:gd name="connsiteY5" fmla="*/ 44577 h 262318"/>
                <a:gd name="connsiteX6" fmla="*/ 268129 w 447865"/>
                <a:gd name="connsiteY6" fmla="*/ 0 h 262318"/>
                <a:gd name="connsiteX7" fmla="*/ 360902 w 447865"/>
                <a:gd name="connsiteY7" fmla="*/ 91440 h 262318"/>
                <a:gd name="connsiteX8" fmla="*/ 362426 w 447865"/>
                <a:gd name="connsiteY8" fmla="*/ 91440 h 262318"/>
                <a:gd name="connsiteX9" fmla="*/ 447866 w 447865"/>
                <a:gd name="connsiteY9" fmla="*/ 176879 h 262318"/>
                <a:gd name="connsiteX10" fmla="*/ 362426 w 447865"/>
                <a:gd name="connsiteY10" fmla="*/ 262319 h 262318"/>
                <a:gd name="connsiteX11" fmla="*/ 48673 w 447865"/>
                <a:gd name="connsiteY11" fmla="*/ 262319 h 262318"/>
                <a:gd name="connsiteX12" fmla="*/ 48673 w 447865"/>
                <a:gd name="connsiteY12" fmla="*/ 262319 h 262318"/>
                <a:gd name="connsiteX13" fmla="*/ 0 w 447865"/>
                <a:gd name="connsiteY13" fmla="*/ 212312 h 262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7865" h="262318">
                  <a:moveTo>
                    <a:pt x="0" y="212217"/>
                  </a:moveTo>
                  <a:cubicBezTo>
                    <a:pt x="0" y="184595"/>
                    <a:pt x="22384" y="162115"/>
                    <a:pt x="50101" y="162115"/>
                  </a:cubicBezTo>
                  <a:cubicBezTo>
                    <a:pt x="55150" y="162115"/>
                    <a:pt x="59912" y="162878"/>
                    <a:pt x="64484" y="164211"/>
                  </a:cubicBezTo>
                  <a:cubicBezTo>
                    <a:pt x="63722" y="159163"/>
                    <a:pt x="63341" y="154019"/>
                    <a:pt x="63341" y="148876"/>
                  </a:cubicBezTo>
                  <a:cubicBezTo>
                    <a:pt x="63341" y="90297"/>
                    <a:pt x="110871" y="42767"/>
                    <a:pt x="169450" y="42767"/>
                  </a:cubicBezTo>
                  <a:cubicBezTo>
                    <a:pt x="176117" y="42767"/>
                    <a:pt x="182689" y="43434"/>
                    <a:pt x="188976" y="44577"/>
                  </a:cubicBezTo>
                  <a:cubicBezTo>
                    <a:pt x="205264" y="17907"/>
                    <a:pt x="234601" y="0"/>
                    <a:pt x="268129" y="0"/>
                  </a:cubicBezTo>
                  <a:cubicBezTo>
                    <a:pt x="318897" y="0"/>
                    <a:pt x="360140" y="40767"/>
                    <a:pt x="360902" y="91440"/>
                  </a:cubicBezTo>
                  <a:cubicBezTo>
                    <a:pt x="361379" y="91440"/>
                    <a:pt x="361950" y="91440"/>
                    <a:pt x="362426" y="91440"/>
                  </a:cubicBezTo>
                  <a:cubicBezTo>
                    <a:pt x="409575" y="91440"/>
                    <a:pt x="447866" y="129730"/>
                    <a:pt x="447866" y="176879"/>
                  </a:cubicBezTo>
                  <a:cubicBezTo>
                    <a:pt x="447866" y="224028"/>
                    <a:pt x="409575" y="262319"/>
                    <a:pt x="362426" y="262319"/>
                  </a:cubicBezTo>
                  <a:lnTo>
                    <a:pt x="48673" y="262319"/>
                  </a:lnTo>
                  <a:cubicBezTo>
                    <a:pt x="48673" y="262319"/>
                    <a:pt x="48673" y="262319"/>
                    <a:pt x="48673" y="262319"/>
                  </a:cubicBezTo>
                  <a:cubicBezTo>
                    <a:pt x="21622" y="261556"/>
                    <a:pt x="0" y="239459"/>
                    <a:pt x="0" y="21231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13" name="자유형: 도형 1712">
              <a:extLst>
                <a:ext uri="{FF2B5EF4-FFF2-40B4-BE49-F238E27FC236}">
                  <a16:creationId xmlns:a16="http://schemas.microsoft.com/office/drawing/2014/main" id="{A8967FCF-DD11-B788-C8E5-EEBC32190202}"/>
                </a:ext>
              </a:extLst>
            </p:cNvPr>
            <p:cNvSpPr/>
            <p:nvPr/>
          </p:nvSpPr>
          <p:spPr>
            <a:xfrm>
              <a:off x="7892628" y="5616219"/>
              <a:ext cx="447865" cy="262318"/>
            </a:xfrm>
            <a:custGeom>
              <a:avLst/>
              <a:gdLst>
                <a:gd name="connsiteX0" fmla="*/ 0 w 447865"/>
                <a:gd name="connsiteY0" fmla="*/ 212217 h 262318"/>
                <a:gd name="connsiteX1" fmla="*/ 50101 w 447865"/>
                <a:gd name="connsiteY1" fmla="*/ 162115 h 262318"/>
                <a:gd name="connsiteX2" fmla="*/ 64484 w 447865"/>
                <a:gd name="connsiteY2" fmla="*/ 164211 h 262318"/>
                <a:gd name="connsiteX3" fmla="*/ 63341 w 447865"/>
                <a:gd name="connsiteY3" fmla="*/ 148876 h 262318"/>
                <a:gd name="connsiteX4" fmla="*/ 169450 w 447865"/>
                <a:gd name="connsiteY4" fmla="*/ 42767 h 262318"/>
                <a:gd name="connsiteX5" fmla="*/ 188976 w 447865"/>
                <a:gd name="connsiteY5" fmla="*/ 44577 h 262318"/>
                <a:gd name="connsiteX6" fmla="*/ 268129 w 447865"/>
                <a:gd name="connsiteY6" fmla="*/ 0 h 262318"/>
                <a:gd name="connsiteX7" fmla="*/ 360902 w 447865"/>
                <a:gd name="connsiteY7" fmla="*/ 91440 h 262318"/>
                <a:gd name="connsiteX8" fmla="*/ 362426 w 447865"/>
                <a:gd name="connsiteY8" fmla="*/ 91440 h 262318"/>
                <a:gd name="connsiteX9" fmla="*/ 447866 w 447865"/>
                <a:gd name="connsiteY9" fmla="*/ 176879 h 262318"/>
                <a:gd name="connsiteX10" fmla="*/ 362426 w 447865"/>
                <a:gd name="connsiteY10" fmla="*/ 262319 h 262318"/>
                <a:gd name="connsiteX11" fmla="*/ 48673 w 447865"/>
                <a:gd name="connsiteY11" fmla="*/ 262319 h 262318"/>
                <a:gd name="connsiteX12" fmla="*/ 48673 w 447865"/>
                <a:gd name="connsiteY12" fmla="*/ 262319 h 262318"/>
                <a:gd name="connsiteX13" fmla="*/ 0 w 447865"/>
                <a:gd name="connsiteY13" fmla="*/ 212312 h 262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7865" h="262318">
                  <a:moveTo>
                    <a:pt x="0" y="212217"/>
                  </a:moveTo>
                  <a:cubicBezTo>
                    <a:pt x="0" y="184595"/>
                    <a:pt x="22384" y="162115"/>
                    <a:pt x="50101" y="162115"/>
                  </a:cubicBezTo>
                  <a:cubicBezTo>
                    <a:pt x="55150" y="162115"/>
                    <a:pt x="59912" y="162878"/>
                    <a:pt x="64484" y="164211"/>
                  </a:cubicBezTo>
                  <a:cubicBezTo>
                    <a:pt x="63722" y="159163"/>
                    <a:pt x="63341" y="154019"/>
                    <a:pt x="63341" y="148876"/>
                  </a:cubicBezTo>
                  <a:cubicBezTo>
                    <a:pt x="63341" y="90297"/>
                    <a:pt x="110871" y="42767"/>
                    <a:pt x="169450" y="42767"/>
                  </a:cubicBezTo>
                  <a:cubicBezTo>
                    <a:pt x="176117" y="42767"/>
                    <a:pt x="182689" y="43434"/>
                    <a:pt x="188976" y="44577"/>
                  </a:cubicBezTo>
                  <a:cubicBezTo>
                    <a:pt x="205264" y="17907"/>
                    <a:pt x="234601" y="0"/>
                    <a:pt x="268129" y="0"/>
                  </a:cubicBezTo>
                  <a:cubicBezTo>
                    <a:pt x="318897" y="0"/>
                    <a:pt x="360140" y="40767"/>
                    <a:pt x="360902" y="91440"/>
                  </a:cubicBezTo>
                  <a:cubicBezTo>
                    <a:pt x="361379" y="91440"/>
                    <a:pt x="361950" y="91440"/>
                    <a:pt x="362426" y="91440"/>
                  </a:cubicBezTo>
                  <a:cubicBezTo>
                    <a:pt x="409575" y="91440"/>
                    <a:pt x="447866" y="129730"/>
                    <a:pt x="447866" y="176879"/>
                  </a:cubicBezTo>
                  <a:cubicBezTo>
                    <a:pt x="447866" y="224028"/>
                    <a:pt x="409575" y="262319"/>
                    <a:pt x="362426" y="262319"/>
                  </a:cubicBezTo>
                  <a:lnTo>
                    <a:pt x="48673" y="262319"/>
                  </a:lnTo>
                  <a:cubicBezTo>
                    <a:pt x="48673" y="262319"/>
                    <a:pt x="48673" y="262319"/>
                    <a:pt x="48673" y="262319"/>
                  </a:cubicBezTo>
                  <a:cubicBezTo>
                    <a:pt x="21622" y="261556"/>
                    <a:pt x="0" y="239459"/>
                    <a:pt x="0" y="212312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715" name="그래픽 32">
              <a:extLst>
                <a:ext uri="{FF2B5EF4-FFF2-40B4-BE49-F238E27FC236}">
                  <a16:creationId xmlns:a16="http://schemas.microsoft.com/office/drawing/2014/main" id="{8335CCAB-D394-07E8-61DC-7FEA25DA072D}"/>
                </a:ext>
              </a:extLst>
            </p:cNvPr>
            <p:cNvGrpSpPr/>
            <p:nvPr/>
          </p:nvGrpSpPr>
          <p:grpSpPr>
            <a:xfrm>
              <a:off x="10412753" y="5276513"/>
              <a:ext cx="987552" cy="835247"/>
              <a:chOff x="10412753" y="5105063"/>
              <a:chExt cx="987552" cy="835247"/>
            </a:xfrm>
            <a:solidFill>
              <a:schemeClr val="accent3">
                <a:lumMod val="40000"/>
                <a:lumOff val="60000"/>
              </a:schemeClr>
            </a:solidFill>
          </p:grpSpPr>
          <p:sp>
            <p:nvSpPr>
              <p:cNvPr id="1716" name="자유형: 도형 1715">
                <a:extLst>
                  <a:ext uri="{FF2B5EF4-FFF2-40B4-BE49-F238E27FC236}">
                    <a16:creationId xmlns:a16="http://schemas.microsoft.com/office/drawing/2014/main" id="{E798ACE8-BBF1-4173-D84A-58CCE32C0F14}"/>
                  </a:ext>
                </a:extLst>
              </p:cNvPr>
              <p:cNvSpPr/>
              <p:nvPr/>
            </p:nvSpPr>
            <p:spPr>
              <a:xfrm>
                <a:off x="10412753" y="5105063"/>
                <a:ext cx="987552" cy="835247"/>
              </a:xfrm>
              <a:custGeom>
                <a:avLst/>
                <a:gdLst>
                  <a:gd name="connsiteX0" fmla="*/ 669227 w 987552"/>
                  <a:gd name="connsiteY0" fmla="*/ 667 h 835247"/>
                  <a:gd name="connsiteX1" fmla="*/ 707231 w 987552"/>
                  <a:gd name="connsiteY1" fmla="*/ 47720 h 835247"/>
                  <a:gd name="connsiteX2" fmla="*/ 0 w 987552"/>
                  <a:gd name="connsiteY2" fmla="*/ 618935 h 835247"/>
                  <a:gd name="connsiteX3" fmla="*/ 153638 w 987552"/>
                  <a:gd name="connsiteY3" fmla="*/ 809149 h 835247"/>
                  <a:gd name="connsiteX4" fmla="*/ 174784 w 987552"/>
                  <a:gd name="connsiteY4" fmla="*/ 835247 h 835247"/>
                  <a:gd name="connsiteX5" fmla="*/ 882015 w 987552"/>
                  <a:gd name="connsiteY5" fmla="*/ 264033 h 835247"/>
                  <a:gd name="connsiteX6" fmla="*/ 919925 w 987552"/>
                  <a:gd name="connsiteY6" fmla="*/ 311087 h 835247"/>
                  <a:gd name="connsiteX7" fmla="*/ 987552 w 987552"/>
                  <a:gd name="connsiteY7" fmla="*/ 0 h 835247"/>
                  <a:gd name="connsiteX8" fmla="*/ 669227 w 987552"/>
                  <a:gd name="connsiteY8" fmla="*/ 667 h 83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7552" h="835247">
                    <a:moveTo>
                      <a:pt x="669227" y="667"/>
                    </a:moveTo>
                    <a:lnTo>
                      <a:pt x="707231" y="47720"/>
                    </a:lnTo>
                    <a:lnTo>
                      <a:pt x="0" y="618935"/>
                    </a:lnTo>
                    <a:lnTo>
                      <a:pt x="153638" y="809149"/>
                    </a:lnTo>
                    <a:lnTo>
                      <a:pt x="174784" y="835247"/>
                    </a:lnTo>
                    <a:lnTo>
                      <a:pt x="882015" y="264033"/>
                    </a:lnTo>
                    <a:lnTo>
                      <a:pt x="919925" y="311087"/>
                    </a:lnTo>
                    <a:lnTo>
                      <a:pt x="987552" y="0"/>
                    </a:lnTo>
                    <a:lnTo>
                      <a:pt x="669227" y="6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17" name="자유형: 도형 1716">
                <a:extLst>
                  <a:ext uri="{FF2B5EF4-FFF2-40B4-BE49-F238E27FC236}">
                    <a16:creationId xmlns:a16="http://schemas.microsoft.com/office/drawing/2014/main" id="{AF27BE3A-F2D8-5BC3-B1C8-3811C88B198E}"/>
                  </a:ext>
                </a:extLst>
              </p:cNvPr>
              <p:cNvSpPr/>
              <p:nvPr/>
            </p:nvSpPr>
            <p:spPr>
              <a:xfrm>
                <a:off x="10412753" y="5105063"/>
                <a:ext cx="987552" cy="835247"/>
              </a:xfrm>
              <a:custGeom>
                <a:avLst/>
                <a:gdLst>
                  <a:gd name="connsiteX0" fmla="*/ 669227 w 987552"/>
                  <a:gd name="connsiteY0" fmla="*/ 667 h 835247"/>
                  <a:gd name="connsiteX1" fmla="*/ 707231 w 987552"/>
                  <a:gd name="connsiteY1" fmla="*/ 47720 h 835247"/>
                  <a:gd name="connsiteX2" fmla="*/ 0 w 987552"/>
                  <a:gd name="connsiteY2" fmla="*/ 618935 h 835247"/>
                  <a:gd name="connsiteX3" fmla="*/ 153638 w 987552"/>
                  <a:gd name="connsiteY3" fmla="*/ 809149 h 835247"/>
                  <a:gd name="connsiteX4" fmla="*/ 174784 w 987552"/>
                  <a:gd name="connsiteY4" fmla="*/ 835247 h 835247"/>
                  <a:gd name="connsiteX5" fmla="*/ 882015 w 987552"/>
                  <a:gd name="connsiteY5" fmla="*/ 264033 h 835247"/>
                  <a:gd name="connsiteX6" fmla="*/ 919925 w 987552"/>
                  <a:gd name="connsiteY6" fmla="*/ 311087 h 835247"/>
                  <a:gd name="connsiteX7" fmla="*/ 987552 w 987552"/>
                  <a:gd name="connsiteY7" fmla="*/ 0 h 835247"/>
                  <a:gd name="connsiteX8" fmla="*/ 669227 w 987552"/>
                  <a:gd name="connsiteY8" fmla="*/ 667 h 83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7552" h="835247">
                    <a:moveTo>
                      <a:pt x="669227" y="667"/>
                    </a:moveTo>
                    <a:lnTo>
                      <a:pt x="707231" y="47720"/>
                    </a:lnTo>
                    <a:lnTo>
                      <a:pt x="0" y="618935"/>
                    </a:lnTo>
                    <a:lnTo>
                      <a:pt x="153638" y="809149"/>
                    </a:lnTo>
                    <a:lnTo>
                      <a:pt x="174784" y="835247"/>
                    </a:lnTo>
                    <a:lnTo>
                      <a:pt x="882015" y="264033"/>
                    </a:lnTo>
                    <a:lnTo>
                      <a:pt x="919925" y="311087"/>
                    </a:lnTo>
                    <a:lnTo>
                      <a:pt x="987552" y="0"/>
                    </a:lnTo>
                    <a:lnTo>
                      <a:pt x="669227" y="6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718" name="자유형: 도형 1717">
              <a:extLst>
                <a:ext uri="{FF2B5EF4-FFF2-40B4-BE49-F238E27FC236}">
                  <a16:creationId xmlns:a16="http://schemas.microsoft.com/office/drawing/2014/main" id="{B9532D5C-3C36-39B5-E5E1-0B4903C65F66}"/>
                </a:ext>
              </a:extLst>
            </p:cNvPr>
            <p:cNvSpPr/>
            <p:nvPr/>
          </p:nvSpPr>
          <p:spPr>
            <a:xfrm>
              <a:off x="10226253" y="5798959"/>
              <a:ext cx="559974" cy="322802"/>
            </a:xfrm>
            <a:custGeom>
              <a:avLst/>
              <a:gdLst>
                <a:gd name="connsiteX0" fmla="*/ 473392 w 559974"/>
                <a:gd name="connsiteY0" fmla="*/ 75914 h 322802"/>
                <a:gd name="connsiteX1" fmla="*/ 336709 w 559974"/>
                <a:gd name="connsiteY1" fmla="*/ 0 h 322802"/>
                <a:gd name="connsiteX2" fmla="*/ 198596 w 559974"/>
                <a:gd name="connsiteY2" fmla="*/ 78200 h 322802"/>
                <a:gd name="connsiteX3" fmla="*/ 175260 w 559974"/>
                <a:gd name="connsiteY3" fmla="*/ 74962 h 322802"/>
                <a:gd name="connsiteX4" fmla="*/ 88773 w 559974"/>
                <a:gd name="connsiteY4" fmla="*/ 161449 h 322802"/>
                <a:gd name="connsiteX5" fmla="*/ 88773 w 559974"/>
                <a:gd name="connsiteY5" fmla="*/ 161544 h 322802"/>
                <a:gd name="connsiteX6" fmla="*/ 43148 w 559974"/>
                <a:gd name="connsiteY6" fmla="*/ 161544 h 322802"/>
                <a:gd name="connsiteX7" fmla="*/ 0 w 559974"/>
                <a:gd name="connsiteY7" fmla="*/ 204692 h 322802"/>
                <a:gd name="connsiteX8" fmla="*/ 43148 w 559974"/>
                <a:gd name="connsiteY8" fmla="*/ 247840 h 322802"/>
                <a:gd name="connsiteX9" fmla="*/ 200501 w 559974"/>
                <a:gd name="connsiteY9" fmla="*/ 247840 h 322802"/>
                <a:gd name="connsiteX10" fmla="*/ 336613 w 559974"/>
                <a:gd name="connsiteY10" fmla="*/ 322802 h 322802"/>
                <a:gd name="connsiteX11" fmla="*/ 451866 w 559974"/>
                <a:gd name="connsiteY11" fmla="*/ 274320 h 322802"/>
                <a:gd name="connsiteX12" fmla="*/ 460057 w 559974"/>
                <a:gd name="connsiteY12" fmla="*/ 274701 h 322802"/>
                <a:gd name="connsiteX13" fmla="*/ 559975 w 559974"/>
                <a:gd name="connsiteY13" fmla="*/ 174784 h 322802"/>
                <a:gd name="connsiteX14" fmla="*/ 473297 w 559974"/>
                <a:gd name="connsiteY14" fmla="*/ 75914 h 32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9974" h="322802">
                  <a:moveTo>
                    <a:pt x="473392" y="75914"/>
                  </a:moveTo>
                  <a:cubicBezTo>
                    <a:pt x="444817" y="30385"/>
                    <a:pt x="394335" y="0"/>
                    <a:pt x="336709" y="0"/>
                  </a:cubicBezTo>
                  <a:cubicBezTo>
                    <a:pt x="279082" y="0"/>
                    <a:pt x="226886" y="31432"/>
                    <a:pt x="198596" y="78200"/>
                  </a:cubicBezTo>
                  <a:cubicBezTo>
                    <a:pt x="191167" y="76105"/>
                    <a:pt x="183356" y="74962"/>
                    <a:pt x="175260" y="74962"/>
                  </a:cubicBezTo>
                  <a:cubicBezTo>
                    <a:pt x="127540" y="74962"/>
                    <a:pt x="88773" y="113633"/>
                    <a:pt x="88773" y="161449"/>
                  </a:cubicBezTo>
                  <a:cubicBezTo>
                    <a:pt x="88773" y="161449"/>
                    <a:pt x="88773" y="161449"/>
                    <a:pt x="88773" y="161544"/>
                  </a:cubicBezTo>
                  <a:lnTo>
                    <a:pt x="43148" y="161544"/>
                  </a:lnTo>
                  <a:cubicBezTo>
                    <a:pt x="19431" y="161544"/>
                    <a:pt x="0" y="180975"/>
                    <a:pt x="0" y="204692"/>
                  </a:cubicBezTo>
                  <a:cubicBezTo>
                    <a:pt x="0" y="228409"/>
                    <a:pt x="19431" y="247840"/>
                    <a:pt x="43148" y="247840"/>
                  </a:cubicBezTo>
                  <a:lnTo>
                    <a:pt x="200501" y="247840"/>
                  </a:lnTo>
                  <a:cubicBezTo>
                    <a:pt x="229171" y="292798"/>
                    <a:pt x="279368" y="322802"/>
                    <a:pt x="336613" y="322802"/>
                  </a:cubicBezTo>
                  <a:cubicBezTo>
                    <a:pt x="381762" y="322802"/>
                    <a:pt x="422624" y="304229"/>
                    <a:pt x="451866" y="274320"/>
                  </a:cubicBezTo>
                  <a:cubicBezTo>
                    <a:pt x="454628" y="274510"/>
                    <a:pt x="457295" y="274701"/>
                    <a:pt x="460057" y="274701"/>
                  </a:cubicBezTo>
                  <a:cubicBezTo>
                    <a:pt x="515207" y="274701"/>
                    <a:pt x="559975" y="230029"/>
                    <a:pt x="559975" y="174784"/>
                  </a:cubicBezTo>
                  <a:cubicBezTo>
                    <a:pt x="559975" y="124111"/>
                    <a:pt x="522256" y="82391"/>
                    <a:pt x="473297" y="7591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19" name="자유형: 도형 1718">
              <a:extLst>
                <a:ext uri="{FF2B5EF4-FFF2-40B4-BE49-F238E27FC236}">
                  <a16:creationId xmlns:a16="http://schemas.microsoft.com/office/drawing/2014/main" id="{9F88CAF0-A6D7-9940-C802-0624F16D7317}"/>
                </a:ext>
              </a:extLst>
            </p:cNvPr>
            <p:cNvSpPr/>
            <p:nvPr/>
          </p:nvSpPr>
          <p:spPr>
            <a:xfrm>
              <a:off x="10226253" y="5798959"/>
              <a:ext cx="559974" cy="322802"/>
            </a:xfrm>
            <a:custGeom>
              <a:avLst/>
              <a:gdLst>
                <a:gd name="connsiteX0" fmla="*/ 473392 w 559974"/>
                <a:gd name="connsiteY0" fmla="*/ 75914 h 322802"/>
                <a:gd name="connsiteX1" fmla="*/ 336709 w 559974"/>
                <a:gd name="connsiteY1" fmla="*/ 0 h 322802"/>
                <a:gd name="connsiteX2" fmla="*/ 198596 w 559974"/>
                <a:gd name="connsiteY2" fmla="*/ 78200 h 322802"/>
                <a:gd name="connsiteX3" fmla="*/ 175260 w 559974"/>
                <a:gd name="connsiteY3" fmla="*/ 74962 h 322802"/>
                <a:gd name="connsiteX4" fmla="*/ 88773 w 559974"/>
                <a:gd name="connsiteY4" fmla="*/ 161449 h 322802"/>
                <a:gd name="connsiteX5" fmla="*/ 88773 w 559974"/>
                <a:gd name="connsiteY5" fmla="*/ 161544 h 322802"/>
                <a:gd name="connsiteX6" fmla="*/ 43148 w 559974"/>
                <a:gd name="connsiteY6" fmla="*/ 161544 h 322802"/>
                <a:gd name="connsiteX7" fmla="*/ 0 w 559974"/>
                <a:gd name="connsiteY7" fmla="*/ 204692 h 322802"/>
                <a:gd name="connsiteX8" fmla="*/ 43148 w 559974"/>
                <a:gd name="connsiteY8" fmla="*/ 247840 h 322802"/>
                <a:gd name="connsiteX9" fmla="*/ 200501 w 559974"/>
                <a:gd name="connsiteY9" fmla="*/ 247840 h 322802"/>
                <a:gd name="connsiteX10" fmla="*/ 336613 w 559974"/>
                <a:gd name="connsiteY10" fmla="*/ 322802 h 322802"/>
                <a:gd name="connsiteX11" fmla="*/ 451866 w 559974"/>
                <a:gd name="connsiteY11" fmla="*/ 274320 h 322802"/>
                <a:gd name="connsiteX12" fmla="*/ 460057 w 559974"/>
                <a:gd name="connsiteY12" fmla="*/ 274701 h 322802"/>
                <a:gd name="connsiteX13" fmla="*/ 559975 w 559974"/>
                <a:gd name="connsiteY13" fmla="*/ 174784 h 322802"/>
                <a:gd name="connsiteX14" fmla="*/ 473297 w 559974"/>
                <a:gd name="connsiteY14" fmla="*/ 75914 h 32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9974" h="322802">
                  <a:moveTo>
                    <a:pt x="473392" y="75914"/>
                  </a:moveTo>
                  <a:cubicBezTo>
                    <a:pt x="444817" y="30385"/>
                    <a:pt x="394335" y="0"/>
                    <a:pt x="336709" y="0"/>
                  </a:cubicBezTo>
                  <a:cubicBezTo>
                    <a:pt x="279082" y="0"/>
                    <a:pt x="226886" y="31432"/>
                    <a:pt x="198596" y="78200"/>
                  </a:cubicBezTo>
                  <a:cubicBezTo>
                    <a:pt x="191167" y="76105"/>
                    <a:pt x="183356" y="74962"/>
                    <a:pt x="175260" y="74962"/>
                  </a:cubicBezTo>
                  <a:cubicBezTo>
                    <a:pt x="127540" y="74962"/>
                    <a:pt x="88773" y="113633"/>
                    <a:pt x="88773" y="161449"/>
                  </a:cubicBezTo>
                  <a:cubicBezTo>
                    <a:pt x="88773" y="161449"/>
                    <a:pt x="88773" y="161449"/>
                    <a:pt x="88773" y="161544"/>
                  </a:cubicBezTo>
                  <a:lnTo>
                    <a:pt x="43148" y="161544"/>
                  </a:lnTo>
                  <a:cubicBezTo>
                    <a:pt x="19431" y="161544"/>
                    <a:pt x="0" y="180975"/>
                    <a:pt x="0" y="204692"/>
                  </a:cubicBezTo>
                  <a:cubicBezTo>
                    <a:pt x="0" y="228409"/>
                    <a:pt x="19431" y="247840"/>
                    <a:pt x="43148" y="247840"/>
                  </a:cubicBezTo>
                  <a:lnTo>
                    <a:pt x="200501" y="247840"/>
                  </a:lnTo>
                  <a:cubicBezTo>
                    <a:pt x="229171" y="292798"/>
                    <a:pt x="279368" y="322802"/>
                    <a:pt x="336613" y="322802"/>
                  </a:cubicBezTo>
                  <a:cubicBezTo>
                    <a:pt x="381762" y="322802"/>
                    <a:pt x="422624" y="304229"/>
                    <a:pt x="451866" y="274320"/>
                  </a:cubicBezTo>
                  <a:cubicBezTo>
                    <a:pt x="454628" y="274510"/>
                    <a:pt x="457295" y="274701"/>
                    <a:pt x="460057" y="274701"/>
                  </a:cubicBezTo>
                  <a:cubicBezTo>
                    <a:pt x="515207" y="274701"/>
                    <a:pt x="559975" y="230029"/>
                    <a:pt x="559975" y="174784"/>
                  </a:cubicBezTo>
                  <a:cubicBezTo>
                    <a:pt x="559975" y="124111"/>
                    <a:pt x="522256" y="82391"/>
                    <a:pt x="473297" y="75914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21" name="자유형: 도형 1720">
              <a:extLst>
                <a:ext uri="{FF2B5EF4-FFF2-40B4-BE49-F238E27FC236}">
                  <a16:creationId xmlns:a16="http://schemas.microsoft.com/office/drawing/2014/main" id="{91F31248-C16C-8258-80AB-A90C37237C5D}"/>
                </a:ext>
              </a:extLst>
            </p:cNvPr>
            <p:cNvSpPr/>
            <p:nvPr/>
          </p:nvSpPr>
          <p:spPr>
            <a:xfrm>
              <a:off x="9565980" y="3922752"/>
              <a:ext cx="76200" cy="115986"/>
            </a:xfrm>
            <a:custGeom>
              <a:avLst/>
              <a:gdLst>
                <a:gd name="connsiteX0" fmla="*/ 71914 w 76200"/>
                <a:gd name="connsiteY0" fmla="*/ 19403 h 115986"/>
                <a:gd name="connsiteX1" fmla="*/ 58198 w 76200"/>
                <a:gd name="connsiteY1" fmla="*/ 4925 h 115986"/>
                <a:gd name="connsiteX2" fmla="*/ 43815 w 76200"/>
                <a:gd name="connsiteY2" fmla="*/ 258 h 115986"/>
                <a:gd name="connsiteX3" fmla="*/ 23241 w 76200"/>
                <a:gd name="connsiteY3" fmla="*/ 4163 h 115986"/>
                <a:gd name="connsiteX4" fmla="*/ 10573 w 76200"/>
                <a:gd name="connsiteY4" fmla="*/ 17689 h 115986"/>
                <a:gd name="connsiteX5" fmla="*/ 0 w 76200"/>
                <a:gd name="connsiteY5" fmla="*/ 103795 h 115986"/>
                <a:gd name="connsiteX6" fmla="*/ 31909 w 76200"/>
                <a:gd name="connsiteY6" fmla="*/ 115987 h 115986"/>
                <a:gd name="connsiteX7" fmla="*/ 68675 w 76200"/>
                <a:gd name="connsiteY7" fmla="*/ 47883 h 115986"/>
                <a:gd name="connsiteX8" fmla="*/ 74295 w 76200"/>
                <a:gd name="connsiteY8" fmla="*/ 37691 h 115986"/>
                <a:gd name="connsiteX9" fmla="*/ 71914 w 76200"/>
                <a:gd name="connsiteY9" fmla="*/ 19308 h 11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115986">
                  <a:moveTo>
                    <a:pt x="71914" y="19403"/>
                  </a:moveTo>
                  <a:lnTo>
                    <a:pt x="58198" y="4925"/>
                  </a:lnTo>
                  <a:cubicBezTo>
                    <a:pt x="54483" y="1020"/>
                    <a:pt x="49054" y="-695"/>
                    <a:pt x="43815" y="258"/>
                  </a:cubicBezTo>
                  <a:lnTo>
                    <a:pt x="23241" y="4163"/>
                  </a:lnTo>
                  <a:cubicBezTo>
                    <a:pt x="16574" y="5497"/>
                    <a:pt x="11430" y="10926"/>
                    <a:pt x="10573" y="17689"/>
                  </a:cubicBezTo>
                  <a:lnTo>
                    <a:pt x="0" y="103795"/>
                  </a:lnTo>
                  <a:lnTo>
                    <a:pt x="31909" y="115987"/>
                  </a:lnTo>
                  <a:cubicBezTo>
                    <a:pt x="70675" y="99127"/>
                    <a:pt x="68675" y="47883"/>
                    <a:pt x="68675" y="47883"/>
                  </a:cubicBezTo>
                  <a:lnTo>
                    <a:pt x="74295" y="37691"/>
                  </a:lnTo>
                  <a:cubicBezTo>
                    <a:pt x="77533" y="31690"/>
                    <a:pt x="76581" y="24261"/>
                    <a:pt x="71914" y="19308"/>
                  </a:cubicBezTo>
                  <a:close/>
                </a:path>
              </a:pathLst>
            </a:custGeom>
            <a:solidFill>
              <a:srgbClr val="FFB57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22" name="자유형: 도형 1721">
              <a:extLst>
                <a:ext uri="{FF2B5EF4-FFF2-40B4-BE49-F238E27FC236}">
                  <a16:creationId xmlns:a16="http://schemas.microsoft.com/office/drawing/2014/main" id="{84E97A73-0E1F-DF3C-7512-7E963D45EB90}"/>
                </a:ext>
              </a:extLst>
            </p:cNvPr>
            <p:cNvSpPr/>
            <p:nvPr/>
          </p:nvSpPr>
          <p:spPr>
            <a:xfrm>
              <a:off x="9245559" y="4014927"/>
              <a:ext cx="361854" cy="282405"/>
            </a:xfrm>
            <a:custGeom>
              <a:avLst/>
              <a:gdLst>
                <a:gd name="connsiteX0" fmla="*/ 7811 w 361854"/>
                <a:gd name="connsiteY0" fmla="*/ 185261 h 282405"/>
                <a:gd name="connsiteX1" fmla="*/ 56198 w 361854"/>
                <a:gd name="connsiteY1" fmla="*/ 186690 h 282405"/>
                <a:gd name="connsiteX2" fmla="*/ 109823 w 361854"/>
                <a:gd name="connsiteY2" fmla="*/ 185071 h 282405"/>
                <a:gd name="connsiteX3" fmla="*/ 160877 w 361854"/>
                <a:gd name="connsiteY3" fmla="*/ 180499 h 282405"/>
                <a:gd name="connsiteX4" fmla="*/ 182594 w 361854"/>
                <a:gd name="connsiteY4" fmla="*/ 176308 h 282405"/>
                <a:gd name="connsiteX5" fmla="*/ 189452 w 361854"/>
                <a:gd name="connsiteY5" fmla="*/ 174117 h 282405"/>
                <a:gd name="connsiteX6" fmla="*/ 190405 w 361854"/>
                <a:gd name="connsiteY6" fmla="*/ 174117 h 282405"/>
                <a:gd name="connsiteX7" fmla="*/ 204216 w 361854"/>
                <a:gd name="connsiteY7" fmla="*/ 158305 h 282405"/>
                <a:gd name="connsiteX8" fmla="*/ 219932 w 361854"/>
                <a:gd name="connsiteY8" fmla="*/ 137255 h 282405"/>
                <a:gd name="connsiteX9" fmla="*/ 251079 w 361854"/>
                <a:gd name="connsiteY9" fmla="*/ 92297 h 282405"/>
                <a:gd name="connsiteX10" fmla="*/ 313277 w 361854"/>
                <a:gd name="connsiteY10" fmla="*/ 0 h 282405"/>
                <a:gd name="connsiteX11" fmla="*/ 361855 w 361854"/>
                <a:gd name="connsiteY11" fmla="*/ 25908 h 282405"/>
                <a:gd name="connsiteX12" fmla="*/ 339185 w 361854"/>
                <a:gd name="connsiteY12" fmla="*/ 78200 h 282405"/>
                <a:gd name="connsiteX13" fmla="*/ 314516 w 361854"/>
                <a:gd name="connsiteY13" fmla="*/ 129540 h 282405"/>
                <a:gd name="connsiteX14" fmla="*/ 287369 w 361854"/>
                <a:gd name="connsiteY14" fmla="*/ 180499 h 282405"/>
                <a:gd name="connsiteX15" fmla="*/ 271844 w 361854"/>
                <a:gd name="connsiteY15" fmla="*/ 206121 h 282405"/>
                <a:gd name="connsiteX16" fmla="*/ 250698 w 361854"/>
                <a:gd name="connsiteY16" fmla="*/ 234220 h 282405"/>
                <a:gd name="connsiteX17" fmla="*/ 228981 w 361854"/>
                <a:gd name="connsiteY17" fmla="*/ 250698 h 282405"/>
                <a:gd name="connsiteX18" fmla="*/ 209931 w 361854"/>
                <a:gd name="connsiteY18" fmla="*/ 259175 h 282405"/>
                <a:gd name="connsiteX19" fmla="*/ 177165 w 361854"/>
                <a:gd name="connsiteY19" fmla="*/ 268414 h 282405"/>
                <a:gd name="connsiteX20" fmla="*/ 116872 w 361854"/>
                <a:gd name="connsiteY20" fmla="*/ 277654 h 282405"/>
                <a:gd name="connsiteX21" fmla="*/ 0 w 361854"/>
                <a:gd name="connsiteY21" fmla="*/ 282130 h 282405"/>
                <a:gd name="connsiteX22" fmla="*/ 7525 w 361854"/>
                <a:gd name="connsiteY22" fmla="*/ 185261 h 28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61854" h="282405">
                  <a:moveTo>
                    <a:pt x="7811" y="185261"/>
                  </a:moveTo>
                  <a:cubicBezTo>
                    <a:pt x="7811" y="185261"/>
                    <a:pt x="38291" y="187071"/>
                    <a:pt x="56198" y="186690"/>
                  </a:cubicBezTo>
                  <a:cubicBezTo>
                    <a:pt x="74200" y="186404"/>
                    <a:pt x="92202" y="186118"/>
                    <a:pt x="109823" y="185071"/>
                  </a:cubicBezTo>
                  <a:cubicBezTo>
                    <a:pt x="127445" y="183928"/>
                    <a:pt x="144875" y="182689"/>
                    <a:pt x="160877" y="180499"/>
                  </a:cubicBezTo>
                  <a:cubicBezTo>
                    <a:pt x="168783" y="179356"/>
                    <a:pt x="176498" y="177927"/>
                    <a:pt x="182594" y="176308"/>
                  </a:cubicBezTo>
                  <a:cubicBezTo>
                    <a:pt x="185452" y="175450"/>
                    <a:pt x="188214" y="174593"/>
                    <a:pt x="189452" y="174117"/>
                  </a:cubicBezTo>
                  <a:cubicBezTo>
                    <a:pt x="191548" y="173164"/>
                    <a:pt x="189262" y="174784"/>
                    <a:pt x="190405" y="174117"/>
                  </a:cubicBezTo>
                  <a:cubicBezTo>
                    <a:pt x="193358" y="171545"/>
                    <a:pt x="199168" y="164687"/>
                    <a:pt x="204216" y="158305"/>
                  </a:cubicBezTo>
                  <a:cubicBezTo>
                    <a:pt x="209455" y="151638"/>
                    <a:pt x="214694" y="144494"/>
                    <a:pt x="219932" y="137255"/>
                  </a:cubicBezTo>
                  <a:cubicBezTo>
                    <a:pt x="230410" y="122682"/>
                    <a:pt x="240792" y="107537"/>
                    <a:pt x="251079" y="92297"/>
                  </a:cubicBezTo>
                  <a:lnTo>
                    <a:pt x="313277" y="0"/>
                  </a:lnTo>
                  <a:lnTo>
                    <a:pt x="361855" y="25908"/>
                  </a:lnTo>
                  <a:cubicBezTo>
                    <a:pt x="354711" y="43720"/>
                    <a:pt x="346996" y="60865"/>
                    <a:pt x="339185" y="78200"/>
                  </a:cubicBezTo>
                  <a:cubicBezTo>
                    <a:pt x="331184" y="95345"/>
                    <a:pt x="322993" y="112490"/>
                    <a:pt x="314516" y="129540"/>
                  </a:cubicBezTo>
                  <a:cubicBezTo>
                    <a:pt x="305943" y="146590"/>
                    <a:pt x="296990" y="163544"/>
                    <a:pt x="287369" y="180499"/>
                  </a:cubicBezTo>
                  <a:cubicBezTo>
                    <a:pt x="282512" y="188976"/>
                    <a:pt x="277463" y="197453"/>
                    <a:pt x="271844" y="206121"/>
                  </a:cubicBezTo>
                  <a:cubicBezTo>
                    <a:pt x="266033" y="214979"/>
                    <a:pt x="260795" y="223266"/>
                    <a:pt x="250698" y="234220"/>
                  </a:cubicBezTo>
                  <a:cubicBezTo>
                    <a:pt x="245269" y="240221"/>
                    <a:pt x="235363" y="247555"/>
                    <a:pt x="228981" y="250698"/>
                  </a:cubicBezTo>
                  <a:cubicBezTo>
                    <a:pt x="221933" y="254508"/>
                    <a:pt x="215932" y="256889"/>
                    <a:pt x="209931" y="259175"/>
                  </a:cubicBezTo>
                  <a:cubicBezTo>
                    <a:pt x="198215" y="263366"/>
                    <a:pt x="187642" y="266033"/>
                    <a:pt x="177165" y="268414"/>
                  </a:cubicBezTo>
                  <a:cubicBezTo>
                    <a:pt x="156400" y="273082"/>
                    <a:pt x="136588" y="275749"/>
                    <a:pt x="116872" y="277654"/>
                  </a:cubicBezTo>
                  <a:cubicBezTo>
                    <a:pt x="77438" y="281559"/>
                    <a:pt x="39529" y="283083"/>
                    <a:pt x="0" y="282130"/>
                  </a:cubicBezTo>
                  <a:lnTo>
                    <a:pt x="7525" y="185261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23" name="자유형: 도형 1722">
              <a:extLst>
                <a:ext uri="{FF2B5EF4-FFF2-40B4-BE49-F238E27FC236}">
                  <a16:creationId xmlns:a16="http://schemas.microsoft.com/office/drawing/2014/main" id="{F345F403-5EF2-B4BB-3711-FB37275EBCB0}"/>
                </a:ext>
              </a:extLst>
            </p:cNvPr>
            <p:cNvSpPr/>
            <p:nvPr/>
          </p:nvSpPr>
          <p:spPr>
            <a:xfrm>
              <a:off x="9245845" y="4014927"/>
              <a:ext cx="361664" cy="282268"/>
            </a:xfrm>
            <a:custGeom>
              <a:avLst/>
              <a:gdLst>
                <a:gd name="connsiteX0" fmla="*/ 361664 w 361664"/>
                <a:gd name="connsiteY0" fmla="*/ 25908 h 282268"/>
                <a:gd name="connsiteX1" fmla="*/ 339090 w 361664"/>
                <a:gd name="connsiteY1" fmla="*/ 78105 h 282268"/>
                <a:gd name="connsiteX2" fmla="*/ 314325 w 361664"/>
                <a:gd name="connsiteY2" fmla="*/ 129540 h 282268"/>
                <a:gd name="connsiteX3" fmla="*/ 287179 w 361664"/>
                <a:gd name="connsiteY3" fmla="*/ 180403 h 282268"/>
                <a:gd name="connsiteX4" fmla="*/ 271653 w 361664"/>
                <a:gd name="connsiteY4" fmla="*/ 206026 h 282268"/>
                <a:gd name="connsiteX5" fmla="*/ 250603 w 361664"/>
                <a:gd name="connsiteY5" fmla="*/ 234125 h 282268"/>
                <a:gd name="connsiteX6" fmla="*/ 228886 w 361664"/>
                <a:gd name="connsiteY6" fmla="*/ 250507 h 282268"/>
                <a:gd name="connsiteX7" fmla="*/ 209836 w 361664"/>
                <a:gd name="connsiteY7" fmla="*/ 259080 h 282268"/>
                <a:gd name="connsiteX8" fmla="*/ 177165 w 361664"/>
                <a:gd name="connsiteY8" fmla="*/ 268224 h 282268"/>
                <a:gd name="connsiteX9" fmla="*/ 116872 w 361664"/>
                <a:gd name="connsiteY9" fmla="*/ 277559 h 282268"/>
                <a:gd name="connsiteX10" fmla="*/ 91726 w 361664"/>
                <a:gd name="connsiteY10" fmla="*/ 279749 h 282268"/>
                <a:gd name="connsiteX11" fmla="*/ 0 w 361664"/>
                <a:gd name="connsiteY11" fmla="*/ 282035 h 282268"/>
                <a:gd name="connsiteX12" fmla="*/ 1524 w 361664"/>
                <a:gd name="connsiteY12" fmla="*/ 262033 h 282268"/>
                <a:gd name="connsiteX13" fmla="*/ 7525 w 361664"/>
                <a:gd name="connsiteY13" fmla="*/ 185166 h 282268"/>
                <a:gd name="connsiteX14" fmla="*/ 55912 w 361664"/>
                <a:gd name="connsiteY14" fmla="*/ 186595 h 282268"/>
                <a:gd name="connsiteX15" fmla="*/ 109633 w 361664"/>
                <a:gd name="connsiteY15" fmla="*/ 184975 h 282268"/>
                <a:gd name="connsiteX16" fmla="*/ 160687 w 361664"/>
                <a:gd name="connsiteY16" fmla="*/ 180403 h 282268"/>
                <a:gd name="connsiteX17" fmla="*/ 182404 w 361664"/>
                <a:gd name="connsiteY17" fmla="*/ 176213 h 282268"/>
                <a:gd name="connsiteX18" fmla="*/ 189262 w 361664"/>
                <a:gd name="connsiteY18" fmla="*/ 174022 h 282268"/>
                <a:gd name="connsiteX19" fmla="*/ 190214 w 361664"/>
                <a:gd name="connsiteY19" fmla="*/ 174117 h 282268"/>
                <a:gd name="connsiteX20" fmla="*/ 204025 w 361664"/>
                <a:gd name="connsiteY20" fmla="*/ 158305 h 282268"/>
                <a:gd name="connsiteX21" fmla="*/ 219646 w 361664"/>
                <a:gd name="connsiteY21" fmla="*/ 137255 h 282268"/>
                <a:gd name="connsiteX22" fmla="*/ 250889 w 361664"/>
                <a:gd name="connsiteY22" fmla="*/ 92297 h 282268"/>
                <a:gd name="connsiteX23" fmla="*/ 313087 w 361664"/>
                <a:gd name="connsiteY23" fmla="*/ 0 h 282268"/>
                <a:gd name="connsiteX24" fmla="*/ 361664 w 361664"/>
                <a:gd name="connsiteY24" fmla="*/ 25908 h 28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1664" h="282268">
                  <a:moveTo>
                    <a:pt x="361664" y="25908"/>
                  </a:moveTo>
                  <a:cubicBezTo>
                    <a:pt x="354521" y="43625"/>
                    <a:pt x="346805" y="60769"/>
                    <a:pt x="339090" y="78105"/>
                  </a:cubicBezTo>
                  <a:cubicBezTo>
                    <a:pt x="330994" y="95250"/>
                    <a:pt x="322802" y="112395"/>
                    <a:pt x="314325" y="129540"/>
                  </a:cubicBezTo>
                  <a:cubicBezTo>
                    <a:pt x="305753" y="146494"/>
                    <a:pt x="296894" y="163449"/>
                    <a:pt x="287179" y="180403"/>
                  </a:cubicBezTo>
                  <a:cubicBezTo>
                    <a:pt x="282321" y="188881"/>
                    <a:pt x="277273" y="197358"/>
                    <a:pt x="271653" y="206026"/>
                  </a:cubicBezTo>
                  <a:cubicBezTo>
                    <a:pt x="265938" y="214884"/>
                    <a:pt x="260604" y="223171"/>
                    <a:pt x="250603" y="234125"/>
                  </a:cubicBezTo>
                  <a:cubicBezTo>
                    <a:pt x="245174" y="240125"/>
                    <a:pt x="235267" y="247364"/>
                    <a:pt x="228886" y="250507"/>
                  </a:cubicBezTo>
                  <a:cubicBezTo>
                    <a:pt x="221837" y="254413"/>
                    <a:pt x="215837" y="256794"/>
                    <a:pt x="209836" y="259080"/>
                  </a:cubicBezTo>
                  <a:cubicBezTo>
                    <a:pt x="198120" y="263271"/>
                    <a:pt x="187547" y="265938"/>
                    <a:pt x="177165" y="268224"/>
                  </a:cubicBezTo>
                  <a:cubicBezTo>
                    <a:pt x="156400" y="272891"/>
                    <a:pt x="136589" y="275653"/>
                    <a:pt x="116872" y="277559"/>
                  </a:cubicBezTo>
                  <a:cubicBezTo>
                    <a:pt x="108395" y="278416"/>
                    <a:pt x="100013" y="279082"/>
                    <a:pt x="91726" y="279749"/>
                  </a:cubicBezTo>
                  <a:cubicBezTo>
                    <a:pt x="61150" y="281940"/>
                    <a:pt x="31052" y="282702"/>
                    <a:pt x="0" y="282035"/>
                  </a:cubicBezTo>
                  <a:lnTo>
                    <a:pt x="1524" y="262033"/>
                  </a:lnTo>
                  <a:lnTo>
                    <a:pt x="7525" y="185166"/>
                  </a:lnTo>
                  <a:cubicBezTo>
                    <a:pt x="7525" y="185166"/>
                    <a:pt x="38005" y="187071"/>
                    <a:pt x="55912" y="186595"/>
                  </a:cubicBezTo>
                  <a:cubicBezTo>
                    <a:pt x="74009" y="186309"/>
                    <a:pt x="91916" y="186023"/>
                    <a:pt x="109633" y="184975"/>
                  </a:cubicBezTo>
                  <a:cubicBezTo>
                    <a:pt x="127159" y="183928"/>
                    <a:pt x="144685" y="182689"/>
                    <a:pt x="160687" y="180403"/>
                  </a:cubicBezTo>
                  <a:cubicBezTo>
                    <a:pt x="168592" y="179356"/>
                    <a:pt x="176308" y="177927"/>
                    <a:pt x="182404" y="176213"/>
                  </a:cubicBezTo>
                  <a:cubicBezTo>
                    <a:pt x="185261" y="175450"/>
                    <a:pt x="188024" y="174593"/>
                    <a:pt x="189262" y="174022"/>
                  </a:cubicBezTo>
                  <a:cubicBezTo>
                    <a:pt x="191357" y="173069"/>
                    <a:pt x="189071" y="174784"/>
                    <a:pt x="190214" y="174117"/>
                  </a:cubicBezTo>
                  <a:cubicBezTo>
                    <a:pt x="193167" y="171545"/>
                    <a:pt x="198977" y="164687"/>
                    <a:pt x="204025" y="158305"/>
                  </a:cubicBezTo>
                  <a:cubicBezTo>
                    <a:pt x="209264" y="151638"/>
                    <a:pt x="214503" y="144494"/>
                    <a:pt x="219646" y="137255"/>
                  </a:cubicBezTo>
                  <a:cubicBezTo>
                    <a:pt x="230124" y="122682"/>
                    <a:pt x="240506" y="107537"/>
                    <a:pt x="250889" y="92297"/>
                  </a:cubicBezTo>
                  <a:lnTo>
                    <a:pt x="313087" y="0"/>
                  </a:lnTo>
                  <a:lnTo>
                    <a:pt x="361664" y="25908"/>
                  </a:ln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24" name="자유형: 도형 1723">
              <a:extLst>
                <a:ext uri="{FF2B5EF4-FFF2-40B4-BE49-F238E27FC236}">
                  <a16:creationId xmlns:a16="http://schemas.microsoft.com/office/drawing/2014/main" id="{56ACB0A8-D118-AB29-2396-0F9767AB7D13}"/>
                </a:ext>
              </a:extLst>
            </p:cNvPr>
            <p:cNvSpPr/>
            <p:nvPr/>
          </p:nvSpPr>
          <p:spPr>
            <a:xfrm>
              <a:off x="9245845" y="4259432"/>
              <a:ext cx="91725" cy="37762"/>
            </a:xfrm>
            <a:custGeom>
              <a:avLst/>
              <a:gdLst>
                <a:gd name="connsiteX0" fmla="*/ 91726 w 91725"/>
                <a:gd name="connsiteY0" fmla="*/ 35243 h 37762"/>
                <a:gd name="connsiteX1" fmla="*/ 0 w 91725"/>
                <a:gd name="connsiteY1" fmla="*/ 37529 h 37762"/>
                <a:gd name="connsiteX2" fmla="*/ 1524 w 91725"/>
                <a:gd name="connsiteY2" fmla="*/ 17527 h 37762"/>
                <a:gd name="connsiteX3" fmla="*/ 8954 w 91725"/>
                <a:gd name="connsiteY3" fmla="*/ 1 h 37762"/>
                <a:gd name="connsiteX4" fmla="*/ 91726 w 91725"/>
                <a:gd name="connsiteY4" fmla="*/ 35243 h 3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725" h="37762">
                  <a:moveTo>
                    <a:pt x="91726" y="35243"/>
                  </a:moveTo>
                  <a:cubicBezTo>
                    <a:pt x="61150" y="37434"/>
                    <a:pt x="31052" y="38196"/>
                    <a:pt x="0" y="37529"/>
                  </a:cubicBezTo>
                  <a:lnTo>
                    <a:pt x="1524" y="17527"/>
                  </a:lnTo>
                  <a:lnTo>
                    <a:pt x="8954" y="1"/>
                  </a:lnTo>
                  <a:cubicBezTo>
                    <a:pt x="8954" y="1"/>
                    <a:pt x="58865" y="-666"/>
                    <a:pt x="91726" y="3524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25" name="자유형: 도형 1724">
              <a:extLst>
                <a:ext uri="{FF2B5EF4-FFF2-40B4-BE49-F238E27FC236}">
                  <a16:creationId xmlns:a16="http://schemas.microsoft.com/office/drawing/2014/main" id="{AD1236AB-7343-F07E-DC00-E928C98CBF66}"/>
                </a:ext>
              </a:extLst>
            </p:cNvPr>
            <p:cNvSpPr/>
            <p:nvPr/>
          </p:nvSpPr>
          <p:spPr>
            <a:xfrm>
              <a:off x="8531851" y="5790586"/>
              <a:ext cx="212992" cy="131435"/>
            </a:xfrm>
            <a:custGeom>
              <a:avLst/>
              <a:gdLst>
                <a:gd name="connsiteX0" fmla="*/ 212122 w 212992"/>
                <a:gd name="connsiteY0" fmla="*/ 118291 h 131435"/>
                <a:gd name="connsiteX1" fmla="*/ 131159 w 212992"/>
                <a:gd name="connsiteY1" fmla="*/ 19136 h 131435"/>
                <a:gd name="connsiteX2" fmla="*/ 125254 w 212992"/>
                <a:gd name="connsiteY2" fmla="*/ 11135 h 131435"/>
                <a:gd name="connsiteX3" fmla="*/ 52197 w 212992"/>
                <a:gd name="connsiteY3" fmla="*/ 86 h 131435"/>
                <a:gd name="connsiteX4" fmla="*/ 43148 w 212992"/>
                <a:gd name="connsiteY4" fmla="*/ 3991 h 131435"/>
                <a:gd name="connsiteX5" fmla="*/ 0 w 212992"/>
                <a:gd name="connsiteY5" fmla="*/ 64475 h 131435"/>
                <a:gd name="connsiteX6" fmla="*/ 19431 w 212992"/>
                <a:gd name="connsiteY6" fmla="*/ 71524 h 131435"/>
                <a:gd name="connsiteX7" fmla="*/ 29813 w 212992"/>
                <a:gd name="connsiteY7" fmla="*/ 64189 h 131435"/>
                <a:gd name="connsiteX8" fmla="*/ 34671 w 212992"/>
                <a:gd name="connsiteY8" fmla="*/ 77048 h 131435"/>
                <a:gd name="connsiteX9" fmla="*/ 209074 w 212992"/>
                <a:gd name="connsiteY9" fmla="*/ 131436 h 131435"/>
                <a:gd name="connsiteX10" fmla="*/ 212122 w 212992"/>
                <a:gd name="connsiteY10" fmla="*/ 118291 h 13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992" h="131435">
                  <a:moveTo>
                    <a:pt x="212122" y="118291"/>
                  </a:moveTo>
                  <a:cubicBezTo>
                    <a:pt x="212122" y="118291"/>
                    <a:pt x="125921" y="58951"/>
                    <a:pt x="131159" y="19136"/>
                  </a:cubicBezTo>
                  <a:cubicBezTo>
                    <a:pt x="131635" y="15231"/>
                    <a:pt x="129350" y="11802"/>
                    <a:pt x="125254" y="11135"/>
                  </a:cubicBezTo>
                  <a:lnTo>
                    <a:pt x="52197" y="86"/>
                  </a:lnTo>
                  <a:cubicBezTo>
                    <a:pt x="48768" y="-390"/>
                    <a:pt x="45148" y="1134"/>
                    <a:pt x="43148" y="3991"/>
                  </a:cubicBezTo>
                  <a:lnTo>
                    <a:pt x="0" y="64475"/>
                  </a:lnTo>
                  <a:lnTo>
                    <a:pt x="19431" y="71524"/>
                  </a:lnTo>
                  <a:lnTo>
                    <a:pt x="29813" y="64189"/>
                  </a:lnTo>
                  <a:lnTo>
                    <a:pt x="34671" y="77048"/>
                  </a:lnTo>
                  <a:cubicBezTo>
                    <a:pt x="140017" y="115148"/>
                    <a:pt x="185833" y="130483"/>
                    <a:pt x="209074" y="131436"/>
                  </a:cubicBezTo>
                  <a:cubicBezTo>
                    <a:pt x="215455" y="123244"/>
                    <a:pt x="212122" y="118291"/>
                    <a:pt x="212122" y="11829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26" name="자유형: 도형 1725">
              <a:extLst>
                <a:ext uri="{FF2B5EF4-FFF2-40B4-BE49-F238E27FC236}">
                  <a16:creationId xmlns:a16="http://schemas.microsoft.com/office/drawing/2014/main" id="{7309C10B-9D44-72B5-4BDD-3526258548DD}"/>
                </a:ext>
              </a:extLst>
            </p:cNvPr>
            <p:cNvSpPr/>
            <p:nvPr/>
          </p:nvSpPr>
          <p:spPr>
            <a:xfrm>
              <a:off x="8571189" y="4691582"/>
              <a:ext cx="658368" cy="1145000"/>
            </a:xfrm>
            <a:custGeom>
              <a:avLst/>
              <a:gdLst>
                <a:gd name="connsiteX0" fmla="*/ 658368 w 658368"/>
                <a:gd name="connsiteY0" fmla="*/ 96774 h 1145000"/>
                <a:gd name="connsiteX1" fmla="*/ 646271 w 658368"/>
                <a:gd name="connsiteY1" fmla="*/ 128016 h 1145000"/>
                <a:gd name="connsiteX2" fmla="*/ 611124 w 658368"/>
                <a:gd name="connsiteY2" fmla="*/ 217837 h 1145000"/>
                <a:gd name="connsiteX3" fmla="*/ 578739 w 658368"/>
                <a:gd name="connsiteY3" fmla="*/ 298895 h 1145000"/>
                <a:gd name="connsiteX4" fmla="*/ 409385 w 658368"/>
                <a:gd name="connsiteY4" fmla="*/ 681609 h 1145000"/>
                <a:gd name="connsiteX5" fmla="*/ 91726 w 658368"/>
                <a:gd name="connsiteY5" fmla="*/ 1145000 h 1145000"/>
                <a:gd name="connsiteX6" fmla="*/ 0 w 658368"/>
                <a:gd name="connsiteY6" fmla="*/ 1111472 h 1145000"/>
                <a:gd name="connsiteX7" fmla="*/ 248507 w 658368"/>
                <a:gd name="connsiteY7" fmla="*/ 640461 h 1145000"/>
                <a:gd name="connsiteX8" fmla="*/ 332137 w 658368"/>
                <a:gd name="connsiteY8" fmla="*/ 443579 h 1145000"/>
                <a:gd name="connsiteX9" fmla="*/ 372904 w 658368"/>
                <a:gd name="connsiteY9" fmla="*/ 330327 h 1145000"/>
                <a:gd name="connsiteX10" fmla="*/ 390525 w 658368"/>
                <a:gd name="connsiteY10" fmla="*/ 279178 h 1145000"/>
                <a:gd name="connsiteX11" fmla="*/ 432340 w 658368"/>
                <a:gd name="connsiteY11" fmla="*/ 153353 h 1145000"/>
                <a:gd name="connsiteX12" fmla="*/ 436912 w 658368"/>
                <a:gd name="connsiteY12" fmla="*/ 139255 h 1145000"/>
                <a:gd name="connsiteX13" fmla="*/ 451009 w 658368"/>
                <a:gd name="connsiteY13" fmla="*/ 94964 h 1145000"/>
                <a:gd name="connsiteX14" fmla="*/ 480441 w 658368"/>
                <a:gd name="connsiteY14" fmla="*/ 0 h 1145000"/>
                <a:gd name="connsiteX15" fmla="*/ 480536 w 658368"/>
                <a:gd name="connsiteY15" fmla="*/ 0 h 1145000"/>
                <a:gd name="connsiteX16" fmla="*/ 562356 w 658368"/>
                <a:gd name="connsiteY16" fmla="*/ 44577 h 1145000"/>
                <a:gd name="connsiteX17" fmla="*/ 658368 w 658368"/>
                <a:gd name="connsiteY17" fmla="*/ 96774 h 114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58368" h="1145000">
                  <a:moveTo>
                    <a:pt x="658368" y="96774"/>
                  </a:moveTo>
                  <a:cubicBezTo>
                    <a:pt x="658368" y="96774"/>
                    <a:pt x="653987" y="108204"/>
                    <a:pt x="646271" y="128016"/>
                  </a:cubicBezTo>
                  <a:cubicBezTo>
                    <a:pt x="637985" y="149447"/>
                    <a:pt x="625793" y="180689"/>
                    <a:pt x="611124" y="217837"/>
                  </a:cubicBezTo>
                  <a:cubicBezTo>
                    <a:pt x="601313" y="242602"/>
                    <a:pt x="590455" y="270034"/>
                    <a:pt x="578739" y="298895"/>
                  </a:cubicBezTo>
                  <a:cubicBezTo>
                    <a:pt x="524923" y="432625"/>
                    <a:pt x="455390" y="598075"/>
                    <a:pt x="409385" y="681609"/>
                  </a:cubicBezTo>
                  <a:cubicBezTo>
                    <a:pt x="321278" y="841438"/>
                    <a:pt x="91726" y="1145000"/>
                    <a:pt x="91726" y="1145000"/>
                  </a:cubicBezTo>
                  <a:lnTo>
                    <a:pt x="0" y="1111472"/>
                  </a:lnTo>
                  <a:cubicBezTo>
                    <a:pt x="0" y="1111472"/>
                    <a:pt x="165164" y="798862"/>
                    <a:pt x="248507" y="640461"/>
                  </a:cubicBezTo>
                  <a:cubicBezTo>
                    <a:pt x="273939" y="592169"/>
                    <a:pt x="303181" y="521113"/>
                    <a:pt x="332137" y="443579"/>
                  </a:cubicBezTo>
                  <a:cubicBezTo>
                    <a:pt x="345948" y="406717"/>
                    <a:pt x="359664" y="368332"/>
                    <a:pt x="372904" y="330327"/>
                  </a:cubicBezTo>
                  <a:cubicBezTo>
                    <a:pt x="378905" y="313182"/>
                    <a:pt x="384810" y="296037"/>
                    <a:pt x="390525" y="279178"/>
                  </a:cubicBezTo>
                  <a:cubicBezTo>
                    <a:pt x="405670" y="234601"/>
                    <a:pt x="419862" y="191643"/>
                    <a:pt x="432340" y="153353"/>
                  </a:cubicBezTo>
                  <a:cubicBezTo>
                    <a:pt x="433864" y="148590"/>
                    <a:pt x="435388" y="143828"/>
                    <a:pt x="436912" y="139255"/>
                  </a:cubicBezTo>
                  <a:cubicBezTo>
                    <a:pt x="441960" y="123539"/>
                    <a:pt x="446723" y="108680"/>
                    <a:pt x="451009" y="94964"/>
                  </a:cubicBezTo>
                  <a:cubicBezTo>
                    <a:pt x="468916" y="38576"/>
                    <a:pt x="480060" y="1429"/>
                    <a:pt x="480441" y="0"/>
                  </a:cubicBezTo>
                  <a:lnTo>
                    <a:pt x="480536" y="0"/>
                  </a:lnTo>
                  <a:lnTo>
                    <a:pt x="562356" y="44577"/>
                  </a:lnTo>
                  <a:lnTo>
                    <a:pt x="658368" y="9677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27" name="자유형: 도형 1726">
              <a:extLst>
                <a:ext uri="{FF2B5EF4-FFF2-40B4-BE49-F238E27FC236}">
                  <a16:creationId xmlns:a16="http://schemas.microsoft.com/office/drawing/2014/main" id="{504035A9-38B9-3305-522C-870AB82E5F68}"/>
                </a:ext>
              </a:extLst>
            </p:cNvPr>
            <p:cNvSpPr/>
            <p:nvPr/>
          </p:nvSpPr>
          <p:spPr>
            <a:xfrm>
              <a:off x="8944093" y="4786547"/>
              <a:ext cx="273367" cy="235362"/>
            </a:xfrm>
            <a:custGeom>
              <a:avLst/>
              <a:gdLst>
                <a:gd name="connsiteX0" fmla="*/ 273367 w 273367"/>
                <a:gd name="connsiteY0" fmla="*/ 33052 h 235362"/>
                <a:gd name="connsiteX1" fmla="*/ 238220 w 273367"/>
                <a:gd name="connsiteY1" fmla="*/ 122872 h 235362"/>
                <a:gd name="connsiteX2" fmla="*/ 205835 w 273367"/>
                <a:gd name="connsiteY2" fmla="*/ 203930 h 235362"/>
                <a:gd name="connsiteX3" fmla="*/ 0 w 273367"/>
                <a:gd name="connsiteY3" fmla="*/ 235363 h 235362"/>
                <a:gd name="connsiteX4" fmla="*/ 17621 w 273367"/>
                <a:gd name="connsiteY4" fmla="*/ 184213 h 235362"/>
                <a:gd name="connsiteX5" fmla="*/ 59436 w 273367"/>
                <a:gd name="connsiteY5" fmla="*/ 58388 h 235362"/>
                <a:gd name="connsiteX6" fmla="*/ 64008 w 273367"/>
                <a:gd name="connsiteY6" fmla="*/ 44291 h 235362"/>
                <a:gd name="connsiteX7" fmla="*/ 78105 w 273367"/>
                <a:gd name="connsiteY7" fmla="*/ 0 h 235362"/>
                <a:gd name="connsiteX8" fmla="*/ 273367 w 273367"/>
                <a:gd name="connsiteY8" fmla="*/ 33052 h 23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3367" h="235362">
                  <a:moveTo>
                    <a:pt x="273367" y="33052"/>
                  </a:moveTo>
                  <a:cubicBezTo>
                    <a:pt x="265081" y="54483"/>
                    <a:pt x="252889" y="85725"/>
                    <a:pt x="238220" y="122872"/>
                  </a:cubicBezTo>
                  <a:cubicBezTo>
                    <a:pt x="228409" y="147638"/>
                    <a:pt x="217551" y="175070"/>
                    <a:pt x="205835" y="203930"/>
                  </a:cubicBezTo>
                  <a:cubicBezTo>
                    <a:pt x="130969" y="218980"/>
                    <a:pt x="54769" y="229171"/>
                    <a:pt x="0" y="235363"/>
                  </a:cubicBezTo>
                  <a:cubicBezTo>
                    <a:pt x="6001" y="218218"/>
                    <a:pt x="11906" y="201073"/>
                    <a:pt x="17621" y="184213"/>
                  </a:cubicBezTo>
                  <a:cubicBezTo>
                    <a:pt x="32766" y="139637"/>
                    <a:pt x="46958" y="96679"/>
                    <a:pt x="59436" y="58388"/>
                  </a:cubicBezTo>
                  <a:cubicBezTo>
                    <a:pt x="60960" y="53626"/>
                    <a:pt x="62484" y="48863"/>
                    <a:pt x="64008" y="44291"/>
                  </a:cubicBezTo>
                  <a:cubicBezTo>
                    <a:pt x="69056" y="28575"/>
                    <a:pt x="73819" y="13716"/>
                    <a:pt x="78105" y="0"/>
                  </a:cubicBezTo>
                  <a:cubicBezTo>
                    <a:pt x="133159" y="7525"/>
                    <a:pt x="206788" y="18764"/>
                    <a:pt x="273367" y="33052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728" name="그래픽 32">
              <a:extLst>
                <a:ext uri="{FF2B5EF4-FFF2-40B4-BE49-F238E27FC236}">
                  <a16:creationId xmlns:a16="http://schemas.microsoft.com/office/drawing/2014/main" id="{0D93A7FF-F7CB-EC57-0B27-2B34B2A58744}"/>
                </a:ext>
              </a:extLst>
            </p:cNvPr>
            <p:cNvGrpSpPr/>
            <p:nvPr/>
          </p:nvGrpSpPr>
          <p:grpSpPr>
            <a:xfrm>
              <a:off x="8936282" y="4197776"/>
              <a:ext cx="353592" cy="467517"/>
              <a:chOff x="8936282" y="4026326"/>
              <a:chExt cx="353592" cy="467517"/>
            </a:xfrm>
            <a:solidFill>
              <a:schemeClr val="accent3">
                <a:lumMod val="40000"/>
                <a:lumOff val="60000"/>
              </a:schemeClr>
            </a:solidFill>
          </p:grpSpPr>
          <p:sp>
            <p:nvSpPr>
              <p:cNvPr id="1729" name="자유형: 도형 1728">
                <a:extLst>
                  <a:ext uri="{FF2B5EF4-FFF2-40B4-BE49-F238E27FC236}">
                    <a16:creationId xmlns:a16="http://schemas.microsoft.com/office/drawing/2014/main" id="{AD0C1D9E-E648-B890-6574-AD2C2F7779ED}"/>
                  </a:ext>
                </a:extLst>
              </p:cNvPr>
              <p:cNvSpPr/>
              <p:nvPr/>
            </p:nvSpPr>
            <p:spPr>
              <a:xfrm>
                <a:off x="8936282" y="4026326"/>
                <a:ext cx="353497" cy="467517"/>
              </a:xfrm>
              <a:custGeom>
                <a:avLst/>
                <a:gdLst>
                  <a:gd name="connsiteX0" fmla="*/ 191 w 353497"/>
                  <a:gd name="connsiteY0" fmla="*/ 53085 h 467517"/>
                  <a:gd name="connsiteX1" fmla="*/ 191 w 353497"/>
                  <a:gd name="connsiteY1" fmla="*/ 53275 h 467517"/>
                  <a:gd name="connsiteX2" fmla="*/ 25432 w 353497"/>
                  <a:gd name="connsiteY2" fmla="*/ 199865 h 467517"/>
                  <a:gd name="connsiteX3" fmla="*/ 30194 w 353497"/>
                  <a:gd name="connsiteY3" fmla="*/ 313117 h 467517"/>
                  <a:gd name="connsiteX4" fmla="*/ 28099 w 353497"/>
                  <a:gd name="connsiteY4" fmla="*/ 403224 h 467517"/>
                  <a:gd name="connsiteX5" fmla="*/ 24765 w 353497"/>
                  <a:gd name="connsiteY5" fmla="*/ 452659 h 467517"/>
                  <a:gd name="connsiteX6" fmla="*/ 314135 w 353497"/>
                  <a:gd name="connsiteY6" fmla="*/ 467518 h 467517"/>
                  <a:gd name="connsiteX7" fmla="*/ 316992 w 353497"/>
                  <a:gd name="connsiteY7" fmla="*/ 2316 h 467517"/>
                  <a:gd name="connsiteX8" fmla="*/ 239363 w 353497"/>
                  <a:gd name="connsiteY8" fmla="*/ 507 h 467517"/>
                  <a:gd name="connsiteX9" fmla="*/ 222980 w 353497"/>
                  <a:gd name="connsiteY9" fmla="*/ 1555 h 467517"/>
                  <a:gd name="connsiteX10" fmla="*/ 93536 w 353497"/>
                  <a:gd name="connsiteY10" fmla="*/ 24224 h 467517"/>
                  <a:gd name="connsiteX11" fmla="*/ 70390 w 353497"/>
                  <a:gd name="connsiteY11" fmla="*/ 30034 h 467517"/>
                  <a:gd name="connsiteX12" fmla="*/ 0 w 353497"/>
                  <a:gd name="connsiteY12" fmla="*/ 53085 h 46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3497" h="467517">
                    <a:moveTo>
                      <a:pt x="191" y="53085"/>
                    </a:moveTo>
                    <a:cubicBezTo>
                      <a:pt x="191" y="53085"/>
                      <a:pt x="191" y="53180"/>
                      <a:pt x="191" y="53275"/>
                    </a:cubicBezTo>
                    <a:cubicBezTo>
                      <a:pt x="13430" y="97566"/>
                      <a:pt x="21146" y="149097"/>
                      <a:pt x="25432" y="199865"/>
                    </a:cubicBezTo>
                    <a:cubicBezTo>
                      <a:pt x="28766" y="239394"/>
                      <a:pt x="30004" y="278256"/>
                      <a:pt x="30194" y="313117"/>
                    </a:cubicBezTo>
                    <a:cubicBezTo>
                      <a:pt x="30290" y="348264"/>
                      <a:pt x="29242" y="379411"/>
                      <a:pt x="28099" y="403224"/>
                    </a:cubicBezTo>
                    <a:cubicBezTo>
                      <a:pt x="26575" y="433799"/>
                      <a:pt x="24765" y="452659"/>
                      <a:pt x="24765" y="452659"/>
                    </a:cubicBezTo>
                    <a:lnTo>
                      <a:pt x="314135" y="467518"/>
                    </a:lnTo>
                    <a:cubicBezTo>
                      <a:pt x="401003" y="152811"/>
                      <a:pt x="316992" y="2316"/>
                      <a:pt x="316992" y="2316"/>
                    </a:cubicBezTo>
                    <a:cubicBezTo>
                      <a:pt x="316992" y="2316"/>
                      <a:pt x="280892" y="-1303"/>
                      <a:pt x="239363" y="507"/>
                    </a:cubicBezTo>
                    <a:cubicBezTo>
                      <a:pt x="234029" y="697"/>
                      <a:pt x="228600" y="1078"/>
                      <a:pt x="222980" y="1555"/>
                    </a:cubicBezTo>
                    <a:cubicBezTo>
                      <a:pt x="187547" y="4507"/>
                      <a:pt x="131159" y="15651"/>
                      <a:pt x="93536" y="24224"/>
                    </a:cubicBezTo>
                    <a:cubicBezTo>
                      <a:pt x="85820" y="25938"/>
                      <a:pt x="78010" y="27939"/>
                      <a:pt x="70390" y="30034"/>
                    </a:cubicBezTo>
                    <a:cubicBezTo>
                      <a:pt x="32575" y="40321"/>
                      <a:pt x="0" y="53085"/>
                      <a:pt x="0" y="530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30" name="자유형: 도형 1729">
                <a:extLst>
                  <a:ext uri="{FF2B5EF4-FFF2-40B4-BE49-F238E27FC236}">
                    <a16:creationId xmlns:a16="http://schemas.microsoft.com/office/drawing/2014/main" id="{1FB8F9BA-D7D3-CA1F-6DC0-FB644676D97C}"/>
                  </a:ext>
                </a:extLst>
              </p:cNvPr>
              <p:cNvSpPr/>
              <p:nvPr/>
            </p:nvSpPr>
            <p:spPr>
              <a:xfrm>
                <a:off x="8936378" y="4026374"/>
                <a:ext cx="353497" cy="467469"/>
              </a:xfrm>
              <a:custGeom>
                <a:avLst/>
                <a:gdLst>
                  <a:gd name="connsiteX0" fmla="*/ 314134 w 353497"/>
                  <a:gd name="connsiteY0" fmla="*/ 467470 h 467469"/>
                  <a:gd name="connsiteX1" fmla="*/ 24765 w 353497"/>
                  <a:gd name="connsiteY1" fmla="*/ 452611 h 467469"/>
                  <a:gd name="connsiteX2" fmla="*/ 28099 w 353497"/>
                  <a:gd name="connsiteY2" fmla="*/ 403080 h 467469"/>
                  <a:gd name="connsiteX3" fmla="*/ 29242 w 353497"/>
                  <a:gd name="connsiteY3" fmla="*/ 372886 h 467469"/>
                  <a:gd name="connsiteX4" fmla="*/ 30194 w 353497"/>
                  <a:gd name="connsiteY4" fmla="*/ 313069 h 467469"/>
                  <a:gd name="connsiteX5" fmla="*/ 29623 w 353497"/>
                  <a:gd name="connsiteY5" fmla="*/ 280303 h 467469"/>
                  <a:gd name="connsiteX6" fmla="*/ 29527 w 353497"/>
                  <a:gd name="connsiteY6" fmla="*/ 274874 h 467469"/>
                  <a:gd name="connsiteX7" fmla="*/ 26956 w 353497"/>
                  <a:gd name="connsiteY7" fmla="*/ 219820 h 467469"/>
                  <a:gd name="connsiteX8" fmla="*/ 25336 w 353497"/>
                  <a:gd name="connsiteY8" fmla="*/ 199817 h 467469"/>
                  <a:gd name="connsiteX9" fmla="*/ 24003 w 353497"/>
                  <a:gd name="connsiteY9" fmla="*/ 184005 h 467469"/>
                  <a:gd name="connsiteX10" fmla="*/ 19145 w 353497"/>
                  <a:gd name="connsiteY10" fmla="*/ 144191 h 467469"/>
                  <a:gd name="connsiteX11" fmla="*/ 17526 w 353497"/>
                  <a:gd name="connsiteY11" fmla="*/ 133428 h 467469"/>
                  <a:gd name="connsiteX12" fmla="*/ 14668 w 353497"/>
                  <a:gd name="connsiteY12" fmla="*/ 115711 h 467469"/>
                  <a:gd name="connsiteX13" fmla="*/ 190 w 353497"/>
                  <a:gd name="connsiteY13" fmla="*/ 53132 h 467469"/>
                  <a:gd name="connsiteX14" fmla="*/ 0 w 353497"/>
                  <a:gd name="connsiteY14" fmla="*/ 53037 h 467469"/>
                  <a:gd name="connsiteX15" fmla="*/ 70485 w 353497"/>
                  <a:gd name="connsiteY15" fmla="*/ 29891 h 467469"/>
                  <a:gd name="connsiteX16" fmla="*/ 93535 w 353497"/>
                  <a:gd name="connsiteY16" fmla="*/ 24176 h 467469"/>
                  <a:gd name="connsiteX17" fmla="*/ 222980 w 353497"/>
                  <a:gd name="connsiteY17" fmla="*/ 1507 h 467469"/>
                  <a:gd name="connsiteX18" fmla="*/ 239459 w 353497"/>
                  <a:gd name="connsiteY18" fmla="*/ 554 h 467469"/>
                  <a:gd name="connsiteX19" fmla="*/ 316992 w 353497"/>
                  <a:gd name="connsiteY19" fmla="*/ 2268 h 467469"/>
                  <a:gd name="connsiteX20" fmla="*/ 314134 w 353497"/>
                  <a:gd name="connsiteY20" fmla="*/ 467470 h 467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53497" h="467469">
                    <a:moveTo>
                      <a:pt x="314134" y="467470"/>
                    </a:moveTo>
                    <a:lnTo>
                      <a:pt x="24765" y="452611"/>
                    </a:lnTo>
                    <a:cubicBezTo>
                      <a:pt x="24765" y="452611"/>
                      <a:pt x="26575" y="433751"/>
                      <a:pt x="28099" y="403080"/>
                    </a:cubicBezTo>
                    <a:cubicBezTo>
                      <a:pt x="28480" y="394127"/>
                      <a:pt x="28861" y="383935"/>
                      <a:pt x="29242" y="372886"/>
                    </a:cubicBezTo>
                    <a:cubicBezTo>
                      <a:pt x="29813" y="355074"/>
                      <a:pt x="30194" y="334882"/>
                      <a:pt x="30194" y="313069"/>
                    </a:cubicBezTo>
                    <a:cubicBezTo>
                      <a:pt x="30194" y="302496"/>
                      <a:pt x="29908" y="291543"/>
                      <a:pt x="29623" y="280303"/>
                    </a:cubicBezTo>
                    <a:cubicBezTo>
                      <a:pt x="29623" y="278493"/>
                      <a:pt x="29527" y="276684"/>
                      <a:pt x="29527" y="274874"/>
                    </a:cubicBezTo>
                    <a:cubicBezTo>
                      <a:pt x="29051" y="257062"/>
                      <a:pt x="28194" y="238584"/>
                      <a:pt x="26956" y="219820"/>
                    </a:cubicBezTo>
                    <a:cubicBezTo>
                      <a:pt x="26384" y="213152"/>
                      <a:pt x="25908" y="206484"/>
                      <a:pt x="25336" y="199817"/>
                    </a:cubicBezTo>
                    <a:cubicBezTo>
                      <a:pt x="24955" y="194578"/>
                      <a:pt x="24479" y="189244"/>
                      <a:pt x="24003" y="184005"/>
                    </a:cubicBezTo>
                    <a:cubicBezTo>
                      <a:pt x="22574" y="170670"/>
                      <a:pt x="21050" y="157336"/>
                      <a:pt x="19145" y="144191"/>
                    </a:cubicBezTo>
                    <a:cubicBezTo>
                      <a:pt x="18669" y="140571"/>
                      <a:pt x="18097" y="136952"/>
                      <a:pt x="17526" y="133428"/>
                    </a:cubicBezTo>
                    <a:cubicBezTo>
                      <a:pt x="16669" y="127427"/>
                      <a:pt x="15716" y="121617"/>
                      <a:pt x="14668" y="115711"/>
                    </a:cubicBezTo>
                    <a:cubicBezTo>
                      <a:pt x="10763" y="93994"/>
                      <a:pt x="6001" y="72849"/>
                      <a:pt x="190" y="53132"/>
                    </a:cubicBezTo>
                    <a:cubicBezTo>
                      <a:pt x="190" y="53132"/>
                      <a:pt x="95" y="53037"/>
                      <a:pt x="0" y="53037"/>
                    </a:cubicBezTo>
                    <a:cubicBezTo>
                      <a:pt x="0" y="53037"/>
                      <a:pt x="32671" y="40273"/>
                      <a:pt x="70485" y="29891"/>
                    </a:cubicBezTo>
                    <a:cubicBezTo>
                      <a:pt x="78010" y="27891"/>
                      <a:pt x="85820" y="25891"/>
                      <a:pt x="93535" y="24176"/>
                    </a:cubicBezTo>
                    <a:cubicBezTo>
                      <a:pt x="131254" y="15699"/>
                      <a:pt x="187642" y="4459"/>
                      <a:pt x="222980" y="1507"/>
                    </a:cubicBezTo>
                    <a:cubicBezTo>
                      <a:pt x="228600" y="1125"/>
                      <a:pt x="234029" y="649"/>
                      <a:pt x="239459" y="554"/>
                    </a:cubicBezTo>
                    <a:cubicBezTo>
                      <a:pt x="280892" y="-1351"/>
                      <a:pt x="316992" y="2268"/>
                      <a:pt x="316992" y="2268"/>
                    </a:cubicBezTo>
                    <a:cubicBezTo>
                      <a:pt x="316992" y="2268"/>
                      <a:pt x="401002" y="152668"/>
                      <a:pt x="314134" y="4674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731" name="자유형: 도형 1730">
              <a:extLst>
                <a:ext uri="{FF2B5EF4-FFF2-40B4-BE49-F238E27FC236}">
                  <a16:creationId xmlns:a16="http://schemas.microsoft.com/office/drawing/2014/main" id="{819210B8-E217-E25F-7088-ADB8886568B2}"/>
                </a:ext>
              </a:extLst>
            </p:cNvPr>
            <p:cNvSpPr/>
            <p:nvPr/>
          </p:nvSpPr>
          <p:spPr>
            <a:xfrm>
              <a:off x="9220699" y="5291107"/>
              <a:ext cx="209463" cy="140377"/>
            </a:xfrm>
            <a:custGeom>
              <a:avLst/>
              <a:gdLst>
                <a:gd name="connsiteX0" fmla="*/ 208788 w 209463"/>
                <a:gd name="connsiteY0" fmla="*/ 127329 h 140377"/>
                <a:gd name="connsiteX1" fmla="*/ 133636 w 209463"/>
                <a:gd name="connsiteY1" fmla="*/ 23697 h 140377"/>
                <a:gd name="connsiteX2" fmla="*/ 128207 w 209463"/>
                <a:gd name="connsiteY2" fmla="*/ 15410 h 140377"/>
                <a:gd name="connsiteX3" fmla="*/ 55912 w 209463"/>
                <a:gd name="connsiteY3" fmla="*/ 170 h 140377"/>
                <a:gd name="connsiteX4" fmla="*/ 46577 w 209463"/>
                <a:gd name="connsiteY4" fmla="*/ 3504 h 140377"/>
                <a:gd name="connsiteX5" fmla="*/ 0 w 209463"/>
                <a:gd name="connsiteY5" fmla="*/ 61416 h 140377"/>
                <a:gd name="connsiteX6" fmla="*/ 18955 w 209463"/>
                <a:gd name="connsiteY6" fmla="*/ 69512 h 140377"/>
                <a:gd name="connsiteX7" fmla="*/ 29813 w 209463"/>
                <a:gd name="connsiteY7" fmla="*/ 62844 h 140377"/>
                <a:gd name="connsiteX8" fmla="*/ 34004 w 209463"/>
                <a:gd name="connsiteY8" fmla="*/ 75989 h 140377"/>
                <a:gd name="connsiteX9" fmla="*/ 204978 w 209463"/>
                <a:gd name="connsiteY9" fmla="*/ 140378 h 140377"/>
                <a:gd name="connsiteX10" fmla="*/ 208788 w 209463"/>
                <a:gd name="connsiteY10" fmla="*/ 127424 h 14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463" h="140377">
                  <a:moveTo>
                    <a:pt x="208788" y="127329"/>
                  </a:moveTo>
                  <a:cubicBezTo>
                    <a:pt x="208788" y="127329"/>
                    <a:pt x="126111" y="63130"/>
                    <a:pt x="133636" y="23697"/>
                  </a:cubicBezTo>
                  <a:cubicBezTo>
                    <a:pt x="134398" y="19791"/>
                    <a:pt x="132302" y="16267"/>
                    <a:pt x="128207" y="15410"/>
                  </a:cubicBezTo>
                  <a:lnTo>
                    <a:pt x="55912" y="170"/>
                  </a:lnTo>
                  <a:cubicBezTo>
                    <a:pt x="52578" y="-497"/>
                    <a:pt x="48768" y="837"/>
                    <a:pt x="46577" y="3504"/>
                  </a:cubicBezTo>
                  <a:lnTo>
                    <a:pt x="0" y="61416"/>
                  </a:lnTo>
                  <a:lnTo>
                    <a:pt x="18955" y="69512"/>
                  </a:lnTo>
                  <a:lnTo>
                    <a:pt x="29813" y="62844"/>
                  </a:lnTo>
                  <a:lnTo>
                    <a:pt x="34004" y="75989"/>
                  </a:lnTo>
                  <a:cubicBezTo>
                    <a:pt x="136970" y="120090"/>
                    <a:pt x="181928" y="137997"/>
                    <a:pt x="204978" y="140378"/>
                  </a:cubicBezTo>
                  <a:cubicBezTo>
                    <a:pt x="211836" y="132568"/>
                    <a:pt x="208788" y="127424"/>
                    <a:pt x="208788" y="1274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32" name="자유형: 도형 1731">
              <a:extLst>
                <a:ext uri="{FF2B5EF4-FFF2-40B4-BE49-F238E27FC236}">
                  <a16:creationId xmlns:a16="http://schemas.microsoft.com/office/drawing/2014/main" id="{C3CA6D72-E278-0495-3FEC-E74CE58B30CE}"/>
                </a:ext>
              </a:extLst>
            </p:cNvPr>
            <p:cNvSpPr/>
            <p:nvPr/>
          </p:nvSpPr>
          <p:spPr>
            <a:xfrm>
              <a:off x="8919181" y="4603381"/>
              <a:ext cx="724808" cy="723804"/>
            </a:xfrm>
            <a:custGeom>
              <a:avLst/>
              <a:gdLst>
                <a:gd name="connsiteX0" fmla="*/ 180360 w 724808"/>
                <a:gd name="connsiteY0" fmla="*/ 307848 h 723804"/>
                <a:gd name="connsiteX1" fmla="*/ 187123 w 724808"/>
                <a:gd name="connsiteY1" fmla="*/ 308038 h 723804"/>
                <a:gd name="connsiteX2" fmla="*/ 534023 w 724808"/>
                <a:gd name="connsiteY2" fmla="*/ 358521 h 723804"/>
                <a:gd name="connsiteX3" fmla="*/ 336570 w 724808"/>
                <a:gd name="connsiteY3" fmla="*/ 686181 h 723804"/>
                <a:gd name="connsiteX4" fmla="*/ 435440 w 724808"/>
                <a:gd name="connsiteY4" fmla="*/ 723805 h 723804"/>
                <a:gd name="connsiteX5" fmla="*/ 713189 w 724808"/>
                <a:gd name="connsiteY5" fmla="*/ 250317 h 723804"/>
                <a:gd name="connsiteX6" fmla="*/ 325521 w 724808"/>
                <a:gd name="connsiteY6" fmla="*/ 134017 h 723804"/>
                <a:gd name="connsiteX7" fmla="*/ 336094 w 724808"/>
                <a:gd name="connsiteY7" fmla="*/ 58579 h 723804"/>
                <a:gd name="connsiteX8" fmla="*/ 38343 w 724808"/>
                <a:gd name="connsiteY8" fmla="*/ 0 h 723804"/>
                <a:gd name="connsiteX9" fmla="*/ 180360 w 724808"/>
                <a:gd name="connsiteY9" fmla="*/ 307943 h 723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808" h="723804">
                  <a:moveTo>
                    <a:pt x="180360" y="307848"/>
                  </a:moveTo>
                  <a:cubicBezTo>
                    <a:pt x="184742" y="308038"/>
                    <a:pt x="187123" y="308038"/>
                    <a:pt x="187123" y="308038"/>
                  </a:cubicBezTo>
                  <a:lnTo>
                    <a:pt x="534023" y="358521"/>
                  </a:lnTo>
                  <a:lnTo>
                    <a:pt x="336570" y="686181"/>
                  </a:lnTo>
                  <a:lnTo>
                    <a:pt x="435440" y="723805"/>
                  </a:lnTo>
                  <a:cubicBezTo>
                    <a:pt x="435440" y="723805"/>
                    <a:pt x="793008" y="338233"/>
                    <a:pt x="713189" y="250317"/>
                  </a:cubicBezTo>
                  <a:cubicBezTo>
                    <a:pt x="647466" y="178022"/>
                    <a:pt x="325521" y="134017"/>
                    <a:pt x="325521" y="134017"/>
                  </a:cubicBezTo>
                  <a:lnTo>
                    <a:pt x="336094" y="58579"/>
                  </a:lnTo>
                  <a:lnTo>
                    <a:pt x="38343" y="0"/>
                  </a:lnTo>
                  <a:cubicBezTo>
                    <a:pt x="-88912" y="278701"/>
                    <a:pt x="137783" y="305276"/>
                    <a:pt x="180360" y="30794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733" name="그래픽 32">
              <a:extLst>
                <a:ext uri="{FF2B5EF4-FFF2-40B4-BE49-F238E27FC236}">
                  <a16:creationId xmlns:a16="http://schemas.microsoft.com/office/drawing/2014/main" id="{B485753C-7F80-8214-883B-27554C26A908}"/>
                </a:ext>
              </a:extLst>
            </p:cNvPr>
            <p:cNvGrpSpPr/>
            <p:nvPr/>
          </p:nvGrpSpPr>
          <p:grpSpPr>
            <a:xfrm>
              <a:off x="8947617" y="4611573"/>
              <a:ext cx="308610" cy="79152"/>
              <a:chOff x="8947617" y="4440123"/>
              <a:chExt cx="308610" cy="79152"/>
            </a:xfrm>
          </p:grpSpPr>
          <p:grpSp>
            <p:nvGrpSpPr>
              <p:cNvPr id="1734" name="그래픽 32">
                <a:extLst>
                  <a:ext uri="{FF2B5EF4-FFF2-40B4-BE49-F238E27FC236}">
                    <a16:creationId xmlns:a16="http://schemas.microsoft.com/office/drawing/2014/main" id="{3BC928EC-CE23-382F-4751-CA53FE6E7114}"/>
                  </a:ext>
                </a:extLst>
              </p:cNvPr>
              <p:cNvGrpSpPr/>
              <p:nvPr/>
            </p:nvGrpSpPr>
            <p:grpSpPr>
              <a:xfrm>
                <a:off x="8947617" y="4440123"/>
                <a:ext cx="308610" cy="79152"/>
                <a:chOff x="8947617" y="4440123"/>
                <a:chExt cx="308610" cy="79152"/>
              </a:xfrm>
              <a:solidFill>
                <a:srgbClr val="263238"/>
              </a:solidFill>
            </p:grpSpPr>
            <p:sp>
              <p:nvSpPr>
                <p:cNvPr id="1735" name="자유형: 도형 1734">
                  <a:extLst>
                    <a:ext uri="{FF2B5EF4-FFF2-40B4-BE49-F238E27FC236}">
                      <a16:creationId xmlns:a16="http://schemas.microsoft.com/office/drawing/2014/main" id="{86393142-E34B-DA56-6EF1-4ECE31756765}"/>
                    </a:ext>
                  </a:extLst>
                </p:cNvPr>
                <p:cNvSpPr/>
                <p:nvPr/>
              </p:nvSpPr>
              <p:spPr>
                <a:xfrm>
                  <a:off x="8947617" y="4440123"/>
                  <a:ext cx="11429" cy="21335"/>
                </a:xfrm>
                <a:custGeom>
                  <a:avLst/>
                  <a:gdLst>
                    <a:gd name="connsiteX0" fmla="*/ 6382 w 11429"/>
                    <a:gd name="connsiteY0" fmla="*/ 21336 h 21335"/>
                    <a:gd name="connsiteX1" fmla="*/ 0 w 11429"/>
                    <a:gd name="connsiteY1" fmla="*/ 20098 h 21335"/>
                    <a:gd name="connsiteX2" fmla="*/ 5810 w 11429"/>
                    <a:gd name="connsiteY2" fmla="*/ 0 h 21335"/>
                    <a:gd name="connsiteX3" fmla="*/ 11430 w 11429"/>
                    <a:gd name="connsiteY3" fmla="*/ 1143 h 21335"/>
                    <a:gd name="connsiteX4" fmla="*/ 6382 w 11429"/>
                    <a:gd name="connsiteY4" fmla="*/ 21336 h 21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9" h="21335">
                      <a:moveTo>
                        <a:pt x="6382" y="21336"/>
                      </a:moveTo>
                      <a:lnTo>
                        <a:pt x="0" y="20098"/>
                      </a:lnTo>
                      <a:lnTo>
                        <a:pt x="5810" y="0"/>
                      </a:lnTo>
                      <a:lnTo>
                        <a:pt x="11430" y="1143"/>
                      </a:lnTo>
                      <a:lnTo>
                        <a:pt x="6382" y="21336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36" name="자유형: 도형 1735">
                  <a:extLst>
                    <a:ext uri="{FF2B5EF4-FFF2-40B4-BE49-F238E27FC236}">
                      <a16:creationId xmlns:a16="http://schemas.microsoft.com/office/drawing/2014/main" id="{D9704610-4AF8-646B-F8A2-0362E8E14C55}"/>
                    </a:ext>
                  </a:extLst>
                </p:cNvPr>
                <p:cNvSpPr/>
                <p:nvPr/>
              </p:nvSpPr>
              <p:spPr>
                <a:xfrm>
                  <a:off x="9061060" y="4462030"/>
                  <a:ext cx="131635" cy="44767"/>
                </a:xfrm>
                <a:custGeom>
                  <a:avLst/>
                  <a:gdLst>
                    <a:gd name="connsiteX0" fmla="*/ 127159 w 131635"/>
                    <a:gd name="connsiteY0" fmla="*/ 44768 h 44767"/>
                    <a:gd name="connsiteX1" fmla="*/ 0 w 131635"/>
                    <a:gd name="connsiteY1" fmla="*/ 20098 h 44767"/>
                    <a:gd name="connsiteX2" fmla="*/ 4953 w 131635"/>
                    <a:gd name="connsiteY2" fmla="*/ 0 h 44767"/>
                    <a:gd name="connsiteX3" fmla="*/ 131635 w 131635"/>
                    <a:gd name="connsiteY3" fmla="*/ 24479 h 44767"/>
                    <a:gd name="connsiteX4" fmla="*/ 127159 w 131635"/>
                    <a:gd name="connsiteY4" fmla="*/ 44768 h 44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635" h="44767">
                      <a:moveTo>
                        <a:pt x="127159" y="44768"/>
                      </a:moveTo>
                      <a:lnTo>
                        <a:pt x="0" y="20098"/>
                      </a:lnTo>
                      <a:lnTo>
                        <a:pt x="4953" y="0"/>
                      </a:lnTo>
                      <a:lnTo>
                        <a:pt x="131635" y="24479"/>
                      </a:lnTo>
                      <a:lnTo>
                        <a:pt x="127159" y="44768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37" name="자유형: 도형 1736">
                  <a:extLst>
                    <a:ext uri="{FF2B5EF4-FFF2-40B4-BE49-F238E27FC236}">
                      <a16:creationId xmlns:a16="http://schemas.microsoft.com/office/drawing/2014/main" id="{BF0AA664-20EC-BD36-D018-E71C3FE5D259}"/>
                    </a:ext>
                  </a:extLst>
                </p:cNvPr>
                <p:cNvSpPr/>
                <p:nvPr/>
              </p:nvSpPr>
              <p:spPr>
                <a:xfrm>
                  <a:off x="9198220" y="4488414"/>
                  <a:ext cx="58007" cy="30861"/>
                </a:xfrm>
                <a:custGeom>
                  <a:avLst/>
                  <a:gdLst>
                    <a:gd name="connsiteX0" fmla="*/ 4286 w 58007"/>
                    <a:gd name="connsiteY0" fmla="*/ 0 h 30861"/>
                    <a:gd name="connsiteX1" fmla="*/ 58007 w 58007"/>
                    <a:gd name="connsiteY1" fmla="*/ 10478 h 30861"/>
                    <a:gd name="connsiteX2" fmla="*/ 54388 w 58007"/>
                    <a:gd name="connsiteY2" fmla="*/ 30861 h 30861"/>
                    <a:gd name="connsiteX3" fmla="*/ 0 w 58007"/>
                    <a:gd name="connsiteY3" fmla="*/ 20288 h 30861"/>
                    <a:gd name="connsiteX4" fmla="*/ 4286 w 58007"/>
                    <a:gd name="connsiteY4" fmla="*/ 0 h 3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007" h="30861">
                      <a:moveTo>
                        <a:pt x="4286" y="0"/>
                      </a:moveTo>
                      <a:lnTo>
                        <a:pt x="58007" y="10478"/>
                      </a:lnTo>
                      <a:lnTo>
                        <a:pt x="54388" y="30861"/>
                      </a:lnTo>
                      <a:lnTo>
                        <a:pt x="0" y="20288"/>
                      </a:lnTo>
                      <a:lnTo>
                        <a:pt x="4286" y="0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38" name="자유형: 도형 1737">
                  <a:extLst>
                    <a:ext uri="{FF2B5EF4-FFF2-40B4-BE49-F238E27FC236}">
                      <a16:creationId xmlns:a16="http://schemas.microsoft.com/office/drawing/2014/main" id="{D50AE926-0254-984C-D60E-F08674E0DDD7}"/>
                    </a:ext>
                  </a:extLst>
                </p:cNvPr>
                <p:cNvSpPr/>
                <p:nvPr/>
              </p:nvSpPr>
              <p:spPr>
                <a:xfrm>
                  <a:off x="8964000" y="4443170"/>
                  <a:ext cx="92297" cy="37052"/>
                </a:xfrm>
                <a:custGeom>
                  <a:avLst/>
                  <a:gdLst>
                    <a:gd name="connsiteX0" fmla="*/ 4858 w 92297"/>
                    <a:gd name="connsiteY0" fmla="*/ 0 h 37052"/>
                    <a:gd name="connsiteX1" fmla="*/ 92297 w 92297"/>
                    <a:gd name="connsiteY1" fmla="*/ 16954 h 37052"/>
                    <a:gd name="connsiteX2" fmla="*/ 87154 w 92297"/>
                    <a:gd name="connsiteY2" fmla="*/ 37052 h 37052"/>
                    <a:gd name="connsiteX3" fmla="*/ 0 w 92297"/>
                    <a:gd name="connsiteY3" fmla="*/ 20193 h 37052"/>
                    <a:gd name="connsiteX4" fmla="*/ 4858 w 92297"/>
                    <a:gd name="connsiteY4" fmla="*/ 0 h 3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297" h="37052">
                      <a:moveTo>
                        <a:pt x="4858" y="0"/>
                      </a:moveTo>
                      <a:lnTo>
                        <a:pt x="92297" y="16954"/>
                      </a:lnTo>
                      <a:lnTo>
                        <a:pt x="87154" y="37052"/>
                      </a:lnTo>
                      <a:lnTo>
                        <a:pt x="0" y="20193"/>
                      </a:lnTo>
                      <a:lnTo>
                        <a:pt x="4858" y="0"/>
                      </a:lnTo>
                      <a:close/>
                    </a:path>
                  </a:pathLst>
                </a:custGeom>
                <a:solidFill>
                  <a:srgbClr val="2632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739" name="그래픽 32">
                <a:extLst>
                  <a:ext uri="{FF2B5EF4-FFF2-40B4-BE49-F238E27FC236}">
                    <a16:creationId xmlns:a16="http://schemas.microsoft.com/office/drawing/2014/main" id="{C59B8413-6C9F-2095-C5C2-8A42352FF059}"/>
                  </a:ext>
                </a:extLst>
              </p:cNvPr>
              <p:cNvGrpSpPr/>
              <p:nvPr/>
            </p:nvGrpSpPr>
            <p:grpSpPr>
              <a:xfrm>
                <a:off x="8947617" y="4440123"/>
                <a:ext cx="308610" cy="79152"/>
                <a:chOff x="8947617" y="4440123"/>
                <a:chExt cx="308610" cy="79152"/>
              </a:xfrm>
              <a:solidFill>
                <a:srgbClr val="FFFFFF"/>
              </a:solidFill>
            </p:grpSpPr>
            <p:sp>
              <p:nvSpPr>
                <p:cNvPr id="1740" name="자유형: 도형 1739">
                  <a:extLst>
                    <a:ext uri="{FF2B5EF4-FFF2-40B4-BE49-F238E27FC236}">
                      <a16:creationId xmlns:a16="http://schemas.microsoft.com/office/drawing/2014/main" id="{7C011266-E5C1-3B00-93F8-8C5060596656}"/>
                    </a:ext>
                  </a:extLst>
                </p:cNvPr>
                <p:cNvSpPr/>
                <p:nvPr/>
              </p:nvSpPr>
              <p:spPr>
                <a:xfrm>
                  <a:off x="8947617" y="4440123"/>
                  <a:ext cx="11429" cy="21335"/>
                </a:xfrm>
                <a:custGeom>
                  <a:avLst/>
                  <a:gdLst>
                    <a:gd name="connsiteX0" fmla="*/ 6382 w 11429"/>
                    <a:gd name="connsiteY0" fmla="*/ 21336 h 21335"/>
                    <a:gd name="connsiteX1" fmla="*/ 0 w 11429"/>
                    <a:gd name="connsiteY1" fmla="*/ 20098 h 21335"/>
                    <a:gd name="connsiteX2" fmla="*/ 5810 w 11429"/>
                    <a:gd name="connsiteY2" fmla="*/ 0 h 21335"/>
                    <a:gd name="connsiteX3" fmla="*/ 11430 w 11429"/>
                    <a:gd name="connsiteY3" fmla="*/ 1143 h 21335"/>
                    <a:gd name="connsiteX4" fmla="*/ 6382 w 11429"/>
                    <a:gd name="connsiteY4" fmla="*/ 21336 h 21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9" h="21335">
                      <a:moveTo>
                        <a:pt x="6382" y="21336"/>
                      </a:moveTo>
                      <a:lnTo>
                        <a:pt x="0" y="20098"/>
                      </a:lnTo>
                      <a:lnTo>
                        <a:pt x="5810" y="0"/>
                      </a:lnTo>
                      <a:lnTo>
                        <a:pt x="11430" y="1143"/>
                      </a:lnTo>
                      <a:lnTo>
                        <a:pt x="6382" y="213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41" name="자유형: 도형 1740">
                  <a:extLst>
                    <a:ext uri="{FF2B5EF4-FFF2-40B4-BE49-F238E27FC236}">
                      <a16:creationId xmlns:a16="http://schemas.microsoft.com/office/drawing/2014/main" id="{33D08468-568E-8EBF-C83D-6754DE927F1F}"/>
                    </a:ext>
                  </a:extLst>
                </p:cNvPr>
                <p:cNvSpPr/>
                <p:nvPr/>
              </p:nvSpPr>
              <p:spPr>
                <a:xfrm>
                  <a:off x="9061060" y="4462030"/>
                  <a:ext cx="131635" cy="44767"/>
                </a:xfrm>
                <a:custGeom>
                  <a:avLst/>
                  <a:gdLst>
                    <a:gd name="connsiteX0" fmla="*/ 127159 w 131635"/>
                    <a:gd name="connsiteY0" fmla="*/ 44768 h 44767"/>
                    <a:gd name="connsiteX1" fmla="*/ 0 w 131635"/>
                    <a:gd name="connsiteY1" fmla="*/ 20098 h 44767"/>
                    <a:gd name="connsiteX2" fmla="*/ 4953 w 131635"/>
                    <a:gd name="connsiteY2" fmla="*/ 0 h 44767"/>
                    <a:gd name="connsiteX3" fmla="*/ 131635 w 131635"/>
                    <a:gd name="connsiteY3" fmla="*/ 24479 h 44767"/>
                    <a:gd name="connsiteX4" fmla="*/ 127159 w 131635"/>
                    <a:gd name="connsiteY4" fmla="*/ 44768 h 44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635" h="44767">
                      <a:moveTo>
                        <a:pt x="127159" y="44768"/>
                      </a:moveTo>
                      <a:lnTo>
                        <a:pt x="0" y="20098"/>
                      </a:lnTo>
                      <a:lnTo>
                        <a:pt x="4953" y="0"/>
                      </a:lnTo>
                      <a:lnTo>
                        <a:pt x="131635" y="24479"/>
                      </a:lnTo>
                      <a:lnTo>
                        <a:pt x="127159" y="447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42" name="자유형: 도형 1741">
                  <a:extLst>
                    <a:ext uri="{FF2B5EF4-FFF2-40B4-BE49-F238E27FC236}">
                      <a16:creationId xmlns:a16="http://schemas.microsoft.com/office/drawing/2014/main" id="{3AA1CF92-18DF-26B0-DB6C-6B021FF5AAC3}"/>
                    </a:ext>
                  </a:extLst>
                </p:cNvPr>
                <p:cNvSpPr/>
                <p:nvPr/>
              </p:nvSpPr>
              <p:spPr>
                <a:xfrm>
                  <a:off x="9198220" y="4488414"/>
                  <a:ext cx="58007" cy="30861"/>
                </a:xfrm>
                <a:custGeom>
                  <a:avLst/>
                  <a:gdLst>
                    <a:gd name="connsiteX0" fmla="*/ 4286 w 58007"/>
                    <a:gd name="connsiteY0" fmla="*/ 0 h 30861"/>
                    <a:gd name="connsiteX1" fmla="*/ 58007 w 58007"/>
                    <a:gd name="connsiteY1" fmla="*/ 10478 h 30861"/>
                    <a:gd name="connsiteX2" fmla="*/ 54388 w 58007"/>
                    <a:gd name="connsiteY2" fmla="*/ 30861 h 30861"/>
                    <a:gd name="connsiteX3" fmla="*/ 0 w 58007"/>
                    <a:gd name="connsiteY3" fmla="*/ 20288 h 30861"/>
                    <a:gd name="connsiteX4" fmla="*/ 4286 w 58007"/>
                    <a:gd name="connsiteY4" fmla="*/ 0 h 3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007" h="30861">
                      <a:moveTo>
                        <a:pt x="4286" y="0"/>
                      </a:moveTo>
                      <a:lnTo>
                        <a:pt x="58007" y="10478"/>
                      </a:lnTo>
                      <a:lnTo>
                        <a:pt x="54388" y="30861"/>
                      </a:lnTo>
                      <a:lnTo>
                        <a:pt x="0" y="20288"/>
                      </a:lnTo>
                      <a:lnTo>
                        <a:pt x="428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43" name="자유형: 도형 1742">
                  <a:extLst>
                    <a:ext uri="{FF2B5EF4-FFF2-40B4-BE49-F238E27FC236}">
                      <a16:creationId xmlns:a16="http://schemas.microsoft.com/office/drawing/2014/main" id="{0290B0AC-7B0C-E831-B0FF-F717BE64E99C}"/>
                    </a:ext>
                  </a:extLst>
                </p:cNvPr>
                <p:cNvSpPr/>
                <p:nvPr/>
              </p:nvSpPr>
              <p:spPr>
                <a:xfrm>
                  <a:off x="8964000" y="4443170"/>
                  <a:ext cx="92297" cy="37052"/>
                </a:xfrm>
                <a:custGeom>
                  <a:avLst/>
                  <a:gdLst>
                    <a:gd name="connsiteX0" fmla="*/ 4858 w 92297"/>
                    <a:gd name="connsiteY0" fmla="*/ 0 h 37052"/>
                    <a:gd name="connsiteX1" fmla="*/ 92297 w 92297"/>
                    <a:gd name="connsiteY1" fmla="*/ 16954 h 37052"/>
                    <a:gd name="connsiteX2" fmla="*/ 87154 w 92297"/>
                    <a:gd name="connsiteY2" fmla="*/ 37052 h 37052"/>
                    <a:gd name="connsiteX3" fmla="*/ 0 w 92297"/>
                    <a:gd name="connsiteY3" fmla="*/ 20193 h 37052"/>
                    <a:gd name="connsiteX4" fmla="*/ 4858 w 92297"/>
                    <a:gd name="connsiteY4" fmla="*/ 0 h 3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297" h="37052">
                      <a:moveTo>
                        <a:pt x="4858" y="0"/>
                      </a:moveTo>
                      <a:lnTo>
                        <a:pt x="92297" y="16954"/>
                      </a:lnTo>
                      <a:lnTo>
                        <a:pt x="87154" y="37052"/>
                      </a:lnTo>
                      <a:lnTo>
                        <a:pt x="0" y="20193"/>
                      </a:lnTo>
                      <a:lnTo>
                        <a:pt x="485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744" name="그래픽 32">
                <a:extLst>
                  <a:ext uri="{FF2B5EF4-FFF2-40B4-BE49-F238E27FC236}">
                    <a16:creationId xmlns:a16="http://schemas.microsoft.com/office/drawing/2014/main" id="{E1801DF4-59C3-16E2-183F-5E0AC70CD148}"/>
                  </a:ext>
                </a:extLst>
              </p:cNvPr>
              <p:cNvGrpSpPr/>
              <p:nvPr/>
            </p:nvGrpSpPr>
            <p:grpSpPr>
              <a:xfrm>
                <a:off x="9110779" y="4472058"/>
                <a:ext cx="42293" cy="25950"/>
                <a:chOff x="9110779" y="4472058"/>
                <a:chExt cx="42293" cy="25950"/>
              </a:xfrm>
              <a:noFill/>
            </p:grpSpPr>
            <p:sp>
              <p:nvSpPr>
                <p:cNvPr id="1745" name="자유형: 도형 1744">
                  <a:extLst>
                    <a:ext uri="{FF2B5EF4-FFF2-40B4-BE49-F238E27FC236}">
                      <a16:creationId xmlns:a16="http://schemas.microsoft.com/office/drawing/2014/main" id="{16F21CD6-34BD-5F85-4D9D-F31CE4916B15}"/>
                    </a:ext>
                  </a:extLst>
                </p:cNvPr>
                <p:cNvSpPr/>
                <p:nvPr/>
              </p:nvSpPr>
              <p:spPr>
                <a:xfrm>
                  <a:off x="9110779" y="4472058"/>
                  <a:ext cx="42293" cy="25950"/>
                </a:xfrm>
                <a:custGeom>
                  <a:avLst/>
                  <a:gdLst>
                    <a:gd name="connsiteX0" fmla="*/ 42197 w 42293"/>
                    <a:gd name="connsiteY0" fmla="*/ 10737 h 25950"/>
                    <a:gd name="connsiteX1" fmla="*/ 39339 w 42293"/>
                    <a:gd name="connsiteY1" fmla="*/ 23024 h 25950"/>
                    <a:gd name="connsiteX2" fmla="*/ 34958 w 42293"/>
                    <a:gd name="connsiteY2" fmla="*/ 25882 h 25950"/>
                    <a:gd name="connsiteX3" fmla="*/ 3144 w 42293"/>
                    <a:gd name="connsiteY3" fmla="*/ 20262 h 25950"/>
                    <a:gd name="connsiteX4" fmla="*/ 96 w 42293"/>
                    <a:gd name="connsiteY4" fmla="*/ 15595 h 25950"/>
                    <a:gd name="connsiteX5" fmla="*/ 3335 w 42293"/>
                    <a:gd name="connsiteY5" fmla="*/ 2831 h 25950"/>
                    <a:gd name="connsiteX6" fmla="*/ 7716 w 42293"/>
                    <a:gd name="connsiteY6" fmla="*/ 69 h 25950"/>
                    <a:gd name="connsiteX7" fmla="*/ 39244 w 42293"/>
                    <a:gd name="connsiteY7" fmla="*/ 6165 h 25950"/>
                    <a:gd name="connsiteX8" fmla="*/ 42197 w 42293"/>
                    <a:gd name="connsiteY8" fmla="*/ 10737 h 25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293" h="25950">
                      <a:moveTo>
                        <a:pt x="42197" y="10737"/>
                      </a:moveTo>
                      <a:lnTo>
                        <a:pt x="39339" y="23024"/>
                      </a:lnTo>
                      <a:cubicBezTo>
                        <a:pt x="38863" y="25024"/>
                        <a:pt x="36958" y="26263"/>
                        <a:pt x="34958" y="25882"/>
                      </a:cubicBezTo>
                      <a:lnTo>
                        <a:pt x="3144" y="20262"/>
                      </a:lnTo>
                      <a:cubicBezTo>
                        <a:pt x="954" y="19881"/>
                        <a:pt x="-380" y="17785"/>
                        <a:pt x="96" y="15595"/>
                      </a:cubicBezTo>
                      <a:lnTo>
                        <a:pt x="3335" y="2831"/>
                      </a:lnTo>
                      <a:cubicBezTo>
                        <a:pt x="3811" y="926"/>
                        <a:pt x="5716" y="-312"/>
                        <a:pt x="7716" y="69"/>
                      </a:cubicBezTo>
                      <a:lnTo>
                        <a:pt x="39244" y="6165"/>
                      </a:lnTo>
                      <a:cubicBezTo>
                        <a:pt x="41340" y="6546"/>
                        <a:pt x="42673" y="8641"/>
                        <a:pt x="42197" y="10737"/>
                      </a:cubicBezTo>
                      <a:close/>
                    </a:path>
                  </a:pathLst>
                </a:custGeom>
                <a:noFill/>
                <a:ln w="5620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46" name="자유형: 도형 1745">
                  <a:extLst>
                    <a:ext uri="{FF2B5EF4-FFF2-40B4-BE49-F238E27FC236}">
                      <a16:creationId xmlns:a16="http://schemas.microsoft.com/office/drawing/2014/main" id="{41B28BDC-00F1-01D5-A657-B6B09FCCBAB8}"/>
                    </a:ext>
                  </a:extLst>
                </p:cNvPr>
                <p:cNvSpPr/>
                <p:nvPr/>
              </p:nvSpPr>
              <p:spPr>
                <a:xfrm>
                  <a:off x="9116877" y="4482128"/>
                  <a:ext cx="9715" cy="1714"/>
                </a:xfrm>
                <a:custGeom>
                  <a:avLst/>
                  <a:gdLst>
                    <a:gd name="connsiteX0" fmla="*/ 9716 w 9715"/>
                    <a:gd name="connsiteY0" fmla="*/ 1715 h 1714"/>
                    <a:gd name="connsiteX1" fmla="*/ 0 w 9715"/>
                    <a:gd name="connsiteY1" fmla="*/ 0 h 1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15" h="1714">
                      <a:moveTo>
                        <a:pt x="9716" y="1715"/>
                      </a:moveTo>
                      <a:lnTo>
                        <a:pt x="0" y="0"/>
                      </a:lnTo>
                    </a:path>
                  </a:pathLst>
                </a:custGeom>
                <a:ln w="5620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747" name="그래픽 32">
              <a:extLst>
                <a:ext uri="{FF2B5EF4-FFF2-40B4-BE49-F238E27FC236}">
                  <a16:creationId xmlns:a16="http://schemas.microsoft.com/office/drawing/2014/main" id="{4478AC3C-45AC-85A4-385B-0F1A22F8C943}"/>
                </a:ext>
              </a:extLst>
            </p:cNvPr>
            <p:cNvGrpSpPr/>
            <p:nvPr/>
          </p:nvGrpSpPr>
          <p:grpSpPr>
            <a:xfrm>
              <a:off x="9053631" y="4090745"/>
              <a:ext cx="105266" cy="158898"/>
              <a:chOff x="9053631" y="3919295"/>
              <a:chExt cx="105266" cy="158898"/>
            </a:xfrm>
          </p:grpSpPr>
          <p:sp>
            <p:nvSpPr>
              <p:cNvPr id="1748" name="자유형: 도형 1747">
                <a:extLst>
                  <a:ext uri="{FF2B5EF4-FFF2-40B4-BE49-F238E27FC236}">
                    <a16:creationId xmlns:a16="http://schemas.microsoft.com/office/drawing/2014/main" id="{836D1E9D-302B-1288-3503-F500A93E7B96}"/>
                  </a:ext>
                </a:extLst>
              </p:cNvPr>
              <p:cNvSpPr/>
              <p:nvPr/>
            </p:nvSpPr>
            <p:spPr>
              <a:xfrm>
                <a:off x="9053631" y="3919295"/>
                <a:ext cx="105266" cy="158898"/>
              </a:xfrm>
              <a:custGeom>
                <a:avLst/>
                <a:gdLst>
                  <a:gd name="connsiteX0" fmla="*/ 6382 w 105266"/>
                  <a:gd name="connsiteY0" fmla="*/ 0 h 158898"/>
                  <a:gd name="connsiteX1" fmla="*/ 82010 w 105266"/>
                  <a:gd name="connsiteY1" fmla="*/ 62675 h 158898"/>
                  <a:gd name="connsiteX2" fmla="*/ 102394 w 105266"/>
                  <a:gd name="connsiteY2" fmla="*/ 126873 h 158898"/>
                  <a:gd name="connsiteX3" fmla="*/ 92202 w 105266"/>
                  <a:gd name="connsiteY3" fmla="*/ 157639 h 158898"/>
                  <a:gd name="connsiteX4" fmla="*/ 0 w 105266"/>
                  <a:gd name="connsiteY4" fmla="*/ 124873 h 158898"/>
                  <a:gd name="connsiteX5" fmla="*/ 6477 w 105266"/>
                  <a:gd name="connsiteY5" fmla="*/ 95 h 15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266" h="158898">
                    <a:moveTo>
                      <a:pt x="6382" y="0"/>
                    </a:moveTo>
                    <a:lnTo>
                      <a:pt x="82010" y="62675"/>
                    </a:lnTo>
                    <a:cubicBezTo>
                      <a:pt x="74581" y="93345"/>
                      <a:pt x="87439" y="121634"/>
                      <a:pt x="102394" y="126873"/>
                    </a:cubicBezTo>
                    <a:cubicBezTo>
                      <a:pt x="102394" y="126873"/>
                      <a:pt x="113443" y="153162"/>
                      <a:pt x="92202" y="157639"/>
                    </a:cubicBezTo>
                    <a:cubicBezTo>
                      <a:pt x="49149" y="166592"/>
                      <a:pt x="0" y="124873"/>
                      <a:pt x="0" y="124873"/>
                    </a:cubicBezTo>
                    <a:cubicBezTo>
                      <a:pt x="22765" y="100394"/>
                      <a:pt x="14573" y="39243"/>
                      <a:pt x="6477" y="95"/>
                    </a:cubicBezTo>
                    <a:close/>
                  </a:path>
                </a:pathLst>
              </a:custGeom>
              <a:solidFill>
                <a:srgbClr val="EBB3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49" name="자유형: 도형 1748">
                <a:extLst>
                  <a:ext uri="{FF2B5EF4-FFF2-40B4-BE49-F238E27FC236}">
                    <a16:creationId xmlns:a16="http://schemas.microsoft.com/office/drawing/2014/main" id="{D2B13BA3-D738-2FAE-1F1B-88C52C13210F}"/>
                  </a:ext>
                </a:extLst>
              </p:cNvPr>
              <p:cNvSpPr/>
              <p:nvPr/>
            </p:nvSpPr>
            <p:spPr>
              <a:xfrm>
                <a:off x="9089461" y="3944823"/>
                <a:ext cx="46084" cy="58769"/>
              </a:xfrm>
              <a:custGeom>
                <a:avLst/>
                <a:gdLst>
                  <a:gd name="connsiteX0" fmla="*/ 1317 w 46084"/>
                  <a:gd name="connsiteY0" fmla="*/ 0 h 58769"/>
                  <a:gd name="connsiteX1" fmla="*/ 46084 w 46084"/>
                  <a:gd name="connsiteY1" fmla="*/ 37052 h 58769"/>
                  <a:gd name="connsiteX2" fmla="*/ 42465 w 46084"/>
                  <a:gd name="connsiteY2" fmla="*/ 58769 h 58769"/>
                  <a:gd name="connsiteX3" fmla="*/ 555 w 46084"/>
                  <a:gd name="connsiteY3" fmla="*/ 21241 h 58769"/>
                  <a:gd name="connsiteX4" fmla="*/ 1317 w 46084"/>
                  <a:gd name="connsiteY4" fmla="*/ 0 h 58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84" h="58769">
                    <a:moveTo>
                      <a:pt x="1317" y="0"/>
                    </a:moveTo>
                    <a:lnTo>
                      <a:pt x="46084" y="37052"/>
                    </a:lnTo>
                    <a:cubicBezTo>
                      <a:pt x="44275" y="44291"/>
                      <a:pt x="42941" y="51625"/>
                      <a:pt x="42465" y="58769"/>
                    </a:cubicBezTo>
                    <a:cubicBezTo>
                      <a:pt x="25701" y="56674"/>
                      <a:pt x="2555" y="38671"/>
                      <a:pt x="555" y="21241"/>
                    </a:cubicBezTo>
                    <a:cubicBezTo>
                      <a:pt x="-397" y="12478"/>
                      <a:pt x="-112" y="4096"/>
                      <a:pt x="1317" y="0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750" name="그래픽 32">
              <a:extLst>
                <a:ext uri="{FF2B5EF4-FFF2-40B4-BE49-F238E27FC236}">
                  <a16:creationId xmlns:a16="http://schemas.microsoft.com/office/drawing/2014/main" id="{0B755865-BA50-3346-6D76-6793073B5DB5}"/>
                </a:ext>
              </a:extLst>
            </p:cNvPr>
            <p:cNvGrpSpPr/>
            <p:nvPr/>
          </p:nvGrpSpPr>
          <p:grpSpPr>
            <a:xfrm>
              <a:off x="8964735" y="3918732"/>
              <a:ext cx="235649" cy="243195"/>
              <a:chOff x="8964735" y="3747282"/>
              <a:chExt cx="235649" cy="243195"/>
            </a:xfrm>
          </p:grpSpPr>
          <p:sp>
            <p:nvSpPr>
              <p:cNvPr id="1751" name="자유형: 도형 1750">
                <a:extLst>
                  <a:ext uri="{FF2B5EF4-FFF2-40B4-BE49-F238E27FC236}">
                    <a16:creationId xmlns:a16="http://schemas.microsoft.com/office/drawing/2014/main" id="{BEF3C7E0-0F9A-34A7-F4B0-97EAA214C8C1}"/>
                  </a:ext>
                </a:extLst>
              </p:cNvPr>
              <p:cNvSpPr/>
              <p:nvPr/>
            </p:nvSpPr>
            <p:spPr>
              <a:xfrm>
                <a:off x="9108626" y="3792424"/>
                <a:ext cx="45004" cy="57643"/>
              </a:xfrm>
              <a:custGeom>
                <a:avLst/>
                <a:gdLst>
                  <a:gd name="connsiteX0" fmla="*/ 18156 w 45004"/>
                  <a:gd name="connsiteY0" fmla="*/ 3046 h 57643"/>
                  <a:gd name="connsiteX1" fmla="*/ 30443 w 45004"/>
                  <a:gd name="connsiteY1" fmla="*/ 57053 h 57643"/>
                  <a:gd name="connsiteX2" fmla="*/ 18156 w 45004"/>
                  <a:gd name="connsiteY2" fmla="*/ 3046 h 57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004" h="57643">
                    <a:moveTo>
                      <a:pt x="18156" y="3046"/>
                    </a:moveTo>
                    <a:cubicBezTo>
                      <a:pt x="36444" y="14476"/>
                      <a:pt x="61209" y="48861"/>
                      <a:pt x="30443" y="57053"/>
                    </a:cubicBezTo>
                    <a:cubicBezTo>
                      <a:pt x="-323" y="65340"/>
                      <a:pt x="-13372" y="-16575"/>
                      <a:pt x="18156" y="304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52" name="자유형: 도형 1751">
                <a:extLst>
                  <a:ext uri="{FF2B5EF4-FFF2-40B4-BE49-F238E27FC236}">
                    <a16:creationId xmlns:a16="http://schemas.microsoft.com/office/drawing/2014/main" id="{64516932-EF46-5814-BEBE-6671F3478B3F}"/>
                  </a:ext>
                </a:extLst>
              </p:cNvPr>
              <p:cNvSpPr/>
              <p:nvPr/>
            </p:nvSpPr>
            <p:spPr>
              <a:xfrm>
                <a:off x="9017197" y="3795461"/>
                <a:ext cx="183188" cy="195016"/>
              </a:xfrm>
              <a:custGeom>
                <a:avLst/>
                <a:gdLst>
                  <a:gd name="connsiteX0" fmla="*/ 15098 w 183188"/>
                  <a:gd name="connsiteY0" fmla="*/ 117453 h 195016"/>
                  <a:gd name="connsiteX1" fmla="*/ 100823 w 183188"/>
                  <a:gd name="connsiteY1" fmla="*/ 193558 h 195016"/>
                  <a:gd name="connsiteX2" fmla="*/ 178547 w 183188"/>
                  <a:gd name="connsiteY2" fmla="*/ 96974 h 195016"/>
                  <a:gd name="connsiteX3" fmla="*/ 57675 w 183188"/>
                  <a:gd name="connsiteY3" fmla="*/ 1438 h 195016"/>
                  <a:gd name="connsiteX4" fmla="*/ 15098 w 183188"/>
                  <a:gd name="connsiteY4" fmla="*/ 117548 h 195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188" h="195016">
                    <a:moveTo>
                      <a:pt x="15098" y="117453"/>
                    </a:moveTo>
                    <a:cubicBezTo>
                      <a:pt x="47102" y="159649"/>
                      <a:pt x="63676" y="185937"/>
                      <a:pt x="100823" y="193558"/>
                    </a:cubicBezTo>
                    <a:cubicBezTo>
                      <a:pt x="156735" y="204892"/>
                      <a:pt x="197311" y="148028"/>
                      <a:pt x="178547" y="96974"/>
                    </a:cubicBezTo>
                    <a:cubicBezTo>
                      <a:pt x="161593" y="51063"/>
                      <a:pt x="112158" y="-10182"/>
                      <a:pt x="57675" y="1438"/>
                    </a:cubicBezTo>
                    <a:cubicBezTo>
                      <a:pt x="3954" y="12868"/>
                      <a:pt x="-16811" y="75352"/>
                      <a:pt x="15098" y="117548"/>
                    </a:cubicBezTo>
                    <a:close/>
                  </a:path>
                </a:pathLst>
              </a:custGeom>
              <a:solidFill>
                <a:srgbClr val="FFB57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53" name="자유형: 도형 1752">
                <a:extLst>
                  <a:ext uri="{FF2B5EF4-FFF2-40B4-BE49-F238E27FC236}">
                    <a16:creationId xmlns:a16="http://schemas.microsoft.com/office/drawing/2014/main" id="{3A4C6C1B-C198-EBF4-8B40-E1CB185B31BF}"/>
                  </a:ext>
                </a:extLst>
              </p:cNvPr>
              <p:cNvSpPr/>
              <p:nvPr/>
            </p:nvSpPr>
            <p:spPr>
              <a:xfrm>
                <a:off x="8969618" y="3822141"/>
                <a:ext cx="104465" cy="136623"/>
              </a:xfrm>
              <a:custGeom>
                <a:avLst/>
                <a:gdLst>
                  <a:gd name="connsiteX0" fmla="*/ 72106 w 104465"/>
                  <a:gd name="connsiteY0" fmla="*/ 44863 h 136623"/>
                  <a:gd name="connsiteX1" fmla="*/ 33720 w 104465"/>
                  <a:gd name="connsiteY1" fmla="*/ 0 h 136623"/>
                  <a:gd name="connsiteX2" fmla="*/ 6003 w 104465"/>
                  <a:gd name="connsiteY2" fmla="*/ 59912 h 136623"/>
                  <a:gd name="connsiteX3" fmla="*/ 103920 w 104465"/>
                  <a:gd name="connsiteY3" fmla="*/ 135255 h 136623"/>
                  <a:gd name="connsiteX4" fmla="*/ 63057 w 104465"/>
                  <a:gd name="connsiteY4" fmla="*/ 47911 h 136623"/>
                  <a:gd name="connsiteX5" fmla="*/ 72106 w 104465"/>
                  <a:gd name="connsiteY5" fmla="*/ 44767 h 13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465" h="136623">
                    <a:moveTo>
                      <a:pt x="72106" y="44863"/>
                    </a:moveTo>
                    <a:lnTo>
                      <a:pt x="33720" y="0"/>
                    </a:lnTo>
                    <a:cubicBezTo>
                      <a:pt x="33720" y="0"/>
                      <a:pt x="-17048" y="37338"/>
                      <a:pt x="6003" y="59912"/>
                    </a:cubicBezTo>
                    <a:cubicBezTo>
                      <a:pt x="-9238" y="95631"/>
                      <a:pt x="51151" y="145542"/>
                      <a:pt x="103920" y="135255"/>
                    </a:cubicBezTo>
                    <a:cubicBezTo>
                      <a:pt x="110016" y="103061"/>
                      <a:pt x="63057" y="47911"/>
                      <a:pt x="63057" y="47911"/>
                    </a:cubicBezTo>
                    <a:cubicBezTo>
                      <a:pt x="65915" y="47054"/>
                      <a:pt x="68963" y="45911"/>
                      <a:pt x="72106" y="4476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54" name="자유형: 도형 1753">
                <a:extLst>
                  <a:ext uri="{FF2B5EF4-FFF2-40B4-BE49-F238E27FC236}">
                    <a16:creationId xmlns:a16="http://schemas.microsoft.com/office/drawing/2014/main" id="{2D36A1E6-AFB4-9B0A-D103-3CEB04EC03AC}"/>
                  </a:ext>
                </a:extLst>
              </p:cNvPr>
              <p:cNvSpPr/>
              <p:nvPr/>
            </p:nvSpPr>
            <p:spPr>
              <a:xfrm>
                <a:off x="9030175" y="3919940"/>
                <a:ext cx="61820" cy="51831"/>
              </a:xfrm>
              <a:custGeom>
                <a:avLst/>
                <a:gdLst>
                  <a:gd name="connsiteX0" fmla="*/ 9549 w 61820"/>
                  <a:gd name="connsiteY0" fmla="*/ 40979 h 51831"/>
                  <a:gd name="connsiteX1" fmla="*/ 46411 w 61820"/>
                  <a:gd name="connsiteY1" fmla="*/ 51457 h 51831"/>
                  <a:gd name="connsiteX2" fmla="*/ 55460 w 61820"/>
                  <a:gd name="connsiteY2" fmla="*/ 18786 h 51831"/>
                  <a:gd name="connsiteX3" fmla="*/ 10788 w 61820"/>
                  <a:gd name="connsiteY3" fmla="*/ 2879 h 51831"/>
                  <a:gd name="connsiteX4" fmla="*/ 9645 w 61820"/>
                  <a:gd name="connsiteY4" fmla="*/ 40979 h 51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20" h="51831">
                    <a:moveTo>
                      <a:pt x="9549" y="40979"/>
                    </a:moveTo>
                    <a:cubicBezTo>
                      <a:pt x="20598" y="49933"/>
                      <a:pt x="34791" y="52981"/>
                      <a:pt x="46411" y="51457"/>
                    </a:cubicBezTo>
                    <a:cubicBezTo>
                      <a:pt x="63842" y="49266"/>
                      <a:pt x="65937" y="31835"/>
                      <a:pt x="55460" y="18786"/>
                    </a:cubicBezTo>
                    <a:cubicBezTo>
                      <a:pt x="46030" y="7070"/>
                      <a:pt x="25551" y="-5884"/>
                      <a:pt x="10788" y="2879"/>
                    </a:cubicBezTo>
                    <a:cubicBezTo>
                      <a:pt x="-3786" y="11547"/>
                      <a:pt x="-3024" y="30692"/>
                      <a:pt x="9645" y="40979"/>
                    </a:cubicBezTo>
                    <a:close/>
                  </a:path>
                </a:pathLst>
              </a:custGeom>
              <a:solidFill>
                <a:srgbClr val="FFB57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55" name="자유형: 도형 1754">
                <a:extLst>
                  <a:ext uri="{FF2B5EF4-FFF2-40B4-BE49-F238E27FC236}">
                    <a16:creationId xmlns:a16="http://schemas.microsoft.com/office/drawing/2014/main" id="{B5489CEC-44EF-6D77-6FCE-40372D3063FA}"/>
                  </a:ext>
                </a:extLst>
              </p:cNvPr>
              <p:cNvSpPr/>
              <p:nvPr/>
            </p:nvSpPr>
            <p:spPr>
              <a:xfrm>
                <a:off x="9105077" y="3870090"/>
                <a:ext cx="12073" cy="14210"/>
              </a:xfrm>
              <a:custGeom>
                <a:avLst/>
                <a:gdLst>
                  <a:gd name="connsiteX0" fmla="*/ 1798 w 12073"/>
                  <a:gd name="connsiteY0" fmla="*/ 9963 h 14210"/>
                  <a:gd name="connsiteX1" fmla="*/ 10370 w 12073"/>
                  <a:gd name="connsiteY1" fmla="*/ 13582 h 14210"/>
                  <a:gd name="connsiteX2" fmla="*/ 10275 w 12073"/>
                  <a:gd name="connsiteY2" fmla="*/ 4248 h 14210"/>
                  <a:gd name="connsiteX3" fmla="*/ 1703 w 12073"/>
                  <a:gd name="connsiteY3" fmla="*/ 628 h 14210"/>
                  <a:gd name="connsiteX4" fmla="*/ 1798 w 12073"/>
                  <a:gd name="connsiteY4" fmla="*/ 9963 h 1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73" h="14210">
                    <a:moveTo>
                      <a:pt x="1798" y="9963"/>
                    </a:moveTo>
                    <a:cubicBezTo>
                      <a:pt x="4179" y="13582"/>
                      <a:pt x="7989" y="15201"/>
                      <a:pt x="10370" y="13582"/>
                    </a:cubicBezTo>
                    <a:cubicBezTo>
                      <a:pt x="12657" y="11963"/>
                      <a:pt x="12657" y="7772"/>
                      <a:pt x="10275" y="4248"/>
                    </a:cubicBezTo>
                    <a:cubicBezTo>
                      <a:pt x="7894" y="628"/>
                      <a:pt x="4084" y="-991"/>
                      <a:pt x="1703" y="628"/>
                    </a:cubicBezTo>
                    <a:cubicBezTo>
                      <a:pt x="-583" y="2247"/>
                      <a:pt x="-583" y="6438"/>
                      <a:pt x="1798" y="996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56" name="자유형: 도형 1755">
                <a:extLst>
                  <a:ext uri="{FF2B5EF4-FFF2-40B4-BE49-F238E27FC236}">
                    <a16:creationId xmlns:a16="http://schemas.microsoft.com/office/drawing/2014/main" id="{DC64E51B-486F-1311-C66E-FF02037048FB}"/>
                  </a:ext>
                </a:extLst>
              </p:cNvPr>
              <p:cNvSpPr/>
              <p:nvPr/>
            </p:nvSpPr>
            <p:spPr>
              <a:xfrm>
                <a:off x="9145368" y="3842753"/>
                <a:ext cx="12073" cy="14210"/>
              </a:xfrm>
              <a:custGeom>
                <a:avLst/>
                <a:gdLst>
                  <a:gd name="connsiteX0" fmla="*/ 1798 w 12073"/>
                  <a:gd name="connsiteY0" fmla="*/ 9963 h 14210"/>
                  <a:gd name="connsiteX1" fmla="*/ 10371 w 12073"/>
                  <a:gd name="connsiteY1" fmla="*/ 13582 h 14210"/>
                  <a:gd name="connsiteX2" fmla="*/ 10275 w 12073"/>
                  <a:gd name="connsiteY2" fmla="*/ 4248 h 14210"/>
                  <a:gd name="connsiteX3" fmla="*/ 1703 w 12073"/>
                  <a:gd name="connsiteY3" fmla="*/ 628 h 14210"/>
                  <a:gd name="connsiteX4" fmla="*/ 1798 w 12073"/>
                  <a:gd name="connsiteY4" fmla="*/ 9963 h 1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73" h="14210">
                    <a:moveTo>
                      <a:pt x="1798" y="9963"/>
                    </a:moveTo>
                    <a:cubicBezTo>
                      <a:pt x="4179" y="13582"/>
                      <a:pt x="7989" y="15201"/>
                      <a:pt x="10371" y="13582"/>
                    </a:cubicBezTo>
                    <a:cubicBezTo>
                      <a:pt x="12657" y="11963"/>
                      <a:pt x="12657" y="7772"/>
                      <a:pt x="10275" y="4248"/>
                    </a:cubicBezTo>
                    <a:cubicBezTo>
                      <a:pt x="7894" y="628"/>
                      <a:pt x="4084" y="-991"/>
                      <a:pt x="1703" y="628"/>
                    </a:cubicBezTo>
                    <a:cubicBezTo>
                      <a:pt x="-583" y="2247"/>
                      <a:pt x="-583" y="6438"/>
                      <a:pt x="1798" y="996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57" name="자유형: 도형 1756">
                <a:extLst>
                  <a:ext uri="{FF2B5EF4-FFF2-40B4-BE49-F238E27FC236}">
                    <a16:creationId xmlns:a16="http://schemas.microsoft.com/office/drawing/2014/main" id="{CB0963E9-DA43-3510-06EC-73F942D2BF01}"/>
                  </a:ext>
                </a:extLst>
              </p:cNvPr>
              <p:cNvSpPr/>
              <p:nvPr/>
            </p:nvSpPr>
            <p:spPr>
              <a:xfrm>
                <a:off x="9135450" y="3863193"/>
                <a:ext cx="37052" cy="32194"/>
              </a:xfrm>
              <a:custGeom>
                <a:avLst/>
                <a:gdLst>
                  <a:gd name="connsiteX0" fmla="*/ 95 w 37052"/>
                  <a:gd name="connsiteY0" fmla="*/ 0 h 32194"/>
                  <a:gd name="connsiteX1" fmla="*/ 37052 w 37052"/>
                  <a:gd name="connsiteY1" fmla="*/ 17812 h 32194"/>
                  <a:gd name="connsiteX2" fmla="*/ 22003 w 37052"/>
                  <a:gd name="connsiteY2" fmla="*/ 32195 h 32194"/>
                  <a:gd name="connsiteX3" fmla="*/ 0 w 37052"/>
                  <a:gd name="connsiteY3" fmla="*/ 0 h 3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52" h="32194">
                    <a:moveTo>
                      <a:pt x="95" y="0"/>
                    </a:moveTo>
                    <a:cubicBezTo>
                      <a:pt x="95" y="0"/>
                      <a:pt x="21622" y="14288"/>
                      <a:pt x="37052" y="17812"/>
                    </a:cubicBezTo>
                    <a:cubicBezTo>
                      <a:pt x="34576" y="27623"/>
                      <a:pt x="22003" y="32195"/>
                      <a:pt x="22003" y="321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9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58" name="자유형: 도형 1757">
                <a:extLst>
                  <a:ext uri="{FF2B5EF4-FFF2-40B4-BE49-F238E27FC236}">
                    <a16:creationId xmlns:a16="http://schemas.microsoft.com/office/drawing/2014/main" id="{38FEAA6D-0E37-6669-E308-5109A0E1E229}"/>
                  </a:ext>
                </a:extLst>
              </p:cNvPr>
              <p:cNvSpPr/>
              <p:nvPr/>
            </p:nvSpPr>
            <p:spPr>
              <a:xfrm>
                <a:off x="9119124" y="3915303"/>
                <a:ext cx="33960" cy="9745"/>
              </a:xfrm>
              <a:custGeom>
                <a:avLst/>
                <a:gdLst>
                  <a:gd name="connsiteX0" fmla="*/ 5277 w 33960"/>
                  <a:gd name="connsiteY0" fmla="*/ 4373 h 9745"/>
                  <a:gd name="connsiteX1" fmla="*/ 514 w 33960"/>
                  <a:gd name="connsiteY1" fmla="*/ 7421 h 9745"/>
                  <a:gd name="connsiteX2" fmla="*/ 229 w 33960"/>
                  <a:gd name="connsiteY2" fmla="*/ 9231 h 9745"/>
                  <a:gd name="connsiteX3" fmla="*/ 1943 w 33960"/>
                  <a:gd name="connsiteY3" fmla="*/ 9517 h 9745"/>
                  <a:gd name="connsiteX4" fmla="*/ 32233 w 33960"/>
                  <a:gd name="connsiteY4" fmla="*/ 3992 h 9745"/>
                  <a:gd name="connsiteX5" fmla="*/ 33852 w 33960"/>
                  <a:gd name="connsiteY5" fmla="*/ 3230 h 9745"/>
                  <a:gd name="connsiteX6" fmla="*/ 33090 w 33960"/>
                  <a:gd name="connsiteY6" fmla="*/ 1611 h 9745"/>
                  <a:gd name="connsiteX7" fmla="*/ 5182 w 33960"/>
                  <a:gd name="connsiteY7" fmla="*/ 4469 h 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60" h="9745">
                    <a:moveTo>
                      <a:pt x="5277" y="4373"/>
                    </a:moveTo>
                    <a:cubicBezTo>
                      <a:pt x="3753" y="5231"/>
                      <a:pt x="2134" y="6183"/>
                      <a:pt x="514" y="7421"/>
                    </a:cubicBezTo>
                    <a:cubicBezTo>
                      <a:pt x="-57" y="7802"/>
                      <a:pt x="-152" y="8660"/>
                      <a:pt x="229" y="9231"/>
                    </a:cubicBezTo>
                    <a:cubicBezTo>
                      <a:pt x="610" y="9803"/>
                      <a:pt x="1467" y="9898"/>
                      <a:pt x="1943" y="9517"/>
                    </a:cubicBezTo>
                    <a:cubicBezTo>
                      <a:pt x="17278" y="-1627"/>
                      <a:pt x="32042" y="3897"/>
                      <a:pt x="32233" y="3992"/>
                    </a:cubicBezTo>
                    <a:cubicBezTo>
                      <a:pt x="32899" y="4278"/>
                      <a:pt x="33566" y="3992"/>
                      <a:pt x="33852" y="3230"/>
                    </a:cubicBezTo>
                    <a:cubicBezTo>
                      <a:pt x="34138" y="2564"/>
                      <a:pt x="33852" y="1802"/>
                      <a:pt x="33090" y="1611"/>
                    </a:cubicBezTo>
                    <a:cubicBezTo>
                      <a:pt x="32518" y="1421"/>
                      <a:pt x="19755" y="-3342"/>
                      <a:pt x="5182" y="4469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59" name="자유형: 도형 1758">
                <a:extLst>
                  <a:ext uri="{FF2B5EF4-FFF2-40B4-BE49-F238E27FC236}">
                    <a16:creationId xmlns:a16="http://schemas.microsoft.com/office/drawing/2014/main" id="{1A6B42FC-5FF2-F9A6-7729-B9C500807053}"/>
                  </a:ext>
                </a:extLst>
              </p:cNvPr>
              <p:cNvSpPr/>
              <p:nvPr/>
            </p:nvSpPr>
            <p:spPr>
              <a:xfrm>
                <a:off x="9076856" y="3852335"/>
                <a:ext cx="22785" cy="16002"/>
              </a:xfrm>
              <a:custGeom>
                <a:avLst/>
                <a:gdLst>
                  <a:gd name="connsiteX0" fmla="*/ 2492 w 22785"/>
                  <a:gd name="connsiteY0" fmla="*/ 16002 h 16002"/>
                  <a:gd name="connsiteX1" fmla="*/ 4778 w 22785"/>
                  <a:gd name="connsiteY1" fmla="*/ 14859 h 16002"/>
                  <a:gd name="connsiteX2" fmla="*/ 20304 w 22785"/>
                  <a:gd name="connsiteY2" fmla="*/ 5048 h 16002"/>
                  <a:gd name="connsiteX3" fmla="*/ 22780 w 22785"/>
                  <a:gd name="connsiteY3" fmla="*/ 2476 h 16002"/>
                  <a:gd name="connsiteX4" fmla="*/ 20208 w 22785"/>
                  <a:gd name="connsiteY4" fmla="*/ 0 h 16002"/>
                  <a:gd name="connsiteX5" fmla="*/ 396 w 22785"/>
                  <a:gd name="connsiteY5" fmla="*/ 12097 h 16002"/>
                  <a:gd name="connsiteX6" fmla="*/ 1158 w 22785"/>
                  <a:gd name="connsiteY6" fmla="*/ 15621 h 16002"/>
                  <a:gd name="connsiteX7" fmla="*/ 2397 w 22785"/>
                  <a:gd name="connsiteY7" fmla="*/ 16002 h 16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85" h="16002">
                    <a:moveTo>
                      <a:pt x="2492" y="16002"/>
                    </a:moveTo>
                    <a:cubicBezTo>
                      <a:pt x="3349" y="16002"/>
                      <a:pt x="4302" y="15621"/>
                      <a:pt x="4778" y="14859"/>
                    </a:cubicBezTo>
                    <a:cubicBezTo>
                      <a:pt x="10874" y="5334"/>
                      <a:pt x="20208" y="5048"/>
                      <a:pt x="20304" y="5048"/>
                    </a:cubicBezTo>
                    <a:cubicBezTo>
                      <a:pt x="21732" y="5048"/>
                      <a:pt x="22875" y="3905"/>
                      <a:pt x="22780" y="2476"/>
                    </a:cubicBezTo>
                    <a:cubicBezTo>
                      <a:pt x="22685" y="1048"/>
                      <a:pt x="21637" y="0"/>
                      <a:pt x="20208" y="0"/>
                    </a:cubicBezTo>
                    <a:cubicBezTo>
                      <a:pt x="19732" y="0"/>
                      <a:pt x="8016" y="286"/>
                      <a:pt x="396" y="12097"/>
                    </a:cubicBezTo>
                    <a:cubicBezTo>
                      <a:pt x="-366" y="13240"/>
                      <a:pt x="15" y="14859"/>
                      <a:pt x="1158" y="15621"/>
                    </a:cubicBezTo>
                    <a:cubicBezTo>
                      <a:pt x="1539" y="15907"/>
                      <a:pt x="1920" y="16002"/>
                      <a:pt x="2397" y="1600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60" name="자유형: 도형 1759">
                <a:extLst>
                  <a:ext uri="{FF2B5EF4-FFF2-40B4-BE49-F238E27FC236}">
                    <a16:creationId xmlns:a16="http://schemas.microsoft.com/office/drawing/2014/main" id="{B76ED4FD-1CC1-8820-20E7-6F3287248574}"/>
                  </a:ext>
                </a:extLst>
              </p:cNvPr>
              <p:cNvSpPr/>
              <p:nvPr/>
            </p:nvSpPr>
            <p:spPr>
              <a:xfrm>
                <a:off x="9127248" y="3816811"/>
                <a:ext cx="20479" cy="18675"/>
              </a:xfrm>
              <a:custGeom>
                <a:avLst/>
                <a:gdLst>
                  <a:gd name="connsiteX0" fmla="*/ 20395 w 20479"/>
                  <a:gd name="connsiteY0" fmla="*/ 3329 h 18675"/>
                  <a:gd name="connsiteX1" fmla="*/ 20395 w 20479"/>
                  <a:gd name="connsiteY1" fmla="*/ 1901 h 18675"/>
                  <a:gd name="connsiteX2" fmla="*/ 17251 w 20479"/>
                  <a:gd name="connsiteY2" fmla="*/ 91 h 18675"/>
                  <a:gd name="connsiteX3" fmla="*/ 106 w 20479"/>
                  <a:gd name="connsiteY3" fmla="*/ 15426 h 18675"/>
                  <a:gd name="connsiteX4" fmla="*/ 1726 w 20479"/>
                  <a:gd name="connsiteY4" fmla="*/ 18569 h 18675"/>
                  <a:gd name="connsiteX5" fmla="*/ 4869 w 20479"/>
                  <a:gd name="connsiteY5" fmla="*/ 16950 h 18675"/>
                  <a:gd name="connsiteX6" fmla="*/ 18585 w 20479"/>
                  <a:gd name="connsiteY6" fmla="*/ 4949 h 18675"/>
                  <a:gd name="connsiteX7" fmla="*/ 20299 w 20479"/>
                  <a:gd name="connsiteY7" fmla="*/ 3329 h 1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479" h="18675">
                    <a:moveTo>
                      <a:pt x="20395" y="3329"/>
                    </a:moveTo>
                    <a:cubicBezTo>
                      <a:pt x="20395" y="3329"/>
                      <a:pt x="20585" y="2377"/>
                      <a:pt x="20395" y="1901"/>
                    </a:cubicBezTo>
                    <a:cubicBezTo>
                      <a:pt x="20014" y="567"/>
                      <a:pt x="18585" y="-290"/>
                      <a:pt x="17251" y="91"/>
                    </a:cubicBezTo>
                    <a:cubicBezTo>
                      <a:pt x="3821" y="3806"/>
                      <a:pt x="297" y="14950"/>
                      <a:pt x="106" y="15426"/>
                    </a:cubicBezTo>
                    <a:cubicBezTo>
                      <a:pt x="-275" y="16760"/>
                      <a:pt x="392" y="18188"/>
                      <a:pt x="1726" y="18569"/>
                    </a:cubicBezTo>
                    <a:cubicBezTo>
                      <a:pt x="3059" y="18950"/>
                      <a:pt x="4488" y="18284"/>
                      <a:pt x="4869" y="16950"/>
                    </a:cubicBezTo>
                    <a:cubicBezTo>
                      <a:pt x="4964" y="16474"/>
                      <a:pt x="7822" y="7997"/>
                      <a:pt x="18585" y="4949"/>
                    </a:cubicBezTo>
                    <a:cubicBezTo>
                      <a:pt x="19442" y="4758"/>
                      <a:pt x="20014" y="4091"/>
                      <a:pt x="20299" y="3329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61" name="자유형: 도형 1760">
                <a:extLst>
                  <a:ext uri="{FF2B5EF4-FFF2-40B4-BE49-F238E27FC236}">
                    <a16:creationId xmlns:a16="http://schemas.microsoft.com/office/drawing/2014/main" id="{F309E258-EBE8-5BE4-7C7A-90F5129A3777}"/>
                  </a:ext>
                </a:extLst>
              </p:cNvPr>
              <p:cNvSpPr/>
              <p:nvPr/>
            </p:nvSpPr>
            <p:spPr>
              <a:xfrm>
                <a:off x="8964735" y="3747282"/>
                <a:ext cx="175236" cy="137805"/>
              </a:xfrm>
              <a:custGeom>
                <a:avLst/>
                <a:gdLst>
                  <a:gd name="connsiteX0" fmla="*/ 67940 w 175236"/>
                  <a:gd name="connsiteY0" fmla="*/ 122960 h 137805"/>
                  <a:gd name="connsiteX1" fmla="*/ 174620 w 175236"/>
                  <a:gd name="connsiteY1" fmla="*/ 32472 h 137805"/>
                  <a:gd name="connsiteX2" fmla="*/ 138330 w 175236"/>
                  <a:gd name="connsiteY2" fmla="*/ 3993 h 137805"/>
                  <a:gd name="connsiteX3" fmla="*/ 156047 w 175236"/>
                  <a:gd name="connsiteY3" fmla="*/ 16947 h 137805"/>
                  <a:gd name="connsiteX4" fmla="*/ 89753 w 175236"/>
                  <a:gd name="connsiteY4" fmla="*/ 13708 h 137805"/>
                  <a:gd name="connsiteX5" fmla="*/ 112803 w 175236"/>
                  <a:gd name="connsiteY5" fmla="*/ 24662 h 137805"/>
                  <a:gd name="connsiteX6" fmla="*/ 47557 w 175236"/>
                  <a:gd name="connsiteY6" fmla="*/ 56190 h 137805"/>
                  <a:gd name="connsiteX7" fmla="*/ 67845 w 175236"/>
                  <a:gd name="connsiteY7" fmla="*/ 122960 h 137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236" h="137805">
                    <a:moveTo>
                      <a:pt x="67940" y="122960"/>
                    </a:moveTo>
                    <a:cubicBezTo>
                      <a:pt x="67940" y="122960"/>
                      <a:pt x="168524" y="80669"/>
                      <a:pt x="174620" y="32472"/>
                    </a:cubicBezTo>
                    <a:cubicBezTo>
                      <a:pt x="180812" y="-15724"/>
                      <a:pt x="138330" y="3993"/>
                      <a:pt x="138330" y="3993"/>
                    </a:cubicBezTo>
                    <a:cubicBezTo>
                      <a:pt x="138330" y="3993"/>
                      <a:pt x="157952" y="2659"/>
                      <a:pt x="156047" y="16947"/>
                    </a:cubicBezTo>
                    <a:cubicBezTo>
                      <a:pt x="156047" y="16947"/>
                      <a:pt x="122042" y="-6199"/>
                      <a:pt x="89753" y="13708"/>
                    </a:cubicBezTo>
                    <a:cubicBezTo>
                      <a:pt x="89753" y="13708"/>
                      <a:pt x="104897" y="13422"/>
                      <a:pt x="112803" y="24662"/>
                    </a:cubicBezTo>
                    <a:cubicBezTo>
                      <a:pt x="112803" y="24662"/>
                      <a:pt x="82037" y="30663"/>
                      <a:pt x="47557" y="56190"/>
                    </a:cubicBezTo>
                    <a:cubicBezTo>
                      <a:pt x="13076" y="81717"/>
                      <a:pt x="-48836" y="173252"/>
                      <a:pt x="67845" y="12296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762" name="자유형: 도형 1761">
              <a:extLst>
                <a:ext uri="{FF2B5EF4-FFF2-40B4-BE49-F238E27FC236}">
                  <a16:creationId xmlns:a16="http://schemas.microsoft.com/office/drawing/2014/main" id="{3932C358-ABBE-3469-9D30-A7EDC75DCC49}"/>
                </a:ext>
              </a:extLst>
            </p:cNvPr>
            <p:cNvSpPr/>
            <p:nvPr/>
          </p:nvSpPr>
          <p:spPr>
            <a:xfrm>
              <a:off x="9080777" y="4710858"/>
              <a:ext cx="167544" cy="26539"/>
            </a:xfrm>
            <a:custGeom>
              <a:avLst/>
              <a:gdLst>
                <a:gd name="connsiteX0" fmla="*/ 163925 w 167544"/>
                <a:gd name="connsiteY0" fmla="*/ 26540 h 26539"/>
                <a:gd name="connsiteX1" fmla="*/ 0 w 167544"/>
                <a:gd name="connsiteY1" fmla="*/ 7680 h 26539"/>
                <a:gd name="connsiteX2" fmla="*/ 167545 w 167544"/>
                <a:gd name="connsiteY2" fmla="*/ 822 h 26539"/>
                <a:gd name="connsiteX3" fmla="*/ 163925 w 167544"/>
                <a:gd name="connsiteY3" fmla="*/ 26540 h 2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544" h="26539">
                  <a:moveTo>
                    <a:pt x="163925" y="26540"/>
                  </a:moveTo>
                  <a:lnTo>
                    <a:pt x="0" y="7680"/>
                  </a:lnTo>
                  <a:cubicBezTo>
                    <a:pt x="0" y="7680"/>
                    <a:pt x="64865" y="-2988"/>
                    <a:pt x="167545" y="822"/>
                  </a:cubicBezTo>
                  <a:lnTo>
                    <a:pt x="163925" y="26540"/>
                  </a:ln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63" name="자유형: 도형 1762">
              <a:extLst>
                <a:ext uri="{FF2B5EF4-FFF2-40B4-BE49-F238E27FC236}">
                  <a16:creationId xmlns:a16="http://schemas.microsoft.com/office/drawing/2014/main" id="{EC0DED0A-0B75-D37B-972F-B7925082FB47}"/>
                </a:ext>
              </a:extLst>
            </p:cNvPr>
            <p:cNvSpPr/>
            <p:nvPr/>
          </p:nvSpPr>
          <p:spPr>
            <a:xfrm>
              <a:off x="8953904" y="4321632"/>
              <a:ext cx="17378" cy="96012"/>
            </a:xfrm>
            <a:custGeom>
              <a:avLst/>
              <a:gdLst>
                <a:gd name="connsiteX0" fmla="*/ 9430 w 17378"/>
                <a:gd name="connsiteY0" fmla="*/ 96012 h 96012"/>
                <a:gd name="connsiteX1" fmla="*/ 7810 w 17378"/>
                <a:gd name="connsiteY1" fmla="*/ 76009 h 96012"/>
                <a:gd name="connsiteX2" fmla="*/ 6477 w 17378"/>
                <a:gd name="connsiteY2" fmla="*/ 60198 h 96012"/>
                <a:gd name="connsiteX3" fmla="*/ 1619 w 17378"/>
                <a:gd name="connsiteY3" fmla="*/ 20383 h 96012"/>
                <a:gd name="connsiteX4" fmla="*/ 0 w 17378"/>
                <a:gd name="connsiteY4" fmla="*/ 9620 h 96012"/>
                <a:gd name="connsiteX5" fmla="*/ 14383 w 17378"/>
                <a:gd name="connsiteY5" fmla="*/ 0 h 96012"/>
                <a:gd name="connsiteX6" fmla="*/ 9430 w 17378"/>
                <a:gd name="connsiteY6" fmla="*/ 96012 h 9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78" h="96012">
                  <a:moveTo>
                    <a:pt x="9430" y="96012"/>
                  </a:moveTo>
                  <a:cubicBezTo>
                    <a:pt x="8858" y="89345"/>
                    <a:pt x="8382" y="82677"/>
                    <a:pt x="7810" y="76009"/>
                  </a:cubicBezTo>
                  <a:cubicBezTo>
                    <a:pt x="7429" y="70771"/>
                    <a:pt x="6953" y="65437"/>
                    <a:pt x="6477" y="60198"/>
                  </a:cubicBezTo>
                  <a:cubicBezTo>
                    <a:pt x="5048" y="46863"/>
                    <a:pt x="3524" y="33528"/>
                    <a:pt x="1619" y="20383"/>
                  </a:cubicBezTo>
                  <a:cubicBezTo>
                    <a:pt x="1143" y="16764"/>
                    <a:pt x="571" y="13145"/>
                    <a:pt x="0" y="9620"/>
                  </a:cubicBezTo>
                  <a:cubicBezTo>
                    <a:pt x="4381" y="6096"/>
                    <a:pt x="9239" y="2858"/>
                    <a:pt x="14383" y="0"/>
                  </a:cubicBezTo>
                  <a:cubicBezTo>
                    <a:pt x="14383" y="0"/>
                    <a:pt x="23717" y="48101"/>
                    <a:pt x="9430" y="96012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764" name="그래픽 32">
              <a:extLst>
                <a:ext uri="{FF2B5EF4-FFF2-40B4-BE49-F238E27FC236}">
                  <a16:creationId xmlns:a16="http://schemas.microsoft.com/office/drawing/2014/main" id="{5CE58B3B-7CD6-7B38-DD8F-00AD36A87DF2}"/>
                </a:ext>
              </a:extLst>
            </p:cNvPr>
            <p:cNvGrpSpPr/>
            <p:nvPr/>
          </p:nvGrpSpPr>
          <p:grpSpPr>
            <a:xfrm>
              <a:off x="8661772" y="4651673"/>
              <a:ext cx="73595" cy="118776"/>
              <a:chOff x="8661772" y="4480223"/>
              <a:chExt cx="73595" cy="118776"/>
            </a:xfrm>
            <a:solidFill>
              <a:srgbClr val="EBB376"/>
            </a:solidFill>
          </p:grpSpPr>
          <p:sp>
            <p:nvSpPr>
              <p:cNvPr id="1765" name="자유형: 도형 1764">
                <a:extLst>
                  <a:ext uri="{FF2B5EF4-FFF2-40B4-BE49-F238E27FC236}">
                    <a16:creationId xmlns:a16="http://schemas.microsoft.com/office/drawing/2014/main" id="{57FC7612-AF61-56A6-9A01-9C81C4135030}"/>
                  </a:ext>
                </a:extLst>
              </p:cNvPr>
              <p:cNvSpPr/>
              <p:nvPr/>
            </p:nvSpPr>
            <p:spPr>
              <a:xfrm>
                <a:off x="8661772" y="4480223"/>
                <a:ext cx="73595" cy="82105"/>
              </a:xfrm>
              <a:custGeom>
                <a:avLst/>
                <a:gdLst>
                  <a:gd name="connsiteX0" fmla="*/ 28480 w 73595"/>
                  <a:gd name="connsiteY0" fmla="*/ 0 h 82105"/>
                  <a:gd name="connsiteX1" fmla="*/ 0 w 73595"/>
                  <a:gd name="connsiteY1" fmla="*/ 66866 h 82105"/>
                  <a:gd name="connsiteX2" fmla="*/ 61627 w 73595"/>
                  <a:gd name="connsiteY2" fmla="*/ 82106 h 82105"/>
                  <a:gd name="connsiteX3" fmla="*/ 62293 w 73595"/>
                  <a:gd name="connsiteY3" fmla="*/ 4667 h 82105"/>
                  <a:gd name="connsiteX4" fmla="*/ 28480 w 73595"/>
                  <a:gd name="connsiteY4" fmla="*/ 0 h 82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5" h="82105">
                    <a:moveTo>
                      <a:pt x="28480" y="0"/>
                    </a:moveTo>
                    <a:lnTo>
                      <a:pt x="0" y="66866"/>
                    </a:lnTo>
                    <a:lnTo>
                      <a:pt x="61627" y="82106"/>
                    </a:lnTo>
                    <a:cubicBezTo>
                      <a:pt x="61627" y="82106"/>
                      <a:pt x="88106" y="38195"/>
                      <a:pt x="62293" y="4667"/>
                    </a:cubicBezTo>
                    <a:lnTo>
                      <a:pt x="28480" y="0"/>
                    </a:lnTo>
                    <a:close/>
                  </a:path>
                </a:pathLst>
              </a:custGeom>
              <a:solidFill>
                <a:srgbClr val="EBB3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66" name="자유형: 도형 1765">
                <a:extLst>
                  <a:ext uri="{FF2B5EF4-FFF2-40B4-BE49-F238E27FC236}">
                    <a16:creationId xmlns:a16="http://schemas.microsoft.com/office/drawing/2014/main" id="{66D96244-001F-BD22-FC9D-4DF9796D6C3C}"/>
                  </a:ext>
                </a:extLst>
              </p:cNvPr>
              <p:cNvSpPr/>
              <p:nvPr/>
            </p:nvSpPr>
            <p:spPr>
              <a:xfrm>
                <a:off x="8661772" y="4547088"/>
                <a:ext cx="61626" cy="51911"/>
              </a:xfrm>
              <a:custGeom>
                <a:avLst/>
                <a:gdLst>
                  <a:gd name="connsiteX0" fmla="*/ 4381 w 61626"/>
                  <a:gd name="connsiteY0" fmla="*/ 51530 h 51911"/>
                  <a:gd name="connsiteX1" fmla="*/ 53054 w 61626"/>
                  <a:gd name="connsiteY1" fmla="*/ 51911 h 51911"/>
                  <a:gd name="connsiteX2" fmla="*/ 61627 w 61626"/>
                  <a:gd name="connsiteY2" fmla="*/ 15240 h 51911"/>
                  <a:gd name="connsiteX3" fmla="*/ 0 w 61626"/>
                  <a:gd name="connsiteY3" fmla="*/ 0 h 51911"/>
                  <a:gd name="connsiteX4" fmla="*/ 4381 w 61626"/>
                  <a:gd name="connsiteY4" fmla="*/ 51530 h 51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626" h="51911">
                    <a:moveTo>
                      <a:pt x="4381" y="51530"/>
                    </a:moveTo>
                    <a:lnTo>
                      <a:pt x="53054" y="51911"/>
                    </a:lnTo>
                    <a:lnTo>
                      <a:pt x="61627" y="15240"/>
                    </a:lnTo>
                    <a:lnTo>
                      <a:pt x="0" y="0"/>
                    </a:lnTo>
                    <a:lnTo>
                      <a:pt x="4381" y="51530"/>
                    </a:lnTo>
                    <a:close/>
                  </a:path>
                </a:pathLst>
              </a:custGeom>
              <a:solidFill>
                <a:srgbClr val="EBB3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767" name="자유형: 도형 1766">
              <a:extLst>
                <a:ext uri="{FF2B5EF4-FFF2-40B4-BE49-F238E27FC236}">
                  <a16:creationId xmlns:a16="http://schemas.microsoft.com/office/drawing/2014/main" id="{B8265ADC-48C5-2253-81DF-F24C3C6419AC}"/>
                </a:ext>
              </a:extLst>
            </p:cNvPr>
            <p:cNvSpPr/>
            <p:nvPr/>
          </p:nvSpPr>
          <p:spPr>
            <a:xfrm>
              <a:off x="8685203" y="4250194"/>
              <a:ext cx="283090" cy="416528"/>
            </a:xfrm>
            <a:custGeom>
              <a:avLst/>
              <a:gdLst>
                <a:gd name="connsiteX0" fmla="*/ 282321 w 283090"/>
                <a:gd name="connsiteY0" fmla="*/ 46958 h 416528"/>
                <a:gd name="connsiteX1" fmla="*/ 272225 w 283090"/>
                <a:gd name="connsiteY1" fmla="*/ 105918 h 416528"/>
                <a:gd name="connsiteX2" fmla="*/ 214027 w 283090"/>
                <a:gd name="connsiteY2" fmla="*/ 144494 h 416528"/>
                <a:gd name="connsiteX3" fmla="*/ 170498 w 283090"/>
                <a:gd name="connsiteY3" fmla="*/ 178689 h 416528"/>
                <a:gd name="connsiteX4" fmla="*/ 150876 w 283090"/>
                <a:gd name="connsiteY4" fmla="*/ 196120 h 416528"/>
                <a:gd name="connsiteX5" fmla="*/ 135636 w 283090"/>
                <a:gd name="connsiteY5" fmla="*/ 212408 h 416528"/>
                <a:gd name="connsiteX6" fmla="*/ 130778 w 283090"/>
                <a:gd name="connsiteY6" fmla="*/ 219932 h 416528"/>
                <a:gd name="connsiteX7" fmla="*/ 125349 w 283090"/>
                <a:gd name="connsiteY7" fmla="*/ 230314 h 416528"/>
                <a:gd name="connsiteX8" fmla="*/ 114395 w 283090"/>
                <a:gd name="connsiteY8" fmla="*/ 254698 h 416528"/>
                <a:gd name="connsiteX9" fmla="*/ 94393 w 283090"/>
                <a:gd name="connsiteY9" fmla="*/ 307467 h 416528"/>
                <a:gd name="connsiteX10" fmla="*/ 56293 w 283090"/>
                <a:gd name="connsiteY10" fmla="*/ 416528 h 416528"/>
                <a:gd name="connsiteX11" fmla="*/ 0 w 283090"/>
                <a:gd name="connsiteY11" fmla="*/ 403193 h 416528"/>
                <a:gd name="connsiteX12" fmla="*/ 22384 w 283090"/>
                <a:gd name="connsiteY12" fmla="*/ 286131 h 416528"/>
                <a:gd name="connsiteX13" fmla="*/ 38291 w 283090"/>
                <a:gd name="connsiteY13" fmla="*/ 227552 h 416528"/>
                <a:gd name="connsiteX14" fmla="*/ 48482 w 283090"/>
                <a:gd name="connsiteY14" fmla="*/ 197358 h 416528"/>
                <a:gd name="connsiteX15" fmla="*/ 55436 w 283090"/>
                <a:gd name="connsiteY15" fmla="*/ 181261 h 416528"/>
                <a:gd name="connsiteX16" fmla="*/ 65342 w 283090"/>
                <a:gd name="connsiteY16" fmla="*/ 163544 h 416528"/>
                <a:gd name="connsiteX17" fmla="*/ 88011 w 283090"/>
                <a:gd name="connsiteY17" fmla="*/ 135255 h 416528"/>
                <a:gd name="connsiteX18" fmla="*/ 110681 w 283090"/>
                <a:gd name="connsiteY18" fmla="*/ 112204 h 416528"/>
                <a:gd name="connsiteX19" fmla="*/ 157163 w 283090"/>
                <a:gd name="connsiteY19" fmla="*/ 71628 h 416528"/>
                <a:gd name="connsiteX20" fmla="*/ 254222 w 283090"/>
                <a:gd name="connsiteY20" fmla="*/ 0 h 416528"/>
                <a:gd name="connsiteX21" fmla="*/ 282416 w 283090"/>
                <a:gd name="connsiteY21" fmla="*/ 47149 h 4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3090" h="416528">
                  <a:moveTo>
                    <a:pt x="282321" y="46958"/>
                  </a:moveTo>
                  <a:cubicBezTo>
                    <a:pt x="286512" y="88868"/>
                    <a:pt x="272225" y="105918"/>
                    <a:pt x="272225" y="105918"/>
                  </a:cubicBezTo>
                  <a:cubicBezTo>
                    <a:pt x="272225" y="105918"/>
                    <a:pt x="231648" y="131445"/>
                    <a:pt x="214027" y="144494"/>
                  </a:cubicBezTo>
                  <a:cubicBezTo>
                    <a:pt x="199073" y="155734"/>
                    <a:pt x="184404" y="167259"/>
                    <a:pt x="170498" y="178689"/>
                  </a:cubicBezTo>
                  <a:cubicBezTo>
                    <a:pt x="163640" y="184499"/>
                    <a:pt x="156972" y="190309"/>
                    <a:pt x="150876" y="196120"/>
                  </a:cubicBezTo>
                  <a:cubicBezTo>
                    <a:pt x="144875" y="201835"/>
                    <a:pt x="139256" y="207835"/>
                    <a:pt x="135636" y="212408"/>
                  </a:cubicBezTo>
                  <a:cubicBezTo>
                    <a:pt x="134017" y="214217"/>
                    <a:pt x="132398" y="217265"/>
                    <a:pt x="130778" y="219932"/>
                  </a:cubicBezTo>
                  <a:cubicBezTo>
                    <a:pt x="129064" y="222695"/>
                    <a:pt x="127254" y="226885"/>
                    <a:pt x="125349" y="230314"/>
                  </a:cubicBezTo>
                  <a:cubicBezTo>
                    <a:pt x="121634" y="238030"/>
                    <a:pt x="117920" y="246126"/>
                    <a:pt x="114395" y="254698"/>
                  </a:cubicBezTo>
                  <a:cubicBezTo>
                    <a:pt x="107347" y="271748"/>
                    <a:pt x="100679" y="289465"/>
                    <a:pt x="94393" y="307467"/>
                  </a:cubicBezTo>
                  <a:cubicBezTo>
                    <a:pt x="81153" y="343281"/>
                    <a:pt x="68961" y="380238"/>
                    <a:pt x="56293" y="416528"/>
                  </a:cubicBezTo>
                  <a:lnTo>
                    <a:pt x="0" y="403193"/>
                  </a:lnTo>
                  <a:cubicBezTo>
                    <a:pt x="5715" y="363664"/>
                    <a:pt x="13430" y="325184"/>
                    <a:pt x="22384" y="286131"/>
                  </a:cubicBezTo>
                  <a:cubicBezTo>
                    <a:pt x="27051" y="266700"/>
                    <a:pt x="32290" y="247269"/>
                    <a:pt x="38291" y="227552"/>
                  </a:cubicBezTo>
                  <a:cubicBezTo>
                    <a:pt x="41243" y="217646"/>
                    <a:pt x="44672" y="207645"/>
                    <a:pt x="48482" y="197358"/>
                  </a:cubicBezTo>
                  <a:cubicBezTo>
                    <a:pt x="50768" y="191929"/>
                    <a:pt x="52578" y="187071"/>
                    <a:pt x="55436" y="181261"/>
                  </a:cubicBezTo>
                  <a:cubicBezTo>
                    <a:pt x="58483" y="175355"/>
                    <a:pt x="61246" y="169640"/>
                    <a:pt x="65342" y="163544"/>
                  </a:cubicBezTo>
                  <a:cubicBezTo>
                    <a:pt x="72962" y="152114"/>
                    <a:pt x="80391" y="143542"/>
                    <a:pt x="88011" y="135255"/>
                  </a:cubicBezTo>
                  <a:cubicBezTo>
                    <a:pt x="95536" y="127063"/>
                    <a:pt x="103061" y="119539"/>
                    <a:pt x="110681" y="112204"/>
                  </a:cubicBezTo>
                  <a:cubicBezTo>
                    <a:pt x="125825" y="97631"/>
                    <a:pt x="141351" y="84392"/>
                    <a:pt x="157163" y="71628"/>
                  </a:cubicBezTo>
                  <a:cubicBezTo>
                    <a:pt x="188690" y="46006"/>
                    <a:pt x="220313" y="22574"/>
                    <a:pt x="254222" y="0"/>
                  </a:cubicBezTo>
                  <a:cubicBezTo>
                    <a:pt x="254222" y="0"/>
                    <a:pt x="278606" y="9144"/>
                    <a:pt x="282416" y="4714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68" name="자유형: 도형 1767">
              <a:extLst>
                <a:ext uri="{FF2B5EF4-FFF2-40B4-BE49-F238E27FC236}">
                  <a16:creationId xmlns:a16="http://schemas.microsoft.com/office/drawing/2014/main" id="{5E77C72D-A433-51AF-1684-6785C0406D78}"/>
                </a:ext>
              </a:extLst>
            </p:cNvPr>
            <p:cNvSpPr/>
            <p:nvPr/>
          </p:nvSpPr>
          <p:spPr>
            <a:xfrm>
              <a:off x="8685203" y="4250194"/>
              <a:ext cx="283090" cy="416528"/>
            </a:xfrm>
            <a:custGeom>
              <a:avLst/>
              <a:gdLst>
                <a:gd name="connsiteX0" fmla="*/ 282321 w 283090"/>
                <a:gd name="connsiteY0" fmla="*/ 46958 h 416528"/>
                <a:gd name="connsiteX1" fmla="*/ 272225 w 283090"/>
                <a:gd name="connsiteY1" fmla="*/ 105918 h 416528"/>
                <a:gd name="connsiteX2" fmla="*/ 214027 w 283090"/>
                <a:gd name="connsiteY2" fmla="*/ 144494 h 416528"/>
                <a:gd name="connsiteX3" fmla="*/ 170498 w 283090"/>
                <a:gd name="connsiteY3" fmla="*/ 178689 h 416528"/>
                <a:gd name="connsiteX4" fmla="*/ 150876 w 283090"/>
                <a:gd name="connsiteY4" fmla="*/ 196120 h 416528"/>
                <a:gd name="connsiteX5" fmla="*/ 135636 w 283090"/>
                <a:gd name="connsiteY5" fmla="*/ 212408 h 416528"/>
                <a:gd name="connsiteX6" fmla="*/ 130778 w 283090"/>
                <a:gd name="connsiteY6" fmla="*/ 219932 h 416528"/>
                <a:gd name="connsiteX7" fmla="*/ 125349 w 283090"/>
                <a:gd name="connsiteY7" fmla="*/ 230314 h 416528"/>
                <a:gd name="connsiteX8" fmla="*/ 114395 w 283090"/>
                <a:gd name="connsiteY8" fmla="*/ 254698 h 416528"/>
                <a:gd name="connsiteX9" fmla="*/ 94393 w 283090"/>
                <a:gd name="connsiteY9" fmla="*/ 307467 h 416528"/>
                <a:gd name="connsiteX10" fmla="*/ 56293 w 283090"/>
                <a:gd name="connsiteY10" fmla="*/ 416528 h 416528"/>
                <a:gd name="connsiteX11" fmla="*/ 0 w 283090"/>
                <a:gd name="connsiteY11" fmla="*/ 403193 h 416528"/>
                <a:gd name="connsiteX12" fmla="*/ 22384 w 283090"/>
                <a:gd name="connsiteY12" fmla="*/ 286131 h 416528"/>
                <a:gd name="connsiteX13" fmla="*/ 38291 w 283090"/>
                <a:gd name="connsiteY13" fmla="*/ 227552 h 416528"/>
                <a:gd name="connsiteX14" fmla="*/ 48482 w 283090"/>
                <a:gd name="connsiteY14" fmla="*/ 197358 h 416528"/>
                <a:gd name="connsiteX15" fmla="*/ 55436 w 283090"/>
                <a:gd name="connsiteY15" fmla="*/ 181261 h 416528"/>
                <a:gd name="connsiteX16" fmla="*/ 65342 w 283090"/>
                <a:gd name="connsiteY16" fmla="*/ 163544 h 416528"/>
                <a:gd name="connsiteX17" fmla="*/ 88011 w 283090"/>
                <a:gd name="connsiteY17" fmla="*/ 135255 h 416528"/>
                <a:gd name="connsiteX18" fmla="*/ 110681 w 283090"/>
                <a:gd name="connsiteY18" fmla="*/ 112204 h 416528"/>
                <a:gd name="connsiteX19" fmla="*/ 157163 w 283090"/>
                <a:gd name="connsiteY19" fmla="*/ 71628 h 416528"/>
                <a:gd name="connsiteX20" fmla="*/ 254222 w 283090"/>
                <a:gd name="connsiteY20" fmla="*/ 0 h 416528"/>
                <a:gd name="connsiteX21" fmla="*/ 282416 w 283090"/>
                <a:gd name="connsiteY21" fmla="*/ 47149 h 4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3090" h="416528">
                  <a:moveTo>
                    <a:pt x="282321" y="46958"/>
                  </a:moveTo>
                  <a:cubicBezTo>
                    <a:pt x="286512" y="88868"/>
                    <a:pt x="272225" y="105918"/>
                    <a:pt x="272225" y="105918"/>
                  </a:cubicBezTo>
                  <a:cubicBezTo>
                    <a:pt x="272225" y="105918"/>
                    <a:pt x="231648" y="131445"/>
                    <a:pt x="214027" y="144494"/>
                  </a:cubicBezTo>
                  <a:cubicBezTo>
                    <a:pt x="199073" y="155734"/>
                    <a:pt x="184404" y="167259"/>
                    <a:pt x="170498" y="178689"/>
                  </a:cubicBezTo>
                  <a:cubicBezTo>
                    <a:pt x="163640" y="184499"/>
                    <a:pt x="156972" y="190309"/>
                    <a:pt x="150876" y="196120"/>
                  </a:cubicBezTo>
                  <a:cubicBezTo>
                    <a:pt x="144875" y="201835"/>
                    <a:pt x="139256" y="207835"/>
                    <a:pt x="135636" y="212408"/>
                  </a:cubicBezTo>
                  <a:cubicBezTo>
                    <a:pt x="134017" y="214217"/>
                    <a:pt x="132398" y="217265"/>
                    <a:pt x="130778" y="219932"/>
                  </a:cubicBezTo>
                  <a:cubicBezTo>
                    <a:pt x="129064" y="222695"/>
                    <a:pt x="127254" y="226885"/>
                    <a:pt x="125349" y="230314"/>
                  </a:cubicBezTo>
                  <a:cubicBezTo>
                    <a:pt x="121634" y="238030"/>
                    <a:pt x="117920" y="246126"/>
                    <a:pt x="114395" y="254698"/>
                  </a:cubicBezTo>
                  <a:cubicBezTo>
                    <a:pt x="107347" y="271748"/>
                    <a:pt x="100679" y="289465"/>
                    <a:pt x="94393" y="307467"/>
                  </a:cubicBezTo>
                  <a:cubicBezTo>
                    <a:pt x="81153" y="343281"/>
                    <a:pt x="68961" y="380238"/>
                    <a:pt x="56293" y="416528"/>
                  </a:cubicBezTo>
                  <a:lnTo>
                    <a:pt x="0" y="403193"/>
                  </a:lnTo>
                  <a:cubicBezTo>
                    <a:pt x="5715" y="363664"/>
                    <a:pt x="13430" y="325184"/>
                    <a:pt x="22384" y="286131"/>
                  </a:cubicBezTo>
                  <a:cubicBezTo>
                    <a:pt x="27051" y="266700"/>
                    <a:pt x="32290" y="247269"/>
                    <a:pt x="38291" y="227552"/>
                  </a:cubicBezTo>
                  <a:cubicBezTo>
                    <a:pt x="41243" y="217646"/>
                    <a:pt x="44672" y="207645"/>
                    <a:pt x="48482" y="197358"/>
                  </a:cubicBezTo>
                  <a:cubicBezTo>
                    <a:pt x="50768" y="191929"/>
                    <a:pt x="52578" y="187071"/>
                    <a:pt x="55436" y="181261"/>
                  </a:cubicBezTo>
                  <a:cubicBezTo>
                    <a:pt x="58483" y="175355"/>
                    <a:pt x="61246" y="169640"/>
                    <a:pt x="65342" y="163544"/>
                  </a:cubicBezTo>
                  <a:cubicBezTo>
                    <a:pt x="72962" y="152114"/>
                    <a:pt x="80391" y="143542"/>
                    <a:pt x="88011" y="135255"/>
                  </a:cubicBezTo>
                  <a:cubicBezTo>
                    <a:pt x="95536" y="127063"/>
                    <a:pt x="103061" y="119539"/>
                    <a:pt x="110681" y="112204"/>
                  </a:cubicBezTo>
                  <a:cubicBezTo>
                    <a:pt x="125825" y="97631"/>
                    <a:pt x="141351" y="84392"/>
                    <a:pt x="157163" y="71628"/>
                  </a:cubicBezTo>
                  <a:cubicBezTo>
                    <a:pt x="188690" y="46006"/>
                    <a:pt x="220313" y="22574"/>
                    <a:pt x="254222" y="0"/>
                  </a:cubicBezTo>
                  <a:cubicBezTo>
                    <a:pt x="254222" y="0"/>
                    <a:pt x="278606" y="9144"/>
                    <a:pt x="282416" y="4714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70" name="자유형: 도형 1769">
              <a:extLst>
                <a:ext uri="{FF2B5EF4-FFF2-40B4-BE49-F238E27FC236}">
                  <a16:creationId xmlns:a16="http://schemas.microsoft.com/office/drawing/2014/main" id="{6DF3F4C5-1DA4-6419-8385-1D786D8F5F98}"/>
                </a:ext>
              </a:extLst>
            </p:cNvPr>
            <p:cNvSpPr/>
            <p:nvPr/>
          </p:nvSpPr>
          <p:spPr>
            <a:xfrm>
              <a:off x="8891991" y="4228382"/>
              <a:ext cx="274986" cy="201549"/>
            </a:xfrm>
            <a:custGeom>
              <a:avLst/>
              <a:gdLst>
                <a:gd name="connsiteX0" fmla="*/ 203454 w 274986"/>
                <a:gd name="connsiteY0" fmla="*/ 12573 h 201549"/>
                <a:gd name="connsiteX1" fmla="*/ 224600 w 274986"/>
                <a:gd name="connsiteY1" fmla="*/ 45815 h 201549"/>
                <a:gd name="connsiteX2" fmla="*/ 9430 w 274986"/>
                <a:gd name="connsiteY2" fmla="*/ 164878 h 201549"/>
                <a:gd name="connsiteX3" fmla="*/ 0 w 274986"/>
                <a:gd name="connsiteY3" fmla="*/ 193643 h 201549"/>
                <a:gd name="connsiteX4" fmla="*/ 30004 w 274986"/>
                <a:gd name="connsiteY4" fmla="*/ 201549 h 201549"/>
                <a:gd name="connsiteX5" fmla="*/ 243554 w 274986"/>
                <a:gd name="connsiteY5" fmla="*/ 47530 h 201549"/>
                <a:gd name="connsiteX6" fmla="*/ 274987 w 274986"/>
                <a:gd name="connsiteY6" fmla="*/ 12478 h 201549"/>
                <a:gd name="connsiteX7" fmla="*/ 237934 w 274986"/>
                <a:gd name="connsiteY7" fmla="*/ 0 h 201549"/>
                <a:gd name="connsiteX8" fmla="*/ 203359 w 274986"/>
                <a:gd name="connsiteY8" fmla="*/ 12573 h 20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986" h="201549">
                  <a:moveTo>
                    <a:pt x="203454" y="12573"/>
                  </a:moveTo>
                  <a:lnTo>
                    <a:pt x="224600" y="45815"/>
                  </a:lnTo>
                  <a:cubicBezTo>
                    <a:pt x="224600" y="45815"/>
                    <a:pt x="150781" y="135350"/>
                    <a:pt x="9430" y="164878"/>
                  </a:cubicBezTo>
                  <a:lnTo>
                    <a:pt x="0" y="193643"/>
                  </a:lnTo>
                  <a:lnTo>
                    <a:pt x="30004" y="201549"/>
                  </a:lnTo>
                  <a:cubicBezTo>
                    <a:pt x="30004" y="201549"/>
                    <a:pt x="182594" y="162020"/>
                    <a:pt x="243554" y="47530"/>
                  </a:cubicBezTo>
                  <a:lnTo>
                    <a:pt x="274987" y="12478"/>
                  </a:lnTo>
                  <a:lnTo>
                    <a:pt x="237934" y="0"/>
                  </a:lnTo>
                  <a:lnTo>
                    <a:pt x="203359" y="1257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771" name="그래픽 32">
              <a:extLst>
                <a:ext uri="{FF2B5EF4-FFF2-40B4-BE49-F238E27FC236}">
                  <a16:creationId xmlns:a16="http://schemas.microsoft.com/office/drawing/2014/main" id="{23DF9A79-5672-3C42-3A5B-EB7DB95AD867}"/>
                </a:ext>
              </a:extLst>
            </p:cNvPr>
            <p:cNvGrpSpPr/>
            <p:nvPr/>
          </p:nvGrpSpPr>
          <p:grpSpPr>
            <a:xfrm>
              <a:off x="9026961" y="4187234"/>
              <a:ext cx="157543" cy="92487"/>
              <a:chOff x="9026961" y="4015784"/>
              <a:chExt cx="157543" cy="92487"/>
            </a:xfrm>
            <a:solidFill>
              <a:schemeClr val="accent3">
                <a:lumMod val="40000"/>
                <a:lumOff val="60000"/>
              </a:schemeClr>
            </a:solidFill>
          </p:grpSpPr>
          <p:sp>
            <p:nvSpPr>
              <p:cNvPr id="1772" name="자유형: 도형 1771">
                <a:extLst>
                  <a:ext uri="{FF2B5EF4-FFF2-40B4-BE49-F238E27FC236}">
                    <a16:creationId xmlns:a16="http://schemas.microsoft.com/office/drawing/2014/main" id="{ABA70C3E-0FA2-E92E-EC99-6DD52A4F77CA}"/>
                  </a:ext>
                </a:extLst>
              </p:cNvPr>
              <p:cNvSpPr/>
              <p:nvPr/>
            </p:nvSpPr>
            <p:spPr>
              <a:xfrm>
                <a:off x="9026961" y="4015784"/>
                <a:ext cx="157543" cy="92487"/>
              </a:xfrm>
              <a:custGeom>
                <a:avLst/>
                <a:gdLst>
                  <a:gd name="connsiteX0" fmla="*/ 0 w 157543"/>
                  <a:gd name="connsiteY0" fmla="*/ 33623 h 92487"/>
                  <a:gd name="connsiteX1" fmla="*/ 34480 w 157543"/>
                  <a:gd name="connsiteY1" fmla="*/ 3524 h 92487"/>
                  <a:gd name="connsiteX2" fmla="*/ 103061 w 157543"/>
                  <a:gd name="connsiteY2" fmla="*/ 41148 h 92487"/>
                  <a:gd name="connsiteX3" fmla="*/ 110966 w 157543"/>
                  <a:gd name="connsiteY3" fmla="*/ 0 h 92487"/>
                  <a:gd name="connsiteX4" fmla="*/ 147161 w 157543"/>
                  <a:gd name="connsiteY4" fmla="*/ 20860 h 92487"/>
                  <a:gd name="connsiteX5" fmla="*/ 157543 w 157543"/>
                  <a:gd name="connsiteY5" fmla="*/ 74009 h 92487"/>
                  <a:gd name="connsiteX6" fmla="*/ 106966 w 157543"/>
                  <a:gd name="connsiteY6" fmla="*/ 52197 h 92487"/>
                  <a:gd name="connsiteX7" fmla="*/ 61817 w 157543"/>
                  <a:gd name="connsiteY7" fmla="*/ 92488 h 92487"/>
                  <a:gd name="connsiteX8" fmla="*/ 0 w 157543"/>
                  <a:gd name="connsiteY8" fmla="*/ 33623 h 9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543" h="92487">
                    <a:moveTo>
                      <a:pt x="0" y="33623"/>
                    </a:moveTo>
                    <a:lnTo>
                      <a:pt x="34480" y="3524"/>
                    </a:lnTo>
                    <a:lnTo>
                      <a:pt x="103061" y="41148"/>
                    </a:lnTo>
                    <a:lnTo>
                      <a:pt x="110966" y="0"/>
                    </a:lnTo>
                    <a:lnTo>
                      <a:pt x="147161" y="20860"/>
                    </a:lnTo>
                    <a:lnTo>
                      <a:pt x="157543" y="74009"/>
                    </a:lnTo>
                    <a:lnTo>
                      <a:pt x="106966" y="52197"/>
                    </a:lnTo>
                    <a:lnTo>
                      <a:pt x="61817" y="92488"/>
                    </a:lnTo>
                    <a:lnTo>
                      <a:pt x="0" y="336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73" name="자유형: 도형 1772">
                <a:extLst>
                  <a:ext uri="{FF2B5EF4-FFF2-40B4-BE49-F238E27FC236}">
                    <a16:creationId xmlns:a16="http://schemas.microsoft.com/office/drawing/2014/main" id="{C7CDC937-7364-926B-13C0-248E8E6AB1FD}"/>
                  </a:ext>
                </a:extLst>
              </p:cNvPr>
              <p:cNvSpPr/>
              <p:nvPr/>
            </p:nvSpPr>
            <p:spPr>
              <a:xfrm>
                <a:off x="9026961" y="4015784"/>
                <a:ext cx="157543" cy="92487"/>
              </a:xfrm>
              <a:custGeom>
                <a:avLst/>
                <a:gdLst>
                  <a:gd name="connsiteX0" fmla="*/ 0 w 157543"/>
                  <a:gd name="connsiteY0" fmla="*/ 33623 h 92487"/>
                  <a:gd name="connsiteX1" fmla="*/ 34480 w 157543"/>
                  <a:gd name="connsiteY1" fmla="*/ 3524 h 92487"/>
                  <a:gd name="connsiteX2" fmla="*/ 103061 w 157543"/>
                  <a:gd name="connsiteY2" fmla="*/ 41148 h 92487"/>
                  <a:gd name="connsiteX3" fmla="*/ 110966 w 157543"/>
                  <a:gd name="connsiteY3" fmla="*/ 0 h 92487"/>
                  <a:gd name="connsiteX4" fmla="*/ 147161 w 157543"/>
                  <a:gd name="connsiteY4" fmla="*/ 20860 h 92487"/>
                  <a:gd name="connsiteX5" fmla="*/ 157543 w 157543"/>
                  <a:gd name="connsiteY5" fmla="*/ 74009 h 92487"/>
                  <a:gd name="connsiteX6" fmla="*/ 106966 w 157543"/>
                  <a:gd name="connsiteY6" fmla="*/ 52197 h 92487"/>
                  <a:gd name="connsiteX7" fmla="*/ 61817 w 157543"/>
                  <a:gd name="connsiteY7" fmla="*/ 92488 h 92487"/>
                  <a:gd name="connsiteX8" fmla="*/ 0 w 157543"/>
                  <a:gd name="connsiteY8" fmla="*/ 33623 h 9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543" h="92487">
                    <a:moveTo>
                      <a:pt x="0" y="33623"/>
                    </a:moveTo>
                    <a:lnTo>
                      <a:pt x="34480" y="3524"/>
                    </a:lnTo>
                    <a:lnTo>
                      <a:pt x="103061" y="41148"/>
                    </a:lnTo>
                    <a:lnTo>
                      <a:pt x="110966" y="0"/>
                    </a:lnTo>
                    <a:lnTo>
                      <a:pt x="147161" y="20860"/>
                    </a:lnTo>
                    <a:lnTo>
                      <a:pt x="157543" y="74009"/>
                    </a:lnTo>
                    <a:lnTo>
                      <a:pt x="106966" y="52197"/>
                    </a:lnTo>
                    <a:lnTo>
                      <a:pt x="61817" y="92488"/>
                    </a:lnTo>
                    <a:lnTo>
                      <a:pt x="0" y="336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775" name="자유형: 도형 1774">
              <a:extLst>
                <a:ext uri="{FF2B5EF4-FFF2-40B4-BE49-F238E27FC236}">
                  <a16:creationId xmlns:a16="http://schemas.microsoft.com/office/drawing/2014/main" id="{9219D3CB-0B88-F19F-807D-510C206D7F61}"/>
                </a:ext>
              </a:extLst>
            </p:cNvPr>
            <p:cNvSpPr/>
            <p:nvPr/>
          </p:nvSpPr>
          <p:spPr>
            <a:xfrm>
              <a:off x="9738097" y="3625163"/>
              <a:ext cx="241173" cy="124396"/>
            </a:xfrm>
            <a:custGeom>
              <a:avLst/>
              <a:gdLst>
                <a:gd name="connsiteX0" fmla="*/ 233648 w 241173"/>
                <a:gd name="connsiteY0" fmla="*/ 0 h 124396"/>
                <a:gd name="connsiteX1" fmla="*/ 104585 w 241173"/>
                <a:gd name="connsiteY1" fmla="*/ 72866 h 124396"/>
                <a:gd name="connsiteX2" fmla="*/ 6382 w 241173"/>
                <a:gd name="connsiteY2" fmla="*/ 92678 h 124396"/>
                <a:gd name="connsiteX3" fmla="*/ 0 w 241173"/>
                <a:gd name="connsiteY3" fmla="*/ 124396 h 124396"/>
                <a:gd name="connsiteX4" fmla="*/ 34862 w 241173"/>
                <a:gd name="connsiteY4" fmla="*/ 119729 h 124396"/>
                <a:gd name="connsiteX5" fmla="*/ 102679 w 241173"/>
                <a:gd name="connsiteY5" fmla="*/ 97441 h 124396"/>
                <a:gd name="connsiteX6" fmla="*/ 241173 w 241173"/>
                <a:gd name="connsiteY6" fmla="*/ 15526 h 124396"/>
                <a:gd name="connsiteX7" fmla="*/ 233648 w 241173"/>
                <a:gd name="connsiteY7" fmla="*/ 95 h 12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173" h="124396">
                  <a:moveTo>
                    <a:pt x="233648" y="0"/>
                  </a:moveTo>
                  <a:cubicBezTo>
                    <a:pt x="233648" y="0"/>
                    <a:pt x="169640" y="79439"/>
                    <a:pt x="104585" y="72866"/>
                  </a:cubicBezTo>
                  <a:cubicBezTo>
                    <a:pt x="39624" y="66294"/>
                    <a:pt x="6382" y="92678"/>
                    <a:pt x="6382" y="92678"/>
                  </a:cubicBezTo>
                  <a:lnTo>
                    <a:pt x="0" y="124396"/>
                  </a:lnTo>
                  <a:lnTo>
                    <a:pt x="34862" y="119729"/>
                  </a:lnTo>
                  <a:cubicBezTo>
                    <a:pt x="34862" y="119729"/>
                    <a:pt x="34862" y="94583"/>
                    <a:pt x="102679" y="97441"/>
                  </a:cubicBezTo>
                  <a:cubicBezTo>
                    <a:pt x="170497" y="100298"/>
                    <a:pt x="221361" y="41910"/>
                    <a:pt x="241173" y="15526"/>
                  </a:cubicBezTo>
                  <a:lnTo>
                    <a:pt x="233648" y="9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77" name="자유형: 도형 1776">
              <a:extLst>
                <a:ext uri="{FF2B5EF4-FFF2-40B4-BE49-F238E27FC236}">
                  <a16:creationId xmlns:a16="http://schemas.microsoft.com/office/drawing/2014/main" id="{0A420629-6E1A-9FE3-97FA-B9529ADB5665}"/>
                </a:ext>
              </a:extLst>
            </p:cNvPr>
            <p:cNvSpPr/>
            <p:nvPr/>
          </p:nvSpPr>
          <p:spPr>
            <a:xfrm>
              <a:off x="10101095" y="3426467"/>
              <a:ext cx="332828" cy="302232"/>
            </a:xfrm>
            <a:custGeom>
              <a:avLst/>
              <a:gdLst>
                <a:gd name="connsiteX0" fmla="*/ 330708 w 332828"/>
                <a:gd name="connsiteY0" fmla="*/ 66680 h 302232"/>
                <a:gd name="connsiteX1" fmla="*/ 329375 w 332828"/>
                <a:gd name="connsiteY1" fmla="*/ 60393 h 302232"/>
                <a:gd name="connsiteX2" fmla="*/ 326708 w 332828"/>
                <a:gd name="connsiteY2" fmla="*/ 51440 h 302232"/>
                <a:gd name="connsiteX3" fmla="*/ 311182 w 332828"/>
                <a:gd name="connsiteY3" fmla="*/ 28865 h 302232"/>
                <a:gd name="connsiteX4" fmla="*/ 282035 w 332828"/>
                <a:gd name="connsiteY4" fmla="*/ 11720 h 302232"/>
                <a:gd name="connsiteX5" fmla="*/ 239935 w 332828"/>
                <a:gd name="connsiteY5" fmla="*/ 2576 h 302232"/>
                <a:gd name="connsiteX6" fmla="*/ 203263 w 332828"/>
                <a:gd name="connsiteY6" fmla="*/ 195 h 302232"/>
                <a:gd name="connsiteX7" fmla="*/ 134017 w 332828"/>
                <a:gd name="connsiteY7" fmla="*/ 2100 h 302232"/>
                <a:gd name="connsiteX8" fmla="*/ 0 w 332828"/>
                <a:gd name="connsiteY8" fmla="*/ 18197 h 302232"/>
                <a:gd name="connsiteX9" fmla="*/ 16383 w 332828"/>
                <a:gd name="connsiteY9" fmla="*/ 112019 h 302232"/>
                <a:gd name="connsiteX10" fmla="*/ 141732 w 332828"/>
                <a:gd name="connsiteY10" fmla="*/ 95159 h 302232"/>
                <a:gd name="connsiteX11" fmla="*/ 203073 w 332828"/>
                <a:gd name="connsiteY11" fmla="*/ 91159 h 302232"/>
                <a:gd name="connsiteX12" fmla="*/ 231743 w 332828"/>
                <a:gd name="connsiteY12" fmla="*/ 91540 h 302232"/>
                <a:gd name="connsiteX13" fmla="*/ 248984 w 332828"/>
                <a:gd name="connsiteY13" fmla="*/ 93445 h 302232"/>
                <a:gd name="connsiteX14" fmla="*/ 249269 w 332828"/>
                <a:gd name="connsiteY14" fmla="*/ 103922 h 302232"/>
                <a:gd name="connsiteX15" fmla="*/ 239078 w 332828"/>
                <a:gd name="connsiteY15" fmla="*/ 157929 h 302232"/>
                <a:gd name="connsiteX16" fmla="*/ 192215 w 332828"/>
                <a:gd name="connsiteY16" fmla="*/ 272134 h 302232"/>
                <a:gd name="connsiteX17" fmla="*/ 237458 w 332828"/>
                <a:gd name="connsiteY17" fmla="*/ 302233 h 302232"/>
                <a:gd name="connsiteX18" fmla="*/ 309753 w 332828"/>
                <a:gd name="connsiteY18" fmla="*/ 184123 h 302232"/>
                <a:gd name="connsiteX19" fmla="*/ 331280 w 332828"/>
                <a:gd name="connsiteY19" fmla="*/ 111638 h 302232"/>
                <a:gd name="connsiteX20" fmla="*/ 330803 w 332828"/>
                <a:gd name="connsiteY20" fmla="*/ 66584 h 30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2828" h="302232">
                  <a:moveTo>
                    <a:pt x="330708" y="66680"/>
                  </a:moveTo>
                  <a:lnTo>
                    <a:pt x="329375" y="60393"/>
                  </a:lnTo>
                  <a:cubicBezTo>
                    <a:pt x="328708" y="57917"/>
                    <a:pt x="329089" y="57631"/>
                    <a:pt x="326708" y="51440"/>
                  </a:cubicBezTo>
                  <a:cubicBezTo>
                    <a:pt x="322993" y="41819"/>
                    <a:pt x="316706" y="33818"/>
                    <a:pt x="311182" y="28865"/>
                  </a:cubicBezTo>
                  <a:cubicBezTo>
                    <a:pt x="299752" y="18578"/>
                    <a:pt x="290227" y="14959"/>
                    <a:pt x="282035" y="11720"/>
                  </a:cubicBezTo>
                  <a:cubicBezTo>
                    <a:pt x="265748" y="5910"/>
                    <a:pt x="252794" y="4100"/>
                    <a:pt x="239935" y="2576"/>
                  </a:cubicBezTo>
                  <a:cubicBezTo>
                    <a:pt x="227171" y="1148"/>
                    <a:pt x="215170" y="481"/>
                    <a:pt x="203263" y="195"/>
                  </a:cubicBezTo>
                  <a:cubicBezTo>
                    <a:pt x="179546" y="-472"/>
                    <a:pt x="156686" y="671"/>
                    <a:pt x="134017" y="2100"/>
                  </a:cubicBezTo>
                  <a:cubicBezTo>
                    <a:pt x="88583" y="5148"/>
                    <a:pt x="44863" y="10482"/>
                    <a:pt x="0" y="18197"/>
                  </a:cubicBezTo>
                  <a:lnTo>
                    <a:pt x="16383" y="112019"/>
                  </a:lnTo>
                  <a:cubicBezTo>
                    <a:pt x="57436" y="105446"/>
                    <a:pt x="100298" y="99446"/>
                    <a:pt x="141732" y="95159"/>
                  </a:cubicBezTo>
                  <a:cubicBezTo>
                    <a:pt x="162496" y="93064"/>
                    <a:pt x="183261" y="91730"/>
                    <a:pt x="203073" y="91159"/>
                  </a:cubicBezTo>
                  <a:cubicBezTo>
                    <a:pt x="212979" y="90873"/>
                    <a:pt x="222695" y="90968"/>
                    <a:pt x="231743" y="91540"/>
                  </a:cubicBezTo>
                  <a:cubicBezTo>
                    <a:pt x="238030" y="91921"/>
                    <a:pt x="244316" y="92588"/>
                    <a:pt x="248984" y="93445"/>
                  </a:cubicBezTo>
                  <a:cubicBezTo>
                    <a:pt x="249269" y="96683"/>
                    <a:pt x="249365" y="100208"/>
                    <a:pt x="249269" y="103922"/>
                  </a:cubicBezTo>
                  <a:cubicBezTo>
                    <a:pt x="248698" y="120115"/>
                    <a:pt x="244602" y="139070"/>
                    <a:pt x="239078" y="157929"/>
                  </a:cubicBezTo>
                  <a:cubicBezTo>
                    <a:pt x="227933" y="195839"/>
                    <a:pt x="210312" y="235272"/>
                    <a:pt x="192215" y="272134"/>
                  </a:cubicBezTo>
                  <a:lnTo>
                    <a:pt x="237458" y="302233"/>
                  </a:lnTo>
                  <a:cubicBezTo>
                    <a:pt x="266319" y="265752"/>
                    <a:pt x="290132" y="227747"/>
                    <a:pt x="309753" y="184123"/>
                  </a:cubicBezTo>
                  <a:cubicBezTo>
                    <a:pt x="319183" y="162120"/>
                    <a:pt x="327470" y="138879"/>
                    <a:pt x="331280" y="111638"/>
                  </a:cubicBezTo>
                  <a:cubicBezTo>
                    <a:pt x="333089" y="98017"/>
                    <a:pt x="333756" y="83063"/>
                    <a:pt x="330803" y="6658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78" name="자유형: 도형 1777">
              <a:extLst>
                <a:ext uri="{FF2B5EF4-FFF2-40B4-BE49-F238E27FC236}">
                  <a16:creationId xmlns:a16="http://schemas.microsoft.com/office/drawing/2014/main" id="{B9B107C5-AF5C-3C70-FB01-8E259908747F}"/>
                </a:ext>
              </a:extLst>
            </p:cNvPr>
            <p:cNvSpPr/>
            <p:nvPr/>
          </p:nvSpPr>
          <p:spPr>
            <a:xfrm>
              <a:off x="10101095" y="3426467"/>
              <a:ext cx="332732" cy="302232"/>
            </a:xfrm>
            <a:custGeom>
              <a:avLst/>
              <a:gdLst>
                <a:gd name="connsiteX0" fmla="*/ 331184 w 332732"/>
                <a:gd name="connsiteY0" fmla="*/ 111733 h 302232"/>
                <a:gd name="connsiteX1" fmla="*/ 314516 w 332732"/>
                <a:gd name="connsiteY1" fmla="*/ 172598 h 302232"/>
                <a:gd name="connsiteX2" fmla="*/ 309753 w 332732"/>
                <a:gd name="connsiteY2" fmla="*/ 184218 h 302232"/>
                <a:gd name="connsiteX3" fmla="*/ 237363 w 332732"/>
                <a:gd name="connsiteY3" fmla="*/ 302233 h 302232"/>
                <a:gd name="connsiteX4" fmla="*/ 192215 w 332732"/>
                <a:gd name="connsiteY4" fmla="*/ 272134 h 302232"/>
                <a:gd name="connsiteX5" fmla="*/ 239078 w 332732"/>
                <a:gd name="connsiteY5" fmla="*/ 157929 h 302232"/>
                <a:gd name="connsiteX6" fmla="*/ 247745 w 332732"/>
                <a:gd name="connsiteY6" fmla="*/ 119543 h 302232"/>
                <a:gd name="connsiteX7" fmla="*/ 249269 w 332732"/>
                <a:gd name="connsiteY7" fmla="*/ 103922 h 302232"/>
                <a:gd name="connsiteX8" fmla="*/ 248984 w 332732"/>
                <a:gd name="connsiteY8" fmla="*/ 93445 h 302232"/>
                <a:gd name="connsiteX9" fmla="*/ 231743 w 332732"/>
                <a:gd name="connsiteY9" fmla="*/ 91540 h 302232"/>
                <a:gd name="connsiteX10" fmla="*/ 203073 w 332732"/>
                <a:gd name="connsiteY10" fmla="*/ 91159 h 302232"/>
                <a:gd name="connsiteX11" fmla="*/ 200882 w 332732"/>
                <a:gd name="connsiteY11" fmla="*/ 91254 h 302232"/>
                <a:gd name="connsiteX12" fmla="*/ 141637 w 332732"/>
                <a:gd name="connsiteY12" fmla="*/ 95255 h 302232"/>
                <a:gd name="connsiteX13" fmla="*/ 20193 w 332732"/>
                <a:gd name="connsiteY13" fmla="*/ 111542 h 302232"/>
                <a:gd name="connsiteX14" fmla="*/ 16383 w 332732"/>
                <a:gd name="connsiteY14" fmla="*/ 112114 h 302232"/>
                <a:gd name="connsiteX15" fmla="*/ 0 w 332732"/>
                <a:gd name="connsiteY15" fmla="*/ 18197 h 302232"/>
                <a:gd name="connsiteX16" fmla="*/ 134017 w 332732"/>
                <a:gd name="connsiteY16" fmla="*/ 2100 h 302232"/>
                <a:gd name="connsiteX17" fmla="*/ 203263 w 332732"/>
                <a:gd name="connsiteY17" fmla="*/ 195 h 302232"/>
                <a:gd name="connsiteX18" fmla="*/ 239935 w 332732"/>
                <a:gd name="connsiteY18" fmla="*/ 2576 h 302232"/>
                <a:gd name="connsiteX19" fmla="*/ 282035 w 332732"/>
                <a:gd name="connsiteY19" fmla="*/ 11720 h 302232"/>
                <a:gd name="connsiteX20" fmla="*/ 311182 w 332732"/>
                <a:gd name="connsiteY20" fmla="*/ 28865 h 302232"/>
                <a:gd name="connsiteX21" fmla="*/ 326708 w 332732"/>
                <a:gd name="connsiteY21" fmla="*/ 51440 h 302232"/>
                <a:gd name="connsiteX22" fmla="*/ 329375 w 332732"/>
                <a:gd name="connsiteY22" fmla="*/ 60393 h 302232"/>
                <a:gd name="connsiteX23" fmla="*/ 330708 w 332732"/>
                <a:gd name="connsiteY23" fmla="*/ 66680 h 302232"/>
                <a:gd name="connsiteX24" fmla="*/ 331184 w 332732"/>
                <a:gd name="connsiteY24" fmla="*/ 111733 h 30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2732" h="302232">
                  <a:moveTo>
                    <a:pt x="331184" y="111733"/>
                  </a:moveTo>
                  <a:cubicBezTo>
                    <a:pt x="328136" y="134212"/>
                    <a:pt x="321850" y="154024"/>
                    <a:pt x="314516" y="172598"/>
                  </a:cubicBezTo>
                  <a:cubicBezTo>
                    <a:pt x="312992" y="176503"/>
                    <a:pt x="311372" y="180408"/>
                    <a:pt x="309753" y="184218"/>
                  </a:cubicBezTo>
                  <a:cubicBezTo>
                    <a:pt x="290036" y="227843"/>
                    <a:pt x="266224" y="265752"/>
                    <a:pt x="237363" y="302233"/>
                  </a:cubicBezTo>
                  <a:lnTo>
                    <a:pt x="192215" y="272134"/>
                  </a:lnTo>
                  <a:cubicBezTo>
                    <a:pt x="210312" y="235272"/>
                    <a:pt x="227838" y="195934"/>
                    <a:pt x="239078" y="157929"/>
                  </a:cubicBezTo>
                  <a:cubicBezTo>
                    <a:pt x="242888" y="144880"/>
                    <a:pt x="246031" y="131735"/>
                    <a:pt x="247745" y="119543"/>
                  </a:cubicBezTo>
                  <a:cubicBezTo>
                    <a:pt x="248603" y="114114"/>
                    <a:pt x="249079" y="108875"/>
                    <a:pt x="249269" y="103922"/>
                  </a:cubicBezTo>
                  <a:cubicBezTo>
                    <a:pt x="249365" y="100208"/>
                    <a:pt x="249269" y="96683"/>
                    <a:pt x="248984" y="93445"/>
                  </a:cubicBezTo>
                  <a:cubicBezTo>
                    <a:pt x="244316" y="92588"/>
                    <a:pt x="238030" y="91921"/>
                    <a:pt x="231743" y="91540"/>
                  </a:cubicBezTo>
                  <a:cubicBezTo>
                    <a:pt x="222695" y="90968"/>
                    <a:pt x="212979" y="90968"/>
                    <a:pt x="203073" y="91159"/>
                  </a:cubicBezTo>
                  <a:cubicBezTo>
                    <a:pt x="202311" y="91159"/>
                    <a:pt x="201644" y="91254"/>
                    <a:pt x="200882" y="91254"/>
                  </a:cubicBezTo>
                  <a:cubicBezTo>
                    <a:pt x="181642" y="91921"/>
                    <a:pt x="161735" y="93254"/>
                    <a:pt x="141637" y="95255"/>
                  </a:cubicBezTo>
                  <a:cubicBezTo>
                    <a:pt x="101441" y="99446"/>
                    <a:pt x="60103" y="105161"/>
                    <a:pt x="20193" y="111542"/>
                  </a:cubicBezTo>
                  <a:cubicBezTo>
                    <a:pt x="18860" y="111733"/>
                    <a:pt x="17621" y="111923"/>
                    <a:pt x="16383" y="112114"/>
                  </a:cubicBezTo>
                  <a:lnTo>
                    <a:pt x="0" y="18197"/>
                  </a:lnTo>
                  <a:cubicBezTo>
                    <a:pt x="44958" y="10482"/>
                    <a:pt x="88583" y="5148"/>
                    <a:pt x="134017" y="2100"/>
                  </a:cubicBezTo>
                  <a:cubicBezTo>
                    <a:pt x="156686" y="671"/>
                    <a:pt x="179546" y="-472"/>
                    <a:pt x="203263" y="195"/>
                  </a:cubicBezTo>
                  <a:cubicBezTo>
                    <a:pt x="215170" y="481"/>
                    <a:pt x="227171" y="1148"/>
                    <a:pt x="239935" y="2576"/>
                  </a:cubicBezTo>
                  <a:cubicBezTo>
                    <a:pt x="252794" y="4196"/>
                    <a:pt x="265748" y="6005"/>
                    <a:pt x="282035" y="11720"/>
                  </a:cubicBezTo>
                  <a:cubicBezTo>
                    <a:pt x="290227" y="14959"/>
                    <a:pt x="299657" y="18578"/>
                    <a:pt x="311182" y="28865"/>
                  </a:cubicBezTo>
                  <a:cubicBezTo>
                    <a:pt x="316706" y="33818"/>
                    <a:pt x="322993" y="41819"/>
                    <a:pt x="326708" y="51440"/>
                  </a:cubicBezTo>
                  <a:cubicBezTo>
                    <a:pt x="328994" y="57631"/>
                    <a:pt x="328708" y="57917"/>
                    <a:pt x="329375" y="60393"/>
                  </a:cubicBezTo>
                  <a:lnTo>
                    <a:pt x="330708" y="66680"/>
                  </a:lnTo>
                  <a:cubicBezTo>
                    <a:pt x="333661" y="83158"/>
                    <a:pt x="332994" y="98017"/>
                    <a:pt x="331184" y="111733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79" name="자유형: 도형 1778">
              <a:extLst>
                <a:ext uri="{FF2B5EF4-FFF2-40B4-BE49-F238E27FC236}">
                  <a16:creationId xmlns:a16="http://schemas.microsoft.com/office/drawing/2014/main" id="{F77CC575-EF7B-FB36-7E93-D0B4DD48F4C8}"/>
                </a:ext>
              </a:extLst>
            </p:cNvPr>
            <p:cNvSpPr/>
            <p:nvPr/>
          </p:nvSpPr>
          <p:spPr>
            <a:xfrm>
              <a:off x="10121288" y="3465905"/>
              <a:ext cx="180688" cy="72009"/>
            </a:xfrm>
            <a:custGeom>
              <a:avLst/>
              <a:gdLst>
                <a:gd name="connsiteX0" fmla="*/ 180689 w 180688"/>
                <a:gd name="connsiteY0" fmla="*/ 51721 h 72009"/>
                <a:gd name="connsiteX1" fmla="*/ 121444 w 180688"/>
                <a:gd name="connsiteY1" fmla="*/ 55721 h 72009"/>
                <a:gd name="connsiteX2" fmla="*/ 0 w 180688"/>
                <a:gd name="connsiteY2" fmla="*/ 72009 h 72009"/>
                <a:gd name="connsiteX3" fmla="*/ 29527 w 180688"/>
                <a:gd name="connsiteY3" fmla="*/ 0 h 72009"/>
                <a:gd name="connsiteX4" fmla="*/ 180689 w 180688"/>
                <a:gd name="connsiteY4" fmla="*/ 51721 h 7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8" h="72009">
                  <a:moveTo>
                    <a:pt x="180689" y="51721"/>
                  </a:moveTo>
                  <a:cubicBezTo>
                    <a:pt x="161449" y="52388"/>
                    <a:pt x="141541" y="53721"/>
                    <a:pt x="121444" y="55721"/>
                  </a:cubicBezTo>
                  <a:cubicBezTo>
                    <a:pt x="81248" y="59912"/>
                    <a:pt x="39909" y="65627"/>
                    <a:pt x="0" y="72009"/>
                  </a:cubicBezTo>
                  <a:cubicBezTo>
                    <a:pt x="14573" y="36195"/>
                    <a:pt x="29527" y="0"/>
                    <a:pt x="29527" y="0"/>
                  </a:cubicBezTo>
                  <a:cubicBezTo>
                    <a:pt x="29527" y="0"/>
                    <a:pt x="96202" y="6382"/>
                    <a:pt x="180689" y="5172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80" name="자유형: 도형 1779">
              <a:extLst>
                <a:ext uri="{FF2B5EF4-FFF2-40B4-BE49-F238E27FC236}">
                  <a16:creationId xmlns:a16="http://schemas.microsoft.com/office/drawing/2014/main" id="{B9F2656A-5B39-92CA-D526-0B65B27C89FA}"/>
                </a:ext>
              </a:extLst>
            </p:cNvPr>
            <p:cNvSpPr/>
            <p:nvPr/>
          </p:nvSpPr>
          <p:spPr>
            <a:xfrm>
              <a:off x="10293309" y="3545916"/>
              <a:ext cx="122300" cy="182689"/>
            </a:xfrm>
            <a:custGeom>
              <a:avLst/>
              <a:gdLst>
                <a:gd name="connsiteX0" fmla="*/ 122301 w 122300"/>
                <a:gd name="connsiteY0" fmla="*/ 53054 h 182689"/>
                <a:gd name="connsiteX1" fmla="*/ 117538 w 122300"/>
                <a:gd name="connsiteY1" fmla="*/ 64675 h 182689"/>
                <a:gd name="connsiteX2" fmla="*/ 45148 w 122300"/>
                <a:gd name="connsiteY2" fmla="*/ 182690 h 182689"/>
                <a:gd name="connsiteX3" fmla="*/ 0 w 122300"/>
                <a:gd name="connsiteY3" fmla="*/ 152590 h 182689"/>
                <a:gd name="connsiteX4" fmla="*/ 46863 w 122300"/>
                <a:gd name="connsiteY4" fmla="*/ 38386 h 182689"/>
                <a:gd name="connsiteX5" fmla="*/ 55531 w 122300"/>
                <a:gd name="connsiteY5" fmla="*/ 0 h 182689"/>
                <a:gd name="connsiteX6" fmla="*/ 122301 w 122300"/>
                <a:gd name="connsiteY6" fmla="*/ 53054 h 18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300" h="182689">
                  <a:moveTo>
                    <a:pt x="122301" y="53054"/>
                  </a:moveTo>
                  <a:cubicBezTo>
                    <a:pt x="120777" y="56960"/>
                    <a:pt x="119158" y="60865"/>
                    <a:pt x="117538" y="64675"/>
                  </a:cubicBezTo>
                  <a:cubicBezTo>
                    <a:pt x="97822" y="108299"/>
                    <a:pt x="74009" y="146209"/>
                    <a:pt x="45148" y="182690"/>
                  </a:cubicBezTo>
                  <a:lnTo>
                    <a:pt x="0" y="152590"/>
                  </a:lnTo>
                  <a:cubicBezTo>
                    <a:pt x="18097" y="115729"/>
                    <a:pt x="35623" y="76390"/>
                    <a:pt x="46863" y="38386"/>
                  </a:cubicBezTo>
                  <a:cubicBezTo>
                    <a:pt x="50673" y="25337"/>
                    <a:pt x="53816" y="12192"/>
                    <a:pt x="55531" y="0"/>
                  </a:cubicBezTo>
                  <a:cubicBezTo>
                    <a:pt x="77533" y="14764"/>
                    <a:pt x="100013" y="32290"/>
                    <a:pt x="122301" y="5305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781" name="그래픽 32">
              <a:extLst>
                <a:ext uri="{FF2B5EF4-FFF2-40B4-BE49-F238E27FC236}">
                  <a16:creationId xmlns:a16="http://schemas.microsoft.com/office/drawing/2014/main" id="{8A1D2787-EB91-C306-83B9-1B1F9750AA8A}"/>
                </a:ext>
              </a:extLst>
            </p:cNvPr>
            <p:cNvGrpSpPr/>
            <p:nvPr/>
          </p:nvGrpSpPr>
          <p:grpSpPr>
            <a:xfrm>
              <a:off x="9738140" y="3318908"/>
              <a:ext cx="303565" cy="313652"/>
              <a:chOff x="9738140" y="3147458"/>
              <a:chExt cx="303565" cy="313652"/>
            </a:xfrm>
          </p:grpSpPr>
          <p:sp>
            <p:nvSpPr>
              <p:cNvPr id="1782" name="자유형: 도형 1781">
                <a:extLst>
                  <a:ext uri="{FF2B5EF4-FFF2-40B4-BE49-F238E27FC236}">
                    <a16:creationId xmlns:a16="http://schemas.microsoft.com/office/drawing/2014/main" id="{80E8AF30-1491-CD01-5FCB-86BDA6A3FBD5}"/>
                  </a:ext>
                </a:extLst>
              </p:cNvPr>
              <p:cNvSpPr/>
              <p:nvPr/>
            </p:nvSpPr>
            <p:spPr>
              <a:xfrm>
                <a:off x="9796943" y="3336948"/>
                <a:ext cx="12134" cy="13408"/>
              </a:xfrm>
              <a:custGeom>
                <a:avLst/>
                <a:gdLst>
                  <a:gd name="connsiteX0" fmla="*/ 9925 w 12134"/>
                  <a:gd name="connsiteY0" fmla="*/ 3609 h 13408"/>
                  <a:gd name="connsiteX1" fmla="*/ 10782 w 12134"/>
                  <a:gd name="connsiteY1" fmla="*/ 12657 h 13408"/>
                  <a:gd name="connsiteX2" fmla="*/ 2210 w 12134"/>
                  <a:gd name="connsiteY2" fmla="*/ 9800 h 13408"/>
                  <a:gd name="connsiteX3" fmla="*/ 1352 w 12134"/>
                  <a:gd name="connsiteY3" fmla="*/ 751 h 13408"/>
                  <a:gd name="connsiteX4" fmla="*/ 9925 w 12134"/>
                  <a:gd name="connsiteY4" fmla="*/ 3609 h 1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34" h="13408">
                    <a:moveTo>
                      <a:pt x="9925" y="3609"/>
                    </a:moveTo>
                    <a:cubicBezTo>
                      <a:pt x="12496" y="6942"/>
                      <a:pt x="12878" y="10943"/>
                      <a:pt x="10782" y="12657"/>
                    </a:cubicBezTo>
                    <a:cubicBezTo>
                      <a:pt x="8591" y="14372"/>
                      <a:pt x="4781" y="13038"/>
                      <a:pt x="2210" y="9800"/>
                    </a:cubicBezTo>
                    <a:cubicBezTo>
                      <a:pt x="-362" y="6466"/>
                      <a:pt x="-743" y="2465"/>
                      <a:pt x="1352" y="751"/>
                    </a:cubicBezTo>
                    <a:cubicBezTo>
                      <a:pt x="3543" y="-964"/>
                      <a:pt x="7353" y="370"/>
                      <a:pt x="9925" y="3609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83" name="자유형: 도형 1782">
                <a:extLst>
                  <a:ext uri="{FF2B5EF4-FFF2-40B4-BE49-F238E27FC236}">
                    <a16:creationId xmlns:a16="http://schemas.microsoft.com/office/drawing/2014/main" id="{AF76B473-C22D-8DCC-0868-C3066F34A293}"/>
                  </a:ext>
                </a:extLst>
              </p:cNvPr>
              <p:cNvSpPr/>
              <p:nvPr/>
            </p:nvSpPr>
            <p:spPr>
              <a:xfrm>
                <a:off x="9810201" y="3347605"/>
                <a:ext cx="24574" cy="40627"/>
              </a:xfrm>
              <a:custGeom>
                <a:avLst/>
                <a:gdLst>
                  <a:gd name="connsiteX0" fmla="*/ 0 w 24574"/>
                  <a:gd name="connsiteY0" fmla="*/ 0 h 40627"/>
                  <a:gd name="connsiteX1" fmla="*/ 6477 w 24574"/>
                  <a:gd name="connsiteY1" fmla="*/ 40577 h 40627"/>
                  <a:gd name="connsiteX2" fmla="*/ 24574 w 24574"/>
                  <a:gd name="connsiteY2" fmla="*/ 31147 h 40627"/>
                  <a:gd name="connsiteX3" fmla="*/ 0 w 24574"/>
                  <a:gd name="connsiteY3" fmla="*/ 0 h 40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40627">
                    <a:moveTo>
                      <a:pt x="0" y="0"/>
                    </a:moveTo>
                    <a:cubicBezTo>
                      <a:pt x="0" y="0"/>
                      <a:pt x="7525" y="24956"/>
                      <a:pt x="6477" y="40577"/>
                    </a:cubicBezTo>
                    <a:cubicBezTo>
                      <a:pt x="16573" y="41434"/>
                      <a:pt x="24574" y="31147"/>
                      <a:pt x="24574" y="3114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575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84" name="자유형: 도형 1783">
                <a:extLst>
                  <a:ext uri="{FF2B5EF4-FFF2-40B4-BE49-F238E27FC236}">
                    <a16:creationId xmlns:a16="http://schemas.microsoft.com/office/drawing/2014/main" id="{F4FC431C-A50C-442F-0440-788147858AC0}"/>
                  </a:ext>
                </a:extLst>
              </p:cNvPr>
              <p:cNvSpPr/>
              <p:nvPr/>
            </p:nvSpPr>
            <p:spPr>
              <a:xfrm>
                <a:off x="9782441" y="3308648"/>
                <a:ext cx="22616" cy="14425"/>
              </a:xfrm>
              <a:custGeom>
                <a:avLst/>
                <a:gdLst>
                  <a:gd name="connsiteX0" fmla="*/ 22045 w 22616"/>
                  <a:gd name="connsiteY0" fmla="*/ 4096 h 14425"/>
                  <a:gd name="connsiteX1" fmla="*/ 22617 w 22616"/>
                  <a:gd name="connsiteY1" fmla="*/ 2381 h 14425"/>
                  <a:gd name="connsiteX2" fmla="*/ 20045 w 22616"/>
                  <a:gd name="connsiteY2" fmla="*/ 0 h 14425"/>
                  <a:gd name="connsiteX3" fmla="*/ 328 w 22616"/>
                  <a:gd name="connsiteY3" fmla="*/ 10763 h 14425"/>
                  <a:gd name="connsiteX4" fmla="*/ 1185 w 22616"/>
                  <a:gd name="connsiteY4" fmla="*/ 14097 h 14425"/>
                  <a:gd name="connsiteX5" fmla="*/ 4519 w 22616"/>
                  <a:gd name="connsiteY5" fmla="*/ 13240 h 14425"/>
                  <a:gd name="connsiteX6" fmla="*/ 4519 w 22616"/>
                  <a:gd name="connsiteY6" fmla="*/ 13240 h 14425"/>
                  <a:gd name="connsiteX7" fmla="*/ 20235 w 22616"/>
                  <a:gd name="connsiteY7" fmla="*/ 4858 h 14425"/>
                  <a:gd name="connsiteX8" fmla="*/ 22045 w 22616"/>
                  <a:gd name="connsiteY8" fmla="*/ 4001 h 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16" h="14425">
                    <a:moveTo>
                      <a:pt x="22045" y="4096"/>
                    </a:moveTo>
                    <a:cubicBezTo>
                      <a:pt x="22045" y="4096"/>
                      <a:pt x="22617" y="3048"/>
                      <a:pt x="22617" y="2381"/>
                    </a:cubicBezTo>
                    <a:cubicBezTo>
                      <a:pt x="22617" y="1048"/>
                      <a:pt x="21378" y="0"/>
                      <a:pt x="20045" y="0"/>
                    </a:cubicBezTo>
                    <a:cubicBezTo>
                      <a:pt x="6424" y="572"/>
                      <a:pt x="519" y="10287"/>
                      <a:pt x="328" y="10763"/>
                    </a:cubicBezTo>
                    <a:cubicBezTo>
                      <a:pt x="-339" y="11906"/>
                      <a:pt x="42" y="13430"/>
                      <a:pt x="1185" y="14097"/>
                    </a:cubicBezTo>
                    <a:cubicBezTo>
                      <a:pt x="2328" y="14764"/>
                      <a:pt x="3852" y="14383"/>
                      <a:pt x="4519" y="13240"/>
                    </a:cubicBezTo>
                    <a:lnTo>
                      <a:pt x="4519" y="13240"/>
                    </a:lnTo>
                    <a:cubicBezTo>
                      <a:pt x="4519" y="13240"/>
                      <a:pt x="9377" y="5429"/>
                      <a:pt x="20235" y="4858"/>
                    </a:cubicBezTo>
                    <a:cubicBezTo>
                      <a:pt x="20902" y="4858"/>
                      <a:pt x="21569" y="4477"/>
                      <a:pt x="22045" y="4001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85" name="자유형: 도형 1784">
                <a:extLst>
                  <a:ext uri="{FF2B5EF4-FFF2-40B4-BE49-F238E27FC236}">
                    <a16:creationId xmlns:a16="http://schemas.microsoft.com/office/drawing/2014/main" id="{025AE77D-2E86-7A8C-16FF-CE6DCFB9D2C1}"/>
                  </a:ext>
                </a:extLst>
              </p:cNvPr>
              <p:cNvSpPr/>
              <p:nvPr/>
            </p:nvSpPr>
            <p:spPr>
              <a:xfrm>
                <a:off x="9901736" y="3289503"/>
                <a:ext cx="139968" cy="171608"/>
              </a:xfrm>
              <a:custGeom>
                <a:avLst/>
                <a:gdLst>
                  <a:gd name="connsiteX0" fmla="*/ 0 w 139968"/>
                  <a:gd name="connsiteY0" fmla="*/ 95 h 171608"/>
                  <a:gd name="connsiteX1" fmla="*/ 125921 w 139968"/>
                  <a:gd name="connsiteY1" fmla="*/ 45053 h 171608"/>
                  <a:gd name="connsiteX2" fmla="*/ 127159 w 139968"/>
                  <a:gd name="connsiteY2" fmla="*/ 134874 h 171608"/>
                  <a:gd name="connsiteX3" fmla="*/ 76581 w 139968"/>
                  <a:gd name="connsiteY3" fmla="*/ 152495 h 171608"/>
                  <a:gd name="connsiteX4" fmla="*/ 26098 w 139968"/>
                  <a:gd name="connsiteY4" fmla="*/ 91916 h 171608"/>
                  <a:gd name="connsiteX5" fmla="*/ 95 w 139968"/>
                  <a:gd name="connsiteY5" fmla="*/ 0 h 171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968" h="171608">
                    <a:moveTo>
                      <a:pt x="0" y="95"/>
                    </a:moveTo>
                    <a:cubicBezTo>
                      <a:pt x="31433" y="22765"/>
                      <a:pt x="91726" y="58674"/>
                      <a:pt x="125921" y="45053"/>
                    </a:cubicBezTo>
                    <a:cubicBezTo>
                      <a:pt x="125921" y="45053"/>
                      <a:pt x="156686" y="70675"/>
                      <a:pt x="127159" y="134874"/>
                    </a:cubicBezTo>
                    <a:cubicBezTo>
                      <a:pt x="94679" y="205550"/>
                      <a:pt x="76581" y="152495"/>
                      <a:pt x="76581" y="152495"/>
                    </a:cubicBezTo>
                    <a:cubicBezTo>
                      <a:pt x="85058" y="109728"/>
                      <a:pt x="56007" y="97536"/>
                      <a:pt x="26098" y="91916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E489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86" name="자유형: 도형 1785">
                <a:extLst>
                  <a:ext uri="{FF2B5EF4-FFF2-40B4-BE49-F238E27FC236}">
                    <a16:creationId xmlns:a16="http://schemas.microsoft.com/office/drawing/2014/main" id="{103AB15C-89F8-E6A8-2738-BD594ED69344}"/>
                  </a:ext>
                </a:extLst>
              </p:cNvPr>
              <p:cNvSpPr/>
              <p:nvPr/>
            </p:nvSpPr>
            <p:spPr>
              <a:xfrm>
                <a:off x="9783055" y="3215732"/>
                <a:ext cx="173590" cy="192817"/>
              </a:xfrm>
              <a:custGeom>
                <a:avLst/>
                <a:gdLst>
                  <a:gd name="connsiteX0" fmla="*/ 128207 w 173590"/>
                  <a:gd name="connsiteY0" fmla="*/ 31004 h 192817"/>
                  <a:gd name="connsiteX1" fmla="*/ 173070 w 173590"/>
                  <a:gd name="connsiteY1" fmla="*/ 133588 h 192817"/>
                  <a:gd name="connsiteX2" fmla="*/ 60960 w 173590"/>
                  <a:gd name="connsiteY2" fmla="*/ 177212 h 192817"/>
                  <a:gd name="connsiteX3" fmla="*/ 8573 w 173590"/>
                  <a:gd name="connsiteY3" fmla="*/ 35957 h 192817"/>
                  <a:gd name="connsiteX4" fmla="*/ 128302 w 173590"/>
                  <a:gd name="connsiteY4" fmla="*/ 30908 h 192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590" h="192817">
                    <a:moveTo>
                      <a:pt x="128207" y="31004"/>
                    </a:moveTo>
                    <a:cubicBezTo>
                      <a:pt x="157639" y="73390"/>
                      <a:pt x="177070" y="96726"/>
                      <a:pt x="173070" y="133588"/>
                    </a:cubicBezTo>
                    <a:cubicBezTo>
                      <a:pt x="166974" y="189119"/>
                      <a:pt x="102490" y="209978"/>
                      <a:pt x="60960" y="177212"/>
                    </a:cubicBezTo>
                    <a:cubicBezTo>
                      <a:pt x="23527" y="147780"/>
                      <a:pt x="-18383" y="83296"/>
                      <a:pt x="8573" y="35957"/>
                    </a:cubicBezTo>
                    <a:cubicBezTo>
                      <a:pt x="35052" y="-10716"/>
                      <a:pt x="98870" y="-11478"/>
                      <a:pt x="128302" y="30908"/>
                    </a:cubicBezTo>
                    <a:close/>
                  </a:path>
                </a:pathLst>
              </a:custGeom>
              <a:solidFill>
                <a:srgbClr val="E489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87" name="자유형: 도형 1786">
                <a:extLst>
                  <a:ext uri="{FF2B5EF4-FFF2-40B4-BE49-F238E27FC236}">
                    <a16:creationId xmlns:a16="http://schemas.microsoft.com/office/drawing/2014/main" id="{4EAD9C22-7B47-6688-8B4B-CCDE8E17C3CC}"/>
                  </a:ext>
                </a:extLst>
              </p:cNvPr>
              <p:cNvSpPr/>
              <p:nvPr/>
            </p:nvSpPr>
            <p:spPr>
              <a:xfrm>
                <a:off x="9744560" y="3147458"/>
                <a:ext cx="220118" cy="201868"/>
              </a:xfrm>
              <a:custGeom>
                <a:avLst/>
                <a:gdLst>
                  <a:gd name="connsiteX0" fmla="*/ 214041 w 220118"/>
                  <a:gd name="connsiteY0" fmla="*/ 169286 h 201868"/>
                  <a:gd name="connsiteX1" fmla="*/ 92026 w 220118"/>
                  <a:gd name="connsiteY1" fmla="*/ 174334 h 201868"/>
                  <a:gd name="connsiteX2" fmla="*/ 18302 w 220118"/>
                  <a:gd name="connsiteY2" fmla="*/ 146235 h 201868"/>
                  <a:gd name="connsiteX3" fmla="*/ 21350 w 220118"/>
                  <a:gd name="connsiteY3" fmla="*/ 71940 h 201868"/>
                  <a:gd name="connsiteX4" fmla="*/ 165749 w 220118"/>
                  <a:gd name="connsiteY4" fmla="*/ 27077 h 201868"/>
                  <a:gd name="connsiteX5" fmla="*/ 214136 w 220118"/>
                  <a:gd name="connsiteY5" fmla="*/ 169286 h 201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118" h="201868">
                    <a:moveTo>
                      <a:pt x="214041" y="169286"/>
                    </a:moveTo>
                    <a:cubicBezTo>
                      <a:pt x="209659" y="193289"/>
                      <a:pt x="128697" y="226150"/>
                      <a:pt x="92026" y="174334"/>
                    </a:cubicBezTo>
                    <a:cubicBezTo>
                      <a:pt x="92026" y="174334"/>
                      <a:pt x="45925" y="173953"/>
                      <a:pt x="18302" y="146235"/>
                    </a:cubicBezTo>
                    <a:cubicBezTo>
                      <a:pt x="-9416" y="118422"/>
                      <a:pt x="-3415" y="88323"/>
                      <a:pt x="21350" y="71940"/>
                    </a:cubicBezTo>
                    <a:cubicBezTo>
                      <a:pt x="43258" y="57462"/>
                      <a:pt x="99836" y="-48837"/>
                      <a:pt x="165749" y="27077"/>
                    </a:cubicBezTo>
                    <a:cubicBezTo>
                      <a:pt x="237282" y="24125"/>
                      <a:pt x="219661" y="139282"/>
                      <a:pt x="214136" y="16928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88" name="자유형: 도형 1787">
                <a:extLst>
                  <a:ext uri="{FF2B5EF4-FFF2-40B4-BE49-F238E27FC236}">
                    <a16:creationId xmlns:a16="http://schemas.microsoft.com/office/drawing/2014/main" id="{F5B9CE13-BF45-A785-636C-6F33745BCC64}"/>
                  </a:ext>
                </a:extLst>
              </p:cNvPr>
              <p:cNvSpPr/>
              <p:nvPr/>
            </p:nvSpPr>
            <p:spPr>
              <a:xfrm>
                <a:off x="9738140" y="3207903"/>
                <a:ext cx="107455" cy="119223"/>
              </a:xfrm>
              <a:custGeom>
                <a:avLst/>
                <a:gdLst>
                  <a:gd name="connsiteX0" fmla="*/ 83777 w 107455"/>
                  <a:gd name="connsiteY0" fmla="*/ 65 h 119223"/>
                  <a:gd name="connsiteX1" fmla="*/ 16817 w 107455"/>
                  <a:gd name="connsiteY1" fmla="*/ 17496 h 119223"/>
                  <a:gd name="connsiteX2" fmla="*/ 8625 w 107455"/>
                  <a:gd name="connsiteY2" fmla="*/ 107984 h 119223"/>
                  <a:gd name="connsiteX3" fmla="*/ 28056 w 107455"/>
                  <a:gd name="connsiteY3" fmla="*/ 119223 h 119223"/>
                  <a:gd name="connsiteX4" fmla="*/ 13578 w 107455"/>
                  <a:gd name="connsiteY4" fmla="*/ 100745 h 119223"/>
                  <a:gd name="connsiteX5" fmla="*/ 48725 w 107455"/>
                  <a:gd name="connsiteY5" fmla="*/ 119223 h 119223"/>
                  <a:gd name="connsiteX6" fmla="*/ 41772 w 107455"/>
                  <a:gd name="connsiteY6" fmla="*/ 104269 h 119223"/>
                  <a:gd name="connsiteX7" fmla="*/ 93588 w 107455"/>
                  <a:gd name="connsiteY7" fmla="*/ 104269 h 119223"/>
                  <a:gd name="connsiteX8" fmla="*/ 83682 w 107455"/>
                  <a:gd name="connsiteY8" fmla="*/ 65 h 119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455" h="119223">
                    <a:moveTo>
                      <a:pt x="83777" y="65"/>
                    </a:moveTo>
                    <a:cubicBezTo>
                      <a:pt x="83777" y="65"/>
                      <a:pt x="41296" y="-2030"/>
                      <a:pt x="16817" y="17496"/>
                    </a:cubicBezTo>
                    <a:cubicBezTo>
                      <a:pt x="-7663" y="36927"/>
                      <a:pt x="-805" y="96649"/>
                      <a:pt x="8625" y="107984"/>
                    </a:cubicBezTo>
                    <a:cubicBezTo>
                      <a:pt x="18055" y="119318"/>
                      <a:pt x="28056" y="119223"/>
                      <a:pt x="28056" y="119223"/>
                    </a:cubicBezTo>
                    <a:cubicBezTo>
                      <a:pt x="28056" y="119223"/>
                      <a:pt x="13578" y="111698"/>
                      <a:pt x="13578" y="100745"/>
                    </a:cubicBezTo>
                    <a:cubicBezTo>
                      <a:pt x="13578" y="100745"/>
                      <a:pt x="19865" y="115508"/>
                      <a:pt x="48725" y="119223"/>
                    </a:cubicBezTo>
                    <a:cubicBezTo>
                      <a:pt x="48725" y="119223"/>
                      <a:pt x="40534" y="112651"/>
                      <a:pt x="41772" y="104269"/>
                    </a:cubicBezTo>
                    <a:cubicBezTo>
                      <a:pt x="41772" y="104269"/>
                      <a:pt x="57393" y="124557"/>
                      <a:pt x="93588" y="104269"/>
                    </a:cubicBezTo>
                    <a:cubicBezTo>
                      <a:pt x="129783" y="83981"/>
                      <a:pt x="83682" y="65"/>
                      <a:pt x="83682" y="6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89" name="자유형: 도형 1788">
                <a:extLst>
                  <a:ext uri="{FF2B5EF4-FFF2-40B4-BE49-F238E27FC236}">
                    <a16:creationId xmlns:a16="http://schemas.microsoft.com/office/drawing/2014/main" id="{53F76C4E-B894-0EC2-3FB9-13136589ECE9}"/>
                  </a:ext>
                </a:extLst>
              </p:cNvPr>
              <p:cNvSpPr/>
              <p:nvPr/>
            </p:nvSpPr>
            <p:spPr>
              <a:xfrm>
                <a:off x="9825168" y="3302851"/>
                <a:ext cx="43129" cy="60537"/>
              </a:xfrm>
              <a:custGeom>
                <a:avLst/>
                <a:gdLst>
                  <a:gd name="connsiteX0" fmla="*/ 32849 w 43129"/>
                  <a:gd name="connsiteY0" fmla="*/ 10083 h 60537"/>
                  <a:gd name="connsiteX1" fmla="*/ 43041 w 43129"/>
                  <a:gd name="connsiteY1" fmla="*/ 46183 h 60537"/>
                  <a:gd name="connsiteX2" fmla="*/ 16847 w 43129"/>
                  <a:gd name="connsiteY2" fmla="*/ 53708 h 60537"/>
                  <a:gd name="connsiteX3" fmla="*/ 1892 w 43129"/>
                  <a:gd name="connsiteY3" fmla="*/ 9797 h 60537"/>
                  <a:gd name="connsiteX4" fmla="*/ 32849 w 43129"/>
                  <a:gd name="connsiteY4" fmla="*/ 10083 h 6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129" h="60537">
                    <a:moveTo>
                      <a:pt x="32849" y="10083"/>
                    </a:moveTo>
                    <a:cubicBezTo>
                      <a:pt x="40659" y="21132"/>
                      <a:pt x="43707" y="34943"/>
                      <a:pt x="43041" y="46183"/>
                    </a:cubicBezTo>
                    <a:cubicBezTo>
                      <a:pt x="41993" y="63042"/>
                      <a:pt x="27896" y="64376"/>
                      <a:pt x="16847" y="53708"/>
                    </a:cubicBezTo>
                    <a:cubicBezTo>
                      <a:pt x="6845" y="44183"/>
                      <a:pt x="-4584" y="23894"/>
                      <a:pt x="1892" y="9797"/>
                    </a:cubicBezTo>
                    <a:cubicBezTo>
                      <a:pt x="8274" y="-4014"/>
                      <a:pt x="23991" y="-2585"/>
                      <a:pt x="32849" y="10083"/>
                    </a:cubicBezTo>
                    <a:close/>
                  </a:path>
                </a:pathLst>
              </a:custGeom>
              <a:solidFill>
                <a:srgbClr val="E4897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790" name="그래픽 32">
              <a:extLst>
                <a:ext uri="{FF2B5EF4-FFF2-40B4-BE49-F238E27FC236}">
                  <a16:creationId xmlns:a16="http://schemas.microsoft.com/office/drawing/2014/main" id="{380D6118-8A92-E9D0-B2AA-450A4665906C}"/>
                </a:ext>
              </a:extLst>
            </p:cNvPr>
            <p:cNvGrpSpPr/>
            <p:nvPr/>
          </p:nvGrpSpPr>
          <p:grpSpPr>
            <a:xfrm>
              <a:off x="9942277" y="3475430"/>
              <a:ext cx="129575" cy="149733"/>
              <a:chOff x="9942277" y="3303980"/>
              <a:chExt cx="129575" cy="149733"/>
            </a:xfrm>
            <a:solidFill>
              <a:schemeClr val="accent3">
                <a:lumMod val="40000"/>
                <a:lumOff val="60000"/>
              </a:schemeClr>
            </a:solidFill>
          </p:grpSpPr>
          <p:sp>
            <p:nvSpPr>
              <p:cNvPr id="1791" name="자유형: 도형 1790">
                <a:extLst>
                  <a:ext uri="{FF2B5EF4-FFF2-40B4-BE49-F238E27FC236}">
                    <a16:creationId xmlns:a16="http://schemas.microsoft.com/office/drawing/2014/main" id="{77B2A615-A361-B36B-C3EC-6E7D635367B4}"/>
                  </a:ext>
                </a:extLst>
              </p:cNvPr>
              <p:cNvSpPr/>
              <p:nvPr/>
            </p:nvSpPr>
            <p:spPr>
              <a:xfrm>
                <a:off x="9942277" y="3303980"/>
                <a:ext cx="129575" cy="149733"/>
              </a:xfrm>
              <a:custGeom>
                <a:avLst/>
                <a:gdLst>
                  <a:gd name="connsiteX0" fmla="*/ 322 w 129575"/>
                  <a:gd name="connsiteY0" fmla="*/ 149733 h 149733"/>
                  <a:gd name="connsiteX1" fmla="*/ 54995 w 129575"/>
                  <a:gd name="connsiteY1" fmla="*/ 0 h 149733"/>
                  <a:gd name="connsiteX2" fmla="*/ 129576 w 129575"/>
                  <a:gd name="connsiteY2" fmla="*/ 6858 h 149733"/>
                  <a:gd name="connsiteX3" fmla="*/ 322 w 129575"/>
                  <a:gd name="connsiteY3" fmla="*/ 149733 h 14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575" h="149733">
                    <a:moveTo>
                      <a:pt x="322" y="149733"/>
                    </a:moveTo>
                    <a:cubicBezTo>
                      <a:pt x="322" y="149733"/>
                      <a:pt x="-7584" y="53816"/>
                      <a:pt x="54995" y="0"/>
                    </a:cubicBezTo>
                    <a:lnTo>
                      <a:pt x="129576" y="6858"/>
                    </a:lnTo>
                    <a:cubicBezTo>
                      <a:pt x="129576" y="6858"/>
                      <a:pt x="86618" y="111728"/>
                      <a:pt x="322" y="1497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792" name="자유형: 도형 1791">
                <a:extLst>
                  <a:ext uri="{FF2B5EF4-FFF2-40B4-BE49-F238E27FC236}">
                    <a16:creationId xmlns:a16="http://schemas.microsoft.com/office/drawing/2014/main" id="{50C7A5DB-4AEA-1C6B-1126-420C660C0789}"/>
                  </a:ext>
                </a:extLst>
              </p:cNvPr>
              <p:cNvSpPr/>
              <p:nvPr/>
            </p:nvSpPr>
            <p:spPr>
              <a:xfrm>
                <a:off x="9942277" y="3303980"/>
                <a:ext cx="129575" cy="149733"/>
              </a:xfrm>
              <a:custGeom>
                <a:avLst/>
                <a:gdLst>
                  <a:gd name="connsiteX0" fmla="*/ 322 w 129575"/>
                  <a:gd name="connsiteY0" fmla="*/ 149733 h 149733"/>
                  <a:gd name="connsiteX1" fmla="*/ 54995 w 129575"/>
                  <a:gd name="connsiteY1" fmla="*/ 0 h 149733"/>
                  <a:gd name="connsiteX2" fmla="*/ 129576 w 129575"/>
                  <a:gd name="connsiteY2" fmla="*/ 6858 h 149733"/>
                  <a:gd name="connsiteX3" fmla="*/ 322 w 129575"/>
                  <a:gd name="connsiteY3" fmla="*/ 149733 h 14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575" h="149733">
                    <a:moveTo>
                      <a:pt x="322" y="149733"/>
                    </a:moveTo>
                    <a:cubicBezTo>
                      <a:pt x="322" y="149733"/>
                      <a:pt x="-7584" y="53816"/>
                      <a:pt x="54995" y="0"/>
                    </a:cubicBezTo>
                    <a:lnTo>
                      <a:pt x="129576" y="6858"/>
                    </a:lnTo>
                    <a:cubicBezTo>
                      <a:pt x="129576" y="6858"/>
                      <a:pt x="86618" y="111728"/>
                      <a:pt x="322" y="1497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793" name="자유형: 도형 1792">
              <a:extLst>
                <a:ext uri="{FF2B5EF4-FFF2-40B4-BE49-F238E27FC236}">
                  <a16:creationId xmlns:a16="http://schemas.microsoft.com/office/drawing/2014/main" id="{DDE1D3E7-FDD0-E928-5A64-D238338D5730}"/>
                </a:ext>
              </a:extLst>
            </p:cNvPr>
            <p:cNvSpPr/>
            <p:nvPr/>
          </p:nvSpPr>
          <p:spPr>
            <a:xfrm>
              <a:off x="9920120" y="3440283"/>
              <a:ext cx="538829" cy="400526"/>
            </a:xfrm>
            <a:custGeom>
              <a:avLst/>
              <a:gdLst>
                <a:gd name="connsiteX0" fmla="*/ 237458 w 538829"/>
                <a:gd name="connsiteY0" fmla="*/ 400526 h 400526"/>
                <a:gd name="connsiteX1" fmla="*/ 0 w 538829"/>
                <a:gd name="connsiteY1" fmla="*/ 212312 h 400526"/>
                <a:gd name="connsiteX2" fmla="*/ 188214 w 538829"/>
                <a:gd name="connsiteY2" fmla="*/ 0 h 400526"/>
                <a:gd name="connsiteX3" fmla="*/ 538829 w 538829"/>
                <a:gd name="connsiteY3" fmla="*/ 304514 h 400526"/>
                <a:gd name="connsiteX4" fmla="*/ 237458 w 538829"/>
                <a:gd name="connsiteY4" fmla="*/ 400526 h 40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829" h="400526">
                  <a:moveTo>
                    <a:pt x="237458" y="400526"/>
                  </a:moveTo>
                  <a:cubicBezTo>
                    <a:pt x="237458" y="400526"/>
                    <a:pt x="124682" y="289846"/>
                    <a:pt x="0" y="212312"/>
                  </a:cubicBezTo>
                  <a:cubicBezTo>
                    <a:pt x="0" y="212312"/>
                    <a:pt x="83058" y="17335"/>
                    <a:pt x="188214" y="0"/>
                  </a:cubicBezTo>
                  <a:cubicBezTo>
                    <a:pt x="188214" y="0"/>
                    <a:pt x="459962" y="82105"/>
                    <a:pt x="538829" y="304514"/>
                  </a:cubicBezTo>
                  <a:lnTo>
                    <a:pt x="237458" y="400526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94" name="자유형: 도형 1793">
              <a:extLst>
                <a:ext uri="{FF2B5EF4-FFF2-40B4-BE49-F238E27FC236}">
                  <a16:creationId xmlns:a16="http://schemas.microsoft.com/office/drawing/2014/main" id="{38DC8584-9026-6918-D207-FF4B4669C300}"/>
                </a:ext>
              </a:extLst>
            </p:cNvPr>
            <p:cNvSpPr/>
            <p:nvPr/>
          </p:nvSpPr>
          <p:spPr>
            <a:xfrm>
              <a:off x="10070615" y="4405642"/>
              <a:ext cx="101250" cy="131254"/>
            </a:xfrm>
            <a:custGeom>
              <a:avLst/>
              <a:gdLst>
                <a:gd name="connsiteX0" fmla="*/ 101251 w 101250"/>
                <a:gd name="connsiteY0" fmla="*/ 110585 h 131254"/>
                <a:gd name="connsiteX1" fmla="*/ 52673 w 101250"/>
                <a:gd name="connsiteY1" fmla="*/ 131254 h 131254"/>
                <a:gd name="connsiteX2" fmla="*/ 0 w 101250"/>
                <a:gd name="connsiteY2" fmla="*/ 20574 h 131254"/>
                <a:gd name="connsiteX3" fmla="*/ 48673 w 101250"/>
                <a:gd name="connsiteY3" fmla="*/ 0 h 131254"/>
                <a:gd name="connsiteX4" fmla="*/ 101251 w 101250"/>
                <a:gd name="connsiteY4" fmla="*/ 110585 h 13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50" h="131254">
                  <a:moveTo>
                    <a:pt x="101251" y="110585"/>
                  </a:moveTo>
                  <a:lnTo>
                    <a:pt x="52673" y="131254"/>
                  </a:lnTo>
                  <a:lnTo>
                    <a:pt x="0" y="20574"/>
                  </a:lnTo>
                  <a:lnTo>
                    <a:pt x="48673" y="0"/>
                  </a:lnTo>
                  <a:lnTo>
                    <a:pt x="101251" y="110585"/>
                  </a:lnTo>
                  <a:close/>
                </a:path>
              </a:pathLst>
            </a:custGeom>
            <a:solidFill>
              <a:srgbClr val="E489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95" name="자유형: 도형 1794">
              <a:extLst>
                <a:ext uri="{FF2B5EF4-FFF2-40B4-BE49-F238E27FC236}">
                  <a16:creationId xmlns:a16="http://schemas.microsoft.com/office/drawing/2014/main" id="{813AD1F0-D948-EAB8-7E0A-B3376AC9CE98}"/>
                </a:ext>
              </a:extLst>
            </p:cNvPr>
            <p:cNvSpPr/>
            <p:nvPr/>
          </p:nvSpPr>
          <p:spPr>
            <a:xfrm>
              <a:off x="9834182" y="3744797"/>
              <a:ext cx="624767" cy="735710"/>
            </a:xfrm>
            <a:custGeom>
              <a:avLst/>
              <a:gdLst>
                <a:gd name="connsiteX0" fmla="*/ 624767 w 624767"/>
                <a:gd name="connsiteY0" fmla="*/ 0 h 735710"/>
                <a:gd name="connsiteX1" fmla="*/ 596097 w 624767"/>
                <a:gd name="connsiteY1" fmla="*/ 304514 h 735710"/>
                <a:gd name="connsiteX2" fmla="*/ 524850 w 624767"/>
                <a:gd name="connsiteY2" fmla="*/ 332327 h 735710"/>
                <a:gd name="connsiteX3" fmla="*/ 317681 w 624767"/>
                <a:gd name="connsiteY3" fmla="*/ 356140 h 735710"/>
                <a:gd name="connsiteX4" fmla="*/ 171949 w 624767"/>
                <a:gd name="connsiteY4" fmla="*/ 365569 h 735710"/>
                <a:gd name="connsiteX5" fmla="*/ 327873 w 624767"/>
                <a:gd name="connsiteY5" fmla="*/ 725615 h 735710"/>
                <a:gd name="connsiteX6" fmla="*/ 247101 w 624767"/>
                <a:gd name="connsiteY6" fmla="*/ 735711 h 735710"/>
                <a:gd name="connsiteX7" fmla="*/ 7262 w 624767"/>
                <a:gd name="connsiteY7" fmla="*/ 343281 h 735710"/>
                <a:gd name="connsiteX8" fmla="*/ 55553 w 624767"/>
                <a:gd name="connsiteY8" fmla="*/ 215456 h 735710"/>
                <a:gd name="connsiteX9" fmla="*/ 340732 w 624767"/>
                <a:gd name="connsiteY9" fmla="*/ 148114 h 735710"/>
                <a:gd name="connsiteX10" fmla="*/ 323397 w 624767"/>
                <a:gd name="connsiteY10" fmla="*/ 96203 h 735710"/>
                <a:gd name="connsiteX11" fmla="*/ 624767 w 624767"/>
                <a:gd name="connsiteY11" fmla="*/ 191 h 73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67" h="735710">
                  <a:moveTo>
                    <a:pt x="624767" y="0"/>
                  </a:moveTo>
                  <a:lnTo>
                    <a:pt x="596097" y="304514"/>
                  </a:lnTo>
                  <a:cubicBezTo>
                    <a:pt x="580286" y="316230"/>
                    <a:pt x="555235" y="325279"/>
                    <a:pt x="524850" y="332327"/>
                  </a:cubicBezTo>
                  <a:cubicBezTo>
                    <a:pt x="465414" y="346139"/>
                    <a:pt x="386166" y="352425"/>
                    <a:pt x="317681" y="356140"/>
                  </a:cubicBezTo>
                  <a:cubicBezTo>
                    <a:pt x="240815" y="360331"/>
                    <a:pt x="177664" y="361093"/>
                    <a:pt x="171949" y="365569"/>
                  </a:cubicBezTo>
                  <a:cubicBezTo>
                    <a:pt x="158614" y="375952"/>
                    <a:pt x="327873" y="725615"/>
                    <a:pt x="327873" y="725615"/>
                  </a:cubicBezTo>
                  <a:lnTo>
                    <a:pt x="247101" y="735711"/>
                  </a:lnTo>
                  <a:cubicBezTo>
                    <a:pt x="247101" y="735711"/>
                    <a:pt x="34789" y="444436"/>
                    <a:pt x="7262" y="343281"/>
                  </a:cubicBezTo>
                  <a:cubicBezTo>
                    <a:pt x="-2835" y="305943"/>
                    <a:pt x="-13027" y="259175"/>
                    <a:pt x="55553" y="215456"/>
                  </a:cubicBezTo>
                  <a:cubicBezTo>
                    <a:pt x="115942" y="176975"/>
                    <a:pt x="340732" y="148114"/>
                    <a:pt x="340732" y="148114"/>
                  </a:cubicBezTo>
                  <a:lnTo>
                    <a:pt x="323397" y="96203"/>
                  </a:lnTo>
                  <a:lnTo>
                    <a:pt x="624767" y="191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96" name="자유형: 도형 1795">
              <a:extLst>
                <a:ext uri="{FF2B5EF4-FFF2-40B4-BE49-F238E27FC236}">
                  <a16:creationId xmlns:a16="http://schemas.microsoft.com/office/drawing/2014/main" id="{D3472356-5A61-DA16-556A-E10AAE7FFE4C}"/>
                </a:ext>
              </a:extLst>
            </p:cNvPr>
            <p:cNvSpPr/>
            <p:nvPr/>
          </p:nvSpPr>
          <p:spPr>
            <a:xfrm>
              <a:off x="10150842" y="3860145"/>
              <a:ext cx="208190" cy="240792"/>
            </a:xfrm>
            <a:custGeom>
              <a:avLst/>
              <a:gdLst>
                <a:gd name="connsiteX0" fmla="*/ 208190 w 208190"/>
                <a:gd name="connsiteY0" fmla="*/ 216980 h 240792"/>
                <a:gd name="connsiteX1" fmla="*/ 1021 w 208190"/>
                <a:gd name="connsiteY1" fmla="*/ 240792 h 240792"/>
                <a:gd name="connsiteX2" fmla="*/ 48265 w 208190"/>
                <a:gd name="connsiteY2" fmla="*/ 20669 h 240792"/>
                <a:gd name="connsiteX3" fmla="*/ 128656 w 208190"/>
                <a:gd name="connsiteY3" fmla="*/ 0 h 240792"/>
                <a:gd name="connsiteX4" fmla="*/ 208095 w 208190"/>
                <a:gd name="connsiteY4" fmla="*/ 216980 h 24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190" h="240792">
                  <a:moveTo>
                    <a:pt x="208190" y="216980"/>
                  </a:moveTo>
                  <a:cubicBezTo>
                    <a:pt x="148754" y="230791"/>
                    <a:pt x="69506" y="237077"/>
                    <a:pt x="1021" y="240792"/>
                  </a:cubicBezTo>
                  <a:cubicBezTo>
                    <a:pt x="-8218" y="128397"/>
                    <a:pt x="48265" y="20669"/>
                    <a:pt x="48265" y="20669"/>
                  </a:cubicBezTo>
                  <a:lnTo>
                    <a:pt x="128656" y="0"/>
                  </a:lnTo>
                  <a:lnTo>
                    <a:pt x="208095" y="21698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97" name="자유형: 도형 1796">
              <a:extLst>
                <a:ext uri="{FF2B5EF4-FFF2-40B4-BE49-F238E27FC236}">
                  <a16:creationId xmlns:a16="http://schemas.microsoft.com/office/drawing/2014/main" id="{0D318179-2053-B161-1AEB-8425B9A553A1}"/>
                </a:ext>
              </a:extLst>
            </p:cNvPr>
            <p:cNvSpPr/>
            <p:nvPr/>
          </p:nvSpPr>
          <p:spPr>
            <a:xfrm>
              <a:off x="10760511" y="4471365"/>
              <a:ext cx="128587" cy="77342"/>
            </a:xfrm>
            <a:custGeom>
              <a:avLst/>
              <a:gdLst>
                <a:gd name="connsiteX0" fmla="*/ 119920 w 128587"/>
                <a:gd name="connsiteY0" fmla="*/ 0 h 77342"/>
                <a:gd name="connsiteX1" fmla="*/ 128588 w 128587"/>
                <a:gd name="connsiteY1" fmla="*/ 52197 h 77342"/>
                <a:gd name="connsiteX2" fmla="*/ 8668 w 128587"/>
                <a:gd name="connsiteY2" fmla="*/ 77343 h 77342"/>
                <a:gd name="connsiteX3" fmla="*/ 0 w 128587"/>
                <a:gd name="connsiteY3" fmla="*/ 25146 h 77342"/>
                <a:gd name="connsiteX4" fmla="*/ 119920 w 128587"/>
                <a:gd name="connsiteY4" fmla="*/ 0 h 7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77342">
                  <a:moveTo>
                    <a:pt x="119920" y="0"/>
                  </a:moveTo>
                  <a:lnTo>
                    <a:pt x="128588" y="52197"/>
                  </a:lnTo>
                  <a:lnTo>
                    <a:pt x="8668" y="77343"/>
                  </a:lnTo>
                  <a:lnTo>
                    <a:pt x="0" y="25146"/>
                  </a:lnTo>
                  <a:lnTo>
                    <a:pt x="119920" y="0"/>
                  </a:lnTo>
                  <a:close/>
                </a:path>
              </a:pathLst>
            </a:custGeom>
            <a:solidFill>
              <a:srgbClr val="E489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98" name="자유형: 도형 1797">
              <a:extLst>
                <a:ext uri="{FF2B5EF4-FFF2-40B4-BE49-F238E27FC236}">
                  <a16:creationId xmlns:a16="http://schemas.microsoft.com/office/drawing/2014/main" id="{8E8CAD6D-6E23-C70C-455F-FBEC3940A7BB}"/>
                </a:ext>
              </a:extLst>
            </p:cNvPr>
            <p:cNvSpPr/>
            <p:nvPr/>
          </p:nvSpPr>
          <p:spPr>
            <a:xfrm>
              <a:off x="10889384" y="4525136"/>
              <a:ext cx="17061" cy="31486"/>
            </a:xfrm>
            <a:custGeom>
              <a:avLst/>
              <a:gdLst>
                <a:gd name="connsiteX0" fmla="*/ 2191 w 17061"/>
                <a:gd name="connsiteY0" fmla="*/ 331 h 31486"/>
                <a:gd name="connsiteX1" fmla="*/ 762 w 17061"/>
                <a:gd name="connsiteY1" fmla="*/ 45 h 31486"/>
                <a:gd name="connsiteX2" fmla="*/ 0 w 17061"/>
                <a:gd name="connsiteY2" fmla="*/ 1283 h 31486"/>
                <a:gd name="connsiteX3" fmla="*/ 7429 w 17061"/>
                <a:gd name="connsiteY3" fmla="*/ 29668 h 31486"/>
                <a:gd name="connsiteX4" fmla="*/ 12002 w 17061"/>
                <a:gd name="connsiteY4" fmla="*/ 31478 h 31486"/>
                <a:gd name="connsiteX5" fmla="*/ 16669 w 17061"/>
                <a:gd name="connsiteY5" fmla="*/ 28715 h 31486"/>
                <a:gd name="connsiteX6" fmla="*/ 11906 w 17061"/>
                <a:gd name="connsiteY6" fmla="*/ 13380 h 31486"/>
                <a:gd name="connsiteX7" fmla="*/ 2096 w 17061"/>
                <a:gd name="connsiteY7" fmla="*/ 331 h 31486"/>
                <a:gd name="connsiteX8" fmla="*/ 2762 w 17061"/>
                <a:gd name="connsiteY8" fmla="*/ 4807 h 31486"/>
                <a:gd name="connsiteX9" fmla="*/ 14383 w 17061"/>
                <a:gd name="connsiteY9" fmla="*/ 27763 h 31486"/>
                <a:gd name="connsiteX10" fmla="*/ 11906 w 17061"/>
                <a:gd name="connsiteY10" fmla="*/ 29001 h 31486"/>
                <a:gd name="connsiteX11" fmla="*/ 9144 w 17061"/>
                <a:gd name="connsiteY11" fmla="*/ 27858 h 31486"/>
                <a:gd name="connsiteX12" fmla="*/ 7620 w 17061"/>
                <a:gd name="connsiteY12" fmla="*/ 25953 h 31486"/>
                <a:gd name="connsiteX13" fmla="*/ 2762 w 17061"/>
                <a:gd name="connsiteY13" fmla="*/ 4807 h 3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61" h="31486">
                  <a:moveTo>
                    <a:pt x="2191" y="331"/>
                  </a:moveTo>
                  <a:cubicBezTo>
                    <a:pt x="2191" y="331"/>
                    <a:pt x="1238" y="-146"/>
                    <a:pt x="762" y="45"/>
                  </a:cubicBezTo>
                  <a:cubicBezTo>
                    <a:pt x="286" y="236"/>
                    <a:pt x="0" y="712"/>
                    <a:pt x="0" y="1283"/>
                  </a:cubicBezTo>
                  <a:cubicBezTo>
                    <a:pt x="0" y="2141"/>
                    <a:pt x="762" y="23477"/>
                    <a:pt x="7429" y="29668"/>
                  </a:cubicBezTo>
                  <a:cubicBezTo>
                    <a:pt x="8763" y="30906"/>
                    <a:pt x="10287" y="31573"/>
                    <a:pt x="12002" y="31478"/>
                  </a:cubicBezTo>
                  <a:cubicBezTo>
                    <a:pt x="14954" y="31382"/>
                    <a:pt x="16193" y="29953"/>
                    <a:pt x="16669" y="28715"/>
                  </a:cubicBezTo>
                  <a:cubicBezTo>
                    <a:pt x="18097" y="25286"/>
                    <a:pt x="15430" y="19190"/>
                    <a:pt x="11906" y="13380"/>
                  </a:cubicBezTo>
                  <a:cubicBezTo>
                    <a:pt x="8572" y="8046"/>
                    <a:pt x="4477" y="2903"/>
                    <a:pt x="2096" y="331"/>
                  </a:cubicBezTo>
                  <a:close/>
                  <a:moveTo>
                    <a:pt x="2762" y="4807"/>
                  </a:moveTo>
                  <a:cubicBezTo>
                    <a:pt x="9144" y="12428"/>
                    <a:pt x="16002" y="23857"/>
                    <a:pt x="14383" y="27763"/>
                  </a:cubicBezTo>
                  <a:cubicBezTo>
                    <a:pt x="14192" y="28239"/>
                    <a:pt x="13716" y="28906"/>
                    <a:pt x="11906" y="29001"/>
                  </a:cubicBezTo>
                  <a:cubicBezTo>
                    <a:pt x="10954" y="29001"/>
                    <a:pt x="10001" y="28620"/>
                    <a:pt x="9144" y="27858"/>
                  </a:cubicBezTo>
                  <a:cubicBezTo>
                    <a:pt x="8572" y="27382"/>
                    <a:pt x="8096" y="26715"/>
                    <a:pt x="7620" y="25953"/>
                  </a:cubicBezTo>
                  <a:cubicBezTo>
                    <a:pt x="4381" y="20714"/>
                    <a:pt x="3143" y="10332"/>
                    <a:pt x="2762" y="4807"/>
                  </a:cubicBezTo>
                  <a:close/>
                </a:path>
              </a:pathLst>
            </a:custGeom>
            <a:solidFill>
              <a:srgbClr val="407B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99" name="자유형: 도형 1798">
              <a:extLst>
                <a:ext uri="{FF2B5EF4-FFF2-40B4-BE49-F238E27FC236}">
                  <a16:creationId xmlns:a16="http://schemas.microsoft.com/office/drawing/2014/main" id="{CC405371-35C2-48C1-1937-F6CC18615780}"/>
                </a:ext>
              </a:extLst>
            </p:cNvPr>
            <p:cNvSpPr/>
            <p:nvPr/>
          </p:nvSpPr>
          <p:spPr>
            <a:xfrm>
              <a:off x="10876801" y="4525166"/>
              <a:ext cx="15297" cy="27295"/>
            </a:xfrm>
            <a:custGeom>
              <a:avLst/>
              <a:gdLst>
                <a:gd name="connsiteX0" fmla="*/ 14393 w 15297"/>
                <a:gd name="connsiteY0" fmla="*/ 15 h 27295"/>
                <a:gd name="connsiteX1" fmla="*/ 13154 w 15297"/>
                <a:gd name="connsiteY1" fmla="*/ 206 h 27295"/>
                <a:gd name="connsiteX2" fmla="*/ 105 w 15297"/>
                <a:gd name="connsiteY2" fmla="*/ 17827 h 27295"/>
                <a:gd name="connsiteX3" fmla="*/ 1915 w 15297"/>
                <a:gd name="connsiteY3" fmla="*/ 24875 h 27295"/>
                <a:gd name="connsiteX4" fmla="*/ 7344 w 15297"/>
                <a:gd name="connsiteY4" fmla="*/ 26971 h 27295"/>
                <a:gd name="connsiteX5" fmla="*/ 15154 w 15297"/>
                <a:gd name="connsiteY5" fmla="*/ 968 h 27295"/>
                <a:gd name="connsiteX6" fmla="*/ 14964 w 15297"/>
                <a:gd name="connsiteY6" fmla="*/ 492 h 27295"/>
                <a:gd name="connsiteX7" fmla="*/ 14393 w 15297"/>
                <a:gd name="connsiteY7" fmla="*/ 15 h 27295"/>
                <a:gd name="connsiteX8" fmla="*/ 2582 w 15297"/>
                <a:gd name="connsiteY8" fmla="*/ 18208 h 27295"/>
                <a:gd name="connsiteX9" fmla="*/ 12773 w 15297"/>
                <a:gd name="connsiteY9" fmla="*/ 3730 h 27295"/>
                <a:gd name="connsiteX10" fmla="*/ 6392 w 15297"/>
                <a:gd name="connsiteY10" fmla="*/ 24780 h 27295"/>
                <a:gd name="connsiteX11" fmla="*/ 3915 w 15297"/>
                <a:gd name="connsiteY11" fmla="*/ 23447 h 27295"/>
                <a:gd name="connsiteX12" fmla="*/ 3534 w 15297"/>
                <a:gd name="connsiteY12" fmla="*/ 22780 h 27295"/>
                <a:gd name="connsiteX13" fmla="*/ 2677 w 15297"/>
                <a:gd name="connsiteY13" fmla="*/ 18208 h 2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97" h="27295">
                  <a:moveTo>
                    <a:pt x="14393" y="15"/>
                  </a:moveTo>
                  <a:cubicBezTo>
                    <a:pt x="14393" y="15"/>
                    <a:pt x="13535" y="-80"/>
                    <a:pt x="13154" y="206"/>
                  </a:cubicBezTo>
                  <a:cubicBezTo>
                    <a:pt x="12678" y="587"/>
                    <a:pt x="1343" y="9254"/>
                    <a:pt x="105" y="17827"/>
                  </a:cubicBezTo>
                  <a:cubicBezTo>
                    <a:pt x="-276" y="20494"/>
                    <a:pt x="391" y="22780"/>
                    <a:pt x="1915" y="24875"/>
                  </a:cubicBezTo>
                  <a:cubicBezTo>
                    <a:pt x="4010" y="27638"/>
                    <a:pt x="6011" y="27542"/>
                    <a:pt x="7344" y="26971"/>
                  </a:cubicBezTo>
                  <a:cubicBezTo>
                    <a:pt x="12964" y="24685"/>
                    <a:pt x="16012" y="7921"/>
                    <a:pt x="15154" y="968"/>
                  </a:cubicBezTo>
                  <a:cubicBezTo>
                    <a:pt x="15154" y="777"/>
                    <a:pt x="15154" y="587"/>
                    <a:pt x="14964" y="492"/>
                  </a:cubicBezTo>
                  <a:cubicBezTo>
                    <a:pt x="14869" y="301"/>
                    <a:pt x="14583" y="111"/>
                    <a:pt x="14393" y="15"/>
                  </a:cubicBezTo>
                  <a:close/>
                  <a:moveTo>
                    <a:pt x="2582" y="18208"/>
                  </a:moveTo>
                  <a:cubicBezTo>
                    <a:pt x="3344" y="12588"/>
                    <a:pt x="9630" y="6492"/>
                    <a:pt x="12773" y="3730"/>
                  </a:cubicBezTo>
                  <a:cubicBezTo>
                    <a:pt x="12773" y="11350"/>
                    <a:pt x="9725" y="23351"/>
                    <a:pt x="6392" y="24780"/>
                  </a:cubicBezTo>
                  <a:cubicBezTo>
                    <a:pt x="6106" y="24875"/>
                    <a:pt x="5249" y="25257"/>
                    <a:pt x="3915" y="23447"/>
                  </a:cubicBezTo>
                  <a:cubicBezTo>
                    <a:pt x="3725" y="23256"/>
                    <a:pt x="3629" y="23066"/>
                    <a:pt x="3534" y="22780"/>
                  </a:cubicBezTo>
                  <a:cubicBezTo>
                    <a:pt x="2677" y="21446"/>
                    <a:pt x="2391" y="19922"/>
                    <a:pt x="2677" y="18208"/>
                  </a:cubicBezTo>
                  <a:close/>
                </a:path>
              </a:pathLst>
            </a:custGeom>
            <a:solidFill>
              <a:srgbClr val="407B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00" name="자유형: 도형 1799">
              <a:extLst>
                <a:ext uri="{FF2B5EF4-FFF2-40B4-BE49-F238E27FC236}">
                  <a16:creationId xmlns:a16="http://schemas.microsoft.com/office/drawing/2014/main" id="{DCC02E7D-B213-6907-AF25-CB98D75198D8}"/>
                </a:ext>
              </a:extLst>
            </p:cNvPr>
            <p:cNvSpPr/>
            <p:nvPr/>
          </p:nvSpPr>
          <p:spPr>
            <a:xfrm>
              <a:off x="10851544" y="4434123"/>
              <a:ext cx="141132" cy="178319"/>
            </a:xfrm>
            <a:custGeom>
              <a:avLst/>
              <a:gdLst>
                <a:gd name="connsiteX0" fmla="*/ 30981 w 141132"/>
                <a:gd name="connsiteY0" fmla="*/ 90581 h 178319"/>
                <a:gd name="connsiteX1" fmla="*/ 692 w 141132"/>
                <a:gd name="connsiteY1" fmla="*/ 41432 h 178319"/>
                <a:gd name="connsiteX2" fmla="*/ 1454 w 141132"/>
                <a:gd name="connsiteY2" fmla="*/ 35717 h 178319"/>
                <a:gd name="connsiteX3" fmla="*/ 35934 w 141132"/>
                <a:gd name="connsiteY3" fmla="*/ 2189 h 178319"/>
                <a:gd name="connsiteX4" fmla="*/ 47936 w 141132"/>
                <a:gd name="connsiteY4" fmla="*/ 3713 h 178319"/>
                <a:gd name="connsiteX5" fmla="*/ 86988 w 141132"/>
                <a:gd name="connsiteY5" fmla="*/ 70198 h 178319"/>
                <a:gd name="connsiteX6" fmla="*/ 137090 w 141132"/>
                <a:gd name="connsiteY6" fmla="*/ 148398 h 178319"/>
                <a:gd name="connsiteX7" fmla="*/ 126517 w 141132"/>
                <a:gd name="connsiteY7" fmla="*/ 176783 h 178319"/>
                <a:gd name="connsiteX8" fmla="*/ 41078 w 141132"/>
                <a:gd name="connsiteY8" fmla="*/ 99249 h 178319"/>
                <a:gd name="connsiteX9" fmla="*/ 30886 w 141132"/>
                <a:gd name="connsiteY9" fmla="*/ 90581 h 17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132" h="178319">
                  <a:moveTo>
                    <a:pt x="30981" y="90581"/>
                  </a:moveTo>
                  <a:lnTo>
                    <a:pt x="692" y="41432"/>
                  </a:lnTo>
                  <a:cubicBezTo>
                    <a:pt x="-451" y="39623"/>
                    <a:pt x="-165" y="37241"/>
                    <a:pt x="1454" y="35717"/>
                  </a:cubicBezTo>
                  <a:lnTo>
                    <a:pt x="35934" y="2189"/>
                  </a:lnTo>
                  <a:cubicBezTo>
                    <a:pt x="39554" y="-1240"/>
                    <a:pt x="45364" y="-573"/>
                    <a:pt x="47936" y="3713"/>
                  </a:cubicBezTo>
                  <a:cubicBezTo>
                    <a:pt x="58509" y="21620"/>
                    <a:pt x="73272" y="47909"/>
                    <a:pt x="86988" y="70198"/>
                  </a:cubicBezTo>
                  <a:cubicBezTo>
                    <a:pt x="102990" y="96296"/>
                    <a:pt x="118326" y="117918"/>
                    <a:pt x="137090" y="148398"/>
                  </a:cubicBezTo>
                  <a:cubicBezTo>
                    <a:pt x="148425" y="166877"/>
                    <a:pt x="132994" y="183545"/>
                    <a:pt x="126517" y="176783"/>
                  </a:cubicBezTo>
                  <a:cubicBezTo>
                    <a:pt x="97085" y="146303"/>
                    <a:pt x="78606" y="118109"/>
                    <a:pt x="41078" y="99249"/>
                  </a:cubicBezTo>
                  <a:cubicBezTo>
                    <a:pt x="36982" y="97154"/>
                    <a:pt x="33267" y="94487"/>
                    <a:pt x="30886" y="9058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01" name="자유형: 도형 1800">
              <a:extLst>
                <a:ext uri="{FF2B5EF4-FFF2-40B4-BE49-F238E27FC236}">
                  <a16:creationId xmlns:a16="http://schemas.microsoft.com/office/drawing/2014/main" id="{92A1B603-5ADD-7AA2-8400-B76163333C7A}"/>
                </a:ext>
              </a:extLst>
            </p:cNvPr>
            <p:cNvSpPr/>
            <p:nvPr/>
          </p:nvSpPr>
          <p:spPr>
            <a:xfrm>
              <a:off x="10162721" y="3744702"/>
              <a:ext cx="687228" cy="831768"/>
            </a:xfrm>
            <a:custGeom>
              <a:avLst/>
              <a:gdLst>
                <a:gd name="connsiteX0" fmla="*/ 296228 w 687228"/>
                <a:gd name="connsiteY0" fmla="*/ 95 h 831768"/>
                <a:gd name="connsiteX1" fmla="*/ 229743 w 687228"/>
                <a:gd name="connsiteY1" fmla="*/ 345567 h 831768"/>
                <a:gd name="connsiteX2" fmla="*/ 268986 w 687228"/>
                <a:gd name="connsiteY2" fmla="*/ 666845 h 831768"/>
                <a:gd name="connsiteX3" fmla="*/ 687229 w 687228"/>
                <a:gd name="connsiteY3" fmla="*/ 728758 h 831768"/>
                <a:gd name="connsiteX4" fmla="*/ 683990 w 687228"/>
                <a:gd name="connsiteY4" fmla="*/ 820103 h 831768"/>
                <a:gd name="connsiteX5" fmla="*/ 170783 w 687228"/>
                <a:gd name="connsiteY5" fmla="*/ 809530 h 831768"/>
                <a:gd name="connsiteX6" fmla="*/ 0 w 687228"/>
                <a:gd name="connsiteY6" fmla="*/ 100394 h 831768"/>
                <a:gd name="connsiteX7" fmla="*/ 296323 w 687228"/>
                <a:gd name="connsiteY7" fmla="*/ 0 h 831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7228" h="831768">
                  <a:moveTo>
                    <a:pt x="296228" y="95"/>
                  </a:moveTo>
                  <a:cubicBezTo>
                    <a:pt x="296228" y="95"/>
                    <a:pt x="393002" y="248984"/>
                    <a:pt x="229743" y="345567"/>
                  </a:cubicBezTo>
                  <a:cubicBezTo>
                    <a:pt x="229743" y="345567"/>
                    <a:pt x="227648" y="633222"/>
                    <a:pt x="268986" y="666845"/>
                  </a:cubicBezTo>
                  <a:cubicBezTo>
                    <a:pt x="319278" y="707898"/>
                    <a:pt x="687229" y="728758"/>
                    <a:pt x="687229" y="728758"/>
                  </a:cubicBezTo>
                  <a:lnTo>
                    <a:pt x="683990" y="820103"/>
                  </a:lnTo>
                  <a:cubicBezTo>
                    <a:pt x="683990" y="820103"/>
                    <a:pt x="290036" y="852392"/>
                    <a:pt x="170783" y="809530"/>
                  </a:cubicBezTo>
                  <a:cubicBezTo>
                    <a:pt x="31147" y="759428"/>
                    <a:pt x="0" y="100394"/>
                    <a:pt x="0" y="100394"/>
                  </a:cubicBezTo>
                  <a:lnTo>
                    <a:pt x="296323" y="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02" name="자유형: 도형 1801">
              <a:extLst>
                <a:ext uri="{FF2B5EF4-FFF2-40B4-BE49-F238E27FC236}">
                  <a16:creationId xmlns:a16="http://schemas.microsoft.com/office/drawing/2014/main" id="{E258DC0F-00B9-BE1C-B917-AFA5DB3DC4C1}"/>
                </a:ext>
              </a:extLst>
            </p:cNvPr>
            <p:cNvSpPr/>
            <p:nvPr/>
          </p:nvSpPr>
          <p:spPr>
            <a:xfrm>
              <a:off x="10347030" y="3879767"/>
              <a:ext cx="66771" cy="101155"/>
            </a:xfrm>
            <a:custGeom>
              <a:avLst/>
              <a:gdLst>
                <a:gd name="connsiteX0" fmla="*/ 0 w 66771"/>
                <a:gd name="connsiteY0" fmla="*/ 17812 h 101155"/>
                <a:gd name="connsiteX1" fmla="*/ 58769 w 66771"/>
                <a:gd name="connsiteY1" fmla="*/ 0 h 101155"/>
                <a:gd name="connsiteX2" fmla="*/ 66770 w 66771"/>
                <a:gd name="connsiteY2" fmla="*/ 77724 h 101155"/>
                <a:gd name="connsiteX3" fmla="*/ 39529 w 66771"/>
                <a:gd name="connsiteY3" fmla="*/ 101155 h 101155"/>
                <a:gd name="connsiteX4" fmla="*/ 13716 w 66771"/>
                <a:gd name="connsiteY4" fmla="*/ 92964 h 101155"/>
                <a:gd name="connsiteX5" fmla="*/ 0 w 66771"/>
                <a:gd name="connsiteY5" fmla="*/ 17907 h 10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71" h="101155">
                  <a:moveTo>
                    <a:pt x="0" y="17812"/>
                  </a:moveTo>
                  <a:lnTo>
                    <a:pt x="58769" y="0"/>
                  </a:lnTo>
                  <a:cubicBezTo>
                    <a:pt x="58769" y="0"/>
                    <a:pt x="66865" y="50578"/>
                    <a:pt x="66770" y="77724"/>
                  </a:cubicBezTo>
                  <a:lnTo>
                    <a:pt x="39529" y="101155"/>
                  </a:lnTo>
                  <a:lnTo>
                    <a:pt x="13716" y="92964"/>
                  </a:lnTo>
                  <a:cubicBezTo>
                    <a:pt x="13716" y="92964"/>
                    <a:pt x="6668" y="38862"/>
                    <a:pt x="0" y="17907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803" name="그래픽 32">
              <a:extLst>
                <a:ext uri="{FF2B5EF4-FFF2-40B4-BE49-F238E27FC236}">
                  <a16:creationId xmlns:a16="http://schemas.microsoft.com/office/drawing/2014/main" id="{0B44C902-7B80-D89F-990C-AA0F9B0124CA}"/>
                </a:ext>
              </a:extLst>
            </p:cNvPr>
            <p:cNvGrpSpPr/>
            <p:nvPr/>
          </p:nvGrpSpPr>
          <p:grpSpPr>
            <a:xfrm>
              <a:off x="10155197" y="3749465"/>
              <a:ext cx="316134" cy="122491"/>
              <a:chOff x="10155197" y="3578015"/>
              <a:chExt cx="316134" cy="122491"/>
            </a:xfrm>
          </p:grpSpPr>
          <p:sp>
            <p:nvSpPr>
              <p:cNvPr id="1804" name="자유형: 도형 1803">
                <a:extLst>
                  <a:ext uri="{FF2B5EF4-FFF2-40B4-BE49-F238E27FC236}">
                    <a16:creationId xmlns:a16="http://schemas.microsoft.com/office/drawing/2014/main" id="{5F6A66E5-15F0-72CF-C31C-236181629CB1}"/>
                  </a:ext>
                </a:extLst>
              </p:cNvPr>
              <p:cNvSpPr/>
              <p:nvPr/>
            </p:nvSpPr>
            <p:spPr>
              <a:xfrm>
                <a:off x="10155197" y="3669645"/>
                <a:ext cx="29432" cy="30861"/>
              </a:xfrm>
              <a:custGeom>
                <a:avLst/>
                <a:gdLst>
                  <a:gd name="connsiteX0" fmla="*/ 21812 w 29432"/>
                  <a:gd name="connsiteY0" fmla="*/ 0 h 30861"/>
                  <a:gd name="connsiteX1" fmla="*/ 29432 w 29432"/>
                  <a:gd name="connsiteY1" fmla="*/ 24194 h 30861"/>
                  <a:gd name="connsiteX2" fmla="*/ 7620 w 29432"/>
                  <a:gd name="connsiteY2" fmla="*/ 30861 h 30861"/>
                  <a:gd name="connsiteX3" fmla="*/ 0 w 29432"/>
                  <a:gd name="connsiteY3" fmla="*/ 6953 h 30861"/>
                  <a:gd name="connsiteX4" fmla="*/ 21812 w 29432"/>
                  <a:gd name="connsiteY4" fmla="*/ 0 h 30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32" h="30861">
                    <a:moveTo>
                      <a:pt x="21812" y="0"/>
                    </a:moveTo>
                    <a:lnTo>
                      <a:pt x="29432" y="24194"/>
                    </a:lnTo>
                    <a:lnTo>
                      <a:pt x="7620" y="30861"/>
                    </a:lnTo>
                    <a:lnTo>
                      <a:pt x="0" y="6953"/>
                    </a:lnTo>
                    <a:lnTo>
                      <a:pt x="21812" y="0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05" name="자유형: 도형 1804">
                <a:extLst>
                  <a:ext uri="{FF2B5EF4-FFF2-40B4-BE49-F238E27FC236}">
                    <a16:creationId xmlns:a16="http://schemas.microsoft.com/office/drawing/2014/main" id="{9680CE61-0EA7-612A-7A52-ED9F56ED151E}"/>
                  </a:ext>
                </a:extLst>
              </p:cNvPr>
              <p:cNvSpPr/>
              <p:nvPr/>
            </p:nvSpPr>
            <p:spPr>
              <a:xfrm>
                <a:off x="10187486" y="3637451"/>
                <a:ext cx="98012" cy="52958"/>
              </a:xfrm>
              <a:custGeom>
                <a:avLst/>
                <a:gdLst>
                  <a:gd name="connsiteX0" fmla="*/ 89821 w 98012"/>
                  <a:gd name="connsiteY0" fmla="*/ 0 h 52958"/>
                  <a:gd name="connsiteX1" fmla="*/ 98012 w 98012"/>
                  <a:gd name="connsiteY1" fmla="*/ 25051 h 52958"/>
                  <a:gd name="connsiteX2" fmla="*/ 8001 w 98012"/>
                  <a:gd name="connsiteY2" fmla="*/ 52959 h 52958"/>
                  <a:gd name="connsiteX3" fmla="*/ 0 w 98012"/>
                  <a:gd name="connsiteY3" fmla="*/ 28765 h 52958"/>
                  <a:gd name="connsiteX4" fmla="*/ 89821 w 98012"/>
                  <a:gd name="connsiteY4" fmla="*/ 0 h 52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012" h="52958">
                    <a:moveTo>
                      <a:pt x="89821" y="0"/>
                    </a:moveTo>
                    <a:lnTo>
                      <a:pt x="98012" y="25051"/>
                    </a:lnTo>
                    <a:lnTo>
                      <a:pt x="8001" y="52959"/>
                    </a:lnTo>
                    <a:lnTo>
                      <a:pt x="0" y="28765"/>
                    </a:lnTo>
                    <a:lnTo>
                      <a:pt x="89821" y="0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06" name="자유형: 도형 1805">
                <a:extLst>
                  <a:ext uri="{FF2B5EF4-FFF2-40B4-BE49-F238E27FC236}">
                    <a16:creationId xmlns:a16="http://schemas.microsoft.com/office/drawing/2014/main" id="{962C6644-18A6-4268-48CC-BE525C23C32B}"/>
                  </a:ext>
                </a:extLst>
              </p:cNvPr>
              <p:cNvSpPr/>
              <p:nvPr/>
            </p:nvSpPr>
            <p:spPr>
              <a:xfrm>
                <a:off x="10288928" y="3601446"/>
                <a:ext cx="108680" cy="57531"/>
              </a:xfrm>
              <a:custGeom>
                <a:avLst/>
                <a:gdLst>
                  <a:gd name="connsiteX0" fmla="*/ 100489 w 108680"/>
                  <a:gd name="connsiteY0" fmla="*/ 0 h 57531"/>
                  <a:gd name="connsiteX1" fmla="*/ 108680 w 108680"/>
                  <a:gd name="connsiteY1" fmla="*/ 26289 h 57531"/>
                  <a:gd name="connsiteX2" fmla="*/ 8001 w 108680"/>
                  <a:gd name="connsiteY2" fmla="*/ 57531 h 57531"/>
                  <a:gd name="connsiteX3" fmla="*/ 0 w 108680"/>
                  <a:gd name="connsiteY3" fmla="*/ 32290 h 57531"/>
                  <a:gd name="connsiteX4" fmla="*/ 100489 w 108680"/>
                  <a:gd name="connsiteY4" fmla="*/ 0 h 5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680" h="57531">
                    <a:moveTo>
                      <a:pt x="100489" y="0"/>
                    </a:moveTo>
                    <a:lnTo>
                      <a:pt x="108680" y="26289"/>
                    </a:lnTo>
                    <a:lnTo>
                      <a:pt x="8001" y="57531"/>
                    </a:lnTo>
                    <a:lnTo>
                      <a:pt x="0" y="32290"/>
                    </a:lnTo>
                    <a:lnTo>
                      <a:pt x="100489" y="0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07" name="자유형: 도형 1806">
                <a:extLst>
                  <a:ext uri="{FF2B5EF4-FFF2-40B4-BE49-F238E27FC236}">
                    <a16:creationId xmlns:a16="http://schemas.microsoft.com/office/drawing/2014/main" id="{0016B39B-9174-103D-DA4E-65E146615D85}"/>
                  </a:ext>
                </a:extLst>
              </p:cNvPr>
              <p:cNvSpPr/>
              <p:nvPr/>
            </p:nvSpPr>
            <p:spPr>
              <a:xfrm>
                <a:off x="10400942" y="3578015"/>
                <a:ext cx="70389" cy="46100"/>
              </a:xfrm>
              <a:custGeom>
                <a:avLst/>
                <a:gdLst>
                  <a:gd name="connsiteX0" fmla="*/ 70390 w 70389"/>
                  <a:gd name="connsiteY0" fmla="*/ 26860 h 46100"/>
                  <a:gd name="connsiteX1" fmla="*/ 8382 w 70389"/>
                  <a:gd name="connsiteY1" fmla="*/ 46101 h 46100"/>
                  <a:gd name="connsiteX2" fmla="*/ 8287 w 70389"/>
                  <a:gd name="connsiteY2" fmla="*/ 46101 h 46100"/>
                  <a:gd name="connsiteX3" fmla="*/ 0 w 70389"/>
                  <a:gd name="connsiteY3" fmla="*/ 19717 h 46100"/>
                  <a:gd name="connsiteX4" fmla="*/ 61531 w 70389"/>
                  <a:gd name="connsiteY4" fmla="*/ 0 h 46100"/>
                  <a:gd name="connsiteX5" fmla="*/ 70390 w 70389"/>
                  <a:gd name="connsiteY5" fmla="*/ 26860 h 46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389" h="46100">
                    <a:moveTo>
                      <a:pt x="70390" y="26860"/>
                    </a:moveTo>
                    <a:lnTo>
                      <a:pt x="8382" y="46101"/>
                    </a:lnTo>
                    <a:lnTo>
                      <a:pt x="8287" y="46101"/>
                    </a:lnTo>
                    <a:lnTo>
                      <a:pt x="0" y="19717"/>
                    </a:lnTo>
                    <a:lnTo>
                      <a:pt x="61531" y="0"/>
                    </a:lnTo>
                    <a:lnTo>
                      <a:pt x="70390" y="26860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808" name="그래픽 32">
                <a:extLst>
                  <a:ext uri="{FF2B5EF4-FFF2-40B4-BE49-F238E27FC236}">
                    <a16:creationId xmlns:a16="http://schemas.microsoft.com/office/drawing/2014/main" id="{53A5EAE8-3C83-057F-72BC-DDEED8584F6E}"/>
                  </a:ext>
                </a:extLst>
              </p:cNvPr>
              <p:cNvGrpSpPr/>
              <p:nvPr/>
            </p:nvGrpSpPr>
            <p:grpSpPr>
              <a:xfrm>
                <a:off x="10155197" y="3578015"/>
                <a:ext cx="316134" cy="122491"/>
                <a:chOff x="10155197" y="3578015"/>
                <a:chExt cx="316134" cy="122491"/>
              </a:xfrm>
              <a:solidFill>
                <a:srgbClr val="FFFFFF"/>
              </a:solidFill>
            </p:grpSpPr>
            <p:sp>
              <p:nvSpPr>
                <p:cNvPr id="1809" name="자유형: 도형 1808">
                  <a:extLst>
                    <a:ext uri="{FF2B5EF4-FFF2-40B4-BE49-F238E27FC236}">
                      <a16:creationId xmlns:a16="http://schemas.microsoft.com/office/drawing/2014/main" id="{019B2ACA-8BC2-B510-B13A-7ADC022A56B7}"/>
                    </a:ext>
                  </a:extLst>
                </p:cNvPr>
                <p:cNvSpPr/>
                <p:nvPr/>
              </p:nvSpPr>
              <p:spPr>
                <a:xfrm>
                  <a:off x="10155197" y="3669645"/>
                  <a:ext cx="29432" cy="30861"/>
                </a:xfrm>
                <a:custGeom>
                  <a:avLst/>
                  <a:gdLst>
                    <a:gd name="connsiteX0" fmla="*/ 21812 w 29432"/>
                    <a:gd name="connsiteY0" fmla="*/ 0 h 30861"/>
                    <a:gd name="connsiteX1" fmla="*/ 29432 w 29432"/>
                    <a:gd name="connsiteY1" fmla="*/ 24194 h 30861"/>
                    <a:gd name="connsiteX2" fmla="*/ 7620 w 29432"/>
                    <a:gd name="connsiteY2" fmla="*/ 30861 h 30861"/>
                    <a:gd name="connsiteX3" fmla="*/ 0 w 29432"/>
                    <a:gd name="connsiteY3" fmla="*/ 6953 h 30861"/>
                    <a:gd name="connsiteX4" fmla="*/ 21812 w 29432"/>
                    <a:gd name="connsiteY4" fmla="*/ 0 h 3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32" h="30861">
                      <a:moveTo>
                        <a:pt x="21812" y="0"/>
                      </a:moveTo>
                      <a:lnTo>
                        <a:pt x="29432" y="24194"/>
                      </a:lnTo>
                      <a:lnTo>
                        <a:pt x="7620" y="30861"/>
                      </a:lnTo>
                      <a:lnTo>
                        <a:pt x="0" y="6953"/>
                      </a:lnTo>
                      <a:lnTo>
                        <a:pt x="218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810" name="자유형: 도형 1809">
                  <a:extLst>
                    <a:ext uri="{FF2B5EF4-FFF2-40B4-BE49-F238E27FC236}">
                      <a16:creationId xmlns:a16="http://schemas.microsoft.com/office/drawing/2014/main" id="{E878467B-42E1-6C56-2C3A-244B7A363764}"/>
                    </a:ext>
                  </a:extLst>
                </p:cNvPr>
                <p:cNvSpPr/>
                <p:nvPr/>
              </p:nvSpPr>
              <p:spPr>
                <a:xfrm>
                  <a:off x="10187486" y="3637451"/>
                  <a:ext cx="98012" cy="52958"/>
                </a:xfrm>
                <a:custGeom>
                  <a:avLst/>
                  <a:gdLst>
                    <a:gd name="connsiteX0" fmla="*/ 89821 w 98012"/>
                    <a:gd name="connsiteY0" fmla="*/ 0 h 52958"/>
                    <a:gd name="connsiteX1" fmla="*/ 98012 w 98012"/>
                    <a:gd name="connsiteY1" fmla="*/ 25051 h 52958"/>
                    <a:gd name="connsiteX2" fmla="*/ 8001 w 98012"/>
                    <a:gd name="connsiteY2" fmla="*/ 52959 h 52958"/>
                    <a:gd name="connsiteX3" fmla="*/ 0 w 98012"/>
                    <a:gd name="connsiteY3" fmla="*/ 28765 h 52958"/>
                    <a:gd name="connsiteX4" fmla="*/ 89821 w 98012"/>
                    <a:gd name="connsiteY4" fmla="*/ 0 h 52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012" h="52958">
                      <a:moveTo>
                        <a:pt x="89821" y="0"/>
                      </a:moveTo>
                      <a:lnTo>
                        <a:pt x="98012" y="25051"/>
                      </a:lnTo>
                      <a:lnTo>
                        <a:pt x="8001" y="52959"/>
                      </a:lnTo>
                      <a:lnTo>
                        <a:pt x="0" y="28765"/>
                      </a:lnTo>
                      <a:lnTo>
                        <a:pt x="8982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811" name="자유형: 도형 1810">
                  <a:extLst>
                    <a:ext uri="{FF2B5EF4-FFF2-40B4-BE49-F238E27FC236}">
                      <a16:creationId xmlns:a16="http://schemas.microsoft.com/office/drawing/2014/main" id="{97FE2D5F-2BB1-66CA-F401-310B752E6551}"/>
                    </a:ext>
                  </a:extLst>
                </p:cNvPr>
                <p:cNvSpPr/>
                <p:nvPr/>
              </p:nvSpPr>
              <p:spPr>
                <a:xfrm>
                  <a:off x="10288928" y="3601446"/>
                  <a:ext cx="108680" cy="57531"/>
                </a:xfrm>
                <a:custGeom>
                  <a:avLst/>
                  <a:gdLst>
                    <a:gd name="connsiteX0" fmla="*/ 100489 w 108680"/>
                    <a:gd name="connsiteY0" fmla="*/ 0 h 57531"/>
                    <a:gd name="connsiteX1" fmla="*/ 108680 w 108680"/>
                    <a:gd name="connsiteY1" fmla="*/ 26289 h 57531"/>
                    <a:gd name="connsiteX2" fmla="*/ 8001 w 108680"/>
                    <a:gd name="connsiteY2" fmla="*/ 57531 h 57531"/>
                    <a:gd name="connsiteX3" fmla="*/ 0 w 108680"/>
                    <a:gd name="connsiteY3" fmla="*/ 32290 h 57531"/>
                    <a:gd name="connsiteX4" fmla="*/ 100489 w 108680"/>
                    <a:gd name="connsiteY4" fmla="*/ 0 h 57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680" h="57531">
                      <a:moveTo>
                        <a:pt x="100489" y="0"/>
                      </a:moveTo>
                      <a:lnTo>
                        <a:pt x="108680" y="26289"/>
                      </a:lnTo>
                      <a:lnTo>
                        <a:pt x="8001" y="57531"/>
                      </a:lnTo>
                      <a:lnTo>
                        <a:pt x="0" y="32290"/>
                      </a:lnTo>
                      <a:lnTo>
                        <a:pt x="10048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812" name="자유형: 도형 1811">
                  <a:extLst>
                    <a:ext uri="{FF2B5EF4-FFF2-40B4-BE49-F238E27FC236}">
                      <a16:creationId xmlns:a16="http://schemas.microsoft.com/office/drawing/2014/main" id="{4FE4D70C-5A61-275E-86E7-FA509D0BDF34}"/>
                    </a:ext>
                  </a:extLst>
                </p:cNvPr>
                <p:cNvSpPr/>
                <p:nvPr/>
              </p:nvSpPr>
              <p:spPr>
                <a:xfrm>
                  <a:off x="10400942" y="3578015"/>
                  <a:ext cx="70389" cy="46100"/>
                </a:xfrm>
                <a:custGeom>
                  <a:avLst/>
                  <a:gdLst>
                    <a:gd name="connsiteX0" fmla="*/ 70390 w 70389"/>
                    <a:gd name="connsiteY0" fmla="*/ 26860 h 46100"/>
                    <a:gd name="connsiteX1" fmla="*/ 8382 w 70389"/>
                    <a:gd name="connsiteY1" fmla="*/ 46101 h 46100"/>
                    <a:gd name="connsiteX2" fmla="*/ 8287 w 70389"/>
                    <a:gd name="connsiteY2" fmla="*/ 46101 h 46100"/>
                    <a:gd name="connsiteX3" fmla="*/ 0 w 70389"/>
                    <a:gd name="connsiteY3" fmla="*/ 19717 h 46100"/>
                    <a:gd name="connsiteX4" fmla="*/ 61531 w 70389"/>
                    <a:gd name="connsiteY4" fmla="*/ 0 h 46100"/>
                    <a:gd name="connsiteX5" fmla="*/ 70390 w 70389"/>
                    <a:gd name="connsiteY5" fmla="*/ 26860 h 46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389" h="46100">
                      <a:moveTo>
                        <a:pt x="70390" y="26860"/>
                      </a:moveTo>
                      <a:lnTo>
                        <a:pt x="8382" y="46101"/>
                      </a:lnTo>
                      <a:lnTo>
                        <a:pt x="8287" y="46101"/>
                      </a:lnTo>
                      <a:lnTo>
                        <a:pt x="0" y="19717"/>
                      </a:lnTo>
                      <a:lnTo>
                        <a:pt x="61531" y="0"/>
                      </a:lnTo>
                      <a:lnTo>
                        <a:pt x="70390" y="268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sp>
          <p:nvSpPr>
            <p:cNvPr id="1813" name="자유형: 도형 1812">
              <a:extLst>
                <a:ext uri="{FF2B5EF4-FFF2-40B4-BE49-F238E27FC236}">
                  <a16:creationId xmlns:a16="http://schemas.microsoft.com/office/drawing/2014/main" id="{B13E5C8D-1872-2B81-6647-77334626C017}"/>
                </a:ext>
              </a:extLst>
            </p:cNvPr>
            <p:cNvSpPr/>
            <p:nvPr/>
          </p:nvSpPr>
          <p:spPr>
            <a:xfrm>
              <a:off x="10075585" y="4510852"/>
              <a:ext cx="33701" cy="12543"/>
            </a:xfrm>
            <a:custGeom>
              <a:avLst/>
              <a:gdLst>
                <a:gd name="connsiteX0" fmla="*/ 32748 w 33701"/>
                <a:gd name="connsiteY0" fmla="*/ 10614 h 12543"/>
                <a:gd name="connsiteX1" fmla="*/ 33701 w 33701"/>
                <a:gd name="connsiteY1" fmla="*/ 9566 h 12543"/>
                <a:gd name="connsiteX2" fmla="*/ 33034 w 33701"/>
                <a:gd name="connsiteY2" fmla="*/ 8328 h 12543"/>
                <a:gd name="connsiteX3" fmla="*/ 4745 w 33701"/>
                <a:gd name="connsiteY3" fmla="*/ 422 h 12543"/>
                <a:gd name="connsiteX4" fmla="*/ 840 w 33701"/>
                <a:gd name="connsiteY4" fmla="*/ 3470 h 12543"/>
                <a:gd name="connsiteX5" fmla="*/ 840 w 33701"/>
                <a:gd name="connsiteY5" fmla="*/ 8899 h 12543"/>
                <a:gd name="connsiteX6" fmla="*/ 16461 w 33701"/>
                <a:gd name="connsiteY6" fmla="*/ 12519 h 12543"/>
                <a:gd name="connsiteX7" fmla="*/ 32653 w 33701"/>
                <a:gd name="connsiteY7" fmla="*/ 10614 h 12543"/>
                <a:gd name="connsiteX8" fmla="*/ 28653 w 33701"/>
                <a:gd name="connsiteY8" fmla="*/ 8899 h 12543"/>
                <a:gd name="connsiteX9" fmla="*/ 2935 w 33701"/>
                <a:gd name="connsiteY9" fmla="*/ 7375 h 12543"/>
                <a:gd name="connsiteX10" fmla="*/ 3126 w 33701"/>
                <a:gd name="connsiteY10" fmla="*/ 4613 h 12543"/>
                <a:gd name="connsiteX11" fmla="*/ 5507 w 33701"/>
                <a:gd name="connsiteY11" fmla="*/ 2803 h 12543"/>
                <a:gd name="connsiteX12" fmla="*/ 7888 w 33701"/>
                <a:gd name="connsiteY12" fmla="*/ 2422 h 12543"/>
                <a:gd name="connsiteX13" fmla="*/ 28557 w 33701"/>
                <a:gd name="connsiteY13" fmla="*/ 8804 h 1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01" h="12543">
                  <a:moveTo>
                    <a:pt x="32748" y="10614"/>
                  </a:moveTo>
                  <a:cubicBezTo>
                    <a:pt x="33225" y="10519"/>
                    <a:pt x="33606" y="10042"/>
                    <a:pt x="33701" y="9566"/>
                  </a:cubicBezTo>
                  <a:cubicBezTo>
                    <a:pt x="33701" y="9090"/>
                    <a:pt x="33510" y="8518"/>
                    <a:pt x="33034" y="8328"/>
                  </a:cubicBezTo>
                  <a:cubicBezTo>
                    <a:pt x="32272" y="7852"/>
                    <a:pt x="13508" y="-2150"/>
                    <a:pt x="4745" y="422"/>
                  </a:cubicBezTo>
                  <a:cubicBezTo>
                    <a:pt x="2935" y="994"/>
                    <a:pt x="1602" y="1946"/>
                    <a:pt x="840" y="3470"/>
                  </a:cubicBezTo>
                  <a:cubicBezTo>
                    <a:pt x="-589" y="6137"/>
                    <a:pt x="78" y="7852"/>
                    <a:pt x="840" y="8899"/>
                  </a:cubicBezTo>
                  <a:cubicBezTo>
                    <a:pt x="3126" y="11852"/>
                    <a:pt x="9698" y="12709"/>
                    <a:pt x="16461" y="12519"/>
                  </a:cubicBezTo>
                  <a:cubicBezTo>
                    <a:pt x="22747" y="12328"/>
                    <a:pt x="29320" y="11376"/>
                    <a:pt x="32653" y="10614"/>
                  </a:cubicBezTo>
                  <a:close/>
                  <a:moveTo>
                    <a:pt x="28653" y="8899"/>
                  </a:moveTo>
                  <a:cubicBezTo>
                    <a:pt x="18842" y="10519"/>
                    <a:pt x="5507" y="10804"/>
                    <a:pt x="2935" y="7375"/>
                  </a:cubicBezTo>
                  <a:cubicBezTo>
                    <a:pt x="2649" y="6899"/>
                    <a:pt x="2268" y="6137"/>
                    <a:pt x="3126" y="4613"/>
                  </a:cubicBezTo>
                  <a:cubicBezTo>
                    <a:pt x="3602" y="3756"/>
                    <a:pt x="4364" y="3184"/>
                    <a:pt x="5507" y="2803"/>
                  </a:cubicBezTo>
                  <a:cubicBezTo>
                    <a:pt x="6269" y="2613"/>
                    <a:pt x="7031" y="2518"/>
                    <a:pt x="7888" y="2422"/>
                  </a:cubicBezTo>
                  <a:cubicBezTo>
                    <a:pt x="14080" y="2232"/>
                    <a:pt x="23605" y="6423"/>
                    <a:pt x="28557" y="8804"/>
                  </a:cubicBezTo>
                  <a:close/>
                </a:path>
              </a:pathLst>
            </a:custGeom>
            <a:solidFill>
              <a:srgbClr val="407B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14" name="자유형: 도형 1813">
              <a:extLst>
                <a:ext uri="{FF2B5EF4-FFF2-40B4-BE49-F238E27FC236}">
                  <a16:creationId xmlns:a16="http://schemas.microsoft.com/office/drawing/2014/main" id="{75D3833B-6A2B-573B-8D3E-5C00BBE1CD67}"/>
                </a:ext>
              </a:extLst>
            </p:cNvPr>
            <p:cNvSpPr/>
            <p:nvPr/>
          </p:nvSpPr>
          <p:spPr>
            <a:xfrm>
              <a:off x="10089053" y="4497780"/>
              <a:ext cx="20244" cy="23591"/>
            </a:xfrm>
            <a:custGeom>
              <a:avLst/>
              <a:gdLst>
                <a:gd name="connsiteX0" fmla="*/ 19757 w 20244"/>
                <a:gd name="connsiteY0" fmla="*/ 23401 h 23591"/>
                <a:gd name="connsiteX1" fmla="*/ 20233 w 20244"/>
                <a:gd name="connsiteY1" fmla="*/ 22258 h 23591"/>
                <a:gd name="connsiteX2" fmla="*/ 11566 w 20244"/>
                <a:gd name="connsiteY2" fmla="*/ 2064 h 23591"/>
                <a:gd name="connsiteX3" fmla="*/ 4612 w 20244"/>
                <a:gd name="connsiteY3" fmla="*/ 64 h 23591"/>
                <a:gd name="connsiteX4" fmla="*/ 41 w 20244"/>
                <a:gd name="connsiteY4" fmla="*/ 3684 h 23591"/>
                <a:gd name="connsiteX5" fmla="*/ 18614 w 20244"/>
                <a:gd name="connsiteY5" fmla="*/ 23496 h 23591"/>
                <a:gd name="connsiteX6" fmla="*/ 19091 w 20244"/>
                <a:gd name="connsiteY6" fmla="*/ 23591 h 23591"/>
                <a:gd name="connsiteX7" fmla="*/ 19852 w 20244"/>
                <a:gd name="connsiteY7" fmla="*/ 23305 h 23591"/>
                <a:gd name="connsiteX8" fmla="*/ 10042 w 20244"/>
                <a:gd name="connsiteY8" fmla="*/ 4065 h 23591"/>
                <a:gd name="connsiteX9" fmla="*/ 17376 w 20244"/>
                <a:gd name="connsiteY9" fmla="*/ 20162 h 23591"/>
                <a:gd name="connsiteX10" fmla="*/ 2517 w 20244"/>
                <a:gd name="connsiteY10" fmla="*/ 4065 h 23591"/>
                <a:gd name="connsiteX11" fmla="*/ 4898 w 20244"/>
                <a:gd name="connsiteY11" fmla="*/ 2636 h 23591"/>
                <a:gd name="connsiteX12" fmla="*/ 5660 w 20244"/>
                <a:gd name="connsiteY12" fmla="*/ 2636 h 23591"/>
                <a:gd name="connsiteX13" fmla="*/ 10042 w 20244"/>
                <a:gd name="connsiteY13" fmla="*/ 4160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244" h="23591">
                  <a:moveTo>
                    <a:pt x="19757" y="23401"/>
                  </a:moveTo>
                  <a:cubicBezTo>
                    <a:pt x="19757" y="23401"/>
                    <a:pt x="20329" y="22734"/>
                    <a:pt x="20233" y="22258"/>
                  </a:cubicBezTo>
                  <a:cubicBezTo>
                    <a:pt x="20233" y="21686"/>
                    <a:pt x="18424" y="7494"/>
                    <a:pt x="11566" y="2064"/>
                  </a:cubicBezTo>
                  <a:cubicBezTo>
                    <a:pt x="9470" y="445"/>
                    <a:pt x="7089" y="-221"/>
                    <a:pt x="4612" y="64"/>
                  </a:cubicBezTo>
                  <a:cubicBezTo>
                    <a:pt x="1183" y="541"/>
                    <a:pt x="231" y="2255"/>
                    <a:pt x="41" y="3684"/>
                  </a:cubicBezTo>
                  <a:cubicBezTo>
                    <a:pt x="-817" y="9684"/>
                    <a:pt x="12137" y="20829"/>
                    <a:pt x="18614" y="23496"/>
                  </a:cubicBezTo>
                  <a:cubicBezTo>
                    <a:pt x="18805" y="23496"/>
                    <a:pt x="18995" y="23591"/>
                    <a:pt x="19091" y="23591"/>
                  </a:cubicBezTo>
                  <a:cubicBezTo>
                    <a:pt x="19376" y="23591"/>
                    <a:pt x="19567" y="23591"/>
                    <a:pt x="19852" y="23305"/>
                  </a:cubicBezTo>
                  <a:close/>
                  <a:moveTo>
                    <a:pt x="10042" y="4065"/>
                  </a:moveTo>
                  <a:cubicBezTo>
                    <a:pt x="14518" y="7589"/>
                    <a:pt x="16614" y="16066"/>
                    <a:pt x="17376" y="20162"/>
                  </a:cubicBezTo>
                  <a:cubicBezTo>
                    <a:pt x="10804" y="16447"/>
                    <a:pt x="1945" y="7589"/>
                    <a:pt x="2517" y="4065"/>
                  </a:cubicBezTo>
                  <a:cubicBezTo>
                    <a:pt x="2517" y="3779"/>
                    <a:pt x="2708" y="2922"/>
                    <a:pt x="4898" y="2636"/>
                  </a:cubicBezTo>
                  <a:cubicBezTo>
                    <a:pt x="5184" y="2636"/>
                    <a:pt x="5375" y="2636"/>
                    <a:pt x="5660" y="2636"/>
                  </a:cubicBezTo>
                  <a:cubicBezTo>
                    <a:pt x="7279" y="2636"/>
                    <a:pt x="8708" y="3112"/>
                    <a:pt x="10042" y="4160"/>
                  </a:cubicBezTo>
                  <a:close/>
                </a:path>
              </a:pathLst>
            </a:custGeom>
            <a:solidFill>
              <a:srgbClr val="407B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15" name="자유형: 도형 1814">
              <a:extLst>
                <a:ext uri="{FF2B5EF4-FFF2-40B4-BE49-F238E27FC236}">
                  <a16:creationId xmlns:a16="http://schemas.microsoft.com/office/drawing/2014/main" id="{C4303D72-373E-6BB2-3FDA-BCFE3A73A981}"/>
                </a:ext>
              </a:extLst>
            </p:cNvPr>
            <p:cNvSpPr/>
            <p:nvPr/>
          </p:nvSpPr>
          <p:spPr>
            <a:xfrm>
              <a:off x="9986894" y="4512608"/>
              <a:ext cx="200646" cy="64110"/>
            </a:xfrm>
            <a:custGeom>
              <a:avLst/>
              <a:gdLst>
                <a:gd name="connsiteX0" fmla="*/ 126583 w 200646"/>
                <a:gd name="connsiteY0" fmla="*/ 1333 h 64110"/>
                <a:gd name="connsiteX1" fmla="*/ 184305 w 200646"/>
                <a:gd name="connsiteY1" fmla="*/ 0 h 64110"/>
                <a:gd name="connsiteX2" fmla="*/ 188876 w 200646"/>
                <a:gd name="connsiteY2" fmla="*/ 3524 h 64110"/>
                <a:gd name="connsiteX3" fmla="*/ 200402 w 200646"/>
                <a:gd name="connsiteY3" fmla="*/ 50292 h 64110"/>
                <a:gd name="connsiteX4" fmla="*/ 193067 w 200646"/>
                <a:gd name="connsiteY4" fmla="*/ 59912 h 64110"/>
                <a:gd name="connsiteX5" fmla="*/ 116010 w 200646"/>
                <a:gd name="connsiteY5" fmla="*/ 60198 h 64110"/>
                <a:gd name="connsiteX6" fmla="*/ 23142 w 200646"/>
                <a:gd name="connsiteY6" fmla="*/ 64103 h 64110"/>
                <a:gd name="connsiteX7" fmla="*/ 3901 w 200646"/>
                <a:gd name="connsiteY7" fmla="*/ 40672 h 64110"/>
                <a:gd name="connsiteX8" fmla="*/ 113915 w 200646"/>
                <a:gd name="connsiteY8" fmla="*/ 6001 h 64110"/>
                <a:gd name="connsiteX9" fmla="*/ 126583 w 200646"/>
                <a:gd name="connsiteY9" fmla="*/ 1619 h 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646" h="64110">
                  <a:moveTo>
                    <a:pt x="126583" y="1333"/>
                  </a:moveTo>
                  <a:lnTo>
                    <a:pt x="184305" y="0"/>
                  </a:lnTo>
                  <a:cubicBezTo>
                    <a:pt x="186495" y="0"/>
                    <a:pt x="188400" y="1429"/>
                    <a:pt x="188876" y="3524"/>
                  </a:cubicBezTo>
                  <a:lnTo>
                    <a:pt x="200402" y="50292"/>
                  </a:lnTo>
                  <a:cubicBezTo>
                    <a:pt x="201640" y="55150"/>
                    <a:pt x="198021" y="59817"/>
                    <a:pt x="193067" y="59912"/>
                  </a:cubicBezTo>
                  <a:cubicBezTo>
                    <a:pt x="172208" y="60007"/>
                    <a:pt x="142109" y="59531"/>
                    <a:pt x="116010" y="60198"/>
                  </a:cubicBezTo>
                  <a:cubicBezTo>
                    <a:pt x="85435" y="60960"/>
                    <a:pt x="59051" y="63246"/>
                    <a:pt x="23142" y="64103"/>
                  </a:cubicBezTo>
                  <a:cubicBezTo>
                    <a:pt x="1425" y="64579"/>
                    <a:pt x="-5052" y="42863"/>
                    <a:pt x="3901" y="40672"/>
                  </a:cubicBezTo>
                  <a:cubicBezTo>
                    <a:pt x="45049" y="30671"/>
                    <a:pt x="78767" y="28861"/>
                    <a:pt x="113915" y="6001"/>
                  </a:cubicBezTo>
                  <a:cubicBezTo>
                    <a:pt x="117725" y="3524"/>
                    <a:pt x="122011" y="1714"/>
                    <a:pt x="126583" y="161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16" name="자유형: 도형 1815">
              <a:extLst>
                <a:ext uri="{FF2B5EF4-FFF2-40B4-BE49-F238E27FC236}">
                  <a16:creationId xmlns:a16="http://schemas.microsoft.com/office/drawing/2014/main" id="{FCDBA3B5-CD15-B475-CA8C-7CC5E42ECF49}"/>
                </a:ext>
              </a:extLst>
            </p:cNvPr>
            <p:cNvSpPr/>
            <p:nvPr/>
          </p:nvSpPr>
          <p:spPr>
            <a:xfrm>
              <a:off x="9920332" y="3440099"/>
              <a:ext cx="538829" cy="400526"/>
            </a:xfrm>
            <a:custGeom>
              <a:avLst/>
              <a:gdLst>
                <a:gd name="connsiteX0" fmla="*/ 538829 w 538829"/>
                <a:gd name="connsiteY0" fmla="*/ 304514 h 400526"/>
                <a:gd name="connsiteX1" fmla="*/ 237458 w 538829"/>
                <a:gd name="connsiteY1" fmla="*/ 400526 h 400526"/>
                <a:gd name="connsiteX2" fmla="*/ 110681 w 538829"/>
                <a:gd name="connsiteY2" fmla="*/ 290608 h 400526"/>
                <a:gd name="connsiteX3" fmla="*/ 66770 w 538829"/>
                <a:gd name="connsiteY3" fmla="*/ 257461 h 400526"/>
                <a:gd name="connsiteX4" fmla="*/ 0 w 538829"/>
                <a:gd name="connsiteY4" fmla="*/ 212312 h 400526"/>
                <a:gd name="connsiteX5" fmla="*/ 188214 w 538829"/>
                <a:gd name="connsiteY5" fmla="*/ 0 h 400526"/>
                <a:gd name="connsiteX6" fmla="*/ 538829 w 538829"/>
                <a:gd name="connsiteY6" fmla="*/ 304514 h 40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8829" h="400526">
                  <a:moveTo>
                    <a:pt x="538829" y="304514"/>
                  </a:moveTo>
                  <a:lnTo>
                    <a:pt x="237458" y="400526"/>
                  </a:lnTo>
                  <a:cubicBezTo>
                    <a:pt x="237458" y="400526"/>
                    <a:pt x="184309" y="348424"/>
                    <a:pt x="110681" y="290608"/>
                  </a:cubicBezTo>
                  <a:cubicBezTo>
                    <a:pt x="96679" y="279654"/>
                    <a:pt x="82010" y="268510"/>
                    <a:pt x="66770" y="257461"/>
                  </a:cubicBezTo>
                  <a:cubicBezTo>
                    <a:pt x="45339" y="241840"/>
                    <a:pt x="22860" y="226504"/>
                    <a:pt x="0" y="212312"/>
                  </a:cubicBezTo>
                  <a:cubicBezTo>
                    <a:pt x="0" y="212312"/>
                    <a:pt x="83058" y="17335"/>
                    <a:pt x="188214" y="0"/>
                  </a:cubicBezTo>
                  <a:cubicBezTo>
                    <a:pt x="188214" y="0"/>
                    <a:pt x="459962" y="82010"/>
                    <a:pt x="538829" y="304514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17" name="자유형: 도형 1816">
              <a:extLst>
                <a:ext uri="{FF2B5EF4-FFF2-40B4-BE49-F238E27FC236}">
                  <a16:creationId xmlns:a16="http://schemas.microsoft.com/office/drawing/2014/main" id="{59E22F3F-DD3E-6B2F-E08E-4F63AF9BD933}"/>
                </a:ext>
              </a:extLst>
            </p:cNvPr>
            <p:cNvSpPr/>
            <p:nvPr/>
          </p:nvSpPr>
          <p:spPr>
            <a:xfrm>
              <a:off x="9986890" y="3679932"/>
              <a:ext cx="43910" cy="50958"/>
            </a:xfrm>
            <a:custGeom>
              <a:avLst/>
              <a:gdLst>
                <a:gd name="connsiteX0" fmla="*/ 43910 w 43910"/>
                <a:gd name="connsiteY0" fmla="*/ 50959 h 50958"/>
                <a:gd name="connsiteX1" fmla="*/ 0 w 43910"/>
                <a:gd name="connsiteY1" fmla="*/ 17812 h 50958"/>
                <a:gd name="connsiteX2" fmla="*/ 5905 w 43910"/>
                <a:gd name="connsiteY2" fmla="*/ 0 h 50958"/>
                <a:gd name="connsiteX3" fmla="*/ 43910 w 43910"/>
                <a:gd name="connsiteY3" fmla="*/ 50959 h 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910" h="50958">
                  <a:moveTo>
                    <a:pt x="43910" y="50959"/>
                  </a:moveTo>
                  <a:cubicBezTo>
                    <a:pt x="29909" y="40005"/>
                    <a:pt x="15240" y="28861"/>
                    <a:pt x="0" y="17812"/>
                  </a:cubicBezTo>
                  <a:lnTo>
                    <a:pt x="5905" y="0"/>
                  </a:lnTo>
                  <a:cubicBezTo>
                    <a:pt x="5905" y="0"/>
                    <a:pt x="31242" y="21336"/>
                    <a:pt x="43910" y="509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18" name="자유형: 도형 1817">
              <a:extLst>
                <a:ext uri="{FF2B5EF4-FFF2-40B4-BE49-F238E27FC236}">
                  <a16:creationId xmlns:a16="http://schemas.microsoft.com/office/drawing/2014/main" id="{11684643-A20A-8EE8-1005-20BE3703D454}"/>
                </a:ext>
              </a:extLst>
            </p:cNvPr>
            <p:cNvSpPr/>
            <p:nvPr/>
          </p:nvSpPr>
          <p:spPr>
            <a:xfrm>
              <a:off x="9559818" y="3929229"/>
              <a:ext cx="104269" cy="83780"/>
            </a:xfrm>
            <a:custGeom>
              <a:avLst/>
              <a:gdLst>
                <a:gd name="connsiteX0" fmla="*/ 35594 w 104269"/>
                <a:gd name="connsiteY0" fmla="*/ 544 h 83780"/>
                <a:gd name="connsiteX1" fmla="*/ 14830 w 104269"/>
                <a:gd name="connsiteY1" fmla="*/ 5497 h 83780"/>
                <a:gd name="connsiteX2" fmla="*/ 4829 w 104269"/>
                <a:gd name="connsiteY2" fmla="*/ 16260 h 83780"/>
                <a:gd name="connsiteX3" fmla="*/ 161 w 104269"/>
                <a:gd name="connsiteY3" fmla="*/ 45216 h 83780"/>
                <a:gd name="connsiteX4" fmla="*/ 8258 w 104269"/>
                <a:gd name="connsiteY4" fmla="*/ 59599 h 83780"/>
                <a:gd name="connsiteX5" fmla="*/ 23402 w 104269"/>
                <a:gd name="connsiteY5" fmla="*/ 65695 h 83780"/>
                <a:gd name="connsiteX6" fmla="*/ 104270 w 104269"/>
                <a:gd name="connsiteY6" fmla="*/ 76934 h 83780"/>
                <a:gd name="connsiteX7" fmla="*/ 88268 w 104269"/>
                <a:gd name="connsiteY7" fmla="*/ 34548 h 83780"/>
                <a:gd name="connsiteX8" fmla="*/ 56930 w 104269"/>
                <a:gd name="connsiteY8" fmla="*/ 6163 h 83780"/>
                <a:gd name="connsiteX9" fmla="*/ 35499 w 104269"/>
                <a:gd name="connsiteY9" fmla="*/ 639 h 8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9" h="83780">
                  <a:moveTo>
                    <a:pt x="35594" y="544"/>
                  </a:moveTo>
                  <a:lnTo>
                    <a:pt x="14830" y="5497"/>
                  </a:lnTo>
                  <a:cubicBezTo>
                    <a:pt x="9686" y="6735"/>
                    <a:pt x="5686" y="10926"/>
                    <a:pt x="4829" y="16260"/>
                  </a:cubicBezTo>
                  <a:lnTo>
                    <a:pt x="161" y="45216"/>
                  </a:lnTo>
                  <a:cubicBezTo>
                    <a:pt x="-791" y="51312"/>
                    <a:pt x="2543" y="57313"/>
                    <a:pt x="8258" y="59599"/>
                  </a:cubicBezTo>
                  <a:lnTo>
                    <a:pt x="23402" y="65695"/>
                  </a:lnTo>
                  <a:cubicBezTo>
                    <a:pt x="23402" y="65695"/>
                    <a:pt x="67217" y="97318"/>
                    <a:pt x="104270" y="76934"/>
                  </a:cubicBezTo>
                  <a:lnTo>
                    <a:pt x="88268" y="34548"/>
                  </a:lnTo>
                  <a:lnTo>
                    <a:pt x="56930" y="6163"/>
                  </a:lnTo>
                  <a:cubicBezTo>
                    <a:pt x="51120" y="925"/>
                    <a:pt x="43119" y="-1171"/>
                    <a:pt x="35499" y="639"/>
                  </a:cubicBezTo>
                  <a:close/>
                </a:path>
              </a:pathLst>
            </a:custGeom>
            <a:solidFill>
              <a:srgbClr val="E489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19" name="자유형: 도형 1818">
              <a:extLst>
                <a:ext uri="{FF2B5EF4-FFF2-40B4-BE49-F238E27FC236}">
                  <a16:creationId xmlns:a16="http://schemas.microsoft.com/office/drawing/2014/main" id="{6DCE55DA-CD88-744B-BE61-D1E321CE3E54}"/>
                </a:ext>
              </a:extLst>
            </p:cNvPr>
            <p:cNvSpPr/>
            <p:nvPr/>
          </p:nvSpPr>
          <p:spPr>
            <a:xfrm>
              <a:off x="9643895" y="3647701"/>
              <a:ext cx="358711" cy="363034"/>
            </a:xfrm>
            <a:custGeom>
              <a:avLst/>
              <a:gdLst>
                <a:gd name="connsiteX0" fmla="*/ 329756 w 358711"/>
                <a:gd name="connsiteY0" fmla="*/ 12610 h 363034"/>
                <a:gd name="connsiteX1" fmla="*/ 358711 w 358711"/>
                <a:gd name="connsiteY1" fmla="*/ 61568 h 363034"/>
                <a:gd name="connsiteX2" fmla="*/ 325660 w 358711"/>
                <a:gd name="connsiteY2" fmla="*/ 146626 h 363034"/>
                <a:gd name="connsiteX3" fmla="*/ 298894 w 358711"/>
                <a:gd name="connsiteY3" fmla="*/ 204157 h 363034"/>
                <a:gd name="connsiteX4" fmla="*/ 261842 w 358711"/>
                <a:gd name="connsiteY4" fmla="*/ 263308 h 363034"/>
                <a:gd name="connsiteX5" fmla="*/ 258604 w 358711"/>
                <a:gd name="connsiteY5" fmla="*/ 267213 h 363034"/>
                <a:gd name="connsiteX6" fmla="*/ 254699 w 358711"/>
                <a:gd name="connsiteY6" fmla="*/ 271404 h 363034"/>
                <a:gd name="connsiteX7" fmla="*/ 245459 w 358711"/>
                <a:gd name="connsiteY7" fmla="*/ 280167 h 363034"/>
                <a:gd name="connsiteX8" fmla="*/ 239173 w 358711"/>
                <a:gd name="connsiteY8" fmla="*/ 284929 h 363034"/>
                <a:gd name="connsiteX9" fmla="*/ 233077 w 358711"/>
                <a:gd name="connsiteY9" fmla="*/ 288739 h 363034"/>
                <a:gd name="connsiteX10" fmla="*/ 224981 w 358711"/>
                <a:gd name="connsiteY10" fmla="*/ 292930 h 363034"/>
                <a:gd name="connsiteX11" fmla="*/ 194786 w 358711"/>
                <a:gd name="connsiteY11" fmla="*/ 306360 h 363034"/>
                <a:gd name="connsiteX12" fmla="*/ 136398 w 358711"/>
                <a:gd name="connsiteY12" fmla="*/ 328077 h 363034"/>
                <a:gd name="connsiteX13" fmla="*/ 18859 w 358711"/>
                <a:gd name="connsiteY13" fmla="*/ 363034 h 363034"/>
                <a:gd name="connsiteX14" fmla="*/ 0 w 358711"/>
                <a:gd name="connsiteY14" fmla="*/ 312075 h 363034"/>
                <a:gd name="connsiteX15" fmla="*/ 107633 w 358711"/>
                <a:gd name="connsiteY15" fmla="*/ 258640 h 363034"/>
                <a:gd name="connsiteX16" fmla="*/ 160115 w 358711"/>
                <a:gd name="connsiteY16" fmla="*/ 231970 h 363034"/>
                <a:gd name="connsiteX17" fmla="*/ 184023 w 358711"/>
                <a:gd name="connsiteY17" fmla="*/ 218445 h 363034"/>
                <a:gd name="connsiteX18" fmla="*/ 189167 w 358711"/>
                <a:gd name="connsiteY18" fmla="*/ 215206 h 363034"/>
                <a:gd name="connsiteX19" fmla="*/ 189357 w 358711"/>
                <a:gd name="connsiteY19" fmla="*/ 214825 h 363034"/>
                <a:gd name="connsiteX20" fmla="*/ 188976 w 358711"/>
                <a:gd name="connsiteY20" fmla="*/ 214920 h 363034"/>
                <a:gd name="connsiteX21" fmla="*/ 190500 w 358711"/>
                <a:gd name="connsiteY21" fmla="*/ 213016 h 363034"/>
                <a:gd name="connsiteX22" fmla="*/ 191643 w 358711"/>
                <a:gd name="connsiteY22" fmla="*/ 211587 h 363034"/>
                <a:gd name="connsiteX23" fmla="*/ 192976 w 358711"/>
                <a:gd name="connsiteY23" fmla="*/ 209587 h 363034"/>
                <a:gd name="connsiteX24" fmla="*/ 216979 w 358711"/>
                <a:gd name="connsiteY24" fmla="*/ 164438 h 363034"/>
                <a:gd name="connsiteX25" fmla="*/ 239077 w 358711"/>
                <a:gd name="connsiteY25" fmla="*/ 111289 h 363034"/>
                <a:gd name="connsiteX26" fmla="*/ 278606 w 358711"/>
                <a:gd name="connsiteY26" fmla="*/ 703 h 363034"/>
                <a:gd name="connsiteX27" fmla="*/ 329660 w 358711"/>
                <a:gd name="connsiteY27" fmla="*/ 12610 h 36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8711" h="363034">
                  <a:moveTo>
                    <a:pt x="329756" y="12610"/>
                  </a:moveTo>
                  <a:cubicBezTo>
                    <a:pt x="356425" y="28612"/>
                    <a:pt x="358711" y="61568"/>
                    <a:pt x="358711" y="61568"/>
                  </a:cubicBezTo>
                  <a:cubicBezTo>
                    <a:pt x="358711" y="61568"/>
                    <a:pt x="337757" y="118337"/>
                    <a:pt x="325660" y="146626"/>
                  </a:cubicBezTo>
                  <a:cubicBezTo>
                    <a:pt x="317373" y="165771"/>
                    <a:pt x="308896" y="185012"/>
                    <a:pt x="298894" y="204157"/>
                  </a:cubicBezTo>
                  <a:cubicBezTo>
                    <a:pt x="288608" y="223493"/>
                    <a:pt x="278701" y="242352"/>
                    <a:pt x="261842" y="263308"/>
                  </a:cubicBezTo>
                  <a:lnTo>
                    <a:pt x="258604" y="267213"/>
                  </a:lnTo>
                  <a:lnTo>
                    <a:pt x="254699" y="271404"/>
                  </a:lnTo>
                  <a:cubicBezTo>
                    <a:pt x="252317" y="274071"/>
                    <a:pt x="248888" y="277214"/>
                    <a:pt x="245459" y="280167"/>
                  </a:cubicBezTo>
                  <a:cubicBezTo>
                    <a:pt x="244031" y="281500"/>
                    <a:pt x="241363" y="283405"/>
                    <a:pt x="239173" y="284929"/>
                  </a:cubicBezTo>
                  <a:cubicBezTo>
                    <a:pt x="236982" y="286453"/>
                    <a:pt x="234029" y="288454"/>
                    <a:pt x="233077" y="288739"/>
                  </a:cubicBezTo>
                  <a:lnTo>
                    <a:pt x="224981" y="292930"/>
                  </a:lnTo>
                  <a:cubicBezTo>
                    <a:pt x="214503" y="298169"/>
                    <a:pt x="204692" y="302360"/>
                    <a:pt x="194786" y="306360"/>
                  </a:cubicBezTo>
                  <a:cubicBezTo>
                    <a:pt x="175260" y="314362"/>
                    <a:pt x="155829" y="321315"/>
                    <a:pt x="136398" y="328077"/>
                  </a:cubicBezTo>
                  <a:cubicBezTo>
                    <a:pt x="97441" y="341127"/>
                    <a:pt x="58674" y="353033"/>
                    <a:pt x="18859" y="363034"/>
                  </a:cubicBezTo>
                  <a:lnTo>
                    <a:pt x="0" y="312075"/>
                  </a:lnTo>
                  <a:cubicBezTo>
                    <a:pt x="35719" y="293787"/>
                    <a:pt x="72104" y="276452"/>
                    <a:pt x="107633" y="258640"/>
                  </a:cubicBezTo>
                  <a:cubicBezTo>
                    <a:pt x="125444" y="249782"/>
                    <a:pt x="143161" y="240924"/>
                    <a:pt x="160115" y="231970"/>
                  </a:cubicBezTo>
                  <a:cubicBezTo>
                    <a:pt x="168497" y="227493"/>
                    <a:pt x="176879" y="222826"/>
                    <a:pt x="184023" y="218445"/>
                  </a:cubicBezTo>
                  <a:lnTo>
                    <a:pt x="189167" y="215206"/>
                  </a:lnTo>
                  <a:cubicBezTo>
                    <a:pt x="190595" y="214444"/>
                    <a:pt x="189452" y="214825"/>
                    <a:pt x="189357" y="214825"/>
                  </a:cubicBezTo>
                  <a:cubicBezTo>
                    <a:pt x="189167" y="214825"/>
                    <a:pt x="188690" y="215397"/>
                    <a:pt x="188976" y="214920"/>
                  </a:cubicBezTo>
                  <a:cubicBezTo>
                    <a:pt x="189262" y="214444"/>
                    <a:pt x="189548" y="214254"/>
                    <a:pt x="190500" y="213016"/>
                  </a:cubicBezTo>
                  <a:lnTo>
                    <a:pt x="191643" y="211587"/>
                  </a:lnTo>
                  <a:lnTo>
                    <a:pt x="192976" y="209587"/>
                  </a:lnTo>
                  <a:cubicBezTo>
                    <a:pt x="200692" y="198347"/>
                    <a:pt x="209455" y="181202"/>
                    <a:pt x="216979" y="164438"/>
                  </a:cubicBezTo>
                  <a:cubicBezTo>
                    <a:pt x="224504" y="147293"/>
                    <a:pt x="232124" y="129481"/>
                    <a:pt x="239077" y="111289"/>
                  </a:cubicBezTo>
                  <a:cubicBezTo>
                    <a:pt x="252889" y="75093"/>
                    <a:pt x="266224" y="37279"/>
                    <a:pt x="278606" y="703"/>
                  </a:cubicBezTo>
                  <a:cubicBezTo>
                    <a:pt x="278606" y="703"/>
                    <a:pt x="301466" y="-4345"/>
                    <a:pt x="329660" y="1261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20" name="자유형: 도형 1819">
              <a:extLst>
                <a:ext uri="{FF2B5EF4-FFF2-40B4-BE49-F238E27FC236}">
                  <a16:creationId xmlns:a16="http://schemas.microsoft.com/office/drawing/2014/main" id="{0381749F-DF1C-D47F-705E-F48ED765047A}"/>
                </a:ext>
              </a:extLst>
            </p:cNvPr>
            <p:cNvSpPr/>
            <p:nvPr/>
          </p:nvSpPr>
          <p:spPr>
            <a:xfrm>
              <a:off x="9644107" y="3647517"/>
              <a:ext cx="358711" cy="363034"/>
            </a:xfrm>
            <a:custGeom>
              <a:avLst/>
              <a:gdLst>
                <a:gd name="connsiteX0" fmla="*/ 329756 w 358711"/>
                <a:gd name="connsiteY0" fmla="*/ 12610 h 363034"/>
                <a:gd name="connsiteX1" fmla="*/ 358711 w 358711"/>
                <a:gd name="connsiteY1" fmla="*/ 61568 h 363034"/>
                <a:gd name="connsiteX2" fmla="*/ 325660 w 358711"/>
                <a:gd name="connsiteY2" fmla="*/ 146626 h 363034"/>
                <a:gd name="connsiteX3" fmla="*/ 298894 w 358711"/>
                <a:gd name="connsiteY3" fmla="*/ 204157 h 363034"/>
                <a:gd name="connsiteX4" fmla="*/ 261842 w 358711"/>
                <a:gd name="connsiteY4" fmla="*/ 263308 h 363034"/>
                <a:gd name="connsiteX5" fmla="*/ 258604 w 358711"/>
                <a:gd name="connsiteY5" fmla="*/ 267213 h 363034"/>
                <a:gd name="connsiteX6" fmla="*/ 254699 w 358711"/>
                <a:gd name="connsiteY6" fmla="*/ 271404 h 363034"/>
                <a:gd name="connsiteX7" fmla="*/ 245459 w 358711"/>
                <a:gd name="connsiteY7" fmla="*/ 280167 h 363034"/>
                <a:gd name="connsiteX8" fmla="*/ 239173 w 358711"/>
                <a:gd name="connsiteY8" fmla="*/ 284929 h 363034"/>
                <a:gd name="connsiteX9" fmla="*/ 233077 w 358711"/>
                <a:gd name="connsiteY9" fmla="*/ 288739 h 363034"/>
                <a:gd name="connsiteX10" fmla="*/ 224981 w 358711"/>
                <a:gd name="connsiteY10" fmla="*/ 292930 h 363034"/>
                <a:gd name="connsiteX11" fmla="*/ 194786 w 358711"/>
                <a:gd name="connsiteY11" fmla="*/ 306360 h 363034"/>
                <a:gd name="connsiteX12" fmla="*/ 136398 w 358711"/>
                <a:gd name="connsiteY12" fmla="*/ 328077 h 363034"/>
                <a:gd name="connsiteX13" fmla="*/ 18859 w 358711"/>
                <a:gd name="connsiteY13" fmla="*/ 363034 h 363034"/>
                <a:gd name="connsiteX14" fmla="*/ 0 w 358711"/>
                <a:gd name="connsiteY14" fmla="*/ 312075 h 363034"/>
                <a:gd name="connsiteX15" fmla="*/ 107633 w 358711"/>
                <a:gd name="connsiteY15" fmla="*/ 258640 h 363034"/>
                <a:gd name="connsiteX16" fmla="*/ 160115 w 358711"/>
                <a:gd name="connsiteY16" fmla="*/ 231970 h 363034"/>
                <a:gd name="connsiteX17" fmla="*/ 184023 w 358711"/>
                <a:gd name="connsiteY17" fmla="*/ 218445 h 363034"/>
                <a:gd name="connsiteX18" fmla="*/ 189167 w 358711"/>
                <a:gd name="connsiteY18" fmla="*/ 215206 h 363034"/>
                <a:gd name="connsiteX19" fmla="*/ 189357 w 358711"/>
                <a:gd name="connsiteY19" fmla="*/ 214825 h 363034"/>
                <a:gd name="connsiteX20" fmla="*/ 188976 w 358711"/>
                <a:gd name="connsiteY20" fmla="*/ 214920 h 363034"/>
                <a:gd name="connsiteX21" fmla="*/ 190500 w 358711"/>
                <a:gd name="connsiteY21" fmla="*/ 213016 h 363034"/>
                <a:gd name="connsiteX22" fmla="*/ 191643 w 358711"/>
                <a:gd name="connsiteY22" fmla="*/ 211587 h 363034"/>
                <a:gd name="connsiteX23" fmla="*/ 192976 w 358711"/>
                <a:gd name="connsiteY23" fmla="*/ 209587 h 363034"/>
                <a:gd name="connsiteX24" fmla="*/ 216979 w 358711"/>
                <a:gd name="connsiteY24" fmla="*/ 164438 h 363034"/>
                <a:gd name="connsiteX25" fmla="*/ 239077 w 358711"/>
                <a:gd name="connsiteY25" fmla="*/ 111289 h 363034"/>
                <a:gd name="connsiteX26" fmla="*/ 278606 w 358711"/>
                <a:gd name="connsiteY26" fmla="*/ 703 h 363034"/>
                <a:gd name="connsiteX27" fmla="*/ 329660 w 358711"/>
                <a:gd name="connsiteY27" fmla="*/ 12610 h 36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8711" h="363034">
                  <a:moveTo>
                    <a:pt x="329756" y="12610"/>
                  </a:moveTo>
                  <a:cubicBezTo>
                    <a:pt x="356425" y="28612"/>
                    <a:pt x="358711" y="61568"/>
                    <a:pt x="358711" y="61568"/>
                  </a:cubicBezTo>
                  <a:cubicBezTo>
                    <a:pt x="358711" y="61568"/>
                    <a:pt x="337757" y="118337"/>
                    <a:pt x="325660" y="146626"/>
                  </a:cubicBezTo>
                  <a:cubicBezTo>
                    <a:pt x="317373" y="165771"/>
                    <a:pt x="308896" y="185012"/>
                    <a:pt x="298894" y="204157"/>
                  </a:cubicBezTo>
                  <a:cubicBezTo>
                    <a:pt x="288608" y="223493"/>
                    <a:pt x="278701" y="242352"/>
                    <a:pt x="261842" y="263308"/>
                  </a:cubicBezTo>
                  <a:lnTo>
                    <a:pt x="258604" y="267213"/>
                  </a:lnTo>
                  <a:lnTo>
                    <a:pt x="254699" y="271404"/>
                  </a:lnTo>
                  <a:cubicBezTo>
                    <a:pt x="252317" y="274071"/>
                    <a:pt x="248888" y="277214"/>
                    <a:pt x="245459" y="280167"/>
                  </a:cubicBezTo>
                  <a:cubicBezTo>
                    <a:pt x="244031" y="281500"/>
                    <a:pt x="241363" y="283405"/>
                    <a:pt x="239173" y="284929"/>
                  </a:cubicBezTo>
                  <a:cubicBezTo>
                    <a:pt x="236982" y="286453"/>
                    <a:pt x="234029" y="288454"/>
                    <a:pt x="233077" y="288739"/>
                  </a:cubicBezTo>
                  <a:lnTo>
                    <a:pt x="224981" y="292930"/>
                  </a:lnTo>
                  <a:cubicBezTo>
                    <a:pt x="214503" y="298169"/>
                    <a:pt x="204692" y="302360"/>
                    <a:pt x="194786" y="306360"/>
                  </a:cubicBezTo>
                  <a:cubicBezTo>
                    <a:pt x="175260" y="314362"/>
                    <a:pt x="155829" y="321315"/>
                    <a:pt x="136398" y="328077"/>
                  </a:cubicBezTo>
                  <a:cubicBezTo>
                    <a:pt x="97441" y="341127"/>
                    <a:pt x="58674" y="353033"/>
                    <a:pt x="18859" y="363034"/>
                  </a:cubicBezTo>
                  <a:lnTo>
                    <a:pt x="0" y="312075"/>
                  </a:lnTo>
                  <a:cubicBezTo>
                    <a:pt x="35719" y="293787"/>
                    <a:pt x="72104" y="276452"/>
                    <a:pt x="107633" y="258640"/>
                  </a:cubicBezTo>
                  <a:cubicBezTo>
                    <a:pt x="125444" y="249782"/>
                    <a:pt x="143161" y="240924"/>
                    <a:pt x="160115" y="231970"/>
                  </a:cubicBezTo>
                  <a:cubicBezTo>
                    <a:pt x="168497" y="227493"/>
                    <a:pt x="176879" y="222826"/>
                    <a:pt x="184023" y="218445"/>
                  </a:cubicBezTo>
                  <a:lnTo>
                    <a:pt x="189167" y="215206"/>
                  </a:lnTo>
                  <a:cubicBezTo>
                    <a:pt x="190595" y="214444"/>
                    <a:pt x="189452" y="214825"/>
                    <a:pt x="189357" y="214825"/>
                  </a:cubicBezTo>
                  <a:cubicBezTo>
                    <a:pt x="189167" y="214825"/>
                    <a:pt x="188690" y="215397"/>
                    <a:pt x="188976" y="214920"/>
                  </a:cubicBezTo>
                  <a:cubicBezTo>
                    <a:pt x="189262" y="214444"/>
                    <a:pt x="189548" y="214254"/>
                    <a:pt x="190500" y="213016"/>
                  </a:cubicBezTo>
                  <a:lnTo>
                    <a:pt x="191643" y="211587"/>
                  </a:lnTo>
                  <a:lnTo>
                    <a:pt x="192976" y="209587"/>
                  </a:lnTo>
                  <a:cubicBezTo>
                    <a:pt x="200692" y="198347"/>
                    <a:pt x="209455" y="181202"/>
                    <a:pt x="216979" y="164438"/>
                  </a:cubicBezTo>
                  <a:cubicBezTo>
                    <a:pt x="224504" y="147293"/>
                    <a:pt x="232124" y="129481"/>
                    <a:pt x="239077" y="111289"/>
                  </a:cubicBezTo>
                  <a:cubicBezTo>
                    <a:pt x="252889" y="75093"/>
                    <a:pt x="266224" y="37279"/>
                    <a:pt x="278606" y="703"/>
                  </a:cubicBezTo>
                  <a:cubicBezTo>
                    <a:pt x="278606" y="703"/>
                    <a:pt x="301466" y="-4345"/>
                    <a:pt x="329660" y="12610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822" name="그래픽 32">
              <a:extLst>
                <a:ext uri="{FF2B5EF4-FFF2-40B4-BE49-F238E27FC236}">
                  <a16:creationId xmlns:a16="http://schemas.microsoft.com/office/drawing/2014/main" id="{17E93248-475F-27AF-DC05-14538A0633EA}"/>
                </a:ext>
              </a:extLst>
            </p:cNvPr>
            <p:cNvGrpSpPr/>
            <p:nvPr/>
          </p:nvGrpSpPr>
          <p:grpSpPr>
            <a:xfrm>
              <a:off x="8231718" y="4563090"/>
              <a:ext cx="2920460" cy="1624679"/>
              <a:chOff x="8231718" y="4391640"/>
              <a:chExt cx="2920460" cy="1624679"/>
            </a:xfrm>
          </p:grpSpPr>
          <p:sp>
            <p:nvSpPr>
              <p:cNvPr id="1823" name="자유형: 도형 1822">
                <a:extLst>
                  <a:ext uri="{FF2B5EF4-FFF2-40B4-BE49-F238E27FC236}">
                    <a16:creationId xmlns:a16="http://schemas.microsoft.com/office/drawing/2014/main" id="{D68F6E28-EA97-425F-1372-D7AEC3CA5846}"/>
                  </a:ext>
                </a:extLst>
              </p:cNvPr>
              <p:cNvSpPr/>
              <p:nvPr/>
            </p:nvSpPr>
            <p:spPr>
              <a:xfrm>
                <a:off x="8231718" y="4391640"/>
                <a:ext cx="2920460" cy="1624679"/>
              </a:xfrm>
              <a:custGeom>
                <a:avLst/>
                <a:gdLst>
                  <a:gd name="connsiteX0" fmla="*/ 0 w 2920460"/>
                  <a:gd name="connsiteY0" fmla="*/ 1624679 h 1624679"/>
                  <a:gd name="connsiteX1" fmla="*/ 1608582 w 2920460"/>
                  <a:gd name="connsiteY1" fmla="*/ 1624679 h 1624679"/>
                  <a:gd name="connsiteX2" fmla="*/ 2459927 w 2920460"/>
                  <a:gd name="connsiteY2" fmla="*/ 937070 h 1624679"/>
                  <a:gd name="connsiteX3" fmla="*/ 2497265 w 2920460"/>
                  <a:gd name="connsiteY3" fmla="*/ 983266 h 1624679"/>
                  <a:gd name="connsiteX4" fmla="*/ 2706910 w 2920460"/>
                  <a:gd name="connsiteY4" fmla="*/ 983266 h 1624679"/>
                  <a:gd name="connsiteX5" fmla="*/ 2920460 w 2920460"/>
                  <a:gd name="connsiteY5" fmla="*/ 0 h 1624679"/>
                  <a:gd name="connsiteX6" fmla="*/ 2710720 w 2920460"/>
                  <a:gd name="connsiteY6" fmla="*/ 381 h 1624679"/>
                  <a:gd name="connsiteX7" fmla="*/ 2710815 w 2920460"/>
                  <a:gd name="connsiteY7" fmla="*/ 0 h 1624679"/>
                  <a:gd name="connsiteX8" fmla="*/ 1704594 w 2920460"/>
                  <a:gd name="connsiteY8" fmla="*/ 2000 h 1624679"/>
                  <a:gd name="connsiteX9" fmla="*/ 1824704 w 2920460"/>
                  <a:gd name="connsiteY9" fmla="*/ 150686 h 1624679"/>
                  <a:gd name="connsiteX10" fmla="*/ 0 w 2920460"/>
                  <a:gd name="connsiteY10" fmla="*/ 1624679 h 1624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0460" h="1624679">
                    <a:moveTo>
                      <a:pt x="0" y="1624679"/>
                    </a:moveTo>
                    <a:lnTo>
                      <a:pt x="1608582" y="1624679"/>
                    </a:lnTo>
                    <a:lnTo>
                      <a:pt x="2459927" y="937070"/>
                    </a:lnTo>
                    <a:lnTo>
                      <a:pt x="2497265" y="983266"/>
                    </a:lnTo>
                    <a:lnTo>
                      <a:pt x="2706910" y="983266"/>
                    </a:lnTo>
                    <a:lnTo>
                      <a:pt x="2920460" y="0"/>
                    </a:lnTo>
                    <a:lnTo>
                      <a:pt x="2710720" y="381"/>
                    </a:lnTo>
                    <a:lnTo>
                      <a:pt x="2710815" y="0"/>
                    </a:lnTo>
                    <a:lnTo>
                      <a:pt x="1704594" y="2000"/>
                    </a:lnTo>
                    <a:lnTo>
                      <a:pt x="1824704" y="150686"/>
                    </a:lnTo>
                    <a:lnTo>
                      <a:pt x="0" y="1624679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24" name="자유형: 도형 1823">
                <a:extLst>
                  <a:ext uri="{FF2B5EF4-FFF2-40B4-BE49-F238E27FC236}">
                    <a16:creationId xmlns:a16="http://schemas.microsoft.com/office/drawing/2014/main" id="{B1B7AF2F-AB51-289D-9D7B-C7AE83B364A2}"/>
                  </a:ext>
                </a:extLst>
              </p:cNvPr>
              <p:cNvSpPr/>
              <p:nvPr/>
            </p:nvSpPr>
            <p:spPr>
              <a:xfrm>
                <a:off x="8231718" y="4391640"/>
                <a:ext cx="2710814" cy="1624679"/>
              </a:xfrm>
              <a:custGeom>
                <a:avLst/>
                <a:gdLst>
                  <a:gd name="connsiteX0" fmla="*/ 0 w 2710814"/>
                  <a:gd name="connsiteY0" fmla="*/ 1624679 h 1624679"/>
                  <a:gd name="connsiteX1" fmla="*/ 1398937 w 2710814"/>
                  <a:gd name="connsiteY1" fmla="*/ 1624679 h 1624679"/>
                  <a:gd name="connsiteX2" fmla="*/ 2377059 w 2710814"/>
                  <a:gd name="connsiteY2" fmla="*/ 834581 h 1624679"/>
                  <a:gd name="connsiteX3" fmla="*/ 2497265 w 2710814"/>
                  <a:gd name="connsiteY3" fmla="*/ 983266 h 1624679"/>
                  <a:gd name="connsiteX4" fmla="*/ 2710815 w 2710814"/>
                  <a:gd name="connsiteY4" fmla="*/ 0 h 1624679"/>
                  <a:gd name="connsiteX5" fmla="*/ 1704594 w 2710814"/>
                  <a:gd name="connsiteY5" fmla="*/ 2000 h 1624679"/>
                  <a:gd name="connsiteX6" fmla="*/ 1824704 w 2710814"/>
                  <a:gd name="connsiteY6" fmla="*/ 150686 h 1624679"/>
                  <a:gd name="connsiteX7" fmla="*/ 0 w 2710814"/>
                  <a:gd name="connsiteY7" fmla="*/ 1624679 h 1624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0814" h="1624679">
                    <a:moveTo>
                      <a:pt x="0" y="1624679"/>
                    </a:moveTo>
                    <a:lnTo>
                      <a:pt x="1398937" y="1624679"/>
                    </a:lnTo>
                    <a:lnTo>
                      <a:pt x="2377059" y="834581"/>
                    </a:lnTo>
                    <a:lnTo>
                      <a:pt x="2497265" y="983266"/>
                    </a:lnTo>
                    <a:lnTo>
                      <a:pt x="2710815" y="0"/>
                    </a:lnTo>
                    <a:lnTo>
                      <a:pt x="1704594" y="2000"/>
                    </a:lnTo>
                    <a:lnTo>
                      <a:pt x="1824704" y="150686"/>
                    </a:lnTo>
                    <a:lnTo>
                      <a:pt x="0" y="1624679"/>
                    </a:ln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825" name="자유형: 도형 1824">
              <a:extLst>
                <a:ext uri="{FF2B5EF4-FFF2-40B4-BE49-F238E27FC236}">
                  <a16:creationId xmlns:a16="http://schemas.microsoft.com/office/drawing/2014/main" id="{EDD4971B-6E40-A25E-87E7-D1B4FD9903FA}"/>
                </a:ext>
              </a:extLst>
            </p:cNvPr>
            <p:cNvSpPr/>
            <p:nvPr/>
          </p:nvSpPr>
          <p:spPr>
            <a:xfrm>
              <a:off x="8139231" y="5904877"/>
              <a:ext cx="1756029" cy="345757"/>
            </a:xfrm>
            <a:custGeom>
              <a:avLst/>
              <a:gdLst>
                <a:gd name="connsiteX0" fmla="*/ 59722 w 1756029"/>
                <a:gd name="connsiteY0" fmla="*/ 226219 h 345757"/>
                <a:gd name="connsiteX1" fmla="*/ 1214723 w 1756029"/>
                <a:gd name="connsiteY1" fmla="*/ 226219 h 345757"/>
                <a:gd name="connsiteX2" fmla="*/ 1213866 w 1756029"/>
                <a:gd name="connsiteY2" fmla="*/ 211360 h 345757"/>
                <a:gd name="connsiteX3" fmla="*/ 1348168 w 1756029"/>
                <a:gd name="connsiteY3" fmla="*/ 77057 h 345757"/>
                <a:gd name="connsiteX4" fmla="*/ 1353026 w 1756029"/>
                <a:gd name="connsiteY4" fmla="*/ 77343 h 345757"/>
                <a:gd name="connsiteX5" fmla="*/ 1464278 w 1756029"/>
                <a:gd name="connsiteY5" fmla="*/ 0 h 345757"/>
                <a:gd name="connsiteX6" fmla="*/ 1583055 w 1756029"/>
                <a:gd name="connsiteY6" fmla="*/ 118777 h 345757"/>
                <a:gd name="connsiteX7" fmla="*/ 1583055 w 1756029"/>
                <a:gd name="connsiteY7" fmla="*/ 119063 h 345757"/>
                <a:gd name="connsiteX8" fmla="*/ 1690878 w 1756029"/>
                <a:gd name="connsiteY8" fmla="*/ 226314 h 345757"/>
                <a:gd name="connsiteX9" fmla="*/ 1696307 w 1756029"/>
                <a:gd name="connsiteY9" fmla="*/ 226314 h 345757"/>
                <a:gd name="connsiteX10" fmla="*/ 1756029 w 1756029"/>
                <a:gd name="connsiteY10" fmla="*/ 286036 h 345757"/>
                <a:gd name="connsiteX11" fmla="*/ 1696307 w 1756029"/>
                <a:gd name="connsiteY11" fmla="*/ 345757 h 345757"/>
                <a:gd name="connsiteX12" fmla="*/ 59722 w 1756029"/>
                <a:gd name="connsiteY12" fmla="*/ 345757 h 345757"/>
                <a:gd name="connsiteX13" fmla="*/ 0 w 1756029"/>
                <a:gd name="connsiteY13" fmla="*/ 286036 h 345757"/>
                <a:gd name="connsiteX14" fmla="*/ 59722 w 1756029"/>
                <a:gd name="connsiteY14" fmla="*/ 226314 h 3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6029" h="345757">
                  <a:moveTo>
                    <a:pt x="59722" y="226219"/>
                  </a:moveTo>
                  <a:lnTo>
                    <a:pt x="1214723" y="226219"/>
                  </a:lnTo>
                  <a:cubicBezTo>
                    <a:pt x="1214152" y="221361"/>
                    <a:pt x="1213866" y="216408"/>
                    <a:pt x="1213866" y="211360"/>
                  </a:cubicBezTo>
                  <a:cubicBezTo>
                    <a:pt x="1213866" y="137160"/>
                    <a:pt x="1273969" y="77057"/>
                    <a:pt x="1348168" y="77057"/>
                  </a:cubicBezTo>
                  <a:cubicBezTo>
                    <a:pt x="1349788" y="77057"/>
                    <a:pt x="1351407" y="77248"/>
                    <a:pt x="1353026" y="77343"/>
                  </a:cubicBezTo>
                  <a:cubicBezTo>
                    <a:pt x="1369885" y="32195"/>
                    <a:pt x="1413224" y="0"/>
                    <a:pt x="1464278" y="0"/>
                  </a:cubicBezTo>
                  <a:cubicBezTo>
                    <a:pt x="1529906" y="0"/>
                    <a:pt x="1583055" y="53149"/>
                    <a:pt x="1583055" y="118777"/>
                  </a:cubicBezTo>
                  <a:cubicBezTo>
                    <a:pt x="1583055" y="118777"/>
                    <a:pt x="1583055" y="118967"/>
                    <a:pt x="1583055" y="119063"/>
                  </a:cubicBezTo>
                  <a:cubicBezTo>
                    <a:pt x="1641253" y="121729"/>
                    <a:pt x="1687830" y="168212"/>
                    <a:pt x="1690878" y="226314"/>
                  </a:cubicBezTo>
                  <a:lnTo>
                    <a:pt x="1696307" y="226314"/>
                  </a:lnTo>
                  <a:cubicBezTo>
                    <a:pt x="1729168" y="226314"/>
                    <a:pt x="1756029" y="253174"/>
                    <a:pt x="1756029" y="286036"/>
                  </a:cubicBezTo>
                  <a:cubicBezTo>
                    <a:pt x="1756029" y="318897"/>
                    <a:pt x="1729168" y="345757"/>
                    <a:pt x="1696307" y="345757"/>
                  </a:cubicBezTo>
                  <a:lnTo>
                    <a:pt x="59722" y="345757"/>
                  </a:lnTo>
                  <a:cubicBezTo>
                    <a:pt x="26860" y="345757"/>
                    <a:pt x="0" y="318897"/>
                    <a:pt x="0" y="286036"/>
                  </a:cubicBezTo>
                  <a:cubicBezTo>
                    <a:pt x="0" y="253174"/>
                    <a:pt x="26860" y="226314"/>
                    <a:pt x="59722" y="22631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26" name="자유형: 도형 1825">
              <a:extLst>
                <a:ext uri="{FF2B5EF4-FFF2-40B4-BE49-F238E27FC236}">
                  <a16:creationId xmlns:a16="http://schemas.microsoft.com/office/drawing/2014/main" id="{9EBBC571-216A-BA80-55C5-EB1B2445D311}"/>
                </a:ext>
              </a:extLst>
            </p:cNvPr>
            <p:cNvSpPr/>
            <p:nvPr/>
          </p:nvSpPr>
          <p:spPr>
            <a:xfrm>
              <a:off x="8139231" y="5907398"/>
              <a:ext cx="1756029" cy="345757"/>
            </a:xfrm>
            <a:custGeom>
              <a:avLst/>
              <a:gdLst>
                <a:gd name="connsiteX0" fmla="*/ 59722 w 1756029"/>
                <a:gd name="connsiteY0" fmla="*/ 226219 h 345757"/>
                <a:gd name="connsiteX1" fmla="*/ 1214723 w 1756029"/>
                <a:gd name="connsiteY1" fmla="*/ 226219 h 345757"/>
                <a:gd name="connsiteX2" fmla="*/ 1213866 w 1756029"/>
                <a:gd name="connsiteY2" fmla="*/ 211360 h 345757"/>
                <a:gd name="connsiteX3" fmla="*/ 1348168 w 1756029"/>
                <a:gd name="connsiteY3" fmla="*/ 77057 h 345757"/>
                <a:gd name="connsiteX4" fmla="*/ 1353026 w 1756029"/>
                <a:gd name="connsiteY4" fmla="*/ 77343 h 345757"/>
                <a:gd name="connsiteX5" fmla="*/ 1464278 w 1756029"/>
                <a:gd name="connsiteY5" fmla="*/ 0 h 345757"/>
                <a:gd name="connsiteX6" fmla="*/ 1583055 w 1756029"/>
                <a:gd name="connsiteY6" fmla="*/ 118777 h 345757"/>
                <a:gd name="connsiteX7" fmla="*/ 1583055 w 1756029"/>
                <a:gd name="connsiteY7" fmla="*/ 119063 h 345757"/>
                <a:gd name="connsiteX8" fmla="*/ 1690878 w 1756029"/>
                <a:gd name="connsiteY8" fmla="*/ 226314 h 345757"/>
                <a:gd name="connsiteX9" fmla="*/ 1696307 w 1756029"/>
                <a:gd name="connsiteY9" fmla="*/ 226314 h 345757"/>
                <a:gd name="connsiteX10" fmla="*/ 1756029 w 1756029"/>
                <a:gd name="connsiteY10" fmla="*/ 286036 h 345757"/>
                <a:gd name="connsiteX11" fmla="*/ 1696307 w 1756029"/>
                <a:gd name="connsiteY11" fmla="*/ 345757 h 345757"/>
                <a:gd name="connsiteX12" fmla="*/ 59722 w 1756029"/>
                <a:gd name="connsiteY12" fmla="*/ 345757 h 345757"/>
                <a:gd name="connsiteX13" fmla="*/ 0 w 1756029"/>
                <a:gd name="connsiteY13" fmla="*/ 286036 h 345757"/>
                <a:gd name="connsiteX14" fmla="*/ 59722 w 1756029"/>
                <a:gd name="connsiteY14" fmla="*/ 226314 h 3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6029" h="345757">
                  <a:moveTo>
                    <a:pt x="59722" y="226219"/>
                  </a:moveTo>
                  <a:lnTo>
                    <a:pt x="1214723" y="226219"/>
                  </a:lnTo>
                  <a:cubicBezTo>
                    <a:pt x="1214152" y="221361"/>
                    <a:pt x="1213866" y="216408"/>
                    <a:pt x="1213866" y="211360"/>
                  </a:cubicBezTo>
                  <a:cubicBezTo>
                    <a:pt x="1213866" y="137160"/>
                    <a:pt x="1273969" y="77057"/>
                    <a:pt x="1348168" y="77057"/>
                  </a:cubicBezTo>
                  <a:cubicBezTo>
                    <a:pt x="1349788" y="77057"/>
                    <a:pt x="1351407" y="77248"/>
                    <a:pt x="1353026" y="77343"/>
                  </a:cubicBezTo>
                  <a:cubicBezTo>
                    <a:pt x="1369885" y="32195"/>
                    <a:pt x="1413224" y="0"/>
                    <a:pt x="1464278" y="0"/>
                  </a:cubicBezTo>
                  <a:cubicBezTo>
                    <a:pt x="1529906" y="0"/>
                    <a:pt x="1583055" y="53149"/>
                    <a:pt x="1583055" y="118777"/>
                  </a:cubicBezTo>
                  <a:cubicBezTo>
                    <a:pt x="1583055" y="118777"/>
                    <a:pt x="1583055" y="118967"/>
                    <a:pt x="1583055" y="119063"/>
                  </a:cubicBezTo>
                  <a:cubicBezTo>
                    <a:pt x="1641253" y="121729"/>
                    <a:pt x="1687830" y="168212"/>
                    <a:pt x="1690878" y="226314"/>
                  </a:cubicBezTo>
                  <a:lnTo>
                    <a:pt x="1696307" y="226314"/>
                  </a:lnTo>
                  <a:cubicBezTo>
                    <a:pt x="1729168" y="226314"/>
                    <a:pt x="1756029" y="253174"/>
                    <a:pt x="1756029" y="286036"/>
                  </a:cubicBezTo>
                  <a:cubicBezTo>
                    <a:pt x="1756029" y="318897"/>
                    <a:pt x="1729168" y="345757"/>
                    <a:pt x="1696307" y="345757"/>
                  </a:cubicBezTo>
                  <a:lnTo>
                    <a:pt x="59722" y="345757"/>
                  </a:lnTo>
                  <a:cubicBezTo>
                    <a:pt x="26860" y="345757"/>
                    <a:pt x="0" y="318897"/>
                    <a:pt x="0" y="286036"/>
                  </a:cubicBezTo>
                  <a:cubicBezTo>
                    <a:pt x="0" y="253174"/>
                    <a:pt x="26860" y="226314"/>
                    <a:pt x="59722" y="226314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27" name="자유형: 도형 1826">
              <a:extLst>
                <a:ext uri="{FF2B5EF4-FFF2-40B4-BE49-F238E27FC236}">
                  <a16:creationId xmlns:a16="http://schemas.microsoft.com/office/drawing/2014/main" id="{1D0A7E13-5FFB-CAAF-1A37-382B621DE2EF}"/>
                </a:ext>
              </a:extLst>
            </p:cNvPr>
            <p:cNvSpPr/>
            <p:nvPr/>
          </p:nvSpPr>
          <p:spPr>
            <a:xfrm>
              <a:off x="11061405" y="2563075"/>
              <a:ext cx="182784" cy="2381"/>
            </a:xfrm>
            <a:custGeom>
              <a:avLst/>
              <a:gdLst>
                <a:gd name="connsiteX0" fmla="*/ 0 w 182784"/>
                <a:gd name="connsiteY0" fmla="*/ 0 h 2381"/>
                <a:gd name="connsiteX1" fmla="*/ 182785 w 182784"/>
                <a:gd name="connsiteY1" fmla="*/ 0 h 2381"/>
                <a:gd name="connsiteX2" fmla="*/ 182785 w 182784"/>
                <a:gd name="connsiteY2" fmla="*/ 2381 h 2381"/>
                <a:gd name="connsiteX3" fmla="*/ 0 w 18278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784" h="2381">
                  <a:moveTo>
                    <a:pt x="0" y="0"/>
                  </a:moveTo>
                  <a:lnTo>
                    <a:pt x="182785" y="0"/>
                  </a:lnTo>
                  <a:lnTo>
                    <a:pt x="182785" y="2381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28" name="자유형: 도형 1827">
              <a:extLst>
                <a:ext uri="{FF2B5EF4-FFF2-40B4-BE49-F238E27FC236}">
                  <a16:creationId xmlns:a16="http://schemas.microsoft.com/office/drawing/2014/main" id="{F24C066C-3E9F-5FA8-C137-F279DA468B34}"/>
                </a:ext>
              </a:extLst>
            </p:cNvPr>
            <p:cNvSpPr/>
            <p:nvPr/>
          </p:nvSpPr>
          <p:spPr>
            <a:xfrm>
              <a:off x="8452325" y="2549418"/>
              <a:ext cx="182784" cy="2381"/>
            </a:xfrm>
            <a:custGeom>
              <a:avLst/>
              <a:gdLst>
                <a:gd name="connsiteX0" fmla="*/ 0 w 182784"/>
                <a:gd name="connsiteY0" fmla="*/ 0 h 2381"/>
                <a:gd name="connsiteX1" fmla="*/ 182785 w 182784"/>
                <a:gd name="connsiteY1" fmla="*/ 0 h 2381"/>
                <a:gd name="connsiteX2" fmla="*/ 182785 w 182784"/>
                <a:gd name="connsiteY2" fmla="*/ 2381 h 2381"/>
                <a:gd name="connsiteX3" fmla="*/ 0 w 182784"/>
                <a:gd name="connsiteY3" fmla="*/ 2381 h 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784" h="2381">
                  <a:moveTo>
                    <a:pt x="0" y="0"/>
                  </a:moveTo>
                  <a:lnTo>
                    <a:pt x="182785" y="0"/>
                  </a:lnTo>
                  <a:lnTo>
                    <a:pt x="182785" y="2381"/>
                  </a:lnTo>
                  <a:lnTo>
                    <a:pt x="0" y="2381"/>
                  </a:ln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29" name="자유형: 도형 1828">
              <a:extLst>
                <a:ext uri="{FF2B5EF4-FFF2-40B4-BE49-F238E27FC236}">
                  <a16:creationId xmlns:a16="http://schemas.microsoft.com/office/drawing/2014/main" id="{B6F75DAB-EFC4-4947-E840-C425D4BE87B1}"/>
                </a:ext>
              </a:extLst>
            </p:cNvPr>
            <p:cNvSpPr/>
            <p:nvPr/>
          </p:nvSpPr>
          <p:spPr>
            <a:xfrm>
              <a:off x="10212687" y="2614280"/>
              <a:ext cx="335455" cy="193376"/>
            </a:xfrm>
            <a:custGeom>
              <a:avLst/>
              <a:gdLst>
                <a:gd name="connsiteX0" fmla="*/ 473393 w 559974"/>
                <a:gd name="connsiteY0" fmla="*/ 75914 h 322802"/>
                <a:gd name="connsiteX1" fmla="*/ 336709 w 559974"/>
                <a:gd name="connsiteY1" fmla="*/ 0 h 322802"/>
                <a:gd name="connsiteX2" fmla="*/ 198596 w 559974"/>
                <a:gd name="connsiteY2" fmla="*/ 78200 h 322802"/>
                <a:gd name="connsiteX3" fmla="*/ 175260 w 559974"/>
                <a:gd name="connsiteY3" fmla="*/ 74962 h 322802"/>
                <a:gd name="connsiteX4" fmla="*/ 88773 w 559974"/>
                <a:gd name="connsiteY4" fmla="*/ 161449 h 322802"/>
                <a:gd name="connsiteX5" fmla="*/ 88773 w 559974"/>
                <a:gd name="connsiteY5" fmla="*/ 161544 h 322802"/>
                <a:gd name="connsiteX6" fmla="*/ 43148 w 559974"/>
                <a:gd name="connsiteY6" fmla="*/ 161544 h 322802"/>
                <a:gd name="connsiteX7" fmla="*/ 0 w 559974"/>
                <a:gd name="connsiteY7" fmla="*/ 204692 h 322802"/>
                <a:gd name="connsiteX8" fmla="*/ 43148 w 559974"/>
                <a:gd name="connsiteY8" fmla="*/ 247840 h 322802"/>
                <a:gd name="connsiteX9" fmla="*/ 200501 w 559974"/>
                <a:gd name="connsiteY9" fmla="*/ 247840 h 322802"/>
                <a:gd name="connsiteX10" fmla="*/ 336613 w 559974"/>
                <a:gd name="connsiteY10" fmla="*/ 322802 h 322802"/>
                <a:gd name="connsiteX11" fmla="*/ 451866 w 559974"/>
                <a:gd name="connsiteY11" fmla="*/ 274320 h 322802"/>
                <a:gd name="connsiteX12" fmla="*/ 460058 w 559974"/>
                <a:gd name="connsiteY12" fmla="*/ 274701 h 322802"/>
                <a:gd name="connsiteX13" fmla="*/ 559975 w 559974"/>
                <a:gd name="connsiteY13" fmla="*/ 174784 h 322802"/>
                <a:gd name="connsiteX14" fmla="*/ 473297 w 559974"/>
                <a:gd name="connsiteY14" fmla="*/ 75914 h 32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9974" h="322802">
                  <a:moveTo>
                    <a:pt x="473393" y="75914"/>
                  </a:moveTo>
                  <a:cubicBezTo>
                    <a:pt x="444818" y="30385"/>
                    <a:pt x="394335" y="0"/>
                    <a:pt x="336709" y="0"/>
                  </a:cubicBezTo>
                  <a:cubicBezTo>
                    <a:pt x="279083" y="0"/>
                    <a:pt x="226886" y="31432"/>
                    <a:pt x="198596" y="78200"/>
                  </a:cubicBezTo>
                  <a:cubicBezTo>
                    <a:pt x="191167" y="76105"/>
                    <a:pt x="183356" y="74962"/>
                    <a:pt x="175260" y="74962"/>
                  </a:cubicBezTo>
                  <a:cubicBezTo>
                    <a:pt x="127540" y="74962"/>
                    <a:pt x="88773" y="113633"/>
                    <a:pt x="88773" y="161449"/>
                  </a:cubicBezTo>
                  <a:cubicBezTo>
                    <a:pt x="88773" y="161449"/>
                    <a:pt x="88773" y="161449"/>
                    <a:pt x="88773" y="161544"/>
                  </a:cubicBezTo>
                  <a:lnTo>
                    <a:pt x="43148" y="161544"/>
                  </a:lnTo>
                  <a:cubicBezTo>
                    <a:pt x="19431" y="161544"/>
                    <a:pt x="0" y="180975"/>
                    <a:pt x="0" y="204692"/>
                  </a:cubicBezTo>
                  <a:cubicBezTo>
                    <a:pt x="0" y="228410"/>
                    <a:pt x="19431" y="247840"/>
                    <a:pt x="43148" y="247840"/>
                  </a:cubicBezTo>
                  <a:lnTo>
                    <a:pt x="200501" y="247840"/>
                  </a:lnTo>
                  <a:cubicBezTo>
                    <a:pt x="229171" y="292798"/>
                    <a:pt x="279368" y="322802"/>
                    <a:pt x="336613" y="322802"/>
                  </a:cubicBezTo>
                  <a:cubicBezTo>
                    <a:pt x="381762" y="322802"/>
                    <a:pt x="422625" y="304229"/>
                    <a:pt x="451866" y="274320"/>
                  </a:cubicBezTo>
                  <a:cubicBezTo>
                    <a:pt x="454628" y="274511"/>
                    <a:pt x="457295" y="274701"/>
                    <a:pt x="460058" y="274701"/>
                  </a:cubicBezTo>
                  <a:cubicBezTo>
                    <a:pt x="515207" y="274701"/>
                    <a:pt x="559975" y="230029"/>
                    <a:pt x="559975" y="174784"/>
                  </a:cubicBezTo>
                  <a:cubicBezTo>
                    <a:pt x="559975" y="124111"/>
                    <a:pt x="522256" y="82391"/>
                    <a:pt x="473297" y="75914"/>
                  </a:cubicBez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30" name="자유형: 도형 1829">
              <a:extLst>
                <a:ext uri="{FF2B5EF4-FFF2-40B4-BE49-F238E27FC236}">
                  <a16:creationId xmlns:a16="http://schemas.microsoft.com/office/drawing/2014/main" id="{A5DB90DA-B655-4C29-3D72-FFEDFB4BA2BE}"/>
                </a:ext>
              </a:extLst>
            </p:cNvPr>
            <p:cNvSpPr/>
            <p:nvPr/>
          </p:nvSpPr>
          <p:spPr>
            <a:xfrm>
              <a:off x="8207950" y="1987819"/>
              <a:ext cx="335767" cy="144249"/>
            </a:xfrm>
            <a:custGeom>
              <a:avLst/>
              <a:gdLst>
                <a:gd name="connsiteX0" fmla="*/ 667131 w 720566"/>
                <a:gd name="connsiteY0" fmla="*/ 202597 h 309562"/>
                <a:gd name="connsiteX1" fmla="*/ 484537 w 720566"/>
                <a:gd name="connsiteY1" fmla="*/ 202597 h 309562"/>
                <a:gd name="connsiteX2" fmla="*/ 485299 w 720566"/>
                <a:gd name="connsiteY2" fmla="*/ 189262 h 309562"/>
                <a:gd name="connsiteX3" fmla="*/ 365093 w 720566"/>
                <a:gd name="connsiteY3" fmla="*/ 69056 h 309562"/>
                <a:gd name="connsiteX4" fmla="*/ 360712 w 720566"/>
                <a:gd name="connsiteY4" fmla="*/ 69247 h 309562"/>
                <a:gd name="connsiteX5" fmla="*/ 261176 w 720566"/>
                <a:gd name="connsiteY5" fmla="*/ 0 h 309562"/>
                <a:gd name="connsiteX6" fmla="*/ 154781 w 720566"/>
                <a:gd name="connsiteY6" fmla="*/ 106394 h 309562"/>
                <a:gd name="connsiteX7" fmla="*/ 154781 w 720566"/>
                <a:gd name="connsiteY7" fmla="*/ 106680 h 309562"/>
                <a:gd name="connsiteX8" fmla="*/ 58293 w 720566"/>
                <a:gd name="connsiteY8" fmla="*/ 202692 h 309562"/>
                <a:gd name="connsiteX9" fmla="*/ 53435 w 720566"/>
                <a:gd name="connsiteY9" fmla="*/ 202692 h 309562"/>
                <a:gd name="connsiteX10" fmla="*/ 0 w 720566"/>
                <a:gd name="connsiteY10" fmla="*/ 256127 h 309562"/>
                <a:gd name="connsiteX11" fmla="*/ 53435 w 720566"/>
                <a:gd name="connsiteY11" fmla="*/ 309563 h 309562"/>
                <a:gd name="connsiteX12" fmla="*/ 667131 w 720566"/>
                <a:gd name="connsiteY12" fmla="*/ 309563 h 309562"/>
                <a:gd name="connsiteX13" fmla="*/ 720566 w 720566"/>
                <a:gd name="connsiteY13" fmla="*/ 256127 h 309562"/>
                <a:gd name="connsiteX14" fmla="*/ 667131 w 720566"/>
                <a:gd name="connsiteY14" fmla="*/ 20269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0566" h="309562">
                  <a:moveTo>
                    <a:pt x="667131" y="202597"/>
                  </a:moveTo>
                  <a:lnTo>
                    <a:pt x="484537" y="202597"/>
                  </a:lnTo>
                  <a:cubicBezTo>
                    <a:pt x="485013" y="198215"/>
                    <a:pt x="485299" y="193739"/>
                    <a:pt x="485299" y="189262"/>
                  </a:cubicBezTo>
                  <a:cubicBezTo>
                    <a:pt x="485299" y="122873"/>
                    <a:pt x="431483" y="69056"/>
                    <a:pt x="365093" y="69056"/>
                  </a:cubicBezTo>
                  <a:cubicBezTo>
                    <a:pt x="363665" y="69056"/>
                    <a:pt x="362141" y="69247"/>
                    <a:pt x="360712" y="69247"/>
                  </a:cubicBezTo>
                  <a:cubicBezTo>
                    <a:pt x="345662" y="28861"/>
                    <a:pt x="306800" y="0"/>
                    <a:pt x="261176" y="0"/>
                  </a:cubicBezTo>
                  <a:cubicBezTo>
                    <a:pt x="202406" y="0"/>
                    <a:pt x="154781" y="47625"/>
                    <a:pt x="154781" y="106394"/>
                  </a:cubicBezTo>
                  <a:cubicBezTo>
                    <a:pt x="154781" y="106394"/>
                    <a:pt x="154781" y="106585"/>
                    <a:pt x="154781" y="106680"/>
                  </a:cubicBezTo>
                  <a:cubicBezTo>
                    <a:pt x="102679" y="109156"/>
                    <a:pt x="60960" y="150686"/>
                    <a:pt x="58293" y="202692"/>
                  </a:cubicBezTo>
                  <a:lnTo>
                    <a:pt x="53435" y="202692"/>
                  </a:lnTo>
                  <a:cubicBezTo>
                    <a:pt x="24003" y="202692"/>
                    <a:pt x="0" y="226790"/>
                    <a:pt x="0" y="256127"/>
                  </a:cubicBezTo>
                  <a:cubicBezTo>
                    <a:pt x="0" y="285464"/>
                    <a:pt x="24098" y="309563"/>
                    <a:pt x="53435" y="309563"/>
                  </a:cubicBezTo>
                  <a:lnTo>
                    <a:pt x="667131" y="309563"/>
                  </a:lnTo>
                  <a:cubicBezTo>
                    <a:pt x="696563" y="309563"/>
                    <a:pt x="720566" y="285464"/>
                    <a:pt x="720566" y="256127"/>
                  </a:cubicBezTo>
                  <a:cubicBezTo>
                    <a:pt x="720566" y="226790"/>
                    <a:pt x="696563" y="202692"/>
                    <a:pt x="667131" y="202692"/>
                  </a:cubicBez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31" name="자유형: 도형 1830">
              <a:extLst>
                <a:ext uri="{FF2B5EF4-FFF2-40B4-BE49-F238E27FC236}">
                  <a16:creationId xmlns:a16="http://schemas.microsoft.com/office/drawing/2014/main" id="{19D4F672-E8F5-3AE8-3F84-2D6DCFB69280}"/>
                </a:ext>
              </a:extLst>
            </p:cNvPr>
            <p:cNvSpPr/>
            <p:nvPr/>
          </p:nvSpPr>
          <p:spPr>
            <a:xfrm>
              <a:off x="10890730" y="1987819"/>
              <a:ext cx="329659" cy="193084"/>
            </a:xfrm>
            <a:custGeom>
              <a:avLst/>
              <a:gdLst>
                <a:gd name="connsiteX0" fmla="*/ 0 w 447865"/>
                <a:gd name="connsiteY0" fmla="*/ 212217 h 262318"/>
                <a:gd name="connsiteX1" fmla="*/ 50102 w 447865"/>
                <a:gd name="connsiteY1" fmla="*/ 162116 h 262318"/>
                <a:gd name="connsiteX2" fmla="*/ 64484 w 447865"/>
                <a:gd name="connsiteY2" fmla="*/ 164211 h 262318"/>
                <a:gd name="connsiteX3" fmla="*/ 63341 w 447865"/>
                <a:gd name="connsiteY3" fmla="*/ 148876 h 262318"/>
                <a:gd name="connsiteX4" fmla="*/ 169450 w 447865"/>
                <a:gd name="connsiteY4" fmla="*/ 42767 h 262318"/>
                <a:gd name="connsiteX5" fmla="*/ 188976 w 447865"/>
                <a:gd name="connsiteY5" fmla="*/ 44577 h 262318"/>
                <a:gd name="connsiteX6" fmla="*/ 268129 w 447865"/>
                <a:gd name="connsiteY6" fmla="*/ 0 h 262318"/>
                <a:gd name="connsiteX7" fmla="*/ 360902 w 447865"/>
                <a:gd name="connsiteY7" fmla="*/ 91440 h 262318"/>
                <a:gd name="connsiteX8" fmla="*/ 362426 w 447865"/>
                <a:gd name="connsiteY8" fmla="*/ 91440 h 262318"/>
                <a:gd name="connsiteX9" fmla="*/ 447866 w 447865"/>
                <a:gd name="connsiteY9" fmla="*/ 176879 h 262318"/>
                <a:gd name="connsiteX10" fmla="*/ 362426 w 447865"/>
                <a:gd name="connsiteY10" fmla="*/ 262319 h 262318"/>
                <a:gd name="connsiteX11" fmla="*/ 48673 w 447865"/>
                <a:gd name="connsiteY11" fmla="*/ 262319 h 262318"/>
                <a:gd name="connsiteX12" fmla="*/ 48673 w 447865"/>
                <a:gd name="connsiteY12" fmla="*/ 262319 h 262318"/>
                <a:gd name="connsiteX13" fmla="*/ 0 w 447865"/>
                <a:gd name="connsiteY13" fmla="*/ 212312 h 262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7865" h="262318">
                  <a:moveTo>
                    <a:pt x="0" y="212217"/>
                  </a:moveTo>
                  <a:cubicBezTo>
                    <a:pt x="0" y="184595"/>
                    <a:pt x="22384" y="162116"/>
                    <a:pt x="50102" y="162116"/>
                  </a:cubicBezTo>
                  <a:cubicBezTo>
                    <a:pt x="55150" y="162116"/>
                    <a:pt x="59912" y="162877"/>
                    <a:pt x="64484" y="164211"/>
                  </a:cubicBezTo>
                  <a:cubicBezTo>
                    <a:pt x="63722" y="159163"/>
                    <a:pt x="63341" y="154019"/>
                    <a:pt x="63341" y="148876"/>
                  </a:cubicBezTo>
                  <a:cubicBezTo>
                    <a:pt x="63341" y="90297"/>
                    <a:pt x="110871" y="42767"/>
                    <a:pt x="169450" y="42767"/>
                  </a:cubicBezTo>
                  <a:cubicBezTo>
                    <a:pt x="176117" y="42767"/>
                    <a:pt x="182690" y="43434"/>
                    <a:pt x="188976" y="44577"/>
                  </a:cubicBezTo>
                  <a:cubicBezTo>
                    <a:pt x="205264" y="17907"/>
                    <a:pt x="234601" y="0"/>
                    <a:pt x="268129" y="0"/>
                  </a:cubicBezTo>
                  <a:cubicBezTo>
                    <a:pt x="318897" y="0"/>
                    <a:pt x="360140" y="40767"/>
                    <a:pt x="360902" y="91440"/>
                  </a:cubicBezTo>
                  <a:cubicBezTo>
                    <a:pt x="361379" y="91440"/>
                    <a:pt x="361950" y="91440"/>
                    <a:pt x="362426" y="91440"/>
                  </a:cubicBezTo>
                  <a:cubicBezTo>
                    <a:pt x="409575" y="91440"/>
                    <a:pt x="447866" y="129731"/>
                    <a:pt x="447866" y="176879"/>
                  </a:cubicBezTo>
                  <a:cubicBezTo>
                    <a:pt x="447866" y="224028"/>
                    <a:pt x="409575" y="262319"/>
                    <a:pt x="362426" y="262319"/>
                  </a:cubicBezTo>
                  <a:lnTo>
                    <a:pt x="48673" y="262319"/>
                  </a:lnTo>
                  <a:cubicBezTo>
                    <a:pt x="48673" y="262319"/>
                    <a:pt x="48673" y="262319"/>
                    <a:pt x="48673" y="262319"/>
                  </a:cubicBezTo>
                  <a:cubicBezTo>
                    <a:pt x="21622" y="261556"/>
                    <a:pt x="0" y="239459"/>
                    <a:pt x="0" y="212312"/>
                  </a:cubicBez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32" name="자유형: 도형 1831">
              <a:extLst>
                <a:ext uri="{FF2B5EF4-FFF2-40B4-BE49-F238E27FC236}">
                  <a16:creationId xmlns:a16="http://schemas.microsoft.com/office/drawing/2014/main" id="{CA7CDFE8-6432-189F-8F18-F30EECF2C21C}"/>
                </a:ext>
              </a:extLst>
            </p:cNvPr>
            <p:cNvSpPr/>
            <p:nvPr/>
          </p:nvSpPr>
          <p:spPr>
            <a:xfrm>
              <a:off x="9316403" y="2085067"/>
              <a:ext cx="559974" cy="322802"/>
            </a:xfrm>
            <a:custGeom>
              <a:avLst/>
              <a:gdLst>
                <a:gd name="connsiteX0" fmla="*/ 473393 w 559974"/>
                <a:gd name="connsiteY0" fmla="*/ 75914 h 322802"/>
                <a:gd name="connsiteX1" fmla="*/ 336709 w 559974"/>
                <a:gd name="connsiteY1" fmla="*/ 0 h 322802"/>
                <a:gd name="connsiteX2" fmla="*/ 198596 w 559974"/>
                <a:gd name="connsiteY2" fmla="*/ 78200 h 322802"/>
                <a:gd name="connsiteX3" fmla="*/ 175260 w 559974"/>
                <a:gd name="connsiteY3" fmla="*/ 74962 h 322802"/>
                <a:gd name="connsiteX4" fmla="*/ 88773 w 559974"/>
                <a:gd name="connsiteY4" fmla="*/ 161449 h 322802"/>
                <a:gd name="connsiteX5" fmla="*/ 88773 w 559974"/>
                <a:gd name="connsiteY5" fmla="*/ 161544 h 322802"/>
                <a:gd name="connsiteX6" fmla="*/ 43148 w 559974"/>
                <a:gd name="connsiteY6" fmla="*/ 161544 h 322802"/>
                <a:gd name="connsiteX7" fmla="*/ 0 w 559974"/>
                <a:gd name="connsiteY7" fmla="*/ 204692 h 322802"/>
                <a:gd name="connsiteX8" fmla="*/ 43148 w 559974"/>
                <a:gd name="connsiteY8" fmla="*/ 247840 h 322802"/>
                <a:gd name="connsiteX9" fmla="*/ 200501 w 559974"/>
                <a:gd name="connsiteY9" fmla="*/ 247840 h 322802"/>
                <a:gd name="connsiteX10" fmla="*/ 336613 w 559974"/>
                <a:gd name="connsiteY10" fmla="*/ 322802 h 322802"/>
                <a:gd name="connsiteX11" fmla="*/ 451866 w 559974"/>
                <a:gd name="connsiteY11" fmla="*/ 274320 h 322802"/>
                <a:gd name="connsiteX12" fmla="*/ 460058 w 559974"/>
                <a:gd name="connsiteY12" fmla="*/ 274701 h 322802"/>
                <a:gd name="connsiteX13" fmla="*/ 559975 w 559974"/>
                <a:gd name="connsiteY13" fmla="*/ 174784 h 322802"/>
                <a:gd name="connsiteX14" fmla="*/ 473297 w 559974"/>
                <a:gd name="connsiteY14" fmla="*/ 75914 h 322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9974" h="322802">
                  <a:moveTo>
                    <a:pt x="473393" y="75914"/>
                  </a:moveTo>
                  <a:cubicBezTo>
                    <a:pt x="444818" y="30385"/>
                    <a:pt x="394335" y="0"/>
                    <a:pt x="336709" y="0"/>
                  </a:cubicBezTo>
                  <a:cubicBezTo>
                    <a:pt x="279083" y="0"/>
                    <a:pt x="226886" y="31432"/>
                    <a:pt x="198596" y="78200"/>
                  </a:cubicBezTo>
                  <a:cubicBezTo>
                    <a:pt x="191167" y="76105"/>
                    <a:pt x="183356" y="74962"/>
                    <a:pt x="175260" y="74962"/>
                  </a:cubicBezTo>
                  <a:cubicBezTo>
                    <a:pt x="127540" y="74962"/>
                    <a:pt x="88773" y="113633"/>
                    <a:pt x="88773" y="161449"/>
                  </a:cubicBezTo>
                  <a:cubicBezTo>
                    <a:pt x="88773" y="161449"/>
                    <a:pt x="88773" y="161449"/>
                    <a:pt x="88773" y="161544"/>
                  </a:cubicBezTo>
                  <a:lnTo>
                    <a:pt x="43148" y="161544"/>
                  </a:lnTo>
                  <a:cubicBezTo>
                    <a:pt x="19431" y="161544"/>
                    <a:pt x="0" y="180975"/>
                    <a:pt x="0" y="204692"/>
                  </a:cubicBezTo>
                  <a:cubicBezTo>
                    <a:pt x="0" y="228410"/>
                    <a:pt x="19431" y="247840"/>
                    <a:pt x="43148" y="247840"/>
                  </a:cubicBezTo>
                  <a:lnTo>
                    <a:pt x="200501" y="247840"/>
                  </a:lnTo>
                  <a:cubicBezTo>
                    <a:pt x="229171" y="292798"/>
                    <a:pt x="279368" y="322802"/>
                    <a:pt x="336613" y="322802"/>
                  </a:cubicBezTo>
                  <a:cubicBezTo>
                    <a:pt x="381762" y="322802"/>
                    <a:pt x="422625" y="304229"/>
                    <a:pt x="451866" y="274320"/>
                  </a:cubicBezTo>
                  <a:cubicBezTo>
                    <a:pt x="454628" y="274511"/>
                    <a:pt x="457295" y="274701"/>
                    <a:pt x="460058" y="274701"/>
                  </a:cubicBezTo>
                  <a:cubicBezTo>
                    <a:pt x="515207" y="274701"/>
                    <a:pt x="559975" y="230029"/>
                    <a:pt x="559975" y="174784"/>
                  </a:cubicBezTo>
                  <a:cubicBezTo>
                    <a:pt x="559975" y="124111"/>
                    <a:pt x="522256" y="82391"/>
                    <a:pt x="473297" y="75914"/>
                  </a:cubicBezTo>
                  <a:close/>
                </a:path>
              </a:pathLst>
            </a:custGeom>
            <a:solidFill>
              <a:srgbClr val="F0F0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129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E60674FA-88C8-2F8E-2A5A-AD72803979A5}"/>
              </a:ext>
            </a:extLst>
          </p:cNvPr>
          <p:cNvSpPr/>
          <p:nvPr/>
        </p:nvSpPr>
        <p:spPr>
          <a:xfrm>
            <a:off x="1258074" y="3429000"/>
            <a:ext cx="2124075" cy="2124075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4"/>
              </a:solidFill>
            </a:endParaRPr>
          </a:p>
        </p:txBody>
      </p:sp>
      <p:pic>
        <p:nvPicPr>
          <p:cNvPr id="4" name="그래픽 3">
            <a:extLst>
              <a:ext uri="{FF2B5EF4-FFF2-40B4-BE49-F238E27FC236}">
                <a16:creationId xmlns:a16="http://schemas.microsoft.com/office/drawing/2014/main" id="{6B2C842E-39D9-5654-37ED-0E7BCD15B727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101080" y="4263395"/>
            <a:ext cx="438062" cy="43806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808A196-B9BB-8429-9F81-2C7D895FE3BA}"/>
              </a:ext>
            </a:extLst>
          </p:cNvPr>
          <p:cNvSpPr txBox="1"/>
          <p:nvPr/>
        </p:nvSpPr>
        <p:spPr>
          <a:xfrm>
            <a:off x="2138971" y="3742136"/>
            <a:ext cx="362280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+mj-ea"/>
                <a:ea typeface="+mj-ea"/>
              </a:rPr>
              <a:t>01</a:t>
            </a:r>
            <a:endParaRPr lang="ko-KR" altLang="en-US" sz="2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5ACF9C2-65D9-D052-1944-9712A512B098}"/>
              </a:ext>
            </a:extLst>
          </p:cNvPr>
          <p:cNvSpPr txBox="1"/>
          <p:nvPr/>
        </p:nvSpPr>
        <p:spPr>
          <a:xfrm>
            <a:off x="1643644" y="4777183"/>
            <a:ext cx="1352934" cy="4627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tx1">
                    <a:lumMod val="2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tx1">
                    <a:lumMod val="25000"/>
                  </a:schemeClr>
                </a:solidFill>
              </a:rPr>
              <a:t>,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tx1">
                    <a:lumMod val="25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tx1">
                    <a:lumMod val="25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tx1">
                    <a:lumMod val="25000"/>
                  </a:schemeClr>
                </a:solidFill>
              </a:rPr>
              <a:t>. 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EC4A788D-0AC5-9401-E3D9-415597470E37}"/>
              </a:ext>
            </a:extLst>
          </p:cNvPr>
          <p:cNvSpPr/>
          <p:nvPr/>
        </p:nvSpPr>
        <p:spPr>
          <a:xfrm>
            <a:off x="3647655" y="3429000"/>
            <a:ext cx="2124075" cy="2124075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4"/>
              </a:solidFill>
            </a:endParaRPr>
          </a:p>
        </p:txBody>
      </p:sp>
      <p:pic>
        <p:nvPicPr>
          <p:cNvPr id="20" name="그래픽 19">
            <a:extLst>
              <a:ext uri="{FF2B5EF4-FFF2-40B4-BE49-F238E27FC236}">
                <a16:creationId xmlns:a16="http://schemas.microsoft.com/office/drawing/2014/main" id="{DDB0439D-EB5A-FC32-9A1B-2DE22A09619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4490661" y="4263395"/>
            <a:ext cx="438062" cy="438062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061215DB-A39B-1BCF-03F2-2E6FD2242D19}"/>
              </a:ext>
            </a:extLst>
          </p:cNvPr>
          <p:cNvSpPr txBox="1"/>
          <p:nvPr/>
        </p:nvSpPr>
        <p:spPr>
          <a:xfrm>
            <a:off x="4500500" y="3742136"/>
            <a:ext cx="418384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+mj-ea"/>
                <a:ea typeface="+mj-ea"/>
              </a:rPr>
              <a:t>02</a:t>
            </a:r>
            <a:endParaRPr lang="ko-KR" altLang="en-US" sz="2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>
                  <a:lumMod val="7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8648264-52C3-BCAC-4877-D92214D88F14}"/>
              </a:ext>
            </a:extLst>
          </p:cNvPr>
          <p:cNvSpPr txBox="1"/>
          <p:nvPr/>
        </p:nvSpPr>
        <p:spPr>
          <a:xfrm>
            <a:off x="4033225" y="4777183"/>
            <a:ext cx="1352934" cy="4627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tx1">
                    <a:lumMod val="2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tx1">
                    <a:lumMod val="25000"/>
                  </a:schemeClr>
                </a:solidFill>
              </a:rPr>
              <a:t>,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tx1">
                    <a:lumMod val="25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tx1">
                    <a:lumMod val="25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tx1">
                    <a:lumMod val="25000"/>
                  </a:schemeClr>
                </a:solidFill>
              </a:rPr>
              <a:t>. </a:t>
            </a: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0B59AC1F-B831-D345-986E-13E256CCFA54}"/>
              </a:ext>
            </a:extLst>
          </p:cNvPr>
          <p:cNvSpPr/>
          <p:nvPr/>
        </p:nvSpPr>
        <p:spPr>
          <a:xfrm>
            <a:off x="6037236" y="3429000"/>
            <a:ext cx="2124075" cy="2124075"/>
          </a:xfrm>
          <a:prstGeom prst="roundRect">
            <a:avLst/>
          </a:prstGeom>
          <a:solidFill>
            <a:schemeClr val="accent3"/>
          </a:solidFill>
          <a:ln>
            <a:noFill/>
          </a:ln>
          <a:effectLst>
            <a:outerShdw blurRad="241300" dist="50800" dir="5400000" algn="t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pic>
        <p:nvPicPr>
          <p:cNvPr id="25" name="그래픽 24" descr="고객 리뷰 단색으로 채워진">
            <a:extLst>
              <a:ext uri="{FF2B5EF4-FFF2-40B4-BE49-F238E27FC236}">
                <a16:creationId xmlns:a16="http://schemas.microsoft.com/office/drawing/2014/main" id="{90D0A931-0E8E-1CA4-459E-A7CEB81A1F4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80242" y="4263395"/>
            <a:ext cx="438062" cy="438062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2C9D7D86-D7F5-347F-2389-4A0A2880014F}"/>
              </a:ext>
            </a:extLst>
          </p:cNvPr>
          <p:cNvSpPr txBox="1"/>
          <p:nvPr/>
        </p:nvSpPr>
        <p:spPr>
          <a:xfrm>
            <a:off x="6886073" y="3742136"/>
            <a:ext cx="426400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891A48A-87C5-A35F-EEFA-4D2BF9B213DF}"/>
              </a:ext>
            </a:extLst>
          </p:cNvPr>
          <p:cNvSpPr txBox="1"/>
          <p:nvPr/>
        </p:nvSpPr>
        <p:spPr>
          <a:xfrm>
            <a:off x="6422806" y="4777183"/>
            <a:ext cx="1352934" cy="4627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0A1840C-56E0-8876-98C9-4B3A0C785C64}"/>
              </a:ext>
            </a:extLst>
          </p:cNvPr>
          <p:cNvSpPr txBox="1"/>
          <p:nvPr/>
        </p:nvSpPr>
        <p:spPr>
          <a:xfrm>
            <a:off x="1258074" y="2100836"/>
            <a:ext cx="3866376" cy="3132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 멋지게 적어주세요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E04EE53-5F51-94EC-E1C7-670AB300EACF}"/>
              </a:ext>
            </a:extLst>
          </p:cNvPr>
          <p:cNvSpPr txBox="1"/>
          <p:nvPr/>
        </p:nvSpPr>
        <p:spPr>
          <a:xfrm>
            <a:off x="1258074" y="2565990"/>
            <a:ext cx="518280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9386445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7">
            <a:extLst>
              <a:ext uri="{FF2B5EF4-FFF2-40B4-BE49-F238E27FC236}">
                <a16:creationId xmlns:a16="http://schemas.microsoft.com/office/drawing/2014/main" id="{6F417A95-D848-4A78-BBE7-080EF759EE12}"/>
              </a:ext>
            </a:extLst>
          </p:cNvPr>
          <p:cNvSpPr/>
          <p:nvPr/>
        </p:nvSpPr>
        <p:spPr>
          <a:xfrm>
            <a:off x="5537200" y="620711"/>
            <a:ext cx="6654800" cy="4888166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5" name="Rectangle 11">
            <a:extLst>
              <a:ext uri="{FF2B5EF4-FFF2-40B4-BE49-F238E27FC236}">
                <a16:creationId xmlns:a16="http://schemas.microsoft.com/office/drawing/2014/main" id="{6AFE2A30-CA8A-4858-97D9-BFFB58AE6336}"/>
              </a:ext>
            </a:extLst>
          </p:cNvPr>
          <p:cNvSpPr/>
          <p:nvPr/>
        </p:nvSpPr>
        <p:spPr>
          <a:xfrm>
            <a:off x="6326026" y="3264219"/>
            <a:ext cx="770733" cy="76806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6" name="Rectangle 22">
            <a:extLst>
              <a:ext uri="{FF2B5EF4-FFF2-40B4-BE49-F238E27FC236}">
                <a16:creationId xmlns:a16="http://schemas.microsoft.com/office/drawing/2014/main" id="{5573C18A-7F42-4460-B30F-F499B6124A98}"/>
              </a:ext>
            </a:extLst>
          </p:cNvPr>
          <p:cNvSpPr/>
          <p:nvPr/>
        </p:nvSpPr>
        <p:spPr>
          <a:xfrm>
            <a:off x="8898810" y="3264219"/>
            <a:ext cx="770733" cy="76806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32EC26B-622B-47F1-A960-FA12191345B2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A4788D0-535E-4512-ADFE-3A6595CCCA9C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cxnSp>
        <p:nvCxnSpPr>
          <p:cNvPr id="6" name="직선 연결선 5">
            <a:extLst>
              <a:ext uri="{FF2B5EF4-FFF2-40B4-BE49-F238E27FC236}">
                <a16:creationId xmlns:a16="http://schemas.microsoft.com/office/drawing/2014/main" id="{FE0EABEB-A824-413A-8C5A-2660CCB3E92D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2AFEF742-0D7C-491E-AF74-811BC68900E5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9C6EC3D-BF22-485A-92A2-2C418F4573F3}"/>
              </a:ext>
            </a:extLst>
          </p:cNvPr>
          <p:cNvSpPr txBox="1"/>
          <p:nvPr/>
        </p:nvSpPr>
        <p:spPr>
          <a:xfrm>
            <a:off x="1258074" y="4565990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962A514-DB96-45D2-AAB6-9B37D76DDAE6}"/>
              </a:ext>
            </a:extLst>
          </p:cNvPr>
          <p:cNvSpPr txBox="1"/>
          <p:nvPr/>
        </p:nvSpPr>
        <p:spPr>
          <a:xfrm>
            <a:off x="1258074" y="4098908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15" name="Rectangle 11">
            <a:extLst>
              <a:ext uri="{FF2B5EF4-FFF2-40B4-BE49-F238E27FC236}">
                <a16:creationId xmlns:a16="http://schemas.microsoft.com/office/drawing/2014/main" id="{88D24671-3F48-496C-BB9C-3F259032E434}"/>
              </a:ext>
            </a:extLst>
          </p:cNvPr>
          <p:cNvSpPr/>
          <p:nvPr/>
        </p:nvSpPr>
        <p:spPr>
          <a:xfrm>
            <a:off x="6326026" y="1089150"/>
            <a:ext cx="770733" cy="76806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Rectangle 22">
            <a:extLst>
              <a:ext uri="{FF2B5EF4-FFF2-40B4-BE49-F238E27FC236}">
                <a16:creationId xmlns:a16="http://schemas.microsoft.com/office/drawing/2014/main" id="{A3033575-C477-4481-B3BF-703D435938B9}"/>
              </a:ext>
            </a:extLst>
          </p:cNvPr>
          <p:cNvSpPr/>
          <p:nvPr/>
        </p:nvSpPr>
        <p:spPr>
          <a:xfrm>
            <a:off x="8898810" y="1089150"/>
            <a:ext cx="770733" cy="76806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E10A17E-AF05-4789-883B-441D62C7BB0F}"/>
              </a:ext>
            </a:extLst>
          </p:cNvPr>
          <p:cNvSpPr txBox="1"/>
          <p:nvPr/>
        </p:nvSpPr>
        <p:spPr>
          <a:xfrm>
            <a:off x="6326026" y="206892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C5F5D03-BB16-45A8-AECD-7370409680AF}"/>
              </a:ext>
            </a:extLst>
          </p:cNvPr>
          <p:cNvSpPr txBox="1"/>
          <p:nvPr/>
        </p:nvSpPr>
        <p:spPr>
          <a:xfrm>
            <a:off x="6326026" y="2443649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CF3C147-5A3D-49A8-9F3D-D6273013A07C}"/>
              </a:ext>
            </a:extLst>
          </p:cNvPr>
          <p:cNvSpPr txBox="1"/>
          <p:nvPr/>
        </p:nvSpPr>
        <p:spPr>
          <a:xfrm>
            <a:off x="8898810" y="206892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8476187-DCE7-496A-B276-7C3AF09B10FE}"/>
              </a:ext>
            </a:extLst>
          </p:cNvPr>
          <p:cNvSpPr txBox="1"/>
          <p:nvPr/>
        </p:nvSpPr>
        <p:spPr>
          <a:xfrm>
            <a:off x="8898810" y="2443649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EC263A2-2712-4B20-BCA7-7A2B4E9446ED}"/>
              </a:ext>
            </a:extLst>
          </p:cNvPr>
          <p:cNvSpPr txBox="1"/>
          <p:nvPr/>
        </p:nvSpPr>
        <p:spPr>
          <a:xfrm>
            <a:off x="6326026" y="424399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F1A4619-FE6F-408F-BCC4-0E15CC5A3EEE}"/>
              </a:ext>
            </a:extLst>
          </p:cNvPr>
          <p:cNvSpPr txBox="1"/>
          <p:nvPr/>
        </p:nvSpPr>
        <p:spPr>
          <a:xfrm>
            <a:off x="6326026" y="4618718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B76E313-8503-4DAC-8381-769BFA129C12}"/>
              </a:ext>
            </a:extLst>
          </p:cNvPr>
          <p:cNvSpPr txBox="1"/>
          <p:nvPr/>
        </p:nvSpPr>
        <p:spPr>
          <a:xfrm>
            <a:off x="8898810" y="424399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28C281D-61EF-4C52-8CEF-90BE79383DC6}"/>
              </a:ext>
            </a:extLst>
          </p:cNvPr>
          <p:cNvSpPr txBox="1"/>
          <p:nvPr/>
        </p:nvSpPr>
        <p:spPr>
          <a:xfrm>
            <a:off x="8898810" y="4618718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</a:t>
            </a:r>
            <a:endParaRPr lang="en-US" altLang="ko-KR"/>
          </a:p>
        </p:txBody>
      </p:sp>
      <p:pic>
        <p:nvPicPr>
          <p:cNvPr id="55" name="그래픽 54" descr="막대 그래프 상향 추세 단색으로 채워진">
            <a:extLst>
              <a:ext uri="{FF2B5EF4-FFF2-40B4-BE49-F238E27FC236}">
                <a16:creationId xmlns:a16="http://schemas.microsoft.com/office/drawing/2014/main" id="{59F7F988-5A03-40FB-8B8D-65B46287DBD9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65145" y="1254151"/>
            <a:ext cx="438062" cy="438062"/>
          </a:xfrm>
          <a:prstGeom prst="rect">
            <a:avLst/>
          </a:prstGeom>
        </p:spPr>
      </p:pic>
      <p:pic>
        <p:nvPicPr>
          <p:cNvPr id="57" name="그래픽 56" descr="블록체인 단색으로 채워진">
            <a:extLst>
              <a:ext uri="{FF2B5EF4-FFF2-40B4-BE49-F238E27FC236}">
                <a16:creationId xmlns:a16="http://schemas.microsoft.com/office/drawing/2014/main" id="{D2C98ADD-B491-4899-BF29-0DB8F3BDDA5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065145" y="3429220"/>
            <a:ext cx="438062" cy="438062"/>
          </a:xfrm>
          <a:prstGeom prst="rect">
            <a:avLst/>
          </a:prstGeom>
        </p:spPr>
      </p:pic>
      <p:pic>
        <p:nvPicPr>
          <p:cNvPr id="59" name="그래픽 58" descr="선반 위의 책 단색으로 채워진">
            <a:extLst>
              <a:ext uri="{FF2B5EF4-FFF2-40B4-BE49-F238E27FC236}">
                <a16:creationId xmlns:a16="http://schemas.microsoft.com/office/drawing/2014/main" id="{6A8368D3-963B-4D6F-B574-0D9D1CEDB43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492361" y="3429220"/>
            <a:ext cx="438062" cy="438062"/>
          </a:xfrm>
          <a:prstGeom prst="rect">
            <a:avLst/>
          </a:prstGeom>
        </p:spPr>
      </p:pic>
      <p:pic>
        <p:nvPicPr>
          <p:cNvPr id="63" name="그래픽 62" descr="클립보드 단색으로 채워진">
            <a:extLst>
              <a:ext uri="{FF2B5EF4-FFF2-40B4-BE49-F238E27FC236}">
                <a16:creationId xmlns:a16="http://schemas.microsoft.com/office/drawing/2014/main" id="{D1F96BBE-4F4C-45FD-9238-B5F1FEF285BF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492361" y="1254151"/>
            <a:ext cx="438062" cy="438062"/>
          </a:xfrm>
          <a:prstGeom prst="rect">
            <a:avLst/>
          </a:prstGeom>
        </p:spPr>
      </p:pic>
      <p:sp>
        <p:nvSpPr>
          <p:cNvPr id="11" name="사각형: 둥근 위쪽 모서리 10">
            <a:extLst>
              <a:ext uri="{FF2B5EF4-FFF2-40B4-BE49-F238E27FC236}">
                <a16:creationId xmlns:a16="http://schemas.microsoft.com/office/drawing/2014/main" id="{D05F8374-0503-7BD3-2A2E-445E19442086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D88C731-DA55-B6B8-0193-CA06666B6656}"/>
              </a:ext>
            </a:extLst>
          </p:cNvPr>
          <p:cNvSpPr txBox="1"/>
          <p:nvPr/>
        </p:nvSpPr>
        <p:spPr>
          <a:xfrm>
            <a:off x="826878" y="1023512"/>
            <a:ext cx="24013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16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57A15F81-114B-3B25-0CD2-03728E2C23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5776" y="6331129"/>
            <a:ext cx="13946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07153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림 개체 틀 9" descr="하늘, 건축물, 대칭, 건물이(가) 표시된 사진&#10;&#10;자동 생성된 설명">
            <a:extLst>
              <a:ext uri="{FF2B5EF4-FFF2-40B4-BE49-F238E27FC236}">
                <a16:creationId xmlns:a16="http://schemas.microsoft.com/office/drawing/2014/main" id="{A98CA0F6-48CF-410E-0D15-571A37CF2E2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6" b="36"/>
          <a:stretch>
            <a:fillRect/>
          </a:stretch>
        </p:blipFill>
        <p:spPr>
          <a:xfrm>
            <a:off x="7721600" y="0"/>
            <a:ext cx="4470400" cy="6858000"/>
          </a:xfrm>
          <a:custGeom>
            <a:avLst/>
            <a:gdLst>
              <a:gd name="connsiteX0" fmla="*/ 0 w 4470269"/>
              <a:gd name="connsiteY0" fmla="*/ 0 h 6858000"/>
              <a:gd name="connsiteX1" fmla="*/ 4470269 w 4470269"/>
              <a:gd name="connsiteY1" fmla="*/ 0 h 6858000"/>
              <a:gd name="connsiteX2" fmla="*/ 4470269 w 4470269"/>
              <a:gd name="connsiteY2" fmla="*/ 6858000 h 6858000"/>
              <a:gd name="connsiteX3" fmla="*/ 0 w 447026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0269" h="6858000">
                <a:moveTo>
                  <a:pt x="0" y="0"/>
                </a:moveTo>
                <a:lnTo>
                  <a:pt x="4470269" y="0"/>
                </a:lnTo>
                <a:lnTo>
                  <a:pt x="447026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130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6CE2EE07-3F7C-BE7C-81B9-76D5639F682F}"/>
              </a:ext>
            </a:extLst>
          </p:cNvPr>
          <p:cNvGrpSpPr/>
          <p:nvPr/>
        </p:nvGrpSpPr>
        <p:grpSpPr>
          <a:xfrm>
            <a:off x="1261079" y="4225489"/>
            <a:ext cx="1339645" cy="1339639"/>
            <a:chOff x="1261079" y="4225489"/>
            <a:chExt cx="1339645" cy="1339639"/>
          </a:xfrm>
        </p:grpSpPr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72310043-A86B-6ACE-FACC-71DB18CC7888}"/>
                </a:ext>
              </a:extLst>
            </p:cNvPr>
            <p:cNvSpPr/>
            <p:nvPr/>
          </p:nvSpPr>
          <p:spPr>
            <a:xfrm>
              <a:off x="1261082" y="4225489"/>
              <a:ext cx="1339642" cy="1339639"/>
            </a:xfrm>
            <a:custGeom>
              <a:avLst/>
              <a:gdLst>
                <a:gd name="connsiteX0" fmla="*/ 1004501 w 1339642"/>
                <a:gd name="connsiteY0" fmla="*/ 1249456 h 1339639"/>
                <a:gd name="connsiteX1" fmla="*/ 89653 w 1339642"/>
                <a:gd name="connsiteY1" fmla="*/ 1004330 h 1339639"/>
                <a:gd name="connsiteX2" fmla="*/ 334789 w 1339642"/>
                <a:gd name="connsiteY2" fmla="*/ 89492 h 1339639"/>
                <a:gd name="connsiteX3" fmla="*/ 1249627 w 1339642"/>
                <a:gd name="connsiteY3" fmla="*/ 334618 h 1339639"/>
                <a:gd name="connsiteX4" fmla="*/ 1004501 w 1339642"/>
                <a:gd name="connsiteY4" fmla="*/ 1249456 h 133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642" h="1339639">
                  <a:moveTo>
                    <a:pt x="1004501" y="1249456"/>
                  </a:moveTo>
                  <a:cubicBezTo>
                    <a:pt x="684175" y="1434393"/>
                    <a:pt x="274591" y="1324646"/>
                    <a:pt x="89653" y="1004330"/>
                  </a:cubicBezTo>
                  <a:cubicBezTo>
                    <a:pt x="-95275" y="684014"/>
                    <a:pt x="14472" y="274429"/>
                    <a:pt x="334789" y="89492"/>
                  </a:cubicBezTo>
                  <a:cubicBezTo>
                    <a:pt x="655105" y="-95446"/>
                    <a:pt x="1064690" y="14302"/>
                    <a:pt x="1249627" y="334618"/>
                  </a:cubicBezTo>
                  <a:cubicBezTo>
                    <a:pt x="1434564" y="654934"/>
                    <a:pt x="1324817" y="1064528"/>
                    <a:pt x="1004501" y="124945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F0771A4E-956F-2309-56A9-E9D2B7A792E2}"/>
                </a:ext>
              </a:extLst>
            </p:cNvPr>
            <p:cNvSpPr/>
            <p:nvPr/>
          </p:nvSpPr>
          <p:spPr>
            <a:xfrm>
              <a:off x="1261079" y="4315327"/>
              <a:ext cx="1004673" cy="1249800"/>
            </a:xfrm>
            <a:custGeom>
              <a:avLst/>
              <a:gdLst>
                <a:gd name="connsiteX0" fmla="*/ 89657 w 1004673"/>
                <a:gd name="connsiteY0" fmla="*/ 914492 h 1249800"/>
                <a:gd name="connsiteX1" fmla="*/ 224702 w 1004673"/>
                <a:gd name="connsiteY1" fmla="*/ 78921 h 1249800"/>
                <a:gd name="connsiteX2" fmla="*/ 334792 w 1004673"/>
                <a:gd name="connsiteY2" fmla="*/ -346 h 1249800"/>
                <a:gd name="connsiteX3" fmla="*/ 1004495 w 1004673"/>
                <a:gd name="connsiteY3" fmla="*/ 1159618 h 1249800"/>
                <a:gd name="connsiteX4" fmla="*/ 880813 w 1004673"/>
                <a:gd name="connsiteY4" fmla="*/ 1215320 h 1249800"/>
                <a:gd name="connsiteX5" fmla="*/ 89657 w 1004673"/>
                <a:gd name="connsiteY5" fmla="*/ 914492 h 124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673" h="1249800">
                  <a:moveTo>
                    <a:pt x="89657" y="914492"/>
                  </a:moveTo>
                  <a:cubicBezTo>
                    <a:pt x="-72163" y="634209"/>
                    <a:pt x="-8355" y="285585"/>
                    <a:pt x="224702" y="78921"/>
                  </a:cubicBezTo>
                  <a:lnTo>
                    <a:pt x="334792" y="-346"/>
                  </a:lnTo>
                  <a:lnTo>
                    <a:pt x="1004495" y="1159618"/>
                  </a:lnTo>
                  <a:lnTo>
                    <a:pt x="880813" y="1215320"/>
                  </a:lnTo>
                  <a:cubicBezTo>
                    <a:pt x="585300" y="1313828"/>
                    <a:pt x="251477" y="1194765"/>
                    <a:pt x="89657" y="91449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pic>
        <p:nvPicPr>
          <p:cNvPr id="11" name="그래픽 10" descr="고객 리뷰 단색으로 채워진">
            <a:extLst>
              <a:ext uri="{FF2B5EF4-FFF2-40B4-BE49-F238E27FC236}">
                <a16:creationId xmlns:a16="http://schemas.microsoft.com/office/drawing/2014/main" id="{48EFBFF4-2A9F-FB46-D317-D02C6666E2F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62936" y="4629150"/>
            <a:ext cx="533300" cy="533300"/>
          </a:xfrm>
          <a:prstGeom prst="rect">
            <a:avLst/>
          </a:prstGeom>
        </p:spPr>
      </p:pic>
      <p:grpSp>
        <p:nvGrpSpPr>
          <p:cNvPr id="5" name="그룹 4">
            <a:extLst>
              <a:ext uri="{FF2B5EF4-FFF2-40B4-BE49-F238E27FC236}">
                <a16:creationId xmlns:a16="http://schemas.microsoft.com/office/drawing/2014/main" id="{EF397D0C-2348-8E6B-F77A-33F24083430A}"/>
              </a:ext>
            </a:extLst>
          </p:cNvPr>
          <p:cNvGrpSpPr/>
          <p:nvPr/>
        </p:nvGrpSpPr>
        <p:grpSpPr>
          <a:xfrm>
            <a:off x="3026772" y="4225489"/>
            <a:ext cx="1339645" cy="1339639"/>
            <a:chOff x="3026772" y="4225489"/>
            <a:chExt cx="1339645" cy="1339639"/>
          </a:xfrm>
        </p:grpSpPr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41141B47-C45B-1B33-DF96-BEDFF048F0FB}"/>
                </a:ext>
              </a:extLst>
            </p:cNvPr>
            <p:cNvSpPr/>
            <p:nvPr/>
          </p:nvSpPr>
          <p:spPr>
            <a:xfrm>
              <a:off x="3026775" y="4225489"/>
              <a:ext cx="1339642" cy="1339639"/>
            </a:xfrm>
            <a:custGeom>
              <a:avLst/>
              <a:gdLst>
                <a:gd name="connsiteX0" fmla="*/ 1004501 w 1339642"/>
                <a:gd name="connsiteY0" fmla="*/ 1249456 h 1339639"/>
                <a:gd name="connsiteX1" fmla="*/ 89653 w 1339642"/>
                <a:gd name="connsiteY1" fmla="*/ 1004330 h 1339639"/>
                <a:gd name="connsiteX2" fmla="*/ 334789 w 1339642"/>
                <a:gd name="connsiteY2" fmla="*/ 89492 h 1339639"/>
                <a:gd name="connsiteX3" fmla="*/ 1249627 w 1339642"/>
                <a:gd name="connsiteY3" fmla="*/ 334618 h 1339639"/>
                <a:gd name="connsiteX4" fmla="*/ 1004501 w 1339642"/>
                <a:gd name="connsiteY4" fmla="*/ 1249456 h 133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642" h="1339639">
                  <a:moveTo>
                    <a:pt x="1004501" y="1249456"/>
                  </a:moveTo>
                  <a:cubicBezTo>
                    <a:pt x="684175" y="1434393"/>
                    <a:pt x="274591" y="1324646"/>
                    <a:pt x="89653" y="1004330"/>
                  </a:cubicBezTo>
                  <a:cubicBezTo>
                    <a:pt x="-95275" y="684014"/>
                    <a:pt x="14472" y="274429"/>
                    <a:pt x="334789" y="89492"/>
                  </a:cubicBezTo>
                  <a:cubicBezTo>
                    <a:pt x="655105" y="-95446"/>
                    <a:pt x="1064690" y="14302"/>
                    <a:pt x="1249627" y="334618"/>
                  </a:cubicBezTo>
                  <a:cubicBezTo>
                    <a:pt x="1434564" y="654934"/>
                    <a:pt x="1324817" y="1064528"/>
                    <a:pt x="1004501" y="124945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F300FE52-D336-2327-D05F-41D8DA49773C}"/>
                </a:ext>
              </a:extLst>
            </p:cNvPr>
            <p:cNvSpPr/>
            <p:nvPr/>
          </p:nvSpPr>
          <p:spPr>
            <a:xfrm>
              <a:off x="3026772" y="4315327"/>
              <a:ext cx="1004673" cy="1249800"/>
            </a:xfrm>
            <a:custGeom>
              <a:avLst/>
              <a:gdLst>
                <a:gd name="connsiteX0" fmla="*/ 89657 w 1004673"/>
                <a:gd name="connsiteY0" fmla="*/ 914492 h 1249800"/>
                <a:gd name="connsiteX1" fmla="*/ 224702 w 1004673"/>
                <a:gd name="connsiteY1" fmla="*/ 78921 h 1249800"/>
                <a:gd name="connsiteX2" fmla="*/ 334792 w 1004673"/>
                <a:gd name="connsiteY2" fmla="*/ -346 h 1249800"/>
                <a:gd name="connsiteX3" fmla="*/ 1004495 w 1004673"/>
                <a:gd name="connsiteY3" fmla="*/ 1159618 h 1249800"/>
                <a:gd name="connsiteX4" fmla="*/ 880813 w 1004673"/>
                <a:gd name="connsiteY4" fmla="*/ 1215320 h 1249800"/>
                <a:gd name="connsiteX5" fmla="*/ 89657 w 1004673"/>
                <a:gd name="connsiteY5" fmla="*/ 914492 h 124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673" h="1249800">
                  <a:moveTo>
                    <a:pt x="89657" y="914492"/>
                  </a:moveTo>
                  <a:cubicBezTo>
                    <a:pt x="-72163" y="634209"/>
                    <a:pt x="-8355" y="285585"/>
                    <a:pt x="224702" y="78921"/>
                  </a:cubicBezTo>
                  <a:lnTo>
                    <a:pt x="334792" y="-346"/>
                  </a:lnTo>
                  <a:lnTo>
                    <a:pt x="1004495" y="1159618"/>
                  </a:lnTo>
                  <a:lnTo>
                    <a:pt x="880813" y="1215320"/>
                  </a:lnTo>
                  <a:cubicBezTo>
                    <a:pt x="585300" y="1313828"/>
                    <a:pt x="251477" y="1194765"/>
                    <a:pt x="89657" y="91449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pic>
        <p:nvPicPr>
          <p:cNvPr id="20" name="그래픽 19">
            <a:extLst>
              <a:ext uri="{FF2B5EF4-FFF2-40B4-BE49-F238E27FC236}">
                <a16:creationId xmlns:a16="http://schemas.microsoft.com/office/drawing/2014/main" id="{CEA0E08C-FC7C-848D-5523-C21BF5B7BB51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3428629" y="4629150"/>
            <a:ext cx="533300" cy="533300"/>
          </a:xfrm>
          <a:prstGeom prst="rect">
            <a:avLst/>
          </a:prstGeom>
        </p:spPr>
      </p:pic>
      <p:grpSp>
        <p:nvGrpSpPr>
          <p:cNvPr id="6" name="그룹 5">
            <a:extLst>
              <a:ext uri="{FF2B5EF4-FFF2-40B4-BE49-F238E27FC236}">
                <a16:creationId xmlns:a16="http://schemas.microsoft.com/office/drawing/2014/main" id="{4487A603-540E-0506-4DE1-1D275A6CD42A}"/>
              </a:ext>
            </a:extLst>
          </p:cNvPr>
          <p:cNvGrpSpPr/>
          <p:nvPr/>
        </p:nvGrpSpPr>
        <p:grpSpPr>
          <a:xfrm>
            <a:off x="4792465" y="4225489"/>
            <a:ext cx="1339645" cy="1339639"/>
            <a:chOff x="4792465" y="4225489"/>
            <a:chExt cx="1339645" cy="1339639"/>
          </a:xfrm>
        </p:grpSpPr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EA3FD91E-518E-BE0B-C6B6-78B8EA7A5B2E}"/>
                </a:ext>
              </a:extLst>
            </p:cNvPr>
            <p:cNvSpPr/>
            <p:nvPr/>
          </p:nvSpPr>
          <p:spPr>
            <a:xfrm>
              <a:off x="4792468" y="4225489"/>
              <a:ext cx="1339642" cy="1339639"/>
            </a:xfrm>
            <a:custGeom>
              <a:avLst/>
              <a:gdLst>
                <a:gd name="connsiteX0" fmla="*/ 1004501 w 1339642"/>
                <a:gd name="connsiteY0" fmla="*/ 1249456 h 1339639"/>
                <a:gd name="connsiteX1" fmla="*/ 89653 w 1339642"/>
                <a:gd name="connsiteY1" fmla="*/ 1004330 h 1339639"/>
                <a:gd name="connsiteX2" fmla="*/ 334789 w 1339642"/>
                <a:gd name="connsiteY2" fmla="*/ 89492 h 1339639"/>
                <a:gd name="connsiteX3" fmla="*/ 1249627 w 1339642"/>
                <a:gd name="connsiteY3" fmla="*/ 334618 h 1339639"/>
                <a:gd name="connsiteX4" fmla="*/ 1004501 w 1339642"/>
                <a:gd name="connsiteY4" fmla="*/ 1249456 h 133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642" h="1339639">
                  <a:moveTo>
                    <a:pt x="1004501" y="1249456"/>
                  </a:moveTo>
                  <a:cubicBezTo>
                    <a:pt x="684175" y="1434393"/>
                    <a:pt x="274591" y="1324646"/>
                    <a:pt x="89653" y="1004330"/>
                  </a:cubicBezTo>
                  <a:cubicBezTo>
                    <a:pt x="-95275" y="684014"/>
                    <a:pt x="14472" y="274429"/>
                    <a:pt x="334789" y="89492"/>
                  </a:cubicBezTo>
                  <a:cubicBezTo>
                    <a:pt x="655105" y="-95446"/>
                    <a:pt x="1064690" y="14302"/>
                    <a:pt x="1249627" y="334618"/>
                  </a:cubicBezTo>
                  <a:cubicBezTo>
                    <a:pt x="1434564" y="654934"/>
                    <a:pt x="1324817" y="1064528"/>
                    <a:pt x="1004501" y="124945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F449E419-5B2F-CCE9-4529-1D7ED5F8AB45}"/>
                </a:ext>
              </a:extLst>
            </p:cNvPr>
            <p:cNvSpPr/>
            <p:nvPr/>
          </p:nvSpPr>
          <p:spPr>
            <a:xfrm>
              <a:off x="4792465" y="4315327"/>
              <a:ext cx="1004673" cy="1249800"/>
            </a:xfrm>
            <a:custGeom>
              <a:avLst/>
              <a:gdLst>
                <a:gd name="connsiteX0" fmla="*/ 89657 w 1004673"/>
                <a:gd name="connsiteY0" fmla="*/ 914492 h 1249800"/>
                <a:gd name="connsiteX1" fmla="*/ 224702 w 1004673"/>
                <a:gd name="connsiteY1" fmla="*/ 78921 h 1249800"/>
                <a:gd name="connsiteX2" fmla="*/ 334792 w 1004673"/>
                <a:gd name="connsiteY2" fmla="*/ -346 h 1249800"/>
                <a:gd name="connsiteX3" fmla="*/ 1004495 w 1004673"/>
                <a:gd name="connsiteY3" fmla="*/ 1159618 h 1249800"/>
                <a:gd name="connsiteX4" fmla="*/ 880813 w 1004673"/>
                <a:gd name="connsiteY4" fmla="*/ 1215320 h 1249800"/>
                <a:gd name="connsiteX5" fmla="*/ 89657 w 1004673"/>
                <a:gd name="connsiteY5" fmla="*/ 914492 h 124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673" h="1249800">
                  <a:moveTo>
                    <a:pt x="89657" y="914492"/>
                  </a:moveTo>
                  <a:cubicBezTo>
                    <a:pt x="-72163" y="634209"/>
                    <a:pt x="-8355" y="285585"/>
                    <a:pt x="224702" y="78921"/>
                  </a:cubicBezTo>
                  <a:lnTo>
                    <a:pt x="334792" y="-346"/>
                  </a:lnTo>
                  <a:lnTo>
                    <a:pt x="1004495" y="1159618"/>
                  </a:lnTo>
                  <a:lnTo>
                    <a:pt x="880813" y="1215320"/>
                  </a:lnTo>
                  <a:cubicBezTo>
                    <a:pt x="585300" y="1313828"/>
                    <a:pt x="251477" y="1194765"/>
                    <a:pt x="89657" y="91449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pic>
        <p:nvPicPr>
          <p:cNvPr id="23" name="그래픽 22">
            <a:extLst>
              <a:ext uri="{FF2B5EF4-FFF2-40B4-BE49-F238E27FC236}">
                <a16:creationId xmlns:a16="http://schemas.microsoft.com/office/drawing/2014/main" id="{263C5120-2A82-9E0C-FF33-3306AE600219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5194322" y="4629150"/>
            <a:ext cx="533300" cy="533300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8509B839-B13B-FE09-217B-1B691B0F8B1B}"/>
              </a:ext>
            </a:extLst>
          </p:cNvPr>
          <p:cNvSpPr txBox="1"/>
          <p:nvPr/>
        </p:nvSpPr>
        <p:spPr>
          <a:xfrm>
            <a:off x="1258074" y="2202399"/>
            <a:ext cx="3282630" cy="64562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49CE461-0C80-F02B-8F4C-979F47700744}"/>
              </a:ext>
            </a:extLst>
          </p:cNvPr>
          <p:cNvSpPr txBox="1"/>
          <p:nvPr/>
        </p:nvSpPr>
        <p:spPr>
          <a:xfrm>
            <a:off x="1258073" y="2993594"/>
            <a:ext cx="5104627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 강의 출강도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159925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B457721C-7C8D-F335-F1CC-6D5D38CFFCCC}"/>
              </a:ext>
            </a:extLst>
          </p:cNvPr>
          <p:cNvSpPr/>
          <p:nvPr/>
        </p:nvSpPr>
        <p:spPr>
          <a:xfrm flipH="1">
            <a:off x="1258074" y="1946142"/>
            <a:ext cx="4287841" cy="4291148"/>
          </a:xfrm>
          <a:custGeom>
            <a:avLst/>
            <a:gdLst>
              <a:gd name="connsiteX0" fmla="*/ 1374556 w 1374556"/>
              <a:gd name="connsiteY0" fmla="*/ 0 h 1375616"/>
              <a:gd name="connsiteX1" fmla="*/ 318028 w 1374556"/>
              <a:gd name="connsiteY1" fmla="*/ 494668 h 1375616"/>
              <a:gd name="connsiteX2" fmla="*/ 0 w 1374556"/>
              <a:gd name="connsiteY2" fmla="*/ 1321331 h 1375616"/>
              <a:gd name="connsiteX3" fmla="*/ 833 w 1374556"/>
              <a:gd name="connsiteY3" fmla="*/ 1375616 h 1375616"/>
              <a:gd name="connsiteX4" fmla="*/ 1374556 w 1374556"/>
              <a:gd name="connsiteY4" fmla="*/ 1375616 h 1375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4556" h="1375616">
                <a:moveTo>
                  <a:pt x="1374556" y="0"/>
                </a:moveTo>
                <a:cubicBezTo>
                  <a:pt x="966438" y="0"/>
                  <a:pt x="579388" y="181217"/>
                  <a:pt x="318028" y="494668"/>
                </a:cubicBezTo>
                <a:cubicBezTo>
                  <a:pt x="122008" y="729756"/>
                  <a:pt x="11867" y="1021022"/>
                  <a:pt x="0" y="1321331"/>
                </a:cubicBezTo>
                <a:lnTo>
                  <a:pt x="833" y="1375616"/>
                </a:lnTo>
                <a:lnTo>
                  <a:pt x="1374556" y="1375616"/>
                </a:lnTo>
                <a:close/>
              </a:path>
            </a:pathLst>
          </a:custGeom>
          <a:solidFill>
            <a:schemeClr val="accent1">
              <a:alpha val="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131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" name="자유형: 도형 6">
            <a:extLst>
              <a:ext uri="{FF2B5EF4-FFF2-40B4-BE49-F238E27FC236}">
                <a16:creationId xmlns:a16="http://schemas.microsoft.com/office/drawing/2014/main" id="{B2BC4916-BA1A-91D3-DB76-D228647FEBE9}"/>
              </a:ext>
            </a:extLst>
          </p:cNvPr>
          <p:cNvSpPr/>
          <p:nvPr/>
        </p:nvSpPr>
        <p:spPr>
          <a:xfrm flipH="1">
            <a:off x="1258075" y="2945022"/>
            <a:ext cx="3289730" cy="3292267"/>
          </a:xfrm>
          <a:custGeom>
            <a:avLst/>
            <a:gdLst>
              <a:gd name="connsiteX0" fmla="*/ 1374556 w 1374556"/>
              <a:gd name="connsiteY0" fmla="*/ 0 h 1375616"/>
              <a:gd name="connsiteX1" fmla="*/ 318028 w 1374556"/>
              <a:gd name="connsiteY1" fmla="*/ 494668 h 1375616"/>
              <a:gd name="connsiteX2" fmla="*/ 0 w 1374556"/>
              <a:gd name="connsiteY2" fmla="*/ 1321331 h 1375616"/>
              <a:gd name="connsiteX3" fmla="*/ 833 w 1374556"/>
              <a:gd name="connsiteY3" fmla="*/ 1375616 h 1375616"/>
              <a:gd name="connsiteX4" fmla="*/ 1374556 w 1374556"/>
              <a:gd name="connsiteY4" fmla="*/ 1375616 h 1375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4556" h="1375616">
                <a:moveTo>
                  <a:pt x="1374556" y="0"/>
                </a:moveTo>
                <a:cubicBezTo>
                  <a:pt x="966438" y="0"/>
                  <a:pt x="579388" y="181217"/>
                  <a:pt x="318028" y="494668"/>
                </a:cubicBezTo>
                <a:cubicBezTo>
                  <a:pt x="122008" y="729756"/>
                  <a:pt x="11867" y="1021022"/>
                  <a:pt x="0" y="1321331"/>
                </a:cubicBezTo>
                <a:lnTo>
                  <a:pt x="833" y="1375616"/>
                </a:lnTo>
                <a:lnTo>
                  <a:pt x="1374556" y="1375616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  <a:alpha val="5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54866C9C-5351-B5B0-F607-93EB456565B2}"/>
              </a:ext>
            </a:extLst>
          </p:cNvPr>
          <p:cNvSpPr/>
          <p:nvPr/>
        </p:nvSpPr>
        <p:spPr>
          <a:xfrm flipH="1">
            <a:off x="1258077" y="3993587"/>
            <a:ext cx="2241972" cy="2243701"/>
          </a:xfrm>
          <a:custGeom>
            <a:avLst/>
            <a:gdLst>
              <a:gd name="connsiteX0" fmla="*/ 1374556 w 1374556"/>
              <a:gd name="connsiteY0" fmla="*/ 0 h 1375616"/>
              <a:gd name="connsiteX1" fmla="*/ 318028 w 1374556"/>
              <a:gd name="connsiteY1" fmla="*/ 494668 h 1375616"/>
              <a:gd name="connsiteX2" fmla="*/ 0 w 1374556"/>
              <a:gd name="connsiteY2" fmla="*/ 1321331 h 1375616"/>
              <a:gd name="connsiteX3" fmla="*/ 833 w 1374556"/>
              <a:gd name="connsiteY3" fmla="*/ 1375616 h 1375616"/>
              <a:gd name="connsiteX4" fmla="*/ 1374556 w 1374556"/>
              <a:gd name="connsiteY4" fmla="*/ 1375616 h 1375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4556" h="1375616">
                <a:moveTo>
                  <a:pt x="1374556" y="0"/>
                </a:moveTo>
                <a:cubicBezTo>
                  <a:pt x="966438" y="0"/>
                  <a:pt x="579388" y="181217"/>
                  <a:pt x="318028" y="494668"/>
                </a:cubicBezTo>
                <a:cubicBezTo>
                  <a:pt x="122008" y="729756"/>
                  <a:pt x="11867" y="1021022"/>
                  <a:pt x="0" y="1321331"/>
                </a:cubicBezTo>
                <a:lnTo>
                  <a:pt x="833" y="1375616"/>
                </a:lnTo>
                <a:lnTo>
                  <a:pt x="1374556" y="137561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10C2327-6F55-B277-4DA6-9C65C5C867AC}"/>
              </a:ext>
            </a:extLst>
          </p:cNvPr>
          <p:cNvSpPr txBox="1"/>
          <p:nvPr/>
        </p:nvSpPr>
        <p:spPr>
          <a:xfrm>
            <a:off x="1631526" y="4787439"/>
            <a:ext cx="88678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SOM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60A9767-501E-79D0-16DB-B5B91A147874}"/>
              </a:ext>
            </a:extLst>
          </p:cNvPr>
          <p:cNvSpPr txBox="1"/>
          <p:nvPr/>
        </p:nvSpPr>
        <p:spPr>
          <a:xfrm>
            <a:off x="1631526" y="3349891"/>
            <a:ext cx="883575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SAM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96929AD-B5B7-67F5-EE38-90520A6986A1}"/>
              </a:ext>
            </a:extLst>
          </p:cNvPr>
          <p:cNvSpPr txBox="1"/>
          <p:nvPr/>
        </p:nvSpPr>
        <p:spPr>
          <a:xfrm>
            <a:off x="1631526" y="2298376"/>
            <a:ext cx="878767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TAM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DF8C2DB5-61C1-1E6E-0C0D-3B7F59113C76}"/>
              </a:ext>
            </a:extLst>
          </p:cNvPr>
          <p:cNvCxnSpPr>
            <a:cxnSpLocks/>
          </p:cNvCxnSpPr>
          <p:nvPr/>
        </p:nvCxnSpPr>
        <p:spPr>
          <a:xfrm>
            <a:off x="2667000" y="2543175"/>
            <a:ext cx="4572000" cy="0"/>
          </a:xfrm>
          <a:prstGeom prst="line">
            <a:avLst/>
          </a:prstGeom>
          <a:ln w="28575">
            <a:solidFill>
              <a:schemeClr val="accent2"/>
            </a:solidFill>
            <a:prstDash val="sys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B5B34056-3E4D-0A65-7C65-A5C14EB84BA3}"/>
              </a:ext>
            </a:extLst>
          </p:cNvPr>
          <p:cNvSpPr txBox="1"/>
          <p:nvPr/>
        </p:nvSpPr>
        <p:spPr>
          <a:xfrm>
            <a:off x="5962243" y="2232187"/>
            <a:ext cx="119103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r"/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TAM (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전체시장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)</a:t>
            </a:r>
            <a:endParaRPr lang="ko-KR" altLang="en-US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4F58D90-820C-54B4-AB42-A12253CD7CE7}"/>
              </a:ext>
            </a:extLst>
          </p:cNvPr>
          <p:cNvSpPr txBox="1"/>
          <p:nvPr/>
        </p:nvSpPr>
        <p:spPr>
          <a:xfrm>
            <a:off x="7395707" y="2418120"/>
            <a:ext cx="1667123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</a:rPr>
              <a:t>국내 사무용품 전체 시장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FFAF309-B486-97BA-3958-C493780D11A1}"/>
              </a:ext>
            </a:extLst>
          </p:cNvPr>
          <p:cNvSpPr txBox="1"/>
          <p:nvPr/>
        </p:nvSpPr>
        <p:spPr>
          <a:xfrm>
            <a:off x="7395707" y="2709764"/>
            <a:ext cx="1695016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8000</a:t>
            </a: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억원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1E9E672-4854-F931-E049-0F73D877969D}"/>
              </a:ext>
            </a:extLst>
          </p:cNvPr>
          <p:cNvSpPr txBox="1"/>
          <p:nvPr/>
        </p:nvSpPr>
        <p:spPr>
          <a:xfrm>
            <a:off x="9162643" y="2949253"/>
            <a:ext cx="59311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(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추정액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)</a:t>
            </a:r>
            <a:endParaRPr lang="ko-KR" altLang="en-US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EB03F6C8-CA6A-6CAC-7C1A-D44CB632FE2F}"/>
              </a:ext>
            </a:extLst>
          </p:cNvPr>
          <p:cNvCxnSpPr>
            <a:cxnSpLocks/>
          </p:cNvCxnSpPr>
          <p:nvPr/>
        </p:nvCxnSpPr>
        <p:spPr>
          <a:xfrm>
            <a:off x="2667000" y="3622675"/>
            <a:ext cx="4572000" cy="0"/>
          </a:xfrm>
          <a:prstGeom prst="line">
            <a:avLst/>
          </a:prstGeom>
          <a:ln w="28575">
            <a:solidFill>
              <a:schemeClr val="accent2"/>
            </a:solidFill>
            <a:prstDash val="sys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0A194854-D3C6-1A3C-CD65-5D04F6785BF2}"/>
              </a:ext>
            </a:extLst>
          </p:cNvPr>
          <p:cNvSpPr txBox="1"/>
          <p:nvPr/>
        </p:nvSpPr>
        <p:spPr>
          <a:xfrm>
            <a:off x="5960641" y="3311687"/>
            <a:ext cx="1192634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r"/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SAM (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유효시장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)</a:t>
            </a:r>
            <a:endParaRPr lang="ko-KR" altLang="en-US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5355DCE-E3E3-6C66-2913-F480FFD351AE}"/>
              </a:ext>
            </a:extLst>
          </p:cNvPr>
          <p:cNvSpPr txBox="1"/>
          <p:nvPr/>
        </p:nvSpPr>
        <p:spPr>
          <a:xfrm>
            <a:off x="7395707" y="3497620"/>
            <a:ext cx="1352934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</a:rPr>
              <a:t>국내 샤프 시장 규모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6966E50-DA8C-7BC5-3767-D56C191F0C56}"/>
              </a:ext>
            </a:extLst>
          </p:cNvPr>
          <p:cNvSpPr txBox="1"/>
          <p:nvPr/>
        </p:nvSpPr>
        <p:spPr>
          <a:xfrm>
            <a:off x="7395707" y="3789264"/>
            <a:ext cx="1426673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400</a:t>
            </a: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억원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B605AF6-F0DE-BCD7-0122-B1CA4180ED14}"/>
              </a:ext>
            </a:extLst>
          </p:cNvPr>
          <p:cNvSpPr txBox="1"/>
          <p:nvPr/>
        </p:nvSpPr>
        <p:spPr>
          <a:xfrm>
            <a:off x="8886418" y="4028753"/>
            <a:ext cx="59311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(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추정액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)</a:t>
            </a:r>
            <a:endParaRPr lang="ko-KR" altLang="en-US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7" name="직선 연결선 36">
            <a:extLst>
              <a:ext uri="{FF2B5EF4-FFF2-40B4-BE49-F238E27FC236}">
                <a16:creationId xmlns:a16="http://schemas.microsoft.com/office/drawing/2014/main" id="{5C3EE714-1C90-81B5-A85C-0C1DF57B7F48}"/>
              </a:ext>
            </a:extLst>
          </p:cNvPr>
          <p:cNvCxnSpPr>
            <a:cxnSpLocks/>
          </p:cNvCxnSpPr>
          <p:nvPr/>
        </p:nvCxnSpPr>
        <p:spPr>
          <a:xfrm>
            <a:off x="2667000" y="5032375"/>
            <a:ext cx="4572000" cy="0"/>
          </a:xfrm>
          <a:prstGeom prst="line">
            <a:avLst/>
          </a:prstGeom>
          <a:ln w="28575">
            <a:solidFill>
              <a:schemeClr val="accent2"/>
            </a:solidFill>
            <a:prstDash val="sysDash"/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9108749F-186D-4604-9D70-43B1E19D605D}"/>
              </a:ext>
            </a:extLst>
          </p:cNvPr>
          <p:cNvSpPr txBox="1"/>
          <p:nvPr/>
        </p:nvSpPr>
        <p:spPr>
          <a:xfrm>
            <a:off x="5959037" y="4721387"/>
            <a:ext cx="1194238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r"/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SOM (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수익시장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)</a:t>
            </a:r>
            <a:endParaRPr lang="ko-KR" altLang="en-US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638243A-40ED-D3F0-5D8E-908E76D4533C}"/>
              </a:ext>
            </a:extLst>
          </p:cNvPr>
          <p:cNvSpPr txBox="1"/>
          <p:nvPr/>
        </p:nvSpPr>
        <p:spPr>
          <a:xfrm>
            <a:off x="7395707" y="4907320"/>
            <a:ext cx="1934825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</a:rPr>
              <a:t>전체 샤프 시장에서 </a:t>
            </a:r>
            <a:r>
              <a:rPr lang="en-US" altLang="ko-KR">
                <a:solidFill>
                  <a:schemeClr val="accent2"/>
                </a:solidFill>
              </a:rPr>
              <a:t>1% </a:t>
            </a:r>
            <a:r>
              <a:rPr lang="ko-KR" altLang="en-US">
                <a:solidFill>
                  <a:schemeClr val="accent2"/>
                </a:solidFill>
              </a:rPr>
              <a:t>타겟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5FD846E-738E-E680-C680-2B6BA9BF9BB5}"/>
              </a:ext>
            </a:extLst>
          </p:cNvPr>
          <p:cNvSpPr txBox="1"/>
          <p:nvPr/>
        </p:nvSpPr>
        <p:spPr>
          <a:xfrm>
            <a:off x="7395707" y="5198964"/>
            <a:ext cx="3807132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단기 연 매출 </a:t>
            </a: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40</a:t>
            </a: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억원 목표</a:t>
            </a:r>
          </a:p>
        </p:txBody>
      </p:sp>
      <p:sp>
        <p:nvSpPr>
          <p:cNvPr id="3" name="사각형: 둥근 위쪽 모서리 2">
            <a:extLst>
              <a:ext uri="{FF2B5EF4-FFF2-40B4-BE49-F238E27FC236}">
                <a16:creationId xmlns:a16="http://schemas.microsoft.com/office/drawing/2014/main" id="{482A1BF9-52E2-0597-A03E-21930290EA7B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541C478-0537-CFF5-9BB4-153EE4D5944F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3820755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132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54" name="자유형: 도형 153">
            <a:extLst>
              <a:ext uri="{FF2B5EF4-FFF2-40B4-BE49-F238E27FC236}">
                <a16:creationId xmlns:a16="http://schemas.microsoft.com/office/drawing/2014/main" id="{6AAB4965-178E-A280-5F2A-5DC8E017DD63}"/>
              </a:ext>
            </a:extLst>
          </p:cNvPr>
          <p:cNvSpPr/>
          <p:nvPr/>
        </p:nvSpPr>
        <p:spPr>
          <a:xfrm>
            <a:off x="5193696" y="4361429"/>
            <a:ext cx="135814" cy="78412"/>
          </a:xfrm>
          <a:custGeom>
            <a:avLst/>
            <a:gdLst>
              <a:gd name="connsiteX0" fmla="*/ 135814 w 135814"/>
              <a:gd name="connsiteY0" fmla="*/ 0 h 78412"/>
              <a:gd name="connsiteX1" fmla="*/ 135814 w 135814"/>
              <a:gd name="connsiteY1" fmla="*/ 0 h 78412"/>
              <a:gd name="connsiteX2" fmla="*/ 0 w 135814"/>
              <a:gd name="connsiteY2" fmla="*/ 78412 h 78412"/>
              <a:gd name="connsiteX3" fmla="*/ 0 w 135814"/>
              <a:gd name="connsiteY3" fmla="*/ 78412 h 78412"/>
              <a:gd name="connsiteX4" fmla="*/ 135814 w 135814"/>
              <a:gd name="connsiteY4" fmla="*/ 0 h 7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814" h="78412">
                <a:moveTo>
                  <a:pt x="135814" y="0"/>
                </a:moveTo>
                <a:lnTo>
                  <a:pt x="135814" y="0"/>
                </a:lnTo>
                <a:lnTo>
                  <a:pt x="0" y="78412"/>
                </a:lnTo>
                <a:lnTo>
                  <a:pt x="0" y="78412"/>
                </a:lnTo>
                <a:lnTo>
                  <a:pt x="135814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53" name="자유형: 도형 152">
            <a:extLst>
              <a:ext uri="{FF2B5EF4-FFF2-40B4-BE49-F238E27FC236}">
                <a16:creationId xmlns:a16="http://schemas.microsoft.com/office/drawing/2014/main" id="{7CCCBBA1-89F0-1038-C06B-185358ED3C9F}"/>
              </a:ext>
            </a:extLst>
          </p:cNvPr>
          <p:cNvSpPr/>
          <p:nvPr/>
        </p:nvSpPr>
        <p:spPr>
          <a:xfrm>
            <a:off x="6870128" y="4365864"/>
            <a:ext cx="128168" cy="73999"/>
          </a:xfrm>
          <a:custGeom>
            <a:avLst/>
            <a:gdLst>
              <a:gd name="connsiteX0" fmla="*/ 0 w 128168"/>
              <a:gd name="connsiteY0" fmla="*/ 0 h 73999"/>
              <a:gd name="connsiteX1" fmla="*/ 128168 w 128168"/>
              <a:gd name="connsiteY1" fmla="*/ 73998 h 73999"/>
              <a:gd name="connsiteX2" fmla="*/ 128168 w 128168"/>
              <a:gd name="connsiteY2" fmla="*/ 73999 h 73999"/>
              <a:gd name="connsiteX3" fmla="*/ 0 w 128168"/>
              <a:gd name="connsiteY3" fmla="*/ 1 h 73999"/>
              <a:gd name="connsiteX4" fmla="*/ 0 w 128168"/>
              <a:gd name="connsiteY4" fmla="*/ 0 h 7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168" h="73999">
                <a:moveTo>
                  <a:pt x="0" y="0"/>
                </a:moveTo>
                <a:lnTo>
                  <a:pt x="128168" y="73998"/>
                </a:lnTo>
                <a:lnTo>
                  <a:pt x="128168" y="73999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9" name="자유형: 도형 148">
            <a:extLst>
              <a:ext uri="{FF2B5EF4-FFF2-40B4-BE49-F238E27FC236}">
                <a16:creationId xmlns:a16="http://schemas.microsoft.com/office/drawing/2014/main" id="{ACF2D0EB-7A63-F0BF-5C17-72C8C2E5A194}"/>
              </a:ext>
            </a:extLst>
          </p:cNvPr>
          <p:cNvSpPr/>
          <p:nvPr/>
        </p:nvSpPr>
        <p:spPr>
          <a:xfrm>
            <a:off x="6145262" y="2100129"/>
            <a:ext cx="1773076" cy="2513582"/>
          </a:xfrm>
          <a:custGeom>
            <a:avLst/>
            <a:gdLst>
              <a:gd name="connsiteX0" fmla="*/ 21658 w 1773076"/>
              <a:gd name="connsiteY0" fmla="*/ 0 h 2513582"/>
              <a:gd name="connsiteX1" fmla="*/ 137042 w 1773076"/>
              <a:gd name="connsiteY1" fmla="*/ 5827 h 2513582"/>
              <a:gd name="connsiteX2" fmla="*/ 1773076 w 1773076"/>
              <a:gd name="connsiteY2" fmla="*/ 1818778 h 2513582"/>
              <a:gd name="connsiteX3" fmla="*/ 1710983 w 1773076"/>
              <a:gd name="connsiteY3" fmla="*/ 2290443 h 2513582"/>
              <a:gd name="connsiteX4" fmla="*/ 1635274 w 1773076"/>
              <a:gd name="connsiteY4" fmla="*/ 2513582 h 2513582"/>
              <a:gd name="connsiteX5" fmla="*/ 1185134 w 1773076"/>
              <a:gd name="connsiteY5" fmla="*/ 2511614 h 2513582"/>
              <a:gd name="connsiteX6" fmla="*/ 951207 w 1773076"/>
              <a:gd name="connsiteY6" fmla="*/ 2110502 h 2513582"/>
              <a:gd name="connsiteX7" fmla="*/ 972135 w 1773076"/>
              <a:gd name="connsiteY7" fmla="*/ 2029111 h 2513582"/>
              <a:gd name="connsiteX8" fmla="*/ 993316 w 1773076"/>
              <a:gd name="connsiteY8" fmla="*/ 1818996 h 2513582"/>
              <a:gd name="connsiteX9" fmla="*/ 57337 w 1773076"/>
              <a:gd name="connsiteY9" fmla="*/ 781804 h 2513582"/>
              <a:gd name="connsiteX10" fmla="*/ 0 w 1773076"/>
              <a:gd name="connsiteY10" fmla="*/ 778909 h 2513582"/>
              <a:gd name="connsiteX11" fmla="*/ 233415 w 1773076"/>
              <a:gd name="connsiteY11" fmla="*/ 370507 h 2513582"/>
              <a:gd name="connsiteX12" fmla="*/ 21658 w 1773076"/>
              <a:gd name="connsiteY12" fmla="*/ 0 h 2513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73076" h="2513582">
                <a:moveTo>
                  <a:pt x="21658" y="0"/>
                </a:moveTo>
                <a:lnTo>
                  <a:pt x="137042" y="5827"/>
                </a:lnTo>
                <a:cubicBezTo>
                  <a:pt x="1055978" y="99150"/>
                  <a:pt x="1773076" y="875221"/>
                  <a:pt x="1773076" y="1818778"/>
                </a:cubicBezTo>
                <a:cubicBezTo>
                  <a:pt x="1773076" y="1978727"/>
                  <a:pt x="1752026" y="2137264"/>
                  <a:pt x="1710983" y="2290443"/>
                </a:cubicBezTo>
                <a:lnTo>
                  <a:pt x="1635274" y="2513582"/>
                </a:lnTo>
                <a:lnTo>
                  <a:pt x="1185134" y="2511614"/>
                </a:lnTo>
                <a:lnTo>
                  <a:pt x="951207" y="2110502"/>
                </a:lnTo>
                <a:lnTo>
                  <a:pt x="972135" y="2029111"/>
                </a:lnTo>
                <a:cubicBezTo>
                  <a:pt x="986023" y="1961242"/>
                  <a:pt x="993316" y="1890971"/>
                  <a:pt x="993316" y="1818996"/>
                </a:cubicBezTo>
                <a:cubicBezTo>
                  <a:pt x="993316" y="1279186"/>
                  <a:pt x="583063" y="835194"/>
                  <a:pt x="57337" y="781804"/>
                </a:cubicBezTo>
                <a:lnTo>
                  <a:pt x="0" y="778909"/>
                </a:lnTo>
                <a:lnTo>
                  <a:pt x="233415" y="370507"/>
                </a:lnTo>
                <a:lnTo>
                  <a:pt x="2165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solidFill>
                <a:schemeClr val="accent3"/>
              </a:solidFill>
            </a:endParaRPr>
          </a:p>
        </p:txBody>
      </p:sp>
      <p:sp>
        <p:nvSpPr>
          <p:cNvPr id="148" name="자유형: 도형 147">
            <a:extLst>
              <a:ext uri="{FF2B5EF4-FFF2-40B4-BE49-F238E27FC236}">
                <a16:creationId xmlns:a16="http://schemas.microsoft.com/office/drawing/2014/main" id="{666E7693-2218-1073-50DE-FAE8A95B35ED}"/>
              </a:ext>
            </a:extLst>
          </p:cNvPr>
          <p:cNvSpPr/>
          <p:nvPr/>
        </p:nvSpPr>
        <p:spPr>
          <a:xfrm>
            <a:off x="4273311" y="2117339"/>
            <a:ext cx="1755165" cy="2628024"/>
          </a:xfrm>
          <a:custGeom>
            <a:avLst/>
            <a:gdLst>
              <a:gd name="connsiteX0" fmla="*/ 1553244 w 1755165"/>
              <a:gd name="connsiteY0" fmla="*/ 0 h 2628024"/>
              <a:gd name="connsiteX1" fmla="*/ 1755165 w 1755165"/>
              <a:gd name="connsiteY1" fmla="*/ 353297 h 2628024"/>
              <a:gd name="connsiteX2" fmla="*/ 1492076 w 1755165"/>
              <a:gd name="connsiteY2" fmla="*/ 813618 h 2628024"/>
              <a:gd name="connsiteX3" fmla="*/ 1416874 w 1755165"/>
              <a:gd name="connsiteY3" fmla="*/ 841142 h 2628024"/>
              <a:gd name="connsiteX4" fmla="*/ 780116 w 1755165"/>
              <a:gd name="connsiteY4" fmla="*/ 1801786 h 2628024"/>
              <a:gd name="connsiteX5" fmla="*/ 862047 w 1755165"/>
              <a:gd name="connsiteY5" fmla="*/ 2207603 h 2628024"/>
              <a:gd name="connsiteX6" fmla="*/ 866692 w 1755165"/>
              <a:gd name="connsiteY6" fmla="*/ 2217246 h 2628024"/>
              <a:gd name="connsiteX7" fmla="*/ 439554 w 1755165"/>
              <a:gd name="connsiteY7" fmla="*/ 2219114 h 2628024"/>
              <a:gd name="connsiteX8" fmla="*/ 201079 w 1755165"/>
              <a:gd name="connsiteY8" fmla="*/ 2628024 h 2628024"/>
              <a:gd name="connsiteX9" fmla="*/ 159439 w 1755165"/>
              <a:gd name="connsiteY9" fmla="*/ 2546684 h 2628024"/>
              <a:gd name="connsiteX10" fmla="*/ 911485 w 1755165"/>
              <a:gd name="connsiteY10" fmla="*/ 223362 h 2628024"/>
              <a:gd name="connsiteX11" fmla="*/ 1466835 w 1755165"/>
              <a:gd name="connsiteY11" fmla="*/ 14287 h 2628024"/>
              <a:gd name="connsiteX12" fmla="*/ 1553244 w 1755165"/>
              <a:gd name="connsiteY12" fmla="*/ 0 h 2628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5165" h="2628024">
                <a:moveTo>
                  <a:pt x="1553244" y="0"/>
                </a:moveTo>
                <a:lnTo>
                  <a:pt x="1755165" y="353297"/>
                </a:lnTo>
                <a:lnTo>
                  <a:pt x="1492076" y="813618"/>
                </a:lnTo>
                <a:lnTo>
                  <a:pt x="1416874" y="841142"/>
                </a:lnTo>
                <a:cubicBezTo>
                  <a:pt x="1042678" y="999413"/>
                  <a:pt x="780116" y="1369938"/>
                  <a:pt x="780116" y="1801786"/>
                </a:cubicBezTo>
                <a:cubicBezTo>
                  <a:pt x="780116" y="1945736"/>
                  <a:pt x="809290" y="2082871"/>
                  <a:pt x="862047" y="2207603"/>
                </a:cubicBezTo>
                <a:lnTo>
                  <a:pt x="866692" y="2217246"/>
                </a:lnTo>
                <a:lnTo>
                  <a:pt x="439554" y="2219114"/>
                </a:lnTo>
                <a:lnTo>
                  <a:pt x="201079" y="2628024"/>
                </a:lnTo>
                <a:lnTo>
                  <a:pt x="159439" y="2546684"/>
                </a:lnTo>
                <a:cubicBezTo>
                  <a:pt x="-219208" y="1704199"/>
                  <a:pt x="94337" y="695140"/>
                  <a:pt x="911485" y="223362"/>
                </a:cubicBezTo>
                <a:cubicBezTo>
                  <a:pt x="1084633" y="123396"/>
                  <a:pt x="1272320" y="53015"/>
                  <a:pt x="1466835" y="14287"/>
                </a:cubicBezTo>
                <a:lnTo>
                  <a:pt x="1553244" y="0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6" name="자유형: 도형 145">
            <a:extLst>
              <a:ext uri="{FF2B5EF4-FFF2-40B4-BE49-F238E27FC236}">
                <a16:creationId xmlns:a16="http://schemas.microsoft.com/office/drawing/2014/main" id="{49660FB3-CF54-6DC7-C038-9A1D39195AA3}"/>
              </a:ext>
            </a:extLst>
          </p:cNvPr>
          <p:cNvSpPr/>
          <p:nvPr/>
        </p:nvSpPr>
        <p:spPr>
          <a:xfrm>
            <a:off x="6095978" y="3918908"/>
            <a:ext cx="774150" cy="446957"/>
          </a:xfrm>
          <a:custGeom>
            <a:avLst/>
            <a:gdLst>
              <a:gd name="connsiteX0" fmla="*/ 0 w 774150"/>
              <a:gd name="connsiteY0" fmla="*/ 0 h 446957"/>
              <a:gd name="connsiteX1" fmla="*/ 774150 w 774150"/>
              <a:gd name="connsiteY1" fmla="*/ 446956 h 446957"/>
              <a:gd name="connsiteX2" fmla="*/ 774150 w 774150"/>
              <a:gd name="connsiteY2" fmla="*/ 446957 h 446957"/>
              <a:gd name="connsiteX3" fmla="*/ 0 w 774150"/>
              <a:gd name="connsiteY3" fmla="*/ 0 h 446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4150" h="446957">
                <a:moveTo>
                  <a:pt x="0" y="0"/>
                </a:moveTo>
                <a:lnTo>
                  <a:pt x="774150" y="446956"/>
                </a:lnTo>
                <a:lnTo>
                  <a:pt x="774150" y="446957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5" name="자유형: 도형 144">
            <a:extLst>
              <a:ext uri="{FF2B5EF4-FFF2-40B4-BE49-F238E27FC236}">
                <a16:creationId xmlns:a16="http://schemas.microsoft.com/office/drawing/2014/main" id="{05BE5FE2-AD72-BE9A-CA3C-494B60E70858}"/>
              </a:ext>
            </a:extLst>
          </p:cNvPr>
          <p:cNvSpPr/>
          <p:nvPr/>
        </p:nvSpPr>
        <p:spPr>
          <a:xfrm>
            <a:off x="5329510" y="3918907"/>
            <a:ext cx="766468" cy="442522"/>
          </a:xfrm>
          <a:custGeom>
            <a:avLst/>
            <a:gdLst>
              <a:gd name="connsiteX0" fmla="*/ 766468 w 766468"/>
              <a:gd name="connsiteY0" fmla="*/ 0 h 442522"/>
              <a:gd name="connsiteX1" fmla="*/ 0 w 766468"/>
              <a:gd name="connsiteY1" fmla="*/ 442522 h 442522"/>
              <a:gd name="connsiteX2" fmla="*/ 0 w 766468"/>
              <a:gd name="connsiteY2" fmla="*/ 442522 h 442522"/>
              <a:gd name="connsiteX3" fmla="*/ 766468 w 766468"/>
              <a:gd name="connsiteY3" fmla="*/ 0 h 442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6468" h="442522">
                <a:moveTo>
                  <a:pt x="766468" y="0"/>
                </a:moveTo>
                <a:lnTo>
                  <a:pt x="0" y="442522"/>
                </a:lnTo>
                <a:lnTo>
                  <a:pt x="0" y="442522"/>
                </a:lnTo>
                <a:lnTo>
                  <a:pt x="766468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0" name="자유형: 도형 139">
            <a:extLst>
              <a:ext uri="{FF2B5EF4-FFF2-40B4-BE49-F238E27FC236}">
                <a16:creationId xmlns:a16="http://schemas.microsoft.com/office/drawing/2014/main" id="{45B1BB59-8797-4C22-360F-31BCF5430930}"/>
              </a:ext>
            </a:extLst>
          </p:cNvPr>
          <p:cNvSpPr/>
          <p:nvPr/>
        </p:nvSpPr>
        <p:spPr>
          <a:xfrm>
            <a:off x="4517764" y="4439841"/>
            <a:ext cx="675932" cy="390250"/>
          </a:xfrm>
          <a:custGeom>
            <a:avLst/>
            <a:gdLst>
              <a:gd name="connsiteX0" fmla="*/ 675932 w 675932"/>
              <a:gd name="connsiteY0" fmla="*/ 0 h 390250"/>
              <a:gd name="connsiteX1" fmla="*/ 675932 w 675932"/>
              <a:gd name="connsiteY1" fmla="*/ 0 h 390250"/>
              <a:gd name="connsiteX2" fmla="*/ 0 w 675932"/>
              <a:gd name="connsiteY2" fmla="*/ 390250 h 390250"/>
              <a:gd name="connsiteX3" fmla="*/ 0 w 675932"/>
              <a:gd name="connsiteY3" fmla="*/ 390250 h 390250"/>
              <a:gd name="connsiteX4" fmla="*/ 675932 w 675932"/>
              <a:gd name="connsiteY4" fmla="*/ 0 h 39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932" h="390250">
                <a:moveTo>
                  <a:pt x="675932" y="0"/>
                </a:moveTo>
                <a:lnTo>
                  <a:pt x="675932" y="0"/>
                </a:lnTo>
                <a:lnTo>
                  <a:pt x="0" y="390250"/>
                </a:lnTo>
                <a:lnTo>
                  <a:pt x="0" y="390250"/>
                </a:lnTo>
                <a:lnTo>
                  <a:pt x="675932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38" name="자유형: 도형 137">
            <a:extLst>
              <a:ext uri="{FF2B5EF4-FFF2-40B4-BE49-F238E27FC236}">
                <a16:creationId xmlns:a16="http://schemas.microsoft.com/office/drawing/2014/main" id="{8CECED29-0B9F-8891-830A-C677D773EE91}"/>
              </a:ext>
            </a:extLst>
          </p:cNvPr>
          <p:cNvSpPr/>
          <p:nvPr/>
        </p:nvSpPr>
        <p:spPr>
          <a:xfrm>
            <a:off x="4656886" y="4536661"/>
            <a:ext cx="2961070" cy="1204915"/>
          </a:xfrm>
          <a:custGeom>
            <a:avLst/>
            <a:gdLst>
              <a:gd name="connsiteX0" fmla="*/ 2277747 w 2961070"/>
              <a:gd name="connsiteY0" fmla="*/ 0 h 1204915"/>
              <a:gd name="connsiteX1" fmla="*/ 2498409 w 2961070"/>
              <a:gd name="connsiteY1" fmla="*/ 378367 h 1204915"/>
              <a:gd name="connsiteX2" fmla="*/ 2961070 w 2961070"/>
              <a:gd name="connsiteY2" fmla="*/ 380390 h 1204915"/>
              <a:gd name="connsiteX3" fmla="*/ 2915995 w 2961070"/>
              <a:gd name="connsiteY3" fmla="*/ 450090 h 1204915"/>
              <a:gd name="connsiteX4" fmla="*/ 527916 w 2961070"/>
              <a:gd name="connsiteY4" fmla="*/ 960461 h 1204915"/>
              <a:gd name="connsiteX5" fmla="*/ 150490 w 2961070"/>
              <a:gd name="connsiteY5" fmla="*/ 670856 h 1204915"/>
              <a:gd name="connsiteX6" fmla="*/ 0 w 2961070"/>
              <a:gd name="connsiteY6" fmla="*/ 499306 h 1204915"/>
              <a:gd name="connsiteX7" fmla="*/ 231079 w 2961070"/>
              <a:gd name="connsiteY7" fmla="*/ 103077 h 1204915"/>
              <a:gd name="connsiteX8" fmla="*/ 685012 w 2961070"/>
              <a:gd name="connsiteY8" fmla="*/ 101092 h 1204915"/>
              <a:gd name="connsiteX9" fmla="*/ 701903 w 2961070"/>
              <a:gd name="connsiteY9" fmla="*/ 119677 h 1204915"/>
              <a:gd name="connsiteX10" fmla="*/ 1439116 w 2961070"/>
              <a:gd name="connsiteY10" fmla="*/ 425040 h 1204915"/>
              <a:gd name="connsiteX11" fmla="*/ 2243618 w 2961070"/>
              <a:gd name="connsiteY11" fmla="*/ 45639 h 1204915"/>
              <a:gd name="connsiteX12" fmla="*/ 2277747 w 2961070"/>
              <a:gd name="connsiteY12" fmla="*/ 0 h 1204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61070" h="1204915">
                <a:moveTo>
                  <a:pt x="2277747" y="0"/>
                </a:moveTo>
                <a:lnTo>
                  <a:pt x="2498409" y="378367"/>
                </a:lnTo>
                <a:lnTo>
                  <a:pt x="2961070" y="380390"/>
                </a:lnTo>
                <a:lnTo>
                  <a:pt x="2915995" y="450090"/>
                </a:lnTo>
                <a:cubicBezTo>
                  <a:pt x="2375707" y="1199252"/>
                  <a:pt x="1345055" y="1432239"/>
                  <a:pt x="527916" y="960461"/>
                </a:cubicBezTo>
                <a:cubicBezTo>
                  <a:pt x="389398" y="880489"/>
                  <a:pt x="262626" y="782991"/>
                  <a:pt x="150490" y="670856"/>
                </a:cubicBezTo>
                <a:lnTo>
                  <a:pt x="0" y="499306"/>
                </a:lnTo>
                <a:lnTo>
                  <a:pt x="231079" y="103077"/>
                </a:lnTo>
                <a:lnTo>
                  <a:pt x="685012" y="101092"/>
                </a:lnTo>
                <a:lnTo>
                  <a:pt x="701903" y="119677"/>
                </a:lnTo>
                <a:cubicBezTo>
                  <a:pt x="890573" y="308346"/>
                  <a:pt x="1151217" y="425040"/>
                  <a:pt x="1439116" y="425040"/>
                </a:cubicBezTo>
                <a:cubicBezTo>
                  <a:pt x="1763003" y="425040"/>
                  <a:pt x="2052395" y="277349"/>
                  <a:pt x="2243618" y="45639"/>
                </a:cubicBezTo>
                <a:lnTo>
                  <a:pt x="2277747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93698624-933C-9CFD-E8C0-C1A5DF5CD641}"/>
              </a:ext>
            </a:extLst>
          </p:cNvPr>
          <p:cNvSpPr txBox="1"/>
          <p:nvPr/>
        </p:nvSpPr>
        <p:spPr>
          <a:xfrm>
            <a:off x="5316404" y="2300271"/>
            <a:ext cx="434093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8DAF1400-9B8C-D56B-821E-E7F7FBDBA8A5}"/>
              </a:ext>
            </a:extLst>
          </p:cNvPr>
          <p:cNvSpPr txBox="1"/>
          <p:nvPr/>
        </p:nvSpPr>
        <p:spPr>
          <a:xfrm>
            <a:off x="7289069" y="3960777"/>
            <a:ext cx="501419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48EA4FA7-1415-720F-7078-01D4EAA706DA}"/>
              </a:ext>
            </a:extLst>
          </p:cNvPr>
          <p:cNvSpPr txBox="1"/>
          <p:nvPr/>
        </p:nvSpPr>
        <p:spPr>
          <a:xfrm>
            <a:off x="4871573" y="4723575"/>
            <a:ext cx="509435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2C1D9-B26C-6C00-036E-31D0C150B239}"/>
              </a:ext>
            </a:extLst>
          </p:cNvPr>
          <p:cNvSpPr txBox="1"/>
          <p:nvPr/>
        </p:nvSpPr>
        <p:spPr>
          <a:xfrm>
            <a:off x="4555741" y="3041581"/>
            <a:ext cx="543417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 sz="1600"/>
              <a:t>키워드</a:t>
            </a:r>
            <a:endParaRPr lang="en-US" altLang="ko-KR" sz="1600"/>
          </a:p>
          <a:p>
            <a:pPr algn="ctr"/>
            <a:r>
              <a:rPr lang="ko-KR" altLang="en-US" sz="1600"/>
              <a:t>입력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A16013EB-8252-CB89-8ECB-BF0A3175791A}"/>
              </a:ext>
            </a:extLst>
          </p:cNvPr>
          <p:cNvSpPr txBox="1"/>
          <p:nvPr/>
        </p:nvSpPr>
        <p:spPr>
          <a:xfrm>
            <a:off x="6973782" y="2833802"/>
            <a:ext cx="543417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 sz="1600"/>
              <a:t>키워드</a:t>
            </a:r>
            <a:endParaRPr lang="en-US" altLang="ko-KR" sz="1600"/>
          </a:p>
          <a:p>
            <a:pPr algn="ctr"/>
            <a:r>
              <a:rPr lang="ko-KR" altLang="en-US" sz="1600"/>
              <a:t>입력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EBE3DBC0-67FA-C0F5-9CAF-C09608EBFAA0}"/>
              </a:ext>
            </a:extLst>
          </p:cNvPr>
          <p:cNvSpPr txBox="1"/>
          <p:nvPr/>
        </p:nvSpPr>
        <p:spPr>
          <a:xfrm>
            <a:off x="5930718" y="5107270"/>
            <a:ext cx="543417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 sz="1600"/>
              <a:t>키워드</a:t>
            </a:r>
            <a:endParaRPr lang="en-US" altLang="ko-KR" sz="1600"/>
          </a:p>
          <a:p>
            <a:pPr algn="ctr"/>
            <a:r>
              <a:rPr lang="ko-KR" altLang="en-US" sz="1600"/>
              <a:t>입력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F83A11E4-CF51-3BED-D5CC-4C10087007AD}"/>
              </a:ext>
            </a:extLst>
          </p:cNvPr>
          <p:cNvSpPr txBox="1"/>
          <p:nvPr/>
        </p:nvSpPr>
        <p:spPr>
          <a:xfrm>
            <a:off x="5599711" y="3399357"/>
            <a:ext cx="992579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중요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69" name="직선 연결선 168">
            <a:extLst>
              <a:ext uri="{FF2B5EF4-FFF2-40B4-BE49-F238E27FC236}">
                <a16:creationId xmlns:a16="http://schemas.microsoft.com/office/drawing/2014/main" id="{23F74F4C-5F49-98DF-50C2-33893298A305}"/>
              </a:ext>
            </a:extLst>
          </p:cNvPr>
          <p:cNvCxnSpPr>
            <a:cxnSpLocks/>
          </p:cNvCxnSpPr>
          <p:nvPr/>
        </p:nvCxnSpPr>
        <p:spPr>
          <a:xfrm>
            <a:off x="7568058" y="3049245"/>
            <a:ext cx="2339513" cy="0"/>
          </a:xfrm>
          <a:prstGeom prst="line">
            <a:avLst/>
          </a:prstGeom>
          <a:ln w="19050">
            <a:solidFill>
              <a:schemeClr val="accent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직선 연결선 169">
            <a:extLst>
              <a:ext uri="{FF2B5EF4-FFF2-40B4-BE49-F238E27FC236}">
                <a16:creationId xmlns:a16="http://schemas.microsoft.com/office/drawing/2014/main" id="{535C1A2B-4B44-7456-0EA3-72F9B688D52A}"/>
              </a:ext>
            </a:extLst>
          </p:cNvPr>
          <p:cNvCxnSpPr>
            <a:cxnSpLocks/>
          </p:cNvCxnSpPr>
          <p:nvPr/>
        </p:nvCxnSpPr>
        <p:spPr>
          <a:xfrm>
            <a:off x="6561056" y="5316495"/>
            <a:ext cx="3346515" cy="0"/>
          </a:xfrm>
          <a:prstGeom prst="line">
            <a:avLst/>
          </a:prstGeom>
          <a:ln w="19050">
            <a:solidFill>
              <a:schemeClr val="accent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직선 연결선 171">
            <a:extLst>
              <a:ext uri="{FF2B5EF4-FFF2-40B4-BE49-F238E27FC236}">
                <a16:creationId xmlns:a16="http://schemas.microsoft.com/office/drawing/2014/main" id="{8BB77BB0-8F1A-4413-6D25-43A1A89ED903}"/>
              </a:ext>
            </a:extLst>
          </p:cNvPr>
          <p:cNvCxnSpPr>
            <a:cxnSpLocks/>
          </p:cNvCxnSpPr>
          <p:nvPr/>
        </p:nvCxnSpPr>
        <p:spPr>
          <a:xfrm flipH="1">
            <a:off x="2762250" y="3256635"/>
            <a:ext cx="1764941" cy="0"/>
          </a:xfrm>
          <a:prstGeom prst="line">
            <a:avLst/>
          </a:prstGeom>
          <a:ln w="19050">
            <a:solidFill>
              <a:schemeClr val="accent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TextBox 184">
            <a:extLst>
              <a:ext uri="{FF2B5EF4-FFF2-40B4-BE49-F238E27FC236}">
                <a16:creationId xmlns:a16="http://schemas.microsoft.com/office/drawing/2014/main" id="{8727EA8E-0F52-B492-D7F6-B1501B8F0F81}"/>
              </a:ext>
            </a:extLst>
          </p:cNvPr>
          <p:cNvSpPr txBox="1"/>
          <p:nvPr/>
        </p:nvSpPr>
        <p:spPr>
          <a:xfrm>
            <a:off x="1848832" y="3518480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187" name="그래픽 186" descr="고객 리뷰 단색으로 채워진">
            <a:extLst>
              <a:ext uri="{FF2B5EF4-FFF2-40B4-BE49-F238E27FC236}">
                <a16:creationId xmlns:a16="http://schemas.microsoft.com/office/drawing/2014/main" id="{77574B1F-C2AC-102B-6F81-F872948746BA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01335" y="3544986"/>
            <a:ext cx="533300" cy="533300"/>
          </a:xfrm>
          <a:prstGeom prst="rect">
            <a:avLst/>
          </a:prstGeom>
        </p:spPr>
      </p:pic>
      <p:sp>
        <p:nvSpPr>
          <p:cNvPr id="208" name="TextBox 207">
            <a:extLst>
              <a:ext uri="{FF2B5EF4-FFF2-40B4-BE49-F238E27FC236}">
                <a16:creationId xmlns:a16="http://schemas.microsoft.com/office/drawing/2014/main" id="{14483A50-8DE1-CA6A-D332-913B969866AF}"/>
              </a:ext>
            </a:extLst>
          </p:cNvPr>
          <p:cNvSpPr txBox="1"/>
          <p:nvPr/>
        </p:nvSpPr>
        <p:spPr>
          <a:xfrm>
            <a:off x="8859232" y="2086557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209" name="그래픽 208">
            <a:extLst>
              <a:ext uri="{FF2B5EF4-FFF2-40B4-BE49-F238E27FC236}">
                <a16:creationId xmlns:a16="http://schemas.microsoft.com/office/drawing/2014/main" id="{9A5B24D9-E9A7-187B-3C76-0B6022D17B2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8211735" y="2113063"/>
            <a:ext cx="533300" cy="533300"/>
          </a:xfrm>
          <a:prstGeom prst="rect">
            <a:avLst/>
          </a:prstGeom>
        </p:spPr>
      </p:pic>
      <p:sp>
        <p:nvSpPr>
          <p:cNvPr id="211" name="TextBox 210">
            <a:extLst>
              <a:ext uri="{FF2B5EF4-FFF2-40B4-BE49-F238E27FC236}">
                <a16:creationId xmlns:a16="http://schemas.microsoft.com/office/drawing/2014/main" id="{3B871C42-6F21-97B1-AD40-8EE312005F59}"/>
              </a:ext>
            </a:extLst>
          </p:cNvPr>
          <p:cNvSpPr txBox="1"/>
          <p:nvPr/>
        </p:nvSpPr>
        <p:spPr>
          <a:xfrm>
            <a:off x="8859232" y="4333486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212" name="그래픽 211">
            <a:extLst>
              <a:ext uri="{FF2B5EF4-FFF2-40B4-BE49-F238E27FC236}">
                <a16:creationId xmlns:a16="http://schemas.microsoft.com/office/drawing/2014/main" id="{6B5A3FD3-9FCE-4A50-5106-79BC7481A45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8211735" y="4359992"/>
            <a:ext cx="533300" cy="533300"/>
          </a:xfrm>
          <a:prstGeom prst="rect">
            <a:avLst/>
          </a:prstGeom>
        </p:spPr>
      </p:pic>
      <p:sp>
        <p:nvSpPr>
          <p:cNvPr id="3" name="사각형: 둥근 위쪽 모서리 2">
            <a:extLst>
              <a:ext uri="{FF2B5EF4-FFF2-40B4-BE49-F238E27FC236}">
                <a16:creationId xmlns:a16="http://schemas.microsoft.com/office/drawing/2014/main" id="{F5EC11E6-0965-BD87-B4D1-6D467F09549C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BC98266-37B5-3DAE-2749-0737DADE1D5F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29705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10827F2-B2E6-1CB1-9513-A1D209F32124}"/>
              </a:ext>
            </a:extLst>
          </p:cNvPr>
          <p:cNvSpPr/>
          <p:nvPr/>
        </p:nvSpPr>
        <p:spPr>
          <a:xfrm>
            <a:off x="3695279" y="2021128"/>
            <a:ext cx="7729959" cy="151447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ko-KR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7AEC92BF-BD07-753A-99FC-2D3F58B9D75D}"/>
              </a:ext>
            </a:extLst>
          </p:cNvPr>
          <p:cNvSpPr/>
          <p:nvPr/>
        </p:nvSpPr>
        <p:spPr>
          <a:xfrm>
            <a:off x="3695279" y="3699660"/>
            <a:ext cx="2219325" cy="2240905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r>
              <a:rPr lang="en-US" altLang="ko-KR" sz="1200">
                <a:solidFill>
                  <a:prstClr val="white">
                    <a:lumMod val="95000"/>
                  </a:prstClr>
                </a:solidFill>
                <a:latin typeface="Arial" panose="020B0604020202020204" pitchFamily="34" charset="0"/>
                <a:ea typeface="맑은 고딕"/>
              </a:rPr>
              <a:t> </a:t>
            </a:r>
            <a:endParaRPr lang="ko-KR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057B19BF-F936-B041-3A95-634A8DE3A834}"/>
              </a:ext>
            </a:extLst>
          </p:cNvPr>
          <p:cNvSpPr/>
          <p:nvPr/>
        </p:nvSpPr>
        <p:spPr>
          <a:xfrm>
            <a:off x="6450597" y="3699660"/>
            <a:ext cx="2219325" cy="2240905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ko-KR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207F3CEA-7C8D-1894-4420-4DA74C826BCD}"/>
              </a:ext>
            </a:extLst>
          </p:cNvPr>
          <p:cNvSpPr/>
          <p:nvPr/>
        </p:nvSpPr>
        <p:spPr>
          <a:xfrm>
            <a:off x="9205913" y="3699660"/>
            <a:ext cx="2219325" cy="2240905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ko-KR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4F0AF2F8-46A6-4EC2-2E2E-1C685BDAFBA7}"/>
              </a:ext>
            </a:extLst>
          </p:cNvPr>
          <p:cNvSpPr/>
          <p:nvPr/>
        </p:nvSpPr>
        <p:spPr>
          <a:xfrm>
            <a:off x="6168310" y="2167425"/>
            <a:ext cx="1142025" cy="114202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5D9D6027-11D0-BADB-8E85-23382ACD48DF}"/>
              </a:ext>
            </a:extLst>
          </p:cNvPr>
          <p:cNvSpPr/>
          <p:nvPr/>
        </p:nvSpPr>
        <p:spPr>
          <a:xfrm>
            <a:off x="7854235" y="2167425"/>
            <a:ext cx="1142025" cy="114202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5A43706C-394E-69D9-8736-0206D4674CE9}"/>
              </a:ext>
            </a:extLst>
          </p:cNvPr>
          <p:cNvSpPr/>
          <p:nvPr/>
        </p:nvSpPr>
        <p:spPr>
          <a:xfrm>
            <a:off x="9540160" y="2167425"/>
            <a:ext cx="1142025" cy="114202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</a:endParaRP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9B1D35D0-74C8-866B-2E23-3F99E93208FF}"/>
              </a:ext>
            </a:extLst>
          </p:cNvPr>
          <p:cNvGrpSpPr/>
          <p:nvPr/>
        </p:nvGrpSpPr>
        <p:grpSpPr>
          <a:xfrm>
            <a:off x="7493385" y="2682875"/>
            <a:ext cx="177800" cy="177800"/>
            <a:chOff x="7416800" y="2590800"/>
            <a:chExt cx="361950" cy="361950"/>
          </a:xfrm>
        </p:grpSpPr>
        <p:cxnSp>
          <p:nvCxnSpPr>
            <p:cNvPr id="15" name="직선 연결선 14">
              <a:extLst>
                <a:ext uri="{FF2B5EF4-FFF2-40B4-BE49-F238E27FC236}">
                  <a16:creationId xmlns:a16="http://schemas.microsoft.com/office/drawing/2014/main" id="{6B424E8F-C8FC-7BE1-323C-300D1882EF4A}"/>
                </a:ext>
              </a:extLst>
            </p:cNvPr>
            <p:cNvCxnSpPr>
              <a:cxnSpLocks/>
            </p:cNvCxnSpPr>
            <p:nvPr/>
          </p:nvCxnSpPr>
          <p:spPr>
            <a:xfrm>
              <a:off x="7597775" y="2590800"/>
              <a:ext cx="0" cy="361950"/>
            </a:xfrm>
            <a:prstGeom prst="line">
              <a:avLst/>
            </a:prstGeom>
            <a:ln w="190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>
              <a:extLst>
                <a:ext uri="{FF2B5EF4-FFF2-40B4-BE49-F238E27FC236}">
                  <a16:creationId xmlns:a16="http://schemas.microsoft.com/office/drawing/2014/main" id="{C9843380-132F-18D9-2391-1349AF4D7E05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7597775" y="2590800"/>
              <a:ext cx="0" cy="361950"/>
            </a:xfrm>
            <a:prstGeom prst="line">
              <a:avLst/>
            </a:prstGeom>
            <a:ln w="190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316A6F5F-11F9-6D56-390D-E4D7FF3449D2}"/>
              </a:ext>
            </a:extLst>
          </p:cNvPr>
          <p:cNvGrpSpPr/>
          <p:nvPr/>
        </p:nvGrpSpPr>
        <p:grpSpPr>
          <a:xfrm>
            <a:off x="9179310" y="2682875"/>
            <a:ext cx="177800" cy="177800"/>
            <a:chOff x="7416800" y="2590800"/>
            <a:chExt cx="361950" cy="361950"/>
          </a:xfrm>
        </p:grpSpPr>
        <p:cxnSp>
          <p:nvCxnSpPr>
            <p:cNvPr id="22" name="직선 연결선 21">
              <a:extLst>
                <a:ext uri="{FF2B5EF4-FFF2-40B4-BE49-F238E27FC236}">
                  <a16:creationId xmlns:a16="http://schemas.microsoft.com/office/drawing/2014/main" id="{3062D23E-E2C7-14E5-EE9A-A921525ED869}"/>
                </a:ext>
              </a:extLst>
            </p:cNvPr>
            <p:cNvCxnSpPr>
              <a:cxnSpLocks/>
            </p:cNvCxnSpPr>
            <p:nvPr/>
          </p:nvCxnSpPr>
          <p:spPr>
            <a:xfrm>
              <a:off x="7597775" y="2590800"/>
              <a:ext cx="0" cy="361950"/>
            </a:xfrm>
            <a:prstGeom prst="line">
              <a:avLst/>
            </a:prstGeom>
            <a:ln w="190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>
              <a:extLst>
                <a:ext uri="{FF2B5EF4-FFF2-40B4-BE49-F238E27FC236}">
                  <a16:creationId xmlns:a16="http://schemas.microsoft.com/office/drawing/2014/main" id="{BFCD18E7-F730-6963-4E10-F6858A36F2AA}"/>
                </a:ext>
              </a:extLst>
            </p:cNvPr>
            <p:cNvCxnSpPr>
              <a:cxnSpLocks/>
            </p:cNvCxnSpPr>
            <p:nvPr/>
          </p:nvCxnSpPr>
          <p:spPr>
            <a:xfrm rot="5400000" flipV="1">
              <a:off x="7597775" y="2590800"/>
              <a:ext cx="0" cy="361950"/>
            </a:xfrm>
            <a:prstGeom prst="line">
              <a:avLst/>
            </a:prstGeom>
            <a:ln w="1905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4C652190-DC63-EF0B-E962-216E3E89BC39}"/>
              </a:ext>
            </a:extLst>
          </p:cNvPr>
          <p:cNvSpPr txBox="1"/>
          <p:nvPr/>
        </p:nvSpPr>
        <p:spPr>
          <a:xfrm>
            <a:off x="4438331" y="2778363"/>
            <a:ext cx="1228541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pic>
        <p:nvPicPr>
          <p:cNvPr id="25" name="그래픽 24">
            <a:extLst>
              <a:ext uri="{FF2B5EF4-FFF2-40B4-BE49-F238E27FC236}">
                <a16:creationId xmlns:a16="http://schemas.microsoft.com/office/drawing/2014/main" id="{C2FA4150-D6EC-65F0-BBCB-522A5BC7015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438331" y="2373550"/>
            <a:ext cx="366713" cy="366713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B26F77E9-1E6E-A6AF-BD94-C607B42BCAA6}"/>
              </a:ext>
            </a:extLst>
          </p:cNvPr>
          <p:cNvSpPr txBox="1"/>
          <p:nvPr/>
        </p:nvSpPr>
        <p:spPr>
          <a:xfrm>
            <a:off x="6467613" y="2615327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 sz="1600"/>
              <a:t>키워드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2152F77-B2E2-CE46-1FBF-54594F562831}"/>
              </a:ext>
            </a:extLst>
          </p:cNvPr>
          <p:cNvSpPr txBox="1"/>
          <p:nvPr/>
        </p:nvSpPr>
        <p:spPr>
          <a:xfrm>
            <a:off x="8153538" y="2615327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 sz="1600"/>
              <a:t>키워드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A9A9852-B316-A72B-DDE1-F267AF0ACA5F}"/>
              </a:ext>
            </a:extLst>
          </p:cNvPr>
          <p:cNvSpPr txBox="1"/>
          <p:nvPr/>
        </p:nvSpPr>
        <p:spPr>
          <a:xfrm>
            <a:off x="9839463" y="2615327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 sz="1600"/>
              <a:t>키워드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C16EA90-AB0D-F788-3AF1-E6F6621BD12D}"/>
              </a:ext>
            </a:extLst>
          </p:cNvPr>
          <p:cNvSpPr txBox="1"/>
          <p:nvPr/>
        </p:nvSpPr>
        <p:spPr>
          <a:xfrm>
            <a:off x="3922441" y="3860823"/>
            <a:ext cx="426399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989C029-5BF9-9BA3-B303-E6FEC821399F}"/>
              </a:ext>
            </a:extLst>
          </p:cNvPr>
          <p:cNvSpPr txBox="1"/>
          <p:nvPr/>
        </p:nvSpPr>
        <p:spPr>
          <a:xfrm>
            <a:off x="3922441" y="432668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B9FD576-C1FB-C437-942A-E32C19A5EF94}"/>
              </a:ext>
            </a:extLst>
          </p:cNvPr>
          <p:cNvSpPr txBox="1"/>
          <p:nvPr/>
        </p:nvSpPr>
        <p:spPr>
          <a:xfrm>
            <a:off x="3922441" y="4836515"/>
            <a:ext cx="176500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38" name="직선 연결선 37">
            <a:extLst>
              <a:ext uri="{FF2B5EF4-FFF2-40B4-BE49-F238E27FC236}">
                <a16:creationId xmlns:a16="http://schemas.microsoft.com/office/drawing/2014/main" id="{EAB7CFD8-3F8A-0409-EE2D-5D1F46ACCDB0}"/>
              </a:ext>
            </a:extLst>
          </p:cNvPr>
          <p:cNvCxnSpPr>
            <a:cxnSpLocks/>
          </p:cNvCxnSpPr>
          <p:nvPr/>
        </p:nvCxnSpPr>
        <p:spPr>
          <a:xfrm>
            <a:off x="3922441" y="4711060"/>
            <a:ext cx="1709032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2C5F3B6F-6147-DC26-669D-BFDB852C13DD}"/>
              </a:ext>
            </a:extLst>
          </p:cNvPr>
          <p:cNvSpPr txBox="1"/>
          <p:nvPr/>
        </p:nvSpPr>
        <p:spPr>
          <a:xfrm>
            <a:off x="6677758" y="3860823"/>
            <a:ext cx="493725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C431E86-5CB4-0183-9D2B-8C0BAAF17895}"/>
              </a:ext>
            </a:extLst>
          </p:cNvPr>
          <p:cNvSpPr txBox="1"/>
          <p:nvPr/>
        </p:nvSpPr>
        <p:spPr>
          <a:xfrm>
            <a:off x="6677758" y="432668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30B1E84-CAB4-97FE-67CA-B4BDAF56CAC7}"/>
              </a:ext>
            </a:extLst>
          </p:cNvPr>
          <p:cNvSpPr txBox="1"/>
          <p:nvPr/>
        </p:nvSpPr>
        <p:spPr>
          <a:xfrm>
            <a:off x="6677758" y="4836515"/>
            <a:ext cx="176500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45" name="직선 연결선 44">
            <a:extLst>
              <a:ext uri="{FF2B5EF4-FFF2-40B4-BE49-F238E27FC236}">
                <a16:creationId xmlns:a16="http://schemas.microsoft.com/office/drawing/2014/main" id="{1A47653A-EADE-7F2C-7B04-7058A99DE3AC}"/>
              </a:ext>
            </a:extLst>
          </p:cNvPr>
          <p:cNvCxnSpPr>
            <a:cxnSpLocks/>
          </p:cNvCxnSpPr>
          <p:nvPr/>
        </p:nvCxnSpPr>
        <p:spPr>
          <a:xfrm>
            <a:off x="6677758" y="4711060"/>
            <a:ext cx="1709032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4444E94A-B1B7-9DF0-F169-83761E22C10A}"/>
              </a:ext>
            </a:extLst>
          </p:cNvPr>
          <p:cNvSpPr txBox="1"/>
          <p:nvPr/>
        </p:nvSpPr>
        <p:spPr>
          <a:xfrm>
            <a:off x="9433075" y="3860823"/>
            <a:ext cx="501740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6BD9E26-170C-687A-426C-C70DEE0CC374}"/>
              </a:ext>
            </a:extLst>
          </p:cNvPr>
          <p:cNvSpPr txBox="1"/>
          <p:nvPr/>
        </p:nvSpPr>
        <p:spPr>
          <a:xfrm>
            <a:off x="9433075" y="432668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92F226F-8DE7-0B29-922F-498DFF157BB7}"/>
              </a:ext>
            </a:extLst>
          </p:cNvPr>
          <p:cNvSpPr txBox="1"/>
          <p:nvPr/>
        </p:nvSpPr>
        <p:spPr>
          <a:xfrm>
            <a:off x="9433075" y="4836515"/>
            <a:ext cx="176500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2402D0AE-3F13-CA15-4474-37008B3B53DD}"/>
              </a:ext>
            </a:extLst>
          </p:cNvPr>
          <p:cNvCxnSpPr>
            <a:cxnSpLocks/>
          </p:cNvCxnSpPr>
          <p:nvPr/>
        </p:nvCxnSpPr>
        <p:spPr>
          <a:xfrm>
            <a:off x="9433075" y="4711060"/>
            <a:ext cx="1709032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DD8ED656-4745-A1D7-A792-614941CD8F96}"/>
              </a:ext>
            </a:extLst>
          </p:cNvPr>
          <p:cNvGrpSpPr/>
          <p:nvPr/>
        </p:nvGrpSpPr>
        <p:grpSpPr>
          <a:xfrm>
            <a:off x="6067249" y="4665719"/>
            <a:ext cx="230703" cy="308787"/>
            <a:chOff x="2696647" y="4661805"/>
            <a:chExt cx="230703" cy="308787"/>
          </a:xfrm>
        </p:grpSpPr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B9ACFC0F-2D54-3FFE-ACDC-A58831E388F9}"/>
                </a:ext>
              </a:extLst>
            </p:cNvPr>
            <p:cNvGrpSpPr/>
            <p:nvPr/>
          </p:nvGrpSpPr>
          <p:grpSpPr>
            <a:xfrm>
              <a:off x="2696647" y="4661805"/>
              <a:ext cx="157678" cy="308787"/>
              <a:chOff x="2696647" y="4661805"/>
              <a:chExt cx="157678" cy="308787"/>
            </a:xfrm>
          </p:grpSpPr>
          <p:cxnSp>
            <p:nvCxnSpPr>
              <p:cNvPr id="55" name="직선 연결선 54">
                <a:extLst>
                  <a:ext uri="{FF2B5EF4-FFF2-40B4-BE49-F238E27FC236}">
                    <a16:creationId xmlns:a16="http://schemas.microsoft.com/office/drawing/2014/main" id="{3E3255FA-1F17-F99C-94B9-5F23160AE36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6647" y="4661805"/>
                <a:ext cx="157678" cy="150480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직선 연결선 57">
                <a:extLst>
                  <a:ext uri="{FF2B5EF4-FFF2-40B4-BE49-F238E27FC236}">
                    <a16:creationId xmlns:a16="http://schemas.microsoft.com/office/drawing/2014/main" id="{9EC7DBDC-D2B8-F309-2013-28B7C5CAB4C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696647" y="4820112"/>
                <a:ext cx="157678" cy="150480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B41C5DA-D493-B869-DC27-DD6C26D3BCD8}"/>
                </a:ext>
              </a:extLst>
            </p:cNvPr>
            <p:cNvGrpSpPr/>
            <p:nvPr/>
          </p:nvGrpSpPr>
          <p:grpSpPr>
            <a:xfrm>
              <a:off x="2769672" y="4661805"/>
              <a:ext cx="157678" cy="308787"/>
              <a:chOff x="2696647" y="4661805"/>
              <a:chExt cx="157678" cy="308787"/>
            </a:xfrm>
          </p:grpSpPr>
          <p:cxnSp>
            <p:nvCxnSpPr>
              <p:cNvPr id="61" name="직선 연결선 60">
                <a:extLst>
                  <a:ext uri="{FF2B5EF4-FFF2-40B4-BE49-F238E27FC236}">
                    <a16:creationId xmlns:a16="http://schemas.microsoft.com/office/drawing/2014/main" id="{3E3BCFB3-D140-8B26-47D7-7E10E43EC3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6647" y="4661805"/>
                <a:ext cx="157678" cy="150480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직선 연결선 61">
                <a:extLst>
                  <a:ext uri="{FF2B5EF4-FFF2-40B4-BE49-F238E27FC236}">
                    <a16:creationId xmlns:a16="http://schemas.microsoft.com/office/drawing/2014/main" id="{4634CD99-52F6-043E-8223-8C9717804B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696647" y="4820112"/>
                <a:ext cx="157678" cy="150480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9A1317BC-F31D-1D4F-60F8-F5E79F3D8ECF}"/>
              </a:ext>
            </a:extLst>
          </p:cNvPr>
          <p:cNvGrpSpPr/>
          <p:nvPr/>
        </p:nvGrpSpPr>
        <p:grpSpPr>
          <a:xfrm>
            <a:off x="8822567" y="4665719"/>
            <a:ext cx="230703" cy="308787"/>
            <a:chOff x="2696647" y="4661805"/>
            <a:chExt cx="230703" cy="308787"/>
          </a:xfrm>
        </p:grpSpPr>
        <p:grpSp>
          <p:nvGrpSpPr>
            <p:cNvPr id="129" name="그룹 128">
              <a:extLst>
                <a:ext uri="{FF2B5EF4-FFF2-40B4-BE49-F238E27FC236}">
                  <a16:creationId xmlns:a16="http://schemas.microsoft.com/office/drawing/2014/main" id="{EDEAE4F7-AC7B-6C1D-086E-F399C319F96F}"/>
                </a:ext>
              </a:extLst>
            </p:cNvPr>
            <p:cNvGrpSpPr/>
            <p:nvPr/>
          </p:nvGrpSpPr>
          <p:grpSpPr>
            <a:xfrm>
              <a:off x="2696647" y="4661805"/>
              <a:ext cx="157678" cy="308787"/>
              <a:chOff x="2696647" y="4661805"/>
              <a:chExt cx="157678" cy="308787"/>
            </a:xfrm>
          </p:grpSpPr>
          <p:cxnSp>
            <p:nvCxnSpPr>
              <p:cNvPr id="133" name="직선 연결선 132">
                <a:extLst>
                  <a:ext uri="{FF2B5EF4-FFF2-40B4-BE49-F238E27FC236}">
                    <a16:creationId xmlns:a16="http://schemas.microsoft.com/office/drawing/2014/main" id="{A4AA2179-4F37-BD1E-C01E-061AAD16E0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6647" y="4661805"/>
                <a:ext cx="157678" cy="150480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직선 연결선 133">
                <a:extLst>
                  <a:ext uri="{FF2B5EF4-FFF2-40B4-BE49-F238E27FC236}">
                    <a16:creationId xmlns:a16="http://schemas.microsoft.com/office/drawing/2014/main" id="{DBE3678F-11C6-91AC-07BF-0CA97087701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696647" y="4820112"/>
                <a:ext cx="157678" cy="150480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B17F3ABB-F050-ED51-21C8-23F2B0B325D5}"/>
                </a:ext>
              </a:extLst>
            </p:cNvPr>
            <p:cNvGrpSpPr/>
            <p:nvPr/>
          </p:nvGrpSpPr>
          <p:grpSpPr>
            <a:xfrm>
              <a:off x="2769672" y="4661805"/>
              <a:ext cx="157678" cy="308787"/>
              <a:chOff x="2696647" y="4661805"/>
              <a:chExt cx="157678" cy="308787"/>
            </a:xfrm>
          </p:grpSpPr>
          <p:cxnSp>
            <p:nvCxnSpPr>
              <p:cNvPr id="131" name="직선 연결선 130">
                <a:extLst>
                  <a:ext uri="{FF2B5EF4-FFF2-40B4-BE49-F238E27FC236}">
                    <a16:creationId xmlns:a16="http://schemas.microsoft.com/office/drawing/2014/main" id="{5825488C-709A-6E03-40D8-09FCAF9F88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6647" y="4661805"/>
                <a:ext cx="157678" cy="150480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직선 연결선 131">
                <a:extLst>
                  <a:ext uri="{FF2B5EF4-FFF2-40B4-BE49-F238E27FC236}">
                    <a16:creationId xmlns:a16="http://schemas.microsoft.com/office/drawing/2014/main" id="{5F18F547-051D-773B-36BC-3DDC4F617DA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696647" y="4820112"/>
                <a:ext cx="157678" cy="150480"/>
              </a:xfrm>
              <a:prstGeom prst="line">
                <a:avLst/>
              </a:prstGeom>
              <a:ln w="19050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35" name="TextBox 134">
            <a:extLst>
              <a:ext uri="{FF2B5EF4-FFF2-40B4-BE49-F238E27FC236}">
                <a16:creationId xmlns:a16="http://schemas.microsoft.com/office/drawing/2014/main" id="{B2D211F0-E237-8506-BB8D-6A35FFBA5510}"/>
              </a:ext>
            </a:extLst>
          </p:cNvPr>
          <p:cNvSpPr txBox="1"/>
          <p:nvPr/>
        </p:nvSpPr>
        <p:spPr>
          <a:xfrm>
            <a:off x="1258074" y="3916115"/>
            <a:ext cx="1788951" cy="6456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메시지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적어주세요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1150A926-A581-8624-3083-722075666D4B}"/>
              </a:ext>
            </a:extLst>
          </p:cNvPr>
          <p:cNvSpPr txBox="1"/>
          <p:nvPr/>
        </p:nvSpPr>
        <p:spPr>
          <a:xfrm>
            <a:off x="1258074" y="4757612"/>
            <a:ext cx="1788951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10" name="슬라이드 번호 개체 틀 1">
            <a:extLst>
              <a:ext uri="{FF2B5EF4-FFF2-40B4-BE49-F238E27FC236}">
                <a16:creationId xmlns:a16="http://schemas.microsoft.com/office/drawing/2014/main" id="{E2343AA3-878B-1F87-5340-50CE90B6F4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133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" name="사각형: 둥근 위쪽 모서리 1">
            <a:extLst>
              <a:ext uri="{FF2B5EF4-FFF2-40B4-BE49-F238E27FC236}">
                <a16:creationId xmlns:a16="http://schemas.microsoft.com/office/drawing/2014/main" id="{F1A20A40-6441-CCF6-C457-180F4E87C1B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B17F889-72EF-A73A-EE26-99E0CD97F08B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1513034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이등변 삼각형 9">
            <a:extLst>
              <a:ext uri="{FF2B5EF4-FFF2-40B4-BE49-F238E27FC236}">
                <a16:creationId xmlns:a16="http://schemas.microsoft.com/office/drawing/2014/main" id="{1A82242F-AE31-262C-E688-3F885E91F39F}"/>
              </a:ext>
            </a:extLst>
          </p:cNvPr>
          <p:cNvSpPr/>
          <p:nvPr/>
        </p:nvSpPr>
        <p:spPr>
          <a:xfrm>
            <a:off x="-1" y="5695950"/>
            <a:ext cx="5857875" cy="1162050"/>
          </a:xfrm>
          <a:prstGeom prst="triangle">
            <a:avLst>
              <a:gd name="adj" fmla="val 0"/>
            </a:avLst>
          </a:prstGeom>
          <a:solidFill>
            <a:schemeClr val="accent3">
              <a:alpha val="7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이등변 삼각형 10">
            <a:extLst>
              <a:ext uri="{FF2B5EF4-FFF2-40B4-BE49-F238E27FC236}">
                <a16:creationId xmlns:a16="http://schemas.microsoft.com/office/drawing/2014/main" id="{290CD805-51A8-C29E-178D-B278F52AEB43}"/>
              </a:ext>
            </a:extLst>
          </p:cNvPr>
          <p:cNvSpPr/>
          <p:nvPr/>
        </p:nvSpPr>
        <p:spPr>
          <a:xfrm flipH="1" flipV="1">
            <a:off x="3365500" y="0"/>
            <a:ext cx="8826500" cy="1162050"/>
          </a:xfrm>
          <a:prstGeom prst="triangle">
            <a:avLst>
              <a:gd name="adj" fmla="val 0"/>
            </a:avLst>
          </a:prstGeom>
          <a:solidFill>
            <a:schemeClr val="accent3">
              <a:lumMod val="60000"/>
              <a:lumOff val="40000"/>
              <a:alpha val="3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3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692F34D-7735-4A86-0DBA-329F45DF1F6A}"/>
              </a:ext>
            </a:extLst>
          </p:cNvPr>
          <p:cNvSpPr txBox="1"/>
          <p:nvPr/>
        </p:nvSpPr>
        <p:spPr>
          <a:xfrm>
            <a:off x="1365250" y="1932403"/>
            <a:ext cx="3139321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미스터 피피티 템플릿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136</a:t>
            </a: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장 </a:t>
            </a: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10</a:t>
            </a: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색상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AFD2844-2C19-0342-E7C2-60F9AD3C8B3F}"/>
              </a:ext>
            </a:extLst>
          </p:cNvPr>
          <p:cNvSpPr txBox="1"/>
          <p:nvPr/>
        </p:nvSpPr>
        <p:spPr>
          <a:xfrm>
            <a:off x="1365250" y="3601174"/>
            <a:ext cx="20694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 sz="1600"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브랜드 이름을 입력하세요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F017F279-3E60-232D-5333-0A7E35FEF8DF}"/>
              </a:ext>
            </a:extLst>
          </p:cNvPr>
          <p:cNvSpPr txBox="1"/>
          <p:nvPr/>
        </p:nvSpPr>
        <p:spPr>
          <a:xfrm>
            <a:off x="1365250" y="3933479"/>
            <a:ext cx="2727670" cy="5398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400" err="1"/>
              <a:t>피피티</a:t>
            </a:r>
            <a:r>
              <a:rPr lang="ko-KR" altLang="en-US" sz="1400"/>
              <a:t> 디자인 고민과 시간을 줄이고 싶다면 미스터 </a:t>
            </a:r>
            <a:r>
              <a:rPr lang="ko-KR" altLang="en-US" sz="1400" err="1"/>
              <a:t>피피티에게</a:t>
            </a:r>
            <a:r>
              <a:rPr lang="ko-KR" altLang="en-US" sz="1400"/>
              <a:t> 물어보세요</a:t>
            </a:r>
            <a:r>
              <a:rPr lang="en-US" altLang="ko-KR" sz="1400"/>
              <a:t>!</a:t>
            </a:r>
          </a:p>
        </p:txBody>
      </p:sp>
      <p:cxnSp>
        <p:nvCxnSpPr>
          <p:cNvPr id="40" name="직선 연결선 39">
            <a:extLst>
              <a:ext uri="{FF2B5EF4-FFF2-40B4-BE49-F238E27FC236}">
                <a16:creationId xmlns:a16="http://schemas.microsoft.com/office/drawing/2014/main" id="{019D6AFB-719D-375E-36B4-3F4575DEF58C}"/>
              </a:ext>
            </a:extLst>
          </p:cNvPr>
          <p:cNvCxnSpPr>
            <a:cxnSpLocks/>
          </p:cNvCxnSpPr>
          <p:nvPr/>
        </p:nvCxnSpPr>
        <p:spPr>
          <a:xfrm>
            <a:off x="1365250" y="3231243"/>
            <a:ext cx="139065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이등변 삼각형 26">
            <a:extLst>
              <a:ext uri="{FF2B5EF4-FFF2-40B4-BE49-F238E27FC236}">
                <a16:creationId xmlns:a16="http://schemas.microsoft.com/office/drawing/2014/main" id="{15B614F0-3CAD-BE73-1DCB-A72A3644DC80}"/>
              </a:ext>
            </a:extLst>
          </p:cNvPr>
          <p:cNvSpPr/>
          <p:nvPr/>
        </p:nvSpPr>
        <p:spPr>
          <a:xfrm flipH="1">
            <a:off x="7874170" y="-647700"/>
            <a:ext cx="4317830" cy="7505700"/>
          </a:xfrm>
          <a:prstGeom prst="triangle">
            <a:avLst>
              <a:gd name="adj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래픽 52">
            <a:extLst>
              <a:ext uri="{FF2B5EF4-FFF2-40B4-BE49-F238E27FC236}">
                <a16:creationId xmlns:a16="http://schemas.microsoft.com/office/drawing/2014/main" id="{6E0ECBFF-2277-E040-C4AA-4B10588CF987}"/>
              </a:ext>
            </a:extLst>
          </p:cNvPr>
          <p:cNvGrpSpPr/>
          <p:nvPr/>
        </p:nvGrpSpPr>
        <p:grpSpPr>
          <a:xfrm>
            <a:off x="6145810" y="1294270"/>
            <a:ext cx="5157193" cy="4296436"/>
            <a:chOff x="6145810" y="1294270"/>
            <a:chExt cx="5157193" cy="4296436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4" name="자유형: 도형 3">
              <a:extLst>
                <a:ext uri="{FF2B5EF4-FFF2-40B4-BE49-F238E27FC236}">
                  <a16:creationId xmlns:a16="http://schemas.microsoft.com/office/drawing/2014/main" id="{9D29A0E2-045A-3E30-8011-90E1C8D3003D}"/>
                </a:ext>
              </a:extLst>
            </p:cNvPr>
            <p:cNvSpPr/>
            <p:nvPr/>
          </p:nvSpPr>
          <p:spPr>
            <a:xfrm>
              <a:off x="6145810" y="5378348"/>
              <a:ext cx="4738323" cy="212358"/>
            </a:xfrm>
            <a:custGeom>
              <a:avLst/>
              <a:gdLst>
                <a:gd name="connsiteX0" fmla="*/ 4632145 w 4738323"/>
                <a:gd name="connsiteY0" fmla="*/ 212358 h 212358"/>
                <a:gd name="connsiteX1" fmla="*/ 106179 w 4738323"/>
                <a:gd name="connsiteY1" fmla="*/ 212358 h 212358"/>
                <a:gd name="connsiteX2" fmla="*/ 0 w 4738323"/>
                <a:gd name="connsiteY2" fmla="*/ 106179 h 212358"/>
                <a:gd name="connsiteX3" fmla="*/ 0 w 4738323"/>
                <a:gd name="connsiteY3" fmla="*/ 106179 h 212358"/>
                <a:gd name="connsiteX4" fmla="*/ 106179 w 4738323"/>
                <a:gd name="connsiteY4" fmla="*/ 0 h 212358"/>
                <a:gd name="connsiteX5" fmla="*/ 4632145 w 4738323"/>
                <a:gd name="connsiteY5" fmla="*/ 0 h 212358"/>
                <a:gd name="connsiteX6" fmla="*/ 4738324 w 4738323"/>
                <a:gd name="connsiteY6" fmla="*/ 106179 h 212358"/>
                <a:gd name="connsiteX7" fmla="*/ 4738324 w 4738323"/>
                <a:gd name="connsiteY7" fmla="*/ 106179 h 212358"/>
                <a:gd name="connsiteX8" fmla="*/ 4632145 w 4738323"/>
                <a:gd name="connsiteY8" fmla="*/ 212358 h 2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38323" h="212358">
                  <a:moveTo>
                    <a:pt x="4632145" y="212358"/>
                  </a:moveTo>
                  <a:lnTo>
                    <a:pt x="106179" y="212358"/>
                  </a:lnTo>
                  <a:cubicBezTo>
                    <a:pt x="47482" y="212358"/>
                    <a:pt x="0" y="164876"/>
                    <a:pt x="0" y="106179"/>
                  </a:cubicBezTo>
                  <a:lnTo>
                    <a:pt x="0" y="106179"/>
                  </a:lnTo>
                  <a:cubicBezTo>
                    <a:pt x="0" y="47482"/>
                    <a:pt x="47482" y="0"/>
                    <a:pt x="106179" y="0"/>
                  </a:cubicBezTo>
                  <a:lnTo>
                    <a:pt x="4632145" y="0"/>
                  </a:lnTo>
                  <a:cubicBezTo>
                    <a:pt x="4690842" y="0"/>
                    <a:pt x="4738324" y="47482"/>
                    <a:pt x="4738324" y="106179"/>
                  </a:cubicBezTo>
                  <a:lnTo>
                    <a:pt x="4738324" y="106179"/>
                  </a:lnTo>
                  <a:cubicBezTo>
                    <a:pt x="4738324" y="164876"/>
                    <a:pt x="4690842" y="212358"/>
                    <a:pt x="4632145" y="212358"/>
                  </a:cubicBezTo>
                  <a:close/>
                </a:path>
              </a:pathLst>
            </a:custGeom>
            <a:grpFill/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E16595DF-FB8F-46AF-BAE6-8F58A93E1419}"/>
                </a:ext>
              </a:extLst>
            </p:cNvPr>
            <p:cNvSpPr/>
            <p:nvPr/>
          </p:nvSpPr>
          <p:spPr>
            <a:xfrm>
              <a:off x="6255924" y="1294270"/>
              <a:ext cx="4900038" cy="4048209"/>
            </a:xfrm>
            <a:custGeom>
              <a:avLst/>
              <a:gdLst>
                <a:gd name="connsiteX0" fmla="*/ 4561281 w 4900038"/>
                <a:gd name="connsiteY0" fmla="*/ 2214256 h 4048209"/>
                <a:gd name="connsiteX1" fmla="*/ 4555435 w 4900038"/>
                <a:gd name="connsiteY1" fmla="*/ 2210796 h 4048209"/>
                <a:gd name="connsiteX2" fmla="*/ 4100297 w 4900038"/>
                <a:gd name="connsiteY2" fmla="*/ 2061549 h 4048209"/>
                <a:gd name="connsiteX3" fmla="*/ 3681308 w 4900038"/>
                <a:gd name="connsiteY3" fmla="*/ 1872097 h 4048209"/>
                <a:gd name="connsiteX4" fmla="*/ 3616885 w 4900038"/>
                <a:gd name="connsiteY4" fmla="*/ 1406103 h 4048209"/>
                <a:gd name="connsiteX5" fmla="*/ 3698845 w 4900038"/>
                <a:gd name="connsiteY5" fmla="*/ 888331 h 4048209"/>
                <a:gd name="connsiteX6" fmla="*/ 3433398 w 4900038"/>
                <a:gd name="connsiteY6" fmla="*/ 333934 h 4048209"/>
                <a:gd name="connsiteX7" fmla="*/ 2519425 w 4900038"/>
                <a:gd name="connsiteY7" fmla="*/ 5972 h 4048209"/>
                <a:gd name="connsiteX8" fmla="*/ 1415999 w 4900038"/>
                <a:gd name="connsiteY8" fmla="*/ 702101 h 4048209"/>
                <a:gd name="connsiteX9" fmla="*/ 911709 w 4900038"/>
                <a:gd name="connsiteY9" fmla="*/ 1384509 h 4048209"/>
                <a:gd name="connsiteX10" fmla="*/ 294439 w 4900038"/>
                <a:gd name="connsiteY10" fmla="*/ 2014424 h 4048209"/>
                <a:gd name="connsiteX11" fmla="*/ 23265 w 4900038"/>
                <a:gd name="connsiteY11" fmla="*/ 3103176 h 4048209"/>
                <a:gd name="connsiteX12" fmla="*/ 754349 w 4900038"/>
                <a:gd name="connsiteY12" fmla="*/ 3958692 h 4048209"/>
                <a:gd name="connsiteX13" fmla="*/ 1518121 w 4900038"/>
                <a:gd name="connsiteY13" fmla="*/ 4047691 h 4048209"/>
                <a:gd name="connsiteX14" fmla="*/ 3124644 w 4900038"/>
                <a:gd name="connsiteY14" fmla="*/ 4009872 h 4048209"/>
                <a:gd name="connsiteX15" fmla="*/ 4152551 w 4900038"/>
                <a:gd name="connsiteY15" fmla="*/ 3796918 h 4048209"/>
                <a:gd name="connsiteX16" fmla="*/ 4861326 w 4900038"/>
                <a:gd name="connsiteY16" fmla="*/ 3093870 h 4048209"/>
                <a:gd name="connsiteX17" fmla="*/ 4561161 w 4900038"/>
                <a:gd name="connsiteY17" fmla="*/ 2214494 h 4048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00038" h="4048209">
                  <a:moveTo>
                    <a:pt x="4561281" y="2214256"/>
                  </a:moveTo>
                  <a:cubicBezTo>
                    <a:pt x="4559372" y="2213063"/>
                    <a:pt x="4557463" y="2211989"/>
                    <a:pt x="4555435" y="2210796"/>
                  </a:cubicBezTo>
                  <a:cubicBezTo>
                    <a:pt x="4418118" y="2130863"/>
                    <a:pt x="4256225" y="2100084"/>
                    <a:pt x="4100297" y="2061549"/>
                  </a:cubicBezTo>
                  <a:cubicBezTo>
                    <a:pt x="3955345" y="2025758"/>
                    <a:pt x="3792617" y="1977679"/>
                    <a:pt x="3681308" y="1872097"/>
                  </a:cubicBezTo>
                  <a:cubicBezTo>
                    <a:pt x="3546019" y="1743728"/>
                    <a:pt x="3564869" y="1566803"/>
                    <a:pt x="3616885" y="1406103"/>
                  </a:cubicBezTo>
                  <a:cubicBezTo>
                    <a:pt x="3671525" y="1237409"/>
                    <a:pt x="3723064" y="1067404"/>
                    <a:pt x="3698845" y="888331"/>
                  </a:cubicBezTo>
                  <a:cubicBezTo>
                    <a:pt x="3671287" y="684205"/>
                    <a:pt x="3579424" y="487118"/>
                    <a:pt x="3433398" y="333934"/>
                  </a:cubicBezTo>
                  <a:cubicBezTo>
                    <a:pt x="3206843" y="96284"/>
                    <a:pt x="2855737" y="-29699"/>
                    <a:pt x="2519425" y="5972"/>
                  </a:cubicBezTo>
                  <a:cubicBezTo>
                    <a:pt x="2068104" y="53813"/>
                    <a:pt x="1697433" y="364953"/>
                    <a:pt x="1415999" y="702101"/>
                  </a:cubicBezTo>
                  <a:cubicBezTo>
                    <a:pt x="1231319" y="923287"/>
                    <a:pt x="1122396" y="1174418"/>
                    <a:pt x="911709" y="1384509"/>
                  </a:cubicBezTo>
                  <a:cubicBezTo>
                    <a:pt x="703526" y="1592095"/>
                    <a:pt x="469575" y="1779161"/>
                    <a:pt x="294439" y="2014424"/>
                  </a:cubicBezTo>
                  <a:cubicBezTo>
                    <a:pt x="61203" y="2327593"/>
                    <a:pt x="-52372" y="2726897"/>
                    <a:pt x="23265" y="3103176"/>
                  </a:cubicBezTo>
                  <a:cubicBezTo>
                    <a:pt x="99022" y="3479455"/>
                    <a:pt x="375565" y="3822807"/>
                    <a:pt x="754349" y="3958692"/>
                  </a:cubicBezTo>
                  <a:cubicBezTo>
                    <a:pt x="995578" y="4045186"/>
                    <a:pt x="1260190" y="4046976"/>
                    <a:pt x="1518121" y="4047691"/>
                  </a:cubicBezTo>
                  <a:cubicBezTo>
                    <a:pt x="2054027" y="4049123"/>
                    <a:pt x="2590528" y="4050435"/>
                    <a:pt x="3124644" y="4009872"/>
                  </a:cubicBezTo>
                  <a:cubicBezTo>
                    <a:pt x="3476109" y="3983149"/>
                    <a:pt x="3832345" y="3936502"/>
                    <a:pt x="4152551" y="3796918"/>
                  </a:cubicBezTo>
                  <a:cubicBezTo>
                    <a:pt x="4472759" y="3657335"/>
                    <a:pt x="4756340" y="3412169"/>
                    <a:pt x="4861326" y="3093870"/>
                  </a:cubicBezTo>
                  <a:cubicBezTo>
                    <a:pt x="4965596" y="2777601"/>
                    <a:pt x="4857150" y="2390942"/>
                    <a:pt x="4561161" y="2214494"/>
                  </a:cubicBezTo>
                  <a:close/>
                </a:path>
              </a:pathLst>
            </a:custGeom>
            <a:grpFill/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435ED5ED-5294-FEDD-6BAC-F86688FA43F7}"/>
                </a:ext>
              </a:extLst>
            </p:cNvPr>
            <p:cNvSpPr/>
            <p:nvPr/>
          </p:nvSpPr>
          <p:spPr>
            <a:xfrm>
              <a:off x="6150947" y="2630946"/>
              <a:ext cx="367078" cy="358250"/>
            </a:xfrm>
            <a:custGeom>
              <a:avLst/>
              <a:gdLst>
                <a:gd name="connsiteX0" fmla="*/ 360524 w 367078"/>
                <a:gd name="connsiteY0" fmla="*/ 131583 h 358250"/>
                <a:gd name="connsiteX1" fmla="*/ 314473 w 367078"/>
                <a:gd name="connsiteY1" fmla="*/ 52605 h 358250"/>
                <a:gd name="connsiteX2" fmla="*/ 278206 w 367078"/>
                <a:gd name="connsiteY2" fmla="*/ 24569 h 358250"/>
                <a:gd name="connsiteX3" fmla="*/ 187894 w 367078"/>
                <a:gd name="connsiteY3" fmla="*/ 112 h 358250"/>
                <a:gd name="connsiteX4" fmla="*/ 179066 w 367078"/>
                <a:gd name="connsiteY4" fmla="*/ 112 h 358250"/>
                <a:gd name="connsiteX5" fmla="*/ 110109 w 367078"/>
                <a:gd name="connsiteY5" fmla="*/ 15502 h 358250"/>
                <a:gd name="connsiteX6" fmla="*/ 52486 w 367078"/>
                <a:gd name="connsiteY6" fmla="*/ 52486 h 358250"/>
                <a:gd name="connsiteX7" fmla="*/ 15502 w 367078"/>
                <a:gd name="connsiteY7" fmla="*/ 110109 h 358250"/>
                <a:gd name="connsiteX8" fmla="*/ 112 w 367078"/>
                <a:gd name="connsiteY8" fmla="*/ 179066 h 358250"/>
                <a:gd name="connsiteX9" fmla="*/ 6555 w 367078"/>
                <a:gd name="connsiteY9" fmla="*/ 226667 h 358250"/>
                <a:gd name="connsiteX10" fmla="*/ 52605 w 367078"/>
                <a:gd name="connsiteY10" fmla="*/ 305645 h 358250"/>
                <a:gd name="connsiteX11" fmla="*/ 88873 w 367078"/>
                <a:gd name="connsiteY11" fmla="*/ 333681 h 358250"/>
                <a:gd name="connsiteX12" fmla="*/ 179185 w 367078"/>
                <a:gd name="connsiteY12" fmla="*/ 358138 h 358250"/>
                <a:gd name="connsiteX13" fmla="*/ 188013 w 367078"/>
                <a:gd name="connsiteY13" fmla="*/ 358138 h 358250"/>
                <a:gd name="connsiteX14" fmla="*/ 256970 w 367078"/>
                <a:gd name="connsiteY14" fmla="*/ 342748 h 358250"/>
                <a:gd name="connsiteX15" fmla="*/ 314593 w 367078"/>
                <a:gd name="connsiteY15" fmla="*/ 305765 h 358250"/>
                <a:gd name="connsiteX16" fmla="*/ 351576 w 367078"/>
                <a:gd name="connsiteY16" fmla="*/ 248142 h 358250"/>
                <a:gd name="connsiteX17" fmla="*/ 366966 w 367078"/>
                <a:gd name="connsiteY17" fmla="*/ 179185 h 358250"/>
                <a:gd name="connsiteX18" fmla="*/ 360524 w 367078"/>
                <a:gd name="connsiteY18" fmla="*/ 131583 h 35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7078" h="358250">
                  <a:moveTo>
                    <a:pt x="360524" y="131583"/>
                  </a:moveTo>
                  <a:cubicBezTo>
                    <a:pt x="352054" y="101281"/>
                    <a:pt x="336664" y="74915"/>
                    <a:pt x="314473" y="52605"/>
                  </a:cubicBezTo>
                  <a:cubicBezTo>
                    <a:pt x="302424" y="43300"/>
                    <a:pt x="290374" y="33994"/>
                    <a:pt x="278206" y="24569"/>
                  </a:cubicBezTo>
                  <a:cubicBezTo>
                    <a:pt x="250289" y="8344"/>
                    <a:pt x="220225" y="232"/>
                    <a:pt x="187894" y="112"/>
                  </a:cubicBezTo>
                  <a:lnTo>
                    <a:pt x="179066" y="112"/>
                  </a:lnTo>
                  <a:cubicBezTo>
                    <a:pt x="154370" y="-842"/>
                    <a:pt x="131464" y="4288"/>
                    <a:pt x="110109" y="15502"/>
                  </a:cubicBezTo>
                  <a:cubicBezTo>
                    <a:pt x="87919" y="22660"/>
                    <a:pt x="68711" y="35068"/>
                    <a:pt x="52486" y="52486"/>
                  </a:cubicBezTo>
                  <a:cubicBezTo>
                    <a:pt x="35068" y="68711"/>
                    <a:pt x="22660" y="87919"/>
                    <a:pt x="15502" y="110109"/>
                  </a:cubicBezTo>
                  <a:cubicBezTo>
                    <a:pt x="4288" y="131464"/>
                    <a:pt x="-842" y="154370"/>
                    <a:pt x="112" y="179066"/>
                  </a:cubicBezTo>
                  <a:cubicBezTo>
                    <a:pt x="2260" y="194933"/>
                    <a:pt x="4407" y="210800"/>
                    <a:pt x="6555" y="226667"/>
                  </a:cubicBezTo>
                  <a:cubicBezTo>
                    <a:pt x="15025" y="256970"/>
                    <a:pt x="30415" y="283336"/>
                    <a:pt x="52605" y="305645"/>
                  </a:cubicBezTo>
                  <a:cubicBezTo>
                    <a:pt x="64655" y="314951"/>
                    <a:pt x="76704" y="324256"/>
                    <a:pt x="88873" y="333681"/>
                  </a:cubicBezTo>
                  <a:cubicBezTo>
                    <a:pt x="116790" y="349906"/>
                    <a:pt x="146854" y="358019"/>
                    <a:pt x="179185" y="358138"/>
                  </a:cubicBezTo>
                  <a:lnTo>
                    <a:pt x="188013" y="358138"/>
                  </a:lnTo>
                  <a:cubicBezTo>
                    <a:pt x="212709" y="359093"/>
                    <a:pt x="235615" y="353963"/>
                    <a:pt x="256970" y="342748"/>
                  </a:cubicBezTo>
                  <a:cubicBezTo>
                    <a:pt x="279160" y="335590"/>
                    <a:pt x="298368" y="323183"/>
                    <a:pt x="314593" y="305765"/>
                  </a:cubicBezTo>
                  <a:cubicBezTo>
                    <a:pt x="332011" y="289539"/>
                    <a:pt x="344418" y="270332"/>
                    <a:pt x="351576" y="248142"/>
                  </a:cubicBezTo>
                  <a:cubicBezTo>
                    <a:pt x="362791" y="226786"/>
                    <a:pt x="367921" y="203880"/>
                    <a:pt x="366966" y="179185"/>
                  </a:cubicBezTo>
                  <a:cubicBezTo>
                    <a:pt x="364819" y="163318"/>
                    <a:pt x="362672" y="147451"/>
                    <a:pt x="360524" y="131583"/>
                  </a:cubicBezTo>
                  <a:close/>
                </a:path>
              </a:pathLst>
            </a:custGeom>
            <a:grpFill/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4000C27A-2A2C-7A07-BA6A-606B8A22F8E0}"/>
                </a:ext>
              </a:extLst>
            </p:cNvPr>
            <p:cNvSpPr/>
            <p:nvPr/>
          </p:nvSpPr>
          <p:spPr>
            <a:xfrm>
              <a:off x="10529686" y="2194889"/>
              <a:ext cx="773316" cy="773316"/>
            </a:xfrm>
            <a:custGeom>
              <a:avLst/>
              <a:gdLst>
                <a:gd name="connsiteX0" fmla="*/ 773317 w 773316"/>
                <a:gd name="connsiteY0" fmla="*/ 386658 h 773316"/>
                <a:gd name="connsiteX1" fmla="*/ 386658 w 773316"/>
                <a:gd name="connsiteY1" fmla="*/ 773317 h 773316"/>
                <a:gd name="connsiteX2" fmla="*/ 0 w 773316"/>
                <a:gd name="connsiteY2" fmla="*/ 386658 h 773316"/>
                <a:gd name="connsiteX3" fmla="*/ 386658 w 773316"/>
                <a:gd name="connsiteY3" fmla="*/ 0 h 773316"/>
                <a:gd name="connsiteX4" fmla="*/ 773317 w 773316"/>
                <a:gd name="connsiteY4" fmla="*/ 386658 h 7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3316" h="773316">
                  <a:moveTo>
                    <a:pt x="773317" y="386658"/>
                  </a:moveTo>
                  <a:cubicBezTo>
                    <a:pt x="773317" y="600204"/>
                    <a:pt x="600204" y="773317"/>
                    <a:pt x="386658" y="773317"/>
                  </a:cubicBezTo>
                  <a:cubicBezTo>
                    <a:pt x="173113" y="773317"/>
                    <a:pt x="0" y="600204"/>
                    <a:pt x="0" y="386658"/>
                  </a:cubicBezTo>
                  <a:cubicBezTo>
                    <a:pt x="0" y="173113"/>
                    <a:pt x="173113" y="0"/>
                    <a:pt x="386658" y="0"/>
                  </a:cubicBezTo>
                  <a:cubicBezTo>
                    <a:pt x="600204" y="0"/>
                    <a:pt x="773317" y="173113"/>
                    <a:pt x="773317" y="386658"/>
                  </a:cubicBezTo>
                  <a:close/>
                </a:path>
              </a:pathLst>
            </a:custGeom>
            <a:grpFill/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8" name="그래픽 52">
            <a:extLst>
              <a:ext uri="{FF2B5EF4-FFF2-40B4-BE49-F238E27FC236}">
                <a16:creationId xmlns:a16="http://schemas.microsoft.com/office/drawing/2014/main" id="{7DCB4D43-DC2D-5F8A-D0C9-26AB1B28241D}"/>
              </a:ext>
            </a:extLst>
          </p:cNvPr>
          <p:cNvGrpSpPr/>
          <p:nvPr/>
        </p:nvGrpSpPr>
        <p:grpSpPr>
          <a:xfrm>
            <a:off x="6231111" y="795594"/>
            <a:ext cx="4242861" cy="1538997"/>
            <a:chOff x="6231111" y="795594"/>
            <a:chExt cx="4242861" cy="1538997"/>
          </a:xfrm>
        </p:grpSpPr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BDF94B74-21A4-5736-90E8-202BC82CC3C2}"/>
                </a:ext>
              </a:extLst>
            </p:cNvPr>
            <p:cNvSpPr/>
            <p:nvPr/>
          </p:nvSpPr>
          <p:spPr>
            <a:xfrm>
              <a:off x="9262698" y="795594"/>
              <a:ext cx="515266" cy="515385"/>
            </a:xfrm>
            <a:custGeom>
              <a:avLst/>
              <a:gdLst>
                <a:gd name="connsiteX0" fmla="*/ 206870 w 515266"/>
                <a:gd name="connsiteY0" fmla="*/ 2505 h 515385"/>
                <a:gd name="connsiteX1" fmla="*/ 158791 w 515266"/>
                <a:gd name="connsiteY1" fmla="*/ 16941 h 515385"/>
                <a:gd name="connsiteX2" fmla="*/ 161535 w 515266"/>
                <a:gd name="connsiteY2" fmla="*/ 20520 h 515385"/>
                <a:gd name="connsiteX3" fmla="*/ 147935 w 515266"/>
                <a:gd name="connsiteY3" fmla="*/ 79694 h 515385"/>
                <a:gd name="connsiteX4" fmla="*/ 88761 w 515266"/>
                <a:gd name="connsiteY4" fmla="*/ 66093 h 515385"/>
                <a:gd name="connsiteX5" fmla="*/ 86613 w 515266"/>
                <a:gd name="connsiteY5" fmla="*/ 61679 h 515385"/>
                <a:gd name="connsiteX6" fmla="*/ 52016 w 515266"/>
                <a:gd name="connsiteY6" fmla="*/ 98305 h 515385"/>
                <a:gd name="connsiteX7" fmla="*/ 56430 w 515266"/>
                <a:gd name="connsiteY7" fmla="*/ 100095 h 515385"/>
                <a:gd name="connsiteX8" fmla="*/ 74206 w 515266"/>
                <a:gd name="connsiteY8" fmla="*/ 158075 h 515385"/>
                <a:gd name="connsiteX9" fmla="*/ 16225 w 515266"/>
                <a:gd name="connsiteY9" fmla="*/ 175851 h 515385"/>
                <a:gd name="connsiteX10" fmla="*/ 11691 w 515266"/>
                <a:gd name="connsiteY10" fmla="*/ 172869 h 515385"/>
                <a:gd name="connsiteX11" fmla="*/ 0 w 515266"/>
                <a:gd name="connsiteY11" fmla="*/ 222260 h 515385"/>
                <a:gd name="connsiteX12" fmla="*/ 5368 w 515266"/>
                <a:gd name="connsiteY12" fmla="*/ 221544 h 515385"/>
                <a:gd name="connsiteX13" fmla="*/ 49749 w 515266"/>
                <a:gd name="connsiteY13" fmla="*/ 262942 h 515385"/>
                <a:gd name="connsiteX14" fmla="*/ 8351 w 515266"/>
                <a:gd name="connsiteY14" fmla="*/ 307322 h 515385"/>
                <a:gd name="connsiteX15" fmla="*/ 2267 w 515266"/>
                <a:gd name="connsiteY15" fmla="*/ 306964 h 515385"/>
                <a:gd name="connsiteX16" fmla="*/ 16822 w 515266"/>
                <a:gd name="connsiteY16" fmla="*/ 356117 h 515385"/>
                <a:gd name="connsiteX17" fmla="*/ 21594 w 515266"/>
                <a:gd name="connsiteY17" fmla="*/ 352419 h 515385"/>
                <a:gd name="connsiteX18" fmla="*/ 80767 w 515266"/>
                <a:gd name="connsiteY18" fmla="*/ 366019 h 515385"/>
                <a:gd name="connsiteX19" fmla="*/ 67167 w 515266"/>
                <a:gd name="connsiteY19" fmla="*/ 425193 h 515385"/>
                <a:gd name="connsiteX20" fmla="*/ 61202 w 515266"/>
                <a:gd name="connsiteY20" fmla="*/ 428175 h 515385"/>
                <a:gd name="connsiteX21" fmla="*/ 98663 w 515266"/>
                <a:gd name="connsiteY21" fmla="*/ 463608 h 515385"/>
                <a:gd name="connsiteX22" fmla="*/ 101168 w 515266"/>
                <a:gd name="connsiteY22" fmla="*/ 457524 h 515385"/>
                <a:gd name="connsiteX23" fmla="*/ 159149 w 515266"/>
                <a:gd name="connsiteY23" fmla="*/ 439748 h 515385"/>
                <a:gd name="connsiteX24" fmla="*/ 176925 w 515266"/>
                <a:gd name="connsiteY24" fmla="*/ 497729 h 515385"/>
                <a:gd name="connsiteX25" fmla="*/ 172988 w 515266"/>
                <a:gd name="connsiteY25" fmla="*/ 503574 h 515385"/>
                <a:gd name="connsiteX26" fmla="*/ 223453 w 515266"/>
                <a:gd name="connsiteY26" fmla="*/ 515385 h 515385"/>
                <a:gd name="connsiteX27" fmla="*/ 222498 w 515266"/>
                <a:gd name="connsiteY27" fmla="*/ 508704 h 515385"/>
                <a:gd name="connsiteX28" fmla="*/ 263896 w 515266"/>
                <a:gd name="connsiteY28" fmla="*/ 464324 h 515385"/>
                <a:gd name="connsiteX29" fmla="*/ 308277 w 515266"/>
                <a:gd name="connsiteY29" fmla="*/ 505722 h 515385"/>
                <a:gd name="connsiteX30" fmla="*/ 307799 w 515266"/>
                <a:gd name="connsiteY30" fmla="*/ 512761 h 515385"/>
                <a:gd name="connsiteX31" fmla="*/ 357429 w 515266"/>
                <a:gd name="connsiteY31" fmla="*/ 497729 h 515385"/>
                <a:gd name="connsiteX32" fmla="*/ 353254 w 515266"/>
                <a:gd name="connsiteY32" fmla="*/ 492360 h 515385"/>
                <a:gd name="connsiteX33" fmla="*/ 366854 w 515266"/>
                <a:gd name="connsiteY33" fmla="*/ 433186 h 515385"/>
                <a:gd name="connsiteX34" fmla="*/ 426028 w 515266"/>
                <a:gd name="connsiteY34" fmla="*/ 446787 h 515385"/>
                <a:gd name="connsiteX35" fmla="*/ 429010 w 515266"/>
                <a:gd name="connsiteY35" fmla="*/ 452871 h 515385"/>
                <a:gd name="connsiteX36" fmla="*/ 464205 w 515266"/>
                <a:gd name="connsiteY36" fmla="*/ 415052 h 515385"/>
                <a:gd name="connsiteX37" fmla="*/ 458359 w 515266"/>
                <a:gd name="connsiteY37" fmla="*/ 412666 h 515385"/>
                <a:gd name="connsiteX38" fmla="*/ 440583 w 515266"/>
                <a:gd name="connsiteY38" fmla="*/ 354685 h 515385"/>
                <a:gd name="connsiteX39" fmla="*/ 498563 w 515266"/>
                <a:gd name="connsiteY39" fmla="*/ 336909 h 515385"/>
                <a:gd name="connsiteX40" fmla="*/ 503813 w 515266"/>
                <a:gd name="connsiteY40" fmla="*/ 340488 h 515385"/>
                <a:gd name="connsiteX41" fmla="*/ 515266 w 515266"/>
                <a:gd name="connsiteY41" fmla="*/ 290501 h 515385"/>
                <a:gd name="connsiteX42" fmla="*/ 509539 w 515266"/>
                <a:gd name="connsiteY42" fmla="*/ 291336 h 515385"/>
                <a:gd name="connsiteX43" fmla="*/ 465159 w 515266"/>
                <a:gd name="connsiteY43" fmla="*/ 249938 h 515385"/>
                <a:gd name="connsiteX44" fmla="*/ 506557 w 515266"/>
                <a:gd name="connsiteY44" fmla="*/ 205558 h 515385"/>
                <a:gd name="connsiteX45" fmla="*/ 512164 w 515266"/>
                <a:gd name="connsiteY45" fmla="*/ 205916 h 515385"/>
                <a:gd name="connsiteX46" fmla="*/ 497251 w 515266"/>
                <a:gd name="connsiteY46" fmla="*/ 157360 h 515385"/>
                <a:gd name="connsiteX47" fmla="*/ 493195 w 515266"/>
                <a:gd name="connsiteY47" fmla="*/ 160581 h 515385"/>
                <a:gd name="connsiteX48" fmla="*/ 434021 w 515266"/>
                <a:gd name="connsiteY48" fmla="*/ 146980 h 515385"/>
                <a:gd name="connsiteX49" fmla="*/ 447622 w 515266"/>
                <a:gd name="connsiteY49" fmla="*/ 87806 h 515385"/>
                <a:gd name="connsiteX50" fmla="*/ 452155 w 515266"/>
                <a:gd name="connsiteY50" fmla="*/ 85540 h 515385"/>
                <a:gd name="connsiteX51" fmla="*/ 415291 w 515266"/>
                <a:gd name="connsiteY51" fmla="*/ 51181 h 515385"/>
                <a:gd name="connsiteX52" fmla="*/ 413501 w 515266"/>
                <a:gd name="connsiteY52" fmla="*/ 55476 h 515385"/>
                <a:gd name="connsiteX53" fmla="*/ 355520 w 515266"/>
                <a:gd name="connsiteY53" fmla="*/ 73252 h 515385"/>
                <a:gd name="connsiteX54" fmla="*/ 337744 w 515266"/>
                <a:gd name="connsiteY54" fmla="*/ 15271 h 515385"/>
                <a:gd name="connsiteX55" fmla="*/ 340369 w 515266"/>
                <a:gd name="connsiteY55" fmla="*/ 11334 h 515385"/>
                <a:gd name="connsiteX56" fmla="*/ 291455 w 515266"/>
                <a:gd name="connsiteY56" fmla="*/ 0 h 515385"/>
                <a:gd name="connsiteX57" fmla="*/ 292051 w 515266"/>
                <a:gd name="connsiteY57" fmla="*/ 4295 h 515385"/>
                <a:gd name="connsiteX58" fmla="*/ 250654 w 515266"/>
                <a:gd name="connsiteY58" fmla="*/ 48675 h 515385"/>
                <a:gd name="connsiteX59" fmla="*/ 206273 w 515266"/>
                <a:gd name="connsiteY59" fmla="*/ 7277 h 515385"/>
                <a:gd name="connsiteX60" fmla="*/ 206631 w 515266"/>
                <a:gd name="connsiteY60" fmla="*/ 2625 h 515385"/>
                <a:gd name="connsiteX61" fmla="*/ 252086 w 515266"/>
                <a:gd name="connsiteY61" fmla="*/ 108446 h 515385"/>
                <a:gd name="connsiteX62" fmla="*/ 406462 w 515266"/>
                <a:gd name="connsiteY62" fmla="*/ 252205 h 515385"/>
                <a:gd name="connsiteX63" fmla="*/ 262703 w 515266"/>
                <a:gd name="connsiteY63" fmla="*/ 406582 h 515385"/>
                <a:gd name="connsiteX64" fmla="*/ 108326 w 515266"/>
                <a:gd name="connsiteY64" fmla="*/ 262823 h 515385"/>
                <a:gd name="connsiteX65" fmla="*/ 252086 w 515266"/>
                <a:gd name="connsiteY65" fmla="*/ 108446 h 51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15266" h="515385">
                  <a:moveTo>
                    <a:pt x="206870" y="2505"/>
                  </a:moveTo>
                  <a:cubicBezTo>
                    <a:pt x="190168" y="5846"/>
                    <a:pt x="174062" y="10618"/>
                    <a:pt x="158791" y="16941"/>
                  </a:cubicBezTo>
                  <a:cubicBezTo>
                    <a:pt x="159745" y="18134"/>
                    <a:pt x="160700" y="19208"/>
                    <a:pt x="161535" y="20520"/>
                  </a:cubicBezTo>
                  <a:cubicBezTo>
                    <a:pt x="174062" y="40563"/>
                    <a:pt x="167977" y="67048"/>
                    <a:pt x="147935" y="79694"/>
                  </a:cubicBezTo>
                  <a:cubicBezTo>
                    <a:pt x="127892" y="92221"/>
                    <a:pt x="101407" y="86136"/>
                    <a:pt x="88761" y="66093"/>
                  </a:cubicBezTo>
                  <a:cubicBezTo>
                    <a:pt x="87926" y="64662"/>
                    <a:pt x="87329" y="63111"/>
                    <a:pt x="86613" y="61679"/>
                  </a:cubicBezTo>
                  <a:cubicBezTo>
                    <a:pt x="73967" y="72774"/>
                    <a:pt x="62395" y="85062"/>
                    <a:pt x="52016" y="98305"/>
                  </a:cubicBezTo>
                  <a:cubicBezTo>
                    <a:pt x="53447" y="98902"/>
                    <a:pt x="54998" y="99379"/>
                    <a:pt x="56430" y="100095"/>
                  </a:cubicBezTo>
                  <a:cubicBezTo>
                    <a:pt x="77308" y="111190"/>
                    <a:pt x="85301" y="137198"/>
                    <a:pt x="74206" y="158075"/>
                  </a:cubicBezTo>
                  <a:cubicBezTo>
                    <a:pt x="63111" y="178953"/>
                    <a:pt x="37103" y="186946"/>
                    <a:pt x="16225" y="175851"/>
                  </a:cubicBezTo>
                  <a:cubicBezTo>
                    <a:pt x="14555" y="175016"/>
                    <a:pt x="13123" y="173823"/>
                    <a:pt x="11691" y="172869"/>
                  </a:cubicBezTo>
                  <a:cubicBezTo>
                    <a:pt x="6204" y="188736"/>
                    <a:pt x="2267" y="205200"/>
                    <a:pt x="0" y="222260"/>
                  </a:cubicBezTo>
                  <a:cubicBezTo>
                    <a:pt x="1789" y="222021"/>
                    <a:pt x="3460" y="221544"/>
                    <a:pt x="5368" y="221544"/>
                  </a:cubicBezTo>
                  <a:cubicBezTo>
                    <a:pt x="28990" y="220709"/>
                    <a:pt x="48914" y="239201"/>
                    <a:pt x="49749" y="262942"/>
                  </a:cubicBezTo>
                  <a:cubicBezTo>
                    <a:pt x="50584" y="286564"/>
                    <a:pt x="32092" y="306487"/>
                    <a:pt x="8351" y="307322"/>
                  </a:cubicBezTo>
                  <a:cubicBezTo>
                    <a:pt x="6323" y="307322"/>
                    <a:pt x="4295" y="307084"/>
                    <a:pt x="2267" y="306964"/>
                  </a:cubicBezTo>
                  <a:cubicBezTo>
                    <a:pt x="5488" y="324025"/>
                    <a:pt x="10499" y="340488"/>
                    <a:pt x="16822" y="356117"/>
                  </a:cubicBezTo>
                  <a:cubicBezTo>
                    <a:pt x="18372" y="354805"/>
                    <a:pt x="19923" y="353492"/>
                    <a:pt x="21594" y="352419"/>
                  </a:cubicBezTo>
                  <a:cubicBezTo>
                    <a:pt x="41636" y="339892"/>
                    <a:pt x="68121" y="345976"/>
                    <a:pt x="80767" y="366019"/>
                  </a:cubicBezTo>
                  <a:cubicBezTo>
                    <a:pt x="93294" y="386062"/>
                    <a:pt x="87210" y="412547"/>
                    <a:pt x="67167" y="425193"/>
                  </a:cubicBezTo>
                  <a:cubicBezTo>
                    <a:pt x="65258" y="426386"/>
                    <a:pt x="63230" y="427221"/>
                    <a:pt x="61202" y="428175"/>
                  </a:cubicBezTo>
                  <a:cubicBezTo>
                    <a:pt x="72536" y="441179"/>
                    <a:pt x="85062" y="453110"/>
                    <a:pt x="98663" y="463608"/>
                  </a:cubicBezTo>
                  <a:cubicBezTo>
                    <a:pt x="99379" y="461580"/>
                    <a:pt x="100094" y="459552"/>
                    <a:pt x="101168" y="457524"/>
                  </a:cubicBezTo>
                  <a:cubicBezTo>
                    <a:pt x="112263" y="436646"/>
                    <a:pt x="138271" y="428653"/>
                    <a:pt x="159149" y="439748"/>
                  </a:cubicBezTo>
                  <a:cubicBezTo>
                    <a:pt x="180027" y="450843"/>
                    <a:pt x="188020" y="476851"/>
                    <a:pt x="176925" y="497729"/>
                  </a:cubicBezTo>
                  <a:cubicBezTo>
                    <a:pt x="175851" y="499876"/>
                    <a:pt x="174420" y="501785"/>
                    <a:pt x="172988" y="503574"/>
                  </a:cubicBezTo>
                  <a:cubicBezTo>
                    <a:pt x="189213" y="509182"/>
                    <a:pt x="206035" y="513119"/>
                    <a:pt x="223453" y="515385"/>
                  </a:cubicBezTo>
                  <a:cubicBezTo>
                    <a:pt x="222976" y="513238"/>
                    <a:pt x="222618" y="510971"/>
                    <a:pt x="222498" y="508704"/>
                  </a:cubicBezTo>
                  <a:cubicBezTo>
                    <a:pt x="221663" y="485083"/>
                    <a:pt x="240155" y="465159"/>
                    <a:pt x="263896" y="464324"/>
                  </a:cubicBezTo>
                  <a:cubicBezTo>
                    <a:pt x="287518" y="463489"/>
                    <a:pt x="307442" y="481981"/>
                    <a:pt x="308277" y="505722"/>
                  </a:cubicBezTo>
                  <a:cubicBezTo>
                    <a:pt x="308277" y="508108"/>
                    <a:pt x="308157" y="510494"/>
                    <a:pt x="307799" y="512761"/>
                  </a:cubicBezTo>
                  <a:cubicBezTo>
                    <a:pt x="324979" y="509420"/>
                    <a:pt x="341681" y="504290"/>
                    <a:pt x="357429" y="497729"/>
                  </a:cubicBezTo>
                  <a:cubicBezTo>
                    <a:pt x="355998" y="496058"/>
                    <a:pt x="354447" y="494388"/>
                    <a:pt x="353254" y="492360"/>
                  </a:cubicBezTo>
                  <a:cubicBezTo>
                    <a:pt x="340727" y="472317"/>
                    <a:pt x="346811" y="445832"/>
                    <a:pt x="366854" y="433186"/>
                  </a:cubicBezTo>
                  <a:cubicBezTo>
                    <a:pt x="386897" y="420659"/>
                    <a:pt x="413382" y="426744"/>
                    <a:pt x="426028" y="446787"/>
                  </a:cubicBezTo>
                  <a:cubicBezTo>
                    <a:pt x="427221" y="448815"/>
                    <a:pt x="428175" y="450843"/>
                    <a:pt x="429010" y="452871"/>
                  </a:cubicBezTo>
                  <a:cubicBezTo>
                    <a:pt x="442014" y="441418"/>
                    <a:pt x="453706" y="428772"/>
                    <a:pt x="464205" y="415052"/>
                  </a:cubicBezTo>
                  <a:cubicBezTo>
                    <a:pt x="462176" y="414336"/>
                    <a:pt x="460268" y="413621"/>
                    <a:pt x="458359" y="412666"/>
                  </a:cubicBezTo>
                  <a:cubicBezTo>
                    <a:pt x="437481" y="401571"/>
                    <a:pt x="429488" y="375563"/>
                    <a:pt x="440583" y="354685"/>
                  </a:cubicBezTo>
                  <a:cubicBezTo>
                    <a:pt x="451678" y="333807"/>
                    <a:pt x="477686" y="325814"/>
                    <a:pt x="498563" y="336909"/>
                  </a:cubicBezTo>
                  <a:cubicBezTo>
                    <a:pt x="500472" y="337983"/>
                    <a:pt x="502143" y="339176"/>
                    <a:pt x="503813" y="340488"/>
                  </a:cubicBezTo>
                  <a:cubicBezTo>
                    <a:pt x="509182" y="324502"/>
                    <a:pt x="513118" y="307800"/>
                    <a:pt x="515266" y="290501"/>
                  </a:cubicBezTo>
                  <a:cubicBezTo>
                    <a:pt x="513357" y="290859"/>
                    <a:pt x="511448" y="291217"/>
                    <a:pt x="509539" y="291336"/>
                  </a:cubicBezTo>
                  <a:cubicBezTo>
                    <a:pt x="485917" y="292171"/>
                    <a:pt x="465994" y="273679"/>
                    <a:pt x="465159" y="249938"/>
                  </a:cubicBezTo>
                  <a:cubicBezTo>
                    <a:pt x="464324" y="226316"/>
                    <a:pt x="482816" y="206393"/>
                    <a:pt x="506557" y="205558"/>
                  </a:cubicBezTo>
                  <a:cubicBezTo>
                    <a:pt x="508466" y="205558"/>
                    <a:pt x="510375" y="205796"/>
                    <a:pt x="512164" y="205916"/>
                  </a:cubicBezTo>
                  <a:cubicBezTo>
                    <a:pt x="508704" y="189094"/>
                    <a:pt x="503694" y="172869"/>
                    <a:pt x="497251" y="157360"/>
                  </a:cubicBezTo>
                  <a:cubicBezTo>
                    <a:pt x="495939" y="158433"/>
                    <a:pt x="494627" y="159626"/>
                    <a:pt x="493195" y="160581"/>
                  </a:cubicBezTo>
                  <a:cubicBezTo>
                    <a:pt x="473152" y="173107"/>
                    <a:pt x="446667" y="167023"/>
                    <a:pt x="434021" y="146980"/>
                  </a:cubicBezTo>
                  <a:cubicBezTo>
                    <a:pt x="421494" y="126938"/>
                    <a:pt x="427579" y="100452"/>
                    <a:pt x="447622" y="87806"/>
                  </a:cubicBezTo>
                  <a:cubicBezTo>
                    <a:pt x="449053" y="86852"/>
                    <a:pt x="450724" y="86255"/>
                    <a:pt x="452155" y="85540"/>
                  </a:cubicBezTo>
                  <a:cubicBezTo>
                    <a:pt x="440941" y="72894"/>
                    <a:pt x="428653" y="61441"/>
                    <a:pt x="415291" y="51181"/>
                  </a:cubicBezTo>
                  <a:cubicBezTo>
                    <a:pt x="414694" y="52612"/>
                    <a:pt x="414217" y="54044"/>
                    <a:pt x="413501" y="55476"/>
                  </a:cubicBezTo>
                  <a:cubicBezTo>
                    <a:pt x="402406" y="76353"/>
                    <a:pt x="376398" y="84347"/>
                    <a:pt x="355520" y="73252"/>
                  </a:cubicBezTo>
                  <a:cubicBezTo>
                    <a:pt x="334642" y="62156"/>
                    <a:pt x="326649" y="36149"/>
                    <a:pt x="337744" y="15271"/>
                  </a:cubicBezTo>
                  <a:cubicBezTo>
                    <a:pt x="338460" y="13839"/>
                    <a:pt x="339534" y="12646"/>
                    <a:pt x="340369" y="11334"/>
                  </a:cubicBezTo>
                  <a:cubicBezTo>
                    <a:pt x="324621" y="6084"/>
                    <a:pt x="308277" y="2267"/>
                    <a:pt x="291455" y="0"/>
                  </a:cubicBezTo>
                  <a:cubicBezTo>
                    <a:pt x="291694" y="1432"/>
                    <a:pt x="292051" y="2863"/>
                    <a:pt x="292051" y="4295"/>
                  </a:cubicBezTo>
                  <a:cubicBezTo>
                    <a:pt x="292887" y="27917"/>
                    <a:pt x="274395" y="47840"/>
                    <a:pt x="250654" y="48675"/>
                  </a:cubicBezTo>
                  <a:cubicBezTo>
                    <a:pt x="227032" y="49510"/>
                    <a:pt x="207108" y="31019"/>
                    <a:pt x="206273" y="7277"/>
                  </a:cubicBezTo>
                  <a:cubicBezTo>
                    <a:pt x="206273" y="5727"/>
                    <a:pt x="206512" y="4176"/>
                    <a:pt x="206631" y="2625"/>
                  </a:cubicBezTo>
                  <a:close/>
                  <a:moveTo>
                    <a:pt x="252086" y="108446"/>
                  </a:moveTo>
                  <a:cubicBezTo>
                    <a:pt x="334404" y="105582"/>
                    <a:pt x="403480" y="169886"/>
                    <a:pt x="406462" y="252205"/>
                  </a:cubicBezTo>
                  <a:cubicBezTo>
                    <a:pt x="409326" y="334523"/>
                    <a:pt x="345022" y="403599"/>
                    <a:pt x="262703" y="406582"/>
                  </a:cubicBezTo>
                  <a:cubicBezTo>
                    <a:pt x="180385" y="409445"/>
                    <a:pt x="111309" y="345141"/>
                    <a:pt x="108326" y="262823"/>
                  </a:cubicBezTo>
                  <a:cubicBezTo>
                    <a:pt x="105463" y="180504"/>
                    <a:pt x="169767" y="111428"/>
                    <a:pt x="252086" y="10844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2" name="그래픽 52">
              <a:extLst>
                <a:ext uri="{FF2B5EF4-FFF2-40B4-BE49-F238E27FC236}">
                  <a16:creationId xmlns:a16="http://schemas.microsoft.com/office/drawing/2014/main" id="{6D83C556-4E01-8E36-EC4E-2051DA069F42}"/>
                </a:ext>
              </a:extLst>
            </p:cNvPr>
            <p:cNvGrpSpPr/>
            <p:nvPr/>
          </p:nvGrpSpPr>
          <p:grpSpPr>
            <a:xfrm>
              <a:off x="6231111" y="1448177"/>
              <a:ext cx="965870" cy="886415"/>
              <a:chOff x="6231111" y="1448177"/>
              <a:chExt cx="965870" cy="886415"/>
            </a:xfrm>
          </p:grpSpPr>
          <p:sp>
            <p:nvSpPr>
              <p:cNvPr id="13" name="자유형: 도형 12">
                <a:extLst>
                  <a:ext uri="{FF2B5EF4-FFF2-40B4-BE49-F238E27FC236}">
                    <a16:creationId xmlns:a16="http://schemas.microsoft.com/office/drawing/2014/main" id="{368F0B47-B748-BD85-C269-753D3950518D}"/>
                  </a:ext>
                </a:extLst>
              </p:cNvPr>
              <p:cNvSpPr/>
              <p:nvPr/>
            </p:nvSpPr>
            <p:spPr>
              <a:xfrm>
                <a:off x="6231111" y="1448177"/>
                <a:ext cx="965870" cy="886415"/>
              </a:xfrm>
              <a:custGeom>
                <a:avLst/>
                <a:gdLst>
                  <a:gd name="connsiteX0" fmla="*/ 965870 w 965870"/>
                  <a:gd name="connsiteY0" fmla="*/ 443208 h 886415"/>
                  <a:gd name="connsiteX1" fmla="*/ 482935 w 965870"/>
                  <a:gd name="connsiteY1" fmla="*/ 886415 h 886415"/>
                  <a:gd name="connsiteX2" fmla="*/ 0 w 965870"/>
                  <a:gd name="connsiteY2" fmla="*/ 443208 h 886415"/>
                  <a:gd name="connsiteX3" fmla="*/ 482935 w 965870"/>
                  <a:gd name="connsiteY3" fmla="*/ 0 h 886415"/>
                  <a:gd name="connsiteX4" fmla="*/ 965870 w 965870"/>
                  <a:gd name="connsiteY4" fmla="*/ 443208 h 886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870" h="886415">
                    <a:moveTo>
                      <a:pt x="965870" y="443208"/>
                    </a:moveTo>
                    <a:cubicBezTo>
                      <a:pt x="965870" y="687984"/>
                      <a:pt x="749653" y="886415"/>
                      <a:pt x="482935" y="886415"/>
                    </a:cubicBezTo>
                    <a:cubicBezTo>
                      <a:pt x="216217" y="886415"/>
                      <a:pt x="0" y="687984"/>
                      <a:pt x="0" y="443208"/>
                    </a:cubicBezTo>
                    <a:cubicBezTo>
                      <a:pt x="0" y="198431"/>
                      <a:pt x="216217" y="0"/>
                      <a:pt x="482935" y="0"/>
                    </a:cubicBezTo>
                    <a:cubicBezTo>
                      <a:pt x="749653" y="0"/>
                      <a:pt x="965870" y="198431"/>
                      <a:pt x="965870" y="443208"/>
                    </a:cubicBezTo>
                    <a:close/>
                  </a:path>
                </a:pathLst>
              </a:custGeom>
              <a:solidFill>
                <a:schemeClr val="accent3">
                  <a:lumMod val="20000"/>
                  <a:lumOff val="80000"/>
                </a:schemeClr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4" name="그래픽 52">
                <a:extLst>
                  <a:ext uri="{FF2B5EF4-FFF2-40B4-BE49-F238E27FC236}">
                    <a16:creationId xmlns:a16="http://schemas.microsoft.com/office/drawing/2014/main" id="{13DF5FF9-A92F-724D-1544-24E40E6ABD70}"/>
                  </a:ext>
                </a:extLst>
              </p:cNvPr>
              <p:cNvGrpSpPr/>
              <p:nvPr/>
            </p:nvGrpSpPr>
            <p:grpSpPr>
              <a:xfrm>
                <a:off x="6303646" y="1604343"/>
                <a:ext cx="820798" cy="660098"/>
                <a:chOff x="6303646" y="1604343"/>
                <a:chExt cx="820798" cy="660098"/>
              </a:xfrm>
            </p:grpSpPr>
            <p:sp>
              <p:nvSpPr>
                <p:cNvPr id="15" name="자유형: 도형 14">
                  <a:extLst>
                    <a:ext uri="{FF2B5EF4-FFF2-40B4-BE49-F238E27FC236}">
                      <a16:creationId xmlns:a16="http://schemas.microsoft.com/office/drawing/2014/main" id="{B0E89517-735A-656C-F2E9-33BEF25C7761}"/>
                    </a:ext>
                  </a:extLst>
                </p:cNvPr>
                <p:cNvSpPr/>
                <p:nvPr/>
              </p:nvSpPr>
              <p:spPr>
                <a:xfrm>
                  <a:off x="6303646" y="1777689"/>
                  <a:ext cx="604265" cy="486752"/>
                </a:xfrm>
                <a:custGeom>
                  <a:avLst/>
                  <a:gdLst>
                    <a:gd name="connsiteX0" fmla="*/ 398946 w 604265"/>
                    <a:gd name="connsiteY0" fmla="*/ 120614 h 486752"/>
                    <a:gd name="connsiteX1" fmla="*/ 22310 w 604265"/>
                    <a:gd name="connsiteY1" fmla="*/ 0 h 486752"/>
                    <a:gd name="connsiteX2" fmla="*/ 0 w 604265"/>
                    <a:gd name="connsiteY2" fmla="*/ 120614 h 486752"/>
                    <a:gd name="connsiteX3" fmla="*/ 398946 w 604265"/>
                    <a:gd name="connsiteY3" fmla="*/ 486753 h 486752"/>
                    <a:gd name="connsiteX4" fmla="*/ 604265 w 604265"/>
                    <a:gd name="connsiteY4" fmla="*/ 434618 h 486752"/>
                    <a:gd name="connsiteX5" fmla="*/ 398946 w 604265"/>
                    <a:gd name="connsiteY5" fmla="*/ 120734 h 486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4265" h="486752">
                      <a:moveTo>
                        <a:pt x="398946" y="120614"/>
                      </a:moveTo>
                      <a:lnTo>
                        <a:pt x="22310" y="0"/>
                      </a:lnTo>
                      <a:cubicBezTo>
                        <a:pt x="7635" y="38773"/>
                        <a:pt x="0" y="79575"/>
                        <a:pt x="0" y="120614"/>
                      </a:cubicBezTo>
                      <a:cubicBezTo>
                        <a:pt x="0" y="321400"/>
                        <a:pt x="180146" y="486753"/>
                        <a:pt x="398946" y="486753"/>
                      </a:cubicBezTo>
                      <a:cubicBezTo>
                        <a:pt x="471244" y="486753"/>
                        <a:pt x="542228" y="468738"/>
                        <a:pt x="604265" y="434618"/>
                      </a:cubicBezTo>
                      <a:lnTo>
                        <a:pt x="398946" y="12073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6" name="자유형: 도형 15">
                  <a:extLst>
                    <a:ext uri="{FF2B5EF4-FFF2-40B4-BE49-F238E27FC236}">
                      <a16:creationId xmlns:a16="http://schemas.microsoft.com/office/drawing/2014/main" id="{359A8EBF-A4EB-821F-040C-35B0CE140A8C}"/>
                    </a:ext>
                  </a:extLst>
                </p:cNvPr>
                <p:cNvSpPr/>
                <p:nvPr/>
              </p:nvSpPr>
              <p:spPr>
                <a:xfrm>
                  <a:off x="6723232" y="1891385"/>
                  <a:ext cx="399065" cy="312452"/>
                </a:xfrm>
                <a:custGeom>
                  <a:avLst/>
                  <a:gdLst>
                    <a:gd name="connsiteX0" fmla="*/ 0 w 399065"/>
                    <a:gd name="connsiteY0" fmla="*/ 0 h 312452"/>
                    <a:gd name="connsiteX1" fmla="*/ 207944 w 399065"/>
                    <a:gd name="connsiteY1" fmla="*/ 312452 h 312452"/>
                    <a:gd name="connsiteX2" fmla="*/ 348004 w 399065"/>
                    <a:gd name="connsiteY2" fmla="*/ 179192 h 312452"/>
                    <a:gd name="connsiteX3" fmla="*/ 399066 w 399065"/>
                    <a:gd name="connsiteY3" fmla="*/ 0 h 312452"/>
                    <a:gd name="connsiteX4" fmla="*/ 119 w 399065"/>
                    <a:gd name="connsiteY4" fmla="*/ 0 h 312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065" h="312452">
                      <a:moveTo>
                        <a:pt x="0" y="0"/>
                      </a:moveTo>
                      <a:lnTo>
                        <a:pt x="207944" y="312452"/>
                      </a:lnTo>
                      <a:cubicBezTo>
                        <a:pt x="266282" y="279764"/>
                        <a:pt x="314480" y="233832"/>
                        <a:pt x="348004" y="179192"/>
                      </a:cubicBezTo>
                      <a:cubicBezTo>
                        <a:pt x="381409" y="124432"/>
                        <a:pt x="399066" y="62753"/>
                        <a:pt x="399066" y="0"/>
                      </a:cubicBezTo>
                      <a:lnTo>
                        <a:pt x="119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" name="자유형: 도형 16">
                  <a:extLst>
                    <a:ext uri="{FF2B5EF4-FFF2-40B4-BE49-F238E27FC236}">
                      <a16:creationId xmlns:a16="http://schemas.microsoft.com/office/drawing/2014/main" id="{8743B014-F7B1-2FD4-ACAD-1C2E75FAEBDC}"/>
                    </a:ext>
                  </a:extLst>
                </p:cNvPr>
                <p:cNvSpPr/>
                <p:nvPr/>
              </p:nvSpPr>
              <p:spPr>
                <a:xfrm>
                  <a:off x="6725499" y="1604343"/>
                  <a:ext cx="398946" cy="269503"/>
                </a:xfrm>
                <a:custGeom>
                  <a:avLst/>
                  <a:gdLst>
                    <a:gd name="connsiteX0" fmla="*/ 0 w 398946"/>
                    <a:gd name="connsiteY0" fmla="*/ 269504 h 269503"/>
                    <a:gd name="connsiteX1" fmla="*/ 398946 w 398946"/>
                    <a:gd name="connsiteY1" fmla="*/ 264493 h 269503"/>
                    <a:gd name="connsiteX2" fmla="*/ 364230 w 398946"/>
                    <a:gd name="connsiteY2" fmla="*/ 120018 h 269503"/>
                    <a:gd name="connsiteX3" fmla="*/ 270100 w 398946"/>
                    <a:gd name="connsiteY3" fmla="*/ 0 h 269503"/>
                    <a:gd name="connsiteX4" fmla="*/ 119 w 398946"/>
                    <a:gd name="connsiteY4" fmla="*/ 269504 h 269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8946" h="269503">
                      <a:moveTo>
                        <a:pt x="0" y="269504"/>
                      </a:moveTo>
                      <a:lnTo>
                        <a:pt x="398946" y="264493"/>
                      </a:lnTo>
                      <a:cubicBezTo>
                        <a:pt x="398231" y="214625"/>
                        <a:pt x="386420" y="165472"/>
                        <a:pt x="364230" y="120018"/>
                      </a:cubicBezTo>
                      <a:cubicBezTo>
                        <a:pt x="342039" y="74564"/>
                        <a:pt x="310066" y="33643"/>
                        <a:pt x="270100" y="0"/>
                      </a:cubicBezTo>
                      <a:lnTo>
                        <a:pt x="119" y="269504"/>
                      </a:lnTo>
                      <a:close/>
                    </a:path>
                  </a:pathLst>
                </a:custGeom>
                <a:solidFill>
                  <a:srgbClr val="FEFEFF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8" name="그래픽 52">
              <a:extLst>
                <a:ext uri="{FF2B5EF4-FFF2-40B4-BE49-F238E27FC236}">
                  <a16:creationId xmlns:a16="http://schemas.microsoft.com/office/drawing/2014/main" id="{B5541E3D-C110-ADF8-32B2-C2A45EC660C9}"/>
                </a:ext>
              </a:extLst>
            </p:cNvPr>
            <p:cNvGrpSpPr/>
            <p:nvPr/>
          </p:nvGrpSpPr>
          <p:grpSpPr>
            <a:xfrm>
              <a:off x="7648897" y="1053525"/>
              <a:ext cx="986986" cy="751603"/>
              <a:chOff x="7648897" y="1053525"/>
              <a:chExt cx="986986" cy="751603"/>
            </a:xfrm>
          </p:grpSpPr>
          <p:sp>
            <p:nvSpPr>
              <p:cNvPr id="19" name="자유형: 도형 18">
                <a:extLst>
                  <a:ext uri="{FF2B5EF4-FFF2-40B4-BE49-F238E27FC236}">
                    <a16:creationId xmlns:a16="http://schemas.microsoft.com/office/drawing/2014/main" id="{1FDFE7FC-A864-2FF5-2654-5DFA2A51661E}"/>
                  </a:ext>
                </a:extLst>
              </p:cNvPr>
              <p:cNvSpPr/>
              <p:nvPr/>
            </p:nvSpPr>
            <p:spPr>
              <a:xfrm>
                <a:off x="7726205" y="1457960"/>
                <a:ext cx="144474" cy="347169"/>
              </a:xfrm>
              <a:custGeom>
                <a:avLst/>
                <a:gdLst>
                  <a:gd name="connsiteX0" fmla="*/ 0 w 144474"/>
                  <a:gd name="connsiteY0" fmla="*/ 0 h 347169"/>
                  <a:gd name="connsiteX1" fmla="*/ 144475 w 144474"/>
                  <a:gd name="connsiteY1" fmla="*/ 0 h 347169"/>
                  <a:gd name="connsiteX2" fmla="*/ 144475 w 144474"/>
                  <a:gd name="connsiteY2" fmla="*/ 347169 h 347169"/>
                  <a:gd name="connsiteX3" fmla="*/ 0 w 144474"/>
                  <a:gd name="connsiteY3" fmla="*/ 347169 h 347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474" h="347169">
                    <a:moveTo>
                      <a:pt x="0" y="0"/>
                    </a:moveTo>
                    <a:lnTo>
                      <a:pt x="144475" y="0"/>
                    </a:lnTo>
                    <a:lnTo>
                      <a:pt x="144475" y="347169"/>
                    </a:lnTo>
                    <a:lnTo>
                      <a:pt x="0" y="347169"/>
                    </a:lnTo>
                    <a:close/>
                  </a:path>
                </a:pathLst>
              </a:custGeom>
              <a:solidFill>
                <a:schemeClr val="accent3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20" name="자유형: 도형 19">
                <a:extLst>
                  <a:ext uri="{FF2B5EF4-FFF2-40B4-BE49-F238E27FC236}">
                    <a16:creationId xmlns:a16="http://schemas.microsoft.com/office/drawing/2014/main" id="{BDE50754-4643-5269-C03C-3BF4980C5A44}"/>
                  </a:ext>
                </a:extLst>
              </p:cNvPr>
              <p:cNvSpPr/>
              <p:nvPr/>
            </p:nvSpPr>
            <p:spPr>
              <a:xfrm>
                <a:off x="7949539" y="1288073"/>
                <a:ext cx="144474" cy="517055"/>
              </a:xfrm>
              <a:custGeom>
                <a:avLst/>
                <a:gdLst>
                  <a:gd name="connsiteX0" fmla="*/ 0 w 144474"/>
                  <a:gd name="connsiteY0" fmla="*/ 0 h 517055"/>
                  <a:gd name="connsiteX1" fmla="*/ 144475 w 144474"/>
                  <a:gd name="connsiteY1" fmla="*/ 0 h 517055"/>
                  <a:gd name="connsiteX2" fmla="*/ 144475 w 144474"/>
                  <a:gd name="connsiteY2" fmla="*/ 517056 h 517055"/>
                  <a:gd name="connsiteX3" fmla="*/ 0 w 144474"/>
                  <a:gd name="connsiteY3" fmla="*/ 517056 h 517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474" h="517055">
                    <a:moveTo>
                      <a:pt x="0" y="0"/>
                    </a:moveTo>
                    <a:lnTo>
                      <a:pt x="144475" y="0"/>
                    </a:lnTo>
                    <a:lnTo>
                      <a:pt x="144475" y="517056"/>
                    </a:lnTo>
                    <a:lnTo>
                      <a:pt x="0" y="517056"/>
                    </a:lnTo>
                    <a:close/>
                  </a:path>
                </a:pathLst>
              </a:custGeom>
              <a:solidFill>
                <a:schemeClr val="accent3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21" name="자유형: 도형 20">
                <a:extLst>
                  <a:ext uri="{FF2B5EF4-FFF2-40B4-BE49-F238E27FC236}">
                    <a16:creationId xmlns:a16="http://schemas.microsoft.com/office/drawing/2014/main" id="{ACCA3CAC-CFDF-8222-3CFC-880844370D2A}"/>
                  </a:ext>
                </a:extLst>
              </p:cNvPr>
              <p:cNvSpPr/>
              <p:nvPr/>
            </p:nvSpPr>
            <p:spPr>
              <a:xfrm>
                <a:off x="8172753" y="1053525"/>
                <a:ext cx="144474" cy="751484"/>
              </a:xfrm>
              <a:custGeom>
                <a:avLst/>
                <a:gdLst>
                  <a:gd name="connsiteX0" fmla="*/ 0 w 144474"/>
                  <a:gd name="connsiteY0" fmla="*/ 0 h 751484"/>
                  <a:gd name="connsiteX1" fmla="*/ 144475 w 144474"/>
                  <a:gd name="connsiteY1" fmla="*/ 0 h 751484"/>
                  <a:gd name="connsiteX2" fmla="*/ 144475 w 144474"/>
                  <a:gd name="connsiteY2" fmla="*/ 751484 h 751484"/>
                  <a:gd name="connsiteX3" fmla="*/ 0 w 144474"/>
                  <a:gd name="connsiteY3" fmla="*/ 751484 h 751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474" h="751484">
                    <a:moveTo>
                      <a:pt x="0" y="0"/>
                    </a:moveTo>
                    <a:lnTo>
                      <a:pt x="144475" y="0"/>
                    </a:lnTo>
                    <a:lnTo>
                      <a:pt x="144475" y="751484"/>
                    </a:lnTo>
                    <a:lnTo>
                      <a:pt x="0" y="751484"/>
                    </a:lnTo>
                    <a:close/>
                  </a:path>
                </a:pathLst>
              </a:custGeom>
              <a:solidFill>
                <a:schemeClr val="accent3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22" name="자유형: 도형 21">
                <a:extLst>
                  <a:ext uri="{FF2B5EF4-FFF2-40B4-BE49-F238E27FC236}">
                    <a16:creationId xmlns:a16="http://schemas.microsoft.com/office/drawing/2014/main" id="{4FF56DE3-D2BF-640E-F084-683D13E7C388}"/>
                  </a:ext>
                </a:extLst>
              </p:cNvPr>
              <p:cNvSpPr/>
              <p:nvPr/>
            </p:nvSpPr>
            <p:spPr>
              <a:xfrm>
                <a:off x="8396087" y="1382322"/>
                <a:ext cx="144474" cy="422806"/>
              </a:xfrm>
              <a:custGeom>
                <a:avLst/>
                <a:gdLst>
                  <a:gd name="connsiteX0" fmla="*/ 0 w 144474"/>
                  <a:gd name="connsiteY0" fmla="*/ 0 h 422806"/>
                  <a:gd name="connsiteX1" fmla="*/ 144475 w 144474"/>
                  <a:gd name="connsiteY1" fmla="*/ 0 h 422806"/>
                  <a:gd name="connsiteX2" fmla="*/ 144475 w 144474"/>
                  <a:gd name="connsiteY2" fmla="*/ 422807 h 422806"/>
                  <a:gd name="connsiteX3" fmla="*/ 0 w 144474"/>
                  <a:gd name="connsiteY3" fmla="*/ 422807 h 422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474" h="422806">
                    <a:moveTo>
                      <a:pt x="0" y="0"/>
                    </a:moveTo>
                    <a:lnTo>
                      <a:pt x="144475" y="0"/>
                    </a:lnTo>
                    <a:lnTo>
                      <a:pt x="144475" y="422807"/>
                    </a:lnTo>
                    <a:lnTo>
                      <a:pt x="0" y="422807"/>
                    </a:lnTo>
                    <a:close/>
                  </a:path>
                </a:pathLst>
              </a:custGeom>
              <a:solidFill>
                <a:schemeClr val="accent3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23" name="자유형: 도형 22">
                <a:extLst>
                  <a:ext uri="{FF2B5EF4-FFF2-40B4-BE49-F238E27FC236}">
                    <a16:creationId xmlns:a16="http://schemas.microsoft.com/office/drawing/2014/main" id="{CBBE5713-75DF-2254-E959-A19FC70CC326}"/>
                  </a:ext>
                </a:extLst>
              </p:cNvPr>
              <p:cNvSpPr/>
              <p:nvPr/>
            </p:nvSpPr>
            <p:spPr>
              <a:xfrm>
                <a:off x="7648897" y="1060803"/>
                <a:ext cx="986986" cy="741105"/>
              </a:xfrm>
              <a:custGeom>
                <a:avLst/>
                <a:gdLst>
                  <a:gd name="connsiteX0" fmla="*/ 0 w 986986"/>
                  <a:gd name="connsiteY0" fmla="*/ 0 h 741105"/>
                  <a:gd name="connsiteX1" fmla="*/ 0 w 986986"/>
                  <a:gd name="connsiteY1" fmla="*/ 741105 h 741105"/>
                  <a:gd name="connsiteX2" fmla="*/ 986987 w 986986"/>
                  <a:gd name="connsiteY2" fmla="*/ 741105 h 741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86986" h="741105">
                    <a:moveTo>
                      <a:pt x="0" y="0"/>
                    </a:moveTo>
                    <a:lnTo>
                      <a:pt x="0" y="741105"/>
                    </a:lnTo>
                    <a:lnTo>
                      <a:pt x="986987" y="741105"/>
                    </a:lnTo>
                  </a:path>
                </a:pathLst>
              </a:custGeom>
              <a:noFill/>
              <a:ln w="10497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B3F37E45-8196-6DA1-9036-C083AB580209}"/>
                </a:ext>
              </a:extLst>
            </p:cNvPr>
            <p:cNvSpPr/>
            <p:nvPr/>
          </p:nvSpPr>
          <p:spPr>
            <a:xfrm>
              <a:off x="9460381" y="1278649"/>
              <a:ext cx="1013591" cy="1013233"/>
            </a:xfrm>
            <a:custGeom>
              <a:avLst/>
              <a:gdLst>
                <a:gd name="connsiteX0" fmla="*/ 406701 w 1013591"/>
                <a:gd name="connsiteY0" fmla="*/ 5249 h 1013233"/>
                <a:gd name="connsiteX1" fmla="*/ 312214 w 1013591"/>
                <a:gd name="connsiteY1" fmla="*/ 33643 h 1013233"/>
                <a:gd name="connsiteX2" fmla="*/ 317702 w 1013591"/>
                <a:gd name="connsiteY2" fmla="*/ 40682 h 1013233"/>
                <a:gd name="connsiteX3" fmla="*/ 290978 w 1013591"/>
                <a:gd name="connsiteY3" fmla="*/ 156882 h 1013233"/>
                <a:gd name="connsiteX4" fmla="*/ 174778 w 1013591"/>
                <a:gd name="connsiteY4" fmla="*/ 130159 h 1013233"/>
                <a:gd name="connsiteX5" fmla="*/ 170483 w 1013591"/>
                <a:gd name="connsiteY5" fmla="*/ 121569 h 1013233"/>
                <a:gd name="connsiteX6" fmla="*/ 102481 w 1013591"/>
                <a:gd name="connsiteY6" fmla="*/ 193627 h 1013233"/>
                <a:gd name="connsiteX7" fmla="*/ 111190 w 1013591"/>
                <a:gd name="connsiteY7" fmla="*/ 197207 h 1013233"/>
                <a:gd name="connsiteX8" fmla="*/ 146145 w 1013591"/>
                <a:gd name="connsiteY8" fmla="*/ 311259 h 1013233"/>
                <a:gd name="connsiteX9" fmla="*/ 32092 w 1013591"/>
                <a:gd name="connsiteY9" fmla="*/ 346215 h 1013233"/>
                <a:gd name="connsiteX10" fmla="*/ 23145 w 1013591"/>
                <a:gd name="connsiteY10" fmla="*/ 340250 h 1013233"/>
                <a:gd name="connsiteX11" fmla="*/ 0 w 1013591"/>
                <a:gd name="connsiteY11" fmla="*/ 437362 h 1013233"/>
                <a:gd name="connsiteX12" fmla="*/ 10499 w 1013591"/>
                <a:gd name="connsiteY12" fmla="*/ 435930 h 1013233"/>
                <a:gd name="connsiteX13" fmla="*/ 97828 w 1013591"/>
                <a:gd name="connsiteY13" fmla="*/ 517294 h 1013233"/>
                <a:gd name="connsiteX14" fmla="*/ 16464 w 1013591"/>
                <a:gd name="connsiteY14" fmla="*/ 604623 h 1013233"/>
                <a:gd name="connsiteX15" fmla="*/ 4534 w 1013591"/>
                <a:gd name="connsiteY15" fmla="*/ 603788 h 1013233"/>
                <a:gd name="connsiteX16" fmla="*/ 33285 w 1013591"/>
                <a:gd name="connsiteY16" fmla="*/ 700423 h 1013233"/>
                <a:gd name="connsiteX17" fmla="*/ 42710 w 1013591"/>
                <a:gd name="connsiteY17" fmla="*/ 693026 h 1013233"/>
                <a:gd name="connsiteX18" fmla="*/ 158911 w 1013591"/>
                <a:gd name="connsiteY18" fmla="*/ 719750 h 1013233"/>
                <a:gd name="connsiteX19" fmla="*/ 132187 w 1013591"/>
                <a:gd name="connsiteY19" fmla="*/ 835950 h 1013233"/>
                <a:gd name="connsiteX20" fmla="*/ 120495 w 1013591"/>
                <a:gd name="connsiteY20" fmla="*/ 841677 h 1013233"/>
                <a:gd name="connsiteX21" fmla="*/ 194224 w 1013591"/>
                <a:gd name="connsiteY21" fmla="*/ 911349 h 1013233"/>
                <a:gd name="connsiteX22" fmla="*/ 199115 w 1013591"/>
                <a:gd name="connsiteY22" fmla="*/ 899419 h 1013233"/>
                <a:gd name="connsiteX23" fmla="*/ 313168 w 1013591"/>
                <a:gd name="connsiteY23" fmla="*/ 864464 h 1013233"/>
                <a:gd name="connsiteX24" fmla="*/ 348124 w 1013591"/>
                <a:gd name="connsiteY24" fmla="*/ 978516 h 1013233"/>
                <a:gd name="connsiteX25" fmla="*/ 340488 w 1013591"/>
                <a:gd name="connsiteY25" fmla="*/ 989969 h 1013233"/>
                <a:gd name="connsiteX26" fmla="*/ 439748 w 1013591"/>
                <a:gd name="connsiteY26" fmla="*/ 1013233 h 1013233"/>
                <a:gd name="connsiteX27" fmla="*/ 437958 w 1013591"/>
                <a:gd name="connsiteY27" fmla="*/ 999991 h 1013233"/>
                <a:gd name="connsiteX28" fmla="*/ 519322 w 1013591"/>
                <a:gd name="connsiteY28" fmla="*/ 912662 h 1013233"/>
                <a:gd name="connsiteX29" fmla="*/ 606652 w 1013591"/>
                <a:gd name="connsiteY29" fmla="*/ 994026 h 1013233"/>
                <a:gd name="connsiteX30" fmla="*/ 605697 w 1013591"/>
                <a:gd name="connsiteY30" fmla="*/ 1007984 h 1013233"/>
                <a:gd name="connsiteX31" fmla="*/ 703286 w 1013591"/>
                <a:gd name="connsiteY31" fmla="*/ 978397 h 1013233"/>
                <a:gd name="connsiteX32" fmla="*/ 695174 w 1013591"/>
                <a:gd name="connsiteY32" fmla="*/ 967899 h 1013233"/>
                <a:gd name="connsiteX33" fmla="*/ 721897 w 1013591"/>
                <a:gd name="connsiteY33" fmla="*/ 851698 h 1013233"/>
                <a:gd name="connsiteX34" fmla="*/ 838098 w 1013591"/>
                <a:gd name="connsiteY34" fmla="*/ 878422 h 1013233"/>
                <a:gd name="connsiteX35" fmla="*/ 844063 w 1013591"/>
                <a:gd name="connsiteY35" fmla="*/ 890471 h 1013233"/>
                <a:gd name="connsiteX36" fmla="*/ 913258 w 1013591"/>
                <a:gd name="connsiteY36" fmla="*/ 816265 h 1013233"/>
                <a:gd name="connsiteX37" fmla="*/ 901686 w 1013591"/>
                <a:gd name="connsiteY37" fmla="*/ 811493 h 1013233"/>
                <a:gd name="connsiteX38" fmla="*/ 866730 w 1013591"/>
                <a:gd name="connsiteY38" fmla="*/ 697441 h 1013233"/>
                <a:gd name="connsiteX39" fmla="*/ 980783 w 1013591"/>
                <a:gd name="connsiteY39" fmla="*/ 662485 h 1013233"/>
                <a:gd name="connsiteX40" fmla="*/ 991163 w 1013591"/>
                <a:gd name="connsiteY40" fmla="*/ 669405 h 1013233"/>
                <a:gd name="connsiteX41" fmla="*/ 1013591 w 1013591"/>
                <a:gd name="connsiteY41" fmla="*/ 571219 h 1013233"/>
                <a:gd name="connsiteX42" fmla="*/ 1002258 w 1013591"/>
                <a:gd name="connsiteY42" fmla="*/ 572770 h 1013233"/>
                <a:gd name="connsiteX43" fmla="*/ 914928 w 1013591"/>
                <a:gd name="connsiteY43" fmla="*/ 491406 h 1013233"/>
                <a:gd name="connsiteX44" fmla="*/ 996292 w 1013591"/>
                <a:gd name="connsiteY44" fmla="*/ 404076 h 1013233"/>
                <a:gd name="connsiteX45" fmla="*/ 1007387 w 1013591"/>
                <a:gd name="connsiteY45" fmla="*/ 404792 h 1013233"/>
                <a:gd name="connsiteX46" fmla="*/ 978159 w 1013591"/>
                <a:gd name="connsiteY46" fmla="*/ 309351 h 1013233"/>
                <a:gd name="connsiteX47" fmla="*/ 970046 w 1013591"/>
                <a:gd name="connsiteY47" fmla="*/ 315554 h 1013233"/>
                <a:gd name="connsiteX48" fmla="*/ 853846 w 1013591"/>
                <a:gd name="connsiteY48" fmla="*/ 288831 h 1013233"/>
                <a:gd name="connsiteX49" fmla="*/ 880570 w 1013591"/>
                <a:gd name="connsiteY49" fmla="*/ 172630 h 1013233"/>
                <a:gd name="connsiteX50" fmla="*/ 889517 w 1013591"/>
                <a:gd name="connsiteY50" fmla="*/ 168216 h 1013233"/>
                <a:gd name="connsiteX51" fmla="*/ 816981 w 1013591"/>
                <a:gd name="connsiteY51" fmla="*/ 100691 h 1013233"/>
                <a:gd name="connsiteX52" fmla="*/ 813521 w 1013591"/>
                <a:gd name="connsiteY52" fmla="*/ 109162 h 1013233"/>
                <a:gd name="connsiteX53" fmla="*/ 699469 w 1013591"/>
                <a:gd name="connsiteY53" fmla="*/ 144117 h 1013233"/>
                <a:gd name="connsiteX54" fmla="*/ 664513 w 1013591"/>
                <a:gd name="connsiteY54" fmla="*/ 30064 h 1013233"/>
                <a:gd name="connsiteX55" fmla="*/ 669762 w 1013591"/>
                <a:gd name="connsiteY55" fmla="*/ 22310 h 1013233"/>
                <a:gd name="connsiteX56" fmla="*/ 573605 w 1013591"/>
                <a:gd name="connsiteY56" fmla="*/ 0 h 1013233"/>
                <a:gd name="connsiteX57" fmla="*/ 574798 w 1013591"/>
                <a:gd name="connsiteY57" fmla="*/ 8470 h 1013233"/>
                <a:gd name="connsiteX58" fmla="*/ 493434 w 1013591"/>
                <a:gd name="connsiteY58" fmla="*/ 95800 h 1013233"/>
                <a:gd name="connsiteX59" fmla="*/ 406105 w 1013591"/>
                <a:gd name="connsiteY59" fmla="*/ 14436 h 1013233"/>
                <a:gd name="connsiteX60" fmla="*/ 406701 w 1013591"/>
                <a:gd name="connsiteY60" fmla="*/ 5249 h 1013233"/>
                <a:gd name="connsiteX61" fmla="*/ 493911 w 1013591"/>
                <a:gd name="connsiteY61" fmla="*/ 163205 h 1013233"/>
                <a:gd name="connsiteX62" fmla="*/ 849551 w 1013591"/>
                <a:gd name="connsiteY62" fmla="*/ 494627 h 1013233"/>
                <a:gd name="connsiteX63" fmla="*/ 518130 w 1013591"/>
                <a:gd name="connsiteY63" fmla="*/ 850267 h 1013233"/>
                <a:gd name="connsiteX64" fmla="*/ 162370 w 1013591"/>
                <a:gd name="connsiteY64" fmla="*/ 518845 h 1013233"/>
                <a:gd name="connsiteX65" fmla="*/ 493792 w 1013591"/>
                <a:gd name="connsiteY65" fmla="*/ 163205 h 101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13591" h="1013233">
                  <a:moveTo>
                    <a:pt x="406701" y="5249"/>
                  </a:moveTo>
                  <a:cubicBezTo>
                    <a:pt x="373893" y="11692"/>
                    <a:pt x="342278" y="21236"/>
                    <a:pt x="312214" y="33643"/>
                  </a:cubicBezTo>
                  <a:cubicBezTo>
                    <a:pt x="314003" y="36029"/>
                    <a:pt x="316032" y="38057"/>
                    <a:pt x="317702" y="40682"/>
                  </a:cubicBezTo>
                  <a:cubicBezTo>
                    <a:pt x="342397" y="80171"/>
                    <a:pt x="330467" y="132187"/>
                    <a:pt x="290978" y="156882"/>
                  </a:cubicBezTo>
                  <a:cubicBezTo>
                    <a:pt x="251489" y="181578"/>
                    <a:pt x="199473" y="169648"/>
                    <a:pt x="174778" y="130159"/>
                  </a:cubicBezTo>
                  <a:cubicBezTo>
                    <a:pt x="172988" y="127415"/>
                    <a:pt x="171914" y="124432"/>
                    <a:pt x="170483" y="121569"/>
                  </a:cubicBezTo>
                  <a:cubicBezTo>
                    <a:pt x="145549" y="143401"/>
                    <a:pt x="122762" y="167500"/>
                    <a:pt x="102481" y="193627"/>
                  </a:cubicBezTo>
                  <a:cubicBezTo>
                    <a:pt x="105344" y="194820"/>
                    <a:pt x="108327" y="195656"/>
                    <a:pt x="111190" y="197207"/>
                  </a:cubicBezTo>
                  <a:cubicBezTo>
                    <a:pt x="152349" y="219039"/>
                    <a:pt x="167978" y="270100"/>
                    <a:pt x="146145" y="311259"/>
                  </a:cubicBezTo>
                  <a:cubicBezTo>
                    <a:pt x="124313" y="352419"/>
                    <a:pt x="73252" y="368047"/>
                    <a:pt x="32092" y="346215"/>
                  </a:cubicBezTo>
                  <a:cubicBezTo>
                    <a:pt x="28871" y="344545"/>
                    <a:pt x="26127" y="342278"/>
                    <a:pt x="23145" y="340250"/>
                  </a:cubicBezTo>
                  <a:cubicBezTo>
                    <a:pt x="12408" y="371388"/>
                    <a:pt x="4653" y="403957"/>
                    <a:pt x="0" y="437362"/>
                  </a:cubicBezTo>
                  <a:cubicBezTo>
                    <a:pt x="3460" y="436765"/>
                    <a:pt x="6800" y="436049"/>
                    <a:pt x="10499" y="435930"/>
                  </a:cubicBezTo>
                  <a:cubicBezTo>
                    <a:pt x="57026" y="434260"/>
                    <a:pt x="96158" y="470647"/>
                    <a:pt x="97828" y="517294"/>
                  </a:cubicBezTo>
                  <a:cubicBezTo>
                    <a:pt x="99498" y="563822"/>
                    <a:pt x="63111" y="602953"/>
                    <a:pt x="16464" y="604623"/>
                  </a:cubicBezTo>
                  <a:cubicBezTo>
                    <a:pt x="12408" y="604743"/>
                    <a:pt x="8471" y="604266"/>
                    <a:pt x="4534" y="603788"/>
                  </a:cubicBezTo>
                  <a:cubicBezTo>
                    <a:pt x="10976" y="637312"/>
                    <a:pt x="20639" y="669643"/>
                    <a:pt x="33285" y="700423"/>
                  </a:cubicBezTo>
                  <a:cubicBezTo>
                    <a:pt x="36268" y="697918"/>
                    <a:pt x="39251" y="695293"/>
                    <a:pt x="42710" y="693026"/>
                  </a:cubicBezTo>
                  <a:cubicBezTo>
                    <a:pt x="82199" y="668331"/>
                    <a:pt x="134215" y="680261"/>
                    <a:pt x="158911" y="719750"/>
                  </a:cubicBezTo>
                  <a:cubicBezTo>
                    <a:pt x="183606" y="759239"/>
                    <a:pt x="171676" y="811255"/>
                    <a:pt x="132187" y="835950"/>
                  </a:cubicBezTo>
                  <a:cubicBezTo>
                    <a:pt x="128489" y="838336"/>
                    <a:pt x="124432" y="840007"/>
                    <a:pt x="120495" y="841677"/>
                  </a:cubicBezTo>
                  <a:cubicBezTo>
                    <a:pt x="142686" y="867207"/>
                    <a:pt x="167381" y="890591"/>
                    <a:pt x="194224" y="911349"/>
                  </a:cubicBezTo>
                  <a:cubicBezTo>
                    <a:pt x="195656" y="907293"/>
                    <a:pt x="196968" y="903356"/>
                    <a:pt x="199115" y="899419"/>
                  </a:cubicBezTo>
                  <a:cubicBezTo>
                    <a:pt x="220948" y="858260"/>
                    <a:pt x="272009" y="842631"/>
                    <a:pt x="313168" y="864464"/>
                  </a:cubicBezTo>
                  <a:cubicBezTo>
                    <a:pt x="354328" y="886296"/>
                    <a:pt x="369956" y="937357"/>
                    <a:pt x="348124" y="978516"/>
                  </a:cubicBezTo>
                  <a:cubicBezTo>
                    <a:pt x="345857" y="982692"/>
                    <a:pt x="343233" y="986390"/>
                    <a:pt x="340488" y="989969"/>
                  </a:cubicBezTo>
                  <a:cubicBezTo>
                    <a:pt x="372342" y="1000945"/>
                    <a:pt x="405508" y="1008819"/>
                    <a:pt x="439748" y="1013233"/>
                  </a:cubicBezTo>
                  <a:cubicBezTo>
                    <a:pt x="438913" y="1008938"/>
                    <a:pt x="438078" y="1004524"/>
                    <a:pt x="437958" y="999991"/>
                  </a:cubicBezTo>
                  <a:cubicBezTo>
                    <a:pt x="436288" y="953463"/>
                    <a:pt x="472675" y="914332"/>
                    <a:pt x="519322" y="912662"/>
                  </a:cubicBezTo>
                  <a:cubicBezTo>
                    <a:pt x="565850" y="910991"/>
                    <a:pt x="604982" y="947379"/>
                    <a:pt x="606652" y="994026"/>
                  </a:cubicBezTo>
                  <a:cubicBezTo>
                    <a:pt x="606771" y="998798"/>
                    <a:pt x="606294" y="1003331"/>
                    <a:pt x="605697" y="1007984"/>
                  </a:cubicBezTo>
                  <a:cubicBezTo>
                    <a:pt x="639579" y="1001303"/>
                    <a:pt x="672268" y="991282"/>
                    <a:pt x="703286" y="978397"/>
                  </a:cubicBezTo>
                  <a:cubicBezTo>
                    <a:pt x="700423" y="975057"/>
                    <a:pt x="697560" y="971716"/>
                    <a:pt x="695174" y="967899"/>
                  </a:cubicBezTo>
                  <a:cubicBezTo>
                    <a:pt x="670478" y="928410"/>
                    <a:pt x="682408" y="876394"/>
                    <a:pt x="721897" y="851698"/>
                  </a:cubicBezTo>
                  <a:cubicBezTo>
                    <a:pt x="761386" y="827003"/>
                    <a:pt x="813402" y="838933"/>
                    <a:pt x="838098" y="878422"/>
                  </a:cubicBezTo>
                  <a:cubicBezTo>
                    <a:pt x="840484" y="882240"/>
                    <a:pt x="842273" y="886415"/>
                    <a:pt x="844063" y="890471"/>
                  </a:cubicBezTo>
                  <a:cubicBezTo>
                    <a:pt x="869474" y="868043"/>
                    <a:pt x="892738" y="843228"/>
                    <a:pt x="913258" y="816265"/>
                  </a:cubicBezTo>
                  <a:cubicBezTo>
                    <a:pt x="909321" y="814834"/>
                    <a:pt x="905384" y="813521"/>
                    <a:pt x="901686" y="811493"/>
                  </a:cubicBezTo>
                  <a:cubicBezTo>
                    <a:pt x="860527" y="789661"/>
                    <a:pt x="844898" y="738600"/>
                    <a:pt x="866730" y="697441"/>
                  </a:cubicBezTo>
                  <a:cubicBezTo>
                    <a:pt x="888563" y="656281"/>
                    <a:pt x="939624" y="640653"/>
                    <a:pt x="980783" y="662485"/>
                  </a:cubicBezTo>
                  <a:cubicBezTo>
                    <a:pt x="984482" y="664513"/>
                    <a:pt x="987822" y="667018"/>
                    <a:pt x="991163" y="669405"/>
                  </a:cubicBezTo>
                  <a:cubicBezTo>
                    <a:pt x="1001780" y="637909"/>
                    <a:pt x="1009296" y="604981"/>
                    <a:pt x="1013591" y="571219"/>
                  </a:cubicBezTo>
                  <a:cubicBezTo>
                    <a:pt x="1009893" y="571815"/>
                    <a:pt x="1006195" y="572650"/>
                    <a:pt x="1002258" y="572770"/>
                  </a:cubicBezTo>
                  <a:cubicBezTo>
                    <a:pt x="955730" y="574440"/>
                    <a:pt x="916599" y="538053"/>
                    <a:pt x="914928" y="491406"/>
                  </a:cubicBezTo>
                  <a:cubicBezTo>
                    <a:pt x="913258" y="444878"/>
                    <a:pt x="949645" y="405747"/>
                    <a:pt x="996292" y="404076"/>
                  </a:cubicBezTo>
                  <a:cubicBezTo>
                    <a:pt x="1000110" y="403957"/>
                    <a:pt x="1003689" y="404434"/>
                    <a:pt x="1007387" y="404792"/>
                  </a:cubicBezTo>
                  <a:cubicBezTo>
                    <a:pt x="1000707" y="371626"/>
                    <a:pt x="990805" y="339653"/>
                    <a:pt x="978159" y="309351"/>
                  </a:cubicBezTo>
                  <a:cubicBezTo>
                    <a:pt x="975534" y="311498"/>
                    <a:pt x="973029" y="313765"/>
                    <a:pt x="970046" y="315554"/>
                  </a:cubicBezTo>
                  <a:cubicBezTo>
                    <a:pt x="930557" y="340250"/>
                    <a:pt x="878541" y="328320"/>
                    <a:pt x="853846" y="288831"/>
                  </a:cubicBezTo>
                  <a:cubicBezTo>
                    <a:pt x="829150" y="249342"/>
                    <a:pt x="841080" y="197326"/>
                    <a:pt x="880570" y="172630"/>
                  </a:cubicBezTo>
                  <a:cubicBezTo>
                    <a:pt x="883433" y="170841"/>
                    <a:pt x="886535" y="169648"/>
                    <a:pt x="889517" y="168216"/>
                  </a:cubicBezTo>
                  <a:cubicBezTo>
                    <a:pt x="867565" y="143401"/>
                    <a:pt x="843347" y="120734"/>
                    <a:pt x="816981" y="100691"/>
                  </a:cubicBezTo>
                  <a:cubicBezTo>
                    <a:pt x="815908" y="103554"/>
                    <a:pt x="814953" y="106418"/>
                    <a:pt x="813521" y="109162"/>
                  </a:cubicBezTo>
                  <a:cubicBezTo>
                    <a:pt x="791689" y="150321"/>
                    <a:pt x="740628" y="165949"/>
                    <a:pt x="699469" y="144117"/>
                  </a:cubicBezTo>
                  <a:cubicBezTo>
                    <a:pt x="658310" y="122285"/>
                    <a:pt x="642681" y="71223"/>
                    <a:pt x="664513" y="30064"/>
                  </a:cubicBezTo>
                  <a:cubicBezTo>
                    <a:pt x="666064" y="27201"/>
                    <a:pt x="667973" y="24815"/>
                    <a:pt x="669762" y="22310"/>
                  </a:cubicBezTo>
                  <a:cubicBezTo>
                    <a:pt x="638863" y="11930"/>
                    <a:pt x="606771" y="4414"/>
                    <a:pt x="573605" y="0"/>
                  </a:cubicBezTo>
                  <a:cubicBezTo>
                    <a:pt x="573963" y="2863"/>
                    <a:pt x="574679" y="5607"/>
                    <a:pt x="574798" y="8470"/>
                  </a:cubicBezTo>
                  <a:cubicBezTo>
                    <a:pt x="576468" y="54998"/>
                    <a:pt x="540081" y="94129"/>
                    <a:pt x="493434" y="95800"/>
                  </a:cubicBezTo>
                  <a:cubicBezTo>
                    <a:pt x="446906" y="97470"/>
                    <a:pt x="407775" y="61083"/>
                    <a:pt x="406105" y="14436"/>
                  </a:cubicBezTo>
                  <a:cubicBezTo>
                    <a:pt x="406105" y="11334"/>
                    <a:pt x="406463" y="8351"/>
                    <a:pt x="406701" y="5249"/>
                  </a:cubicBezTo>
                  <a:close/>
                  <a:moveTo>
                    <a:pt x="493911" y="163205"/>
                  </a:moveTo>
                  <a:cubicBezTo>
                    <a:pt x="683602" y="156524"/>
                    <a:pt x="842870" y="304817"/>
                    <a:pt x="849551" y="494627"/>
                  </a:cubicBezTo>
                  <a:cubicBezTo>
                    <a:pt x="856232" y="684317"/>
                    <a:pt x="707939" y="843586"/>
                    <a:pt x="518130" y="850267"/>
                  </a:cubicBezTo>
                  <a:cubicBezTo>
                    <a:pt x="328439" y="856947"/>
                    <a:pt x="169171" y="708655"/>
                    <a:pt x="162370" y="518845"/>
                  </a:cubicBezTo>
                  <a:cubicBezTo>
                    <a:pt x="155690" y="329155"/>
                    <a:pt x="303982" y="169886"/>
                    <a:pt x="493792" y="16320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5" name="그래픽 52">
            <a:extLst>
              <a:ext uri="{FF2B5EF4-FFF2-40B4-BE49-F238E27FC236}">
                <a16:creationId xmlns:a16="http://schemas.microsoft.com/office/drawing/2014/main" id="{CAD15CD8-9642-033D-056B-ED2B0191B582}"/>
              </a:ext>
            </a:extLst>
          </p:cNvPr>
          <p:cNvGrpSpPr/>
          <p:nvPr/>
        </p:nvGrpSpPr>
        <p:grpSpPr>
          <a:xfrm>
            <a:off x="7030793" y="1457982"/>
            <a:ext cx="3128698" cy="3998390"/>
            <a:chOff x="7030793" y="1457982"/>
            <a:chExt cx="3128698" cy="3998390"/>
          </a:xfrm>
        </p:grpSpPr>
        <p:grpSp>
          <p:nvGrpSpPr>
            <p:cNvPr id="26" name="그래픽 52">
              <a:extLst>
                <a:ext uri="{FF2B5EF4-FFF2-40B4-BE49-F238E27FC236}">
                  <a16:creationId xmlns:a16="http://schemas.microsoft.com/office/drawing/2014/main" id="{1FBAB940-7DDA-36EE-B5F7-5666E5C677A7}"/>
                </a:ext>
              </a:extLst>
            </p:cNvPr>
            <p:cNvGrpSpPr/>
            <p:nvPr/>
          </p:nvGrpSpPr>
          <p:grpSpPr>
            <a:xfrm>
              <a:off x="8842684" y="1457982"/>
              <a:ext cx="722444" cy="1211680"/>
              <a:chOff x="8842684" y="1457982"/>
              <a:chExt cx="722444" cy="1211680"/>
            </a:xfrm>
          </p:grpSpPr>
          <p:grpSp>
            <p:nvGrpSpPr>
              <p:cNvPr id="28" name="그래픽 52">
                <a:extLst>
                  <a:ext uri="{FF2B5EF4-FFF2-40B4-BE49-F238E27FC236}">
                    <a16:creationId xmlns:a16="http://schemas.microsoft.com/office/drawing/2014/main" id="{F0874917-6DFC-F78E-9C18-9CF46439620D}"/>
                  </a:ext>
                </a:extLst>
              </p:cNvPr>
              <p:cNvGrpSpPr/>
              <p:nvPr/>
            </p:nvGrpSpPr>
            <p:grpSpPr>
              <a:xfrm>
                <a:off x="9070201" y="1480205"/>
                <a:ext cx="340045" cy="470059"/>
                <a:chOff x="9070201" y="1480205"/>
                <a:chExt cx="340045" cy="470059"/>
              </a:xfrm>
            </p:grpSpPr>
            <p:sp>
              <p:nvSpPr>
                <p:cNvPr id="29" name="자유형: 도형 28">
                  <a:extLst>
                    <a:ext uri="{FF2B5EF4-FFF2-40B4-BE49-F238E27FC236}">
                      <a16:creationId xmlns:a16="http://schemas.microsoft.com/office/drawing/2014/main" id="{F1A393C2-8154-DABD-C6AD-22815FB314CA}"/>
                    </a:ext>
                  </a:extLst>
                </p:cNvPr>
                <p:cNvSpPr/>
                <p:nvPr/>
              </p:nvSpPr>
              <p:spPr>
                <a:xfrm>
                  <a:off x="9070201" y="1480205"/>
                  <a:ext cx="340045" cy="470059"/>
                </a:xfrm>
                <a:custGeom>
                  <a:avLst/>
                  <a:gdLst>
                    <a:gd name="connsiteX0" fmla="*/ 301658 w 340045"/>
                    <a:gd name="connsiteY0" fmla="*/ 237953 h 470059"/>
                    <a:gd name="connsiteX1" fmla="*/ 274457 w 340045"/>
                    <a:gd name="connsiteY1" fmla="*/ 211825 h 470059"/>
                    <a:gd name="connsiteX2" fmla="*/ 283882 w 340045"/>
                    <a:gd name="connsiteY2" fmla="*/ 151697 h 470059"/>
                    <a:gd name="connsiteX3" fmla="*/ 242365 w 340045"/>
                    <a:gd name="connsiteY3" fmla="*/ 125570 h 470059"/>
                    <a:gd name="connsiteX4" fmla="*/ 195598 w 340045"/>
                    <a:gd name="connsiteY4" fmla="*/ 106243 h 470059"/>
                    <a:gd name="connsiteX5" fmla="*/ 187486 w 340045"/>
                    <a:gd name="connsiteY5" fmla="*/ 64129 h 470059"/>
                    <a:gd name="connsiteX6" fmla="*/ 133442 w 340045"/>
                    <a:gd name="connsiteY6" fmla="*/ 1615 h 470059"/>
                    <a:gd name="connsiteX7" fmla="*/ 52675 w 340045"/>
                    <a:gd name="connsiteY7" fmla="*/ 31083 h 470059"/>
                    <a:gd name="connsiteX8" fmla="*/ 2806 w 340045"/>
                    <a:gd name="connsiteY8" fmla="*/ 95506 h 470059"/>
                    <a:gd name="connsiteX9" fmla="*/ 7220 w 340045"/>
                    <a:gd name="connsiteY9" fmla="*/ 180688 h 470059"/>
                    <a:gd name="connsiteX10" fmla="*/ 23565 w 340045"/>
                    <a:gd name="connsiteY10" fmla="*/ 265034 h 470059"/>
                    <a:gd name="connsiteX11" fmla="*/ 10084 w 340045"/>
                    <a:gd name="connsiteY11" fmla="*/ 354988 h 470059"/>
                    <a:gd name="connsiteX12" fmla="*/ 13782 w 340045"/>
                    <a:gd name="connsiteY12" fmla="*/ 422871 h 470059"/>
                    <a:gd name="connsiteX13" fmla="*/ 67110 w 340045"/>
                    <a:gd name="connsiteY13" fmla="*/ 456037 h 470059"/>
                    <a:gd name="connsiteX14" fmla="*/ 190469 w 340045"/>
                    <a:gd name="connsiteY14" fmla="*/ 467609 h 470059"/>
                    <a:gd name="connsiteX15" fmla="*/ 292711 w 340045"/>
                    <a:gd name="connsiteY15" fmla="*/ 413565 h 470059"/>
                    <a:gd name="connsiteX16" fmla="*/ 333393 w 340045"/>
                    <a:gd name="connsiteY16" fmla="*/ 357493 h 470059"/>
                    <a:gd name="connsiteX17" fmla="*/ 301778 w 340045"/>
                    <a:gd name="connsiteY17" fmla="*/ 237953 h 47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0045" h="470059">
                      <a:moveTo>
                        <a:pt x="301658" y="237953"/>
                      </a:moveTo>
                      <a:cubicBezTo>
                        <a:pt x="291279" y="230317"/>
                        <a:pt x="278394" y="223994"/>
                        <a:pt x="274457" y="211825"/>
                      </a:cubicBezTo>
                      <a:cubicBezTo>
                        <a:pt x="268015" y="192141"/>
                        <a:pt x="289012" y="171740"/>
                        <a:pt x="283882" y="151697"/>
                      </a:cubicBezTo>
                      <a:cubicBezTo>
                        <a:pt x="279468" y="134876"/>
                        <a:pt x="259545" y="128075"/>
                        <a:pt x="242365" y="125570"/>
                      </a:cubicBezTo>
                      <a:cubicBezTo>
                        <a:pt x="225186" y="122945"/>
                        <a:pt x="205501" y="120679"/>
                        <a:pt x="195598" y="106243"/>
                      </a:cubicBezTo>
                      <a:cubicBezTo>
                        <a:pt x="187486" y="94313"/>
                        <a:pt x="189395" y="78446"/>
                        <a:pt x="187486" y="64129"/>
                      </a:cubicBezTo>
                      <a:cubicBezTo>
                        <a:pt x="183668" y="35258"/>
                        <a:pt x="161478" y="9608"/>
                        <a:pt x="133442" y="1615"/>
                      </a:cubicBezTo>
                      <a:cubicBezTo>
                        <a:pt x="103617" y="-6855"/>
                        <a:pt x="77609" y="20226"/>
                        <a:pt x="52675" y="31083"/>
                      </a:cubicBezTo>
                      <a:cubicBezTo>
                        <a:pt x="25474" y="42894"/>
                        <a:pt x="8891" y="66157"/>
                        <a:pt x="2806" y="95506"/>
                      </a:cubicBezTo>
                      <a:cubicBezTo>
                        <a:pt x="-3040" y="123542"/>
                        <a:pt x="1136" y="152771"/>
                        <a:pt x="7220" y="180688"/>
                      </a:cubicBezTo>
                      <a:cubicBezTo>
                        <a:pt x="13305" y="208604"/>
                        <a:pt x="21417" y="236402"/>
                        <a:pt x="23565" y="265034"/>
                      </a:cubicBezTo>
                      <a:cubicBezTo>
                        <a:pt x="25951" y="296888"/>
                        <a:pt x="18793" y="324924"/>
                        <a:pt x="10084" y="354988"/>
                      </a:cubicBezTo>
                      <a:cubicBezTo>
                        <a:pt x="4238" y="375389"/>
                        <a:pt x="2806" y="404021"/>
                        <a:pt x="13782" y="422871"/>
                      </a:cubicBezTo>
                      <a:cubicBezTo>
                        <a:pt x="24639" y="441363"/>
                        <a:pt x="46471" y="450072"/>
                        <a:pt x="67110" y="456037"/>
                      </a:cubicBezTo>
                      <a:cubicBezTo>
                        <a:pt x="107076" y="467609"/>
                        <a:pt x="149310" y="473813"/>
                        <a:pt x="190469" y="467609"/>
                      </a:cubicBezTo>
                      <a:cubicBezTo>
                        <a:pt x="229480" y="461763"/>
                        <a:pt x="267299" y="443510"/>
                        <a:pt x="292711" y="413565"/>
                      </a:cubicBezTo>
                      <a:cubicBezTo>
                        <a:pt x="310725" y="398533"/>
                        <a:pt x="325280" y="379564"/>
                        <a:pt x="333393" y="357493"/>
                      </a:cubicBezTo>
                      <a:cubicBezTo>
                        <a:pt x="348663" y="315976"/>
                        <a:pt x="337449" y="264080"/>
                        <a:pt x="301778" y="237953"/>
                      </a:cubicBezTo>
                      <a:close/>
                    </a:path>
                  </a:pathLst>
                </a:custGeom>
                <a:solidFill>
                  <a:srgbClr val="485070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30" name="자유형: 도형 29">
                  <a:extLst>
                    <a:ext uri="{FF2B5EF4-FFF2-40B4-BE49-F238E27FC236}">
                      <a16:creationId xmlns:a16="http://schemas.microsoft.com/office/drawing/2014/main" id="{90D405E6-0B58-D092-7D01-1194238EBDB4}"/>
                    </a:ext>
                  </a:extLst>
                </p:cNvPr>
                <p:cNvSpPr/>
                <p:nvPr/>
              </p:nvSpPr>
              <p:spPr>
                <a:xfrm>
                  <a:off x="9120656" y="1537522"/>
                  <a:ext cx="46701" cy="98347"/>
                </a:xfrm>
                <a:custGeom>
                  <a:avLst/>
                  <a:gdLst>
                    <a:gd name="connsiteX0" fmla="*/ 44094 w 46701"/>
                    <a:gd name="connsiteY0" fmla="*/ 36161 h 98347"/>
                    <a:gd name="connsiteX1" fmla="*/ 37771 w 46701"/>
                    <a:gd name="connsiteY1" fmla="*/ 88415 h 98347"/>
                    <a:gd name="connsiteX2" fmla="*/ 24171 w 46701"/>
                    <a:gd name="connsiteY2" fmla="*/ 98317 h 98347"/>
                    <a:gd name="connsiteX3" fmla="*/ 11405 w 46701"/>
                    <a:gd name="connsiteY3" fmla="*/ 83882 h 98347"/>
                    <a:gd name="connsiteX4" fmla="*/ 191 w 46701"/>
                    <a:gd name="connsiteY4" fmla="*/ 28764 h 98347"/>
                    <a:gd name="connsiteX5" fmla="*/ 17728 w 46701"/>
                    <a:gd name="connsiteY5" fmla="*/ 490 h 98347"/>
                    <a:gd name="connsiteX6" fmla="*/ 43855 w 46701"/>
                    <a:gd name="connsiteY6" fmla="*/ 36042 h 98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701" h="98347">
                      <a:moveTo>
                        <a:pt x="44094" y="36161"/>
                      </a:moveTo>
                      <a:cubicBezTo>
                        <a:pt x="49105" y="53460"/>
                        <a:pt x="46838" y="72787"/>
                        <a:pt x="37771" y="88415"/>
                      </a:cubicBezTo>
                      <a:cubicBezTo>
                        <a:pt x="34789" y="93545"/>
                        <a:pt x="30136" y="98795"/>
                        <a:pt x="24171" y="98317"/>
                      </a:cubicBezTo>
                      <a:cubicBezTo>
                        <a:pt x="17370" y="97840"/>
                        <a:pt x="13553" y="90443"/>
                        <a:pt x="11405" y="83882"/>
                      </a:cubicBezTo>
                      <a:cubicBezTo>
                        <a:pt x="5440" y="66106"/>
                        <a:pt x="1742" y="47495"/>
                        <a:pt x="191" y="28764"/>
                      </a:cubicBezTo>
                      <a:cubicBezTo>
                        <a:pt x="-764" y="17311"/>
                        <a:pt x="1384" y="-3447"/>
                        <a:pt x="17728" y="490"/>
                      </a:cubicBezTo>
                      <a:cubicBezTo>
                        <a:pt x="30374" y="3591"/>
                        <a:pt x="40634" y="24947"/>
                        <a:pt x="43855" y="36042"/>
                      </a:cubicBezTo>
                      <a:close/>
                    </a:path>
                  </a:pathLst>
                </a:custGeom>
                <a:solidFill>
                  <a:srgbClr val="FF6EA1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sp>
            <p:nvSpPr>
              <p:cNvPr id="31" name="자유형: 도형 30">
                <a:extLst>
                  <a:ext uri="{FF2B5EF4-FFF2-40B4-BE49-F238E27FC236}">
                    <a16:creationId xmlns:a16="http://schemas.microsoft.com/office/drawing/2014/main" id="{6FA32F8C-3FAF-8514-2B5A-F37B4B4ED44F}"/>
                  </a:ext>
                </a:extLst>
              </p:cNvPr>
              <p:cNvSpPr/>
              <p:nvPr/>
            </p:nvSpPr>
            <p:spPr>
              <a:xfrm>
                <a:off x="8842684" y="1790953"/>
                <a:ext cx="722444" cy="878709"/>
              </a:xfrm>
              <a:custGeom>
                <a:avLst/>
                <a:gdLst>
                  <a:gd name="connsiteX0" fmla="*/ 321948 w 722444"/>
                  <a:gd name="connsiteY0" fmla="*/ 63687 h 878709"/>
                  <a:gd name="connsiteX1" fmla="*/ 202526 w 722444"/>
                  <a:gd name="connsiteY1" fmla="*/ 77526 h 878709"/>
                  <a:gd name="connsiteX2" fmla="*/ 188926 w 722444"/>
                  <a:gd name="connsiteY2" fmla="*/ 59034 h 878709"/>
                  <a:gd name="connsiteX3" fmla="*/ 55546 w 722444"/>
                  <a:gd name="connsiteY3" fmla="*/ 120117 h 878709"/>
                  <a:gd name="connsiteX4" fmla="*/ 37889 w 722444"/>
                  <a:gd name="connsiteY4" fmla="*/ 159128 h 878709"/>
                  <a:gd name="connsiteX5" fmla="*/ 1263 w 722444"/>
                  <a:gd name="connsiteY5" fmla="*/ 311597 h 878709"/>
                  <a:gd name="connsiteX6" fmla="*/ 1144 w 722444"/>
                  <a:gd name="connsiteY6" fmla="*/ 329253 h 878709"/>
                  <a:gd name="connsiteX7" fmla="*/ 15818 w 722444"/>
                  <a:gd name="connsiteY7" fmla="*/ 345359 h 878709"/>
                  <a:gd name="connsiteX8" fmla="*/ 108874 w 722444"/>
                  <a:gd name="connsiteY8" fmla="*/ 533022 h 878709"/>
                  <a:gd name="connsiteX9" fmla="*/ 180694 w 722444"/>
                  <a:gd name="connsiteY9" fmla="*/ 878282 h 878709"/>
                  <a:gd name="connsiteX10" fmla="*/ 722445 w 722444"/>
                  <a:gd name="connsiteY10" fmla="*/ 753253 h 878709"/>
                  <a:gd name="connsiteX11" fmla="*/ 576300 w 722444"/>
                  <a:gd name="connsiteY11" fmla="*/ 250991 h 878709"/>
                  <a:gd name="connsiteX12" fmla="*/ 516052 w 722444"/>
                  <a:gd name="connsiteY12" fmla="*/ 60943 h 878709"/>
                  <a:gd name="connsiteX13" fmla="*/ 493862 w 722444"/>
                  <a:gd name="connsiteY13" fmla="*/ 3916 h 878709"/>
                  <a:gd name="connsiteX14" fmla="*/ 325885 w 722444"/>
                  <a:gd name="connsiteY14" fmla="*/ 12983 h 878709"/>
                  <a:gd name="connsiteX15" fmla="*/ 326958 w 722444"/>
                  <a:gd name="connsiteY15" fmla="*/ 37560 h 878709"/>
                  <a:gd name="connsiteX16" fmla="*/ 321948 w 722444"/>
                  <a:gd name="connsiteY16" fmla="*/ 63687 h 878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22444" h="878709">
                    <a:moveTo>
                      <a:pt x="321948" y="63687"/>
                    </a:moveTo>
                    <a:cubicBezTo>
                      <a:pt x="309898" y="105562"/>
                      <a:pt x="241777" y="125843"/>
                      <a:pt x="202526" y="77526"/>
                    </a:cubicBezTo>
                    <a:cubicBezTo>
                      <a:pt x="197754" y="71561"/>
                      <a:pt x="193221" y="65357"/>
                      <a:pt x="188926" y="59034"/>
                    </a:cubicBezTo>
                    <a:cubicBezTo>
                      <a:pt x="146693" y="67385"/>
                      <a:pt x="83701" y="85758"/>
                      <a:pt x="55546" y="120117"/>
                    </a:cubicBezTo>
                    <a:cubicBezTo>
                      <a:pt x="46479" y="131212"/>
                      <a:pt x="41946" y="145289"/>
                      <a:pt x="37889" y="159128"/>
                    </a:cubicBezTo>
                    <a:cubicBezTo>
                      <a:pt x="23096" y="209235"/>
                      <a:pt x="10927" y="260177"/>
                      <a:pt x="1263" y="311597"/>
                    </a:cubicBezTo>
                    <a:cubicBezTo>
                      <a:pt x="190" y="317442"/>
                      <a:pt x="-884" y="323646"/>
                      <a:pt x="1144" y="329253"/>
                    </a:cubicBezTo>
                    <a:cubicBezTo>
                      <a:pt x="3530" y="336173"/>
                      <a:pt x="9972" y="340706"/>
                      <a:pt x="15818" y="345359"/>
                    </a:cubicBezTo>
                    <a:cubicBezTo>
                      <a:pt x="74276" y="391410"/>
                      <a:pt x="89547" y="465854"/>
                      <a:pt x="108874" y="533022"/>
                    </a:cubicBezTo>
                    <a:cubicBezTo>
                      <a:pt x="138103" y="635025"/>
                      <a:pt x="151465" y="776279"/>
                      <a:pt x="180694" y="878282"/>
                    </a:cubicBezTo>
                    <a:cubicBezTo>
                      <a:pt x="276255" y="885679"/>
                      <a:pt x="674605" y="795248"/>
                      <a:pt x="722445" y="753253"/>
                    </a:cubicBezTo>
                    <a:cubicBezTo>
                      <a:pt x="653727" y="629537"/>
                      <a:pt x="598132" y="406323"/>
                      <a:pt x="576300" y="250991"/>
                    </a:cubicBezTo>
                    <a:cubicBezTo>
                      <a:pt x="567114" y="185136"/>
                      <a:pt x="541225" y="122503"/>
                      <a:pt x="516052" y="60943"/>
                    </a:cubicBezTo>
                    <a:cubicBezTo>
                      <a:pt x="510207" y="46507"/>
                      <a:pt x="504838" y="13222"/>
                      <a:pt x="493862" y="3916"/>
                    </a:cubicBezTo>
                    <a:cubicBezTo>
                      <a:pt x="479307" y="-8491"/>
                      <a:pt x="340559" y="12506"/>
                      <a:pt x="325885" y="12983"/>
                    </a:cubicBezTo>
                    <a:cubicBezTo>
                      <a:pt x="326362" y="21215"/>
                      <a:pt x="326839" y="29328"/>
                      <a:pt x="326958" y="37560"/>
                    </a:cubicBezTo>
                    <a:cubicBezTo>
                      <a:pt x="327197" y="47104"/>
                      <a:pt x="324334" y="55455"/>
                      <a:pt x="321948" y="63687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32" name="그래픽 52">
                <a:extLst>
                  <a:ext uri="{FF2B5EF4-FFF2-40B4-BE49-F238E27FC236}">
                    <a16:creationId xmlns:a16="http://schemas.microsoft.com/office/drawing/2014/main" id="{88302A10-86F0-E40E-B3A3-0351AFAA2BC4}"/>
                  </a:ext>
                </a:extLst>
              </p:cNvPr>
              <p:cNvGrpSpPr/>
              <p:nvPr/>
            </p:nvGrpSpPr>
            <p:grpSpPr>
              <a:xfrm>
                <a:off x="9003931" y="1684634"/>
                <a:ext cx="167913" cy="243359"/>
                <a:chOff x="9003931" y="1684634"/>
                <a:chExt cx="167913" cy="243359"/>
              </a:xfrm>
            </p:grpSpPr>
            <p:sp>
              <p:nvSpPr>
                <p:cNvPr id="33" name="자유형: 도형 32">
                  <a:extLst>
                    <a:ext uri="{FF2B5EF4-FFF2-40B4-BE49-F238E27FC236}">
                      <a16:creationId xmlns:a16="http://schemas.microsoft.com/office/drawing/2014/main" id="{9BCD0441-FF84-A7B5-6DC2-00324E5BCA67}"/>
                    </a:ext>
                  </a:extLst>
                </p:cNvPr>
                <p:cNvSpPr/>
                <p:nvPr/>
              </p:nvSpPr>
              <p:spPr>
                <a:xfrm>
                  <a:off x="9003931" y="1684634"/>
                  <a:ext cx="167913" cy="243359"/>
                </a:xfrm>
                <a:custGeom>
                  <a:avLst/>
                  <a:gdLst>
                    <a:gd name="connsiteX0" fmla="*/ 18730 w 167913"/>
                    <a:gd name="connsiteY0" fmla="*/ 102481 h 243359"/>
                    <a:gd name="connsiteX1" fmla="*/ 0 w 167913"/>
                    <a:gd name="connsiteY1" fmla="*/ 61321 h 243359"/>
                    <a:gd name="connsiteX2" fmla="*/ 65378 w 167913"/>
                    <a:gd name="connsiteY2" fmla="*/ 39131 h 243359"/>
                    <a:gd name="connsiteX3" fmla="*/ 91624 w 167913"/>
                    <a:gd name="connsiteY3" fmla="*/ 15986 h 243359"/>
                    <a:gd name="connsiteX4" fmla="*/ 103673 w 167913"/>
                    <a:gd name="connsiteY4" fmla="*/ 0 h 243359"/>
                    <a:gd name="connsiteX5" fmla="*/ 115962 w 167913"/>
                    <a:gd name="connsiteY5" fmla="*/ 57146 h 243359"/>
                    <a:gd name="connsiteX6" fmla="*/ 144236 w 167913"/>
                    <a:gd name="connsiteY6" fmla="*/ 106418 h 243359"/>
                    <a:gd name="connsiteX7" fmla="*/ 167261 w 167913"/>
                    <a:gd name="connsiteY7" fmla="*/ 142327 h 243359"/>
                    <a:gd name="connsiteX8" fmla="*/ 158195 w 167913"/>
                    <a:gd name="connsiteY8" fmla="*/ 205438 h 243359"/>
                    <a:gd name="connsiteX9" fmla="*/ 136482 w 167913"/>
                    <a:gd name="connsiteY9" fmla="*/ 236815 h 243359"/>
                    <a:gd name="connsiteX10" fmla="*/ 92578 w 167913"/>
                    <a:gd name="connsiteY10" fmla="*/ 240752 h 243359"/>
                    <a:gd name="connsiteX11" fmla="*/ 25173 w 167913"/>
                    <a:gd name="connsiteY11" fmla="*/ 187901 h 243359"/>
                    <a:gd name="connsiteX12" fmla="*/ 26962 w 167913"/>
                    <a:gd name="connsiteY12" fmla="*/ 153542 h 243359"/>
                    <a:gd name="connsiteX13" fmla="*/ 18850 w 167913"/>
                    <a:gd name="connsiteY13" fmla="*/ 102600 h 243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7913" h="243359">
                      <a:moveTo>
                        <a:pt x="18730" y="102481"/>
                      </a:moveTo>
                      <a:cubicBezTo>
                        <a:pt x="14078" y="87926"/>
                        <a:pt x="7874" y="74087"/>
                        <a:pt x="0" y="61321"/>
                      </a:cubicBezTo>
                      <a:cubicBezTo>
                        <a:pt x="23741" y="60606"/>
                        <a:pt x="45931" y="52970"/>
                        <a:pt x="65378" y="39131"/>
                      </a:cubicBezTo>
                      <a:cubicBezTo>
                        <a:pt x="74922" y="32331"/>
                        <a:pt x="83512" y="24338"/>
                        <a:pt x="91624" y="15986"/>
                      </a:cubicBezTo>
                      <a:cubicBezTo>
                        <a:pt x="94487" y="13004"/>
                        <a:pt x="99021" y="5488"/>
                        <a:pt x="103673" y="0"/>
                      </a:cubicBezTo>
                      <a:cubicBezTo>
                        <a:pt x="97350" y="7397"/>
                        <a:pt x="112860" y="48675"/>
                        <a:pt x="115962" y="57146"/>
                      </a:cubicBezTo>
                      <a:cubicBezTo>
                        <a:pt x="122404" y="74802"/>
                        <a:pt x="131590" y="92340"/>
                        <a:pt x="144236" y="106418"/>
                      </a:cubicBezTo>
                      <a:cubicBezTo>
                        <a:pt x="156763" y="120376"/>
                        <a:pt x="164995" y="122643"/>
                        <a:pt x="167261" y="142327"/>
                      </a:cubicBezTo>
                      <a:cubicBezTo>
                        <a:pt x="169648" y="163086"/>
                        <a:pt x="165233" y="185992"/>
                        <a:pt x="158195" y="205438"/>
                      </a:cubicBezTo>
                      <a:cubicBezTo>
                        <a:pt x="153780" y="217607"/>
                        <a:pt x="147338" y="229776"/>
                        <a:pt x="136482" y="236815"/>
                      </a:cubicBezTo>
                      <a:cubicBezTo>
                        <a:pt x="123716" y="244927"/>
                        <a:pt x="107253" y="244569"/>
                        <a:pt x="92578" y="240752"/>
                      </a:cubicBezTo>
                      <a:cubicBezTo>
                        <a:pt x="67883" y="234309"/>
                        <a:pt x="34001" y="213670"/>
                        <a:pt x="25173" y="187901"/>
                      </a:cubicBezTo>
                      <a:cubicBezTo>
                        <a:pt x="20520" y="174420"/>
                        <a:pt x="25769" y="167500"/>
                        <a:pt x="26962" y="153542"/>
                      </a:cubicBezTo>
                      <a:cubicBezTo>
                        <a:pt x="28513" y="136601"/>
                        <a:pt x="23980" y="118706"/>
                        <a:pt x="18850" y="102600"/>
                      </a:cubicBezTo>
                      <a:close/>
                    </a:path>
                  </a:pathLst>
                </a:custGeom>
                <a:solidFill>
                  <a:srgbClr val="FFC1A6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34" name="자유형: 도형 33">
                  <a:extLst>
                    <a:ext uri="{FF2B5EF4-FFF2-40B4-BE49-F238E27FC236}">
                      <a16:creationId xmlns:a16="http://schemas.microsoft.com/office/drawing/2014/main" id="{C2E86E46-E967-125E-1573-BFFB7E7F009A}"/>
                    </a:ext>
                  </a:extLst>
                </p:cNvPr>
                <p:cNvSpPr/>
                <p:nvPr/>
              </p:nvSpPr>
              <p:spPr>
                <a:xfrm>
                  <a:off x="9003931" y="1684634"/>
                  <a:ext cx="106775" cy="146741"/>
                </a:xfrm>
                <a:custGeom>
                  <a:avLst/>
                  <a:gdLst>
                    <a:gd name="connsiteX0" fmla="*/ 27081 w 106775"/>
                    <a:gd name="connsiteY0" fmla="*/ 146622 h 146741"/>
                    <a:gd name="connsiteX1" fmla="*/ 26962 w 106775"/>
                    <a:gd name="connsiteY1" fmla="*/ 142447 h 146741"/>
                    <a:gd name="connsiteX2" fmla="*/ 18730 w 106775"/>
                    <a:gd name="connsiteY2" fmla="*/ 102481 h 146741"/>
                    <a:gd name="connsiteX3" fmla="*/ 0 w 106775"/>
                    <a:gd name="connsiteY3" fmla="*/ 61321 h 146741"/>
                    <a:gd name="connsiteX4" fmla="*/ 65378 w 106775"/>
                    <a:gd name="connsiteY4" fmla="*/ 39131 h 146741"/>
                    <a:gd name="connsiteX5" fmla="*/ 91624 w 106775"/>
                    <a:gd name="connsiteY5" fmla="*/ 15986 h 146741"/>
                    <a:gd name="connsiteX6" fmla="*/ 103673 w 106775"/>
                    <a:gd name="connsiteY6" fmla="*/ 0 h 146741"/>
                    <a:gd name="connsiteX7" fmla="*/ 106775 w 106775"/>
                    <a:gd name="connsiteY7" fmla="*/ 22787 h 146741"/>
                    <a:gd name="connsiteX8" fmla="*/ 27081 w 106775"/>
                    <a:gd name="connsiteY8" fmla="*/ 146742 h 14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775" h="146741">
                      <a:moveTo>
                        <a:pt x="27081" y="146622"/>
                      </a:moveTo>
                      <a:cubicBezTo>
                        <a:pt x="27081" y="145191"/>
                        <a:pt x="27081" y="143878"/>
                        <a:pt x="26962" y="142447"/>
                      </a:cubicBezTo>
                      <a:cubicBezTo>
                        <a:pt x="25769" y="128966"/>
                        <a:pt x="22906" y="115365"/>
                        <a:pt x="18730" y="102481"/>
                      </a:cubicBezTo>
                      <a:cubicBezTo>
                        <a:pt x="14078" y="87926"/>
                        <a:pt x="7874" y="74087"/>
                        <a:pt x="0" y="61321"/>
                      </a:cubicBezTo>
                      <a:cubicBezTo>
                        <a:pt x="23741" y="60606"/>
                        <a:pt x="45931" y="52970"/>
                        <a:pt x="65378" y="39131"/>
                      </a:cubicBezTo>
                      <a:cubicBezTo>
                        <a:pt x="74922" y="32331"/>
                        <a:pt x="83512" y="24338"/>
                        <a:pt x="91624" y="15986"/>
                      </a:cubicBezTo>
                      <a:cubicBezTo>
                        <a:pt x="94487" y="13004"/>
                        <a:pt x="99021" y="5488"/>
                        <a:pt x="103673" y="0"/>
                      </a:cubicBezTo>
                      <a:cubicBezTo>
                        <a:pt x="104389" y="7635"/>
                        <a:pt x="105463" y="15271"/>
                        <a:pt x="106775" y="22787"/>
                      </a:cubicBezTo>
                      <a:cubicBezTo>
                        <a:pt x="103554" y="71701"/>
                        <a:pt x="70030" y="124432"/>
                        <a:pt x="27081" y="146742"/>
                      </a:cubicBezTo>
                      <a:close/>
                    </a:path>
                  </a:pathLst>
                </a:custGeom>
                <a:solidFill>
                  <a:srgbClr val="E3856D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38" name="그래픽 52">
                <a:extLst>
                  <a:ext uri="{FF2B5EF4-FFF2-40B4-BE49-F238E27FC236}">
                    <a16:creationId xmlns:a16="http://schemas.microsoft.com/office/drawing/2014/main" id="{3A63015B-6D60-CE55-4641-3997AD232861}"/>
                  </a:ext>
                </a:extLst>
              </p:cNvPr>
              <p:cNvGrpSpPr/>
              <p:nvPr/>
            </p:nvGrpSpPr>
            <p:grpSpPr>
              <a:xfrm>
                <a:off x="8867236" y="1457982"/>
                <a:ext cx="277266" cy="325214"/>
                <a:chOff x="8867236" y="1457982"/>
                <a:chExt cx="277266" cy="325214"/>
              </a:xfrm>
            </p:grpSpPr>
            <p:sp>
              <p:nvSpPr>
                <p:cNvPr id="39" name="자유형: 도형 38">
                  <a:extLst>
                    <a:ext uri="{FF2B5EF4-FFF2-40B4-BE49-F238E27FC236}">
                      <a16:creationId xmlns:a16="http://schemas.microsoft.com/office/drawing/2014/main" id="{07E645B9-C6BF-4600-D0EB-4A584CD4641D}"/>
                    </a:ext>
                  </a:extLst>
                </p:cNvPr>
                <p:cNvSpPr/>
                <p:nvPr/>
              </p:nvSpPr>
              <p:spPr>
                <a:xfrm>
                  <a:off x="8867236" y="1533311"/>
                  <a:ext cx="144330" cy="236365"/>
                </a:xfrm>
                <a:custGeom>
                  <a:avLst/>
                  <a:gdLst>
                    <a:gd name="connsiteX0" fmla="*/ 6418 w 144330"/>
                    <a:gd name="connsiteY0" fmla="*/ 121259 h 236365"/>
                    <a:gd name="connsiteX1" fmla="*/ 69171 w 144330"/>
                    <a:gd name="connsiteY1" fmla="*/ 219564 h 236365"/>
                    <a:gd name="connsiteX2" fmla="*/ 97326 w 144330"/>
                    <a:gd name="connsiteY2" fmla="*/ 235073 h 236365"/>
                    <a:gd name="connsiteX3" fmla="*/ 128106 w 144330"/>
                    <a:gd name="connsiteY3" fmla="*/ 229824 h 236365"/>
                    <a:gd name="connsiteX4" fmla="*/ 143019 w 144330"/>
                    <a:gd name="connsiteY4" fmla="*/ 187710 h 236365"/>
                    <a:gd name="connsiteX5" fmla="*/ 140275 w 144330"/>
                    <a:gd name="connsiteY5" fmla="*/ 101693 h 236365"/>
                    <a:gd name="connsiteX6" fmla="*/ 101621 w 144330"/>
                    <a:gd name="connsiteY6" fmla="*/ 26175 h 236365"/>
                    <a:gd name="connsiteX7" fmla="*/ 16081 w 144330"/>
                    <a:gd name="connsiteY7" fmla="*/ 8995 h 236365"/>
                    <a:gd name="connsiteX8" fmla="*/ 6298 w 144330"/>
                    <a:gd name="connsiteY8" fmla="*/ 121140 h 236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330" h="236365">
                      <a:moveTo>
                        <a:pt x="6418" y="121259"/>
                      </a:moveTo>
                      <a:cubicBezTo>
                        <a:pt x="15843" y="159674"/>
                        <a:pt x="38271" y="194868"/>
                        <a:pt x="69171" y="219564"/>
                      </a:cubicBezTo>
                      <a:cubicBezTo>
                        <a:pt x="77641" y="226364"/>
                        <a:pt x="86827" y="232448"/>
                        <a:pt x="97326" y="235073"/>
                      </a:cubicBezTo>
                      <a:cubicBezTo>
                        <a:pt x="107824" y="237698"/>
                        <a:pt x="119635" y="236505"/>
                        <a:pt x="128106" y="229824"/>
                      </a:cubicBezTo>
                      <a:cubicBezTo>
                        <a:pt x="140155" y="220280"/>
                        <a:pt x="142184" y="203100"/>
                        <a:pt x="143019" y="187710"/>
                      </a:cubicBezTo>
                      <a:cubicBezTo>
                        <a:pt x="144689" y="158958"/>
                        <a:pt x="145643" y="129968"/>
                        <a:pt x="140275" y="101693"/>
                      </a:cubicBezTo>
                      <a:cubicBezTo>
                        <a:pt x="134906" y="73419"/>
                        <a:pt x="122737" y="45741"/>
                        <a:pt x="101621" y="26175"/>
                      </a:cubicBezTo>
                      <a:cubicBezTo>
                        <a:pt x="84322" y="10188"/>
                        <a:pt x="36959" y="-12956"/>
                        <a:pt x="16081" y="8995"/>
                      </a:cubicBezTo>
                      <a:cubicBezTo>
                        <a:pt x="-6586" y="32975"/>
                        <a:pt x="-740" y="92507"/>
                        <a:pt x="6298" y="121140"/>
                      </a:cubicBezTo>
                      <a:close/>
                    </a:path>
                  </a:pathLst>
                </a:custGeom>
                <a:solidFill>
                  <a:srgbClr val="485070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41" name="자유형: 도형 40">
                  <a:extLst>
                    <a:ext uri="{FF2B5EF4-FFF2-40B4-BE49-F238E27FC236}">
                      <a16:creationId xmlns:a16="http://schemas.microsoft.com/office/drawing/2014/main" id="{1281CED1-E08A-346E-BC74-1AA104C79404}"/>
                    </a:ext>
                  </a:extLst>
                </p:cNvPr>
                <p:cNvSpPr/>
                <p:nvPr/>
              </p:nvSpPr>
              <p:spPr>
                <a:xfrm>
                  <a:off x="8897792" y="1551403"/>
                  <a:ext cx="217694" cy="231793"/>
                </a:xfrm>
                <a:custGeom>
                  <a:avLst/>
                  <a:gdLst>
                    <a:gd name="connsiteX0" fmla="*/ 557 w 217694"/>
                    <a:gd name="connsiteY0" fmla="*/ 35522 h 231793"/>
                    <a:gd name="connsiteX1" fmla="*/ 59969 w 217694"/>
                    <a:gd name="connsiteY1" fmla="*/ 17150 h 231793"/>
                    <a:gd name="connsiteX2" fmla="*/ 122245 w 217694"/>
                    <a:gd name="connsiteY2" fmla="*/ 209 h 231793"/>
                    <a:gd name="connsiteX3" fmla="*/ 180584 w 217694"/>
                    <a:gd name="connsiteY3" fmla="*/ 26098 h 231793"/>
                    <a:gd name="connsiteX4" fmla="*/ 191917 w 217694"/>
                    <a:gd name="connsiteY4" fmla="*/ 39221 h 231793"/>
                    <a:gd name="connsiteX5" fmla="*/ 217090 w 217694"/>
                    <a:gd name="connsiteY5" fmla="*/ 88970 h 231793"/>
                    <a:gd name="connsiteX6" fmla="*/ 217329 w 217694"/>
                    <a:gd name="connsiteY6" fmla="*/ 90163 h 231793"/>
                    <a:gd name="connsiteX7" fmla="*/ 194900 w 217694"/>
                    <a:gd name="connsiteY7" fmla="*/ 185843 h 231793"/>
                    <a:gd name="connsiteX8" fmla="*/ 118785 w 217694"/>
                    <a:gd name="connsiteY8" fmla="*/ 231775 h 231793"/>
                    <a:gd name="connsiteX9" fmla="*/ 70348 w 217694"/>
                    <a:gd name="connsiteY9" fmla="*/ 212925 h 231793"/>
                    <a:gd name="connsiteX10" fmla="*/ 34796 w 217694"/>
                    <a:gd name="connsiteY10" fmla="*/ 165920 h 231793"/>
                    <a:gd name="connsiteX11" fmla="*/ 557 w 217694"/>
                    <a:gd name="connsiteY11" fmla="*/ 35522 h 23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7694" h="231793">
                      <a:moveTo>
                        <a:pt x="557" y="35522"/>
                      </a:moveTo>
                      <a:cubicBezTo>
                        <a:pt x="4613" y="8441"/>
                        <a:pt x="35154" y="28603"/>
                        <a:pt x="59969" y="17150"/>
                      </a:cubicBezTo>
                      <a:cubicBezTo>
                        <a:pt x="81563" y="7128"/>
                        <a:pt x="97907" y="-1461"/>
                        <a:pt x="122245" y="209"/>
                      </a:cubicBezTo>
                      <a:cubicBezTo>
                        <a:pt x="143838" y="1760"/>
                        <a:pt x="165432" y="10230"/>
                        <a:pt x="180584" y="26098"/>
                      </a:cubicBezTo>
                      <a:cubicBezTo>
                        <a:pt x="184640" y="30392"/>
                        <a:pt x="188458" y="34807"/>
                        <a:pt x="191917" y="39221"/>
                      </a:cubicBezTo>
                      <a:cubicBezTo>
                        <a:pt x="201461" y="55207"/>
                        <a:pt x="210409" y="71552"/>
                        <a:pt x="217090" y="88970"/>
                      </a:cubicBezTo>
                      <a:cubicBezTo>
                        <a:pt x="217090" y="89328"/>
                        <a:pt x="217209" y="89805"/>
                        <a:pt x="217329" y="90163"/>
                      </a:cubicBezTo>
                      <a:cubicBezTo>
                        <a:pt x="219595" y="124880"/>
                        <a:pt x="211244" y="157569"/>
                        <a:pt x="194900" y="185843"/>
                      </a:cubicBezTo>
                      <a:cubicBezTo>
                        <a:pt x="179033" y="213283"/>
                        <a:pt x="150519" y="232490"/>
                        <a:pt x="118785" y="231775"/>
                      </a:cubicBezTo>
                      <a:cubicBezTo>
                        <a:pt x="101844" y="231417"/>
                        <a:pt x="85380" y="225809"/>
                        <a:pt x="70348" y="212925"/>
                      </a:cubicBezTo>
                      <a:cubicBezTo>
                        <a:pt x="55316" y="200040"/>
                        <a:pt x="44340" y="183219"/>
                        <a:pt x="34796" y="165920"/>
                      </a:cubicBezTo>
                      <a:cubicBezTo>
                        <a:pt x="20241" y="139554"/>
                        <a:pt x="-3977" y="65229"/>
                        <a:pt x="557" y="35522"/>
                      </a:cubicBezTo>
                      <a:close/>
                    </a:path>
                  </a:pathLst>
                </a:custGeom>
                <a:solidFill>
                  <a:srgbClr val="FFC1A6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42" name="자유형: 도형 41">
                  <a:extLst>
                    <a:ext uri="{FF2B5EF4-FFF2-40B4-BE49-F238E27FC236}">
                      <a16:creationId xmlns:a16="http://schemas.microsoft.com/office/drawing/2014/main" id="{CCBB6F40-611F-AD4A-7BEC-26C24ABD2542}"/>
                    </a:ext>
                  </a:extLst>
                </p:cNvPr>
                <p:cNvSpPr/>
                <p:nvPr/>
              </p:nvSpPr>
              <p:spPr>
                <a:xfrm>
                  <a:off x="8878275" y="1457982"/>
                  <a:ext cx="266226" cy="233728"/>
                </a:xfrm>
                <a:custGeom>
                  <a:avLst/>
                  <a:gdLst>
                    <a:gd name="connsiteX0" fmla="*/ 138183 w 266226"/>
                    <a:gd name="connsiteY0" fmla="*/ 179766 h 233728"/>
                    <a:gd name="connsiteX1" fmla="*/ 51212 w 266226"/>
                    <a:gd name="connsiteY1" fmla="*/ 155190 h 233728"/>
                    <a:gd name="connsiteX2" fmla="*/ 4326 w 266226"/>
                    <a:gd name="connsiteY2" fmla="*/ 108781 h 233728"/>
                    <a:gd name="connsiteX3" fmla="*/ 13512 w 266226"/>
                    <a:gd name="connsiteY3" fmla="*/ 55215 h 233728"/>
                    <a:gd name="connsiteX4" fmla="*/ 87838 w 266226"/>
                    <a:gd name="connsiteY4" fmla="*/ 2602 h 233728"/>
                    <a:gd name="connsiteX5" fmla="*/ 183995 w 266226"/>
                    <a:gd name="connsiteY5" fmla="*/ 16322 h 233728"/>
                    <a:gd name="connsiteX6" fmla="*/ 236488 w 266226"/>
                    <a:gd name="connsiteY6" fmla="*/ 50443 h 233728"/>
                    <a:gd name="connsiteX7" fmla="*/ 265956 w 266226"/>
                    <a:gd name="connsiteY7" fmla="*/ 163183 h 233728"/>
                    <a:gd name="connsiteX8" fmla="*/ 256889 w 266226"/>
                    <a:gd name="connsiteY8" fmla="*/ 206609 h 233728"/>
                    <a:gd name="connsiteX9" fmla="*/ 233625 w 266226"/>
                    <a:gd name="connsiteY9" fmla="*/ 233691 h 233728"/>
                    <a:gd name="connsiteX10" fmla="*/ 195448 w 266226"/>
                    <a:gd name="connsiteY10" fmla="*/ 201718 h 233728"/>
                    <a:gd name="connsiteX11" fmla="*/ 145580 w 266226"/>
                    <a:gd name="connsiteY11" fmla="*/ 181675 h 233728"/>
                    <a:gd name="connsiteX12" fmla="*/ 138183 w 266226"/>
                    <a:gd name="connsiteY12" fmla="*/ 179886 h 233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6226" h="233728">
                      <a:moveTo>
                        <a:pt x="138183" y="179766"/>
                      </a:moveTo>
                      <a:cubicBezTo>
                        <a:pt x="108715" y="172847"/>
                        <a:pt x="78294" y="168552"/>
                        <a:pt x="51212" y="155190"/>
                      </a:cubicBezTo>
                      <a:cubicBezTo>
                        <a:pt x="31408" y="145407"/>
                        <a:pt x="13274" y="129301"/>
                        <a:pt x="4326" y="108781"/>
                      </a:cubicBezTo>
                      <a:cubicBezTo>
                        <a:pt x="-4741" y="87904"/>
                        <a:pt x="1463" y="73229"/>
                        <a:pt x="13512" y="55215"/>
                      </a:cubicBezTo>
                      <a:cubicBezTo>
                        <a:pt x="30573" y="29445"/>
                        <a:pt x="58012" y="10357"/>
                        <a:pt x="87838" y="2602"/>
                      </a:cubicBezTo>
                      <a:cubicBezTo>
                        <a:pt x="117782" y="-5271"/>
                        <a:pt x="155243" y="6301"/>
                        <a:pt x="183995" y="16322"/>
                      </a:cubicBezTo>
                      <a:cubicBezTo>
                        <a:pt x="203919" y="23242"/>
                        <a:pt x="223007" y="34218"/>
                        <a:pt x="236488" y="50443"/>
                      </a:cubicBezTo>
                      <a:cubicBezTo>
                        <a:pt x="259871" y="78717"/>
                        <a:pt x="267865" y="127393"/>
                        <a:pt x="265956" y="163183"/>
                      </a:cubicBezTo>
                      <a:cubicBezTo>
                        <a:pt x="265121" y="178454"/>
                        <a:pt x="261064" y="192174"/>
                        <a:pt x="256889" y="206609"/>
                      </a:cubicBezTo>
                      <a:cubicBezTo>
                        <a:pt x="253548" y="218539"/>
                        <a:pt x="247464" y="232021"/>
                        <a:pt x="233625" y="233691"/>
                      </a:cubicBezTo>
                      <a:cubicBezTo>
                        <a:pt x="224081" y="234884"/>
                        <a:pt x="205112" y="207802"/>
                        <a:pt x="195448" y="201718"/>
                      </a:cubicBezTo>
                      <a:cubicBezTo>
                        <a:pt x="180177" y="192174"/>
                        <a:pt x="162879" y="186089"/>
                        <a:pt x="145580" y="181675"/>
                      </a:cubicBezTo>
                      <a:cubicBezTo>
                        <a:pt x="143074" y="181079"/>
                        <a:pt x="140688" y="180482"/>
                        <a:pt x="138183" y="179886"/>
                      </a:cubicBezTo>
                      <a:close/>
                    </a:path>
                  </a:pathLst>
                </a:custGeom>
                <a:solidFill>
                  <a:srgbClr val="485070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grpSp>
              <p:nvGrpSpPr>
                <p:cNvPr id="43" name="그래픽 52">
                  <a:extLst>
                    <a:ext uri="{FF2B5EF4-FFF2-40B4-BE49-F238E27FC236}">
                      <a16:creationId xmlns:a16="http://schemas.microsoft.com/office/drawing/2014/main" id="{E9BE9686-0C56-9333-31DA-DC09E5E091A8}"/>
                    </a:ext>
                  </a:extLst>
                </p:cNvPr>
                <p:cNvGrpSpPr/>
                <p:nvPr/>
              </p:nvGrpSpPr>
              <p:grpSpPr>
                <a:xfrm>
                  <a:off x="8913142" y="1644851"/>
                  <a:ext cx="79455" cy="94867"/>
                  <a:chOff x="8913142" y="1644851"/>
                  <a:chExt cx="79455" cy="94867"/>
                </a:xfrm>
              </p:grpSpPr>
              <p:sp>
                <p:nvSpPr>
                  <p:cNvPr id="44" name="자유형: 도형 43">
                    <a:extLst>
                      <a:ext uri="{FF2B5EF4-FFF2-40B4-BE49-F238E27FC236}">
                        <a16:creationId xmlns:a16="http://schemas.microsoft.com/office/drawing/2014/main" id="{848196F5-A17B-5655-07EC-A4321D65AB86}"/>
                      </a:ext>
                    </a:extLst>
                  </p:cNvPr>
                  <p:cNvSpPr/>
                  <p:nvPr/>
                </p:nvSpPr>
                <p:spPr>
                  <a:xfrm>
                    <a:off x="8971079" y="1660610"/>
                    <a:ext cx="17386" cy="17386"/>
                  </a:xfrm>
                  <a:custGeom>
                    <a:avLst/>
                    <a:gdLst>
                      <a:gd name="connsiteX0" fmla="*/ 44 w 17386"/>
                      <a:gd name="connsiteY0" fmla="*/ 9588 h 17386"/>
                      <a:gd name="connsiteX1" fmla="*/ 9588 w 17386"/>
                      <a:gd name="connsiteY1" fmla="*/ 17343 h 17386"/>
                      <a:gd name="connsiteX2" fmla="*/ 17343 w 17386"/>
                      <a:gd name="connsiteY2" fmla="*/ 7799 h 17386"/>
                      <a:gd name="connsiteX3" fmla="*/ 7799 w 17386"/>
                      <a:gd name="connsiteY3" fmla="*/ 44 h 17386"/>
                      <a:gd name="connsiteX4" fmla="*/ 44 w 17386"/>
                      <a:gd name="connsiteY4" fmla="*/ 9588 h 17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86" h="17386">
                        <a:moveTo>
                          <a:pt x="44" y="9588"/>
                        </a:moveTo>
                        <a:cubicBezTo>
                          <a:pt x="521" y="14360"/>
                          <a:pt x="4816" y="17820"/>
                          <a:pt x="9588" y="17343"/>
                        </a:cubicBezTo>
                        <a:cubicBezTo>
                          <a:pt x="14360" y="16866"/>
                          <a:pt x="17820" y="12571"/>
                          <a:pt x="17343" y="7799"/>
                        </a:cubicBezTo>
                        <a:cubicBezTo>
                          <a:pt x="16865" y="3027"/>
                          <a:pt x="12571" y="-433"/>
                          <a:pt x="7799" y="44"/>
                        </a:cubicBezTo>
                        <a:cubicBezTo>
                          <a:pt x="3027" y="521"/>
                          <a:pt x="-433" y="4816"/>
                          <a:pt x="44" y="9588"/>
                        </a:cubicBezTo>
                        <a:close/>
                      </a:path>
                    </a:pathLst>
                  </a:custGeom>
                  <a:solidFill>
                    <a:srgbClr val="485070"/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45" name="자유형: 도형 44">
                    <a:extLst>
                      <a:ext uri="{FF2B5EF4-FFF2-40B4-BE49-F238E27FC236}">
                        <a16:creationId xmlns:a16="http://schemas.microsoft.com/office/drawing/2014/main" id="{258A215D-A61F-ED8A-1F2D-2C8299505DE5}"/>
                      </a:ext>
                    </a:extLst>
                  </p:cNvPr>
                  <p:cNvSpPr/>
                  <p:nvPr/>
                </p:nvSpPr>
                <p:spPr>
                  <a:xfrm>
                    <a:off x="8966709" y="1644851"/>
                    <a:ext cx="17298" cy="2799"/>
                  </a:xfrm>
                  <a:custGeom>
                    <a:avLst/>
                    <a:gdLst>
                      <a:gd name="connsiteX0" fmla="*/ 17299 w 17298"/>
                      <a:gd name="connsiteY0" fmla="*/ 533 h 2799"/>
                      <a:gd name="connsiteX1" fmla="*/ 0 w 17298"/>
                      <a:gd name="connsiteY1" fmla="*/ 2799 h 2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98" h="2799">
                        <a:moveTo>
                          <a:pt x="17299" y="533"/>
                        </a:moveTo>
                        <a:cubicBezTo>
                          <a:pt x="11453" y="-660"/>
                          <a:pt x="5369" y="175"/>
                          <a:pt x="0" y="2799"/>
                        </a:cubicBezTo>
                      </a:path>
                    </a:pathLst>
                  </a:custGeom>
                  <a:noFill/>
                  <a:ln w="8946" cap="rnd">
                    <a:solidFill>
                      <a:srgbClr val="48507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46" name="자유형: 도형 45">
                    <a:extLst>
                      <a:ext uri="{FF2B5EF4-FFF2-40B4-BE49-F238E27FC236}">
                        <a16:creationId xmlns:a16="http://schemas.microsoft.com/office/drawing/2014/main" id="{8D34848D-5ECD-C2C8-7E3D-6123DD054F89}"/>
                      </a:ext>
                    </a:extLst>
                  </p:cNvPr>
                  <p:cNvSpPr/>
                  <p:nvPr/>
                </p:nvSpPr>
                <p:spPr>
                  <a:xfrm>
                    <a:off x="8917512" y="1674926"/>
                    <a:ext cx="17386" cy="17386"/>
                  </a:xfrm>
                  <a:custGeom>
                    <a:avLst/>
                    <a:gdLst>
                      <a:gd name="connsiteX0" fmla="*/ 44 w 17386"/>
                      <a:gd name="connsiteY0" fmla="*/ 9588 h 17386"/>
                      <a:gd name="connsiteX1" fmla="*/ 9588 w 17386"/>
                      <a:gd name="connsiteY1" fmla="*/ 17343 h 17386"/>
                      <a:gd name="connsiteX2" fmla="*/ 17343 w 17386"/>
                      <a:gd name="connsiteY2" fmla="*/ 7799 h 17386"/>
                      <a:gd name="connsiteX3" fmla="*/ 7799 w 17386"/>
                      <a:gd name="connsiteY3" fmla="*/ 44 h 17386"/>
                      <a:gd name="connsiteX4" fmla="*/ 44 w 17386"/>
                      <a:gd name="connsiteY4" fmla="*/ 9588 h 17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86" h="17386">
                        <a:moveTo>
                          <a:pt x="44" y="9588"/>
                        </a:moveTo>
                        <a:cubicBezTo>
                          <a:pt x="521" y="14360"/>
                          <a:pt x="4816" y="17820"/>
                          <a:pt x="9588" y="17343"/>
                        </a:cubicBezTo>
                        <a:cubicBezTo>
                          <a:pt x="14360" y="16866"/>
                          <a:pt x="17820" y="12571"/>
                          <a:pt x="17343" y="7799"/>
                        </a:cubicBezTo>
                        <a:cubicBezTo>
                          <a:pt x="16866" y="3027"/>
                          <a:pt x="12571" y="-433"/>
                          <a:pt x="7799" y="44"/>
                        </a:cubicBezTo>
                        <a:cubicBezTo>
                          <a:pt x="3027" y="521"/>
                          <a:pt x="-433" y="4816"/>
                          <a:pt x="44" y="9588"/>
                        </a:cubicBezTo>
                        <a:close/>
                      </a:path>
                    </a:pathLst>
                  </a:custGeom>
                  <a:solidFill>
                    <a:srgbClr val="485070"/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47" name="자유형: 도형 46">
                    <a:extLst>
                      <a:ext uri="{FF2B5EF4-FFF2-40B4-BE49-F238E27FC236}">
                        <a16:creationId xmlns:a16="http://schemas.microsoft.com/office/drawing/2014/main" id="{E94FAB90-72D5-884B-E791-58B3662CF086}"/>
                      </a:ext>
                    </a:extLst>
                  </p:cNvPr>
                  <p:cNvSpPr/>
                  <p:nvPr/>
                </p:nvSpPr>
                <p:spPr>
                  <a:xfrm>
                    <a:off x="8913142" y="1659286"/>
                    <a:ext cx="17298" cy="2799"/>
                  </a:xfrm>
                  <a:custGeom>
                    <a:avLst/>
                    <a:gdLst>
                      <a:gd name="connsiteX0" fmla="*/ 17299 w 17298"/>
                      <a:gd name="connsiteY0" fmla="*/ 533 h 2799"/>
                      <a:gd name="connsiteX1" fmla="*/ 0 w 17298"/>
                      <a:gd name="connsiteY1" fmla="*/ 2799 h 2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98" h="2799">
                        <a:moveTo>
                          <a:pt x="17299" y="533"/>
                        </a:moveTo>
                        <a:cubicBezTo>
                          <a:pt x="11453" y="-660"/>
                          <a:pt x="5369" y="175"/>
                          <a:pt x="0" y="2799"/>
                        </a:cubicBezTo>
                      </a:path>
                    </a:pathLst>
                  </a:custGeom>
                  <a:noFill/>
                  <a:ln w="8946" cap="rnd">
                    <a:solidFill>
                      <a:srgbClr val="48507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48" name="자유형: 도형 47">
                    <a:extLst>
                      <a:ext uri="{FF2B5EF4-FFF2-40B4-BE49-F238E27FC236}">
                        <a16:creationId xmlns:a16="http://schemas.microsoft.com/office/drawing/2014/main" id="{B4E7035F-CE25-8106-FB68-E78FBEDBF032}"/>
                      </a:ext>
                    </a:extLst>
                  </p:cNvPr>
                  <p:cNvSpPr/>
                  <p:nvPr/>
                </p:nvSpPr>
                <p:spPr>
                  <a:xfrm>
                    <a:off x="8943499" y="1685588"/>
                    <a:ext cx="10921" cy="31549"/>
                  </a:xfrm>
                  <a:custGeom>
                    <a:avLst/>
                    <a:gdLst>
                      <a:gd name="connsiteX0" fmla="*/ 5434 w 10921"/>
                      <a:gd name="connsiteY0" fmla="*/ 0 h 31549"/>
                      <a:gd name="connsiteX1" fmla="*/ 1974 w 10921"/>
                      <a:gd name="connsiteY1" fmla="*/ 22190 h 31549"/>
                      <a:gd name="connsiteX2" fmla="*/ 65 w 10921"/>
                      <a:gd name="connsiteY2" fmla="*/ 27678 h 31549"/>
                      <a:gd name="connsiteX3" fmla="*/ 4598 w 10921"/>
                      <a:gd name="connsiteY3" fmla="*/ 31496 h 31549"/>
                      <a:gd name="connsiteX4" fmla="*/ 10921 w 10921"/>
                      <a:gd name="connsiteY4" fmla="*/ 30541 h 3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21" h="31549">
                        <a:moveTo>
                          <a:pt x="5434" y="0"/>
                        </a:moveTo>
                        <a:cubicBezTo>
                          <a:pt x="7223" y="7516"/>
                          <a:pt x="5911" y="15629"/>
                          <a:pt x="1974" y="22190"/>
                        </a:cubicBezTo>
                        <a:cubicBezTo>
                          <a:pt x="900" y="23860"/>
                          <a:pt x="-293" y="25769"/>
                          <a:pt x="65" y="27678"/>
                        </a:cubicBezTo>
                        <a:cubicBezTo>
                          <a:pt x="423" y="29826"/>
                          <a:pt x="2570" y="31257"/>
                          <a:pt x="4598" y="31496"/>
                        </a:cubicBezTo>
                        <a:cubicBezTo>
                          <a:pt x="6746" y="31734"/>
                          <a:pt x="8893" y="31138"/>
                          <a:pt x="10921" y="30541"/>
                        </a:cubicBezTo>
                      </a:path>
                    </a:pathLst>
                  </a:custGeom>
                  <a:noFill/>
                  <a:ln w="8946" cap="rnd">
                    <a:solidFill>
                      <a:srgbClr val="48507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49" name="자유형: 도형 48">
                    <a:extLst>
                      <a:ext uri="{FF2B5EF4-FFF2-40B4-BE49-F238E27FC236}">
                        <a16:creationId xmlns:a16="http://schemas.microsoft.com/office/drawing/2014/main" id="{9BEF3826-7AA5-9DF2-7B48-C12ED2F2D349}"/>
                      </a:ext>
                    </a:extLst>
                  </p:cNvPr>
                  <p:cNvSpPr/>
                  <p:nvPr/>
                </p:nvSpPr>
                <p:spPr>
                  <a:xfrm>
                    <a:off x="8963607" y="1728776"/>
                    <a:ext cx="28990" cy="10942"/>
                  </a:xfrm>
                  <a:custGeom>
                    <a:avLst/>
                    <a:gdLst>
                      <a:gd name="connsiteX0" fmla="*/ 28990 w 28990"/>
                      <a:gd name="connsiteY0" fmla="*/ 0 h 10942"/>
                      <a:gd name="connsiteX1" fmla="*/ 0 w 28990"/>
                      <a:gd name="connsiteY1" fmla="*/ 10737 h 10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990" h="10942">
                        <a:moveTo>
                          <a:pt x="28990" y="0"/>
                        </a:moveTo>
                        <a:cubicBezTo>
                          <a:pt x="21713" y="7874"/>
                          <a:pt x="10618" y="11930"/>
                          <a:pt x="0" y="10737"/>
                        </a:cubicBezTo>
                      </a:path>
                    </a:pathLst>
                  </a:custGeom>
                  <a:noFill/>
                  <a:ln w="8946" cap="rnd">
                    <a:solidFill>
                      <a:srgbClr val="48507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</p:grpSp>
            <p:grpSp>
              <p:nvGrpSpPr>
                <p:cNvPr id="50" name="그래픽 52">
                  <a:extLst>
                    <a:ext uri="{FF2B5EF4-FFF2-40B4-BE49-F238E27FC236}">
                      <a16:creationId xmlns:a16="http://schemas.microsoft.com/office/drawing/2014/main" id="{3BF46C7A-03DC-1662-0193-BEA28780ACFC}"/>
                    </a:ext>
                  </a:extLst>
                </p:cNvPr>
                <p:cNvGrpSpPr/>
                <p:nvPr/>
              </p:nvGrpSpPr>
              <p:grpSpPr>
                <a:xfrm>
                  <a:off x="9053631" y="1610975"/>
                  <a:ext cx="63567" cy="63567"/>
                  <a:chOff x="9053631" y="1610975"/>
                  <a:chExt cx="63567" cy="63567"/>
                </a:xfrm>
              </p:grpSpPr>
              <p:sp>
                <p:nvSpPr>
                  <p:cNvPr id="51" name="자유형: 도형 50">
                    <a:extLst>
                      <a:ext uri="{FF2B5EF4-FFF2-40B4-BE49-F238E27FC236}">
                        <a16:creationId xmlns:a16="http://schemas.microsoft.com/office/drawing/2014/main" id="{30AF899F-CB78-95AF-45FB-523A72155173}"/>
                      </a:ext>
                    </a:extLst>
                  </p:cNvPr>
                  <p:cNvSpPr/>
                  <p:nvPr/>
                </p:nvSpPr>
                <p:spPr>
                  <a:xfrm>
                    <a:off x="9053631" y="1610975"/>
                    <a:ext cx="63567" cy="63567"/>
                  </a:xfrm>
                  <a:custGeom>
                    <a:avLst/>
                    <a:gdLst>
                      <a:gd name="connsiteX0" fmla="*/ 63399 w 63567"/>
                      <a:gd name="connsiteY0" fmla="*/ 28563 h 63567"/>
                      <a:gd name="connsiteX1" fmla="*/ 35005 w 63567"/>
                      <a:gd name="connsiteY1" fmla="*/ 63399 h 63567"/>
                      <a:gd name="connsiteX2" fmla="*/ 169 w 63567"/>
                      <a:gd name="connsiteY2" fmla="*/ 35005 h 63567"/>
                      <a:gd name="connsiteX3" fmla="*/ 28563 w 63567"/>
                      <a:gd name="connsiteY3" fmla="*/ 169 h 63567"/>
                      <a:gd name="connsiteX4" fmla="*/ 63399 w 63567"/>
                      <a:gd name="connsiteY4" fmla="*/ 28563 h 63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67" h="63567">
                        <a:moveTo>
                          <a:pt x="63399" y="28563"/>
                        </a:moveTo>
                        <a:cubicBezTo>
                          <a:pt x="65188" y="45981"/>
                          <a:pt x="52542" y="61609"/>
                          <a:pt x="35005" y="63399"/>
                        </a:cubicBezTo>
                        <a:cubicBezTo>
                          <a:pt x="17587" y="65188"/>
                          <a:pt x="1958" y="52542"/>
                          <a:pt x="169" y="35005"/>
                        </a:cubicBezTo>
                        <a:cubicBezTo>
                          <a:pt x="-1621" y="17587"/>
                          <a:pt x="11025" y="1958"/>
                          <a:pt x="28563" y="169"/>
                        </a:cubicBezTo>
                        <a:cubicBezTo>
                          <a:pt x="45981" y="-1621"/>
                          <a:pt x="61609" y="11025"/>
                          <a:pt x="63399" y="28563"/>
                        </a:cubicBezTo>
                        <a:close/>
                      </a:path>
                    </a:pathLst>
                  </a:custGeom>
                  <a:solidFill>
                    <a:srgbClr val="FFC1A6"/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2" name="자유형: 도형 51">
                    <a:extLst>
                      <a:ext uri="{FF2B5EF4-FFF2-40B4-BE49-F238E27FC236}">
                        <a16:creationId xmlns:a16="http://schemas.microsoft.com/office/drawing/2014/main" id="{0A202244-CAE2-39A3-EC71-FED0105FCC3F}"/>
                      </a:ext>
                    </a:extLst>
                  </p:cNvPr>
                  <p:cNvSpPr/>
                  <p:nvPr/>
                </p:nvSpPr>
                <p:spPr>
                  <a:xfrm>
                    <a:off x="9076207" y="1628558"/>
                    <a:ext cx="17439" cy="25535"/>
                  </a:xfrm>
                  <a:custGeom>
                    <a:avLst/>
                    <a:gdLst>
                      <a:gd name="connsiteX0" fmla="*/ 13980 w 17439"/>
                      <a:gd name="connsiteY0" fmla="*/ 4 h 25535"/>
                      <a:gd name="connsiteX1" fmla="*/ 2169 w 17439"/>
                      <a:gd name="connsiteY1" fmla="*/ 6208 h 25535"/>
                      <a:gd name="connsiteX2" fmla="*/ 1215 w 17439"/>
                      <a:gd name="connsiteY2" fmla="*/ 19451 h 25535"/>
                      <a:gd name="connsiteX3" fmla="*/ 11355 w 17439"/>
                      <a:gd name="connsiteY3" fmla="*/ 16945 h 25535"/>
                      <a:gd name="connsiteX4" fmla="*/ 17440 w 17439"/>
                      <a:gd name="connsiteY4" fmla="*/ 25535 h 2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39" h="25535">
                        <a:moveTo>
                          <a:pt x="13980" y="4"/>
                        </a:moveTo>
                        <a:cubicBezTo>
                          <a:pt x="9327" y="-115"/>
                          <a:pt x="4674" y="2271"/>
                          <a:pt x="2169" y="6208"/>
                        </a:cubicBezTo>
                        <a:cubicBezTo>
                          <a:pt x="-336" y="10145"/>
                          <a:pt x="-694" y="15275"/>
                          <a:pt x="1215" y="19451"/>
                        </a:cubicBezTo>
                        <a:cubicBezTo>
                          <a:pt x="3720" y="16707"/>
                          <a:pt x="7895" y="15633"/>
                          <a:pt x="11355" y="16945"/>
                        </a:cubicBezTo>
                        <a:cubicBezTo>
                          <a:pt x="14815" y="18258"/>
                          <a:pt x="17320" y="21837"/>
                          <a:pt x="17440" y="25535"/>
                        </a:cubicBezTo>
                      </a:path>
                    </a:pathLst>
                  </a:custGeom>
                  <a:noFill/>
                  <a:ln w="8946" cap="rnd">
                    <a:solidFill>
                      <a:srgbClr val="485070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</p:grpSp>
          </p:grpSp>
        </p:grpSp>
        <p:grpSp>
          <p:nvGrpSpPr>
            <p:cNvPr id="54" name="그래픽 52">
              <a:extLst>
                <a:ext uri="{FF2B5EF4-FFF2-40B4-BE49-F238E27FC236}">
                  <a16:creationId xmlns:a16="http://schemas.microsoft.com/office/drawing/2014/main" id="{83A13A70-D413-7041-B86C-487E971CD529}"/>
                </a:ext>
              </a:extLst>
            </p:cNvPr>
            <p:cNvGrpSpPr/>
            <p:nvPr/>
          </p:nvGrpSpPr>
          <p:grpSpPr>
            <a:xfrm>
              <a:off x="7030793" y="3703704"/>
              <a:ext cx="3128698" cy="1752668"/>
              <a:chOff x="7030793" y="3703704"/>
              <a:chExt cx="3128698" cy="1752668"/>
            </a:xfrm>
          </p:grpSpPr>
          <p:sp>
            <p:nvSpPr>
              <p:cNvPr id="55" name="자유형: 도형 54">
                <a:extLst>
                  <a:ext uri="{FF2B5EF4-FFF2-40B4-BE49-F238E27FC236}">
                    <a16:creationId xmlns:a16="http://schemas.microsoft.com/office/drawing/2014/main" id="{CC27800F-BE26-5BA4-E56E-703AC506F424}"/>
                  </a:ext>
                </a:extLst>
              </p:cNvPr>
              <p:cNvSpPr/>
              <p:nvPr/>
            </p:nvSpPr>
            <p:spPr>
              <a:xfrm>
                <a:off x="7232533" y="3703704"/>
                <a:ext cx="2725219" cy="1620600"/>
              </a:xfrm>
              <a:custGeom>
                <a:avLst/>
                <a:gdLst>
                  <a:gd name="connsiteX0" fmla="*/ 2620949 w 2725219"/>
                  <a:gd name="connsiteY0" fmla="*/ 0 h 1620600"/>
                  <a:gd name="connsiteX1" fmla="*/ 2725219 w 2725219"/>
                  <a:gd name="connsiteY1" fmla="*/ 104270 h 1620600"/>
                  <a:gd name="connsiteX2" fmla="*/ 2725219 w 2725219"/>
                  <a:gd name="connsiteY2" fmla="*/ 1516331 h 1620600"/>
                  <a:gd name="connsiteX3" fmla="*/ 2620949 w 2725219"/>
                  <a:gd name="connsiteY3" fmla="*/ 1620601 h 1620600"/>
                  <a:gd name="connsiteX4" fmla="*/ 104270 w 2725219"/>
                  <a:gd name="connsiteY4" fmla="*/ 1620601 h 1620600"/>
                  <a:gd name="connsiteX5" fmla="*/ 0 w 2725219"/>
                  <a:gd name="connsiteY5" fmla="*/ 1516331 h 1620600"/>
                  <a:gd name="connsiteX6" fmla="*/ 0 w 2725219"/>
                  <a:gd name="connsiteY6" fmla="*/ 104270 h 1620600"/>
                  <a:gd name="connsiteX7" fmla="*/ 104270 w 2725219"/>
                  <a:gd name="connsiteY7" fmla="*/ 0 h 162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5219" h="1620600">
                    <a:moveTo>
                      <a:pt x="2620949" y="0"/>
                    </a:moveTo>
                    <a:cubicBezTo>
                      <a:pt x="2678536" y="0"/>
                      <a:pt x="2725219" y="46683"/>
                      <a:pt x="2725219" y="104270"/>
                    </a:cubicBezTo>
                    <a:lnTo>
                      <a:pt x="2725219" y="1516331"/>
                    </a:lnTo>
                    <a:cubicBezTo>
                      <a:pt x="2725219" y="1573917"/>
                      <a:pt x="2678536" y="1620601"/>
                      <a:pt x="2620949" y="1620601"/>
                    </a:cubicBezTo>
                    <a:lnTo>
                      <a:pt x="104270" y="1620601"/>
                    </a:lnTo>
                    <a:cubicBezTo>
                      <a:pt x="46683" y="1620601"/>
                      <a:pt x="0" y="1573917"/>
                      <a:pt x="0" y="1516331"/>
                    </a:cubicBezTo>
                    <a:lnTo>
                      <a:pt x="0" y="104270"/>
                    </a:lnTo>
                    <a:cubicBezTo>
                      <a:pt x="0" y="46683"/>
                      <a:pt x="46683" y="0"/>
                      <a:pt x="104270" y="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8946" cap="flat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6" name="자유형: 도형 55">
                <a:extLst>
                  <a:ext uri="{FF2B5EF4-FFF2-40B4-BE49-F238E27FC236}">
                    <a16:creationId xmlns:a16="http://schemas.microsoft.com/office/drawing/2014/main" id="{C5E63834-D32F-EFD0-45E9-0037EF50D19D}"/>
                  </a:ext>
                </a:extLst>
              </p:cNvPr>
              <p:cNvSpPr/>
              <p:nvPr/>
            </p:nvSpPr>
            <p:spPr>
              <a:xfrm>
                <a:off x="7030793" y="5326332"/>
                <a:ext cx="3128698" cy="130039"/>
              </a:xfrm>
              <a:custGeom>
                <a:avLst/>
                <a:gdLst>
                  <a:gd name="connsiteX0" fmla="*/ 3128699 w 3128698"/>
                  <a:gd name="connsiteY0" fmla="*/ 0 h 130039"/>
                  <a:gd name="connsiteX1" fmla="*/ 0 w 3128698"/>
                  <a:gd name="connsiteY1" fmla="*/ 0 h 130039"/>
                  <a:gd name="connsiteX2" fmla="*/ 130039 w 3128698"/>
                  <a:gd name="connsiteY2" fmla="*/ 130039 h 130039"/>
                  <a:gd name="connsiteX3" fmla="*/ 2998540 w 3128698"/>
                  <a:gd name="connsiteY3" fmla="*/ 130039 h 130039"/>
                  <a:gd name="connsiteX4" fmla="*/ 3128580 w 3128698"/>
                  <a:gd name="connsiteY4" fmla="*/ 0 h 130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8698" h="130039">
                    <a:moveTo>
                      <a:pt x="3128699" y="0"/>
                    </a:moveTo>
                    <a:lnTo>
                      <a:pt x="0" y="0"/>
                    </a:lnTo>
                    <a:cubicBezTo>
                      <a:pt x="0" y="71820"/>
                      <a:pt x="58219" y="130039"/>
                      <a:pt x="130039" y="130039"/>
                    </a:cubicBezTo>
                    <a:lnTo>
                      <a:pt x="2998540" y="130039"/>
                    </a:lnTo>
                    <a:cubicBezTo>
                      <a:pt x="3070360" y="130039"/>
                      <a:pt x="3128580" y="71820"/>
                      <a:pt x="3128580" y="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8946" cap="flat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7" name="자유형: 도형 56">
                <a:extLst>
                  <a:ext uri="{FF2B5EF4-FFF2-40B4-BE49-F238E27FC236}">
                    <a16:creationId xmlns:a16="http://schemas.microsoft.com/office/drawing/2014/main" id="{0BE9BDC5-0449-0D3C-CA2A-4AFFF33ECB69}"/>
                  </a:ext>
                </a:extLst>
              </p:cNvPr>
              <p:cNvSpPr/>
              <p:nvPr/>
            </p:nvSpPr>
            <p:spPr>
              <a:xfrm>
                <a:off x="7297910" y="3767411"/>
                <a:ext cx="2594463" cy="1506070"/>
              </a:xfrm>
              <a:custGeom>
                <a:avLst/>
                <a:gdLst>
                  <a:gd name="connsiteX0" fmla="*/ 2512981 w 2594463"/>
                  <a:gd name="connsiteY0" fmla="*/ 0 h 1506070"/>
                  <a:gd name="connsiteX1" fmla="*/ 2594464 w 2594463"/>
                  <a:gd name="connsiteY1" fmla="*/ 81483 h 1506070"/>
                  <a:gd name="connsiteX2" fmla="*/ 2594464 w 2594463"/>
                  <a:gd name="connsiteY2" fmla="*/ 1424587 h 1506070"/>
                  <a:gd name="connsiteX3" fmla="*/ 2512981 w 2594463"/>
                  <a:gd name="connsiteY3" fmla="*/ 1506070 h 1506070"/>
                  <a:gd name="connsiteX4" fmla="*/ 81483 w 2594463"/>
                  <a:gd name="connsiteY4" fmla="*/ 1506070 h 1506070"/>
                  <a:gd name="connsiteX5" fmla="*/ 0 w 2594463"/>
                  <a:gd name="connsiteY5" fmla="*/ 1424587 h 1506070"/>
                  <a:gd name="connsiteX6" fmla="*/ 0 w 2594463"/>
                  <a:gd name="connsiteY6" fmla="*/ 81483 h 1506070"/>
                  <a:gd name="connsiteX7" fmla="*/ 81483 w 2594463"/>
                  <a:gd name="connsiteY7" fmla="*/ 0 h 150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4463" h="1506070">
                    <a:moveTo>
                      <a:pt x="2512981" y="0"/>
                    </a:moveTo>
                    <a:cubicBezTo>
                      <a:pt x="2557982" y="0"/>
                      <a:pt x="2594464" y="36481"/>
                      <a:pt x="2594464" y="81483"/>
                    </a:cubicBezTo>
                    <a:lnTo>
                      <a:pt x="2594464" y="1424587"/>
                    </a:lnTo>
                    <a:cubicBezTo>
                      <a:pt x="2594464" y="1469589"/>
                      <a:pt x="2557982" y="1506070"/>
                      <a:pt x="2512981" y="1506070"/>
                    </a:cubicBezTo>
                    <a:lnTo>
                      <a:pt x="81483" y="1506070"/>
                    </a:lnTo>
                    <a:cubicBezTo>
                      <a:pt x="36481" y="1506070"/>
                      <a:pt x="0" y="1469589"/>
                      <a:pt x="0" y="1424587"/>
                    </a:cubicBezTo>
                    <a:lnTo>
                      <a:pt x="0" y="81483"/>
                    </a:lnTo>
                    <a:cubicBezTo>
                      <a:pt x="0" y="36481"/>
                      <a:pt x="36481" y="0"/>
                      <a:pt x="81483" y="0"/>
                    </a:cubicBezTo>
                    <a:close/>
                  </a:path>
                </a:pathLst>
              </a:custGeom>
              <a:solidFill>
                <a:srgbClr val="545D78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11C99520-D342-E48B-A4C7-6A0A31100764}"/>
                </a:ext>
              </a:extLst>
            </p:cNvPr>
            <p:cNvSpPr/>
            <p:nvPr/>
          </p:nvSpPr>
          <p:spPr>
            <a:xfrm>
              <a:off x="8591027" y="3713964"/>
              <a:ext cx="40324" cy="40324"/>
            </a:xfrm>
            <a:custGeom>
              <a:avLst/>
              <a:gdLst>
                <a:gd name="connsiteX0" fmla="*/ 40324 w 40324"/>
                <a:gd name="connsiteY0" fmla="*/ 20162 h 40324"/>
                <a:gd name="connsiteX1" fmla="*/ 20162 w 40324"/>
                <a:gd name="connsiteY1" fmla="*/ 40324 h 40324"/>
                <a:gd name="connsiteX2" fmla="*/ 0 w 40324"/>
                <a:gd name="connsiteY2" fmla="*/ 20162 h 40324"/>
                <a:gd name="connsiteX3" fmla="*/ 20162 w 40324"/>
                <a:gd name="connsiteY3" fmla="*/ 0 h 40324"/>
                <a:gd name="connsiteX4" fmla="*/ 40324 w 40324"/>
                <a:gd name="connsiteY4" fmla="*/ 20162 h 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24" h="40324">
                  <a:moveTo>
                    <a:pt x="40324" y="20162"/>
                  </a:moveTo>
                  <a:cubicBezTo>
                    <a:pt x="40324" y="31377"/>
                    <a:pt x="31257" y="40324"/>
                    <a:pt x="20162" y="40324"/>
                  </a:cubicBezTo>
                  <a:cubicBezTo>
                    <a:pt x="9067" y="40324"/>
                    <a:pt x="0" y="31257"/>
                    <a:pt x="0" y="20162"/>
                  </a:cubicBezTo>
                  <a:cubicBezTo>
                    <a:pt x="0" y="9067"/>
                    <a:pt x="9067" y="0"/>
                    <a:pt x="20162" y="0"/>
                  </a:cubicBezTo>
                  <a:cubicBezTo>
                    <a:pt x="31257" y="0"/>
                    <a:pt x="40324" y="9067"/>
                    <a:pt x="40324" y="20162"/>
                  </a:cubicBezTo>
                  <a:close/>
                </a:path>
              </a:pathLst>
            </a:custGeom>
            <a:solidFill>
              <a:srgbClr val="333333"/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59" name="그래픽 52">
              <a:extLst>
                <a:ext uri="{FF2B5EF4-FFF2-40B4-BE49-F238E27FC236}">
                  <a16:creationId xmlns:a16="http://schemas.microsoft.com/office/drawing/2014/main" id="{190A5CAB-4CF9-0297-D7FB-C6FB1096CDD8}"/>
                </a:ext>
              </a:extLst>
            </p:cNvPr>
            <p:cNvGrpSpPr/>
            <p:nvPr/>
          </p:nvGrpSpPr>
          <p:grpSpPr>
            <a:xfrm>
              <a:off x="7565505" y="2238673"/>
              <a:ext cx="2059393" cy="3025979"/>
              <a:chOff x="7565505" y="2238673"/>
              <a:chExt cx="2059393" cy="3025979"/>
            </a:xfrm>
          </p:grpSpPr>
          <p:sp>
            <p:nvSpPr>
              <p:cNvPr id="60" name="자유형: 도형 59">
                <a:extLst>
                  <a:ext uri="{FF2B5EF4-FFF2-40B4-BE49-F238E27FC236}">
                    <a16:creationId xmlns:a16="http://schemas.microsoft.com/office/drawing/2014/main" id="{7E2060A3-F9A9-6453-22F1-0526C1E217DE}"/>
                  </a:ext>
                </a:extLst>
              </p:cNvPr>
              <p:cNvSpPr/>
              <p:nvPr/>
            </p:nvSpPr>
            <p:spPr>
              <a:xfrm rot="-5400000">
                <a:off x="7082212" y="2721966"/>
                <a:ext cx="3025979" cy="2059393"/>
              </a:xfrm>
              <a:custGeom>
                <a:avLst/>
                <a:gdLst>
                  <a:gd name="connsiteX0" fmla="*/ 0 w 3025979"/>
                  <a:gd name="connsiteY0" fmla="*/ 0 h 2059393"/>
                  <a:gd name="connsiteX1" fmla="*/ 3025980 w 3025979"/>
                  <a:gd name="connsiteY1" fmla="*/ 0 h 2059393"/>
                  <a:gd name="connsiteX2" fmla="*/ 3025980 w 3025979"/>
                  <a:gd name="connsiteY2" fmla="*/ 2059394 h 2059393"/>
                  <a:gd name="connsiteX3" fmla="*/ 0 w 3025979"/>
                  <a:gd name="connsiteY3" fmla="*/ 2059394 h 205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5979" h="2059393">
                    <a:moveTo>
                      <a:pt x="0" y="0"/>
                    </a:moveTo>
                    <a:lnTo>
                      <a:pt x="3025980" y="0"/>
                    </a:lnTo>
                    <a:lnTo>
                      <a:pt x="3025980" y="2059394"/>
                    </a:lnTo>
                    <a:lnTo>
                      <a:pt x="0" y="2059394"/>
                    </a:lnTo>
                    <a:close/>
                  </a:path>
                </a:pathLst>
              </a:custGeom>
              <a:solidFill>
                <a:srgbClr val="FEFEFF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61" name="그래픽 52">
                <a:extLst>
                  <a:ext uri="{FF2B5EF4-FFF2-40B4-BE49-F238E27FC236}">
                    <a16:creationId xmlns:a16="http://schemas.microsoft.com/office/drawing/2014/main" id="{475C6FE9-F713-3D67-A26D-DA7C2D363BB0}"/>
                  </a:ext>
                </a:extLst>
              </p:cNvPr>
              <p:cNvGrpSpPr/>
              <p:nvPr/>
            </p:nvGrpSpPr>
            <p:grpSpPr>
              <a:xfrm>
                <a:off x="7881179" y="4463420"/>
                <a:ext cx="1437352" cy="644112"/>
                <a:chOff x="7881179" y="4463420"/>
                <a:chExt cx="1437352" cy="644112"/>
              </a:xfrm>
            </p:grpSpPr>
            <p:grpSp>
              <p:nvGrpSpPr>
                <p:cNvPr id="62" name="그래픽 52">
                  <a:extLst>
                    <a:ext uri="{FF2B5EF4-FFF2-40B4-BE49-F238E27FC236}">
                      <a16:creationId xmlns:a16="http://schemas.microsoft.com/office/drawing/2014/main" id="{1FD012D0-1619-4E24-8557-5D9D84DE5530}"/>
                    </a:ext>
                  </a:extLst>
                </p:cNvPr>
                <p:cNvGrpSpPr/>
                <p:nvPr/>
              </p:nvGrpSpPr>
              <p:grpSpPr>
                <a:xfrm>
                  <a:off x="8041759" y="4553135"/>
                  <a:ext cx="1267227" cy="484605"/>
                  <a:chOff x="8041759" y="4553135"/>
                  <a:chExt cx="1267227" cy="484605"/>
                </a:xfrm>
              </p:grpSpPr>
              <p:sp>
                <p:nvSpPr>
                  <p:cNvPr id="63" name="자유형: 도형 62">
                    <a:extLst>
                      <a:ext uri="{FF2B5EF4-FFF2-40B4-BE49-F238E27FC236}">
                        <a16:creationId xmlns:a16="http://schemas.microsoft.com/office/drawing/2014/main" id="{B1F87CF2-93DA-7983-122D-14FEA0241076}"/>
                      </a:ext>
                    </a:extLst>
                  </p:cNvPr>
                  <p:cNvSpPr/>
                  <p:nvPr/>
                </p:nvSpPr>
                <p:spPr>
                  <a:xfrm>
                    <a:off x="8065262" y="4582245"/>
                    <a:ext cx="1199702" cy="442372"/>
                  </a:xfrm>
                  <a:custGeom>
                    <a:avLst/>
                    <a:gdLst>
                      <a:gd name="connsiteX0" fmla="*/ 719034 w 1199702"/>
                      <a:gd name="connsiteY0" fmla="*/ 442372 h 442372"/>
                      <a:gd name="connsiteX1" fmla="*/ 444997 w 1199702"/>
                      <a:gd name="connsiteY1" fmla="*/ 100930 h 442372"/>
                      <a:gd name="connsiteX2" fmla="*/ 206631 w 1199702"/>
                      <a:gd name="connsiteY2" fmla="*/ 406343 h 442372"/>
                      <a:gd name="connsiteX3" fmla="*/ 0 w 1199702"/>
                      <a:gd name="connsiteY3" fmla="*/ 183009 h 442372"/>
                      <a:gd name="connsiteX4" fmla="*/ 27082 w 1199702"/>
                      <a:gd name="connsiteY4" fmla="*/ 158075 h 442372"/>
                      <a:gd name="connsiteX5" fmla="*/ 204245 w 1199702"/>
                      <a:gd name="connsiteY5" fmla="*/ 349555 h 442372"/>
                      <a:gd name="connsiteX6" fmla="*/ 444520 w 1199702"/>
                      <a:gd name="connsiteY6" fmla="*/ 41636 h 442372"/>
                      <a:gd name="connsiteX7" fmla="*/ 711399 w 1199702"/>
                      <a:gd name="connsiteY7" fmla="*/ 374131 h 442372"/>
                      <a:gd name="connsiteX8" fmla="*/ 866372 w 1199702"/>
                      <a:gd name="connsiteY8" fmla="*/ 57861 h 442372"/>
                      <a:gd name="connsiteX9" fmla="*/ 1193380 w 1199702"/>
                      <a:gd name="connsiteY9" fmla="*/ 0 h 442372"/>
                      <a:gd name="connsiteX10" fmla="*/ 1199703 w 1199702"/>
                      <a:gd name="connsiteY10" fmla="*/ 36268 h 442372"/>
                      <a:gd name="connsiteX11" fmla="*/ 891187 w 1199702"/>
                      <a:gd name="connsiteY11" fmla="*/ 90789 h 442372"/>
                      <a:gd name="connsiteX12" fmla="*/ 719034 w 1199702"/>
                      <a:gd name="connsiteY12" fmla="*/ 442372 h 44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99702" h="442372">
                        <a:moveTo>
                          <a:pt x="719034" y="442372"/>
                        </a:moveTo>
                        <a:lnTo>
                          <a:pt x="444997" y="100930"/>
                        </a:lnTo>
                        <a:lnTo>
                          <a:pt x="206631" y="406343"/>
                        </a:lnTo>
                        <a:lnTo>
                          <a:pt x="0" y="183009"/>
                        </a:lnTo>
                        <a:lnTo>
                          <a:pt x="27082" y="158075"/>
                        </a:lnTo>
                        <a:lnTo>
                          <a:pt x="204245" y="349555"/>
                        </a:lnTo>
                        <a:lnTo>
                          <a:pt x="444520" y="41636"/>
                        </a:lnTo>
                        <a:lnTo>
                          <a:pt x="711399" y="374131"/>
                        </a:lnTo>
                        <a:lnTo>
                          <a:pt x="866372" y="57861"/>
                        </a:lnTo>
                        <a:lnTo>
                          <a:pt x="1193380" y="0"/>
                        </a:lnTo>
                        <a:lnTo>
                          <a:pt x="1199703" y="36268"/>
                        </a:lnTo>
                        <a:lnTo>
                          <a:pt x="891187" y="90789"/>
                        </a:lnTo>
                        <a:lnTo>
                          <a:pt x="719034" y="442372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20000"/>
                      <a:lumOff val="80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64" name="자유형: 도형 63">
                    <a:extLst>
                      <a:ext uri="{FF2B5EF4-FFF2-40B4-BE49-F238E27FC236}">
                        <a16:creationId xmlns:a16="http://schemas.microsoft.com/office/drawing/2014/main" id="{ABC6F58A-65E3-6766-EAD9-23027DD192A8}"/>
                      </a:ext>
                    </a:extLst>
                  </p:cNvPr>
                  <p:cNvSpPr/>
                  <p:nvPr/>
                </p:nvSpPr>
                <p:spPr>
                  <a:xfrm>
                    <a:off x="9214499" y="4553135"/>
                    <a:ext cx="94487" cy="94487"/>
                  </a:xfrm>
                  <a:custGeom>
                    <a:avLst/>
                    <a:gdLst>
                      <a:gd name="connsiteX0" fmla="*/ 94487 w 94487"/>
                      <a:gd name="connsiteY0" fmla="*/ 47244 h 94487"/>
                      <a:gd name="connsiteX1" fmla="*/ 47244 w 94487"/>
                      <a:gd name="connsiteY1" fmla="*/ 0 h 94487"/>
                      <a:gd name="connsiteX2" fmla="*/ 0 w 94487"/>
                      <a:gd name="connsiteY2" fmla="*/ 47244 h 94487"/>
                      <a:gd name="connsiteX3" fmla="*/ 47244 w 94487"/>
                      <a:gd name="connsiteY3" fmla="*/ 94487 h 94487"/>
                      <a:gd name="connsiteX4" fmla="*/ 94487 w 94487"/>
                      <a:gd name="connsiteY4" fmla="*/ 47244 h 94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487" h="94487">
                        <a:moveTo>
                          <a:pt x="94487" y="47244"/>
                        </a:moveTo>
                        <a:cubicBezTo>
                          <a:pt x="94487" y="21116"/>
                          <a:pt x="73371" y="0"/>
                          <a:pt x="47244" y="0"/>
                        </a:cubicBezTo>
                        <a:cubicBezTo>
                          <a:pt x="21116" y="0"/>
                          <a:pt x="0" y="21116"/>
                          <a:pt x="0" y="47244"/>
                        </a:cubicBezTo>
                        <a:cubicBezTo>
                          <a:pt x="0" y="73371"/>
                          <a:pt x="21116" y="94487"/>
                          <a:pt x="47244" y="94487"/>
                        </a:cubicBezTo>
                        <a:cubicBezTo>
                          <a:pt x="73371" y="94487"/>
                          <a:pt x="94487" y="73371"/>
                          <a:pt x="94487" y="4724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85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65" name="자유형: 도형 64">
                    <a:extLst>
                      <a:ext uri="{FF2B5EF4-FFF2-40B4-BE49-F238E27FC236}">
                        <a16:creationId xmlns:a16="http://schemas.microsoft.com/office/drawing/2014/main" id="{DE173533-D65D-A06A-92F8-7594BDF99105}"/>
                      </a:ext>
                    </a:extLst>
                  </p:cNvPr>
                  <p:cNvSpPr/>
                  <p:nvPr/>
                </p:nvSpPr>
                <p:spPr>
                  <a:xfrm>
                    <a:off x="8735143" y="4943253"/>
                    <a:ext cx="94487" cy="94487"/>
                  </a:xfrm>
                  <a:custGeom>
                    <a:avLst/>
                    <a:gdLst>
                      <a:gd name="connsiteX0" fmla="*/ 94487 w 94487"/>
                      <a:gd name="connsiteY0" fmla="*/ 47244 h 94487"/>
                      <a:gd name="connsiteX1" fmla="*/ 47244 w 94487"/>
                      <a:gd name="connsiteY1" fmla="*/ 0 h 94487"/>
                      <a:gd name="connsiteX2" fmla="*/ 0 w 94487"/>
                      <a:gd name="connsiteY2" fmla="*/ 47244 h 94487"/>
                      <a:gd name="connsiteX3" fmla="*/ 47244 w 94487"/>
                      <a:gd name="connsiteY3" fmla="*/ 94487 h 94487"/>
                      <a:gd name="connsiteX4" fmla="*/ 94487 w 94487"/>
                      <a:gd name="connsiteY4" fmla="*/ 47244 h 94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487" h="94487">
                        <a:moveTo>
                          <a:pt x="94487" y="47244"/>
                        </a:moveTo>
                        <a:cubicBezTo>
                          <a:pt x="94487" y="21117"/>
                          <a:pt x="73371" y="0"/>
                          <a:pt x="47244" y="0"/>
                        </a:cubicBezTo>
                        <a:cubicBezTo>
                          <a:pt x="21117" y="0"/>
                          <a:pt x="0" y="21117"/>
                          <a:pt x="0" y="47244"/>
                        </a:cubicBezTo>
                        <a:cubicBezTo>
                          <a:pt x="0" y="73371"/>
                          <a:pt x="21117" y="94487"/>
                          <a:pt x="47244" y="94487"/>
                        </a:cubicBezTo>
                        <a:cubicBezTo>
                          <a:pt x="73371" y="94487"/>
                          <a:pt x="94487" y="73371"/>
                          <a:pt x="94487" y="4724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85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66" name="자유형: 도형 65">
                    <a:extLst>
                      <a:ext uri="{FF2B5EF4-FFF2-40B4-BE49-F238E27FC236}">
                        <a16:creationId xmlns:a16="http://schemas.microsoft.com/office/drawing/2014/main" id="{322B0828-0FE0-F8AC-80F0-8793E3F3376F}"/>
                      </a:ext>
                    </a:extLst>
                  </p:cNvPr>
                  <p:cNvSpPr/>
                  <p:nvPr/>
                </p:nvSpPr>
                <p:spPr>
                  <a:xfrm>
                    <a:off x="8891191" y="4609326"/>
                    <a:ext cx="94487" cy="94487"/>
                  </a:xfrm>
                  <a:custGeom>
                    <a:avLst/>
                    <a:gdLst>
                      <a:gd name="connsiteX0" fmla="*/ 94487 w 94487"/>
                      <a:gd name="connsiteY0" fmla="*/ 47244 h 94487"/>
                      <a:gd name="connsiteX1" fmla="*/ 47244 w 94487"/>
                      <a:gd name="connsiteY1" fmla="*/ 0 h 94487"/>
                      <a:gd name="connsiteX2" fmla="*/ 0 w 94487"/>
                      <a:gd name="connsiteY2" fmla="*/ 47244 h 94487"/>
                      <a:gd name="connsiteX3" fmla="*/ 47244 w 94487"/>
                      <a:gd name="connsiteY3" fmla="*/ 94487 h 94487"/>
                      <a:gd name="connsiteX4" fmla="*/ 94487 w 94487"/>
                      <a:gd name="connsiteY4" fmla="*/ 47244 h 94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487" h="94487">
                        <a:moveTo>
                          <a:pt x="94487" y="47244"/>
                        </a:moveTo>
                        <a:cubicBezTo>
                          <a:pt x="94487" y="21116"/>
                          <a:pt x="73371" y="0"/>
                          <a:pt x="47244" y="0"/>
                        </a:cubicBezTo>
                        <a:cubicBezTo>
                          <a:pt x="21117" y="0"/>
                          <a:pt x="0" y="21116"/>
                          <a:pt x="0" y="47244"/>
                        </a:cubicBezTo>
                        <a:cubicBezTo>
                          <a:pt x="0" y="73371"/>
                          <a:pt x="21117" y="94487"/>
                          <a:pt x="47244" y="94487"/>
                        </a:cubicBezTo>
                        <a:cubicBezTo>
                          <a:pt x="73371" y="94487"/>
                          <a:pt x="94487" y="73371"/>
                          <a:pt x="94487" y="472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67" name="자유형: 도형 66">
                    <a:extLst>
                      <a:ext uri="{FF2B5EF4-FFF2-40B4-BE49-F238E27FC236}">
                        <a16:creationId xmlns:a16="http://schemas.microsoft.com/office/drawing/2014/main" id="{A510B00D-6B23-6452-EEB0-C96501DECF8B}"/>
                      </a:ext>
                    </a:extLst>
                  </p:cNvPr>
                  <p:cNvSpPr/>
                  <p:nvPr/>
                </p:nvSpPr>
                <p:spPr>
                  <a:xfrm>
                    <a:off x="8460987" y="4609326"/>
                    <a:ext cx="94487" cy="94487"/>
                  </a:xfrm>
                  <a:custGeom>
                    <a:avLst/>
                    <a:gdLst>
                      <a:gd name="connsiteX0" fmla="*/ 94487 w 94487"/>
                      <a:gd name="connsiteY0" fmla="*/ 47244 h 94487"/>
                      <a:gd name="connsiteX1" fmla="*/ 47244 w 94487"/>
                      <a:gd name="connsiteY1" fmla="*/ 94487 h 94487"/>
                      <a:gd name="connsiteX2" fmla="*/ 0 w 94487"/>
                      <a:gd name="connsiteY2" fmla="*/ 47244 h 94487"/>
                      <a:gd name="connsiteX3" fmla="*/ 47244 w 94487"/>
                      <a:gd name="connsiteY3" fmla="*/ 0 h 94487"/>
                      <a:gd name="connsiteX4" fmla="*/ 94487 w 94487"/>
                      <a:gd name="connsiteY4" fmla="*/ 47244 h 94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487" h="94487">
                        <a:moveTo>
                          <a:pt x="94487" y="47244"/>
                        </a:moveTo>
                        <a:cubicBezTo>
                          <a:pt x="94487" y="73335"/>
                          <a:pt x="73336" y="94487"/>
                          <a:pt x="47244" y="94487"/>
                        </a:cubicBezTo>
                        <a:cubicBezTo>
                          <a:pt x="21152" y="94487"/>
                          <a:pt x="0" y="73335"/>
                          <a:pt x="0" y="47244"/>
                        </a:cubicBezTo>
                        <a:cubicBezTo>
                          <a:pt x="0" y="21152"/>
                          <a:pt x="21151" y="0"/>
                          <a:pt x="47244" y="0"/>
                        </a:cubicBezTo>
                        <a:cubicBezTo>
                          <a:pt x="73335" y="0"/>
                          <a:pt x="94487" y="21152"/>
                          <a:pt x="94487" y="4724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85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68" name="자유형: 도형 67">
                    <a:extLst>
                      <a:ext uri="{FF2B5EF4-FFF2-40B4-BE49-F238E27FC236}">
                        <a16:creationId xmlns:a16="http://schemas.microsoft.com/office/drawing/2014/main" id="{5117E0EC-83CF-CF09-4CFE-B95F06945C81}"/>
                      </a:ext>
                    </a:extLst>
                  </p:cNvPr>
                  <p:cNvSpPr/>
                  <p:nvPr/>
                </p:nvSpPr>
                <p:spPr>
                  <a:xfrm>
                    <a:off x="8229064" y="4907343"/>
                    <a:ext cx="94487" cy="94487"/>
                  </a:xfrm>
                  <a:custGeom>
                    <a:avLst/>
                    <a:gdLst>
                      <a:gd name="connsiteX0" fmla="*/ 94487 w 94487"/>
                      <a:gd name="connsiteY0" fmla="*/ 47244 h 94487"/>
                      <a:gd name="connsiteX1" fmla="*/ 47243 w 94487"/>
                      <a:gd name="connsiteY1" fmla="*/ 94487 h 94487"/>
                      <a:gd name="connsiteX2" fmla="*/ 0 w 94487"/>
                      <a:gd name="connsiteY2" fmla="*/ 47244 h 94487"/>
                      <a:gd name="connsiteX3" fmla="*/ 47243 w 94487"/>
                      <a:gd name="connsiteY3" fmla="*/ 0 h 94487"/>
                      <a:gd name="connsiteX4" fmla="*/ 94487 w 94487"/>
                      <a:gd name="connsiteY4" fmla="*/ 47244 h 94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487" h="94487">
                        <a:moveTo>
                          <a:pt x="94487" y="47244"/>
                        </a:moveTo>
                        <a:cubicBezTo>
                          <a:pt x="94487" y="73336"/>
                          <a:pt x="73336" y="94487"/>
                          <a:pt x="47243" y="94487"/>
                        </a:cubicBezTo>
                        <a:cubicBezTo>
                          <a:pt x="21152" y="94487"/>
                          <a:pt x="0" y="73336"/>
                          <a:pt x="0" y="47244"/>
                        </a:cubicBezTo>
                        <a:cubicBezTo>
                          <a:pt x="0" y="21152"/>
                          <a:pt x="21151" y="0"/>
                          <a:pt x="47243" y="0"/>
                        </a:cubicBezTo>
                        <a:cubicBezTo>
                          <a:pt x="73335" y="0"/>
                          <a:pt x="94487" y="21152"/>
                          <a:pt x="94487" y="4724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85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69" name="자유형: 도형 68">
                    <a:extLst>
                      <a:ext uri="{FF2B5EF4-FFF2-40B4-BE49-F238E27FC236}">
                        <a16:creationId xmlns:a16="http://schemas.microsoft.com/office/drawing/2014/main" id="{8F1EC20D-85EF-964A-011A-3FFAA754A02D}"/>
                      </a:ext>
                    </a:extLst>
                  </p:cNvPr>
                  <p:cNvSpPr/>
                  <p:nvPr/>
                </p:nvSpPr>
                <p:spPr>
                  <a:xfrm>
                    <a:off x="8041759" y="4714551"/>
                    <a:ext cx="94487" cy="94487"/>
                  </a:xfrm>
                  <a:custGeom>
                    <a:avLst/>
                    <a:gdLst>
                      <a:gd name="connsiteX0" fmla="*/ 94487 w 94487"/>
                      <a:gd name="connsiteY0" fmla="*/ 47244 h 94487"/>
                      <a:gd name="connsiteX1" fmla="*/ 47244 w 94487"/>
                      <a:gd name="connsiteY1" fmla="*/ 0 h 94487"/>
                      <a:gd name="connsiteX2" fmla="*/ 0 w 94487"/>
                      <a:gd name="connsiteY2" fmla="*/ 47244 h 94487"/>
                      <a:gd name="connsiteX3" fmla="*/ 47244 w 94487"/>
                      <a:gd name="connsiteY3" fmla="*/ 94487 h 94487"/>
                      <a:gd name="connsiteX4" fmla="*/ 94487 w 94487"/>
                      <a:gd name="connsiteY4" fmla="*/ 47244 h 94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487" h="94487">
                        <a:moveTo>
                          <a:pt x="94487" y="47244"/>
                        </a:moveTo>
                        <a:cubicBezTo>
                          <a:pt x="94487" y="21116"/>
                          <a:pt x="73371" y="0"/>
                          <a:pt x="47244" y="0"/>
                        </a:cubicBezTo>
                        <a:cubicBezTo>
                          <a:pt x="21117" y="0"/>
                          <a:pt x="0" y="21116"/>
                          <a:pt x="0" y="47244"/>
                        </a:cubicBezTo>
                        <a:cubicBezTo>
                          <a:pt x="0" y="73371"/>
                          <a:pt x="21117" y="94487"/>
                          <a:pt x="47244" y="94487"/>
                        </a:cubicBezTo>
                        <a:cubicBezTo>
                          <a:pt x="73371" y="94487"/>
                          <a:pt x="94487" y="73371"/>
                          <a:pt x="94487" y="4724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85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</p:grpSp>
            <p:sp>
              <p:nvSpPr>
                <p:cNvPr id="70" name="자유형: 도형 69">
                  <a:extLst>
                    <a:ext uri="{FF2B5EF4-FFF2-40B4-BE49-F238E27FC236}">
                      <a16:creationId xmlns:a16="http://schemas.microsoft.com/office/drawing/2014/main" id="{6DA176E4-5078-6809-B72A-16042070D425}"/>
                    </a:ext>
                  </a:extLst>
                </p:cNvPr>
                <p:cNvSpPr/>
                <p:nvPr/>
              </p:nvSpPr>
              <p:spPr>
                <a:xfrm>
                  <a:off x="7881179" y="4463420"/>
                  <a:ext cx="1437352" cy="644112"/>
                </a:xfrm>
                <a:custGeom>
                  <a:avLst/>
                  <a:gdLst>
                    <a:gd name="connsiteX0" fmla="*/ 0 w 1437352"/>
                    <a:gd name="connsiteY0" fmla="*/ 0 h 644112"/>
                    <a:gd name="connsiteX1" fmla="*/ 0 w 1437352"/>
                    <a:gd name="connsiteY1" fmla="*/ 644113 h 644112"/>
                    <a:gd name="connsiteX2" fmla="*/ 1437352 w 1437352"/>
                    <a:gd name="connsiteY2" fmla="*/ 644113 h 644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37352" h="644112">
                      <a:moveTo>
                        <a:pt x="0" y="0"/>
                      </a:moveTo>
                      <a:lnTo>
                        <a:pt x="0" y="644113"/>
                      </a:lnTo>
                      <a:lnTo>
                        <a:pt x="1437352" y="644113"/>
                      </a:lnTo>
                    </a:path>
                  </a:pathLst>
                </a:custGeom>
                <a:noFill/>
                <a:ln w="8946" cap="flat">
                  <a:solidFill>
                    <a:srgbClr val="48507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71" name="그래픽 52">
                <a:extLst>
                  <a:ext uri="{FF2B5EF4-FFF2-40B4-BE49-F238E27FC236}">
                    <a16:creationId xmlns:a16="http://schemas.microsoft.com/office/drawing/2014/main" id="{E7F0BE2D-F1D6-A029-7D1D-AA1C2838E4EC}"/>
                  </a:ext>
                </a:extLst>
              </p:cNvPr>
              <p:cNvGrpSpPr/>
              <p:nvPr/>
            </p:nvGrpSpPr>
            <p:grpSpPr>
              <a:xfrm>
                <a:off x="7856364" y="2454371"/>
                <a:ext cx="1475767" cy="1942477"/>
                <a:chOff x="7856364" y="2454371"/>
                <a:chExt cx="1475767" cy="1942477"/>
              </a:xfrm>
            </p:grpSpPr>
            <p:grpSp>
              <p:nvGrpSpPr>
                <p:cNvPr id="72" name="그래픽 52">
                  <a:extLst>
                    <a:ext uri="{FF2B5EF4-FFF2-40B4-BE49-F238E27FC236}">
                      <a16:creationId xmlns:a16="http://schemas.microsoft.com/office/drawing/2014/main" id="{F090FF09-731C-EDBD-07DE-C7E3E90962DD}"/>
                    </a:ext>
                  </a:extLst>
                </p:cNvPr>
                <p:cNvGrpSpPr/>
                <p:nvPr/>
              </p:nvGrpSpPr>
              <p:grpSpPr>
                <a:xfrm>
                  <a:off x="7866504" y="2749286"/>
                  <a:ext cx="1465626" cy="1197077"/>
                  <a:chOff x="7866504" y="2749286"/>
                  <a:chExt cx="1465626" cy="1197077"/>
                </a:xfrm>
              </p:grpSpPr>
              <p:sp>
                <p:nvSpPr>
                  <p:cNvPr id="73" name="자유형: 도형 72">
                    <a:extLst>
                      <a:ext uri="{FF2B5EF4-FFF2-40B4-BE49-F238E27FC236}">
                        <a16:creationId xmlns:a16="http://schemas.microsoft.com/office/drawing/2014/main" id="{EC5A102F-9F92-534A-BD9D-F11E5CE626B6}"/>
                      </a:ext>
                    </a:extLst>
                  </p:cNvPr>
                  <p:cNvSpPr/>
                  <p:nvPr/>
                </p:nvSpPr>
                <p:spPr>
                  <a:xfrm>
                    <a:off x="7995589" y="3435154"/>
                    <a:ext cx="219396" cy="509539"/>
                  </a:xfrm>
                  <a:custGeom>
                    <a:avLst/>
                    <a:gdLst>
                      <a:gd name="connsiteX0" fmla="*/ 0 w 219396"/>
                      <a:gd name="connsiteY0" fmla="*/ 0 h 509539"/>
                      <a:gd name="connsiteX1" fmla="*/ 219397 w 219396"/>
                      <a:gd name="connsiteY1" fmla="*/ 0 h 509539"/>
                      <a:gd name="connsiteX2" fmla="*/ 219397 w 219396"/>
                      <a:gd name="connsiteY2" fmla="*/ 509540 h 509539"/>
                      <a:gd name="connsiteX3" fmla="*/ 0 w 219396"/>
                      <a:gd name="connsiteY3" fmla="*/ 509540 h 50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396" h="509539">
                        <a:moveTo>
                          <a:pt x="0" y="0"/>
                        </a:moveTo>
                        <a:lnTo>
                          <a:pt x="219397" y="0"/>
                        </a:lnTo>
                        <a:lnTo>
                          <a:pt x="219397" y="509540"/>
                        </a:lnTo>
                        <a:lnTo>
                          <a:pt x="0" y="50954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74" name="자유형: 도형 73">
                    <a:extLst>
                      <a:ext uri="{FF2B5EF4-FFF2-40B4-BE49-F238E27FC236}">
                        <a16:creationId xmlns:a16="http://schemas.microsoft.com/office/drawing/2014/main" id="{D4A09694-F876-0949-18F7-3C9C91E2B9E6}"/>
                      </a:ext>
                    </a:extLst>
                  </p:cNvPr>
                  <p:cNvSpPr/>
                  <p:nvPr/>
                </p:nvSpPr>
                <p:spPr>
                  <a:xfrm>
                    <a:off x="8334646" y="3185813"/>
                    <a:ext cx="219396" cy="758881"/>
                  </a:xfrm>
                  <a:custGeom>
                    <a:avLst/>
                    <a:gdLst>
                      <a:gd name="connsiteX0" fmla="*/ 0 w 219396"/>
                      <a:gd name="connsiteY0" fmla="*/ 0 h 758881"/>
                      <a:gd name="connsiteX1" fmla="*/ 219397 w 219396"/>
                      <a:gd name="connsiteY1" fmla="*/ 0 h 758881"/>
                      <a:gd name="connsiteX2" fmla="*/ 219397 w 219396"/>
                      <a:gd name="connsiteY2" fmla="*/ 758881 h 758881"/>
                      <a:gd name="connsiteX3" fmla="*/ 0 w 219396"/>
                      <a:gd name="connsiteY3" fmla="*/ 758881 h 758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396" h="758881">
                        <a:moveTo>
                          <a:pt x="0" y="0"/>
                        </a:moveTo>
                        <a:lnTo>
                          <a:pt x="219397" y="0"/>
                        </a:lnTo>
                        <a:lnTo>
                          <a:pt x="219397" y="758881"/>
                        </a:lnTo>
                        <a:lnTo>
                          <a:pt x="0" y="758881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grpSp>
                <p:nvGrpSpPr>
                  <p:cNvPr id="75" name="그래픽 52">
                    <a:extLst>
                      <a:ext uri="{FF2B5EF4-FFF2-40B4-BE49-F238E27FC236}">
                        <a16:creationId xmlns:a16="http://schemas.microsoft.com/office/drawing/2014/main" id="{596E851E-DBED-C551-CF2C-5CE29F208F7F}"/>
                      </a:ext>
                    </a:extLst>
                  </p:cNvPr>
                  <p:cNvGrpSpPr/>
                  <p:nvPr/>
                </p:nvGrpSpPr>
                <p:grpSpPr>
                  <a:xfrm>
                    <a:off x="7954669" y="2749286"/>
                    <a:ext cx="709609" cy="539842"/>
                    <a:chOff x="7954669" y="2749286"/>
                    <a:chExt cx="709609" cy="539842"/>
                  </a:xfrm>
                </p:grpSpPr>
                <p:sp>
                  <p:nvSpPr>
                    <p:cNvPr id="76" name="자유형: 도형 75">
                      <a:extLst>
                        <a:ext uri="{FF2B5EF4-FFF2-40B4-BE49-F238E27FC236}">
                          <a16:creationId xmlns:a16="http://schemas.microsoft.com/office/drawing/2014/main" id="{A0BC3250-EEB7-8990-3E4E-DE62DFD5DC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54669" y="2772908"/>
                      <a:ext cx="689566" cy="516220"/>
                    </a:xfrm>
                    <a:custGeom>
                      <a:avLst/>
                      <a:gdLst>
                        <a:gd name="connsiteX0" fmla="*/ 0 w 689566"/>
                        <a:gd name="connsiteY0" fmla="*/ 516221 h 516220"/>
                        <a:gd name="connsiteX1" fmla="*/ 689567 w 689566"/>
                        <a:gd name="connsiteY1" fmla="*/ 0 h 516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689566" h="516220">
                          <a:moveTo>
                            <a:pt x="0" y="516221"/>
                          </a:moveTo>
                          <a:cubicBezTo>
                            <a:pt x="263419" y="396322"/>
                            <a:pt x="500353" y="218920"/>
                            <a:pt x="689567" y="0"/>
                          </a:cubicBezTo>
                        </a:path>
                      </a:pathLst>
                    </a:custGeom>
                    <a:noFill/>
                    <a:ln w="8946" cap="rnd">
                      <a:solidFill>
                        <a:srgbClr val="48507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ko-KR" altLang="en-US"/>
                    </a:p>
                  </p:txBody>
                </p:sp>
                <p:sp>
                  <p:nvSpPr>
                    <p:cNvPr id="77" name="자유형: 도형 76">
                      <a:extLst>
                        <a:ext uri="{FF2B5EF4-FFF2-40B4-BE49-F238E27FC236}">
                          <a16:creationId xmlns:a16="http://schemas.microsoft.com/office/drawing/2014/main" id="{DBFE71AB-6D97-B189-B423-9211F158BF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22045" y="2749286"/>
                      <a:ext cx="42233" cy="44499"/>
                    </a:xfrm>
                    <a:custGeom>
                      <a:avLst/>
                      <a:gdLst>
                        <a:gd name="connsiteX0" fmla="*/ 42233 w 42233"/>
                        <a:gd name="connsiteY0" fmla="*/ 0 h 44499"/>
                        <a:gd name="connsiteX1" fmla="*/ 26604 w 42233"/>
                        <a:gd name="connsiteY1" fmla="*/ 44500 h 44499"/>
                        <a:gd name="connsiteX2" fmla="*/ 20162 w 42233"/>
                        <a:gd name="connsiteY2" fmla="*/ 24934 h 44499"/>
                        <a:gd name="connsiteX3" fmla="*/ 0 w 42233"/>
                        <a:gd name="connsiteY3" fmla="*/ 20878 h 44499"/>
                        <a:gd name="connsiteX4" fmla="*/ 42233 w 42233"/>
                        <a:gd name="connsiteY4" fmla="*/ 0 h 44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233" h="44499">
                          <a:moveTo>
                            <a:pt x="42233" y="0"/>
                          </a:moveTo>
                          <a:lnTo>
                            <a:pt x="26604" y="44500"/>
                          </a:lnTo>
                          <a:lnTo>
                            <a:pt x="20162" y="24934"/>
                          </a:lnTo>
                          <a:lnTo>
                            <a:pt x="0" y="20878"/>
                          </a:lnTo>
                          <a:lnTo>
                            <a:pt x="42233" y="0"/>
                          </a:lnTo>
                          <a:close/>
                        </a:path>
                      </a:pathLst>
                    </a:custGeom>
                    <a:solidFill>
                      <a:srgbClr val="485070"/>
                    </a:solidFill>
                    <a:ln w="1192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ko-KR" altLang="en-US"/>
                    </a:p>
                  </p:txBody>
                </p:sp>
              </p:grpSp>
              <p:sp>
                <p:nvSpPr>
                  <p:cNvPr id="78" name="자유형: 도형 77">
                    <a:extLst>
                      <a:ext uri="{FF2B5EF4-FFF2-40B4-BE49-F238E27FC236}">
                        <a16:creationId xmlns:a16="http://schemas.microsoft.com/office/drawing/2014/main" id="{9B1025C5-716C-D168-EDFE-4AE4E9907DE3}"/>
                      </a:ext>
                    </a:extLst>
                  </p:cNvPr>
                  <p:cNvSpPr/>
                  <p:nvPr/>
                </p:nvSpPr>
                <p:spPr>
                  <a:xfrm>
                    <a:off x="8673822" y="2841626"/>
                    <a:ext cx="219396" cy="1103067"/>
                  </a:xfrm>
                  <a:custGeom>
                    <a:avLst/>
                    <a:gdLst>
                      <a:gd name="connsiteX0" fmla="*/ 0 w 219396"/>
                      <a:gd name="connsiteY0" fmla="*/ 0 h 1103067"/>
                      <a:gd name="connsiteX1" fmla="*/ 219397 w 219396"/>
                      <a:gd name="connsiteY1" fmla="*/ 0 h 1103067"/>
                      <a:gd name="connsiteX2" fmla="*/ 219397 w 219396"/>
                      <a:gd name="connsiteY2" fmla="*/ 1103068 h 1103067"/>
                      <a:gd name="connsiteX3" fmla="*/ 0 w 219396"/>
                      <a:gd name="connsiteY3" fmla="*/ 1103068 h 110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396" h="1103067">
                        <a:moveTo>
                          <a:pt x="0" y="0"/>
                        </a:moveTo>
                        <a:lnTo>
                          <a:pt x="219397" y="0"/>
                        </a:lnTo>
                        <a:lnTo>
                          <a:pt x="219397" y="1103068"/>
                        </a:lnTo>
                        <a:lnTo>
                          <a:pt x="0" y="1103068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79" name="자유형: 도형 78">
                    <a:extLst>
                      <a:ext uri="{FF2B5EF4-FFF2-40B4-BE49-F238E27FC236}">
                        <a16:creationId xmlns:a16="http://schemas.microsoft.com/office/drawing/2014/main" id="{30881003-EB1C-68A8-A67A-7DA32BDE7BDD}"/>
                      </a:ext>
                    </a:extLst>
                  </p:cNvPr>
                  <p:cNvSpPr/>
                  <p:nvPr/>
                </p:nvSpPr>
                <p:spPr>
                  <a:xfrm>
                    <a:off x="9012998" y="3324084"/>
                    <a:ext cx="219396" cy="620609"/>
                  </a:xfrm>
                  <a:custGeom>
                    <a:avLst/>
                    <a:gdLst>
                      <a:gd name="connsiteX0" fmla="*/ 0 w 219396"/>
                      <a:gd name="connsiteY0" fmla="*/ 0 h 620609"/>
                      <a:gd name="connsiteX1" fmla="*/ 219397 w 219396"/>
                      <a:gd name="connsiteY1" fmla="*/ 0 h 620609"/>
                      <a:gd name="connsiteX2" fmla="*/ 219397 w 219396"/>
                      <a:gd name="connsiteY2" fmla="*/ 620610 h 620609"/>
                      <a:gd name="connsiteX3" fmla="*/ 0 w 219396"/>
                      <a:gd name="connsiteY3" fmla="*/ 620610 h 620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396" h="620609">
                        <a:moveTo>
                          <a:pt x="0" y="0"/>
                        </a:moveTo>
                        <a:lnTo>
                          <a:pt x="219397" y="0"/>
                        </a:lnTo>
                        <a:lnTo>
                          <a:pt x="219397" y="620610"/>
                        </a:lnTo>
                        <a:lnTo>
                          <a:pt x="0" y="62061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20000"/>
                      <a:lumOff val="80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80" name="자유형: 도형 79">
                    <a:extLst>
                      <a:ext uri="{FF2B5EF4-FFF2-40B4-BE49-F238E27FC236}">
                        <a16:creationId xmlns:a16="http://schemas.microsoft.com/office/drawing/2014/main" id="{379C3A47-EAB4-6023-4D0A-9747CA6C8CBF}"/>
                      </a:ext>
                    </a:extLst>
                  </p:cNvPr>
                  <p:cNvSpPr/>
                  <p:nvPr/>
                </p:nvSpPr>
                <p:spPr>
                  <a:xfrm>
                    <a:off x="7866504" y="2862146"/>
                    <a:ext cx="1465626" cy="1084217"/>
                  </a:xfrm>
                  <a:custGeom>
                    <a:avLst/>
                    <a:gdLst>
                      <a:gd name="connsiteX0" fmla="*/ 0 w 1465626"/>
                      <a:gd name="connsiteY0" fmla="*/ 0 h 1084217"/>
                      <a:gd name="connsiteX1" fmla="*/ 0 w 1465626"/>
                      <a:gd name="connsiteY1" fmla="*/ 1084218 h 1084217"/>
                      <a:gd name="connsiteX2" fmla="*/ 1465627 w 1465626"/>
                      <a:gd name="connsiteY2" fmla="*/ 1084218 h 1084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65626" h="1084217">
                        <a:moveTo>
                          <a:pt x="0" y="0"/>
                        </a:moveTo>
                        <a:lnTo>
                          <a:pt x="0" y="1084218"/>
                        </a:lnTo>
                        <a:lnTo>
                          <a:pt x="1465627" y="1084218"/>
                        </a:lnTo>
                      </a:path>
                    </a:pathLst>
                  </a:custGeom>
                  <a:noFill/>
                  <a:ln w="8946" cap="flat">
                    <a:solidFill>
                      <a:srgbClr val="48507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</p:grpSp>
            <p:grpSp>
              <p:nvGrpSpPr>
                <p:cNvPr id="81" name="그래픽 52">
                  <a:extLst>
                    <a:ext uri="{FF2B5EF4-FFF2-40B4-BE49-F238E27FC236}">
                      <a16:creationId xmlns:a16="http://schemas.microsoft.com/office/drawing/2014/main" id="{5FDE05CE-E2FB-5175-C345-EB8DB50E64B9}"/>
                    </a:ext>
                  </a:extLst>
                </p:cNvPr>
                <p:cNvGrpSpPr/>
                <p:nvPr/>
              </p:nvGrpSpPr>
              <p:grpSpPr>
                <a:xfrm>
                  <a:off x="7856364" y="2454371"/>
                  <a:ext cx="1473620" cy="1942477"/>
                  <a:chOff x="7856364" y="2454371"/>
                  <a:chExt cx="1473620" cy="1942477"/>
                </a:xfrm>
                <a:solidFill>
                  <a:srgbClr val="E6EDFF"/>
                </a:solidFill>
              </p:grpSpPr>
              <p:sp>
                <p:nvSpPr>
                  <p:cNvPr id="82" name="자유형: 도형 81">
                    <a:extLst>
                      <a:ext uri="{FF2B5EF4-FFF2-40B4-BE49-F238E27FC236}">
                        <a16:creationId xmlns:a16="http://schemas.microsoft.com/office/drawing/2014/main" id="{CD0C25D7-796E-F1AD-3E09-AEB7DC580651}"/>
                      </a:ext>
                    </a:extLst>
                  </p:cNvPr>
                  <p:cNvSpPr/>
                  <p:nvPr/>
                </p:nvSpPr>
                <p:spPr>
                  <a:xfrm>
                    <a:off x="7858153" y="4050992"/>
                    <a:ext cx="1471830" cy="74086"/>
                  </a:xfrm>
                  <a:custGeom>
                    <a:avLst/>
                    <a:gdLst>
                      <a:gd name="connsiteX0" fmla="*/ 0 w 1471830"/>
                      <a:gd name="connsiteY0" fmla="*/ 0 h 74086"/>
                      <a:gd name="connsiteX1" fmla="*/ 1471831 w 1471830"/>
                      <a:gd name="connsiteY1" fmla="*/ 0 h 74086"/>
                      <a:gd name="connsiteX2" fmla="*/ 1471831 w 1471830"/>
                      <a:gd name="connsiteY2" fmla="*/ 74087 h 74086"/>
                      <a:gd name="connsiteX3" fmla="*/ 0 w 1471830"/>
                      <a:gd name="connsiteY3" fmla="*/ 74087 h 74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830" h="74086">
                        <a:moveTo>
                          <a:pt x="0" y="0"/>
                        </a:moveTo>
                        <a:lnTo>
                          <a:pt x="1471831" y="0"/>
                        </a:lnTo>
                        <a:lnTo>
                          <a:pt x="1471831" y="74087"/>
                        </a:lnTo>
                        <a:lnTo>
                          <a:pt x="0" y="74087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40000"/>
                      <a:lumOff val="60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83" name="자유형: 도형 82">
                    <a:extLst>
                      <a:ext uri="{FF2B5EF4-FFF2-40B4-BE49-F238E27FC236}">
                        <a16:creationId xmlns:a16="http://schemas.microsoft.com/office/drawing/2014/main" id="{01EE0200-915F-B518-2022-A8BD93B7DA77}"/>
                      </a:ext>
                    </a:extLst>
                  </p:cNvPr>
                  <p:cNvSpPr/>
                  <p:nvPr/>
                </p:nvSpPr>
                <p:spPr>
                  <a:xfrm>
                    <a:off x="8149966" y="2583814"/>
                    <a:ext cx="884506" cy="74086"/>
                  </a:xfrm>
                  <a:custGeom>
                    <a:avLst/>
                    <a:gdLst>
                      <a:gd name="connsiteX0" fmla="*/ 0 w 884506"/>
                      <a:gd name="connsiteY0" fmla="*/ 0 h 74086"/>
                      <a:gd name="connsiteX1" fmla="*/ 884506 w 884506"/>
                      <a:gd name="connsiteY1" fmla="*/ 0 h 74086"/>
                      <a:gd name="connsiteX2" fmla="*/ 884506 w 884506"/>
                      <a:gd name="connsiteY2" fmla="*/ 74087 h 74086"/>
                      <a:gd name="connsiteX3" fmla="*/ 0 w 884506"/>
                      <a:gd name="connsiteY3" fmla="*/ 74087 h 74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4506" h="74086">
                        <a:moveTo>
                          <a:pt x="0" y="0"/>
                        </a:moveTo>
                        <a:lnTo>
                          <a:pt x="884506" y="0"/>
                        </a:lnTo>
                        <a:lnTo>
                          <a:pt x="884506" y="74087"/>
                        </a:lnTo>
                        <a:lnTo>
                          <a:pt x="0" y="74087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40000"/>
                      <a:lumOff val="60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84" name="자유형: 도형 83">
                    <a:extLst>
                      <a:ext uri="{FF2B5EF4-FFF2-40B4-BE49-F238E27FC236}">
                        <a16:creationId xmlns:a16="http://schemas.microsoft.com/office/drawing/2014/main" id="{EDC898CD-EC97-79AC-A01C-A9E9FD1FF350}"/>
                      </a:ext>
                    </a:extLst>
                  </p:cNvPr>
                  <p:cNvSpPr/>
                  <p:nvPr/>
                </p:nvSpPr>
                <p:spPr>
                  <a:xfrm>
                    <a:off x="7856364" y="2454371"/>
                    <a:ext cx="1471830" cy="74086"/>
                  </a:xfrm>
                  <a:custGeom>
                    <a:avLst/>
                    <a:gdLst>
                      <a:gd name="connsiteX0" fmla="*/ 0 w 1471830"/>
                      <a:gd name="connsiteY0" fmla="*/ 0 h 74086"/>
                      <a:gd name="connsiteX1" fmla="*/ 1471831 w 1471830"/>
                      <a:gd name="connsiteY1" fmla="*/ 0 h 74086"/>
                      <a:gd name="connsiteX2" fmla="*/ 1471831 w 1471830"/>
                      <a:gd name="connsiteY2" fmla="*/ 74087 h 74086"/>
                      <a:gd name="connsiteX3" fmla="*/ 0 w 1471830"/>
                      <a:gd name="connsiteY3" fmla="*/ 74087 h 74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830" h="74086">
                        <a:moveTo>
                          <a:pt x="0" y="0"/>
                        </a:moveTo>
                        <a:lnTo>
                          <a:pt x="1471831" y="0"/>
                        </a:lnTo>
                        <a:lnTo>
                          <a:pt x="1471831" y="74087"/>
                        </a:lnTo>
                        <a:lnTo>
                          <a:pt x="0" y="74087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40000"/>
                      <a:lumOff val="60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85" name="자유형: 도형 84">
                    <a:extLst>
                      <a:ext uri="{FF2B5EF4-FFF2-40B4-BE49-F238E27FC236}">
                        <a16:creationId xmlns:a16="http://schemas.microsoft.com/office/drawing/2014/main" id="{0F4CCF39-9F0C-12BB-636B-38F491F5269C}"/>
                      </a:ext>
                    </a:extLst>
                  </p:cNvPr>
                  <p:cNvSpPr/>
                  <p:nvPr/>
                </p:nvSpPr>
                <p:spPr>
                  <a:xfrm>
                    <a:off x="7858153" y="4186877"/>
                    <a:ext cx="1471830" cy="74086"/>
                  </a:xfrm>
                  <a:custGeom>
                    <a:avLst/>
                    <a:gdLst>
                      <a:gd name="connsiteX0" fmla="*/ 0 w 1471830"/>
                      <a:gd name="connsiteY0" fmla="*/ 0 h 74086"/>
                      <a:gd name="connsiteX1" fmla="*/ 1471831 w 1471830"/>
                      <a:gd name="connsiteY1" fmla="*/ 0 h 74086"/>
                      <a:gd name="connsiteX2" fmla="*/ 1471831 w 1471830"/>
                      <a:gd name="connsiteY2" fmla="*/ 74087 h 74086"/>
                      <a:gd name="connsiteX3" fmla="*/ 0 w 1471830"/>
                      <a:gd name="connsiteY3" fmla="*/ 74087 h 74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830" h="74086">
                        <a:moveTo>
                          <a:pt x="0" y="0"/>
                        </a:moveTo>
                        <a:lnTo>
                          <a:pt x="1471831" y="0"/>
                        </a:lnTo>
                        <a:lnTo>
                          <a:pt x="1471831" y="74087"/>
                        </a:lnTo>
                        <a:lnTo>
                          <a:pt x="0" y="74087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40000"/>
                      <a:lumOff val="60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86" name="자유형: 도형 85">
                    <a:extLst>
                      <a:ext uri="{FF2B5EF4-FFF2-40B4-BE49-F238E27FC236}">
                        <a16:creationId xmlns:a16="http://schemas.microsoft.com/office/drawing/2014/main" id="{A5B2A78E-FD2A-CC49-848F-3526B98805DC}"/>
                      </a:ext>
                    </a:extLst>
                  </p:cNvPr>
                  <p:cNvSpPr/>
                  <p:nvPr/>
                </p:nvSpPr>
                <p:spPr>
                  <a:xfrm>
                    <a:off x="7858153" y="4322763"/>
                    <a:ext cx="1471830" cy="74086"/>
                  </a:xfrm>
                  <a:custGeom>
                    <a:avLst/>
                    <a:gdLst>
                      <a:gd name="connsiteX0" fmla="*/ 0 w 1471830"/>
                      <a:gd name="connsiteY0" fmla="*/ 0 h 74086"/>
                      <a:gd name="connsiteX1" fmla="*/ 1471831 w 1471830"/>
                      <a:gd name="connsiteY1" fmla="*/ 0 h 74086"/>
                      <a:gd name="connsiteX2" fmla="*/ 1471831 w 1471830"/>
                      <a:gd name="connsiteY2" fmla="*/ 74087 h 74086"/>
                      <a:gd name="connsiteX3" fmla="*/ 0 w 1471830"/>
                      <a:gd name="connsiteY3" fmla="*/ 74087 h 74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830" h="74086">
                        <a:moveTo>
                          <a:pt x="0" y="0"/>
                        </a:moveTo>
                        <a:lnTo>
                          <a:pt x="1471831" y="0"/>
                        </a:lnTo>
                        <a:lnTo>
                          <a:pt x="1471831" y="74087"/>
                        </a:lnTo>
                        <a:lnTo>
                          <a:pt x="0" y="74087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40000"/>
                      <a:lumOff val="60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</p:grpSp>
          </p:grpSp>
        </p:grpSp>
        <p:grpSp>
          <p:nvGrpSpPr>
            <p:cNvPr id="87" name="그래픽 52">
              <a:extLst>
                <a:ext uri="{FF2B5EF4-FFF2-40B4-BE49-F238E27FC236}">
                  <a16:creationId xmlns:a16="http://schemas.microsoft.com/office/drawing/2014/main" id="{C7C834C6-00E8-97B0-38C3-CC46C3500715}"/>
                </a:ext>
              </a:extLst>
            </p:cNvPr>
            <p:cNvGrpSpPr/>
            <p:nvPr/>
          </p:nvGrpSpPr>
          <p:grpSpPr>
            <a:xfrm>
              <a:off x="8664823" y="1787319"/>
              <a:ext cx="881549" cy="1129807"/>
              <a:chOff x="8664823" y="1787319"/>
              <a:chExt cx="881549" cy="1129807"/>
            </a:xfrm>
          </p:grpSpPr>
          <p:grpSp>
            <p:nvGrpSpPr>
              <p:cNvPr id="88" name="그래픽 52">
                <a:extLst>
                  <a:ext uri="{FF2B5EF4-FFF2-40B4-BE49-F238E27FC236}">
                    <a16:creationId xmlns:a16="http://schemas.microsoft.com/office/drawing/2014/main" id="{65F585E9-F946-BBE5-5628-E7AD39C7EFCD}"/>
                  </a:ext>
                </a:extLst>
              </p:cNvPr>
              <p:cNvGrpSpPr/>
              <p:nvPr/>
            </p:nvGrpSpPr>
            <p:grpSpPr>
              <a:xfrm>
                <a:off x="8840831" y="1787319"/>
                <a:ext cx="705540" cy="675184"/>
                <a:chOff x="8840831" y="1787319"/>
                <a:chExt cx="705540" cy="675184"/>
              </a:xfrm>
            </p:grpSpPr>
            <p:grpSp>
              <p:nvGrpSpPr>
                <p:cNvPr id="89" name="그래픽 52">
                  <a:extLst>
                    <a:ext uri="{FF2B5EF4-FFF2-40B4-BE49-F238E27FC236}">
                      <a16:creationId xmlns:a16="http://schemas.microsoft.com/office/drawing/2014/main" id="{74CC2A9D-2615-A91F-501B-4FDADBDAC62F}"/>
                    </a:ext>
                  </a:extLst>
                </p:cNvPr>
                <p:cNvGrpSpPr/>
                <p:nvPr/>
              </p:nvGrpSpPr>
              <p:grpSpPr>
                <a:xfrm>
                  <a:off x="9206502" y="1787319"/>
                  <a:ext cx="339869" cy="553361"/>
                  <a:chOff x="9206502" y="1787319"/>
                  <a:chExt cx="339869" cy="553361"/>
                </a:xfrm>
              </p:grpSpPr>
              <p:sp>
                <p:nvSpPr>
                  <p:cNvPr id="90" name="자유형: 도형 89">
                    <a:extLst>
                      <a:ext uri="{FF2B5EF4-FFF2-40B4-BE49-F238E27FC236}">
                        <a16:creationId xmlns:a16="http://schemas.microsoft.com/office/drawing/2014/main" id="{B891E745-F814-FAD0-725A-43019D390C63}"/>
                      </a:ext>
                    </a:extLst>
                  </p:cNvPr>
                  <p:cNvSpPr/>
                  <p:nvPr/>
                </p:nvSpPr>
                <p:spPr>
                  <a:xfrm>
                    <a:off x="9206502" y="1787319"/>
                    <a:ext cx="339869" cy="553361"/>
                  </a:xfrm>
                  <a:custGeom>
                    <a:avLst/>
                    <a:gdLst>
                      <a:gd name="connsiteX0" fmla="*/ 67649 w 339869"/>
                      <a:gd name="connsiteY0" fmla="*/ 10652 h 553361"/>
                      <a:gd name="connsiteX1" fmla="*/ 16587 w 339869"/>
                      <a:gd name="connsiteY1" fmla="*/ 24252 h 553361"/>
                      <a:gd name="connsiteX2" fmla="*/ 8594 w 339869"/>
                      <a:gd name="connsiteY2" fmla="*/ 27831 h 553361"/>
                      <a:gd name="connsiteX3" fmla="*/ 3583 w 339869"/>
                      <a:gd name="connsiteY3" fmla="*/ 38807 h 553361"/>
                      <a:gd name="connsiteX4" fmla="*/ 42357 w 339869"/>
                      <a:gd name="connsiteY4" fmla="*/ 207381 h 553361"/>
                      <a:gd name="connsiteX5" fmla="*/ 76596 w 339869"/>
                      <a:gd name="connsiteY5" fmla="*/ 244245 h 553361"/>
                      <a:gd name="connsiteX6" fmla="*/ 112745 w 339869"/>
                      <a:gd name="connsiteY6" fmla="*/ 280274 h 553361"/>
                      <a:gd name="connsiteX7" fmla="*/ 134816 w 339869"/>
                      <a:gd name="connsiteY7" fmla="*/ 337062 h 553361"/>
                      <a:gd name="connsiteX8" fmla="*/ 157722 w 339869"/>
                      <a:gd name="connsiteY8" fmla="*/ 462926 h 553361"/>
                      <a:gd name="connsiteX9" fmla="*/ 182656 w 339869"/>
                      <a:gd name="connsiteY9" fmla="*/ 541785 h 553361"/>
                      <a:gd name="connsiteX10" fmla="*/ 260560 w 339869"/>
                      <a:gd name="connsiteY10" fmla="*/ 538086 h 553361"/>
                      <a:gd name="connsiteX11" fmla="*/ 304821 w 339869"/>
                      <a:gd name="connsiteY11" fmla="*/ 467579 h 553361"/>
                      <a:gd name="connsiteX12" fmla="*/ 339300 w 339869"/>
                      <a:gd name="connsiteY12" fmla="*/ 251523 h 553361"/>
                      <a:gd name="connsiteX13" fmla="*/ 272610 w 339869"/>
                      <a:gd name="connsiteY13" fmla="*/ 51811 h 553361"/>
                      <a:gd name="connsiteX14" fmla="*/ 150683 w 339869"/>
                      <a:gd name="connsiteY14" fmla="*/ 34 h 553361"/>
                      <a:gd name="connsiteX15" fmla="*/ 67649 w 339869"/>
                      <a:gd name="connsiteY15" fmla="*/ 10652 h 553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9869" h="553361">
                        <a:moveTo>
                          <a:pt x="67649" y="10652"/>
                        </a:moveTo>
                        <a:cubicBezTo>
                          <a:pt x="50469" y="14708"/>
                          <a:pt x="33409" y="19480"/>
                          <a:pt x="16587" y="24252"/>
                        </a:cubicBezTo>
                        <a:cubicBezTo>
                          <a:pt x="13724" y="25087"/>
                          <a:pt x="10742" y="25922"/>
                          <a:pt x="8594" y="27831"/>
                        </a:cubicBezTo>
                        <a:cubicBezTo>
                          <a:pt x="5492" y="30575"/>
                          <a:pt x="4419" y="34751"/>
                          <a:pt x="3583" y="38807"/>
                        </a:cubicBezTo>
                        <a:cubicBezTo>
                          <a:pt x="-7512" y="92731"/>
                          <a:pt x="7640" y="164074"/>
                          <a:pt x="42357" y="207381"/>
                        </a:cubicBezTo>
                        <a:cubicBezTo>
                          <a:pt x="52855" y="220504"/>
                          <a:pt x="65262" y="231838"/>
                          <a:pt x="76596" y="244245"/>
                        </a:cubicBezTo>
                        <a:cubicBezTo>
                          <a:pt x="87811" y="256414"/>
                          <a:pt x="102724" y="267390"/>
                          <a:pt x="112745" y="280274"/>
                        </a:cubicBezTo>
                        <a:cubicBezTo>
                          <a:pt x="124437" y="295187"/>
                          <a:pt x="129328" y="319286"/>
                          <a:pt x="134816" y="337062"/>
                        </a:cubicBezTo>
                        <a:cubicBezTo>
                          <a:pt x="147223" y="377983"/>
                          <a:pt x="154978" y="420335"/>
                          <a:pt x="157722" y="462926"/>
                        </a:cubicBezTo>
                        <a:cubicBezTo>
                          <a:pt x="159511" y="491320"/>
                          <a:pt x="160824" y="523532"/>
                          <a:pt x="182656" y="541785"/>
                        </a:cubicBezTo>
                        <a:cubicBezTo>
                          <a:pt x="204250" y="559919"/>
                          <a:pt x="238370" y="555266"/>
                          <a:pt x="260560" y="538086"/>
                        </a:cubicBezTo>
                        <a:cubicBezTo>
                          <a:pt x="282750" y="520907"/>
                          <a:pt x="295396" y="494064"/>
                          <a:pt x="304821" y="467579"/>
                        </a:cubicBezTo>
                        <a:cubicBezTo>
                          <a:pt x="329398" y="398861"/>
                          <a:pt x="342879" y="324655"/>
                          <a:pt x="339300" y="251523"/>
                        </a:cubicBezTo>
                        <a:cubicBezTo>
                          <a:pt x="336079" y="184833"/>
                          <a:pt x="315678" y="104542"/>
                          <a:pt x="272610" y="51811"/>
                        </a:cubicBezTo>
                        <a:cubicBezTo>
                          <a:pt x="243739" y="16497"/>
                          <a:pt x="196256" y="749"/>
                          <a:pt x="150683" y="34"/>
                        </a:cubicBezTo>
                        <a:cubicBezTo>
                          <a:pt x="122647" y="-444"/>
                          <a:pt x="94969" y="4209"/>
                          <a:pt x="67649" y="10652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60000"/>
                      <a:lumOff val="40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91" name="자유형: 도형 90">
                    <a:extLst>
                      <a:ext uri="{FF2B5EF4-FFF2-40B4-BE49-F238E27FC236}">
                        <a16:creationId xmlns:a16="http://schemas.microsoft.com/office/drawing/2014/main" id="{0CF06310-73BD-889C-00D3-36134843C7B0}"/>
                      </a:ext>
                    </a:extLst>
                  </p:cNvPr>
                  <p:cNvSpPr/>
                  <p:nvPr/>
                </p:nvSpPr>
                <p:spPr>
                  <a:xfrm>
                    <a:off x="9314952" y="1940537"/>
                    <a:ext cx="47482" cy="256976"/>
                  </a:xfrm>
                  <a:custGeom>
                    <a:avLst/>
                    <a:gdLst>
                      <a:gd name="connsiteX0" fmla="*/ 0 w 47482"/>
                      <a:gd name="connsiteY0" fmla="*/ 256977 h 256976"/>
                      <a:gd name="connsiteX1" fmla="*/ 47482 w 47482"/>
                      <a:gd name="connsiteY1" fmla="*/ 0 h 256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7482" h="256976">
                        <a:moveTo>
                          <a:pt x="0" y="256977"/>
                        </a:moveTo>
                        <a:cubicBezTo>
                          <a:pt x="15867" y="171318"/>
                          <a:pt x="31615" y="85659"/>
                          <a:pt x="47482" y="0"/>
                        </a:cubicBezTo>
                      </a:path>
                    </a:pathLst>
                  </a:custGeom>
                  <a:noFill/>
                  <a:ln w="8946" cap="flat">
                    <a:solidFill>
                      <a:srgbClr val="48507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92" name="자유형: 도형 91">
                    <a:extLst>
                      <a:ext uri="{FF2B5EF4-FFF2-40B4-BE49-F238E27FC236}">
                        <a16:creationId xmlns:a16="http://schemas.microsoft.com/office/drawing/2014/main" id="{8550A002-EAC0-9C37-4244-C0A505F71EFD}"/>
                      </a:ext>
                    </a:extLst>
                  </p:cNvPr>
                  <p:cNvSpPr/>
                  <p:nvPr/>
                </p:nvSpPr>
                <p:spPr>
                  <a:xfrm>
                    <a:off x="9331535" y="1956643"/>
                    <a:ext cx="16463" cy="41994"/>
                  </a:xfrm>
                  <a:custGeom>
                    <a:avLst/>
                    <a:gdLst>
                      <a:gd name="connsiteX0" fmla="*/ 0 w 16463"/>
                      <a:gd name="connsiteY0" fmla="*/ 0 h 41994"/>
                      <a:gd name="connsiteX1" fmla="*/ 16464 w 16463"/>
                      <a:gd name="connsiteY1" fmla="*/ 41994 h 41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463" h="41994">
                        <a:moveTo>
                          <a:pt x="0" y="0"/>
                        </a:moveTo>
                        <a:cubicBezTo>
                          <a:pt x="5488" y="13958"/>
                          <a:pt x="10976" y="28036"/>
                          <a:pt x="16464" y="41994"/>
                        </a:cubicBezTo>
                      </a:path>
                    </a:pathLst>
                  </a:custGeom>
                  <a:noFill/>
                  <a:ln w="8946" cap="flat">
                    <a:solidFill>
                      <a:srgbClr val="48507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</p:grpSp>
            <p:sp>
              <p:nvSpPr>
                <p:cNvPr id="93" name="자유형: 도형 92">
                  <a:extLst>
                    <a:ext uri="{FF2B5EF4-FFF2-40B4-BE49-F238E27FC236}">
                      <a16:creationId xmlns:a16="http://schemas.microsoft.com/office/drawing/2014/main" id="{0CC41D11-4643-DA75-7116-B146E2A6AA95}"/>
                    </a:ext>
                  </a:extLst>
                </p:cNvPr>
                <p:cNvSpPr/>
                <p:nvPr/>
              </p:nvSpPr>
              <p:spPr>
                <a:xfrm>
                  <a:off x="8840831" y="2194003"/>
                  <a:ext cx="672952" cy="268500"/>
                </a:xfrm>
                <a:custGeom>
                  <a:avLst/>
                  <a:gdLst>
                    <a:gd name="connsiteX0" fmla="*/ 167872 w 672952"/>
                    <a:gd name="connsiteY0" fmla="*/ 188071 h 268500"/>
                    <a:gd name="connsiteX1" fmla="*/ 186841 w 672952"/>
                    <a:gd name="connsiteY1" fmla="*/ 184492 h 268500"/>
                    <a:gd name="connsiteX2" fmla="*/ 359591 w 672952"/>
                    <a:gd name="connsiteY2" fmla="*/ 171369 h 268500"/>
                    <a:gd name="connsiteX3" fmla="*/ 476746 w 672952"/>
                    <a:gd name="connsiteY3" fmla="*/ 164688 h 268500"/>
                    <a:gd name="connsiteX4" fmla="*/ 575170 w 672952"/>
                    <a:gd name="connsiteY4" fmla="*/ 162421 h 268500"/>
                    <a:gd name="connsiteX5" fmla="*/ 645797 w 672952"/>
                    <a:gd name="connsiteY5" fmla="*/ 117444 h 268500"/>
                    <a:gd name="connsiteX6" fmla="*/ 667033 w 672952"/>
                    <a:gd name="connsiteY6" fmla="*/ 77836 h 268500"/>
                    <a:gd name="connsiteX7" fmla="*/ 672520 w 672952"/>
                    <a:gd name="connsiteY7" fmla="*/ 53498 h 268500"/>
                    <a:gd name="connsiteX8" fmla="*/ 644246 w 672952"/>
                    <a:gd name="connsiteY8" fmla="*/ 29876 h 268500"/>
                    <a:gd name="connsiteX9" fmla="*/ 569205 w 672952"/>
                    <a:gd name="connsiteY9" fmla="*/ 1124 h 268500"/>
                    <a:gd name="connsiteX10" fmla="*/ 472331 w 672952"/>
                    <a:gd name="connsiteY10" fmla="*/ 8760 h 268500"/>
                    <a:gd name="connsiteX11" fmla="*/ 287294 w 672952"/>
                    <a:gd name="connsiteY11" fmla="*/ 45266 h 268500"/>
                    <a:gd name="connsiteX12" fmla="*/ 87582 w 672952"/>
                    <a:gd name="connsiteY12" fmla="*/ 123409 h 268500"/>
                    <a:gd name="connsiteX13" fmla="*/ 21966 w 672952"/>
                    <a:gd name="connsiteY13" fmla="*/ 163137 h 268500"/>
                    <a:gd name="connsiteX14" fmla="*/ 15166 w 672952"/>
                    <a:gd name="connsiteY14" fmla="*/ 256312 h 268500"/>
                    <a:gd name="connsiteX15" fmla="*/ 43202 w 672952"/>
                    <a:gd name="connsiteY15" fmla="*/ 268123 h 268500"/>
                    <a:gd name="connsiteX16" fmla="*/ 52626 w 672952"/>
                    <a:gd name="connsiteY16" fmla="*/ 246648 h 268500"/>
                    <a:gd name="connsiteX17" fmla="*/ 167872 w 672952"/>
                    <a:gd name="connsiteY17" fmla="*/ 188071 h 268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72952" h="268500">
                      <a:moveTo>
                        <a:pt x="167872" y="188071"/>
                      </a:moveTo>
                      <a:cubicBezTo>
                        <a:pt x="173718" y="185924"/>
                        <a:pt x="180041" y="184730"/>
                        <a:pt x="186841" y="184492"/>
                      </a:cubicBezTo>
                      <a:cubicBezTo>
                        <a:pt x="244703" y="183179"/>
                        <a:pt x="301252" y="177214"/>
                        <a:pt x="359591" y="171369"/>
                      </a:cubicBezTo>
                      <a:cubicBezTo>
                        <a:pt x="398722" y="167432"/>
                        <a:pt x="437853" y="165165"/>
                        <a:pt x="476746" y="164688"/>
                      </a:cubicBezTo>
                      <a:cubicBezTo>
                        <a:pt x="508122" y="164210"/>
                        <a:pt x="544509" y="171130"/>
                        <a:pt x="575170" y="162421"/>
                      </a:cubicBezTo>
                      <a:cubicBezTo>
                        <a:pt x="607501" y="153235"/>
                        <a:pt x="629572" y="144168"/>
                        <a:pt x="645797" y="117444"/>
                      </a:cubicBezTo>
                      <a:cubicBezTo>
                        <a:pt x="653671" y="104440"/>
                        <a:pt x="660710" y="91197"/>
                        <a:pt x="667033" y="77836"/>
                      </a:cubicBezTo>
                      <a:cubicBezTo>
                        <a:pt x="670731" y="69962"/>
                        <a:pt x="674191" y="61491"/>
                        <a:pt x="672520" y="53498"/>
                      </a:cubicBezTo>
                      <a:cubicBezTo>
                        <a:pt x="670015" y="41687"/>
                        <a:pt x="657011" y="34529"/>
                        <a:pt x="644246" y="29876"/>
                      </a:cubicBezTo>
                      <a:cubicBezTo>
                        <a:pt x="617164" y="19855"/>
                        <a:pt x="600343" y="4346"/>
                        <a:pt x="569205" y="1124"/>
                      </a:cubicBezTo>
                      <a:cubicBezTo>
                        <a:pt x="537590" y="-2097"/>
                        <a:pt x="504185" y="1960"/>
                        <a:pt x="472331" y="8760"/>
                      </a:cubicBezTo>
                      <a:cubicBezTo>
                        <a:pt x="410294" y="21764"/>
                        <a:pt x="348138" y="27132"/>
                        <a:pt x="287294" y="45266"/>
                      </a:cubicBezTo>
                      <a:cubicBezTo>
                        <a:pt x="218457" y="65786"/>
                        <a:pt x="152721" y="94419"/>
                        <a:pt x="87582" y="123409"/>
                      </a:cubicBezTo>
                      <a:cubicBezTo>
                        <a:pt x="63722" y="134027"/>
                        <a:pt x="39145" y="145361"/>
                        <a:pt x="21966" y="163137"/>
                      </a:cubicBezTo>
                      <a:cubicBezTo>
                        <a:pt x="-4519" y="190338"/>
                        <a:pt x="-7382" y="230900"/>
                        <a:pt x="15166" y="256312"/>
                      </a:cubicBezTo>
                      <a:cubicBezTo>
                        <a:pt x="21727" y="263708"/>
                        <a:pt x="31749" y="270151"/>
                        <a:pt x="43202" y="268123"/>
                      </a:cubicBezTo>
                      <a:cubicBezTo>
                        <a:pt x="54655" y="266094"/>
                        <a:pt x="62290" y="251062"/>
                        <a:pt x="52626" y="246648"/>
                      </a:cubicBezTo>
                      <a:cubicBezTo>
                        <a:pt x="115260" y="270747"/>
                        <a:pt x="116930" y="206324"/>
                        <a:pt x="167872" y="188071"/>
                      </a:cubicBezTo>
                      <a:close/>
                    </a:path>
                  </a:pathLst>
                </a:custGeom>
                <a:solidFill>
                  <a:srgbClr val="FFC1A6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94" name="그래픽 52">
                <a:extLst>
                  <a:ext uri="{FF2B5EF4-FFF2-40B4-BE49-F238E27FC236}">
                    <a16:creationId xmlns:a16="http://schemas.microsoft.com/office/drawing/2014/main" id="{2FA90F4D-6C83-AADF-2D9A-EAEF2293D32F}"/>
                  </a:ext>
                </a:extLst>
              </p:cNvPr>
              <p:cNvGrpSpPr/>
              <p:nvPr/>
            </p:nvGrpSpPr>
            <p:grpSpPr>
              <a:xfrm>
                <a:off x="8664823" y="1887166"/>
                <a:ext cx="317042" cy="1029960"/>
                <a:chOff x="8664823" y="1887166"/>
                <a:chExt cx="317042" cy="1029960"/>
              </a:xfrm>
            </p:grpSpPr>
            <p:grpSp>
              <p:nvGrpSpPr>
                <p:cNvPr id="95" name="그래픽 52">
                  <a:extLst>
                    <a:ext uri="{FF2B5EF4-FFF2-40B4-BE49-F238E27FC236}">
                      <a16:creationId xmlns:a16="http://schemas.microsoft.com/office/drawing/2014/main" id="{DA1D1E5A-5CB3-5D7D-5A08-FF765945F002}"/>
                    </a:ext>
                  </a:extLst>
                </p:cNvPr>
                <p:cNvGrpSpPr/>
                <p:nvPr/>
              </p:nvGrpSpPr>
              <p:grpSpPr>
                <a:xfrm>
                  <a:off x="8664823" y="1887166"/>
                  <a:ext cx="317042" cy="526428"/>
                  <a:chOff x="8664823" y="1887166"/>
                  <a:chExt cx="317042" cy="526428"/>
                </a:xfrm>
                <a:solidFill>
                  <a:srgbClr val="FF6EA1"/>
                </a:solidFill>
              </p:grpSpPr>
              <p:sp>
                <p:nvSpPr>
                  <p:cNvPr id="96" name="자유형: 도형 95">
                    <a:extLst>
                      <a:ext uri="{FF2B5EF4-FFF2-40B4-BE49-F238E27FC236}">
                        <a16:creationId xmlns:a16="http://schemas.microsoft.com/office/drawing/2014/main" id="{E1087F84-5B57-FB5F-EC04-68C71C08E7C7}"/>
                      </a:ext>
                    </a:extLst>
                  </p:cNvPr>
                  <p:cNvSpPr/>
                  <p:nvPr/>
                </p:nvSpPr>
                <p:spPr>
                  <a:xfrm>
                    <a:off x="8810423" y="2388159"/>
                    <a:ext cx="2863" cy="7038"/>
                  </a:xfrm>
                  <a:custGeom>
                    <a:avLst/>
                    <a:gdLst>
                      <a:gd name="connsiteX0" fmla="*/ 2386 w 2863"/>
                      <a:gd name="connsiteY0" fmla="*/ 3818 h 7038"/>
                      <a:gd name="connsiteX1" fmla="*/ 2863 w 2863"/>
                      <a:gd name="connsiteY1" fmla="*/ 0 h 7038"/>
                      <a:gd name="connsiteX2" fmla="*/ 0 w 2863"/>
                      <a:gd name="connsiteY2" fmla="*/ 7039 h 7038"/>
                      <a:gd name="connsiteX3" fmla="*/ 2386 w 2863"/>
                      <a:gd name="connsiteY3" fmla="*/ 3818 h 7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63" h="7038">
                        <a:moveTo>
                          <a:pt x="2386" y="3818"/>
                        </a:moveTo>
                        <a:lnTo>
                          <a:pt x="2863" y="0"/>
                        </a:lnTo>
                        <a:cubicBezTo>
                          <a:pt x="1909" y="2386"/>
                          <a:pt x="954" y="4653"/>
                          <a:pt x="0" y="7039"/>
                        </a:cubicBezTo>
                        <a:cubicBezTo>
                          <a:pt x="835" y="5965"/>
                          <a:pt x="1670" y="4891"/>
                          <a:pt x="2386" y="3818"/>
                        </a:cubicBezTo>
                        <a:close/>
                      </a:path>
                    </a:pathLst>
                  </a:custGeom>
                  <a:solidFill>
                    <a:srgbClr val="FF6EA1"/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97" name="자유형: 도형 96">
                    <a:extLst>
                      <a:ext uri="{FF2B5EF4-FFF2-40B4-BE49-F238E27FC236}">
                        <a16:creationId xmlns:a16="http://schemas.microsoft.com/office/drawing/2014/main" id="{A227A194-8B89-7D16-01E9-203908A5074E}"/>
                      </a:ext>
                    </a:extLst>
                  </p:cNvPr>
                  <p:cNvSpPr/>
                  <p:nvPr/>
                </p:nvSpPr>
                <p:spPr>
                  <a:xfrm>
                    <a:off x="8664823" y="1887166"/>
                    <a:ext cx="317042" cy="526428"/>
                  </a:xfrm>
                  <a:custGeom>
                    <a:avLst/>
                    <a:gdLst>
                      <a:gd name="connsiteX0" fmla="*/ 310476 w 317042"/>
                      <a:gd name="connsiteY0" fmla="*/ 20443 h 526428"/>
                      <a:gd name="connsiteX1" fmla="*/ 294490 w 317042"/>
                      <a:gd name="connsiteY1" fmla="*/ 3860 h 526428"/>
                      <a:gd name="connsiteX2" fmla="*/ 213603 w 317042"/>
                      <a:gd name="connsiteY2" fmla="*/ 20205 h 526428"/>
                      <a:gd name="connsiteX3" fmla="*/ 202150 w 317042"/>
                      <a:gd name="connsiteY3" fmla="*/ 27244 h 526428"/>
                      <a:gd name="connsiteX4" fmla="*/ 144169 w 317042"/>
                      <a:gd name="connsiteY4" fmla="*/ 78544 h 526428"/>
                      <a:gd name="connsiteX5" fmla="*/ 126989 w 317042"/>
                      <a:gd name="connsiteY5" fmla="*/ 97990 h 526428"/>
                      <a:gd name="connsiteX6" fmla="*/ 2080 w 317042"/>
                      <a:gd name="connsiteY6" fmla="*/ 432394 h 526428"/>
                      <a:gd name="connsiteX7" fmla="*/ 31309 w 317042"/>
                      <a:gd name="connsiteY7" fmla="*/ 509105 h 526428"/>
                      <a:gd name="connsiteX8" fmla="*/ 93704 w 317042"/>
                      <a:gd name="connsiteY8" fmla="*/ 525092 h 526428"/>
                      <a:gd name="connsiteX9" fmla="*/ 148941 w 317042"/>
                      <a:gd name="connsiteY9" fmla="*/ 495743 h 526428"/>
                      <a:gd name="connsiteX10" fmla="*/ 148345 w 317042"/>
                      <a:gd name="connsiteY10" fmla="*/ 501112 h 526428"/>
                      <a:gd name="connsiteX11" fmla="*/ 151446 w 317042"/>
                      <a:gd name="connsiteY11" fmla="*/ 493477 h 526428"/>
                      <a:gd name="connsiteX12" fmla="*/ 200479 w 317042"/>
                      <a:gd name="connsiteY12" fmla="*/ 373339 h 526428"/>
                      <a:gd name="connsiteX13" fmla="*/ 200479 w 317042"/>
                      <a:gd name="connsiteY13" fmla="*/ 373101 h 526428"/>
                      <a:gd name="connsiteX14" fmla="*/ 279577 w 317042"/>
                      <a:gd name="connsiteY14" fmla="*/ 178877 h 526428"/>
                      <a:gd name="connsiteX15" fmla="*/ 310357 w 317042"/>
                      <a:gd name="connsiteY15" fmla="*/ 20563 h 52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17042" h="526428">
                        <a:moveTo>
                          <a:pt x="310476" y="20443"/>
                        </a:moveTo>
                        <a:cubicBezTo>
                          <a:pt x="306897" y="13643"/>
                          <a:pt x="301648" y="8036"/>
                          <a:pt x="294490" y="3860"/>
                        </a:cubicBezTo>
                        <a:cubicBezTo>
                          <a:pt x="274208" y="-7950"/>
                          <a:pt x="231737" y="10183"/>
                          <a:pt x="213603" y="20205"/>
                        </a:cubicBezTo>
                        <a:cubicBezTo>
                          <a:pt x="209666" y="22352"/>
                          <a:pt x="205967" y="24619"/>
                          <a:pt x="202150" y="27244"/>
                        </a:cubicBezTo>
                        <a:cubicBezTo>
                          <a:pt x="180198" y="41083"/>
                          <a:pt x="160991" y="60052"/>
                          <a:pt x="144169" y="78544"/>
                        </a:cubicBezTo>
                        <a:cubicBezTo>
                          <a:pt x="138323" y="84986"/>
                          <a:pt x="132597" y="91428"/>
                          <a:pt x="126989" y="97990"/>
                        </a:cubicBezTo>
                        <a:cubicBezTo>
                          <a:pt x="42881" y="195221"/>
                          <a:pt x="-11520" y="302235"/>
                          <a:pt x="2080" y="432394"/>
                        </a:cubicBezTo>
                        <a:cubicBezTo>
                          <a:pt x="4943" y="460311"/>
                          <a:pt x="10550" y="490255"/>
                          <a:pt x="31309" y="509105"/>
                        </a:cubicBezTo>
                        <a:cubicBezTo>
                          <a:pt x="47773" y="524018"/>
                          <a:pt x="71872" y="529148"/>
                          <a:pt x="93704" y="525092"/>
                        </a:cubicBezTo>
                        <a:cubicBezTo>
                          <a:pt x="114463" y="521274"/>
                          <a:pt x="133432" y="510060"/>
                          <a:pt x="148941" y="495743"/>
                        </a:cubicBezTo>
                        <a:lnTo>
                          <a:pt x="148345" y="501112"/>
                        </a:lnTo>
                        <a:cubicBezTo>
                          <a:pt x="149418" y="498607"/>
                          <a:pt x="150373" y="496101"/>
                          <a:pt x="151446" y="493477"/>
                        </a:cubicBezTo>
                        <a:cubicBezTo>
                          <a:pt x="184612" y="461265"/>
                          <a:pt x="192367" y="416765"/>
                          <a:pt x="200479" y="373339"/>
                        </a:cubicBezTo>
                        <a:cubicBezTo>
                          <a:pt x="200479" y="373339"/>
                          <a:pt x="200479" y="373101"/>
                          <a:pt x="200479" y="373101"/>
                        </a:cubicBezTo>
                        <a:cubicBezTo>
                          <a:pt x="226845" y="308320"/>
                          <a:pt x="253211" y="243658"/>
                          <a:pt x="279577" y="178877"/>
                        </a:cubicBezTo>
                        <a:cubicBezTo>
                          <a:pt x="292223" y="147977"/>
                          <a:pt x="332905" y="62915"/>
                          <a:pt x="310357" y="2056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60000"/>
                      <a:lumOff val="40000"/>
                    </a:schemeClr>
                  </a:solidFill>
                  <a:ln w="1192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</p:grpSp>
            <p:sp>
              <p:nvSpPr>
                <p:cNvPr id="98" name="자유형: 도형 97">
                  <a:extLst>
                    <a:ext uri="{FF2B5EF4-FFF2-40B4-BE49-F238E27FC236}">
                      <a16:creationId xmlns:a16="http://schemas.microsoft.com/office/drawing/2014/main" id="{EB9F2584-E127-F77B-47BB-E966075C7FF8}"/>
                    </a:ext>
                  </a:extLst>
                </p:cNvPr>
                <p:cNvSpPr/>
                <p:nvPr/>
              </p:nvSpPr>
              <p:spPr>
                <a:xfrm>
                  <a:off x="8671114" y="2278111"/>
                  <a:ext cx="190131" cy="639015"/>
                </a:xfrm>
                <a:custGeom>
                  <a:avLst/>
                  <a:gdLst>
                    <a:gd name="connsiteX0" fmla="*/ 169731 w 190131"/>
                    <a:gd name="connsiteY0" fmla="*/ 590120 h 639015"/>
                    <a:gd name="connsiteX1" fmla="*/ 130242 w 190131"/>
                    <a:gd name="connsiteY1" fmla="*/ 467954 h 639015"/>
                    <a:gd name="connsiteX2" fmla="*/ 130004 w 190131"/>
                    <a:gd name="connsiteY2" fmla="*/ 448627 h 639015"/>
                    <a:gd name="connsiteX3" fmla="*/ 147899 w 190131"/>
                    <a:gd name="connsiteY3" fmla="*/ 274923 h 639015"/>
                    <a:gd name="connsiteX4" fmla="*/ 162215 w 190131"/>
                    <a:gd name="connsiteY4" fmla="*/ 157411 h 639015"/>
                    <a:gd name="connsiteX5" fmla="*/ 178082 w 190131"/>
                    <a:gd name="connsiteY5" fmla="*/ 74853 h 639015"/>
                    <a:gd name="connsiteX6" fmla="*/ 174980 w 190131"/>
                    <a:gd name="connsiteY6" fmla="*/ 48965 h 639015"/>
                    <a:gd name="connsiteX7" fmla="*/ 120459 w 190131"/>
                    <a:gd name="connsiteY7" fmla="*/ 4465 h 639015"/>
                    <a:gd name="connsiteX8" fmla="*/ 25018 w 190131"/>
                    <a:gd name="connsiteY8" fmla="*/ 23434 h 639015"/>
                    <a:gd name="connsiteX9" fmla="*/ 7361 w 190131"/>
                    <a:gd name="connsiteY9" fmla="*/ 55169 h 639015"/>
                    <a:gd name="connsiteX10" fmla="*/ 322 w 190131"/>
                    <a:gd name="connsiteY10" fmla="*/ 142140 h 639015"/>
                    <a:gd name="connsiteX11" fmla="*/ 4378 w 190131"/>
                    <a:gd name="connsiteY11" fmla="*/ 330995 h 639015"/>
                    <a:gd name="connsiteX12" fmla="*/ 48878 w 190131"/>
                    <a:gd name="connsiteY12" fmla="*/ 539655 h 639015"/>
                    <a:gd name="connsiteX13" fmla="*/ 77868 w 190131"/>
                    <a:gd name="connsiteY13" fmla="*/ 610043 h 639015"/>
                    <a:gd name="connsiteX14" fmla="*/ 172833 w 190131"/>
                    <a:gd name="connsiteY14" fmla="*/ 628535 h 639015"/>
                    <a:gd name="connsiteX15" fmla="*/ 190132 w 190131"/>
                    <a:gd name="connsiteY15" fmla="*/ 602169 h 639015"/>
                    <a:gd name="connsiteX16" fmla="*/ 169612 w 190131"/>
                    <a:gd name="connsiteY16" fmla="*/ 590000 h 639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0131" h="639015">
                      <a:moveTo>
                        <a:pt x="169731" y="590120"/>
                      </a:moveTo>
                      <a:cubicBezTo>
                        <a:pt x="205999" y="530826"/>
                        <a:pt x="139786" y="520924"/>
                        <a:pt x="130242" y="467954"/>
                      </a:cubicBezTo>
                      <a:cubicBezTo>
                        <a:pt x="129168" y="461870"/>
                        <a:pt x="128930" y="455428"/>
                        <a:pt x="130004" y="448627"/>
                      </a:cubicBezTo>
                      <a:cubicBezTo>
                        <a:pt x="139190" y="390885"/>
                        <a:pt x="143365" y="333859"/>
                        <a:pt x="147899" y="274923"/>
                      </a:cubicBezTo>
                      <a:cubicBezTo>
                        <a:pt x="151001" y="235554"/>
                        <a:pt x="155773" y="196303"/>
                        <a:pt x="162215" y="157411"/>
                      </a:cubicBezTo>
                      <a:cubicBezTo>
                        <a:pt x="166629" y="131164"/>
                        <a:pt x="176770" y="102054"/>
                        <a:pt x="178082" y="74853"/>
                      </a:cubicBezTo>
                      <a:cubicBezTo>
                        <a:pt x="177486" y="66144"/>
                        <a:pt x="176412" y="57435"/>
                        <a:pt x="174980" y="48965"/>
                      </a:cubicBezTo>
                      <a:cubicBezTo>
                        <a:pt x="164362" y="29042"/>
                        <a:pt x="147302" y="13174"/>
                        <a:pt x="120459" y="4465"/>
                      </a:cubicBezTo>
                      <a:cubicBezTo>
                        <a:pt x="88844" y="-5795"/>
                        <a:pt x="50787" y="2079"/>
                        <a:pt x="25018" y="23434"/>
                      </a:cubicBezTo>
                      <a:cubicBezTo>
                        <a:pt x="18337" y="33575"/>
                        <a:pt x="12491" y="44312"/>
                        <a:pt x="7361" y="55169"/>
                      </a:cubicBezTo>
                      <a:cubicBezTo>
                        <a:pt x="680" y="83324"/>
                        <a:pt x="-752" y="113150"/>
                        <a:pt x="322" y="142140"/>
                      </a:cubicBezTo>
                      <a:cubicBezTo>
                        <a:pt x="2470" y="205609"/>
                        <a:pt x="-3257" y="268123"/>
                        <a:pt x="4378" y="330995"/>
                      </a:cubicBezTo>
                      <a:cubicBezTo>
                        <a:pt x="12968" y="402099"/>
                        <a:pt x="30625" y="471175"/>
                        <a:pt x="48878" y="539655"/>
                      </a:cubicBezTo>
                      <a:cubicBezTo>
                        <a:pt x="55559" y="564708"/>
                        <a:pt x="62717" y="590597"/>
                        <a:pt x="77868" y="610043"/>
                      </a:cubicBezTo>
                      <a:cubicBezTo>
                        <a:pt x="101132" y="639749"/>
                        <a:pt x="142411" y="647862"/>
                        <a:pt x="172833" y="628535"/>
                      </a:cubicBezTo>
                      <a:cubicBezTo>
                        <a:pt x="181542" y="622928"/>
                        <a:pt x="190132" y="613741"/>
                        <a:pt x="190132" y="602169"/>
                      </a:cubicBezTo>
                      <a:cubicBezTo>
                        <a:pt x="190132" y="590597"/>
                        <a:pt x="176054" y="581053"/>
                        <a:pt x="169612" y="590000"/>
                      </a:cubicBezTo>
                      <a:close/>
                    </a:path>
                  </a:pathLst>
                </a:custGeom>
                <a:solidFill>
                  <a:srgbClr val="FFC1A6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99" name="자유형: 도형 98">
                  <a:extLst>
                    <a:ext uri="{FF2B5EF4-FFF2-40B4-BE49-F238E27FC236}">
                      <a16:creationId xmlns:a16="http://schemas.microsoft.com/office/drawing/2014/main" id="{78DF4967-62FD-5FD4-955B-2A6B80D7393D}"/>
                    </a:ext>
                  </a:extLst>
                </p:cNvPr>
                <p:cNvSpPr/>
                <p:nvPr/>
              </p:nvSpPr>
              <p:spPr>
                <a:xfrm>
                  <a:off x="8845975" y="2109469"/>
                  <a:ext cx="90669" cy="219396"/>
                </a:xfrm>
                <a:custGeom>
                  <a:avLst/>
                  <a:gdLst>
                    <a:gd name="connsiteX0" fmla="*/ 0 w 90669"/>
                    <a:gd name="connsiteY0" fmla="*/ 219397 h 219396"/>
                    <a:gd name="connsiteX1" fmla="*/ 90670 w 90669"/>
                    <a:gd name="connsiteY1" fmla="*/ 0 h 219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669" h="219396">
                      <a:moveTo>
                        <a:pt x="0" y="219397"/>
                      </a:moveTo>
                      <a:cubicBezTo>
                        <a:pt x="16941" y="141731"/>
                        <a:pt x="47840" y="67048"/>
                        <a:pt x="90670" y="0"/>
                      </a:cubicBezTo>
                    </a:path>
                  </a:pathLst>
                </a:custGeom>
                <a:noFill/>
                <a:ln w="8946" cap="flat">
                  <a:solidFill>
                    <a:srgbClr val="48507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00" name="자유형: 도형 99">
                  <a:extLst>
                    <a:ext uri="{FF2B5EF4-FFF2-40B4-BE49-F238E27FC236}">
                      <a16:creationId xmlns:a16="http://schemas.microsoft.com/office/drawing/2014/main" id="{D9BBC9EF-C2DA-4733-72FA-73FDCB9012BF}"/>
                    </a:ext>
                  </a:extLst>
                </p:cNvPr>
                <p:cNvSpPr/>
                <p:nvPr/>
              </p:nvSpPr>
              <p:spPr>
                <a:xfrm>
                  <a:off x="8906103" y="2137028"/>
                  <a:ext cx="31018" cy="20042"/>
                </a:xfrm>
                <a:custGeom>
                  <a:avLst/>
                  <a:gdLst>
                    <a:gd name="connsiteX0" fmla="*/ 0 w 31018"/>
                    <a:gd name="connsiteY0" fmla="*/ 20043 h 20042"/>
                    <a:gd name="connsiteX1" fmla="*/ 31019 w 31018"/>
                    <a:gd name="connsiteY1" fmla="*/ 0 h 20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18" h="20042">
                      <a:moveTo>
                        <a:pt x="0" y="20043"/>
                      </a:moveTo>
                      <a:lnTo>
                        <a:pt x="31019" y="0"/>
                      </a:lnTo>
                    </a:path>
                  </a:pathLst>
                </a:custGeom>
                <a:noFill/>
                <a:ln w="8946" cap="flat">
                  <a:solidFill>
                    <a:srgbClr val="48507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</p:grpSp>
      <p:grpSp>
        <p:nvGrpSpPr>
          <p:cNvPr id="101" name="그래픽 52">
            <a:extLst>
              <a:ext uri="{FF2B5EF4-FFF2-40B4-BE49-F238E27FC236}">
                <a16:creationId xmlns:a16="http://schemas.microsoft.com/office/drawing/2014/main" id="{F5A1D799-7156-1CCD-B381-79DC2587D818}"/>
              </a:ext>
            </a:extLst>
          </p:cNvPr>
          <p:cNvGrpSpPr/>
          <p:nvPr/>
        </p:nvGrpSpPr>
        <p:grpSpPr>
          <a:xfrm>
            <a:off x="6245427" y="3161747"/>
            <a:ext cx="1507710" cy="2408796"/>
            <a:chOff x="6245427" y="3161747"/>
            <a:chExt cx="1507710" cy="2408796"/>
          </a:xfrm>
        </p:grpSpPr>
        <p:sp>
          <p:nvSpPr>
            <p:cNvPr id="102" name="자유형: 도형 101">
              <a:extLst>
                <a:ext uri="{FF2B5EF4-FFF2-40B4-BE49-F238E27FC236}">
                  <a16:creationId xmlns:a16="http://schemas.microsoft.com/office/drawing/2014/main" id="{F5FC234B-8798-6425-B368-8FABC33AB3D2}"/>
                </a:ext>
              </a:extLst>
            </p:cNvPr>
            <p:cNvSpPr/>
            <p:nvPr/>
          </p:nvSpPr>
          <p:spPr>
            <a:xfrm>
              <a:off x="6867484" y="3552429"/>
              <a:ext cx="343643" cy="731248"/>
            </a:xfrm>
            <a:custGeom>
              <a:avLst/>
              <a:gdLst>
                <a:gd name="connsiteX0" fmla="*/ 197668 w 343643"/>
                <a:gd name="connsiteY0" fmla="*/ 101287 h 731248"/>
                <a:gd name="connsiteX1" fmla="*/ 275334 w 343643"/>
                <a:gd name="connsiteY1" fmla="*/ 284536 h 731248"/>
                <a:gd name="connsiteX2" fmla="*/ 333792 w 343643"/>
                <a:gd name="connsiteY2" fmla="*/ 533042 h 731248"/>
                <a:gd name="connsiteX3" fmla="*/ 343575 w 343643"/>
                <a:gd name="connsiteY3" fmla="*/ 592097 h 731248"/>
                <a:gd name="connsiteX4" fmla="*/ 327827 w 343643"/>
                <a:gd name="connsiteY4" fmla="*/ 695770 h 731248"/>
                <a:gd name="connsiteX5" fmla="*/ 259228 w 343643"/>
                <a:gd name="connsiteY5" fmla="*/ 729413 h 731248"/>
                <a:gd name="connsiteX6" fmla="*/ 89819 w 343643"/>
                <a:gd name="connsiteY6" fmla="*/ 661530 h 731248"/>
                <a:gd name="connsiteX7" fmla="*/ 60948 w 343643"/>
                <a:gd name="connsiteY7" fmla="*/ 583388 h 731248"/>
                <a:gd name="connsiteX8" fmla="*/ 39712 w 343643"/>
                <a:gd name="connsiteY8" fmla="*/ 469454 h 731248"/>
                <a:gd name="connsiteX9" fmla="*/ 14539 w 343643"/>
                <a:gd name="connsiteY9" fmla="*/ 0 h 731248"/>
                <a:gd name="connsiteX10" fmla="*/ 197668 w 343643"/>
                <a:gd name="connsiteY10" fmla="*/ 101168 h 73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43" h="731248">
                  <a:moveTo>
                    <a:pt x="197668" y="101287"/>
                  </a:moveTo>
                  <a:cubicBezTo>
                    <a:pt x="242049" y="151991"/>
                    <a:pt x="260302" y="220470"/>
                    <a:pt x="275334" y="284536"/>
                  </a:cubicBezTo>
                  <a:cubicBezTo>
                    <a:pt x="294780" y="367331"/>
                    <a:pt x="314346" y="450246"/>
                    <a:pt x="333792" y="533042"/>
                  </a:cubicBezTo>
                  <a:cubicBezTo>
                    <a:pt x="338325" y="552488"/>
                    <a:pt x="342978" y="572054"/>
                    <a:pt x="343575" y="592097"/>
                  </a:cubicBezTo>
                  <a:cubicBezTo>
                    <a:pt x="344529" y="624189"/>
                    <a:pt x="335343" y="664871"/>
                    <a:pt x="327827" y="695770"/>
                  </a:cubicBezTo>
                  <a:cubicBezTo>
                    <a:pt x="318163" y="735378"/>
                    <a:pt x="294422" y="732993"/>
                    <a:pt x="259228" y="729413"/>
                  </a:cubicBezTo>
                  <a:cubicBezTo>
                    <a:pt x="203395" y="723925"/>
                    <a:pt x="127518" y="706984"/>
                    <a:pt x="89819" y="661530"/>
                  </a:cubicBezTo>
                  <a:cubicBezTo>
                    <a:pt x="71924" y="639937"/>
                    <a:pt x="66197" y="610946"/>
                    <a:pt x="60948" y="583388"/>
                  </a:cubicBezTo>
                  <a:cubicBezTo>
                    <a:pt x="53909" y="545450"/>
                    <a:pt x="46751" y="507512"/>
                    <a:pt x="39712" y="469454"/>
                  </a:cubicBezTo>
                  <a:cubicBezTo>
                    <a:pt x="10722" y="314361"/>
                    <a:pt x="-18269" y="154377"/>
                    <a:pt x="14539" y="0"/>
                  </a:cubicBezTo>
                  <a:cubicBezTo>
                    <a:pt x="92682" y="11572"/>
                    <a:pt x="152095" y="49033"/>
                    <a:pt x="197668" y="101168"/>
                  </a:cubicBezTo>
                  <a:close/>
                </a:path>
              </a:pathLst>
            </a:custGeom>
            <a:solidFill>
              <a:srgbClr val="FFFFFF"/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3" name="자유형: 도형 102">
              <a:extLst>
                <a:ext uri="{FF2B5EF4-FFF2-40B4-BE49-F238E27FC236}">
                  <a16:creationId xmlns:a16="http://schemas.microsoft.com/office/drawing/2014/main" id="{6A7D2F95-6F39-00A1-857D-2FBB4A5EC5E2}"/>
                </a:ext>
              </a:extLst>
            </p:cNvPr>
            <p:cNvSpPr/>
            <p:nvPr/>
          </p:nvSpPr>
          <p:spPr>
            <a:xfrm>
              <a:off x="6961370" y="4122073"/>
              <a:ext cx="536864" cy="234712"/>
            </a:xfrm>
            <a:custGeom>
              <a:avLst/>
              <a:gdLst>
                <a:gd name="connsiteX0" fmla="*/ 185742 w 536864"/>
                <a:gd name="connsiteY0" fmla="*/ 22214 h 234712"/>
                <a:gd name="connsiteX1" fmla="*/ 257801 w 536864"/>
                <a:gd name="connsiteY1" fmla="*/ 63254 h 234712"/>
                <a:gd name="connsiteX2" fmla="*/ 373524 w 536864"/>
                <a:gd name="connsiteY2" fmla="*/ 123024 h 234712"/>
                <a:gd name="connsiteX3" fmla="*/ 407764 w 536864"/>
                <a:gd name="connsiteY3" fmla="*/ 137102 h 234712"/>
                <a:gd name="connsiteX4" fmla="*/ 471113 w 536864"/>
                <a:gd name="connsiteY4" fmla="*/ 135790 h 234712"/>
                <a:gd name="connsiteX5" fmla="*/ 532792 w 536864"/>
                <a:gd name="connsiteY5" fmla="*/ 197111 h 234712"/>
                <a:gd name="connsiteX6" fmla="*/ 483640 w 536864"/>
                <a:gd name="connsiteY6" fmla="*/ 226936 h 234712"/>
                <a:gd name="connsiteX7" fmla="*/ 421961 w 536864"/>
                <a:gd name="connsiteY7" fmla="*/ 215603 h 234712"/>
                <a:gd name="connsiteX8" fmla="*/ 180732 w 536864"/>
                <a:gd name="connsiteY8" fmla="*/ 189356 h 234712"/>
                <a:gd name="connsiteX9" fmla="*/ 22776 w 536864"/>
                <a:gd name="connsiteY9" fmla="*/ 147123 h 234712"/>
                <a:gd name="connsiteX10" fmla="*/ 9891 w 536864"/>
                <a:gd name="connsiteY10" fmla="*/ 18754 h 234712"/>
                <a:gd name="connsiteX11" fmla="*/ 23730 w 536864"/>
                <a:gd name="connsiteY11" fmla="*/ 11238 h 234712"/>
                <a:gd name="connsiteX12" fmla="*/ 152934 w 536864"/>
                <a:gd name="connsiteY12" fmla="*/ 9210 h 234712"/>
                <a:gd name="connsiteX13" fmla="*/ 185742 w 536864"/>
                <a:gd name="connsiteY13" fmla="*/ 22214 h 2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6864" h="234712">
                  <a:moveTo>
                    <a:pt x="185742" y="22214"/>
                  </a:moveTo>
                  <a:cubicBezTo>
                    <a:pt x="210438" y="33906"/>
                    <a:pt x="234060" y="48938"/>
                    <a:pt x="257801" y="63254"/>
                  </a:cubicBezTo>
                  <a:cubicBezTo>
                    <a:pt x="295500" y="85921"/>
                    <a:pt x="334870" y="101908"/>
                    <a:pt x="373524" y="123024"/>
                  </a:cubicBezTo>
                  <a:cubicBezTo>
                    <a:pt x="384500" y="128989"/>
                    <a:pt x="395714" y="134955"/>
                    <a:pt x="407764" y="137102"/>
                  </a:cubicBezTo>
                  <a:cubicBezTo>
                    <a:pt x="428403" y="140800"/>
                    <a:pt x="450235" y="132926"/>
                    <a:pt x="471113" y="135790"/>
                  </a:cubicBezTo>
                  <a:cubicBezTo>
                    <a:pt x="498911" y="139488"/>
                    <a:pt x="522652" y="164303"/>
                    <a:pt x="532792" y="197111"/>
                  </a:cubicBezTo>
                  <a:cubicBezTo>
                    <a:pt x="549733" y="252348"/>
                    <a:pt x="510006" y="231828"/>
                    <a:pt x="483640" y="226936"/>
                  </a:cubicBezTo>
                  <a:cubicBezTo>
                    <a:pt x="463120" y="223119"/>
                    <a:pt x="442481" y="219420"/>
                    <a:pt x="421961" y="215603"/>
                  </a:cubicBezTo>
                  <a:cubicBezTo>
                    <a:pt x="341074" y="200809"/>
                    <a:pt x="263527" y="193651"/>
                    <a:pt x="180732" y="189356"/>
                  </a:cubicBezTo>
                  <a:cubicBezTo>
                    <a:pt x="135755" y="186970"/>
                    <a:pt x="56419" y="188044"/>
                    <a:pt x="22776" y="147123"/>
                  </a:cubicBezTo>
                  <a:cubicBezTo>
                    <a:pt x="6431" y="127200"/>
                    <a:pt x="-11703" y="40229"/>
                    <a:pt x="9891" y="18754"/>
                  </a:cubicBezTo>
                  <a:cubicBezTo>
                    <a:pt x="13947" y="14698"/>
                    <a:pt x="18839" y="12908"/>
                    <a:pt x="23730" y="11238"/>
                  </a:cubicBezTo>
                  <a:cubicBezTo>
                    <a:pt x="66918" y="-3078"/>
                    <a:pt x="111179" y="-3675"/>
                    <a:pt x="152934" y="9210"/>
                  </a:cubicBezTo>
                  <a:cubicBezTo>
                    <a:pt x="164149" y="12670"/>
                    <a:pt x="175125" y="17084"/>
                    <a:pt x="185742" y="22214"/>
                  </a:cubicBezTo>
                  <a:close/>
                </a:path>
              </a:pathLst>
            </a:custGeom>
            <a:solidFill>
              <a:srgbClr val="9C5240"/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04" name="그래픽 52">
              <a:extLst>
                <a:ext uri="{FF2B5EF4-FFF2-40B4-BE49-F238E27FC236}">
                  <a16:creationId xmlns:a16="http://schemas.microsoft.com/office/drawing/2014/main" id="{A7553AFE-2F83-18BC-CEB5-825430945621}"/>
                </a:ext>
              </a:extLst>
            </p:cNvPr>
            <p:cNvGrpSpPr/>
            <p:nvPr/>
          </p:nvGrpSpPr>
          <p:grpSpPr>
            <a:xfrm>
              <a:off x="6245427" y="3811911"/>
              <a:ext cx="919342" cy="1639688"/>
              <a:chOff x="6245427" y="3811911"/>
              <a:chExt cx="919342" cy="1639688"/>
            </a:xfrm>
            <a:solidFill>
              <a:srgbClr val="485070"/>
            </a:solidFill>
          </p:grpSpPr>
          <p:sp>
            <p:nvSpPr>
              <p:cNvPr id="105" name="자유형: 도형 104">
                <a:extLst>
                  <a:ext uri="{FF2B5EF4-FFF2-40B4-BE49-F238E27FC236}">
                    <a16:creationId xmlns:a16="http://schemas.microsoft.com/office/drawing/2014/main" id="{65F34415-A83A-DE0F-F5DA-DA10499162C3}"/>
                  </a:ext>
                </a:extLst>
              </p:cNvPr>
              <p:cNvSpPr/>
              <p:nvPr/>
            </p:nvSpPr>
            <p:spPr>
              <a:xfrm>
                <a:off x="6281933" y="4689617"/>
                <a:ext cx="882835" cy="93771"/>
              </a:xfrm>
              <a:custGeom>
                <a:avLst/>
                <a:gdLst>
                  <a:gd name="connsiteX0" fmla="*/ 835950 w 882835"/>
                  <a:gd name="connsiteY0" fmla="*/ 93771 h 93771"/>
                  <a:gd name="connsiteX1" fmla="*/ 46886 w 882835"/>
                  <a:gd name="connsiteY1" fmla="*/ 93771 h 93771"/>
                  <a:gd name="connsiteX2" fmla="*/ 0 w 882835"/>
                  <a:gd name="connsiteY2" fmla="*/ 46886 h 93771"/>
                  <a:gd name="connsiteX3" fmla="*/ 0 w 882835"/>
                  <a:gd name="connsiteY3" fmla="*/ 46886 h 93771"/>
                  <a:gd name="connsiteX4" fmla="*/ 46886 w 882835"/>
                  <a:gd name="connsiteY4" fmla="*/ 0 h 93771"/>
                  <a:gd name="connsiteX5" fmla="*/ 835950 w 882835"/>
                  <a:gd name="connsiteY5" fmla="*/ 0 h 93771"/>
                  <a:gd name="connsiteX6" fmla="*/ 882836 w 882835"/>
                  <a:gd name="connsiteY6" fmla="*/ 46886 h 93771"/>
                  <a:gd name="connsiteX7" fmla="*/ 882836 w 882835"/>
                  <a:gd name="connsiteY7" fmla="*/ 46886 h 93771"/>
                  <a:gd name="connsiteX8" fmla="*/ 835950 w 882835"/>
                  <a:gd name="connsiteY8" fmla="*/ 93771 h 9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2835" h="93771">
                    <a:moveTo>
                      <a:pt x="835950" y="93771"/>
                    </a:moveTo>
                    <a:lnTo>
                      <a:pt x="46886" y="93771"/>
                    </a:lnTo>
                    <a:cubicBezTo>
                      <a:pt x="20997" y="93771"/>
                      <a:pt x="0" y="72774"/>
                      <a:pt x="0" y="46886"/>
                    </a:cubicBezTo>
                    <a:lnTo>
                      <a:pt x="0" y="46886"/>
                    </a:lnTo>
                    <a:cubicBezTo>
                      <a:pt x="0" y="20997"/>
                      <a:pt x="20997" y="0"/>
                      <a:pt x="46886" y="0"/>
                    </a:cubicBezTo>
                    <a:lnTo>
                      <a:pt x="835950" y="0"/>
                    </a:lnTo>
                    <a:cubicBezTo>
                      <a:pt x="861839" y="0"/>
                      <a:pt x="882836" y="20997"/>
                      <a:pt x="882836" y="46886"/>
                    </a:cubicBezTo>
                    <a:lnTo>
                      <a:pt x="882836" y="46886"/>
                    </a:lnTo>
                    <a:cubicBezTo>
                      <a:pt x="882836" y="72774"/>
                      <a:pt x="861839" y="93771"/>
                      <a:pt x="835950" y="93771"/>
                    </a:cubicBez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6" name="자유형: 도형 105">
                <a:extLst>
                  <a:ext uri="{FF2B5EF4-FFF2-40B4-BE49-F238E27FC236}">
                    <a16:creationId xmlns:a16="http://schemas.microsoft.com/office/drawing/2014/main" id="{9E12451C-75C7-B72D-C1BE-2DDEB2EA8E12}"/>
                  </a:ext>
                </a:extLst>
              </p:cNvPr>
              <p:cNvSpPr/>
              <p:nvPr/>
            </p:nvSpPr>
            <p:spPr>
              <a:xfrm rot="5400000">
                <a:off x="6415552" y="3641786"/>
                <a:ext cx="428056" cy="768305"/>
              </a:xfrm>
              <a:custGeom>
                <a:avLst/>
                <a:gdLst>
                  <a:gd name="connsiteX0" fmla="*/ 352538 w 428056"/>
                  <a:gd name="connsiteY0" fmla="*/ 0 h 768305"/>
                  <a:gd name="connsiteX1" fmla="*/ 428056 w 428056"/>
                  <a:gd name="connsiteY1" fmla="*/ 75518 h 768305"/>
                  <a:gd name="connsiteX2" fmla="*/ 428056 w 428056"/>
                  <a:gd name="connsiteY2" fmla="*/ 692788 h 768305"/>
                  <a:gd name="connsiteX3" fmla="*/ 352538 w 428056"/>
                  <a:gd name="connsiteY3" fmla="*/ 768306 h 768305"/>
                  <a:gd name="connsiteX4" fmla="*/ 75518 w 428056"/>
                  <a:gd name="connsiteY4" fmla="*/ 768306 h 768305"/>
                  <a:gd name="connsiteX5" fmla="*/ 0 w 428056"/>
                  <a:gd name="connsiteY5" fmla="*/ 692788 h 768305"/>
                  <a:gd name="connsiteX6" fmla="*/ 0 w 428056"/>
                  <a:gd name="connsiteY6" fmla="*/ 75518 h 768305"/>
                  <a:gd name="connsiteX7" fmla="*/ 75518 w 428056"/>
                  <a:gd name="connsiteY7" fmla="*/ 0 h 76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056" h="768305">
                    <a:moveTo>
                      <a:pt x="352538" y="0"/>
                    </a:moveTo>
                    <a:cubicBezTo>
                      <a:pt x="394245" y="0"/>
                      <a:pt x="428056" y="33811"/>
                      <a:pt x="428056" y="75518"/>
                    </a:cubicBezTo>
                    <a:lnTo>
                      <a:pt x="428056" y="692788"/>
                    </a:lnTo>
                    <a:cubicBezTo>
                      <a:pt x="428056" y="734496"/>
                      <a:pt x="394245" y="768306"/>
                      <a:pt x="352538" y="768306"/>
                    </a:cubicBezTo>
                    <a:lnTo>
                      <a:pt x="75518" y="768306"/>
                    </a:lnTo>
                    <a:cubicBezTo>
                      <a:pt x="33811" y="768306"/>
                      <a:pt x="0" y="734495"/>
                      <a:pt x="0" y="692788"/>
                    </a:cubicBezTo>
                    <a:lnTo>
                      <a:pt x="0" y="75518"/>
                    </a:lnTo>
                    <a:cubicBezTo>
                      <a:pt x="0" y="33811"/>
                      <a:pt x="33811" y="0"/>
                      <a:pt x="75518" y="0"/>
                    </a:cubicBez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7" name="자유형: 도형 106">
                <a:extLst>
                  <a:ext uri="{FF2B5EF4-FFF2-40B4-BE49-F238E27FC236}">
                    <a16:creationId xmlns:a16="http://schemas.microsoft.com/office/drawing/2014/main" id="{D54BE591-B490-67A6-C418-CFB95BC3A423}"/>
                  </a:ext>
                </a:extLst>
              </p:cNvPr>
              <p:cNvSpPr/>
              <p:nvPr/>
            </p:nvSpPr>
            <p:spPr>
              <a:xfrm>
                <a:off x="6343851" y="4170414"/>
                <a:ext cx="47720" cy="569548"/>
              </a:xfrm>
              <a:custGeom>
                <a:avLst/>
                <a:gdLst>
                  <a:gd name="connsiteX0" fmla="*/ 0 w 47720"/>
                  <a:gd name="connsiteY0" fmla="*/ 0 h 569548"/>
                  <a:gd name="connsiteX1" fmla="*/ 47721 w 47720"/>
                  <a:gd name="connsiteY1" fmla="*/ 0 h 569548"/>
                  <a:gd name="connsiteX2" fmla="*/ 47721 w 47720"/>
                  <a:gd name="connsiteY2" fmla="*/ 569548 h 569548"/>
                  <a:gd name="connsiteX3" fmla="*/ 0 w 47720"/>
                  <a:gd name="connsiteY3" fmla="*/ 569548 h 56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720" h="569548">
                    <a:moveTo>
                      <a:pt x="0" y="0"/>
                    </a:moveTo>
                    <a:lnTo>
                      <a:pt x="47721" y="0"/>
                    </a:lnTo>
                    <a:lnTo>
                      <a:pt x="47721" y="569548"/>
                    </a:lnTo>
                    <a:lnTo>
                      <a:pt x="0" y="569548"/>
                    </a:ln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8" name="자유형: 도형 107">
                <a:extLst>
                  <a:ext uri="{FF2B5EF4-FFF2-40B4-BE49-F238E27FC236}">
                    <a16:creationId xmlns:a16="http://schemas.microsoft.com/office/drawing/2014/main" id="{BC40EF0A-DD3D-AF7C-A5CC-4B791426A298}"/>
                  </a:ext>
                </a:extLst>
              </p:cNvPr>
              <p:cNvSpPr/>
              <p:nvPr/>
            </p:nvSpPr>
            <p:spPr>
              <a:xfrm>
                <a:off x="6858640" y="4170414"/>
                <a:ext cx="47720" cy="569548"/>
              </a:xfrm>
              <a:custGeom>
                <a:avLst/>
                <a:gdLst>
                  <a:gd name="connsiteX0" fmla="*/ 0 w 47720"/>
                  <a:gd name="connsiteY0" fmla="*/ 0 h 569548"/>
                  <a:gd name="connsiteX1" fmla="*/ 47721 w 47720"/>
                  <a:gd name="connsiteY1" fmla="*/ 0 h 569548"/>
                  <a:gd name="connsiteX2" fmla="*/ 47721 w 47720"/>
                  <a:gd name="connsiteY2" fmla="*/ 569548 h 569548"/>
                  <a:gd name="connsiteX3" fmla="*/ 0 w 47720"/>
                  <a:gd name="connsiteY3" fmla="*/ 569548 h 56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720" h="569548">
                    <a:moveTo>
                      <a:pt x="0" y="0"/>
                    </a:moveTo>
                    <a:lnTo>
                      <a:pt x="47721" y="0"/>
                    </a:lnTo>
                    <a:lnTo>
                      <a:pt x="47721" y="569548"/>
                    </a:lnTo>
                    <a:lnTo>
                      <a:pt x="0" y="569548"/>
                    </a:ln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09" name="자유형: 도형 108">
                <a:extLst>
                  <a:ext uri="{FF2B5EF4-FFF2-40B4-BE49-F238E27FC236}">
                    <a16:creationId xmlns:a16="http://schemas.microsoft.com/office/drawing/2014/main" id="{97C14CBC-B0E0-06D9-B4C6-471073257AB4}"/>
                  </a:ext>
                </a:extLst>
              </p:cNvPr>
              <p:cNvSpPr/>
              <p:nvPr/>
            </p:nvSpPr>
            <p:spPr>
              <a:xfrm>
                <a:off x="6674676" y="4759766"/>
                <a:ext cx="47720" cy="691833"/>
              </a:xfrm>
              <a:custGeom>
                <a:avLst/>
                <a:gdLst>
                  <a:gd name="connsiteX0" fmla="*/ 0 w 47720"/>
                  <a:gd name="connsiteY0" fmla="*/ 0 h 691833"/>
                  <a:gd name="connsiteX1" fmla="*/ 47721 w 47720"/>
                  <a:gd name="connsiteY1" fmla="*/ 0 h 691833"/>
                  <a:gd name="connsiteX2" fmla="*/ 47721 w 47720"/>
                  <a:gd name="connsiteY2" fmla="*/ 691833 h 691833"/>
                  <a:gd name="connsiteX3" fmla="*/ 0 w 47720"/>
                  <a:gd name="connsiteY3" fmla="*/ 691833 h 69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720" h="691833">
                    <a:moveTo>
                      <a:pt x="0" y="0"/>
                    </a:moveTo>
                    <a:lnTo>
                      <a:pt x="47721" y="0"/>
                    </a:lnTo>
                    <a:lnTo>
                      <a:pt x="47721" y="691833"/>
                    </a:lnTo>
                    <a:lnTo>
                      <a:pt x="0" y="691833"/>
                    </a:ln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0" name="자유형: 도형 109">
                <a:extLst>
                  <a:ext uri="{FF2B5EF4-FFF2-40B4-BE49-F238E27FC236}">
                    <a16:creationId xmlns:a16="http://schemas.microsoft.com/office/drawing/2014/main" id="{2D830AC7-B8AE-D3D0-B320-636770EC3956}"/>
                  </a:ext>
                </a:extLst>
              </p:cNvPr>
              <p:cNvSpPr/>
              <p:nvPr/>
            </p:nvSpPr>
            <p:spPr>
              <a:xfrm>
                <a:off x="6316054" y="4759766"/>
                <a:ext cx="47720" cy="691833"/>
              </a:xfrm>
              <a:custGeom>
                <a:avLst/>
                <a:gdLst>
                  <a:gd name="connsiteX0" fmla="*/ 0 w 47720"/>
                  <a:gd name="connsiteY0" fmla="*/ 0 h 691833"/>
                  <a:gd name="connsiteX1" fmla="*/ 47721 w 47720"/>
                  <a:gd name="connsiteY1" fmla="*/ 0 h 691833"/>
                  <a:gd name="connsiteX2" fmla="*/ 47721 w 47720"/>
                  <a:gd name="connsiteY2" fmla="*/ 691833 h 691833"/>
                  <a:gd name="connsiteX3" fmla="*/ 0 w 47720"/>
                  <a:gd name="connsiteY3" fmla="*/ 691833 h 69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720" h="691833">
                    <a:moveTo>
                      <a:pt x="0" y="0"/>
                    </a:moveTo>
                    <a:lnTo>
                      <a:pt x="47721" y="0"/>
                    </a:lnTo>
                    <a:lnTo>
                      <a:pt x="47721" y="691833"/>
                    </a:lnTo>
                    <a:lnTo>
                      <a:pt x="0" y="691833"/>
                    </a:ln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1" name="자유형: 도형 110">
                <a:extLst>
                  <a:ext uri="{FF2B5EF4-FFF2-40B4-BE49-F238E27FC236}">
                    <a16:creationId xmlns:a16="http://schemas.microsoft.com/office/drawing/2014/main" id="{8AA1FFE8-D519-E562-03C3-7D879937C648}"/>
                  </a:ext>
                </a:extLst>
              </p:cNvPr>
              <p:cNvSpPr/>
              <p:nvPr/>
            </p:nvSpPr>
            <p:spPr>
              <a:xfrm>
                <a:off x="7081019" y="4759766"/>
                <a:ext cx="47720" cy="691833"/>
              </a:xfrm>
              <a:custGeom>
                <a:avLst/>
                <a:gdLst>
                  <a:gd name="connsiteX0" fmla="*/ 0 w 47720"/>
                  <a:gd name="connsiteY0" fmla="*/ 0 h 691833"/>
                  <a:gd name="connsiteX1" fmla="*/ 47721 w 47720"/>
                  <a:gd name="connsiteY1" fmla="*/ 0 h 691833"/>
                  <a:gd name="connsiteX2" fmla="*/ 47721 w 47720"/>
                  <a:gd name="connsiteY2" fmla="*/ 691833 h 691833"/>
                  <a:gd name="connsiteX3" fmla="*/ 0 w 47720"/>
                  <a:gd name="connsiteY3" fmla="*/ 691833 h 69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720" h="691833">
                    <a:moveTo>
                      <a:pt x="0" y="0"/>
                    </a:moveTo>
                    <a:lnTo>
                      <a:pt x="47721" y="0"/>
                    </a:lnTo>
                    <a:lnTo>
                      <a:pt x="47721" y="691833"/>
                    </a:lnTo>
                    <a:lnTo>
                      <a:pt x="0" y="691833"/>
                    </a:ln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2" name="자유형: 도형 111">
                <a:extLst>
                  <a:ext uri="{FF2B5EF4-FFF2-40B4-BE49-F238E27FC236}">
                    <a16:creationId xmlns:a16="http://schemas.microsoft.com/office/drawing/2014/main" id="{E1DF74CB-4851-78D5-EFEF-40B728483640}"/>
                  </a:ext>
                </a:extLst>
              </p:cNvPr>
              <p:cNvSpPr/>
              <p:nvPr/>
            </p:nvSpPr>
            <p:spPr>
              <a:xfrm>
                <a:off x="6836092" y="4759766"/>
                <a:ext cx="47720" cy="691833"/>
              </a:xfrm>
              <a:custGeom>
                <a:avLst/>
                <a:gdLst>
                  <a:gd name="connsiteX0" fmla="*/ 0 w 47720"/>
                  <a:gd name="connsiteY0" fmla="*/ 0 h 691833"/>
                  <a:gd name="connsiteX1" fmla="*/ 47721 w 47720"/>
                  <a:gd name="connsiteY1" fmla="*/ 0 h 691833"/>
                  <a:gd name="connsiteX2" fmla="*/ 47721 w 47720"/>
                  <a:gd name="connsiteY2" fmla="*/ 691833 h 691833"/>
                  <a:gd name="connsiteX3" fmla="*/ 0 w 47720"/>
                  <a:gd name="connsiteY3" fmla="*/ 691833 h 691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720" h="691833">
                    <a:moveTo>
                      <a:pt x="0" y="0"/>
                    </a:moveTo>
                    <a:lnTo>
                      <a:pt x="47721" y="0"/>
                    </a:lnTo>
                    <a:lnTo>
                      <a:pt x="47721" y="691833"/>
                    </a:lnTo>
                    <a:lnTo>
                      <a:pt x="0" y="691833"/>
                    </a:ln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13" name="그래픽 52">
              <a:extLst>
                <a:ext uri="{FF2B5EF4-FFF2-40B4-BE49-F238E27FC236}">
                  <a16:creationId xmlns:a16="http://schemas.microsoft.com/office/drawing/2014/main" id="{93FC8134-F0B6-62C9-7C01-1F0FBC93A278}"/>
                </a:ext>
              </a:extLst>
            </p:cNvPr>
            <p:cNvGrpSpPr/>
            <p:nvPr/>
          </p:nvGrpSpPr>
          <p:grpSpPr>
            <a:xfrm>
              <a:off x="6647722" y="4301362"/>
              <a:ext cx="1105415" cy="1269181"/>
              <a:chOff x="6647722" y="4301362"/>
              <a:chExt cx="1105415" cy="1269181"/>
            </a:xfrm>
          </p:grpSpPr>
          <p:sp>
            <p:nvSpPr>
              <p:cNvPr id="114" name="자유형: 도형 113">
                <a:extLst>
                  <a:ext uri="{FF2B5EF4-FFF2-40B4-BE49-F238E27FC236}">
                    <a16:creationId xmlns:a16="http://schemas.microsoft.com/office/drawing/2014/main" id="{7F57BE61-5CE9-5970-A2EA-4FE30B70E656}"/>
                  </a:ext>
                </a:extLst>
              </p:cNvPr>
              <p:cNvSpPr/>
              <p:nvPr/>
            </p:nvSpPr>
            <p:spPr>
              <a:xfrm>
                <a:off x="7388580" y="5002546"/>
                <a:ext cx="217487" cy="489017"/>
              </a:xfrm>
              <a:custGeom>
                <a:avLst/>
                <a:gdLst>
                  <a:gd name="connsiteX0" fmla="*/ 217488 w 217487"/>
                  <a:gd name="connsiteY0" fmla="*/ 0 h 489017"/>
                  <a:gd name="connsiteX1" fmla="*/ 139822 w 217487"/>
                  <a:gd name="connsiteY1" fmla="*/ 11572 h 489017"/>
                  <a:gd name="connsiteX2" fmla="*/ 0 w 217487"/>
                  <a:gd name="connsiteY2" fmla="*/ 27559 h 489017"/>
                  <a:gd name="connsiteX3" fmla="*/ 26127 w 217487"/>
                  <a:gd name="connsiteY3" fmla="*/ 200428 h 489017"/>
                  <a:gd name="connsiteX4" fmla="*/ 60367 w 217487"/>
                  <a:gd name="connsiteY4" fmla="*/ 487469 h 489017"/>
                  <a:gd name="connsiteX5" fmla="*/ 158314 w 217487"/>
                  <a:gd name="connsiteY5" fmla="*/ 483413 h 489017"/>
                  <a:gd name="connsiteX6" fmla="*/ 217488 w 217487"/>
                  <a:gd name="connsiteY6" fmla="*/ 0 h 489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487" h="489017">
                    <a:moveTo>
                      <a:pt x="217488" y="0"/>
                    </a:moveTo>
                    <a:cubicBezTo>
                      <a:pt x="190406" y="5727"/>
                      <a:pt x="171795" y="7039"/>
                      <a:pt x="139822" y="11572"/>
                    </a:cubicBezTo>
                    <a:cubicBezTo>
                      <a:pt x="93294" y="18134"/>
                      <a:pt x="46766" y="23622"/>
                      <a:pt x="0" y="27559"/>
                    </a:cubicBezTo>
                    <a:cubicBezTo>
                      <a:pt x="12169" y="111667"/>
                      <a:pt x="23264" y="185634"/>
                      <a:pt x="26127" y="200428"/>
                    </a:cubicBezTo>
                    <a:cubicBezTo>
                      <a:pt x="38296" y="264851"/>
                      <a:pt x="31615" y="426267"/>
                      <a:pt x="60367" y="487469"/>
                    </a:cubicBezTo>
                    <a:cubicBezTo>
                      <a:pt x="95322" y="491764"/>
                      <a:pt x="125625" y="486037"/>
                      <a:pt x="158314" y="483413"/>
                    </a:cubicBezTo>
                    <a:cubicBezTo>
                      <a:pt x="175732" y="321997"/>
                      <a:pt x="189929" y="159984"/>
                      <a:pt x="217488" y="0"/>
                    </a:cubicBezTo>
                    <a:close/>
                  </a:path>
                </a:pathLst>
              </a:custGeom>
              <a:solidFill>
                <a:srgbClr val="CF9378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5" name="자유형: 도형 114">
                <a:extLst>
                  <a:ext uri="{FF2B5EF4-FFF2-40B4-BE49-F238E27FC236}">
                    <a16:creationId xmlns:a16="http://schemas.microsoft.com/office/drawing/2014/main" id="{600C65A7-CE46-9966-3D67-DAA9A941CD13}"/>
                  </a:ext>
                </a:extLst>
              </p:cNvPr>
              <p:cNvSpPr/>
              <p:nvPr/>
            </p:nvSpPr>
            <p:spPr>
              <a:xfrm>
                <a:off x="6647722" y="4301362"/>
                <a:ext cx="989839" cy="944486"/>
              </a:xfrm>
              <a:custGeom>
                <a:avLst/>
                <a:gdLst>
                  <a:gd name="connsiteX0" fmla="*/ 714611 w 989839"/>
                  <a:gd name="connsiteY0" fmla="*/ 842915 h 944486"/>
                  <a:gd name="connsiteX1" fmla="*/ 717594 w 989839"/>
                  <a:gd name="connsiteY1" fmla="*/ 882404 h 944486"/>
                  <a:gd name="connsiteX2" fmla="*/ 863381 w 989839"/>
                  <a:gd name="connsiteY2" fmla="*/ 944203 h 944486"/>
                  <a:gd name="connsiteX3" fmla="*/ 953096 w 989839"/>
                  <a:gd name="connsiteY3" fmla="*/ 931676 h 944486"/>
                  <a:gd name="connsiteX4" fmla="*/ 964311 w 989839"/>
                  <a:gd name="connsiteY4" fmla="*/ 742701 h 944486"/>
                  <a:gd name="connsiteX5" fmla="*/ 983995 w 989839"/>
                  <a:gd name="connsiteY5" fmla="*/ 497297 h 944486"/>
                  <a:gd name="connsiteX6" fmla="*/ 985188 w 989839"/>
                  <a:gd name="connsiteY6" fmla="*/ 276946 h 944486"/>
                  <a:gd name="connsiteX7" fmla="*/ 911102 w 989839"/>
                  <a:gd name="connsiteY7" fmla="*/ 175062 h 944486"/>
                  <a:gd name="connsiteX8" fmla="*/ 648637 w 989839"/>
                  <a:gd name="connsiteY8" fmla="*/ 91192 h 944486"/>
                  <a:gd name="connsiteX9" fmla="*/ 226307 w 989839"/>
                  <a:gd name="connsiteY9" fmla="*/ 7084 h 944486"/>
                  <a:gd name="connsiteX10" fmla="*/ 10848 w 989839"/>
                  <a:gd name="connsiteY10" fmla="*/ 69002 h 944486"/>
                  <a:gd name="connsiteX11" fmla="*/ 115714 w 989839"/>
                  <a:gd name="connsiteY11" fmla="*/ 317389 h 944486"/>
                  <a:gd name="connsiteX12" fmla="*/ 347757 w 989839"/>
                  <a:gd name="connsiteY12" fmla="*/ 412234 h 944486"/>
                  <a:gd name="connsiteX13" fmla="*/ 702920 w 989839"/>
                  <a:gd name="connsiteY13" fmla="*/ 446355 h 944486"/>
                  <a:gd name="connsiteX14" fmla="*/ 714492 w 989839"/>
                  <a:gd name="connsiteY14" fmla="*/ 842796 h 94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9839" h="944486">
                    <a:moveTo>
                      <a:pt x="714611" y="842915"/>
                    </a:moveTo>
                    <a:cubicBezTo>
                      <a:pt x="714611" y="856039"/>
                      <a:pt x="714969" y="869639"/>
                      <a:pt x="717594" y="882404"/>
                    </a:cubicBezTo>
                    <a:cubicBezTo>
                      <a:pt x="754577" y="921535"/>
                      <a:pt x="810053" y="941578"/>
                      <a:pt x="863381" y="944203"/>
                    </a:cubicBezTo>
                    <a:cubicBezTo>
                      <a:pt x="894638" y="945754"/>
                      <a:pt x="924583" y="940862"/>
                      <a:pt x="953096" y="931676"/>
                    </a:cubicBezTo>
                    <a:cubicBezTo>
                      <a:pt x="956556" y="868685"/>
                      <a:pt x="960254" y="805693"/>
                      <a:pt x="964311" y="742701"/>
                    </a:cubicBezTo>
                    <a:cubicBezTo>
                      <a:pt x="969560" y="660741"/>
                      <a:pt x="973735" y="578899"/>
                      <a:pt x="983995" y="497297"/>
                    </a:cubicBezTo>
                    <a:cubicBezTo>
                      <a:pt x="988529" y="461029"/>
                      <a:pt x="993897" y="353538"/>
                      <a:pt x="985188" y="276946"/>
                    </a:cubicBezTo>
                    <a:cubicBezTo>
                      <a:pt x="964311" y="196894"/>
                      <a:pt x="911102" y="175062"/>
                      <a:pt x="911102" y="175062"/>
                    </a:cubicBezTo>
                    <a:cubicBezTo>
                      <a:pt x="911102" y="175062"/>
                      <a:pt x="762451" y="116246"/>
                      <a:pt x="648637" y="91192"/>
                    </a:cubicBezTo>
                    <a:cubicBezTo>
                      <a:pt x="508934" y="60532"/>
                      <a:pt x="366845" y="37745"/>
                      <a:pt x="226307" y="7084"/>
                    </a:cubicBezTo>
                    <a:cubicBezTo>
                      <a:pt x="158782" y="-7590"/>
                      <a:pt x="45803" y="-4965"/>
                      <a:pt x="10848" y="69002"/>
                    </a:cubicBezTo>
                    <a:cubicBezTo>
                      <a:pt x="-29476" y="154422"/>
                      <a:pt x="50933" y="267998"/>
                      <a:pt x="115714" y="317389"/>
                    </a:cubicBezTo>
                    <a:cubicBezTo>
                      <a:pt x="182762" y="368451"/>
                      <a:pt x="265439" y="394220"/>
                      <a:pt x="347757" y="412234"/>
                    </a:cubicBezTo>
                    <a:cubicBezTo>
                      <a:pt x="464196" y="437646"/>
                      <a:pt x="583737" y="449099"/>
                      <a:pt x="702920" y="446355"/>
                    </a:cubicBezTo>
                    <a:cubicBezTo>
                      <a:pt x="699102" y="446355"/>
                      <a:pt x="714253" y="813209"/>
                      <a:pt x="714492" y="84279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6" name="자유형: 도형 115">
                <a:extLst>
                  <a:ext uri="{FF2B5EF4-FFF2-40B4-BE49-F238E27FC236}">
                    <a16:creationId xmlns:a16="http://schemas.microsoft.com/office/drawing/2014/main" id="{2AE824E7-AB69-F1E5-0A11-654B9D5CB7F2}"/>
                  </a:ext>
                </a:extLst>
              </p:cNvPr>
              <p:cNvSpPr/>
              <p:nvPr/>
            </p:nvSpPr>
            <p:spPr>
              <a:xfrm>
                <a:off x="6647842" y="4301601"/>
                <a:ext cx="703516" cy="447070"/>
              </a:xfrm>
              <a:custGeom>
                <a:avLst/>
                <a:gdLst>
                  <a:gd name="connsiteX0" fmla="*/ 702800 w 703516"/>
                  <a:gd name="connsiteY0" fmla="*/ 446951 h 447070"/>
                  <a:gd name="connsiteX1" fmla="*/ 703516 w 703516"/>
                  <a:gd name="connsiteY1" fmla="*/ 446355 h 447070"/>
                  <a:gd name="connsiteX2" fmla="*/ 627043 w 703516"/>
                  <a:gd name="connsiteY2" fmla="*/ 367496 h 447070"/>
                  <a:gd name="connsiteX3" fmla="*/ 512513 w 703516"/>
                  <a:gd name="connsiteY3" fmla="*/ 250938 h 447070"/>
                  <a:gd name="connsiteX4" fmla="*/ 285004 w 703516"/>
                  <a:gd name="connsiteY4" fmla="*/ 19372 h 447070"/>
                  <a:gd name="connsiteX5" fmla="*/ 226307 w 703516"/>
                  <a:gd name="connsiteY5" fmla="*/ 7084 h 447070"/>
                  <a:gd name="connsiteX6" fmla="*/ 10848 w 703516"/>
                  <a:gd name="connsiteY6" fmla="*/ 69002 h 447070"/>
                  <a:gd name="connsiteX7" fmla="*/ 115714 w 703516"/>
                  <a:gd name="connsiteY7" fmla="*/ 317389 h 447070"/>
                  <a:gd name="connsiteX8" fmla="*/ 347757 w 703516"/>
                  <a:gd name="connsiteY8" fmla="*/ 412234 h 447070"/>
                  <a:gd name="connsiteX9" fmla="*/ 702920 w 703516"/>
                  <a:gd name="connsiteY9" fmla="*/ 446355 h 447070"/>
                  <a:gd name="connsiteX10" fmla="*/ 702681 w 703516"/>
                  <a:gd name="connsiteY10" fmla="*/ 447070 h 447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3516" h="447070">
                    <a:moveTo>
                      <a:pt x="702800" y="446951"/>
                    </a:moveTo>
                    <a:cubicBezTo>
                      <a:pt x="702800" y="446951"/>
                      <a:pt x="703277" y="446593"/>
                      <a:pt x="703516" y="446355"/>
                    </a:cubicBezTo>
                    <a:cubicBezTo>
                      <a:pt x="677508" y="420585"/>
                      <a:pt x="653051" y="393265"/>
                      <a:pt x="627043" y="367496"/>
                    </a:cubicBezTo>
                    <a:cubicBezTo>
                      <a:pt x="588390" y="329081"/>
                      <a:pt x="550809" y="289592"/>
                      <a:pt x="512513" y="250938"/>
                    </a:cubicBezTo>
                    <a:cubicBezTo>
                      <a:pt x="436279" y="174226"/>
                      <a:pt x="359568" y="97754"/>
                      <a:pt x="285004" y="19372"/>
                    </a:cubicBezTo>
                    <a:cubicBezTo>
                      <a:pt x="265439" y="15435"/>
                      <a:pt x="245873" y="11260"/>
                      <a:pt x="226307" y="7084"/>
                    </a:cubicBezTo>
                    <a:cubicBezTo>
                      <a:pt x="158782" y="-7590"/>
                      <a:pt x="45803" y="-4965"/>
                      <a:pt x="10848" y="69002"/>
                    </a:cubicBezTo>
                    <a:cubicBezTo>
                      <a:pt x="-29476" y="154422"/>
                      <a:pt x="50933" y="267998"/>
                      <a:pt x="115714" y="317389"/>
                    </a:cubicBezTo>
                    <a:cubicBezTo>
                      <a:pt x="182762" y="368450"/>
                      <a:pt x="265439" y="394220"/>
                      <a:pt x="347757" y="412234"/>
                    </a:cubicBezTo>
                    <a:cubicBezTo>
                      <a:pt x="464196" y="437646"/>
                      <a:pt x="583737" y="449099"/>
                      <a:pt x="702920" y="446355"/>
                    </a:cubicBezTo>
                    <a:cubicBezTo>
                      <a:pt x="702920" y="446355"/>
                      <a:pt x="702800" y="446713"/>
                      <a:pt x="702681" y="447070"/>
                    </a:cubicBez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7" name="자유형: 도형 116">
                <a:extLst>
                  <a:ext uri="{FF2B5EF4-FFF2-40B4-BE49-F238E27FC236}">
                    <a16:creationId xmlns:a16="http://schemas.microsoft.com/office/drawing/2014/main" id="{94E58138-9C1F-1C37-1909-23A497D1A79B}"/>
                  </a:ext>
                </a:extLst>
              </p:cNvPr>
              <p:cNvSpPr/>
              <p:nvPr/>
            </p:nvSpPr>
            <p:spPr>
              <a:xfrm>
                <a:off x="7351716" y="4650963"/>
                <a:ext cx="5368" cy="120256"/>
              </a:xfrm>
              <a:custGeom>
                <a:avLst/>
                <a:gdLst>
                  <a:gd name="connsiteX0" fmla="*/ 0 w 5368"/>
                  <a:gd name="connsiteY0" fmla="*/ 120257 h 120256"/>
                  <a:gd name="connsiteX1" fmla="*/ 5369 w 5368"/>
                  <a:gd name="connsiteY1" fmla="*/ 0 h 120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68" h="120256">
                    <a:moveTo>
                      <a:pt x="0" y="120257"/>
                    </a:moveTo>
                    <a:cubicBezTo>
                      <a:pt x="119" y="82915"/>
                      <a:pt x="5249" y="37342"/>
                      <a:pt x="5369" y="0"/>
                    </a:cubicBezTo>
                  </a:path>
                </a:pathLst>
              </a:custGeom>
              <a:noFill/>
              <a:ln w="4771" cap="flat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18" name="자유형: 도형 117">
                <a:extLst>
                  <a:ext uri="{FF2B5EF4-FFF2-40B4-BE49-F238E27FC236}">
                    <a16:creationId xmlns:a16="http://schemas.microsoft.com/office/drawing/2014/main" id="{FF20FC38-E231-6692-04B6-48402F84590C}"/>
                  </a:ext>
                </a:extLst>
              </p:cNvPr>
              <p:cNvSpPr/>
              <p:nvPr/>
            </p:nvSpPr>
            <p:spPr>
              <a:xfrm>
                <a:off x="7109771" y="4358792"/>
                <a:ext cx="337863" cy="81722"/>
              </a:xfrm>
              <a:custGeom>
                <a:avLst/>
                <a:gdLst>
                  <a:gd name="connsiteX0" fmla="*/ 337864 w 337863"/>
                  <a:gd name="connsiteY0" fmla="*/ 81722 h 81722"/>
                  <a:gd name="connsiteX1" fmla="*/ 0 w 337863"/>
                  <a:gd name="connsiteY1" fmla="*/ 0 h 8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7863" h="81722">
                    <a:moveTo>
                      <a:pt x="337864" y="81722"/>
                    </a:moveTo>
                    <a:cubicBezTo>
                      <a:pt x="237888" y="49630"/>
                      <a:pt x="146742" y="19804"/>
                      <a:pt x="0" y="0"/>
                    </a:cubicBezTo>
                  </a:path>
                </a:pathLst>
              </a:custGeom>
              <a:noFill/>
              <a:ln w="8946" cap="flat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19" name="그래픽 52">
                <a:extLst>
                  <a:ext uri="{FF2B5EF4-FFF2-40B4-BE49-F238E27FC236}">
                    <a16:creationId xmlns:a16="http://schemas.microsoft.com/office/drawing/2014/main" id="{029CC1CC-A113-2572-595A-D930EF31DE09}"/>
                  </a:ext>
                </a:extLst>
              </p:cNvPr>
              <p:cNvGrpSpPr/>
              <p:nvPr/>
            </p:nvGrpSpPr>
            <p:grpSpPr>
              <a:xfrm>
                <a:off x="7426529" y="5387031"/>
                <a:ext cx="326608" cy="183512"/>
                <a:chOff x="7426529" y="5387031"/>
                <a:chExt cx="326608" cy="183512"/>
              </a:xfrm>
            </p:grpSpPr>
            <p:sp>
              <p:nvSpPr>
                <p:cNvPr id="120" name="자유형: 도형 119">
                  <a:extLst>
                    <a:ext uri="{FF2B5EF4-FFF2-40B4-BE49-F238E27FC236}">
                      <a16:creationId xmlns:a16="http://schemas.microsoft.com/office/drawing/2014/main" id="{EC299F67-75FF-F047-7A43-52AB120263DA}"/>
                    </a:ext>
                  </a:extLst>
                </p:cNvPr>
                <p:cNvSpPr/>
                <p:nvPr/>
              </p:nvSpPr>
              <p:spPr>
                <a:xfrm>
                  <a:off x="7431767" y="5535946"/>
                  <a:ext cx="319968" cy="34597"/>
                </a:xfrm>
                <a:custGeom>
                  <a:avLst/>
                  <a:gdLst>
                    <a:gd name="connsiteX0" fmla="*/ 0 w 319968"/>
                    <a:gd name="connsiteY0" fmla="*/ 0 h 34597"/>
                    <a:gd name="connsiteX1" fmla="*/ 319968 w 319968"/>
                    <a:gd name="connsiteY1" fmla="*/ 0 h 34597"/>
                    <a:gd name="connsiteX2" fmla="*/ 319968 w 319968"/>
                    <a:gd name="connsiteY2" fmla="*/ 34598 h 34597"/>
                    <a:gd name="connsiteX3" fmla="*/ 11453 w 319968"/>
                    <a:gd name="connsiteY3" fmla="*/ 34598 h 34597"/>
                    <a:gd name="connsiteX4" fmla="*/ 0 w 319968"/>
                    <a:gd name="connsiteY4" fmla="*/ 23145 h 34597"/>
                    <a:gd name="connsiteX5" fmla="*/ 0 w 319968"/>
                    <a:gd name="connsiteY5" fmla="*/ 0 h 34597"/>
                    <a:gd name="connsiteX6" fmla="*/ 0 w 319968"/>
                    <a:gd name="connsiteY6" fmla="*/ 0 h 34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9968" h="34597">
                      <a:moveTo>
                        <a:pt x="0" y="0"/>
                      </a:moveTo>
                      <a:lnTo>
                        <a:pt x="319968" y="0"/>
                      </a:lnTo>
                      <a:lnTo>
                        <a:pt x="319968" y="34598"/>
                      </a:lnTo>
                      <a:lnTo>
                        <a:pt x="11453" y="34598"/>
                      </a:lnTo>
                      <a:cubicBezTo>
                        <a:pt x="5130" y="34598"/>
                        <a:pt x="0" y="29468"/>
                        <a:pt x="0" y="23145"/>
                      </a:cubicBez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B3B3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1" name="자유형: 도형 120">
                  <a:extLst>
                    <a:ext uri="{FF2B5EF4-FFF2-40B4-BE49-F238E27FC236}">
                      <a16:creationId xmlns:a16="http://schemas.microsoft.com/office/drawing/2014/main" id="{F428F231-05DD-81D8-59F8-E871A36653F6}"/>
                    </a:ext>
                  </a:extLst>
                </p:cNvPr>
                <p:cNvSpPr/>
                <p:nvPr/>
              </p:nvSpPr>
              <p:spPr>
                <a:xfrm>
                  <a:off x="7426529" y="5422371"/>
                  <a:ext cx="326608" cy="123000"/>
                </a:xfrm>
                <a:custGeom>
                  <a:avLst/>
                  <a:gdLst>
                    <a:gd name="connsiteX0" fmla="*/ 320793 w 326608"/>
                    <a:gd name="connsiteY0" fmla="*/ 123001 h 123000"/>
                    <a:gd name="connsiteX1" fmla="*/ 323776 w 326608"/>
                    <a:gd name="connsiteY1" fmla="*/ 117871 h 123000"/>
                    <a:gd name="connsiteX2" fmla="*/ 307550 w 326608"/>
                    <a:gd name="connsiteY2" fmla="*/ 68121 h 123000"/>
                    <a:gd name="connsiteX3" fmla="*/ 254461 w 326608"/>
                    <a:gd name="connsiteY3" fmla="*/ 45096 h 123000"/>
                    <a:gd name="connsiteX4" fmla="*/ 134204 w 326608"/>
                    <a:gd name="connsiteY4" fmla="*/ 17418 h 123000"/>
                    <a:gd name="connsiteX5" fmla="*/ 7267 w 326608"/>
                    <a:gd name="connsiteY5" fmla="*/ 0 h 123000"/>
                    <a:gd name="connsiteX6" fmla="*/ 1898 w 326608"/>
                    <a:gd name="connsiteY6" fmla="*/ 88164 h 123000"/>
                    <a:gd name="connsiteX7" fmla="*/ 1779 w 326608"/>
                    <a:gd name="connsiteY7" fmla="*/ 122881 h 123000"/>
                    <a:gd name="connsiteX8" fmla="*/ 320674 w 326608"/>
                    <a:gd name="connsiteY8" fmla="*/ 122881 h 123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608" h="123000">
                      <a:moveTo>
                        <a:pt x="320793" y="123001"/>
                      </a:moveTo>
                      <a:cubicBezTo>
                        <a:pt x="321867" y="121330"/>
                        <a:pt x="322940" y="119779"/>
                        <a:pt x="323776" y="117871"/>
                      </a:cubicBezTo>
                      <a:cubicBezTo>
                        <a:pt x="331530" y="100810"/>
                        <a:pt x="322463" y="80290"/>
                        <a:pt x="307550" y="68121"/>
                      </a:cubicBezTo>
                      <a:cubicBezTo>
                        <a:pt x="292638" y="55953"/>
                        <a:pt x="273311" y="50465"/>
                        <a:pt x="254461" y="45096"/>
                      </a:cubicBezTo>
                      <a:cubicBezTo>
                        <a:pt x="214256" y="33763"/>
                        <a:pt x="175602" y="23025"/>
                        <a:pt x="134204" y="17418"/>
                      </a:cubicBezTo>
                      <a:cubicBezTo>
                        <a:pt x="123348" y="15867"/>
                        <a:pt x="6790" y="5249"/>
                        <a:pt x="7267" y="0"/>
                      </a:cubicBezTo>
                      <a:cubicBezTo>
                        <a:pt x="5477" y="29348"/>
                        <a:pt x="3688" y="58697"/>
                        <a:pt x="1898" y="88164"/>
                      </a:cubicBezTo>
                      <a:cubicBezTo>
                        <a:pt x="1182" y="100333"/>
                        <a:pt x="-1919" y="112263"/>
                        <a:pt x="1779" y="122881"/>
                      </a:cubicBezTo>
                      <a:lnTo>
                        <a:pt x="320674" y="122881"/>
                      </a:lnTo>
                      <a:close/>
                    </a:path>
                  </a:pathLst>
                </a:custGeom>
                <a:solidFill>
                  <a:srgbClr val="485070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2" name="자유형: 도형 121">
                  <a:extLst>
                    <a:ext uri="{FF2B5EF4-FFF2-40B4-BE49-F238E27FC236}">
                      <a16:creationId xmlns:a16="http://schemas.microsoft.com/office/drawing/2014/main" id="{9583A603-6C3F-FA35-CB38-B043E26C5287}"/>
                    </a:ext>
                  </a:extLst>
                </p:cNvPr>
                <p:cNvSpPr/>
                <p:nvPr/>
              </p:nvSpPr>
              <p:spPr>
                <a:xfrm>
                  <a:off x="7468168" y="5387031"/>
                  <a:ext cx="111610" cy="84877"/>
                </a:xfrm>
                <a:custGeom>
                  <a:avLst/>
                  <a:gdLst>
                    <a:gd name="connsiteX0" fmla="*/ 18717 w 111610"/>
                    <a:gd name="connsiteY0" fmla="*/ 11240 h 84877"/>
                    <a:gd name="connsiteX1" fmla="*/ 83141 w 111610"/>
                    <a:gd name="connsiteY1" fmla="*/ 9451 h 84877"/>
                    <a:gd name="connsiteX2" fmla="*/ 111534 w 111610"/>
                    <a:gd name="connsiteY2" fmla="*/ 69102 h 84877"/>
                    <a:gd name="connsiteX3" fmla="*/ 107359 w 111610"/>
                    <a:gd name="connsiteY3" fmla="*/ 80793 h 84877"/>
                    <a:gd name="connsiteX4" fmla="*/ 95190 w 111610"/>
                    <a:gd name="connsiteY4" fmla="*/ 83895 h 84877"/>
                    <a:gd name="connsiteX5" fmla="*/ 40072 w 111610"/>
                    <a:gd name="connsiteY5" fmla="*/ 84492 h 84877"/>
                    <a:gd name="connsiteX6" fmla="*/ 6071 w 111610"/>
                    <a:gd name="connsiteY6" fmla="*/ 76976 h 84877"/>
                    <a:gd name="connsiteX7" fmla="*/ 18717 w 111610"/>
                    <a:gd name="connsiteY7" fmla="*/ 11121 h 84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610" h="84877">
                      <a:moveTo>
                        <a:pt x="18717" y="11240"/>
                      </a:moveTo>
                      <a:cubicBezTo>
                        <a:pt x="36493" y="-3434"/>
                        <a:pt x="64052" y="-3434"/>
                        <a:pt x="83141" y="9451"/>
                      </a:cubicBezTo>
                      <a:cubicBezTo>
                        <a:pt x="102229" y="22335"/>
                        <a:pt x="112608" y="46196"/>
                        <a:pt x="111534" y="69102"/>
                      </a:cubicBezTo>
                      <a:cubicBezTo>
                        <a:pt x="111296" y="73397"/>
                        <a:pt x="110580" y="78050"/>
                        <a:pt x="107359" y="80793"/>
                      </a:cubicBezTo>
                      <a:cubicBezTo>
                        <a:pt x="104138" y="83657"/>
                        <a:pt x="99485" y="83895"/>
                        <a:pt x="95190" y="83895"/>
                      </a:cubicBezTo>
                      <a:cubicBezTo>
                        <a:pt x="76818" y="84134"/>
                        <a:pt x="58445" y="84373"/>
                        <a:pt x="40072" y="84492"/>
                      </a:cubicBezTo>
                      <a:cubicBezTo>
                        <a:pt x="28619" y="84611"/>
                        <a:pt x="13945" y="87236"/>
                        <a:pt x="6071" y="76976"/>
                      </a:cubicBezTo>
                      <a:cubicBezTo>
                        <a:pt x="-8006" y="58842"/>
                        <a:pt x="4998" y="24722"/>
                        <a:pt x="18717" y="11121"/>
                      </a:cubicBezTo>
                      <a:close/>
                    </a:path>
                  </a:pathLst>
                </a:custGeom>
                <a:solidFill>
                  <a:srgbClr val="485070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3" name="자유형: 도형 122">
                  <a:extLst>
                    <a:ext uri="{FF2B5EF4-FFF2-40B4-BE49-F238E27FC236}">
                      <a16:creationId xmlns:a16="http://schemas.microsoft.com/office/drawing/2014/main" id="{15FD3467-4312-B18A-3606-058B1867DDDC}"/>
                    </a:ext>
                  </a:extLst>
                </p:cNvPr>
                <p:cNvSpPr/>
                <p:nvPr/>
              </p:nvSpPr>
              <p:spPr>
                <a:xfrm>
                  <a:off x="7582446" y="5448267"/>
                  <a:ext cx="25649" cy="16097"/>
                </a:xfrm>
                <a:custGeom>
                  <a:avLst/>
                  <a:gdLst>
                    <a:gd name="connsiteX0" fmla="*/ 25650 w 25649"/>
                    <a:gd name="connsiteY0" fmla="*/ 111 h 16097"/>
                    <a:gd name="connsiteX1" fmla="*/ 0 w 25649"/>
                    <a:gd name="connsiteY1" fmla="*/ 16098 h 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649" h="16097">
                      <a:moveTo>
                        <a:pt x="25650" y="111"/>
                      </a:moveTo>
                      <a:cubicBezTo>
                        <a:pt x="14913" y="-962"/>
                        <a:pt x="3818" y="5838"/>
                        <a:pt x="0" y="16098"/>
                      </a:cubicBezTo>
                    </a:path>
                  </a:pathLst>
                </a:custGeom>
                <a:noFill/>
                <a:ln w="8946" cap="rnd">
                  <a:solidFill>
                    <a:srgbClr val="B3B3B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4" name="자유형: 도형 123">
                  <a:extLst>
                    <a:ext uri="{FF2B5EF4-FFF2-40B4-BE49-F238E27FC236}">
                      <a16:creationId xmlns:a16="http://schemas.microsoft.com/office/drawing/2014/main" id="{0A66D20F-FCFF-910A-18E0-16D930A2CE80}"/>
                    </a:ext>
                  </a:extLst>
                </p:cNvPr>
                <p:cNvSpPr/>
                <p:nvPr/>
              </p:nvSpPr>
              <p:spPr>
                <a:xfrm>
                  <a:off x="7614658" y="5460786"/>
                  <a:ext cx="27200" cy="15509"/>
                </a:xfrm>
                <a:custGeom>
                  <a:avLst/>
                  <a:gdLst>
                    <a:gd name="connsiteX0" fmla="*/ 0 w 27200"/>
                    <a:gd name="connsiteY0" fmla="*/ 15509 h 15509"/>
                    <a:gd name="connsiteX1" fmla="*/ 27201 w 27200"/>
                    <a:gd name="connsiteY1" fmla="*/ 0 h 15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200" h="15509">
                      <a:moveTo>
                        <a:pt x="0" y="15509"/>
                      </a:moveTo>
                      <a:cubicBezTo>
                        <a:pt x="5607" y="6204"/>
                        <a:pt x="16225" y="119"/>
                        <a:pt x="27201" y="0"/>
                      </a:cubicBezTo>
                    </a:path>
                  </a:pathLst>
                </a:custGeom>
                <a:noFill/>
                <a:ln w="8946" cap="rnd">
                  <a:solidFill>
                    <a:srgbClr val="B3B3B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25" name="자유형: 도형 124">
                  <a:extLst>
                    <a:ext uri="{FF2B5EF4-FFF2-40B4-BE49-F238E27FC236}">
                      <a16:creationId xmlns:a16="http://schemas.microsoft.com/office/drawing/2014/main" id="{78554A46-65CC-D07A-8C0E-3E2CE09D2A1C}"/>
                    </a:ext>
                  </a:extLst>
                </p:cNvPr>
                <p:cNvSpPr/>
                <p:nvPr/>
              </p:nvSpPr>
              <p:spPr>
                <a:xfrm>
                  <a:off x="7655220" y="5469137"/>
                  <a:ext cx="16940" cy="11572"/>
                </a:xfrm>
                <a:custGeom>
                  <a:avLst/>
                  <a:gdLst>
                    <a:gd name="connsiteX0" fmla="*/ 0 w 16940"/>
                    <a:gd name="connsiteY0" fmla="*/ 11572 h 11572"/>
                    <a:gd name="connsiteX1" fmla="*/ 16941 w 16940"/>
                    <a:gd name="connsiteY1" fmla="*/ 0 h 11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940" h="11572">
                      <a:moveTo>
                        <a:pt x="0" y="11572"/>
                      </a:moveTo>
                      <a:cubicBezTo>
                        <a:pt x="2625" y="4772"/>
                        <a:pt x="9664" y="0"/>
                        <a:pt x="16941" y="0"/>
                      </a:cubicBezTo>
                    </a:path>
                  </a:pathLst>
                </a:custGeom>
                <a:noFill/>
                <a:ln w="8946" cap="rnd">
                  <a:solidFill>
                    <a:srgbClr val="B3B3B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26" name="그래픽 52">
              <a:extLst>
                <a:ext uri="{FF2B5EF4-FFF2-40B4-BE49-F238E27FC236}">
                  <a16:creationId xmlns:a16="http://schemas.microsoft.com/office/drawing/2014/main" id="{3345D014-AE83-D298-35E4-365C93AEBE0F}"/>
                </a:ext>
              </a:extLst>
            </p:cNvPr>
            <p:cNvGrpSpPr/>
            <p:nvPr/>
          </p:nvGrpSpPr>
          <p:grpSpPr>
            <a:xfrm>
              <a:off x="6530982" y="4278382"/>
              <a:ext cx="805432" cy="1287151"/>
              <a:chOff x="6530982" y="4278382"/>
              <a:chExt cx="805432" cy="1287151"/>
            </a:xfrm>
          </p:grpSpPr>
          <p:sp>
            <p:nvSpPr>
              <p:cNvPr id="127" name="자유형: 도형 126">
                <a:extLst>
                  <a:ext uri="{FF2B5EF4-FFF2-40B4-BE49-F238E27FC236}">
                    <a16:creationId xmlns:a16="http://schemas.microsoft.com/office/drawing/2014/main" id="{6A83CE53-2CB1-53D7-1653-72D993299A21}"/>
                  </a:ext>
                </a:extLst>
              </p:cNvPr>
              <p:cNvSpPr/>
              <p:nvPr/>
            </p:nvSpPr>
            <p:spPr>
              <a:xfrm>
                <a:off x="6952650" y="4943730"/>
                <a:ext cx="218084" cy="492837"/>
              </a:xfrm>
              <a:custGeom>
                <a:avLst/>
                <a:gdLst>
                  <a:gd name="connsiteX0" fmla="*/ 123239 w 218084"/>
                  <a:gd name="connsiteY0" fmla="*/ 15390 h 492837"/>
                  <a:gd name="connsiteX1" fmla="*/ 0 w 218084"/>
                  <a:gd name="connsiteY1" fmla="*/ 29706 h 492837"/>
                  <a:gd name="connsiteX2" fmla="*/ 70866 w 218084"/>
                  <a:gd name="connsiteY2" fmla="*/ 492837 h 492837"/>
                  <a:gd name="connsiteX3" fmla="*/ 174897 w 218084"/>
                  <a:gd name="connsiteY3" fmla="*/ 486156 h 492837"/>
                  <a:gd name="connsiteX4" fmla="*/ 218084 w 218084"/>
                  <a:gd name="connsiteY4" fmla="*/ 0 h 492837"/>
                  <a:gd name="connsiteX5" fmla="*/ 123239 w 218084"/>
                  <a:gd name="connsiteY5" fmla="*/ 15509 h 492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084" h="492837">
                    <a:moveTo>
                      <a:pt x="123239" y="15390"/>
                    </a:moveTo>
                    <a:cubicBezTo>
                      <a:pt x="82319" y="21116"/>
                      <a:pt x="41159" y="25889"/>
                      <a:pt x="0" y="29706"/>
                    </a:cubicBezTo>
                    <a:cubicBezTo>
                      <a:pt x="31138" y="182771"/>
                      <a:pt x="45454" y="338699"/>
                      <a:pt x="70866" y="492837"/>
                    </a:cubicBezTo>
                    <a:cubicBezTo>
                      <a:pt x="105821" y="492718"/>
                      <a:pt x="137675" y="485321"/>
                      <a:pt x="174897" y="486156"/>
                    </a:cubicBezTo>
                    <a:cubicBezTo>
                      <a:pt x="181936" y="439509"/>
                      <a:pt x="196252" y="162489"/>
                      <a:pt x="218084" y="0"/>
                    </a:cubicBezTo>
                    <a:cubicBezTo>
                      <a:pt x="180504" y="9306"/>
                      <a:pt x="161535" y="10021"/>
                      <a:pt x="123239" y="15509"/>
                    </a:cubicBezTo>
                    <a:close/>
                  </a:path>
                </a:pathLst>
              </a:custGeom>
              <a:solidFill>
                <a:srgbClr val="CF9378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28" name="자유형: 도형 127">
                <a:extLst>
                  <a:ext uri="{FF2B5EF4-FFF2-40B4-BE49-F238E27FC236}">
                    <a16:creationId xmlns:a16="http://schemas.microsoft.com/office/drawing/2014/main" id="{75B6B45A-72AD-A64A-7AAD-6FE16AD4952B}"/>
                  </a:ext>
                </a:extLst>
              </p:cNvPr>
              <p:cNvSpPr/>
              <p:nvPr/>
            </p:nvSpPr>
            <p:spPr>
              <a:xfrm>
                <a:off x="6530982" y="4278382"/>
                <a:ext cx="666761" cy="981944"/>
              </a:xfrm>
              <a:custGeom>
                <a:avLst/>
                <a:gdLst>
                  <a:gd name="connsiteX0" fmla="*/ 427752 w 666761"/>
                  <a:gd name="connsiteY0" fmla="*/ 898703 h 981944"/>
                  <a:gd name="connsiteX1" fmla="*/ 480007 w 666761"/>
                  <a:gd name="connsiteY1" fmla="*/ 967779 h 981944"/>
                  <a:gd name="connsiteX2" fmla="*/ 573182 w 666761"/>
                  <a:gd name="connsiteY2" fmla="*/ 980902 h 981944"/>
                  <a:gd name="connsiteX3" fmla="*/ 650132 w 666761"/>
                  <a:gd name="connsiteY3" fmla="*/ 945231 h 981944"/>
                  <a:gd name="connsiteX4" fmla="*/ 639394 w 666761"/>
                  <a:gd name="connsiteY4" fmla="*/ 207824 h 981944"/>
                  <a:gd name="connsiteX5" fmla="*/ 312745 w 666761"/>
                  <a:gd name="connsiteY5" fmla="*/ 59293 h 981944"/>
                  <a:gd name="connsiteX6" fmla="*/ 11388 w 666761"/>
                  <a:gd name="connsiteY6" fmla="*/ 0 h 981944"/>
                  <a:gd name="connsiteX7" fmla="*/ 40140 w 666761"/>
                  <a:gd name="connsiteY7" fmla="*/ 288830 h 981944"/>
                  <a:gd name="connsiteX8" fmla="*/ 40736 w 666761"/>
                  <a:gd name="connsiteY8" fmla="*/ 290143 h 981944"/>
                  <a:gd name="connsiteX9" fmla="*/ 206686 w 666761"/>
                  <a:gd name="connsiteY9" fmla="*/ 409564 h 981944"/>
                  <a:gd name="connsiteX10" fmla="*/ 367028 w 666761"/>
                  <a:gd name="connsiteY10" fmla="*/ 414575 h 981944"/>
                  <a:gd name="connsiteX11" fmla="*/ 427633 w 666761"/>
                  <a:gd name="connsiteY11" fmla="*/ 898703 h 98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6761" h="981944">
                    <a:moveTo>
                      <a:pt x="427752" y="898703"/>
                    </a:moveTo>
                    <a:cubicBezTo>
                      <a:pt x="436223" y="933182"/>
                      <a:pt x="446125" y="954298"/>
                      <a:pt x="480007" y="967779"/>
                    </a:cubicBezTo>
                    <a:cubicBezTo>
                      <a:pt x="509474" y="979471"/>
                      <a:pt x="541686" y="984243"/>
                      <a:pt x="573182" y="980902"/>
                    </a:cubicBezTo>
                    <a:cubicBezTo>
                      <a:pt x="615534" y="976369"/>
                      <a:pt x="650132" y="945231"/>
                      <a:pt x="650132" y="945231"/>
                    </a:cubicBezTo>
                    <a:cubicBezTo>
                      <a:pt x="650132" y="945231"/>
                      <a:pt x="693916" y="291575"/>
                      <a:pt x="639394" y="207824"/>
                    </a:cubicBezTo>
                    <a:cubicBezTo>
                      <a:pt x="572705" y="105344"/>
                      <a:pt x="426559" y="84346"/>
                      <a:pt x="312745" y="59293"/>
                    </a:cubicBezTo>
                    <a:cubicBezTo>
                      <a:pt x="213009" y="37341"/>
                      <a:pt x="112079" y="19565"/>
                      <a:pt x="11388" y="0"/>
                    </a:cubicBezTo>
                    <a:cubicBezTo>
                      <a:pt x="-13188" y="93175"/>
                      <a:pt x="4588" y="202814"/>
                      <a:pt x="40140" y="288830"/>
                    </a:cubicBezTo>
                    <a:cubicBezTo>
                      <a:pt x="40378" y="289308"/>
                      <a:pt x="40498" y="289666"/>
                      <a:pt x="40736" y="290143"/>
                    </a:cubicBezTo>
                    <a:cubicBezTo>
                      <a:pt x="69011" y="357668"/>
                      <a:pt x="133792" y="403361"/>
                      <a:pt x="206686" y="409564"/>
                    </a:cubicBezTo>
                    <a:cubicBezTo>
                      <a:pt x="260014" y="414098"/>
                      <a:pt x="313580" y="415768"/>
                      <a:pt x="367028" y="414575"/>
                    </a:cubicBezTo>
                    <a:cubicBezTo>
                      <a:pt x="366312" y="414575"/>
                      <a:pt x="397330" y="775345"/>
                      <a:pt x="427633" y="89870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29" name="자유형: 도형 128">
                <a:extLst>
                  <a:ext uri="{FF2B5EF4-FFF2-40B4-BE49-F238E27FC236}">
                    <a16:creationId xmlns:a16="http://schemas.microsoft.com/office/drawing/2014/main" id="{FEEBAE23-DAE0-6ED7-B7D4-9937B99B0231}"/>
                  </a:ext>
                </a:extLst>
              </p:cNvPr>
              <p:cNvSpPr/>
              <p:nvPr/>
            </p:nvSpPr>
            <p:spPr>
              <a:xfrm>
                <a:off x="6899083" y="4595965"/>
                <a:ext cx="5368" cy="120256"/>
              </a:xfrm>
              <a:custGeom>
                <a:avLst/>
                <a:gdLst>
                  <a:gd name="connsiteX0" fmla="*/ 0 w 5368"/>
                  <a:gd name="connsiteY0" fmla="*/ 120256 h 120256"/>
                  <a:gd name="connsiteX1" fmla="*/ 5369 w 5368"/>
                  <a:gd name="connsiteY1" fmla="*/ 0 h 120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68" h="120256">
                    <a:moveTo>
                      <a:pt x="0" y="120256"/>
                    </a:moveTo>
                    <a:cubicBezTo>
                      <a:pt x="119" y="82915"/>
                      <a:pt x="5249" y="37342"/>
                      <a:pt x="5369" y="0"/>
                    </a:cubicBezTo>
                  </a:path>
                </a:pathLst>
              </a:custGeom>
              <a:noFill/>
              <a:ln w="4771" cap="flat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30" name="그래픽 52">
                <a:extLst>
                  <a:ext uri="{FF2B5EF4-FFF2-40B4-BE49-F238E27FC236}">
                    <a16:creationId xmlns:a16="http://schemas.microsoft.com/office/drawing/2014/main" id="{0C67C124-31D5-941B-66F3-CBE437B88A5E}"/>
                  </a:ext>
                </a:extLst>
              </p:cNvPr>
              <p:cNvGrpSpPr/>
              <p:nvPr/>
            </p:nvGrpSpPr>
            <p:grpSpPr>
              <a:xfrm>
                <a:off x="7009806" y="5382021"/>
                <a:ext cx="326608" cy="183512"/>
                <a:chOff x="7009806" y="5382021"/>
                <a:chExt cx="326608" cy="183512"/>
              </a:xfrm>
            </p:grpSpPr>
            <p:sp>
              <p:nvSpPr>
                <p:cNvPr id="131" name="자유형: 도형 130">
                  <a:extLst>
                    <a:ext uri="{FF2B5EF4-FFF2-40B4-BE49-F238E27FC236}">
                      <a16:creationId xmlns:a16="http://schemas.microsoft.com/office/drawing/2014/main" id="{59E39322-1DD8-61B5-F03D-972EF72DD6E2}"/>
                    </a:ext>
                  </a:extLst>
                </p:cNvPr>
                <p:cNvSpPr/>
                <p:nvPr/>
              </p:nvSpPr>
              <p:spPr>
                <a:xfrm>
                  <a:off x="7015164" y="5530936"/>
                  <a:ext cx="319968" cy="34597"/>
                </a:xfrm>
                <a:custGeom>
                  <a:avLst/>
                  <a:gdLst>
                    <a:gd name="connsiteX0" fmla="*/ 0 w 319968"/>
                    <a:gd name="connsiteY0" fmla="*/ 0 h 34597"/>
                    <a:gd name="connsiteX1" fmla="*/ 319968 w 319968"/>
                    <a:gd name="connsiteY1" fmla="*/ 0 h 34597"/>
                    <a:gd name="connsiteX2" fmla="*/ 319968 w 319968"/>
                    <a:gd name="connsiteY2" fmla="*/ 34598 h 34597"/>
                    <a:gd name="connsiteX3" fmla="*/ 11453 w 319968"/>
                    <a:gd name="connsiteY3" fmla="*/ 34598 h 34597"/>
                    <a:gd name="connsiteX4" fmla="*/ 0 w 319968"/>
                    <a:gd name="connsiteY4" fmla="*/ 23145 h 34597"/>
                    <a:gd name="connsiteX5" fmla="*/ 0 w 319968"/>
                    <a:gd name="connsiteY5" fmla="*/ 0 h 34597"/>
                    <a:gd name="connsiteX6" fmla="*/ 0 w 319968"/>
                    <a:gd name="connsiteY6" fmla="*/ 0 h 34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9968" h="34597">
                      <a:moveTo>
                        <a:pt x="0" y="0"/>
                      </a:moveTo>
                      <a:lnTo>
                        <a:pt x="319968" y="0"/>
                      </a:lnTo>
                      <a:lnTo>
                        <a:pt x="319968" y="34598"/>
                      </a:lnTo>
                      <a:lnTo>
                        <a:pt x="11453" y="34598"/>
                      </a:lnTo>
                      <a:cubicBezTo>
                        <a:pt x="5130" y="34598"/>
                        <a:pt x="0" y="29468"/>
                        <a:pt x="0" y="23145"/>
                      </a:cubicBez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B3B3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2" name="자유형: 도형 131">
                  <a:extLst>
                    <a:ext uri="{FF2B5EF4-FFF2-40B4-BE49-F238E27FC236}">
                      <a16:creationId xmlns:a16="http://schemas.microsoft.com/office/drawing/2014/main" id="{E8CA0BCA-67DB-D3AB-8699-C92C9DF5F9E6}"/>
                    </a:ext>
                  </a:extLst>
                </p:cNvPr>
                <p:cNvSpPr/>
                <p:nvPr/>
              </p:nvSpPr>
              <p:spPr>
                <a:xfrm>
                  <a:off x="7009806" y="5417360"/>
                  <a:ext cx="326608" cy="123000"/>
                </a:xfrm>
                <a:custGeom>
                  <a:avLst/>
                  <a:gdLst>
                    <a:gd name="connsiteX0" fmla="*/ 320793 w 326608"/>
                    <a:gd name="connsiteY0" fmla="*/ 123001 h 123000"/>
                    <a:gd name="connsiteX1" fmla="*/ 323775 w 326608"/>
                    <a:gd name="connsiteY1" fmla="*/ 117870 h 123000"/>
                    <a:gd name="connsiteX2" fmla="*/ 307550 w 326608"/>
                    <a:gd name="connsiteY2" fmla="*/ 68121 h 123000"/>
                    <a:gd name="connsiteX3" fmla="*/ 254461 w 326608"/>
                    <a:gd name="connsiteY3" fmla="*/ 45096 h 123000"/>
                    <a:gd name="connsiteX4" fmla="*/ 134204 w 326608"/>
                    <a:gd name="connsiteY4" fmla="*/ 17418 h 123000"/>
                    <a:gd name="connsiteX5" fmla="*/ 7267 w 326608"/>
                    <a:gd name="connsiteY5" fmla="*/ 0 h 123000"/>
                    <a:gd name="connsiteX6" fmla="*/ 1898 w 326608"/>
                    <a:gd name="connsiteY6" fmla="*/ 88164 h 123000"/>
                    <a:gd name="connsiteX7" fmla="*/ 1779 w 326608"/>
                    <a:gd name="connsiteY7" fmla="*/ 122881 h 123000"/>
                    <a:gd name="connsiteX8" fmla="*/ 320674 w 326608"/>
                    <a:gd name="connsiteY8" fmla="*/ 122881 h 123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608" h="123000">
                      <a:moveTo>
                        <a:pt x="320793" y="123001"/>
                      </a:moveTo>
                      <a:cubicBezTo>
                        <a:pt x="321867" y="121330"/>
                        <a:pt x="322940" y="119779"/>
                        <a:pt x="323775" y="117870"/>
                      </a:cubicBezTo>
                      <a:cubicBezTo>
                        <a:pt x="331530" y="100810"/>
                        <a:pt x="322463" y="80290"/>
                        <a:pt x="307550" y="68121"/>
                      </a:cubicBezTo>
                      <a:cubicBezTo>
                        <a:pt x="292638" y="55952"/>
                        <a:pt x="273311" y="50465"/>
                        <a:pt x="254461" y="45096"/>
                      </a:cubicBezTo>
                      <a:cubicBezTo>
                        <a:pt x="214256" y="33762"/>
                        <a:pt x="175602" y="23025"/>
                        <a:pt x="134204" y="17418"/>
                      </a:cubicBezTo>
                      <a:cubicBezTo>
                        <a:pt x="123348" y="15867"/>
                        <a:pt x="6790" y="5249"/>
                        <a:pt x="7267" y="0"/>
                      </a:cubicBezTo>
                      <a:cubicBezTo>
                        <a:pt x="5477" y="29348"/>
                        <a:pt x="3688" y="58696"/>
                        <a:pt x="1898" y="88164"/>
                      </a:cubicBezTo>
                      <a:cubicBezTo>
                        <a:pt x="1182" y="100333"/>
                        <a:pt x="-1919" y="112263"/>
                        <a:pt x="1779" y="122881"/>
                      </a:cubicBezTo>
                      <a:lnTo>
                        <a:pt x="320674" y="122881"/>
                      </a:lnTo>
                      <a:close/>
                    </a:path>
                  </a:pathLst>
                </a:custGeom>
                <a:solidFill>
                  <a:srgbClr val="485070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3" name="자유형: 도형 132">
                  <a:extLst>
                    <a:ext uri="{FF2B5EF4-FFF2-40B4-BE49-F238E27FC236}">
                      <a16:creationId xmlns:a16="http://schemas.microsoft.com/office/drawing/2014/main" id="{0CC5BB02-7F50-2321-BD79-73A653B2AA5F}"/>
                    </a:ext>
                  </a:extLst>
                </p:cNvPr>
                <p:cNvSpPr/>
                <p:nvPr/>
              </p:nvSpPr>
              <p:spPr>
                <a:xfrm>
                  <a:off x="7051565" y="5382021"/>
                  <a:ext cx="111610" cy="84877"/>
                </a:xfrm>
                <a:custGeom>
                  <a:avLst/>
                  <a:gdLst>
                    <a:gd name="connsiteX0" fmla="*/ 18717 w 111610"/>
                    <a:gd name="connsiteY0" fmla="*/ 11240 h 84877"/>
                    <a:gd name="connsiteX1" fmla="*/ 83141 w 111610"/>
                    <a:gd name="connsiteY1" fmla="*/ 9451 h 84877"/>
                    <a:gd name="connsiteX2" fmla="*/ 111534 w 111610"/>
                    <a:gd name="connsiteY2" fmla="*/ 69102 h 84877"/>
                    <a:gd name="connsiteX3" fmla="*/ 107359 w 111610"/>
                    <a:gd name="connsiteY3" fmla="*/ 80793 h 84877"/>
                    <a:gd name="connsiteX4" fmla="*/ 95190 w 111610"/>
                    <a:gd name="connsiteY4" fmla="*/ 83895 h 84877"/>
                    <a:gd name="connsiteX5" fmla="*/ 40072 w 111610"/>
                    <a:gd name="connsiteY5" fmla="*/ 84492 h 84877"/>
                    <a:gd name="connsiteX6" fmla="*/ 6071 w 111610"/>
                    <a:gd name="connsiteY6" fmla="*/ 76976 h 84877"/>
                    <a:gd name="connsiteX7" fmla="*/ 18717 w 111610"/>
                    <a:gd name="connsiteY7" fmla="*/ 11121 h 84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610" h="84877">
                      <a:moveTo>
                        <a:pt x="18717" y="11240"/>
                      </a:moveTo>
                      <a:cubicBezTo>
                        <a:pt x="36493" y="-3434"/>
                        <a:pt x="64052" y="-3434"/>
                        <a:pt x="83141" y="9451"/>
                      </a:cubicBezTo>
                      <a:cubicBezTo>
                        <a:pt x="102229" y="22335"/>
                        <a:pt x="112608" y="46195"/>
                        <a:pt x="111534" y="69102"/>
                      </a:cubicBezTo>
                      <a:cubicBezTo>
                        <a:pt x="111296" y="73396"/>
                        <a:pt x="110580" y="78049"/>
                        <a:pt x="107359" y="80793"/>
                      </a:cubicBezTo>
                      <a:cubicBezTo>
                        <a:pt x="104138" y="83657"/>
                        <a:pt x="99485" y="83895"/>
                        <a:pt x="95190" y="83895"/>
                      </a:cubicBezTo>
                      <a:cubicBezTo>
                        <a:pt x="76818" y="84134"/>
                        <a:pt x="58445" y="84372"/>
                        <a:pt x="40072" y="84492"/>
                      </a:cubicBezTo>
                      <a:cubicBezTo>
                        <a:pt x="28619" y="84611"/>
                        <a:pt x="13945" y="87235"/>
                        <a:pt x="6071" y="76976"/>
                      </a:cubicBezTo>
                      <a:cubicBezTo>
                        <a:pt x="-8006" y="58842"/>
                        <a:pt x="4998" y="24721"/>
                        <a:pt x="18717" y="11121"/>
                      </a:cubicBezTo>
                      <a:close/>
                    </a:path>
                  </a:pathLst>
                </a:custGeom>
                <a:solidFill>
                  <a:srgbClr val="485070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4" name="자유형: 도형 133">
                  <a:extLst>
                    <a:ext uri="{FF2B5EF4-FFF2-40B4-BE49-F238E27FC236}">
                      <a16:creationId xmlns:a16="http://schemas.microsoft.com/office/drawing/2014/main" id="{B73A0582-0E8F-2066-E79D-315C0B0DB7D2}"/>
                    </a:ext>
                  </a:extLst>
                </p:cNvPr>
                <p:cNvSpPr/>
                <p:nvPr/>
              </p:nvSpPr>
              <p:spPr>
                <a:xfrm>
                  <a:off x="7165724" y="5443257"/>
                  <a:ext cx="25649" cy="16097"/>
                </a:xfrm>
                <a:custGeom>
                  <a:avLst/>
                  <a:gdLst>
                    <a:gd name="connsiteX0" fmla="*/ 25650 w 25649"/>
                    <a:gd name="connsiteY0" fmla="*/ 111 h 16097"/>
                    <a:gd name="connsiteX1" fmla="*/ 0 w 25649"/>
                    <a:gd name="connsiteY1" fmla="*/ 16098 h 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649" h="16097">
                      <a:moveTo>
                        <a:pt x="25650" y="111"/>
                      </a:moveTo>
                      <a:cubicBezTo>
                        <a:pt x="14913" y="-962"/>
                        <a:pt x="3818" y="5838"/>
                        <a:pt x="0" y="16098"/>
                      </a:cubicBezTo>
                    </a:path>
                  </a:pathLst>
                </a:custGeom>
                <a:noFill/>
                <a:ln w="8946" cap="rnd">
                  <a:solidFill>
                    <a:srgbClr val="B3B3B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5" name="자유형: 도형 134">
                  <a:extLst>
                    <a:ext uri="{FF2B5EF4-FFF2-40B4-BE49-F238E27FC236}">
                      <a16:creationId xmlns:a16="http://schemas.microsoft.com/office/drawing/2014/main" id="{70EA10A4-2C11-E6C0-69C9-6282A6873CA2}"/>
                    </a:ext>
                  </a:extLst>
                </p:cNvPr>
                <p:cNvSpPr/>
                <p:nvPr/>
              </p:nvSpPr>
              <p:spPr>
                <a:xfrm>
                  <a:off x="7198054" y="5455775"/>
                  <a:ext cx="27200" cy="15509"/>
                </a:xfrm>
                <a:custGeom>
                  <a:avLst/>
                  <a:gdLst>
                    <a:gd name="connsiteX0" fmla="*/ 0 w 27200"/>
                    <a:gd name="connsiteY0" fmla="*/ 15509 h 15509"/>
                    <a:gd name="connsiteX1" fmla="*/ 27201 w 27200"/>
                    <a:gd name="connsiteY1" fmla="*/ 0 h 15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200" h="15509">
                      <a:moveTo>
                        <a:pt x="0" y="15509"/>
                      </a:moveTo>
                      <a:cubicBezTo>
                        <a:pt x="5607" y="6204"/>
                        <a:pt x="16225" y="119"/>
                        <a:pt x="27201" y="0"/>
                      </a:cubicBezTo>
                    </a:path>
                  </a:pathLst>
                </a:custGeom>
                <a:noFill/>
                <a:ln w="8946" cap="rnd">
                  <a:solidFill>
                    <a:srgbClr val="B3B3B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36" name="자유형: 도형 135">
                  <a:extLst>
                    <a:ext uri="{FF2B5EF4-FFF2-40B4-BE49-F238E27FC236}">
                      <a16:creationId xmlns:a16="http://schemas.microsoft.com/office/drawing/2014/main" id="{20D780D3-8FC1-3A90-576E-33423CE1EBD9}"/>
                    </a:ext>
                  </a:extLst>
                </p:cNvPr>
                <p:cNvSpPr/>
                <p:nvPr/>
              </p:nvSpPr>
              <p:spPr>
                <a:xfrm>
                  <a:off x="7238498" y="5464126"/>
                  <a:ext cx="16940" cy="11572"/>
                </a:xfrm>
                <a:custGeom>
                  <a:avLst/>
                  <a:gdLst>
                    <a:gd name="connsiteX0" fmla="*/ 0 w 16940"/>
                    <a:gd name="connsiteY0" fmla="*/ 11572 h 11572"/>
                    <a:gd name="connsiteX1" fmla="*/ 16941 w 16940"/>
                    <a:gd name="connsiteY1" fmla="*/ 0 h 11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940" h="11572">
                      <a:moveTo>
                        <a:pt x="0" y="11572"/>
                      </a:moveTo>
                      <a:cubicBezTo>
                        <a:pt x="2625" y="4772"/>
                        <a:pt x="9664" y="0"/>
                        <a:pt x="16941" y="0"/>
                      </a:cubicBezTo>
                    </a:path>
                  </a:pathLst>
                </a:custGeom>
                <a:noFill/>
                <a:ln w="8946" cap="rnd">
                  <a:solidFill>
                    <a:srgbClr val="B3B3B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37" name="그래픽 52">
              <a:extLst>
                <a:ext uri="{FF2B5EF4-FFF2-40B4-BE49-F238E27FC236}">
                  <a16:creationId xmlns:a16="http://schemas.microsoft.com/office/drawing/2014/main" id="{23DAC6C1-2ABA-72DF-D415-48B65370DB4A}"/>
                </a:ext>
              </a:extLst>
            </p:cNvPr>
            <p:cNvGrpSpPr/>
            <p:nvPr/>
          </p:nvGrpSpPr>
          <p:grpSpPr>
            <a:xfrm>
              <a:off x="6477480" y="3539482"/>
              <a:ext cx="602465" cy="910337"/>
              <a:chOff x="6477480" y="3539482"/>
              <a:chExt cx="602465" cy="910337"/>
            </a:xfrm>
          </p:grpSpPr>
          <p:sp>
            <p:nvSpPr>
              <p:cNvPr id="138" name="자유형: 도형 137">
                <a:extLst>
                  <a:ext uri="{FF2B5EF4-FFF2-40B4-BE49-F238E27FC236}">
                    <a16:creationId xmlns:a16="http://schemas.microsoft.com/office/drawing/2014/main" id="{35EDB923-FF54-1E23-C0A7-DA66B3D8FF35}"/>
                  </a:ext>
                </a:extLst>
              </p:cNvPr>
              <p:cNvSpPr/>
              <p:nvPr/>
            </p:nvSpPr>
            <p:spPr>
              <a:xfrm>
                <a:off x="6477480" y="3539482"/>
                <a:ext cx="602465" cy="910337"/>
              </a:xfrm>
              <a:custGeom>
                <a:avLst/>
                <a:gdLst>
                  <a:gd name="connsiteX0" fmla="*/ 51528 w 602465"/>
                  <a:gd name="connsiteY0" fmla="*/ 865241 h 910337"/>
                  <a:gd name="connsiteX1" fmla="*/ 59999 w 602465"/>
                  <a:gd name="connsiteY1" fmla="*/ 910337 h 910337"/>
                  <a:gd name="connsiteX2" fmla="*/ 232629 w 602465"/>
                  <a:gd name="connsiteY2" fmla="*/ 888624 h 910337"/>
                  <a:gd name="connsiteX3" fmla="*/ 602466 w 602465"/>
                  <a:gd name="connsiteY3" fmla="*/ 796284 h 910337"/>
                  <a:gd name="connsiteX4" fmla="*/ 588627 w 602465"/>
                  <a:gd name="connsiteY4" fmla="*/ 701558 h 910337"/>
                  <a:gd name="connsiteX5" fmla="*/ 574907 w 602465"/>
                  <a:gd name="connsiteY5" fmla="*/ 604446 h 910337"/>
                  <a:gd name="connsiteX6" fmla="*/ 576696 w 602465"/>
                  <a:gd name="connsiteY6" fmla="*/ 471663 h 910337"/>
                  <a:gd name="connsiteX7" fmla="*/ 570851 w 602465"/>
                  <a:gd name="connsiteY7" fmla="*/ 220771 h 910337"/>
                  <a:gd name="connsiteX8" fmla="*/ 508217 w 602465"/>
                  <a:gd name="connsiteY8" fmla="*/ 70689 h 910337"/>
                  <a:gd name="connsiteX9" fmla="*/ 449759 w 602465"/>
                  <a:gd name="connsiteY9" fmla="*/ 12708 h 910337"/>
                  <a:gd name="connsiteX10" fmla="*/ 361833 w 602465"/>
                  <a:gd name="connsiteY10" fmla="*/ 2090 h 910337"/>
                  <a:gd name="connsiteX11" fmla="*/ 301944 w 602465"/>
                  <a:gd name="connsiteY11" fmla="*/ 1970 h 910337"/>
                  <a:gd name="connsiteX12" fmla="*/ 234061 w 602465"/>
                  <a:gd name="connsiteY12" fmla="*/ 30603 h 910337"/>
                  <a:gd name="connsiteX13" fmla="*/ 73361 w 602465"/>
                  <a:gd name="connsiteY13" fmla="*/ 325279 h 910337"/>
                  <a:gd name="connsiteX14" fmla="*/ 12755 w 602465"/>
                  <a:gd name="connsiteY14" fmla="*/ 498387 h 910337"/>
                  <a:gd name="connsiteX15" fmla="*/ 109 w 602465"/>
                  <a:gd name="connsiteY15" fmla="*/ 599555 h 910337"/>
                  <a:gd name="connsiteX16" fmla="*/ 18362 w 602465"/>
                  <a:gd name="connsiteY16" fmla="*/ 688316 h 910337"/>
                  <a:gd name="connsiteX17" fmla="*/ 51528 w 602465"/>
                  <a:gd name="connsiteY17" fmla="*/ 865480 h 910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02465" h="910337">
                    <a:moveTo>
                      <a:pt x="51528" y="865241"/>
                    </a:moveTo>
                    <a:cubicBezTo>
                      <a:pt x="54392" y="880273"/>
                      <a:pt x="57135" y="895305"/>
                      <a:pt x="59999" y="910337"/>
                    </a:cubicBezTo>
                    <a:cubicBezTo>
                      <a:pt x="111895" y="883017"/>
                      <a:pt x="174052" y="888744"/>
                      <a:pt x="232629" y="888624"/>
                    </a:cubicBezTo>
                    <a:cubicBezTo>
                      <a:pt x="360998" y="888386"/>
                      <a:pt x="489129" y="856412"/>
                      <a:pt x="602466" y="796284"/>
                    </a:cubicBezTo>
                    <a:cubicBezTo>
                      <a:pt x="596143" y="764311"/>
                      <a:pt x="588865" y="733651"/>
                      <a:pt x="588627" y="701558"/>
                    </a:cubicBezTo>
                    <a:cubicBezTo>
                      <a:pt x="588507" y="668869"/>
                      <a:pt x="574907" y="637254"/>
                      <a:pt x="574907" y="604446"/>
                    </a:cubicBezTo>
                    <a:cubicBezTo>
                      <a:pt x="572759" y="560185"/>
                      <a:pt x="574430" y="515805"/>
                      <a:pt x="576696" y="471663"/>
                    </a:cubicBezTo>
                    <a:cubicBezTo>
                      <a:pt x="580872" y="387913"/>
                      <a:pt x="586479" y="303208"/>
                      <a:pt x="570851" y="220771"/>
                    </a:cubicBezTo>
                    <a:cubicBezTo>
                      <a:pt x="560710" y="167323"/>
                      <a:pt x="540667" y="114592"/>
                      <a:pt x="508217" y="70689"/>
                    </a:cubicBezTo>
                    <a:cubicBezTo>
                      <a:pt x="493304" y="50526"/>
                      <a:pt x="472665" y="24280"/>
                      <a:pt x="449759" y="12708"/>
                    </a:cubicBezTo>
                    <a:cubicBezTo>
                      <a:pt x="425541" y="420"/>
                      <a:pt x="389153" y="4476"/>
                      <a:pt x="361833" y="2090"/>
                    </a:cubicBezTo>
                    <a:cubicBezTo>
                      <a:pt x="341910" y="300"/>
                      <a:pt x="321628" y="-1489"/>
                      <a:pt x="301944" y="1970"/>
                    </a:cubicBezTo>
                    <a:cubicBezTo>
                      <a:pt x="277606" y="6146"/>
                      <a:pt x="255177" y="17957"/>
                      <a:pt x="234061" y="30603"/>
                    </a:cubicBezTo>
                    <a:cubicBezTo>
                      <a:pt x="121081" y="98367"/>
                      <a:pt x="107362" y="207647"/>
                      <a:pt x="73361" y="325279"/>
                    </a:cubicBezTo>
                    <a:cubicBezTo>
                      <a:pt x="56420" y="384095"/>
                      <a:pt x="29696" y="439690"/>
                      <a:pt x="12755" y="498387"/>
                    </a:cubicBezTo>
                    <a:cubicBezTo>
                      <a:pt x="3211" y="531195"/>
                      <a:pt x="-726" y="565435"/>
                      <a:pt x="109" y="599555"/>
                    </a:cubicBezTo>
                    <a:cubicBezTo>
                      <a:pt x="825" y="630454"/>
                      <a:pt x="12755" y="657894"/>
                      <a:pt x="18362" y="688316"/>
                    </a:cubicBezTo>
                    <a:cubicBezTo>
                      <a:pt x="29457" y="747370"/>
                      <a:pt x="40433" y="806425"/>
                      <a:pt x="51528" y="8654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39" name="자유형: 도형 138">
                <a:extLst>
                  <a:ext uri="{FF2B5EF4-FFF2-40B4-BE49-F238E27FC236}">
                    <a16:creationId xmlns:a16="http://schemas.microsoft.com/office/drawing/2014/main" id="{C52EEA50-DF65-10DD-D608-7DF27A11D0C3}"/>
                  </a:ext>
                </a:extLst>
              </p:cNvPr>
              <p:cNvSpPr/>
              <p:nvPr/>
            </p:nvSpPr>
            <p:spPr>
              <a:xfrm>
                <a:off x="6848618" y="3640831"/>
                <a:ext cx="112727" cy="33691"/>
              </a:xfrm>
              <a:custGeom>
                <a:avLst/>
                <a:gdLst>
                  <a:gd name="connsiteX0" fmla="*/ 0 w 112727"/>
                  <a:gd name="connsiteY0" fmla="*/ 7993 h 33691"/>
                  <a:gd name="connsiteX1" fmla="*/ 76115 w 112727"/>
                  <a:gd name="connsiteY1" fmla="*/ 33524 h 33691"/>
                  <a:gd name="connsiteX2" fmla="*/ 102958 w 112727"/>
                  <a:gd name="connsiteY2" fmla="*/ 25173 h 33691"/>
                  <a:gd name="connsiteX3" fmla="*/ 111548 w 112727"/>
                  <a:gd name="connsiteY3" fmla="*/ 0 h 3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727" h="33691">
                    <a:moveTo>
                      <a:pt x="0" y="7993"/>
                    </a:moveTo>
                    <a:cubicBezTo>
                      <a:pt x="20878" y="25769"/>
                      <a:pt x="48795" y="35075"/>
                      <a:pt x="76115" y="33524"/>
                    </a:cubicBezTo>
                    <a:cubicBezTo>
                      <a:pt x="85659" y="32928"/>
                      <a:pt x="95442" y="30899"/>
                      <a:pt x="102958" y="25173"/>
                    </a:cubicBezTo>
                    <a:cubicBezTo>
                      <a:pt x="110474" y="19327"/>
                      <a:pt x="115007" y="8828"/>
                      <a:pt x="111548" y="0"/>
                    </a:cubicBezTo>
                  </a:path>
                </a:pathLst>
              </a:custGeom>
              <a:noFill/>
              <a:ln w="4771" cap="rnd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40" name="자유형: 도형 139">
                <a:extLst>
                  <a:ext uri="{FF2B5EF4-FFF2-40B4-BE49-F238E27FC236}">
                    <a16:creationId xmlns:a16="http://schemas.microsoft.com/office/drawing/2014/main" id="{083E6C42-37D9-FBAB-9C66-522FD5EF607F}"/>
                  </a:ext>
                </a:extLst>
              </p:cNvPr>
              <p:cNvSpPr/>
              <p:nvPr/>
            </p:nvSpPr>
            <p:spPr>
              <a:xfrm>
                <a:off x="6822611" y="3895183"/>
                <a:ext cx="167261" cy="175970"/>
              </a:xfrm>
              <a:custGeom>
                <a:avLst/>
                <a:gdLst>
                  <a:gd name="connsiteX0" fmla="*/ 0 w 167261"/>
                  <a:gd name="connsiteY0" fmla="*/ 0 h 175970"/>
                  <a:gd name="connsiteX1" fmla="*/ 167262 w 167261"/>
                  <a:gd name="connsiteY1" fmla="*/ 175971 h 17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7261" h="175970">
                    <a:moveTo>
                      <a:pt x="0" y="0"/>
                    </a:moveTo>
                    <a:cubicBezTo>
                      <a:pt x="24218" y="80410"/>
                      <a:pt x="88164" y="147696"/>
                      <a:pt x="167262" y="175971"/>
                    </a:cubicBezTo>
                  </a:path>
                </a:pathLst>
              </a:custGeom>
              <a:noFill/>
              <a:ln w="4771" cap="rnd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41" name="자유형: 도형 140">
                <a:extLst>
                  <a:ext uri="{FF2B5EF4-FFF2-40B4-BE49-F238E27FC236}">
                    <a16:creationId xmlns:a16="http://schemas.microsoft.com/office/drawing/2014/main" id="{71516CF5-5315-03E7-6FE4-44B9FB4986E4}"/>
                  </a:ext>
                </a:extLst>
              </p:cNvPr>
              <p:cNvSpPr/>
              <p:nvPr/>
            </p:nvSpPr>
            <p:spPr>
              <a:xfrm>
                <a:off x="6895862" y="3957579"/>
                <a:ext cx="82437" cy="44380"/>
              </a:xfrm>
              <a:custGeom>
                <a:avLst/>
                <a:gdLst>
                  <a:gd name="connsiteX0" fmla="*/ 0 w 82437"/>
                  <a:gd name="connsiteY0" fmla="*/ 0 h 44380"/>
                  <a:gd name="connsiteX1" fmla="*/ 82438 w 82437"/>
                  <a:gd name="connsiteY1" fmla="*/ 44380 h 44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437" h="44380">
                    <a:moveTo>
                      <a:pt x="0" y="0"/>
                    </a:moveTo>
                    <a:cubicBezTo>
                      <a:pt x="20520" y="24576"/>
                      <a:pt x="50703" y="40802"/>
                      <a:pt x="82438" y="44380"/>
                    </a:cubicBezTo>
                  </a:path>
                </a:pathLst>
              </a:custGeom>
              <a:noFill/>
              <a:ln w="4771" cap="rnd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42" name="자유형: 도형 141">
                <a:extLst>
                  <a:ext uri="{FF2B5EF4-FFF2-40B4-BE49-F238E27FC236}">
                    <a16:creationId xmlns:a16="http://schemas.microsoft.com/office/drawing/2014/main" id="{300BF149-FB73-1B29-2A5F-1447A466CC5A}"/>
                  </a:ext>
                </a:extLst>
              </p:cNvPr>
              <p:cNvSpPr/>
              <p:nvPr/>
            </p:nvSpPr>
            <p:spPr>
              <a:xfrm>
                <a:off x="6751626" y="3952687"/>
                <a:ext cx="150082" cy="242899"/>
              </a:xfrm>
              <a:custGeom>
                <a:avLst/>
                <a:gdLst>
                  <a:gd name="connsiteX0" fmla="*/ 0 w 150082"/>
                  <a:gd name="connsiteY0" fmla="*/ 0 h 242899"/>
                  <a:gd name="connsiteX1" fmla="*/ 150082 w 150082"/>
                  <a:gd name="connsiteY1" fmla="*/ 242899 h 242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0082" h="242899">
                    <a:moveTo>
                      <a:pt x="0" y="0"/>
                    </a:moveTo>
                    <a:cubicBezTo>
                      <a:pt x="28990" y="91743"/>
                      <a:pt x="81126" y="175971"/>
                      <a:pt x="150082" y="242899"/>
                    </a:cubicBezTo>
                  </a:path>
                </a:pathLst>
              </a:custGeom>
              <a:noFill/>
              <a:ln w="4771" cap="rnd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43" name="자유형: 도형 142">
                <a:extLst>
                  <a:ext uri="{FF2B5EF4-FFF2-40B4-BE49-F238E27FC236}">
                    <a16:creationId xmlns:a16="http://schemas.microsoft.com/office/drawing/2014/main" id="{1144CD35-223D-0071-73BD-2EE0CEFBAE21}"/>
                  </a:ext>
                </a:extLst>
              </p:cNvPr>
              <p:cNvSpPr/>
              <p:nvPr/>
            </p:nvSpPr>
            <p:spPr>
              <a:xfrm>
                <a:off x="7011585" y="3644291"/>
                <a:ext cx="51504" cy="575036"/>
              </a:xfrm>
              <a:custGeom>
                <a:avLst/>
                <a:gdLst>
                  <a:gd name="connsiteX0" fmla="*/ 0 w 51504"/>
                  <a:gd name="connsiteY0" fmla="*/ 0 h 575036"/>
                  <a:gd name="connsiteX1" fmla="*/ 40205 w 51504"/>
                  <a:gd name="connsiteY1" fmla="*/ 136840 h 575036"/>
                  <a:gd name="connsiteX2" fmla="*/ 51419 w 51504"/>
                  <a:gd name="connsiteY2" fmla="*/ 303386 h 575036"/>
                  <a:gd name="connsiteX3" fmla="*/ 50465 w 51504"/>
                  <a:gd name="connsiteY3" fmla="*/ 575036 h 57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504" h="575036">
                    <a:moveTo>
                      <a:pt x="0" y="0"/>
                    </a:moveTo>
                    <a:cubicBezTo>
                      <a:pt x="32450" y="55833"/>
                      <a:pt x="32927" y="87568"/>
                      <a:pt x="40205" y="136840"/>
                    </a:cubicBezTo>
                    <a:cubicBezTo>
                      <a:pt x="48317" y="191957"/>
                      <a:pt x="52135" y="247671"/>
                      <a:pt x="51419" y="303386"/>
                    </a:cubicBezTo>
                    <a:cubicBezTo>
                      <a:pt x="50226" y="396799"/>
                      <a:pt x="29587" y="482339"/>
                      <a:pt x="50465" y="575036"/>
                    </a:cubicBezTo>
                  </a:path>
                </a:pathLst>
              </a:custGeom>
              <a:noFill/>
              <a:ln w="4771" cap="flat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44" name="자유형: 도형 143">
              <a:extLst>
                <a:ext uri="{FF2B5EF4-FFF2-40B4-BE49-F238E27FC236}">
                  <a16:creationId xmlns:a16="http://schemas.microsoft.com/office/drawing/2014/main" id="{3056C0FD-743B-C629-A12E-B8EF49BAA2FD}"/>
                </a:ext>
              </a:extLst>
            </p:cNvPr>
            <p:cNvSpPr/>
            <p:nvPr/>
          </p:nvSpPr>
          <p:spPr>
            <a:xfrm>
              <a:off x="6778588" y="3413799"/>
              <a:ext cx="185276" cy="230595"/>
            </a:xfrm>
            <a:custGeom>
              <a:avLst/>
              <a:gdLst>
                <a:gd name="connsiteX0" fmla="*/ 165114 w 185276"/>
                <a:gd name="connsiteY0" fmla="*/ 110116 h 230595"/>
                <a:gd name="connsiteX1" fmla="*/ 185276 w 185276"/>
                <a:gd name="connsiteY1" fmla="*/ 65855 h 230595"/>
                <a:gd name="connsiteX2" fmla="*/ 115127 w 185276"/>
                <a:gd name="connsiteY2" fmla="*/ 41994 h 230595"/>
                <a:gd name="connsiteX3" fmla="*/ 86852 w 185276"/>
                <a:gd name="connsiteY3" fmla="*/ 17180 h 230595"/>
                <a:gd name="connsiteX4" fmla="*/ 73967 w 185276"/>
                <a:gd name="connsiteY4" fmla="*/ 0 h 230595"/>
                <a:gd name="connsiteX5" fmla="*/ 0 w 185276"/>
                <a:gd name="connsiteY5" fmla="*/ 141134 h 230595"/>
                <a:gd name="connsiteX6" fmla="*/ 72416 w 185276"/>
                <a:gd name="connsiteY6" fmla="*/ 209733 h 230595"/>
                <a:gd name="connsiteX7" fmla="*/ 161058 w 185276"/>
                <a:gd name="connsiteY7" fmla="*/ 201621 h 230595"/>
                <a:gd name="connsiteX8" fmla="*/ 156405 w 185276"/>
                <a:gd name="connsiteY8" fmla="*/ 152945 h 230595"/>
                <a:gd name="connsiteX9" fmla="*/ 165233 w 185276"/>
                <a:gd name="connsiteY9" fmla="*/ 110116 h 23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276" h="230595">
                  <a:moveTo>
                    <a:pt x="165114" y="110116"/>
                  </a:moveTo>
                  <a:cubicBezTo>
                    <a:pt x="170006" y="94487"/>
                    <a:pt x="176806" y="79575"/>
                    <a:pt x="185276" y="65855"/>
                  </a:cubicBezTo>
                  <a:cubicBezTo>
                    <a:pt x="159746" y="65020"/>
                    <a:pt x="135885" y="56788"/>
                    <a:pt x="115127" y="41994"/>
                  </a:cubicBezTo>
                  <a:cubicBezTo>
                    <a:pt x="104867" y="34717"/>
                    <a:pt x="95680" y="26127"/>
                    <a:pt x="86852" y="17180"/>
                  </a:cubicBezTo>
                  <a:cubicBezTo>
                    <a:pt x="83750" y="13958"/>
                    <a:pt x="78978" y="5846"/>
                    <a:pt x="73967" y="0"/>
                  </a:cubicBezTo>
                  <a:cubicBezTo>
                    <a:pt x="68837" y="56191"/>
                    <a:pt x="47840" y="109042"/>
                    <a:pt x="0" y="141134"/>
                  </a:cubicBezTo>
                  <a:cubicBezTo>
                    <a:pt x="16106" y="170721"/>
                    <a:pt x="43307" y="192912"/>
                    <a:pt x="72416" y="209733"/>
                  </a:cubicBezTo>
                  <a:cubicBezTo>
                    <a:pt x="97351" y="224169"/>
                    <a:pt x="159626" y="252205"/>
                    <a:pt x="161058" y="201621"/>
                  </a:cubicBezTo>
                  <a:cubicBezTo>
                    <a:pt x="161535" y="185038"/>
                    <a:pt x="154973" y="169767"/>
                    <a:pt x="156405" y="152945"/>
                  </a:cubicBezTo>
                  <a:cubicBezTo>
                    <a:pt x="157598" y="138391"/>
                    <a:pt x="160819" y="123955"/>
                    <a:pt x="165233" y="110116"/>
                  </a:cubicBezTo>
                  <a:close/>
                </a:path>
              </a:pathLst>
            </a:custGeom>
            <a:solidFill>
              <a:srgbClr val="CF9378"/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5" name="자유형: 도형 144">
              <a:extLst>
                <a:ext uri="{FF2B5EF4-FFF2-40B4-BE49-F238E27FC236}">
                  <a16:creationId xmlns:a16="http://schemas.microsoft.com/office/drawing/2014/main" id="{15C7AA95-1CDA-4E8C-D477-DE8B11ACD32B}"/>
                </a:ext>
              </a:extLst>
            </p:cNvPr>
            <p:cNvSpPr/>
            <p:nvPr/>
          </p:nvSpPr>
          <p:spPr>
            <a:xfrm>
              <a:off x="6849215" y="3413799"/>
              <a:ext cx="114649" cy="157478"/>
            </a:xfrm>
            <a:custGeom>
              <a:avLst/>
              <a:gdLst>
                <a:gd name="connsiteX0" fmla="*/ 85540 w 114649"/>
                <a:gd name="connsiteY0" fmla="*/ 157479 h 157478"/>
                <a:gd name="connsiteX1" fmla="*/ 85659 w 114649"/>
                <a:gd name="connsiteY1" fmla="*/ 152945 h 157478"/>
                <a:gd name="connsiteX2" fmla="*/ 94487 w 114649"/>
                <a:gd name="connsiteY2" fmla="*/ 110116 h 157478"/>
                <a:gd name="connsiteX3" fmla="*/ 114649 w 114649"/>
                <a:gd name="connsiteY3" fmla="*/ 65855 h 157478"/>
                <a:gd name="connsiteX4" fmla="*/ 44500 w 114649"/>
                <a:gd name="connsiteY4" fmla="*/ 41994 h 157478"/>
                <a:gd name="connsiteX5" fmla="*/ 16225 w 114649"/>
                <a:gd name="connsiteY5" fmla="*/ 17180 h 157478"/>
                <a:gd name="connsiteX6" fmla="*/ 3340 w 114649"/>
                <a:gd name="connsiteY6" fmla="*/ 0 h 157478"/>
                <a:gd name="connsiteX7" fmla="*/ 0 w 114649"/>
                <a:gd name="connsiteY7" fmla="*/ 24457 h 157478"/>
                <a:gd name="connsiteX8" fmla="*/ 85540 w 114649"/>
                <a:gd name="connsiteY8" fmla="*/ 157479 h 1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649" h="157478">
                  <a:moveTo>
                    <a:pt x="85540" y="157479"/>
                  </a:moveTo>
                  <a:cubicBezTo>
                    <a:pt x="85540" y="156047"/>
                    <a:pt x="85540" y="154496"/>
                    <a:pt x="85659" y="152945"/>
                  </a:cubicBezTo>
                  <a:cubicBezTo>
                    <a:pt x="86852" y="138391"/>
                    <a:pt x="90073" y="123955"/>
                    <a:pt x="94487" y="110116"/>
                  </a:cubicBezTo>
                  <a:cubicBezTo>
                    <a:pt x="99379" y="94487"/>
                    <a:pt x="106179" y="79575"/>
                    <a:pt x="114649" y="65855"/>
                  </a:cubicBezTo>
                  <a:cubicBezTo>
                    <a:pt x="89119" y="65020"/>
                    <a:pt x="65258" y="56788"/>
                    <a:pt x="44500" y="41994"/>
                  </a:cubicBezTo>
                  <a:cubicBezTo>
                    <a:pt x="34240" y="34717"/>
                    <a:pt x="25053" y="26127"/>
                    <a:pt x="16225" y="17180"/>
                  </a:cubicBezTo>
                  <a:cubicBezTo>
                    <a:pt x="13123" y="13958"/>
                    <a:pt x="8351" y="5846"/>
                    <a:pt x="3340" y="0"/>
                  </a:cubicBezTo>
                  <a:cubicBezTo>
                    <a:pt x="2625" y="8232"/>
                    <a:pt x="1432" y="16345"/>
                    <a:pt x="0" y="24457"/>
                  </a:cubicBezTo>
                  <a:cubicBezTo>
                    <a:pt x="3460" y="76831"/>
                    <a:pt x="39370" y="133499"/>
                    <a:pt x="85540" y="157479"/>
                  </a:cubicBezTo>
                  <a:close/>
                </a:path>
              </a:pathLst>
            </a:custGeom>
            <a:solidFill>
              <a:srgbClr val="9C5240"/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6" name="자유형: 도형 145">
              <a:extLst>
                <a:ext uri="{FF2B5EF4-FFF2-40B4-BE49-F238E27FC236}">
                  <a16:creationId xmlns:a16="http://schemas.microsoft.com/office/drawing/2014/main" id="{A78629C7-F839-B39A-3C4D-24351DD8E426}"/>
                </a:ext>
              </a:extLst>
            </p:cNvPr>
            <p:cNvSpPr/>
            <p:nvPr/>
          </p:nvSpPr>
          <p:spPr>
            <a:xfrm>
              <a:off x="6417997" y="3552429"/>
              <a:ext cx="347213" cy="726905"/>
            </a:xfrm>
            <a:custGeom>
              <a:avLst/>
              <a:gdLst>
                <a:gd name="connsiteX0" fmla="*/ 149307 w 347213"/>
                <a:gd name="connsiteY0" fmla="*/ 101287 h 726905"/>
                <a:gd name="connsiteX1" fmla="*/ 71641 w 347213"/>
                <a:gd name="connsiteY1" fmla="*/ 284536 h 726905"/>
                <a:gd name="connsiteX2" fmla="*/ 13183 w 347213"/>
                <a:gd name="connsiteY2" fmla="*/ 533042 h 726905"/>
                <a:gd name="connsiteX3" fmla="*/ 1969 w 347213"/>
                <a:gd name="connsiteY3" fmla="*/ 630273 h 726905"/>
                <a:gd name="connsiteX4" fmla="*/ 59592 w 347213"/>
                <a:gd name="connsiteY4" fmla="*/ 708297 h 726905"/>
                <a:gd name="connsiteX5" fmla="*/ 166367 w 347213"/>
                <a:gd name="connsiteY5" fmla="*/ 719034 h 726905"/>
                <a:gd name="connsiteX6" fmla="*/ 257395 w 347213"/>
                <a:gd name="connsiteY6" fmla="*/ 661530 h 726905"/>
                <a:gd name="connsiteX7" fmla="*/ 286266 w 347213"/>
                <a:gd name="connsiteY7" fmla="*/ 583388 h 726905"/>
                <a:gd name="connsiteX8" fmla="*/ 307501 w 347213"/>
                <a:gd name="connsiteY8" fmla="*/ 469454 h 726905"/>
                <a:gd name="connsiteX9" fmla="*/ 332674 w 347213"/>
                <a:gd name="connsiteY9" fmla="*/ 0 h 726905"/>
                <a:gd name="connsiteX10" fmla="*/ 149545 w 347213"/>
                <a:gd name="connsiteY10" fmla="*/ 101168 h 72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213" h="726905">
                  <a:moveTo>
                    <a:pt x="149307" y="101287"/>
                  </a:moveTo>
                  <a:cubicBezTo>
                    <a:pt x="104926" y="151991"/>
                    <a:pt x="86673" y="220470"/>
                    <a:pt x="71641" y="284536"/>
                  </a:cubicBezTo>
                  <a:cubicBezTo>
                    <a:pt x="52195" y="367331"/>
                    <a:pt x="32629" y="450246"/>
                    <a:pt x="13183" y="533042"/>
                  </a:cubicBezTo>
                  <a:cubicBezTo>
                    <a:pt x="6383" y="561794"/>
                    <a:pt x="-4474" y="601044"/>
                    <a:pt x="1969" y="630273"/>
                  </a:cubicBezTo>
                  <a:cubicBezTo>
                    <a:pt x="8888" y="662127"/>
                    <a:pt x="31794" y="691595"/>
                    <a:pt x="59592" y="708297"/>
                  </a:cubicBezTo>
                  <a:cubicBezTo>
                    <a:pt x="89059" y="725954"/>
                    <a:pt x="133917" y="734066"/>
                    <a:pt x="166367" y="719034"/>
                  </a:cubicBezTo>
                  <a:cubicBezTo>
                    <a:pt x="198101" y="704241"/>
                    <a:pt x="234369" y="689328"/>
                    <a:pt x="257395" y="661530"/>
                  </a:cubicBezTo>
                  <a:cubicBezTo>
                    <a:pt x="275290" y="639937"/>
                    <a:pt x="281016" y="610946"/>
                    <a:pt x="286266" y="583388"/>
                  </a:cubicBezTo>
                  <a:cubicBezTo>
                    <a:pt x="293305" y="545450"/>
                    <a:pt x="300463" y="507512"/>
                    <a:pt x="307501" y="469454"/>
                  </a:cubicBezTo>
                  <a:cubicBezTo>
                    <a:pt x="336492" y="314361"/>
                    <a:pt x="365482" y="154377"/>
                    <a:pt x="332674" y="0"/>
                  </a:cubicBezTo>
                  <a:cubicBezTo>
                    <a:pt x="254531" y="11572"/>
                    <a:pt x="195119" y="49033"/>
                    <a:pt x="149545" y="101168"/>
                  </a:cubicBezTo>
                  <a:close/>
                </a:path>
              </a:pathLst>
            </a:custGeom>
            <a:solidFill>
              <a:srgbClr val="FFFFFF"/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7" name="자유형: 도형 146">
              <a:extLst>
                <a:ext uri="{FF2B5EF4-FFF2-40B4-BE49-F238E27FC236}">
                  <a16:creationId xmlns:a16="http://schemas.microsoft.com/office/drawing/2014/main" id="{540CED5F-B259-F9F9-956E-AAF441A8B3E9}"/>
                </a:ext>
              </a:extLst>
            </p:cNvPr>
            <p:cNvSpPr/>
            <p:nvPr/>
          </p:nvSpPr>
          <p:spPr>
            <a:xfrm>
              <a:off x="6644731" y="3807735"/>
              <a:ext cx="107371" cy="373177"/>
            </a:xfrm>
            <a:custGeom>
              <a:avLst/>
              <a:gdLst>
                <a:gd name="connsiteX0" fmla="*/ 107372 w 107371"/>
                <a:gd name="connsiteY0" fmla="*/ 0 h 373177"/>
                <a:gd name="connsiteX1" fmla="*/ 42829 w 107371"/>
                <a:gd name="connsiteY1" fmla="*/ 150321 h 373177"/>
                <a:gd name="connsiteX2" fmla="*/ 0 w 107371"/>
                <a:gd name="connsiteY2" fmla="*/ 373177 h 37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371" h="373177">
                  <a:moveTo>
                    <a:pt x="107372" y="0"/>
                  </a:moveTo>
                  <a:cubicBezTo>
                    <a:pt x="42829" y="16822"/>
                    <a:pt x="48675" y="99379"/>
                    <a:pt x="42829" y="150321"/>
                  </a:cubicBezTo>
                  <a:cubicBezTo>
                    <a:pt x="34240" y="225481"/>
                    <a:pt x="19804" y="300045"/>
                    <a:pt x="0" y="373177"/>
                  </a:cubicBezTo>
                </a:path>
              </a:pathLst>
            </a:custGeom>
            <a:noFill/>
            <a:ln w="4771" cap="flat">
              <a:solidFill>
                <a:srgbClr val="48507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8" name="자유형: 도형 147">
              <a:extLst>
                <a:ext uri="{FF2B5EF4-FFF2-40B4-BE49-F238E27FC236}">
                  <a16:creationId xmlns:a16="http://schemas.microsoft.com/office/drawing/2014/main" id="{1E604DD4-DF6A-888E-E78F-701917A159FF}"/>
                </a:ext>
              </a:extLst>
            </p:cNvPr>
            <p:cNvSpPr/>
            <p:nvPr/>
          </p:nvSpPr>
          <p:spPr>
            <a:xfrm>
              <a:off x="6703666" y="3792703"/>
              <a:ext cx="39131" cy="57503"/>
            </a:xfrm>
            <a:custGeom>
              <a:avLst/>
              <a:gdLst>
                <a:gd name="connsiteX0" fmla="*/ 0 w 39131"/>
                <a:gd name="connsiteY0" fmla="*/ 57504 h 57503"/>
                <a:gd name="connsiteX1" fmla="*/ 39131 w 39131"/>
                <a:gd name="connsiteY1" fmla="*/ 0 h 5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131" h="57503">
                  <a:moveTo>
                    <a:pt x="0" y="57504"/>
                  </a:moveTo>
                  <a:cubicBezTo>
                    <a:pt x="7158" y="35075"/>
                    <a:pt x="20997" y="14793"/>
                    <a:pt x="39131" y="0"/>
                  </a:cubicBezTo>
                </a:path>
              </a:pathLst>
            </a:custGeom>
            <a:noFill/>
            <a:ln w="4771" cap="flat">
              <a:solidFill>
                <a:srgbClr val="48507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9" name="자유형: 도형 148">
              <a:extLst>
                <a:ext uri="{FF2B5EF4-FFF2-40B4-BE49-F238E27FC236}">
                  <a16:creationId xmlns:a16="http://schemas.microsoft.com/office/drawing/2014/main" id="{D722FC60-1AB7-631F-30A4-B54F3E4E1127}"/>
                </a:ext>
              </a:extLst>
            </p:cNvPr>
            <p:cNvSpPr/>
            <p:nvPr/>
          </p:nvSpPr>
          <p:spPr>
            <a:xfrm>
              <a:off x="6428824" y="4149615"/>
              <a:ext cx="735793" cy="182347"/>
            </a:xfrm>
            <a:custGeom>
              <a:avLst/>
              <a:gdLst>
                <a:gd name="connsiteX0" fmla="*/ 236666 w 735793"/>
                <a:gd name="connsiteY0" fmla="*/ 9703 h 182347"/>
                <a:gd name="connsiteX1" fmla="*/ 339146 w 735793"/>
                <a:gd name="connsiteY1" fmla="*/ 38575 h 182347"/>
                <a:gd name="connsiteX2" fmla="*/ 502471 w 735793"/>
                <a:gd name="connsiteY2" fmla="*/ 78899 h 182347"/>
                <a:gd name="connsiteX3" fmla="*/ 549953 w 735793"/>
                <a:gd name="connsiteY3" fmla="*/ 87250 h 182347"/>
                <a:gd name="connsiteX4" fmla="*/ 632033 w 735793"/>
                <a:gd name="connsiteY4" fmla="*/ 75678 h 182347"/>
                <a:gd name="connsiteX5" fmla="*/ 725327 w 735793"/>
                <a:gd name="connsiteY5" fmla="*/ 126262 h 182347"/>
                <a:gd name="connsiteX6" fmla="*/ 667704 w 735793"/>
                <a:gd name="connsiteY6" fmla="*/ 163603 h 182347"/>
                <a:gd name="connsiteX7" fmla="*/ 585028 w 735793"/>
                <a:gd name="connsiteY7" fmla="*/ 162410 h 182347"/>
                <a:gd name="connsiteX8" fmla="*/ 265537 w 735793"/>
                <a:gd name="connsiteY8" fmla="*/ 175414 h 182347"/>
                <a:gd name="connsiteX9" fmla="*/ 51031 w 735793"/>
                <a:gd name="connsiteY9" fmla="*/ 159189 h 182347"/>
                <a:gd name="connsiteX10" fmla="*/ 6890 w 735793"/>
                <a:gd name="connsiteY10" fmla="*/ 34518 h 182347"/>
                <a:gd name="connsiteX11" fmla="*/ 23234 w 735793"/>
                <a:gd name="connsiteY11" fmla="*/ 24855 h 182347"/>
                <a:gd name="connsiteX12" fmla="*/ 190973 w 735793"/>
                <a:gd name="connsiteY12" fmla="*/ 1949 h 182347"/>
                <a:gd name="connsiteX13" fmla="*/ 236546 w 735793"/>
                <a:gd name="connsiteY13" fmla="*/ 9465 h 182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5793" h="182347">
                  <a:moveTo>
                    <a:pt x="236666" y="9703"/>
                  </a:moveTo>
                  <a:cubicBezTo>
                    <a:pt x="271263" y="17220"/>
                    <a:pt x="305264" y="28315"/>
                    <a:pt x="339146" y="38575"/>
                  </a:cubicBezTo>
                  <a:cubicBezTo>
                    <a:pt x="393071" y="54919"/>
                    <a:pt x="447711" y="64344"/>
                    <a:pt x="502471" y="78899"/>
                  </a:cubicBezTo>
                  <a:cubicBezTo>
                    <a:pt x="517980" y="83074"/>
                    <a:pt x="533847" y="87130"/>
                    <a:pt x="549953" y="87250"/>
                  </a:cubicBezTo>
                  <a:cubicBezTo>
                    <a:pt x="577631" y="87488"/>
                    <a:pt x="604355" y="76274"/>
                    <a:pt x="632033" y="75678"/>
                  </a:cubicBezTo>
                  <a:cubicBezTo>
                    <a:pt x="669017" y="74842"/>
                    <a:pt x="705284" y="95482"/>
                    <a:pt x="725327" y="126262"/>
                  </a:cubicBezTo>
                  <a:cubicBezTo>
                    <a:pt x="759209" y="178039"/>
                    <a:pt x="703018" y="164200"/>
                    <a:pt x="667704" y="163603"/>
                  </a:cubicBezTo>
                  <a:cubicBezTo>
                    <a:pt x="640146" y="163245"/>
                    <a:pt x="612587" y="162768"/>
                    <a:pt x="585028" y="162410"/>
                  </a:cubicBezTo>
                  <a:cubicBezTo>
                    <a:pt x="476702" y="160859"/>
                    <a:pt x="374221" y="166347"/>
                    <a:pt x="265537" y="175414"/>
                  </a:cubicBezTo>
                  <a:cubicBezTo>
                    <a:pt x="206482" y="180425"/>
                    <a:pt x="103524" y="194264"/>
                    <a:pt x="51031" y="159189"/>
                  </a:cubicBezTo>
                  <a:cubicBezTo>
                    <a:pt x="25501" y="142129"/>
                    <a:pt x="-16613" y="59333"/>
                    <a:pt x="6890" y="34518"/>
                  </a:cubicBezTo>
                  <a:cubicBezTo>
                    <a:pt x="11304" y="29866"/>
                    <a:pt x="17388" y="27241"/>
                    <a:pt x="23234" y="24855"/>
                  </a:cubicBezTo>
                  <a:cubicBezTo>
                    <a:pt x="76324" y="3738"/>
                    <a:pt x="133947" y="-4016"/>
                    <a:pt x="190973" y="1949"/>
                  </a:cubicBezTo>
                  <a:cubicBezTo>
                    <a:pt x="206363" y="3619"/>
                    <a:pt x="221514" y="6244"/>
                    <a:pt x="236546" y="9465"/>
                  </a:cubicBezTo>
                  <a:close/>
                </a:path>
              </a:pathLst>
            </a:custGeom>
            <a:solidFill>
              <a:srgbClr val="CF9378"/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50" name="그래픽 52">
              <a:extLst>
                <a:ext uri="{FF2B5EF4-FFF2-40B4-BE49-F238E27FC236}">
                  <a16:creationId xmlns:a16="http://schemas.microsoft.com/office/drawing/2014/main" id="{BA7F0AB5-1FB7-3BA9-3EAE-D1D5DF10532F}"/>
                </a:ext>
              </a:extLst>
            </p:cNvPr>
            <p:cNvGrpSpPr/>
            <p:nvPr/>
          </p:nvGrpSpPr>
          <p:grpSpPr>
            <a:xfrm>
              <a:off x="6843250" y="4075449"/>
              <a:ext cx="874654" cy="387970"/>
              <a:chOff x="6843250" y="4075449"/>
              <a:chExt cx="874654" cy="387970"/>
            </a:xfrm>
          </p:grpSpPr>
          <p:sp>
            <p:nvSpPr>
              <p:cNvPr id="151" name="자유형: 도형 150">
                <a:extLst>
                  <a:ext uri="{FF2B5EF4-FFF2-40B4-BE49-F238E27FC236}">
                    <a16:creationId xmlns:a16="http://schemas.microsoft.com/office/drawing/2014/main" id="{07CA5B2E-F253-B812-8C5B-EA4EB8A8174B}"/>
                  </a:ext>
                </a:extLst>
              </p:cNvPr>
              <p:cNvSpPr/>
              <p:nvPr/>
            </p:nvSpPr>
            <p:spPr>
              <a:xfrm>
                <a:off x="6843250" y="4429538"/>
                <a:ext cx="744803" cy="33881"/>
              </a:xfrm>
              <a:custGeom>
                <a:avLst/>
                <a:gdLst>
                  <a:gd name="connsiteX0" fmla="*/ 730368 w 744803"/>
                  <a:gd name="connsiteY0" fmla="*/ 0 h 33881"/>
                  <a:gd name="connsiteX1" fmla="*/ 744803 w 744803"/>
                  <a:gd name="connsiteY1" fmla="*/ 14435 h 33881"/>
                  <a:gd name="connsiteX2" fmla="*/ 744803 w 744803"/>
                  <a:gd name="connsiteY2" fmla="*/ 19446 h 33881"/>
                  <a:gd name="connsiteX3" fmla="*/ 730368 w 744803"/>
                  <a:gd name="connsiteY3" fmla="*/ 33882 h 33881"/>
                  <a:gd name="connsiteX4" fmla="*/ 14436 w 744803"/>
                  <a:gd name="connsiteY4" fmla="*/ 33882 h 33881"/>
                  <a:gd name="connsiteX5" fmla="*/ 0 w 744803"/>
                  <a:gd name="connsiteY5" fmla="*/ 19446 h 33881"/>
                  <a:gd name="connsiteX6" fmla="*/ 0 w 744803"/>
                  <a:gd name="connsiteY6" fmla="*/ 14435 h 33881"/>
                  <a:gd name="connsiteX7" fmla="*/ 14436 w 744803"/>
                  <a:gd name="connsiteY7" fmla="*/ 0 h 3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4803" h="33881">
                    <a:moveTo>
                      <a:pt x="730368" y="0"/>
                    </a:moveTo>
                    <a:cubicBezTo>
                      <a:pt x="738340" y="0"/>
                      <a:pt x="744803" y="6463"/>
                      <a:pt x="744803" y="14435"/>
                    </a:cubicBezTo>
                    <a:lnTo>
                      <a:pt x="744803" y="19446"/>
                    </a:lnTo>
                    <a:cubicBezTo>
                      <a:pt x="744803" y="27419"/>
                      <a:pt x="738340" y="33882"/>
                      <a:pt x="730368" y="33882"/>
                    </a:cubicBezTo>
                    <a:lnTo>
                      <a:pt x="14436" y="33882"/>
                    </a:lnTo>
                    <a:cubicBezTo>
                      <a:pt x="6463" y="33882"/>
                      <a:pt x="0" y="27419"/>
                      <a:pt x="0" y="19446"/>
                    </a:cubicBezTo>
                    <a:lnTo>
                      <a:pt x="0" y="14435"/>
                    </a:lnTo>
                    <a:cubicBezTo>
                      <a:pt x="0" y="6463"/>
                      <a:pt x="6463" y="0"/>
                      <a:pt x="14436" y="0"/>
                    </a:cubicBez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52" name="자유형: 도형 151">
                <a:extLst>
                  <a:ext uri="{FF2B5EF4-FFF2-40B4-BE49-F238E27FC236}">
                    <a16:creationId xmlns:a16="http://schemas.microsoft.com/office/drawing/2014/main" id="{E7530F4C-FA02-E98A-DB83-920B23A28F47}"/>
                  </a:ext>
                </a:extLst>
              </p:cNvPr>
              <p:cNvSpPr/>
              <p:nvPr/>
            </p:nvSpPr>
            <p:spPr>
              <a:xfrm>
                <a:off x="7026856" y="4075449"/>
                <a:ext cx="691048" cy="387851"/>
              </a:xfrm>
              <a:custGeom>
                <a:avLst/>
                <a:gdLst>
                  <a:gd name="connsiteX0" fmla="*/ 636477 w 691048"/>
                  <a:gd name="connsiteY0" fmla="*/ 387851 h 387851"/>
                  <a:gd name="connsiteX1" fmla="*/ 0 w 691048"/>
                  <a:gd name="connsiteY1" fmla="*/ 387851 h 387851"/>
                  <a:gd name="connsiteX2" fmla="*/ 55356 w 691048"/>
                  <a:gd name="connsiteY2" fmla="*/ 22190 h 387851"/>
                  <a:gd name="connsiteX3" fmla="*/ 80529 w 691048"/>
                  <a:gd name="connsiteY3" fmla="*/ 0 h 387851"/>
                  <a:gd name="connsiteX4" fmla="*/ 666541 w 691048"/>
                  <a:gd name="connsiteY4" fmla="*/ 0 h 387851"/>
                  <a:gd name="connsiteX5" fmla="*/ 690760 w 691048"/>
                  <a:gd name="connsiteY5" fmla="*/ 28990 h 387851"/>
                  <a:gd name="connsiteX6" fmla="*/ 636358 w 691048"/>
                  <a:gd name="connsiteY6" fmla="*/ 387851 h 387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1048" h="387851">
                    <a:moveTo>
                      <a:pt x="636477" y="387851"/>
                    </a:moveTo>
                    <a:lnTo>
                      <a:pt x="0" y="387851"/>
                    </a:lnTo>
                    <a:lnTo>
                      <a:pt x="55356" y="22190"/>
                    </a:lnTo>
                    <a:cubicBezTo>
                      <a:pt x="57265" y="9544"/>
                      <a:pt x="68002" y="0"/>
                      <a:pt x="80529" y="0"/>
                    </a:cubicBezTo>
                    <a:lnTo>
                      <a:pt x="666541" y="0"/>
                    </a:lnTo>
                    <a:cubicBezTo>
                      <a:pt x="681693" y="0"/>
                      <a:pt x="693026" y="13600"/>
                      <a:pt x="690760" y="28990"/>
                    </a:cubicBezTo>
                    <a:lnTo>
                      <a:pt x="636358" y="387851"/>
                    </a:lnTo>
                    <a:close/>
                  </a:path>
                </a:pathLst>
              </a:custGeom>
              <a:solidFill>
                <a:srgbClr val="757E96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53" name="자유형: 도형 152">
                <a:extLst>
                  <a:ext uri="{FF2B5EF4-FFF2-40B4-BE49-F238E27FC236}">
                    <a16:creationId xmlns:a16="http://schemas.microsoft.com/office/drawing/2014/main" id="{B10CE4AE-6DF5-22BC-C506-0AB0E4088AC1}"/>
                  </a:ext>
                </a:extLst>
              </p:cNvPr>
              <p:cNvSpPr/>
              <p:nvPr/>
            </p:nvSpPr>
            <p:spPr>
              <a:xfrm>
                <a:off x="7355414" y="4219686"/>
                <a:ext cx="84465" cy="84465"/>
              </a:xfrm>
              <a:custGeom>
                <a:avLst/>
                <a:gdLst>
                  <a:gd name="connsiteX0" fmla="*/ 84466 w 84465"/>
                  <a:gd name="connsiteY0" fmla="*/ 42233 h 84465"/>
                  <a:gd name="connsiteX1" fmla="*/ 42233 w 84465"/>
                  <a:gd name="connsiteY1" fmla="*/ 84466 h 84465"/>
                  <a:gd name="connsiteX2" fmla="*/ 0 w 84465"/>
                  <a:gd name="connsiteY2" fmla="*/ 42233 h 84465"/>
                  <a:gd name="connsiteX3" fmla="*/ 42233 w 84465"/>
                  <a:gd name="connsiteY3" fmla="*/ 0 h 84465"/>
                  <a:gd name="connsiteX4" fmla="*/ 84466 w 84465"/>
                  <a:gd name="connsiteY4" fmla="*/ 42233 h 84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465" h="84465">
                    <a:moveTo>
                      <a:pt x="84466" y="42233"/>
                    </a:moveTo>
                    <a:cubicBezTo>
                      <a:pt x="84466" y="65558"/>
                      <a:pt x="65558" y="84466"/>
                      <a:pt x="42233" y="84466"/>
                    </a:cubicBezTo>
                    <a:cubicBezTo>
                      <a:pt x="18908" y="84466"/>
                      <a:pt x="0" y="65558"/>
                      <a:pt x="0" y="42233"/>
                    </a:cubicBezTo>
                    <a:cubicBezTo>
                      <a:pt x="0" y="18909"/>
                      <a:pt x="18908" y="0"/>
                      <a:pt x="42233" y="0"/>
                    </a:cubicBezTo>
                    <a:cubicBezTo>
                      <a:pt x="65558" y="0"/>
                      <a:pt x="84466" y="18908"/>
                      <a:pt x="84466" y="422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154" name="자유형: 도형 153">
              <a:extLst>
                <a:ext uri="{FF2B5EF4-FFF2-40B4-BE49-F238E27FC236}">
                  <a16:creationId xmlns:a16="http://schemas.microsoft.com/office/drawing/2014/main" id="{A1EB16CA-DFDD-7D6F-2E9B-D9E602E1E706}"/>
                </a:ext>
              </a:extLst>
            </p:cNvPr>
            <p:cNvSpPr/>
            <p:nvPr/>
          </p:nvSpPr>
          <p:spPr>
            <a:xfrm>
              <a:off x="6844562" y="3265440"/>
              <a:ext cx="227366" cy="248712"/>
            </a:xfrm>
            <a:custGeom>
              <a:avLst/>
              <a:gdLst>
                <a:gd name="connsiteX0" fmla="*/ 225242 w 227366"/>
                <a:gd name="connsiteY0" fmla="*/ 25717 h 248712"/>
                <a:gd name="connsiteX1" fmla="*/ 159746 w 227366"/>
                <a:gd name="connsiteY1" fmla="*/ 12594 h 248712"/>
                <a:gd name="connsiteX2" fmla="*/ 91505 w 227366"/>
                <a:gd name="connsiteY2" fmla="*/ 1379 h 248712"/>
                <a:gd name="connsiteX3" fmla="*/ 32092 w 227366"/>
                <a:gd name="connsiteY3" fmla="*/ 35380 h 248712"/>
                <a:gd name="connsiteX4" fmla="*/ 21474 w 227366"/>
                <a:gd name="connsiteY4" fmla="*/ 50532 h 248712"/>
                <a:gd name="connsiteX5" fmla="*/ 119 w 227366"/>
                <a:gd name="connsiteY5" fmla="*/ 106365 h 248712"/>
                <a:gd name="connsiteX6" fmla="*/ 0 w 227366"/>
                <a:gd name="connsiteY6" fmla="*/ 107678 h 248712"/>
                <a:gd name="connsiteX7" fmla="*/ 34359 w 227366"/>
                <a:gd name="connsiteY7" fmla="*/ 207295 h 248712"/>
                <a:gd name="connsiteX8" fmla="*/ 120614 w 227366"/>
                <a:gd name="connsiteY8" fmla="*/ 248096 h 248712"/>
                <a:gd name="connsiteX9" fmla="*/ 170244 w 227366"/>
                <a:gd name="connsiteY9" fmla="*/ 222685 h 248712"/>
                <a:gd name="connsiteX10" fmla="*/ 203052 w 227366"/>
                <a:gd name="connsiteY10" fmla="*/ 168641 h 248712"/>
                <a:gd name="connsiteX11" fmla="*/ 225362 w 227366"/>
                <a:gd name="connsiteY11" fmla="*/ 25717 h 24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366" h="248712">
                  <a:moveTo>
                    <a:pt x="225242" y="25717"/>
                  </a:moveTo>
                  <a:cubicBezTo>
                    <a:pt x="217965" y="-2677"/>
                    <a:pt x="187543" y="22019"/>
                    <a:pt x="159746" y="12594"/>
                  </a:cubicBezTo>
                  <a:cubicBezTo>
                    <a:pt x="135647" y="4243"/>
                    <a:pt x="117274" y="-3154"/>
                    <a:pt x="91505" y="1379"/>
                  </a:cubicBezTo>
                  <a:cubicBezTo>
                    <a:pt x="68599" y="5316"/>
                    <a:pt x="46409" y="16769"/>
                    <a:pt x="32092" y="35380"/>
                  </a:cubicBezTo>
                  <a:cubicBezTo>
                    <a:pt x="28155" y="40391"/>
                    <a:pt x="24696" y="45521"/>
                    <a:pt x="21474" y="50532"/>
                  </a:cubicBezTo>
                  <a:cubicBezTo>
                    <a:pt x="13004" y="68546"/>
                    <a:pt x="5249" y="87038"/>
                    <a:pt x="119" y="106365"/>
                  </a:cubicBezTo>
                  <a:cubicBezTo>
                    <a:pt x="119" y="106842"/>
                    <a:pt x="119" y="107200"/>
                    <a:pt x="0" y="107678"/>
                  </a:cubicBezTo>
                  <a:cubicBezTo>
                    <a:pt x="1312" y="144900"/>
                    <a:pt x="13839" y="179020"/>
                    <a:pt x="34359" y="207295"/>
                  </a:cubicBezTo>
                  <a:cubicBezTo>
                    <a:pt x="54282" y="234854"/>
                    <a:pt x="86733" y="252272"/>
                    <a:pt x="120614" y="248096"/>
                  </a:cubicBezTo>
                  <a:cubicBezTo>
                    <a:pt x="138629" y="245829"/>
                    <a:pt x="155570" y="238075"/>
                    <a:pt x="170244" y="222685"/>
                  </a:cubicBezTo>
                  <a:cubicBezTo>
                    <a:pt x="184799" y="207295"/>
                    <a:pt x="194820" y="188087"/>
                    <a:pt x="203052" y="168641"/>
                  </a:cubicBezTo>
                  <a:cubicBezTo>
                    <a:pt x="215698" y="138935"/>
                    <a:pt x="233355" y="56974"/>
                    <a:pt x="225362" y="25717"/>
                  </a:cubicBezTo>
                  <a:close/>
                </a:path>
              </a:pathLst>
            </a:custGeom>
            <a:solidFill>
              <a:srgbClr val="CF9378"/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5" name="자유형: 도형 154">
              <a:extLst>
                <a:ext uri="{FF2B5EF4-FFF2-40B4-BE49-F238E27FC236}">
                  <a16:creationId xmlns:a16="http://schemas.microsoft.com/office/drawing/2014/main" id="{69FB3252-3F19-FF50-6F0A-A9965B6B0364}"/>
                </a:ext>
              </a:extLst>
            </p:cNvPr>
            <p:cNvSpPr/>
            <p:nvPr/>
          </p:nvSpPr>
          <p:spPr>
            <a:xfrm>
              <a:off x="6809214" y="3161747"/>
              <a:ext cx="330382" cy="264107"/>
            </a:xfrm>
            <a:custGeom>
              <a:avLst/>
              <a:gdLst>
                <a:gd name="connsiteX0" fmla="*/ 126376 w 330382"/>
                <a:gd name="connsiteY0" fmla="*/ 157208 h 264107"/>
                <a:gd name="connsiteX1" fmla="*/ 127211 w 330382"/>
                <a:gd name="connsiteY1" fmla="*/ 152913 h 264107"/>
                <a:gd name="connsiteX2" fmla="*/ 134727 w 330382"/>
                <a:gd name="connsiteY2" fmla="*/ 117361 h 264107"/>
                <a:gd name="connsiteX3" fmla="*/ 235895 w 330382"/>
                <a:gd name="connsiteY3" fmla="*/ 184528 h 264107"/>
                <a:gd name="connsiteX4" fmla="*/ 316901 w 330382"/>
                <a:gd name="connsiteY4" fmla="*/ 158997 h 264107"/>
                <a:gd name="connsiteX5" fmla="*/ 325253 w 330382"/>
                <a:gd name="connsiteY5" fmla="*/ 144920 h 264107"/>
                <a:gd name="connsiteX6" fmla="*/ 330383 w 330382"/>
                <a:gd name="connsiteY6" fmla="*/ 132393 h 264107"/>
                <a:gd name="connsiteX7" fmla="*/ 296739 w 330382"/>
                <a:gd name="connsiteY7" fmla="*/ 124996 h 264107"/>
                <a:gd name="connsiteX8" fmla="*/ 279798 w 330382"/>
                <a:gd name="connsiteY8" fmla="*/ 91472 h 264107"/>
                <a:gd name="connsiteX9" fmla="*/ 225754 w 330382"/>
                <a:gd name="connsiteY9" fmla="*/ 22635 h 264107"/>
                <a:gd name="connsiteX10" fmla="*/ 141766 w 330382"/>
                <a:gd name="connsiteY10" fmla="*/ 803 h 264107"/>
                <a:gd name="connsiteX11" fmla="*/ 90585 w 330382"/>
                <a:gd name="connsiteY11" fmla="*/ 21322 h 264107"/>
                <a:gd name="connsiteX12" fmla="*/ 71020 w 330382"/>
                <a:gd name="connsiteY12" fmla="*/ 40888 h 264107"/>
                <a:gd name="connsiteX13" fmla="*/ 62311 w 330382"/>
                <a:gd name="connsiteY13" fmla="*/ 67015 h 264107"/>
                <a:gd name="connsiteX14" fmla="*/ 37973 w 330382"/>
                <a:gd name="connsiteY14" fmla="*/ 66299 h 264107"/>
                <a:gd name="connsiteX15" fmla="*/ 21151 w 330382"/>
                <a:gd name="connsiteY15" fmla="*/ 85626 h 264107"/>
                <a:gd name="connsiteX16" fmla="*/ 1944 w 330382"/>
                <a:gd name="connsiteY16" fmla="*/ 192283 h 264107"/>
                <a:gd name="connsiteX17" fmla="*/ 16260 w 330382"/>
                <a:gd name="connsiteY17" fmla="*/ 237737 h 264107"/>
                <a:gd name="connsiteX18" fmla="*/ 44057 w 330382"/>
                <a:gd name="connsiteY18" fmla="*/ 264102 h 264107"/>
                <a:gd name="connsiteX19" fmla="*/ 68276 w 330382"/>
                <a:gd name="connsiteY19" fmla="*/ 211967 h 264107"/>
                <a:gd name="connsiteX20" fmla="*/ 78416 w 330382"/>
                <a:gd name="connsiteY20" fmla="*/ 194072 h 264107"/>
                <a:gd name="connsiteX21" fmla="*/ 107168 w 330382"/>
                <a:gd name="connsiteY21" fmla="*/ 194907 h 264107"/>
                <a:gd name="connsiteX22" fmla="*/ 107287 w 330382"/>
                <a:gd name="connsiteY22" fmla="*/ 179279 h 264107"/>
                <a:gd name="connsiteX23" fmla="*/ 108242 w 330382"/>
                <a:gd name="connsiteY23" fmla="*/ 163769 h 264107"/>
                <a:gd name="connsiteX24" fmla="*/ 120769 w 330382"/>
                <a:gd name="connsiteY24" fmla="*/ 163292 h 264107"/>
                <a:gd name="connsiteX25" fmla="*/ 126257 w 330382"/>
                <a:gd name="connsiteY25" fmla="*/ 157088 h 26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0382" h="264107">
                  <a:moveTo>
                    <a:pt x="126376" y="157208"/>
                  </a:moveTo>
                  <a:cubicBezTo>
                    <a:pt x="126614" y="156015"/>
                    <a:pt x="126853" y="154583"/>
                    <a:pt x="127211" y="152913"/>
                  </a:cubicBezTo>
                  <a:cubicBezTo>
                    <a:pt x="129716" y="141102"/>
                    <a:pt x="132222" y="129172"/>
                    <a:pt x="134727" y="117361"/>
                  </a:cubicBezTo>
                  <a:cubicBezTo>
                    <a:pt x="164672" y="139790"/>
                    <a:pt x="197122" y="171643"/>
                    <a:pt x="235895" y="184528"/>
                  </a:cubicBezTo>
                  <a:cubicBezTo>
                    <a:pt x="265243" y="194311"/>
                    <a:pt x="298290" y="183454"/>
                    <a:pt x="316901" y="158997"/>
                  </a:cubicBezTo>
                  <a:cubicBezTo>
                    <a:pt x="320242" y="154583"/>
                    <a:pt x="322747" y="149811"/>
                    <a:pt x="325253" y="144920"/>
                  </a:cubicBezTo>
                  <a:cubicBezTo>
                    <a:pt x="326326" y="142653"/>
                    <a:pt x="329309" y="133228"/>
                    <a:pt x="330383" y="132393"/>
                  </a:cubicBezTo>
                  <a:cubicBezTo>
                    <a:pt x="320003" y="139551"/>
                    <a:pt x="305090" y="134421"/>
                    <a:pt x="296739" y="124996"/>
                  </a:cubicBezTo>
                  <a:cubicBezTo>
                    <a:pt x="288388" y="115571"/>
                    <a:pt x="284570" y="103164"/>
                    <a:pt x="279798" y="91472"/>
                  </a:cubicBezTo>
                  <a:cubicBezTo>
                    <a:pt x="268584" y="64152"/>
                    <a:pt x="250092" y="39456"/>
                    <a:pt x="225754" y="22635"/>
                  </a:cubicBezTo>
                  <a:cubicBezTo>
                    <a:pt x="201417" y="5813"/>
                    <a:pt x="171114" y="-2777"/>
                    <a:pt x="141766" y="803"/>
                  </a:cubicBezTo>
                  <a:cubicBezTo>
                    <a:pt x="123274" y="2950"/>
                    <a:pt x="105379" y="10108"/>
                    <a:pt x="90585" y="21322"/>
                  </a:cubicBezTo>
                  <a:cubicBezTo>
                    <a:pt x="83308" y="26810"/>
                    <a:pt x="76388" y="33372"/>
                    <a:pt x="71020" y="40888"/>
                  </a:cubicBezTo>
                  <a:cubicBezTo>
                    <a:pt x="68514" y="44348"/>
                    <a:pt x="58016" y="63317"/>
                    <a:pt x="62311" y="67015"/>
                  </a:cubicBezTo>
                  <a:cubicBezTo>
                    <a:pt x="55749" y="61408"/>
                    <a:pt x="45489" y="62005"/>
                    <a:pt x="37973" y="66299"/>
                  </a:cubicBezTo>
                  <a:cubicBezTo>
                    <a:pt x="30457" y="70714"/>
                    <a:pt x="25327" y="78110"/>
                    <a:pt x="21151" y="85626"/>
                  </a:cubicBezTo>
                  <a:cubicBezTo>
                    <a:pt x="2898" y="117599"/>
                    <a:pt x="-3664" y="155895"/>
                    <a:pt x="1944" y="192283"/>
                  </a:cubicBezTo>
                  <a:cubicBezTo>
                    <a:pt x="4449" y="208508"/>
                    <a:pt x="10295" y="222705"/>
                    <a:pt x="16260" y="237737"/>
                  </a:cubicBezTo>
                  <a:cubicBezTo>
                    <a:pt x="21151" y="250025"/>
                    <a:pt x="29145" y="263864"/>
                    <a:pt x="44057" y="264102"/>
                  </a:cubicBezTo>
                  <a:cubicBezTo>
                    <a:pt x="64697" y="264580"/>
                    <a:pt x="62430" y="229863"/>
                    <a:pt x="68276" y="211967"/>
                  </a:cubicBezTo>
                  <a:cubicBezTo>
                    <a:pt x="70542" y="204929"/>
                    <a:pt x="70065" y="196100"/>
                    <a:pt x="78416" y="194072"/>
                  </a:cubicBezTo>
                  <a:cubicBezTo>
                    <a:pt x="86887" y="191925"/>
                    <a:pt x="100607" y="208030"/>
                    <a:pt x="107168" y="194907"/>
                  </a:cubicBezTo>
                  <a:cubicBezTo>
                    <a:pt x="109554" y="190135"/>
                    <a:pt x="108361" y="184528"/>
                    <a:pt x="107287" y="179279"/>
                  </a:cubicBezTo>
                  <a:cubicBezTo>
                    <a:pt x="106214" y="174029"/>
                    <a:pt x="105379" y="168303"/>
                    <a:pt x="108242" y="163769"/>
                  </a:cubicBezTo>
                  <a:cubicBezTo>
                    <a:pt x="108480" y="163292"/>
                    <a:pt x="119218" y="163769"/>
                    <a:pt x="120769" y="163292"/>
                  </a:cubicBezTo>
                  <a:cubicBezTo>
                    <a:pt x="124586" y="161980"/>
                    <a:pt x="125660" y="159952"/>
                    <a:pt x="126257" y="157088"/>
                  </a:cubicBezTo>
                  <a:close/>
                </a:path>
              </a:pathLst>
            </a:custGeom>
            <a:solidFill>
              <a:srgbClr val="485070"/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6" name="자유형: 도형 155">
              <a:extLst>
                <a:ext uri="{FF2B5EF4-FFF2-40B4-BE49-F238E27FC236}">
                  <a16:creationId xmlns:a16="http://schemas.microsoft.com/office/drawing/2014/main" id="{6A8A07BA-B746-1711-8C60-C6FA13E62BA0}"/>
                </a:ext>
              </a:extLst>
            </p:cNvPr>
            <p:cNvSpPr/>
            <p:nvPr/>
          </p:nvSpPr>
          <p:spPr>
            <a:xfrm>
              <a:off x="6869683" y="3175195"/>
              <a:ext cx="14844" cy="76591"/>
            </a:xfrm>
            <a:custGeom>
              <a:avLst/>
              <a:gdLst>
                <a:gd name="connsiteX0" fmla="*/ 14845 w 14844"/>
                <a:gd name="connsiteY0" fmla="*/ 0 h 76591"/>
                <a:gd name="connsiteX1" fmla="*/ 6494 w 14844"/>
                <a:gd name="connsiteY1" fmla="*/ 76592 h 7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844" h="76591">
                  <a:moveTo>
                    <a:pt x="14845" y="0"/>
                  </a:moveTo>
                  <a:cubicBezTo>
                    <a:pt x="-1261" y="21594"/>
                    <a:pt x="-4601" y="52016"/>
                    <a:pt x="6494" y="76592"/>
                  </a:cubicBezTo>
                </a:path>
              </a:pathLst>
            </a:custGeom>
            <a:noFill/>
            <a:ln w="8946" cap="rnd">
              <a:solidFill>
                <a:srgbClr val="48507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7" name="자유형: 도형 156">
              <a:extLst>
                <a:ext uri="{FF2B5EF4-FFF2-40B4-BE49-F238E27FC236}">
                  <a16:creationId xmlns:a16="http://schemas.microsoft.com/office/drawing/2014/main" id="{88690C3D-59B2-9080-F956-82105C3509CA}"/>
                </a:ext>
              </a:extLst>
            </p:cNvPr>
            <p:cNvSpPr/>
            <p:nvPr/>
          </p:nvSpPr>
          <p:spPr>
            <a:xfrm>
              <a:off x="6827502" y="3216985"/>
              <a:ext cx="42113" cy="11299"/>
            </a:xfrm>
            <a:custGeom>
              <a:avLst/>
              <a:gdLst>
                <a:gd name="connsiteX0" fmla="*/ 0 w 42113"/>
                <a:gd name="connsiteY0" fmla="*/ 4619 h 11299"/>
                <a:gd name="connsiteX1" fmla="*/ 42114 w 42113"/>
                <a:gd name="connsiteY1" fmla="*/ 11299 h 1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113" h="11299">
                  <a:moveTo>
                    <a:pt x="0" y="4619"/>
                  </a:moveTo>
                  <a:cubicBezTo>
                    <a:pt x="13123" y="-3613"/>
                    <a:pt x="32092" y="-511"/>
                    <a:pt x="42114" y="11299"/>
                  </a:cubicBezTo>
                </a:path>
              </a:pathLst>
            </a:custGeom>
            <a:noFill/>
            <a:ln w="8946" cap="rnd">
              <a:solidFill>
                <a:srgbClr val="48507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8" name="자유형: 도형 157">
              <a:extLst>
                <a:ext uri="{FF2B5EF4-FFF2-40B4-BE49-F238E27FC236}">
                  <a16:creationId xmlns:a16="http://schemas.microsoft.com/office/drawing/2014/main" id="{14FF7232-574D-087F-9556-6ED39B81FCFD}"/>
                </a:ext>
              </a:extLst>
            </p:cNvPr>
            <p:cNvSpPr/>
            <p:nvPr/>
          </p:nvSpPr>
          <p:spPr>
            <a:xfrm>
              <a:off x="6982595" y="3378605"/>
              <a:ext cx="18611" cy="18611"/>
            </a:xfrm>
            <a:custGeom>
              <a:avLst/>
              <a:gdLst>
                <a:gd name="connsiteX0" fmla="*/ 18611 w 18611"/>
                <a:gd name="connsiteY0" fmla="*/ 9306 h 18611"/>
                <a:gd name="connsiteX1" fmla="*/ 9306 w 18611"/>
                <a:gd name="connsiteY1" fmla="*/ 18611 h 18611"/>
                <a:gd name="connsiteX2" fmla="*/ 0 w 18611"/>
                <a:gd name="connsiteY2" fmla="*/ 9306 h 18611"/>
                <a:gd name="connsiteX3" fmla="*/ 9306 w 18611"/>
                <a:gd name="connsiteY3" fmla="*/ 0 h 18611"/>
                <a:gd name="connsiteX4" fmla="*/ 18611 w 18611"/>
                <a:gd name="connsiteY4" fmla="*/ 9306 h 1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11" h="18611">
                  <a:moveTo>
                    <a:pt x="18611" y="9306"/>
                  </a:moveTo>
                  <a:cubicBezTo>
                    <a:pt x="18611" y="14445"/>
                    <a:pt x="14445" y="18611"/>
                    <a:pt x="9306" y="18611"/>
                  </a:cubicBezTo>
                  <a:cubicBezTo>
                    <a:pt x="4166" y="18611"/>
                    <a:pt x="0" y="14445"/>
                    <a:pt x="0" y="9306"/>
                  </a:cubicBezTo>
                  <a:cubicBezTo>
                    <a:pt x="0" y="4166"/>
                    <a:pt x="4166" y="0"/>
                    <a:pt x="9306" y="0"/>
                  </a:cubicBezTo>
                  <a:cubicBezTo>
                    <a:pt x="14445" y="0"/>
                    <a:pt x="18611" y="4166"/>
                    <a:pt x="18611" y="9306"/>
                  </a:cubicBezTo>
                  <a:close/>
                </a:path>
              </a:pathLst>
            </a:custGeom>
            <a:solidFill>
              <a:srgbClr val="485070"/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9" name="자유형: 도형 158">
              <a:extLst>
                <a:ext uri="{FF2B5EF4-FFF2-40B4-BE49-F238E27FC236}">
                  <a16:creationId xmlns:a16="http://schemas.microsoft.com/office/drawing/2014/main" id="{DC0102AA-CE10-14A2-6F05-AC670ACD2889}"/>
                </a:ext>
              </a:extLst>
            </p:cNvPr>
            <p:cNvSpPr/>
            <p:nvPr/>
          </p:nvSpPr>
          <p:spPr>
            <a:xfrm>
              <a:off x="6984623" y="3361563"/>
              <a:ext cx="18730" cy="1771"/>
            </a:xfrm>
            <a:custGeom>
              <a:avLst/>
              <a:gdLst>
                <a:gd name="connsiteX0" fmla="*/ 0 w 18730"/>
                <a:gd name="connsiteY0" fmla="*/ 1294 h 1771"/>
                <a:gd name="connsiteX1" fmla="*/ 18730 w 18730"/>
                <a:gd name="connsiteY1" fmla="*/ 1771 h 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730" h="1771">
                  <a:moveTo>
                    <a:pt x="0" y="1294"/>
                  </a:moveTo>
                  <a:cubicBezTo>
                    <a:pt x="6084" y="-615"/>
                    <a:pt x="12765" y="-376"/>
                    <a:pt x="18730" y="1771"/>
                  </a:cubicBezTo>
                </a:path>
              </a:pathLst>
            </a:custGeom>
            <a:noFill/>
            <a:ln w="8946" cap="rnd">
              <a:solidFill>
                <a:srgbClr val="48507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0" name="자유형: 도형 159">
              <a:extLst>
                <a:ext uri="{FF2B5EF4-FFF2-40B4-BE49-F238E27FC236}">
                  <a16:creationId xmlns:a16="http://schemas.microsoft.com/office/drawing/2014/main" id="{6A7BD045-B658-14A4-A3B9-C08A6193609A}"/>
                </a:ext>
              </a:extLst>
            </p:cNvPr>
            <p:cNvSpPr/>
            <p:nvPr/>
          </p:nvSpPr>
          <p:spPr>
            <a:xfrm>
              <a:off x="7041291" y="3388149"/>
              <a:ext cx="18611" cy="18611"/>
            </a:xfrm>
            <a:custGeom>
              <a:avLst/>
              <a:gdLst>
                <a:gd name="connsiteX0" fmla="*/ 18611 w 18611"/>
                <a:gd name="connsiteY0" fmla="*/ 9306 h 18611"/>
                <a:gd name="connsiteX1" fmla="*/ 9306 w 18611"/>
                <a:gd name="connsiteY1" fmla="*/ 18611 h 18611"/>
                <a:gd name="connsiteX2" fmla="*/ 0 w 18611"/>
                <a:gd name="connsiteY2" fmla="*/ 9306 h 18611"/>
                <a:gd name="connsiteX3" fmla="*/ 9306 w 18611"/>
                <a:gd name="connsiteY3" fmla="*/ 0 h 18611"/>
                <a:gd name="connsiteX4" fmla="*/ 18611 w 18611"/>
                <a:gd name="connsiteY4" fmla="*/ 9306 h 1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11" h="18611">
                  <a:moveTo>
                    <a:pt x="18611" y="9306"/>
                  </a:moveTo>
                  <a:cubicBezTo>
                    <a:pt x="18611" y="14435"/>
                    <a:pt x="14436" y="18611"/>
                    <a:pt x="9306" y="18611"/>
                  </a:cubicBezTo>
                  <a:cubicBezTo>
                    <a:pt x="4176" y="18611"/>
                    <a:pt x="0" y="14435"/>
                    <a:pt x="0" y="9306"/>
                  </a:cubicBezTo>
                  <a:cubicBezTo>
                    <a:pt x="0" y="4175"/>
                    <a:pt x="4176" y="0"/>
                    <a:pt x="9306" y="0"/>
                  </a:cubicBezTo>
                  <a:cubicBezTo>
                    <a:pt x="14436" y="0"/>
                    <a:pt x="18611" y="4175"/>
                    <a:pt x="18611" y="9306"/>
                  </a:cubicBezTo>
                  <a:close/>
                </a:path>
              </a:pathLst>
            </a:custGeom>
            <a:solidFill>
              <a:srgbClr val="485070"/>
            </a:solidFill>
            <a:ln w="119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1" name="자유형: 도형 160">
              <a:extLst>
                <a:ext uri="{FF2B5EF4-FFF2-40B4-BE49-F238E27FC236}">
                  <a16:creationId xmlns:a16="http://schemas.microsoft.com/office/drawing/2014/main" id="{88F613EA-F622-ACA9-D772-1007EE4C3860}"/>
                </a:ext>
              </a:extLst>
            </p:cNvPr>
            <p:cNvSpPr/>
            <p:nvPr/>
          </p:nvSpPr>
          <p:spPr>
            <a:xfrm>
              <a:off x="7043439" y="3371107"/>
              <a:ext cx="18730" cy="1771"/>
            </a:xfrm>
            <a:custGeom>
              <a:avLst/>
              <a:gdLst>
                <a:gd name="connsiteX0" fmla="*/ 0 w 18730"/>
                <a:gd name="connsiteY0" fmla="*/ 1294 h 1771"/>
                <a:gd name="connsiteX1" fmla="*/ 18730 w 18730"/>
                <a:gd name="connsiteY1" fmla="*/ 1772 h 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730" h="1771">
                  <a:moveTo>
                    <a:pt x="0" y="1294"/>
                  </a:moveTo>
                  <a:cubicBezTo>
                    <a:pt x="6084" y="-614"/>
                    <a:pt x="12765" y="-376"/>
                    <a:pt x="18730" y="1772"/>
                  </a:cubicBezTo>
                </a:path>
              </a:pathLst>
            </a:custGeom>
            <a:noFill/>
            <a:ln w="8946" cap="rnd">
              <a:solidFill>
                <a:srgbClr val="48507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2" name="자유형: 도형 161">
              <a:extLst>
                <a:ext uri="{FF2B5EF4-FFF2-40B4-BE49-F238E27FC236}">
                  <a16:creationId xmlns:a16="http://schemas.microsoft.com/office/drawing/2014/main" id="{ED95BE57-39AF-3561-F589-6DD6FA0C21B3}"/>
                </a:ext>
              </a:extLst>
            </p:cNvPr>
            <p:cNvSpPr/>
            <p:nvPr/>
          </p:nvSpPr>
          <p:spPr>
            <a:xfrm>
              <a:off x="7024112" y="3401869"/>
              <a:ext cx="11220" cy="33777"/>
            </a:xfrm>
            <a:custGeom>
              <a:avLst/>
              <a:gdLst>
                <a:gd name="connsiteX0" fmla="*/ 2386 w 11220"/>
                <a:gd name="connsiteY0" fmla="*/ 0 h 33777"/>
                <a:gd name="connsiteX1" fmla="*/ 8470 w 11220"/>
                <a:gd name="connsiteY1" fmla="*/ 23264 h 33777"/>
                <a:gd name="connsiteX2" fmla="*/ 11214 w 11220"/>
                <a:gd name="connsiteY2" fmla="*/ 28871 h 33777"/>
                <a:gd name="connsiteX3" fmla="*/ 6800 w 11220"/>
                <a:gd name="connsiteY3" fmla="*/ 33524 h 33777"/>
                <a:gd name="connsiteX4" fmla="*/ 0 w 11220"/>
                <a:gd name="connsiteY4" fmla="*/ 33166 h 3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20" h="33777">
                  <a:moveTo>
                    <a:pt x="2386" y="0"/>
                  </a:moveTo>
                  <a:cubicBezTo>
                    <a:pt x="1312" y="8113"/>
                    <a:pt x="3579" y="16702"/>
                    <a:pt x="8470" y="23264"/>
                  </a:cubicBezTo>
                  <a:cubicBezTo>
                    <a:pt x="9783" y="24934"/>
                    <a:pt x="11334" y="26843"/>
                    <a:pt x="11214" y="28871"/>
                  </a:cubicBezTo>
                  <a:cubicBezTo>
                    <a:pt x="11214" y="31138"/>
                    <a:pt x="8948" y="32928"/>
                    <a:pt x="6800" y="33524"/>
                  </a:cubicBezTo>
                  <a:cubicBezTo>
                    <a:pt x="4533" y="34120"/>
                    <a:pt x="2267" y="33524"/>
                    <a:pt x="0" y="33166"/>
                  </a:cubicBezTo>
                </a:path>
              </a:pathLst>
            </a:custGeom>
            <a:noFill/>
            <a:ln w="8946" cap="rnd">
              <a:solidFill>
                <a:srgbClr val="48507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3" name="자유형: 도형 162">
              <a:extLst>
                <a:ext uri="{FF2B5EF4-FFF2-40B4-BE49-F238E27FC236}">
                  <a16:creationId xmlns:a16="http://schemas.microsoft.com/office/drawing/2014/main" id="{A1F373FF-DBFE-E757-1EB8-EAB6D149A558}"/>
                </a:ext>
              </a:extLst>
            </p:cNvPr>
            <p:cNvSpPr/>
            <p:nvPr/>
          </p:nvSpPr>
          <p:spPr>
            <a:xfrm>
              <a:off x="6984623" y="3452811"/>
              <a:ext cx="32092" cy="9083"/>
            </a:xfrm>
            <a:custGeom>
              <a:avLst/>
              <a:gdLst>
                <a:gd name="connsiteX0" fmla="*/ 0 w 32092"/>
                <a:gd name="connsiteY0" fmla="*/ 0 h 9083"/>
                <a:gd name="connsiteX1" fmla="*/ 32092 w 32092"/>
                <a:gd name="connsiteY1" fmla="*/ 8232 h 9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092" h="9083">
                  <a:moveTo>
                    <a:pt x="0" y="0"/>
                  </a:moveTo>
                  <a:cubicBezTo>
                    <a:pt x="8590" y="7635"/>
                    <a:pt x="20878" y="10737"/>
                    <a:pt x="32092" y="8232"/>
                  </a:cubicBezTo>
                </a:path>
              </a:pathLst>
            </a:custGeom>
            <a:noFill/>
            <a:ln w="8946" cap="rnd">
              <a:solidFill>
                <a:srgbClr val="48507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164" name="그래픽 52">
              <a:extLst>
                <a:ext uri="{FF2B5EF4-FFF2-40B4-BE49-F238E27FC236}">
                  <a16:creationId xmlns:a16="http://schemas.microsoft.com/office/drawing/2014/main" id="{E5BADAFE-7DB7-B952-4814-6340D6EBF223}"/>
                </a:ext>
              </a:extLst>
            </p:cNvPr>
            <p:cNvGrpSpPr/>
            <p:nvPr/>
          </p:nvGrpSpPr>
          <p:grpSpPr>
            <a:xfrm>
              <a:off x="6842057" y="3336969"/>
              <a:ext cx="68240" cy="68240"/>
              <a:chOff x="6842057" y="3336969"/>
              <a:chExt cx="68240" cy="68240"/>
            </a:xfrm>
          </p:grpSpPr>
          <p:sp>
            <p:nvSpPr>
              <p:cNvPr id="165" name="자유형: 도형 164">
                <a:extLst>
                  <a:ext uri="{FF2B5EF4-FFF2-40B4-BE49-F238E27FC236}">
                    <a16:creationId xmlns:a16="http://schemas.microsoft.com/office/drawing/2014/main" id="{FF15EB73-346C-3C93-4578-93EB3F7AF358}"/>
                  </a:ext>
                </a:extLst>
              </p:cNvPr>
              <p:cNvSpPr/>
              <p:nvPr/>
            </p:nvSpPr>
            <p:spPr>
              <a:xfrm>
                <a:off x="6842057" y="3336969"/>
                <a:ext cx="68240" cy="68240"/>
              </a:xfrm>
              <a:custGeom>
                <a:avLst/>
                <a:gdLst>
                  <a:gd name="connsiteX0" fmla="*/ 0 w 68240"/>
                  <a:gd name="connsiteY0" fmla="*/ 34120 h 68240"/>
                  <a:gd name="connsiteX1" fmla="*/ 34120 w 68240"/>
                  <a:gd name="connsiteY1" fmla="*/ 68241 h 68240"/>
                  <a:gd name="connsiteX2" fmla="*/ 68241 w 68240"/>
                  <a:gd name="connsiteY2" fmla="*/ 34120 h 68240"/>
                  <a:gd name="connsiteX3" fmla="*/ 34120 w 68240"/>
                  <a:gd name="connsiteY3" fmla="*/ 0 h 68240"/>
                  <a:gd name="connsiteX4" fmla="*/ 0 w 68240"/>
                  <a:gd name="connsiteY4" fmla="*/ 34120 h 68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240" h="68240">
                    <a:moveTo>
                      <a:pt x="0" y="34120"/>
                    </a:moveTo>
                    <a:cubicBezTo>
                      <a:pt x="0" y="52970"/>
                      <a:pt x="15271" y="68241"/>
                      <a:pt x="34120" y="68241"/>
                    </a:cubicBezTo>
                    <a:cubicBezTo>
                      <a:pt x="52970" y="68241"/>
                      <a:pt x="68241" y="52970"/>
                      <a:pt x="68241" y="34120"/>
                    </a:cubicBezTo>
                    <a:cubicBezTo>
                      <a:pt x="68241" y="15271"/>
                      <a:pt x="52970" y="0"/>
                      <a:pt x="34120" y="0"/>
                    </a:cubicBezTo>
                    <a:cubicBezTo>
                      <a:pt x="15271" y="0"/>
                      <a:pt x="0" y="15271"/>
                      <a:pt x="0" y="34120"/>
                    </a:cubicBezTo>
                    <a:close/>
                  </a:path>
                </a:pathLst>
              </a:custGeom>
              <a:solidFill>
                <a:srgbClr val="CF9378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66" name="자유형: 도형 165">
                <a:extLst>
                  <a:ext uri="{FF2B5EF4-FFF2-40B4-BE49-F238E27FC236}">
                    <a16:creationId xmlns:a16="http://schemas.microsoft.com/office/drawing/2014/main" id="{6CA5343C-05AC-2C26-B228-68FC492B8EF5}"/>
                  </a:ext>
                </a:extLst>
              </p:cNvPr>
              <p:cNvSpPr/>
              <p:nvPr/>
            </p:nvSpPr>
            <p:spPr>
              <a:xfrm>
                <a:off x="6868286" y="3356312"/>
                <a:ext cx="17652" cy="27661"/>
              </a:xfrm>
              <a:custGeom>
                <a:avLst/>
                <a:gdLst>
                  <a:gd name="connsiteX0" fmla="*/ 1210 w 17652"/>
                  <a:gd name="connsiteY0" fmla="*/ 103 h 27661"/>
                  <a:gd name="connsiteX1" fmla="*/ 14453 w 17652"/>
                  <a:gd name="connsiteY1" fmla="*/ 5352 h 27661"/>
                  <a:gd name="connsiteX2" fmla="*/ 16839 w 17652"/>
                  <a:gd name="connsiteY2" fmla="*/ 19430 h 27661"/>
                  <a:gd name="connsiteX3" fmla="*/ 5624 w 17652"/>
                  <a:gd name="connsiteY3" fmla="*/ 17879 h 27661"/>
                  <a:gd name="connsiteX4" fmla="*/ 17 w 17652"/>
                  <a:gd name="connsiteY4" fmla="*/ 27662 h 2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52" h="27661">
                    <a:moveTo>
                      <a:pt x="1210" y="103"/>
                    </a:moveTo>
                    <a:cubicBezTo>
                      <a:pt x="6102" y="-494"/>
                      <a:pt x="11351" y="1535"/>
                      <a:pt x="14453" y="5352"/>
                    </a:cubicBezTo>
                    <a:cubicBezTo>
                      <a:pt x="17555" y="9170"/>
                      <a:pt x="18509" y="14777"/>
                      <a:pt x="16839" y="19430"/>
                    </a:cubicBezTo>
                    <a:cubicBezTo>
                      <a:pt x="13856" y="16686"/>
                      <a:pt x="9323" y="16089"/>
                      <a:pt x="5624" y="17879"/>
                    </a:cubicBezTo>
                    <a:cubicBezTo>
                      <a:pt x="2045" y="19668"/>
                      <a:pt x="-221" y="23725"/>
                      <a:pt x="17" y="27662"/>
                    </a:cubicBezTo>
                  </a:path>
                </a:pathLst>
              </a:custGeom>
              <a:noFill/>
              <a:ln w="8946" cap="rnd">
                <a:solidFill>
                  <a:srgbClr val="485070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grpSp>
        <p:nvGrpSpPr>
          <p:cNvPr id="167" name="그래픽 52">
            <a:extLst>
              <a:ext uri="{FF2B5EF4-FFF2-40B4-BE49-F238E27FC236}">
                <a16:creationId xmlns:a16="http://schemas.microsoft.com/office/drawing/2014/main" id="{66FA3C7C-1AE1-3BBC-4B71-E65D7CD79E39}"/>
              </a:ext>
            </a:extLst>
          </p:cNvPr>
          <p:cNvGrpSpPr/>
          <p:nvPr/>
        </p:nvGrpSpPr>
        <p:grpSpPr>
          <a:xfrm>
            <a:off x="9713182" y="2398838"/>
            <a:ext cx="1026356" cy="3084361"/>
            <a:chOff x="9713182" y="2398838"/>
            <a:chExt cx="1026356" cy="3084361"/>
          </a:xfrm>
        </p:grpSpPr>
        <p:grpSp>
          <p:nvGrpSpPr>
            <p:cNvPr id="168" name="그래픽 52">
              <a:extLst>
                <a:ext uri="{FF2B5EF4-FFF2-40B4-BE49-F238E27FC236}">
                  <a16:creationId xmlns:a16="http://schemas.microsoft.com/office/drawing/2014/main" id="{1D837E06-DE26-144B-D4C7-FC9CC9ED41EF}"/>
                </a:ext>
              </a:extLst>
            </p:cNvPr>
            <p:cNvGrpSpPr/>
            <p:nvPr/>
          </p:nvGrpSpPr>
          <p:grpSpPr>
            <a:xfrm>
              <a:off x="9842769" y="3482054"/>
              <a:ext cx="873009" cy="2001144"/>
              <a:chOff x="9842769" y="3482054"/>
              <a:chExt cx="873009" cy="2001144"/>
            </a:xfrm>
          </p:grpSpPr>
          <p:grpSp>
            <p:nvGrpSpPr>
              <p:cNvPr id="169" name="그래픽 52">
                <a:extLst>
                  <a:ext uri="{FF2B5EF4-FFF2-40B4-BE49-F238E27FC236}">
                    <a16:creationId xmlns:a16="http://schemas.microsoft.com/office/drawing/2014/main" id="{3D9DEC01-387C-593C-0F08-4F5BE77AAFD2}"/>
                  </a:ext>
                </a:extLst>
              </p:cNvPr>
              <p:cNvGrpSpPr/>
              <p:nvPr/>
            </p:nvGrpSpPr>
            <p:grpSpPr>
              <a:xfrm>
                <a:off x="10321146" y="3500186"/>
                <a:ext cx="394633" cy="1970495"/>
                <a:chOff x="10321146" y="3500186"/>
                <a:chExt cx="394633" cy="1970495"/>
              </a:xfrm>
            </p:grpSpPr>
            <p:sp>
              <p:nvSpPr>
                <p:cNvPr id="170" name="자유형: 도형 169">
                  <a:extLst>
                    <a:ext uri="{FF2B5EF4-FFF2-40B4-BE49-F238E27FC236}">
                      <a16:creationId xmlns:a16="http://schemas.microsoft.com/office/drawing/2014/main" id="{CD21B817-AEC4-357E-84C3-D8211DC2AAC2}"/>
                    </a:ext>
                  </a:extLst>
                </p:cNvPr>
                <p:cNvSpPr/>
                <p:nvPr/>
              </p:nvSpPr>
              <p:spPr>
                <a:xfrm>
                  <a:off x="10347233" y="5320991"/>
                  <a:ext cx="322895" cy="149690"/>
                </a:xfrm>
                <a:custGeom>
                  <a:avLst/>
                  <a:gdLst>
                    <a:gd name="connsiteX0" fmla="*/ 313805 w 322895"/>
                    <a:gd name="connsiteY0" fmla="*/ 569 h 149690"/>
                    <a:gd name="connsiteX1" fmla="*/ 177562 w 322895"/>
                    <a:gd name="connsiteY1" fmla="*/ 19657 h 149690"/>
                    <a:gd name="connsiteX2" fmla="*/ 176130 w 322895"/>
                    <a:gd name="connsiteY2" fmla="*/ 20970 h 149690"/>
                    <a:gd name="connsiteX3" fmla="*/ 28315 w 322895"/>
                    <a:gd name="connsiteY3" fmla="*/ 95176 h 149690"/>
                    <a:gd name="connsiteX4" fmla="*/ 6244 w 322895"/>
                    <a:gd name="connsiteY4" fmla="*/ 107822 h 149690"/>
                    <a:gd name="connsiteX5" fmla="*/ 50744 w 322895"/>
                    <a:gd name="connsiteY5" fmla="*/ 149100 h 149690"/>
                    <a:gd name="connsiteX6" fmla="*/ 137357 w 322895"/>
                    <a:gd name="connsiteY6" fmla="*/ 140630 h 149690"/>
                    <a:gd name="connsiteX7" fmla="*/ 314043 w 322895"/>
                    <a:gd name="connsiteY7" fmla="*/ 119275 h 149690"/>
                    <a:gd name="connsiteX8" fmla="*/ 320128 w 322895"/>
                    <a:gd name="connsiteY8" fmla="*/ 116173 h 149690"/>
                    <a:gd name="connsiteX9" fmla="*/ 321560 w 322895"/>
                    <a:gd name="connsiteY9" fmla="*/ 110804 h 149690"/>
                    <a:gd name="connsiteX10" fmla="*/ 313924 w 322895"/>
                    <a:gd name="connsiteY10" fmla="*/ 569 h 149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2895" h="149690">
                      <a:moveTo>
                        <a:pt x="313805" y="569"/>
                      </a:moveTo>
                      <a:cubicBezTo>
                        <a:pt x="312851" y="-3726"/>
                        <a:pt x="191043" y="17629"/>
                        <a:pt x="177562" y="19657"/>
                      </a:cubicBezTo>
                      <a:cubicBezTo>
                        <a:pt x="177085" y="20135"/>
                        <a:pt x="176607" y="20492"/>
                        <a:pt x="176130" y="20970"/>
                      </a:cubicBezTo>
                      <a:cubicBezTo>
                        <a:pt x="134016" y="56760"/>
                        <a:pt x="80569" y="76207"/>
                        <a:pt x="28315" y="95176"/>
                      </a:cubicBezTo>
                      <a:cubicBezTo>
                        <a:pt x="20202" y="98158"/>
                        <a:pt x="11851" y="101260"/>
                        <a:pt x="6244" y="107822"/>
                      </a:cubicBezTo>
                      <a:cubicBezTo>
                        <a:pt x="-17497" y="135619"/>
                        <a:pt x="32848" y="147669"/>
                        <a:pt x="50744" y="149100"/>
                      </a:cubicBezTo>
                      <a:cubicBezTo>
                        <a:pt x="79973" y="151605"/>
                        <a:pt x="108963" y="145640"/>
                        <a:pt x="137357" y="140630"/>
                      </a:cubicBezTo>
                      <a:cubicBezTo>
                        <a:pt x="196054" y="130251"/>
                        <a:pt x="255943" y="133710"/>
                        <a:pt x="314043" y="119275"/>
                      </a:cubicBezTo>
                      <a:cubicBezTo>
                        <a:pt x="316310" y="118678"/>
                        <a:pt x="318816" y="117963"/>
                        <a:pt x="320128" y="116173"/>
                      </a:cubicBezTo>
                      <a:cubicBezTo>
                        <a:pt x="321202" y="114622"/>
                        <a:pt x="321440" y="112713"/>
                        <a:pt x="321560" y="110804"/>
                      </a:cubicBezTo>
                      <a:cubicBezTo>
                        <a:pt x="324781" y="74178"/>
                        <a:pt x="322156" y="36837"/>
                        <a:pt x="313924" y="569"/>
                      </a:cubicBezTo>
                      <a:close/>
                    </a:path>
                  </a:pathLst>
                </a:custGeom>
                <a:solidFill>
                  <a:srgbClr val="485070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1" name="자유형: 도형 170">
                  <a:extLst>
                    <a:ext uri="{FF2B5EF4-FFF2-40B4-BE49-F238E27FC236}">
                      <a16:creationId xmlns:a16="http://schemas.microsoft.com/office/drawing/2014/main" id="{1646A621-8601-5F77-F9EC-F4531679C3D0}"/>
                    </a:ext>
                  </a:extLst>
                </p:cNvPr>
                <p:cNvSpPr/>
                <p:nvPr/>
              </p:nvSpPr>
              <p:spPr>
                <a:xfrm>
                  <a:off x="10321146" y="3500188"/>
                  <a:ext cx="394633" cy="1854428"/>
                </a:xfrm>
                <a:custGeom>
                  <a:avLst/>
                  <a:gdLst>
                    <a:gd name="connsiteX0" fmla="*/ 73133 w 394633"/>
                    <a:gd name="connsiteY0" fmla="*/ 964663 h 1854428"/>
                    <a:gd name="connsiteX1" fmla="*/ 189811 w 394633"/>
                    <a:gd name="connsiteY1" fmla="*/ 1851794 h 1854428"/>
                    <a:gd name="connsiteX2" fmla="*/ 350152 w 394633"/>
                    <a:gd name="connsiteY2" fmla="*/ 1841892 h 1854428"/>
                    <a:gd name="connsiteX3" fmla="*/ 372939 w 394633"/>
                    <a:gd name="connsiteY3" fmla="*/ 1046147 h 1854428"/>
                    <a:gd name="connsiteX4" fmla="*/ 371150 w 394633"/>
                    <a:gd name="connsiteY4" fmla="*/ 702795 h 1854428"/>
                    <a:gd name="connsiteX5" fmla="*/ 266044 w 394633"/>
                    <a:gd name="connsiteY5" fmla="*/ 75385 h 1854428"/>
                    <a:gd name="connsiteX6" fmla="*/ 128847 w 394633"/>
                    <a:gd name="connsiteY6" fmla="*/ 344 h 1854428"/>
                    <a:gd name="connsiteX7" fmla="*/ 37819 w 394633"/>
                    <a:gd name="connsiteY7" fmla="*/ 54865 h 1854428"/>
                    <a:gd name="connsiteX8" fmla="*/ 20640 w 394633"/>
                    <a:gd name="connsiteY8" fmla="*/ 488767 h 1854428"/>
                    <a:gd name="connsiteX9" fmla="*/ 73133 w 394633"/>
                    <a:gd name="connsiteY9" fmla="*/ 964663 h 1854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4633" h="1854428">
                      <a:moveTo>
                        <a:pt x="73133" y="964663"/>
                      </a:moveTo>
                      <a:cubicBezTo>
                        <a:pt x="102600" y="1257908"/>
                        <a:pt x="156167" y="1558788"/>
                        <a:pt x="189811" y="1851794"/>
                      </a:cubicBezTo>
                      <a:cubicBezTo>
                        <a:pt x="258528" y="1857759"/>
                        <a:pt x="283462" y="1853226"/>
                        <a:pt x="350152" y="1841892"/>
                      </a:cubicBezTo>
                      <a:cubicBezTo>
                        <a:pt x="393936" y="1523236"/>
                        <a:pt x="412428" y="1369456"/>
                        <a:pt x="372939" y="1046147"/>
                      </a:cubicBezTo>
                      <a:cubicBezTo>
                        <a:pt x="368883" y="1012981"/>
                        <a:pt x="372343" y="738109"/>
                        <a:pt x="371150" y="702795"/>
                      </a:cubicBezTo>
                      <a:cubicBezTo>
                        <a:pt x="364111" y="492704"/>
                        <a:pt x="392266" y="252787"/>
                        <a:pt x="266044" y="75385"/>
                      </a:cubicBezTo>
                      <a:cubicBezTo>
                        <a:pt x="234191" y="30527"/>
                        <a:pt x="181937" y="-3832"/>
                        <a:pt x="128847" y="344"/>
                      </a:cubicBezTo>
                      <a:cubicBezTo>
                        <a:pt x="90074" y="3327"/>
                        <a:pt x="60129" y="24562"/>
                        <a:pt x="37819" y="54865"/>
                      </a:cubicBezTo>
                      <a:cubicBezTo>
                        <a:pt x="-27319" y="143387"/>
                        <a:pt x="8948" y="383781"/>
                        <a:pt x="20640" y="488767"/>
                      </a:cubicBezTo>
                      <a:cubicBezTo>
                        <a:pt x="36030" y="627873"/>
                        <a:pt x="59175" y="824960"/>
                        <a:pt x="73133" y="964663"/>
                      </a:cubicBezTo>
                      <a:close/>
                    </a:path>
                  </a:pathLst>
                </a:custGeom>
                <a:solidFill>
                  <a:srgbClr val="757E96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2" name="자유형: 도형 171">
                  <a:extLst>
                    <a:ext uri="{FF2B5EF4-FFF2-40B4-BE49-F238E27FC236}">
                      <a16:creationId xmlns:a16="http://schemas.microsoft.com/office/drawing/2014/main" id="{0C8486E3-7B48-8C62-CAD0-6665D59BCF91}"/>
                    </a:ext>
                  </a:extLst>
                </p:cNvPr>
                <p:cNvSpPr/>
                <p:nvPr/>
              </p:nvSpPr>
              <p:spPr>
                <a:xfrm>
                  <a:off x="10321384" y="3500186"/>
                  <a:ext cx="241765" cy="1147078"/>
                </a:xfrm>
                <a:custGeom>
                  <a:avLst/>
                  <a:gdLst>
                    <a:gd name="connsiteX0" fmla="*/ 93653 w 241765"/>
                    <a:gd name="connsiteY0" fmla="*/ 1147078 h 1147078"/>
                    <a:gd name="connsiteX1" fmla="*/ 134454 w 241765"/>
                    <a:gd name="connsiteY1" fmla="*/ 995684 h 1147078"/>
                    <a:gd name="connsiteX2" fmla="*/ 230493 w 241765"/>
                    <a:gd name="connsiteY2" fmla="*/ 458824 h 1147078"/>
                    <a:gd name="connsiteX3" fmla="*/ 241707 w 241765"/>
                    <a:gd name="connsiteY3" fmla="*/ 329858 h 1147078"/>
                    <a:gd name="connsiteX4" fmla="*/ 231686 w 241765"/>
                    <a:gd name="connsiteY4" fmla="*/ 198149 h 1147078"/>
                    <a:gd name="connsiteX5" fmla="*/ 206990 w 241765"/>
                    <a:gd name="connsiteY5" fmla="*/ 20508 h 1147078"/>
                    <a:gd name="connsiteX6" fmla="*/ 128847 w 241765"/>
                    <a:gd name="connsiteY6" fmla="*/ 346 h 1147078"/>
                    <a:gd name="connsiteX7" fmla="*/ 37820 w 241765"/>
                    <a:gd name="connsiteY7" fmla="*/ 54867 h 1147078"/>
                    <a:gd name="connsiteX8" fmla="*/ 20640 w 241765"/>
                    <a:gd name="connsiteY8" fmla="*/ 488769 h 1147078"/>
                    <a:gd name="connsiteX9" fmla="*/ 73133 w 241765"/>
                    <a:gd name="connsiteY9" fmla="*/ 964665 h 1147078"/>
                    <a:gd name="connsiteX10" fmla="*/ 93772 w 241765"/>
                    <a:gd name="connsiteY10" fmla="*/ 1147078 h 1147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1765" h="1147078">
                      <a:moveTo>
                        <a:pt x="93653" y="1147078"/>
                      </a:moveTo>
                      <a:cubicBezTo>
                        <a:pt x="105583" y="1096255"/>
                        <a:pt x="120138" y="1045910"/>
                        <a:pt x="134454" y="995684"/>
                      </a:cubicBezTo>
                      <a:cubicBezTo>
                        <a:pt x="184681" y="819952"/>
                        <a:pt x="205320" y="639448"/>
                        <a:pt x="230493" y="458824"/>
                      </a:cubicBezTo>
                      <a:cubicBezTo>
                        <a:pt x="236458" y="415994"/>
                        <a:pt x="242423" y="373165"/>
                        <a:pt x="241707" y="329858"/>
                      </a:cubicBezTo>
                      <a:cubicBezTo>
                        <a:pt x="240872" y="285955"/>
                        <a:pt x="235145" y="241933"/>
                        <a:pt x="231686" y="198149"/>
                      </a:cubicBezTo>
                      <a:cubicBezTo>
                        <a:pt x="226913" y="138498"/>
                        <a:pt x="221068" y="78489"/>
                        <a:pt x="206990" y="20508"/>
                      </a:cubicBezTo>
                      <a:cubicBezTo>
                        <a:pt x="182891" y="6192"/>
                        <a:pt x="156048" y="-1802"/>
                        <a:pt x="128847" y="346"/>
                      </a:cubicBezTo>
                      <a:cubicBezTo>
                        <a:pt x="90074" y="3328"/>
                        <a:pt x="60129" y="24564"/>
                        <a:pt x="37820" y="54867"/>
                      </a:cubicBezTo>
                      <a:cubicBezTo>
                        <a:pt x="-27320" y="143389"/>
                        <a:pt x="8948" y="383783"/>
                        <a:pt x="20640" y="488769"/>
                      </a:cubicBezTo>
                      <a:cubicBezTo>
                        <a:pt x="36030" y="627875"/>
                        <a:pt x="59174" y="824962"/>
                        <a:pt x="73133" y="964665"/>
                      </a:cubicBezTo>
                      <a:cubicBezTo>
                        <a:pt x="79098" y="1024555"/>
                        <a:pt x="86137" y="1085518"/>
                        <a:pt x="93772" y="1147078"/>
                      </a:cubicBezTo>
                      <a:close/>
                    </a:path>
                  </a:pathLst>
                </a:custGeom>
                <a:solidFill>
                  <a:srgbClr val="545D78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grpSp>
            <p:nvGrpSpPr>
              <p:cNvPr id="173" name="그래픽 52">
                <a:extLst>
                  <a:ext uri="{FF2B5EF4-FFF2-40B4-BE49-F238E27FC236}">
                    <a16:creationId xmlns:a16="http://schemas.microsoft.com/office/drawing/2014/main" id="{696EDFC2-E22C-7A56-E5B1-6AA03413E4E6}"/>
                  </a:ext>
                </a:extLst>
              </p:cNvPr>
              <p:cNvGrpSpPr/>
              <p:nvPr/>
            </p:nvGrpSpPr>
            <p:grpSpPr>
              <a:xfrm>
                <a:off x="9842769" y="3540831"/>
                <a:ext cx="712447" cy="1942367"/>
                <a:chOff x="9842769" y="3540831"/>
                <a:chExt cx="712447" cy="1942367"/>
              </a:xfrm>
            </p:grpSpPr>
            <p:sp>
              <p:nvSpPr>
                <p:cNvPr id="174" name="자유형: 도형 173">
                  <a:extLst>
                    <a:ext uri="{FF2B5EF4-FFF2-40B4-BE49-F238E27FC236}">
                      <a16:creationId xmlns:a16="http://schemas.microsoft.com/office/drawing/2014/main" id="{BEA91F91-7DA4-7F9E-4AF9-BE765AE618A6}"/>
                    </a:ext>
                  </a:extLst>
                </p:cNvPr>
                <p:cNvSpPr/>
                <p:nvPr/>
              </p:nvSpPr>
              <p:spPr>
                <a:xfrm>
                  <a:off x="9842769" y="5361040"/>
                  <a:ext cx="356621" cy="122159"/>
                </a:xfrm>
                <a:custGeom>
                  <a:avLst/>
                  <a:gdLst>
                    <a:gd name="connsiteX0" fmla="*/ 348457 w 356621"/>
                    <a:gd name="connsiteY0" fmla="*/ 1203 h 122159"/>
                    <a:gd name="connsiteX1" fmla="*/ 344878 w 356621"/>
                    <a:gd name="connsiteY1" fmla="*/ 1441 h 122159"/>
                    <a:gd name="connsiteX2" fmla="*/ 227246 w 356621"/>
                    <a:gd name="connsiteY2" fmla="*/ 845 h 122159"/>
                    <a:gd name="connsiteX3" fmla="*/ 212333 w 356621"/>
                    <a:gd name="connsiteY3" fmla="*/ 606 h 122159"/>
                    <a:gd name="connsiteX4" fmla="*/ 200164 w 356621"/>
                    <a:gd name="connsiteY4" fmla="*/ 6452 h 122159"/>
                    <a:gd name="connsiteX5" fmla="*/ 81220 w 356621"/>
                    <a:gd name="connsiteY5" fmla="*/ 51906 h 122159"/>
                    <a:gd name="connsiteX6" fmla="*/ 11905 w 356621"/>
                    <a:gd name="connsiteY6" fmla="*/ 74216 h 122159"/>
                    <a:gd name="connsiteX7" fmla="*/ 2719 w 356621"/>
                    <a:gd name="connsiteY7" fmla="*/ 103922 h 122159"/>
                    <a:gd name="connsiteX8" fmla="*/ 12144 w 356621"/>
                    <a:gd name="connsiteY8" fmla="*/ 110722 h 122159"/>
                    <a:gd name="connsiteX9" fmla="*/ 143496 w 356621"/>
                    <a:gd name="connsiteY9" fmla="*/ 119073 h 122159"/>
                    <a:gd name="connsiteX10" fmla="*/ 332828 w 356621"/>
                    <a:gd name="connsiteY10" fmla="*/ 106666 h 122159"/>
                    <a:gd name="connsiteX11" fmla="*/ 340106 w 356621"/>
                    <a:gd name="connsiteY11" fmla="*/ 103802 h 122159"/>
                    <a:gd name="connsiteX12" fmla="*/ 344758 w 356621"/>
                    <a:gd name="connsiteY12" fmla="*/ 94020 h 122159"/>
                    <a:gd name="connsiteX13" fmla="*/ 354302 w 356621"/>
                    <a:gd name="connsiteY13" fmla="*/ 41288 h 122159"/>
                    <a:gd name="connsiteX14" fmla="*/ 354302 w 356621"/>
                    <a:gd name="connsiteY14" fmla="*/ 3231 h 122159"/>
                    <a:gd name="connsiteX15" fmla="*/ 348934 w 356621"/>
                    <a:gd name="connsiteY15" fmla="*/ 1083 h 122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56621" h="122159">
                      <a:moveTo>
                        <a:pt x="348457" y="1203"/>
                      </a:moveTo>
                      <a:cubicBezTo>
                        <a:pt x="347264" y="1203"/>
                        <a:pt x="345952" y="1203"/>
                        <a:pt x="344878" y="1441"/>
                      </a:cubicBezTo>
                      <a:cubicBezTo>
                        <a:pt x="305866" y="6094"/>
                        <a:pt x="266258" y="5975"/>
                        <a:pt x="227246" y="845"/>
                      </a:cubicBezTo>
                      <a:cubicBezTo>
                        <a:pt x="222235" y="248"/>
                        <a:pt x="217224" y="-587"/>
                        <a:pt x="212333" y="606"/>
                      </a:cubicBezTo>
                      <a:cubicBezTo>
                        <a:pt x="207919" y="1680"/>
                        <a:pt x="203982" y="4066"/>
                        <a:pt x="200164" y="6452"/>
                      </a:cubicBezTo>
                      <a:cubicBezTo>
                        <a:pt x="163658" y="28642"/>
                        <a:pt x="123214" y="44151"/>
                        <a:pt x="81220" y="51906"/>
                      </a:cubicBezTo>
                      <a:cubicBezTo>
                        <a:pt x="57002" y="56320"/>
                        <a:pt x="30994" y="58826"/>
                        <a:pt x="11905" y="74216"/>
                      </a:cubicBezTo>
                      <a:cubicBezTo>
                        <a:pt x="2958" y="81374"/>
                        <a:pt x="-4081" y="94736"/>
                        <a:pt x="2719" y="103922"/>
                      </a:cubicBezTo>
                      <a:cubicBezTo>
                        <a:pt x="5105" y="107024"/>
                        <a:pt x="8565" y="109052"/>
                        <a:pt x="12144" y="110722"/>
                      </a:cubicBezTo>
                      <a:cubicBezTo>
                        <a:pt x="48770" y="127902"/>
                        <a:pt x="104126" y="121220"/>
                        <a:pt x="143496" y="119073"/>
                      </a:cubicBezTo>
                      <a:cubicBezTo>
                        <a:pt x="207084" y="115494"/>
                        <a:pt x="270075" y="119431"/>
                        <a:pt x="332828" y="106666"/>
                      </a:cubicBezTo>
                      <a:cubicBezTo>
                        <a:pt x="335453" y="106189"/>
                        <a:pt x="338078" y="105473"/>
                        <a:pt x="340106" y="103802"/>
                      </a:cubicBezTo>
                      <a:cubicBezTo>
                        <a:pt x="342969" y="101417"/>
                        <a:pt x="343923" y="97599"/>
                        <a:pt x="344758" y="94020"/>
                      </a:cubicBezTo>
                      <a:cubicBezTo>
                        <a:pt x="348815" y="76721"/>
                        <a:pt x="352155" y="59064"/>
                        <a:pt x="354302" y="41288"/>
                      </a:cubicBezTo>
                      <a:cubicBezTo>
                        <a:pt x="355138" y="34249"/>
                        <a:pt x="359075" y="9077"/>
                        <a:pt x="354302" y="3231"/>
                      </a:cubicBezTo>
                      <a:cubicBezTo>
                        <a:pt x="352990" y="1680"/>
                        <a:pt x="350962" y="1203"/>
                        <a:pt x="348934" y="1083"/>
                      </a:cubicBezTo>
                      <a:close/>
                    </a:path>
                  </a:pathLst>
                </a:custGeom>
                <a:solidFill>
                  <a:srgbClr val="485070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5" name="자유형: 도형 174">
                  <a:extLst>
                    <a:ext uri="{FF2B5EF4-FFF2-40B4-BE49-F238E27FC236}">
                      <a16:creationId xmlns:a16="http://schemas.microsoft.com/office/drawing/2014/main" id="{E47DDE22-50AE-15C8-5F99-5B12A8CB4F4B}"/>
                    </a:ext>
                  </a:extLst>
                </p:cNvPr>
                <p:cNvSpPr/>
                <p:nvPr/>
              </p:nvSpPr>
              <p:spPr>
                <a:xfrm>
                  <a:off x="10035635" y="3540831"/>
                  <a:ext cx="513469" cy="1840740"/>
                </a:xfrm>
                <a:custGeom>
                  <a:avLst/>
                  <a:gdLst>
                    <a:gd name="connsiteX0" fmla="*/ 311161 w 513469"/>
                    <a:gd name="connsiteY0" fmla="*/ 25 h 1840740"/>
                    <a:gd name="connsiteX1" fmla="*/ 105126 w 513469"/>
                    <a:gd name="connsiteY1" fmla="*/ 264757 h 1840740"/>
                    <a:gd name="connsiteX2" fmla="*/ 28654 w 513469"/>
                    <a:gd name="connsiteY2" fmla="*/ 1004072 h 1840740"/>
                    <a:gd name="connsiteX3" fmla="*/ 7657 w 513469"/>
                    <a:gd name="connsiteY3" fmla="*/ 1354343 h 1840740"/>
                    <a:gd name="connsiteX4" fmla="*/ 2049 w 513469"/>
                    <a:gd name="connsiteY4" fmla="*/ 1825587 h 1840740"/>
                    <a:gd name="connsiteX5" fmla="*/ 3958 w 513469"/>
                    <a:gd name="connsiteY5" fmla="*/ 1832865 h 1840740"/>
                    <a:gd name="connsiteX6" fmla="*/ 11832 w 513469"/>
                    <a:gd name="connsiteY6" fmla="*/ 1835847 h 1840740"/>
                    <a:gd name="connsiteX7" fmla="*/ 171578 w 513469"/>
                    <a:gd name="connsiteY7" fmla="*/ 1838114 h 1840740"/>
                    <a:gd name="connsiteX8" fmla="*/ 178736 w 513469"/>
                    <a:gd name="connsiteY8" fmla="*/ 1836205 h 1840740"/>
                    <a:gd name="connsiteX9" fmla="*/ 161437 w 513469"/>
                    <a:gd name="connsiteY9" fmla="*/ 1823797 h 1840740"/>
                    <a:gd name="connsiteX10" fmla="*/ 242682 w 513469"/>
                    <a:gd name="connsiteY10" fmla="*/ 1342294 h 1840740"/>
                    <a:gd name="connsiteX11" fmla="*/ 428793 w 513469"/>
                    <a:gd name="connsiteY11" fmla="*/ 547145 h 1840740"/>
                    <a:gd name="connsiteX12" fmla="*/ 311281 w 513469"/>
                    <a:gd name="connsiteY12" fmla="*/ 25 h 1840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3469" h="1840740">
                      <a:moveTo>
                        <a:pt x="311161" y="25"/>
                      </a:moveTo>
                      <a:cubicBezTo>
                        <a:pt x="166567" y="-2242"/>
                        <a:pt x="122306" y="148676"/>
                        <a:pt x="105126" y="264757"/>
                      </a:cubicBezTo>
                      <a:cubicBezTo>
                        <a:pt x="68739" y="509923"/>
                        <a:pt x="43209" y="756639"/>
                        <a:pt x="28654" y="1004072"/>
                      </a:cubicBezTo>
                      <a:cubicBezTo>
                        <a:pt x="21376" y="1127192"/>
                        <a:pt x="11713" y="1231104"/>
                        <a:pt x="7657" y="1354343"/>
                      </a:cubicBezTo>
                      <a:cubicBezTo>
                        <a:pt x="3362" y="1480804"/>
                        <a:pt x="-3438" y="1699723"/>
                        <a:pt x="2049" y="1825587"/>
                      </a:cubicBezTo>
                      <a:cubicBezTo>
                        <a:pt x="2049" y="1828092"/>
                        <a:pt x="2407" y="1830836"/>
                        <a:pt x="3958" y="1832865"/>
                      </a:cubicBezTo>
                      <a:cubicBezTo>
                        <a:pt x="5867" y="1835012"/>
                        <a:pt x="8969" y="1835489"/>
                        <a:pt x="11832" y="1835847"/>
                      </a:cubicBezTo>
                      <a:cubicBezTo>
                        <a:pt x="64802" y="1841454"/>
                        <a:pt x="118369" y="1842289"/>
                        <a:pt x="171578" y="1838114"/>
                      </a:cubicBezTo>
                      <a:cubicBezTo>
                        <a:pt x="174083" y="1837875"/>
                        <a:pt x="176708" y="1837637"/>
                        <a:pt x="178736" y="1836205"/>
                      </a:cubicBezTo>
                      <a:cubicBezTo>
                        <a:pt x="181003" y="1834535"/>
                        <a:pt x="160602" y="1826542"/>
                        <a:pt x="161437" y="1823797"/>
                      </a:cubicBezTo>
                      <a:cubicBezTo>
                        <a:pt x="202119" y="1698172"/>
                        <a:pt x="229917" y="1473645"/>
                        <a:pt x="242682" y="1342294"/>
                      </a:cubicBezTo>
                      <a:cubicBezTo>
                        <a:pt x="269406" y="1067780"/>
                        <a:pt x="326432" y="800662"/>
                        <a:pt x="428793" y="547145"/>
                      </a:cubicBezTo>
                      <a:cubicBezTo>
                        <a:pt x="531155" y="307705"/>
                        <a:pt x="589016" y="4559"/>
                        <a:pt x="311281" y="25"/>
                      </a:cubicBezTo>
                      <a:close/>
                    </a:path>
                  </a:pathLst>
                </a:custGeom>
                <a:solidFill>
                  <a:srgbClr val="757E96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76" name="자유형: 도형 175">
                  <a:extLst>
                    <a:ext uri="{FF2B5EF4-FFF2-40B4-BE49-F238E27FC236}">
                      <a16:creationId xmlns:a16="http://schemas.microsoft.com/office/drawing/2014/main" id="{6872DF61-6306-5CE0-2DBE-F31EA73078D1}"/>
                    </a:ext>
                  </a:extLst>
                </p:cNvPr>
                <p:cNvSpPr/>
                <p:nvPr/>
              </p:nvSpPr>
              <p:spPr>
                <a:xfrm>
                  <a:off x="10406089" y="3811791"/>
                  <a:ext cx="149127" cy="424954"/>
                </a:xfrm>
                <a:custGeom>
                  <a:avLst/>
                  <a:gdLst>
                    <a:gd name="connsiteX0" fmla="*/ 0 w 149127"/>
                    <a:gd name="connsiteY0" fmla="*/ 424954 h 424954"/>
                    <a:gd name="connsiteX1" fmla="*/ 149128 w 149127"/>
                    <a:gd name="connsiteY1" fmla="*/ 0 h 424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9127" h="424954">
                      <a:moveTo>
                        <a:pt x="0" y="424954"/>
                      </a:moveTo>
                      <a:cubicBezTo>
                        <a:pt x="57981" y="286445"/>
                        <a:pt x="107849" y="144475"/>
                        <a:pt x="149128" y="0"/>
                      </a:cubicBezTo>
                    </a:path>
                  </a:pathLst>
                </a:custGeom>
                <a:noFill/>
                <a:ln w="8946" cap="flat">
                  <a:solidFill>
                    <a:srgbClr val="48507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sp>
            <p:nvSpPr>
              <p:cNvPr id="177" name="자유형: 도형 176">
                <a:extLst>
                  <a:ext uri="{FF2B5EF4-FFF2-40B4-BE49-F238E27FC236}">
                    <a16:creationId xmlns:a16="http://schemas.microsoft.com/office/drawing/2014/main" id="{E47F7D3A-FA29-CAEE-FBD6-452071B7BF0D}"/>
                  </a:ext>
                </a:extLst>
              </p:cNvPr>
              <p:cNvSpPr/>
              <p:nvPr/>
            </p:nvSpPr>
            <p:spPr>
              <a:xfrm>
                <a:off x="10143267" y="3482054"/>
                <a:ext cx="547835" cy="396993"/>
              </a:xfrm>
              <a:custGeom>
                <a:avLst/>
                <a:gdLst>
                  <a:gd name="connsiteX0" fmla="*/ 231923 w 547835"/>
                  <a:gd name="connsiteY0" fmla="*/ 383901 h 396993"/>
                  <a:gd name="connsiteX1" fmla="*/ 233355 w 547835"/>
                  <a:gd name="connsiteY1" fmla="*/ 384139 h 396993"/>
                  <a:gd name="connsiteX2" fmla="*/ 273082 w 547835"/>
                  <a:gd name="connsiteY2" fmla="*/ 389866 h 396993"/>
                  <a:gd name="connsiteX3" fmla="*/ 302431 w 547835"/>
                  <a:gd name="connsiteY3" fmla="*/ 392968 h 396993"/>
                  <a:gd name="connsiteX4" fmla="*/ 312094 w 547835"/>
                  <a:gd name="connsiteY4" fmla="*/ 393802 h 396993"/>
                  <a:gd name="connsiteX5" fmla="*/ 336671 w 547835"/>
                  <a:gd name="connsiteY5" fmla="*/ 395473 h 396993"/>
                  <a:gd name="connsiteX6" fmla="*/ 350510 w 547835"/>
                  <a:gd name="connsiteY6" fmla="*/ 396069 h 396993"/>
                  <a:gd name="connsiteX7" fmla="*/ 361366 w 547835"/>
                  <a:gd name="connsiteY7" fmla="*/ 396547 h 396993"/>
                  <a:gd name="connsiteX8" fmla="*/ 361366 w 547835"/>
                  <a:gd name="connsiteY8" fmla="*/ 396547 h 396993"/>
                  <a:gd name="connsiteX9" fmla="*/ 547835 w 547835"/>
                  <a:gd name="connsiteY9" fmla="*/ 383423 h 396993"/>
                  <a:gd name="connsiteX10" fmla="*/ 450008 w 547835"/>
                  <a:gd name="connsiteY10" fmla="*/ 75385 h 396993"/>
                  <a:gd name="connsiteX11" fmla="*/ 312810 w 547835"/>
                  <a:gd name="connsiteY11" fmla="*/ 344 h 396993"/>
                  <a:gd name="connsiteX12" fmla="*/ 221783 w 547835"/>
                  <a:gd name="connsiteY12" fmla="*/ 54865 h 396993"/>
                  <a:gd name="connsiteX13" fmla="*/ 209017 w 547835"/>
                  <a:gd name="connsiteY13" fmla="*/ 77175 h 396993"/>
                  <a:gd name="connsiteX14" fmla="*/ 0 w 547835"/>
                  <a:gd name="connsiteY14" fmla="*/ 307666 h 396993"/>
                  <a:gd name="connsiteX15" fmla="*/ 89954 w 547835"/>
                  <a:gd name="connsiteY15" fmla="*/ 348587 h 396993"/>
                  <a:gd name="connsiteX16" fmla="*/ 232042 w 547835"/>
                  <a:gd name="connsiteY16" fmla="*/ 383901 h 396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7835" h="396993">
                    <a:moveTo>
                      <a:pt x="231923" y="383901"/>
                    </a:moveTo>
                    <a:cubicBezTo>
                      <a:pt x="231923" y="383901"/>
                      <a:pt x="232878" y="384020"/>
                      <a:pt x="233355" y="384139"/>
                    </a:cubicBezTo>
                    <a:cubicBezTo>
                      <a:pt x="246597" y="386286"/>
                      <a:pt x="259840" y="388195"/>
                      <a:pt x="273082" y="389866"/>
                    </a:cubicBezTo>
                    <a:cubicBezTo>
                      <a:pt x="282865" y="391059"/>
                      <a:pt x="292648" y="392132"/>
                      <a:pt x="302431" y="392968"/>
                    </a:cubicBezTo>
                    <a:cubicBezTo>
                      <a:pt x="305652" y="393325"/>
                      <a:pt x="308873" y="393564"/>
                      <a:pt x="312094" y="393802"/>
                    </a:cubicBezTo>
                    <a:cubicBezTo>
                      <a:pt x="320326" y="394518"/>
                      <a:pt x="328439" y="395115"/>
                      <a:pt x="336671" y="395473"/>
                    </a:cubicBezTo>
                    <a:cubicBezTo>
                      <a:pt x="341323" y="395711"/>
                      <a:pt x="345976" y="395950"/>
                      <a:pt x="350510" y="396069"/>
                    </a:cubicBezTo>
                    <a:cubicBezTo>
                      <a:pt x="354089" y="396189"/>
                      <a:pt x="357787" y="396427"/>
                      <a:pt x="361366" y="396547"/>
                    </a:cubicBezTo>
                    <a:cubicBezTo>
                      <a:pt x="361366" y="396547"/>
                      <a:pt x="361366" y="396547"/>
                      <a:pt x="361366" y="396547"/>
                    </a:cubicBezTo>
                    <a:cubicBezTo>
                      <a:pt x="423761" y="398455"/>
                      <a:pt x="486395" y="394280"/>
                      <a:pt x="547835" y="383423"/>
                    </a:cubicBezTo>
                    <a:cubicBezTo>
                      <a:pt x="538649" y="272592"/>
                      <a:pt x="514431" y="165816"/>
                      <a:pt x="450008" y="75385"/>
                    </a:cubicBezTo>
                    <a:cubicBezTo>
                      <a:pt x="418154" y="30527"/>
                      <a:pt x="365900" y="-3832"/>
                      <a:pt x="312810" y="344"/>
                    </a:cubicBezTo>
                    <a:cubicBezTo>
                      <a:pt x="274037" y="3326"/>
                      <a:pt x="244092" y="24562"/>
                      <a:pt x="221783" y="54865"/>
                    </a:cubicBezTo>
                    <a:cubicBezTo>
                      <a:pt x="216891" y="61427"/>
                      <a:pt x="212716" y="69062"/>
                      <a:pt x="209017" y="77175"/>
                    </a:cubicBezTo>
                    <a:cubicBezTo>
                      <a:pt x="83392" y="74311"/>
                      <a:pt x="27917" y="200891"/>
                      <a:pt x="0" y="307666"/>
                    </a:cubicBezTo>
                    <a:cubicBezTo>
                      <a:pt x="28275" y="324846"/>
                      <a:pt x="59412" y="337969"/>
                      <a:pt x="89954" y="348587"/>
                    </a:cubicBezTo>
                    <a:cubicBezTo>
                      <a:pt x="136004" y="364693"/>
                      <a:pt x="183845" y="375907"/>
                      <a:pt x="232042" y="383901"/>
                    </a:cubicBezTo>
                    <a:close/>
                  </a:path>
                </a:pathLst>
              </a:custGeom>
              <a:solidFill>
                <a:srgbClr val="545D78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178" name="그래픽 52">
              <a:extLst>
                <a:ext uri="{FF2B5EF4-FFF2-40B4-BE49-F238E27FC236}">
                  <a16:creationId xmlns:a16="http://schemas.microsoft.com/office/drawing/2014/main" id="{85C31D8E-BF7C-C63A-F658-E4768496BC68}"/>
                </a:ext>
              </a:extLst>
            </p:cNvPr>
            <p:cNvGrpSpPr/>
            <p:nvPr/>
          </p:nvGrpSpPr>
          <p:grpSpPr>
            <a:xfrm>
              <a:off x="10334866" y="2398838"/>
              <a:ext cx="317701" cy="482409"/>
              <a:chOff x="10334866" y="2398838"/>
              <a:chExt cx="317701" cy="482409"/>
            </a:xfrm>
          </p:grpSpPr>
          <p:sp>
            <p:nvSpPr>
              <p:cNvPr id="179" name="자유형: 도형 178">
                <a:extLst>
                  <a:ext uri="{FF2B5EF4-FFF2-40B4-BE49-F238E27FC236}">
                    <a16:creationId xmlns:a16="http://schemas.microsoft.com/office/drawing/2014/main" id="{145CD76C-565E-BE2A-4201-463BEB807083}"/>
                  </a:ext>
                </a:extLst>
              </p:cNvPr>
              <p:cNvSpPr/>
              <p:nvPr/>
            </p:nvSpPr>
            <p:spPr>
              <a:xfrm>
                <a:off x="10407644" y="2681284"/>
                <a:ext cx="174416" cy="199962"/>
              </a:xfrm>
              <a:custGeom>
                <a:avLst/>
                <a:gdLst>
                  <a:gd name="connsiteX0" fmla="*/ 30538 w 174416"/>
                  <a:gd name="connsiteY0" fmla="*/ 71343 h 199962"/>
                  <a:gd name="connsiteX1" fmla="*/ 27078 w 174416"/>
                  <a:gd name="connsiteY1" fmla="*/ 22906 h 199962"/>
                  <a:gd name="connsiteX2" fmla="*/ 101165 w 174416"/>
                  <a:gd name="connsiteY2" fmla="*/ 25053 h 199962"/>
                  <a:gd name="connsiteX3" fmla="*/ 136240 w 174416"/>
                  <a:gd name="connsiteY3" fmla="*/ 11572 h 199962"/>
                  <a:gd name="connsiteX4" fmla="*/ 154254 w 174416"/>
                  <a:gd name="connsiteY4" fmla="*/ 0 h 199962"/>
                  <a:gd name="connsiteX5" fmla="*/ 174417 w 174416"/>
                  <a:gd name="connsiteY5" fmla="*/ 158075 h 199962"/>
                  <a:gd name="connsiteX6" fmla="*/ 82673 w 174416"/>
                  <a:gd name="connsiteY6" fmla="*/ 197087 h 199962"/>
                  <a:gd name="connsiteX7" fmla="*/ 2502 w 174416"/>
                  <a:gd name="connsiteY7" fmla="*/ 158553 h 199962"/>
                  <a:gd name="connsiteX8" fmla="*/ 23857 w 174416"/>
                  <a:gd name="connsiteY8" fmla="*/ 114530 h 199962"/>
                  <a:gd name="connsiteX9" fmla="*/ 30538 w 174416"/>
                  <a:gd name="connsiteY9" fmla="*/ 71343 h 19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4416" h="199962">
                    <a:moveTo>
                      <a:pt x="30538" y="71343"/>
                    </a:moveTo>
                    <a:cubicBezTo>
                      <a:pt x="31373" y="54998"/>
                      <a:pt x="30299" y="38654"/>
                      <a:pt x="27078" y="22906"/>
                    </a:cubicBezTo>
                    <a:cubicBezTo>
                      <a:pt x="51177" y="31018"/>
                      <a:pt x="76470" y="31734"/>
                      <a:pt x="101165" y="25053"/>
                    </a:cubicBezTo>
                    <a:cubicBezTo>
                      <a:pt x="113334" y="21832"/>
                      <a:pt x="124906" y="16941"/>
                      <a:pt x="136240" y="11572"/>
                    </a:cubicBezTo>
                    <a:cubicBezTo>
                      <a:pt x="140296" y="9663"/>
                      <a:pt x="147574" y="3698"/>
                      <a:pt x="154254" y="0"/>
                    </a:cubicBezTo>
                    <a:cubicBezTo>
                      <a:pt x="139461" y="54402"/>
                      <a:pt x="140654" y="111309"/>
                      <a:pt x="174417" y="158075"/>
                    </a:cubicBezTo>
                    <a:cubicBezTo>
                      <a:pt x="149005" y="180146"/>
                      <a:pt x="115839" y="191480"/>
                      <a:pt x="82673" y="197087"/>
                    </a:cubicBezTo>
                    <a:cubicBezTo>
                      <a:pt x="54160" y="201978"/>
                      <a:pt x="-13842" y="206393"/>
                      <a:pt x="2502" y="158553"/>
                    </a:cubicBezTo>
                    <a:cubicBezTo>
                      <a:pt x="7871" y="142924"/>
                      <a:pt x="19324" y="130874"/>
                      <a:pt x="23857" y="114530"/>
                    </a:cubicBezTo>
                    <a:cubicBezTo>
                      <a:pt x="27794" y="100452"/>
                      <a:pt x="29822" y="85778"/>
                      <a:pt x="30538" y="71343"/>
                    </a:cubicBezTo>
                    <a:close/>
                  </a:path>
                </a:pathLst>
              </a:custGeom>
              <a:solidFill>
                <a:srgbClr val="F7B699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0" name="자유형: 도형 179">
                <a:extLst>
                  <a:ext uri="{FF2B5EF4-FFF2-40B4-BE49-F238E27FC236}">
                    <a16:creationId xmlns:a16="http://schemas.microsoft.com/office/drawing/2014/main" id="{0CE4545F-52CC-F607-2558-40C544E742F1}"/>
                  </a:ext>
                </a:extLst>
              </p:cNvPr>
              <p:cNvSpPr/>
              <p:nvPr/>
            </p:nvSpPr>
            <p:spPr>
              <a:xfrm>
                <a:off x="10430069" y="2704190"/>
                <a:ext cx="74086" cy="95918"/>
              </a:xfrm>
              <a:custGeom>
                <a:avLst/>
                <a:gdLst>
                  <a:gd name="connsiteX0" fmla="*/ 74087 w 74086"/>
                  <a:gd name="connsiteY0" fmla="*/ 3221 h 95918"/>
                  <a:gd name="connsiteX1" fmla="*/ 4653 w 74086"/>
                  <a:gd name="connsiteY1" fmla="*/ 0 h 95918"/>
                  <a:gd name="connsiteX2" fmla="*/ 8113 w 74086"/>
                  <a:gd name="connsiteY2" fmla="*/ 48437 h 95918"/>
                  <a:gd name="connsiteX3" fmla="*/ 1432 w 74086"/>
                  <a:gd name="connsiteY3" fmla="*/ 91624 h 95918"/>
                  <a:gd name="connsiteX4" fmla="*/ 0 w 74086"/>
                  <a:gd name="connsiteY4" fmla="*/ 95919 h 95918"/>
                  <a:gd name="connsiteX5" fmla="*/ 8471 w 74086"/>
                  <a:gd name="connsiteY5" fmla="*/ 94487 h 95918"/>
                  <a:gd name="connsiteX6" fmla="*/ 74087 w 74086"/>
                  <a:gd name="connsiteY6" fmla="*/ 3102 h 9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086" h="95918">
                    <a:moveTo>
                      <a:pt x="74087" y="3221"/>
                    </a:moveTo>
                    <a:cubicBezTo>
                      <a:pt x="50942" y="8590"/>
                      <a:pt x="27320" y="7635"/>
                      <a:pt x="4653" y="0"/>
                    </a:cubicBezTo>
                    <a:cubicBezTo>
                      <a:pt x="7874" y="15867"/>
                      <a:pt x="8948" y="32092"/>
                      <a:pt x="8113" y="48437"/>
                    </a:cubicBezTo>
                    <a:cubicBezTo>
                      <a:pt x="7397" y="62992"/>
                      <a:pt x="5369" y="77666"/>
                      <a:pt x="1432" y="91624"/>
                    </a:cubicBezTo>
                    <a:cubicBezTo>
                      <a:pt x="1074" y="93056"/>
                      <a:pt x="477" y="94487"/>
                      <a:pt x="0" y="95919"/>
                    </a:cubicBezTo>
                    <a:cubicBezTo>
                      <a:pt x="2863" y="95561"/>
                      <a:pt x="5607" y="95084"/>
                      <a:pt x="8471" y="94487"/>
                    </a:cubicBezTo>
                    <a:cubicBezTo>
                      <a:pt x="40682" y="72774"/>
                      <a:pt x="62753" y="39847"/>
                      <a:pt x="74087" y="3102"/>
                    </a:cubicBezTo>
                    <a:close/>
                  </a:path>
                </a:pathLst>
              </a:custGeom>
              <a:solidFill>
                <a:srgbClr val="C46E58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1" name="자유형: 도형 180">
                <a:extLst>
                  <a:ext uri="{FF2B5EF4-FFF2-40B4-BE49-F238E27FC236}">
                    <a16:creationId xmlns:a16="http://schemas.microsoft.com/office/drawing/2014/main" id="{C18284C2-3F5A-C41C-6C9F-B6280546B34B}"/>
                  </a:ext>
                </a:extLst>
              </p:cNvPr>
              <p:cNvSpPr/>
              <p:nvPr/>
            </p:nvSpPr>
            <p:spPr>
              <a:xfrm>
                <a:off x="10372312" y="2481879"/>
                <a:ext cx="213110" cy="262895"/>
              </a:xfrm>
              <a:custGeom>
                <a:avLst/>
                <a:gdLst>
                  <a:gd name="connsiteX0" fmla="*/ 29005 w 213110"/>
                  <a:gd name="connsiteY0" fmla="*/ 8641 h 262895"/>
                  <a:gd name="connsiteX1" fmla="*/ 94979 w 213110"/>
                  <a:gd name="connsiteY1" fmla="*/ 19140 h 262895"/>
                  <a:gd name="connsiteX2" fmla="*/ 162862 w 213110"/>
                  <a:gd name="connsiteY2" fmla="*/ 32501 h 262895"/>
                  <a:gd name="connsiteX3" fmla="*/ 206765 w 213110"/>
                  <a:gd name="connsiteY3" fmla="*/ 85114 h 262895"/>
                  <a:gd name="connsiteX4" fmla="*/ 211418 w 213110"/>
                  <a:gd name="connsiteY4" fmla="*/ 103009 h 262895"/>
                  <a:gd name="connsiteX5" fmla="*/ 212015 w 213110"/>
                  <a:gd name="connsiteY5" fmla="*/ 162899 h 262895"/>
                  <a:gd name="connsiteX6" fmla="*/ 211657 w 213110"/>
                  <a:gd name="connsiteY6" fmla="*/ 164092 h 262895"/>
                  <a:gd name="connsiteX7" fmla="*/ 144728 w 213110"/>
                  <a:gd name="connsiteY7" fmla="*/ 245456 h 262895"/>
                  <a:gd name="connsiteX8" fmla="*/ 49764 w 213110"/>
                  <a:gd name="connsiteY8" fmla="*/ 253568 h 262895"/>
                  <a:gd name="connsiteX9" fmla="*/ 12064 w 213110"/>
                  <a:gd name="connsiteY9" fmla="*/ 212528 h 262895"/>
                  <a:gd name="connsiteX10" fmla="*/ 134 w 213110"/>
                  <a:gd name="connsiteY10" fmla="*/ 150372 h 262895"/>
                  <a:gd name="connsiteX11" fmla="*/ 29124 w 213110"/>
                  <a:gd name="connsiteY11" fmla="*/ 8641 h 262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3110" h="262895">
                    <a:moveTo>
                      <a:pt x="29005" y="8641"/>
                    </a:moveTo>
                    <a:cubicBezTo>
                      <a:pt x="45708" y="-15458"/>
                      <a:pt x="65631" y="18424"/>
                      <a:pt x="94979" y="19140"/>
                    </a:cubicBezTo>
                    <a:cubicBezTo>
                      <a:pt x="120510" y="19736"/>
                      <a:pt x="140314" y="19140"/>
                      <a:pt x="162862" y="32501"/>
                    </a:cubicBezTo>
                    <a:cubicBezTo>
                      <a:pt x="182905" y="44193"/>
                      <a:pt x="199727" y="62685"/>
                      <a:pt x="206765" y="85114"/>
                    </a:cubicBezTo>
                    <a:cubicBezTo>
                      <a:pt x="208674" y="91198"/>
                      <a:pt x="210225" y="97163"/>
                      <a:pt x="211418" y="103009"/>
                    </a:cubicBezTo>
                    <a:cubicBezTo>
                      <a:pt x="213088" y="122932"/>
                      <a:pt x="213924" y="142975"/>
                      <a:pt x="212015" y="162899"/>
                    </a:cubicBezTo>
                    <a:cubicBezTo>
                      <a:pt x="212015" y="163257"/>
                      <a:pt x="211776" y="163734"/>
                      <a:pt x="211657" y="164092"/>
                    </a:cubicBezTo>
                    <a:cubicBezTo>
                      <a:pt x="197340" y="198570"/>
                      <a:pt x="173838" y="226129"/>
                      <a:pt x="144728" y="245456"/>
                    </a:cubicBezTo>
                    <a:cubicBezTo>
                      <a:pt x="116454" y="264306"/>
                      <a:pt x="79947" y="269197"/>
                      <a:pt x="49764" y="253568"/>
                    </a:cubicBezTo>
                    <a:cubicBezTo>
                      <a:pt x="33658" y="245217"/>
                      <a:pt x="20416" y="231975"/>
                      <a:pt x="12064" y="212528"/>
                    </a:cubicBezTo>
                    <a:cubicBezTo>
                      <a:pt x="3713" y="193082"/>
                      <a:pt x="1088" y="171608"/>
                      <a:pt x="134" y="150372"/>
                    </a:cubicBezTo>
                    <a:cubicBezTo>
                      <a:pt x="-1417" y="118160"/>
                      <a:pt x="10633" y="35126"/>
                      <a:pt x="29124" y="8641"/>
                    </a:cubicBezTo>
                    <a:close/>
                  </a:path>
                </a:pathLst>
              </a:custGeom>
              <a:solidFill>
                <a:srgbClr val="F7B699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2" name="자유형: 도형 181">
                <a:extLst>
                  <a:ext uri="{FF2B5EF4-FFF2-40B4-BE49-F238E27FC236}">
                    <a16:creationId xmlns:a16="http://schemas.microsoft.com/office/drawing/2014/main" id="{666FB731-6806-C9D7-80DA-A765A63F4DAF}"/>
                  </a:ext>
                </a:extLst>
              </p:cNvPr>
              <p:cNvSpPr/>
              <p:nvPr/>
            </p:nvSpPr>
            <p:spPr>
              <a:xfrm>
                <a:off x="10334866" y="2398838"/>
                <a:ext cx="307869" cy="327447"/>
              </a:xfrm>
              <a:custGeom>
                <a:avLst/>
                <a:gdLst>
                  <a:gd name="connsiteX0" fmla="*/ 99498 w 307869"/>
                  <a:gd name="connsiteY0" fmla="*/ 147516 h 327447"/>
                  <a:gd name="connsiteX1" fmla="*/ 36984 w 307869"/>
                  <a:gd name="connsiteY1" fmla="*/ 142147 h 327447"/>
                  <a:gd name="connsiteX2" fmla="*/ 3460 w 307869"/>
                  <a:gd name="connsiteY2" fmla="*/ 99795 h 327447"/>
                  <a:gd name="connsiteX3" fmla="*/ 477 w 307869"/>
                  <a:gd name="connsiteY3" fmla="*/ 83689 h 327447"/>
                  <a:gd name="connsiteX4" fmla="*/ 0 w 307869"/>
                  <a:gd name="connsiteY4" fmla="*/ 70208 h 327447"/>
                  <a:gd name="connsiteX5" fmla="*/ 34120 w 307869"/>
                  <a:gd name="connsiteY5" fmla="*/ 75099 h 327447"/>
                  <a:gd name="connsiteX6" fmla="*/ 61679 w 307869"/>
                  <a:gd name="connsiteY6" fmla="*/ 49569 h 327447"/>
                  <a:gd name="connsiteX7" fmla="*/ 136362 w 307869"/>
                  <a:gd name="connsiteY7" fmla="*/ 3995 h 327447"/>
                  <a:gd name="connsiteX8" fmla="*/ 222737 w 307869"/>
                  <a:gd name="connsiteY8" fmla="*/ 12823 h 327447"/>
                  <a:gd name="connsiteX9" fmla="*/ 263538 w 307869"/>
                  <a:gd name="connsiteY9" fmla="*/ 49926 h 327447"/>
                  <a:gd name="connsiteX10" fmla="*/ 274991 w 307869"/>
                  <a:gd name="connsiteY10" fmla="*/ 75099 h 327447"/>
                  <a:gd name="connsiteX11" fmla="*/ 274037 w 307869"/>
                  <a:gd name="connsiteY11" fmla="*/ 102658 h 327447"/>
                  <a:gd name="connsiteX12" fmla="*/ 297062 w 307869"/>
                  <a:gd name="connsiteY12" fmla="*/ 110532 h 327447"/>
                  <a:gd name="connsiteX13" fmla="*/ 306129 w 307869"/>
                  <a:gd name="connsiteY13" fmla="*/ 134512 h 327447"/>
                  <a:gd name="connsiteX14" fmla="*/ 295511 w 307869"/>
                  <a:gd name="connsiteY14" fmla="*/ 220171 h 327447"/>
                  <a:gd name="connsiteX15" fmla="*/ 266521 w 307869"/>
                  <a:gd name="connsiteY15" fmla="*/ 279583 h 327447"/>
                  <a:gd name="connsiteX16" fmla="*/ 227151 w 307869"/>
                  <a:gd name="connsiteY16" fmla="*/ 318476 h 327447"/>
                  <a:gd name="connsiteX17" fmla="*/ 157598 w 307869"/>
                  <a:gd name="connsiteY17" fmla="*/ 326707 h 327447"/>
                  <a:gd name="connsiteX18" fmla="*/ 110354 w 307869"/>
                  <a:gd name="connsiteY18" fmla="*/ 296882 h 327447"/>
                  <a:gd name="connsiteX19" fmla="*/ 104270 w 307869"/>
                  <a:gd name="connsiteY19" fmla="*/ 265744 h 327447"/>
                  <a:gd name="connsiteX20" fmla="*/ 105582 w 307869"/>
                  <a:gd name="connsiteY20" fmla="*/ 228880 h 327447"/>
                  <a:gd name="connsiteX21" fmla="*/ 91505 w 307869"/>
                  <a:gd name="connsiteY21" fmla="*/ 233890 h 327447"/>
                  <a:gd name="connsiteX22" fmla="*/ 78859 w 307869"/>
                  <a:gd name="connsiteY22" fmla="*/ 227687 h 327447"/>
                  <a:gd name="connsiteX23" fmla="*/ 79455 w 307869"/>
                  <a:gd name="connsiteY23" fmla="*/ 213967 h 327447"/>
                  <a:gd name="connsiteX24" fmla="*/ 99259 w 307869"/>
                  <a:gd name="connsiteY24" fmla="*/ 147396 h 327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7869" h="327447">
                    <a:moveTo>
                      <a:pt x="99498" y="147516"/>
                    </a:moveTo>
                    <a:cubicBezTo>
                      <a:pt x="76592" y="150856"/>
                      <a:pt x="57981" y="154435"/>
                      <a:pt x="36984" y="142147"/>
                    </a:cubicBezTo>
                    <a:cubicBezTo>
                      <a:pt x="20997" y="132841"/>
                      <a:pt x="8828" y="117451"/>
                      <a:pt x="3460" y="99795"/>
                    </a:cubicBezTo>
                    <a:cubicBezTo>
                      <a:pt x="1909" y="94426"/>
                      <a:pt x="1074" y="89177"/>
                      <a:pt x="477" y="83689"/>
                    </a:cubicBezTo>
                    <a:cubicBezTo>
                      <a:pt x="238" y="81184"/>
                      <a:pt x="835" y="71282"/>
                      <a:pt x="0" y="70208"/>
                    </a:cubicBezTo>
                    <a:cubicBezTo>
                      <a:pt x="7277" y="80468"/>
                      <a:pt x="23025" y="80945"/>
                      <a:pt x="34120" y="75099"/>
                    </a:cubicBezTo>
                    <a:cubicBezTo>
                      <a:pt x="45216" y="69253"/>
                      <a:pt x="53089" y="58874"/>
                      <a:pt x="61679" y="49569"/>
                    </a:cubicBezTo>
                    <a:cubicBezTo>
                      <a:pt x="81722" y="27856"/>
                      <a:pt x="107730" y="11273"/>
                      <a:pt x="136362" y="3995"/>
                    </a:cubicBezTo>
                    <a:cubicBezTo>
                      <a:pt x="164995" y="-3282"/>
                      <a:pt x="196371" y="-777"/>
                      <a:pt x="222737" y="12823"/>
                    </a:cubicBezTo>
                    <a:cubicBezTo>
                      <a:pt x="239201" y="21294"/>
                      <a:pt x="253517" y="34298"/>
                      <a:pt x="263538" y="49926"/>
                    </a:cubicBezTo>
                    <a:cubicBezTo>
                      <a:pt x="268430" y="57681"/>
                      <a:pt x="272606" y="66271"/>
                      <a:pt x="274991" y="75099"/>
                    </a:cubicBezTo>
                    <a:cubicBezTo>
                      <a:pt x="276065" y="79275"/>
                      <a:pt x="279286" y="100749"/>
                      <a:pt x="274037" y="102658"/>
                    </a:cubicBezTo>
                    <a:cubicBezTo>
                      <a:pt x="282150" y="99675"/>
                      <a:pt x="291575" y="103851"/>
                      <a:pt x="297062" y="110532"/>
                    </a:cubicBezTo>
                    <a:cubicBezTo>
                      <a:pt x="302550" y="117213"/>
                      <a:pt x="304698" y="126041"/>
                      <a:pt x="306129" y="134512"/>
                    </a:cubicBezTo>
                    <a:cubicBezTo>
                      <a:pt x="310424" y="161235"/>
                      <a:pt x="306726" y="195356"/>
                      <a:pt x="295511" y="220171"/>
                    </a:cubicBezTo>
                    <a:cubicBezTo>
                      <a:pt x="286683" y="239617"/>
                      <a:pt x="277378" y="261091"/>
                      <a:pt x="266521" y="279583"/>
                    </a:cubicBezTo>
                    <a:cubicBezTo>
                      <a:pt x="257096" y="295689"/>
                      <a:pt x="243973" y="310244"/>
                      <a:pt x="227151" y="318476"/>
                    </a:cubicBezTo>
                    <a:cubicBezTo>
                      <a:pt x="205916" y="328736"/>
                      <a:pt x="181220" y="328020"/>
                      <a:pt x="157598" y="326707"/>
                    </a:cubicBezTo>
                    <a:cubicBezTo>
                      <a:pt x="135885" y="325515"/>
                      <a:pt x="119302" y="317760"/>
                      <a:pt x="110354" y="296882"/>
                    </a:cubicBezTo>
                    <a:cubicBezTo>
                      <a:pt x="106298" y="287457"/>
                      <a:pt x="104986" y="275885"/>
                      <a:pt x="104270" y="265744"/>
                    </a:cubicBezTo>
                    <a:cubicBezTo>
                      <a:pt x="104031" y="261330"/>
                      <a:pt x="101884" y="230669"/>
                      <a:pt x="105582" y="228880"/>
                    </a:cubicBezTo>
                    <a:cubicBezTo>
                      <a:pt x="101168" y="231146"/>
                      <a:pt x="96515" y="233532"/>
                      <a:pt x="91505" y="233890"/>
                    </a:cubicBezTo>
                    <a:cubicBezTo>
                      <a:pt x="86494" y="234248"/>
                      <a:pt x="81006" y="232220"/>
                      <a:pt x="78859" y="227687"/>
                    </a:cubicBezTo>
                    <a:cubicBezTo>
                      <a:pt x="76831" y="223511"/>
                      <a:pt x="78143" y="218500"/>
                      <a:pt x="79455" y="213967"/>
                    </a:cubicBezTo>
                    <a:cubicBezTo>
                      <a:pt x="86017" y="191777"/>
                      <a:pt x="92698" y="169586"/>
                      <a:pt x="99259" y="147396"/>
                    </a:cubicBez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3" name="자유형: 도형 182">
                <a:extLst>
                  <a:ext uri="{FF2B5EF4-FFF2-40B4-BE49-F238E27FC236}">
                    <a16:creationId xmlns:a16="http://schemas.microsoft.com/office/drawing/2014/main" id="{EB683C28-59FB-031D-B03C-669EB3F86C30}"/>
                  </a:ext>
                </a:extLst>
              </p:cNvPr>
              <p:cNvSpPr/>
              <p:nvPr/>
            </p:nvSpPr>
            <p:spPr>
              <a:xfrm>
                <a:off x="10596496" y="2446617"/>
                <a:ext cx="21779" cy="74683"/>
              </a:xfrm>
              <a:custGeom>
                <a:avLst/>
                <a:gdLst>
                  <a:gd name="connsiteX0" fmla="*/ 18850 w 21779"/>
                  <a:gd name="connsiteY0" fmla="*/ 0 h 74683"/>
                  <a:gd name="connsiteX1" fmla="*/ 0 w 21779"/>
                  <a:gd name="connsiteY1" fmla="*/ 74683 h 74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779" h="74683">
                    <a:moveTo>
                      <a:pt x="18850" y="0"/>
                    </a:moveTo>
                    <a:cubicBezTo>
                      <a:pt x="26485" y="25769"/>
                      <a:pt x="18850" y="55595"/>
                      <a:pt x="0" y="74683"/>
                    </a:cubicBezTo>
                  </a:path>
                </a:pathLst>
              </a:custGeom>
              <a:noFill/>
              <a:ln w="8946" cap="rnd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84" name="자유형: 도형 183">
                <a:extLst>
                  <a:ext uri="{FF2B5EF4-FFF2-40B4-BE49-F238E27FC236}">
                    <a16:creationId xmlns:a16="http://schemas.microsoft.com/office/drawing/2014/main" id="{27CD2E23-16BC-7B66-577A-B3CE4035E887}"/>
                  </a:ext>
                </a:extLst>
              </p:cNvPr>
              <p:cNvSpPr/>
              <p:nvPr/>
            </p:nvSpPr>
            <p:spPr>
              <a:xfrm>
                <a:off x="10610693" y="2497560"/>
                <a:ext cx="41875" cy="12406"/>
              </a:xfrm>
              <a:custGeom>
                <a:avLst/>
                <a:gdLst>
                  <a:gd name="connsiteX0" fmla="*/ 41875 w 41875"/>
                  <a:gd name="connsiteY0" fmla="*/ 12407 h 12406"/>
                  <a:gd name="connsiteX1" fmla="*/ 0 w 41875"/>
                  <a:gd name="connsiteY1" fmla="*/ 3936 h 12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875" h="12406">
                    <a:moveTo>
                      <a:pt x="41875" y="12407"/>
                    </a:moveTo>
                    <a:cubicBezTo>
                      <a:pt x="32331" y="118"/>
                      <a:pt x="13601" y="-3699"/>
                      <a:pt x="0" y="3936"/>
                    </a:cubicBezTo>
                  </a:path>
                </a:pathLst>
              </a:custGeom>
              <a:noFill/>
              <a:ln w="8946" cap="rnd">
                <a:solidFill>
                  <a:srgbClr val="48507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85" name="그래픽 52">
                <a:extLst>
                  <a:ext uri="{FF2B5EF4-FFF2-40B4-BE49-F238E27FC236}">
                    <a16:creationId xmlns:a16="http://schemas.microsoft.com/office/drawing/2014/main" id="{9A64CD7C-09EB-DDBD-6BAE-052DF0B6045F}"/>
                  </a:ext>
                </a:extLst>
              </p:cNvPr>
              <p:cNvGrpSpPr/>
              <p:nvPr/>
            </p:nvGrpSpPr>
            <p:grpSpPr>
              <a:xfrm>
                <a:off x="10422549" y="2598962"/>
                <a:ext cx="68129" cy="68129"/>
                <a:chOff x="10422549" y="2598962"/>
                <a:chExt cx="68129" cy="68129"/>
              </a:xfrm>
            </p:grpSpPr>
            <p:sp>
              <p:nvSpPr>
                <p:cNvPr id="186" name="자유형: 도형 185">
                  <a:extLst>
                    <a:ext uri="{FF2B5EF4-FFF2-40B4-BE49-F238E27FC236}">
                      <a16:creationId xmlns:a16="http://schemas.microsoft.com/office/drawing/2014/main" id="{9D7B47BB-1FC1-0BAD-5938-D9BB251086F2}"/>
                    </a:ext>
                  </a:extLst>
                </p:cNvPr>
                <p:cNvSpPr/>
                <p:nvPr/>
              </p:nvSpPr>
              <p:spPr>
                <a:xfrm>
                  <a:off x="10422549" y="2598962"/>
                  <a:ext cx="68129" cy="68129"/>
                </a:xfrm>
                <a:custGeom>
                  <a:avLst/>
                  <a:gdLst>
                    <a:gd name="connsiteX0" fmla="*/ 65978 w 68129"/>
                    <a:gd name="connsiteY0" fmla="*/ 45935 h 68129"/>
                    <a:gd name="connsiteX1" fmla="*/ 22194 w 68129"/>
                    <a:gd name="connsiteY1" fmla="*/ 65978 h 68129"/>
                    <a:gd name="connsiteX2" fmla="*/ 2151 w 68129"/>
                    <a:gd name="connsiteY2" fmla="*/ 22194 h 68129"/>
                    <a:gd name="connsiteX3" fmla="*/ 45935 w 68129"/>
                    <a:gd name="connsiteY3" fmla="*/ 2151 h 68129"/>
                    <a:gd name="connsiteX4" fmla="*/ 65978 w 68129"/>
                    <a:gd name="connsiteY4" fmla="*/ 45935 h 68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129" h="68129">
                      <a:moveTo>
                        <a:pt x="65978" y="45935"/>
                      </a:moveTo>
                      <a:cubicBezTo>
                        <a:pt x="59416" y="63592"/>
                        <a:pt x="39732" y="72540"/>
                        <a:pt x="22194" y="65978"/>
                      </a:cubicBezTo>
                      <a:cubicBezTo>
                        <a:pt x="4537" y="59416"/>
                        <a:pt x="-4410" y="39731"/>
                        <a:pt x="2151" y="22194"/>
                      </a:cubicBezTo>
                      <a:cubicBezTo>
                        <a:pt x="8713" y="4537"/>
                        <a:pt x="28398" y="-4410"/>
                        <a:pt x="45935" y="2151"/>
                      </a:cubicBezTo>
                      <a:cubicBezTo>
                        <a:pt x="63592" y="8713"/>
                        <a:pt x="72540" y="28398"/>
                        <a:pt x="65978" y="45935"/>
                      </a:cubicBezTo>
                      <a:close/>
                    </a:path>
                  </a:pathLst>
                </a:custGeom>
                <a:solidFill>
                  <a:srgbClr val="F7B699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87" name="자유형: 도형 186">
                  <a:extLst>
                    <a:ext uri="{FF2B5EF4-FFF2-40B4-BE49-F238E27FC236}">
                      <a16:creationId xmlns:a16="http://schemas.microsoft.com/office/drawing/2014/main" id="{94AD89FC-1396-766D-EB17-841686D1A5FD}"/>
                    </a:ext>
                  </a:extLst>
                </p:cNvPr>
                <p:cNvSpPr/>
                <p:nvPr/>
              </p:nvSpPr>
              <p:spPr>
                <a:xfrm>
                  <a:off x="10446414" y="2620018"/>
                  <a:ext cx="21474" cy="27742"/>
                </a:xfrm>
                <a:custGeom>
                  <a:avLst/>
                  <a:gdLst>
                    <a:gd name="connsiteX0" fmla="*/ 21474 w 21474"/>
                    <a:gd name="connsiteY0" fmla="*/ 1615 h 27742"/>
                    <a:gd name="connsiteX1" fmla="*/ 7158 w 21474"/>
                    <a:gd name="connsiteY1" fmla="*/ 1973 h 27742"/>
                    <a:gd name="connsiteX2" fmla="*/ 0 w 21474"/>
                    <a:gd name="connsiteY2" fmla="*/ 14261 h 27742"/>
                    <a:gd name="connsiteX3" fmla="*/ 10976 w 21474"/>
                    <a:gd name="connsiteY3" fmla="*/ 16647 h 27742"/>
                    <a:gd name="connsiteX4" fmla="*/ 12765 w 21474"/>
                    <a:gd name="connsiteY4" fmla="*/ 27742 h 27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474" h="27742">
                      <a:moveTo>
                        <a:pt x="21474" y="1615"/>
                      </a:moveTo>
                      <a:cubicBezTo>
                        <a:pt x="17060" y="-652"/>
                        <a:pt x="11453" y="-532"/>
                        <a:pt x="7158" y="1973"/>
                      </a:cubicBezTo>
                      <a:cubicBezTo>
                        <a:pt x="2863" y="4478"/>
                        <a:pt x="119" y="9370"/>
                        <a:pt x="0" y="14261"/>
                      </a:cubicBezTo>
                      <a:cubicBezTo>
                        <a:pt x="3698" y="12710"/>
                        <a:pt x="8232" y="13784"/>
                        <a:pt x="10976" y="16647"/>
                      </a:cubicBezTo>
                      <a:cubicBezTo>
                        <a:pt x="13720" y="19510"/>
                        <a:pt x="14435" y="24163"/>
                        <a:pt x="12765" y="27742"/>
                      </a:cubicBezTo>
                    </a:path>
                  </a:pathLst>
                </a:custGeom>
                <a:noFill/>
                <a:ln w="8946" cap="rnd">
                  <a:solidFill>
                    <a:srgbClr val="485070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188" name="그래픽 52">
              <a:extLst>
                <a:ext uri="{FF2B5EF4-FFF2-40B4-BE49-F238E27FC236}">
                  <a16:creationId xmlns:a16="http://schemas.microsoft.com/office/drawing/2014/main" id="{F200450E-C7B3-695A-5AB2-98D60CCF55C6}"/>
                </a:ext>
              </a:extLst>
            </p:cNvPr>
            <p:cNvGrpSpPr/>
            <p:nvPr/>
          </p:nvGrpSpPr>
          <p:grpSpPr>
            <a:xfrm>
              <a:off x="9713182" y="2767659"/>
              <a:ext cx="1026356" cy="1045405"/>
              <a:chOff x="9713182" y="2767659"/>
              <a:chExt cx="1026356" cy="1045405"/>
            </a:xfrm>
          </p:grpSpPr>
          <p:sp>
            <p:nvSpPr>
              <p:cNvPr id="189" name="자유형: 도형 188">
                <a:extLst>
                  <a:ext uri="{FF2B5EF4-FFF2-40B4-BE49-F238E27FC236}">
                    <a16:creationId xmlns:a16="http://schemas.microsoft.com/office/drawing/2014/main" id="{3E6CA042-A7F5-464C-0470-42F9A457A73D}"/>
                  </a:ext>
                </a:extLst>
              </p:cNvPr>
              <p:cNvSpPr/>
              <p:nvPr/>
            </p:nvSpPr>
            <p:spPr>
              <a:xfrm>
                <a:off x="9990189" y="2930456"/>
                <a:ext cx="221079" cy="117329"/>
              </a:xfrm>
              <a:custGeom>
                <a:avLst/>
                <a:gdLst>
                  <a:gd name="connsiteX0" fmla="*/ 24828 w 221079"/>
                  <a:gd name="connsiteY0" fmla="*/ 101099 h 117329"/>
                  <a:gd name="connsiteX1" fmla="*/ 44990 w 221079"/>
                  <a:gd name="connsiteY1" fmla="*/ 77716 h 117329"/>
                  <a:gd name="connsiteX2" fmla="*/ 76844 w 221079"/>
                  <a:gd name="connsiteY2" fmla="*/ 63400 h 117329"/>
                  <a:gd name="connsiteX3" fmla="*/ 76128 w 221079"/>
                  <a:gd name="connsiteY3" fmla="*/ 52543 h 117329"/>
                  <a:gd name="connsiteX4" fmla="*/ 60619 w 221079"/>
                  <a:gd name="connsiteY4" fmla="*/ 47175 h 117329"/>
                  <a:gd name="connsiteX5" fmla="*/ 18147 w 221079"/>
                  <a:gd name="connsiteY5" fmla="*/ 70796 h 117329"/>
                  <a:gd name="connsiteX6" fmla="*/ 6933 w 221079"/>
                  <a:gd name="connsiteY6" fmla="*/ 79983 h 117329"/>
                  <a:gd name="connsiteX7" fmla="*/ 2041 w 221079"/>
                  <a:gd name="connsiteY7" fmla="*/ 74733 h 117329"/>
                  <a:gd name="connsiteX8" fmla="*/ 12301 w 221079"/>
                  <a:gd name="connsiteY8" fmla="*/ 32381 h 117329"/>
                  <a:gd name="connsiteX9" fmla="*/ 35565 w 221079"/>
                  <a:gd name="connsiteY9" fmla="*/ 5777 h 117329"/>
                  <a:gd name="connsiteX10" fmla="*/ 74696 w 221079"/>
                  <a:gd name="connsiteY10" fmla="*/ 527 h 117329"/>
                  <a:gd name="connsiteX11" fmla="*/ 152600 w 221079"/>
                  <a:gd name="connsiteY11" fmla="*/ 20451 h 117329"/>
                  <a:gd name="connsiteX12" fmla="*/ 170019 w 221079"/>
                  <a:gd name="connsiteY12" fmla="*/ 33813 h 117329"/>
                  <a:gd name="connsiteX13" fmla="*/ 221080 w 221079"/>
                  <a:gd name="connsiteY13" fmla="*/ 56600 h 117329"/>
                  <a:gd name="connsiteX14" fmla="*/ 204497 w 221079"/>
                  <a:gd name="connsiteY14" fmla="*/ 114342 h 117329"/>
                  <a:gd name="connsiteX15" fmla="*/ 202946 w 221079"/>
                  <a:gd name="connsiteY15" fmla="*/ 116966 h 117329"/>
                  <a:gd name="connsiteX16" fmla="*/ 199725 w 221079"/>
                  <a:gd name="connsiteY16" fmla="*/ 116966 h 117329"/>
                  <a:gd name="connsiteX17" fmla="*/ 96528 w 221079"/>
                  <a:gd name="connsiteY17" fmla="*/ 97162 h 117329"/>
                  <a:gd name="connsiteX18" fmla="*/ 24947 w 221079"/>
                  <a:gd name="connsiteY18" fmla="*/ 101099 h 117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1079" h="117329">
                    <a:moveTo>
                      <a:pt x="24828" y="101099"/>
                    </a:moveTo>
                    <a:cubicBezTo>
                      <a:pt x="26856" y="90481"/>
                      <a:pt x="34730" y="81295"/>
                      <a:pt x="44990" y="77716"/>
                    </a:cubicBezTo>
                    <a:cubicBezTo>
                      <a:pt x="55489" y="74018"/>
                      <a:pt x="73265" y="74018"/>
                      <a:pt x="76844" y="63400"/>
                    </a:cubicBezTo>
                    <a:cubicBezTo>
                      <a:pt x="78633" y="58150"/>
                      <a:pt x="80303" y="56122"/>
                      <a:pt x="76128" y="52543"/>
                    </a:cubicBezTo>
                    <a:cubicBezTo>
                      <a:pt x="71833" y="48964"/>
                      <a:pt x="66226" y="47413"/>
                      <a:pt x="60619" y="47175"/>
                    </a:cubicBezTo>
                    <a:cubicBezTo>
                      <a:pt x="43559" y="46101"/>
                      <a:pt x="26260" y="55764"/>
                      <a:pt x="18147" y="70796"/>
                    </a:cubicBezTo>
                    <a:cubicBezTo>
                      <a:pt x="15641" y="75449"/>
                      <a:pt x="12063" y="81534"/>
                      <a:pt x="6933" y="79983"/>
                    </a:cubicBezTo>
                    <a:cubicBezTo>
                      <a:pt x="4546" y="79267"/>
                      <a:pt x="2995" y="77000"/>
                      <a:pt x="2041" y="74733"/>
                    </a:cubicBezTo>
                    <a:cubicBezTo>
                      <a:pt x="-3924" y="60775"/>
                      <a:pt x="4308" y="45266"/>
                      <a:pt x="12301" y="32381"/>
                    </a:cubicBezTo>
                    <a:cubicBezTo>
                      <a:pt x="18505" y="22241"/>
                      <a:pt x="25305" y="11742"/>
                      <a:pt x="35565" y="5777"/>
                    </a:cubicBezTo>
                    <a:cubicBezTo>
                      <a:pt x="47137" y="-785"/>
                      <a:pt x="61334" y="-427"/>
                      <a:pt x="74696" y="527"/>
                    </a:cubicBezTo>
                    <a:cubicBezTo>
                      <a:pt x="101659" y="2436"/>
                      <a:pt x="129814" y="4464"/>
                      <a:pt x="152600" y="20451"/>
                    </a:cubicBezTo>
                    <a:cubicBezTo>
                      <a:pt x="158566" y="24627"/>
                      <a:pt x="164053" y="29518"/>
                      <a:pt x="170019" y="33813"/>
                    </a:cubicBezTo>
                    <a:cubicBezTo>
                      <a:pt x="185289" y="44669"/>
                      <a:pt x="203304" y="50754"/>
                      <a:pt x="221080" y="56600"/>
                    </a:cubicBezTo>
                    <a:cubicBezTo>
                      <a:pt x="215592" y="75807"/>
                      <a:pt x="209985" y="95015"/>
                      <a:pt x="204497" y="114342"/>
                    </a:cubicBezTo>
                    <a:cubicBezTo>
                      <a:pt x="204258" y="115296"/>
                      <a:pt x="203900" y="116370"/>
                      <a:pt x="202946" y="116966"/>
                    </a:cubicBezTo>
                    <a:cubicBezTo>
                      <a:pt x="201992" y="117563"/>
                      <a:pt x="200799" y="117324"/>
                      <a:pt x="199725" y="116966"/>
                    </a:cubicBezTo>
                    <a:cubicBezTo>
                      <a:pt x="167036" y="108973"/>
                      <a:pt x="129336" y="102292"/>
                      <a:pt x="96528" y="97162"/>
                    </a:cubicBezTo>
                    <a:cubicBezTo>
                      <a:pt x="73026" y="94180"/>
                      <a:pt x="48211" y="97162"/>
                      <a:pt x="24947" y="101099"/>
                    </a:cubicBezTo>
                    <a:close/>
                  </a:path>
                </a:pathLst>
              </a:custGeom>
              <a:solidFill>
                <a:srgbClr val="F7B699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90" name="자유형: 도형 189">
                <a:extLst>
                  <a:ext uri="{FF2B5EF4-FFF2-40B4-BE49-F238E27FC236}">
                    <a16:creationId xmlns:a16="http://schemas.microsoft.com/office/drawing/2014/main" id="{0961AF4D-7317-CEE0-F2FE-3CC1DB7FFB58}"/>
                  </a:ext>
                </a:extLst>
              </p:cNvPr>
              <p:cNvSpPr/>
              <p:nvPr/>
            </p:nvSpPr>
            <p:spPr>
              <a:xfrm>
                <a:off x="10150203" y="2944107"/>
                <a:ext cx="92060" cy="159268"/>
              </a:xfrm>
              <a:custGeom>
                <a:avLst/>
                <a:gdLst>
                  <a:gd name="connsiteX0" fmla="*/ 44602 w 92060"/>
                  <a:gd name="connsiteY0" fmla="*/ 0 h 159268"/>
                  <a:gd name="connsiteX1" fmla="*/ 103 w 92060"/>
                  <a:gd name="connsiteY1" fmla="*/ 134096 h 159268"/>
                  <a:gd name="connsiteX2" fmla="*/ 63094 w 92060"/>
                  <a:gd name="connsiteY2" fmla="*/ 159268 h 159268"/>
                  <a:gd name="connsiteX3" fmla="*/ 84807 w 92060"/>
                  <a:gd name="connsiteY3" fmla="*/ 59532 h 159268"/>
                  <a:gd name="connsiteX4" fmla="*/ 90175 w 92060"/>
                  <a:gd name="connsiteY4" fmla="*/ 20043 h 159268"/>
                  <a:gd name="connsiteX5" fmla="*/ 44602 w 92060"/>
                  <a:gd name="connsiteY5" fmla="*/ 119 h 15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060" h="159268">
                    <a:moveTo>
                      <a:pt x="44602" y="0"/>
                    </a:moveTo>
                    <a:cubicBezTo>
                      <a:pt x="14657" y="37580"/>
                      <a:pt x="-1448" y="86017"/>
                      <a:pt x="103" y="134096"/>
                    </a:cubicBezTo>
                    <a:cubicBezTo>
                      <a:pt x="21100" y="142447"/>
                      <a:pt x="42097" y="150798"/>
                      <a:pt x="63094" y="159268"/>
                    </a:cubicBezTo>
                    <a:cubicBezTo>
                      <a:pt x="70371" y="125983"/>
                      <a:pt x="77529" y="92698"/>
                      <a:pt x="84807" y="59532"/>
                    </a:cubicBezTo>
                    <a:cubicBezTo>
                      <a:pt x="86954" y="49510"/>
                      <a:pt x="95902" y="28275"/>
                      <a:pt x="90175" y="20043"/>
                    </a:cubicBezTo>
                    <a:cubicBezTo>
                      <a:pt x="84091" y="11214"/>
                      <a:pt x="54743" y="4534"/>
                      <a:pt x="44602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91" name="자유형: 도형 190">
                <a:extLst>
                  <a:ext uri="{FF2B5EF4-FFF2-40B4-BE49-F238E27FC236}">
                    <a16:creationId xmlns:a16="http://schemas.microsoft.com/office/drawing/2014/main" id="{CEBA06D5-F486-F6FB-E3FF-504FD4051120}"/>
                  </a:ext>
                </a:extLst>
              </p:cNvPr>
              <p:cNvSpPr/>
              <p:nvPr/>
            </p:nvSpPr>
            <p:spPr>
              <a:xfrm>
                <a:off x="10175737" y="2945061"/>
                <a:ext cx="322028" cy="283514"/>
              </a:xfrm>
              <a:custGeom>
                <a:avLst/>
                <a:gdLst>
                  <a:gd name="connsiteX0" fmla="*/ 235602 w 322028"/>
                  <a:gd name="connsiteY0" fmla="*/ 77904 h 283514"/>
                  <a:gd name="connsiteX1" fmla="*/ 181439 w 322028"/>
                  <a:gd name="connsiteY1" fmla="*/ 49391 h 283514"/>
                  <a:gd name="connsiteX2" fmla="*/ 82418 w 322028"/>
                  <a:gd name="connsiteY2" fmla="*/ 11692 h 283514"/>
                  <a:gd name="connsiteX3" fmla="*/ 44361 w 322028"/>
                  <a:gd name="connsiteY3" fmla="*/ 0 h 283514"/>
                  <a:gd name="connsiteX4" fmla="*/ 815 w 322028"/>
                  <a:gd name="connsiteY4" fmla="*/ 155689 h 283514"/>
                  <a:gd name="connsiteX5" fmla="*/ 133957 w 322028"/>
                  <a:gd name="connsiteY5" fmla="*/ 233474 h 283514"/>
                  <a:gd name="connsiteX6" fmla="*/ 205180 w 322028"/>
                  <a:gd name="connsiteY6" fmla="*/ 272844 h 283514"/>
                  <a:gd name="connsiteX7" fmla="*/ 284993 w 322028"/>
                  <a:gd name="connsiteY7" fmla="*/ 279764 h 283514"/>
                  <a:gd name="connsiteX8" fmla="*/ 318040 w 322028"/>
                  <a:gd name="connsiteY8" fmla="*/ 254949 h 283514"/>
                  <a:gd name="connsiteX9" fmla="*/ 321977 w 322028"/>
                  <a:gd name="connsiteY9" fmla="*/ 228941 h 283514"/>
                  <a:gd name="connsiteX10" fmla="*/ 235483 w 322028"/>
                  <a:gd name="connsiteY10" fmla="*/ 77785 h 28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2028" h="283514">
                    <a:moveTo>
                      <a:pt x="235602" y="77904"/>
                    </a:moveTo>
                    <a:cubicBezTo>
                      <a:pt x="218542" y="67286"/>
                      <a:pt x="200288" y="57861"/>
                      <a:pt x="181439" y="49391"/>
                    </a:cubicBezTo>
                    <a:cubicBezTo>
                      <a:pt x="149108" y="34836"/>
                      <a:pt x="114988" y="22906"/>
                      <a:pt x="82418" y="11692"/>
                    </a:cubicBezTo>
                    <a:cubicBezTo>
                      <a:pt x="70130" y="7397"/>
                      <a:pt x="57126" y="2625"/>
                      <a:pt x="44361" y="0"/>
                    </a:cubicBezTo>
                    <a:cubicBezTo>
                      <a:pt x="8928" y="37819"/>
                      <a:pt x="-3479" y="101884"/>
                      <a:pt x="815" y="155689"/>
                    </a:cubicBezTo>
                    <a:cubicBezTo>
                      <a:pt x="38157" y="188378"/>
                      <a:pt x="92797" y="207824"/>
                      <a:pt x="133957" y="233474"/>
                    </a:cubicBezTo>
                    <a:cubicBezTo>
                      <a:pt x="156982" y="247910"/>
                      <a:pt x="179888" y="262942"/>
                      <a:pt x="205180" y="272844"/>
                    </a:cubicBezTo>
                    <a:cubicBezTo>
                      <a:pt x="230472" y="282746"/>
                      <a:pt x="258866" y="287280"/>
                      <a:pt x="284993" y="279764"/>
                    </a:cubicBezTo>
                    <a:cubicBezTo>
                      <a:pt x="298594" y="275827"/>
                      <a:pt x="312075" y="267833"/>
                      <a:pt x="318040" y="254949"/>
                    </a:cubicBezTo>
                    <a:cubicBezTo>
                      <a:pt x="321738" y="246955"/>
                      <a:pt x="322215" y="237769"/>
                      <a:pt x="321977" y="228941"/>
                    </a:cubicBezTo>
                    <a:cubicBezTo>
                      <a:pt x="320426" y="168455"/>
                      <a:pt x="286902" y="109758"/>
                      <a:pt x="235483" y="77785"/>
                    </a:cubicBezTo>
                    <a:close/>
                  </a:path>
                </a:pathLst>
              </a:custGeom>
              <a:solidFill>
                <a:srgbClr val="545D78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192" name="자유형: 도형 191">
                <a:extLst>
                  <a:ext uri="{FF2B5EF4-FFF2-40B4-BE49-F238E27FC236}">
                    <a16:creationId xmlns:a16="http://schemas.microsoft.com/office/drawing/2014/main" id="{A548F665-57F8-DF30-C9F7-16121A91130D}"/>
                  </a:ext>
                </a:extLst>
              </p:cNvPr>
              <p:cNvSpPr/>
              <p:nvPr/>
            </p:nvSpPr>
            <p:spPr>
              <a:xfrm>
                <a:off x="9783228" y="3126204"/>
                <a:ext cx="118271" cy="161083"/>
              </a:xfrm>
              <a:custGeom>
                <a:avLst/>
                <a:gdLst>
                  <a:gd name="connsiteX0" fmla="*/ 12988 w 118271"/>
                  <a:gd name="connsiteY0" fmla="*/ 106614 h 161083"/>
                  <a:gd name="connsiteX1" fmla="*/ 6069 w 118271"/>
                  <a:gd name="connsiteY1" fmla="*/ 23938 h 161083"/>
                  <a:gd name="connsiteX2" fmla="*/ 26350 w 118271"/>
                  <a:gd name="connsiteY2" fmla="*/ 1032 h 161083"/>
                  <a:gd name="connsiteX3" fmla="*/ 59397 w 118271"/>
                  <a:gd name="connsiteY3" fmla="*/ 14632 h 161083"/>
                  <a:gd name="connsiteX4" fmla="*/ 75503 w 118271"/>
                  <a:gd name="connsiteY4" fmla="*/ 48991 h 161083"/>
                  <a:gd name="connsiteX5" fmla="*/ 96023 w 118271"/>
                  <a:gd name="connsiteY5" fmla="*/ 84543 h 161083"/>
                  <a:gd name="connsiteX6" fmla="*/ 117736 w 118271"/>
                  <a:gd name="connsiteY6" fmla="*/ 120811 h 161083"/>
                  <a:gd name="connsiteX7" fmla="*/ 107833 w 118271"/>
                  <a:gd name="connsiteY7" fmla="*/ 151949 h 161083"/>
                  <a:gd name="connsiteX8" fmla="*/ 12988 w 118271"/>
                  <a:gd name="connsiteY8" fmla="*/ 106614 h 16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8271" h="161083">
                    <a:moveTo>
                      <a:pt x="12988" y="106614"/>
                    </a:moveTo>
                    <a:cubicBezTo>
                      <a:pt x="-970" y="81680"/>
                      <a:pt x="-4310" y="50542"/>
                      <a:pt x="6069" y="23938"/>
                    </a:cubicBezTo>
                    <a:cubicBezTo>
                      <a:pt x="9886" y="14036"/>
                      <a:pt x="16329" y="4253"/>
                      <a:pt x="26350" y="1032"/>
                    </a:cubicBezTo>
                    <a:cubicBezTo>
                      <a:pt x="38400" y="-2786"/>
                      <a:pt x="51762" y="4491"/>
                      <a:pt x="59397" y="14632"/>
                    </a:cubicBezTo>
                    <a:cubicBezTo>
                      <a:pt x="67032" y="24773"/>
                      <a:pt x="70611" y="37300"/>
                      <a:pt x="75503" y="48991"/>
                    </a:cubicBezTo>
                    <a:cubicBezTo>
                      <a:pt x="80752" y="61637"/>
                      <a:pt x="87671" y="73687"/>
                      <a:pt x="96023" y="84543"/>
                    </a:cubicBezTo>
                    <a:cubicBezTo>
                      <a:pt x="104732" y="95877"/>
                      <a:pt x="115230" y="106853"/>
                      <a:pt x="117736" y="120811"/>
                    </a:cubicBezTo>
                    <a:cubicBezTo>
                      <a:pt x="119764" y="131906"/>
                      <a:pt x="115946" y="143956"/>
                      <a:pt x="107833" y="151949"/>
                    </a:cubicBezTo>
                    <a:cubicBezTo>
                      <a:pt x="77889" y="181417"/>
                      <a:pt x="27543" y="132383"/>
                      <a:pt x="12988" y="106614"/>
                    </a:cubicBezTo>
                    <a:close/>
                  </a:path>
                </a:pathLst>
              </a:custGeom>
              <a:solidFill>
                <a:srgbClr val="F7B699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193" name="그래픽 52">
                <a:extLst>
                  <a:ext uri="{FF2B5EF4-FFF2-40B4-BE49-F238E27FC236}">
                    <a16:creationId xmlns:a16="http://schemas.microsoft.com/office/drawing/2014/main" id="{CB575144-07C2-514D-5463-B8097627F2A0}"/>
                  </a:ext>
                </a:extLst>
              </p:cNvPr>
              <p:cNvGrpSpPr/>
              <p:nvPr/>
            </p:nvGrpSpPr>
            <p:grpSpPr>
              <a:xfrm>
                <a:off x="9713182" y="2993617"/>
                <a:ext cx="420540" cy="308873"/>
                <a:chOff x="9713182" y="2993617"/>
                <a:chExt cx="420540" cy="308873"/>
              </a:xfrm>
            </p:grpSpPr>
            <p:sp>
              <p:nvSpPr>
                <p:cNvPr id="194" name="자유형: 도형 193">
                  <a:extLst>
                    <a:ext uri="{FF2B5EF4-FFF2-40B4-BE49-F238E27FC236}">
                      <a16:creationId xmlns:a16="http://schemas.microsoft.com/office/drawing/2014/main" id="{4B1C6016-11C8-AF07-8AC0-821ED7CF99E8}"/>
                    </a:ext>
                  </a:extLst>
                </p:cNvPr>
                <p:cNvSpPr/>
                <p:nvPr/>
              </p:nvSpPr>
              <p:spPr>
                <a:xfrm>
                  <a:off x="9713182" y="2997316"/>
                  <a:ext cx="420540" cy="305174"/>
                </a:xfrm>
                <a:custGeom>
                  <a:avLst/>
                  <a:gdLst>
                    <a:gd name="connsiteX0" fmla="*/ 420540 w 420540"/>
                    <a:gd name="connsiteY0" fmla="*/ 217368 h 305174"/>
                    <a:gd name="connsiteX1" fmla="*/ 239559 w 420540"/>
                    <a:gd name="connsiteY1" fmla="*/ 305175 h 305174"/>
                    <a:gd name="connsiteX2" fmla="*/ 0 w 420540"/>
                    <a:gd name="connsiteY2" fmla="*/ 87806 h 305174"/>
                    <a:gd name="connsiteX3" fmla="*/ 181101 w 420540"/>
                    <a:gd name="connsiteY3" fmla="*/ 0 h 305174"/>
                    <a:gd name="connsiteX4" fmla="*/ 420540 w 420540"/>
                    <a:gd name="connsiteY4" fmla="*/ 217368 h 305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0540" h="305174">
                      <a:moveTo>
                        <a:pt x="420540" y="217368"/>
                      </a:moveTo>
                      <a:lnTo>
                        <a:pt x="239559" y="305175"/>
                      </a:lnTo>
                      <a:lnTo>
                        <a:pt x="0" y="87806"/>
                      </a:lnTo>
                      <a:lnTo>
                        <a:pt x="181101" y="0"/>
                      </a:lnTo>
                      <a:lnTo>
                        <a:pt x="420540" y="217368"/>
                      </a:lnTo>
                      <a:close/>
                    </a:path>
                  </a:pathLst>
                </a:custGeom>
                <a:solidFill>
                  <a:srgbClr val="F4AE2D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95" name="자유형: 도형 194">
                  <a:extLst>
                    <a:ext uri="{FF2B5EF4-FFF2-40B4-BE49-F238E27FC236}">
                      <a16:creationId xmlns:a16="http://schemas.microsoft.com/office/drawing/2014/main" id="{9A385948-69EA-EA31-53F4-C03B5CA34BE4}"/>
                    </a:ext>
                  </a:extLst>
                </p:cNvPr>
                <p:cNvSpPr/>
                <p:nvPr/>
              </p:nvSpPr>
              <p:spPr>
                <a:xfrm>
                  <a:off x="9741696" y="3017835"/>
                  <a:ext cx="362439" cy="263180"/>
                </a:xfrm>
                <a:custGeom>
                  <a:avLst/>
                  <a:gdLst>
                    <a:gd name="connsiteX0" fmla="*/ 362440 w 362439"/>
                    <a:gd name="connsiteY0" fmla="*/ 187782 h 263180"/>
                    <a:gd name="connsiteX1" fmla="*/ 206989 w 362439"/>
                    <a:gd name="connsiteY1" fmla="*/ 263181 h 263180"/>
                    <a:gd name="connsiteX2" fmla="*/ 0 w 362439"/>
                    <a:gd name="connsiteY2" fmla="*/ 75399 h 263180"/>
                    <a:gd name="connsiteX3" fmla="*/ 155570 w 362439"/>
                    <a:gd name="connsiteY3" fmla="*/ 0 h 263180"/>
                    <a:gd name="connsiteX4" fmla="*/ 362440 w 362439"/>
                    <a:gd name="connsiteY4" fmla="*/ 187782 h 263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39" h="263180">
                      <a:moveTo>
                        <a:pt x="362440" y="187782"/>
                      </a:moveTo>
                      <a:lnTo>
                        <a:pt x="206989" y="263181"/>
                      </a:lnTo>
                      <a:lnTo>
                        <a:pt x="0" y="75399"/>
                      </a:lnTo>
                      <a:lnTo>
                        <a:pt x="155570" y="0"/>
                      </a:lnTo>
                      <a:lnTo>
                        <a:pt x="362440" y="18778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96" name="자유형: 도형 195">
                  <a:extLst>
                    <a:ext uri="{FF2B5EF4-FFF2-40B4-BE49-F238E27FC236}">
                      <a16:creationId xmlns:a16="http://schemas.microsoft.com/office/drawing/2014/main" id="{0716339D-8F2D-0260-D440-87C659D07E91}"/>
                    </a:ext>
                  </a:extLst>
                </p:cNvPr>
                <p:cNvSpPr/>
                <p:nvPr/>
              </p:nvSpPr>
              <p:spPr>
                <a:xfrm>
                  <a:off x="9779037" y="3046110"/>
                  <a:ext cx="141850" cy="74086"/>
                </a:xfrm>
                <a:custGeom>
                  <a:avLst/>
                  <a:gdLst>
                    <a:gd name="connsiteX0" fmla="*/ 141850 w 141850"/>
                    <a:gd name="connsiteY0" fmla="*/ 11453 h 74086"/>
                    <a:gd name="connsiteX1" fmla="*/ 12646 w 141850"/>
                    <a:gd name="connsiteY1" fmla="*/ 74087 h 74086"/>
                    <a:gd name="connsiteX2" fmla="*/ 0 w 141850"/>
                    <a:gd name="connsiteY2" fmla="*/ 62634 h 74086"/>
                    <a:gd name="connsiteX3" fmla="*/ 129204 w 141850"/>
                    <a:gd name="connsiteY3" fmla="*/ 0 h 74086"/>
                    <a:gd name="connsiteX4" fmla="*/ 141850 w 141850"/>
                    <a:gd name="connsiteY4" fmla="*/ 11453 h 74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850" h="74086">
                      <a:moveTo>
                        <a:pt x="141850" y="11453"/>
                      </a:moveTo>
                      <a:lnTo>
                        <a:pt x="12646" y="74087"/>
                      </a:lnTo>
                      <a:lnTo>
                        <a:pt x="0" y="62634"/>
                      </a:lnTo>
                      <a:lnTo>
                        <a:pt x="129204" y="0"/>
                      </a:lnTo>
                      <a:lnTo>
                        <a:pt x="141850" y="11453"/>
                      </a:lnTo>
                      <a:close/>
                    </a:path>
                  </a:pathLst>
                </a:custGeom>
                <a:solidFill>
                  <a:srgbClr val="C8DDF7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97" name="자유형: 도형 196">
                  <a:extLst>
                    <a:ext uri="{FF2B5EF4-FFF2-40B4-BE49-F238E27FC236}">
                      <a16:creationId xmlns:a16="http://schemas.microsoft.com/office/drawing/2014/main" id="{64BDD6FE-8C3A-05C8-B7D6-08742DB745FF}"/>
                    </a:ext>
                  </a:extLst>
                </p:cNvPr>
                <p:cNvSpPr/>
                <p:nvPr/>
              </p:nvSpPr>
              <p:spPr>
                <a:xfrm>
                  <a:off x="9845011" y="3106000"/>
                  <a:ext cx="141850" cy="74086"/>
                </a:xfrm>
                <a:custGeom>
                  <a:avLst/>
                  <a:gdLst>
                    <a:gd name="connsiteX0" fmla="*/ 141850 w 141850"/>
                    <a:gd name="connsiteY0" fmla="*/ 11453 h 74086"/>
                    <a:gd name="connsiteX1" fmla="*/ 12646 w 141850"/>
                    <a:gd name="connsiteY1" fmla="*/ 74087 h 74086"/>
                    <a:gd name="connsiteX2" fmla="*/ 0 w 141850"/>
                    <a:gd name="connsiteY2" fmla="*/ 62634 h 74086"/>
                    <a:gd name="connsiteX3" fmla="*/ 129204 w 141850"/>
                    <a:gd name="connsiteY3" fmla="*/ 0 h 74086"/>
                    <a:gd name="connsiteX4" fmla="*/ 141850 w 141850"/>
                    <a:gd name="connsiteY4" fmla="*/ 11453 h 74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850" h="74086">
                      <a:moveTo>
                        <a:pt x="141850" y="11453"/>
                      </a:moveTo>
                      <a:lnTo>
                        <a:pt x="12646" y="74087"/>
                      </a:lnTo>
                      <a:lnTo>
                        <a:pt x="0" y="62634"/>
                      </a:lnTo>
                      <a:lnTo>
                        <a:pt x="129204" y="0"/>
                      </a:lnTo>
                      <a:lnTo>
                        <a:pt x="141850" y="11453"/>
                      </a:lnTo>
                      <a:close/>
                    </a:path>
                  </a:pathLst>
                </a:custGeom>
                <a:solidFill>
                  <a:srgbClr val="C8DDF7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98" name="자유형: 도형 197">
                  <a:extLst>
                    <a:ext uri="{FF2B5EF4-FFF2-40B4-BE49-F238E27FC236}">
                      <a16:creationId xmlns:a16="http://schemas.microsoft.com/office/drawing/2014/main" id="{997CC144-7A04-9D9E-BFA7-09BD3A61951D}"/>
                    </a:ext>
                  </a:extLst>
                </p:cNvPr>
                <p:cNvSpPr/>
                <p:nvPr/>
              </p:nvSpPr>
              <p:spPr>
                <a:xfrm>
                  <a:off x="9866963" y="3125923"/>
                  <a:ext cx="141731" cy="74086"/>
                </a:xfrm>
                <a:custGeom>
                  <a:avLst/>
                  <a:gdLst>
                    <a:gd name="connsiteX0" fmla="*/ 141731 w 141731"/>
                    <a:gd name="connsiteY0" fmla="*/ 11453 h 74086"/>
                    <a:gd name="connsiteX1" fmla="*/ 12527 w 141731"/>
                    <a:gd name="connsiteY1" fmla="*/ 74087 h 74086"/>
                    <a:gd name="connsiteX2" fmla="*/ 0 w 141731"/>
                    <a:gd name="connsiteY2" fmla="*/ 62634 h 74086"/>
                    <a:gd name="connsiteX3" fmla="*/ 129204 w 141731"/>
                    <a:gd name="connsiteY3" fmla="*/ 0 h 74086"/>
                    <a:gd name="connsiteX4" fmla="*/ 141731 w 141731"/>
                    <a:gd name="connsiteY4" fmla="*/ 11453 h 74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731" h="74086">
                      <a:moveTo>
                        <a:pt x="141731" y="11453"/>
                      </a:moveTo>
                      <a:lnTo>
                        <a:pt x="12527" y="74087"/>
                      </a:lnTo>
                      <a:lnTo>
                        <a:pt x="0" y="62634"/>
                      </a:lnTo>
                      <a:lnTo>
                        <a:pt x="129204" y="0"/>
                      </a:lnTo>
                      <a:lnTo>
                        <a:pt x="141731" y="11453"/>
                      </a:lnTo>
                      <a:close/>
                    </a:path>
                  </a:pathLst>
                </a:custGeom>
                <a:solidFill>
                  <a:srgbClr val="C8DDF7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199" name="자유형: 도형 198">
                  <a:extLst>
                    <a:ext uri="{FF2B5EF4-FFF2-40B4-BE49-F238E27FC236}">
                      <a16:creationId xmlns:a16="http://schemas.microsoft.com/office/drawing/2014/main" id="{DC43131C-770F-29B2-2195-85834573A05D}"/>
                    </a:ext>
                  </a:extLst>
                </p:cNvPr>
                <p:cNvSpPr/>
                <p:nvPr/>
              </p:nvSpPr>
              <p:spPr>
                <a:xfrm>
                  <a:off x="9888795" y="3145727"/>
                  <a:ext cx="141850" cy="74086"/>
                </a:xfrm>
                <a:custGeom>
                  <a:avLst/>
                  <a:gdLst>
                    <a:gd name="connsiteX0" fmla="*/ 141850 w 141850"/>
                    <a:gd name="connsiteY0" fmla="*/ 11453 h 74086"/>
                    <a:gd name="connsiteX1" fmla="*/ 12646 w 141850"/>
                    <a:gd name="connsiteY1" fmla="*/ 74087 h 74086"/>
                    <a:gd name="connsiteX2" fmla="*/ 0 w 141850"/>
                    <a:gd name="connsiteY2" fmla="*/ 62634 h 74086"/>
                    <a:gd name="connsiteX3" fmla="*/ 129204 w 141850"/>
                    <a:gd name="connsiteY3" fmla="*/ 0 h 74086"/>
                    <a:gd name="connsiteX4" fmla="*/ 141850 w 141850"/>
                    <a:gd name="connsiteY4" fmla="*/ 11453 h 74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850" h="74086">
                      <a:moveTo>
                        <a:pt x="141850" y="11453"/>
                      </a:moveTo>
                      <a:lnTo>
                        <a:pt x="12646" y="74087"/>
                      </a:lnTo>
                      <a:lnTo>
                        <a:pt x="0" y="62634"/>
                      </a:lnTo>
                      <a:lnTo>
                        <a:pt x="129204" y="0"/>
                      </a:lnTo>
                      <a:lnTo>
                        <a:pt x="141850" y="11453"/>
                      </a:lnTo>
                      <a:close/>
                    </a:path>
                  </a:pathLst>
                </a:custGeom>
                <a:solidFill>
                  <a:srgbClr val="C8DDF7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200" name="자유형: 도형 199">
                  <a:extLst>
                    <a:ext uri="{FF2B5EF4-FFF2-40B4-BE49-F238E27FC236}">
                      <a16:creationId xmlns:a16="http://schemas.microsoft.com/office/drawing/2014/main" id="{CD98264E-81B0-4911-E150-66EED0B2F906}"/>
                    </a:ext>
                  </a:extLst>
                </p:cNvPr>
                <p:cNvSpPr/>
                <p:nvPr/>
              </p:nvSpPr>
              <p:spPr>
                <a:xfrm>
                  <a:off x="9910628" y="3165651"/>
                  <a:ext cx="141850" cy="73967"/>
                </a:xfrm>
                <a:custGeom>
                  <a:avLst/>
                  <a:gdLst>
                    <a:gd name="connsiteX0" fmla="*/ 141850 w 141850"/>
                    <a:gd name="connsiteY0" fmla="*/ 11334 h 73967"/>
                    <a:gd name="connsiteX1" fmla="*/ 12646 w 141850"/>
                    <a:gd name="connsiteY1" fmla="*/ 73967 h 73967"/>
                    <a:gd name="connsiteX2" fmla="*/ 0 w 141850"/>
                    <a:gd name="connsiteY2" fmla="*/ 62514 h 73967"/>
                    <a:gd name="connsiteX3" fmla="*/ 129204 w 141850"/>
                    <a:gd name="connsiteY3" fmla="*/ 0 h 73967"/>
                    <a:gd name="connsiteX4" fmla="*/ 141850 w 141850"/>
                    <a:gd name="connsiteY4" fmla="*/ 11334 h 73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850" h="73967">
                      <a:moveTo>
                        <a:pt x="141850" y="11334"/>
                      </a:moveTo>
                      <a:lnTo>
                        <a:pt x="12646" y="73967"/>
                      </a:lnTo>
                      <a:lnTo>
                        <a:pt x="0" y="62514"/>
                      </a:lnTo>
                      <a:lnTo>
                        <a:pt x="129204" y="0"/>
                      </a:lnTo>
                      <a:lnTo>
                        <a:pt x="141850" y="11334"/>
                      </a:lnTo>
                      <a:close/>
                    </a:path>
                  </a:pathLst>
                </a:custGeom>
                <a:solidFill>
                  <a:srgbClr val="C8DDF7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201" name="자유형: 도형 200">
                  <a:extLst>
                    <a:ext uri="{FF2B5EF4-FFF2-40B4-BE49-F238E27FC236}">
                      <a16:creationId xmlns:a16="http://schemas.microsoft.com/office/drawing/2014/main" id="{EA37439A-1F5F-58B0-42AC-B08046680A5B}"/>
                    </a:ext>
                  </a:extLst>
                </p:cNvPr>
                <p:cNvSpPr/>
                <p:nvPr/>
              </p:nvSpPr>
              <p:spPr>
                <a:xfrm>
                  <a:off x="9932460" y="3185455"/>
                  <a:ext cx="141850" cy="74086"/>
                </a:xfrm>
                <a:custGeom>
                  <a:avLst/>
                  <a:gdLst>
                    <a:gd name="connsiteX0" fmla="*/ 141850 w 141850"/>
                    <a:gd name="connsiteY0" fmla="*/ 11453 h 74086"/>
                    <a:gd name="connsiteX1" fmla="*/ 12646 w 141850"/>
                    <a:gd name="connsiteY1" fmla="*/ 74087 h 74086"/>
                    <a:gd name="connsiteX2" fmla="*/ 0 w 141850"/>
                    <a:gd name="connsiteY2" fmla="*/ 62634 h 74086"/>
                    <a:gd name="connsiteX3" fmla="*/ 129323 w 141850"/>
                    <a:gd name="connsiteY3" fmla="*/ 0 h 74086"/>
                    <a:gd name="connsiteX4" fmla="*/ 141850 w 141850"/>
                    <a:gd name="connsiteY4" fmla="*/ 11453 h 74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850" h="74086">
                      <a:moveTo>
                        <a:pt x="141850" y="11453"/>
                      </a:moveTo>
                      <a:lnTo>
                        <a:pt x="12646" y="74087"/>
                      </a:lnTo>
                      <a:lnTo>
                        <a:pt x="0" y="62634"/>
                      </a:lnTo>
                      <a:lnTo>
                        <a:pt x="129323" y="0"/>
                      </a:lnTo>
                      <a:lnTo>
                        <a:pt x="141850" y="11453"/>
                      </a:lnTo>
                      <a:close/>
                    </a:path>
                  </a:pathLst>
                </a:custGeom>
                <a:solidFill>
                  <a:srgbClr val="C8DDF7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202" name="자유형: 도형 201">
                  <a:extLst>
                    <a:ext uri="{FF2B5EF4-FFF2-40B4-BE49-F238E27FC236}">
                      <a16:creationId xmlns:a16="http://schemas.microsoft.com/office/drawing/2014/main" id="{48AC4BF8-4E44-9F2B-E986-18BADBB41649}"/>
                    </a:ext>
                  </a:extLst>
                </p:cNvPr>
                <p:cNvSpPr/>
                <p:nvPr/>
              </p:nvSpPr>
              <p:spPr>
                <a:xfrm>
                  <a:off x="9734657" y="2993617"/>
                  <a:ext cx="154853" cy="94606"/>
                </a:xfrm>
                <a:custGeom>
                  <a:avLst/>
                  <a:gdLst>
                    <a:gd name="connsiteX0" fmla="*/ 154854 w 154853"/>
                    <a:gd name="connsiteY0" fmla="*/ 41875 h 94606"/>
                    <a:gd name="connsiteX1" fmla="*/ 46289 w 154853"/>
                    <a:gd name="connsiteY1" fmla="*/ 94607 h 94606"/>
                    <a:gd name="connsiteX2" fmla="*/ 0 w 154853"/>
                    <a:gd name="connsiteY2" fmla="*/ 52612 h 94606"/>
                    <a:gd name="connsiteX3" fmla="*/ 108684 w 154853"/>
                    <a:gd name="connsiteY3" fmla="*/ 0 h 94606"/>
                    <a:gd name="connsiteX4" fmla="*/ 154854 w 154853"/>
                    <a:gd name="connsiteY4" fmla="*/ 41875 h 94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853" h="94606">
                      <a:moveTo>
                        <a:pt x="154854" y="41875"/>
                      </a:moveTo>
                      <a:lnTo>
                        <a:pt x="46289" y="94607"/>
                      </a:lnTo>
                      <a:lnTo>
                        <a:pt x="0" y="52612"/>
                      </a:lnTo>
                      <a:lnTo>
                        <a:pt x="108684" y="0"/>
                      </a:lnTo>
                      <a:lnTo>
                        <a:pt x="154854" y="41875"/>
                      </a:lnTo>
                      <a:close/>
                    </a:path>
                  </a:pathLst>
                </a:custGeom>
                <a:solidFill>
                  <a:srgbClr val="485070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sp>
            <p:nvSpPr>
              <p:cNvPr id="203" name="자유형: 도형 202">
                <a:extLst>
                  <a:ext uri="{FF2B5EF4-FFF2-40B4-BE49-F238E27FC236}">
                    <a16:creationId xmlns:a16="http://schemas.microsoft.com/office/drawing/2014/main" id="{8C4BE86F-1A89-C5CD-629E-131F319634BB}"/>
                  </a:ext>
                </a:extLst>
              </p:cNvPr>
              <p:cNvSpPr/>
              <p:nvPr/>
            </p:nvSpPr>
            <p:spPr>
              <a:xfrm>
                <a:off x="9806247" y="3133474"/>
                <a:ext cx="243962" cy="194824"/>
              </a:xfrm>
              <a:custGeom>
                <a:avLst/>
                <a:gdLst>
                  <a:gd name="connsiteX0" fmla="*/ 8700 w 243962"/>
                  <a:gd name="connsiteY0" fmla="*/ 79540 h 194824"/>
                  <a:gd name="connsiteX1" fmla="*/ 3809 w 243962"/>
                  <a:gd name="connsiteY1" fmla="*/ 86221 h 194824"/>
                  <a:gd name="connsiteX2" fmla="*/ 33515 w 243962"/>
                  <a:gd name="connsiteY2" fmla="*/ 140504 h 194824"/>
                  <a:gd name="connsiteX3" fmla="*/ 162958 w 243962"/>
                  <a:gd name="connsiteY3" fmla="*/ 193235 h 194824"/>
                  <a:gd name="connsiteX4" fmla="*/ 240504 w 243962"/>
                  <a:gd name="connsiteY4" fmla="*/ 143248 h 194824"/>
                  <a:gd name="connsiteX5" fmla="*/ 159736 w 243962"/>
                  <a:gd name="connsiteY5" fmla="*/ 93737 h 194824"/>
                  <a:gd name="connsiteX6" fmla="*/ 98057 w 243962"/>
                  <a:gd name="connsiteY6" fmla="*/ 48999 h 194824"/>
                  <a:gd name="connsiteX7" fmla="*/ 87559 w 243962"/>
                  <a:gd name="connsiteY7" fmla="*/ 10584 h 194824"/>
                  <a:gd name="connsiteX8" fmla="*/ 82906 w 243962"/>
                  <a:gd name="connsiteY8" fmla="*/ 2113 h 194824"/>
                  <a:gd name="connsiteX9" fmla="*/ 73958 w 243962"/>
                  <a:gd name="connsiteY9" fmla="*/ 1159 h 194824"/>
                  <a:gd name="connsiteX10" fmla="*/ 71095 w 243962"/>
                  <a:gd name="connsiteY10" fmla="*/ 5812 h 194824"/>
                  <a:gd name="connsiteX11" fmla="*/ 50575 w 243962"/>
                  <a:gd name="connsiteY11" fmla="*/ 56157 h 194824"/>
                  <a:gd name="connsiteX12" fmla="*/ 23494 w 243962"/>
                  <a:gd name="connsiteY12" fmla="*/ 67371 h 194824"/>
                  <a:gd name="connsiteX13" fmla="*/ 8700 w 243962"/>
                  <a:gd name="connsiteY13" fmla="*/ 79421 h 19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962" h="194824">
                    <a:moveTo>
                      <a:pt x="8700" y="79540"/>
                    </a:moveTo>
                    <a:cubicBezTo>
                      <a:pt x="6910" y="81688"/>
                      <a:pt x="5240" y="83835"/>
                      <a:pt x="3809" y="86221"/>
                    </a:cubicBezTo>
                    <a:cubicBezTo>
                      <a:pt x="-9911" y="108173"/>
                      <a:pt x="16574" y="128693"/>
                      <a:pt x="33515" y="140504"/>
                    </a:cubicBezTo>
                    <a:cubicBezTo>
                      <a:pt x="71811" y="167466"/>
                      <a:pt x="118577" y="180351"/>
                      <a:pt x="162958" y="193235"/>
                    </a:cubicBezTo>
                    <a:cubicBezTo>
                      <a:pt x="188011" y="200513"/>
                      <a:pt x="260547" y="182617"/>
                      <a:pt x="240504" y="143248"/>
                    </a:cubicBezTo>
                    <a:cubicBezTo>
                      <a:pt x="226784" y="116405"/>
                      <a:pt x="186341" y="100895"/>
                      <a:pt x="159736" y="93737"/>
                    </a:cubicBezTo>
                    <a:cubicBezTo>
                      <a:pt x="132059" y="88607"/>
                      <a:pt x="108437" y="77035"/>
                      <a:pt x="98057" y="48999"/>
                    </a:cubicBezTo>
                    <a:cubicBezTo>
                      <a:pt x="93404" y="36592"/>
                      <a:pt x="91615" y="23230"/>
                      <a:pt x="87559" y="10584"/>
                    </a:cubicBezTo>
                    <a:cubicBezTo>
                      <a:pt x="86604" y="7482"/>
                      <a:pt x="85411" y="4261"/>
                      <a:pt x="82906" y="2113"/>
                    </a:cubicBezTo>
                    <a:cubicBezTo>
                      <a:pt x="80520" y="-34"/>
                      <a:pt x="76464" y="-869"/>
                      <a:pt x="73958" y="1159"/>
                    </a:cubicBezTo>
                    <a:cubicBezTo>
                      <a:pt x="72527" y="2352"/>
                      <a:pt x="71811" y="4141"/>
                      <a:pt x="71095" y="5812"/>
                    </a:cubicBezTo>
                    <a:cubicBezTo>
                      <a:pt x="63340" y="27405"/>
                      <a:pt x="77299" y="43392"/>
                      <a:pt x="50575" y="56157"/>
                    </a:cubicBezTo>
                    <a:cubicBezTo>
                      <a:pt x="41747" y="60333"/>
                      <a:pt x="32083" y="62719"/>
                      <a:pt x="23494" y="67371"/>
                    </a:cubicBezTo>
                    <a:cubicBezTo>
                      <a:pt x="17886" y="70473"/>
                      <a:pt x="12876" y="74649"/>
                      <a:pt x="8700" y="79421"/>
                    </a:cubicBezTo>
                    <a:close/>
                  </a:path>
                </a:pathLst>
              </a:custGeom>
              <a:solidFill>
                <a:srgbClr val="F7B699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204" name="자유형: 도형 203">
                <a:extLst>
                  <a:ext uri="{FF2B5EF4-FFF2-40B4-BE49-F238E27FC236}">
                    <a16:creationId xmlns:a16="http://schemas.microsoft.com/office/drawing/2014/main" id="{9D51A26C-B315-92F3-76DA-C603224FF634}"/>
                  </a:ext>
                </a:extLst>
              </p:cNvPr>
              <p:cNvSpPr/>
              <p:nvPr/>
            </p:nvSpPr>
            <p:spPr>
              <a:xfrm>
                <a:off x="9916563" y="3189511"/>
                <a:ext cx="82124" cy="156405"/>
              </a:xfrm>
              <a:custGeom>
                <a:avLst/>
                <a:gdLst>
                  <a:gd name="connsiteX0" fmla="*/ 31765 w 82124"/>
                  <a:gd name="connsiteY0" fmla="*/ 0 h 156405"/>
                  <a:gd name="connsiteX1" fmla="*/ 1939 w 82124"/>
                  <a:gd name="connsiteY1" fmla="*/ 138152 h 156405"/>
                  <a:gd name="connsiteX2" fmla="*/ 67316 w 82124"/>
                  <a:gd name="connsiteY2" fmla="*/ 156405 h 156405"/>
                  <a:gd name="connsiteX3" fmla="*/ 78173 w 82124"/>
                  <a:gd name="connsiteY3" fmla="*/ 54879 h 156405"/>
                  <a:gd name="connsiteX4" fmla="*/ 79247 w 82124"/>
                  <a:gd name="connsiteY4" fmla="*/ 15032 h 156405"/>
                  <a:gd name="connsiteX5" fmla="*/ 31884 w 82124"/>
                  <a:gd name="connsiteY5" fmla="*/ 119 h 156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24" h="156405">
                    <a:moveTo>
                      <a:pt x="31765" y="0"/>
                    </a:moveTo>
                    <a:cubicBezTo>
                      <a:pt x="5995" y="40563"/>
                      <a:pt x="-4742" y="90550"/>
                      <a:pt x="1939" y="138152"/>
                    </a:cubicBezTo>
                    <a:cubicBezTo>
                      <a:pt x="23771" y="144236"/>
                      <a:pt x="45484" y="150321"/>
                      <a:pt x="67316" y="156405"/>
                    </a:cubicBezTo>
                    <a:cubicBezTo>
                      <a:pt x="70896" y="122523"/>
                      <a:pt x="74475" y="88761"/>
                      <a:pt x="78173" y="54879"/>
                    </a:cubicBezTo>
                    <a:cubicBezTo>
                      <a:pt x="79247" y="44738"/>
                      <a:pt x="85808" y="22548"/>
                      <a:pt x="79247" y="15032"/>
                    </a:cubicBezTo>
                    <a:cubicBezTo>
                      <a:pt x="72208" y="6920"/>
                      <a:pt x="42382" y="3460"/>
                      <a:pt x="31884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205" name="자유형: 도형 204">
                <a:extLst>
                  <a:ext uri="{FF2B5EF4-FFF2-40B4-BE49-F238E27FC236}">
                    <a16:creationId xmlns:a16="http://schemas.microsoft.com/office/drawing/2014/main" id="{1A8F785A-504B-D561-715D-89E5C2D05C1F}"/>
                  </a:ext>
                </a:extLst>
              </p:cNvPr>
              <p:cNvSpPr/>
              <p:nvPr/>
            </p:nvSpPr>
            <p:spPr>
              <a:xfrm>
                <a:off x="10376402" y="2767659"/>
                <a:ext cx="225820" cy="93226"/>
              </a:xfrm>
              <a:custGeom>
                <a:avLst/>
                <a:gdLst>
                  <a:gd name="connsiteX0" fmla="*/ 19785 w 225820"/>
                  <a:gd name="connsiteY0" fmla="*/ 27678 h 93226"/>
                  <a:gd name="connsiteX1" fmla="*/ 68103 w 225820"/>
                  <a:gd name="connsiteY1" fmla="*/ 12407 h 93226"/>
                  <a:gd name="connsiteX2" fmla="*/ 200767 w 225820"/>
                  <a:gd name="connsiteY2" fmla="*/ 0 h 93226"/>
                  <a:gd name="connsiteX3" fmla="*/ 225820 w 225820"/>
                  <a:gd name="connsiteY3" fmla="*/ 88761 h 93226"/>
                  <a:gd name="connsiteX4" fmla="*/ 68699 w 225820"/>
                  <a:gd name="connsiteY4" fmla="*/ 92817 h 93226"/>
                  <a:gd name="connsiteX5" fmla="*/ 1771 w 225820"/>
                  <a:gd name="connsiteY5" fmla="*/ 83631 h 93226"/>
                  <a:gd name="connsiteX6" fmla="*/ 19666 w 225820"/>
                  <a:gd name="connsiteY6" fmla="*/ 27678 h 93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820" h="93226">
                    <a:moveTo>
                      <a:pt x="19785" y="27678"/>
                    </a:moveTo>
                    <a:cubicBezTo>
                      <a:pt x="32550" y="16225"/>
                      <a:pt x="51042" y="14078"/>
                      <a:pt x="68103" y="12407"/>
                    </a:cubicBezTo>
                    <a:cubicBezTo>
                      <a:pt x="112364" y="8232"/>
                      <a:pt x="156506" y="4175"/>
                      <a:pt x="200767" y="0"/>
                    </a:cubicBezTo>
                    <a:cubicBezTo>
                      <a:pt x="209118" y="29587"/>
                      <a:pt x="217469" y="59174"/>
                      <a:pt x="225820" y="88761"/>
                    </a:cubicBezTo>
                    <a:cubicBezTo>
                      <a:pt x="225462" y="87568"/>
                      <a:pt x="82419" y="93175"/>
                      <a:pt x="68699" y="92817"/>
                    </a:cubicBezTo>
                    <a:cubicBezTo>
                      <a:pt x="54383" y="92340"/>
                      <a:pt x="7736" y="96993"/>
                      <a:pt x="1771" y="83631"/>
                    </a:cubicBezTo>
                    <a:cubicBezTo>
                      <a:pt x="-4910" y="68718"/>
                      <a:pt x="8690" y="37580"/>
                      <a:pt x="19666" y="276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206" name="자유형: 도형 205">
                <a:extLst>
                  <a:ext uri="{FF2B5EF4-FFF2-40B4-BE49-F238E27FC236}">
                    <a16:creationId xmlns:a16="http://schemas.microsoft.com/office/drawing/2014/main" id="{F885C795-AC58-C373-ED79-078BE83B7E2F}"/>
                  </a:ext>
                </a:extLst>
              </p:cNvPr>
              <p:cNvSpPr/>
              <p:nvPr/>
            </p:nvSpPr>
            <p:spPr>
              <a:xfrm>
                <a:off x="10125133" y="2814158"/>
                <a:ext cx="614406" cy="998907"/>
              </a:xfrm>
              <a:custGeom>
                <a:avLst/>
                <a:gdLst>
                  <a:gd name="connsiteX0" fmla="*/ 561794 w 614406"/>
                  <a:gd name="connsiteY0" fmla="*/ 718705 h 998907"/>
                  <a:gd name="connsiteX1" fmla="*/ 567520 w 614406"/>
                  <a:gd name="connsiteY1" fmla="*/ 577571 h 998907"/>
                  <a:gd name="connsiteX2" fmla="*/ 576826 w 614406"/>
                  <a:gd name="connsiteY2" fmla="*/ 393845 h 998907"/>
                  <a:gd name="connsiteX3" fmla="*/ 561675 w 614406"/>
                  <a:gd name="connsiteY3" fmla="*/ 165859 h 998907"/>
                  <a:gd name="connsiteX4" fmla="*/ 549864 w 614406"/>
                  <a:gd name="connsiteY4" fmla="*/ 110503 h 998907"/>
                  <a:gd name="connsiteX5" fmla="*/ 546762 w 614406"/>
                  <a:gd name="connsiteY5" fmla="*/ 98692 h 998907"/>
                  <a:gd name="connsiteX6" fmla="*/ 470289 w 614406"/>
                  <a:gd name="connsiteY6" fmla="*/ 148 h 998907"/>
                  <a:gd name="connsiteX7" fmla="*/ 452394 w 614406"/>
                  <a:gd name="connsiteY7" fmla="*/ 506 h 998907"/>
                  <a:gd name="connsiteX8" fmla="*/ 330109 w 614406"/>
                  <a:gd name="connsiteY8" fmla="*/ 13987 h 998907"/>
                  <a:gd name="connsiteX9" fmla="*/ 261868 w 614406"/>
                  <a:gd name="connsiteY9" fmla="*/ 43216 h 998907"/>
                  <a:gd name="connsiteX10" fmla="*/ 146622 w 614406"/>
                  <a:gd name="connsiteY10" fmla="*/ 295063 h 998907"/>
                  <a:gd name="connsiteX11" fmla="*/ 131232 w 614406"/>
                  <a:gd name="connsiteY11" fmla="*/ 443236 h 998907"/>
                  <a:gd name="connsiteX12" fmla="*/ 93652 w 614406"/>
                  <a:gd name="connsiteY12" fmla="*/ 700213 h 998907"/>
                  <a:gd name="connsiteX13" fmla="*/ 0 w 614406"/>
                  <a:gd name="connsiteY13" fmla="*/ 892051 h 998907"/>
                  <a:gd name="connsiteX14" fmla="*/ 304578 w 614406"/>
                  <a:gd name="connsiteY14" fmla="*/ 991907 h 998907"/>
                  <a:gd name="connsiteX15" fmla="*/ 614406 w 614406"/>
                  <a:gd name="connsiteY15" fmla="*/ 939295 h 998907"/>
                  <a:gd name="connsiteX16" fmla="*/ 561913 w 614406"/>
                  <a:gd name="connsiteY16" fmla="*/ 718825 h 99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14406" h="998907">
                    <a:moveTo>
                      <a:pt x="561794" y="718705"/>
                    </a:moveTo>
                    <a:cubicBezTo>
                      <a:pt x="561913" y="671581"/>
                      <a:pt x="564538" y="624576"/>
                      <a:pt x="567520" y="577571"/>
                    </a:cubicBezTo>
                    <a:cubicBezTo>
                      <a:pt x="571458" y="516369"/>
                      <a:pt x="575991" y="455167"/>
                      <a:pt x="576826" y="393845"/>
                    </a:cubicBezTo>
                    <a:cubicBezTo>
                      <a:pt x="577781" y="319401"/>
                      <a:pt x="574798" y="240900"/>
                      <a:pt x="561675" y="165859"/>
                    </a:cubicBezTo>
                    <a:cubicBezTo>
                      <a:pt x="558453" y="147129"/>
                      <a:pt x="554517" y="128637"/>
                      <a:pt x="549864" y="110503"/>
                    </a:cubicBezTo>
                    <a:cubicBezTo>
                      <a:pt x="548909" y="106804"/>
                      <a:pt x="547836" y="102748"/>
                      <a:pt x="546762" y="98692"/>
                    </a:cubicBezTo>
                    <a:cubicBezTo>
                      <a:pt x="532684" y="64929"/>
                      <a:pt x="505960" y="20072"/>
                      <a:pt x="470289" y="148"/>
                    </a:cubicBezTo>
                    <a:cubicBezTo>
                      <a:pt x="464324" y="-210"/>
                      <a:pt x="458359" y="148"/>
                      <a:pt x="452394" y="506"/>
                    </a:cubicBezTo>
                    <a:cubicBezTo>
                      <a:pt x="411473" y="3250"/>
                      <a:pt x="370672" y="7784"/>
                      <a:pt x="330109" y="13987"/>
                    </a:cubicBezTo>
                    <a:cubicBezTo>
                      <a:pt x="302193" y="18282"/>
                      <a:pt x="282388" y="21861"/>
                      <a:pt x="261868" y="43216"/>
                    </a:cubicBezTo>
                    <a:cubicBezTo>
                      <a:pt x="209495" y="97738"/>
                      <a:pt x="160342" y="220022"/>
                      <a:pt x="146622" y="295063"/>
                    </a:cubicBezTo>
                    <a:cubicBezTo>
                      <a:pt x="133499" y="366764"/>
                      <a:pt x="138629" y="370939"/>
                      <a:pt x="131232" y="443236"/>
                    </a:cubicBezTo>
                    <a:cubicBezTo>
                      <a:pt x="122404" y="529373"/>
                      <a:pt x="109758" y="615151"/>
                      <a:pt x="93652" y="700213"/>
                    </a:cubicBezTo>
                    <a:cubicBezTo>
                      <a:pt x="80052" y="771914"/>
                      <a:pt x="59532" y="849818"/>
                      <a:pt x="0" y="892051"/>
                    </a:cubicBezTo>
                    <a:cubicBezTo>
                      <a:pt x="98782" y="933568"/>
                      <a:pt x="198757" y="975324"/>
                      <a:pt x="304578" y="991907"/>
                    </a:cubicBezTo>
                    <a:cubicBezTo>
                      <a:pt x="410400" y="1008490"/>
                      <a:pt x="524333" y="997395"/>
                      <a:pt x="614406" y="939295"/>
                    </a:cubicBezTo>
                    <a:cubicBezTo>
                      <a:pt x="571935" y="873798"/>
                      <a:pt x="561675" y="796968"/>
                      <a:pt x="561913" y="718825"/>
                    </a:cubicBezTo>
                    <a:close/>
                  </a:path>
                </a:pathLst>
              </a:custGeom>
              <a:solidFill>
                <a:srgbClr val="757E96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207" name="그래픽 52">
                <a:extLst>
                  <a:ext uri="{FF2B5EF4-FFF2-40B4-BE49-F238E27FC236}">
                    <a16:creationId xmlns:a16="http://schemas.microsoft.com/office/drawing/2014/main" id="{947BD849-97A3-C66D-70C9-DB453E50AF16}"/>
                  </a:ext>
                </a:extLst>
              </p:cNvPr>
              <p:cNvGrpSpPr/>
              <p:nvPr/>
            </p:nvGrpSpPr>
            <p:grpSpPr>
              <a:xfrm>
                <a:off x="9940902" y="2873547"/>
                <a:ext cx="585802" cy="570833"/>
                <a:chOff x="9940902" y="2873547"/>
                <a:chExt cx="585802" cy="570833"/>
              </a:xfrm>
            </p:grpSpPr>
            <p:sp>
              <p:nvSpPr>
                <p:cNvPr id="208" name="자유형: 도형 207">
                  <a:extLst>
                    <a:ext uri="{FF2B5EF4-FFF2-40B4-BE49-F238E27FC236}">
                      <a16:creationId xmlns:a16="http://schemas.microsoft.com/office/drawing/2014/main" id="{6BEB5369-8855-36B6-7DC3-02BEA967ECC9}"/>
                    </a:ext>
                  </a:extLst>
                </p:cNvPr>
                <p:cNvSpPr/>
                <p:nvPr/>
              </p:nvSpPr>
              <p:spPr>
                <a:xfrm>
                  <a:off x="9940902" y="3020851"/>
                  <a:ext cx="520004" cy="419005"/>
                </a:xfrm>
                <a:custGeom>
                  <a:avLst/>
                  <a:gdLst>
                    <a:gd name="connsiteX0" fmla="*/ 501694 w 520004"/>
                    <a:gd name="connsiteY0" fmla="*/ 26810 h 419005"/>
                    <a:gd name="connsiteX1" fmla="*/ 485231 w 520004"/>
                    <a:gd name="connsiteY1" fmla="*/ 6290 h 419005"/>
                    <a:gd name="connsiteX2" fmla="*/ 458030 w 520004"/>
                    <a:gd name="connsiteY2" fmla="*/ 86 h 419005"/>
                    <a:gd name="connsiteX3" fmla="*/ 361753 w 520004"/>
                    <a:gd name="connsiteY3" fmla="*/ 70832 h 419005"/>
                    <a:gd name="connsiteX4" fmla="*/ 291007 w 520004"/>
                    <a:gd name="connsiteY4" fmla="*/ 172358 h 419005"/>
                    <a:gd name="connsiteX5" fmla="*/ 41904 w 520004"/>
                    <a:gd name="connsiteY5" fmla="*/ 167228 h 419005"/>
                    <a:gd name="connsiteX6" fmla="*/ 14345 w 520004"/>
                    <a:gd name="connsiteY6" fmla="*/ 327928 h 419005"/>
                    <a:gd name="connsiteX7" fmla="*/ 360679 w 520004"/>
                    <a:gd name="connsiteY7" fmla="*/ 407264 h 419005"/>
                    <a:gd name="connsiteX8" fmla="*/ 434766 w 520004"/>
                    <a:gd name="connsiteY8" fmla="*/ 336876 h 419005"/>
                    <a:gd name="connsiteX9" fmla="*/ 464830 w 520004"/>
                    <a:gd name="connsiteY9" fmla="*/ 283787 h 419005"/>
                    <a:gd name="connsiteX10" fmla="*/ 514460 w 520004"/>
                    <a:gd name="connsiteY10" fmla="*/ 158639 h 419005"/>
                    <a:gd name="connsiteX11" fmla="*/ 501694 w 520004"/>
                    <a:gd name="connsiteY11" fmla="*/ 26810 h 419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0004" h="419005">
                      <a:moveTo>
                        <a:pt x="501694" y="26810"/>
                      </a:moveTo>
                      <a:cubicBezTo>
                        <a:pt x="497638" y="18936"/>
                        <a:pt x="492627" y="11181"/>
                        <a:pt x="485231" y="6290"/>
                      </a:cubicBezTo>
                      <a:cubicBezTo>
                        <a:pt x="477357" y="1041"/>
                        <a:pt x="467455" y="-391"/>
                        <a:pt x="458030" y="86"/>
                      </a:cubicBezTo>
                      <a:cubicBezTo>
                        <a:pt x="416632" y="1876"/>
                        <a:pt x="383824" y="35757"/>
                        <a:pt x="361753" y="70832"/>
                      </a:cubicBezTo>
                      <a:cubicBezTo>
                        <a:pt x="339682" y="105907"/>
                        <a:pt x="322622" y="145515"/>
                        <a:pt x="291007" y="172358"/>
                      </a:cubicBezTo>
                      <a:cubicBezTo>
                        <a:pt x="236009" y="219363"/>
                        <a:pt x="103464" y="180948"/>
                        <a:pt x="41904" y="167228"/>
                      </a:cubicBezTo>
                      <a:cubicBezTo>
                        <a:pt x="-4982" y="213040"/>
                        <a:pt x="-9993" y="266130"/>
                        <a:pt x="14345" y="327928"/>
                      </a:cubicBezTo>
                      <a:cubicBezTo>
                        <a:pt x="96902" y="364196"/>
                        <a:pt x="270606" y="450213"/>
                        <a:pt x="360679" y="407264"/>
                      </a:cubicBezTo>
                      <a:cubicBezTo>
                        <a:pt x="392056" y="392351"/>
                        <a:pt x="415439" y="366344"/>
                        <a:pt x="434766" y="336876"/>
                      </a:cubicBezTo>
                      <a:cubicBezTo>
                        <a:pt x="445861" y="319816"/>
                        <a:pt x="455644" y="301682"/>
                        <a:pt x="464830" y="283787"/>
                      </a:cubicBezTo>
                      <a:cubicBezTo>
                        <a:pt x="485350" y="243701"/>
                        <a:pt x="505035" y="202661"/>
                        <a:pt x="514460" y="158639"/>
                      </a:cubicBezTo>
                      <a:cubicBezTo>
                        <a:pt x="523884" y="114616"/>
                        <a:pt x="522334" y="66895"/>
                        <a:pt x="501694" y="26810"/>
                      </a:cubicBezTo>
                      <a:close/>
                    </a:path>
                  </a:pathLst>
                </a:custGeom>
                <a:solidFill>
                  <a:srgbClr val="757E96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209" name="자유형: 도형 208">
                  <a:extLst>
                    <a:ext uri="{FF2B5EF4-FFF2-40B4-BE49-F238E27FC236}">
                      <a16:creationId xmlns:a16="http://schemas.microsoft.com/office/drawing/2014/main" id="{CE38103B-4515-E0C2-9A83-1F3E81214E2F}"/>
                    </a:ext>
                  </a:extLst>
                </p:cNvPr>
                <p:cNvSpPr/>
                <p:nvPr/>
              </p:nvSpPr>
              <p:spPr>
                <a:xfrm>
                  <a:off x="10227832" y="2873547"/>
                  <a:ext cx="283635" cy="531881"/>
                </a:xfrm>
                <a:custGeom>
                  <a:avLst/>
                  <a:gdLst>
                    <a:gd name="connsiteX0" fmla="*/ 251509 w 283635"/>
                    <a:gd name="connsiteY0" fmla="*/ 24986 h 531881"/>
                    <a:gd name="connsiteX1" fmla="*/ 143660 w 283635"/>
                    <a:gd name="connsiteY1" fmla="*/ 13414 h 531881"/>
                    <a:gd name="connsiteX2" fmla="*/ 104409 w 283635"/>
                    <a:gd name="connsiteY2" fmla="*/ 70679 h 531881"/>
                    <a:gd name="connsiteX3" fmla="*/ 73152 w 283635"/>
                    <a:gd name="connsiteY3" fmla="*/ 146436 h 531881"/>
                    <a:gd name="connsiteX4" fmla="*/ 49292 w 283635"/>
                    <a:gd name="connsiteY4" fmla="*/ 227800 h 531881"/>
                    <a:gd name="connsiteX5" fmla="*/ 7894 w 283635"/>
                    <a:gd name="connsiteY5" fmla="*/ 360464 h 531881"/>
                    <a:gd name="connsiteX6" fmla="*/ 12546 w 283635"/>
                    <a:gd name="connsiteY6" fmla="*/ 497304 h 531881"/>
                    <a:gd name="connsiteX7" fmla="*/ 153919 w 283635"/>
                    <a:gd name="connsiteY7" fmla="*/ 491935 h 531881"/>
                    <a:gd name="connsiteX8" fmla="*/ 213809 w 283635"/>
                    <a:gd name="connsiteY8" fmla="*/ 379672 h 531881"/>
                    <a:gd name="connsiteX9" fmla="*/ 255565 w 283635"/>
                    <a:gd name="connsiteY9" fmla="*/ 257387 h 531881"/>
                    <a:gd name="connsiteX10" fmla="*/ 283243 w 283635"/>
                    <a:gd name="connsiteY10" fmla="*/ 133432 h 531881"/>
                    <a:gd name="connsiteX11" fmla="*/ 251747 w 283635"/>
                    <a:gd name="connsiteY11" fmla="*/ 24986 h 531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3635" h="531881">
                      <a:moveTo>
                        <a:pt x="251509" y="24986"/>
                      </a:moveTo>
                      <a:cubicBezTo>
                        <a:pt x="224069" y="-4243"/>
                        <a:pt x="176826" y="-7464"/>
                        <a:pt x="143660" y="13414"/>
                      </a:cubicBezTo>
                      <a:cubicBezTo>
                        <a:pt x="124213" y="25583"/>
                        <a:pt x="114431" y="50756"/>
                        <a:pt x="104409" y="70679"/>
                      </a:cubicBezTo>
                      <a:cubicBezTo>
                        <a:pt x="92121" y="95136"/>
                        <a:pt x="81622" y="120428"/>
                        <a:pt x="73152" y="146436"/>
                      </a:cubicBezTo>
                      <a:cubicBezTo>
                        <a:pt x="64323" y="173279"/>
                        <a:pt x="57524" y="200838"/>
                        <a:pt x="49292" y="227800"/>
                      </a:cubicBezTo>
                      <a:cubicBezTo>
                        <a:pt x="35691" y="272061"/>
                        <a:pt x="18035" y="315249"/>
                        <a:pt x="7894" y="360464"/>
                      </a:cubicBezTo>
                      <a:cubicBezTo>
                        <a:pt x="-2247" y="405680"/>
                        <a:pt x="-4514" y="454236"/>
                        <a:pt x="12546" y="497304"/>
                      </a:cubicBezTo>
                      <a:cubicBezTo>
                        <a:pt x="36884" y="558864"/>
                        <a:pt x="117890" y="526175"/>
                        <a:pt x="153919" y="491935"/>
                      </a:cubicBezTo>
                      <a:cubicBezTo>
                        <a:pt x="185058" y="462468"/>
                        <a:pt x="199851" y="420235"/>
                        <a:pt x="213809" y="379672"/>
                      </a:cubicBezTo>
                      <a:cubicBezTo>
                        <a:pt x="227768" y="338871"/>
                        <a:pt x="241607" y="298188"/>
                        <a:pt x="255565" y="257387"/>
                      </a:cubicBezTo>
                      <a:cubicBezTo>
                        <a:pt x="267257" y="223028"/>
                        <a:pt x="280738" y="177455"/>
                        <a:pt x="283243" y="133432"/>
                      </a:cubicBezTo>
                      <a:cubicBezTo>
                        <a:pt x="285510" y="92750"/>
                        <a:pt x="278352" y="53261"/>
                        <a:pt x="251747" y="24986"/>
                      </a:cubicBezTo>
                      <a:close/>
                    </a:path>
                  </a:pathLst>
                </a:custGeom>
                <a:solidFill>
                  <a:srgbClr val="757E96"/>
                </a:solidFill>
                <a:ln w="1192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210" name="자유형: 도형 209">
                  <a:extLst>
                    <a:ext uri="{FF2B5EF4-FFF2-40B4-BE49-F238E27FC236}">
                      <a16:creationId xmlns:a16="http://schemas.microsoft.com/office/drawing/2014/main" id="{90D0F341-8443-9D2C-735D-FEA94E015221}"/>
                    </a:ext>
                  </a:extLst>
                </p:cNvPr>
                <p:cNvSpPr/>
                <p:nvPr/>
              </p:nvSpPr>
              <p:spPr>
                <a:xfrm>
                  <a:off x="10259825" y="2897460"/>
                  <a:ext cx="99975" cy="256857"/>
                </a:xfrm>
                <a:custGeom>
                  <a:avLst/>
                  <a:gdLst>
                    <a:gd name="connsiteX0" fmla="*/ 0 w 99975"/>
                    <a:gd name="connsiteY0" fmla="*/ 256858 h 256857"/>
                    <a:gd name="connsiteX1" fmla="*/ 99975 w 99975"/>
                    <a:gd name="connsiteY1" fmla="*/ 0 h 256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975" h="256857">
                      <a:moveTo>
                        <a:pt x="0" y="256858"/>
                      </a:moveTo>
                      <a:cubicBezTo>
                        <a:pt x="19327" y="166546"/>
                        <a:pt x="53209" y="79455"/>
                        <a:pt x="99975" y="0"/>
                      </a:cubicBezTo>
                    </a:path>
                  </a:pathLst>
                </a:custGeom>
                <a:noFill/>
                <a:ln w="8946" cap="flat">
                  <a:solidFill>
                    <a:srgbClr val="48507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211" name="자유형: 도형 210">
                  <a:extLst>
                    <a:ext uri="{FF2B5EF4-FFF2-40B4-BE49-F238E27FC236}">
                      <a16:creationId xmlns:a16="http://schemas.microsoft.com/office/drawing/2014/main" id="{6678610E-AE08-C4C4-46F4-052E3349434C}"/>
                    </a:ext>
                  </a:extLst>
                </p:cNvPr>
                <p:cNvSpPr/>
                <p:nvPr/>
              </p:nvSpPr>
              <p:spPr>
                <a:xfrm>
                  <a:off x="10227255" y="3077009"/>
                  <a:ext cx="280002" cy="367371"/>
                </a:xfrm>
                <a:custGeom>
                  <a:avLst/>
                  <a:gdLst>
                    <a:gd name="connsiteX0" fmla="*/ 280002 w 280002"/>
                    <a:gd name="connsiteY0" fmla="*/ 0 h 367371"/>
                    <a:gd name="connsiteX1" fmla="*/ 226674 w 280002"/>
                    <a:gd name="connsiteY1" fmla="*/ 143520 h 367371"/>
                    <a:gd name="connsiteX2" fmla="*/ 177522 w 280002"/>
                    <a:gd name="connsiteY2" fmla="*/ 250177 h 367371"/>
                    <a:gd name="connsiteX3" fmla="*/ 101407 w 280002"/>
                    <a:gd name="connsiteY3" fmla="*/ 332495 h 367371"/>
                    <a:gd name="connsiteX4" fmla="*/ 0 w 280002"/>
                    <a:gd name="connsiteY4" fmla="*/ 366854 h 367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0002" h="367371">
                      <a:moveTo>
                        <a:pt x="280002" y="0"/>
                      </a:moveTo>
                      <a:cubicBezTo>
                        <a:pt x="262226" y="47840"/>
                        <a:pt x="244450" y="95680"/>
                        <a:pt x="226674" y="143520"/>
                      </a:cubicBezTo>
                      <a:cubicBezTo>
                        <a:pt x="213909" y="177880"/>
                        <a:pt x="201740" y="221783"/>
                        <a:pt x="177522" y="250177"/>
                      </a:cubicBezTo>
                      <a:cubicBezTo>
                        <a:pt x="153423" y="278451"/>
                        <a:pt x="130874" y="309231"/>
                        <a:pt x="101407" y="332495"/>
                      </a:cubicBezTo>
                      <a:cubicBezTo>
                        <a:pt x="72655" y="355043"/>
                        <a:pt x="36387" y="370433"/>
                        <a:pt x="0" y="366854"/>
                      </a:cubicBezTo>
                    </a:path>
                  </a:pathLst>
                </a:custGeom>
                <a:noFill/>
                <a:ln w="8946" cap="flat">
                  <a:solidFill>
                    <a:srgbClr val="48507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212" name="자유형: 도형 211">
                  <a:extLst>
                    <a:ext uri="{FF2B5EF4-FFF2-40B4-BE49-F238E27FC236}">
                      <a16:creationId xmlns:a16="http://schemas.microsoft.com/office/drawing/2014/main" id="{C3AE2C24-C15F-B732-199A-CF658F1F5C68}"/>
                    </a:ext>
                  </a:extLst>
                </p:cNvPr>
                <p:cNvSpPr/>
                <p:nvPr/>
              </p:nvSpPr>
              <p:spPr>
                <a:xfrm>
                  <a:off x="10488527" y="3089775"/>
                  <a:ext cx="38176" cy="38892"/>
                </a:xfrm>
                <a:custGeom>
                  <a:avLst/>
                  <a:gdLst>
                    <a:gd name="connsiteX0" fmla="*/ 38176 w 38176"/>
                    <a:gd name="connsiteY0" fmla="*/ 0 h 38892"/>
                    <a:gd name="connsiteX1" fmla="*/ 0 w 38176"/>
                    <a:gd name="connsiteY1" fmla="*/ 38892 h 38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176" h="38892">
                      <a:moveTo>
                        <a:pt x="38176" y="0"/>
                      </a:moveTo>
                      <a:cubicBezTo>
                        <a:pt x="22190" y="9186"/>
                        <a:pt x="8828" y="22787"/>
                        <a:pt x="0" y="38892"/>
                      </a:cubicBezTo>
                    </a:path>
                  </a:pathLst>
                </a:custGeom>
                <a:noFill/>
                <a:ln w="8946" cap="flat">
                  <a:solidFill>
                    <a:srgbClr val="48507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sp>
            <p:nvSpPr>
              <p:cNvPr id="213" name="자유형: 도형 212">
                <a:extLst>
                  <a:ext uri="{FF2B5EF4-FFF2-40B4-BE49-F238E27FC236}">
                    <a16:creationId xmlns:a16="http://schemas.microsoft.com/office/drawing/2014/main" id="{7AA36248-5D5F-5CEC-ED21-15B9F1E3679D}"/>
                  </a:ext>
                </a:extLst>
              </p:cNvPr>
              <p:cNvSpPr/>
              <p:nvPr/>
            </p:nvSpPr>
            <p:spPr>
              <a:xfrm>
                <a:off x="9947969" y="2923152"/>
                <a:ext cx="152186" cy="157197"/>
              </a:xfrm>
              <a:custGeom>
                <a:avLst/>
                <a:gdLst>
                  <a:gd name="connsiteX0" fmla="*/ 21355 w 152186"/>
                  <a:gd name="connsiteY0" fmla="*/ 145625 h 157197"/>
                  <a:gd name="connsiteX1" fmla="*/ 0 w 152186"/>
                  <a:gd name="connsiteY1" fmla="*/ 157198 h 157197"/>
                  <a:gd name="connsiteX2" fmla="*/ 10856 w 152186"/>
                  <a:gd name="connsiteY2" fmla="*/ 135485 h 157197"/>
                  <a:gd name="connsiteX3" fmla="*/ 139583 w 152186"/>
                  <a:gd name="connsiteY3" fmla="*/ 2224 h 157197"/>
                  <a:gd name="connsiteX4" fmla="*/ 149963 w 152186"/>
                  <a:gd name="connsiteY4" fmla="*/ 1986 h 157197"/>
                  <a:gd name="connsiteX5" fmla="*/ 149963 w 152186"/>
                  <a:gd name="connsiteY5" fmla="*/ 1986 h 157197"/>
                  <a:gd name="connsiteX6" fmla="*/ 150201 w 152186"/>
                  <a:gd name="connsiteY6" fmla="*/ 12365 h 157197"/>
                  <a:gd name="connsiteX7" fmla="*/ 21474 w 152186"/>
                  <a:gd name="connsiteY7" fmla="*/ 145625 h 15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86" h="157197">
                    <a:moveTo>
                      <a:pt x="21355" y="145625"/>
                    </a:moveTo>
                    <a:lnTo>
                      <a:pt x="0" y="157198"/>
                    </a:lnTo>
                    <a:lnTo>
                      <a:pt x="10856" y="135485"/>
                    </a:lnTo>
                    <a:lnTo>
                      <a:pt x="139583" y="2224"/>
                    </a:lnTo>
                    <a:cubicBezTo>
                      <a:pt x="142327" y="-639"/>
                      <a:pt x="146980" y="-758"/>
                      <a:pt x="149963" y="1986"/>
                    </a:cubicBezTo>
                    <a:lnTo>
                      <a:pt x="149963" y="1986"/>
                    </a:lnTo>
                    <a:cubicBezTo>
                      <a:pt x="152826" y="4730"/>
                      <a:pt x="152945" y="9382"/>
                      <a:pt x="150201" y="12365"/>
                    </a:cubicBezTo>
                    <a:lnTo>
                      <a:pt x="21474" y="145625"/>
                    </a:lnTo>
                    <a:close/>
                  </a:path>
                </a:pathLst>
              </a:custGeom>
              <a:solidFill>
                <a:srgbClr val="485070"/>
              </a:solidFill>
              <a:ln w="1192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417905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135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5B80A64-368B-81F7-2474-EC7C983814D8}"/>
              </a:ext>
            </a:extLst>
          </p:cNvPr>
          <p:cNvSpPr txBox="1"/>
          <p:nvPr/>
        </p:nvSpPr>
        <p:spPr>
          <a:xfrm>
            <a:off x="1258074" y="3985042"/>
            <a:ext cx="108940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230%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C834939-6EAA-A60E-1016-1C7F5A3F4398}"/>
              </a:ext>
            </a:extLst>
          </p:cNvPr>
          <p:cNvSpPr txBox="1"/>
          <p:nvPr/>
        </p:nvSpPr>
        <p:spPr>
          <a:xfrm>
            <a:off x="1270674" y="4533815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28" name="직선 연결선 27">
            <a:extLst>
              <a:ext uri="{FF2B5EF4-FFF2-40B4-BE49-F238E27FC236}">
                <a16:creationId xmlns:a16="http://schemas.microsoft.com/office/drawing/2014/main" id="{245A96DB-5893-EE25-CBEB-036FC6B11848}"/>
              </a:ext>
            </a:extLst>
          </p:cNvPr>
          <p:cNvCxnSpPr/>
          <p:nvPr/>
        </p:nvCxnSpPr>
        <p:spPr>
          <a:xfrm>
            <a:off x="4251873" y="3823653"/>
            <a:ext cx="0" cy="1577856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039322CA-309F-F3B3-C9C3-C9B3217DE3F8}"/>
              </a:ext>
            </a:extLst>
          </p:cNvPr>
          <p:cNvSpPr txBox="1"/>
          <p:nvPr/>
        </p:nvSpPr>
        <p:spPr>
          <a:xfrm>
            <a:off x="5079471" y="3985042"/>
            <a:ext cx="1109278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3,820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9AD62F7-7B53-423F-DB21-27FA5E913695}"/>
              </a:ext>
            </a:extLst>
          </p:cNvPr>
          <p:cNvSpPr txBox="1"/>
          <p:nvPr/>
        </p:nvSpPr>
        <p:spPr>
          <a:xfrm>
            <a:off x="5092071" y="4533815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840AF8D-0268-917A-6D6D-B13ADFE4533B}"/>
              </a:ext>
            </a:extLst>
          </p:cNvPr>
          <p:cNvSpPr txBox="1"/>
          <p:nvPr/>
        </p:nvSpPr>
        <p:spPr>
          <a:xfrm>
            <a:off x="8900869" y="3985042"/>
            <a:ext cx="938719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+729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6E2D6A0-F56E-5C7C-3BF7-1A1E84869870}"/>
              </a:ext>
            </a:extLst>
          </p:cNvPr>
          <p:cNvSpPr txBox="1"/>
          <p:nvPr/>
        </p:nvSpPr>
        <p:spPr>
          <a:xfrm>
            <a:off x="8913469" y="4533815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719C1BA7-F16B-3138-1A0C-03766F0B38AE}"/>
              </a:ext>
            </a:extLst>
          </p:cNvPr>
          <p:cNvCxnSpPr/>
          <p:nvPr/>
        </p:nvCxnSpPr>
        <p:spPr>
          <a:xfrm>
            <a:off x="8073270" y="3823653"/>
            <a:ext cx="0" cy="1577856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F5B02886-261A-2E78-0B62-86D4B2DA017F}"/>
              </a:ext>
            </a:extLst>
          </p:cNvPr>
          <p:cNvSpPr txBox="1"/>
          <p:nvPr/>
        </p:nvSpPr>
        <p:spPr>
          <a:xfrm>
            <a:off x="1258074" y="2285053"/>
            <a:ext cx="383399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5" name="그림 개체 틀 4" descr="사람, 휴대 전화, 손가락, 엄지이(가) 표시된 사진&#10;&#10;자동 생성된 설명">
            <a:extLst>
              <a:ext uri="{FF2B5EF4-FFF2-40B4-BE49-F238E27FC236}">
                <a16:creationId xmlns:a16="http://schemas.microsoft.com/office/drawing/2014/main" id="{F644D0BB-F7A4-67EE-AA2A-84B33F16B95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85" b="85"/>
          <a:stretch>
            <a:fillRect/>
          </a:stretch>
        </p:blipFill>
        <p:spPr>
          <a:xfrm>
            <a:off x="5865813" y="0"/>
            <a:ext cx="5392737" cy="2987675"/>
          </a:xfrm>
          <a:custGeom>
            <a:avLst/>
            <a:gdLst>
              <a:gd name="connsiteX0" fmla="*/ 0 w 5392038"/>
              <a:gd name="connsiteY0" fmla="*/ 0 h 2987874"/>
              <a:gd name="connsiteX1" fmla="*/ 5392038 w 5392038"/>
              <a:gd name="connsiteY1" fmla="*/ 0 h 2987874"/>
              <a:gd name="connsiteX2" fmla="*/ 5392038 w 5392038"/>
              <a:gd name="connsiteY2" fmla="*/ 2987874 h 2987874"/>
              <a:gd name="connsiteX3" fmla="*/ 0 w 5392038"/>
              <a:gd name="connsiteY3" fmla="*/ 2987874 h 298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92038" h="2987874">
                <a:moveTo>
                  <a:pt x="0" y="0"/>
                </a:moveTo>
                <a:lnTo>
                  <a:pt x="5392038" y="0"/>
                </a:lnTo>
                <a:lnTo>
                  <a:pt x="5392038" y="2987874"/>
                </a:lnTo>
                <a:lnTo>
                  <a:pt x="0" y="298787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5210908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타원 26">
            <a:extLst>
              <a:ext uri="{FF2B5EF4-FFF2-40B4-BE49-F238E27FC236}">
                <a16:creationId xmlns:a16="http://schemas.microsoft.com/office/drawing/2014/main" id="{4BBC6F84-1551-93D7-80A7-3C5AB3DD0C29}"/>
              </a:ext>
            </a:extLst>
          </p:cNvPr>
          <p:cNvSpPr/>
          <p:nvPr/>
        </p:nvSpPr>
        <p:spPr>
          <a:xfrm>
            <a:off x="9176881" y="-1190584"/>
            <a:ext cx="4350434" cy="4121462"/>
          </a:xfrm>
          <a:prstGeom prst="ellipse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E2BF746C-B91E-B9C9-B243-6DA8CF17502C}"/>
              </a:ext>
            </a:extLst>
          </p:cNvPr>
          <p:cNvSpPr/>
          <p:nvPr/>
        </p:nvSpPr>
        <p:spPr>
          <a:xfrm>
            <a:off x="9740114" y="-656996"/>
            <a:ext cx="3223967" cy="3054285"/>
          </a:xfrm>
          <a:prstGeom prst="ellipse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ED38A13-DE96-549D-0DE9-3DA84E6D0C10}"/>
              </a:ext>
            </a:extLst>
          </p:cNvPr>
          <p:cNvSpPr txBox="1"/>
          <p:nvPr/>
        </p:nvSpPr>
        <p:spPr>
          <a:xfrm>
            <a:off x="5618288" y="624084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미스터 피피티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파워포인트 템플릿</a:t>
            </a:r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BE4C0059-923B-DF04-CD8A-B5E873ECBC00}"/>
              </a:ext>
            </a:extLst>
          </p:cNvPr>
          <p:cNvCxnSpPr>
            <a:cxnSpLocks/>
          </p:cNvCxnSpPr>
          <p:nvPr/>
        </p:nvCxnSpPr>
        <p:spPr>
          <a:xfrm>
            <a:off x="5618288" y="4752975"/>
            <a:ext cx="5859337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42FE23FB-CB78-8A8E-2991-09012F82AD51}"/>
              </a:ext>
            </a:extLst>
          </p:cNvPr>
          <p:cNvCxnSpPr>
            <a:cxnSpLocks/>
          </p:cNvCxnSpPr>
          <p:nvPr/>
        </p:nvCxnSpPr>
        <p:spPr>
          <a:xfrm>
            <a:off x="5618288" y="6210300"/>
            <a:ext cx="5859337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605307C6-E422-3B86-B37B-8DBD38491930}"/>
              </a:ext>
            </a:extLst>
          </p:cNvPr>
          <p:cNvSpPr txBox="1"/>
          <p:nvPr/>
        </p:nvSpPr>
        <p:spPr>
          <a:xfrm>
            <a:off x="5618288" y="4765073"/>
            <a:ext cx="5859337" cy="129977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lnSpc>
                <a:spcPct val="110000"/>
              </a:lnSpc>
            </a:pPr>
            <a:r>
              <a:rPr lang="en-US" altLang="ko-KR" sz="8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CONTACT</a:t>
            </a:r>
            <a:endParaRPr lang="ko-KR" altLang="en-US" sz="80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E26CE58A-482E-FA56-6864-40FF28321940}"/>
              </a:ext>
            </a:extLst>
          </p:cNvPr>
          <p:cNvSpPr txBox="1"/>
          <p:nvPr/>
        </p:nvSpPr>
        <p:spPr>
          <a:xfrm>
            <a:off x="5618288" y="3472595"/>
            <a:ext cx="405560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WEB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F20367DB-BDC2-435C-619E-CC17E282B89D}"/>
              </a:ext>
            </a:extLst>
          </p:cNvPr>
          <p:cNvSpPr txBox="1"/>
          <p:nvPr/>
        </p:nvSpPr>
        <p:spPr>
          <a:xfrm>
            <a:off x="6361238" y="3472595"/>
            <a:ext cx="1370568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www.naver.com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A00C4DE3-2EB7-D1D0-DCE5-9C2DB5217ADA}"/>
              </a:ext>
            </a:extLst>
          </p:cNvPr>
          <p:cNvSpPr txBox="1"/>
          <p:nvPr/>
        </p:nvSpPr>
        <p:spPr>
          <a:xfrm>
            <a:off x="5618288" y="3825826"/>
            <a:ext cx="30777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TEL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6CACFADB-A30C-4B03-9C42-63B599ED4845}"/>
              </a:ext>
            </a:extLst>
          </p:cNvPr>
          <p:cNvSpPr txBox="1"/>
          <p:nvPr/>
        </p:nvSpPr>
        <p:spPr>
          <a:xfrm>
            <a:off x="6361238" y="3825826"/>
            <a:ext cx="1098058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051.123.4567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0EA12CD2-F38C-82B0-41B7-2FFDEC47E5A5}"/>
              </a:ext>
            </a:extLst>
          </p:cNvPr>
          <p:cNvSpPr txBox="1"/>
          <p:nvPr/>
        </p:nvSpPr>
        <p:spPr>
          <a:xfrm>
            <a:off x="5618288" y="4179057"/>
            <a:ext cx="517770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EMAIL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C03BE3C0-5A7E-D122-A519-BD1B22D84142}"/>
              </a:ext>
            </a:extLst>
          </p:cNvPr>
          <p:cNvSpPr txBox="1"/>
          <p:nvPr/>
        </p:nvSpPr>
        <p:spPr>
          <a:xfrm>
            <a:off x="6361238" y="4179057"/>
            <a:ext cx="1966885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tom@pvincedesign.com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pic>
        <p:nvPicPr>
          <p:cNvPr id="5" name="그림 개체 틀 4" descr="건물, 하늘, 야외, 창문이(가) 표시된 사진&#10;&#10;자동 생성된 설명">
            <a:extLst>
              <a:ext uri="{FF2B5EF4-FFF2-40B4-BE49-F238E27FC236}">
                <a16:creationId xmlns:a16="http://schemas.microsoft.com/office/drawing/2014/main" id="{C056453C-1B61-B41C-49D6-FA44041087C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3" r="83"/>
          <a:stretch>
            <a:fillRect/>
          </a:stretch>
        </p:blipFill>
        <p:spPr>
          <a:xfrm>
            <a:off x="0" y="0"/>
            <a:ext cx="5006975" cy="6858000"/>
          </a:xfrm>
          <a:custGeom>
            <a:avLst/>
            <a:gdLst>
              <a:gd name="connsiteX0" fmla="*/ 0 w 5007430"/>
              <a:gd name="connsiteY0" fmla="*/ 0 h 6858000"/>
              <a:gd name="connsiteX1" fmla="*/ 5007430 w 5007430"/>
              <a:gd name="connsiteY1" fmla="*/ 0 h 6858000"/>
              <a:gd name="connsiteX2" fmla="*/ 5007430 w 5007430"/>
              <a:gd name="connsiteY2" fmla="*/ 6858000 h 6858000"/>
              <a:gd name="connsiteX3" fmla="*/ 0 w 50074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7430" h="6858000">
                <a:moveTo>
                  <a:pt x="0" y="0"/>
                </a:moveTo>
                <a:lnTo>
                  <a:pt x="5007430" y="0"/>
                </a:lnTo>
                <a:lnTo>
                  <a:pt x="5007430" y="6858000"/>
                </a:lnTo>
                <a:lnTo>
                  <a:pt x="0" y="685800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97986877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137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7" name="원호 26">
            <a:extLst>
              <a:ext uri="{FF2B5EF4-FFF2-40B4-BE49-F238E27FC236}">
                <a16:creationId xmlns:a16="http://schemas.microsoft.com/office/drawing/2014/main" id="{347722F8-A20D-A892-41E6-BD5A3654EE91}"/>
              </a:ext>
            </a:extLst>
          </p:cNvPr>
          <p:cNvSpPr/>
          <p:nvPr/>
        </p:nvSpPr>
        <p:spPr>
          <a:xfrm>
            <a:off x="6943725" y="1928813"/>
            <a:ext cx="3895726" cy="3895724"/>
          </a:xfrm>
          <a:prstGeom prst="arc">
            <a:avLst>
              <a:gd name="adj1" fmla="val 16029532"/>
              <a:gd name="adj2" fmla="val 19780980"/>
            </a:avLst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8" name="그래픽 27">
            <a:extLst>
              <a:ext uri="{FF2B5EF4-FFF2-40B4-BE49-F238E27FC236}">
                <a16:creationId xmlns:a16="http://schemas.microsoft.com/office/drawing/2014/main" id="{4AB425CC-2FD5-D92F-BE8E-DB9F723E8CD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258074" y="3375920"/>
            <a:ext cx="341269" cy="341269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6F24201B-8E57-E5E3-0049-07027DB6BD6F}"/>
              </a:ext>
            </a:extLst>
          </p:cNvPr>
          <p:cNvSpPr txBox="1"/>
          <p:nvPr/>
        </p:nvSpPr>
        <p:spPr>
          <a:xfrm>
            <a:off x="1818501" y="338870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1587B57-CFE0-6D96-D86E-ADB025853AA6}"/>
              </a:ext>
            </a:extLst>
          </p:cNvPr>
          <p:cNvSpPr txBox="1"/>
          <p:nvPr/>
        </p:nvSpPr>
        <p:spPr>
          <a:xfrm>
            <a:off x="1818500" y="3699290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37" name="그래픽 36">
            <a:extLst>
              <a:ext uri="{FF2B5EF4-FFF2-40B4-BE49-F238E27FC236}">
                <a16:creationId xmlns:a16="http://schemas.microsoft.com/office/drawing/2014/main" id="{D8997952-91A7-7EFD-A306-CF329A9C07B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1258074" y="4798346"/>
            <a:ext cx="341269" cy="341269"/>
          </a:xfrm>
          <a:prstGeom prst="rect">
            <a:avLst/>
          </a:prstGeom>
        </p:spPr>
      </p:pic>
      <p:sp>
        <p:nvSpPr>
          <p:cNvPr id="39" name="TextBox 38">
            <a:extLst>
              <a:ext uri="{FF2B5EF4-FFF2-40B4-BE49-F238E27FC236}">
                <a16:creationId xmlns:a16="http://schemas.microsoft.com/office/drawing/2014/main" id="{E2783A71-AC1A-EF28-B31A-7AF2009DA3E5}"/>
              </a:ext>
            </a:extLst>
          </p:cNvPr>
          <p:cNvSpPr txBox="1"/>
          <p:nvPr/>
        </p:nvSpPr>
        <p:spPr>
          <a:xfrm>
            <a:off x="1818501" y="481112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31A7207-5ECC-F05A-D617-68B5FB7E0C52}"/>
              </a:ext>
            </a:extLst>
          </p:cNvPr>
          <p:cNvSpPr txBox="1"/>
          <p:nvPr/>
        </p:nvSpPr>
        <p:spPr>
          <a:xfrm>
            <a:off x="1818500" y="5121716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9D8DEE6-C6EE-B199-2DA6-5A2523EE84CC}"/>
              </a:ext>
            </a:extLst>
          </p:cNvPr>
          <p:cNvSpPr txBox="1"/>
          <p:nvPr/>
        </p:nvSpPr>
        <p:spPr>
          <a:xfrm>
            <a:off x="1258074" y="2259995"/>
            <a:ext cx="3282630" cy="64562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</a:p>
        </p:txBody>
      </p:sp>
      <p:sp>
        <p:nvSpPr>
          <p:cNvPr id="51" name="원호 50">
            <a:extLst>
              <a:ext uri="{FF2B5EF4-FFF2-40B4-BE49-F238E27FC236}">
                <a16:creationId xmlns:a16="http://schemas.microsoft.com/office/drawing/2014/main" id="{102FBB2D-5730-9ED3-2694-91EA4B38D4D3}"/>
              </a:ext>
            </a:extLst>
          </p:cNvPr>
          <p:cNvSpPr/>
          <p:nvPr/>
        </p:nvSpPr>
        <p:spPr>
          <a:xfrm>
            <a:off x="6943725" y="1928813"/>
            <a:ext cx="3895726" cy="3895724"/>
          </a:xfrm>
          <a:prstGeom prst="arc">
            <a:avLst>
              <a:gd name="adj1" fmla="val 20824413"/>
              <a:gd name="adj2" fmla="val 3641148"/>
            </a:avLst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원호 51">
            <a:extLst>
              <a:ext uri="{FF2B5EF4-FFF2-40B4-BE49-F238E27FC236}">
                <a16:creationId xmlns:a16="http://schemas.microsoft.com/office/drawing/2014/main" id="{2D4CC1B8-1754-253B-557F-4C585512C077}"/>
              </a:ext>
            </a:extLst>
          </p:cNvPr>
          <p:cNvSpPr/>
          <p:nvPr/>
        </p:nvSpPr>
        <p:spPr>
          <a:xfrm>
            <a:off x="6943725" y="1928813"/>
            <a:ext cx="3895726" cy="3895724"/>
          </a:xfrm>
          <a:prstGeom prst="arc">
            <a:avLst>
              <a:gd name="adj1" fmla="val 4921444"/>
              <a:gd name="adj2" fmla="val 15020751"/>
            </a:avLst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원호 52">
            <a:extLst>
              <a:ext uri="{FF2B5EF4-FFF2-40B4-BE49-F238E27FC236}">
                <a16:creationId xmlns:a16="http://schemas.microsoft.com/office/drawing/2014/main" id="{80E73D61-8E2F-3DD3-078F-CB7FD26CDDC3}"/>
              </a:ext>
            </a:extLst>
          </p:cNvPr>
          <p:cNvSpPr/>
          <p:nvPr/>
        </p:nvSpPr>
        <p:spPr>
          <a:xfrm>
            <a:off x="7472362" y="2457450"/>
            <a:ext cx="2838452" cy="2838450"/>
          </a:xfrm>
          <a:prstGeom prst="arc">
            <a:avLst>
              <a:gd name="adj1" fmla="val 13705949"/>
              <a:gd name="adj2" fmla="val 285264"/>
            </a:avLst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원호 55">
            <a:extLst>
              <a:ext uri="{FF2B5EF4-FFF2-40B4-BE49-F238E27FC236}">
                <a16:creationId xmlns:a16="http://schemas.microsoft.com/office/drawing/2014/main" id="{C70ACCB1-1036-B863-6030-16C06B7BA62F}"/>
              </a:ext>
            </a:extLst>
          </p:cNvPr>
          <p:cNvSpPr/>
          <p:nvPr/>
        </p:nvSpPr>
        <p:spPr>
          <a:xfrm>
            <a:off x="7472362" y="2457450"/>
            <a:ext cx="2838452" cy="2838450"/>
          </a:xfrm>
          <a:prstGeom prst="arc">
            <a:avLst>
              <a:gd name="adj1" fmla="val 2009258"/>
              <a:gd name="adj2" fmla="val 5755959"/>
            </a:avLst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원호 56">
            <a:extLst>
              <a:ext uri="{FF2B5EF4-FFF2-40B4-BE49-F238E27FC236}">
                <a16:creationId xmlns:a16="http://schemas.microsoft.com/office/drawing/2014/main" id="{2575CEAE-3FC9-DD0A-3F04-55A02CA53333}"/>
              </a:ext>
            </a:extLst>
          </p:cNvPr>
          <p:cNvSpPr/>
          <p:nvPr/>
        </p:nvSpPr>
        <p:spPr>
          <a:xfrm>
            <a:off x="7472362" y="2457450"/>
            <a:ext cx="2838452" cy="2838450"/>
          </a:xfrm>
          <a:prstGeom prst="arc">
            <a:avLst>
              <a:gd name="adj1" fmla="val 7034036"/>
              <a:gd name="adj2" fmla="val 12175091"/>
            </a:avLst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타원 136">
            <a:extLst>
              <a:ext uri="{FF2B5EF4-FFF2-40B4-BE49-F238E27FC236}">
                <a16:creationId xmlns:a16="http://schemas.microsoft.com/office/drawing/2014/main" id="{949EDC49-BB94-9C30-FC90-AD2E8B894184}"/>
              </a:ext>
            </a:extLst>
          </p:cNvPr>
          <p:cNvSpPr/>
          <p:nvPr/>
        </p:nvSpPr>
        <p:spPr>
          <a:xfrm>
            <a:off x="8072438" y="3057525"/>
            <a:ext cx="1638300" cy="1638300"/>
          </a:xfrm>
          <a:prstGeom prst="ellipse">
            <a:avLst/>
          </a:pr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CE7EF057-DA97-04EB-94B2-32970A2B8A67}"/>
              </a:ext>
            </a:extLst>
          </p:cNvPr>
          <p:cNvSpPr txBox="1"/>
          <p:nvPr/>
        </p:nvSpPr>
        <p:spPr>
          <a:xfrm>
            <a:off x="8539569" y="3544918"/>
            <a:ext cx="704039" cy="66351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US" altLang="ko-KR" sz="20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>
              <a:lnSpc>
                <a:spcPct val="110000"/>
              </a:lnSpc>
            </a:pPr>
            <a:r>
              <a:rPr lang="ko-KR" altLang="en-US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입력</a:t>
            </a:r>
          </a:p>
        </p:txBody>
      </p:sp>
      <p:pic>
        <p:nvPicPr>
          <p:cNvPr id="140" name="그래픽 139" descr="도토리 단색으로 채워진">
            <a:extLst>
              <a:ext uri="{FF2B5EF4-FFF2-40B4-BE49-F238E27FC236}">
                <a16:creationId xmlns:a16="http://schemas.microsoft.com/office/drawing/2014/main" id="{E27B8E1A-D44F-A827-F26C-7EC55D147F0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477126" y="2952144"/>
            <a:ext cx="432000" cy="432000"/>
          </a:xfrm>
          <a:prstGeom prst="rect">
            <a:avLst/>
          </a:prstGeom>
        </p:spPr>
      </p:pic>
      <p:pic>
        <p:nvPicPr>
          <p:cNvPr id="142" name="그래픽 141" descr="주소록 단색으로 채워진">
            <a:extLst>
              <a:ext uri="{FF2B5EF4-FFF2-40B4-BE49-F238E27FC236}">
                <a16:creationId xmlns:a16="http://schemas.microsoft.com/office/drawing/2014/main" id="{3132DD71-01B1-1DEF-D051-7CBF07E86C78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323569" y="1781754"/>
            <a:ext cx="432000" cy="432000"/>
          </a:xfrm>
          <a:prstGeom prst="rect">
            <a:avLst/>
          </a:prstGeom>
        </p:spPr>
      </p:pic>
      <p:pic>
        <p:nvPicPr>
          <p:cNvPr id="144" name="그래픽 143" descr="비행기 단색으로 채워진">
            <a:extLst>
              <a:ext uri="{FF2B5EF4-FFF2-40B4-BE49-F238E27FC236}">
                <a16:creationId xmlns:a16="http://schemas.microsoft.com/office/drawing/2014/main" id="{42C4FBDD-D974-5D88-26B4-6C0AEC325180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542601" y="2809470"/>
            <a:ext cx="432000" cy="432000"/>
          </a:xfrm>
          <a:prstGeom prst="rect">
            <a:avLst/>
          </a:prstGeom>
        </p:spPr>
      </p:pic>
      <p:pic>
        <p:nvPicPr>
          <p:cNvPr id="146" name="그래픽 145" descr="수선 및 재단 단색으로 채워진">
            <a:extLst>
              <a:ext uri="{FF2B5EF4-FFF2-40B4-BE49-F238E27FC236}">
                <a16:creationId xmlns:a16="http://schemas.microsoft.com/office/drawing/2014/main" id="{3413BA1B-9652-E538-3532-46CCCA7ABC10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270221" y="5016605"/>
            <a:ext cx="432000" cy="432000"/>
          </a:xfrm>
          <a:prstGeom prst="rect">
            <a:avLst/>
          </a:prstGeom>
        </p:spPr>
      </p:pic>
      <p:pic>
        <p:nvPicPr>
          <p:cNvPr id="148" name="그래픽 147" descr="사과 단색으로 채워진">
            <a:extLst>
              <a:ext uri="{FF2B5EF4-FFF2-40B4-BE49-F238E27FC236}">
                <a16:creationId xmlns:a16="http://schemas.microsoft.com/office/drawing/2014/main" id="{B50F852C-8F7B-411B-A348-DA8A89A87352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992813" y="4088605"/>
            <a:ext cx="432000" cy="432000"/>
          </a:xfrm>
          <a:prstGeom prst="rect">
            <a:avLst/>
          </a:prstGeom>
        </p:spPr>
      </p:pic>
      <p:pic>
        <p:nvPicPr>
          <p:cNvPr id="150" name="그래픽 149" descr="막대 그래프 상향 추세 단색으로 채워진">
            <a:extLst>
              <a:ext uri="{FF2B5EF4-FFF2-40B4-BE49-F238E27FC236}">
                <a16:creationId xmlns:a16="http://schemas.microsoft.com/office/drawing/2014/main" id="{D8BE4FD0-0A19-A6EE-2A09-214872F8D373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9291233" y="5486276"/>
            <a:ext cx="432000" cy="43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62579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138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2353C298-4B99-28F0-0842-6FB685DFB355}"/>
              </a:ext>
            </a:extLst>
          </p:cNvPr>
          <p:cNvSpPr/>
          <p:nvPr/>
        </p:nvSpPr>
        <p:spPr>
          <a:xfrm>
            <a:off x="3552825" y="3694116"/>
            <a:ext cx="5086350" cy="2543172"/>
          </a:xfrm>
          <a:custGeom>
            <a:avLst/>
            <a:gdLst>
              <a:gd name="connsiteX0" fmla="*/ 1843088 w 3686176"/>
              <a:gd name="connsiteY0" fmla="*/ 0 h 1843086"/>
              <a:gd name="connsiteX1" fmla="*/ 3676660 w 3686176"/>
              <a:gd name="connsiteY1" fmla="*/ 1654643 h 1843086"/>
              <a:gd name="connsiteX2" fmla="*/ 3686176 w 3686176"/>
              <a:gd name="connsiteY2" fmla="*/ 1843086 h 1843086"/>
              <a:gd name="connsiteX3" fmla="*/ 0 w 3686176"/>
              <a:gd name="connsiteY3" fmla="*/ 1843086 h 1843086"/>
              <a:gd name="connsiteX4" fmla="*/ 9516 w 3686176"/>
              <a:gd name="connsiteY4" fmla="*/ 1654643 h 1843086"/>
              <a:gd name="connsiteX5" fmla="*/ 1843088 w 3686176"/>
              <a:gd name="connsiteY5" fmla="*/ 0 h 1843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6176" h="1843086">
                <a:moveTo>
                  <a:pt x="1843088" y="0"/>
                </a:moveTo>
                <a:cubicBezTo>
                  <a:pt x="2797378" y="0"/>
                  <a:pt x="3582276" y="725255"/>
                  <a:pt x="3676660" y="1654643"/>
                </a:cubicBezTo>
                <a:lnTo>
                  <a:pt x="3686176" y="1843086"/>
                </a:lnTo>
                <a:lnTo>
                  <a:pt x="0" y="1843086"/>
                </a:lnTo>
                <a:lnTo>
                  <a:pt x="9516" y="1654643"/>
                </a:lnTo>
                <a:cubicBezTo>
                  <a:pt x="103901" y="725255"/>
                  <a:pt x="888799" y="0"/>
                  <a:pt x="1843088" y="0"/>
                </a:cubicBezTo>
                <a:close/>
              </a:path>
            </a:pathLst>
          </a:cu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265C1989-613F-BF37-1198-2CF27F48CCB7}"/>
              </a:ext>
            </a:extLst>
          </p:cNvPr>
          <p:cNvSpPr/>
          <p:nvPr/>
        </p:nvSpPr>
        <p:spPr>
          <a:xfrm>
            <a:off x="4629150" y="4770440"/>
            <a:ext cx="2933700" cy="1466848"/>
          </a:xfrm>
          <a:custGeom>
            <a:avLst/>
            <a:gdLst>
              <a:gd name="connsiteX0" fmla="*/ 1843088 w 3686176"/>
              <a:gd name="connsiteY0" fmla="*/ 0 h 1843086"/>
              <a:gd name="connsiteX1" fmla="*/ 3676660 w 3686176"/>
              <a:gd name="connsiteY1" fmla="*/ 1654643 h 1843086"/>
              <a:gd name="connsiteX2" fmla="*/ 3686176 w 3686176"/>
              <a:gd name="connsiteY2" fmla="*/ 1843086 h 1843086"/>
              <a:gd name="connsiteX3" fmla="*/ 0 w 3686176"/>
              <a:gd name="connsiteY3" fmla="*/ 1843086 h 1843086"/>
              <a:gd name="connsiteX4" fmla="*/ 9516 w 3686176"/>
              <a:gd name="connsiteY4" fmla="*/ 1654643 h 1843086"/>
              <a:gd name="connsiteX5" fmla="*/ 1843088 w 3686176"/>
              <a:gd name="connsiteY5" fmla="*/ 0 h 1843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6176" h="1843086">
                <a:moveTo>
                  <a:pt x="1843088" y="0"/>
                </a:moveTo>
                <a:cubicBezTo>
                  <a:pt x="2797378" y="0"/>
                  <a:pt x="3582276" y="725255"/>
                  <a:pt x="3676660" y="1654643"/>
                </a:cubicBezTo>
                <a:lnTo>
                  <a:pt x="3686176" y="1843086"/>
                </a:lnTo>
                <a:lnTo>
                  <a:pt x="0" y="1843086"/>
                </a:lnTo>
                <a:lnTo>
                  <a:pt x="9516" y="1654643"/>
                </a:lnTo>
                <a:cubicBezTo>
                  <a:pt x="103901" y="725255"/>
                  <a:pt x="888799" y="0"/>
                  <a:pt x="184308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ED0EA7E8-F4AA-E3CD-6429-7F1CD958F315}"/>
              </a:ext>
            </a:extLst>
          </p:cNvPr>
          <p:cNvSpPr/>
          <p:nvPr/>
        </p:nvSpPr>
        <p:spPr>
          <a:xfrm>
            <a:off x="3276600" y="5961063"/>
            <a:ext cx="552450" cy="55245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5" name="그래픽 14" descr="고객 리뷰 단색으로 채워진">
            <a:extLst>
              <a:ext uri="{FF2B5EF4-FFF2-40B4-BE49-F238E27FC236}">
                <a16:creationId xmlns:a16="http://schemas.microsoft.com/office/drawing/2014/main" id="{04B7C50D-0D53-6832-7F06-7117C8D1A185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94075" y="6078538"/>
            <a:ext cx="317500" cy="31750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7578DA2D-CC67-D708-E0E8-BD8E7A5EB9D1}"/>
              </a:ext>
            </a:extLst>
          </p:cNvPr>
          <p:cNvSpPr txBox="1"/>
          <p:nvPr/>
        </p:nvSpPr>
        <p:spPr>
          <a:xfrm>
            <a:off x="2332431" y="492716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4788E04-4744-1111-B638-7731960866D1}"/>
              </a:ext>
            </a:extLst>
          </p:cNvPr>
          <p:cNvSpPr txBox="1"/>
          <p:nvPr/>
        </p:nvSpPr>
        <p:spPr>
          <a:xfrm>
            <a:off x="808442" y="5237751"/>
            <a:ext cx="2468157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1ED49332-13DB-5A6A-E3BD-4F60191403DE}"/>
              </a:ext>
            </a:extLst>
          </p:cNvPr>
          <p:cNvSpPr/>
          <p:nvPr/>
        </p:nvSpPr>
        <p:spPr>
          <a:xfrm>
            <a:off x="8348662" y="5961063"/>
            <a:ext cx="552450" cy="55245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" name="그래픽 29">
            <a:extLst>
              <a:ext uri="{FF2B5EF4-FFF2-40B4-BE49-F238E27FC236}">
                <a16:creationId xmlns:a16="http://schemas.microsoft.com/office/drawing/2014/main" id="{A1F6E0B6-7FD1-5CD7-A7AC-0D77DFEF9C2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8466137" y="6078538"/>
            <a:ext cx="317500" cy="317500"/>
          </a:xfrm>
          <a:prstGeom prst="rect">
            <a:avLst/>
          </a:prstGeom>
        </p:spPr>
      </p:pic>
      <p:sp>
        <p:nvSpPr>
          <p:cNvPr id="32" name="타원 31">
            <a:extLst>
              <a:ext uri="{FF2B5EF4-FFF2-40B4-BE49-F238E27FC236}">
                <a16:creationId xmlns:a16="http://schemas.microsoft.com/office/drawing/2014/main" id="{A1127239-4C1F-55DC-1B37-EBFEE4972553}"/>
              </a:ext>
            </a:extLst>
          </p:cNvPr>
          <p:cNvSpPr/>
          <p:nvPr/>
        </p:nvSpPr>
        <p:spPr>
          <a:xfrm>
            <a:off x="5819775" y="3417890"/>
            <a:ext cx="552450" cy="55245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3" name="그래픽 32">
            <a:extLst>
              <a:ext uri="{FF2B5EF4-FFF2-40B4-BE49-F238E27FC236}">
                <a16:creationId xmlns:a16="http://schemas.microsoft.com/office/drawing/2014/main" id="{CD835D28-2054-DB13-BD7D-28C7627E3F73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5937250" y="3535365"/>
            <a:ext cx="317500" cy="317500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9C5B258F-A0EF-3060-A08D-C981F53C6BD4}"/>
              </a:ext>
            </a:extLst>
          </p:cNvPr>
          <p:cNvSpPr txBox="1"/>
          <p:nvPr/>
        </p:nvSpPr>
        <p:spPr>
          <a:xfrm>
            <a:off x="8899931" y="492716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E448F46-F138-18AD-238F-DCBC6E7ACF9D}"/>
              </a:ext>
            </a:extLst>
          </p:cNvPr>
          <p:cNvSpPr txBox="1"/>
          <p:nvPr/>
        </p:nvSpPr>
        <p:spPr>
          <a:xfrm>
            <a:off x="8899931" y="5237751"/>
            <a:ext cx="2468157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C0C6350-C4B2-1649-D463-52D3B7D392F1}"/>
              </a:ext>
            </a:extLst>
          </p:cNvPr>
          <p:cNvSpPr txBox="1"/>
          <p:nvPr/>
        </p:nvSpPr>
        <p:spPr>
          <a:xfrm>
            <a:off x="5623916" y="248854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8CACCC1-FA70-B5E5-8107-77166427572E}"/>
              </a:ext>
            </a:extLst>
          </p:cNvPr>
          <p:cNvSpPr txBox="1"/>
          <p:nvPr/>
        </p:nvSpPr>
        <p:spPr>
          <a:xfrm>
            <a:off x="4861922" y="2799134"/>
            <a:ext cx="246815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D3EDE54-41BF-7C09-666C-94BFA2BC8191}"/>
              </a:ext>
            </a:extLst>
          </p:cNvPr>
          <p:cNvSpPr txBox="1"/>
          <p:nvPr/>
        </p:nvSpPr>
        <p:spPr>
          <a:xfrm>
            <a:off x="1258074" y="1628891"/>
            <a:ext cx="383399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B05AF4D-E61B-5000-5150-634DD858050C}"/>
              </a:ext>
            </a:extLst>
          </p:cNvPr>
          <p:cNvSpPr txBox="1"/>
          <p:nvPr/>
        </p:nvSpPr>
        <p:spPr>
          <a:xfrm>
            <a:off x="5599711" y="5356880"/>
            <a:ext cx="992579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F0094CF5-7290-1D6C-FD78-43DA6DADCC43}"/>
              </a:ext>
            </a:extLst>
          </p:cNvPr>
          <p:cNvSpPr txBox="1"/>
          <p:nvPr/>
        </p:nvSpPr>
        <p:spPr>
          <a:xfrm>
            <a:off x="8435903" y="545953"/>
            <a:ext cx="3006593" cy="18036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altLang="ko-KR" sz="3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alpha val="1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BUSINESS</a:t>
            </a:r>
          </a:p>
          <a:p>
            <a:pPr algn="r">
              <a:lnSpc>
                <a:spcPct val="110000"/>
              </a:lnSpc>
            </a:pPr>
            <a:r>
              <a:rPr lang="en-US" altLang="ko-KR" sz="3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alpha val="1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MARKETING</a:t>
            </a:r>
          </a:p>
          <a:p>
            <a:pPr algn="r">
              <a:lnSpc>
                <a:spcPct val="110000"/>
              </a:lnSpc>
            </a:pPr>
            <a:r>
              <a:rPr lang="en-US" altLang="ko-KR" sz="3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alpha val="1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ECONOMICS</a:t>
            </a:r>
            <a:endParaRPr lang="ko-KR" altLang="en-US" sz="36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alpha val="1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134711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5614357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디자인을 하기 전에 인지해야 할 </a:t>
            </a: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4</a:t>
            </a: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가지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320874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디자인의 기본 법칙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139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E77D345-E28A-6DD6-0DFE-F91D16648EA1}"/>
              </a:ext>
            </a:extLst>
          </p:cNvPr>
          <p:cNvSpPr txBox="1"/>
          <p:nvPr/>
        </p:nvSpPr>
        <p:spPr>
          <a:xfrm>
            <a:off x="1258074" y="1628891"/>
            <a:ext cx="5267468" cy="4627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디자인에는 누구나 바로 활용할 수 있는 매우 효과적인 기본 법칙이 존재한다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그리고 그 법칙을 활용한다면 초보자라도 매력적인 제작물이나 자료를 작성할 수 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CC94DF7C-A2FF-15AA-472E-8545E7C991D9}"/>
              </a:ext>
            </a:extLst>
          </p:cNvPr>
          <p:cNvSpPr/>
          <p:nvPr/>
        </p:nvSpPr>
        <p:spPr>
          <a:xfrm>
            <a:off x="1258074" y="3076575"/>
            <a:ext cx="2275701" cy="2602644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2A32FBB-9581-1E78-831C-4042A9C790EB}"/>
              </a:ext>
            </a:extLst>
          </p:cNvPr>
          <p:cNvSpPr txBox="1"/>
          <p:nvPr/>
        </p:nvSpPr>
        <p:spPr>
          <a:xfrm>
            <a:off x="2113155" y="4330464"/>
            <a:ext cx="565539" cy="38991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사진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A5500F3-0C43-939D-435E-236F2F0AA10D}"/>
              </a:ext>
            </a:extLst>
          </p:cNvPr>
          <p:cNvSpPr txBox="1"/>
          <p:nvPr/>
        </p:nvSpPr>
        <p:spPr>
          <a:xfrm>
            <a:off x="2148260" y="4767050"/>
            <a:ext cx="495328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IMAGE</a:t>
            </a:r>
          </a:p>
        </p:txBody>
      </p:sp>
      <p:pic>
        <p:nvPicPr>
          <p:cNvPr id="14" name="그래픽 13">
            <a:extLst>
              <a:ext uri="{FF2B5EF4-FFF2-40B4-BE49-F238E27FC236}">
                <a16:creationId xmlns:a16="http://schemas.microsoft.com/office/drawing/2014/main" id="{21B69BE6-F306-301E-F26A-B2174EF11D79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141934" y="3594605"/>
            <a:ext cx="507980" cy="507980"/>
          </a:xfrm>
          <a:prstGeom prst="rect">
            <a:avLst/>
          </a:prstGeom>
        </p:spPr>
      </p:pic>
      <p:sp>
        <p:nvSpPr>
          <p:cNvPr id="50" name="직사각형 49">
            <a:extLst>
              <a:ext uri="{FF2B5EF4-FFF2-40B4-BE49-F238E27FC236}">
                <a16:creationId xmlns:a16="http://schemas.microsoft.com/office/drawing/2014/main" id="{A136FEE9-C3B3-E399-0E9B-18C452183605}"/>
              </a:ext>
            </a:extLst>
          </p:cNvPr>
          <p:cNvSpPr/>
          <p:nvPr/>
        </p:nvSpPr>
        <p:spPr>
          <a:xfrm>
            <a:off x="3769144" y="3076575"/>
            <a:ext cx="2275701" cy="2602644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59CDE62-47B0-B4AD-B42A-AE67FD04C37C}"/>
              </a:ext>
            </a:extLst>
          </p:cNvPr>
          <p:cNvSpPr txBox="1"/>
          <p:nvPr/>
        </p:nvSpPr>
        <p:spPr>
          <a:xfrm>
            <a:off x="4624225" y="4330464"/>
            <a:ext cx="565539" cy="38991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배색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CD7A7E1-9B80-F203-EC22-E27EC1F0F7B7}"/>
              </a:ext>
            </a:extLst>
          </p:cNvPr>
          <p:cNvSpPr txBox="1"/>
          <p:nvPr/>
        </p:nvSpPr>
        <p:spPr>
          <a:xfrm>
            <a:off x="4640896" y="4767050"/>
            <a:ext cx="532197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COLOR</a:t>
            </a:r>
          </a:p>
        </p:txBody>
      </p:sp>
      <p:pic>
        <p:nvPicPr>
          <p:cNvPr id="58" name="그래픽 57">
            <a:extLst>
              <a:ext uri="{FF2B5EF4-FFF2-40B4-BE49-F238E27FC236}">
                <a16:creationId xmlns:a16="http://schemas.microsoft.com/office/drawing/2014/main" id="{D8EC16F8-2381-BBCD-A3EF-37D03402348A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4653004" y="3594605"/>
            <a:ext cx="507980" cy="507980"/>
          </a:xfrm>
          <a:prstGeom prst="rect">
            <a:avLst/>
          </a:prstGeom>
        </p:spPr>
      </p:pic>
      <p:sp>
        <p:nvSpPr>
          <p:cNvPr id="60" name="직사각형 59">
            <a:extLst>
              <a:ext uri="{FF2B5EF4-FFF2-40B4-BE49-F238E27FC236}">
                <a16:creationId xmlns:a16="http://schemas.microsoft.com/office/drawing/2014/main" id="{84A5D3A6-887C-567F-1BE9-3A866C0C4062}"/>
              </a:ext>
            </a:extLst>
          </p:cNvPr>
          <p:cNvSpPr/>
          <p:nvPr/>
        </p:nvSpPr>
        <p:spPr>
          <a:xfrm>
            <a:off x="6280214" y="2781300"/>
            <a:ext cx="2275701" cy="2602644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  <a:effectLst>
            <a:outerShdw blurRad="292100" dist="114300" dir="5400000" algn="t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1FFCFB8-1EEC-60CC-8644-86E29EB78BA8}"/>
              </a:ext>
            </a:extLst>
          </p:cNvPr>
          <p:cNvSpPr txBox="1"/>
          <p:nvPr/>
        </p:nvSpPr>
        <p:spPr>
          <a:xfrm>
            <a:off x="7135294" y="4035189"/>
            <a:ext cx="565540" cy="38991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배치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43E4B29-4885-9E38-35E5-0583C94877D6}"/>
              </a:ext>
            </a:extLst>
          </p:cNvPr>
          <p:cNvSpPr txBox="1"/>
          <p:nvPr/>
        </p:nvSpPr>
        <p:spPr>
          <a:xfrm>
            <a:off x="7103876" y="4471775"/>
            <a:ext cx="628377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ko-KR">
                <a:solidFill>
                  <a:schemeClr val="accent1"/>
                </a:solidFill>
              </a:rPr>
              <a:t>LAYOUT</a:t>
            </a:r>
          </a:p>
        </p:txBody>
      </p:sp>
      <p:pic>
        <p:nvPicPr>
          <p:cNvPr id="63" name="그래픽 62">
            <a:extLst>
              <a:ext uri="{FF2B5EF4-FFF2-40B4-BE49-F238E27FC236}">
                <a16:creationId xmlns:a16="http://schemas.microsoft.com/office/drawing/2014/main" id="{99BAC8C4-3209-3EC3-6ADB-DA54E76BAE7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164074" y="3299330"/>
            <a:ext cx="507980" cy="507980"/>
          </a:xfrm>
          <a:prstGeom prst="rect">
            <a:avLst/>
          </a:prstGeom>
        </p:spPr>
      </p:pic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3129D8B4-4122-9786-56D9-532AD784B79F}"/>
              </a:ext>
            </a:extLst>
          </p:cNvPr>
          <p:cNvSpPr/>
          <p:nvPr/>
        </p:nvSpPr>
        <p:spPr>
          <a:xfrm>
            <a:off x="8791283" y="3076575"/>
            <a:ext cx="2275701" cy="2602644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191B406D-33F4-042E-2D9B-E70251CB9344}"/>
              </a:ext>
            </a:extLst>
          </p:cNvPr>
          <p:cNvSpPr txBox="1"/>
          <p:nvPr/>
        </p:nvSpPr>
        <p:spPr>
          <a:xfrm>
            <a:off x="9646363" y="4330464"/>
            <a:ext cx="565540" cy="38991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서체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AAF6D6CB-1FFE-0A86-CAE4-4FF27F639E2E}"/>
              </a:ext>
            </a:extLst>
          </p:cNvPr>
          <p:cNvSpPr txBox="1"/>
          <p:nvPr/>
        </p:nvSpPr>
        <p:spPr>
          <a:xfrm>
            <a:off x="9394534" y="4767050"/>
            <a:ext cx="1069203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TYPOGRAPHY</a:t>
            </a:r>
          </a:p>
        </p:txBody>
      </p:sp>
      <p:pic>
        <p:nvPicPr>
          <p:cNvPr id="132" name="그래픽 131">
            <a:extLst>
              <a:ext uri="{FF2B5EF4-FFF2-40B4-BE49-F238E27FC236}">
                <a16:creationId xmlns:a16="http://schemas.microsoft.com/office/drawing/2014/main" id="{602AC020-4604-C14C-EFCC-57AA098E73D0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9675143" y="3594605"/>
            <a:ext cx="507980" cy="5079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220759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32EC26B-622B-47F1-A960-FA12191345B2}"/>
              </a:ext>
            </a:extLst>
          </p:cNvPr>
          <p:cNvSpPr txBox="1"/>
          <p:nvPr/>
        </p:nvSpPr>
        <p:spPr>
          <a:xfrm>
            <a:off x="1258074" y="2946400"/>
            <a:ext cx="4874411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A4788D0-535E-4512-ADFE-3A6595CCCA9C}"/>
              </a:ext>
            </a:extLst>
          </p:cNvPr>
          <p:cNvSpPr txBox="1"/>
          <p:nvPr/>
        </p:nvSpPr>
        <p:spPr>
          <a:xfrm>
            <a:off x="1258074" y="2662779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목차 제목을 입력해주세요</a:t>
            </a:r>
          </a:p>
        </p:txBody>
      </p:sp>
      <p:sp>
        <p:nvSpPr>
          <p:cNvPr id="9" name="모서리가 둥근 직사각형 5">
            <a:extLst>
              <a:ext uri="{FF2B5EF4-FFF2-40B4-BE49-F238E27FC236}">
                <a16:creationId xmlns:a16="http://schemas.microsoft.com/office/drawing/2014/main" id="{057994EF-760E-48CE-90C2-1D30B6D0513B}"/>
              </a:ext>
            </a:extLst>
          </p:cNvPr>
          <p:cNvSpPr/>
          <p:nvPr/>
        </p:nvSpPr>
        <p:spPr>
          <a:xfrm>
            <a:off x="1258070" y="3811332"/>
            <a:ext cx="2935130" cy="1939979"/>
          </a:xfrm>
          <a:prstGeom prst="roundRect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863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0" name="모서리가 둥근 직사각형 6">
            <a:extLst>
              <a:ext uri="{FF2B5EF4-FFF2-40B4-BE49-F238E27FC236}">
                <a16:creationId xmlns:a16="http://schemas.microsoft.com/office/drawing/2014/main" id="{0D3380A4-A0E1-445F-ADB1-A5606443A90F}"/>
              </a:ext>
            </a:extLst>
          </p:cNvPr>
          <p:cNvSpPr/>
          <p:nvPr/>
        </p:nvSpPr>
        <p:spPr>
          <a:xfrm>
            <a:off x="4628438" y="3811332"/>
            <a:ext cx="2935130" cy="1939979"/>
          </a:xfrm>
          <a:prstGeom prst="roundRect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863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1" name="모서리가 둥근 직사각형 7">
            <a:extLst>
              <a:ext uri="{FF2B5EF4-FFF2-40B4-BE49-F238E27FC236}">
                <a16:creationId xmlns:a16="http://schemas.microsoft.com/office/drawing/2014/main" id="{1DE73632-6EC2-4873-AA19-7170220B7354}"/>
              </a:ext>
            </a:extLst>
          </p:cNvPr>
          <p:cNvSpPr/>
          <p:nvPr/>
        </p:nvSpPr>
        <p:spPr>
          <a:xfrm>
            <a:off x="7998801" y="3811332"/>
            <a:ext cx="2935130" cy="1939979"/>
          </a:xfrm>
          <a:prstGeom prst="roundRect">
            <a:avLst>
              <a:gd name="adj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86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AA248E3-6244-4544-A7BA-37FCF892A5DB}"/>
              </a:ext>
            </a:extLst>
          </p:cNvPr>
          <p:cNvSpPr txBox="1"/>
          <p:nvPr/>
        </p:nvSpPr>
        <p:spPr>
          <a:xfrm>
            <a:off x="1663278" y="4205966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60FA47C-C611-4669-931B-75687D0DE1AD}"/>
              </a:ext>
            </a:extLst>
          </p:cNvPr>
          <p:cNvSpPr txBox="1"/>
          <p:nvPr/>
        </p:nvSpPr>
        <p:spPr>
          <a:xfrm>
            <a:off x="1663278" y="4704641"/>
            <a:ext cx="212472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  <a:p>
            <a:pPr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디자인 관련 내용을 제공해드리고 있습니다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3714A44-16FE-4189-B300-79E8F21B31EC}"/>
              </a:ext>
            </a:extLst>
          </p:cNvPr>
          <p:cNvSpPr txBox="1"/>
          <p:nvPr/>
        </p:nvSpPr>
        <p:spPr>
          <a:xfrm>
            <a:off x="5033641" y="4205965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659E6B9-B424-4E03-9512-CBF1940BB945}"/>
              </a:ext>
            </a:extLst>
          </p:cNvPr>
          <p:cNvSpPr txBox="1"/>
          <p:nvPr/>
        </p:nvSpPr>
        <p:spPr>
          <a:xfrm>
            <a:off x="5033641" y="4704640"/>
            <a:ext cx="212472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0171B4A-52EE-45BF-AF8D-5B3813D26CB9}"/>
              </a:ext>
            </a:extLst>
          </p:cNvPr>
          <p:cNvSpPr txBox="1"/>
          <p:nvPr/>
        </p:nvSpPr>
        <p:spPr>
          <a:xfrm>
            <a:off x="8404004" y="4205965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lumMod val="20000"/>
                      <a:lumOff val="8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521A006-C4F4-4EEC-A349-7678A55D77AB}"/>
              </a:ext>
            </a:extLst>
          </p:cNvPr>
          <p:cNvSpPr txBox="1"/>
          <p:nvPr/>
        </p:nvSpPr>
        <p:spPr>
          <a:xfrm>
            <a:off x="8404004" y="4704640"/>
            <a:ext cx="212472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ln>
                  <a:solidFill>
                    <a:schemeClr val="accent1">
                      <a:lumMod val="40000"/>
                      <a:lumOff val="60000"/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ln>
                  <a:solidFill>
                    <a:schemeClr val="accent1">
                      <a:lumMod val="40000"/>
                      <a:lumOff val="60000"/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ln>
                  <a:solidFill>
                    <a:schemeClr val="accent1">
                      <a:lumMod val="40000"/>
                      <a:lumOff val="60000"/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ln>
                  <a:solidFill>
                    <a:schemeClr val="accent1">
                      <a:lumMod val="40000"/>
                      <a:lumOff val="60000"/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피피티입니다</a:t>
            </a:r>
            <a:r>
              <a:rPr lang="en-US" altLang="ko-KR">
                <a:ln>
                  <a:solidFill>
                    <a:schemeClr val="accent1">
                      <a:lumMod val="40000"/>
                      <a:lumOff val="60000"/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ln>
                  <a:solidFill>
                    <a:schemeClr val="accent1">
                      <a:lumMod val="40000"/>
                      <a:lumOff val="60000"/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저는 </a:t>
            </a:r>
            <a:r>
              <a:rPr lang="en-US" altLang="ko-KR">
                <a:ln>
                  <a:solidFill>
                    <a:schemeClr val="accent1">
                      <a:lumMod val="40000"/>
                      <a:lumOff val="60000"/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SNS</a:t>
            </a:r>
            <a:r>
              <a:rPr lang="ko-KR" altLang="en-US">
                <a:ln>
                  <a:solidFill>
                    <a:schemeClr val="accent1">
                      <a:lumMod val="40000"/>
                      <a:lumOff val="60000"/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에서 </a:t>
            </a:r>
            <a:r>
              <a:rPr lang="ko-KR" altLang="en-US" err="1">
                <a:ln>
                  <a:solidFill>
                    <a:schemeClr val="accent1">
                      <a:lumMod val="40000"/>
                      <a:lumOff val="60000"/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ln>
                  <a:solidFill>
                    <a:schemeClr val="accent1">
                      <a:lumMod val="40000"/>
                      <a:lumOff val="60000"/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ln>
                  <a:solidFill>
                    <a:schemeClr val="accent1">
                      <a:lumMod val="40000"/>
                      <a:lumOff val="60000"/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</a:p>
        </p:txBody>
      </p:sp>
      <p:sp>
        <p:nvSpPr>
          <p:cNvPr id="12" name="사각형: 둥근 위쪽 모서리 11">
            <a:extLst>
              <a:ext uri="{FF2B5EF4-FFF2-40B4-BE49-F238E27FC236}">
                <a16:creationId xmlns:a16="http://schemas.microsoft.com/office/drawing/2014/main" id="{A7B719AE-5F3D-EE7E-A417-C1C61F050B41}"/>
              </a:ext>
            </a:extLst>
          </p:cNvPr>
          <p:cNvSpPr/>
          <p:nvPr/>
        </p:nvSpPr>
        <p:spPr>
          <a:xfrm rot="10800000">
            <a:off x="766763" y="2205375"/>
            <a:ext cx="360362" cy="1122963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6F0964D-37CF-5823-D7C9-E47D921753D4}"/>
              </a:ext>
            </a:extLst>
          </p:cNvPr>
          <p:cNvSpPr txBox="1"/>
          <p:nvPr/>
        </p:nvSpPr>
        <p:spPr>
          <a:xfrm>
            <a:off x="808443" y="302073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5600D48C-31AD-5E99-DD78-5C371C768AED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600F75C-4603-C34A-6D4B-4A33C623BB2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pic>
        <p:nvPicPr>
          <p:cNvPr id="7" name="그림 개체 틀 6" descr="텍스트, 노트북, 전자 기기, 정보기기이(가) 표시된 사진&#10;&#10;자동 생성된 설명">
            <a:extLst>
              <a:ext uri="{FF2B5EF4-FFF2-40B4-BE49-F238E27FC236}">
                <a16:creationId xmlns:a16="http://schemas.microsoft.com/office/drawing/2014/main" id="{6D826BC0-1922-8305-79FA-5976CADD34C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9" r="69"/>
          <a:stretch/>
        </p:blipFill>
        <p:spPr>
          <a:custGeom>
            <a:avLst/>
            <a:gdLst>
              <a:gd name="connsiteX0" fmla="*/ 0 w 12192000"/>
              <a:gd name="connsiteY0" fmla="*/ 0 h 2205376"/>
              <a:gd name="connsiteX1" fmla="*/ 12192000 w 12192000"/>
              <a:gd name="connsiteY1" fmla="*/ 0 h 2205376"/>
              <a:gd name="connsiteX2" fmla="*/ 12192000 w 12192000"/>
              <a:gd name="connsiteY2" fmla="*/ 2205376 h 2205376"/>
              <a:gd name="connsiteX3" fmla="*/ 0 w 12192000"/>
              <a:gd name="connsiteY3" fmla="*/ 2205376 h 22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205376">
                <a:moveTo>
                  <a:pt x="0" y="0"/>
                </a:moveTo>
                <a:lnTo>
                  <a:pt x="12192000" y="0"/>
                </a:lnTo>
                <a:lnTo>
                  <a:pt x="12192000" y="2205376"/>
                </a:lnTo>
                <a:lnTo>
                  <a:pt x="0" y="2205376"/>
                </a:lnTo>
                <a:close/>
              </a:path>
            </a:pathLst>
          </a:custGeom>
        </p:spPr>
      </p:pic>
      <p:sp>
        <p:nvSpPr>
          <p:cNvPr id="8" name="슬라이드 번호 개체 틀 3">
            <a:extLst>
              <a:ext uri="{FF2B5EF4-FFF2-40B4-BE49-F238E27FC236}">
                <a16:creationId xmlns:a16="http://schemas.microsoft.com/office/drawing/2014/main" id="{3E9F1B3D-B5AF-5A9B-B3B6-31C29340C7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5776" y="6331129"/>
            <a:ext cx="13946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67923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3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140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AB30F4F-C965-75E6-3835-D12B6967C199}"/>
              </a:ext>
            </a:extLst>
          </p:cNvPr>
          <p:cNvSpPr txBox="1"/>
          <p:nvPr/>
        </p:nvSpPr>
        <p:spPr>
          <a:xfrm>
            <a:off x="3070142" y="2627822"/>
            <a:ext cx="1013739" cy="1169807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72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W</a:t>
            </a:r>
            <a:endParaRPr lang="ko-KR" altLang="en-US" sz="72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ABA58DC-4B13-B820-297C-93774C6BB11D}"/>
              </a:ext>
            </a:extLst>
          </p:cNvPr>
          <p:cNvSpPr txBox="1"/>
          <p:nvPr/>
        </p:nvSpPr>
        <p:spPr>
          <a:xfrm>
            <a:off x="4434678" y="3700453"/>
            <a:ext cx="734817" cy="1169807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72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O</a:t>
            </a:r>
            <a:endParaRPr lang="ko-KR" altLang="en-US" sz="72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E973F5D-1874-ED50-2389-742F370A90C0}"/>
              </a:ext>
            </a:extLst>
          </p:cNvPr>
          <p:cNvSpPr txBox="1"/>
          <p:nvPr/>
        </p:nvSpPr>
        <p:spPr>
          <a:xfrm>
            <a:off x="5553762" y="4773083"/>
            <a:ext cx="635430" cy="1169807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72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T</a:t>
            </a:r>
            <a:endParaRPr lang="ko-KR" altLang="en-US" sz="72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F24201B-8E57-E5E3-0049-07027DB6BD6F}"/>
              </a:ext>
            </a:extLst>
          </p:cNvPr>
          <p:cNvSpPr txBox="1"/>
          <p:nvPr/>
        </p:nvSpPr>
        <p:spPr>
          <a:xfrm>
            <a:off x="3047026" y="1791130"/>
            <a:ext cx="1101264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STRENGTH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1587B57-CFE0-6D96-D86E-ADB025853AA6}"/>
              </a:ext>
            </a:extLst>
          </p:cNvPr>
          <p:cNvSpPr txBox="1"/>
          <p:nvPr/>
        </p:nvSpPr>
        <p:spPr>
          <a:xfrm>
            <a:off x="3047025" y="2101720"/>
            <a:ext cx="41441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B8D417B-35EF-7DEB-4D09-86781E80DA80}"/>
              </a:ext>
            </a:extLst>
          </p:cNvPr>
          <p:cNvSpPr txBox="1"/>
          <p:nvPr/>
        </p:nvSpPr>
        <p:spPr>
          <a:xfrm>
            <a:off x="2106623" y="1555191"/>
            <a:ext cx="648254" cy="1169807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72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S</a:t>
            </a:r>
            <a:endParaRPr lang="ko-KR" altLang="en-US" sz="72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BDC4080-BF74-3491-2763-C00F887F0B95}"/>
              </a:ext>
            </a:extLst>
          </p:cNvPr>
          <p:cNvSpPr txBox="1"/>
          <p:nvPr/>
        </p:nvSpPr>
        <p:spPr>
          <a:xfrm>
            <a:off x="4451619" y="2863761"/>
            <a:ext cx="114775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WEAKNESS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6964BB0-DF08-EE01-8EDB-298177664643}"/>
              </a:ext>
            </a:extLst>
          </p:cNvPr>
          <p:cNvSpPr txBox="1"/>
          <p:nvPr/>
        </p:nvSpPr>
        <p:spPr>
          <a:xfrm>
            <a:off x="4451618" y="3174351"/>
            <a:ext cx="41441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F36B258-CC82-66BD-2C7D-2AB90AA379C7}"/>
              </a:ext>
            </a:extLst>
          </p:cNvPr>
          <p:cNvSpPr txBox="1"/>
          <p:nvPr/>
        </p:nvSpPr>
        <p:spPr>
          <a:xfrm>
            <a:off x="5479140" y="3936392"/>
            <a:ext cx="144590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OPPORTUNITY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453E5EE-7D99-90FD-68CB-39F4F14330F1}"/>
              </a:ext>
            </a:extLst>
          </p:cNvPr>
          <p:cNvSpPr txBox="1"/>
          <p:nvPr/>
        </p:nvSpPr>
        <p:spPr>
          <a:xfrm>
            <a:off x="5479139" y="4246982"/>
            <a:ext cx="41441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0FE57A5-F7D5-196C-AA93-8E29B9F0A758}"/>
              </a:ext>
            </a:extLst>
          </p:cNvPr>
          <p:cNvSpPr txBox="1"/>
          <p:nvPr/>
        </p:nvSpPr>
        <p:spPr>
          <a:xfrm>
            <a:off x="6525515" y="5009022"/>
            <a:ext cx="82073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THREAT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730CE57-3FF7-5C8E-2445-E0FAE725413E}"/>
              </a:ext>
            </a:extLst>
          </p:cNvPr>
          <p:cNvSpPr txBox="1"/>
          <p:nvPr/>
        </p:nvSpPr>
        <p:spPr>
          <a:xfrm>
            <a:off x="6525514" y="5319612"/>
            <a:ext cx="41441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3" name="자유형: 도형 172">
            <a:extLst>
              <a:ext uri="{FF2B5EF4-FFF2-40B4-BE49-F238E27FC236}">
                <a16:creationId xmlns:a16="http://schemas.microsoft.com/office/drawing/2014/main" id="{392814AE-4216-D97B-6C1C-357D13D6549C}"/>
              </a:ext>
            </a:extLst>
          </p:cNvPr>
          <p:cNvSpPr/>
          <p:nvPr/>
        </p:nvSpPr>
        <p:spPr>
          <a:xfrm>
            <a:off x="1268529" y="4287541"/>
            <a:ext cx="1866301" cy="1872388"/>
          </a:xfrm>
          <a:custGeom>
            <a:avLst/>
            <a:gdLst>
              <a:gd name="connsiteX0" fmla="*/ 1788046 w 1866301"/>
              <a:gd name="connsiteY0" fmla="*/ 1269504 h 1872388"/>
              <a:gd name="connsiteX1" fmla="*/ 708894 w 1866301"/>
              <a:gd name="connsiteY1" fmla="*/ 1868864 h 1872388"/>
              <a:gd name="connsiteX2" fmla="*/ 219584 w 1866301"/>
              <a:gd name="connsiteY2" fmla="*/ 1683633 h 1872388"/>
              <a:gd name="connsiteX3" fmla="*/ 255435 w 1866301"/>
              <a:gd name="connsiteY3" fmla="*/ 367426 h 1872388"/>
              <a:gd name="connsiteX4" fmla="*/ 998334 w 1866301"/>
              <a:gd name="connsiteY4" fmla="*/ 43 h 1872388"/>
              <a:gd name="connsiteX5" fmla="*/ 1558808 w 1866301"/>
              <a:gd name="connsiteY5" fmla="*/ 202430 h 1872388"/>
              <a:gd name="connsiteX6" fmla="*/ 1734402 w 1866301"/>
              <a:gd name="connsiteY6" fmla="*/ 401657 h 1872388"/>
              <a:gd name="connsiteX7" fmla="*/ 1788053 w 1866301"/>
              <a:gd name="connsiteY7" fmla="*/ 1269504 h 187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66301" h="1872388">
                <a:moveTo>
                  <a:pt x="1788046" y="1269504"/>
                </a:moveTo>
                <a:cubicBezTo>
                  <a:pt x="1598982" y="1711417"/>
                  <a:pt x="1099916" y="1901229"/>
                  <a:pt x="708894" y="1868864"/>
                </a:cubicBezTo>
                <a:cubicBezTo>
                  <a:pt x="602131" y="1860026"/>
                  <a:pt x="387311" y="1842249"/>
                  <a:pt x="219584" y="1683633"/>
                </a:cubicBezTo>
                <a:cubicBezTo>
                  <a:pt x="-102533" y="1379020"/>
                  <a:pt x="-52922" y="742291"/>
                  <a:pt x="255435" y="367426"/>
                </a:cubicBezTo>
                <a:cubicBezTo>
                  <a:pt x="295143" y="319148"/>
                  <a:pt x="570010" y="-4287"/>
                  <a:pt x="998334" y="43"/>
                </a:cubicBezTo>
                <a:cubicBezTo>
                  <a:pt x="1311932" y="3211"/>
                  <a:pt x="1532045" y="180359"/>
                  <a:pt x="1558808" y="202430"/>
                </a:cubicBezTo>
                <a:cubicBezTo>
                  <a:pt x="1592617" y="230310"/>
                  <a:pt x="1667191" y="296559"/>
                  <a:pt x="1734402" y="401657"/>
                </a:cubicBezTo>
                <a:cubicBezTo>
                  <a:pt x="1892315" y="648606"/>
                  <a:pt x="1906199" y="993356"/>
                  <a:pt x="1788053" y="1269504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174" name="그래픽 28">
            <a:extLst>
              <a:ext uri="{FF2B5EF4-FFF2-40B4-BE49-F238E27FC236}">
                <a16:creationId xmlns:a16="http://schemas.microsoft.com/office/drawing/2014/main" id="{4EBBC028-AA0C-3623-ACDC-3A9D65A9AF3C}"/>
              </a:ext>
            </a:extLst>
          </p:cNvPr>
          <p:cNvGrpSpPr/>
          <p:nvPr/>
        </p:nvGrpSpPr>
        <p:grpSpPr>
          <a:xfrm>
            <a:off x="2586070" y="4567319"/>
            <a:ext cx="372082" cy="590672"/>
            <a:chOff x="2586070" y="4567319"/>
            <a:chExt cx="372082" cy="590672"/>
          </a:xfrm>
          <a:solidFill>
            <a:schemeClr val="accent3">
              <a:lumMod val="75000"/>
            </a:schemeClr>
          </a:solidFill>
        </p:grpSpPr>
        <p:sp>
          <p:nvSpPr>
            <p:cNvPr id="216" name="자유형: 도형 215">
              <a:extLst>
                <a:ext uri="{FF2B5EF4-FFF2-40B4-BE49-F238E27FC236}">
                  <a16:creationId xmlns:a16="http://schemas.microsoft.com/office/drawing/2014/main" id="{8A8BEDB3-5B54-A232-2705-22C3EA5CB6A6}"/>
                </a:ext>
              </a:extLst>
            </p:cNvPr>
            <p:cNvSpPr/>
            <p:nvPr/>
          </p:nvSpPr>
          <p:spPr>
            <a:xfrm>
              <a:off x="2937702" y="5149899"/>
              <a:ext cx="20449" cy="8093"/>
            </a:xfrm>
            <a:custGeom>
              <a:avLst/>
              <a:gdLst>
                <a:gd name="connsiteX0" fmla="*/ 20266 w 20449"/>
                <a:gd name="connsiteY0" fmla="*/ 4578 h 8093"/>
                <a:gd name="connsiteX1" fmla="*/ 17343 w 20449"/>
                <a:gd name="connsiteY1" fmla="*/ 6932 h 8093"/>
                <a:gd name="connsiteX2" fmla="*/ 3584 w 20449"/>
                <a:gd name="connsiteY2" fmla="*/ 8086 h 8093"/>
                <a:gd name="connsiteX3" fmla="*/ 9 w 20449"/>
                <a:gd name="connsiteY3" fmla="*/ 4830 h 8093"/>
                <a:gd name="connsiteX4" fmla="*/ 16736 w 20449"/>
                <a:gd name="connsiteY4" fmla="*/ 19 h 8093"/>
                <a:gd name="connsiteX5" fmla="*/ 20436 w 20449"/>
                <a:gd name="connsiteY5" fmla="*/ 3120 h 8093"/>
                <a:gd name="connsiteX6" fmla="*/ 20259 w 20449"/>
                <a:gd name="connsiteY6" fmla="*/ 4586 h 8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49" h="8093">
                  <a:moveTo>
                    <a:pt x="20266" y="4578"/>
                  </a:moveTo>
                  <a:cubicBezTo>
                    <a:pt x="19837" y="5829"/>
                    <a:pt x="18719" y="6784"/>
                    <a:pt x="17343" y="6932"/>
                  </a:cubicBezTo>
                  <a:cubicBezTo>
                    <a:pt x="12798" y="7406"/>
                    <a:pt x="8173" y="7798"/>
                    <a:pt x="3584" y="8086"/>
                  </a:cubicBezTo>
                  <a:cubicBezTo>
                    <a:pt x="1697" y="8205"/>
                    <a:pt x="98" y="6747"/>
                    <a:pt x="9" y="4830"/>
                  </a:cubicBezTo>
                  <a:cubicBezTo>
                    <a:pt x="-235" y="182"/>
                    <a:pt x="4442" y="1307"/>
                    <a:pt x="16736" y="19"/>
                  </a:cubicBezTo>
                  <a:cubicBezTo>
                    <a:pt x="18616" y="-181"/>
                    <a:pt x="20274" y="1211"/>
                    <a:pt x="20436" y="3120"/>
                  </a:cubicBezTo>
                  <a:cubicBezTo>
                    <a:pt x="20481" y="3631"/>
                    <a:pt x="20414" y="4127"/>
                    <a:pt x="20259" y="4586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7" name="자유형: 도형 216">
              <a:extLst>
                <a:ext uri="{FF2B5EF4-FFF2-40B4-BE49-F238E27FC236}">
                  <a16:creationId xmlns:a16="http://schemas.microsoft.com/office/drawing/2014/main" id="{21A74C00-7D24-B6D8-A7A2-68611CA14438}"/>
                </a:ext>
              </a:extLst>
            </p:cNvPr>
            <p:cNvSpPr/>
            <p:nvPr/>
          </p:nvSpPr>
          <p:spPr>
            <a:xfrm>
              <a:off x="2586070" y="4610967"/>
              <a:ext cx="315926" cy="546921"/>
            </a:xfrm>
            <a:custGeom>
              <a:avLst/>
              <a:gdLst>
                <a:gd name="connsiteX0" fmla="*/ 312245 w 315926"/>
                <a:gd name="connsiteY0" fmla="*/ 546914 h 546921"/>
                <a:gd name="connsiteX1" fmla="*/ 285970 w 315926"/>
                <a:gd name="connsiteY1" fmla="*/ 544080 h 546921"/>
                <a:gd name="connsiteX2" fmla="*/ 283135 w 315926"/>
                <a:gd name="connsiteY2" fmla="*/ 540135 h 546921"/>
                <a:gd name="connsiteX3" fmla="*/ 312785 w 315926"/>
                <a:gd name="connsiteY3" fmla="*/ 539972 h 546921"/>
                <a:gd name="connsiteX4" fmla="*/ 315916 w 315926"/>
                <a:gd name="connsiteY4" fmla="*/ 543673 h 546921"/>
                <a:gd name="connsiteX5" fmla="*/ 312237 w 315926"/>
                <a:gd name="connsiteY5" fmla="*/ 546914 h 546921"/>
                <a:gd name="connsiteX6" fmla="*/ 244050 w 315926"/>
                <a:gd name="connsiteY6" fmla="*/ 535087 h 546921"/>
                <a:gd name="connsiteX7" fmla="*/ 218952 w 315926"/>
                <a:gd name="connsiteY7" fmla="*/ 526916 h 546921"/>
                <a:gd name="connsiteX8" fmla="*/ 221365 w 315926"/>
                <a:gd name="connsiteY8" fmla="*/ 520381 h 546921"/>
                <a:gd name="connsiteX9" fmla="*/ 245959 w 315926"/>
                <a:gd name="connsiteY9" fmla="*/ 528389 h 546921"/>
                <a:gd name="connsiteX10" fmla="*/ 248283 w 315926"/>
                <a:gd name="connsiteY10" fmla="*/ 532667 h 546921"/>
                <a:gd name="connsiteX11" fmla="*/ 244050 w 315926"/>
                <a:gd name="connsiteY11" fmla="*/ 535095 h 546921"/>
                <a:gd name="connsiteX12" fmla="*/ 179799 w 315926"/>
                <a:gd name="connsiteY12" fmla="*/ 509471 h 546921"/>
                <a:gd name="connsiteX13" fmla="*/ 156937 w 315926"/>
                <a:gd name="connsiteY13" fmla="*/ 496245 h 546921"/>
                <a:gd name="connsiteX14" fmla="*/ 160601 w 315926"/>
                <a:gd name="connsiteY14" fmla="*/ 490324 h 546921"/>
                <a:gd name="connsiteX15" fmla="*/ 182997 w 315926"/>
                <a:gd name="connsiteY15" fmla="*/ 503284 h 546921"/>
                <a:gd name="connsiteX16" fmla="*/ 179792 w 315926"/>
                <a:gd name="connsiteY16" fmla="*/ 509471 h 546921"/>
                <a:gd name="connsiteX17" fmla="*/ 127021 w 315926"/>
                <a:gd name="connsiteY17" fmla="*/ 470415 h 546921"/>
                <a:gd name="connsiteX18" fmla="*/ 122210 w 315926"/>
                <a:gd name="connsiteY18" fmla="*/ 470933 h 546921"/>
                <a:gd name="connsiteX19" fmla="*/ 102553 w 315926"/>
                <a:gd name="connsiteY19" fmla="*/ 453170 h 546921"/>
                <a:gd name="connsiteX20" fmla="*/ 107319 w 315926"/>
                <a:gd name="connsiteY20" fmla="*/ 448123 h 546921"/>
                <a:gd name="connsiteX21" fmla="*/ 126577 w 315926"/>
                <a:gd name="connsiteY21" fmla="*/ 465530 h 546921"/>
                <a:gd name="connsiteX22" fmla="*/ 127014 w 315926"/>
                <a:gd name="connsiteY22" fmla="*/ 470422 h 546921"/>
                <a:gd name="connsiteX23" fmla="*/ 78551 w 315926"/>
                <a:gd name="connsiteY23" fmla="*/ 421597 h 546921"/>
                <a:gd name="connsiteX24" fmla="*/ 73755 w 315926"/>
                <a:gd name="connsiteY24" fmla="*/ 421108 h 546921"/>
                <a:gd name="connsiteX25" fmla="*/ 58116 w 315926"/>
                <a:gd name="connsiteY25" fmla="*/ 399600 h 546921"/>
                <a:gd name="connsiteX26" fmla="*/ 63778 w 315926"/>
                <a:gd name="connsiteY26" fmla="*/ 395633 h 546921"/>
                <a:gd name="connsiteX27" fmla="*/ 79098 w 315926"/>
                <a:gd name="connsiteY27" fmla="*/ 416704 h 546921"/>
                <a:gd name="connsiteX28" fmla="*/ 78551 w 315926"/>
                <a:gd name="connsiteY28" fmla="*/ 421597 h 546921"/>
                <a:gd name="connsiteX29" fmla="*/ 42647 w 315926"/>
                <a:gd name="connsiteY29" fmla="*/ 361676 h 546921"/>
                <a:gd name="connsiteX30" fmla="*/ 40967 w 315926"/>
                <a:gd name="connsiteY30" fmla="*/ 363652 h 546921"/>
                <a:gd name="connsiteX31" fmla="*/ 36378 w 315926"/>
                <a:gd name="connsiteY31" fmla="*/ 362179 h 546921"/>
                <a:gd name="connsiteX32" fmla="*/ 25387 w 315926"/>
                <a:gd name="connsiteY32" fmla="*/ 337844 h 546921"/>
                <a:gd name="connsiteX33" fmla="*/ 27253 w 315926"/>
                <a:gd name="connsiteY33" fmla="*/ 333278 h 546921"/>
                <a:gd name="connsiteX34" fmla="*/ 31708 w 315926"/>
                <a:gd name="connsiteY34" fmla="*/ 335106 h 546921"/>
                <a:gd name="connsiteX35" fmla="*/ 42477 w 315926"/>
                <a:gd name="connsiteY35" fmla="*/ 358960 h 546921"/>
                <a:gd name="connsiteX36" fmla="*/ 42647 w 315926"/>
                <a:gd name="connsiteY36" fmla="*/ 361676 h 546921"/>
                <a:gd name="connsiteX37" fmla="*/ 18134 w 315926"/>
                <a:gd name="connsiteY37" fmla="*/ 296767 h 546921"/>
                <a:gd name="connsiteX38" fmla="*/ 15803 w 315926"/>
                <a:gd name="connsiteY38" fmla="*/ 299010 h 546921"/>
                <a:gd name="connsiteX39" fmla="*/ 11614 w 315926"/>
                <a:gd name="connsiteY39" fmla="*/ 296619 h 546921"/>
                <a:gd name="connsiteX40" fmla="*/ 5745 w 315926"/>
                <a:gd name="connsiteY40" fmla="*/ 270456 h 546921"/>
                <a:gd name="connsiteX41" fmla="*/ 8476 w 315926"/>
                <a:gd name="connsiteY41" fmla="*/ 266363 h 546921"/>
                <a:gd name="connsiteX42" fmla="*/ 12458 w 315926"/>
                <a:gd name="connsiteY42" fmla="*/ 269087 h 546921"/>
                <a:gd name="connsiteX43" fmla="*/ 18216 w 315926"/>
                <a:gd name="connsiteY43" fmla="*/ 294724 h 546921"/>
                <a:gd name="connsiteX44" fmla="*/ 18142 w 315926"/>
                <a:gd name="connsiteY44" fmla="*/ 296782 h 546921"/>
                <a:gd name="connsiteX45" fmla="*/ 4153 w 315926"/>
                <a:gd name="connsiteY45" fmla="*/ 230311 h 546921"/>
                <a:gd name="connsiteX46" fmla="*/ 549 w 315926"/>
                <a:gd name="connsiteY46" fmla="*/ 227092 h 546921"/>
                <a:gd name="connsiteX47" fmla="*/ 75 w 315926"/>
                <a:gd name="connsiteY47" fmla="*/ 200174 h 546921"/>
                <a:gd name="connsiteX48" fmla="*/ 6899 w 315926"/>
                <a:gd name="connsiteY48" fmla="*/ 200225 h 546921"/>
                <a:gd name="connsiteX49" fmla="*/ 7358 w 315926"/>
                <a:gd name="connsiteY49" fmla="*/ 226596 h 546921"/>
                <a:gd name="connsiteX50" fmla="*/ 4146 w 315926"/>
                <a:gd name="connsiteY50" fmla="*/ 230311 h 546921"/>
                <a:gd name="connsiteX51" fmla="*/ 71690 w 315926"/>
                <a:gd name="connsiteY51" fmla="*/ 5543 h 546921"/>
                <a:gd name="connsiteX52" fmla="*/ 52424 w 315926"/>
                <a:gd name="connsiteY52" fmla="*/ 28768 h 546921"/>
                <a:gd name="connsiteX53" fmla="*/ 51329 w 315926"/>
                <a:gd name="connsiteY53" fmla="*/ 23995 h 546921"/>
                <a:gd name="connsiteX54" fmla="*/ 66190 w 315926"/>
                <a:gd name="connsiteY54" fmla="*/ 1487 h 546921"/>
                <a:gd name="connsiteX55" fmla="*/ 71682 w 315926"/>
                <a:gd name="connsiteY55" fmla="*/ 5536 h 546921"/>
                <a:gd name="connsiteX56" fmla="*/ 6611 w 315926"/>
                <a:gd name="connsiteY56" fmla="*/ 160444 h 546921"/>
                <a:gd name="connsiteX57" fmla="*/ 3739 w 315926"/>
                <a:gd name="connsiteY57" fmla="*/ 156529 h 546921"/>
                <a:gd name="connsiteX58" fmla="*/ 8676 w 315926"/>
                <a:gd name="connsiteY58" fmla="*/ 130002 h 546921"/>
                <a:gd name="connsiteX59" fmla="*/ 15329 w 315926"/>
                <a:gd name="connsiteY59" fmla="*/ 131468 h 546921"/>
                <a:gd name="connsiteX60" fmla="*/ 10496 w 315926"/>
                <a:gd name="connsiteY60" fmla="*/ 157461 h 546921"/>
                <a:gd name="connsiteX61" fmla="*/ 6611 w 315926"/>
                <a:gd name="connsiteY61" fmla="*/ 160436 h 546921"/>
                <a:gd name="connsiteX62" fmla="*/ 37192 w 315926"/>
                <a:gd name="connsiteY62" fmla="*/ 65634 h 546921"/>
                <a:gd name="connsiteX63" fmla="*/ 22945 w 315926"/>
                <a:gd name="connsiteY63" fmla="*/ 92323 h 546921"/>
                <a:gd name="connsiteX64" fmla="*/ 20917 w 315926"/>
                <a:gd name="connsiteY64" fmla="*/ 87889 h 546921"/>
                <a:gd name="connsiteX65" fmla="*/ 30983 w 315926"/>
                <a:gd name="connsiteY65" fmla="*/ 62829 h 546921"/>
                <a:gd name="connsiteX66" fmla="*/ 35512 w 315926"/>
                <a:gd name="connsiteY66" fmla="*/ 61053 h 546921"/>
                <a:gd name="connsiteX67" fmla="*/ 37200 w 315926"/>
                <a:gd name="connsiteY67" fmla="*/ 65634 h 54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5926" h="546921">
                  <a:moveTo>
                    <a:pt x="312245" y="546914"/>
                  </a:moveTo>
                  <a:cubicBezTo>
                    <a:pt x="303489" y="546322"/>
                    <a:pt x="294644" y="545375"/>
                    <a:pt x="285970" y="544080"/>
                  </a:cubicBezTo>
                  <a:cubicBezTo>
                    <a:pt x="284105" y="543806"/>
                    <a:pt x="282840" y="542037"/>
                    <a:pt x="283135" y="540135"/>
                  </a:cubicBezTo>
                  <a:cubicBezTo>
                    <a:pt x="283979" y="534961"/>
                    <a:pt x="286977" y="538225"/>
                    <a:pt x="312785" y="539972"/>
                  </a:cubicBezTo>
                  <a:cubicBezTo>
                    <a:pt x="314665" y="540098"/>
                    <a:pt x="316064" y="541756"/>
                    <a:pt x="315916" y="543673"/>
                  </a:cubicBezTo>
                  <a:cubicBezTo>
                    <a:pt x="315760" y="545612"/>
                    <a:pt x="314095" y="547040"/>
                    <a:pt x="312237" y="546914"/>
                  </a:cubicBezTo>
                  <a:close/>
                  <a:moveTo>
                    <a:pt x="244050" y="535087"/>
                  </a:moveTo>
                  <a:cubicBezTo>
                    <a:pt x="235568" y="532689"/>
                    <a:pt x="227027" y="529914"/>
                    <a:pt x="218952" y="526916"/>
                  </a:cubicBezTo>
                  <a:cubicBezTo>
                    <a:pt x="214615" y="525310"/>
                    <a:pt x="217205" y="518834"/>
                    <a:pt x="221365" y="520381"/>
                  </a:cubicBezTo>
                  <a:cubicBezTo>
                    <a:pt x="229410" y="523356"/>
                    <a:pt x="237655" y="526043"/>
                    <a:pt x="245959" y="528389"/>
                  </a:cubicBezTo>
                  <a:cubicBezTo>
                    <a:pt x="247772" y="528900"/>
                    <a:pt x="248809" y="530817"/>
                    <a:pt x="248283" y="532667"/>
                  </a:cubicBezTo>
                  <a:cubicBezTo>
                    <a:pt x="247750" y="534539"/>
                    <a:pt x="245841" y="535598"/>
                    <a:pt x="244050" y="535095"/>
                  </a:cubicBezTo>
                  <a:close/>
                  <a:moveTo>
                    <a:pt x="179799" y="509471"/>
                  </a:moveTo>
                  <a:cubicBezTo>
                    <a:pt x="172043" y="505393"/>
                    <a:pt x="164353" y="500945"/>
                    <a:pt x="156937" y="496245"/>
                  </a:cubicBezTo>
                  <a:cubicBezTo>
                    <a:pt x="153118" y="493825"/>
                    <a:pt x="156796" y="487919"/>
                    <a:pt x="160601" y="490324"/>
                  </a:cubicBezTo>
                  <a:cubicBezTo>
                    <a:pt x="167869" y="494928"/>
                    <a:pt x="175403" y="499287"/>
                    <a:pt x="182997" y="503284"/>
                  </a:cubicBezTo>
                  <a:cubicBezTo>
                    <a:pt x="186993" y="505386"/>
                    <a:pt x="183781" y="511566"/>
                    <a:pt x="179792" y="509471"/>
                  </a:cubicBezTo>
                  <a:close/>
                  <a:moveTo>
                    <a:pt x="127021" y="470415"/>
                  </a:moveTo>
                  <a:cubicBezTo>
                    <a:pt x="125815" y="471910"/>
                    <a:pt x="123661" y="472140"/>
                    <a:pt x="122210" y="470933"/>
                  </a:cubicBezTo>
                  <a:cubicBezTo>
                    <a:pt x="115461" y="465308"/>
                    <a:pt x="108851" y="459328"/>
                    <a:pt x="102553" y="453170"/>
                  </a:cubicBezTo>
                  <a:cubicBezTo>
                    <a:pt x="99318" y="450002"/>
                    <a:pt x="104085" y="444962"/>
                    <a:pt x="107319" y="448123"/>
                  </a:cubicBezTo>
                  <a:cubicBezTo>
                    <a:pt x="113484" y="454155"/>
                    <a:pt x="119968" y="460016"/>
                    <a:pt x="126577" y="465530"/>
                  </a:cubicBezTo>
                  <a:cubicBezTo>
                    <a:pt x="128028" y="466737"/>
                    <a:pt x="128220" y="468927"/>
                    <a:pt x="127014" y="470422"/>
                  </a:cubicBezTo>
                  <a:close/>
                  <a:moveTo>
                    <a:pt x="78551" y="421597"/>
                  </a:moveTo>
                  <a:cubicBezTo>
                    <a:pt x="77070" y="422810"/>
                    <a:pt x="74924" y="422596"/>
                    <a:pt x="73755" y="421108"/>
                  </a:cubicBezTo>
                  <a:cubicBezTo>
                    <a:pt x="68285" y="414180"/>
                    <a:pt x="63030" y="406942"/>
                    <a:pt x="58116" y="399600"/>
                  </a:cubicBezTo>
                  <a:cubicBezTo>
                    <a:pt x="55599" y="395818"/>
                    <a:pt x="61254" y="391851"/>
                    <a:pt x="63778" y="395633"/>
                  </a:cubicBezTo>
                  <a:cubicBezTo>
                    <a:pt x="68588" y="402827"/>
                    <a:pt x="73740" y="409917"/>
                    <a:pt x="79098" y="416704"/>
                  </a:cubicBezTo>
                  <a:cubicBezTo>
                    <a:pt x="80268" y="418192"/>
                    <a:pt x="80023" y="420383"/>
                    <a:pt x="78551" y="421597"/>
                  </a:cubicBezTo>
                  <a:close/>
                  <a:moveTo>
                    <a:pt x="42647" y="361676"/>
                  </a:moveTo>
                  <a:cubicBezTo>
                    <a:pt x="42366" y="362498"/>
                    <a:pt x="41781" y="363216"/>
                    <a:pt x="40967" y="363652"/>
                  </a:cubicBezTo>
                  <a:cubicBezTo>
                    <a:pt x="39287" y="364540"/>
                    <a:pt x="37229" y="363882"/>
                    <a:pt x="36378" y="362179"/>
                  </a:cubicBezTo>
                  <a:cubicBezTo>
                    <a:pt x="32419" y="354245"/>
                    <a:pt x="28718" y="346052"/>
                    <a:pt x="25387" y="337844"/>
                  </a:cubicBezTo>
                  <a:cubicBezTo>
                    <a:pt x="24670" y="336075"/>
                    <a:pt x="25506" y="334040"/>
                    <a:pt x="27253" y="333278"/>
                  </a:cubicBezTo>
                  <a:cubicBezTo>
                    <a:pt x="28999" y="332523"/>
                    <a:pt x="30990" y="333344"/>
                    <a:pt x="31708" y="335106"/>
                  </a:cubicBezTo>
                  <a:cubicBezTo>
                    <a:pt x="34972" y="343158"/>
                    <a:pt x="38599" y="351181"/>
                    <a:pt x="42477" y="358960"/>
                  </a:cubicBezTo>
                  <a:cubicBezTo>
                    <a:pt x="42914" y="359833"/>
                    <a:pt x="42943" y="360810"/>
                    <a:pt x="42647" y="361676"/>
                  </a:cubicBezTo>
                  <a:close/>
                  <a:moveTo>
                    <a:pt x="18134" y="296767"/>
                  </a:moveTo>
                  <a:cubicBezTo>
                    <a:pt x="17772" y="297818"/>
                    <a:pt x="16928" y="298684"/>
                    <a:pt x="15803" y="299010"/>
                  </a:cubicBezTo>
                  <a:cubicBezTo>
                    <a:pt x="13982" y="299535"/>
                    <a:pt x="12110" y="298462"/>
                    <a:pt x="11614" y="296619"/>
                  </a:cubicBezTo>
                  <a:cubicBezTo>
                    <a:pt x="9334" y="288019"/>
                    <a:pt x="7358" y="279219"/>
                    <a:pt x="5745" y="270456"/>
                  </a:cubicBezTo>
                  <a:cubicBezTo>
                    <a:pt x="5397" y="268576"/>
                    <a:pt x="6618" y="266740"/>
                    <a:pt x="8476" y="266363"/>
                  </a:cubicBezTo>
                  <a:cubicBezTo>
                    <a:pt x="10326" y="265985"/>
                    <a:pt x="12110" y="267199"/>
                    <a:pt x="12458" y="269087"/>
                  </a:cubicBezTo>
                  <a:cubicBezTo>
                    <a:pt x="14041" y="277672"/>
                    <a:pt x="15973" y="286302"/>
                    <a:pt x="18216" y="294724"/>
                  </a:cubicBezTo>
                  <a:cubicBezTo>
                    <a:pt x="18401" y="295428"/>
                    <a:pt x="18364" y="296138"/>
                    <a:pt x="18142" y="296782"/>
                  </a:cubicBezTo>
                  <a:close/>
                  <a:moveTo>
                    <a:pt x="4153" y="230311"/>
                  </a:moveTo>
                  <a:cubicBezTo>
                    <a:pt x="2273" y="230445"/>
                    <a:pt x="660" y="229009"/>
                    <a:pt x="549" y="227092"/>
                  </a:cubicBezTo>
                  <a:cubicBezTo>
                    <a:pt x="46" y="218181"/>
                    <a:pt x="-110" y="209122"/>
                    <a:pt x="75" y="200174"/>
                  </a:cubicBezTo>
                  <a:cubicBezTo>
                    <a:pt x="186" y="195563"/>
                    <a:pt x="6995" y="195637"/>
                    <a:pt x="6899" y="200225"/>
                  </a:cubicBezTo>
                  <a:cubicBezTo>
                    <a:pt x="6714" y="208996"/>
                    <a:pt x="6870" y="217870"/>
                    <a:pt x="7358" y="226596"/>
                  </a:cubicBezTo>
                  <a:cubicBezTo>
                    <a:pt x="7469" y="228506"/>
                    <a:pt x="6033" y="230178"/>
                    <a:pt x="4146" y="230311"/>
                  </a:cubicBezTo>
                  <a:close/>
                  <a:moveTo>
                    <a:pt x="71690" y="5543"/>
                  </a:moveTo>
                  <a:cubicBezTo>
                    <a:pt x="56421" y="26822"/>
                    <a:pt x="56820" y="31499"/>
                    <a:pt x="52424" y="28768"/>
                  </a:cubicBezTo>
                  <a:cubicBezTo>
                    <a:pt x="50818" y="27777"/>
                    <a:pt x="50337" y="25645"/>
                    <a:pt x="51329" y="23995"/>
                  </a:cubicBezTo>
                  <a:cubicBezTo>
                    <a:pt x="55969" y="16334"/>
                    <a:pt x="60973" y="8770"/>
                    <a:pt x="66190" y="1487"/>
                  </a:cubicBezTo>
                  <a:cubicBezTo>
                    <a:pt x="68870" y="-2250"/>
                    <a:pt x="74369" y="1791"/>
                    <a:pt x="71682" y="5536"/>
                  </a:cubicBezTo>
                  <a:close/>
                  <a:moveTo>
                    <a:pt x="6611" y="160444"/>
                  </a:moveTo>
                  <a:cubicBezTo>
                    <a:pt x="4745" y="160185"/>
                    <a:pt x="3458" y="158438"/>
                    <a:pt x="3739" y="156529"/>
                  </a:cubicBezTo>
                  <a:cubicBezTo>
                    <a:pt x="5041" y="147677"/>
                    <a:pt x="6699" y="138751"/>
                    <a:pt x="8676" y="130002"/>
                  </a:cubicBezTo>
                  <a:cubicBezTo>
                    <a:pt x="9689" y="125503"/>
                    <a:pt x="16343" y="126975"/>
                    <a:pt x="15329" y="131468"/>
                  </a:cubicBezTo>
                  <a:cubicBezTo>
                    <a:pt x="13398" y="140046"/>
                    <a:pt x="11769" y="148787"/>
                    <a:pt x="10496" y="157461"/>
                  </a:cubicBezTo>
                  <a:cubicBezTo>
                    <a:pt x="10208" y="159385"/>
                    <a:pt x="8461" y="160695"/>
                    <a:pt x="6611" y="160436"/>
                  </a:cubicBezTo>
                  <a:close/>
                  <a:moveTo>
                    <a:pt x="37192" y="65634"/>
                  </a:moveTo>
                  <a:cubicBezTo>
                    <a:pt x="26512" y="89525"/>
                    <a:pt x="27823" y="94069"/>
                    <a:pt x="22945" y="92323"/>
                  </a:cubicBezTo>
                  <a:cubicBezTo>
                    <a:pt x="19851" y="91213"/>
                    <a:pt x="20888" y="87475"/>
                    <a:pt x="20917" y="87889"/>
                  </a:cubicBezTo>
                  <a:cubicBezTo>
                    <a:pt x="23952" y="79430"/>
                    <a:pt x="27341" y="70992"/>
                    <a:pt x="30983" y="62829"/>
                  </a:cubicBezTo>
                  <a:cubicBezTo>
                    <a:pt x="31767" y="61067"/>
                    <a:pt x="33795" y="60275"/>
                    <a:pt x="35512" y="61053"/>
                  </a:cubicBezTo>
                  <a:cubicBezTo>
                    <a:pt x="37148" y="61793"/>
                    <a:pt x="38007" y="63769"/>
                    <a:pt x="37200" y="65634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8" name="자유형: 도형 217">
              <a:extLst>
                <a:ext uri="{FF2B5EF4-FFF2-40B4-BE49-F238E27FC236}">
                  <a16:creationId xmlns:a16="http://schemas.microsoft.com/office/drawing/2014/main" id="{8CB8B28E-6DE0-6824-6FEF-214B7C5D361D}"/>
                </a:ext>
              </a:extLst>
            </p:cNvPr>
            <p:cNvSpPr/>
            <p:nvPr/>
          </p:nvSpPr>
          <p:spPr>
            <a:xfrm>
              <a:off x="2679131" y="4567319"/>
              <a:ext cx="16329" cy="17001"/>
            </a:xfrm>
            <a:custGeom>
              <a:avLst/>
              <a:gdLst>
                <a:gd name="connsiteX0" fmla="*/ 15428 w 16329"/>
                <a:gd name="connsiteY0" fmla="*/ 5968 h 17001"/>
                <a:gd name="connsiteX1" fmla="*/ 1055 w 16329"/>
                <a:gd name="connsiteY1" fmla="*/ 16019 h 17001"/>
                <a:gd name="connsiteX2" fmla="*/ 951 w 16329"/>
                <a:gd name="connsiteY2" fmla="*/ 11105 h 17001"/>
                <a:gd name="connsiteX3" fmla="*/ 15517 w 16329"/>
                <a:gd name="connsiteY3" fmla="*/ 1054 h 17001"/>
                <a:gd name="connsiteX4" fmla="*/ 15428 w 16329"/>
                <a:gd name="connsiteY4" fmla="*/ 5968 h 1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29" h="17001">
                  <a:moveTo>
                    <a:pt x="15428" y="5968"/>
                  </a:moveTo>
                  <a:cubicBezTo>
                    <a:pt x="7146" y="14198"/>
                    <a:pt x="4407" y="19239"/>
                    <a:pt x="1055" y="16019"/>
                  </a:cubicBezTo>
                  <a:cubicBezTo>
                    <a:pt x="-307" y="14709"/>
                    <a:pt x="-359" y="12511"/>
                    <a:pt x="951" y="11105"/>
                  </a:cubicBezTo>
                  <a:cubicBezTo>
                    <a:pt x="9174" y="2245"/>
                    <a:pt x="12430" y="-2173"/>
                    <a:pt x="15517" y="1054"/>
                  </a:cubicBezTo>
                  <a:cubicBezTo>
                    <a:pt x="16442" y="2023"/>
                    <a:pt x="16782" y="4621"/>
                    <a:pt x="15428" y="5968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75" name="그래픽 28">
            <a:extLst>
              <a:ext uri="{FF2B5EF4-FFF2-40B4-BE49-F238E27FC236}">
                <a16:creationId xmlns:a16="http://schemas.microsoft.com/office/drawing/2014/main" id="{7BD8C699-5CA8-42C8-62DE-8FC60F0E0140}"/>
              </a:ext>
            </a:extLst>
          </p:cNvPr>
          <p:cNvGrpSpPr/>
          <p:nvPr/>
        </p:nvGrpSpPr>
        <p:grpSpPr>
          <a:xfrm>
            <a:off x="2920370" y="4468249"/>
            <a:ext cx="343748" cy="602181"/>
            <a:chOff x="2920370" y="4468249"/>
            <a:chExt cx="343748" cy="602181"/>
          </a:xfrm>
          <a:solidFill>
            <a:schemeClr val="accent3">
              <a:lumMod val="75000"/>
            </a:schemeClr>
          </a:solidFill>
        </p:grpSpPr>
        <p:sp>
          <p:nvSpPr>
            <p:cNvPr id="213" name="자유형: 도형 212">
              <a:extLst>
                <a:ext uri="{FF2B5EF4-FFF2-40B4-BE49-F238E27FC236}">
                  <a16:creationId xmlns:a16="http://schemas.microsoft.com/office/drawing/2014/main" id="{BBDBD961-FD51-2C69-037C-5DBCC2197187}"/>
                </a:ext>
              </a:extLst>
            </p:cNvPr>
            <p:cNvSpPr/>
            <p:nvPr/>
          </p:nvSpPr>
          <p:spPr>
            <a:xfrm>
              <a:off x="2920370" y="4468249"/>
              <a:ext cx="20481" cy="7054"/>
            </a:xfrm>
            <a:custGeom>
              <a:avLst/>
              <a:gdLst>
                <a:gd name="connsiteX0" fmla="*/ 20294 w 20481"/>
                <a:gd name="connsiteY0" fmla="*/ 4685 h 7054"/>
                <a:gd name="connsiteX1" fmla="*/ 16941 w 20481"/>
                <a:gd name="connsiteY1" fmla="*/ 7053 h 7054"/>
                <a:gd name="connsiteX2" fmla="*/ 3427 w 20481"/>
                <a:gd name="connsiteY2" fmla="*/ 7009 h 7054"/>
                <a:gd name="connsiteX3" fmla="*/ 0 w 20481"/>
                <a:gd name="connsiteY3" fmla="*/ 3589 h 7054"/>
                <a:gd name="connsiteX4" fmla="*/ 3404 w 20481"/>
                <a:gd name="connsiteY4" fmla="*/ 52 h 7054"/>
                <a:gd name="connsiteX5" fmla="*/ 17193 w 20481"/>
                <a:gd name="connsiteY5" fmla="*/ 96 h 7054"/>
                <a:gd name="connsiteX6" fmla="*/ 20479 w 20481"/>
                <a:gd name="connsiteY6" fmla="*/ 3656 h 7054"/>
                <a:gd name="connsiteX7" fmla="*/ 20287 w 20481"/>
                <a:gd name="connsiteY7" fmla="*/ 4685 h 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81" h="7054">
                  <a:moveTo>
                    <a:pt x="20294" y="4685"/>
                  </a:moveTo>
                  <a:cubicBezTo>
                    <a:pt x="19813" y="6091"/>
                    <a:pt x="18473" y="7090"/>
                    <a:pt x="16941" y="7053"/>
                  </a:cubicBezTo>
                  <a:cubicBezTo>
                    <a:pt x="12449" y="6942"/>
                    <a:pt x="7904" y="6935"/>
                    <a:pt x="3427" y="7009"/>
                  </a:cubicBezTo>
                  <a:cubicBezTo>
                    <a:pt x="1539" y="7038"/>
                    <a:pt x="7" y="5514"/>
                    <a:pt x="0" y="3589"/>
                  </a:cubicBezTo>
                  <a:cubicBezTo>
                    <a:pt x="0" y="1673"/>
                    <a:pt x="1517" y="89"/>
                    <a:pt x="3404" y="52"/>
                  </a:cubicBezTo>
                  <a:cubicBezTo>
                    <a:pt x="7971" y="-30"/>
                    <a:pt x="12604" y="-15"/>
                    <a:pt x="17193" y="96"/>
                  </a:cubicBezTo>
                  <a:cubicBezTo>
                    <a:pt x="19080" y="140"/>
                    <a:pt x="20546" y="1732"/>
                    <a:pt x="20479" y="3656"/>
                  </a:cubicBezTo>
                  <a:cubicBezTo>
                    <a:pt x="20464" y="4019"/>
                    <a:pt x="20398" y="4359"/>
                    <a:pt x="20287" y="4685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4" name="자유형: 도형 213">
              <a:extLst>
                <a:ext uri="{FF2B5EF4-FFF2-40B4-BE49-F238E27FC236}">
                  <a16:creationId xmlns:a16="http://schemas.microsoft.com/office/drawing/2014/main" id="{1853D541-E18A-F10F-68AF-524D9B41111C}"/>
                </a:ext>
              </a:extLst>
            </p:cNvPr>
            <p:cNvSpPr/>
            <p:nvPr/>
          </p:nvSpPr>
          <p:spPr>
            <a:xfrm>
              <a:off x="2979580" y="4472623"/>
              <a:ext cx="284538" cy="553274"/>
            </a:xfrm>
            <a:custGeom>
              <a:avLst/>
              <a:gdLst>
                <a:gd name="connsiteX0" fmla="*/ 261849 w 284538"/>
                <a:gd name="connsiteY0" fmla="*/ 460246 h 553274"/>
                <a:gd name="connsiteX1" fmla="*/ 250540 w 284538"/>
                <a:gd name="connsiteY1" fmla="*/ 487024 h 553274"/>
                <a:gd name="connsiteX2" fmla="*/ 245980 w 284538"/>
                <a:gd name="connsiteY2" fmla="*/ 488704 h 553274"/>
                <a:gd name="connsiteX3" fmla="*/ 255476 w 284538"/>
                <a:gd name="connsiteY3" fmla="*/ 457841 h 553274"/>
                <a:gd name="connsiteX4" fmla="*/ 259887 w 284538"/>
                <a:gd name="connsiteY4" fmla="*/ 455776 h 553274"/>
                <a:gd name="connsiteX5" fmla="*/ 261856 w 284538"/>
                <a:gd name="connsiteY5" fmla="*/ 460239 h 553274"/>
                <a:gd name="connsiteX6" fmla="*/ 271359 w 284538"/>
                <a:gd name="connsiteY6" fmla="*/ 417682 h 553274"/>
                <a:gd name="connsiteX7" fmla="*/ 274083 w 284538"/>
                <a:gd name="connsiteY7" fmla="*/ 385568 h 553274"/>
                <a:gd name="connsiteX8" fmla="*/ 277961 w 284538"/>
                <a:gd name="connsiteY8" fmla="*/ 382585 h 553274"/>
                <a:gd name="connsiteX9" fmla="*/ 280833 w 284538"/>
                <a:gd name="connsiteY9" fmla="*/ 386493 h 553274"/>
                <a:gd name="connsiteX10" fmla="*/ 275459 w 284538"/>
                <a:gd name="connsiteY10" fmla="*/ 415032 h 553274"/>
                <a:gd name="connsiteX11" fmla="*/ 271352 w 284538"/>
                <a:gd name="connsiteY11" fmla="*/ 417674 h 553274"/>
                <a:gd name="connsiteX12" fmla="*/ 227588 w 284538"/>
                <a:gd name="connsiteY12" fmla="*/ 528256 h 553274"/>
                <a:gd name="connsiteX13" fmla="*/ 210795 w 284538"/>
                <a:gd name="connsiteY13" fmla="*/ 551925 h 553274"/>
                <a:gd name="connsiteX14" fmla="*/ 205999 w 284538"/>
                <a:gd name="connsiteY14" fmla="*/ 552547 h 553274"/>
                <a:gd name="connsiteX15" fmla="*/ 221904 w 284538"/>
                <a:gd name="connsiteY15" fmla="*/ 524474 h 553274"/>
                <a:gd name="connsiteX16" fmla="*/ 226641 w 284538"/>
                <a:gd name="connsiteY16" fmla="*/ 523438 h 553274"/>
                <a:gd name="connsiteX17" fmla="*/ 227588 w 284538"/>
                <a:gd name="connsiteY17" fmla="*/ 528249 h 553274"/>
                <a:gd name="connsiteX18" fmla="*/ 284326 w 284538"/>
                <a:gd name="connsiteY18" fmla="*/ 340620 h 553274"/>
                <a:gd name="connsiteX19" fmla="*/ 281070 w 284538"/>
                <a:gd name="connsiteY19" fmla="*/ 342988 h 553274"/>
                <a:gd name="connsiteX20" fmla="*/ 277695 w 284538"/>
                <a:gd name="connsiteY20" fmla="*/ 339525 h 553274"/>
                <a:gd name="connsiteX21" fmla="*/ 276814 w 284538"/>
                <a:gd name="connsiteY21" fmla="*/ 311148 h 553274"/>
                <a:gd name="connsiteX22" fmla="*/ 279967 w 284538"/>
                <a:gd name="connsiteY22" fmla="*/ 307381 h 553274"/>
                <a:gd name="connsiteX23" fmla="*/ 283623 w 284538"/>
                <a:gd name="connsiteY23" fmla="*/ 310534 h 553274"/>
                <a:gd name="connsiteX24" fmla="*/ 284519 w 284538"/>
                <a:gd name="connsiteY24" fmla="*/ 339502 h 553274"/>
                <a:gd name="connsiteX25" fmla="*/ 284326 w 284538"/>
                <a:gd name="connsiteY25" fmla="*/ 340620 h 553274"/>
                <a:gd name="connsiteX26" fmla="*/ 276940 w 284538"/>
                <a:gd name="connsiteY26" fmla="*/ 265927 h 553274"/>
                <a:gd name="connsiteX27" fmla="*/ 274431 w 284538"/>
                <a:gd name="connsiteY27" fmla="*/ 268214 h 553274"/>
                <a:gd name="connsiteX28" fmla="*/ 270375 w 284538"/>
                <a:gd name="connsiteY28" fmla="*/ 265601 h 553274"/>
                <a:gd name="connsiteX29" fmla="*/ 263388 w 284538"/>
                <a:gd name="connsiteY29" fmla="*/ 238202 h 553274"/>
                <a:gd name="connsiteX30" fmla="*/ 265660 w 284538"/>
                <a:gd name="connsiteY30" fmla="*/ 233835 h 553274"/>
                <a:gd name="connsiteX31" fmla="*/ 269923 w 284538"/>
                <a:gd name="connsiteY31" fmla="*/ 236085 h 553274"/>
                <a:gd name="connsiteX32" fmla="*/ 277051 w 284538"/>
                <a:gd name="connsiteY32" fmla="*/ 264047 h 553274"/>
                <a:gd name="connsiteX33" fmla="*/ 276932 w 284538"/>
                <a:gd name="connsiteY33" fmla="*/ 265927 h 553274"/>
                <a:gd name="connsiteX34" fmla="*/ 253618 w 284538"/>
                <a:gd name="connsiteY34" fmla="*/ 194919 h 553274"/>
                <a:gd name="connsiteX35" fmla="*/ 251827 w 284538"/>
                <a:gd name="connsiteY35" fmla="*/ 196947 h 553274"/>
                <a:gd name="connsiteX36" fmla="*/ 247298 w 284538"/>
                <a:gd name="connsiteY36" fmla="*/ 195304 h 553274"/>
                <a:gd name="connsiteX37" fmla="*/ 234582 w 284538"/>
                <a:gd name="connsiteY37" fmla="*/ 170192 h 553274"/>
                <a:gd name="connsiteX38" fmla="*/ 235870 w 284538"/>
                <a:gd name="connsiteY38" fmla="*/ 165433 h 553274"/>
                <a:gd name="connsiteX39" fmla="*/ 240526 w 284538"/>
                <a:gd name="connsiteY39" fmla="*/ 166683 h 553274"/>
                <a:gd name="connsiteX40" fmla="*/ 253500 w 284538"/>
                <a:gd name="connsiteY40" fmla="*/ 192306 h 553274"/>
                <a:gd name="connsiteX41" fmla="*/ 253618 w 284538"/>
                <a:gd name="connsiteY41" fmla="*/ 194912 h 553274"/>
                <a:gd name="connsiteX42" fmla="*/ 215576 w 284538"/>
                <a:gd name="connsiteY42" fmla="*/ 130987 h 553274"/>
                <a:gd name="connsiteX43" fmla="*/ 214422 w 284538"/>
                <a:gd name="connsiteY43" fmla="*/ 132616 h 553274"/>
                <a:gd name="connsiteX44" fmla="*/ 209633 w 284538"/>
                <a:gd name="connsiteY44" fmla="*/ 132023 h 553274"/>
                <a:gd name="connsiteX45" fmla="*/ 191818 w 284538"/>
                <a:gd name="connsiteY45" fmla="*/ 110404 h 553274"/>
                <a:gd name="connsiteX46" fmla="*/ 192062 w 284538"/>
                <a:gd name="connsiteY46" fmla="*/ 105490 h 553274"/>
                <a:gd name="connsiteX47" fmla="*/ 196888 w 284538"/>
                <a:gd name="connsiteY47" fmla="*/ 105668 h 553274"/>
                <a:gd name="connsiteX48" fmla="*/ 215073 w 284538"/>
                <a:gd name="connsiteY48" fmla="*/ 127723 h 553274"/>
                <a:gd name="connsiteX49" fmla="*/ 215576 w 284538"/>
                <a:gd name="connsiteY49" fmla="*/ 130980 h 553274"/>
                <a:gd name="connsiteX50" fmla="*/ 164019 w 284538"/>
                <a:gd name="connsiteY50" fmla="*/ 78313 h 553274"/>
                <a:gd name="connsiteX51" fmla="*/ 137108 w 284538"/>
                <a:gd name="connsiteY51" fmla="*/ 61763 h 553274"/>
                <a:gd name="connsiteX52" fmla="*/ 141046 w 284538"/>
                <a:gd name="connsiteY52" fmla="*/ 56027 h 553274"/>
                <a:gd name="connsiteX53" fmla="*/ 163605 w 284538"/>
                <a:gd name="connsiteY53" fmla="*/ 73420 h 553274"/>
                <a:gd name="connsiteX54" fmla="*/ 164019 w 284538"/>
                <a:gd name="connsiteY54" fmla="*/ 78313 h 553274"/>
                <a:gd name="connsiteX55" fmla="*/ 102951 w 284538"/>
                <a:gd name="connsiteY55" fmla="*/ 36784 h 553274"/>
                <a:gd name="connsiteX56" fmla="*/ 73051 w 284538"/>
                <a:gd name="connsiteY56" fmla="*/ 26741 h 553274"/>
                <a:gd name="connsiteX57" fmla="*/ 75663 w 284538"/>
                <a:gd name="connsiteY57" fmla="*/ 20279 h 553274"/>
                <a:gd name="connsiteX58" fmla="*/ 101486 w 284538"/>
                <a:gd name="connsiteY58" fmla="*/ 32121 h 553274"/>
                <a:gd name="connsiteX59" fmla="*/ 102951 w 284538"/>
                <a:gd name="connsiteY59" fmla="*/ 36784 h 553274"/>
                <a:gd name="connsiteX60" fmla="*/ 34179 w 284538"/>
                <a:gd name="connsiteY60" fmla="*/ 10354 h 553274"/>
                <a:gd name="connsiteX61" fmla="*/ 30086 w 284538"/>
                <a:gd name="connsiteY61" fmla="*/ 12619 h 553274"/>
                <a:gd name="connsiteX62" fmla="*/ 2820 w 284538"/>
                <a:gd name="connsiteY62" fmla="*/ 6913 h 553274"/>
                <a:gd name="connsiteX63" fmla="*/ 52 w 284538"/>
                <a:gd name="connsiteY63" fmla="*/ 2924 h 553274"/>
                <a:gd name="connsiteX64" fmla="*/ 4012 w 284538"/>
                <a:gd name="connsiteY64" fmla="*/ 44 h 553274"/>
                <a:gd name="connsiteX65" fmla="*/ 31826 w 284538"/>
                <a:gd name="connsiteY65" fmla="*/ 5869 h 553274"/>
                <a:gd name="connsiteX66" fmla="*/ 34253 w 284538"/>
                <a:gd name="connsiteY66" fmla="*/ 10081 h 553274"/>
                <a:gd name="connsiteX67" fmla="*/ 34172 w 284538"/>
                <a:gd name="connsiteY67" fmla="*/ 10354 h 553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4538" h="553274">
                  <a:moveTo>
                    <a:pt x="261849" y="460246"/>
                  </a:moveTo>
                  <a:cubicBezTo>
                    <a:pt x="258459" y="469291"/>
                    <a:pt x="254655" y="478305"/>
                    <a:pt x="250540" y="487024"/>
                  </a:cubicBezTo>
                  <a:cubicBezTo>
                    <a:pt x="249718" y="488763"/>
                    <a:pt x="247675" y="489518"/>
                    <a:pt x="245980" y="488704"/>
                  </a:cubicBezTo>
                  <a:cubicBezTo>
                    <a:pt x="241199" y="486417"/>
                    <a:pt x="245558" y="484315"/>
                    <a:pt x="255476" y="457841"/>
                  </a:cubicBezTo>
                  <a:cubicBezTo>
                    <a:pt x="256150" y="456035"/>
                    <a:pt x="258126" y="455110"/>
                    <a:pt x="259887" y="455776"/>
                  </a:cubicBezTo>
                  <a:cubicBezTo>
                    <a:pt x="262966" y="456930"/>
                    <a:pt x="261878" y="460653"/>
                    <a:pt x="261856" y="460239"/>
                  </a:cubicBezTo>
                  <a:close/>
                  <a:moveTo>
                    <a:pt x="271359" y="417682"/>
                  </a:moveTo>
                  <a:cubicBezTo>
                    <a:pt x="266193" y="416520"/>
                    <a:pt x="270020" y="413359"/>
                    <a:pt x="274083" y="385568"/>
                  </a:cubicBezTo>
                  <a:cubicBezTo>
                    <a:pt x="274349" y="383658"/>
                    <a:pt x="276103" y="382326"/>
                    <a:pt x="277961" y="382585"/>
                  </a:cubicBezTo>
                  <a:cubicBezTo>
                    <a:pt x="279826" y="382844"/>
                    <a:pt x="281114" y="384591"/>
                    <a:pt x="280833" y="386493"/>
                  </a:cubicBezTo>
                  <a:cubicBezTo>
                    <a:pt x="279441" y="396003"/>
                    <a:pt x="277635" y="405610"/>
                    <a:pt x="275459" y="415032"/>
                  </a:cubicBezTo>
                  <a:cubicBezTo>
                    <a:pt x="275023" y="416919"/>
                    <a:pt x="273180" y="418089"/>
                    <a:pt x="271352" y="417674"/>
                  </a:cubicBezTo>
                  <a:close/>
                  <a:moveTo>
                    <a:pt x="227588" y="528256"/>
                  </a:moveTo>
                  <a:cubicBezTo>
                    <a:pt x="222348" y="536338"/>
                    <a:pt x="216694" y="544302"/>
                    <a:pt x="210795" y="551925"/>
                  </a:cubicBezTo>
                  <a:cubicBezTo>
                    <a:pt x="209618" y="553443"/>
                    <a:pt x="207472" y="553724"/>
                    <a:pt x="205999" y="552547"/>
                  </a:cubicBezTo>
                  <a:cubicBezTo>
                    <a:pt x="201839" y="549231"/>
                    <a:pt x="206539" y="548165"/>
                    <a:pt x="221904" y="524474"/>
                  </a:cubicBezTo>
                  <a:cubicBezTo>
                    <a:pt x="222948" y="522861"/>
                    <a:pt x="225072" y="522402"/>
                    <a:pt x="226641" y="523438"/>
                  </a:cubicBezTo>
                  <a:cubicBezTo>
                    <a:pt x="228210" y="524482"/>
                    <a:pt x="228632" y="526635"/>
                    <a:pt x="227588" y="528249"/>
                  </a:cubicBezTo>
                  <a:close/>
                  <a:moveTo>
                    <a:pt x="284326" y="340620"/>
                  </a:moveTo>
                  <a:cubicBezTo>
                    <a:pt x="283853" y="341989"/>
                    <a:pt x="282572" y="342981"/>
                    <a:pt x="281070" y="342988"/>
                  </a:cubicBezTo>
                  <a:cubicBezTo>
                    <a:pt x="279182" y="342988"/>
                    <a:pt x="277672" y="341441"/>
                    <a:pt x="277695" y="339525"/>
                  </a:cubicBezTo>
                  <a:cubicBezTo>
                    <a:pt x="277791" y="330073"/>
                    <a:pt x="277502" y="320526"/>
                    <a:pt x="276814" y="311148"/>
                  </a:cubicBezTo>
                  <a:cubicBezTo>
                    <a:pt x="276673" y="309231"/>
                    <a:pt x="278087" y="307544"/>
                    <a:pt x="279967" y="307381"/>
                  </a:cubicBezTo>
                  <a:cubicBezTo>
                    <a:pt x="281847" y="307211"/>
                    <a:pt x="283483" y="308624"/>
                    <a:pt x="283623" y="310534"/>
                  </a:cubicBezTo>
                  <a:cubicBezTo>
                    <a:pt x="284319" y="320111"/>
                    <a:pt x="284622" y="329859"/>
                    <a:pt x="284519" y="339502"/>
                  </a:cubicBezTo>
                  <a:cubicBezTo>
                    <a:pt x="284519" y="339895"/>
                    <a:pt x="284445" y="340272"/>
                    <a:pt x="284326" y="340620"/>
                  </a:cubicBezTo>
                  <a:close/>
                  <a:moveTo>
                    <a:pt x="276940" y="265927"/>
                  </a:moveTo>
                  <a:cubicBezTo>
                    <a:pt x="276555" y="267037"/>
                    <a:pt x="275637" y="267932"/>
                    <a:pt x="274431" y="268214"/>
                  </a:cubicBezTo>
                  <a:cubicBezTo>
                    <a:pt x="272588" y="268643"/>
                    <a:pt x="270774" y="267473"/>
                    <a:pt x="270375" y="265601"/>
                  </a:cubicBezTo>
                  <a:cubicBezTo>
                    <a:pt x="268436" y="256416"/>
                    <a:pt x="266090" y="247194"/>
                    <a:pt x="263388" y="238202"/>
                  </a:cubicBezTo>
                  <a:cubicBezTo>
                    <a:pt x="262840" y="236373"/>
                    <a:pt x="263854" y="234420"/>
                    <a:pt x="265660" y="233835"/>
                  </a:cubicBezTo>
                  <a:cubicBezTo>
                    <a:pt x="267466" y="233250"/>
                    <a:pt x="269376" y="234257"/>
                    <a:pt x="269923" y="236085"/>
                  </a:cubicBezTo>
                  <a:cubicBezTo>
                    <a:pt x="272677" y="245262"/>
                    <a:pt x="275075" y="254669"/>
                    <a:pt x="277051" y="264047"/>
                  </a:cubicBezTo>
                  <a:cubicBezTo>
                    <a:pt x="277184" y="264691"/>
                    <a:pt x="277132" y="265342"/>
                    <a:pt x="276932" y="265927"/>
                  </a:cubicBezTo>
                  <a:close/>
                  <a:moveTo>
                    <a:pt x="253618" y="194919"/>
                  </a:moveTo>
                  <a:cubicBezTo>
                    <a:pt x="253322" y="195778"/>
                    <a:pt x="252701" y="196525"/>
                    <a:pt x="251827" y="196947"/>
                  </a:cubicBezTo>
                  <a:cubicBezTo>
                    <a:pt x="250118" y="197776"/>
                    <a:pt x="248090" y="197036"/>
                    <a:pt x="247298" y="195304"/>
                  </a:cubicBezTo>
                  <a:cubicBezTo>
                    <a:pt x="243427" y="186793"/>
                    <a:pt x="239149" y="178340"/>
                    <a:pt x="234582" y="170192"/>
                  </a:cubicBezTo>
                  <a:cubicBezTo>
                    <a:pt x="233657" y="168534"/>
                    <a:pt x="234235" y="166402"/>
                    <a:pt x="235870" y="165433"/>
                  </a:cubicBezTo>
                  <a:cubicBezTo>
                    <a:pt x="237513" y="164463"/>
                    <a:pt x="239593" y="165026"/>
                    <a:pt x="240526" y="166683"/>
                  </a:cubicBezTo>
                  <a:cubicBezTo>
                    <a:pt x="245181" y="175002"/>
                    <a:pt x="249548" y="183617"/>
                    <a:pt x="253500" y="192306"/>
                  </a:cubicBezTo>
                  <a:cubicBezTo>
                    <a:pt x="253885" y="193158"/>
                    <a:pt x="253900" y="194083"/>
                    <a:pt x="253618" y="194912"/>
                  </a:cubicBezTo>
                  <a:close/>
                  <a:moveTo>
                    <a:pt x="215576" y="130987"/>
                  </a:moveTo>
                  <a:cubicBezTo>
                    <a:pt x="215361" y="131609"/>
                    <a:pt x="214977" y="132179"/>
                    <a:pt x="214422" y="132616"/>
                  </a:cubicBezTo>
                  <a:cubicBezTo>
                    <a:pt x="212919" y="133800"/>
                    <a:pt x="210780" y="133533"/>
                    <a:pt x="209633" y="132023"/>
                  </a:cubicBezTo>
                  <a:cubicBezTo>
                    <a:pt x="204023" y="124593"/>
                    <a:pt x="198028" y="117325"/>
                    <a:pt x="191818" y="110404"/>
                  </a:cubicBezTo>
                  <a:cubicBezTo>
                    <a:pt x="190553" y="108998"/>
                    <a:pt x="190663" y="106800"/>
                    <a:pt x="192062" y="105490"/>
                  </a:cubicBezTo>
                  <a:cubicBezTo>
                    <a:pt x="193461" y="104180"/>
                    <a:pt x="195622" y="104261"/>
                    <a:pt x="196888" y="105668"/>
                  </a:cubicBezTo>
                  <a:cubicBezTo>
                    <a:pt x="203231" y="112728"/>
                    <a:pt x="209344" y="120144"/>
                    <a:pt x="215073" y="127723"/>
                  </a:cubicBezTo>
                  <a:cubicBezTo>
                    <a:pt x="215798" y="128678"/>
                    <a:pt x="215946" y="129907"/>
                    <a:pt x="215576" y="130980"/>
                  </a:cubicBezTo>
                  <a:close/>
                  <a:moveTo>
                    <a:pt x="164019" y="78313"/>
                  </a:moveTo>
                  <a:cubicBezTo>
                    <a:pt x="160607" y="82494"/>
                    <a:pt x="159756" y="77720"/>
                    <a:pt x="137108" y="61763"/>
                  </a:cubicBezTo>
                  <a:cubicBezTo>
                    <a:pt x="133422" y="59166"/>
                    <a:pt x="137352" y="53422"/>
                    <a:pt x="141046" y="56027"/>
                  </a:cubicBezTo>
                  <a:cubicBezTo>
                    <a:pt x="148773" y="61467"/>
                    <a:pt x="156359" y="67322"/>
                    <a:pt x="163605" y="73420"/>
                  </a:cubicBezTo>
                  <a:cubicBezTo>
                    <a:pt x="165041" y="74634"/>
                    <a:pt x="165240" y="76818"/>
                    <a:pt x="164019" y="78313"/>
                  </a:cubicBezTo>
                  <a:close/>
                  <a:moveTo>
                    <a:pt x="102951" y="36784"/>
                  </a:moveTo>
                  <a:cubicBezTo>
                    <a:pt x="100516" y="41617"/>
                    <a:pt x="98681" y="37184"/>
                    <a:pt x="73051" y="26741"/>
                  </a:cubicBezTo>
                  <a:cubicBezTo>
                    <a:pt x="68898" y="25046"/>
                    <a:pt x="71481" y="18577"/>
                    <a:pt x="75663" y="20279"/>
                  </a:cubicBezTo>
                  <a:cubicBezTo>
                    <a:pt x="84411" y="23847"/>
                    <a:pt x="93100" y="27829"/>
                    <a:pt x="101486" y="32121"/>
                  </a:cubicBezTo>
                  <a:cubicBezTo>
                    <a:pt x="103188" y="32995"/>
                    <a:pt x="103810" y="35112"/>
                    <a:pt x="102951" y="36784"/>
                  </a:cubicBezTo>
                  <a:close/>
                  <a:moveTo>
                    <a:pt x="34179" y="10354"/>
                  </a:moveTo>
                  <a:cubicBezTo>
                    <a:pt x="33594" y="12057"/>
                    <a:pt x="31818" y="13056"/>
                    <a:pt x="30086" y="12619"/>
                  </a:cubicBezTo>
                  <a:cubicBezTo>
                    <a:pt x="21079" y="10332"/>
                    <a:pt x="11909" y="8415"/>
                    <a:pt x="2820" y="6913"/>
                  </a:cubicBezTo>
                  <a:cubicBezTo>
                    <a:pt x="962" y="6602"/>
                    <a:pt x="-274" y="4818"/>
                    <a:pt x="52" y="2924"/>
                  </a:cubicBezTo>
                  <a:cubicBezTo>
                    <a:pt x="392" y="1021"/>
                    <a:pt x="2154" y="-259"/>
                    <a:pt x="4012" y="44"/>
                  </a:cubicBezTo>
                  <a:cubicBezTo>
                    <a:pt x="13286" y="1577"/>
                    <a:pt x="22641" y="3538"/>
                    <a:pt x="31826" y="5869"/>
                  </a:cubicBezTo>
                  <a:cubicBezTo>
                    <a:pt x="33646" y="6328"/>
                    <a:pt x="34742" y="8215"/>
                    <a:pt x="34253" y="10081"/>
                  </a:cubicBezTo>
                  <a:cubicBezTo>
                    <a:pt x="34231" y="10177"/>
                    <a:pt x="34201" y="10266"/>
                    <a:pt x="34172" y="10354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1">
                    <a:lumMod val="95000"/>
                  </a:schemeClr>
                </a:solidFill>
              </a:endParaRPr>
            </a:p>
          </p:txBody>
        </p:sp>
        <p:sp>
          <p:nvSpPr>
            <p:cNvPr id="215" name="자유형: 도형 214">
              <a:extLst>
                <a:ext uri="{FF2B5EF4-FFF2-40B4-BE49-F238E27FC236}">
                  <a16:creationId xmlns:a16="http://schemas.microsoft.com/office/drawing/2014/main" id="{66CD8DC6-E142-5A24-632F-E771192EA26E}"/>
                </a:ext>
              </a:extLst>
            </p:cNvPr>
            <p:cNvSpPr/>
            <p:nvPr/>
          </p:nvSpPr>
          <p:spPr>
            <a:xfrm>
              <a:off x="3143015" y="5053952"/>
              <a:ext cx="17015" cy="16478"/>
            </a:xfrm>
            <a:custGeom>
              <a:avLst/>
              <a:gdLst>
                <a:gd name="connsiteX0" fmla="*/ 15956 w 17015"/>
                <a:gd name="connsiteY0" fmla="*/ 5959 h 16478"/>
                <a:gd name="connsiteX1" fmla="*/ 954 w 17015"/>
                <a:gd name="connsiteY1" fmla="*/ 15322 h 16478"/>
                <a:gd name="connsiteX2" fmla="*/ 11249 w 17015"/>
                <a:gd name="connsiteY2" fmla="*/ 993 h 16478"/>
                <a:gd name="connsiteX3" fmla="*/ 16075 w 17015"/>
                <a:gd name="connsiteY3" fmla="*/ 1045 h 16478"/>
                <a:gd name="connsiteX4" fmla="*/ 15956 w 17015"/>
                <a:gd name="connsiteY4" fmla="*/ 5959 h 1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5" h="16478">
                  <a:moveTo>
                    <a:pt x="15956" y="5959"/>
                  </a:moveTo>
                  <a:cubicBezTo>
                    <a:pt x="7334" y="14441"/>
                    <a:pt x="3892" y="18689"/>
                    <a:pt x="954" y="15322"/>
                  </a:cubicBezTo>
                  <a:cubicBezTo>
                    <a:pt x="-2102" y="11821"/>
                    <a:pt x="2412" y="9675"/>
                    <a:pt x="11249" y="993"/>
                  </a:cubicBezTo>
                  <a:cubicBezTo>
                    <a:pt x="12618" y="-354"/>
                    <a:pt x="14780" y="-325"/>
                    <a:pt x="16075" y="1045"/>
                  </a:cubicBezTo>
                  <a:cubicBezTo>
                    <a:pt x="17377" y="2414"/>
                    <a:pt x="17318" y="4620"/>
                    <a:pt x="15956" y="5959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76" name="자유형: 도형 175">
            <a:extLst>
              <a:ext uri="{FF2B5EF4-FFF2-40B4-BE49-F238E27FC236}">
                <a16:creationId xmlns:a16="http://schemas.microsoft.com/office/drawing/2014/main" id="{12227CD8-AC6A-477A-3F29-9CDB993DF438}"/>
              </a:ext>
            </a:extLst>
          </p:cNvPr>
          <p:cNvSpPr/>
          <p:nvPr/>
        </p:nvSpPr>
        <p:spPr>
          <a:xfrm>
            <a:off x="2667014" y="4551867"/>
            <a:ext cx="511103" cy="521657"/>
          </a:xfrm>
          <a:custGeom>
            <a:avLst/>
            <a:gdLst>
              <a:gd name="connsiteX0" fmla="*/ 404504 w 511103"/>
              <a:gd name="connsiteY0" fmla="*/ 472637 h 521657"/>
              <a:gd name="connsiteX1" fmla="*/ 396918 w 511103"/>
              <a:gd name="connsiteY1" fmla="*/ 423448 h 521657"/>
              <a:gd name="connsiteX2" fmla="*/ 441000 w 511103"/>
              <a:gd name="connsiteY2" fmla="*/ 368546 h 521657"/>
              <a:gd name="connsiteX3" fmla="*/ 493667 w 511103"/>
              <a:gd name="connsiteY3" fmla="*/ 363194 h 521657"/>
              <a:gd name="connsiteX4" fmla="*/ 510927 w 511103"/>
              <a:gd name="connsiteY4" fmla="*/ 305731 h 521657"/>
              <a:gd name="connsiteX5" fmla="*/ 509447 w 511103"/>
              <a:gd name="connsiteY5" fmla="*/ 301239 h 521657"/>
              <a:gd name="connsiteX6" fmla="*/ 469865 w 511103"/>
              <a:gd name="connsiteY6" fmla="*/ 272426 h 521657"/>
              <a:gd name="connsiteX7" fmla="*/ 463292 w 511103"/>
              <a:gd name="connsiteY7" fmla="*/ 202417 h 521657"/>
              <a:gd name="connsiteX8" fmla="*/ 496746 w 511103"/>
              <a:gd name="connsiteY8" fmla="*/ 165470 h 521657"/>
              <a:gd name="connsiteX9" fmla="*/ 497360 w 511103"/>
              <a:gd name="connsiteY9" fmla="*/ 160741 h 521657"/>
              <a:gd name="connsiteX10" fmla="*/ 469820 w 511103"/>
              <a:gd name="connsiteY10" fmla="*/ 108251 h 521657"/>
              <a:gd name="connsiteX11" fmla="*/ 465639 w 511103"/>
              <a:gd name="connsiteY11" fmla="*/ 106179 h 521657"/>
              <a:gd name="connsiteX12" fmla="*/ 417220 w 511103"/>
              <a:gd name="connsiteY12" fmla="*/ 114602 h 521657"/>
              <a:gd name="connsiteX13" fmla="*/ 363909 w 511103"/>
              <a:gd name="connsiteY13" fmla="*/ 70483 h 521657"/>
              <a:gd name="connsiteX14" fmla="*/ 362236 w 511103"/>
              <a:gd name="connsiteY14" fmla="*/ 20665 h 521657"/>
              <a:gd name="connsiteX15" fmla="*/ 359394 w 511103"/>
              <a:gd name="connsiteY15" fmla="*/ 16927 h 521657"/>
              <a:gd name="connsiteX16" fmla="*/ 303189 w 511103"/>
              <a:gd name="connsiteY16" fmla="*/ 164 h 521657"/>
              <a:gd name="connsiteX17" fmla="*/ 298756 w 511103"/>
              <a:gd name="connsiteY17" fmla="*/ 1733 h 521657"/>
              <a:gd name="connsiteX18" fmla="*/ 269898 w 511103"/>
              <a:gd name="connsiteY18" fmla="*/ 42440 h 521657"/>
              <a:gd name="connsiteX19" fmla="*/ 201037 w 511103"/>
              <a:gd name="connsiteY19" fmla="*/ 50115 h 521657"/>
              <a:gd name="connsiteX20" fmla="*/ 160582 w 511103"/>
              <a:gd name="connsiteY20" fmla="*/ 16010 h 521657"/>
              <a:gd name="connsiteX21" fmla="*/ 106545 w 511103"/>
              <a:gd name="connsiteY21" fmla="*/ 49078 h 521657"/>
              <a:gd name="connsiteX22" fmla="*/ 114132 w 511103"/>
              <a:gd name="connsiteY22" fmla="*/ 98267 h 521657"/>
              <a:gd name="connsiteX23" fmla="*/ 70050 w 511103"/>
              <a:gd name="connsiteY23" fmla="*/ 153169 h 521657"/>
              <a:gd name="connsiteX24" fmla="*/ 17383 w 511103"/>
              <a:gd name="connsiteY24" fmla="*/ 158521 h 521657"/>
              <a:gd name="connsiteX25" fmla="*/ 1603 w 511103"/>
              <a:gd name="connsiteY25" fmla="*/ 220484 h 521657"/>
              <a:gd name="connsiteX26" fmla="*/ 41185 w 511103"/>
              <a:gd name="connsiteY26" fmla="*/ 249297 h 521657"/>
              <a:gd name="connsiteX27" fmla="*/ 47757 w 511103"/>
              <a:gd name="connsiteY27" fmla="*/ 319313 h 521657"/>
              <a:gd name="connsiteX28" fmla="*/ 13690 w 511103"/>
              <a:gd name="connsiteY28" fmla="*/ 360989 h 521657"/>
              <a:gd name="connsiteX29" fmla="*/ 45411 w 511103"/>
              <a:gd name="connsiteY29" fmla="*/ 415543 h 521657"/>
              <a:gd name="connsiteX30" fmla="*/ 93830 w 511103"/>
              <a:gd name="connsiteY30" fmla="*/ 407121 h 521657"/>
              <a:gd name="connsiteX31" fmla="*/ 147141 w 511103"/>
              <a:gd name="connsiteY31" fmla="*/ 451232 h 521657"/>
              <a:gd name="connsiteX32" fmla="*/ 151656 w 511103"/>
              <a:gd name="connsiteY32" fmla="*/ 504787 h 521657"/>
              <a:gd name="connsiteX33" fmla="*/ 212294 w 511103"/>
              <a:gd name="connsiteY33" fmla="*/ 519982 h 521657"/>
              <a:gd name="connsiteX34" fmla="*/ 241152 w 511103"/>
              <a:gd name="connsiteY34" fmla="*/ 479275 h 521657"/>
              <a:gd name="connsiteX35" fmla="*/ 310013 w 511103"/>
              <a:gd name="connsiteY35" fmla="*/ 471600 h 521657"/>
              <a:gd name="connsiteX36" fmla="*/ 350468 w 511103"/>
              <a:gd name="connsiteY36" fmla="*/ 505705 h 521657"/>
              <a:gd name="connsiteX37" fmla="*/ 404504 w 511103"/>
              <a:gd name="connsiteY37" fmla="*/ 472637 h 52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1103" h="521657">
                <a:moveTo>
                  <a:pt x="404504" y="472637"/>
                </a:moveTo>
                <a:lnTo>
                  <a:pt x="396918" y="423448"/>
                </a:lnTo>
                <a:cubicBezTo>
                  <a:pt x="414163" y="407876"/>
                  <a:pt x="429136" y="389432"/>
                  <a:pt x="441000" y="368546"/>
                </a:cubicBezTo>
                <a:cubicBezTo>
                  <a:pt x="488546" y="365200"/>
                  <a:pt x="492120" y="368331"/>
                  <a:pt x="493667" y="363194"/>
                </a:cubicBezTo>
                <a:lnTo>
                  <a:pt x="510927" y="305731"/>
                </a:lnTo>
                <a:cubicBezTo>
                  <a:pt x="511430" y="304051"/>
                  <a:pt x="510838" y="302245"/>
                  <a:pt x="509447" y="301239"/>
                </a:cubicBezTo>
                <a:lnTo>
                  <a:pt x="469865" y="272426"/>
                </a:lnTo>
                <a:cubicBezTo>
                  <a:pt x="471456" y="248475"/>
                  <a:pt x="469117" y="224865"/>
                  <a:pt x="463292" y="202417"/>
                </a:cubicBezTo>
                <a:lnTo>
                  <a:pt x="496746" y="165470"/>
                </a:lnTo>
                <a:cubicBezTo>
                  <a:pt x="497915" y="164175"/>
                  <a:pt x="498167" y="162273"/>
                  <a:pt x="497360" y="160741"/>
                </a:cubicBezTo>
                <a:lnTo>
                  <a:pt x="469820" y="108251"/>
                </a:lnTo>
                <a:cubicBezTo>
                  <a:pt x="469014" y="106719"/>
                  <a:pt x="467333" y="105883"/>
                  <a:pt x="465639" y="106179"/>
                </a:cubicBezTo>
                <a:lnTo>
                  <a:pt x="417220" y="114602"/>
                </a:lnTo>
                <a:cubicBezTo>
                  <a:pt x="402166" y="97260"/>
                  <a:pt x="384262" y="82280"/>
                  <a:pt x="363909" y="70483"/>
                </a:cubicBezTo>
                <a:lnTo>
                  <a:pt x="362236" y="20665"/>
                </a:lnTo>
                <a:cubicBezTo>
                  <a:pt x="362177" y="18918"/>
                  <a:pt x="361037" y="17416"/>
                  <a:pt x="359394" y="16927"/>
                </a:cubicBezTo>
                <a:lnTo>
                  <a:pt x="303189" y="164"/>
                </a:lnTo>
                <a:cubicBezTo>
                  <a:pt x="301546" y="-325"/>
                  <a:pt x="299762" y="304"/>
                  <a:pt x="298756" y="1733"/>
                </a:cubicBezTo>
                <a:lnTo>
                  <a:pt x="269898" y="42440"/>
                </a:lnTo>
                <a:cubicBezTo>
                  <a:pt x="246399" y="41152"/>
                  <a:pt x="223174" y="43868"/>
                  <a:pt x="201037" y="50115"/>
                </a:cubicBezTo>
                <a:cubicBezTo>
                  <a:pt x="165363" y="18097"/>
                  <a:pt x="165193" y="13449"/>
                  <a:pt x="160582" y="16010"/>
                </a:cubicBezTo>
                <a:cubicBezTo>
                  <a:pt x="110128" y="45134"/>
                  <a:pt x="105717" y="43690"/>
                  <a:pt x="106545" y="49078"/>
                </a:cubicBezTo>
                <a:lnTo>
                  <a:pt x="114132" y="98267"/>
                </a:lnTo>
                <a:cubicBezTo>
                  <a:pt x="96887" y="113839"/>
                  <a:pt x="81914" y="132283"/>
                  <a:pt x="70050" y="153169"/>
                </a:cubicBezTo>
                <a:cubicBezTo>
                  <a:pt x="22527" y="156515"/>
                  <a:pt x="18930" y="153377"/>
                  <a:pt x="17383" y="158521"/>
                </a:cubicBezTo>
                <a:cubicBezTo>
                  <a:pt x="1219" y="215910"/>
                  <a:pt x="-2652" y="217383"/>
                  <a:pt x="1603" y="220484"/>
                </a:cubicBezTo>
                <a:lnTo>
                  <a:pt x="41185" y="249297"/>
                </a:lnTo>
                <a:cubicBezTo>
                  <a:pt x="39587" y="273247"/>
                  <a:pt x="41925" y="296857"/>
                  <a:pt x="47757" y="319313"/>
                </a:cubicBezTo>
                <a:cubicBezTo>
                  <a:pt x="16199" y="355645"/>
                  <a:pt x="11203" y="356252"/>
                  <a:pt x="13690" y="360989"/>
                </a:cubicBezTo>
                <a:cubicBezTo>
                  <a:pt x="41851" y="412450"/>
                  <a:pt x="40179" y="416454"/>
                  <a:pt x="45411" y="415543"/>
                </a:cubicBezTo>
                <a:lnTo>
                  <a:pt x="93830" y="407121"/>
                </a:lnTo>
                <a:cubicBezTo>
                  <a:pt x="108884" y="424462"/>
                  <a:pt x="126788" y="439442"/>
                  <a:pt x="147141" y="451232"/>
                </a:cubicBezTo>
                <a:cubicBezTo>
                  <a:pt x="149717" y="498756"/>
                  <a:pt x="146527" y="503255"/>
                  <a:pt x="151656" y="504787"/>
                </a:cubicBezTo>
                <a:cubicBezTo>
                  <a:pt x="207550" y="520375"/>
                  <a:pt x="209171" y="524386"/>
                  <a:pt x="212294" y="519982"/>
                </a:cubicBezTo>
                <a:lnTo>
                  <a:pt x="241152" y="479275"/>
                </a:lnTo>
                <a:cubicBezTo>
                  <a:pt x="264651" y="480563"/>
                  <a:pt x="287876" y="477847"/>
                  <a:pt x="310013" y="471600"/>
                </a:cubicBezTo>
                <a:cubicBezTo>
                  <a:pt x="345568" y="503507"/>
                  <a:pt x="345827" y="508274"/>
                  <a:pt x="350468" y="505705"/>
                </a:cubicBezTo>
                <a:cubicBezTo>
                  <a:pt x="400922" y="476581"/>
                  <a:pt x="405333" y="478025"/>
                  <a:pt x="404504" y="472637"/>
                </a:cubicBezTo>
                <a:close/>
              </a:path>
            </a:pathLst>
          </a:custGeom>
          <a:solidFill>
            <a:schemeClr val="accent3"/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7" name="자유형: 도형 176">
            <a:extLst>
              <a:ext uri="{FF2B5EF4-FFF2-40B4-BE49-F238E27FC236}">
                <a16:creationId xmlns:a16="http://schemas.microsoft.com/office/drawing/2014/main" id="{5A61862B-D6F4-4778-E1B4-143257A9F2A2}"/>
              </a:ext>
            </a:extLst>
          </p:cNvPr>
          <p:cNvSpPr/>
          <p:nvPr/>
        </p:nvSpPr>
        <p:spPr>
          <a:xfrm>
            <a:off x="2865215" y="4754356"/>
            <a:ext cx="114653" cy="116737"/>
          </a:xfrm>
          <a:custGeom>
            <a:avLst/>
            <a:gdLst>
              <a:gd name="connsiteX0" fmla="*/ 54422 w 114653"/>
              <a:gd name="connsiteY0" fmla="*/ 116698 h 116737"/>
              <a:gd name="connsiteX1" fmla="*/ 75 w 114653"/>
              <a:gd name="connsiteY1" fmla="*/ 56237 h 116737"/>
              <a:gd name="connsiteX2" fmla="*/ 60225 w 114653"/>
              <a:gd name="connsiteY2" fmla="*/ 40 h 116737"/>
              <a:gd name="connsiteX3" fmla="*/ 114579 w 114653"/>
              <a:gd name="connsiteY3" fmla="*/ 60500 h 116737"/>
              <a:gd name="connsiteX4" fmla="*/ 114579 w 114653"/>
              <a:gd name="connsiteY4" fmla="*/ 60500 h 116737"/>
              <a:gd name="connsiteX5" fmla="*/ 54422 w 114653"/>
              <a:gd name="connsiteY5" fmla="*/ 116698 h 116737"/>
              <a:gd name="connsiteX6" fmla="*/ 109458 w 114653"/>
              <a:gd name="connsiteY6" fmla="*/ 60308 h 116737"/>
              <a:gd name="connsiteX7" fmla="*/ 109473 w 114653"/>
              <a:gd name="connsiteY7" fmla="*/ 60278 h 116737"/>
              <a:gd name="connsiteX8" fmla="*/ 109458 w 114653"/>
              <a:gd name="connsiteY8" fmla="*/ 60308 h 116737"/>
              <a:gd name="connsiteX9" fmla="*/ 10304 w 114653"/>
              <a:gd name="connsiteY9" fmla="*/ 56615 h 116737"/>
              <a:gd name="connsiteX10" fmla="*/ 54940 w 114653"/>
              <a:gd name="connsiteY10" fmla="*/ 106270 h 116737"/>
              <a:gd name="connsiteX11" fmla="*/ 104344 w 114653"/>
              <a:gd name="connsiteY11" fmla="*/ 60115 h 116737"/>
              <a:gd name="connsiteX12" fmla="*/ 59707 w 114653"/>
              <a:gd name="connsiteY12" fmla="*/ 10461 h 116737"/>
              <a:gd name="connsiteX13" fmla="*/ 10304 w 114653"/>
              <a:gd name="connsiteY13" fmla="*/ 56615 h 11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4653" h="116737">
                <a:moveTo>
                  <a:pt x="54422" y="116698"/>
                </a:moveTo>
                <a:cubicBezTo>
                  <a:pt x="22856" y="115521"/>
                  <a:pt x="-1531" y="88396"/>
                  <a:pt x="75" y="56237"/>
                </a:cubicBezTo>
                <a:cubicBezTo>
                  <a:pt x="1681" y="24079"/>
                  <a:pt x="28659" y="-1137"/>
                  <a:pt x="60225" y="40"/>
                </a:cubicBezTo>
                <a:cubicBezTo>
                  <a:pt x="91791" y="1216"/>
                  <a:pt x="116171" y="28342"/>
                  <a:pt x="114579" y="60500"/>
                </a:cubicBezTo>
                <a:lnTo>
                  <a:pt x="114579" y="60500"/>
                </a:lnTo>
                <a:cubicBezTo>
                  <a:pt x="112981" y="92674"/>
                  <a:pt x="85989" y="117875"/>
                  <a:pt x="54422" y="116698"/>
                </a:cubicBezTo>
                <a:close/>
                <a:moveTo>
                  <a:pt x="109458" y="60308"/>
                </a:moveTo>
                <a:lnTo>
                  <a:pt x="109473" y="60278"/>
                </a:lnTo>
                <a:lnTo>
                  <a:pt x="109458" y="60308"/>
                </a:lnTo>
                <a:close/>
                <a:moveTo>
                  <a:pt x="10304" y="56615"/>
                </a:moveTo>
                <a:cubicBezTo>
                  <a:pt x="9001" y="82719"/>
                  <a:pt x="28622" y="105293"/>
                  <a:pt x="54940" y="106270"/>
                </a:cubicBezTo>
                <a:cubicBezTo>
                  <a:pt x="80867" y="107239"/>
                  <a:pt x="103041" y="86530"/>
                  <a:pt x="104344" y="60115"/>
                </a:cubicBezTo>
                <a:cubicBezTo>
                  <a:pt x="105654" y="33700"/>
                  <a:pt x="85633" y="11423"/>
                  <a:pt x="59707" y="10461"/>
                </a:cubicBezTo>
                <a:cubicBezTo>
                  <a:pt x="33743" y="9491"/>
                  <a:pt x="11614" y="30244"/>
                  <a:pt x="10304" y="56615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8" name="자유형: 도형 177">
            <a:extLst>
              <a:ext uri="{FF2B5EF4-FFF2-40B4-BE49-F238E27FC236}">
                <a16:creationId xmlns:a16="http://schemas.microsoft.com/office/drawing/2014/main" id="{118F2EF0-3256-AAD8-7E8C-3B109B466F32}"/>
              </a:ext>
            </a:extLst>
          </p:cNvPr>
          <p:cNvSpPr/>
          <p:nvPr/>
        </p:nvSpPr>
        <p:spPr>
          <a:xfrm>
            <a:off x="2775179" y="4661941"/>
            <a:ext cx="293740" cy="299396"/>
          </a:xfrm>
          <a:custGeom>
            <a:avLst/>
            <a:gdLst>
              <a:gd name="connsiteX0" fmla="*/ 285312 w 293740"/>
              <a:gd name="connsiteY0" fmla="*/ 197471 h 299396"/>
              <a:gd name="connsiteX1" fmla="*/ 285312 w 293740"/>
              <a:gd name="connsiteY1" fmla="*/ 197471 h 299396"/>
              <a:gd name="connsiteX2" fmla="*/ 274906 w 293740"/>
              <a:gd name="connsiteY2" fmla="*/ 221103 h 299396"/>
              <a:gd name="connsiteX3" fmla="*/ 268740 w 293740"/>
              <a:gd name="connsiteY3" fmla="*/ 223568 h 299396"/>
              <a:gd name="connsiteX4" fmla="*/ 267933 w 293740"/>
              <a:gd name="connsiteY4" fmla="*/ 223205 h 299396"/>
              <a:gd name="connsiteX5" fmla="*/ 265965 w 293740"/>
              <a:gd name="connsiteY5" fmla="*/ 216137 h 299396"/>
              <a:gd name="connsiteX6" fmla="*/ 277400 w 293740"/>
              <a:gd name="connsiteY6" fmla="*/ 188708 h 299396"/>
              <a:gd name="connsiteX7" fmla="*/ 277400 w 293740"/>
              <a:gd name="connsiteY7" fmla="*/ 188708 h 299396"/>
              <a:gd name="connsiteX8" fmla="*/ 192145 w 293740"/>
              <a:gd name="connsiteY8" fmla="*/ 17777 h 299396"/>
              <a:gd name="connsiteX9" fmla="*/ 186816 w 293740"/>
              <a:gd name="connsiteY9" fmla="*/ 16067 h 299396"/>
              <a:gd name="connsiteX10" fmla="*/ 15966 w 293740"/>
              <a:gd name="connsiteY10" fmla="*/ 110736 h 299396"/>
              <a:gd name="connsiteX11" fmla="*/ 106550 w 293740"/>
              <a:gd name="connsiteY11" fmla="*/ 283377 h 299396"/>
              <a:gd name="connsiteX12" fmla="*/ 182279 w 293740"/>
              <a:gd name="connsiteY12" fmla="*/ 284554 h 299396"/>
              <a:gd name="connsiteX13" fmla="*/ 181813 w 293740"/>
              <a:gd name="connsiteY13" fmla="*/ 294546 h 299396"/>
              <a:gd name="connsiteX14" fmla="*/ 97824 w 293740"/>
              <a:gd name="connsiteY14" fmla="*/ 291556 h 299396"/>
              <a:gd name="connsiteX15" fmla="*/ 77840 w 293740"/>
              <a:gd name="connsiteY15" fmla="*/ 18502 h 299396"/>
              <a:gd name="connsiteX16" fmla="*/ 189828 w 293740"/>
              <a:gd name="connsiteY16" fmla="*/ 6060 h 299396"/>
              <a:gd name="connsiteX17" fmla="*/ 195601 w 293740"/>
              <a:gd name="connsiteY17" fmla="*/ 7911 h 299396"/>
              <a:gd name="connsiteX18" fmla="*/ 276549 w 293740"/>
              <a:gd name="connsiteY18" fmla="*/ 77771 h 299396"/>
              <a:gd name="connsiteX19" fmla="*/ 287199 w 293740"/>
              <a:gd name="connsiteY19" fmla="*/ 191639 h 299396"/>
              <a:gd name="connsiteX20" fmla="*/ 285319 w 293740"/>
              <a:gd name="connsiteY20" fmla="*/ 197479 h 299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93740" h="299396">
                <a:moveTo>
                  <a:pt x="285312" y="197471"/>
                </a:moveTo>
                <a:lnTo>
                  <a:pt x="285312" y="197471"/>
                </a:lnTo>
                <a:cubicBezTo>
                  <a:pt x="282499" y="205650"/>
                  <a:pt x="279013" y="213576"/>
                  <a:pt x="274906" y="221103"/>
                </a:cubicBezTo>
                <a:cubicBezTo>
                  <a:pt x="273669" y="223368"/>
                  <a:pt x="271049" y="224360"/>
                  <a:pt x="268740" y="223568"/>
                </a:cubicBezTo>
                <a:cubicBezTo>
                  <a:pt x="268466" y="223472"/>
                  <a:pt x="268193" y="223353"/>
                  <a:pt x="267933" y="223205"/>
                </a:cubicBezTo>
                <a:cubicBezTo>
                  <a:pt x="265462" y="221836"/>
                  <a:pt x="264588" y="218661"/>
                  <a:pt x="265965" y="216137"/>
                </a:cubicBezTo>
                <a:cubicBezTo>
                  <a:pt x="270687" y="207478"/>
                  <a:pt x="274528" y="198248"/>
                  <a:pt x="277400" y="188708"/>
                </a:cubicBezTo>
                <a:lnTo>
                  <a:pt x="277400" y="188708"/>
                </a:lnTo>
                <a:cubicBezTo>
                  <a:pt x="298974" y="116842"/>
                  <a:pt x="260880" y="41416"/>
                  <a:pt x="192145" y="17777"/>
                </a:cubicBezTo>
                <a:cubicBezTo>
                  <a:pt x="190391" y="17170"/>
                  <a:pt x="188615" y="16607"/>
                  <a:pt x="186816" y="16067"/>
                </a:cubicBezTo>
                <a:cubicBezTo>
                  <a:pt x="114299" y="-5560"/>
                  <a:pt x="38081" y="37160"/>
                  <a:pt x="15966" y="110736"/>
                </a:cubicBezTo>
                <a:cubicBezTo>
                  <a:pt x="-6097" y="184208"/>
                  <a:pt x="34232" y="261773"/>
                  <a:pt x="106550" y="283377"/>
                </a:cubicBezTo>
                <a:cubicBezTo>
                  <a:pt x="149603" y="296211"/>
                  <a:pt x="177838" y="283030"/>
                  <a:pt x="182279" y="284554"/>
                </a:cubicBezTo>
                <a:cubicBezTo>
                  <a:pt x="187075" y="286205"/>
                  <a:pt x="186727" y="293236"/>
                  <a:pt x="181813" y="294546"/>
                </a:cubicBezTo>
                <a:cubicBezTo>
                  <a:pt x="154946" y="301688"/>
                  <a:pt x="125719" y="301148"/>
                  <a:pt x="97824" y="291556"/>
                </a:cubicBezTo>
                <a:cubicBezTo>
                  <a:pt x="-22565" y="250146"/>
                  <a:pt x="-34873" y="80953"/>
                  <a:pt x="77840" y="18502"/>
                </a:cubicBezTo>
                <a:cubicBezTo>
                  <a:pt x="112522" y="-719"/>
                  <a:pt x="152297" y="-5138"/>
                  <a:pt x="189828" y="6060"/>
                </a:cubicBezTo>
                <a:cubicBezTo>
                  <a:pt x="191767" y="6638"/>
                  <a:pt x="193692" y="7259"/>
                  <a:pt x="195601" y="7911"/>
                </a:cubicBezTo>
                <a:cubicBezTo>
                  <a:pt x="230513" y="19915"/>
                  <a:pt x="259104" y="44532"/>
                  <a:pt x="276549" y="77771"/>
                </a:cubicBezTo>
                <a:cubicBezTo>
                  <a:pt x="294941" y="112823"/>
                  <a:pt x="298715" y="153264"/>
                  <a:pt x="287199" y="191639"/>
                </a:cubicBezTo>
                <a:cubicBezTo>
                  <a:pt x="286614" y="193600"/>
                  <a:pt x="285985" y="195547"/>
                  <a:pt x="285319" y="19747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179" name="그래픽 28">
            <a:extLst>
              <a:ext uri="{FF2B5EF4-FFF2-40B4-BE49-F238E27FC236}">
                <a16:creationId xmlns:a16="http://schemas.microsoft.com/office/drawing/2014/main" id="{36855A8F-BB73-9D17-3D10-0B21191ED541}"/>
              </a:ext>
            </a:extLst>
          </p:cNvPr>
          <p:cNvGrpSpPr/>
          <p:nvPr/>
        </p:nvGrpSpPr>
        <p:grpSpPr>
          <a:xfrm>
            <a:off x="2465061" y="4223097"/>
            <a:ext cx="225732" cy="358336"/>
            <a:chOff x="2465061" y="4223097"/>
            <a:chExt cx="225732" cy="358336"/>
          </a:xfrm>
          <a:solidFill>
            <a:schemeClr val="accent3">
              <a:lumMod val="75000"/>
            </a:schemeClr>
          </a:solidFill>
        </p:grpSpPr>
        <p:sp>
          <p:nvSpPr>
            <p:cNvPr id="210" name="자유형: 도형 209">
              <a:extLst>
                <a:ext uri="{FF2B5EF4-FFF2-40B4-BE49-F238E27FC236}">
                  <a16:creationId xmlns:a16="http://schemas.microsoft.com/office/drawing/2014/main" id="{D5255BC8-8CDD-B366-0E07-0FE2C01860AD}"/>
                </a:ext>
              </a:extLst>
            </p:cNvPr>
            <p:cNvSpPr/>
            <p:nvPr/>
          </p:nvSpPr>
          <p:spPr>
            <a:xfrm>
              <a:off x="2678381" y="4576518"/>
              <a:ext cx="12411" cy="4915"/>
            </a:xfrm>
            <a:custGeom>
              <a:avLst/>
              <a:gdLst>
                <a:gd name="connsiteX0" fmla="*/ 12292 w 12411"/>
                <a:gd name="connsiteY0" fmla="*/ 2787 h 4915"/>
                <a:gd name="connsiteX1" fmla="*/ 10523 w 12411"/>
                <a:gd name="connsiteY1" fmla="*/ 4215 h 4915"/>
                <a:gd name="connsiteX2" fmla="*/ 2174 w 12411"/>
                <a:gd name="connsiteY2" fmla="*/ 4911 h 4915"/>
                <a:gd name="connsiteX3" fmla="*/ 5 w 12411"/>
                <a:gd name="connsiteY3" fmla="*/ 2935 h 4915"/>
                <a:gd name="connsiteX4" fmla="*/ 10153 w 12411"/>
                <a:gd name="connsiteY4" fmla="*/ 11 h 4915"/>
                <a:gd name="connsiteX5" fmla="*/ 12403 w 12411"/>
                <a:gd name="connsiteY5" fmla="*/ 1891 h 4915"/>
                <a:gd name="connsiteX6" fmla="*/ 12292 w 12411"/>
                <a:gd name="connsiteY6" fmla="*/ 2779 h 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1" h="4915">
                  <a:moveTo>
                    <a:pt x="12292" y="2787"/>
                  </a:moveTo>
                  <a:cubicBezTo>
                    <a:pt x="12032" y="3549"/>
                    <a:pt x="11352" y="4126"/>
                    <a:pt x="10523" y="4215"/>
                  </a:cubicBezTo>
                  <a:cubicBezTo>
                    <a:pt x="7769" y="4504"/>
                    <a:pt x="4957" y="4740"/>
                    <a:pt x="2174" y="4911"/>
                  </a:cubicBezTo>
                  <a:cubicBezTo>
                    <a:pt x="1034" y="4985"/>
                    <a:pt x="65" y="4097"/>
                    <a:pt x="5" y="2935"/>
                  </a:cubicBezTo>
                  <a:cubicBezTo>
                    <a:pt x="-143" y="115"/>
                    <a:pt x="2692" y="796"/>
                    <a:pt x="10153" y="11"/>
                  </a:cubicBezTo>
                  <a:cubicBezTo>
                    <a:pt x="11292" y="-107"/>
                    <a:pt x="12299" y="736"/>
                    <a:pt x="12403" y="1891"/>
                  </a:cubicBezTo>
                  <a:cubicBezTo>
                    <a:pt x="12432" y="2202"/>
                    <a:pt x="12388" y="2498"/>
                    <a:pt x="12292" y="2779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1" name="자유형: 도형 210">
              <a:extLst>
                <a:ext uri="{FF2B5EF4-FFF2-40B4-BE49-F238E27FC236}">
                  <a16:creationId xmlns:a16="http://schemas.microsoft.com/office/drawing/2014/main" id="{62D1384C-995E-F59F-66E2-6F27EF198502}"/>
                </a:ext>
              </a:extLst>
            </p:cNvPr>
            <p:cNvSpPr/>
            <p:nvPr/>
          </p:nvSpPr>
          <p:spPr>
            <a:xfrm>
              <a:off x="2465061" y="4249574"/>
              <a:ext cx="191654" cy="331799"/>
            </a:xfrm>
            <a:custGeom>
              <a:avLst/>
              <a:gdLst>
                <a:gd name="connsiteX0" fmla="*/ 189420 w 191654"/>
                <a:gd name="connsiteY0" fmla="*/ 331796 h 331799"/>
                <a:gd name="connsiteX1" fmla="*/ 173478 w 191654"/>
                <a:gd name="connsiteY1" fmla="*/ 330078 h 331799"/>
                <a:gd name="connsiteX2" fmla="*/ 171761 w 191654"/>
                <a:gd name="connsiteY2" fmla="*/ 327688 h 331799"/>
                <a:gd name="connsiteX3" fmla="*/ 189746 w 191654"/>
                <a:gd name="connsiteY3" fmla="*/ 327584 h 331799"/>
                <a:gd name="connsiteX4" fmla="*/ 191648 w 191654"/>
                <a:gd name="connsiteY4" fmla="*/ 329827 h 331799"/>
                <a:gd name="connsiteX5" fmla="*/ 189420 w 191654"/>
                <a:gd name="connsiteY5" fmla="*/ 331796 h 331799"/>
                <a:gd name="connsiteX6" fmla="*/ 148047 w 191654"/>
                <a:gd name="connsiteY6" fmla="*/ 324616 h 331799"/>
                <a:gd name="connsiteX7" fmla="*/ 132823 w 191654"/>
                <a:gd name="connsiteY7" fmla="*/ 319658 h 331799"/>
                <a:gd name="connsiteX8" fmla="*/ 134288 w 191654"/>
                <a:gd name="connsiteY8" fmla="*/ 315690 h 331799"/>
                <a:gd name="connsiteX9" fmla="*/ 149209 w 191654"/>
                <a:gd name="connsiteY9" fmla="*/ 320546 h 331799"/>
                <a:gd name="connsiteX10" fmla="*/ 150615 w 191654"/>
                <a:gd name="connsiteY10" fmla="*/ 323144 h 331799"/>
                <a:gd name="connsiteX11" fmla="*/ 148047 w 191654"/>
                <a:gd name="connsiteY11" fmla="*/ 324616 h 331799"/>
                <a:gd name="connsiteX12" fmla="*/ 109072 w 191654"/>
                <a:gd name="connsiteY12" fmla="*/ 309074 h 331799"/>
                <a:gd name="connsiteX13" fmla="*/ 95202 w 191654"/>
                <a:gd name="connsiteY13" fmla="*/ 301051 h 331799"/>
                <a:gd name="connsiteX14" fmla="*/ 97423 w 191654"/>
                <a:gd name="connsiteY14" fmla="*/ 297461 h 331799"/>
                <a:gd name="connsiteX15" fmla="*/ 111011 w 191654"/>
                <a:gd name="connsiteY15" fmla="*/ 305321 h 331799"/>
                <a:gd name="connsiteX16" fmla="*/ 109072 w 191654"/>
                <a:gd name="connsiteY16" fmla="*/ 309074 h 331799"/>
                <a:gd name="connsiteX17" fmla="*/ 77055 w 191654"/>
                <a:gd name="connsiteY17" fmla="*/ 285382 h 331799"/>
                <a:gd name="connsiteX18" fmla="*/ 74138 w 191654"/>
                <a:gd name="connsiteY18" fmla="*/ 285693 h 331799"/>
                <a:gd name="connsiteX19" fmla="*/ 62215 w 191654"/>
                <a:gd name="connsiteY19" fmla="*/ 274917 h 331799"/>
                <a:gd name="connsiteX20" fmla="*/ 65109 w 191654"/>
                <a:gd name="connsiteY20" fmla="*/ 271853 h 331799"/>
                <a:gd name="connsiteX21" fmla="*/ 76795 w 191654"/>
                <a:gd name="connsiteY21" fmla="*/ 282414 h 331799"/>
                <a:gd name="connsiteX22" fmla="*/ 77062 w 191654"/>
                <a:gd name="connsiteY22" fmla="*/ 285382 h 331799"/>
                <a:gd name="connsiteX23" fmla="*/ 47649 w 191654"/>
                <a:gd name="connsiteY23" fmla="*/ 255763 h 331799"/>
                <a:gd name="connsiteX24" fmla="*/ 44741 w 191654"/>
                <a:gd name="connsiteY24" fmla="*/ 255467 h 331799"/>
                <a:gd name="connsiteX25" fmla="*/ 35252 w 191654"/>
                <a:gd name="connsiteY25" fmla="*/ 242418 h 331799"/>
                <a:gd name="connsiteX26" fmla="*/ 38686 w 191654"/>
                <a:gd name="connsiteY26" fmla="*/ 240013 h 331799"/>
                <a:gd name="connsiteX27" fmla="*/ 47982 w 191654"/>
                <a:gd name="connsiteY27" fmla="*/ 252795 h 331799"/>
                <a:gd name="connsiteX28" fmla="*/ 47649 w 191654"/>
                <a:gd name="connsiteY28" fmla="*/ 255763 h 331799"/>
                <a:gd name="connsiteX29" fmla="*/ 25868 w 191654"/>
                <a:gd name="connsiteY29" fmla="*/ 219408 h 331799"/>
                <a:gd name="connsiteX30" fmla="*/ 24846 w 191654"/>
                <a:gd name="connsiteY30" fmla="*/ 220607 h 331799"/>
                <a:gd name="connsiteX31" fmla="*/ 22063 w 191654"/>
                <a:gd name="connsiteY31" fmla="*/ 219711 h 331799"/>
                <a:gd name="connsiteX32" fmla="*/ 15395 w 191654"/>
                <a:gd name="connsiteY32" fmla="*/ 204946 h 331799"/>
                <a:gd name="connsiteX33" fmla="*/ 16527 w 191654"/>
                <a:gd name="connsiteY33" fmla="*/ 202178 h 331799"/>
                <a:gd name="connsiteX34" fmla="*/ 19229 w 191654"/>
                <a:gd name="connsiteY34" fmla="*/ 203288 h 331799"/>
                <a:gd name="connsiteX35" fmla="*/ 25764 w 191654"/>
                <a:gd name="connsiteY35" fmla="*/ 217757 h 331799"/>
                <a:gd name="connsiteX36" fmla="*/ 25868 w 191654"/>
                <a:gd name="connsiteY36" fmla="*/ 219408 h 331799"/>
                <a:gd name="connsiteX37" fmla="*/ 10998 w 191654"/>
                <a:gd name="connsiteY37" fmla="*/ 180033 h 331799"/>
                <a:gd name="connsiteX38" fmla="*/ 9585 w 191654"/>
                <a:gd name="connsiteY38" fmla="*/ 181395 h 331799"/>
                <a:gd name="connsiteX39" fmla="*/ 7046 w 191654"/>
                <a:gd name="connsiteY39" fmla="*/ 179944 h 331799"/>
                <a:gd name="connsiteX40" fmla="*/ 3486 w 191654"/>
                <a:gd name="connsiteY40" fmla="*/ 164069 h 331799"/>
                <a:gd name="connsiteX41" fmla="*/ 5144 w 191654"/>
                <a:gd name="connsiteY41" fmla="*/ 161582 h 331799"/>
                <a:gd name="connsiteX42" fmla="*/ 7564 w 191654"/>
                <a:gd name="connsiteY42" fmla="*/ 163232 h 331799"/>
                <a:gd name="connsiteX43" fmla="*/ 11058 w 191654"/>
                <a:gd name="connsiteY43" fmla="*/ 178782 h 331799"/>
                <a:gd name="connsiteX44" fmla="*/ 11013 w 191654"/>
                <a:gd name="connsiteY44" fmla="*/ 180033 h 331799"/>
                <a:gd name="connsiteX45" fmla="*/ 2517 w 191654"/>
                <a:gd name="connsiteY45" fmla="*/ 139719 h 331799"/>
                <a:gd name="connsiteX46" fmla="*/ 333 w 191654"/>
                <a:gd name="connsiteY46" fmla="*/ 137765 h 331799"/>
                <a:gd name="connsiteX47" fmla="*/ 45 w 191654"/>
                <a:gd name="connsiteY47" fmla="*/ 121430 h 331799"/>
                <a:gd name="connsiteX48" fmla="*/ 4189 w 191654"/>
                <a:gd name="connsiteY48" fmla="*/ 121460 h 331799"/>
                <a:gd name="connsiteX49" fmla="*/ 4471 w 191654"/>
                <a:gd name="connsiteY49" fmla="*/ 137461 h 331799"/>
                <a:gd name="connsiteX50" fmla="*/ 2524 w 191654"/>
                <a:gd name="connsiteY50" fmla="*/ 139719 h 331799"/>
                <a:gd name="connsiteX51" fmla="*/ 43490 w 191654"/>
                <a:gd name="connsiteY51" fmla="*/ 3358 h 331799"/>
                <a:gd name="connsiteX52" fmla="*/ 31803 w 191654"/>
                <a:gd name="connsiteY52" fmla="*/ 17450 h 331799"/>
                <a:gd name="connsiteX53" fmla="*/ 31137 w 191654"/>
                <a:gd name="connsiteY53" fmla="*/ 14556 h 331799"/>
                <a:gd name="connsiteX54" fmla="*/ 40152 w 191654"/>
                <a:gd name="connsiteY54" fmla="*/ 901 h 331799"/>
                <a:gd name="connsiteX55" fmla="*/ 43483 w 191654"/>
                <a:gd name="connsiteY55" fmla="*/ 3358 h 331799"/>
                <a:gd name="connsiteX56" fmla="*/ 4012 w 191654"/>
                <a:gd name="connsiteY56" fmla="*/ 97332 h 331799"/>
                <a:gd name="connsiteX57" fmla="*/ 2272 w 191654"/>
                <a:gd name="connsiteY57" fmla="*/ 94956 h 331799"/>
                <a:gd name="connsiteX58" fmla="*/ 5263 w 191654"/>
                <a:gd name="connsiteY58" fmla="*/ 78866 h 331799"/>
                <a:gd name="connsiteX59" fmla="*/ 9304 w 191654"/>
                <a:gd name="connsiteY59" fmla="*/ 79754 h 331799"/>
                <a:gd name="connsiteX60" fmla="*/ 6373 w 191654"/>
                <a:gd name="connsiteY60" fmla="*/ 95526 h 331799"/>
                <a:gd name="connsiteX61" fmla="*/ 4019 w 191654"/>
                <a:gd name="connsiteY61" fmla="*/ 97332 h 331799"/>
                <a:gd name="connsiteX62" fmla="*/ 22567 w 191654"/>
                <a:gd name="connsiteY62" fmla="*/ 39817 h 331799"/>
                <a:gd name="connsiteX63" fmla="*/ 13922 w 191654"/>
                <a:gd name="connsiteY63" fmla="*/ 56003 h 331799"/>
                <a:gd name="connsiteX64" fmla="*/ 12693 w 191654"/>
                <a:gd name="connsiteY64" fmla="*/ 53317 h 331799"/>
                <a:gd name="connsiteX65" fmla="*/ 18799 w 191654"/>
                <a:gd name="connsiteY65" fmla="*/ 38114 h 331799"/>
                <a:gd name="connsiteX66" fmla="*/ 21545 w 191654"/>
                <a:gd name="connsiteY66" fmla="*/ 37034 h 331799"/>
                <a:gd name="connsiteX67" fmla="*/ 22567 w 191654"/>
                <a:gd name="connsiteY67" fmla="*/ 39817 h 33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91654" h="331799">
                  <a:moveTo>
                    <a:pt x="189420" y="331796"/>
                  </a:moveTo>
                  <a:cubicBezTo>
                    <a:pt x="184106" y="331440"/>
                    <a:pt x="178748" y="330863"/>
                    <a:pt x="173478" y="330078"/>
                  </a:cubicBezTo>
                  <a:cubicBezTo>
                    <a:pt x="172345" y="329908"/>
                    <a:pt x="171576" y="328843"/>
                    <a:pt x="171761" y="327688"/>
                  </a:cubicBezTo>
                  <a:cubicBezTo>
                    <a:pt x="172271" y="324550"/>
                    <a:pt x="174092" y="326533"/>
                    <a:pt x="189746" y="327584"/>
                  </a:cubicBezTo>
                  <a:cubicBezTo>
                    <a:pt x="190885" y="327658"/>
                    <a:pt x="191737" y="328665"/>
                    <a:pt x="191648" y="329827"/>
                  </a:cubicBezTo>
                  <a:cubicBezTo>
                    <a:pt x="191552" y="331004"/>
                    <a:pt x="190545" y="331870"/>
                    <a:pt x="189420" y="331796"/>
                  </a:cubicBezTo>
                  <a:close/>
                  <a:moveTo>
                    <a:pt x="148047" y="324616"/>
                  </a:moveTo>
                  <a:cubicBezTo>
                    <a:pt x="142903" y="323166"/>
                    <a:pt x="137722" y="321478"/>
                    <a:pt x="132823" y="319658"/>
                  </a:cubicBezTo>
                  <a:cubicBezTo>
                    <a:pt x="130188" y="318688"/>
                    <a:pt x="131764" y="314758"/>
                    <a:pt x="134288" y="315690"/>
                  </a:cubicBezTo>
                  <a:cubicBezTo>
                    <a:pt x="139173" y="317496"/>
                    <a:pt x="144169" y="319125"/>
                    <a:pt x="149209" y="320546"/>
                  </a:cubicBezTo>
                  <a:cubicBezTo>
                    <a:pt x="150305" y="320857"/>
                    <a:pt x="150941" y="322019"/>
                    <a:pt x="150615" y="323144"/>
                  </a:cubicBezTo>
                  <a:cubicBezTo>
                    <a:pt x="150290" y="324276"/>
                    <a:pt x="149135" y="324920"/>
                    <a:pt x="148047" y="324616"/>
                  </a:cubicBezTo>
                  <a:close/>
                  <a:moveTo>
                    <a:pt x="109072" y="309074"/>
                  </a:moveTo>
                  <a:cubicBezTo>
                    <a:pt x="104365" y="306602"/>
                    <a:pt x="99702" y="303900"/>
                    <a:pt x="95202" y="301051"/>
                  </a:cubicBezTo>
                  <a:cubicBezTo>
                    <a:pt x="92886" y="299578"/>
                    <a:pt x="95121" y="295996"/>
                    <a:pt x="97423" y="297461"/>
                  </a:cubicBezTo>
                  <a:cubicBezTo>
                    <a:pt x="101826" y="300252"/>
                    <a:pt x="106400" y="302894"/>
                    <a:pt x="111011" y="305321"/>
                  </a:cubicBezTo>
                  <a:cubicBezTo>
                    <a:pt x="113439" y="306594"/>
                    <a:pt x="111485" y="310347"/>
                    <a:pt x="109072" y="309074"/>
                  </a:cubicBezTo>
                  <a:close/>
                  <a:moveTo>
                    <a:pt x="77055" y="285382"/>
                  </a:moveTo>
                  <a:cubicBezTo>
                    <a:pt x="76322" y="286285"/>
                    <a:pt x="75019" y="286426"/>
                    <a:pt x="74138" y="285693"/>
                  </a:cubicBezTo>
                  <a:cubicBezTo>
                    <a:pt x="70046" y="282281"/>
                    <a:pt x="66034" y="278655"/>
                    <a:pt x="62215" y="274917"/>
                  </a:cubicBezTo>
                  <a:cubicBezTo>
                    <a:pt x="60254" y="272993"/>
                    <a:pt x="63148" y="269936"/>
                    <a:pt x="65109" y="271853"/>
                  </a:cubicBezTo>
                  <a:cubicBezTo>
                    <a:pt x="68854" y="275517"/>
                    <a:pt x="72784" y="279069"/>
                    <a:pt x="76795" y="282414"/>
                  </a:cubicBezTo>
                  <a:cubicBezTo>
                    <a:pt x="77676" y="283147"/>
                    <a:pt x="77795" y="284479"/>
                    <a:pt x="77062" y="285382"/>
                  </a:cubicBezTo>
                  <a:close/>
                  <a:moveTo>
                    <a:pt x="47649" y="255763"/>
                  </a:moveTo>
                  <a:cubicBezTo>
                    <a:pt x="46754" y="256503"/>
                    <a:pt x="45451" y="256370"/>
                    <a:pt x="44741" y="255467"/>
                  </a:cubicBezTo>
                  <a:cubicBezTo>
                    <a:pt x="41425" y="251263"/>
                    <a:pt x="38235" y="246874"/>
                    <a:pt x="35252" y="242418"/>
                  </a:cubicBezTo>
                  <a:cubicBezTo>
                    <a:pt x="33728" y="240124"/>
                    <a:pt x="37154" y="237718"/>
                    <a:pt x="38686" y="240013"/>
                  </a:cubicBezTo>
                  <a:cubicBezTo>
                    <a:pt x="41603" y="244380"/>
                    <a:pt x="44733" y="248680"/>
                    <a:pt x="47982" y="252795"/>
                  </a:cubicBezTo>
                  <a:cubicBezTo>
                    <a:pt x="48693" y="253698"/>
                    <a:pt x="48545" y="255023"/>
                    <a:pt x="47649" y="255763"/>
                  </a:cubicBezTo>
                  <a:close/>
                  <a:moveTo>
                    <a:pt x="25868" y="219408"/>
                  </a:moveTo>
                  <a:cubicBezTo>
                    <a:pt x="25697" y="219904"/>
                    <a:pt x="25342" y="220340"/>
                    <a:pt x="24846" y="220607"/>
                  </a:cubicBezTo>
                  <a:cubicBezTo>
                    <a:pt x="23825" y="221147"/>
                    <a:pt x="22581" y="220747"/>
                    <a:pt x="22063" y="219711"/>
                  </a:cubicBezTo>
                  <a:cubicBezTo>
                    <a:pt x="19658" y="214893"/>
                    <a:pt x="17415" y="209927"/>
                    <a:pt x="15395" y="204946"/>
                  </a:cubicBezTo>
                  <a:cubicBezTo>
                    <a:pt x="14958" y="203873"/>
                    <a:pt x="15461" y="202637"/>
                    <a:pt x="16527" y="202178"/>
                  </a:cubicBezTo>
                  <a:cubicBezTo>
                    <a:pt x="17586" y="201719"/>
                    <a:pt x="18799" y="202215"/>
                    <a:pt x="19229" y="203288"/>
                  </a:cubicBezTo>
                  <a:cubicBezTo>
                    <a:pt x="21212" y="208173"/>
                    <a:pt x="23410" y="213035"/>
                    <a:pt x="25764" y="217757"/>
                  </a:cubicBezTo>
                  <a:cubicBezTo>
                    <a:pt x="26030" y="218290"/>
                    <a:pt x="26045" y="218882"/>
                    <a:pt x="25868" y="219408"/>
                  </a:cubicBezTo>
                  <a:close/>
                  <a:moveTo>
                    <a:pt x="10998" y="180033"/>
                  </a:moveTo>
                  <a:cubicBezTo>
                    <a:pt x="10776" y="180670"/>
                    <a:pt x="10266" y="181195"/>
                    <a:pt x="9585" y="181395"/>
                  </a:cubicBezTo>
                  <a:cubicBezTo>
                    <a:pt x="8482" y="181713"/>
                    <a:pt x="7342" y="181062"/>
                    <a:pt x="7046" y="179944"/>
                  </a:cubicBezTo>
                  <a:cubicBezTo>
                    <a:pt x="5662" y="174726"/>
                    <a:pt x="4463" y="169390"/>
                    <a:pt x="3486" y="164069"/>
                  </a:cubicBezTo>
                  <a:cubicBezTo>
                    <a:pt x="3272" y="162929"/>
                    <a:pt x="4012" y="161811"/>
                    <a:pt x="5144" y="161582"/>
                  </a:cubicBezTo>
                  <a:cubicBezTo>
                    <a:pt x="6269" y="161352"/>
                    <a:pt x="7350" y="162093"/>
                    <a:pt x="7564" y="163232"/>
                  </a:cubicBezTo>
                  <a:cubicBezTo>
                    <a:pt x="8526" y="168443"/>
                    <a:pt x="9696" y="173675"/>
                    <a:pt x="11058" y="178782"/>
                  </a:cubicBezTo>
                  <a:cubicBezTo>
                    <a:pt x="11169" y="179204"/>
                    <a:pt x="11146" y="179641"/>
                    <a:pt x="11013" y="180033"/>
                  </a:cubicBezTo>
                  <a:close/>
                  <a:moveTo>
                    <a:pt x="2517" y="139719"/>
                  </a:moveTo>
                  <a:cubicBezTo>
                    <a:pt x="1377" y="139800"/>
                    <a:pt x="392" y="138927"/>
                    <a:pt x="333" y="137765"/>
                  </a:cubicBezTo>
                  <a:cubicBezTo>
                    <a:pt x="30" y="132362"/>
                    <a:pt x="-66" y="126863"/>
                    <a:pt x="45" y="121430"/>
                  </a:cubicBezTo>
                  <a:cubicBezTo>
                    <a:pt x="111" y="118632"/>
                    <a:pt x="4241" y="118677"/>
                    <a:pt x="4189" y="121460"/>
                  </a:cubicBezTo>
                  <a:cubicBezTo>
                    <a:pt x="4078" y="126781"/>
                    <a:pt x="4175" y="132162"/>
                    <a:pt x="4471" y="137461"/>
                  </a:cubicBezTo>
                  <a:cubicBezTo>
                    <a:pt x="4537" y="138623"/>
                    <a:pt x="3664" y="139630"/>
                    <a:pt x="2524" y="139719"/>
                  </a:cubicBezTo>
                  <a:close/>
                  <a:moveTo>
                    <a:pt x="43490" y="3358"/>
                  </a:moveTo>
                  <a:cubicBezTo>
                    <a:pt x="34224" y="16266"/>
                    <a:pt x="34468" y="19101"/>
                    <a:pt x="31803" y="17450"/>
                  </a:cubicBezTo>
                  <a:cubicBezTo>
                    <a:pt x="30834" y="16851"/>
                    <a:pt x="30538" y="15555"/>
                    <a:pt x="31137" y="14556"/>
                  </a:cubicBezTo>
                  <a:cubicBezTo>
                    <a:pt x="33957" y="9908"/>
                    <a:pt x="36984" y="5319"/>
                    <a:pt x="40152" y="901"/>
                  </a:cubicBezTo>
                  <a:cubicBezTo>
                    <a:pt x="41773" y="-1364"/>
                    <a:pt x="45111" y="1086"/>
                    <a:pt x="43483" y="3358"/>
                  </a:cubicBezTo>
                  <a:close/>
                  <a:moveTo>
                    <a:pt x="4012" y="97332"/>
                  </a:moveTo>
                  <a:cubicBezTo>
                    <a:pt x="2879" y="97176"/>
                    <a:pt x="2102" y="96110"/>
                    <a:pt x="2272" y="94956"/>
                  </a:cubicBezTo>
                  <a:cubicBezTo>
                    <a:pt x="3064" y="89590"/>
                    <a:pt x="4071" y="84172"/>
                    <a:pt x="5263" y="78866"/>
                  </a:cubicBezTo>
                  <a:cubicBezTo>
                    <a:pt x="5877" y="76135"/>
                    <a:pt x="9918" y="77030"/>
                    <a:pt x="9304" y="79754"/>
                  </a:cubicBezTo>
                  <a:cubicBezTo>
                    <a:pt x="8134" y="84957"/>
                    <a:pt x="7142" y="90264"/>
                    <a:pt x="6373" y="95526"/>
                  </a:cubicBezTo>
                  <a:cubicBezTo>
                    <a:pt x="6202" y="96695"/>
                    <a:pt x="5137" y="97487"/>
                    <a:pt x="4019" y="97332"/>
                  </a:cubicBezTo>
                  <a:close/>
                  <a:moveTo>
                    <a:pt x="22567" y="39817"/>
                  </a:moveTo>
                  <a:cubicBezTo>
                    <a:pt x="16091" y="54308"/>
                    <a:pt x="16882" y="57069"/>
                    <a:pt x="13922" y="56003"/>
                  </a:cubicBezTo>
                  <a:cubicBezTo>
                    <a:pt x="12042" y="55330"/>
                    <a:pt x="12671" y="53065"/>
                    <a:pt x="12693" y="53317"/>
                  </a:cubicBezTo>
                  <a:cubicBezTo>
                    <a:pt x="14536" y="48180"/>
                    <a:pt x="16586" y="43066"/>
                    <a:pt x="18799" y="38114"/>
                  </a:cubicBezTo>
                  <a:cubicBezTo>
                    <a:pt x="19273" y="37049"/>
                    <a:pt x="20509" y="36568"/>
                    <a:pt x="21545" y="37034"/>
                  </a:cubicBezTo>
                  <a:cubicBezTo>
                    <a:pt x="22537" y="37485"/>
                    <a:pt x="23055" y="38677"/>
                    <a:pt x="22567" y="39817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2" name="자유형: 도형 211">
              <a:extLst>
                <a:ext uri="{FF2B5EF4-FFF2-40B4-BE49-F238E27FC236}">
                  <a16:creationId xmlns:a16="http://schemas.microsoft.com/office/drawing/2014/main" id="{4D7FCFCB-E964-EB9A-E7F8-8C7CB4294C25}"/>
                </a:ext>
              </a:extLst>
            </p:cNvPr>
            <p:cNvSpPr/>
            <p:nvPr/>
          </p:nvSpPr>
          <p:spPr>
            <a:xfrm>
              <a:off x="2521513" y="4223097"/>
              <a:ext cx="9910" cy="10315"/>
            </a:xfrm>
            <a:custGeom>
              <a:avLst/>
              <a:gdLst>
                <a:gd name="connsiteX0" fmla="*/ 9359 w 9910"/>
                <a:gd name="connsiteY0" fmla="*/ 3620 h 10315"/>
                <a:gd name="connsiteX1" fmla="*/ 641 w 9910"/>
                <a:gd name="connsiteY1" fmla="*/ 9719 h 10315"/>
                <a:gd name="connsiteX2" fmla="*/ 581 w 9910"/>
                <a:gd name="connsiteY2" fmla="*/ 6736 h 10315"/>
                <a:gd name="connsiteX3" fmla="*/ 9419 w 9910"/>
                <a:gd name="connsiteY3" fmla="*/ 638 h 10315"/>
                <a:gd name="connsiteX4" fmla="*/ 9367 w 9910"/>
                <a:gd name="connsiteY4" fmla="*/ 3620 h 10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0" h="10315">
                  <a:moveTo>
                    <a:pt x="9359" y="3620"/>
                  </a:moveTo>
                  <a:cubicBezTo>
                    <a:pt x="4334" y="8616"/>
                    <a:pt x="2669" y="11673"/>
                    <a:pt x="641" y="9719"/>
                  </a:cubicBezTo>
                  <a:cubicBezTo>
                    <a:pt x="-188" y="8927"/>
                    <a:pt x="-218" y="7595"/>
                    <a:pt x="581" y="6736"/>
                  </a:cubicBezTo>
                  <a:cubicBezTo>
                    <a:pt x="5570" y="1363"/>
                    <a:pt x="7546" y="-1316"/>
                    <a:pt x="9419" y="638"/>
                  </a:cubicBezTo>
                  <a:cubicBezTo>
                    <a:pt x="9981" y="1222"/>
                    <a:pt x="10181" y="2799"/>
                    <a:pt x="9367" y="3620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80" name="그래픽 28">
            <a:extLst>
              <a:ext uri="{FF2B5EF4-FFF2-40B4-BE49-F238E27FC236}">
                <a16:creationId xmlns:a16="http://schemas.microsoft.com/office/drawing/2014/main" id="{6B726F81-286B-D20F-9229-9BBB803FFCAF}"/>
              </a:ext>
            </a:extLst>
          </p:cNvPr>
          <p:cNvGrpSpPr/>
          <p:nvPr/>
        </p:nvGrpSpPr>
        <p:grpSpPr>
          <a:xfrm>
            <a:off x="2667862" y="4163005"/>
            <a:ext cx="208535" cy="365310"/>
            <a:chOff x="2667862" y="4163005"/>
            <a:chExt cx="208535" cy="365310"/>
          </a:xfrm>
          <a:solidFill>
            <a:schemeClr val="accent3">
              <a:lumMod val="75000"/>
            </a:schemeClr>
          </a:solidFill>
        </p:grpSpPr>
        <p:sp>
          <p:nvSpPr>
            <p:cNvPr id="207" name="자유형: 도형 206">
              <a:extLst>
                <a:ext uri="{FF2B5EF4-FFF2-40B4-BE49-F238E27FC236}">
                  <a16:creationId xmlns:a16="http://schemas.microsoft.com/office/drawing/2014/main" id="{E8FF376D-64FD-1061-40D0-76CF5312C18B}"/>
                </a:ext>
              </a:extLst>
            </p:cNvPr>
            <p:cNvSpPr/>
            <p:nvPr/>
          </p:nvSpPr>
          <p:spPr>
            <a:xfrm>
              <a:off x="2667862" y="4163005"/>
              <a:ext cx="12420" cy="4272"/>
            </a:xfrm>
            <a:custGeom>
              <a:avLst/>
              <a:gdLst>
                <a:gd name="connsiteX0" fmla="*/ 12316 w 12420"/>
                <a:gd name="connsiteY0" fmla="*/ 2836 h 4272"/>
                <a:gd name="connsiteX1" fmla="*/ 10280 w 12420"/>
                <a:gd name="connsiteY1" fmla="*/ 4272 h 4272"/>
                <a:gd name="connsiteX2" fmla="*/ 2080 w 12420"/>
                <a:gd name="connsiteY2" fmla="*/ 4250 h 4272"/>
                <a:gd name="connsiteX3" fmla="*/ 0 w 12420"/>
                <a:gd name="connsiteY3" fmla="*/ 2178 h 4272"/>
                <a:gd name="connsiteX4" fmla="*/ 2065 w 12420"/>
                <a:gd name="connsiteY4" fmla="*/ 31 h 4272"/>
                <a:gd name="connsiteX5" fmla="*/ 10428 w 12420"/>
                <a:gd name="connsiteY5" fmla="*/ 61 h 4272"/>
                <a:gd name="connsiteX6" fmla="*/ 12419 w 12420"/>
                <a:gd name="connsiteY6" fmla="*/ 2222 h 4272"/>
                <a:gd name="connsiteX7" fmla="*/ 12301 w 12420"/>
                <a:gd name="connsiteY7" fmla="*/ 2844 h 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20" h="4272">
                  <a:moveTo>
                    <a:pt x="12316" y="2836"/>
                  </a:moveTo>
                  <a:cubicBezTo>
                    <a:pt x="12020" y="3687"/>
                    <a:pt x="11213" y="4294"/>
                    <a:pt x="10280" y="4272"/>
                  </a:cubicBezTo>
                  <a:cubicBezTo>
                    <a:pt x="7557" y="4205"/>
                    <a:pt x="4796" y="4198"/>
                    <a:pt x="2080" y="4250"/>
                  </a:cubicBezTo>
                  <a:cubicBezTo>
                    <a:pt x="932" y="4272"/>
                    <a:pt x="7" y="3340"/>
                    <a:pt x="0" y="2178"/>
                  </a:cubicBezTo>
                  <a:cubicBezTo>
                    <a:pt x="0" y="1016"/>
                    <a:pt x="918" y="53"/>
                    <a:pt x="2065" y="31"/>
                  </a:cubicBezTo>
                  <a:cubicBezTo>
                    <a:pt x="4833" y="-21"/>
                    <a:pt x="7645" y="-6"/>
                    <a:pt x="10428" y="61"/>
                  </a:cubicBezTo>
                  <a:cubicBezTo>
                    <a:pt x="11568" y="90"/>
                    <a:pt x="12464" y="1053"/>
                    <a:pt x="12419" y="2222"/>
                  </a:cubicBezTo>
                  <a:cubicBezTo>
                    <a:pt x="12412" y="2437"/>
                    <a:pt x="12375" y="2651"/>
                    <a:pt x="12301" y="2844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8" name="자유형: 도형 207">
              <a:extLst>
                <a:ext uri="{FF2B5EF4-FFF2-40B4-BE49-F238E27FC236}">
                  <a16:creationId xmlns:a16="http://schemas.microsoft.com/office/drawing/2014/main" id="{6732E93C-4B11-6F4C-26A0-24DBB4C3283F}"/>
                </a:ext>
              </a:extLst>
            </p:cNvPr>
            <p:cNvSpPr/>
            <p:nvPr/>
          </p:nvSpPr>
          <p:spPr>
            <a:xfrm>
              <a:off x="2703785" y="4165666"/>
              <a:ext cx="172612" cy="335638"/>
            </a:xfrm>
            <a:custGeom>
              <a:avLst/>
              <a:gdLst>
                <a:gd name="connsiteX0" fmla="*/ 158848 w 172612"/>
                <a:gd name="connsiteY0" fmla="*/ 279202 h 335638"/>
                <a:gd name="connsiteX1" fmla="*/ 151987 w 172612"/>
                <a:gd name="connsiteY1" fmla="*/ 295448 h 335638"/>
                <a:gd name="connsiteX2" fmla="*/ 149219 w 172612"/>
                <a:gd name="connsiteY2" fmla="*/ 296469 h 335638"/>
                <a:gd name="connsiteX3" fmla="*/ 154977 w 172612"/>
                <a:gd name="connsiteY3" fmla="*/ 277744 h 335638"/>
                <a:gd name="connsiteX4" fmla="*/ 157656 w 172612"/>
                <a:gd name="connsiteY4" fmla="*/ 276493 h 335638"/>
                <a:gd name="connsiteX5" fmla="*/ 158848 w 172612"/>
                <a:gd name="connsiteY5" fmla="*/ 279202 h 335638"/>
                <a:gd name="connsiteX6" fmla="*/ 164621 w 172612"/>
                <a:gd name="connsiteY6" fmla="*/ 253379 h 335638"/>
                <a:gd name="connsiteX7" fmla="*/ 166271 w 172612"/>
                <a:gd name="connsiteY7" fmla="*/ 233899 h 335638"/>
                <a:gd name="connsiteX8" fmla="*/ 168625 w 172612"/>
                <a:gd name="connsiteY8" fmla="*/ 232093 h 335638"/>
                <a:gd name="connsiteX9" fmla="*/ 170371 w 172612"/>
                <a:gd name="connsiteY9" fmla="*/ 234462 h 335638"/>
                <a:gd name="connsiteX10" fmla="*/ 167115 w 172612"/>
                <a:gd name="connsiteY10" fmla="*/ 251773 h 335638"/>
                <a:gd name="connsiteX11" fmla="*/ 164621 w 172612"/>
                <a:gd name="connsiteY11" fmla="*/ 253379 h 335638"/>
                <a:gd name="connsiteX12" fmla="*/ 138065 w 172612"/>
                <a:gd name="connsiteY12" fmla="*/ 320464 h 335638"/>
                <a:gd name="connsiteX13" fmla="*/ 127881 w 172612"/>
                <a:gd name="connsiteY13" fmla="*/ 334822 h 335638"/>
                <a:gd name="connsiteX14" fmla="*/ 124972 w 172612"/>
                <a:gd name="connsiteY14" fmla="*/ 335200 h 335638"/>
                <a:gd name="connsiteX15" fmla="*/ 134624 w 172612"/>
                <a:gd name="connsiteY15" fmla="*/ 318170 h 335638"/>
                <a:gd name="connsiteX16" fmla="*/ 137495 w 172612"/>
                <a:gd name="connsiteY16" fmla="*/ 317540 h 335638"/>
                <a:gd name="connsiteX17" fmla="*/ 138073 w 172612"/>
                <a:gd name="connsiteY17" fmla="*/ 320456 h 335638"/>
                <a:gd name="connsiteX18" fmla="*/ 172488 w 172612"/>
                <a:gd name="connsiteY18" fmla="*/ 206633 h 335638"/>
                <a:gd name="connsiteX19" fmla="*/ 170512 w 172612"/>
                <a:gd name="connsiteY19" fmla="*/ 208069 h 335638"/>
                <a:gd name="connsiteX20" fmla="*/ 168462 w 172612"/>
                <a:gd name="connsiteY20" fmla="*/ 205967 h 335638"/>
                <a:gd name="connsiteX21" fmla="*/ 167929 w 172612"/>
                <a:gd name="connsiteY21" fmla="*/ 188751 h 335638"/>
                <a:gd name="connsiteX22" fmla="*/ 169839 w 172612"/>
                <a:gd name="connsiteY22" fmla="*/ 186464 h 335638"/>
                <a:gd name="connsiteX23" fmla="*/ 172059 w 172612"/>
                <a:gd name="connsiteY23" fmla="*/ 188381 h 335638"/>
                <a:gd name="connsiteX24" fmla="*/ 172599 w 172612"/>
                <a:gd name="connsiteY24" fmla="*/ 205952 h 335638"/>
                <a:gd name="connsiteX25" fmla="*/ 172481 w 172612"/>
                <a:gd name="connsiteY25" fmla="*/ 206633 h 335638"/>
                <a:gd name="connsiteX26" fmla="*/ 168010 w 172612"/>
                <a:gd name="connsiteY26" fmla="*/ 161322 h 335638"/>
                <a:gd name="connsiteX27" fmla="*/ 166486 w 172612"/>
                <a:gd name="connsiteY27" fmla="*/ 162706 h 335638"/>
                <a:gd name="connsiteX28" fmla="*/ 164029 w 172612"/>
                <a:gd name="connsiteY28" fmla="*/ 161123 h 335638"/>
                <a:gd name="connsiteX29" fmla="*/ 159788 w 172612"/>
                <a:gd name="connsiteY29" fmla="*/ 144499 h 335638"/>
                <a:gd name="connsiteX30" fmla="*/ 161164 w 172612"/>
                <a:gd name="connsiteY30" fmla="*/ 141850 h 335638"/>
                <a:gd name="connsiteX31" fmla="*/ 163747 w 172612"/>
                <a:gd name="connsiteY31" fmla="*/ 143219 h 335638"/>
                <a:gd name="connsiteX32" fmla="*/ 168077 w 172612"/>
                <a:gd name="connsiteY32" fmla="*/ 160183 h 335638"/>
                <a:gd name="connsiteX33" fmla="*/ 168003 w 172612"/>
                <a:gd name="connsiteY33" fmla="*/ 161322 h 335638"/>
                <a:gd name="connsiteX34" fmla="*/ 153859 w 172612"/>
                <a:gd name="connsiteY34" fmla="*/ 118247 h 335638"/>
                <a:gd name="connsiteX35" fmla="*/ 152771 w 172612"/>
                <a:gd name="connsiteY35" fmla="*/ 119476 h 335638"/>
                <a:gd name="connsiteX36" fmla="*/ 150025 w 172612"/>
                <a:gd name="connsiteY36" fmla="*/ 118484 h 335638"/>
                <a:gd name="connsiteX37" fmla="*/ 142313 w 172612"/>
                <a:gd name="connsiteY37" fmla="*/ 103252 h 335638"/>
                <a:gd name="connsiteX38" fmla="*/ 143098 w 172612"/>
                <a:gd name="connsiteY38" fmla="*/ 100366 h 335638"/>
                <a:gd name="connsiteX39" fmla="*/ 145918 w 172612"/>
                <a:gd name="connsiteY39" fmla="*/ 101121 h 335638"/>
                <a:gd name="connsiteX40" fmla="*/ 153785 w 172612"/>
                <a:gd name="connsiteY40" fmla="*/ 116663 h 335638"/>
                <a:gd name="connsiteX41" fmla="*/ 153859 w 172612"/>
                <a:gd name="connsiteY41" fmla="*/ 118247 h 335638"/>
                <a:gd name="connsiteX42" fmla="*/ 130782 w 172612"/>
                <a:gd name="connsiteY42" fmla="*/ 79465 h 335638"/>
                <a:gd name="connsiteX43" fmla="*/ 130087 w 172612"/>
                <a:gd name="connsiteY43" fmla="*/ 80449 h 335638"/>
                <a:gd name="connsiteX44" fmla="*/ 127185 w 172612"/>
                <a:gd name="connsiteY44" fmla="*/ 80086 h 335638"/>
                <a:gd name="connsiteX45" fmla="*/ 116379 w 172612"/>
                <a:gd name="connsiteY45" fmla="*/ 66971 h 335638"/>
                <a:gd name="connsiteX46" fmla="*/ 116527 w 172612"/>
                <a:gd name="connsiteY46" fmla="*/ 63989 h 335638"/>
                <a:gd name="connsiteX47" fmla="*/ 119451 w 172612"/>
                <a:gd name="connsiteY47" fmla="*/ 64100 h 335638"/>
                <a:gd name="connsiteX48" fmla="*/ 130486 w 172612"/>
                <a:gd name="connsiteY48" fmla="*/ 77481 h 335638"/>
                <a:gd name="connsiteX49" fmla="*/ 130790 w 172612"/>
                <a:gd name="connsiteY49" fmla="*/ 79457 h 335638"/>
                <a:gd name="connsiteX50" fmla="*/ 99505 w 172612"/>
                <a:gd name="connsiteY50" fmla="*/ 47514 h 335638"/>
                <a:gd name="connsiteX51" fmla="*/ 83178 w 172612"/>
                <a:gd name="connsiteY51" fmla="*/ 37470 h 335638"/>
                <a:gd name="connsiteX52" fmla="*/ 85568 w 172612"/>
                <a:gd name="connsiteY52" fmla="*/ 33992 h 335638"/>
                <a:gd name="connsiteX53" fmla="*/ 99253 w 172612"/>
                <a:gd name="connsiteY53" fmla="*/ 44546 h 335638"/>
                <a:gd name="connsiteX54" fmla="*/ 99505 w 172612"/>
                <a:gd name="connsiteY54" fmla="*/ 47514 h 335638"/>
                <a:gd name="connsiteX55" fmla="*/ 62454 w 172612"/>
                <a:gd name="connsiteY55" fmla="*/ 22320 h 335638"/>
                <a:gd name="connsiteX56" fmla="*/ 44314 w 172612"/>
                <a:gd name="connsiteY56" fmla="*/ 16229 h 335638"/>
                <a:gd name="connsiteX57" fmla="*/ 45898 w 172612"/>
                <a:gd name="connsiteY57" fmla="*/ 12306 h 335638"/>
                <a:gd name="connsiteX58" fmla="*/ 61566 w 172612"/>
                <a:gd name="connsiteY58" fmla="*/ 19492 h 335638"/>
                <a:gd name="connsiteX59" fmla="*/ 62454 w 172612"/>
                <a:gd name="connsiteY59" fmla="*/ 22320 h 335638"/>
                <a:gd name="connsiteX60" fmla="*/ 20733 w 172612"/>
                <a:gd name="connsiteY60" fmla="*/ 6289 h 335638"/>
                <a:gd name="connsiteX61" fmla="*/ 18254 w 172612"/>
                <a:gd name="connsiteY61" fmla="*/ 7658 h 335638"/>
                <a:gd name="connsiteX62" fmla="*/ 1712 w 172612"/>
                <a:gd name="connsiteY62" fmla="*/ 4194 h 335638"/>
                <a:gd name="connsiteX63" fmla="*/ 32 w 172612"/>
                <a:gd name="connsiteY63" fmla="*/ 1774 h 335638"/>
                <a:gd name="connsiteX64" fmla="*/ 2430 w 172612"/>
                <a:gd name="connsiteY64" fmla="*/ 27 h 335638"/>
                <a:gd name="connsiteX65" fmla="*/ 19305 w 172612"/>
                <a:gd name="connsiteY65" fmla="*/ 3558 h 335638"/>
                <a:gd name="connsiteX66" fmla="*/ 20778 w 172612"/>
                <a:gd name="connsiteY66" fmla="*/ 6111 h 335638"/>
                <a:gd name="connsiteX67" fmla="*/ 20726 w 172612"/>
                <a:gd name="connsiteY67" fmla="*/ 6274 h 33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2612" h="335638">
                  <a:moveTo>
                    <a:pt x="158848" y="279202"/>
                  </a:moveTo>
                  <a:cubicBezTo>
                    <a:pt x="156790" y="284694"/>
                    <a:pt x="154481" y="290156"/>
                    <a:pt x="151987" y="295448"/>
                  </a:cubicBezTo>
                  <a:cubicBezTo>
                    <a:pt x="151491" y="296506"/>
                    <a:pt x="150248" y="296958"/>
                    <a:pt x="149219" y="296469"/>
                  </a:cubicBezTo>
                  <a:cubicBezTo>
                    <a:pt x="146317" y="295078"/>
                    <a:pt x="148960" y="293805"/>
                    <a:pt x="154977" y="277744"/>
                  </a:cubicBezTo>
                  <a:cubicBezTo>
                    <a:pt x="155384" y="276649"/>
                    <a:pt x="156583" y="276086"/>
                    <a:pt x="157656" y="276493"/>
                  </a:cubicBezTo>
                  <a:cubicBezTo>
                    <a:pt x="159521" y="277196"/>
                    <a:pt x="158863" y="279454"/>
                    <a:pt x="158848" y="279202"/>
                  </a:cubicBezTo>
                  <a:close/>
                  <a:moveTo>
                    <a:pt x="164621" y="253379"/>
                  </a:moveTo>
                  <a:cubicBezTo>
                    <a:pt x="161490" y="252676"/>
                    <a:pt x="163807" y="250759"/>
                    <a:pt x="166271" y="233899"/>
                  </a:cubicBezTo>
                  <a:cubicBezTo>
                    <a:pt x="166434" y="232744"/>
                    <a:pt x="167492" y="231938"/>
                    <a:pt x="168625" y="232093"/>
                  </a:cubicBezTo>
                  <a:cubicBezTo>
                    <a:pt x="169757" y="232249"/>
                    <a:pt x="170534" y="233314"/>
                    <a:pt x="170371" y="234462"/>
                  </a:cubicBezTo>
                  <a:cubicBezTo>
                    <a:pt x="169528" y="240234"/>
                    <a:pt x="168432" y="246059"/>
                    <a:pt x="167115" y="251773"/>
                  </a:cubicBezTo>
                  <a:cubicBezTo>
                    <a:pt x="166848" y="252920"/>
                    <a:pt x="165731" y="253631"/>
                    <a:pt x="164621" y="253379"/>
                  </a:cubicBezTo>
                  <a:close/>
                  <a:moveTo>
                    <a:pt x="138065" y="320464"/>
                  </a:moveTo>
                  <a:cubicBezTo>
                    <a:pt x="134883" y="325364"/>
                    <a:pt x="131456" y="330197"/>
                    <a:pt x="127881" y="334822"/>
                  </a:cubicBezTo>
                  <a:cubicBezTo>
                    <a:pt x="127171" y="335740"/>
                    <a:pt x="125868" y="335910"/>
                    <a:pt x="124972" y="335200"/>
                  </a:cubicBezTo>
                  <a:cubicBezTo>
                    <a:pt x="122448" y="333187"/>
                    <a:pt x="125298" y="332543"/>
                    <a:pt x="134624" y="318170"/>
                  </a:cubicBezTo>
                  <a:cubicBezTo>
                    <a:pt x="135260" y="317193"/>
                    <a:pt x="136548" y="316911"/>
                    <a:pt x="137495" y="317540"/>
                  </a:cubicBezTo>
                  <a:cubicBezTo>
                    <a:pt x="138450" y="318177"/>
                    <a:pt x="138702" y="319480"/>
                    <a:pt x="138073" y="320456"/>
                  </a:cubicBezTo>
                  <a:close/>
                  <a:moveTo>
                    <a:pt x="172488" y="206633"/>
                  </a:moveTo>
                  <a:cubicBezTo>
                    <a:pt x="172200" y="207469"/>
                    <a:pt x="171423" y="208069"/>
                    <a:pt x="170512" y="208069"/>
                  </a:cubicBezTo>
                  <a:cubicBezTo>
                    <a:pt x="169365" y="208069"/>
                    <a:pt x="168447" y="207129"/>
                    <a:pt x="168462" y="205967"/>
                  </a:cubicBezTo>
                  <a:cubicBezTo>
                    <a:pt x="168521" y="200231"/>
                    <a:pt x="168344" y="194443"/>
                    <a:pt x="167929" y="188751"/>
                  </a:cubicBezTo>
                  <a:cubicBezTo>
                    <a:pt x="167848" y="187589"/>
                    <a:pt x="168699" y="186568"/>
                    <a:pt x="169839" y="186464"/>
                  </a:cubicBezTo>
                  <a:cubicBezTo>
                    <a:pt x="170978" y="186361"/>
                    <a:pt x="171970" y="187219"/>
                    <a:pt x="172059" y="188381"/>
                  </a:cubicBezTo>
                  <a:cubicBezTo>
                    <a:pt x="172481" y="194191"/>
                    <a:pt x="172666" y="200105"/>
                    <a:pt x="172599" y="205952"/>
                  </a:cubicBezTo>
                  <a:cubicBezTo>
                    <a:pt x="172599" y="206189"/>
                    <a:pt x="172555" y="206418"/>
                    <a:pt x="172481" y="206633"/>
                  </a:cubicBezTo>
                  <a:close/>
                  <a:moveTo>
                    <a:pt x="168010" y="161322"/>
                  </a:moveTo>
                  <a:cubicBezTo>
                    <a:pt x="167781" y="161996"/>
                    <a:pt x="167219" y="162536"/>
                    <a:pt x="166486" y="162706"/>
                  </a:cubicBezTo>
                  <a:cubicBezTo>
                    <a:pt x="165368" y="162966"/>
                    <a:pt x="164265" y="162255"/>
                    <a:pt x="164029" y="161123"/>
                  </a:cubicBezTo>
                  <a:cubicBezTo>
                    <a:pt x="162852" y="155549"/>
                    <a:pt x="161431" y="149954"/>
                    <a:pt x="159788" y="144499"/>
                  </a:cubicBezTo>
                  <a:cubicBezTo>
                    <a:pt x="159455" y="143389"/>
                    <a:pt x="160076" y="142205"/>
                    <a:pt x="161164" y="141850"/>
                  </a:cubicBezTo>
                  <a:cubicBezTo>
                    <a:pt x="162260" y="141495"/>
                    <a:pt x="163414" y="142109"/>
                    <a:pt x="163747" y="143219"/>
                  </a:cubicBezTo>
                  <a:cubicBezTo>
                    <a:pt x="165420" y="148785"/>
                    <a:pt x="166871" y="154499"/>
                    <a:pt x="168077" y="160183"/>
                  </a:cubicBezTo>
                  <a:cubicBezTo>
                    <a:pt x="168158" y="160575"/>
                    <a:pt x="168129" y="160967"/>
                    <a:pt x="168003" y="161322"/>
                  </a:cubicBezTo>
                  <a:close/>
                  <a:moveTo>
                    <a:pt x="153859" y="118247"/>
                  </a:moveTo>
                  <a:cubicBezTo>
                    <a:pt x="153682" y="118773"/>
                    <a:pt x="153304" y="119224"/>
                    <a:pt x="152771" y="119476"/>
                  </a:cubicBezTo>
                  <a:cubicBezTo>
                    <a:pt x="151735" y="119979"/>
                    <a:pt x="150499" y="119535"/>
                    <a:pt x="150025" y="118484"/>
                  </a:cubicBezTo>
                  <a:cubicBezTo>
                    <a:pt x="147679" y="113318"/>
                    <a:pt x="145081" y="108196"/>
                    <a:pt x="142313" y="103252"/>
                  </a:cubicBezTo>
                  <a:cubicBezTo>
                    <a:pt x="141751" y="102246"/>
                    <a:pt x="142099" y="100958"/>
                    <a:pt x="143098" y="100366"/>
                  </a:cubicBezTo>
                  <a:cubicBezTo>
                    <a:pt x="144097" y="99781"/>
                    <a:pt x="145355" y="100114"/>
                    <a:pt x="145918" y="101121"/>
                  </a:cubicBezTo>
                  <a:cubicBezTo>
                    <a:pt x="148745" y="106168"/>
                    <a:pt x="151387" y="111394"/>
                    <a:pt x="153785" y="116663"/>
                  </a:cubicBezTo>
                  <a:cubicBezTo>
                    <a:pt x="154022" y="117181"/>
                    <a:pt x="154030" y="117744"/>
                    <a:pt x="153859" y="118247"/>
                  </a:cubicBezTo>
                  <a:close/>
                  <a:moveTo>
                    <a:pt x="130782" y="79465"/>
                  </a:moveTo>
                  <a:cubicBezTo>
                    <a:pt x="130656" y="79842"/>
                    <a:pt x="130420" y="80190"/>
                    <a:pt x="130087" y="80449"/>
                  </a:cubicBezTo>
                  <a:cubicBezTo>
                    <a:pt x="129176" y="81167"/>
                    <a:pt x="127874" y="81004"/>
                    <a:pt x="127185" y="80086"/>
                  </a:cubicBezTo>
                  <a:cubicBezTo>
                    <a:pt x="123781" y="75579"/>
                    <a:pt x="120147" y="71168"/>
                    <a:pt x="116379" y="66971"/>
                  </a:cubicBezTo>
                  <a:cubicBezTo>
                    <a:pt x="115610" y="66120"/>
                    <a:pt x="115676" y="64788"/>
                    <a:pt x="116527" y="63989"/>
                  </a:cubicBezTo>
                  <a:cubicBezTo>
                    <a:pt x="117379" y="63197"/>
                    <a:pt x="118689" y="63241"/>
                    <a:pt x="119451" y="64100"/>
                  </a:cubicBezTo>
                  <a:cubicBezTo>
                    <a:pt x="123300" y="68385"/>
                    <a:pt x="127008" y="72885"/>
                    <a:pt x="130486" y="77481"/>
                  </a:cubicBezTo>
                  <a:cubicBezTo>
                    <a:pt x="130923" y="78059"/>
                    <a:pt x="131012" y="78806"/>
                    <a:pt x="130790" y="79457"/>
                  </a:cubicBezTo>
                  <a:close/>
                  <a:moveTo>
                    <a:pt x="99505" y="47514"/>
                  </a:moveTo>
                  <a:cubicBezTo>
                    <a:pt x="97432" y="50052"/>
                    <a:pt x="96914" y="47151"/>
                    <a:pt x="83178" y="37470"/>
                  </a:cubicBezTo>
                  <a:cubicBezTo>
                    <a:pt x="80942" y="35894"/>
                    <a:pt x="83326" y="32415"/>
                    <a:pt x="85568" y="33992"/>
                  </a:cubicBezTo>
                  <a:cubicBezTo>
                    <a:pt x="90253" y="37292"/>
                    <a:pt x="94857" y="40845"/>
                    <a:pt x="99253" y="44546"/>
                  </a:cubicBezTo>
                  <a:cubicBezTo>
                    <a:pt x="100126" y="45278"/>
                    <a:pt x="100245" y="46603"/>
                    <a:pt x="99505" y="47514"/>
                  </a:cubicBezTo>
                  <a:close/>
                  <a:moveTo>
                    <a:pt x="62454" y="22320"/>
                  </a:moveTo>
                  <a:cubicBezTo>
                    <a:pt x="60974" y="25251"/>
                    <a:pt x="59864" y="22564"/>
                    <a:pt x="44314" y="16229"/>
                  </a:cubicBezTo>
                  <a:cubicBezTo>
                    <a:pt x="41790" y="15200"/>
                    <a:pt x="43366" y="11277"/>
                    <a:pt x="45898" y="12306"/>
                  </a:cubicBezTo>
                  <a:cubicBezTo>
                    <a:pt x="51204" y="14467"/>
                    <a:pt x="56474" y="16887"/>
                    <a:pt x="61566" y="19492"/>
                  </a:cubicBezTo>
                  <a:cubicBezTo>
                    <a:pt x="62595" y="20018"/>
                    <a:pt x="62972" y="21306"/>
                    <a:pt x="62454" y="22320"/>
                  </a:cubicBezTo>
                  <a:close/>
                  <a:moveTo>
                    <a:pt x="20733" y="6289"/>
                  </a:moveTo>
                  <a:cubicBezTo>
                    <a:pt x="20378" y="7317"/>
                    <a:pt x="19305" y="7932"/>
                    <a:pt x="18254" y="7658"/>
                  </a:cubicBezTo>
                  <a:cubicBezTo>
                    <a:pt x="12792" y="6274"/>
                    <a:pt x="7226" y="5104"/>
                    <a:pt x="1712" y="4194"/>
                  </a:cubicBezTo>
                  <a:cubicBezTo>
                    <a:pt x="587" y="4009"/>
                    <a:pt x="-168" y="2921"/>
                    <a:pt x="32" y="1774"/>
                  </a:cubicBezTo>
                  <a:cubicBezTo>
                    <a:pt x="239" y="619"/>
                    <a:pt x="1305" y="-158"/>
                    <a:pt x="2430" y="27"/>
                  </a:cubicBezTo>
                  <a:cubicBezTo>
                    <a:pt x="8055" y="960"/>
                    <a:pt x="13732" y="2144"/>
                    <a:pt x="19305" y="3558"/>
                  </a:cubicBezTo>
                  <a:cubicBezTo>
                    <a:pt x="20408" y="3839"/>
                    <a:pt x="21074" y="4979"/>
                    <a:pt x="20778" y="6111"/>
                  </a:cubicBezTo>
                  <a:cubicBezTo>
                    <a:pt x="20763" y="6170"/>
                    <a:pt x="20748" y="6222"/>
                    <a:pt x="20726" y="6274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9" name="자유형: 도형 208">
              <a:extLst>
                <a:ext uri="{FF2B5EF4-FFF2-40B4-BE49-F238E27FC236}">
                  <a16:creationId xmlns:a16="http://schemas.microsoft.com/office/drawing/2014/main" id="{C0F1A6A7-9F4F-9B2E-1C67-3B231BE416B2}"/>
                </a:ext>
              </a:extLst>
            </p:cNvPr>
            <p:cNvSpPr/>
            <p:nvPr/>
          </p:nvSpPr>
          <p:spPr>
            <a:xfrm>
              <a:off x="2802939" y="4518316"/>
              <a:ext cx="10329" cy="9999"/>
            </a:xfrm>
            <a:custGeom>
              <a:avLst/>
              <a:gdLst>
                <a:gd name="connsiteX0" fmla="*/ 9677 w 10329"/>
                <a:gd name="connsiteY0" fmla="*/ 3621 h 9999"/>
                <a:gd name="connsiteX1" fmla="*/ 581 w 10329"/>
                <a:gd name="connsiteY1" fmla="*/ 9298 h 9999"/>
                <a:gd name="connsiteX2" fmla="*/ 6827 w 10329"/>
                <a:gd name="connsiteY2" fmla="*/ 601 h 9999"/>
                <a:gd name="connsiteX3" fmla="*/ 9758 w 10329"/>
                <a:gd name="connsiteY3" fmla="*/ 631 h 9999"/>
                <a:gd name="connsiteX4" fmla="*/ 9684 w 10329"/>
                <a:gd name="connsiteY4" fmla="*/ 3614 h 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29" h="9999">
                  <a:moveTo>
                    <a:pt x="9677" y="3621"/>
                  </a:moveTo>
                  <a:cubicBezTo>
                    <a:pt x="4444" y="8765"/>
                    <a:pt x="2357" y="11341"/>
                    <a:pt x="581" y="9298"/>
                  </a:cubicBezTo>
                  <a:cubicBezTo>
                    <a:pt x="-1277" y="7174"/>
                    <a:pt x="1461" y="5871"/>
                    <a:pt x="6827" y="601"/>
                  </a:cubicBezTo>
                  <a:cubicBezTo>
                    <a:pt x="7656" y="-213"/>
                    <a:pt x="8966" y="-198"/>
                    <a:pt x="9758" y="631"/>
                  </a:cubicBezTo>
                  <a:cubicBezTo>
                    <a:pt x="10550" y="1460"/>
                    <a:pt x="10513" y="2800"/>
                    <a:pt x="9684" y="3614"/>
                  </a:cubicBezTo>
                  <a:close/>
                </a:path>
              </a:pathLst>
            </a:custGeom>
            <a:grpFill/>
            <a:ln w="7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81" name="자유형: 도형 180">
            <a:extLst>
              <a:ext uri="{FF2B5EF4-FFF2-40B4-BE49-F238E27FC236}">
                <a16:creationId xmlns:a16="http://schemas.microsoft.com/office/drawing/2014/main" id="{34F91586-E77B-755C-B8E0-54BC2EBA2FC3}"/>
              </a:ext>
            </a:extLst>
          </p:cNvPr>
          <p:cNvSpPr/>
          <p:nvPr/>
        </p:nvSpPr>
        <p:spPr>
          <a:xfrm>
            <a:off x="2514164" y="4213732"/>
            <a:ext cx="310052" cy="316478"/>
          </a:xfrm>
          <a:custGeom>
            <a:avLst/>
            <a:gdLst>
              <a:gd name="connsiteX0" fmla="*/ 245392 w 310052"/>
              <a:gd name="connsiteY0" fmla="*/ 286727 h 316478"/>
              <a:gd name="connsiteX1" fmla="*/ 240789 w 310052"/>
              <a:gd name="connsiteY1" fmla="*/ 256886 h 316478"/>
              <a:gd name="connsiteX2" fmla="*/ 267529 w 310052"/>
              <a:gd name="connsiteY2" fmla="*/ 223580 h 316478"/>
              <a:gd name="connsiteX3" fmla="*/ 299480 w 310052"/>
              <a:gd name="connsiteY3" fmla="*/ 220331 h 316478"/>
              <a:gd name="connsiteX4" fmla="*/ 309946 w 310052"/>
              <a:gd name="connsiteY4" fmla="*/ 185471 h 316478"/>
              <a:gd name="connsiteX5" fmla="*/ 309050 w 310052"/>
              <a:gd name="connsiteY5" fmla="*/ 182747 h 316478"/>
              <a:gd name="connsiteX6" fmla="*/ 285040 w 310052"/>
              <a:gd name="connsiteY6" fmla="*/ 165266 h 316478"/>
              <a:gd name="connsiteX7" fmla="*/ 281051 w 310052"/>
              <a:gd name="connsiteY7" fmla="*/ 122790 h 316478"/>
              <a:gd name="connsiteX8" fmla="*/ 301345 w 310052"/>
              <a:gd name="connsiteY8" fmla="*/ 100372 h 316478"/>
              <a:gd name="connsiteX9" fmla="*/ 301715 w 310052"/>
              <a:gd name="connsiteY9" fmla="*/ 97507 h 316478"/>
              <a:gd name="connsiteX10" fmla="*/ 285011 w 310052"/>
              <a:gd name="connsiteY10" fmla="*/ 65667 h 316478"/>
              <a:gd name="connsiteX11" fmla="*/ 282472 w 310052"/>
              <a:gd name="connsiteY11" fmla="*/ 64409 h 316478"/>
              <a:gd name="connsiteX12" fmla="*/ 253097 w 310052"/>
              <a:gd name="connsiteY12" fmla="*/ 69516 h 316478"/>
              <a:gd name="connsiteX13" fmla="*/ 220761 w 310052"/>
              <a:gd name="connsiteY13" fmla="*/ 42753 h 316478"/>
              <a:gd name="connsiteX14" fmla="*/ 219747 w 310052"/>
              <a:gd name="connsiteY14" fmla="*/ 12534 h 316478"/>
              <a:gd name="connsiteX15" fmla="*/ 218022 w 310052"/>
              <a:gd name="connsiteY15" fmla="*/ 10269 h 316478"/>
              <a:gd name="connsiteX16" fmla="*/ 183925 w 310052"/>
              <a:gd name="connsiteY16" fmla="*/ 100 h 316478"/>
              <a:gd name="connsiteX17" fmla="*/ 181231 w 310052"/>
              <a:gd name="connsiteY17" fmla="*/ 1047 h 316478"/>
              <a:gd name="connsiteX18" fmla="*/ 163727 w 310052"/>
              <a:gd name="connsiteY18" fmla="*/ 25745 h 316478"/>
              <a:gd name="connsiteX19" fmla="*/ 121954 w 310052"/>
              <a:gd name="connsiteY19" fmla="*/ 30400 h 316478"/>
              <a:gd name="connsiteX20" fmla="*/ 97412 w 310052"/>
              <a:gd name="connsiteY20" fmla="*/ 9706 h 316478"/>
              <a:gd name="connsiteX21" fmla="*/ 64632 w 310052"/>
              <a:gd name="connsiteY21" fmla="*/ 29771 h 316478"/>
              <a:gd name="connsiteX22" fmla="*/ 69235 w 310052"/>
              <a:gd name="connsiteY22" fmla="*/ 59613 h 316478"/>
              <a:gd name="connsiteX23" fmla="*/ 42495 w 310052"/>
              <a:gd name="connsiteY23" fmla="*/ 92919 h 316478"/>
              <a:gd name="connsiteX24" fmla="*/ 10544 w 310052"/>
              <a:gd name="connsiteY24" fmla="*/ 96168 h 316478"/>
              <a:gd name="connsiteX25" fmla="*/ 974 w 310052"/>
              <a:gd name="connsiteY25" fmla="*/ 133759 h 316478"/>
              <a:gd name="connsiteX26" fmla="*/ 24983 w 310052"/>
              <a:gd name="connsiteY26" fmla="*/ 151240 h 316478"/>
              <a:gd name="connsiteX27" fmla="*/ 28973 w 310052"/>
              <a:gd name="connsiteY27" fmla="*/ 193716 h 316478"/>
              <a:gd name="connsiteX28" fmla="*/ 8301 w 310052"/>
              <a:gd name="connsiteY28" fmla="*/ 218999 h 316478"/>
              <a:gd name="connsiteX29" fmla="*/ 27544 w 310052"/>
              <a:gd name="connsiteY29" fmla="*/ 252097 h 316478"/>
              <a:gd name="connsiteX30" fmla="*/ 56920 w 310052"/>
              <a:gd name="connsiteY30" fmla="*/ 246990 h 316478"/>
              <a:gd name="connsiteX31" fmla="*/ 89263 w 310052"/>
              <a:gd name="connsiteY31" fmla="*/ 273753 h 316478"/>
              <a:gd name="connsiteX32" fmla="*/ 92001 w 310052"/>
              <a:gd name="connsiteY32" fmla="*/ 306245 h 316478"/>
              <a:gd name="connsiteX33" fmla="*/ 128786 w 310052"/>
              <a:gd name="connsiteY33" fmla="*/ 315466 h 316478"/>
              <a:gd name="connsiteX34" fmla="*/ 146290 w 310052"/>
              <a:gd name="connsiteY34" fmla="*/ 290769 h 316478"/>
              <a:gd name="connsiteX35" fmla="*/ 188062 w 310052"/>
              <a:gd name="connsiteY35" fmla="*/ 286113 h 316478"/>
              <a:gd name="connsiteX36" fmla="*/ 212605 w 310052"/>
              <a:gd name="connsiteY36" fmla="*/ 306807 h 316478"/>
              <a:gd name="connsiteX37" fmla="*/ 245385 w 310052"/>
              <a:gd name="connsiteY37" fmla="*/ 286742 h 316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0052" h="316478">
                <a:moveTo>
                  <a:pt x="245392" y="286727"/>
                </a:moveTo>
                <a:lnTo>
                  <a:pt x="240789" y="256886"/>
                </a:lnTo>
                <a:cubicBezTo>
                  <a:pt x="251246" y="247442"/>
                  <a:pt x="260335" y="236251"/>
                  <a:pt x="267529" y="223580"/>
                </a:cubicBezTo>
                <a:cubicBezTo>
                  <a:pt x="296372" y="221552"/>
                  <a:pt x="298540" y="223454"/>
                  <a:pt x="299480" y="220331"/>
                </a:cubicBezTo>
                <a:lnTo>
                  <a:pt x="309946" y="185471"/>
                </a:lnTo>
                <a:cubicBezTo>
                  <a:pt x="310249" y="184450"/>
                  <a:pt x="309894" y="183354"/>
                  <a:pt x="309050" y="182747"/>
                </a:cubicBezTo>
                <a:lnTo>
                  <a:pt x="285040" y="165266"/>
                </a:lnTo>
                <a:cubicBezTo>
                  <a:pt x="286010" y="150737"/>
                  <a:pt x="284589" y="136416"/>
                  <a:pt x="281051" y="122790"/>
                </a:cubicBezTo>
                <a:lnTo>
                  <a:pt x="301345" y="100372"/>
                </a:lnTo>
                <a:cubicBezTo>
                  <a:pt x="302056" y="99587"/>
                  <a:pt x="302204" y="98433"/>
                  <a:pt x="301715" y="97507"/>
                </a:cubicBezTo>
                <a:lnTo>
                  <a:pt x="285011" y="65667"/>
                </a:lnTo>
                <a:cubicBezTo>
                  <a:pt x="284522" y="64735"/>
                  <a:pt x="283501" y="64231"/>
                  <a:pt x="282472" y="64409"/>
                </a:cubicBezTo>
                <a:lnTo>
                  <a:pt x="253097" y="69516"/>
                </a:lnTo>
                <a:cubicBezTo>
                  <a:pt x="243964" y="58999"/>
                  <a:pt x="233099" y="49903"/>
                  <a:pt x="220761" y="42753"/>
                </a:cubicBezTo>
                <a:lnTo>
                  <a:pt x="219747" y="12534"/>
                </a:lnTo>
                <a:cubicBezTo>
                  <a:pt x="219710" y="11475"/>
                  <a:pt x="219021" y="10565"/>
                  <a:pt x="218022" y="10269"/>
                </a:cubicBezTo>
                <a:lnTo>
                  <a:pt x="183925" y="100"/>
                </a:lnTo>
                <a:cubicBezTo>
                  <a:pt x="182926" y="-196"/>
                  <a:pt x="181845" y="181"/>
                  <a:pt x="181231" y="1047"/>
                </a:cubicBezTo>
                <a:lnTo>
                  <a:pt x="163727" y="25745"/>
                </a:lnTo>
                <a:cubicBezTo>
                  <a:pt x="149472" y="24960"/>
                  <a:pt x="135380" y="26611"/>
                  <a:pt x="121954" y="30400"/>
                </a:cubicBezTo>
                <a:cubicBezTo>
                  <a:pt x="100313" y="10979"/>
                  <a:pt x="100210" y="8160"/>
                  <a:pt x="97412" y="9706"/>
                </a:cubicBezTo>
                <a:cubicBezTo>
                  <a:pt x="66808" y="27373"/>
                  <a:pt x="64128" y="26500"/>
                  <a:pt x="64632" y="29771"/>
                </a:cubicBezTo>
                <a:lnTo>
                  <a:pt x="69235" y="59613"/>
                </a:lnTo>
                <a:cubicBezTo>
                  <a:pt x="58770" y="69057"/>
                  <a:pt x="49689" y="80248"/>
                  <a:pt x="42495" y="92919"/>
                </a:cubicBezTo>
                <a:cubicBezTo>
                  <a:pt x="13667" y="94947"/>
                  <a:pt x="11484" y="93044"/>
                  <a:pt x="10544" y="96168"/>
                </a:cubicBezTo>
                <a:cubicBezTo>
                  <a:pt x="737" y="130983"/>
                  <a:pt x="-1609" y="131879"/>
                  <a:pt x="974" y="133759"/>
                </a:cubicBezTo>
                <a:lnTo>
                  <a:pt x="24983" y="151240"/>
                </a:lnTo>
                <a:cubicBezTo>
                  <a:pt x="24014" y="165769"/>
                  <a:pt x="25435" y="180090"/>
                  <a:pt x="28973" y="193716"/>
                </a:cubicBezTo>
                <a:cubicBezTo>
                  <a:pt x="9826" y="215757"/>
                  <a:pt x="6798" y="216127"/>
                  <a:pt x="8301" y="218999"/>
                </a:cubicBezTo>
                <a:cubicBezTo>
                  <a:pt x="25390" y="250217"/>
                  <a:pt x="24369" y="252645"/>
                  <a:pt x="27544" y="252097"/>
                </a:cubicBezTo>
                <a:lnTo>
                  <a:pt x="56920" y="246990"/>
                </a:lnTo>
                <a:cubicBezTo>
                  <a:pt x="66053" y="257507"/>
                  <a:pt x="76918" y="266604"/>
                  <a:pt x="89263" y="273753"/>
                </a:cubicBezTo>
                <a:cubicBezTo>
                  <a:pt x="90825" y="302581"/>
                  <a:pt x="88886" y="305312"/>
                  <a:pt x="92001" y="306245"/>
                </a:cubicBezTo>
                <a:cubicBezTo>
                  <a:pt x="125914" y="315696"/>
                  <a:pt x="126891" y="318131"/>
                  <a:pt x="128786" y="315466"/>
                </a:cubicBezTo>
                <a:lnTo>
                  <a:pt x="146290" y="290769"/>
                </a:lnTo>
                <a:cubicBezTo>
                  <a:pt x="160544" y="291553"/>
                  <a:pt x="174636" y="289903"/>
                  <a:pt x="188062" y="286113"/>
                </a:cubicBezTo>
                <a:cubicBezTo>
                  <a:pt x="209629" y="305467"/>
                  <a:pt x="209792" y="308361"/>
                  <a:pt x="212605" y="306807"/>
                </a:cubicBezTo>
                <a:cubicBezTo>
                  <a:pt x="243209" y="289140"/>
                  <a:pt x="245888" y="290014"/>
                  <a:pt x="245385" y="286742"/>
                </a:cubicBezTo>
                <a:close/>
              </a:path>
            </a:pathLst>
          </a:custGeom>
          <a:solidFill>
            <a:schemeClr val="accent3"/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2" name="자유형: 도형 181">
            <a:extLst>
              <a:ext uri="{FF2B5EF4-FFF2-40B4-BE49-F238E27FC236}">
                <a16:creationId xmlns:a16="http://schemas.microsoft.com/office/drawing/2014/main" id="{116DD4C1-CF2F-38ED-CE86-7AB0FC372786}"/>
              </a:ext>
            </a:extLst>
          </p:cNvPr>
          <p:cNvSpPr/>
          <p:nvPr/>
        </p:nvSpPr>
        <p:spPr>
          <a:xfrm>
            <a:off x="2634401" y="4336571"/>
            <a:ext cx="69558" cy="70819"/>
          </a:xfrm>
          <a:custGeom>
            <a:avLst/>
            <a:gdLst>
              <a:gd name="connsiteX0" fmla="*/ 33018 w 69558"/>
              <a:gd name="connsiteY0" fmla="*/ 70795 h 70819"/>
              <a:gd name="connsiteX1" fmla="*/ 45 w 69558"/>
              <a:gd name="connsiteY1" fmla="*/ 34114 h 70819"/>
              <a:gd name="connsiteX2" fmla="*/ 36541 w 69558"/>
              <a:gd name="connsiteY2" fmla="*/ 24 h 70819"/>
              <a:gd name="connsiteX3" fmla="*/ 69513 w 69558"/>
              <a:gd name="connsiteY3" fmla="*/ 36705 h 70819"/>
              <a:gd name="connsiteX4" fmla="*/ 69513 w 69558"/>
              <a:gd name="connsiteY4" fmla="*/ 36705 h 70819"/>
              <a:gd name="connsiteX5" fmla="*/ 33018 w 69558"/>
              <a:gd name="connsiteY5" fmla="*/ 70795 h 70819"/>
              <a:gd name="connsiteX6" fmla="*/ 66404 w 69558"/>
              <a:gd name="connsiteY6" fmla="*/ 36586 h 70819"/>
              <a:gd name="connsiteX7" fmla="*/ 66404 w 69558"/>
              <a:gd name="connsiteY7" fmla="*/ 36564 h 70819"/>
              <a:gd name="connsiteX8" fmla="*/ 66404 w 69558"/>
              <a:gd name="connsiteY8" fmla="*/ 36586 h 70819"/>
              <a:gd name="connsiteX9" fmla="*/ 6247 w 69558"/>
              <a:gd name="connsiteY9" fmla="*/ 34344 h 70819"/>
              <a:gd name="connsiteX10" fmla="*/ 33328 w 69558"/>
              <a:gd name="connsiteY10" fmla="*/ 64467 h 70819"/>
              <a:gd name="connsiteX11" fmla="*/ 63303 w 69558"/>
              <a:gd name="connsiteY11" fmla="*/ 36468 h 70819"/>
              <a:gd name="connsiteX12" fmla="*/ 36222 w 69558"/>
              <a:gd name="connsiteY12" fmla="*/ 6345 h 70819"/>
              <a:gd name="connsiteX13" fmla="*/ 6255 w 69558"/>
              <a:gd name="connsiteY13" fmla="*/ 34344 h 70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9558" h="70819">
                <a:moveTo>
                  <a:pt x="33018" y="70795"/>
                </a:moveTo>
                <a:cubicBezTo>
                  <a:pt x="13863" y="70084"/>
                  <a:pt x="-925" y="53624"/>
                  <a:pt x="45" y="34114"/>
                </a:cubicBezTo>
                <a:cubicBezTo>
                  <a:pt x="1022" y="14605"/>
                  <a:pt x="17386" y="-694"/>
                  <a:pt x="36541" y="24"/>
                </a:cubicBezTo>
                <a:cubicBezTo>
                  <a:pt x="55695" y="742"/>
                  <a:pt x="70483" y="17195"/>
                  <a:pt x="69513" y="36705"/>
                </a:cubicBezTo>
                <a:lnTo>
                  <a:pt x="69513" y="36705"/>
                </a:lnTo>
                <a:cubicBezTo>
                  <a:pt x="68543" y="56222"/>
                  <a:pt x="52165" y="71513"/>
                  <a:pt x="33018" y="70795"/>
                </a:cubicBezTo>
                <a:close/>
                <a:moveTo>
                  <a:pt x="66404" y="36586"/>
                </a:moveTo>
                <a:lnTo>
                  <a:pt x="66404" y="36564"/>
                </a:lnTo>
                <a:cubicBezTo>
                  <a:pt x="66404" y="36564"/>
                  <a:pt x="66404" y="36586"/>
                  <a:pt x="66404" y="36586"/>
                </a:cubicBezTo>
                <a:close/>
                <a:moveTo>
                  <a:pt x="6247" y="34344"/>
                </a:moveTo>
                <a:cubicBezTo>
                  <a:pt x="5455" y="50182"/>
                  <a:pt x="17364" y="63875"/>
                  <a:pt x="33328" y="64467"/>
                </a:cubicBezTo>
                <a:cubicBezTo>
                  <a:pt x="49056" y="65052"/>
                  <a:pt x="62504" y="52492"/>
                  <a:pt x="63303" y="36468"/>
                </a:cubicBezTo>
                <a:cubicBezTo>
                  <a:pt x="64103" y="20444"/>
                  <a:pt x="51950" y="6930"/>
                  <a:pt x="36222" y="6345"/>
                </a:cubicBezTo>
                <a:cubicBezTo>
                  <a:pt x="20472" y="5760"/>
                  <a:pt x="7047" y="18350"/>
                  <a:pt x="6255" y="3434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3" name="자유형: 도형 182">
            <a:extLst>
              <a:ext uri="{FF2B5EF4-FFF2-40B4-BE49-F238E27FC236}">
                <a16:creationId xmlns:a16="http://schemas.microsoft.com/office/drawing/2014/main" id="{0DB34DCA-FDAE-2DF0-50D8-B2765C45490C}"/>
              </a:ext>
            </a:extLst>
          </p:cNvPr>
          <p:cNvSpPr/>
          <p:nvPr/>
        </p:nvSpPr>
        <p:spPr>
          <a:xfrm>
            <a:off x="2579784" y="4280497"/>
            <a:ext cx="178203" cy="181633"/>
          </a:xfrm>
          <a:custGeom>
            <a:avLst/>
            <a:gdLst>
              <a:gd name="connsiteX0" fmla="*/ 173089 w 178203"/>
              <a:gd name="connsiteY0" fmla="*/ 119801 h 181633"/>
              <a:gd name="connsiteX1" fmla="*/ 173089 w 178203"/>
              <a:gd name="connsiteY1" fmla="*/ 119801 h 181633"/>
              <a:gd name="connsiteX2" fmla="*/ 166775 w 178203"/>
              <a:gd name="connsiteY2" fmla="*/ 134137 h 181633"/>
              <a:gd name="connsiteX3" fmla="*/ 163038 w 178203"/>
              <a:gd name="connsiteY3" fmla="*/ 135632 h 181633"/>
              <a:gd name="connsiteX4" fmla="*/ 162549 w 178203"/>
              <a:gd name="connsiteY4" fmla="*/ 135410 h 181633"/>
              <a:gd name="connsiteX5" fmla="*/ 161358 w 178203"/>
              <a:gd name="connsiteY5" fmla="*/ 131125 h 181633"/>
              <a:gd name="connsiteX6" fmla="*/ 168293 w 178203"/>
              <a:gd name="connsiteY6" fmla="*/ 114487 h 181633"/>
              <a:gd name="connsiteX7" fmla="*/ 168293 w 178203"/>
              <a:gd name="connsiteY7" fmla="*/ 114487 h 181633"/>
              <a:gd name="connsiteX8" fmla="*/ 116573 w 178203"/>
              <a:gd name="connsiteY8" fmla="*/ 10788 h 181633"/>
              <a:gd name="connsiteX9" fmla="*/ 113338 w 178203"/>
              <a:gd name="connsiteY9" fmla="*/ 9752 h 181633"/>
              <a:gd name="connsiteX10" fmla="*/ 9692 w 178203"/>
              <a:gd name="connsiteY10" fmla="*/ 67186 h 181633"/>
              <a:gd name="connsiteX11" fmla="*/ 64646 w 178203"/>
              <a:gd name="connsiteY11" fmla="*/ 171921 h 181633"/>
              <a:gd name="connsiteX12" fmla="*/ 110585 w 178203"/>
              <a:gd name="connsiteY12" fmla="*/ 172631 h 181633"/>
              <a:gd name="connsiteX13" fmla="*/ 110304 w 178203"/>
              <a:gd name="connsiteY13" fmla="*/ 178693 h 181633"/>
              <a:gd name="connsiteX14" fmla="*/ 59346 w 178203"/>
              <a:gd name="connsiteY14" fmla="*/ 176879 h 181633"/>
              <a:gd name="connsiteX15" fmla="*/ 47223 w 178203"/>
              <a:gd name="connsiteY15" fmla="*/ 11225 h 181633"/>
              <a:gd name="connsiteX16" fmla="*/ 115167 w 178203"/>
              <a:gd name="connsiteY16" fmla="*/ 3676 h 181633"/>
              <a:gd name="connsiteX17" fmla="*/ 118667 w 178203"/>
              <a:gd name="connsiteY17" fmla="*/ 4801 h 181633"/>
              <a:gd name="connsiteX18" fmla="*/ 167774 w 178203"/>
              <a:gd name="connsiteY18" fmla="*/ 47180 h 181633"/>
              <a:gd name="connsiteX19" fmla="*/ 174236 w 178203"/>
              <a:gd name="connsiteY19" fmla="*/ 116256 h 181633"/>
              <a:gd name="connsiteX20" fmla="*/ 173096 w 178203"/>
              <a:gd name="connsiteY20" fmla="*/ 119801 h 181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203" h="181633">
                <a:moveTo>
                  <a:pt x="173089" y="119801"/>
                </a:moveTo>
                <a:lnTo>
                  <a:pt x="173089" y="119801"/>
                </a:lnTo>
                <a:cubicBezTo>
                  <a:pt x="171379" y="124760"/>
                  <a:pt x="169270" y="129571"/>
                  <a:pt x="166775" y="134137"/>
                </a:cubicBezTo>
                <a:cubicBezTo>
                  <a:pt x="166028" y="135514"/>
                  <a:pt x="164437" y="136113"/>
                  <a:pt x="163038" y="135632"/>
                </a:cubicBezTo>
                <a:cubicBezTo>
                  <a:pt x="162867" y="135573"/>
                  <a:pt x="162705" y="135499"/>
                  <a:pt x="162549" y="135410"/>
                </a:cubicBezTo>
                <a:cubicBezTo>
                  <a:pt x="161054" y="134581"/>
                  <a:pt x="160521" y="132650"/>
                  <a:pt x="161358" y="131125"/>
                </a:cubicBezTo>
                <a:cubicBezTo>
                  <a:pt x="164222" y="125870"/>
                  <a:pt x="166553" y="120267"/>
                  <a:pt x="168293" y="114487"/>
                </a:cubicBezTo>
                <a:lnTo>
                  <a:pt x="168293" y="114487"/>
                </a:lnTo>
                <a:cubicBezTo>
                  <a:pt x="181385" y="70886"/>
                  <a:pt x="158271" y="25132"/>
                  <a:pt x="116573" y="10788"/>
                </a:cubicBezTo>
                <a:cubicBezTo>
                  <a:pt x="115507" y="10426"/>
                  <a:pt x="114434" y="10078"/>
                  <a:pt x="113338" y="9752"/>
                </a:cubicBezTo>
                <a:cubicBezTo>
                  <a:pt x="69345" y="-3370"/>
                  <a:pt x="23110" y="22549"/>
                  <a:pt x="9692" y="67186"/>
                </a:cubicBezTo>
                <a:cubicBezTo>
                  <a:pt x="-3690" y="111763"/>
                  <a:pt x="20771" y="158813"/>
                  <a:pt x="64646" y="171921"/>
                </a:cubicBezTo>
                <a:cubicBezTo>
                  <a:pt x="90765" y="179707"/>
                  <a:pt x="107891" y="171706"/>
                  <a:pt x="110585" y="172631"/>
                </a:cubicBezTo>
                <a:cubicBezTo>
                  <a:pt x="113494" y="173630"/>
                  <a:pt x="113287" y="177901"/>
                  <a:pt x="110304" y="178693"/>
                </a:cubicBezTo>
                <a:cubicBezTo>
                  <a:pt x="94006" y="183022"/>
                  <a:pt x="76273" y="182697"/>
                  <a:pt x="59346" y="176879"/>
                </a:cubicBezTo>
                <a:cubicBezTo>
                  <a:pt x="-13689" y="151760"/>
                  <a:pt x="-21157" y="49112"/>
                  <a:pt x="47223" y="11225"/>
                </a:cubicBezTo>
                <a:cubicBezTo>
                  <a:pt x="68265" y="-432"/>
                  <a:pt x="92393" y="-3119"/>
                  <a:pt x="115167" y="3676"/>
                </a:cubicBezTo>
                <a:cubicBezTo>
                  <a:pt x="116343" y="4023"/>
                  <a:pt x="117513" y="4401"/>
                  <a:pt x="118667" y="4801"/>
                </a:cubicBezTo>
                <a:cubicBezTo>
                  <a:pt x="139850" y="12083"/>
                  <a:pt x="157191" y="27019"/>
                  <a:pt x="167774" y="47180"/>
                </a:cubicBezTo>
                <a:cubicBezTo>
                  <a:pt x="178928" y="68444"/>
                  <a:pt x="181223" y="92979"/>
                  <a:pt x="174236" y="116256"/>
                </a:cubicBezTo>
                <a:cubicBezTo>
                  <a:pt x="173881" y="117447"/>
                  <a:pt x="173496" y="118624"/>
                  <a:pt x="173096" y="11980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4" name="자유형: 도형 183">
            <a:extLst>
              <a:ext uri="{FF2B5EF4-FFF2-40B4-BE49-F238E27FC236}">
                <a16:creationId xmlns:a16="http://schemas.microsoft.com/office/drawing/2014/main" id="{B6069E67-C9BE-F5BC-DD85-962CB345B79A}"/>
              </a:ext>
            </a:extLst>
          </p:cNvPr>
          <p:cNvSpPr/>
          <p:nvPr/>
        </p:nvSpPr>
        <p:spPr>
          <a:xfrm>
            <a:off x="2215476" y="4647507"/>
            <a:ext cx="716254" cy="1008470"/>
          </a:xfrm>
          <a:custGeom>
            <a:avLst/>
            <a:gdLst>
              <a:gd name="connsiteX0" fmla="*/ 461711 w 716254"/>
              <a:gd name="connsiteY0" fmla="*/ 825194 h 1008470"/>
              <a:gd name="connsiteX1" fmla="*/ 491827 w 716254"/>
              <a:gd name="connsiteY1" fmla="*/ 929011 h 1008470"/>
              <a:gd name="connsiteX2" fmla="*/ 281809 w 716254"/>
              <a:gd name="connsiteY2" fmla="*/ 991463 h 1008470"/>
              <a:gd name="connsiteX3" fmla="*/ 265157 w 716254"/>
              <a:gd name="connsiteY3" fmla="*/ 822196 h 1008470"/>
              <a:gd name="connsiteX4" fmla="*/ 243249 w 716254"/>
              <a:gd name="connsiteY4" fmla="*/ 788484 h 1008470"/>
              <a:gd name="connsiteX5" fmla="*/ 0 w 716254"/>
              <a:gd name="connsiteY5" fmla="*/ 788484 h 1008470"/>
              <a:gd name="connsiteX6" fmla="*/ 0 w 716254"/>
              <a:gd name="connsiteY6" fmla="*/ 514490 h 1008470"/>
              <a:gd name="connsiteX7" fmla="*/ 46532 w 716254"/>
              <a:gd name="connsiteY7" fmla="*/ 486254 h 1008470"/>
              <a:gd name="connsiteX8" fmla="*/ 140527 w 716254"/>
              <a:gd name="connsiteY8" fmla="*/ 519153 h 1008470"/>
              <a:gd name="connsiteX9" fmla="*/ 281047 w 716254"/>
              <a:gd name="connsiteY9" fmla="*/ 370824 h 1008470"/>
              <a:gd name="connsiteX10" fmla="*/ 121003 w 716254"/>
              <a:gd name="connsiteY10" fmla="*/ 238113 h 1008470"/>
              <a:gd name="connsiteX11" fmla="*/ 53948 w 716254"/>
              <a:gd name="connsiteY11" fmla="*/ 264742 h 1008470"/>
              <a:gd name="connsiteX12" fmla="*/ 2746 w 716254"/>
              <a:gd name="connsiteY12" fmla="*/ 239482 h 1008470"/>
              <a:gd name="connsiteX13" fmla="*/ 2746 w 716254"/>
              <a:gd name="connsiteY13" fmla="*/ 0 h 1008470"/>
              <a:gd name="connsiteX14" fmla="*/ 679826 w 716254"/>
              <a:gd name="connsiteY14" fmla="*/ 0 h 1008470"/>
              <a:gd name="connsiteX15" fmla="*/ 714404 w 716254"/>
              <a:gd name="connsiteY15" fmla="*/ 34497 h 1008470"/>
              <a:gd name="connsiteX16" fmla="*/ 716255 w 716254"/>
              <a:gd name="connsiteY16" fmla="*/ 788491 h 1008470"/>
              <a:gd name="connsiteX17" fmla="*/ 481895 w 716254"/>
              <a:gd name="connsiteY17" fmla="*/ 788491 h 1008470"/>
              <a:gd name="connsiteX18" fmla="*/ 461711 w 716254"/>
              <a:gd name="connsiteY18" fmla="*/ 825201 h 1008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16254" h="1008470">
                <a:moveTo>
                  <a:pt x="461711" y="825194"/>
                </a:moveTo>
                <a:cubicBezTo>
                  <a:pt x="478512" y="852127"/>
                  <a:pt x="496097" y="890569"/>
                  <a:pt x="491827" y="929011"/>
                </a:cubicBezTo>
                <a:cubicBezTo>
                  <a:pt x="484019" y="999271"/>
                  <a:pt x="376257" y="1030504"/>
                  <a:pt x="281809" y="991463"/>
                </a:cubicBezTo>
                <a:cubicBezTo>
                  <a:pt x="214480" y="963634"/>
                  <a:pt x="243145" y="872340"/>
                  <a:pt x="265157" y="822196"/>
                </a:cubicBezTo>
                <a:cubicBezTo>
                  <a:pt x="272129" y="806306"/>
                  <a:pt x="260598" y="788484"/>
                  <a:pt x="243249" y="788484"/>
                </a:cubicBezTo>
                <a:lnTo>
                  <a:pt x="0" y="788484"/>
                </a:lnTo>
                <a:cubicBezTo>
                  <a:pt x="0" y="788484"/>
                  <a:pt x="0" y="514490"/>
                  <a:pt x="0" y="514490"/>
                </a:cubicBezTo>
                <a:cubicBezTo>
                  <a:pt x="0" y="490569"/>
                  <a:pt x="25320" y="475182"/>
                  <a:pt x="46532" y="486254"/>
                </a:cubicBezTo>
                <a:cubicBezTo>
                  <a:pt x="71947" y="499517"/>
                  <a:pt x="105357" y="513594"/>
                  <a:pt x="140527" y="519153"/>
                </a:cubicBezTo>
                <a:cubicBezTo>
                  <a:pt x="214695" y="530861"/>
                  <a:pt x="288855" y="448893"/>
                  <a:pt x="281047" y="370824"/>
                </a:cubicBezTo>
                <a:cubicBezTo>
                  <a:pt x="273239" y="292756"/>
                  <a:pt x="199079" y="234205"/>
                  <a:pt x="121003" y="238113"/>
                </a:cubicBezTo>
                <a:cubicBezTo>
                  <a:pt x="94136" y="239452"/>
                  <a:pt x="71755" y="250643"/>
                  <a:pt x="53948" y="264742"/>
                </a:cubicBezTo>
                <a:cubicBezTo>
                  <a:pt x="33261" y="281129"/>
                  <a:pt x="2746" y="265875"/>
                  <a:pt x="2746" y="239482"/>
                </a:cubicBezTo>
                <a:lnTo>
                  <a:pt x="2746" y="0"/>
                </a:lnTo>
                <a:lnTo>
                  <a:pt x="679826" y="0"/>
                </a:lnTo>
                <a:cubicBezTo>
                  <a:pt x="698891" y="0"/>
                  <a:pt x="714360" y="15432"/>
                  <a:pt x="714404" y="34497"/>
                </a:cubicBezTo>
                <a:lnTo>
                  <a:pt x="716255" y="788491"/>
                </a:lnTo>
                <a:lnTo>
                  <a:pt x="481895" y="788491"/>
                </a:lnTo>
                <a:cubicBezTo>
                  <a:pt x="463051" y="788491"/>
                  <a:pt x="451734" y="809207"/>
                  <a:pt x="461711" y="82520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5" name="자유형: 도형 184">
            <a:extLst>
              <a:ext uri="{FF2B5EF4-FFF2-40B4-BE49-F238E27FC236}">
                <a16:creationId xmlns:a16="http://schemas.microsoft.com/office/drawing/2014/main" id="{90A5CAFF-2817-497D-2126-D5FF63779083}"/>
              </a:ext>
            </a:extLst>
          </p:cNvPr>
          <p:cNvSpPr/>
          <p:nvPr/>
        </p:nvSpPr>
        <p:spPr>
          <a:xfrm>
            <a:off x="2210466" y="4642489"/>
            <a:ext cx="726290" cy="1018588"/>
          </a:xfrm>
          <a:custGeom>
            <a:avLst/>
            <a:gdLst>
              <a:gd name="connsiteX0" fmla="*/ 372001 w 726290"/>
              <a:gd name="connsiteY0" fmla="*/ 1018588 h 1018588"/>
              <a:gd name="connsiteX1" fmla="*/ 284911 w 726290"/>
              <a:gd name="connsiteY1" fmla="*/ 1001114 h 1018588"/>
              <a:gd name="connsiteX2" fmla="*/ 246180 w 726290"/>
              <a:gd name="connsiteY2" fmla="*/ 962938 h 1018588"/>
              <a:gd name="connsiteX3" fmla="*/ 265586 w 726290"/>
              <a:gd name="connsiteY3" fmla="*/ 825209 h 1018588"/>
              <a:gd name="connsiteX4" fmla="*/ 264106 w 726290"/>
              <a:gd name="connsiteY4" fmla="*/ 807083 h 1018588"/>
              <a:gd name="connsiteX5" fmla="*/ 248260 w 726290"/>
              <a:gd name="connsiteY5" fmla="*/ 798512 h 1018588"/>
              <a:gd name="connsiteX6" fmla="*/ 5011 w 726290"/>
              <a:gd name="connsiteY6" fmla="*/ 798512 h 1018588"/>
              <a:gd name="connsiteX7" fmla="*/ 0 w 726290"/>
              <a:gd name="connsiteY7" fmla="*/ 793502 h 1018588"/>
              <a:gd name="connsiteX8" fmla="*/ 0 w 726290"/>
              <a:gd name="connsiteY8" fmla="*/ 519508 h 1018588"/>
              <a:gd name="connsiteX9" fmla="*/ 17748 w 726290"/>
              <a:gd name="connsiteY9" fmla="*/ 487971 h 1018588"/>
              <a:gd name="connsiteX10" fmla="*/ 53859 w 726290"/>
              <a:gd name="connsiteY10" fmla="*/ 486831 h 1018588"/>
              <a:gd name="connsiteX11" fmla="*/ 146315 w 726290"/>
              <a:gd name="connsiteY11" fmla="*/ 519219 h 1018588"/>
              <a:gd name="connsiteX12" fmla="*/ 236307 w 726290"/>
              <a:gd name="connsiteY12" fmla="*/ 486861 h 1018588"/>
              <a:gd name="connsiteX13" fmla="*/ 281077 w 726290"/>
              <a:gd name="connsiteY13" fmla="*/ 376331 h 1018588"/>
              <a:gd name="connsiteX14" fmla="*/ 229224 w 726290"/>
              <a:gd name="connsiteY14" fmla="*/ 282616 h 1018588"/>
              <a:gd name="connsiteX15" fmla="*/ 126272 w 726290"/>
              <a:gd name="connsiteY15" fmla="*/ 248119 h 1018588"/>
              <a:gd name="connsiteX16" fmla="*/ 62082 w 726290"/>
              <a:gd name="connsiteY16" fmla="*/ 273676 h 1018588"/>
              <a:gd name="connsiteX17" fmla="*/ 23713 w 726290"/>
              <a:gd name="connsiteY17" fmla="*/ 277806 h 1018588"/>
              <a:gd name="connsiteX18" fmla="*/ 2761 w 726290"/>
              <a:gd name="connsiteY18" fmla="*/ 244493 h 1018588"/>
              <a:gd name="connsiteX19" fmla="*/ 2761 w 726290"/>
              <a:gd name="connsiteY19" fmla="*/ 5011 h 1018588"/>
              <a:gd name="connsiteX20" fmla="*/ 7771 w 726290"/>
              <a:gd name="connsiteY20" fmla="*/ 0 h 1018588"/>
              <a:gd name="connsiteX21" fmla="*/ 684851 w 726290"/>
              <a:gd name="connsiteY21" fmla="*/ 0 h 1018588"/>
              <a:gd name="connsiteX22" fmla="*/ 724440 w 726290"/>
              <a:gd name="connsiteY22" fmla="*/ 39493 h 1018588"/>
              <a:gd name="connsiteX23" fmla="*/ 726291 w 726290"/>
              <a:gd name="connsiteY23" fmla="*/ 793487 h 1018588"/>
              <a:gd name="connsiteX24" fmla="*/ 724825 w 726290"/>
              <a:gd name="connsiteY24" fmla="*/ 797032 h 1018588"/>
              <a:gd name="connsiteX25" fmla="*/ 721280 w 726290"/>
              <a:gd name="connsiteY25" fmla="*/ 798505 h 1018588"/>
              <a:gd name="connsiteX26" fmla="*/ 486920 w 726290"/>
              <a:gd name="connsiteY26" fmla="*/ 798505 h 1018588"/>
              <a:gd name="connsiteX27" fmla="*/ 470452 w 726290"/>
              <a:gd name="connsiteY27" fmla="*/ 808178 h 1018588"/>
              <a:gd name="connsiteX28" fmla="*/ 470985 w 726290"/>
              <a:gd name="connsiteY28" fmla="*/ 827555 h 1018588"/>
              <a:gd name="connsiteX29" fmla="*/ 470985 w 726290"/>
              <a:gd name="connsiteY29" fmla="*/ 827555 h 1018588"/>
              <a:gd name="connsiteX30" fmla="*/ 501826 w 726290"/>
              <a:gd name="connsiteY30" fmla="*/ 934569 h 1018588"/>
              <a:gd name="connsiteX31" fmla="*/ 457833 w 726290"/>
              <a:gd name="connsiteY31" fmla="*/ 997317 h 1018588"/>
              <a:gd name="connsiteX32" fmla="*/ 372016 w 726290"/>
              <a:gd name="connsiteY32" fmla="*/ 1018581 h 1018588"/>
              <a:gd name="connsiteX33" fmla="*/ 10014 w 726290"/>
              <a:gd name="connsiteY33" fmla="*/ 788498 h 1018588"/>
              <a:gd name="connsiteX34" fmla="*/ 248252 w 726290"/>
              <a:gd name="connsiteY34" fmla="*/ 788498 h 1018588"/>
              <a:gd name="connsiteX35" fmla="*/ 272484 w 726290"/>
              <a:gd name="connsiteY35" fmla="*/ 801606 h 1018588"/>
              <a:gd name="connsiteX36" fmla="*/ 274749 w 726290"/>
              <a:gd name="connsiteY36" fmla="*/ 829227 h 1018588"/>
              <a:gd name="connsiteX37" fmla="*/ 255468 w 726290"/>
              <a:gd name="connsiteY37" fmla="*/ 959193 h 1018588"/>
              <a:gd name="connsiteX38" fmla="*/ 288730 w 726290"/>
              <a:gd name="connsiteY38" fmla="*/ 991847 h 1018588"/>
              <a:gd name="connsiteX39" fmla="*/ 452719 w 726290"/>
              <a:gd name="connsiteY39" fmla="*/ 988702 h 1018588"/>
              <a:gd name="connsiteX40" fmla="*/ 491856 w 726290"/>
              <a:gd name="connsiteY40" fmla="*/ 933474 h 1018588"/>
              <a:gd name="connsiteX41" fmla="*/ 462466 w 726290"/>
              <a:gd name="connsiteY41" fmla="*/ 832862 h 1018588"/>
              <a:gd name="connsiteX42" fmla="*/ 462466 w 726290"/>
              <a:gd name="connsiteY42" fmla="*/ 832862 h 1018588"/>
              <a:gd name="connsiteX43" fmla="*/ 461674 w 726290"/>
              <a:gd name="connsiteY43" fmla="*/ 803331 h 1018588"/>
              <a:gd name="connsiteX44" fmla="*/ 486898 w 726290"/>
              <a:gd name="connsiteY44" fmla="*/ 788498 h 1018588"/>
              <a:gd name="connsiteX45" fmla="*/ 716240 w 726290"/>
              <a:gd name="connsiteY45" fmla="*/ 788498 h 1018588"/>
              <a:gd name="connsiteX46" fmla="*/ 714397 w 726290"/>
              <a:gd name="connsiteY46" fmla="*/ 39523 h 1018588"/>
              <a:gd name="connsiteX47" fmla="*/ 684821 w 726290"/>
              <a:gd name="connsiteY47" fmla="*/ 10021 h 1018588"/>
              <a:gd name="connsiteX48" fmla="*/ 12745 w 726290"/>
              <a:gd name="connsiteY48" fmla="*/ 10021 h 1018588"/>
              <a:gd name="connsiteX49" fmla="*/ 12745 w 726290"/>
              <a:gd name="connsiteY49" fmla="*/ 244493 h 1018588"/>
              <a:gd name="connsiteX50" fmla="*/ 28051 w 726290"/>
              <a:gd name="connsiteY50" fmla="*/ 268791 h 1018588"/>
              <a:gd name="connsiteX51" fmla="*/ 55835 w 726290"/>
              <a:gd name="connsiteY51" fmla="*/ 265823 h 1018588"/>
              <a:gd name="connsiteX52" fmla="*/ 125747 w 726290"/>
              <a:gd name="connsiteY52" fmla="*/ 238120 h 1018588"/>
              <a:gd name="connsiteX53" fmla="*/ 235529 w 726290"/>
              <a:gd name="connsiteY53" fmla="*/ 274860 h 1018588"/>
              <a:gd name="connsiteX54" fmla="*/ 291017 w 726290"/>
              <a:gd name="connsiteY54" fmla="*/ 375332 h 1018588"/>
              <a:gd name="connsiteX55" fmla="*/ 243160 w 726290"/>
              <a:gd name="connsiteY55" fmla="*/ 494144 h 1018588"/>
              <a:gd name="connsiteX56" fmla="*/ 144731 w 726290"/>
              <a:gd name="connsiteY56" fmla="*/ 529107 h 1018588"/>
              <a:gd name="connsiteX57" fmla="*/ 49203 w 726290"/>
              <a:gd name="connsiteY57" fmla="*/ 495705 h 1018588"/>
              <a:gd name="connsiteX58" fmla="*/ 22922 w 726290"/>
              <a:gd name="connsiteY58" fmla="*/ 496527 h 1018588"/>
              <a:gd name="connsiteX59" fmla="*/ 9999 w 726290"/>
              <a:gd name="connsiteY59" fmla="*/ 519500 h 1018588"/>
              <a:gd name="connsiteX60" fmla="*/ 9999 w 726290"/>
              <a:gd name="connsiteY60" fmla="*/ 788491 h 101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726290" h="1018588">
                <a:moveTo>
                  <a:pt x="372001" y="1018588"/>
                </a:moveTo>
                <a:cubicBezTo>
                  <a:pt x="343277" y="1018588"/>
                  <a:pt x="313161" y="1012786"/>
                  <a:pt x="284911" y="1001114"/>
                </a:cubicBezTo>
                <a:cubicBezTo>
                  <a:pt x="266311" y="993424"/>
                  <a:pt x="253278" y="980583"/>
                  <a:pt x="246180" y="962938"/>
                </a:cubicBezTo>
                <a:cubicBezTo>
                  <a:pt x="229949" y="922609"/>
                  <a:pt x="247771" y="865782"/>
                  <a:pt x="265586" y="825209"/>
                </a:cubicBezTo>
                <a:cubicBezTo>
                  <a:pt x="268191" y="819273"/>
                  <a:pt x="267636" y="812501"/>
                  <a:pt x="264106" y="807083"/>
                </a:cubicBezTo>
                <a:cubicBezTo>
                  <a:pt x="260546" y="801636"/>
                  <a:pt x="254773" y="798512"/>
                  <a:pt x="248260" y="798512"/>
                </a:cubicBezTo>
                <a:lnTo>
                  <a:pt x="5011" y="798512"/>
                </a:lnTo>
                <a:cubicBezTo>
                  <a:pt x="2243" y="798512"/>
                  <a:pt x="0" y="796270"/>
                  <a:pt x="0" y="793502"/>
                </a:cubicBezTo>
                <a:lnTo>
                  <a:pt x="0" y="519508"/>
                </a:lnTo>
                <a:cubicBezTo>
                  <a:pt x="0" y="506496"/>
                  <a:pt x="6639" y="494706"/>
                  <a:pt x="17748" y="487971"/>
                </a:cubicBezTo>
                <a:cubicBezTo>
                  <a:pt x="28843" y="481243"/>
                  <a:pt x="42342" y="480822"/>
                  <a:pt x="53859" y="486831"/>
                </a:cubicBezTo>
                <a:cubicBezTo>
                  <a:pt x="86276" y="503751"/>
                  <a:pt x="117391" y="514653"/>
                  <a:pt x="146315" y="519219"/>
                </a:cubicBezTo>
                <a:cubicBezTo>
                  <a:pt x="176667" y="524015"/>
                  <a:pt x="209470" y="512225"/>
                  <a:pt x="236307" y="486861"/>
                </a:cubicBezTo>
                <a:cubicBezTo>
                  <a:pt x="267769" y="457145"/>
                  <a:pt x="284918" y="414788"/>
                  <a:pt x="281077" y="376331"/>
                </a:cubicBezTo>
                <a:cubicBezTo>
                  <a:pt x="277472" y="340257"/>
                  <a:pt x="259058" y="306981"/>
                  <a:pt x="229224" y="282616"/>
                </a:cubicBezTo>
                <a:cubicBezTo>
                  <a:pt x="200152" y="258873"/>
                  <a:pt x="162620" y="246298"/>
                  <a:pt x="126272" y="248119"/>
                </a:cubicBezTo>
                <a:cubicBezTo>
                  <a:pt x="103662" y="249252"/>
                  <a:pt x="82065" y="257844"/>
                  <a:pt x="62082" y="273676"/>
                </a:cubicBezTo>
                <a:cubicBezTo>
                  <a:pt x="51105" y="282365"/>
                  <a:pt x="36414" y="283949"/>
                  <a:pt x="23713" y="277806"/>
                </a:cubicBezTo>
                <a:cubicBezTo>
                  <a:pt x="10784" y="271552"/>
                  <a:pt x="2761" y="258792"/>
                  <a:pt x="2761" y="244493"/>
                </a:cubicBezTo>
                <a:lnTo>
                  <a:pt x="2761" y="5011"/>
                </a:lnTo>
                <a:cubicBezTo>
                  <a:pt x="2761" y="2243"/>
                  <a:pt x="5003" y="0"/>
                  <a:pt x="7771" y="0"/>
                </a:cubicBezTo>
                <a:lnTo>
                  <a:pt x="684851" y="0"/>
                </a:lnTo>
                <a:cubicBezTo>
                  <a:pt x="706625" y="0"/>
                  <a:pt x="724381" y="17719"/>
                  <a:pt x="724440" y="39493"/>
                </a:cubicBezTo>
                <a:lnTo>
                  <a:pt x="726291" y="793487"/>
                </a:lnTo>
                <a:cubicBezTo>
                  <a:pt x="726291" y="794819"/>
                  <a:pt x="725765" y="796092"/>
                  <a:pt x="724825" y="797032"/>
                </a:cubicBezTo>
                <a:cubicBezTo>
                  <a:pt x="723885" y="797979"/>
                  <a:pt x="722612" y="798505"/>
                  <a:pt x="721280" y="798505"/>
                </a:cubicBezTo>
                <a:lnTo>
                  <a:pt x="486920" y="798505"/>
                </a:lnTo>
                <a:cubicBezTo>
                  <a:pt x="479970" y="798505"/>
                  <a:pt x="473820" y="802124"/>
                  <a:pt x="470452" y="808178"/>
                </a:cubicBezTo>
                <a:cubicBezTo>
                  <a:pt x="467047" y="814321"/>
                  <a:pt x="467247" y="821560"/>
                  <a:pt x="470985" y="827555"/>
                </a:cubicBezTo>
                <a:lnTo>
                  <a:pt x="470985" y="827555"/>
                </a:lnTo>
                <a:cubicBezTo>
                  <a:pt x="487527" y="854081"/>
                  <a:pt x="506311" y="894181"/>
                  <a:pt x="501826" y="934569"/>
                </a:cubicBezTo>
                <a:cubicBezTo>
                  <a:pt x="498962" y="960289"/>
                  <a:pt x="483752" y="981982"/>
                  <a:pt x="457833" y="997317"/>
                </a:cubicBezTo>
                <a:cubicBezTo>
                  <a:pt x="433920" y="1011453"/>
                  <a:pt x="403826" y="1018581"/>
                  <a:pt x="372016" y="1018581"/>
                </a:cubicBezTo>
                <a:close/>
                <a:moveTo>
                  <a:pt x="10014" y="788498"/>
                </a:moveTo>
                <a:lnTo>
                  <a:pt x="248252" y="788498"/>
                </a:lnTo>
                <a:cubicBezTo>
                  <a:pt x="258066" y="788498"/>
                  <a:pt x="267125" y="793398"/>
                  <a:pt x="272484" y="801606"/>
                </a:cubicBezTo>
                <a:cubicBezTo>
                  <a:pt x="277872" y="809858"/>
                  <a:pt x="278723" y="820183"/>
                  <a:pt x="274749" y="829227"/>
                </a:cubicBezTo>
                <a:cubicBezTo>
                  <a:pt x="260797" y="861001"/>
                  <a:pt x="239748" y="920137"/>
                  <a:pt x="255468" y="959193"/>
                </a:cubicBezTo>
                <a:cubicBezTo>
                  <a:pt x="261523" y="974240"/>
                  <a:pt x="272721" y="985231"/>
                  <a:pt x="288730" y="991847"/>
                </a:cubicBezTo>
                <a:cubicBezTo>
                  <a:pt x="344594" y="1014939"/>
                  <a:pt x="410495" y="1013674"/>
                  <a:pt x="452719" y="988702"/>
                </a:cubicBezTo>
                <a:cubicBezTo>
                  <a:pt x="475825" y="975032"/>
                  <a:pt x="489362" y="955937"/>
                  <a:pt x="491856" y="933474"/>
                </a:cubicBezTo>
                <a:cubicBezTo>
                  <a:pt x="496023" y="895935"/>
                  <a:pt x="478179" y="858041"/>
                  <a:pt x="462466" y="832862"/>
                </a:cubicBezTo>
                <a:lnTo>
                  <a:pt x="462466" y="832862"/>
                </a:lnTo>
                <a:cubicBezTo>
                  <a:pt x="456775" y="823736"/>
                  <a:pt x="456479" y="812701"/>
                  <a:pt x="461674" y="803331"/>
                </a:cubicBezTo>
                <a:cubicBezTo>
                  <a:pt x="466826" y="794042"/>
                  <a:pt x="476255" y="788498"/>
                  <a:pt x="486898" y="788498"/>
                </a:cubicBezTo>
                <a:lnTo>
                  <a:pt x="716240" y="788498"/>
                </a:lnTo>
                <a:lnTo>
                  <a:pt x="714397" y="39523"/>
                </a:lnTo>
                <a:cubicBezTo>
                  <a:pt x="714360" y="23255"/>
                  <a:pt x="701089" y="10021"/>
                  <a:pt x="684821" y="10021"/>
                </a:cubicBezTo>
                <a:lnTo>
                  <a:pt x="12745" y="10021"/>
                </a:lnTo>
                <a:lnTo>
                  <a:pt x="12745" y="244493"/>
                </a:lnTo>
                <a:cubicBezTo>
                  <a:pt x="12745" y="254914"/>
                  <a:pt x="18607" y="264232"/>
                  <a:pt x="28051" y="268791"/>
                </a:cubicBezTo>
                <a:cubicBezTo>
                  <a:pt x="37391" y="273313"/>
                  <a:pt x="47782" y="272203"/>
                  <a:pt x="55835" y="265823"/>
                </a:cubicBezTo>
                <a:cubicBezTo>
                  <a:pt x="77483" y="248674"/>
                  <a:pt x="101005" y="239356"/>
                  <a:pt x="125747" y="238120"/>
                </a:cubicBezTo>
                <a:cubicBezTo>
                  <a:pt x="165114" y="236159"/>
                  <a:pt x="204111" y="249200"/>
                  <a:pt x="235529" y="274860"/>
                </a:cubicBezTo>
                <a:cubicBezTo>
                  <a:pt x="267436" y="300920"/>
                  <a:pt x="287146" y="336601"/>
                  <a:pt x="291017" y="375332"/>
                </a:cubicBezTo>
                <a:cubicBezTo>
                  <a:pt x="295161" y="416816"/>
                  <a:pt x="276828" y="462341"/>
                  <a:pt x="243160" y="494144"/>
                </a:cubicBezTo>
                <a:cubicBezTo>
                  <a:pt x="214044" y="521647"/>
                  <a:pt x="178148" y="534392"/>
                  <a:pt x="144731" y="529107"/>
                </a:cubicBezTo>
                <a:cubicBezTo>
                  <a:pt x="114726" y="524370"/>
                  <a:pt x="82583" y="513128"/>
                  <a:pt x="49203" y="495705"/>
                </a:cubicBezTo>
                <a:cubicBezTo>
                  <a:pt x="40818" y="491324"/>
                  <a:pt x="30996" y="491635"/>
                  <a:pt x="22922" y="496527"/>
                </a:cubicBezTo>
                <a:cubicBezTo>
                  <a:pt x="14832" y="501427"/>
                  <a:pt x="9999" y="510019"/>
                  <a:pt x="9999" y="519500"/>
                </a:cubicBezTo>
                <a:lnTo>
                  <a:pt x="9999" y="788491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6" name="자유형: 도형 185">
            <a:extLst>
              <a:ext uri="{FF2B5EF4-FFF2-40B4-BE49-F238E27FC236}">
                <a16:creationId xmlns:a16="http://schemas.microsoft.com/office/drawing/2014/main" id="{7465CAE5-0231-CFA1-FF89-B89A3BEF5DDB}"/>
              </a:ext>
            </a:extLst>
          </p:cNvPr>
          <p:cNvSpPr/>
          <p:nvPr/>
        </p:nvSpPr>
        <p:spPr>
          <a:xfrm>
            <a:off x="1939355" y="5435983"/>
            <a:ext cx="996195" cy="749464"/>
          </a:xfrm>
          <a:custGeom>
            <a:avLst/>
            <a:gdLst>
              <a:gd name="connsiteX0" fmla="*/ 276115 w 996195"/>
              <a:gd name="connsiteY0" fmla="*/ 749464 h 749464"/>
              <a:gd name="connsiteX1" fmla="*/ 276115 w 996195"/>
              <a:gd name="connsiteY1" fmla="*/ 520004 h 749464"/>
              <a:gd name="connsiteX2" fmla="*/ 231818 w 996195"/>
              <a:gd name="connsiteY2" fmla="*/ 490421 h 749464"/>
              <a:gd name="connsiteX3" fmla="*/ 138881 w 996195"/>
              <a:gd name="connsiteY3" fmla="*/ 511352 h 749464"/>
              <a:gd name="connsiteX4" fmla="*/ 1647 w 996195"/>
              <a:gd name="connsiteY4" fmla="*/ 347407 h 749464"/>
              <a:gd name="connsiteX5" fmla="*/ 138059 w 996195"/>
              <a:gd name="connsiteY5" fmla="*/ 238105 h 749464"/>
              <a:gd name="connsiteX6" fmla="*/ 226134 w 996195"/>
              <a:gd name="connsiteY6" fmla="*/ 288678 h 749464"/>
              <a:gd name="connsiteX7" fmla="*/ 276122 w 996195"/>
              <a:gd name="connsiteY7" fmla="*/ 262500 h 749464"/>
              <a:gd name="connsiteX8" fmla="*/ 276122 w 996195"/>
              <a:gd name="connsiteY8" fmla="*/ 0 h 749464"/>
              <a:gd name="connsiteX9" fmla="*/ 519371 w 996195"/>
              <a:gd name="connsiteY9" fmla="*/ 0 h 749464"/>
              <a:gd name="connsiteX10" fmla="*/ 541279 w 996195"/>
              <a:gd name="connsiteY10" fmla="*/ 33713 h 749464"/>
              <a:gd name="connsiteX11" fmla="*/ 557931 w 996195"/>
              <a:gd name="connsiteY11" fmla="*/ 202979 h 749464"/>
              <a:gd name="connsiteX12" fmla="*/ 767949 w 996195"/>
              <a:gd name="connsiteY12" fmla="*/ 140527 h 749464"/>
              <a:gd name="connsiteX13" fmla="*/ 737833 w 996195"/>
              <a:gd name="connsiteY13" fmla="*/ 36710 h 749464"/>
              <a:gd name="connsiteX14" fmla="*/ 758016 w 996195"/>
              <a:gd name="connsiteY14" fmla="*/ 0 h 749464"/>
              <a:gd name="connsiteX15" fmla="*/ 992377 w 996195"/>
              <a:gd name="connsiteY15" fmla="*/ 0 h 749464"/>
              <a:gd name="connsiteX16" fmla="*/ 996196 w 996195"/>
              <a:gd name="connsiteY16" fmla="*/ 724285 h 749464"/>
              <a:gd name="connsiteX17" fmla="*/ 971150 w 996195"/>
              <a:gd name="connsiteY17" fmla="*/ 749457 h 749464"/>
              <a:gd name="connsiteX18" fmla="*/ 276107 w 996195"/>
              <a:gd name="connsiteY18" fmla="*/ 749457 h 749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96195" h="749464">
                <a:moveTo>
                  <a:pt x="276115" y="749464"/>
                </a:moveTo>
                <a:lnTo>
                  <a:pt x="276115" y="520004"/>
                </a:lnTo>
                <a:cubicBezTo>
                  <a:pt x="276115" y="497171"/>
                  <a:pt x="252845" y="481517"/>
                  <a:pt x="231818" y="490421"/>
                </a:cubicBezTo>
                <a:cubicBezTo>
                  <a:pt x="208660" y="500228"/>
                  <a:pt x="177116" y="509598"/>
                  <a:pt x="138881" y="511352"/>
                </a:cubicBezTo>
                <a:cubicBezTo>
                  <a:pt x="53619" y="515252"/>
                  <a:pt x="-11290" y="444992"/>
                  <a:pt x="1647" y="347407"/>
                </a:cubicBezTo>
                <a:cubicBezTo>
                  <a:pt x="14585" y="249821"/>
                  <a:pt x="97589" y="226397"/>
                  <a:pt x="138059" y="238105"/>
                </a:cubicBezTo>
                <a:cubicBezTo>
                  <a:pt x="159190" y="244219"/>
                  <a:pt x="195885" y="267666"/>
                  <a:pt x="226134" y="288678"/>
                </a:cubicBezTo>
                <a:cubicBezTo>
                  <a:pt x="247250" y="303347"/>
                  <a:pt x="276122" y="288219"/>
                  <a:pt x="276122" y="262500"/>
                </a:cubicBezTo>
                <a:lnTo>
                  <a:pt x="276122" y="0"/>
                </a:lnTo>
                <a:lnTo>
                  <a:pt x="519371" y="0"/>
                </a:lnTo>
                <a:cubicBezTo>
                  <a:pt x="536720" y="0"/>
                  <a:pt x="548258" y="17822"/>
                  <a:pt x="541279" y="33713"/>
                </a:cubicBezTo>
                <a:cubicBezTo>
                  <a:pt x="519267" y="83849"/>
                  <a:pt x="490602" y="175150"/>
                  <a:pt x="557931" y="202979"/>
                </a:cubicBezTo>
                <a:cubicBezTo>
                  <a:pt x="652379" y="242013"/>
                  <a:pt x="760141" y="210787"/>
                  <a:pt x="767949" y="140527"/>
                </a:cubicBezTo>
                <a:cubicBezTo>
                  <a:pt x="772219" y="102085"/>
                  <a:pt x="754634" y="63643"/>
                  <a:pt x="737833" y="36710"/>
                </a:cubicBezTo>
                <a:cubicBezTo>
                  <a:pt x="727856" y="20723"/>
                  <a:pt x="739173" y="0"/>
                  <a:pt x="758016" y="0"/>
                </a:cubicBezTo>
                <a:lnTo>
                  <a:pt x="992377" y="0"/>
                </a:lnTo>
                <a:cubicBezTo>
                  <a:pt x="992377" y="0"/>
                  <a:pt x="996196" y="724285"/>
                  <a:pt x="996196" y="724285"/>
                </a:cubicBezTo>
                <a:cubicBezTo>
                  <a:pt x="996270" y="738170"/>
                  <a:pt x="985035" y="749457"/>
                  <a:pt x="971150" y="749457"/>
                </a:cubicBezTo>
                <a:lnTo>
                  <a:pt x="276107" y="749457"/>
                </a:lnTo>
                <a:close/>
              </a:path>
            </a:pathLst>
          </a:custGeom>
          <a:solidFill>
            <a:schemeClr val="accent3"/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7" name="자유형: 도형 186">
            <a:extLst>
              <a:ext uri="{FF2B5EF4-FFF2-40B4-BE49-F238E27FC236}">
                <a16:creationId xmlns:a16="http://schemas.microsoft.com/office/drawing/2014/main" id="{58BAAAFB-EF8B-EAB6-C8D2-11EDFA2B0ABC}"/>
              </a:ext>
            </a:extLst>
          </p:cNvPr>
          <p:cNvSpPr/>
          <p:nvPr/>
        </p:nvSpPr>
        <p:spPr>
          <a:xfrm>
            <a:off x="1934340" y="5430987"/>
            <a:ext cx="1006214" cy="759478"/>
          </a:xfrm>
          <a:custGeom>
            <a:avLst/>
            <a:gdLst>
              <a:gd name="connsiteX0" fmla="*/ 976172 w 1006214"/>
              <a:gd name="connsiteY0" fmla="*/ 759471 h 759478"/>
              <a:gd name="connsiteX1" fmla="*/ 281129 w 1006214"/>
              <a:gd name="connsiteY1" fmla="*/ 759471 h 759478"/>
              <a:gd name="connsiteX2" fmla="*/ 276119 w 1006214"/>
              <a:gd name="connsiteY2" fmla="*/ 754460 h 759478"/>
              <a:gd name="connsiteX3" fmla="*/ 276119 w 1006214"/>
              <a:gd name="connsiteY3" fmla="*/ 525000 h 759478"/>
              <a:gd name="connsiteX4" fmla="*/ 263966 w 1006214"/>
              <a:gd name="connsiteY4" fmla="*/ 502396 h 759478"/>
              <a:gd name="connsiteX5" fmla="*/ 238779 w 1006214"/>
              <a:gd name="connsiteY5" fmla="*/ 500028 h 759478"/>
              <a:gd name="connsiteX6" fmla="*/ 144125 w 1006214"/>
              <a:gd name="connsiteY6" fmla="*/ 521351 h 759478"/>
              <a:gd name="connsiteX7" fmla="*/ 37333 w 1006214"/>
              <a:gd name="connsiteY7" fmla="*/ 478705 h 759478"/>
              <a:gd name="connsiteX8" fmla="*/ 1703 w 1006214"/>
              <a:gd name="connsiteY8" fmla="*/ 351751 h 759478"/>
              <a:gd name="connsiteX9" fmla="*/ 58456 w 1006214"/>
              <a:gd name="connsiteY9" fmla="*/ 254692 h 759478"/>
              <a:gd name="connsiteX10" fmla="*/ 144465 w 1006214"/>
              <a:gd name="connsiteY10" fmla="*/ 238305 h 759478"/>
              <a:gd name="connsiteX11" fmla="*/ 233998 w 1006214"/>
              <a:gd name="connsiteY11" fmla="*/ 289574 h 759478"/>
              <a:gd name="connsiteX12" fmla="*/ 261716 w 1006214"/>
              <a:gd name="connsiteY12" fmla="*/ 291313 h 759478"/>
              <a:gd name="connsiteX13" fmla="*/ 276119 w 1006214"/>
              <a:gd name="connsiteY13" fmla="*/ 267510 h 759478"/>
              <a:gd name="connsiteX14" fmla="*/ 276119 w 1006214"/>
              <a:gd name="connsiteY14" fmla="*/ 5011 h 759478"/>
              <a:gd name="connsiteX15" fmla="*/ 281129 w 1006214"/>
              <a:gd name="connsiteY15" fmla="*/ 0 h 759478"/>
              <a:gd name="connsiteX16" fmla="*/ 524378 w 1006214"/>
              <a:gd name="connsiteY16" fmla="*/ 0 h 759478"/>
              <a:gd name="connsiteX17" fmla="*/ 548610 w 1006214"/>
              <a:gd name="connsiteY17" fmla="*/ 13108 h 759478"/>
              <a:gd name="connsiteX18" fmla="*/ 550875 w 1006214"/>
              <a:gd name="connsiteY18" fmla="*/ 40729 h 759478"/>
              <a:gd name="connsiteX19" fmla="*/ 531594 w 1006214"/>
              <a:gd name="connsiteY19" fmla="*/ 170695 h 759478"/>
              <a:gd name="connsiteX20" fmla="*/ 564856 w 1006214"/>
              <a:gd name="connsiteY20" fmla="*/ 203349 h 759478"/>
              <a:gd name="connsiteX21" fmla="*/ 728845 w 1006214"/>
              <a:gd name="connsiteY21" fmla="*/ 200204 h 759478"/>
              <a:gd name="connsiteX22" fmla="*/ 767983 w 1006214"/>
              <a:gd name="connsiteY22" fmla="*/ 144975 h 759478"/>
              <a:gd name="connsiteX23" fmla="*/ 738592 w 1006214"/>
              <a:gd name="connsiteY23" fmla="*/ 44363 h 759478"/>
              <a:gd name="connsiteX24" fmla="*/ 737800 w 1006214"/>
              <a:gd name="connsiteY24" fmla="*/ 14832 h 759478"/>
              <a:gd name="connsiteX25" fmla="*/ 763024 w 1006214"/>
              <a:gd name="connsiteY25" fmla="*/ 0 h 759478"/>
              <a:gd name="connsiteX26" fmla="*/ 997384 w 1006214"/>
              <a:gd name="connsiteY26" fmla="*/ 0 h 759478"/>
              <a:gd name="connsiteX27" fmla="*/ 1002394 w 1006214"/>
              <a:gd name="connsiteY27" fmla="*/ 4981 h 759478"/>
              <a:gd name="connsiteX28" fmla="*/ 1006214 w 1006214"/>
              <a:gd name="connsiteY28" fmla="*/ 729266 h 759478"/>
              <a:gd name="connsiteX29" fmla="*/ 997465 w 1006214"/>
              <a:gd name="connsiteY29" fmla="*/ 750619 h 759478"/>
              <a:gd name="connsiteX30" fmla="*/ 976164 w 1006214"/>
              <a:gd name="connsiteY30" fmla="*/ 759478 h 759478"/>
              <a:gd name="connsiteX31" fmla="*/ 286140 w 1006214"/>
              <a:gd name="connsiteY31" fmla="*/ 749457 h 759478"/>
              <a:gd name="connsiteX32" fmla="*/ 976172 w 1006214"/>
              <a:gd name="connsiteY32" fmla="*/ 749457 h 759478"/>
              <a:gd name="connsiteX33" fmla="*/ 990375 w 1006214"/>
              <a:gd name="connsiteY33" fmla="*/ 743551 h 759478"/>
              <a:gd name="connsiteX34" fmla="*/ 996207 w 1006214"/>
              <a:gd name="connsiteY34" fmla="*/ 729311 h 759478"/>
              <a:gd name="connsiteX35" fmla="*/ 992418 w 1006214"/>
              <a:gd name="connsiteY35" fmla="*/ 10006 h 759478"/>
              <a:gd name="connsiteX36" fmla="*/ 763031 w 1006214"/>
              <a:gd name="connsiteY36" fmla="*/ 10006 h 759478"/>
              <a:gd name="connsiteX37" fmla="*/ 746563 w 1006214"/>
              <a:gd name="connsiteY37" fmla="*/ 19680 h 759478"/>
              <a:gd name="connsiteX38" fmla="*/ 747096 w 1006214"/>
              <a:gd name="connsiteY38" fmla="*/ 39056 h 759478"/>
              <a:gd name="connsiteX39" fmla="*/ 777937 w 1006214"/>
              <a:gd name="connsiteY39" fmla="*/ 146071 h 759478"/>
              <a:gd name="connsiteX40" fmla="*/ 733944 w 1006214"/>
              <a:gd name="connsiteY40" fmla="*/ 208819 h 759478"/>
              <a:gd name="connsiteX41" fmla="*/ 561029 w 1006214"/>
              <a:gd name="connsiteY41" fmla="*/ 212601 h 759478"/>
              <a:gd name="connsiteX42" fmla="*/ 522299 w 1006214"/>
              <a:gd name="connsiteY42" fmla="*/ 174425 h 759478"/>
              <a:gd name="connsiteX43" fmla="*/ 541705 w 1006214"/>
              <a:gd name="connsiteY43" fmla="*/ 36695 h 759478"/>
              <a:gd name="connsiteX44" fmla="*/ 540224 w 1006214"/>
              <a:gd name="connsiteY44" fmla="*/ 18570 h 759478"/>
              <a:gd name="connsiteX45" fmla="*/ 524378 w 1006214"/>
              <a:gd name="connsiteY45" fmla="*/ 9999 h 759478"/>
              <a:gd name="connsiteX46" fmla="*/ 286140 w 1006214"/>
              <a:gd name="connsiteY46" fmla="*/ 9999 h 759478"/>
              <a:gd name="connsiteX47" fmla="*/ 286140 w 1006214"/>
              <a:gd name="connsiteY47" fmla="*/ 267496 h 759478"/>
              <a:gd name="connsiteX48" fmla="*/ 266356 w 1006214"/>
              <a:gd name="connsiteY48" fmla="*/ 300172 h 759478"/>
              <a:gd name="connsiteX49" fmla="*/ 228284 w 1006214"/>
              <a:gd name="connsiteY49" fmla="*/ 297782 h 759478"/>
              <a:gd name="connsiteX50" fmla="*/ 141675 w 1006214"/>
              <a:gd name="connsiteY50" fmla="*/ 247912 h 759478"/>
              <a:gd name="connsiteX51" fmla="*/ 63925 w 1006214"/>
              <a:gd name="connsiteY51" fmla="*/ 263070 h 759478"/>
              <a:gd name="connsiteX52" fmla="*/ 11621 w 1006214"/>
              <a:gd name="connsiteY52" fmla="*/ 353061 h 759478"/>
              <a:gd name="connsiteX53" fmla="*/ 44704 w 1006214"/>
              <a:gd name="connsiteY53" fmla="*/ 471933 h 759478"/>
              <a:gd name="connsiteX54" fmla="*/ 143659 w 1006214"/>
              <a:gd name="connsiteY54" fmla="*/ 511344 h 759478"/>
              <a:gd name="connsiteX55" fmla="*/ 234871 w 1006214"/>
              <a:gd name="connsiteY55" fmla="*/ 490806 h 759478"/>
              <a:gd name="connsiteX56" fmla="*/ 269494 w 1006214"/>
              <a:gd name="connsiteY56" fmla="*/ 494048 h 759478"/>
              <a:gd name="connsiteX57" fmla="*/ 286125 w 1006214"/>
              <a:gd name="connsiteY57" fmla="*/ 525000 h 759478"/>
              <a:gd name="connsiteX58" fmla="*/ 286125 w 1006214"/>
              <a:gd name="connsiteY58" fmla="*/ 749450 h 75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06214" h="759478">
                <a:moveTo>
                  <a:pt x="976172" y="759471"/>
                </a:moveTo>
                <a:lnTo>
                  <a:pt x="281129" y="759471"/>
                </a:lnTo>
                <a:cubicBezTo>
                  <a:pt x="278361" y="759471"/>
                  <a:pt x="276119" y="757228"/>
                  <a:pt x="276119" y="754460"/>
                </a:cubicBezTo>
                <a:lnTo>
                  <a:pt x="276119" y="525000"/>
                </a:lnTo>
                <a:cubicBezTo>
                  <a:pt x="276119" y="515889"/>
                  <a:pt x="271574" y="507436"/>
                  <a:pt x="263966" y="502396"/>
                </a:cubicBezTo>
                <a:cubicBezTo>
                  <a:pt x="256342" y="497341"/>
                  <a:pt x="247165" y="496483"/>
                  <a:pt x="238779" y="500028"/>
                </a:cubicBezTo>
                <a:cubicBezTo>
                  <a:pt x="208938" y="512662"/>
                  <a:pt x="177090" y="519841"/>
                  <a:pt x="144125" y="521351"/>
                </a:cubicBezTo>
                <a:cubicBezTo>
                  <a:pt x="102264" y="523260"/>
                  <a:pt x="64317" y="508117"/>
                  <a:pt x="37333" y="478705"/>
                </a:cubicBezTo>
                <a:cubicBezTo>
                  <a:pt x="7772" y="446487"/>
                  <a:pt x="-4884" y="401399"/>
                  <a:pt x="1703" y="351751"/>
                </a:cubicBezTo>
                <a:cubicBezTo>
                  <a:pt x="8897" y="297471"/>
                  <a:pt x="36533" y="269005"/>
                  <a:pt x="58456" y="254692"/>
                </a:cubicBezTo>
                <a:cubicBezTo>
                  <a:pt x="90777" y="233576"/>
                  <a:pt x="124993" y="232665"/>
                  <a:pt x="144465" y="238305"/>
                </a:cubicBezTo>
                <a:cubicBezTo>
                  <a:pt x="162362" y="243479"/>
                  <a:pt x="192477" y="260731"/>
                  <a:pt x="233998" y="289574"/>
                </a:cubicBezTo>
                <a:cubicBezTo>
                  <a:pt x="242347" y="295369"/>
                  <a:pt x="252709" y="296020"/>
                  <a:pt x="261716" y="291313"/>
                </a:cubicBezTo>
                <a:cubicBezTo>
                  <a:pt x="270738" y="286591"/>
                  <a:pt x="276119" y="277694"/>
                  <a:pt x="276119" y="267510"/>
                </a:cubicBezTo>
                <a:lnTo>
                  <a:pt x="276119" y="5011"/>
                </a:lnTo>
                <a:cubicBezTo>
                  <a:pt x="276119" y="2243"/>
                  <a:pt x="278361" y="0"/>
                  <a:pt x="281129" y="0"/>
                </a:cubicBezTo>
                <a:lnTo>
                  <a:pt x="524378" y="0"/>
                </a:lnTo>
                <a:cubicBezTo>
                  <a:pt x="534192" y="0"/>
                  <a:pt x="543251" y="4900"/>
                  <a:pt x="548610" y="13108"/>
                </a:cubicBezTo>
                <a:cubicBezTo>
                  <a:pt x="553998" y="21360"/>
                  <a:pt x="554849" y="31685"/>
                  <a:pt x="550875" y="40729"/>
                </a:cubicBezTo>
                <a:cubicBezTo>
                  <a:pt x="536923" y="72503"/>
                  <a:pt x="515874" y="131638"/>
                  <a:pt x="531594" y="170695"/>
                </a:cubicBezTo>
                <a:cubicBezTo>
                  <a:pt x="537649" y="185742"/>
                  <a:pt x="548847" y="196732"/>
                  <a:pt x="564856" y="203349"/>
                </a:cubicBezTo>
                <a:cubicBezTo>
                  <a:pt x="620720" y="226441"/>
                  <a:pt x="686621" y="225175"/>
                  <a:pt x="728845" y="200204"/>
                </a:cubicBezTo>
                <a:cubicBezTo>
                  <a:pt x="751951" y="186533"/>
                  <a:pt x="765488" y="167438"/>
                  <a:pt x="767983" y="144975"/>
                </a:cubicBezTo>
                <a:cubicBezTo>
                  <a:pt x="772149" y="107436"/>
                  <a:pt x="754305" y="69542"/>
                  <a:pt x="738592" y="44363"/>
                </a:cubicBezTo>
                <a:cubicBezTo>
                  <a:pt x="732901" y="35237"/>
                  <a:pt x="732605" y="24202"/>
                  <a:pt x="737800" y="14832"/>
                </a:cubicBezTo>
                <a:cubicBezTo>
                  <a:pt x="742952" y="5544"/>
                  <a:pt x="752381" y="0"/>
                  <a:pt x="763024" y="0"/>
                </a:cubicBezTo>
                <a:lnTo>
                  <a:pt x="997384" y="0"/>
                </a:lnTo>
                <a:cubicBezTo>
                  <a:pt x="1000137" y="0"/>
                  <a:pt x="1002380" y="2228"/>
                  <a:pt x="1002394" y="4981"/>
                </a:cubicBezTo>
                <a:lnTo>
                  <a:pt x="1006214" y="729266"/>
                </a:lnTo>
                <a:cubicBezTo>
                  <a:pt x="1006258" y="737326"/>
                  <a:pt x="1003149" y="744905"/>
                  <a:pt x="997465" y="750619"/>
                </a:cubicBezTo>
                <a:cubicBezTo>
                  <a:pt x="991781" y="756333"/>
                  <a:pt x="984217" y="759478"/>
                  <a:pt x="976164" y="759478"/>
                </a:cubicBezTo>
                <a:close/>
                <a:moveTo>
                  <a:pt x="286140" y="749457"/>
                </a:moveTo>
                <a:lnTo>
                  <a:pt x="976172" y="749457"/>
                </a:lnTo>
                <a:cubicBezTo>
                  <a:pt x="981545" y="749457"/>
                  <a:pt x="986585" y="747362"/>
                  <a:pt x="990375" y="743551"/>
                </a:cubicBezTo>
                <a:cubicBezTo>
                  <a:pt x="994164" y="739739"/>
                  <a:pt x="996237" y="734684"/>
                  <a:pt x="996207" y="729311"/>
                </a:cubicBezTo>
                <a:lnTo>
                  <a:pt x="992418" y="10006"/>
                </a:lnTo>
                <a:lnTo>
                  <a:pt x="763031" y="10006"/>
                </a:lnTo>
                <a:cubicBezTo>
                  <a:pt x="756081" y="10006"/>
                  <a:pt x="749931" y="13626"/>
                  <a:pt x="746563" y="19680"/>
                </a:cubicBezTo>
                <a:cubicBezTo>
                  <a:pt x="743159" y="25823"/>
                  <a:pt x="743359" y="33061"/>
                  <a:pt x="747096" y="39056"/>
                </a:cubicBezTo>
                <a:cubicBezTo>
                  <a:pt x="763638" y="65582"/>
                  <a:pt x="782422" y="105682"/>
                  <a:pt x="777937" y="146071"/>
                </a:cubicBezTo>
                <a:cubicBezTo>
                  <a:pt x="775080" y="171790"/>
                  <a:pt x="759863" y="193483"/>
                  <a:pt x="733944" y="208819"/>
                </a:cubicBezTo>
                <a:cubicBezTo>
                  <a:pt x="688441" y="235729"/>
                  <a:pt x="620572" y="237210"/>
                  <a:pt x="561029" y="212601"/>
                </a:cubicBezTo>
                <a:cubicBezTo>
                  <a:pt x="542430" y="204911"/>
                  <a:pt x="529396" y="192070"/>
                  <a:pt x="522299" y="174425"/>
                </a:cubicBezTo>
                <a:cubicBezTo>
                  <a:pt x="506068" y="134096"/>
                  <a:pt x="523890" y="77269"/>
                  <a:pt x="541705" y="36695"/>
                </a:cubicBezTo>
                <a:cubicBezTo>
                  <a:pt x="544310" y="30760"/>
                  <a:pt x="543755" y="23987"/>
                  <a:pt x="540224" y="18570"/>
                </a:cubicBezTo>
                <a:cubicBezTo>
                  <a:pt x="536664" y="13122"/>
                  <a:pt x="530891" y="9999"/>
                  <a:pt x="524378" y="9999"/>
                </a:cubicBezTo>
                <a:lnTo>
                  <a:pt x="286140" y="9999"/>
                </a:lnTo>
                <a:lnTo>
                  <a:pt x="286140" y="267496"/>
                </a:lnTo>
                <a:cubicBezTo>
                  <a:pt x="286140" y="281484"/>
                  <a:pt x="278746" y="293696"/>
                  <a:pt x="266356" y="300172"/>
                </a:cubicBezTo>
                <a:cubicBezTo>
                  <a:pt x="253982" y="306641"/>
                  <a:pt x="239749" y="305745"/>
                  <a:pt x="228284" y="297782"/>
                </a:cubicBezTo>
                <a:cubicBezTo>
                  <a:pt x="188229" y="269960"/>
                  <a:pt x="158284" y="252715"/>
                  <a:pt x="141675" y="247912"/>
                </a:cubicBezTo>
                <a:cubicBezTo>
                  <a:pt x="122861" y="242472"/>
                  <a:pt x="91517" y="245040"/>
                  <a:pt x="63925" y="263070"/>
                </a:cubicBezTo>
                <a:cubicBezTo>
                  <a:pt x="43764" y="276244"/>
                  <a:pt x="18319" y="302548"/>
                  <a:pt x="11621" y="353061"/>
                </a:cubicBezTo>
                <a:cubicBezTo>
                  <a:pt x="5433" y="399719"/>
                  <a:pt x="17186" y="441935"/>
                  <a:pt x="44704" y="471933"/>
                </a:cubicBezTo>
                <a:cubicBezTo>
                  <a:pt x="69654" y="499132"/>
                  <a:pt x="104810" y="513113"/>
                  <a:pt x="143659" y="511344"/>
                </a:cubicBezTo>
                <a:cubicBezTo>
                  <a:pt x="175440" y="509886"/>
                  <a:pt x="206125" y="502981"/>
                  <a:pt x="234871" y="490806"/>
                </a:cubicBezTo>
                <a:cubicBezTo>
                  <a:pt x="246232" y="486003"/>
                  <a:pt x="259177" y="487209"/>
                  <a:pt x="269494" y="494048"/>
                </a:cubicBezTo>
                <a:cubicBezTo>
                  <a:pt x="279908" y="500946"/>
                  <a:pt x="286125" y="512521"/>
                  <a:pt x="286125" y="525000"/>
                </a:cubicBezTo>
                <a:lnTo>
                  <a:pt x="286125" y="749450"/>
                </a:lnTo>
                <a:close/>
              </a:path>
            </a:pathLst>
          </a:custGeom>
          <a:solidFill>
            <a:srgbClr val="FFFFFF"/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8" name="자유형: 도형 187">
            <a:extLst>
              <a:ext uri="{FF2B5EF4-FFF2-40B4-BE49-F238E27FC236}">
                <a16:creationId xmlns:a16="http://schemas.microsoft.com/office/drawing/2014/main" id="{06930BA5-7702-7AD7-1302-60B4D561F878}"/>
              </a:ext>
            </a:extLst>
          </p:cNvPr>
          <p:cNvSpPr/>
          <p:nvPr/>
        </p:nvSpPr>
        <p:spPr>
          <a:xfrm>
            <a:off x="1519945" y="5184047"/>
            <a:ext cx="695531" cy="1007164"/>
          </a:xfrm>
          <a:custGeom>
            <a:avLst/>
            <a:gdLst>
              <a:gd name="connsiteX0" fmla="*/ 26770 w 695531"/>
              <a:gd name="connsiteY0" fmla="*/ 1007158 h 1007164"/>
              <a:gd name="connsiteX1" fmla="*/ 0 w 695531"/>
              <a:gd name="connsiteY1" fmla="*/ 980439 h 1007164"/>
              <a:gd name="connsiteX2" fmla="*/ 0 w 695531"/>
              <a:gd name="connsiteY2" fmla="*/ 787341 h 1007164"/>
              <a:gd name="connsiteX3" fmla="*/ 496 w 695531"/>
              <a:gd name="connsiteY3" fmla="*/ 505864 h 1007164"/>
              <a:gd name="connsiteX4" fmla="*/ 496 w 695531"/>
              <a:gd name="connsiteY4" fmla="*/ 250684 h 1007164"/>
              <a:gd name="connsiteX5" fmla="*/ 236099 w 695531"/>
              <a:gd name="connsiteY5" fmla="*/ 250684 h 1007164"/>
              <a:gd name="connsiteX6" fmla="*/ 255424 w 695531"/>
              <a:gd name="connsiteY6" fmla="*/ 212945 h 1007164"/>
              <a:gd name="connsiteX7" fmla="*/ 289566 w 695531"/>
              <a:gd name="connsiteY7" fmla="*/ 12579 h 1007164"/>
              <a:gd name="connsiteX8" fmla="*/ 467173 w 695531"/>
              <a:gd name="connsiteY8" fmla="*/ 94548 h 1007164"/>
              <a:gd name="connsiteX9" fmla="*/ 451520 w 695531"/>
              <a:gd name="connsiteY9" fmla="*/ 219829 h 1007164"/>
              <a:gd name="connsiteX10" fmla="*/ 471577 w 695531"/>
              <a:gd name="connsiteY10" fmla="*/ 256539 h 1007164"/>
              <a:gd name="connsiteX11" fmla="*/ 695531 w 695531"/>
              <a:gd name="connsiteY11" fmla="*/ 256539 h 1007164"/>
              <a:gd name="connsiteX12" fmla="*/ 695531 w 695531"/>
              <a:gd name="connsiteY12" fmla="*/ 519038 h 1007164"/>
              <a:gd name="connsiteX13" fmla="*/ 645543 w 695531"/>
              <a:gd name="connsiteY13" fmla="*/ 545217 h 1007164"/>
              <a:gd name="connsiteX14" fmla="*/ 557468 w 695531"/>
              <a:gd name="connsiteY14" fmla="*/ 494644 h 1007164"/>
              <a:gd name="connsiteX15" fmla="*/ 421056 w 695531"/>
              <a:gd name="connsiteY15" fmla="*/ 603946 h 1007164"/>
              <a:gd name="connsiteX16" fmla="*/ 558290 w 695531"/>
              <a:gd name="connsiteY16" fmla="*/ 767890 h 1007164"/>
              <a:gd name="connsiteX17" fmla="*/ 651227 w 695531"/>
              <a:gd name="connsiteY17" fmla="*/ 746960 h 1007164"/>
              <a:gd name="connsiteX18" fmla="*/ 695524 w 695531"/>
              <a:gd name="connsiteY18" fmla="*/ 776542 h 1007164"/>
              <a:gd name="connsiteX19" fmla="*/ 695524 w 695531"/>
              <a:gd name="connsiteY19" fmla="*/ 1006003 h 1007164"/>
              <a:gd name="connsiteX20" fmla="*/ 26770 w 695531"/>
              <a:gd name="connsiteY20" fmla="*/ 1007165 h 100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5531" h="1007164">
                <a:moveTo>
                  <a:pt x="26770" y="1007158"/>
                </a:moveTo>
                <a:cubicBezTo>
                  <a:pt x="11997" y="1007180"/>
                  <a:pt x="0" y="995212"/>
                  <a:pt x="0" y="980439"/>
                </a:cubicBezTo>
                <a:lnTo>
                  <a:pt x="0" y="787341"/>
                </a:lnTo>
                <a:cubicBezTo>
                  <a:pt x="0" y="762443"/>
                  <a:pt x="496" y="531191"/>
                  <a:pt x="496" y="505864"/>
                </a:cubicBezTo>
                <a:lnTo>
                  <a:pt x="496" y="250684"/>
                </a:lnTo>
                <a:lnTo>
                  <a:pt x="236099" y="250684"/>
                </a:lnTo>
                <a:cubicBezTo>
                  <a:pt x="255520" y="250684"/>
                  <a:pt x="266911" y="228606"/>
                  <a:pt x="255424" y="212945"/>
                </a:cubicBezTo>
                <a:cubicBezTo>
                  <a:pt x="200277" y="137734"/>
                  <a:pt x="248400" y="30690"/>
                  <a:pt x="289566" y="12579"/>
                </a:cubicBezTo>
                <a:cubicBezTo>
                  <a:pt x="338362" y="-8892"/>
                  <a:pt x="437894" y="-14746"/>
                  <a:pt x="467173" y="94548"/>
                </a:cubicBezTo>
                <a:cubicBezTo>
                  <a:pt x="482420" y="151486"/>
                  <a:pt x="468424" y="193058"/>
                  <a:pt x="451520" y="219829"/>
                </a:cubicBezTo>
                <a:cubicBezTo>
                  <a:pt x="441447" y="235771"/>
                  <a:pt x="452719" y="256539"/>
                  <a:pt x="471577" y="256539"/>
                </a:cubicBezTo>
                <a:lnTo>
                  <a:pt x="695531" y="256539"/>
                </a:lnTo>
                <a:cubicBezTo>
                  <a:pt x="695531" y="256539"/>
                  <a:pt x="695531" y="519038"/>
                  <a:pt x="695531" y="519038"/>
                </a:cubicBezTo>
                <a:cubicBezTo>
                  <a:pt x="695531" y="544750"/>
                  <a:pt x="666666" y="559886"/>
                  <a:pt x="645543" y="545217"/>
                </a:cubicBezTo>
                <a:cubicBezTo>
                  <a:pt x="615294" y="524205"/>
                  <a:pt x="578599" y="500765"/>
                  <a:pt x="557468" y="494644"/>
                </a:cubicBezTo>
                <a:cubicBezTo>
                  <a:pt x="516998" y="482935"/>
                  <a:pt x="433994" y="506353"/>
                  <a:pt x="421056" y="603946"/>
                </a:cubicBezTo>
                <a:cubicBezTo>
                  <a:pt x="408119" y="701531"/>
                  <a:pt x="473028" y="771791"/>
                  <a:pt x="558290" y="767890"/>
                </a:cubicBezTo>
                <a:cubicBezTo>
                  <a:pt x="596525" y="766136"/>
                  <a:pt x="628069" y="756766"/>
                  <a:pt x="651227" y="746960"/>
                </a:cubicBezTo>
                <a:cubicBezTo>
                  <a:pt x="672254" y="738056"/>
                  <a:pt x="695524" y="753710"/>
                  <a:pt x="695524" y="776542"/>
                </a:cubicBezTo>
                <a:lnTo>
                  <a:pt x="695524" y="1006003"/>
                </a:lnTo>
                <a:cubicBezTo>
                  <a:pt x="695524" y="1006003"/>
                  <a:pt x="26770" y="1007165"/>
                  <a:pt x="26770" y="1007165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9" name="자유형: 도형 188">
            <a:extLst>
              <a:ext uri="{FF2B5EF4-FFF2-40B4-BE49-F238E27FC236}">
                <a16:creationId xmlns:a16="http://schemas.microsoft.com/office/drawing/2014/main" id="{29EB1F36-2646-64CB-4F06-C36A5AABFF32}"/>
              </a:ext>
            </a:extLst>
          </p:cNvPr>
          <p:cNvSpPr/>
          <p:nvPr/>
        </p:nvSpPr>
        <p:spPr>
          <a:xfrm>
            <a:off x="1514942" y="5174496"/>
            <a:ext cx="705544" cy="1017131"/>
          </a:xfrm>
          <a:custGeom>
            <a:avLst/>
            <a:gdLst>
              <a:gd name="connsiteX0" fmla="*/ 31722 w 705544"/>
              <a:gd name="connsiteY0" fmla="*/ 1017124 h 1017131"/>
              <a:gd name="connsiteX1" fmla="*/ 9311 w 705544"/>
              <a:gd name="connsiteY1" fmla="*/ 1007850 h 1017131"/>
              <a:gd name="connsiteX2" fmla="*/ 0 w 705544"/>
              <a:gd name="connsiteY2" fmla="*/ 985395 h 1017131"/>
              <a:gd name="connsiteX3" fmla="*/ 0 w 705544"/>
              <a:gd name="connsiteY3" fmla="*/ 792296 h 1017131"/>
              <a:gd name="connsiteX4" fmla="*/ 244 w 705544"/>
              <a:gd name="connsiteY4" fmla="*/ 652524 h 1017131"/>
              <a:gd name="connsiteX5" fmla="*/ 496 w 705544"/>
              <a:gd name="connsiteY5" fmla="*/ 510820 h 1017131"/>
              <a:gd name="connsiteX6" fmla="*/ 496 w 705544"/>
              <a:gd name="connsiteY6" fmla="*/ 255640 h 1017131"/>
              <a:gd name="connsiteX7" fmla="*/ 5507 w 705544"/>
              <a:gd name="connsiteY7" fmla="*/ 250629 h 1017131"/>
              <a:gd name="connsiteX8" fmla="*/ 241110 w 705544"/>
              <a:gd name="connsiteY8" fmla="*/ 250629 h 1017131"/>
              <a:gd name="connsiteX9" fmla="*/ 257955 w 705544"/>
              <a:gd name="connsiteY9" fmla="*/ 240260 h 1017131"/>
              <a:gd name="connsiteX10" fmla="*/ 256401 w 705544"/>
              <a:gd name="connsiteY10" fmla="*/ 220861 h 1017131"/>
              <a:gd name="connsiteX11" fmla="*/ 236573 w 705544"/>
              <a:gd name="connsiteY11" fmla="*/ 94952 h 1017131"/>
              <a:gd name="connsiteX12" fmla="*/ 292563 w 705544"/>
              <a:gd name="connsiteY12" fmla="*/ 12953 h 1017131"/>
              <a:gd name="connsiteX13" fmla="*/ 411627 w 705544"/>
              <a:gd name="connsiteY13" fmla="*/ 11947 h 1017131"/>
              <a:gd name="connsiteX14" fmla="*/ 477024 w 705544"/>
              <a:gd name="connsiteY14" fmla="*/ 98208 h 1017131"/>
              <a:gd name="connsiteX15" fmla="*/ 460764 w 705544"/>
              <a:gd name="connsiteY15" fmla="*/ 227456 h 1017131"/>
              <a:gd name="connsiteX16" fmla="*/ 460150 w 705544"/>
              <a:gd name="connsiteY16" fmla="*/ 246795 h 1017131"/>
              <a:gd name="connsiteX17" fmla="*/ 476580 w 705544"/>
              <a:gd name="connsiteY17" fmla="*/ 256484 h 1017131"/>
              <a:gd name="connsiteX18" fmla="*/ 700534 w 705544"/>
              <a:gd name="connsiteY18" fmla="*/ 256484 h 1017131"/>
              <a:gd name="connsiteX19" fmla="*/ 705545 w 705544"/>
              <a:gd name="connsiteY19" fmla="*/ 261494 h 1017131"/>
              <a:gd name="connsiteX20" fmla="*/ 705545 w 705544"/>
              <a:gd name="connsiteY20" fmla="*/ 523994 h 1017131"/>
              <a:gd name="connsiteX21" fmla="*/ 685761 w 705544"/>
              <a:gd name="connsiteY21" fmla="*/ 556671 h 1017131"/>
              <a:gd name="connsiteX22" fmla="*/ 647690 w 705544"/>
              <a:gd name="connsiteY22" fmla="*/ 554280 h 1017131"/>
              <a:gd name="connsiteX23" fmla="*/ 561080 w 705544"/>
              <a:gd name="connsiteY23" fmla="*/ 504410 h 1017131"/>
              <a:gd name="connsiteX24" fmla="*/ 483330 w 705544"/>
              <a:gd name="connsiteY24" fmla="*/ 519568 h 1017131"/>
              <a:gd name="connsiteX25" fmla="*/ 431026 w 705544"/>
              <a:gd name="connsiteY25" fmla="*/ 609560 h 1017131"/>
              <a:gd name="connsiteX26" fmla="*/ 464109 w 705544"/>
              <a:gd name="connsiteY26" fmla="*/ 728431 h 1017131"/>
              <a:gd name="connsiteX27" fmla="*/ 563064 w 705544"/>
              <a:gd name="connsiteY27" fmla="*/ 767843 h 1017131"/>
              <a:gd name="connsiteX28" fmla="*/ 654277 w 705544"/>
              <a:gd name="connsiteY28" fmla="*/ 747304 h 1017131"/>
              <a:gd name="connsiteX29" fmla="*/ 688900 w 705544"/>
              <a:gd name="connsiteY29" fmla="*/ 750546 h 1017131"/>
              <a:gd name="connsiteX30" fmla="*/ 705530 w 705544"/>
              <a:gd name="connsiteY30" fmla="*/ 781498 h 1017131"/>
              <a:gd name="connsiteX31" fmla="*/ 705530 w 705544"/>
              <a:gd name="connsiteY31" fmla="*/ 1010959 h 1017131"/>
              <a:gd name="connsiteX32" fmla="*/ 700534 w 705544"/>
              <a:gd name="connsiteY32" fmla="*/ 1015969 h 1017131"/>
              <a:gd name="connsiteX33" fmla="*/ 31781 w 705544"/>
              <a:gd name="connsiteY33" fmla="*/ 1017131 h 1017131"/>
              <a:gd name="connsiteX34" fmla="*/ 31722 w 705544"/>
              <a:gd name="connsiteY34" fmla="*/ 1017131 h 1017131"/>
              <a:gd name="connsiteX35" fmla="*/ 10510 w 705544"/>
              <a:gd name="connsiteY35" fmla="*/ 260651 h 1017131"/>
              <a:gd name="connsiteX36" fmla="*/ 10510 w 705544"/>
              <a:gd name="connsiteY36" fmla="*/ 510820 h 1017131"/>
              <a:gd name="connsiteX37" fmla="*/ 10258 w 705544"/>
              <a:gd name="connsiteY37" fmla="*/ 652539 h 1017131"/>
              <a:gd name="connsiteX38" fmla="*/ 10014 w 705544"/>
              <a:gd name="connsiteY38" fmla="*/ 792296 h 1017131"/>
              <a:gd name="connsiteX39" fmla="*/ 10014 w 705544"/>
              <a:gd name="connsiteY39" fmla="*/ 985395 h 1017131"/>
              <a:gd name="connsiteX40" fmla="*/ 16386 w 705544"/>
              <a:gd name="connsiteY40" fmla="*/ 1000767 h 1017131"/>
              <a:gd name="connsiteX41" fmla="*/ 31722 w 705544"/>
              <a:gd name="connsiteY41" fmla="*/ 1007110 h 1017131"/>
              <a:gd name="connsiteX42" fmla="*/ 31759 w 705544"/>
              <a:gd name="connsiteY42" fmla="*/ 1007110 h 1017131"/>
              <a:gd name="connsiteX43" fmla="*/ 695516 w 705544"/>
              <a:gd name="connsiteY43" fmla="*/ 1005955 h 1017131"/>
              <a:gd name="connsiteX44" fmla="*/ 695516 w 705544"/>
              <a:gd name="connsiteY44" fmla="*/ 781491 h 1017131"/>
              <a:gd name="connsiteX45" fmla="*/ 683363 w 705544"/>
              <a:gd name="connsiteY45" fmla="*/ 758887 h 1017131"/>
              <a:gd name="connsiteX46" fmla="*/ 658177 w 705544"/>
              <a:gd name="connsiteY46" fmla="*/ 756519 h 1017131"/>
              <a:gd name="connsiteX47" fmla="*/ 563523 w 705544"/>
              <a:gd name="connsiteY47" fmla="*/ 777842 h 1017131"/>
              <a:gd name="connsiteX48" fmla="*/ 456730 w 705544"/>
              <a:gd name="connsiteY48" fmla="*/ 735196 h 1017131"/>
              <a:gd name="connsiteX49" fmla="*/ 421101 w 705544"/>
              <a:gd name="connsiteY49" fmla="*/ 608242 h 1017131"/>
              <a:gd name="connsiteX50" fmla="*/ 477853 w 705544"/>
              <a:gd name="connsiteY50" fmla="*/ 511183 h 1017131"/>
              <a:gd name="connsiteX51" fmla="*/ 563863 w 705544"/>
              <a:gd name="connsiteY51" fmla="*/ 494796 h 1017131"/>
              <a:gd name="connsiteX52" fmla="*/ 653396 w 705544"/>
              <a:gd name="connsiteY52" fmla="*/ 546065 h 1017131"/>
              <a:gd name="connsiteX53" fmla="*/ 681113 w 705544"/>
              <a:gd name="connsiteY53" fmla="*/ 547804 h 1017131"/>
              <a:gd name="connsiteX54" fmla="*/ 695516 w 705544"/>
              <a:gd name="connsiteY54" fmla="*/ 524001 h 1017131"/>
              <a:gd name="connsiteX55" fmla="*/ 695516 w 705544"/>
              <a:gd name="connsiteY55" fmla="*/ 266505 h 1017131"/>
              <a:gd name="connsiteX56" fmla="*/ 476573 w 705544"/>
              <a:gd name="connsiteY56" fmla="*/ 266505 h 1017131"/>
              <a:gd name="connsiteX57" fmla="*/ 451364 w 705544"/>
              <a:gd name="connsiteY57" fmla="*/ 251636 h 1017131"/>
              <a:gd name="connsiteX58" fmla="*/ 452282 w 705544"/>
              <a:gd name="connsiteY58" fmla="*/ 222112 h 1017131"/>
              <a:gd name="connsiteX59" fmla="*/ 467336 w 705544"/>
              <a:gd name="connsiteY59" fmla="*/ 100806 h 1017131"/>
              <a:gd name="connsiteX60" fmla="*/ 407283 w 705544"/>
              <a:gd name="connsiteY60" fmla="*/ 20976 h 1017131"/>
              <a:gd name="connsiteX61" fmla="*/ 296582 w 705544"/>
              <a:gd name="connsiteY61" fmla="*/ 22123 h 1017131"/>
              <a:gd name="connsiteX62" fmla="*/ 246224 w 705544"/>
              <a:gd name="connsiteY62" fmla="*/ 97549 h 1017131"/>
              <a:gd name="connsiteX63" fmla="*/ 264454 w 705544"/>
              <a:gd name="connsiteY63" fmla="*/ 214948 h 1017131"/>
              <a:gd name="connsiteX64" fmla="*/ 266866 w 705544"/>
              <a:gd name="connsiteY64" fmla="*/ 244797 h 1017131"/>
              <a:gd name="connsiteX65" fmla="*/ 241088 w 705544"/>
              <a:gd name="connsiteY65" fmla="*/ 260651 h 1017131"/>
              <a:gd name="connsiteX66" fmla="*/ 10495 w 705544"/>
              <a:gd name="connsiteY66" fmla="*/ 260651 h 1017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705544" h="1017131">
                <a:moveTo>
                  <a:pt x="31722" y="1017124"/>
                </a:moveTo>
                <a:cubicBezTo>
                  <a:pt x="23262" y="1017124"/>
                  <a:pt x="15306" y="1013830"/>
                  <a:pt x="9311" y="1007850"/>
                </a:cubicBezTo>
                <a:cubicBezTo>
                  <a:pt x="3308" y="1001855"/>
                  <a:pt x="0" y="993877"/>
                  <a:pt x="0" y="985395"/>
                </a:cubicBezTo>
                <a:lnTo>
                  <a:pt x="0" y="792296"/>
                </a:lnTo>
                <a:cubicBezTo>
                  <a:pt x="0" y="779899"/>
                  <a:pt x="126" y="716345"/>
                  <a:pt x="244" y="652524"/>
                </a:cubicBezTo>
                <a:cubicBezTo>
                  <a:pt x="370" y="588170"/>
                  <a:pt x="496" y="523535"/>
                  <a:pt x="496" y="510820"/>
                </a:cubicBezTo>
                <a:lnTo>
                  <a:pt x="496" y="255640"/>
                </a:lnTo>
                <a:cubicBezTo>
                  <a:pt x="496" y="252872"/>
                  <a:pt x="2738" y="250629"/>
                  <a:pt x="5507" y="250629"/>
                </a:cubicBezTo>
                <a:lnTo>
                  <a:pt x="241110" y="250629"/>
                </a:lnTo>
                <a:cubicBezTo>
                  <a:pt x="248363" y="250629"/>
                  <a:pt x="254662" y="246751"/>
                  <a:pt x="257955" y="240260"/>
                </a:cubicBezTo>
                <a:cubicBezTo>
                  <a:pt x="261197" y="233866"/>
                  <a:pt x="260612" y="226612"/>
                  <a:pt x="256401" y="220861"/>
                </a:cubicBezTo>
                <a:cubicBezTo>
                  <a:pt x="222266" y="174308"/>
                  <a:pt x="229327" y="121988"/>
                  <a:pt x="236573" y="94952"/>
                </a:cubicBezTo>
                <a:cubicBezTo>
                  <a:pt x="246831" y="56658"/>
                  <a:pt x="269856" y="22938"/>
                  <a:pt x="292563" y="12953"/>
                </a:cubicBezTo>
                <a:cubicBezTo>
                  <a:pt x="321717" y="127"/>
                  <a:pt x="370387" y="-7829"/>
                  <a:pt x="411627" y="11947"/>
                </a:cubicBezTo>
                <a:cubicBezTo>
                  <a:pt x="443822" y="27393"/>
                  <a:pt x="465826" y="56413"/>
                  <a:pt x="477024" y="98208"/>
                </a:cubicBezTo>
                <a:cubicBezTo>
                  <a:pt x="493115" y="158284"/>
                  <a:pt x="477061" y="201655"/>
                  <a:pt x="460764" y="227456"/>
                </a:cubicBezTo>
                <a:cubicBezTo>
                  <a:pt x="456997" y="233421"/>
                  <a:pt x="456767" y="240652"/>
                  <a:pt x="460150" y="246795"/>
                </a:cubicBezTo>
                <a:cubicBezTo>
                  <a:pt x="463495" y="252865"/>
                  <a:pt x="469631" y="256484"/>
                  <a:pt x="476580" y="256484"/>
                </a:cubicBezTo>
                <a:lnTo>
                  <a:pt x="700534" y="256484"/>
                </a:lnTo>
                <a:cubicBezTo>
                  <a:pt x="703302" y="256484"/>
                  <a:pt x="705545" y="258726"/>
                  <a:pt x="705545" y="261494"/>
                </a:cubicBezTo>
                <a:lnTo>
                  <a:pt x="705545" y="523994"/>
                </a:lnTo>
                <a:cubicBezTo>
                  <a:pt x="705545" y="537982"/>
                  <a:pt x="698151" y="550195"/>
                  <a:pt x="685761" y="556671"/>
                </a:cubicBezTo>
                <a:cubicBezTo>
                  <a:pt x="673387" y="563139"/>
                  <a:pt x="659154" y="562244"/>
                  <a:pt x="647690" y="554280"/>
                </a:cubicBezTo>
                <a:cubicBezTo>
                  <a:pt x="607634" y="526459"/>
                  <a:pt x="577689" y="509214"/>
                  <a:pt x="561080" y="504410"/>
                </a:cubicBezTo>
                <a:cubicBezTo>
                  <a:pt x="542266" y="498970"/>
                  <a:pt x="510922" y="501539"/>
                  <a:pt x="483330" y="519568"/>
                </a:cubicBezTo>
                <a:cubicBezTo>
                  <a:pt x="463169" y="532742"/>
                  <a:pt x="437724" y="559046"/>
                  <a:pt x="431026" y="609560"/>
                </a:cubicBezTo>
                <a:cubicBezTo>
                  <a:pt x="424838" y="656217"/>
                  <a:pt x="436591" y="698434"/>
                  <a:pt x="464109" y="728431"/>
                </a:cubicBezTo>
                <a:cubicBezTo>
                  <a:pt x="489059" y="755631"/>
                  <a:pt x="524215" y="769612"/>
                  <a:pt x="563064" y="767843"/>
                </a:cubicBezTo>
                <a:cubicBezTo>
                  <a:pt x="594845" y="766385"/>
                  <a:pt x="625530" y="759479"/>
                  <a:pt x="654277" y="747304"/>
                </a:cubicBezTo>
                <a:cubicBezTo>
                  <a:pt x="665638" y="742501"/>
                  <a:pt x="678582" y="743707"/>
                  <a:pt x="688900" y="750546"/>
                </a:cubicBezTo>
                <a:cubicBezTo>
                  <a:pt x="699313" y="757444"/>
                  <a:pt x="705530" y="769019"/>
                  <a:pt x="705530" y="781498"/>
                </a:cubicBezTo>
                <a:lnTo>
                  <a:pt x="705530" y="1010959"/>
                </a:lnTo>
                <a:cubicBezTo>
                  <a:pt x="705530" y="1013719"/>
                  <a:pt x="703295" y="1015962"/>
                  <a:pt x="700534" y="1015969"/>
                </a:cubicBezTo>
                <a:lnTo>
                  <a:pt x="31781" y="1017131"/>
                </a:lnTo>
                <a:lnTo>
                  <a:pt x="31722" y="1017131"/>
                </a:lnTo>
                <a:close/>
                <a:moveTo>
                  <a:pt x="10510" y="260651"/>
                </a:moveTo>
                <a:lnTo>
                  <a:pt x="10510" y="510820"/>
                </a:lnTo>
                <a:cubicBezTo>
                  <a:pt x="10510" y="523535"/>
                  <a:pt x="10384" y="588178"/>
                  <a:pt x="10258" y="652539"/>
                </a:cubicBezTo>
                <a:cubicBezTo>
                  <a:pt x="10132" y="716352"/>
                  <a:pt x="10014" y="779892"/>
                  <a:pt x="10014" y="792296"/>
                </a:cubicBezTo>
                <a:lnTo>
                  <a:pt x="10014" y="985395"/>
                </a:lnTo>
                <a:cubicBezTo>
                  <a:pt x="10014" y="991205"/>
                  <a:pt x="12279" y="996659"/>
                  <a:pt x="16386" y="1000767"/>
                </a:cubicBezTo>
                <a:cubicBezTo>
                  <a:pt x="20487" y="1004860"/>
                  <a:pt x="25934" y="1007110"/>
                  <a:pt x="31722" y="1007110"/>
                </a:cubicBezTo>
                <a:lnTo>
                  <a:pt x="31759" y="1007110"/>
                </a:lnTo>
                <a:lnTo>
                  <a:pt x="695516" y="1005955"/>
                </a:lnTo>
                <a:lnTo>
                  <a:pt x="695516" y="781491"/>
                </a:lnTo>
                <a:cubicBezTo>
                  <a:pt x="695516" y="772380"/>
                  <a:pt x="690972" y="763928"/>
                  <a:pt x="683363" y="758887"/>
                </a:cubicBezTo>
                <a:cubicBezTo>
                  <a:pt x="675740" y="753832"/>
                  <a:pt x="666563" y="752974"/>
                  <a:pt x="658177" y="756519"/>
                </a:cubicBezTo>
                <a:cubicBezTo>
                  <a:pt x="628335" y="769153"/>
                  <a:pt x="596488" y="776332"/>
                  <a:pt x="563523" y="777842"/>
                </a:cubicBezTo>
                <a:cubicBezTo>
                  <a:pt x="521639" y="779751"/>
                  <a:pt x="483715" y="764608"/>
                  <a:pt x="456730" y="735196"/>
                </a:cubicBezTo>
                <a:cubicBezTo>
                  <a:pt x="427170" y="702978"/>
                  <a:pt x="414514" y="657890"/>
                  <a:pt x="421101" y="608242"/>
                </a:cubicBezTo>
                <a:cubicBezTo>
                  <a:pt x="428295" y="553962"/>
                  <a:pt x="455931" y="525496"/>
                  <a:pt x="477853" y="511183"/>
                </a:cubicBezTo>
                <a:cubicBezTo>
                  <a:pt x="510175" y="490067"/>
                  <a:pt x="544390" y="489156"/>
                  <a:pt x="563863" y="494796"/>
                </a:cubicBezTo>
                <a:cubicBezTo>
                  <a:pt x="581752" y="499970"/>
                  <a:pt x="611875" y="517222"/>
                  <a:pt x="653396" y="546065"/>
                </a:cubicBezTo>
                <a:cubicBezTo>
                  <a:pt x="661744" y="551860"/>
                  <a:pt x="672106" y="552511"/>
                  <a:pt x="681113" y="547804"/>
                </a:cubicBezTo>
                <a:cubicBezTo>
                  <a:pt x="690136" y="543082"/>
                  <a:pt x="695516" y="534186"/>
                  <a:pt x="695516" y="524001"/>
                </a:cubicBezTo>
                <a:lnTo>
                  <a:pt x="695516" y="266505"/>
                </a:lnTo>
                <a:lnTo>
                  <a:pt x="476573" y="266505"/>
                </a:lnTo>
                <a:cubicBezTo>
                  <a:pt x="465923" y="266505"/>
                  <a:pt x="456501" y="260947"/>
                  <a:pt x="451364" y="251636"/>
                </a:cubicBezTo>
                <a:cubicBezTo>
                  <a:pt x="446191" y="242244"/>
                  <a:pt x="446531" y="231208"/>
                  <a:pt x="452282" y="222112"/>
                </a:cubicBezTo>
                <a:cubicBezTo>
                  <a:pt x="467514" y="197999"/>
                  <a:pt x="482487" y="157381"/>
                  <a:pt x="467336" y="100806"/>
                </a:cubicBezTo>
                <a:cubicBezTo>
                  <a:pt x="456930" y="61957"/>
                  <a:pt x="436725" y="35105"/>
                  <a:pt x="407283" y="20976"/>
                </a:cubicBezTo>
                <a:cubicBezTo>
                  <a:pt x="369107" y="2666"/>
                  <a:pt x="323789" y="10148"/>
                  <a:pt x="296582" y="22123"/>
                </a:cubicBezTo>
                <a:cubicBezTo>
                  <a:pt x="276466" y="30975"/>
                  <a:pt x="255757" y="61987"/>
                  <a:pt x="246224" y="97549"/>
                </a:cubicBezTo>
                <a:cubicBezTo>
                  <a:pt x="239445" y="122854"/>
                  <a:pt x="232791" y="171762"/>
                  <a:pt x="264454" y="214948"/>
                </a:cubicBezTo>
                <a:cubicBezTo>
                  <a:pt x="270848" y="223674"/>
                  <a:pt x="271773" y="235109"/>
                  <a:pt x="266866" y="244797"/>
                </a:cubicBezTo>
                <a:cubicBezTo>
                  <a:pt x="261908" y="254574"/>
                  <a:pt x="252034" y="260651"/>
                  <a:pt x="241088" y="260651"/>
                </a:cubicBezTo>
                <a:lnTo>
                  <a:pt x="10495" y="260651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0" name="자유형: 도형 189">
            <a:extLst>
              <a:ext uri="{FF2B5EF4-FFF2-40B4-BE49-F238E27FC236}">
                <a16:creationId xmlns:a16="http://schemas.microsoft.com/office/drawing/2014/main" id="{B5092D0F-BC51-C8D4-818A-3FCA031A62CA}"/>
              </a:ext>
            </a:extLst>
          </p:cNvPr>
          <p:cNvSpPr/>
          <p:nvPr/>
        </p:nvSpPr>
        <p:spPr>
          <a:xfrm>
            <a:off x="1615479" y="4287339"/>
            <a:ext cx="1001040" cy="808460"/>
          </a:xfrm>
          <a:custGeom>
            <a:avLst/>
            <a:gdLst>
              <a:gd name="connsiteX0" fmla="*/ 466287 w 1001040"/>
              <a:gd name="connsiteY0" fmla="*/ 771107 h 808460"/>
              <a:gd name="connsiteX1" fmla="*/ 482214 w 1001040"/>
              <a:gd name="connsiteY1" fmla="*/ 643643 h 808460"/>
              <a:gd name="connsiteX2" fmla="*/ 301513 w 1001040"/>
              <a:gd name="connsiteY2" fmla="*/ 560246 h 808460"/>
              <a:gd name="connsiteX3" fmla="*/ 266772 w 1001040"/>
              <a:gd name="connsiteY3" fmla="*/ 764105 h 808460"/>
              <a:gd name="connsiteX4" fmla="*/ 247107 w 1001040"/>
              <a:gd name="connsiteY4" fmla="*/ 802503 h 808460"/>
              <a:gd name="connsiteX5" fmla="*/ 7403 w 1001040"/>
              <a:gd name="connsiteY5" fmla="*/ 802503 h 808460"/>
              <a:gd name="connsiteX6" fmla="*/ 2 w 1001040"/>
              <a:gd name="connsiteY6" fmla="*/ 32959 h 808460"/>
              <a:gd name="connsiteX7" fmla="*/ 32944 w 1001040"/>
              <a:gd name="connsiteY7" fmla="*/ 1 h 808460"/>
              <a:gd name="connsiteX8" fmla="*/ 717329 w 1001040"/>
              <a:gd name="connsiteY8" fmla="*/ 6241 h 808460"/>
              <a:gd name="connsiteX9" fmla="*/ 717329 w 1001040"/>
              <a:gd name="connsiteY9" fmla="*/ 249889 h 808460"/>
              <a:gd name="connsiteX10" fmla="*/ 769419 w 1001040"/>
              <a:gd name="connsiteY10" fmla="*/ 275586 h 808460"/>
              <a:gd name="connsiteX11" fmla="*/ 837636 w 1001040"/>
              <a:gd name="connsiteY11" fmla="*/ 248498 h 808460"/>
              <a:gd name="connsiteX12" fmla="*/ 1000464 w 1001040"/>
              <a:gd name="connsiteY12" fmla="*/ 383526 h 808460"/>
              <a:gd name="connsiteX13" fmla="*/ 857494 w 1001040"/>
              <a:gd name="connsiteY13" fmla="*/ 534437 h 808460"/>
              <a:gd name="connsiteX14" fmla="*/ 761863 w 1001040"/>
              <a:gd name="connsiteY14" fmla="*/ 500969 h 808460"/>
              <a:gd name="connsiteX15" fmla="*/ 714524 w 1001040"/>
              <a:gd name="connsiteY15" fmla="*/ 529701 h 808460"/>
              <a:gd name="connsiteX16" fmla="*/ 714524 w 1001040"/>
              <a:gd name="connsiteY16" fmla="*/ 808461 h 808460"/>
              <a:gd name="connsiteX17" fmla="*/ 486670 w 1001040"/>
              <a:gd name="connsiteY17" fmla="*/ 808461 h 808460"/>
              <a:gd name="connsiteX18" fmla="*/ 466265 w 1001040"/>
              <a:gd name="connsiteY18" fmla="*/ 771107 h 80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01040" h="808460">
                <a:moveTo>
                  <a:pt x="466287" y="771107"/>
                </a:moveTo>
                <a:cubicBezTo>
                  <a:pt x="483495" y="743870"/>
                  <a:pt x="497735" y="701572"/>
                  <a:pt x="482214" y="643643"/>
                </a:cubicBezTo>
                <a:cubicBezTo>
                  <a:pt x="452432" y="532439"/>
                  <a:pt x="351161" y="538397"/>
                  <a:pt x="301513" y="560246"/>
                </a:cubicBezTo>
                <a:cubicBezTo>
                  <a:pt x="259630" y="578675"/>
                  <a:pt x="210670" y="687584"/>
                  <a:pt x="266772" y="764105"/>
                </a:cubicBezTo>
                <a:cubicBezTo>
                  <a:pt x="278451" y="780040"/>
                  <a:pt x="266868" y="802503"/>
                  <a:pt x="247107" y="802503"/>
                </a:cubicBezTo>
                <a:lnTo>
                  <a:pt x="7403" y="802503"/>
                </a:lnTo>
                <a:lnTo>
                  <a:pt x="2" y="32959"/>
                </a:lnTo>
                <a:cubicBezTo>
                  <a:pt x="-176" y="14693"/>
                  <a:pt x="14678" y="-162"/>
                  <a:pt x="32944" y="1"/>
                </a:cubicBezTo>
                <a:lnTo>
                  <a:pt x="717329" y="6241"/>
                </a:lnTo>
                <a:lnTo>
                  <a:pt x="717329" y="249889"/>
                </a:lnTo>
                <a:cubicBezTo>
                  <a:pt x="717329" y="276741"/>
                  <a:pt x="748378" y="292254"/>
                  <a:pt x="769419" y="275586"/>
                </a:cubicBezTo>
                <a:cubicBezTo>
                  <a:pt x="787530" y="261243"/>
                  <a:pt x="810304" y="249860"/>
                  <a:pt x="837636" y="248498"/>
                </a:cubicBezTo>
                <a:cubicBezTo>
                  <a:pt x="917066" y="244531"/>
                  <a:pt x="992522" y="304096"/>
                  <a:pt x="1000464" y="383526"/>
                </a:cubicBezTo>
                <a:cubicBezTo>
                  <a:pt x="1008405" y="462956"/>
                  <a:pt x="932950" y="546353"/>
                  <a:pt x="857494" y="534437"/>
                </a:cubicBezTo>
                <a:cubicBezTo>
                  <a:pt x="821716" y="528790"/>
                  <a:pt x="787722" y="514469"/>
                  <a:pt x="761863" y="500969"/>
                </a:cubicBezTo>
                <a:cubicBezTo>
                  <a:pt x="740288" y="489704"/>
                  <a:pt x="714524" y="505358"/>
                  <a:pt x="714524" y="529701"/>
                </a:cubicBezTo>
                <a:lnTo>
                  <a:pt x="714524" y="808461"/>
                </a:lnTo>
                <a:lnTo>
                  <a:pt x="486670" y="808461"/>
                </a:lnTo>
                <a:cubicBezTo>
                  <a:pt x="467486" y="808461"/>
                  <a:pt x="456021" y="787330"/>
                  <a:pt x="466265" y="771107"/>
                </a:cubicBezTo>
                <a:close/>
              </a:path>
            </a:pathLst>
          </a:custGeom>
          <a:solidFill>
            <a:schemeClr val="accent3"/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1" name="자유형: 도형 190">
            <a:extLst>
              <a:ext uri="{FF2B5EF4-FFF2-40B4-BE49-F238E27FC236}">
                <a16:creationId xmlns:a16="http://schemas.microsoft.com/office/drawing/2014/main" id="{09B71CEC-FC61-4E68-2C7C-91A9C0DD6707}"/>
              </a:ext>
            </a:extLst>
          </p:cNvPr>
          <p:cNvSpPr/>
          <p:nvPr/>
        </p:nvSpPr>
        <p:spPr>
          <a:xfrm>
            <a:off x="1610483" y="4282322"/>
            <a:ext cx="1011052" cy="818480"/>
          </a:xfrm>
          <a:custGeom>
            <a:avLst/>
            <a:gdLst>
              <a:gd name="connsiteX0" fmla="*/ 719535 w 1011052"/>
              <a:gd name="connsiteY0" fmla="*/ 818481 h 818480"/>
              <a:gd name="connsiteX1" fmla="*/ 491688 w 1011052"/>
              <a:gd name="connsiteY1" fmla="*/ 818481 h 818480"/>
              <a:gd name="connsiteX2" fmla="*/ 466124 w 1011052"/>
              <a:gd name="connsiteY2" fmla="*/ 803397 h 818480"/>
              <a:gd name="connsiteX3" fmla="*/ 467057 w 1011052"/>
              <a:gd name="connsiteY3" fmla="*/ 773444 h 818480"/>
              <a:gd name="connsiteX4" fmla="*/ 467057 w 1011052"/>
              <a:gd name="connsiteY4" fmla="*/ 773444 h 818480"/>
              <a:gd name="connsiteX5" fmla="*/ 482385 w 1011052"/>
              <a:gd name="connsiteY5" fmla="*/ 649955 h 818480"/>
              <a:gd name="connsiteX6" fmla="*/ 421243 w 1011052"/>
              <a:gd name="connsiteY6" fmla="*/ 568682 h 818480"/>
              <a:gd name="connsiteX7" fmla="*/ 308537 w 1011052"/>
              <a:gd name="connsiteY7" fmla="*/ 569844 h 818480"/>
              <a:gd name="connsiteX8" fmla="*/ 257261 w 1011052"/>
              <a:gd name="connsiteY8" fmla="*/ 646639 h 818480"/>
              <a:gd name="connsiteX9" fmla="*/ 275824 w 1011052"/>
              <a:gd name="connsiteY9" fmla="*/ 766154 h 818480"/>
              <a:gd name="connsiteX10" fmla="*/ 278266 w 1011052"/>
              <a:gd name="connsiteY10" fmla="*/ 796433 h 818480"/>
              <a:gd name="connsiteX11" fmla="*/ 252117 w 1011052"/>
              <a:gd name="connsiteY11" fmla="*/ 812516 h 818480"/>
              <a:gd name="connsiteX12" fmla="*/ 12414 w 1011052"/>
              <a:gd name="connsiteY12" fmla="*/ 812516 h 818480"/>
              <a:gd name="connsiteX13" fmla="*/ 7403 w 1011052"/>
              <a:gd name="connsiteY13" fmla="*/ 807557 h 818480"/>
              <a:gd name="connsiteX14" fmla="*/ 2 w 1011052"/>
              <a:gd name="connsiteY14" fmla="*/ 38013 h 818480"/>
              <a:gd name="connsiteX15" fmla="*/ 11022 w 1011052"/>
              <a:gd name="connsiteY15" fmla="*/ 11035 h 818480"/>
              <a:gd name="connsiteX16" fmla="*/ 37644 w 1011052"/>
              <a:gd name="connsiteY16" fmla="*/ 0 h 818480"/>
              <a:gd name="connsiteX17" fmla="*/ 38000 w 1011052"/>
              <a:gd name="connsiteY17" fmla="*/ 0 h 818480"/>
              <a:gd name="connsiteX18" fmla="*/ 722385 w 1011052"/>
              <a:gd name="connsiteY18" fmla="*/ 6239 h 818480"/>
              <a:gd name="connsiteX19" fmla="*/ 727343 w 1011052"/>
              <a:gd name="connsiteY19" fmla="*/ 11250 h 818480"/>
              <a:gd name="connsiteX20" fmla="*/ 727343 w 1011052"/>
              <a:gd name="connsiteY20" fmla="*/ 254899 h 818480"/>
              <a:gd name="connsiteX21" fmla="*/ 742960 w 1011052"/>
              <a:gd name="connsiteY21" fmla="*/ 279700 h 818480"/>
              <a:gd name="connsiteX22" fmla="*/ 771322 w 1011052"/>
              <a:gd name="connsiteY22" fmla="*/ 276673 h 818480"/>
              <a:gd name="connsiteX23" fmla="*/ 842403 w 1011052"/>
              <a:gd name="connsiteY23" fmla="*/ 248504 h 818480"/>
              <a:gd name="connsiteX24" fmla="*/ 954036 w 1011052"/>
              <a:gd name="connsiteY24" fmla="*/ 285865 h 818480"/>
              <a:gd name="connsiteX25" fmla="*/ 1010463 w 1011052"/>
              <a:gd name="connsiteY25" fmla="*/ 388032 h 818480"/>
              <a:gd name="connsiteX26" fmla="*/ 961800 w 1011052"/>
              <a:gd name="connsiteY26" fmla="*/ 508843 h 818480"/>
              <a:gd name="connsiteX27" fmla="*/ 861728 w 1011052"/>
              <a:gd name="connsiteY27" fmla="*/ 544398 h 818480"/>
              <a:gd name="connsiteX28" fmla="*/ 764564 w 1011052"/>
              <a:gd name="connsiteY28" fmla="*/ 510426 h 818480"/>
              <a:gd name="connsiteX29" fmla="*/ 737742 w 1011052"/>
              <a:gd name="connsiteY29" fmla="*/ 511263 h 818480"/>
              <a:gd name="connsiteX30" fmla="*/ 724553 w 1011052"/>
              <a:gd name="connsiteY30" fmla="*/ 534710 h 818480"/>
              <a:gd name="connsiteX31" fmla="*/ 724553 w 1011052"/>
              <a:gd name="connsiteY31" fmla="*/ 813470 h 818480"/>
              <a:gd name="connsiteX32" fmla="*/ 719542 w 1011052"/>
              <a:gd name="connsiteY32" fmla="*/ 818481 h 818480"/>
              <a:gd name="connsiteX33" fmla="*/ 368894 w 1011052"/>
              <a:gd name="connsiteY33" fmla="*/ 547507 h 818480"/>
              <a:gd name="connsiteX34" fmla="*/ 425558 w 1011052"/>
              <a:gd name="connsiteY34" fmla="*/ 559660 h 818480"/>
              <a:gd name="connsiteX35" fmla="*/ 492043 w 1011052"/>
              <a:gd name="connsiteY35" fmla="*/ 647372 h 818480"/>
              <a:gd name="connsiteX36" fmla="*/ 475509 w 1011052"/>
              <a:gd name="connsiteY36" fmla="*/ 778803 h 818480"/>
              <a:gd name="connsiteX37" fmla="*/ 475509 w 1011052"/>
              <a:gd name="connsiteY37" fmla="*/ 778803 h 818480"/>
              <a:gd name="connsiteX38" fmla="*/ 474880 w 1011052"/>
              <a:gd name="connsiteY38" fmla="*/ 798572 h 818480"/>
              <a:gd name="connsiteX39" fmla="*/ 491681 w 1011052"/>
              <a:gd name="connsiteY39" fmla="*/ 808474 h 818480"/>
              <a:gd name="connsiteX40" fmla="*/ 714524 w 1011052"/>
              <a:gd name="connsiteY40" fmla="*/ 808474 h 818480"/>
              <a:gd name="connsiteX41" fmla="*/ 714524 w 1011052"/>
              <a:gd name="connsiteY41" fmla="*/ 534717 h 818480"/>
              <a:gd name="connsiteX42" fmla="*/ 732539 w 1011052"/>
              <a:gd name="connsiteY42" fmla="*/ 502700 h 818480"/>
              <a:gd name="connsiteX43" fmla="*/ 769190 w 1011052"/>
              <a:gd name="connsiteY43" fmla="*/ 501545 h 818480"/>
              <a:gd name="connsiteX44" fmla="*/ 863282 w 1011052"/>
              <a:gd name="connsiteY44" fmla="*/ 534503 h 818480"/>
              <a:gd name="connsiteX45" fmla="*/ 954917 w 1011052"/>
              <a:gd name="connsiteY45" fmla="*/ 501560 h 818480"/>
              <a:gd name="connsiteX46" fmla="*/ 1000493 w 1011052"/>
              <a:gd name="connsiteY46" fmla="*/ 389031 h 818480"/>
              <a:gd name="connsiteX47" fmla="*/ 947700 w 1011052"/>
              <a:gd name="connsiteY47" fmla="*/ 293622 h 818480"/>
              <a:gd name="connsiteX48" fmla="*/ 842899 w 1011052"/>
              <a:gd name="connsiteY48" fmla="*/ 258503 h 818480"/>
              <a:gd name="connsiteX49" fmla="*/ 777538 w 1011052"/>
              <a:gd name="connsiteY49" fmla="*/ 284526 h 818480"/>
              <a:gd name="connsiteX50" fmla="*/ 738601 w 1011052"/>
              <a:gd name="connsiteY50" fmla="*/ 288722 h 818480"/>
              <a:gd name="connsiteX51" fmla="*/ 717329 w 1011052"/>
              <a:gd name="connsiteY51" fmla="*/ 254906 h 818480"/>
              <a:gd name="connsiteX52" fmla="*/ 717329 w 1011052"/>
              <a:gd name="connsiteY52" fmla="*/ 16216 h 818480"/>
              <a:gd name="connsiteX53" fmla="*/ 37903 w 1011052"/>
              <a:gd name="connsiteY53" fmla="*/ 10029 h 818480"/>
              <a:gd name="connsiteX54" fmla="*/ 18105 w 1011052"/>
              <a:gd name="connsiteY54" fmla="*/ 18126 h 818480"/>
              <a:gd name="connsiteX55" fmla="*/ 10016 w 1011052"/>
              <a:gd name="connsiteY55" fmla="*/ 37924 h 818480"/>
              <a:gd name="connsiteX56" fmla="*/ 17365 w 1011052"/>
              <a:gd name="connsiteY56" fmla="*/ 802509 h 818480"/>
              <a:gd name="connsiteX57" fmla="*/ 252110 w 1011052"/>
              <a:gd name="connsiteY57" fmla="*/ 802509 h 818480"/>
              <a:gd name="connsiteX58" fmla="*/ 269325 w 1011052"/>
              <a:gd name="connsiteY58" fmla="*/ 791910 h 818480"/>
              <a:gd name="connsiteX59" fmla="*/ 267734 w 1011052"/>
              <a:gd name="connsiteY59" fmla="*/ 772083 h 818480"/>
              <a:gd name="connsiteX60" fmla="*/ 247573 w 1011052"/>
              <a:gd name="connsiteY60" fmla="*/ 644056 h 818480"/>
              <a:gd name="connsiteX61" fmla="*/ 304496 w 1011052"/>
              <a:gd name="connsiteY61" fmla="*/ 560681 h 818480"/>
              <a:gd name="connsiteX62" fmla="*/ 368894 w 1011052"/>
              <a:gd name="connsiteY62" fmla="*/ 547507 h 818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011052" h="818480">
                <a:moveTo>
                  <a:pt x="719535" y="818481"/>
                </a:moveTo>
                <a:lnTo>
                  <a:pt x="491688" y="818481"/>
                </a:lnTo>
                <a:cubicBezTo>
                  <a:pt x="480882" y="818481"/>
                  <a:pt x="471327" y="812841"/>
                  <a:pt x="466124" y="803397"/>
                </a:cubicBezTo>
                <a:cubicBezTo>
                  <a:pt x="460877" y="793872"/>
                  <a:pt x="461224" y="782681"/>
                  <a:pt x="467057" y="773444"/>
                </a:cubicBezTo>
                <a:lnTo>
                  <a:pt x="467057" y="773444"/>
                </a:lnTo>
                <a:cubicBezTo>
                  <a:pt x="482562" y="748894"/>
                  <a:pt x="497809" y="707544"/>
                  <a:pt x="482385" y="649955"/>
                </a:cubicBezTo>
                <a:cubicBezTo>
                  <a:pt x="471793" y="610410"/>
                  <a:pt x="451218" y="583070"/>
                  <a:pt x="421243" y="568682"/>
                </a:cubicBezTo>
                <a:cubicBezTo>
                  <a:pt x="382372" y="550038"/>
                  <a:pt x="336240" y="557654"/>
                  <a:pt x="308537" y="569844"/>
                </a:cubicBezTo>
                <a:cubicBezTo>
                  <a:pt x="288043" y="578858"/>
                  <a:pt x="266957" y="610439"/>
                  <a:pt x="257261" y="646639"/>
                </a:cubicBezTo>
                <a:cubicBezTo>
                  <a:pt x="250356" y="672403"/>
                  <a:pt x="243591" y="722191"/>
                  <a:pt x="275824" y="766154"/>
                </a:cubicBezTo>
                <a:cubicBezTo>
                  <a:pt x="282314" y="775006"/>
                  <a:pt x="283247" y="786611"/>
                  <a:pt x="278266" y="796433"/>
                </a:cubicBezTo>
                <a:cubicBezTo>
                  <a:pt x="273241" y="806350"/>
                  <a:pt x="263219" y="812516"/>
                  <a:pt x="252117" y="812516"/>
                </a:cubicBezTo>
                <a:lnTo>
                  <a:pt x="12414" y="812516"/>
                </a:lnTo>
                <a:cubicBezTo>
                  <a:pt x="9668" y="812516"/>
                  <a:pt x="7433" y="810303"/>
                  <a:pt x="7403" y="807557"/>
                </a:cubicBezTo>
                <a:lnTo>
                  <a:pt x="2" y="38013"/>
                </a:lnTo>
                <a:cubicBezTo>
                  <a:pt x="-94" y="27821"/>
                  <a:pt x="3813" y="18244"/>
                  <a:pt x="11022" y="11035"/>
                </a:cubicBezTo>
                <a:cubicBezTo>
                  <a:pt x="18142" y="3908"/>
                  <a:pt x="27586" y="0"/>
                  <a:pt x="37644" y="0"/>
                </a:cubicBezTo>
                <a:cubicBezTo>
                  <a:pt x="37763" y="0"/>
                  <a:pt x="37881" y="0"/>
                  <a:pt x="38000" y="0"/>
                </a:cubicBezTo>
                <a:lnTo>
                  <a:pt x="722385" y="6239"/>
                </a:lnTo>
                <a:cubicBezTo>
                  <a:pt x="725130" y="6261"/>
                  <a:pt x="727343" y="8497"/>
                  <a:pt x="727343" y="11250"/>
                </a:cubicBezTo>
                <a:lnTo>
                  <a:pt x="727343" y="254899"/>
                </a:lnTo>
                <a:cubicBezTo>
                  <a:pt x="727343" y="265542"/>
                  <a:pt x="733331" y="275045"/>
                  <a:pt x="742960" y="279700"/>
                </a:cubicBezTo>
                <a:cubicBezTo>
                  <a:pt x="752500" y="284311"/>
                  <a:pt x="763091" y="283179"/>
                  <a:pt x="771322" y="276673"/>
                </a:cubicBezTo>
                <a:cubicBezTo>
                  <a:pt x="793333" y="259236"/>
                  <a:pt x="817254" y="249762"/>
                  <a:pt x="842403" y="248504"/>
                </a:cubicBezTo>
                <a:cubicBezTo>
                  <a:pt x="882421" y="246476"/>
                  <a:pt x="922085" y="259769"/>
                  <a:pt x="954036" y="285865"/>
                </a:cubicBezTo>
                <a:cubicBezTo>
                  <a:pt x="986483" y="312362"/>
                  <a:pt x="1006518" y="348643"/>
                  <a:pt x="1010463" y="388032"/>
                </a:cubicBezTo>
                <a:cubicBezTo>
                  <a:pt x="1014681" y="430212"/>
                  <a:pt x="996030" y="476499"/>
                  <a:pt x="961800" y="508843"/>
                </a:cubicBezTo>
                <a:cubicBezTo>
                  <a:pt x="932195" y="536805"/>
                  <a:pt x="895707" y="549772"/>
                  <a:pt x="861728" y="544398"/>
                </a:cubicBezTo>
                <a:cubicBezTo>
                  <a:pt x="831220" y="539580"/>
                  <a:pt x="798528" y="528145"/>
                  <a:pt x="764564" y="510426"/>
                </a:cubicBezTo>
                <a:cubicBezTo>
                  <a:pt x="756008" y="505956"/>
                  <a:pt x="745980" y="506267"/>
                  <a:pt x="737742" y="511263"/>
                </a:cubicBezTo>
                <a:cubicBezTo>
                  <a:pt x="729482" y="516266"/>
                  <a:pt x="724553" y="525037"/>
                  <a:pt x="724553" y="534710"/>
                </a:cubicBezTo>
                <a:lnTo>
                  <a:pt x="724553" y="813470"/>
                </a:lnTo>
                <a:cubicBezTo>
                  <a:pt x="724553" y="816238"/>
                  <a:pt x="722310" y="818481"/>
                  <a:pt x="719542" y="818481"/>
                </a:cubicBezTo>
                <a:close/>
                <a:moveTo>
                  <a:pt x="368894" y="547507"/>
                </a:moveTo>
                <a:cubicBezTo>
                  <a:pt x="387715" y="547507"/>
                  <a:pt x="407351" y="550919"/>
                  <a:pt x="425558" y="559660"/>
                </a:cubicBezTo>
                <a:cubicBezTo>
                  <a:pt x="458294" y="575365"/>
                  <a:pt x="480660" y="604874"/>
                  <a:pt x="492043" y="647372"/>
                </a:cubicBezTo>
                <a:cubicBezTo>
                  <a:pt x="508407" y="708461"/>
                  <a:pt x="492088" y="752565"/>
                  <a:pt x="475509" y="778803"/>
                </a:cubicBezTo>
                <a:lnTo>
                  <a:pt x="475509" y="778803"/>
                </a:lnTo>
                <a:cubicBezTo>
                  <a:pt x="471653" y="784901"/>
                  <a:pt x="471423" y="792295"/>
                  <a:pt x="474880" y="798572"/>
                </a:cubicBezTo>
                <a:cubicBezTo>
                  <a:pt x="478292" y="804766"/>
                  <a:pt x="484575" y="808474"/>
                  <a:pt x="491681" y="808474"/>
                </a:cubicBezTo>
                <a:lnTo>
                  <a:pt x="714524" y="808474"/>
                </a:lnTo>
                <a:lnTo>
                  <a:pt x="714524" y="534717"/>
                </a:lnTo>
                <a:cubicBezTo>
                  <a:pt x="714524" y="521506"/>
                  <a:pt x="721260" y="509538"/>
                  <a:pt x="732539" y="502700"/>
                </a:cubicBezTo>
                <a:cubicBezTo>
                  <a:pt x="743804" y="495876"/>
                  <a:pt x="757503" y="495446"/>
                  <a:pt x="769190" y="501545"/>
                </a:cubicBezTo>
                <a:cubicBezTo>
                  <a:pt x="802185" y="518768"/>
                  <a:pt x="833847" y="529855"/>
                  <a:pt x="863282" y="534503"/>
                </a:cubicBezTo>
                <a:cubicBezTo>
                  <a:pt x="894204" y="539380"/>
                  <a:pt x="927591" y="527375"/>
                  <a:pt x="954917" y="501560"/>
                </a:cubicBezTo>
                <a:cubicBezTo>
                  <a:pt x="986942" y="471311"/>
                  <a:pt x="1004409" y="428184"/>
                  <a:pt x="1000493" y="389031"/>
                </a:cubicBezTo>
                <a:cubicBezTo>
                  <a:pt x="996822" y="352306"/>
                  <a:pt x="978075" y="318424"/>
                  <a:pt x="947700" y="293622"/>
                </a:cubicBezTo>
                <a:cubicBezTo>
                  <a:pt x="918110" y="269457"/>
                  <a:pt x="879942" y="256645"/>
                  <a:pt x="842899" y="258503"/>
                </a:cubicBezTo>
                <a:cubicBezTo>
                  <a:pt x="819874" y="259658"/>
                  <a:pt x="797884" y="268406"/>
                  <a:pt x="777538" y="284526"/>
                </a:cubicBezTo>
                <a:cubicBezTo>
                  <a:pt x="766407" y="293341"/>
                  <a:pt x="751479" y="294947"/>
                  <a:pt x="738601" y="288722"/>
                </a:cubicBezTo>
                <a:cubicBezTo>
                  <a:pt x="725478" y="282372"/>
                  <a:pt x="717329" y="269420"/>
                  <a:pt x="717329" y="254906"/>
                </a:cubicBezTo>
                <a:lnTo>
                  <a:pt x="717329" y="16216"/>
                </a:lnTo>
                <a:lnTo>
                  <a:pt x="37903" y="10029"/>
                </a:lnTo>
                <a:cubicBezTo>
                  <a:pt x="30310" y="9910"/>
                  <a:pt x="23390" y="12834"/>
                  <a:pt x="18105" y="18126"/>
                </a:cubicBezTo>
                <a:cubicBezTo>
                  <a:pt x="12813" y="23418"/>
                  <a:pt x="9942" y="30449"/>
                  <a:pt x="10016" y="37924"/>
                </a:cubicBezTo>
                <a:lnTo>
                  <a:pt x="17365" y="802509"/>
                </a:lnTo>
                <a:lnTo>
                  <a:pt x="252110" y="802509"/>
                </a:lnTo>
                <a:cubicBezTo>
                  <a:pt x="259526" y="802509"/>
                  <a:pt x="265958" y="798549"/>
                  <a:pt x="269325" y="791910"/>
                </a:cubicBezTo>
                <a:cubicBezTo>
                  <a:pt x="272641" y="785368"/>
                  <a:pt x="272042" y="777959"/>
                  <a:pt x="267734" y="772083"/>
                </a:cubicBezTo>
                <a:cubicBezTo>
                  <a:pt x="233030" y="724744"/>
                  <a:pt x="240209" y="671551"/>
                  <a:pt x="247573" y="644056"/>
                </a:cubicBezTo>
                <a:cubicBezTo>
                  <a:pt x="258009" y="605125"/>
                  <a:pt x="281412" y="570835"/>
                  <a:pt x="304496" y="560681"/>
                </a:cubicBezTo>
                <a:cubicBezTo>
                  <a:pt x="321267" y="553302"/>
                  <a:pt x="344389" y="547507"/>
                  <a:pt x="368894" y="547507"/>
                </a:cubicBezTo>
                <a:close/>
              </a:path>
            </a:pathLst>
          </a:custGeom>
          <a:solidFill>
            <a:srgbClr val="FFFFFF"/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2" name="자유형: 도형 191">
            <a:extLst>
              <a:ext uri="{FF2B5EF4-FFF2-40B4-BE49-F238E27FC236}">
                <a16:creationId xmlns:a16="http://schemas.microsoft.com/office/drawing/2014/main" id="{E37AB463-CC6D-6695-9E28-19A12680B74D}"/>
              </a:ext>
            </a:extLst>
          </p:cNvPr>
          <p:cNvSpPr/>
          <p:nvPr/>
        </p:nvSpPr>
        <p:spPr>
          <a:xfrm>
            <a:off x="1903374" y="4384755"/>
            <a:ext cx="173470" cy="358575"/>
          </a:xfrm>
          <a:custGeom>
            <a:avLst/>
            <a:gdLst>
              <a:gd name="connsiteX0" fmla="*/ 173441 w 173470"/>
              <a:gd name="connsiteY0" fmla="*/ 257659 h 358575"/>
              <a:gd name="connsiteX1" fmla="*/ 148750 w 173470"/>
              <a:gd name="connsiteY1" fmla="*/ 332575 h 358575"/>
              <a:gd name="connsiteX2" fmla="*/ 77535 w 173470"/>
              <a:gd name="connsiteY2" fmla="*/ 358575 h 358575"/>
              <a:gd name="connsiteX3" fmla="*/ 0 w 173470"/>
              <a:gd name="connsiteY3" fmla="*/ 340679 h 358575"/>
              <a:gd name="connsiteX4" fmla="*/ 0 w 173470"/>
              <a:gd name="connsiteY4" fmla="*/ 276503 h 358575"/>
              <a:gd name="connsiteX5" fmla="*/ 71814 w 173470"/>
              <a:gd name="connsiteY5" fmla="*/ 302030 h 358575"/>
              <a:gd name="connsiteX6" fmla="*/ 99850 w 173470"/>
              <a:gd name="connsiteY6" fmla="*/ 291772 h 358575"/>
              <a:gd name="connsiteX7" fmla="*/ 109272 w 173470"/>
              <a:gd name="connsiteY7" fmla="*/ 263862 h 358575"/>
              <a:gd name="connsiteX8" fmla="*/ 98059 w 173470"/>
              <a:gd name="connsiteY8" fmla="*/ 232014 h 358575"/>
              <a:gd name="connsiteX9" fmla="*/ 61082 w 173470"/>
              <a:gd name="connsiteY9" fmla="*/ 199922 h 358575"/>
              <a:gd name="connsiteX10" fmla="*/ 27089 w 173470"/>
              <a:gd name="connsiteY10" fmla="*/ 170221 h 358575"/>
              <a:gd name="connsiteX11" fmla="*/ 9200 w 173470"/>
              <a:gd name="connsiteY11" fmla="*/ 138374 h 358575"/>
              <a:gd name="connsiteX12" fmla="*/ 2879 w 173470"/>
              <a:gd name="connsiteY12" fmla="*/ 97341 h 358575"/>
              <a:gd name="connsiteX13" fmla="*/ 27814 w 173470"/>
              <a:gd name="connsiteY13" fmla="*/ 26245 h 358575"/>
              <a:gd name="connsiteX14" fmla="*/ 94736 w 173470"/>
              <a:gd name="connsiteY14" fmla="*/ 0 h 358575"/>
              <a:gd name="connsiteX15" fmla="*/ 171797 w 173470"/>
              <a:gd name="connsiteY15" fmla="*/ 22426 h 358575"/>
              <a:gd name="connsiteX16" fmla="*/ 150326 w 173470"/>
              <a:gd name="connsiteY16" fmla="*/ 74434 h 358575"/>
              <a:gd name="connsiteX17" fmla="*/ 126346 w 173470"/>
              <a:gd name="connsiteY17" fmla="*/ 62511 h 358575"/>
              <a:gd name="connsiteX18" fmla="*/ 99510 w 173470"/>
              <a:gd name="connsiteY18" fmla="*/ 57263 h 358575"/>
              <a:gd name="connsiteX19" fmla="*/ 75293 w 173470"/>
              <a:gd name="connsiteY19" fmla="*/ 67640 h 358575"/>
              <a:gd name="connsiteX20" fmla="*/ 66826 w 173470"/>
              <a:gd name="connsiteY20" fmla="*/ 95913 h 358575"/>
              <a:gd name="connsiteX21" fmla="*/ 76965 w 173470"/>
              <a:gd name="connsiteY21" fmla="*/ 126687 h 358575"/>
              <a:gd name="connsiteX22" fmla="*/ 112395 w 173470"/>
              <a:gd name="connsiteY22" fmla="*/ 156507 h 358575"/>
              <a:gd name="connsiteX23" fmla="*/ 159993 w 173470"/>
              <a:gd name="connsiteY23" fmla="*/ 203268 h 358575"/>
              <a:gd name="connsiteX24" fmla="*/ 173470 w 173470"/>
              <a:gd name="connsiteY24" fmla="*/ 257659 h 35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3470" h="358575">
                <a:moveTo>
                  <a:pt x="173441" y="257659"/>
                </a:moveTo>
                <a:cubicBezTo>
                  <a:pt x="173441" y="290269"/>
                  <a:pt x="165210" y="315241"/>
                  <a:pt x="148750" y="332575"/>
                </a:cubicBezTo>
                <a:cubicBezTo>
                  <a:pt x="132290" y="349908"/>
                  <a:pt x="108554" y="358575"/>
                  <a:pt x="77535" y="358575"/>
                </a:cubicBezTo>
                <a:cubicBezTo>
                  <a:pt x="46517" y="358575"/>
                  <a:pt x="21308" y="352610"/>
                  <a:pt x="0" y="340679"/>
                </a:cubicBezTo>
                <a:lnTo>
                  <a:pt x="0" y="276503"/>
                </a:lnTo>
                <a:cubicBezTo>
                  <a:pt x="26082" y="293526"/>
                  <a:pt x="50018" y="302030"/>
                  <a:pt x="71814" y="302030"/>
                </a:cubicBezTo>
                <a:cubicBezTo>
                  <a:pt x="84219" y="302030"/>
                  <a:pt x="93559" y="298610"/>
                  <a:pt x="99850" y="291772"/>
                </a:cubicBezTo>
                <a:cubicBezTo>
                  <a:pt x="106134" y="284933"/>
                  <a:pt x="109272" y="275630"/>
                  <a:pt x="109272" y="263862"/>
                </a:cubicBezTo>
                <a:cubicBezTo>
                  <a:pt x="109272" y="252094"/>
                  <a:pt x="105534" y="241636"/>
                  <a:pt x="98059" y="232014"/>
                </a:cubicBezTo>
                <a:cubicBezTo>
                  <a:pt x="90584" y="222392"/>
                  <a:pt x="78261" y="211698"/>
                  <a:pt x="61082" y="199922"/>
                </a:cubicBezTo>
                <a:cubicBezTo>
                  <a:pt x="46132" y="189583"/>
                  <a:pt x="34801" y="179687"/>
                  <a:pt x="27089" y="170221"/>
                </a:cubicBezTo>
                <a:cubicBezTo>
                  <a:pt x="19369" y="160762"/>
                  <a:pt x="13411" y="150142"/>
                  <a:pt x="9200" y="138374"/>
                </a:cubicBezTo>
                <a:cubicBezTo>
                  <a:pt x="4981" y="126606"/>
                  <a:pt x="2879" y="112928"/>
                  <a:pt x="2879" y="97341"/>
                </a:cubicBezTo>
                <a:cubicBezTo>
                  <a:pt x="2879" y="67440"/>
                  <a:pt x="11191" y="43741"/>
                  <a:pt x="27814" y="26245"/>
                </a:cubicBezTo>
                <a:cubicBezTo>
                  <a:pt x="44430" y="8748"/>
                  <a:pt x="66737" y="0"/>
                  <a:pt x="94736" y="0"/>
                </a:cubicBezTo>
                <a:cubicBezTo>
                  <a:pt x="122735" y="0"/>
                  <a:pt x="147137" y="7483"/>
                  <a:pt x="171797" y="22426"/>
                </a:cubicBezTo>
                <a:lnTo>
                  <a:pt x="150326" y="74434"/>
                </a:lnTo>
                <a:cubicBezTo>
                  <a:pt x="142696" y="69986"/>
                  <a:pt x="134702" y="66012"/>
                  <a:pt x="126346" y="62511"/>
                </a:cubicBezTo>
                <a:cubicBezTo>
                  <a:pt x="117998" y="59017"/>
                  <a:pt x="109050" y="57263"/>
                  <a:pt x="99510" y="57263"/>
                </a:cubicBezTo>
                <a:cubicBezTo>
                  <a:pt x="89015" y="57263"/>
                  <a:pt x="80940" y="60720"/>
                  <a:pt x="75293" y="67640"/>
                </a:cubicBezTo>
                <a:cubicBezTo>
                  <a:pt x="69646" y="74560"/>
                  <a:pt x="66826" y="83982"/>
                  <a:pt x="66826" y="95913"/>
                </a:cubicBezTo>
                <a:cubicBezTo>
                  <a:pt x="66826" y="107843"/>
                  <a:pt x="70201" y="117946"/>
                  <a:pt x="76965" y="126687"/>
                </a:cubicBezTo>
                <a:cubicBezTo>
                  <a:pt x="83723" y="135435"/>
                  <a:pt x="95535" y="145375"/>
                  <a:pt x="112395" y="156507"/>
                </a:cubicBezTo>
                <a:cubicBezTo>
                  <a:pt x="135139" y="171775"/>
                  <a:pt x="151007" y="187362"/>
                  <a:pt x="159993" y="203268"/>
                </a:cubicBezTo>
                <a:cubicBezTo>
                  <a:pt x="168978" y="219173"/>
                  <a:pt x="173470" y="237306"/>
                  <a:pt x="173470" y="257659"/>
                </a:cubicBezTo>
                <a:close/>
              </a:path>
            </a:pathLst>
          </a:custGeom>
          <a:solidFill>
            <a:srgbClr val="FFFFFF"/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3" name="자유형: 도형 192">
            <a:extLst>
              <a:ext uri="{FF2B5EF4-FFF2-40B4-BE49-F238E27FC236}">
                <a16:creationId xmlns:a16="http://schemas.microsoft.com/office/drawing/2014/main" id="{AFD02C6B-42CD-1652-9ED7-924E405218E1}"/>
              </a:ext>
            </a:extLst>
          </p:cNvPr>
          <p:cNvSpPr/>
          <p:nvPr/>
        </p:nvSpPr>
        <p:spPr>
          <a:xfrm>
            <a:off x="2542182" y="4893657"/>
            <a:ext cx="296530" cy="273372"/>
          </a:xfrm>
          <a:custGeom>
            <a:avLst/>
            <a:gdLst>
              <a:gd name="connsiteX0" fmla="*/ 247372 w 296530"/>
              <a:gd name="connsiteY0" fmla="*/ 273372 h 273372"/>
              <a:gd name="connsiteX1" fmla="*/ 183802 w 296530"/>
              <a:gd name="connsiteY1" fmla="*/ 273372 h 273372"/>
              <a:gd name="connsiteX2" fmla="*/ 157062 w 296530"/>
              <a:gd name="connsiteY2" fmla="*/ 130143 h 273372"/>
              <a:gd name="connsiteX3" fmla="*/ 148276 w 296530"/>
              <a:gd name="connsiteY3" fmla="*/ 60779 h 273372"/>
              <a:gd name="connsiteX4" fmla="*/ 146781 w 296530"/>
              <a:gd name="connsiteY4" fmla="*/ 74612 h 273372"/>
              <a:gd name="connsiteX5" fmla="*/ 139114 w 296530"/>
              <a:gd name="connsiteY5" fmla="*/ 130891 h 273372"/>
              <a:gd name="connsiteX6" fmla="*/ 113120 w 296530"/>
              <a:gd name="connsiteY6" fmla="*/ 273365 h 273372"/>
              <a:gd name="connsiteX7" fmla="*/ 49551 w 296530"/>
              <a:gd name="connsiteY7" fmla="*/ 273365 h 273372"/>
              <a:gd name="connsiteX8" fmla="*/ 0 w 296530"/>
              <a:gd name="connsiteY8" fmla="*/ 7 h 273372"/>
              <a:gd name="connsiteX9" fmla="*/ 49921 w 296530"/>
              <a:gd name="connsiteY9" fmla="*/ 7 h 273372"/>
              <a:gd name="connsiteX10" fmla="*/ 74412 w 296530"/>
              <a:gd name="connsiteY10" fmla="*/ 154264 h 273372"/>
              <a:gd name="connsiteX11" fmla="*/ 83945 w 296530"/>
              <a:gd name="connsiteY11" fmla="*/ 226996 h 273372"/>
              <a:gd name="connsiteX12" fmla="*/ 92730 w 296530"/>
              <a:gd name="connsiteY12" fmla="*/ 155382 h 273372"/>
              <a:gd name="connsiteX13" fmla="*/ 121898 w 296530"/>
              <a:gd name="connsiteY13" fmla="*/ 0 h 273372"/>
              <a:gd name="connsiteX14" fmla="*/ 174625 w 296530"/>
              <a:gd name="connsiteY14" fmla="*/ 0 h 273372"/>
              <a:gd name="connsiteX15" fmla="*/ 203793 w 296530"/>
              <a:gd name="connsiteY15" fmla="*/ 155382 h 273372"/>
              <a:gd name="connsiteX16" fmla="*/ 212956 w 296530"/>
              <a:gd name="connsiteY16" fmla="*/ 227366 h 273372"/>
              <a:gd name="connsiteX17" fmla="*/ 222489 w 296530"/>
              <a:gd name="connsiteY17" fmla="*/ 154257 h 273372"/>
              <a:gd name="connsiteX18" fmla="*/ 246232 w 296530"/>
              <a:gd name="connsiteY18" fmla="*/ 0 h 273372"/>
              <a:gd name="connsiteX19" fmla="*/ 296531 w 296530"/>
              <a:gd name="connsiteY19" fmla="*/ 0 h 273372"/>
              <a:gd name="connsiteX20" fmla="*/ 247357 w 296530"/>
              <a:gd name="connsiteY20" fmla="*/ 273357 h 27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96530" h="273372">
                <a:moveTo>
                  <a:pt x="247372" y="273372"/>
                </a:moveTo>
                <a:lnTo>
                  <a:pt x="183802" y="273372"/>
                </a:lnTo>
                <a:lnTo>
                  <a:pt x="157062" y="130143"/>
                </a:lnTo>
                <a:cubicBezTo>
                  <a:pt x="152947" y="110574"/>
                  <a:pt x="150016" y="87453"/>
                  <a:pt x="148276" y="60779"/>
                </a:cubicBezTo>
                <a:lnTo>
                  <a:pt x="146781" y="74612"/>
                </a:lnTo>
                <a:lnTo>
                  <a:pt x="139114" y="130891"/>
                </a:lnTo>
                <a:lnTo>
                  <a:pt x="113120" y="273365"/>
                </a:lnTo>
                <a:lnTo>
                  <a:pt x="49551" y="273365"/>
                </a:lnTo>
                <a:lnTo>
                  <a:pt x="0" y="7"/>
                </a:lnTo>
                <a:lnTo>
                  <a:pt x="49921" y="7"/>
                </a:lnTo>
                <a:lnTo>
                  <a:pt x="74412" y="154264"/>
                </a:lnTo>
                <a:cubicBezTo>
                  <a:pt x="76780" y="169718"/>
                  <a:pt x="79956" y="193964"/>
                  <a:pt x="83945" y="226996"/>
                </a:cubicBezTo>
                <a:cubicBezTo>
                  <a:pt x="87061" y="193594"/>
                  <a:pt x="89992" y="169718"/>
                  <a:pt x="92730" y="155382"/>
                </a:cubicBezTo>
                <a:lnTo>
                  <a:pt x="121898" y="0"/>
                </a:lnTo>
                <a:lnTo>
                  <a:pt x="174625" y="0"/>
                </a:lnTo>
                <a:lnTo>
                  <a:pt x="203793" y="155382"/>
                </a:lnTo>
                <a:cubicBezTo>
                  <a:pt x="207656" y="178444"/>
                  <a:pt x="210713" y="202439"/>
                  <a:pt x="212956" y="227366"/>
                </a:cubicBezTo>
                <a:cubicBezTo>
                  <a:pt x="217315" y="190471"/>
                  <a:pt x="220498" y="166099"/>
                  <a:pt x="222489" y="154257"/>
                </a:cubicBezTo>
                <a:lnTo>
                  <a:pt x="246232" y="0"/>
                </a:lnTo>
                <a:lnTo>
                  <a:pt x="296531" y="0"/>
                </a:lnTo>
                <a:lnTo>
                  <a:pt x="247357" y="273357"/>
                </a:lnTo>
                <a:close/>
              </a:path>
            </a:pathLst>
          </a:custGeom>
          <a:solidFill>
            <a:srgbClr val="FFFFFF"/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4" name="자유형: 도형 193">
            <a:extLst>
              <a:ext uri="{FF2B5EF4-FFF2-40B4-BE49-F238E27FC236}">
                <a16:creationId xmlns:a16="http://schemas.microsoft.com/office/drawing/2014/main" id="{B5F62646-47E6-B1B4-D1C5-8CA70AD4184A}"/>
              </a:ext>
            </a:extLst>
          </p:cNvPr>
          <p:cNvSpPr/>
          <p:nvPr/>
        </p:nvSpPr>
        <p:spPr>
          <a:xfrm>
            <a:off x="1660747" y="5625544"/>
            <a:ext cx="222214" cy="318194"/>
          </a:xfrm>
          <a:custGeom>
            <a:avLst/>
            <a:gdLst>
              <a:gd name="connsiteX0" fmla="*/ 222215 w 222214"/>
              <a:gd name="connsiteY0" fmla="*/ 158986 h 318194"/>
              <a:gd name="connsiteX1" fmla="*/ 193461 w 222214"/>
              <a:gd name="connsiteY1" fmla="*/ 276962 h 318194"/>
              <a:gd name="connsiteX2" fmla="*/ 111211 w 222214"/>
              <a:gd name="connsiteY2" fmla="*/ 318194 h 318194"/>
              <a:gd name="connsiteX3" fmla="*/ 28754 w 222214"/>
              <a:gd name="connsiteY3" fmla="*/ 277073 h 318194"/>
              <a:gd name="connsiteX4" fmla="*/ 0 w 222214"/>
              <a:gd name="connsiteY4" fmla="*/ 158564 h 318194"/>
              <a:gd name="connsiteX5" fmla="*/ 28754 w 222214"/>
              <a:gd name="connsiteY5" fmla="*/ 40907 h 318194"/>
              <a:gd name="connsiteX6" fmla="*/ 111633 w 222214"/>
              <a:gd name="connsiteY6" fmla="*/ 0 h 318194"/>
              <a:gd name="connsiteX7" fmla="*/ 193668 w 222214"/>
              <a:gd name="connsiteY7" fmla="*/ 41121 h 318194"/>
              <a:gd name="connsiteX8" fmla="*/ 222215 w 222214"/>
              <a:gd name="connsiteY8" fmla="*/ 158993 h 318194"/>
              <a:gd name="connsiteX9" fmla="*/ 58781 w 222214"/>
              <a:gd name="connsiteY9" fmla="*/ 158986 h 318194"/>
              <a:gd name="connsiteX10" fmla="*/ 72103 w 222214"/>
              <a:gd name="connsiteY10" fmla="*/ 239541 h 318194"/>
              <a:gd name="connsiteX11" fmla="*/ 111218 w 222214"/>
              <a:gd name="connsiteY11" fmla="*/ 267237 h 318194"/>
              <a:gd name="connsiteX12" fmla="*/ 163234 w 222214"/>
              <a:gd name="connsiteY12" fmla="*/ 158986 h 318194"/>
              <a:gd name="connsiteX13" fmla="*/ 111648 w 222214"/>
              <a:gd name="connsiteY13" fmla="*/ 50736 h 318194"/>
              <a:gd name="connsiteX14" fmla="*/ 72110 w 222214"/>
              <a:gd name="connsiteY14" fmla="*/ 78327 h 318194"/>
              <a:gd name="connsiteX15" fmla="*/ 58788 w 222214"/>
              <a:gd name="connsiteY15" fmla="*/ 158986 h 31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2214" h="318194">
                <a:moveTo>
                  <a:pt x="222215" y="158986"/>
                </a:moveTo>
                <a:cubicBezTo>
                  <a:pt x="222215" y="210151"/>
                  <a:pt x="212630" y="249481"/>
                  <a:pt x="193461" y="276962"/>
                </a:cubicBezTo>
                <a:cubicBezTo>
                  <a:pt x="174292" y="304450"/>
                  <a:pt x="146878" y="318194"/>
                  <a:pt x="111211" y="318194"/>
                </a:cubicBezTo>
                <a:cubicBezTo>
                  <a:pt x="75544" y="318194"/>
                  <a:pt x="47923" y="304487"/>
                  <a:pt x="28754" y="277073"/>
                </a:cubicBezTo>
                <a:cubicBezTo>
                  <a:pt x="9585" y="249659"/>
                  <a:pt x="0" y="210158"/>
                  <a:pt x="0" y="158564"/>
                </a:cubicBezTo>
                <a:cubicBezTo>
                  <a:pt x="0" y="106970"/>
                  <a:pt x="9585" y="68180"/>
                  <a:pt x="28754" y="40907"/>
                </a:cubicBezTo>
                <a:cubicBezTo>
                  <a:pt x="47923" y="13633"/>
                  <a:pt x="75552" y="0"/>
                  <a:pt x="111633" y="0"/>
                </a:cubicBezTo>
                <a:cubicBezTo>
                  <a:pt x="147714" y="0"/>
                  <a:pt x="174640" y="13715"/>
                  <a:pt x="193668" y="41121"/>
                </a:cubicBezTo>
                <a:cubicBezTo>
                  <a:pt x="212697" y="68535"/>
                  <a:pt x="222215" y="107829"/>
                  <a:pt x="222215" y="158993"/>
                </a:cubicBezTo>
                <a:close/>
                <a:moveTo>
                  <a:pt x="58781" y="158986"/>
                </a:moveTo>
                <a:cubicBezTo>
                  <a:pt x="58781" y="194223"/>
                  <a:pt x="63221" y="221075"/>
                  <a:pt x="72103" y="239541"/>
                </a:cubicBezTo>
                <a:cubicBezTo>
                  <a:pt x="80984" y="258007"/>
                  <a:pt x="94018" y="267237"/>
                  <a:pt x="111218" y="267237"/>
                </a:cubicBezTo>
                <a:cubicBezTo>
                  <a:pt x="145893" y="267237"/>
                  <a:pt x="163234" y="231155"/>
                  <a:pt x="163234" y="158986"/>
                </a:cubicBezTo>
                <a:cubicBezTo>
                  <a:pt x="163234" y="86816"/>
                  <a:pt x="146034" y="50736"/>
                  <a:pt x="111648" y="50736"/>
                </a:cubicBezTo>
                <a:cubicBezTo>
                  <a:pt x="94166" y="50736"/>
                  <a:pt x="80992" y="59935"/>
                  <a:pt x="72110" y="78327"/>
                </a:cubicBezTo>
                <a:cubicBezTo>
                  <a:pt x="63229" y="96719"/>
                  <a:pt x="58788" y="123608"/>
                  <a:pt x="58788" y="158986"/>
                </a:cubicBezTo>
                <a:close/>
              </a:path>
            </a:pathLst>
          </a:custGeom>
          <a:solidFill>
            <a:srgbClr val="FFFFFF"/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5" name="자유형: 도형 194">
            <a:extLst>
              <a:ext uri="{FF2B5EF4-FFF2-40B4-BE49-F238E27FC236}">
                <a16:creationId xmlns:a16="http://schemas.microsoft.com/office/drawing/2014/main" id="{B3F22141-4118-CCF3-30EE-1BD469D76C90}"/>
              </a:ext>
            </a:extLst>
          </p:cNvPr>
          <p:cNvSpPr/>
          <p:nvPr/>
        </p:nvSpPr>
        <p:spPr>
          <a:xfrm>
            <a:off x="2502437" y="5744252"/>
            <a:ext cx="182477" cy="321043"/>
          </a:xfrm>
          <a:custGeom>
            <a:avLst/>
            <a:gdLst>
              <a:gd name="connsiteX0" fmla="*/ 120988 w 182477"/>
              <a:gd name="connsiteY0" fmla="*/ 321044 h 321043"/>
              <a:gd name="connsiteX1" fmla="*/ 61482 w 182477"/>
              <a:gd name="connsiteY1" fmla="*/ 321044 h 321043"/>
              <a:gd name="connsiteX2" fmla="*/ 61482 w 182477"/>
              <a:gd name="connsiteY2" fmla="*/ 52482 h 321043"/>
              <a:gd name="connsiteX3" fmla="*/ 0 w 182477"/>
              <a:gd name="connsiteY3" fmla="*/ 52482 h 321043"/>
              <a:gd name="connsiteX4" fmla="*/ 0 w 182477"/>
              <a:gd name="connsiteY4" fmla="*/ 0 h 321043"/>
              <a:gd name="connsiteX5" fmla="*/ 182477 w 182477"/>
              <a:gd name="connsiteY5" fmla="*/ 0 h 321043"/>
              <a:gd name="connsiteX6" fmla="*/ 182477 w 182477"/>
              <a:gd name="connsiteY6" fmla="*/ 52482 h 321043"/>
              <a:gd name="connsiteX7" fmla="*/ 120995 w 182477"/>
              <a:gd name="connsiteY7" fmla="*/ 52482 h 321043"/>
              <a:gd name="connsiteX8" fmla="*/ 120995 w 182477"/>
              <a:gd name="connsiteY8" fmla="*/ 321044 h 32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477" h="321043">
                <a:moveTo>
                  <a:pt x="120988" y="321044"/>
                </a:moveTo>
                <a:lnTo>
                  <a:pt x="61482" y="321044"/>
                </a:lnTo>
                <a:lnTo>
                  <a:pt x="61482" y="52482"/>
                </a:lnTo>
                <a:lnTo>
                  <a:pt x="0" y="52482"/>
                </a:lnTo>
                <a:lnTo>
                  <a:pt x="0" y="0"/>
                </a:lnTo>
                <a:lnTo>
                  <a:pt x="182477" y="0"/>
                </a:lnTo>
                <a:lnTo>
                  <a:pt x="182477" y="52482"/>
                </a:lnTo>
                <a:lnTo>
                  <a:pt x="120995" y="52482"/>
                </a:lnTo>
                <a:lnTo>
                  <a:pt x="120995" y="321044"/>
                </a:lnTo>
                <a:close/>
              </a:path>
            </a:pathLst>
          </a:custGeom>
          <a:solidFill>
            <a:srgbClr val="FFFFFF"/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6" name="자유형: 도형 195">
            <a:extLst>
              <a:ext uri="{FF2B5EF4-FFF2-40B4-BE49-F238E27FC236}">
                <a16:creationId xmlns:a16="http://schemas.microsoft.com/office/drawing/2014/main" id="{47A930F3-DAC3-2458-095D-59FDF39A0BED}"/>
              </a:ext>
            </a:extLst>
          </p:cNvPr>
          <p:cNvSpPr/>
          <p:nvPr/>
        </p:nvSpPr>
        <p:spPr>
          <a:xfrm>
            <a:off x="1483753" y="5003916"/>
            <a:ext cx="167106" cy="389687"/>
          </a:xfrm>
          <a:custGeom>
            <a:avLst/>
            <a:gdLst>
              <a:gd name="connsiteX0" fmla="*/ 152436 w 167106"/>
              <a:gd name="connsiteY0" fmla="*/ 95362 h 389687"/>
              <a:gd name="connsiteX1" fmla="*/ 48323 w 167106"/>
              <a:gd name="connsiteY1" fmla="*/ 389687 h 389687"/>
              <a:gd name="connsiteX2" fmla="*/ 0 w 167106"/>
              <a:gd name="connsiteY2" fmla="*/ 370474 h 389687"/>
              <a:gd name="connsiteX3" fmla="*/ 134036 w 167106"/>
              <a:gd name="connsiteY3" fmla="*/ 110068 h 389687"/>
              <a:gd name="connsiteX4" fmla="*/ 112469 w 167106"/>
              <a:gd name="connsiteY4" fmla="*/ 101964 h 389687"/>
              <a:gd name="connsiteX5" fmla="*/ 103580 w 167106"/>
              <a:gd name="connsiteY5" fmla="*/ 84830 h 389687"/>
              <a:gd name="connsiteX6" fmla="*/ 125118 w 167106"/>
              <a:gd name="connsiteY6" fmla="*/ 1877 h 389687"/>
              <a:gd name="connsiteX7" fmla="*/ 130040 w 167106"/>
              <a:gd name="connsiteY7" fmla="*/ 2343 h 389687"/>
              <a:gd name="connsiteX8" fmla="*/ 152436 w 167106"/>
              <a:gd name="connsiteY8" fmla="*/ 95355 h 38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106" h="389687">
                <a:moveTo>
                  <a:pt x="152436" y="95362"/>
                </a:moveTo>
                <a:cubicBezTo>
                  <a:pt x="152436" y="95362"/>
                  <a:pt x="224739" y="277647"/>
                  <a:pt x="48323" y="389687"/>
                </a:cubicBezTo>
                <a:lnTo>
                  <a:pt x="0" y="370474"/>
                </a:lnTo>
                <a:cubicBezTo>
                  <a:pt x="0" y="370474"/>
                  <a:pt x="140705" y="244985"/>
                  <a:pt x="134036" y="110068"/>
                </a:cubicBezTo>
                <a:lnTo>
                  <a:pt x="112469" y="101964"/>
                </a:lnTo>
                <a:cubicBezTo>
                  <a:pt x="105564" y="99366"/>
                  <a:pt x="101723" y="91972"/>
                  <a:pt x="103580" y="84830"/>
                </a:cubicBezTo>
                <a:lnTo>
                  <a:pt x="125118" y="1877"/>
                </a:lnTo>
                <a:cubicBezTo>
                  <a:pt x="125836" y="-876"/>
                  <a:pt x="129862" y="-499"/>
                  <a:pt x="130040" y="2343"/>
                </a:cubicBezTo>
                <a:cubicBezTo>
                  <a:pt x="132601" y="42739"/>
                  <a:pt x="134769" y="83890"/>
                  <a:pt x="152436" y="95355"/>
                </a:cubicBezTo>
                <a:close/>
              </a:path>
            </a:pathLst>
          </a:custGeom>
          <a:gradFill>
            <a:gsLst>
              <a:gs pos="0">
                <a:srgbClr val="FEBBBA"/>
              </a:gs>
              <a:gs pos="50000">
                <a:srgbClr val="FEA6A4"/>
              </a:gs>
              <a:gs pos="100000">
                <a:srgbClr val="FF928E"/>
              </a:gs>
            </a:gsLst>
            <a:lin ang="5297474" scaled="1"/>
          </a:gra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7" name="자유형: 도형 196">
            <a:extLst>
              <a:ext uri="{FF2B5EF4-FFF2-40B4-BE49-F238E27FC236}">
                <a16:creationId xmlns:a16="http://schemas.microsoft.com/office/drawing/2014/main" id="{99D11A30-CEE0-2C18-F630-4CC7397BF8DC}"/>
              </a:ext>
            </a:extLst>
          </p:cNvPr>
          <p:cNvSpPr/>
          <p:nvPr/>
        </p:nvSpPr>
        <p:spPr>
          <a:xfrm>
            <a:off x="1312814" y="5797837"/>
            <a:ext cx="182825" cy="419117"/>
          </a:xfrm>
          <a:custGeom>
            <a:avLst/>
            <a:gdLst>
              <a:gd name="connsiteX0" fmla="*/ 182825 w 182825"/>
              <a:gd name="connsiteY0" fmla="*/ 40781 h 419117"/>
              <a:gd name="connsiteX1" fmla="*/ 33713 w 182825"/>
              <a:gd name="connsiteY1" fmla="*/ 342233 h 419117"/>
              <a:gd name="connsiteX2" fmla="*/ 33713 w 182825"/>
              <a:gd name="connsiteY2" fmla="*/ 415254 h 419117"/>
              <a:gd name="connsiteX3" fmla="*/ 42402 w 182825"/>
              <a:gd name="connsiteY3" fmla="*/ 419117 h 419117"/>
              <a:gd name="connsiteX4" fmla="*/ 1865 w 182825"/>
              <a:gd name="connsiteY4" fmla="*/ 417911 h 419117"/>
              <a:gd name="connsiteX5" fmla="*/ 1073 w 182825"/>
              <a:gd name="connsiteY5" fmla="*/ 339014 h 419117"/>
              <a:gd name="connsiteX6" fmla="*/ 9511 w 182825"/>
              <a:gd name="connsiteY6" fmla="*/ 335113 h 419117"/>
              <a:gd name="connsiteX7" fmla="*/ 77225 w 182825"/>
              <a:gd name="connsiteY7" fmla="*/ 168023 h 419117"/>
              <a:gd name="connsiteX8" fmla="*/ 126006 w 182825"/>
              <a:gd name="connsiteY8" fmla="*/ 0 h 419117"/>
              <a:gd name="connsiteX9" fmla="*/ 182825 w 182825"/>
              <a:gd name="connsiteY9" fmla="*/ 40781 h 419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825" h="419117">
                <a:moveTo>
                  <a:pt x="182825" y="40781"/>
                </a:moveTo>
                <a:cubicBezTo>
                  <a:pt x="182825" y="40781"/>
                  <a:pt x="85025" y="253936"/>
                  <a:pt x="33713" y="342233"/>
                </a:cubicBezTo>
                <a:cubicBezTo>
                  <a:pt x="33713" y="342233"/>
                  <a:pt x="23521" y="397787"/>
                  <a:pt x="33713" y="415254"/>
                </a:cubicBezTo>
                <a:lnTo>
                  <a:pt x="42402" y="419117"/>
                </a:lnTo>
                <a:lnTo>
                  <a:pt x="1865" y="417911"/>
                </a:lnTo>
                <a:cubicBezTo>
                  <a:pt x="1865" y="417911"/>
                  <a:pt x="-1739" y="343188"/>
                  <a:pt x="1073" y="339014"/>
                </a:cubicBezTo>
                <a:cubicBezTo>
                  <a:pt x="3886" y="334839"/>
                  <a:pt x="9511" y="335113"/>
                  <a:pt x="9511" y="335113"/>
                </a:cubicBezTo>
                <a:cubicBezTo>
                  <a:pt x="9511" y="335113"/>
                  <a:pt x="26889" y="197413"/>
                  <a:pt x="77225" y="168023"/>
                </a:cubicBezTo>
                <a:lnTo>
                  <a:pt x="126006" y="0"/>
                </a:lnTo>
                <a:lnTo>
                  <a:pt x="182825" y="40781"/>
                </a:lnTo>
                <a:close/>
              </a:path>
            </a:pathLst>
          </a:custGeom>
          <a:gradFill>
            <a:gsLst>
              <a:gs pos="0">
                <a:srgbClr val="FEBBBA"/>
              </a:gs>
              <a:gs pos="50000">
                <a:srgbClr val="FEA6A4"/>
              </a:gs>
              <a:gs pos="100000">
                <a:srgbClr val="FF928E"/>
              </a:gs>
            </a:gsLst>
            <a:lin ang="10800000" scaled="1"/>
          </a:gra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8" name="자유형: 도형 197">
            <a:extLst>
              <a:ext uri="{FF2B5EF4-FFF2-40B4-BE49-F238E27FC236}">
                <a16:creationId xmlns:a16="http://schemas.microsoft.com/office/drawing/2014/main" id="{D4DC33AC-D5C6-421E-749C-D9B2E12E9091}"/>
              </a:ext>
            </a:extLst>
          </p:cNvPr>
          <p:cNvSpPr/>
          <p:nvPr/>
        </p:nvSpPr>
        <p:spPr>
          <a:xfrm>
            <a:off x="1297283" y="6132543"/>
            <a:ext cx="75245" cy="95473"/>
          </a:xfrm>
          <a:custGeom>
            <a:avLst/>
            <a:gdLst>
              <a:gd name="connsiteX0" fmla="*/ 75245 w 75245"/>
              <a:gd name="connsiteY0" fmla="*/ 94876 h 95473"/>
              <a:gd name="connsiteX1" fmla="*/ 26367 w 75245"/>
              <a:gd name="connsiteY1" fmla="*/ 95091 h 95473"/>
              <a:gd name="connsiteX2" fmla="*/ 13230 w 75245"/>
              <a:gd name="connsiteY2" fmla="*/ 84285 h 95473"/>
              <a:gd name="connsiteX3" fmla="*/ 219 w 75245"/>
              <a:gd name="connsiteY3" fmla="*/ 15935 h 95473"/>
              <a:gd name="connsiteX4" fmla="*/ 9552 w 75245"/>
              <a:gd name="connsiteY4" fmla="*/ 1658 h 95473"/>
              <a:gd name="connsiteX5" fmla="*/ 16812 w 75245"/>
              <a:gd name="connsiteY5" fmla="*/ 0 h 95473"/>
              <a:gd name="connsiteX6" fmla="*/ 23910 w 75245"/>
              <a:gd name="connsiteY6" fmla="*/ 27592 h 95473"/>
              <a:gd name="connsiteX7" fmla="*/ 25990 w 75245"/>
              <a:gd name="connsiteY7" fmla="*/ 79667 h 95473"/>
              <a:gd name="connsiteX8" fmla="*/ 57934 w 75245"/>
              <a:gd name="connsiteY8" fmla="*/ 84411 h 95473"/>
              <a:gd name="connsiteX9" fmla="*/ 75245 w 75245"/>
              <a:gd name="connsiteY9" fmla="*/ 94876 h 95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245" h="95473">
                <a:moveTo>
                  <a:pt x="75245" y="94876"/>
                </a:moveTo>
                <a:cubicBezTo>
                  <a:pt x="75304" y="95853"/>
                  <a:pt x="43590" y="95409"/>
                  <a:pt x="26367" y="95091"/>
                </a:cubicBezTo>
                <a:cubicBezTo>
                  <a:pt x="20010" y="94973"/>
                  <a:pt x="14585" y="90502"/>
                  <a:pt x="13230" y="84285"/>
                </a:cubicBezTo>
                <a:lnTo>
                  <a:pt x="219" y="15935"/>
                </a:lnTo>
                <a:cubicBezTo>
                  <a:pt x="-1017" y="9437"/>
                  <a:pt x="3105" y="3131"/>
                  <a:pt x="9552" y="1658"/>
                </a:cubicBezTo>
                <a:lnTo>
                  <a:pt x="16812" y="0"/>
                </a:lnTo>
                <a:cubicBezTo>
                  <a:pt x="16812" y="0"/>
                  <a:pt x="27174" y="14210"/>
                  <a:pt x="23910" y="27592"/>
                </a:cubicBezTo>
                <a:cubicBezTo>
                  <a:pt x="20646" y="40973"/>
                  <a:pt x="17745" y="75626"/>
                  <a:pt x="25990" y="79667"/>
                </a:cubicBezTo>
                <a:cubicBezTo>
                  <a:pt x="34227" y="83708"/>
                  <a:pt x="57934" y="84411"/>
                  <a:pt x="57934" y="84411"/>
                </a:cubicBezTo>
                <a:cubicBezTo>
                  <a:pt x="57934" y="84411"/>
                  <a:pt x="74705" y="86076"/>
                  <a:pt x="75245" y="9487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9" name="자유형: 도형 198">
            <a:extLst>
              <a:ext uri="{FF2B5EF4-FFF2-40B4-BE49-F238E27FC236}">
                <a16:creationId xmlns:a16="http://schemas.microsoft.com/office/drawing/2014/main" id="{90ED447C-61C8-68EC-879B-63C99CE3E459}"/>
              </a:ext>
            </a:extLst>
          </p:cNvPr>
          <p:cNvSpPr/>
          <p:nvPr/>
        </p:nvSpPr>
        <p:spPr>
          <a:xfrm>
            <a:off x="1484823" y="6193034"/>
            <a:ext cx="105330" cy="42313"/>
          </a:xfrm>
          <a:custGeom>
            <a:avLst/>
            <a:gdLst>
              <a:gd name="connsiteX0" fmla="*/ 103517 w 105330"/>
              <a:gd name="connsiteY0" fmla="*/ 35622 h 42313"/>
              <a:gd name="connsiteX1" fmla="*/ 101711 w 105330"/>
              <a:gd name="connsiteY1" fmla="*/ 42313 h 42313"/>
              <a:gd name="connsiteX2" fmla="*/ 2542 w 105330"/>
              <a:gd name="connsiteY2" fmla="*/ 38723 h 42313"/>
              <a:gd name="connsiteX3" fmla="*/ 15886 w 105330"/>
              <a:gd name="connsiteY3" fmla="*/ 0 h 42313"/>
              <a:gd name="connsiteX4" fmla="*/ 74645 w 105330"/>
              <a:gd name="connsiteY4" fmla="*/ 19177 h 42313"/>
              <a:gd name="connsiteX5" fmla="*/ 103517 w 105330"/>
              <a:gd name="connsiteY5" fmla="*/ 35629 h 42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330" h="42313">
                <a:moveTo>
                  <a:pt x="103517" y="35622"/>
                </a:moveTo>
                <a:cubicBezTo>
                  <a:pt x="106722" y="37450"/>
                  <a:pt x="105404" y="42350"/>
                  <a:pt x="101711" y="42313"/>
                </a:cubicBezTo>
                <a:cubicBezTo>
                  <a:pt x="72883" y="42024"/>
                  <a:pt x="8285" y="41114"/>
                  <a:pt x="2542" y="38723"/>
                </a:cubicBezTo>
                <a:cubicBezTo>
                  <a:pt x="-4867" y="35644"/>
                  <a:pt x="5243" y="9015"/>
                  <a:pt x="15886" y="0"/>
                </a:cubicBezTo>
                <a:lnTo>
                  <a:pt x="74645" y="19177"/>
                </a:lnTo>
                <a:lnTo>
                  <a:pt x="103517" y="3562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0" name="자유형: 도형 199">
            <a:extLst>
              <a:ext uri="{FF2B5EF4-FFF2-40B4-BE49-F238E27FC236}">
                <a16:creationId xmlns:a16="http://schemas.microsoft.com/office/drawing/2014/main" id="{0451A0BB-B57F-6880-2F36-2440002AD2DC}"/>
              </a:ext>
            </a:extLst>
          </p:cNvPr>
          <p:cNvSpPr/>
          <p:nvPr/>
        </p:nvSpPr>
        <p:spPr>
          <a:xfrm>
            <a:off x="1500710" y="5825029"/>
            <a:ext cx="105874" cy="391925"/>
          </a:xfrm>
          <a:custGeom>
            <a:avLst/>
            <a:gdLst>
              <a:gd name="connsiteX0" fmla="*/ 105867 w 105874"/>
              <a:gd name="connsiteY0" fmla="*/ 0 h 391925"/>
              <a:gd name="connsiteX1" fmla="*/ 24787 w 105874"/>
              <a:gd name="connsiteY1" fmla="*/ 365384 h 391925"/>
              <a:gd name="connsiteX2" fmla="*/ 67085 w 105874"/>
              <a:gd name="connsiteY2" fmla="*/ 391925 h 391925"/>
              <a:gd name="connsiteX3" fmla="*/ 30175 w 105874"/>
              <a:gd name="connsiteY3" fmla="*/ 387181 h 391925"/>
              <a:gd name="connsiteX4" fmla="*/ 0 w 105874"/>
              <a:gd name="connsiteY4" fmla="*/ 368004 h 391925"/>
              <a:gd name="connsiteX5" fmla="*/ 5070 w 105874"/>
              <a:gd name="connsiteY5" fmla="*/ 359922 h 391925"/>
              <a:gd name="connsiteX6" fmla="*/ 17060 w 105874"/>
              <a:gd name="connsiteY6" fmla="*/ 21315 h 391925"/>
              <a:gd name="connsiteX7" fmla="*/ 105875 w 105874"/>
              <a:gd name="connsiteY7" fmla="*/ 0 h 39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5874" h="391925">
                <a:moveTo>
                  <a:pt x="105867" y="0"/>
                </a:moveTo>
                <a:cubicBezTo>
                  <a:pt x="105867" y="0"/>
                  <a:pt x="42668" y="305745"/>
                  <a:pt x="24787" y="365384"/>
                </a:cubicBezTo>
                <a:lnTo>
                  <a:pt x="67085" y="391925"/>
                </a:lnTo>
                <a:cubicBezTo>
                  <a:pt x="67085" y="391925"/>
                  <a:pt x="45888" y="388321"/>
                  <a:pt x="30175" y="387181"/>
                </a:cubicBezTo>
                <a:cubicBezTo>
                  <a:pt x="14462" y="386041"/>
                  <a:pt x="0" y="368004"/>
                  <a:pt x="0" y="368004"/>
                </a:cubicBezTo>
                <a:lnTo>
                  <a:pt x="5070" y="359922"/>
                </a:lnTo>
                <a:cubicBezTo>
                  <a:pt x="5070" y="359922"/>
                  <a:pt x="20916" y="55842"/>
                  <a:pt x="17060" y="21315"/>
                </a:cubicBezTo>
                <a:lnTo>
                  <a:pt x="105875" y="0"/>
                </a:lnTo>
                <a:close/>
              </a:path>
            </a:pathLst>
          </a:custGeom>
          <a:gradFill>
            <a:gsLst>
              <a:gs pos="0">
                <a:srgbClr val="FEBBBA"/>
              </a:gs>
              <a:gs pos="50000">
                <a:srgbClr val="FEA6A4"/>
              </a:gs>
              <a:gs pos="100000">
                <a:srgbClr val="FF928E"/>
              </a:gs>
            </a:gsLst>
            <a:lin ang="10800000" scaled="1"/>
          </a:gra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1" name="자유형: 도형 200">
            <a:extLst>
              <a:ext uri="{FF2B5EF4-FFF2-40B4-BE49-F238E27FC236}">
                <a16:creationId xmlns:a16="http://schemas.microsoft.com/office/drawing/2014/main" id="{C54673EB-0605-737E-C919-35AF10773571}"/>
              </a:ext>
            </a:extLst>
          </p:cNvPr>
          <p:cNvSpPr/>
          <p:nvPr/>
        </p:nvSpPr>
        <p:spPr>
          <a:xfrm>
            <a:off x="1627382" y="5021666"/>
            <a:ext cx="207257" cy="410039"/>
          </a:xfrm>
          <a:custGeom>
            <a:avLst/>
            <a:gdLst>
              <a:gd name="connsiteX0" fmla="*/ 136087 w 207257"/>
              <a:gd name="connsiteY0" fmla="*/ 90209 h 410039"/>
              <a:gd name="connsiteX1" fmla="*/ 0 w 207257"/>
              <a:gd name="connsiteY1" fmla="*/ 330528 h 410039"/>
              <a:gd name="connsiteX2" fmla="*/ 34860 w 207257"/>
              <a:gd name="connsiteY2" fmla="*/ 410039 h 410039"/>
              <a:gd name="connsiteX3" fmla="*/ 161110 w 207257"/>
              <a:gd name="connsiteY3" fmla="*/ 114559 h 410039"/>
              <a:gd name="connsiteX4" fmla="*/ 167261 w 207257"/>
              <a:gd name="connsiteY4" fmla="*/ 97537 h 410039"/>
              <a:gd name="connsiteX5" fmla="*/ 195126 w 207257"/>
              <a:gd name="connsiteY5" fmla="*/ 65215 h 410039"/>
              <a:gd name="connsiteX6" fmla="*/ 205762 w 207257"/>
              <a:gd name="connsiteY6" fmla="*/ 20423 h 410039"/>
              <a:gd name="connsiteX7" fmla="*/ 202091 w 207257"/>
              <a:gd name="connsiteY7" fmla="*/ 5761 h 410039"/>
              <a:gd name="connsiteX8" fmla="*/ 190900 w 207257"/>
              <a:gd name="connsiteY8" fmla="*/ 1032 h 410039"/>
              <a:gd name="connsiteX9" fmla="*/ 187984 w 207257"/>
              <a:gd name="connsiteY9" fmla="*/ 2727 h 410039"/>
              <a:gd name="connsiteX10" fmla="*/ 166979 w 207257"/>
              <a:gd name="connsiteY10" fmla="*/ 26070 h 410039"/>
              <a:gd name="connsiteX11" fmla="*/ 153294 w 207257"/>
              <a:gd name="connsiteY11" fmla="*/ 56652 h 410039"/>
              <a:gd name="connsiteX12" fmla="*/ 123934 w 207257"/>
              <a:gd name="connsiteY12" fmla="*/ 73934 h 410039"/>
              <a:gd name="connsiteX13" fmla="*/ 116791 w 207257"/>
              <a:gd name="connsiteY13" fmla="*/ 75288 h 410039"/>
              <a:gd name="connsiteX14" fmla="*/ 116088 w 207257"/>
              <a:gd name="connsiteY14" fmla="*/ 80973 h 410039"/>
              <a:gd name="connsiteX15" fmla="*/ 136072 w 207257"/>
              <a:gd name="connsiteY15" fmla="*/ 90209 h 410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7257" h="410039">
                <a:moveTo>
                  <a:pt x="136087" y="90209"/>
                </a:moveTo>
                <a:cubicBezTo>
                  <a:pt x="136087" y="90209"/>
                  <a:pt x="144805" y="249255"/>
                  <a:pt x="0" y="330528"/>
                </a:cubicBezTo>
                <a:lnTo>
                  <a:pt x="34860" y="410039"/>
                </a:lnTo>
                <a:cubicBezTo>
                  <a:pt x="34860" y="410039"/>
                  <a:pt x="165921" y="330764"/>
                  <a:pt x="161110" y="114559"/>
                </a:cubicBezTo>
                <a:cubicBezTo>
                  <a:pt x="160969" y="108328"/>
                  <a:pt x="163190" y="102259"/>
                  <a:pt x="167261" y="97537"/>
                </a:cubicBezTo>
                <a:lnTo>
                  <a:pt x="195126" y="65215"/>
                </a:lnTo>
                <a:cubicBezTo>
                  <a:pt x="205740" y="52900"/>
                  <a:pt x="209707" y="36195"/>
                  <a:pt x="205762" y="20423"/>
                </a:cubicBezTo>
                <a:lnTo>
                  <a:pt x="202091" y="5761"/>
                </a:lnTo>
                <a:cubicBezTo>
                  <a:pt x="200862" y="854"/>
                  <a:pt x="195274" y="-1507"/>
                  <a:pt x="190900" y="1032"/>
                </a:cubicBezTo>
                <a:lnTo>
                  <a:pt x="187984" y="2727"/>
                </a:lnTo>
                <a:cubicBezTo>
                  <a:pt x="178710" y="8115"/>
                  <a:pt x="171361" y="16278"/>
                  <a:pt x="166979" y="26070"/>
                </a:cubicBezTo>
                <a:lnTo>
                  <a:pt x="153294" y="56652"/>
                </a:lnTo>
                <a:cubicBezTo>
                  <a:pt x="148188" y="68080"/>
                  <a:pt x="136397" y="75015"/>
                  <a:pt x="123934" y="73934"/>
                </a:cubicBezTo>
                <a:lnTo>
                  <a:pt x="116791" y="75288"/>
                </a:lnTo>
                <a:cubicBezTo>
                  <a:pt x="113920" y="75836"/>
                  <a:pt x="113431" y="79744"/>
                  <a:pt x="116088" y="80973"/>
                </a:cubicBezTo>
                <a:lnTo>
                  <a:pt x="136072" y="90209"/>
                </a:lnTo>
                <a:close/>
              </a:path>
            </a:pathLst>
          </a:custGeom>
          <a:gradFill>
            <a:gsLst>
              <a:gs pos="0">
                <a:srgbClr val="FEBBBA"/>
              </a:gs>
              <a:gs pos="50000">
                <a:srgbClr val="FEA6A4"/>
              </a:gs>
              <a:gs pos="100000">
                <a:srgbClr val="FF928E"/>
              </a:gs>
            </a:gsLst>
            <a:lin ang="10800000" scaled="1"/>
          </a:gra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2" name="자유형: 도형 201">
            <a:extLst>
              <a:ext uri="{FF2B5EF4-FFF2-40B4-BE49-F238E27FC236}">
                <a16:creationId xmlns:a16="http://schemas.microsoft.com/office/drawing/2014/main" id="{2748F0CB-E934-7CE7-7BCB-2FDDBD4FE595}"/>
              </a:ext>
            </a:extLst>
          </p:cNvPr>
          <p:cNvSpPr/>
          <p:nvPr/>
        </p:nvSpPr>
        <p:spPr>
          <a:xfrm>
            <a:off x="1474894" y="5339998"/>
            <a:ext cx="192472" cy="234181"/>
          </a:xfrm>
          <a:custGeom>
            <a:avLst/>
            <a:gdLst>
              <a:gd name="connsiteX0" fmla="*/ 157528 w 192472"/>
              <a:gd name="connsiteY0" fmla="*/ 280 h 234181"/>
              <a:gd name="connsiteX1" fmla="*/ 0 w 192472"/>
              <a:gd name="connsiteY1" fmla="*/ 27709 h 234181"/>
              <a:gd name="connsiteX2" fmla="*/ 31455 w 192472"/>
              <a:gd name="connsiteY2" fmla="*/ 205228 h 234181"/>
              <a:gd name="connsiteX3" fmla="*/ 28954 w 192472"/>
              <a:gd name="connsiteY3" fmla="*/ 234181 h 234181"/>
              <a:gd name="connsiteX4" fmla="*/ 131520 w 192472"/>
              <a:gd name="connsiteY4" fmla="*/ 233722 h 234181"/>
              <a:gd name="connsiteX5" fmla="*/ 183173 w 192472"/>
              <a:gd name="connsiteY5" fmla="*/ 133236 h 234181"/>
              <a:gd name="connsiteX6" fmla="*/ 181130 w 192472"/>
              <a:gd name="connsiteY6" fmla="*/ 100988 h 234181"/>
              <a:gd name="connsiteX7" fmla="*/ 186252 w 192472"/>
              <a:gd name="connsiteY7" fmla="*/ 97577 h 234181"/>
              <a:gd name="connsiteX8" fmla="*/ 191781 w 192472"/>
              <a:gd name="connsiteY8" fmla="*/ 81634 h 234181"/>
              <a:gd name="connsiteX9" fmla="*/ 166802 w 192472"/>
              <a:gd name="connsiteY9" fmla="*/ 5216 h 234181"/>
              <a:gd name="connsiteX10" fmla="*/ 157535 w 192472"/>
              <a:gd name="connsiteY10" fmla="*/ 280 h 234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2472" h="234181">
                <a:moveTo>
                  <a:pt x="157528" y="280"/>
                </a:moveTo>
                <a:cubicBezTo>
                  <a:pt x="133304" y="7000"/>
                  <a:pt x="51231" y="28590"/>
                  <a:pt x="0" y="27709"/>
                </a:cubicBezTo>
                <a:lnTo>
                  <a:pt x="31455" y="205228"/>
                </a:lnTo>
                <a:lnTo>
                  <a:pt x="28954" y="234181"/>
                </a:lnTo>
                <a:lnTo>
                  <a:pt x="131520" y="233722"/>
                </a:lnTo>
                <a:cubicBezTo>
                  <a:pt x="131520" y="233722"/>
                  <a:pt x="160392" y="166667"/>
                  <a:pt x="183173" y="133236"/>
                </a:cubicBezTo>
                <a:cubicBezTo>
                  <a:pt x="189753" y="123577"/>
                  <a:pt x="184853" y="112061"/>
                  <a:pt x="181130" y="100988"/>
                </a:cubicBezTo>
                <a:lnTo>
                  <a:pt x="186252" y="97577"/>
                </a:lnTo>
                <a:cubicBezTo>
                  <a:pt x="191463" y="94105"/>
                  <a:pt x="193727" y="87585"/>
                  <a:pt x="191781" y="81634"/>
                </a:cubicBezTo>
                <a:lnTo>
                  <a:pt x="166802" y="5216"/>
                </a:lnTo>
                <a:cubicBezTo>
                  <a:pt x="165506" y="1368"/>
                  <a:pt x="161451" y="-808"/>
                  <a:pt x="157535" y="280"/>
                </a:cubicBezTo>
                <a:close/>
              </a:path>
            </a:pathLst>
          </a:custGeom>
          <a:solidFill>
            <a:schemeClr val="accent3"/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3" name="자유형: 도형 202">
            <a:extLst>
              <a:ext uri="{FF2B5EF4-FFF2-40B4-BE49-F238E27FC236}">
                <a16:creationId xmlns:a16="http://schemas.microsoft.com/office/drawing/2014/main" id="{A60BEC39-0CBC-AEB8-FEAE-053D38A5F7E8}"/>
              </a:ext>
            </a:extLst>
          </p:cNvPr>
          <p:cNvSpPr/>
          <p:nvPr/>
        </p:nvSpPr>
        <p:spPr>
          <a:xfrm>
            <a:off x="1426564" y="5555017"/>
            <a:ext cx="195508" cy="316158"/>
          </a:xfrm>
          <a:custGeom>
            <a:avLst/>
            <a:gdLst>
              <a:gd name="connsiteX0" fmla="*/ 188065 w 195508"/>
              <a:gd name="connsiteY0" fmla="*/ 3545 h 316158"/>
              <a:gd name="connsiteX1" fmla="*/ 186045 w 195508"/>
              <a:gd name="connsiteY1" fmla="*/ 21086 h 316158"/>
              <a:gd name="connsiteX2" fmla="*/ 171553 w 195508"/>
              <a:gd name="connsiteY2" fmla="*/ 310630 h 316158"/>
              <a:gd name="connsiteX3" fmla="*/ 0 w 195508"/>
              <a:gd name="connsiteY3" fmla="*/ 273476 h 316158"/>
              <a:gd name="connsiteX4" fmla="*/ 27792 w 195508"/>
              <a:gd name="connsiteY4" fmla="*/ 73206 h 316158"/>
              <a:gd name="connsiteX5" fmla="*/ 77276 w 195508"/>
              <a:gd name="connsiteY5" fmla="*/ 19162 h 316158"/>
              <a:gd name="connsiteX6" fmla="*/ 78172 w 195508"/>
              <a:gd name="connsiteY6" fmla="*/ 0 h 316158"/>
              <a:gd name="connsiteX7" fmla="*/ 188065 w 195508"/>
              <a:gd name="connsiteY7" fmla="*/ 3553 h 31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5508" h="316158">
                <a:moveTo>
                  <a:pt x="188065" y="3545"/>
                </a:moveTo>
                <a:lnTo>
                  <a:pt x="186045" y="21086"/>
                </a:lnTo>
                <a:cubicBezTo>
                  <a:pt x="186045" y="21086"/>
                  <a:pt x="215028" y="107888"/>
                  <a:pt x="171553" y="310630"/>
                </a:cubicBezTo>
                <a:cubicBezTo>
                  <a:pt x="171553" y="310630"/>
                  <a:pt x="77395" y="337304"/>
                  <a:pt x="0" y="273476"/>
                </a:cubicBezTo>
                <a:cubicBezTo>
                  <a:pt x="0" y="273476"/>
                  <a:pt x="21834" y="82124"/>
                  <a:pt x="27792" y="73206"/>
                </a:cubicBezTo>
                <a:cubicBezTo>
                  <a:pt x="57493" y="28813"/>
                  <a:pt x="77276" y="19162"/>
                  <a:pt x="77276" y="19162"/>
                </a:cubicBezTo>
                <a:lnTo>
                  <a:pt x="78172" y="0"/>
                </a:lnTo>
                <a:cubicBezTo>
                  <a:pt x="78172" y="0"/>
                  <a:pt x="160947" y="14965"/>
                  <a:pt x="188065" y="3553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4" name="자유형: 도형 203">
            <a:extLst>
              <a:ext uri="{FF2B5EF4-FFF2-40B4-BE49-F238E27FC236}">
                <a16:creationId xmlns:a16="http://schemas.microsoft.com/office/drawing/2014/main" id="{94F0B073-2DB9-65AD-7AF5-6EDBE45AB252}"/>
              </a:ext>
            </a:extLst>
          </p:cNvPr>
          <p:cNvSpPr/>
          <p:nvPr/>
        </p:nvSpPr>
        <p:spPr>
          <a:xfrm>
            <a:off x="1509695" y="5288854"/>
            <a:ext cx="64787" cy="79177"/>
          </a:xfrm>
          <a:custGeom>
            <a:avLst/>
            <a:gdLst>
              <a:gd name="connsiteX0" fmla="*/ 64783 w 64787"/>
              <a:gd name="connsiteY0" fmla="*/ 65730 h 79177"/>
              <a:gd name="connsiteX1" fmla="*/ 43371 w 64787"/>
              <a:gd name="connsiteY1" fmla="*/ 0 h 79177"/>
              <a:gd name="connsiteX2" fmla="*/ 12182 w 64787"/>
              <a:gd name="connsiteY2" fmla="*/ 2827 h 79177"/>
              <a:gd name="connsiteX3" fmla="*/ 0 w 64787"/>
              <a:gd name="connsiteY3" fmla="*/ 76862 h 79177"/>
              <a:gd name="connsiteX4" fmla="*/ 64783 w 64787"/>
              <a:gd name="connsiteY4" fmla="*/ 65730 h 7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87" h="79177">
                <a:moveTo>
                  <a:pt x="64783" y="65730"/>
                </a:moveTo>
                <a:cubicBezTo>
                  <a:pt x="65146" y="65257"/>
                  <a:pt x="43371" y="0"/>
                  <a:pt x="43371" y="0"/>
                </a:cubicBezTo>
                <a:lnTo>
                  <a:pt x="12182" y="2827"/>
                </a:lnTo>
                <a:lnTo>
                  <a:pt x="0" y="76862"/>
                </a:lnTo>
                <a:cubicBezTo>
                  <a:pt x="0" y="76862"/>
                  <a:pt x="48878" y="86728"/>
                  <a:pt x="64783" y="65730"/>
                </a:cubicBezTo>
                <a:close/>
              </a:path>
            </a:pathLst>
          </a:custGeom>
          <a:gradFill>
            <a:gsLst>
              <a:gs pos="0">
                <a:srgbClr val="FEBBBA"/>
              </a:gs>
              <a:gs pos="50000">
                <a:srgbClr val="FEA6A4"/>
              </a:gs>
              <a:gs pos="100000">
                <a:srgbClr val="FF928E"/>
              </a:gs>
            </a:gsLst>
            <a:lin ang="10800000" scaled="1"/>
          </a:gra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5" name="자유형: 도형 204">
            <a:extLst>
              <a:ext uri="{FF2B5EF4-FFF2-40B4-BE49-F238E27FC236}">
                <a16:creationId xmlns:a16="http://schemas.microsoft.com/office/drawing/2014/main" id="{F417D5D4-55E9-1F92-36EC-FC47F7D81FAC}"/>
              </a:ext>
            </a:extLst>
          </p:cNvPr>
          <p:cNvSpPr/>
          <p:nvPr/>
        </p:nvSpPr>
        <p:spPr>
          <a:xfrm>
            <a:off x="1465621" y="5182748"/>
            <a:ext cx="118445" cy="116638"/>
          </a:xfrm>
          <a:custGeom>
            <a:avLst/>
            <a:gdLst>
              <a:gd name="connsiteX0" fmla="*/ 63724 w 118445"/>
              <a:gd name="connsiteY0" fmla="*/ 3184 h 116638"/>
              <a:gd name="connsiteX1" fmla="*/ 116495 w 118445"/>
              <a:gd name="connsiteY1" fmla="*/ 98186 h 116638"/>
              <a:gd name="connsiteX2" fmla="*/ 109338 w 118445"/>
              <a:gd name="connsiteY2" fmla="*/ 107149 h 116638"/>
              <a:gd name="connsiteX3" fmla="*/ 55072 w 118445"/>
              <a:gd name="connsiteY3" fmla="*/ 116134 h 116638"/>
              <a:gd name="connsiteX4" fmla="*/ 29 w 118445"/>
              <a:gd name="connsiteY4" fmla="*/ 36504 h 116638"/>
              <a:gd name="connsiteX5" fmla="*/ 63724 w 118445"/>
              <a:gd name="connsiteY5" fmla="*/ 3184 h 116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445" h="116638">
                <a:moveTo>
                  <a:pt x="63724" y="3184"/>
                </a:moveTo>
                <a:cubicBezTo>
                  <a:pt x="65804" y="4479"/>
                  <a:pt x="130365" y="31160"/>
                  <a:pt x="116495" y="98186"/>
                </a:cubicBezTo>
                <a:cubicBezTo>
                  <a:pt x="115673" y="102146"/>
                  <a:pt x="113031" y="105506"/>
                  <a:pt x="109338" y="107149"/>
                </a:cubicBezTo>
                <a:cubicBezTo>
                  <a:pt x="99864" y="111375"/>
                  <a:pt x="79466" y="118613"/>
                  <a:pt x="55072" y="116134"/>
                </a:cubicBezTo>
                <a:cubicBezTo>
                  <a:pt x="21248" y="112700"/>
                  <a:pt x="-911" y="53675"/>
                  <a:pt x="29" y="36504"/>
                </a:cubicBezTo>
                <a:cubicBezTo>
                  <a:pt x="969" y="19333"/>
                  <a:pt x="43111" y="-9650"/>
                  <a:pt x="63724" y="3184"/>
                </a:cubicBezTo>
                <a:close/>
              </a:path>
            </a:pathLst>
          </a:custGeom>
          <a:gradFill>
            <a:gsLst>
              <a:gs pos="0">
                <a:srgbClr val="FEBBBA"/>
              </a:gs>
              <a:gs pos="50000">
                <a:srgbClr val="FEA6A4"/>
              </a:gs>
              <a:gs pos="100000">
                <a:srgbClr val="FF928E"/>
              </a:gs>
            </a:gsLst>
            <a:lin ang="10566569" scaled="1"/>
          </a:gra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6" name="자유형: 도형 205">
            <a:extLst>
              <a:ext uri="{FF2B5EF4-FFF2-40B4-BE49-F238E27FC236}">
                <a16:creationId xmlns:a16="http://schemas.microsoft.com/office/drawing/2014/main" id="{FF0E1717-CFA6-A1E7-3C8B-98198D0E68D9}"/>
              </a:ext>
            </a:extLst>
          </p:cNvPr>
          <p:cNvSpPr/>
          <p:nvPr/>
        </p:nvSpPr>
        <p:spPr>
          <a:xfrm>
            <a:off x="1344519" y="5158340"/>
            <a:ext cx="229715" cy="355610"/>
          </a:xfrm>
          <a:custGeom>
            <a:avLst/>
            <a:gdLst>
              <a:gd name="connsiteX0" fmla="*/ 165176 w 229715"/>
              <a:gd name="connsiteY0" fmla="*/ 1532 h 355610"/>
              <a:gd name="connsiteX1" fmla="*/ 184826 w 229715"/>
              <a:gd name="connsiteY1" fmla="*/ 39967 h 355610"/>
              <a:gd name="connsiteX2" fmla="*/ 168891 w 229715"/>
              <a:gd name="connsiteY2" fmla="*/ 92294 h 355610"/>
              <a:gd name="connsiteX3" fmla="*/ 191887 w 229715"/>
              <a:gd name="connsiteY3" fmla="*/ 118213 h 355610"/>
              <a:gd name="connsiteX4" fmla="*/ 197024 w 229715"/>
              <a:gd name="connsiteY4" fmla="*/ 129100 h 355610"/>
              <a:gd name="connsiteX5" fmla="*/ 213269 w 229715"/>
              <a:gd name="connsiteY5" fmla="*/ 220157 h 355610"/>
              <a:gd name="connsiteX6" fmla="*/ 211915 w 229715"/>
              <a:gd name="connsiteY6" fmla="*/ 233613 h 355610"/>
              <a:gd name="connsiteX7" fmla="*/ 161253 w 229715"/>
              <a:gd name="connsiteY7" fmla="*/ 345668 h 355610"/>
              <a:gd name="connsiteX8" fmla="*/ 37697 w 229715"/>
              <a:gd name="connsiteY8" fmla="*/ 300735 h 355610"/>
              <a:gd name="connsiteX9" fmla="*/ 26040 w 229715"/>
              <a:gd name="connsiteY9" fmla="*/ 293274 h 355610"/>
              <a:gd name="connsiteX10" fmla="*/ 4199 w 229715"/>
              <a:gd name="connsiteY10" fmla="*/ 279760 h 355610"/>
              <a:gd name="connsiteX11" fmla="*/ 14827 w 229715"/>
              <a:gd name="connsiteY11" fmla="*/ 260050 h 355610"/>
              <a:gd name="connsiteX12" fmla="*/ 12563 w 229715"/>
              <a:gd name="connsiteY12" fmla="*/ 241510 h 355610"/>
              <a:gd name="connsiteX13" fmla="*/ 1172 w 229715"/>
              <a:gd name="connsiteY13" fmla="*/ 227189 h 355610"/>
              <a:gd name="connsiteX14" fmla="*/ 60671 w 229715"/>
              <a:gd name="connsiteY14" fmla="*/ 141845 h 355610"/>
              <a:gd name="connsiteX15" fmla="*/ 70618 w 229715"/>
              <a:gd name="connsiteY15" fmla="*/ 132231 h 355610"/>
              <a:gd name="connsiteX16" fmla="*/ 70647 w 229715"/>
              <a:gd name="connsiteY16" fmla="*/ 132031 h 355610"/>
              <a:gd name="connsiteX17" fmla="*/ 66281 w 229715"/>
              <a:gd name="connsiteY17" fmla="*/ 120470 h 355610"/>
              <a:gd name="connsiteX18" fmla="*/ 55504 w 229715"/>
              <a:gd name="connsiteY18" fmla="*/ 80696 h 355610"/>
              <a:gd name="connsiteX19" fmla="*/ 90350 w 229715"/>
              <a:gd name="connsiteY19" fmla="*/ 54333 h 355610"/>
              <a:gd name="connsiteX20" fmla="*/ 100060 w 229715"/>
              <a:gd name="connsiteY20" fmla="*/ 40174 h 355610"/>
              <a:gd name="connsiteX21" fmla="*/ 165176 w 229715"/>
              <a:gd name="connsiteY21" fmla="*/ 1554 h 355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29715" h="355610">
                <a:moveTo>
                  <a:pt x="165176" y="1532"/>
                </a:moveTo>
                <a:cubicBezTo>
                  <a:pt x="166871" y="1754"/>
                  <a:pt x="202486" y="14159"/>
                  <a:pt x="184826" y="39967"/>
                </a:cubicBezTo>
                <a:cubicBezTo>
                  <a:pt x="167167" y="65775"/>
                  <a:pt x="160543" y="80962"/>
                  <a:pt x="168891" y="92294"/>
                </a:cubicBezTo>
                <a:cubicBezTo>
                  <a:pt x="176500" y="102618"/>
                  <a:pt x="193360" y="96734"/>
                  <a:pt x="191887" y="118213"/>
                </a:cubicBezTo>
                <a:cubicBezTo>
                  <a:pt x="191591" y="122513"/>
                  <a:pt x="193449" y="126687"/>
                  <a:pt x="197024" y="129100"/>
                </a:cubicBezTo>
                <a:cubicBezTo>
                  <a:pt x="212907" y="139854"/>
                  <a:pt x="251667" y="172952"/>
                  <a:pt x="213269" y="220157"/>
                </a:cubicBezTo>
                <a:cubicBezTo>
                  <a:pt x="210146" y="223991"/>
                  <a:pt x="209502" y="229291"/>
                  <a:pt x="211915" y="233613"/>
                </a:cubicBezTo>
                <a:cubicBezTo>
                  <a:pt x="223165" y="253789"/>
                  <a:pt x="246789" y="312880"/>
                  <a:pt x="161253" y="345668"/>
                </a:cubicBezTo>
                <a:cubicBezTo>
                  <a:pt x="76739" y="378063"/>
                  <a:pt x="46223" y="322813"/>
                  <a:pt x="37697" y="300735"/>
                </a:cubicBezTo>
                <a:cubicBezTo>
                  <a:pt x="35854" y="295961"/>
                  <a:pt x="31147" y="293037"/>
                  <a:pt x="26040" y="293274"/>
                </a:cubicBezTo>
                <a:cubicBezTo>
                  <a:pt x="16752" y="293711"/>
                  <a:pt x="3592" y="292172"/>
                  <a:pt x="4199" y="279760"/>
                </a:cubicBezTo>
                <a:cubicBezTo>
                  <a:pt x="4569" y="272225"/>
                  <a:pt x="9269" y="265468"/>
                  <a:pt x="14827" y="260050"/>
                </a:cubicBezTo>
                <a:cubicBezTo>
                  <a:pt x="20326" y="254692"/>
                  <a:pt x="19238" y="245307"/>
                  <a:pt x="12563" y="241510"/>
                </a:cubicBezTo>
                <a:cubicBezTo>
                  <a:pt x="7515" y="238646"/>
                  <a:pt x="3052" y="234168"/>
                  <a:pt x="1172" y="227189"/>
                </a:cubicBezTo>
                <a:cubicBezTo>
                  <a:pt x="-3950" y="208212"/>
                  <a:pt x="6279" y="151459"/>
                  <a:pt x="60671" y="141845"/>
                </a:cubicBezTo>
                <a:cubicBezTo>
                  <a:pt x="65208" y="141046"/>
                  <a:pt x="69959" y="136790"/>
                  <a:pt x="70618" y="132231"/>
                </a:cubicBezTo>
                <a:cubicBezTo>
                  <a:pt x="70625" y="132164"/>
                  <a:pt x="70640" y="132098"/>
                  <a:pt x="70647" y="132031"/>
                </a:cubicBezTo>
                <a:cubicBezTo>
                  <a:pt x="71380" y="127620"/>
                  <a:pt x="69885" y="123112"/>
                  <a:pt x="66281" y="120470"/>
                </a:cubicBezTo>
                <a:cubicBezTo>
                  <a:pt x="57592" y="114098"/>
                  <a:pt x="46453" y="101271"/>
                  <a:pt x="55504" y="80696"/>
                </a:cubicBezTo>
                <a:cubicBezTo>
                  <a:pt x="63527" y="62452"/>
                  <a:pt x="78915" y="56294"/>
                  <a:pt x="90350" y="54333"/>
                </a:cubicBezTo>
                <a:cubicBezTo>
                  <a:pt x="97062" y="53178"/>
                  <a:pt x="101474" y="46835"/>
                  <a:pt x="100060" y="40174"/>
                </a:cubicBezTo>
                <a:cubicBezTo>
                  <a:pt x="96204" y="22019"/>
                  <a:pt x="99564" y="-7046"/>
                  <a:pt x="165176" y="1554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738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A4A5286-9A1F-555E-68EA-6EE6DFD62B52}"/>
              </a:ext>
            </a:extLst>
          </p:cNvPr>
          <p:cNvSpPr txBox="1"/>
          <p:nvPr/>
        </p:nvSpPr>
        <p:spPr>
          <a:xfrm>
            <a:off x="8088323" y="1128881"/>
            <a:ext cx="3032240" cy="1169807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72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alpha val="1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SWOT</a:t>
            </a:r>
            <a:endParaRPr lang="ko-KR" altLang="en-US" sz="72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alpha val="1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42368458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개체 틀 6" descr="의류, 사람, 스크린샷, 실내이(가) 표시된 사진&#10;&#10;자동 생성된 설명">
            <a:extLst>
              <a:ext uri="{FF2B5EF4-FFF2-40B4-BE49-F238E27FC236}">
                <a16:creationId xmlns:a16="http://schemas.microsoft.com/office/drawing/2014/main" id="{7F7BB5D3-3CD1-1993-2C6B-3AF68F42969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12" b="112"/>
          <a:stretch/>
        </p:blipFill>
        <p:spPr>
          <a:xfrm>
            <a:off x="7419975" y="608013"/>
            <a:ext cx="4005263" cy="2987675"/>
          </a:xfrm>
          <a:custGeom>
            <a:avLst/>
            <a:gdLst>
              <a:gd name="connsiteX0" fmla="*/ 0 w 4005263"/>
              <a:gd name="connsiteY0" fmla="*/ 0 h 2987875"/>
              <a:gd name="connsiteX1" fmla="*/ 4005263 w 4005263"/>
              <a:gd name="connsiteY1" fmla="*/ 0 h 2987875"/>
              <a:gd name="connsiteX2" fmla="*/ 4005263 w 4005263"/>
              <a:gd name="connsiteY2" fmla="*/ 2987875 h 2987875"/>
              <a:gd name="connsiteX3" fmla="*/ 0 w 4005263"/>
              <a:gd name="connsiteY3" fmla="*/ 2987875 h 298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5263" h="2987875">
                <a:moveTo>
                  <a:pt x="0" y="0"/>
                </a:moveTo>
                <a:lnTo>
                  <a:pt x="4005263" y="0"/>
                </a:lnTo>
                <a:lnTo>
                  <a:pt x="4005263" y="2987875"/>
                </a:lnTo>
                <a:lnTo>
                  <a:pt x="0" y="2987875"/>
                </a:lnTo>
                <a:close/>
              </a:path>
            </a:pathLst>
          </a:custGeom>
        </p:spPr>
      </p:pic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141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DE27D9-EF85-9D0D-4111-D33157B3C199}"/>
              </a:ext>
            </a:extLst>
          </p:cNvPr>
          <p:cNvSpPr txBox="1"/>
          <p:nvPr/>
        </p:nvSpPr>
        <p:spPr>
          <a:xfrm>
            <a:off x="1258074" y="2259995"/>
            <a:ext cx="3282630" cy="64562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</a:p>
        </p:txBody>
      </p:sp>
      <p:pic>
        <p:nvPicPr>
          <p:cNvPr id="5" name="그래픽 4">
            <a:extLst>
              <a:ext uri="{FF2B5EF4-FFF2-40B4-BE49-F238E27FC236}">
                <a16:creationId xmlns:a16="http://schemas.microsoft.com/office/drawing/2014/main" id="{80B4997B-123F-A0AB-B865-40852E554C1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258074" y="3375920"/>
            <a:ext cx="341269" cy="34126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BE3048B-D376-DC85-0EA3-719F8043678F}"/>
              </a:ext>
            </a:extLst>
          </p:cNvPr>
          <p:cNvSpPr txBox="1"/>
          <p:nvPr/>
        </p:nvSpPr>
        <p:spPr>
          <a:xfrm>
            <a:off x="1818501" y="338870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7C2FC41-8D00-4FF2-B088-0A297FFEA5A5}"/>
              </a:ext>
            </a:extLst>
          </p:cNvPr>
          <p:cNvSpPr txBox="1"/>
          <p:nvPr/>
        </p:nvSpPr>
        <p:spPr>
          <a:xfrm>
            <a:off x="1818500" y="3699290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14" name="그래픽 13">
            <a:extLst>
              <a:ext uri="{FF2B5EF4-FFF2-40B4-BE49-F238E27FC236}">
                <a16:creationId xmlns:a16="http://schemas.microsoft.com/office/drawing/2014/main" id="{F9BA55EC-43B6-E764-1CEC-3F6DC82D950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258074" y="4687987"/>
            <a:ext cx="341269" cy="341269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1C453357-918F-89D8-F48D-8B635A9AB9A9}"/>
              </a:ext>
            </a:extLst>
          </p:cNvPr>
          <p:cNvSpPr txBox="1"/>
          <p:nvPr/>
        </p:nvSpPr>
        <p:spPr>
          <a:xfrm>
            <a:off x="1818501" y="470076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07481B7-3421-1744-563A-F0C1DBCC57DF}"/>
              </a:ext>
            </a:extLst>
          </p:cNvPr>
          <p:cNvSpPr txBox="1"/>
          <p:nvPr/>
        </p:nvSpPr>
        <p:spPr>
          <a:xfrm>
            <a:off x="1818500" y="5011357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C32F5CF4-0292-D2F4-01BD-CD445C6E4248}"/>
              </a:ext>
            </a:extLst>
          </p:cNvPr>
          <p:cNvSpPr/>
          <p:nvPr/>
        </p:nvSpPr>
        <p:spPr>
          <a:xfrm>
            <a:off x="6762750" y="3257549"/>
            <a:ext cx="3572850" cy="2173833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1270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C50D6AD-49BF-F920-9196-B9D2742E7DCD}"/>
              </a:ext>
            </a:extLst>
          </p:cNvPr>
          <p:cNvSpPr txBox="1"/>
          <p:nvPr/>
        </p:nvSpPr>
        <p:spPr>
          <a:xfrm>
            <a:off x="7121883" y="3567639"/>
            <a:ext cx="283250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소제목을 입력할 내용을 적어주세요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0CC427B-43A5-B1D9-B358-D368AC460BD8}"/>
              </a:ext>
            </a:extLst>
          </p:cNvPr>
          <p:cNvSpPr txBox="1"/>
          <p:nvPr/>
        </p:nvSpPr>
        <p:spPr>
          <a:xfrm>
            <a:off x="7114376" y="4101425"/>
            <a:ext cx="2832507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6556972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1" descr="컴퓨터, 사람, 노트북, 실내이(가) 표시된 사진&#10;&#10;자동 생성된 설명">
            <a:extLst>
              <a:ext uri="{FF2B5EF4-FFF2-40B4-BE49-F238E27FC236}">
                <a16:creationId xmlns:a16="http://schemas.microsoft.com/office/drawing/2014/main" id="{10DE8F78-6A7D-3ACE-BBAD-E09A0C6ED7C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직사각형 5">
            <a:extLst>
              <a:ext uri="{FF2B5EF4-FFF2-40B4-BE49-F238E27FC236}">
                <a16:creationId xmlns:a16="http://schemas.microsoft.com/office/drawing/2014/main" id="{6F5DCA70-B23C-1FBA-E82B-F9CB5BA73C3F}"/>
              </a:ext>
            </a:extLst>
          </p:cNvPr>
          <p:cNvSpPr>
            <a:spLocks/>
          </p:cNvSpPr>
          <p:nvPr/>
        </p:nvSpPr>
        <p:spPr>
          <a:xfrm>
            <a:off x="-1" y="0"/>
            <a:ext cx="12191999" cy="6858001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16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1"/>
                </a:solidFill>
              </a:rPr>
              <a:pPr/>
              <a:t>142</a:t>
            </a:fld>
            <a:endParaRPr lang="en-US" altLang="ko-KR">
              <a:solidFill>
                <a:schemeClr val="accent1"/>
              </a:solidFill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0459689F-4A59-3686-A8F0-B02CED1169F5}"/>
              </a:ext>
            </a:extLst>
          </p:cNvPr>
          <p:cNvSpPr/>
          <p:nvPr/>
        </p:nvSpPr>
        <p:spPr>
          <a:xfrm>
            <a:off x="1258075" y="3428998"/>
            <a:ext cx="2270981" cy="2187579"/>
          </a:xfrm>
          <a:prstGeom prst="rect">
            <a:avLst/>
          </a:prstGeom>
          <a:solidFill>
            <a:schemeClr val="accent3">
              <a:lumMod val="60000"/>
              <a:lumOff val="4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15655F-BE5E-C5EE-DC7B-D4C2823085E2}"/>
              </a:ext>
            </a:extLst>
          </p:cNvPr>
          <p:cNvSpPr txBox="1"/>
          <p:nvPr/>
        </p:nvSpPr>
        <p:spPr>
          <a:xfrm>
            <a:off x="1712770" y="3972853"/>
            <a:ext cx="1361590" cy="38991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1200</a:t>
            </a:r>
            <a:r>
              <a:rPr lang="ko-KR" altLang="en-US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만원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80C4802-30ED-385B-B344-2C860BE56935}"/>
              </a:ext>
            </a:extLst>
          </p:cNvPr>
          <p:cNvSpPr txBox="1"/>
          <p:nvPr/>
        </p:nvSpPr>
        <p:spPr>
          <a:xfrm>
            <a:off x="1726438" y="4609966"/>
            <a:ext cx="133425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키워드 관련 내용을 잘 멋지게 적어주세요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EC846752-580B-6E24-DE28-D6DB3FEEC856}"/>
              </a:ext>
            </a:extLst>
          </p:cNvPr>
          <p:cNvSpPr/>
          <p:nvPr/>
        </p:nvSpPr>
        <p:spPr>
          <a:xfrm>
            <a:off x="3770015" y="3428998"/>
            <a:ext cx="2270981" cy="2187579"/>
          </a:xfrm>
          <a:prstGeom prst="rect">
            <a:avLst/>
          </a:prstGeom>
          <a:solidFill>
            <a:schemeClr val="accent3">
              <a:lumMod val="60000"/>
              <a:lumOff val="4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983E766-3000-08FE-C3FC-9B14505E482C}"/>
              </a:ext>
            </a:extLst>
          </p:cNvPr>
          <p:cNvSpPr txBox="1"/>
          <p:nvPr/>
        </p:nvSpPr>
        <p:spPr>
          <a:xfrm>
            <a:off x="4296845" y="3972853"/>
            <a:ext cx="1217321" cy="38991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3,298</a:t>
            </a:r>
            <a:r>
              <a:rPr lang="ko-KR" altLang="en-US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명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6DAA233-EF5D-1ECC-0657-2D04CDA7CA58}"/>
              </a:ext>
            </a:extLst>
          </p:cNvPr>
          <p:cNvSpPr txBox="1"/>
          <p:nvPr/>
        </p:nvSpPr>
        <p:spPr>
          <a:xfrm>
            <a:off x="4238378" y="4609966"/>
            <a:ext cx="133425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키워드 관련 내용을 잘 멋지게 적어주세요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6515BBFC-5844-04C4-7C60-F47D3B22916A}"/>
              </a:ext>
            </a:extLst>
          </p:cNvPr>
          <p:cNvSpPr/>
          <p:nvPr/>
        </p:nvSpPr>
        <p:spPr>
          <a:xfrm>
            <a:off x="6281955" y="3428998"/>
            <a:ext cx="2270981" cy="2187579"/>
          </a:xfrm>
          <a:prstGeom prst="rect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BE36171-991B-D337-C3C5-822041DDE5A2}"/>
              </a:ext>
            </a:extLst>
          </p:cNvPr>
          <p:cNvSpPr txBox="1"/>
          <p:nvPr/>
        </p:nvSpPr>
        <p:spPr>
          <a:xfrm>
            <a:off x="6954497" y="3972853"/>
            <a:ext cx="925896" cy="38991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650%</a:t>
            </a:r>
            <a:endParaRPr lang="ko-KR" altLang="en-US" sz="24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AEEB093-9F3C-07AD-95DF-C1E3698067CB}"/>
              </a:ext>
            </a:extLst>
          </p:cNvPr>
          <p:cNvSpPr txBox="1"/>
          <p:nvPr/>
        </p:nvSpPr>
        <p:spPr>
          <a:xfrm>
            <a:off x="6750318" y="4609966"/>
            <a:ext cx="133425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/>
              <a:t>키워드 관련 내용을 잘 멋지게 적어주세요</a:t>
            </a:r>
            <a:r>
              <a:rPr lang="en-US" altLang="ko-KR"/>
              <a:t>.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79625537-2946-2C21-EDAA-B22D1323DACF}"/>
              </a:ext>
            </a:extLst>
          </p:cNvPr>
          <p:cNvSpPr/>
          <p:nvPr/>
        </p:nvSpPr>
        <p:spPr>
          <a:xfrm>
            <a:off x="8793894" y="3428997"/>
            <a:ext cx="2270981" cy="2187579"/>
          </a:xfrm>
          <a:prstGeom prst="rect">
            <a:avLst/>
          </a:prstGeom>
          <a:solidFill>
            <a:schemeClr val="accent3">
              <a:lumMod val="60000"/>
              <a:lumOff val="4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8DD632D-7821-45EC-5E71-B72CD3275B56}"/>
              </a:ext>
            </a:extLst>
          </p:cNvPr>
          <p:cNvSpPr txBox="1"/>
          <p:nvPr/>
        </p:nvSpPr>
        <p:spPr>
          <a:xfrm>
            <a:off x="9586181" y="3972852"/>
            <a:ext cx="686406" cy="38991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37%</a:t>
            </a:r>
            <a:endParaRPr lang="ko-KR" altLang="en-US" sz="24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A7267A6-7004-696A-1D4F-872A17D69E4A}"/>
              </a:ext>
            </a:extLst>
          </p:cNvPr>
          <p:cNvSpPr txBox="1"/>
          <p:nvPr/>
        </p:nvSpPr>
        <p:spPr>
          <a:xfrm>
            <a:off x="9262257" y="4609965"/>
            <a:ext cx="133425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키워드 관련 내용을 잘 멋지게 적어주세요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84013B4-C60F-F9F1-009D-4A622B36A579}"/>
              </a:ext>
            </a:extLst>
          </p:cNvPr>
          <p:cNvSpPr txBox="1"/>
          <p:nvPr/>
        </p:nvSpPr>
        <p:spPr>
          <a:xfrm>
            <a:off x="1258074" y="2256975"/>
            <a:ext cx="3282630" cy="64562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</a:p>
        </p:txBody>
      </p:sp>
    </p:spTree>
    <p:extLst>
      <p:ext uri="{BB962C8B-B14F-4D97-AF65-F5344CB8AC3E}">
        <p14:creationId xmlns:p14="http://schemas.microsoft.com/office/powerpoint/2010/main" val="4144311409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사각형: 둥근 위쪽 모서리 2">
            <a:extLst>
              <a:ext uri="{FF2B5EF4-FFF2-40B4-BE49-F238E27FC236}">
                <a16:creationId xmlns:a16="http://schemas.microsoft.com/office/drawing/2014/main" id="{844BB586-E42A-74A4-12E7-2354FBCC81D9}"/>
              </a:ext>
            </a:extLst>
          </p:cNvPr>
          <p:cNvSpPr/>
          <p:nvPr/>
        </p:nvSpPr>
        <p:spPr>
          <a:xfrm>
            <a:off x="766760" y="3921551"/>
            <a:ext cx="10658475" cy="2315737"/>
          </a:xfrm>
          <a:prstGeom prst="round2SameRect">
            <a:avLst/>
          </a:prstGeom>
          <a:gradFill>
            <a:gsLst>
              <a:gs pos="0">
                <a:schemeClr val="accent3">
                  <a:lumMod val="60000"/>
                  <a:lumOff val="40000"/>
                </a:schemeClr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143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4" name="그래픽 3">
            <a:extLst>
              <a:ext uri="{FF2B5EF4-FFF2-40B4-BE49-F238E27FC236}">
                <a16:creationId xmlns:a16="http://schemas.microsoft.com/office/drawing/2014/main" id="{DEBFFC2A-B0E1-3376-5A52-ED642E1FA323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058662" y="2719077"/>
            <a:ext cx="914401" cy="914401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A64EFF3-7E23-A08E-3798-A9027927FD61}"/>
              </a:ext>
            </a:extLst>
          </p:cNvPr>
          <p:cNvSpPr txBox="1"/>
          <p:nvPr/>
        </p:nvSpPr>
        <p:spPr>
          <a:xfrm>
            <a:off x="1365764" y="4444661"/>
            <a:ext cx="2300196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현재 상황을 분석하고 어떤 문제가 있는지 인식합니다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목표를 설정하고 그를 달성하기 위한 계획을 수립합니다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필요한 자원 및 도구를 확인하고 준비합니다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BDD7AE3-6A8D-91C3-C82A-C6C97A937536}"/>
              </a:ext>
            </a:extLst>
          </p:cNvPr>
          <p:cNvSpPr txBox="1"/>
          <p:nvPr/>
        </p:nvSpPr>
        <p:spPr>
          <a:xfrm>
            <a:off x="1623796" y="2184783"/>
            <a:ext cx="1784143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 sz="1600">
                <a:solidFill>
                  <a:schemeClr val="accent3"/>
                </a:solidFill>
              </a:rPr>
              <a:t>문제 인식 및 계획 수립</a:t>
            </a:r>
          </a:p>
        </p:txBody>
      </p:sp>
      <p:pic>
        <p:nvPicPr>
          <p:cNvPr id="31" name="그래픽 30">
            <a:extLst>
              <a:ext uri="{FF2B5EF4-FFF2-40B4-BE49-F238E27FC236}">
                <a16:creationId xmlns:a16="http://schemas.microsoft.com/office/drawing/2014/main" id="{59C72D2C-5C98-93DC-9E73-4BA9FC8155E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5571326" y="2719077"/>
            <a:ext cx="785741" cy="914401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04010678-F0CB-6DF6-4868-F888E723C6A5}"/>
              </a:ext>
            </a:extLst>
          </p:cNvPr>
          <p:cNvSpPr txBox="1"/>
          <p:nvPr/>
        </p:nvSpPr>
        <p:spPr>
          <a:xfrm>
            <a:off x="4814098" y="4444661"/>
            <a:ext cx="2300196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수립한 계획에 따라 실행을 시작합니다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문제를 해결하기 위해 필요한 작업을 진행합니다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필요한 정보를 수집하고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데이터를 분석합니다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0DBEDD-3987-76FB-CC3E-BFD34141A0F1}"/>
              </a:ext>
            </a:extLst>
          </p:cNvPr>
          <p:cNvSpPr txBox="1"/>
          <p:nvPr/>
        </p:nvSpPr>
        <p:spPr>
          <a:xfrm>
            <a:off x="5291743" y="2184783"/>
            <a:ext cx="134492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 sz="1600">
                <a:solidFill>
                  <a:schemeClr val="accent3"/>
                </a:solidFill>
              </a:rPr>
              <a:t>실행과 문제 해결</a:t>
            </a:r>
          </a:p>
        </p:txBody>
      </p:sp>
      <p:pic>
        <p:nvPicPr>
          <p:cNvPr id="37" name="그래픽 36">
            <a:extLst>
              <a:ext uri="{FF2B5EF4-FFF2-40B4-BE49-F238E27FC236}">
                <a16:creationId xmlns:a16="http://schemas.microsoft.com/office/drawing/2014/main" id="{860BF3EA-A45D-FA47-BD19-64711DCE6E1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8955329" y="2719077"/>
            <a:ext cx="914401" cy="914401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B32FB987-FE79-2596-38BF-5965A19A0581}"/>
              </a:ext>
            </a:extLst>
          </p:cNvPr>
          <p:cNvSpPr txBox="1"/>
          <p:nvPr/>
        </p:nvSpPr>
        <p:spPr>
          <a:xfrm>
            <a:off x="8262431" y="4444661"/>
            <a:ext cx="230019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작업이 완료되었을 때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결과를 평가합니다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설정한 목표가 달성되었는지 확인하고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원하는 결과를 얻었는지 검토합니다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1F0C911-1233-45C4-B1A4-697FF8CD677F}"/>
              </a:ext>
            </a:extLst>
          </p:cNvPr>
          <p:cNvSpPr txBox="1"/>
          <p:nvPr/>
        </p:nvSpPr>
        <p:spPr>
          <a:xfrm>
            <a:off x="8720842" y="2184783"/>
            <a:ext cx="1383392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 sz="1600">
                <a:solidFill>
                  <a:schemeClr val="accent3"/>
                </a:solidFill>
              </a:rPr>
              <a:t>결과 평가 및 개선</a:t>
            </a:r>
          </a:p>
        </p:txBody>
      </p:sp>
      <p:cxnSp>
        <p:nvCxnSpPr>
          <p:cNvPr id="41" name="직선 화살표 연결선 40">
            <a:extLst>
              <a:ext uri="{FF2B5EF4-FFF2-40B4-BE49-F238E27FC236}">
                <a16:creationId xmlns:a16="http://schemas.microsoft.com/office/drawing/2014/main" id="{9554EB82-DFF0-9898-2E15-6ACEF325EE90}"/>
              </a:ext>
            </a:extLst>
          </p:cNvPr>
          <p:cNvCxnSpPr/>
          <p:nvPr/>
        </p:nvCxnSpPr>
        <p:spPr>
          <a:xfrm>
            <a:off x="3840260" y="2307893"/>
            <a:ext cx="1019162" cy="0"/>
          </a:xfrm>
          <a:prstGeom prst="straightConnector1">
            <a:avLst/>
          </a:prstGeom>
          <a:ln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화살표 연결선 41">
            <a:extLst>
              <a:ext uri="{FF2B5EF4-FFF2-40B4-BE49-F238E27FC236}">
                <a16:creationId xmlns:a16="http://schemas.microsoft.com/office/drawing/2014/main" id="{D70AAEC4-5388-C95F-BF47-C9A599C80058}"/>
              </a:ext>
            </a:extLst>
          </p:cNvPr>
          <p:cNvCxnSpPr/>
          <p:nvPr/>
        </p:nvCxnSpPr>
        <p:spPr>
          <a:xfrm>
            <a:off x="7169171" y="2307893"/>
            <a:ext cx="1019162" cy="0"/>
          </a:xfrm>
          <a:prstGeom prst="straightConnector1">
            <a:avLst/>
          </a:prstGeom>
          <a:ln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29755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144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FD033B1A-7B3E-D00D-0D39-27B4B3B560AD}"/>
              </a:ext>
            </a:extLst>
          </p:cNvPr>
          <p:cNvSpPr/>
          <p:nvPr/>
        </p:nvSpPr>
        <p:spPr>
          <a:xfrm>
            <a:off x="1258073" y="2389365"/>
            <a:ext cx="7000101" cy="340042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94F5CC-8885-2FE8-BCBC-CDF20E2AADA7}"/>
              </a:ext>
            </a:extLst>
          </p:cNvPr>
          <p:cNvSpPr txBox="1"/>
          <p:nvPr/>
        </p:nvSpPr>
        <p:spPr>
          <a:xfrm>
            <a:off x="1258074" y="1917055"/>
            <a:ext cx="134492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 sz="1600">
                <a:solidFill>
                  <a:schemeClr val="accent2">
                    <a:lumMod val="60000"/>
                    <a:lumOff val="40000"/>
                  </a:schemeClr>
                </a:solidFill>
              </a:rPr>
              <a:t>글로벌 운영 현황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E33B077-48B6-4065-BCB1-05B09EFF407D}"/>
              </a:ext>
            </a:extLst>
          </p:cNvPr>
          <p:cNvSpPr txBox="1"/>
          <p:nvPr/>
        </p:nvSpPr>
        <p:spPr>
          <a:xfrm>
            <a:off x="8610981" y="1917055"/>
            <a:ext cx="112530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 sz="1600">
                <a:solidFill>
                  <a:schemeClr val="accent2">
                    <a:lumMod val="60000"/>
                    <a:lumOff val="40000"/>
                  </a:schemeClr>
                </a:solidFill>
              </a:rPr>
              <a:t>지역별 매출액</a:t>
            </a:r>
          </a:p>
        </p:txBody>
      </p:sp>
      <p:graphicFrame>
        <p:nvGraphicFramePr>
          <p:cNvPr id="19" name="표 19">
            <a:extLst>
              <a:ext uri="{FF2B5EF4-FFF2-40B4-BE49-F238E27FC236}">
                <a16:creationId xmlns:a16="http://schemas.microsoft.com/office/drawing/2014/main" id="{3A336B1B-C752-FB6B-9FC5-FCCDF528A9D3}"/>
              </a:ext>
            </a:extLst>
          </p:cNvPr>
          <p:cNvGraphicFramePr>
            <a:graphicFrameLocks noGrp="1"/>
          </p:cNvGraphicFramePr>
          <p:nvPr/>
        </p:nvGraphicFramePr>
        <p:xfrm>
          <a:off x="8611033" y="2392594"/>
          <a:ext cx="2453842" cy="31763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26921">
                  <a:extLst>
                    <a:ext uri="{9D8B030D-6E8A-4147-A177-3AD203B41FA5}">
                      <a16:colId xmlns:a16="http://schemas.microsoft.com/office/drawing/2014/main" val="2557365269"/>
                    </a:ext>
                  </a:extLst>
                </a:gridCol>
                <a:gridCol w="1226921">
                  <a:extLst>
                    <a:ext uri="{9D8B030D-6E8A-4147-A177-3AD203B41FA5}">
                      <a16:colId xmlns:a16="http://schemas.microsoft.com/office/drawing/2014/main" val="2514621377"/>
                    </a:ext>
                  </a:extLst>
                </a:gridCol>
              </a:tblGrid>
              <a:tr h="39704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+mj-ea"/>
                          <a:ea typeface="+mj-ea"/>
                        </a:rPr>
                        <a:t>한국</a:t>
                      </a:r>
                      <a:endParaRPr lang="en-US" altLang="ko-KR" sz="12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  <a:latin typeface="+mj-ea"/>
                        <a:ea typeface="+mj-ea"/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3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</a:rPr>
                        <a:t>456,123</a:t>
                      </a:r>
                      <a:endParaRPr lang="ko-KR" altLang="en-US" sz="12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37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645911"/>
                  </a:ext>
                </a:extLst>
              </a:tr>
              <a:tr h="39704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+mj-ea"/>
                          <a:ea typeface="+mj-ea"/>
                        </a:rPr>
                        <a:t>중국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</a:rPr>
                        <a:t>681,532</a:t>
                      </a:r>
                      <a:endParaRPr lang="ko-KR" altLang="en-US" sz="12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57002332"/>
                  </a:ext>
                </a:extLst>
              </a:tr>
              <a:tr h="39704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+mj-ea"/>
                          <a:ea typeface="+mj-ea"/>
                        </a:rPr>
                        <a:t>일본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</a:rPr>
                        <a:t>464,201</a:t>
                      </a:r>
                      <a:endParaRPr lang="ko-KR" altLang="en-US" sz="12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45535888"/>
                  </a:ext>
                </a:extLst>
              </a:tr>
              <a:tr h="39704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+mj-ea"/>
                          <a:ea typeface="+mj-ea"/>
                        </a:rPr>
                        <a:t>호주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</a:rPr>
                        <a:t>644,235</a:t>
                      </a:r>
                      <a:endParaRPr lang="ko-KR" altLang="en-US" sz="12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65128811"/>
                  </a:ext>
                </a:extLst>
              </a:tr>
              <a:tr h="39704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+mj-ea"/>
                          <a:ea typeface="+mj-ea"/>
                        </a:rPr>
                        <a:t>남아공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</a:rPr>
                        <a:t>561,234</a:t>
                      </a:r>
                      <a:endParaRPr lang="ko-KR" altLang="en-US" sz="12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79431598"/>
                  </a:ext>
                </a:extLst>
              </a:tr>
              <a:tr h="39704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+mj-ea"/>
                          <a:ea typeface="+mj-ea"/>
                        </a:rPr>
                        <a:t>미국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</a:rPr>
                        <a:t>564,322</a:t>
                      </a:r>
                      <a:endParaRPr lang="ko-KR" altLang="en-US" sz="12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81457135"/>
                  </a:ext>
                </a:extLst>
              </a:tr>
              <a:tr h="39704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+mj-ea"/>
                          <a:ea typeface="+mj-ea"/>
                        </a:rPr>
                        <a:t>브라질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</a:rPr>
                        <a:t>985,321</a:t>
                      </a:r>
                      <a:endParaRPr lang="ko-KR" altLang="en-US" sz="12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59129561"/>
                  </a:ext>
                </a:extLst>
              </a:tr>
              <a:tr h="39704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+mj-ea"/>
                          <a:ea typeface="+mj-ea"/>
                        </a:rPr>
                        <a:t>프랑스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</a:rPr>
                        <a:t>684,962</a:t>
                      </a:r>
                      <a:endParaRPr lang="ko-KR" altLang="en-US" sz="12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86423300"/>
                  </a:ext>
                </a:extLst>
              </a:tr>
            </a:tbl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id="{E04A9690-A615-86BB-DF46-658C9170F60B}"/>
              </a:ext>
            </a:extLst>
          </p:cNvPr>
          <p:cNvSpPr txBox="1"/>
          <p:nvPr/>
        </p:nvSpPr>
        <p:spPr>
          <a:xfrm>
            <a:off x="10434895" y="5567099"/>
            <a:ext cx="629980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단위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: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만원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8" name="그래픽 7">
            <a:extLst>
              <a:ext uri="{FF2B5EF4-FFF2-40B4-BE49-F238E27FC236}">
                <a16:creationId xmlns:a16="http://schemas.microsoft.com/office/drawing/2014/main" id="{E0756C7A-6D8A-29CF-4FBA-60233CEDE6F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921212" y="2753081"/>
            <a:ext cx="5452352" cy="2672992"/>
          </a:xfrm>
          <a:prstGeom prst="rect">
            <a:avLst/>
          </a:prstGeom>
        </p:spPr>
      </p:pic>
      <p:cxnSp>
        <p:nvCxnSpPr>
          <p:cNvPr id="22" name="직선 연결선 21">
            <a:extLst>
              <a:ext uri="{FF2B5EF4-FFF2-40B4-BE49-F238E27FC236}">
                <a16:creationId xmlns:a16="http://schemas.microsoft.com/office/drawing/2014/main" id="{4E481277-75B2-F018-A9ED-E1EC23FE84A2}"/>
              </a:ext>
            </a:extLst>
          </p:cNvPr>
          <p:cNvCxnSpPr>
            <a:cxnSpLocks/>
          </p:cNvCxnSpPr>
          <p:nvPr/>
        </p:nvCxnSpPr>
        <p:spPr>
          <a:xfrm>
            <a:off x="2416565" y="3879174"/>
            <a:ext cx="456124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CD8781AC-D037-0A4E-8113-FF715C7F941D}"/>
              </a:ext>
            </a:extLst>
          </p:cNvPr>
          <p:cNvGrpSpPr/>
          <p:nvPr/>
        </p:nvGrpSpPr>
        <p:grpSpPr>
          <a:xfrm>
            <a:off x="2070405" y="3799767"/>
            <a:ext cx="601127" cy="354841"/>
            <a:chOff x="2181140" y="3799767"/>
            <a:chExt cx="601127" cy="35484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956C1B5-BDC7-05F2-2CBE-C573A30C357D}"/>
                </a:ext>
              </a:extLst>
            </p:cNvPr>
            <p:cNvSpPr txBox="1"/>
            <p:nvPr/>
          </p:nvSpPr>
          <p:spPr>
            <a:xfrm>
              <a:off x="2181140" y="3799767"/>
              <a:ext cx="240450" cy="1692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>
                <a:defRPr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defRPr>
              </a:lvl1pPr>
            </a:lstStyle>
            <a:p>
              <a:r>
                <a:rPr lang="ko-KR" altLang="en-US" sz="1100">
                  <a:solidFill>
                    <a:schemeClr val="accent2"/>
                  </a:solidFill>
                </a:rPr>
                <a:t>미국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5937EC0-B1F0-1BFE-6C16-10A7816ACA18}"/>
                </a:ext>
              </a:extLst>
            </p:cNvPr>
            <p:cNvSpPr txBox="1"/>
            <p:nvPr/>
          </p:nvSpPr>
          <p:spPr>
            <a:xfrm>
              <a:off x="2181140" y="3969044"/>
              <a:ext cx="601127" cy="1855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>
                <a:lnSpc>
                  <a:spcPct val="130000"/>
                </a:lnSpc>
              </a:pPr>
              <a:r>
                <a:rPr lang="ko-KR" altLang="en-US" sz="1000">
                  <a:solidFill>
                    <a:schemeClr val="accent2"/>
                  </a:solidFill>
                  <a:latin typeface="나눔스퀘어 네오 Regular" panose="00000500000000000000" pitchFamily="2" charset="-127"/>
                  <a:ea typeface="나눔스퀘어 네오 Regular" panose="00000500000000000000" pitchFamily="2" charset="-127"/>
                </a:rPr>
                <a:t>중요 키워드</a:t>
              </a:r>
              <a:endParaRPr lang="en-US" altLang="ko-KR" sz="1000">
                <a:solidFill>
                  <a:schemeClr val="accent2"/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endParaRPr>
            </a:p>
          </p:txBody>
        </p:sp>
      </p:grpSp>
      <p:cxnSp>
        <p:nvCxnSpPr>
          <p:cNvPr id="35" name="직선 연결선 34">
            <a:extLst>
              <a:ext uri="{FF2B5EF4-FFF2-40B4-BE49-F238E27FC236}">
                <a16:creationId xmlns:a16="http://schemas.microsoft.com/office/drawing/2014/main" id="{8768B256-B2E4-60D2-4D87-9B795843FEF7}"/>
              </a:ext>
            </a:extLst>
          </p:cNvPr>
          <p:cNvCxnSpPr>
            <a:cxnSpLocks/>
          </p:cNvCxnSpPr>
          <p:nvPr/>
        </p:nvCxnSpPr>
        <p:spPr>
          <a:xfrm>
            <a:off x="3128420" y="4704674"/>
            <a:ext cx="456124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E9D1963F-9965-0F5D-E3F8-8C1BA454BF35}"/>
              </a:ext>
            </a:extLst>
          </p:cNvPr>
          <p:cNvCxnSpPr>
            <a:cxnSpLocks/>
          </p:cNvCxnSpPr>
          <p:nvPr/>
        </p:nvCxnSpPr>
        <p:spPr>
          <a:xfrm>
            <a:off x="4226315" y="3720424"/>
            <a:ext cx="259929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1548A54C-DB5A-871A-E2BB-AAE95E845DD0}"/>
              </a:ext>
            </a:extLst>
          </p:cNvPr>
          <p:cNvCxnSpPr>
            <a:cxnSpLocks/>
          </p:cNvCxnSpPr>
          <p:nvPr/>
        </p:nvCxnSpPr>
        <p:spPr>
          <a:xfrm>
            <a:off x="4532703" y="4945974"/>
            <a:ext cx="244649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>
            <a:extLst>
              <a:ext uri="{FF2B5EF4-FFF2-40B4-BE49-F238E27FC236}">
                <a16:creationId xmlns:a16="http://schemas.microsoft.com/office/drawing/2014/main" id="{E204FEA1-207D-0D17-8BD6-0FC226B41075}"/>
              </a:ext>
            </a:extLst>
          </p:cNvPr>
          <p:cNvCxnSpPr>
            <a:cxnSpLocks/>
          </p:cNvCxnSpPr>
          <p:nvPr/>
        </p:nvCxnSpPr>
        <p:spPr>
          <a:xfrm>
            <a:off x="6029715" y="4876124"/>
            <a:ext cx="468487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B4236E95-7424-3D4F-3009-B80A60EFA99A}"/>
              </a:ext>
            </a:extLst>
          </p:cNvPr>
          <p:cNvCxnSpPr>
            <a:cxnSpLocks/>
          </p:cNvCxnSpPr>
          <p:nvPr/>
        </p:nvCxnSpPr>
        <p:spPr>
          <a:xfrm flipH="1">
            <a:off x="6582426" y="3891198"/>
            <a:ext cx="348195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>
            <a:extLst>
              <a:ext uri="{FF2B5EF4-FFF2-40B4-BE49-F238E27FC236}">
                <a16:creationId xmlns:a16="http://schemas.microsoft.com/office/drawing/2014/main" id="{B5E5F96A-1FF9-35B4-77C7-0C21BC366CF5}"/>
              </a:ext>
            </a:extLst>
          </p:cNvPr>
          <p:cNvCxnSpPr>
            <a:cxnSpLocks/>
          </p:cNvCxnSpPr>
          <p:nvPr/>
        </p:nvCxnSpPr>
        <p:spPr>
          <a:xfrm>
            <a:off x="6075220" y="2886075"/>
            <a:ext cx="0" cy="992423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1FD418E7-A47B-B000-9229-99E958DD0B3E}"/>
              </a:ext>
            </a:extLst>
          </p:cNvPr>
          <p:cNvGrpSpPr/>
          <p:nvPr/>
        </p:nvGrpSpPr>
        <p:grpSpPr>
          <a:xfrm>
            <a:off x="2696674" y="4623680"/>
            <a:ext cx="601127" cy="354841"/>
            <a:chOff x="2181140" y="3799767"/>
            <a:chExt cx="601127" cy="354841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73D33382-098E-BF9D-F47C-9C59369BF2F8}"/>
                </a:ext>
              </a:extLst>
            </p:cNvPr>
            <p:cNvSpPr txBox="1"/>
            <p:nvPr/>
          </p:nvSpPr>
          <p:spPr>
            <a:xfrm>
              <a:off x="2181140" y="3799767"/>
              <a:ext cx="360676" cy="1692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>
                <a:defRPr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defRPr>
              </a:lvl1pPr>
            </a:lstStyle>
            <a:p>
              <a:r>
                <a:rPr lang="ko-KR" altLang="en-US" sz="1100">
                  <a:solidFill>
                    <a:schemeClr val="accent2"/>
                  </a:solidFill>
                </a:rPr>
                <a:t>브라질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8DF4BFF7-2359-99A6-6935-C0887D4F7DD0}"/>
                </a:ext>
              </a:extLst>
            </p:cNvPr>
            <p:cNvSpPr txBox="1"/>
            <p:nvPr/>
          </p:nvSpPr>
          <p:spPr>
            <a:xfrm>
              <a:off x="2181140" y="3969044"/>
              <a:ext cx="601127" cy="1855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>
                <a:lnSpc>
                  <a:spcPct val="130000"/>
                </a:lnSpc>
              </a:pPr>
              <a:r>
                <a:rPr lang="ko-KR" altLang="en-US" sz="1000">
                  <a:solidFill>
                    <a:schemeClr val="accent2"/>
                  </a:solidFill>
                  <a:latin typeface="나눔스퀘어 네오 Regular" panose="00000500000000000000" pitchFamily="2" charset="-127"/>
                  <a:ea typeface="나눔스퀘어 네오 Regular" panose="00000500000000000000" pitchFamily="2" charset="-127"/>
                </a:rPr>
                <a:t>중요 키워드</a:t>
              </a:r>
              <a:endParaRPr lang="en-US" altLang="ko-KR" sz="1000">
                <a:solidFill>
                  <a:schemeClr val="accent2"/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endParaRPr>
            </a:p>
          </p:txBody>
        </p:sp>
      </p:grp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F4BD6666-8FAA-1655-494B-67A396D5AD18}"/>
              </a:ext>
            </a:extLst>
          </p:cNvPr>
          <p:cNvGrpSpPr/>
          <p:nvPr/>
        </p:nvGrpSpPr>
        <p:grpSpPr>
          <a:xfrm>
            <a:off x="3782523" y="3642605"/>
            <a:ext cx="601127" cy="354841"/>
            <a:chOff x="2181140" y="3799767"/>
            <a:chExt cx="601127" cy="354841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F5C84399-5091-40EF-F6F8-E3E7AFE51366}"/>
                </a:ext>
              </a:extLst>
            </p:cNvPr>
            <p:cNvSpPr txBox="1"/>
            <p:nvPr/>
          </p:nvSpPr>
          <p:spPr>
            <a:xfrm>
              <a:off x="2181140" y="3799767"/>
              <a:ext cx="360676" cy="1692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>
                <a:defRPr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defRPr>
              </a:lvl1pPr>
            </a:lstStyle>
            <a:p>
              <a:r>
                <a:rPr lang="ko-KR" altLang="en-US" sz="1100">
                  <a:solidFill>
                    <a:schemeClr val="accent2"/>
                  </a:solidFill>
                </a:rPr>
                <a:t>프랑스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AA43D45-DF33-47BF-9094-647101021BD0}"/>
                </a:ext>
              </a:extLst>
            </p:cNvPr>
            <p:cNvSpPr txBox="1"/>
            <p:nvPr/>
          </p:nvSpPr>
          <p:spPr>
            <a:xfrm>
              <a:off x="2181140" y="3969044"/>
              <a:ext cx="601127" cy="1855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>
                <a:lnSpc>
                  <a:spcPct val="130000"/>
                </a:lnSpc>
              </a:pPr>
              <a:r>
                <a:rPr lang="ko-KR" altLang="en-US" sz="1000">
                  <a:solidFill>
                    <a:schemeClr val="accent2"/>
                  </a:solidFill>
                  <a:latin typeface="나눔스퀘어 네오 Regular" panose="00000500000000000000" pitchFamily="2" charset="-127"/>
                  <a:ea typeface="나눔스퀘어 네오 Regular" panose="00000500000000000000" pitchFamily="2" charset="-127"/>
                </a:rPr>
                <a:t>중요 키워드</a:t>
              </a:r>
              <a:endParaRPr lang="en-US" altLang="ko-KR" sz="1000">
                <a:solidFill>
                  <a:schemeClr val="accent2"/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endParaRPr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9A8944BD-3B84-AD33-DCCB-44B04AFA75B2}"/>
              </a:ext>
            </a:extLst>
          </p:cNvPr>
          <p:cNvGrpSpPr/>
          <p:nvPr/>
        </p:nvGrpSpPr>
        <p:grpSpPr>
          <a:xfrm>
            <a:off x="4120661" y="4874741"/>
            <a:ext cx="601127" cy="354841"/>
            <a:chOff x="2181140" y="3799767"/>
            <a:chExt cx="601127" cy="354841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E2A54C7E-FE83-A79B-7344-B0B12E2F55B3}"/>
                </a:ext>
              </a:extLst>
            </p:cNvPr>
            <p:cNvSpPr txBox="1"/>
            <p:nvPr/>
          </p:nvSpPr>
          <p:spPr>
            <a:xfrm>
              <a:off x="2181140" y="3799767"/>
              <a:ext cx="360676" cy="1692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>
                <a:defRPr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defRPr>
              </a:lvl1pPr>
            </a:lstStyle>
            <a:p>
              <a:r>
                <a:rPr lang="ko-KR" altLang="en-US" sz="1100">
                  <a:solidFill>
                    <a:schemeClr val="accent2"/>
                  </a:solidFill>
                </a:rPr>
                <a:t>남아공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95DCB776-2DF3-3379-886F-D9BAED92EE17}"/>
                </a:ext>
              </a:extLst>
            </p:cNvPr>
            <p:cNvSpPr txBox="1"/>
            <p:nvPr/>
          </p:nvSpPr>
          <p:spPr>
            <a:xfrm>
              <a:off x="2181140" y="3969044"/>
              <a:ext cx="601127" cy="1855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>
                <a:lnSpc>
                  <a:spcPct val="130000"/>
                </a:lnSpc>
              </a:pPr>
              <a:r>
                <a:rPr lang="ko-KR" altLang="en-US" sz="1000">
                  <a:solidFill>
                    <a:schemeClr val="accent2"/>
                  </a:solidFill>
                  <a:latin typeface="나눔스퀘어 네오 Regular" panose="00000500000000000000" pitchFamily="2" charset="-127"/>
                  <a:ea typeface="나눔스퀘어 네오 Regular" panose="00000500000000000000" pitchFamily="2" charset="-127"/>
                </a:rPr>
                <a:t>중요 키워드</a:t>
              </a:r>
              <a:endParaRPr lang="en-US" altLang="ko-KR" sz="1000">
                <a:solidFill>
                  <a:schemeClr val="accent2"/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endParaRPr>
            </a:p>
          </p:txBody>
        </p: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38E18D51-F261-EDE2-DD31-C69009DA6443}"/>
              </a:ext>
            </a:extLst>
          </p:cNvPr>
          <p:cNvGrpSpPr/>
          <p:nvPr/>
        </p:nvGrpSpPr>
        <p:grpSpPr>
          <a:xfrm>
            <a:off x="5702044" y="4793866"/>
            <a:ext cx="601127" cy="354841"/>
            <a:chOff x="2181140" y="3799767"/>
            <a:chExt cx="601127" cy="354841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B3EFEAB5-7E89-2F14-148D-DB7B874E9790}"/>
                </a:ext>
              </a:extLst>
            </p:cNvPr>
            <p:cNvSpPr txBox="1"/>
            <p:nvPr/>
          </p:nvSpPr>
          <p:spPr>
            <a:xfrm>
              <a:off x="2181140" y="3799767"/>
              <a:ext cx="240450" cy="1692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>
                <a:defRPr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defRPr>
              </a:lvl1pPr>
            </a:lstStyle>
            <a:p>
              <a:r>
                <a:rPr lang="ko-KR" altLang="en-US" sz="1100">
                  <a:solidFill>
                    <a:schemeClr val="accent2"/>
                  </a:solidFill>
                </a:rPr>
                <a:t>호주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4CF649E2-E4FA-DF39-B23D-A238D716F069}"/>
                </a:ext>
              </a:extLst>
            </p:cNvPr>
            <p:cNvSpPr txBox="1"/>
            <p:nvPr/>
          </p:nvSpPr>
          <p:spPr>
            <a:xfrm>
              <a:off x="2181140" y="3969044"/>
              <a:ext cx="601127" cy="1855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>
                <a:lnSpc>
                  <a:spcPct val="130000"/>
                </a:lnSpc>
              </a:pPr>
              <a:r>
                <a:rPr lang="ko-KR" altLang="en-US" sz="1000">
                  <a:solidFill>
                    <a:schemeClr val="accent2"/>
                  </a:solidFill>
                  <a:latin typeface="나눔스퀘어 네오 Regular" panose="00000500000000000000" pitchFamily="2" charset="-127"/>
                  <a:ea typeface="나눔스퀘어 네오 Regular" panose="00000500000000000000" pitchFamily="2" charset="-127"/>
                </a:rPr>
                <a:t>중요 키워드</a:t>
              </a:r>
              <a:endParaRPr lang="en-US" altLang="ko-KR" sz="1000">
                <a:solidFill>
                  <a:schemeClr val="accent2"/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endParaRPr>
            </a:p>
          </p:txBody>
        </p:sp>
      </p:grpSp>
      <p:grpSp>
        <p:nvGrpSpPr>
          <p:cNvPr id="75" name="그룹 74">
            <a:extLst>
              <a:ext uri="{FF2B5EF4-FFF2-40B4-BE49-F238E27FC236}">
                <a16:creationId xmlns:a16="http://schemas.microsoft.com/office/drawing/2014/main" id="{5B936B1F-64D0-2B60-3967-93291979C064}"/>
              </a:ext>
            </a:extLst>
          </p:cNvPr>
          <p:cNvGrpSpPr/>
          <p:nvPr/>
        </p:nvGrpSpPr>
        <p:grpSpPr>
          <a:xfrm>
            <a:off x="5401481" y="2886282"/>
            <a:ext cx="601127" cy="354841"/>
            <a:chOff x="2181140" y="3799767"/>
            <a:chExt cx="601127" cy="354841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592D3F40-2D97-AE37-E704-268B6DAA1FF3}"/>
                </a:ext>
              </a:extLst>
            </p:cNvPr>
            <p:cNvSpPr txBox="1"/>
            <p:nvPr/>
          </p:nvSpPr>
          <p:spPr>
            <a:xfrm>
              <a:off x="2541816" y="3799767"/>
              <a:ext cx="240451" cy="1692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>
                <a:defRPr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defRPr>
              </a:lvl1pPr>
            </a:lstStyle>
            <a:p>
              <a:pPr algn="r"/>
              <a:r>
                <a:rPr lang="ko-KR" altLang="en-US" sz="1100">
                  <a:solidFill>
                    <a:schemeClr val="accent2"/>
                  </a:solidFill>
                </a:rPr>
                <a:t>중국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8DC90812-C162-891B-9EA9-8C05BE23CD30}"/>
                </a:ext>
              </a:extLst>
            </p:cNvPr>
            <p:cNvSpPr txBox="1"/>
            <p:nvPr/>
          </p:nvSpPr>
          <p:spPr>
            <a:xfrm>
              <a:off x="2181140" y="3969044"/>
              <a:ext cx="601127" cy="1855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 algn="r">
                <a:lnSpc>
                  <a:spcPct val="130000"/>
                </a:lnSpc>
              </a:pPr>
              <a:r>
                <a:rPr lang="ko-KR" altLang="en-US" sz="1000">
                  <a:solidFill>
                    <a:schemeClr val="accent2"/>
                  </a:solidFill>
                  <a:latin typeface="나눔스퀘어 네오 Regular" panose="00000500000000000000" pitchFamily="2" charset="-127"/>
                  <a:ea typeface="나눔스퀘어 네오 Regular" panose="00000500000000000000" pitchFamily="2" charset="-127"/>
                </a:rPr>
                <a:t>중요 키워드</a:t>
              </a:r>
              <a:endParaRPr lang="en-US" altLang="ko-KR" sz="1000">
                <a:solidFill>
                  <a:schemeClr val="accent2"/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endParaRPr>
            </a:p>
          </p:txBody>
        </p:sp>
      </p:grp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3E8B5448-1382-2DDE-3147-1F94CEE5AC41}"/>
              </a:ext>
            </a:extLst>
          </p:cNvPr>
          <p:cNvGrpSpPr/>
          <p:nvPr/>
        </p:nvGrpSpPr>
        <p:grpSpPr>
          <a:xfrm>
            <a:off x="6993908" y="3820025"/>
            <a:ext cx="601127" cy="354841"/>
            <a:chOff x="2181140" y="3799767"/>
            <a:chExt cx="601127" cy="354841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E18470D0-3599-C9FC-CA22-50267E1EBB9F}"/>
                </a:ext>
              </a:extLst>
            </p:cNvPr>
            <p:cNvSpPr txBox="1"/>
            <p:nvPr/>
          </p:nvSpPr>
          <p:spPr>
            <a:xfrm>
              <a:off x="2181140" y="3799767"/>
              <a:ext cx="240450" cy="1692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>
                <a:defRPr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defRPr>
              </a:lvl1pPr>
            </a:lstStyle>
            <a:p>
              <a:r>
                <a:rPr lang="ko-KR" altLang="en-US" sz="1100">
                  <a:solidFill>
                    <a:schemeClr val="accent2"/>
                  </a:solidFill>
                </a:rPr>
                <a:t>일본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0603B53B-6B60-5D2E-4E67-2D32C1EE1963}"/>
                </a:ext>
              </a:extLst>
            </p:cNvPr>
            <p:cNvSpPr txBox="1"/>
            <p:nvPr/>
          </p:nvSpPr>
          <p:spPr>
            <a:xfrm>
              <a:off x="2181140" y="3969044"/>
              <a:ext cx="601127" cy="1855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>
                <a:lnSpc>
                  <a:spcPct val="130000"/>
                </a:lnSpc>
              </a:pPr>
              <a:r>
                <a:rPr lang="ko-KR" altLang="en-US" sz="1000">
                  <a:solidFill>
                    <a:schemeClr val="accent2"/>
                  </a:solidFill>
                  <a:latin typeface="나눔스퀘어 네오 Regular" panose="00000500000000000000" pitchFamily="2" charset="-127"/>
                  <a:ea typeface="나눔스퀘어 네오 Regular" panose="00000500000000000000" pitchFamily="2" charset="-127"/>
                </a:rPr>
                <a:t>중요 키워드</a:t>
              </a:r>
              <a:endParaRPr lang="en-US" altLang="ko-KR" sz="1000">
                <a:solidFill>
                  <a:schemeClr val="accent2"/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endParaRPr>
            </a:p>
          </p:txBody>
        </p:sp>
      </p:grpSp>
      <p:cxnSp>
        <p:nvCxnSpPr>
          <p:cNvPr id="47" name="직선 연결선 46">
            <a:extLst>
              <a:ext uri="{FF2B5EF4-FFF2-40B4-BE49-F238E27FC236}">
                <a16:creationId xmlns:a16="http://schemas.microsoft.com/office/drawing/2014/main" id="{8DAAEF7F-9CC2-4C74-2CD5-E22C1C5C4B9B}"/>
              </a:ext>
            </a:extLst>
          </p:cNvPr>
          <p:cNvCxnSpPr>
            <a:cxnSpLocks/>
          </p:cNvCxnSpPr>
          <p:nvPr/>
        </p:nvCxnSpPr>
        <p:spPr>
          <a:xfrm>
            <a:off x="6389545" y="3044825"/>
            <a:ext cx="0" cy="833673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C64F4F44-F520-1CCF-27B9-5D4CE59F4953}"/>
              </a:ext>
            </a:extLst>
          </p:cNvPr>
          <p:cNvSpPr/>
          <p:nvPr/>
        </p:nvSpPr>
        <p:spPr>
          <a:xfrm>
            <a:off x="6428080" y="3049969"/>
            <a:ext cx="835868" cy="49596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7186C3E1-88A0-2F1C-3F41-8A336054EA61}"/>
              </a:ext>
            </a:extLst>
          </p:cNvPr>
          <p:cNvGrpSpPr/>
          <p:nvPr/>
        </p:nvGrpSpPr>
        <p:grpSpPr>
          <a:xfrm>
            <a:off x="6545451" y="3120531"/>
            <a:ext cx="601127" cy="354841"/>
            <a:chOff x="2181140" y="3799767"/>
            <a:chExt cx="601127" cy="354841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263D167-1DD5-7BFE-CC98-D925CF287AB2}"/>
                </a:ext>
              </a:extLst>
            </p:cNvPr>
            <p:cNvSpPr txBox="1"/>
            <p:nvPr/>
          </p:nvSpPr>
          <p:spPr>
            <a:xfrm>
              <a:off x="2181140" y="3799767"/>
              <a:ext cx="240450" cy="1692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>
                <a:defRPr sz="14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defRPr>
              </a:lvl1pPr>
            </a:lstStyle>
            <a:p>
              <a:r>
                <a:rPr lang="ko-KR" altLang="en-US" sz="1100"/>
                <a:t>한국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D8155AB0-5CE7-C80F-6309-AB7028371E7B}"/>
                </a:ext>
              </a:extLst>
            </p:cNvPr>
            <p:cNvSpPr txBox="1"/>
            <p:nvPr/>
          </p:nvSpPr>
          <p:spPr>
            <a:xfrm>
              <a:off x="2181140" y="3969044"/>
              <a:ext cx="601127" cy="1855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>
                <a:lnSpc>
                  <a:spcPct val="130000"/>
                </a:lnSpc>
              </a:pPr>
              <a:r>
                <a:rPr lang="ko-KR" altLang="en-US" sz="1000">
                  <a:solidFill>
                    <a:schemeClr val="accent1"/>
                  </a:solidFill>
                  <a:latin typeface="나눔스퀘어 네오 Regular" panose="00000500000000000000" pitchFamily="2" charset="-127"/>
                  <a:ea typeface="나눔스퀘어 네오 Regular" panose="00000500000000000000" pitchFamily="2" charset="-127"/>
                </a:rPr>
                <a:t>중요 키워드</a:t>
              </a:r>
              <a:endParaRPr lang="en-US" altLang="ko-KR" sz="1000">
                <a:solidFill>
                  <a:schemeClr val="accent1"/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9188929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컴퓨터, 사람, 노트북, 실내이(가) 표시된 사진&#10;&#10;자동 생성된 설명">
            <a:extLst>
              <a:ext uri="{FF2B5EF4-FFF2-40B4-BE49-F238E27FC236}">
                <a16:creationId xmlns:a16="http://schemas.microsoft.com/office/drawing/2014/main" id="{90397178-225D-D9DC-C5A9-99C40984E4A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28" name="직사각형 27">
            <a:extLst>
              <a:ext uri="{FF2B5EF4-FFF2-40B4-BE49-F238E27FC236}">
                <a16:creationId xmlns:a16="http://schemas.microsoft.com/office/drawing/2014/main" id="{1425F526-1E8A-5AEE-B2E9-6F87EC318B2C}"/>
              </a:ext>
            </a:extLst>
          </p:cNvPr>
          <p:cNvSpPr>
            <a:spLocks/>
          </p:cNvSpPr>
          <p:nvPr/>
        </p:nvSpPr>
        <p:spPr>
          <a:xfrm>
            <a:off x="0" y="0"/>
            <a:ext cx="12191999" cy="6858001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</a:endParaRPr>
          </a:p>
        </p:txBody>
      </p:sp>
      <p:sp>
        <p:nvSpPr>
          <p:cNvPr id="29" name="평행 사변형 28">
            <a:extLst>
              <a:ext uri="{FF2B5EF4-FFF2-40B4-BE49-F238E27FC236}">
                <a16:creationId xmlns:a16="http://schemas.microsoft.com/office/drawing/2014/main" id="{C5ACC6D0-09B5-1987-20BB-6441AE8FBD54}"/>
              </a:ext>
            </a:extLst>
          </p:cNvPr>
          <p:cNvSpPr>
            <a:spLocks/>
          </p:cNvSpPr>
          <p:nvPr/>
        </p:nvSpPr>
        <p:spPr>
          <a:xfrm flipH="1">
            <a:off x="784221" y="-2"/>
            <a:ext cx="10280653" cy="6857998"/>
          </a:xfrm>
          <a:prstGeom prst="parallelogram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2713F37-50E6-8A3C-E104-69BAB1442A6B}"/>
              </a:ext>
            </a:extLst>
          </p:cNvPr>
          <p:cNvSpPr txBox="1"/>
          <p:nvPr/>
        </p:nvSpPr>
        <p:spPr>
          <a:xfrm>
            <a:off x="2162949" y="812653"/>
            <a:ext cx="4290918" cy="119430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3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미스터 피피티</a:t>
            </a:r>
            <a:endParaRPr lang="en-US" altLang="ko-KR" sz="36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3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파워포인트 템플릿 </a:t>
            </a:r>
            <a:r>
              <a:rPr lang="en-US" altLang="ko-KR" sz="3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05</a:t>
            </a:r>
            <a:endParaRPr lang="ko-KR" altLang="en-US" sz="36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BC08B44-8B40-A210-0271-7076BD4B8AE1}"/>
              </a:ext>
            </a:extLst>
          </p:cNvPr>
          <p:cNvSpPr txBox="1"/>
          <p:nvPr/>
        </p:nvSpPr>
        <p:spPr>
          <a:xfrm>
            <a:off x="2162949" y="2186382"/>
            <a:ext cx="2987997" cy="5021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>
              <a:lnSpc>
                <a:spcPct val="120000"/>
              </a:lnSpc>
            </a:pPr>
            <a:r>
              <a:rPr lang="ko-KR" altLang="en-US">
                <a:solidFill>
                  <a:schemeClr val="accent2"/>
                </a:solidFill>
              </a:rPr>
              <a:t>피피티 디자인 고민과 시간을 줄이고 싶다면</a:t>
            </a:r>
            <a:endParaRPr lang="en-US" altLang="ko-KR">
              <a:solidFill>
                <a:schemeClr val="accent2"/>
              </a:solidFill>
            </a:endParaRPr>
          </a:p>
          <a:p>
            <a:pPr>
              <a:lnSpc>
                <a:spcPct val="120000"/>
              </a:lnSpc>
            </a:pPr>
            <a:r>
              <a:rPr lang="ko-KR" altLang="en-US">
                <a:solidFill>
                  <a:schemeClr val="accent2"/>
                </a:solidFill>
              </a:rPr>
              <a:t>미스터 </a:t>
            </a:r>
            <a:r>
              <a:rPr lang="ko-KR" altLang="en-US" err="1">
                <a:solidFill>
                  <a:schemeClr val="accent2"/>
                </a:solidFill>
              </a:rPr>
              <a:t>피피티에게</a:t>
            </a:r>
            <a:r>
              <a:rPr lang="ko-KR" altLang="en-US">
                <a:solidFill>
                  <a:schemeClr val="accent2"/>
                </a:solidFill>
              </a:rPr>
              <a:t> 물어보세요</a:t>
            </a:r>
            <a:r>
              <a:rPr lang="en-US" altLang="ko-KR">
                <a:solidFill>
                  <a:schemeClr val="accent2"/>
                </a:solidFill>
              </a:rPr>
              <a:t>!</a:t>
            </a:r>
            <a:endParaRPr lang="ko-KR" altLang="en-US">
              <a:solidFill>
                <a:schemeClr val="accent2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651139A-A25C-085D-0609-F32344F6BA46}"/>
              </a:ext>
            </a:extLst>
          </p:cNvPr>
          <p:cNvSpPr txBox="1"/>
          <p:nvPr/>
        </p:nvSpPr>
        <p:spPr>
          <a:xfrm>
            <a:off x="7041572" y="5542044"/>
            <a:ext cx="1274388" cy="24359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>
              <a:lnSpc>
                <a:spcPct val="120000"/>
              </a:lnSpc>
            </a:pPr>
            <a:r>
              <a:rPr lang="ko-KR" altLang="en-US">
                <a:solidFill>
                  <a:schemeClr val="accent2"/>
                </a:solidFill>
              </a:rPr>
              <a:t>콘텐츠 마케팅 </a:t>
            </a:r>
            <a:r>
              <a:rPr lang="en-US" altLang="ko-KR">
                <a:solidFill>
                  <a:schemeClr val="accent2"/>
                </a:solidFill>
              </a:rPr>
              <a:t>2</a:t>
            </a:r>
            <a:r>
              <a:rPr lang="ko-KR" altLang="en-US">
                <a:solidFill>
                  <a:schemeClr val="accent2"/>
                </a:solidFill>
              </a:rPr>
              <a:t>팀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42A5311-9A34-2664-BBFA-0B518226CB03}"/>
              </a:ext>
            </a:extLst>
          </p:cNvPr>
          <p:cNvSpPr txBox="1"/>
          <p:nvPr/>
        </p:nvSpPr>
        <p:spPr>
          <a:xfrm>
            <a:off x="8763692" y="5519184"/>
            <a:ext cx="1125308" cy="27841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>
              <a:lnSpc>
                <a:spcPct val="120000"/>
              </a:lnSpc>
            </a:pPr>
            <a:r>
              <a:rPr lang="ko-KR" altLang="en-US" sz="1600"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미스터 피피티</a:t>
            </a:r>
          </a:p>
        </p:txBody>
      </p:sp>
    </p:spTree>
    <p:extLst>
      <p:ext uri="{BB962C8B-B14F-4D97-AF65-F5344CB8AC3E}">
        <p14:creationId xmlns:p14="http://schemas.microsoft.com/office/powerpoint/2010/main" val="381373219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146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6096EDA7-85FC-CF21-32CF-6FE2CAE552D4}"/>
              </a:ext>
            </a:extLst>
          </p:cNvPr>
          <p:cNvSpPr txBox="1"/>
          <p:nvPr/>
        </p:nvSpPr>
        <p:spPr>
          <a:xfrm>
            <a:off x="6349234" y="2610347"/>
            <a:ext cx="490929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인스타그램에서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활동하고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0F7B5FD4-13FE-AE70-0D97-4E0D961064C9}"/>
              </a:ext>
            </a:extLst>
          </p:cNvPr>
          <p:cNvSpPr txBox="1"/>
          <p:nvPr/>
        </p:nvSpPr>
        <p:spPr>
          <a:xfrm>
            <a:off x="6349234" y="3358938"/>
            <a:ext cx="490929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인스타그램에서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활동하고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5EF8047-8004-B32D-1943-9EB2BDDFFC97}"/>
              </a:ext>
            </a:extLst>
          </p:cNvPr>
          <p:cNvSpPr txBox="1"/>
          <p:nvPr/>
        </p:nvSpPr>
        <p:spPr>
          <a:xfrm>
            <a:off x="6349234" y="4099990"/>
            <a:ext cx="490929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인스타그램에서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활동하고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89B8C1-C486-A796-105B-1149E66A7CCE}"/>
              </a:ext>
            </a:extLst>
          </p:cNvPr>
          <p:cNvSpPr txBox="1"/>
          <p:nvPr/>
        </p:nvSpPr>
        <p:spPr>
          <a:xfrm>
            <a:off x="6349234" y="4861490"/>
            <a:ext cx="490929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인스타그램에서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활동하고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B58BDAA7-D6F4-AA38-68D3-D02FAAD17635}"/>
              </a:ext>
            </a:extLst>
          </p:cNvPr>
          <p:cNvSpPr/>
          <p:nvPr/>
        </p:nvSpPr>
        <p:spPr>
          <a:xfrm>
            <a:off x="0" y="2096544"/>
            <a:ext cx="6132485" cy="1103639"/>
          </a:xfrm>
          <a:custGeom>
            <a:avLst/>
            <a:gdLst>
              <a:gd name="connsiteX0" fmla="*/ 0 w 6096001"/>
              <a:gd name="connsiteY0" fmla="*/ 0 h 1377951"/>
              <a:gd name="connsiteX1" fmla="*/ 1591543 w 6096001"/>
              <a:gd name="connsiteY1" fmla="*/ 583509 h 1377951"/>
              <a:gd name="connsiteX2" fmla="*/ 6096001 w 6096001"/>
              <a:gd name="connsiteY2" fmla="*/ 583509 h 1377951"/>
              <a:gd name="connsiteX3" fmla="*/ 6096001 w 6096001"/>
              <a:gd name="connsiteY3" fmla="*/ 1377950 h 1377951"/>
              <a:gd name="connsiteX4" fmla="*/ 1551111 w 6096001"/>
              <a:gd name="connsiteY4" fmla="*/ 1377951 h 1377951"/>
              <a:gd name="connsiteX5" fmla="*/ 1 w 6096001"/>
              <a:gd name="connsiteY5" fmla="*/ 876593 h 1377951"/>
              <a:gd name="connsiteX6" fmla="*/ 1 w 6096001"/>
              <a:gd name="connsiteY6" fmla="*/ 586683 h 1377951"/>
              <a:gd name="connsiteX7" fmla="*/ 0 w 6096001"/>
              <a:gd name="connsiteY7" fmla="*/ 586683 h 1377951"/>
              <a:gd name="connsiteX8" fmla="*/ 0 w 6096001"/>
              <a:gd name="connsiteY8" fmla="*/ 0 h 137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96001" h="1377951">
                <a:moveTo>
                  <a:pt x="0" y="0"/>
                </a:moveTo>
                <a:lnTo>
                  <a:pt x="1591543" y="583509"/>
                </a:lnTo>
                <a:lnTo>
                  <a:pt x="6096001" y="583509"/>
                </a:lnTo>
                <a:lnTo>
                  <a:pt x="6096001" y="1377950"/>
                </a:lnTo>
                <a:lnTo>
                  <a:pt x="1551111" y="1377951"/>
                </a:lnTo>
                <a:lnTo>
                  <a:pt x="1" y="876593"/>
                </a:lnTo>
                <a:lnTo>
                  <a:pt x="1" y="586683"/>
                </a:lnTo>
                <a:lnTo>
                  <a:pt x="0" y="58668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D39C4312-7418-3038-3659-4CFEBAED0DEF}"/>
              </a:ext>
            </a:extLst>
          </p:cNvPr>
          <p:cNvSpPr/>
          <p:nvPr/>
        </p:nvSpPr>
        <p:spPr>
          <a:xfrm>
            <a:off x="1" y="2894841"/>
            <a:ext cx="6132484" cy="1037711"/>
          </a:xfrm>
          <a:custGeom>
            <a:avLst/>
            <a:gdLst>
              <a:gd name="connsiteX0" fmla="*/ 0 w 6096000"/>
              <a:gd name="connsiteY0" fmla="*/ 0 h 1295636"/>
              <a:gd name="connsiteX1" fmla="*/ 1531618 w 6096000"/>
              <a:gd name="connsiteY1" fmla="*/ 495058 h 1295636"/>
              <a:gd name="connsiteX2" fmla="*/ 1531618 w 6096000"/>
              <a:gd name="connsiteY2" fmla="*/ 495536 h 1295636"/>
              <a:gd name="connsiteX3" fmla="*/ 1533096 w 6096000"/>
              <a:gd name="connsiteY3" fmla="*/ 495535 h 1295636"/>
              <a:gd name="connsiteX4" fmla="*/ 1533097 w 6096000"/>
              <a:gd name="connsiteY4" fmla="*/ 495536 h 1295636"/>
              <a:gd name="connsiteX5" fmla="*/ 6096000 w 6096000"/>
              <a:gd name="connsiteY5" fmla="*/ 495535 h 1295636"/>
              <a:gd name="connsiteX6" fmla="*/ 6096000 w 6096000"/>
              <a:gd name="connsiteY6" fmla="*/ 1295636 h 1295636"/>
              <a:gd name="connsiteX7" fmla="*/ 0 w 6096000"/>
              <a:gd name="connsiteY7" fmla="*/ 1295636 h 1295636"/>
              <a:gd name="connsiteX8" fmla="*/ 0 w 6096000"/>
              <a:gd name="connsiteY8" fmla="*/ 0 h 1295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96000" h="1295636">
                <a:moveTo>
                  <a:pt x="0" y="0"/>
                </a:moveTo>
                <a:lnTo>
                  <a:pt x="1531618" y="495058"/>
                </a:lnTo>
                <a:lnTo>
                  <a:pt x="1531618" y="495536"/>
                </a:lnTo>
                <a:lnTo>
                  <a:pt x="1533096" y="495535"/>
                </a:lnTo>
                <a:lnTo>
                  <a:pt x="1533097" y="495536"/>
                </a:lnTo>
                <a:lnTo>
                  <a:pt x="6096000" y="495535"/>
                </a:lnTo>
                <a:lnTo>
                  <a:pt x="6096000" y="1295636"/>
                </a:lnTo>
                <a:lnTo>
                  <a:pt x="0" y="129563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FD6C2995-E5F1-798A-A881-B580ECE830E0}"/>
              </a:ext>
            </a:extLst>
          </p:cNvPr>
          <p:cNvSpPr/>
          <p:nvPr/>
        </p:nvSpPr>
        <p:spPr>
          <a:xfrm flipV="1">
            <a:off x="0" y="4761329"/>
            <a:ext cx="6132485" cy="1103639"/>
          </a:xfrm>
          <a:custGeom>
            <a:avLst/>
            <a:gdLst>
              <a:gd name="connsiteX0" fmla="*/ 0 w 6096001"/>
              <a:gd name="connsiteY0" fmla="*/ 0 h 1377951"/>
              <a:gd name="connsiteX1" fmla="*/ 1591543 w 6096001"/>
              <a:gd name="connsiteY1" fmla="*/ 583509 h 1377951"/>
              <a:gd name="connsiteX2" fmla="*/ 6096001 w 6096001"/>
              <a:gd name="connsiteY2" fmla="*/ 583509 h 1377951"/>
              <a:gd name="connsiteX3" fmla="*/ 6096001 w 6096001"/>
              <a:gd name="connsiteY3" fmla="*/ 1377950 h 1377951"/>
              <a:gd name="connsiteX4" fmla="*/ 1551111 w 6096001"/>
              <a:gd name="connsiteY4" fmla="*/ 1377951 h 1377951"/>
              <a:gd name="connsiteX5" fmla="*/ 1 w 6096001"/>
              <a:gd name="connsiteY5" fmla="*/ 876593 h 1377951"/>
              <a:gd name="connsiteX6" fmla="*/ 1 w 6096001"/>
              <a:gd name="connsiteY6" fmla="*/ 586683 h 1377951"/>
              <a:gd name="connsiteX7" fmla="*/ 0 w 6096001"/>
              <a:gd name="connsiteY7" fmla="*/ 586683 h 1377951"/>
              <a:gd name="connsiteX8" fmla="*/ 0 w 6096001"/>
              <a:gd name="connsiteY8" fmla="*/ 0 h 137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96001" h="1377951">
                <a:moveTo>
                  <a:pt x="0" y="0"/>
                </a:moveTo>
                <a:lnTo>
                  <a:pt x="1591543" y="583509"/>
                </a:lnTo>
                <a:lnTo>
                  <a:pt x="6096001" y="583509"/>
                </a:lnTo>
                <a:lnTo>
                  <a:pt x="6096001" y="1377950"/>
                </a:lnTo>
                <a:lnTo>
                  <a:pt x="1551111" y="1377951"/>
                </a:lnTo>
                <a:lnTo>
                  <a:pt x="1" y="876593"/>
                </a:lnTo>
                <a:lnTo>
                  <a:pt x="1" y="586683"/>
                </a:lnTo>
                <a:lnTo>
                  <a:pt x="0" y="58668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CB7ECD14-095C-AB86-E9DD-AC97D6BC267D}"/>
              </a:ext>
            </a:extLst>
          </p:cNvPr>
          <p:cNvSpPr/>
          <p:nvPr/>
        </p:nvSpPr>
        <p:spPr>
          <a:xfrm flipV="1">
            <a:off x="1" y="4023628"/>
            <a:ext cx="6132484" cy="1037711"/>
          </a:xfrm>
          <a:custGeom>
            <a:avLst/>
            <a:gdLst>
              <a:gd name="connsiteX0" fmla="*/ 0 w 6096000"/>
              <a:gd name="connsiteY0" fmla="*/ 0 h 1295636"/>
              <a:gd name="connsiteX1" fmla="*/ 1531618 w 6096000"/>
              <a:gd name="connsiteY1" fmla="*/ 495058 h 1295636"/>
              <a:gd name="connsiteX2" fmla="*/ 1531618 w 6096000"/>
              <a:gd name="connsiteY2" fmla="*/ 495536 h 1295636"/>
              <a:gd name="connsiteX3" fmla="*/ 1533096 w 6096000"/>
              <a:gd name="connsiteY3" fmla="*/ 495535 h 1295636"/>
              <a:gd name="connsiteX4" fmla="*/ 1533097 w 6096000"/>
              <a:gd name="connsiteY4" fmla="*/ 495536 h 1295636"/>
              <a:gd name="connsiteX5" fmla="*/ 6096000 w 6096000"/>
              <a:gd name="connsiteY5" fmla="*/ 495535 h 1295636"/>
              <a:gd name="connsiteX6" fmla="*/ 6096000 w 6096000"/>
              <a:gd name="connsiteY6" fmla="*/ 1295636 h 1295636"/>
              <a:gd name="connsiteX7" fmla="*/ 0 w 6096000"/>
              <a:gd name="connsiteY7" fmla="*/ 1295636 h 1295636"/>
              <a:gd name="connsiteX8" fmla="*/ 0 w 6096000"/>
              <a:gd name="connsiteY8" fmla="*/ 0 h 1295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96000" h="1295636">
                <a:moveTo>
                  <a:pt x="0" y="0"/>
                </a:moveTo>
                <a:lnTo>
                  <a:pt x="1531618" y="495058"/>
                </a:lnTo>
                <a:lnTo>
                  <a:pt x="1531618" y="495536"/>
                </a:lnTo>
                <a:lnTo>
                  <a:pt x="1533096" y="495535"/>
                </a:lnTo>
                <a:lnTo>
                  <a:pt x="1533097" y="495536"/>
                </a:lnTo>
                <a:lnTo>
                  <a:pt x="6096000" y="495535"/>
                </a:lnTo>
                <a:lnTo>
                  <a:pt x="6096000" y="1295636"/>
                </a:lnTo>
                <a:lnTo>
                  <a:pt x="0" y="129563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AFB3C91D-C02C-982C-D527-F392AA559594}"/>
              </a:ext>
            </a:extLst>
          </p:cNvPr>
          <p:cNvSpPr txBox="1"/>
          <p:nvPr/>
        </p:nvSpPr>
        <p:spPr>
          <a:xfrm>
            <a:off x="4101604" y="2685971"/>
            <a:ext cx="1655903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01. </a:t>
            </a:r>
            <a:r>
              <a:rPr lang="ko-KR" altLang="en-US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pic>
        <p:nvPicPr>
          <p:cNvPr id="71" name="그래픽 70">
            <a:extLst>
              <a:ext uri="{FF2B5EF4-FFF2-40B4-BE49-F238E27FC236}">
                <a16:creationId xmlns:a16="http://schemas.microsoft.com/office/drawing/2014/main" id="{DF61E67E-A41B-7EF3-1454-08D77B5452AA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3488948" y="2629420"/>
            <a:ext cx="438062" cy="438062"/>
          </a:xfrm>
          <a:prstGeom prst="rect">
            <a:avLst/>
          </a:prstGeom>
        </p:spPr>
      </p:pic>
      <p:sp>
        <p:nvSpPr>
          <p:cNvPr id="75" name="TextBox 74">
            <a:extLst>
              <a:ext uri="{FF2B5EF4-FFF2-40B4-BE49-F238E27FC236}">
                <a16:creationId xmlns:a16="http://schemas.microsoft.com/office/drawing/2014/main" id="{9A98D505-46D2-7095-119D-0DFED39CB70C}"/>
              </a:ext>
            </a:extLst>
          </p:cNvPr>
          <p:cNvSpPr txBox="1"/>
          <p:nvPr/>
        </p:nvSpPr>
        <p:spPr>
          <a:xfrm>
            <a:off x="4101604" y="3452101"/>
            <a:ext cx="1703993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02. </a:t>
            </a:r>
            <a:r>
              <a:rPr lang="ko-KR" altLang="en-US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pic>
        <p:nvPicPr>
          <p:cNvPr id="76" name="그래픽 75">
            <a:extLst>
              <a:ext uri="{FF2B5EF4-FFF2-40B4-BE49-F238E27FC236}">
                <a16:creationId xmlns:a16="http://schemas.microsoft.com/office/drawing/2014/main" id="{E78D2645-CE4A-EE7E-7C34-A8A5EE6ED10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3488948" y="3395550"/>
            <a:ext cx="438062" cy="438062"/>
          </a:xfrm>
          <a:prstGeom prst="rect">
            <a:avLst/>
          </a:prstGeom>
        </p:spPr>
      </p:pic>
      <p:sp>
        <p:nvSpPr>
          <p:cNvPr id="78" name="TextBox 77">
            <a:extLst>
              <a:ext uri="{FF2B5EF4-FFF2-40B4-BE49-F238E27FC236}">
                <a16:creationId xmlns:a16="http://schemas.microsoft.com/office/drawing/2014/main" id="{58608527-2768-F30E-C5EC-C7AEE7098D8A}"/>
              </a:ext>
            </a:extLst>
          </p:cNvPr>
          <p:cNvSpPr txBox="1"/>
          <p:nvPr/>
        </p:nvSpPr>
        <p:spPr>
          <a:xfrm>
            <a:off x="4101604" y="4161223"/>
            <a:ext cx="1710405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03. </a:t>
            </a:r>
            <a:r>
              <a:rPr lang="ko-KR" altLang="en-US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pic>
        <p:nvPicPr>
          <p:cNvPr id="79" name="그래픽 78">
            <a:extLst>
              <a:ext uri="{FF2B5EF4-FFF2-40B4-BE49-F238E27FC236}">
                <a16:creationId xmlns:a16="http://schemas.microsoft.com/office/drawing/2014/main" id="{91EEBCC8-9F7B-AB08-C01A-D762F15D44A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3488948" y="4104672"/>
            <a:ext cx="438062" cy="438062"/>
          </a:xfrm>
          <a:prstGeom prst="rect">
            <a:avLst/>
          </a:prstGeom>
        </p:spPr>
      </p:pic>
      <p:sp>
        <p:nvSpPr>
          <p:cNvPr id="81" name="TextBox 80">
            <a:extLst>
              <a:ext uri="{FF2B5EF4-FFF2-40B4-BE49-F238E27FC236}">
                <a16:creationId xmlns:a16="http://schemas.microsoft.com/office/drawing/2014/main" id="{A0BEB1F0-4A2C-E43A-67DF-C01FEAF445D4}"/>
              </a:ext>
            </a:extLst>
          </p:cNvPr>
          <p:cNvSpPr txBox="1"/>
          <p:nvPr/>
        </p:nvSpPr>
        <p:spPr>
          <a:xfrm>
            <a:off x="4101604" y="4931021"/>
            <a:ext cx="1708801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04. </a:t>
            </a:r>
            <a:r>
              <a:rPr lang="ko-KR" altLang="en-US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pic>
        <p:nvPicPr>
          <p:cNvPr id="82" name="그래픽 81">
            <a:extLst>
              <a:ext uri="{FF2B5EF4-FFF2-40B4-BE49-F238E27FC236}">
                <a16:creationId xmlns:a16="http://schemas.microsoft.com/office/drawing/2014/main" id="{25E309DA-1260-E8B2-D5D8-59450934C2BD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3488948" y="4874470"/>
            <a:ext cx="438062" cy="4380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7640991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309875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064574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MZ</a:t>
            </a: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신입사원의 직장 만족도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패패티아스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신입사원 직무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147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203D95B5-26E1-2804-1447-A6D8B63C28E9}"/>
              </a:ext>
            </a:extLst>
          </p:cNvPr>
          <p:cNvSpPr/>
          <p:nvPr/>
        </p:nvSpPr>
        <p:spPr>
          <a:xfrm>
            <a:off x="1258074" y="1786036"/>
            <a:ext cx="3825875" cy="409017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068DCB3-29D6-470B-9502-39A06761A158}"/>
              </a:ext>
            </a:extLst>
          </p:cNvPr>
          <p:cNvSpPr txBox="1"/>
          <p:nvPr/>
        </p:nvSpPr>
        <p:spPr>
          <a:xfrm>
            <a:off x="1872589" y="2105702"/>
            <a:ext cx="2596866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Q.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당신은 직장에 만족하십니까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?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7C6E78D4-99D6-4D84-10F9-AB09B5B909A0}"/>
              </a:ext>
            </a:extLst>
          </p:cNvPr>
          <p:cNvGrpSpPr/>
          <p:nvPr/>
        </p:nvGrpSpPr>
        <p:grpSpPr>
          <a:xfrm>
            <a:off x="2202289" y="2760396"/>
            <a:ext cx="1937445" cy="1937445"/>
            <a:chOff x="2202289" y="2760396"/>
            <a:chExt cx="1937445" cy="1937445"/>
          </a:xfrm>
        </p:grpSpPr>
        <p:sp>
          <p:nvSpPr>
            <p:cNvPr id="11" name="원호 10">
              <a:extLst>
                <a:ext uri="{FF2B5EF4-FFF2-40B4-BE49-F238E27FC236}">
                  <a16:creationId xmlns:a16="http://schemas.microsoft.com/office/drawing/2014/main" id="{2F72A8BF-EBC3-F42B-0DFC-8779ECA78C53}"/>
                </a:ext>
              </a:extLst>
            </p:cNvPr>
            <p:cNvSpPr/>
            <p:nvPr/>
          </p:nvSpPr>
          <p:spPr>
            <a:xfrm>
              <a:off x="2202289" y="2760396"/>
              <a:ext cx="1937445" cy="1937445"/>
            </a:xfrm>
            <a:prstGeom prst="arc">
              <a:avLst>
                <a:gd name="adj1" fmla="val 16201760"/>
                <a:gd name="adj2" fmla="val 16195469"/>
              </a:avLst>
            </a:prstGeom>
            <a:ln w="190500">
              <a:solidFill>
                <a:schemeClr val="accent3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원호 13">
              <a:extLst>
                <a:ext uri="{FF2B5EF4-FFF2-40B4-BE49-F238E27FC236}">
                  <a16:creationId xmlns:a16="http://schemas.microsoft.com/office/drawing/2014/main" id="{3F9FAB48-8F00-F8B1-708E-C3508CD6B8D2}"/>
                </a:ext>
              </a:extLst>
            </p:cNvPr>
            <p:cNvSpPr/>
            <p:nvPr/>
          </p:nvSpPr>
          <p:spPr>
            <a:xfrm>
              <a:off x="2202289" y="2760396"/>
              <a:ext cx="1937445" cy="1937445"/>
            </a:xfrm>
            <a:prstGeom prst="arc">
              <a:avLst>
                <a:gd name="adj1" fmla="val 16201760"/>
                <a:gd name="adj2" fmla="val 6061725"/>
              </a:avLst>
            </a:prstGeom>
            <a:ln w="1905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AA7ACA30-48D1-C46F-8F01-F315DD2C1CBD}"/>
              </a:ext>
            </a:extLst>
          </p:cNvPr>
          <p:cNvSpPr txBox="1"/>
          <p:nvPr/>
        </p:nvSpPr>
        <p:spPr>
          <a:xfrm>
            <a:off x="2667116" y="3236676"/>
            <a:ext cx="931345" cy="98488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YES</a:t>
            </a:r>
          </a:p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52%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EAFFE4D-21D0-E635-2EFD-05ADBBA99E0F}"/>
              </a:ext>
            </a:extLst>
          </p:cNvPr>
          <p:cNvSpPr txBox="1"/>
          <p:nvPr/>
        </p:nvSpPr>
        <p:spPr>
          <a:xfrm>
            <a:off x="1785219" y="5043996"/>
            <a:ext cx="2771593" cy="4627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솔직히 수치 보고 놀랬다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생각보다</a:t>
            </a:r>
            <a:endParaRPr lang="en-US" altLang="ko-KR">
              <a:solidFill>
                <a:schemeClr val="accent2"/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많은 인원이 직장에 만족하다니</a:t>
            </a:r>
            <a:r>
              <a:rPr lang="en-US" altLang="ko-KR">
                <a:solidFill>
                  <a:schemeClr val="accent2"/>
                </a:solidFill>
              </a:rPr>
              <a:t>..  </a:t>
            </a:r>
            <a:r>
              <a:rPr lang="ko-KR" altLang="en-US" err="1">
                <a:solidFill>
                  <a:schemeClr val="accent2"/>
                </a:solidFill>
              </a:rPr>
              <a:t>구라일꺼야</a:t>
            </a:r>
            <a:r>
              <a:rPr lang="en-US" altLang="ko-KR">
                <a:solidFill>
                  <a:schemeClr val="accent2"/>
                </a:solidFill>
              </a:rPr>
              <a:t>.</a:t>
            </a: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A475B5BC-4D2E-FF3E-675D-F00265D6D13F}"/>
              </a:ext>
            </a:extLst>
          </p:cNvPr>
          <p:cNvSpPr/>
          <p:nvPr/>
        </p:nvSpPr>
        <p:spPr>
          <a:xfrm>
            <a:off x="5350649" y="1786036"/>
            <a:ext cx="5714226" cy="1943083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AD2C3EC-08E6-4084-673F-1A99318B8E9B}"/>
              </a:ext>
            </a:extLst>
          </p:cNvPr>
          <p:cNvSpPr txBox="1"/>
          <p:nvPr/>
        </p:nvSpPr>
        <p:spPr>
          <a:xfrm>
            <a:off x="5606337" y="1996986"/>
            <a:ext cx="205344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Q.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회사에 만족하는 이유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?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C0CEED75-8E68-F061-6511-7043D7B21BEB}"/>
              </a:ext>
            </a:extLst>
          </p:cNvPr>
          <p:cNvSpPr/>
          <p:nvPr/>
        </p:nvSpPr>
        <p:spPr>
          <a:xfrm>
            <a:off x="5606336" y="2734269"/>
            <a:ext cx="1728143" cy="595912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tlCol="0" anchor="ctr"/>
          <a:lstStyle/>
          <a:p>
            <a:r>
              <a:rPr lang="en-US" altLang="ko-KR" sz="1200" spc="-50">
                <a:ln>
                  <a:solidFill>
                    <a:schemeClr val="bg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35%</a:t>
            </a:r>
            <a:endParaRPr lang="ko-KR" altLang="en-US" sz="1200" spc="-50">
              <a:ln>
                <a:solidFill>
                  <a:schemeClr val="bg2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8CF029C9-B08D-FFB9-A329-2DF762822A59}"/>
              </a:ext>
            </a:extLst>
          </p:cNvPr>
          <p:cNvSpPr/>
          <p:nvPr/>
        </p:nvSpPr>
        <p:spPr>
          <a:xfrm>
            <a:off x="7334479" y="2734269"/>
            <a:ext cx="1352956" cy="59591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tlCol="0" anchor="ctr"/>
          <a:lstStyle/>
          <a:p>
            <a:r>
              <a:rPr lang="en-US" altLang="ko-KR" sz="1200" spc="-50">
                <a:ln>
                  <a:solidFill>
                    <a:schemeClr val="bg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25%</a:t>
            </a:r>
            <a:endParaRPr lang="ko-KR" altLang="en-US" sz="1200" spc="-50">
              <a:ln>
                <a:solidFill>
                  <a:schemeClr val="bg2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4AC8822A-5083-A0BD-012A-AEE54EB01CFA}"/>
              </a:ext>
            </a:extLst>
          </p:cNvPr>
          <p:cNvSpPr/>
          <p:nvPr/>
        </p:nvSpPr>
        <p:spPr>
          <a:xfrm>
            <a:off x="8687435" y="2734269"/>
            <a:ext cx="990600" cy="595912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tlCol="0" anchor="ctr"/>
          <a:lstStyle/>
          <a:p>
            <a:r>
              <a:rPr lang="en-US" altLang="ko-KR" sz="1200" spc="-50">
                <a:ln>
                  <a:solidFill>
                    <a:schemeClr val="bg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20%</a:t>
            </a:r>
            <a:endParaRPr lang="ko-KR" altLang="en-US" sz="1200" spc="-50">
              <a:ln>
                <a:solidFill>
                  <a:schemeClr val="bg2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CB0E8C3B-F5A7-9489-3D95-9160534453FB}"/>
              </a:ext>
            </a:extLst>
          </p:cNvPr>
          <p:cNvSpPr/>
          <p:nvPr/>
        </p:nvSpPr>
        <p:spPr>
          <a:xfrm>
            <a:off x="9678035" y="2734269"/>
            <a:ext cx="990600" cy="59591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tlCol="0" anchor="ctr"/>
          <a:lstStyle/>
          <a:p>
            <a:r>
              <a:rPr lang="en-US" altLang="ko-KR" sz="1200" spc="-50">
                <a:ln>
                  <a:solidFill>
                    <a:schemeClr val="bg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20%</a:t>
            </a:r>
            <a:endParaRPr lang="ko-KR" altLang="en-US" sz="1200" spc="-50">
              <a:ln>
                <a:solidFill>
                  <a:schemeClr val="bg2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5AD0AAD-3358-0C37-81B8-37BC31687D86}"/>
              </a:ext>
            </a:extLst>
          </p:cNvPr>
          <p:cNvSpPr txBox="1"/>
          <p:nvPr/>
        </p:nvSpPr>
        <p:spPr>
          <a:xfrm>
            <a:off x="5606336" y="2490971"/>
            <a:ext cx="859210" cy="18556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00">
                <a:solidFill>
                  <a:schemeClr val="accent2">
                    <a:lumMod val="60000"/>
                    <a:lumOff val="40000"/>
                  </a:schemeClr>
                </a:solidFill>
              </a:rPr>
              <a:t>일에 대한 만족감</a:t>
            </a:r>
            <a:endParaRPr lang="en-US" altLang="ko-KR" sz="10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6543DD2-60E1-1E19-7C7D-C738852DE55E}"/>
              </a:ext>
            </a:extLst>
          </p:cNvPr>
          <p:cNvSpPr txBox="1"/>
          <p:nvPr/>
        </p:nvSpPr>
        <p:spPr>
          <a:xfrm>
            <a:off x="7334479" y="2490971"/>
            <a:ext cx="1064394" cy="18556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00">
                <a:solidFill>
                  <a:schemeClr val="accent2">
                    <a:lumMod val="60000"/>
                    <a:lumOff val="40000"/>
                  </a:schemeClr>
                </a:solidFill>
              </a:rPr>
              <a:t>만족스러운 복리후생</a:t>
            </a:r>
            <a:endParaRPr lang="en-US" altLang="ko-KR" sz="10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46459A7-C60E-654E-AE28-BB709D940039}"/>
              </a:ext>
            </a:extLst>
          </p:cNvPr>
          <p:cNvSpPr txBox="1"/>
          <p:nvPr/>
        </p:nvSpPr>
        <p:spPr>
          <a:xfrm>
            <a:off x="8687435" y="2490971"/>
            <a:ext cx="487313" cy="18556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00">
                <a:solidFill>
                  <a:schemeClr val="accent2">
                    <a:lumMod val="60000"/>
                    <a:lumOff val="40000"/>
                  </a:schemeClr>
                </a:solidFill>
              </a:rPr>
              <a:t>근무 환경</a:t>
            </a:r>
            <a:endParaRPr lang="en-US" altLang="ko-KR" sz="10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0FD5516-2C6C-76CF-822E-3565A4DAEC01}"/>
              </a:ext>
            </a:extLst>
          </p:cNvPr>
          <p:cNvSpPr txBox="1"/>
          <p:nvPr/>
        </p:nvSpPr>
        <p:spPr>
          <a:xfrm>
            <a:off x="9678035" y="2490971"/>
            <a:ext cx="487313" cy="18556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00">
                <a:solidFill>
                  <a:schemeClr val="accent2">
                    <a:lumMod val="60000"/>
                    <a:lumOff val="40000"/>
                  </a:schemeClr>
                </a:solidFill>
              </a:rPr>
              <a:t>높은 연봉</a:t>
            </a:r>
            <a:endParaRPr lang="en-US" altLang="ko-KR" sz="10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CF0B73A1-8B74-465D-23DF-31A14D4FBF29}"/>
              </a:ext>
            </a:extLst>
          </p:cNvPr>
          <p:cNvSpPr/>
          <p:nvPr/>
        </p:nvSpPr>
        <p:spPr>
          <a:xfrm>
            <a:off x="5350649" y="3933128"/>
            <a:ext cx="5714226" cy="1943083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E795B67-5519-5191-9B55-EA7D00E5D869}"/>
              </a:ext>
            </a:extLst>
          </p:cNvPr>
          <p:cNvSpPr txBox="1"/>
          <p:nvPr/>
        </p:nvSpPr>
        <p:spPr>
          <a:xfrm>
            <a:off x="5606337" y="4144078"/>
            <a:ext cx="2596865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Q.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신입사원에게 필요한 교육은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?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pic>
        <p:nvPicPr>
          <p:cNvPr id="61" name="그래픽 60">
            <a:extLst>
              <a:ext uri="{FF2B5EF4-FFF2-40B4-BE49-F238E27FC236}">
                <a16:creationId xmlns:a16="http://schemas.microsoft.com/office/drawing/2014/main" id="{95BA021A-E949-0F53-91AE-82552A8AC31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866712" y="4591759"/>
            <a:ext cx="527611" cy="527611"/>
          </a:xfrm>
          <a:prstGeom prst="rect">
            <a:avLst/>
          </a:prstGeom>
        </p:spPr>
      </p:pic>
      <p:sp>
        <p:nvSpPr>
          <p:cNvPr id="62" name="TextBox 61">
            <a:extLst>
              <a:ext uri="{FF2B5EF4-FFF2-40B4-BE49-F238E27FC236}">
                <a16:creationId xmlns:a16="http://schemas.microsoft.com/office/drawing/2014/main" id="{190BFD3D-5B34-9357-ECB0-36D9023CA1B0}"/>
              </a:ext>
            </a:extLst>
          </p:cNvPr>
          <p:cNvSpPr txBox="1"/>
          <p:nvPr/>
        </p:nvSpPr>
        <p:spPr>
          <a:xfrm>
            <a:off x="5935753" y="5202895"/>
            <a:ext cx="389530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35%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C9237D7-AADB-253E-B123-CF8B597B11DE}"/>
              </a:ext>
            </a:extLst>
          </p:cNvPr>
          <p:cNvSpPr txBox="1"/>
          <p:nvPr/>
        </p:nvSpPr>
        <p:spPr>
          <a:xfrm>
            <a:off x="5921326" y="5463280"/>
            <a:ext cx="418384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외국어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88" name="그래픽 87">
            <a:extLst>
              <a:ext uri="{FF2B5EF4-FFF2-40B4-BE49-F238E27FC236}">
                <a16:creationId xmlns:a16="http://schemas.microsoft.com/office/drawing/2014/main" id="{A0F6A3C0-BC79-5E78-7CFC-E5836573062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7204198" y="4591759"/>
            <a:ext cx="527611" cy="527611"/>
          </a:xfrm>
          <a:prstGeom prst="rect">
            <a:avLst/>
          </a:prstGeom>
        </p:spPr>
      </p:pic>
      <p:sp>
        <p:nvSpPr>
          <p:cNvPr id="89" name="TextBox 88">
            <a:extLst>
              <a:ext uri="{FF2B5EF4-FFF2-40B4-BE49-F238E27FC236}">
                <a16:creationId xmlns:a16="http://schemas.microsoft.com/office/drawing/2014/main" id="{3ED0F04D-1872-F44D-650A-038AEB3A11A7}"/>
              </a:ext>
            </a:extLst>
          </p:cNvPr>
          <p:cNvSpPr txBox="1"/>
          <p:nvPr/>
        </p:nvSpPr>
        <p:spPr>
          <a:xfrm>
            <a:off x="7270834" y="5202895"/>
            <a:ext cx="394340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33%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8C03B5AF-851A-24D5-B3BD-1A23FC1CAF8D}"/>
              </a:ext>
            </a:extLst>
          </p:cNvPr>
          <p:cNvSpPr txBox="1"/>
          <p:nvPr/>
        </p:nvSpPr>
        <p:spPr>
          <a:xfrm>
            <a:off x="7033591" y="5463280"/>
            <a:ext cx="868829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문서 작업능력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92" name="그래픽 91">
            <a:extLst>
              <a:ext uri="{FF2B5EF4-FFF2-40B4-BE49-F238E27FC236}">
                <a16:creationId xmlns:a16="http://schemas.microsoft.com/office/drawing/2014/main" id="{6AB17B24-47E3-31C9-FB30-5AA91AC1251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8541685" y="4591759"/>
            <a:ext cx="527611" cy="527611"/>
          </a:xfrm>
          <a:prstGeom prst="rect">
            <a:avLst/>
          </a:prstGeom>
        </p:spPr>
      </p:pic>
      <p:sp>
        <p:nvSpPr>
          <p:cNvPr id="93" name="TextBox 92">
            <a:extLst>
              <a:ext uri="{FF2B5EF4-FFF2-40B4-BE49-F238E27FC236}">
                <a16:creationId xmlns:a16="http://schemas.microsoft.com/office/drawing/2014/main" id="{BA308DB2-1ABB-4125-D313-94F22A2885DC}"/>
              </a:ext>
            </a:extLst>
          </p:cNvPr>
          <p:cNvSpPr txBox="1"/>
          <p:nvPr/>
        </p:nvSpPr>
        <p:spPr>
          <a:xfrm>
            <a:off x="8605917" y="5202895"/>
            <a:ext cx="399148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30%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0CEBCB2-3171-5BA8-3556-2652F569C15C}"/>
              </a:ext>
            </a:extLst>
          </p:cNvPr>
          <p:cNvSpPr txBox="1"/>
          <p:nvPr/>
        </p:nvSpPr>
        <p:spPr>
          <a:xfrm>
            <a:off x="8510539" y="5463280"/>
            <a:ext cx="589905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보고 스킬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96" name="그래픽 95">
            <a:extLst>
              <a:ext uri="{FF2B5EF4-FFF2-40B4-BE49-F238E27FC236}">
                <a16:creationId xmlns:a16="http://schemas.microsoft.com/office/drawing/2014/main" id="{09C21BF1-4884-73C7-5D39-A3AFFEE40F63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9879170" y="4591759"/>
            <a:ext cx="527611" cy="527611"/>
          </a:xfrm>
          <a:prstGeom prst="rect">
            <a:avLst/>
          </a:prstGeom>
        </p:spPr>
      </p:pic>
      <p:sp>
        <p:nvSpPr>
          <p:cNvPr id="97" name="TextBox 96">
            <a:extLst>
              <a:ext uri="{FF2B5EF4-FFF2-40B4-BE49-F238E27FC236}">
                <a16:creationId xmlns:a16="http://schemas.microsoft.com/office/drawing/2014/main" id="{C90387B9-F291-E221-B9CC-60B8F1676E22}"/>
              </a:ext>
            </a:extLst>
          </p:cNvPr>
          <p:cNvSpPr txBox="1"/>
          <p:nvPr/>
        </p:nvSpPr>
        <p:spPr>
          <a:xfrm>
            <a:off x="9946608" y="5202895"/>
            <a:ext cx="392736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28%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F7C4CBCD-82EE-E3E0-8EE6-CAFC99814A86}"/>
              </a:ext>
            </a:extLst>
          </p:cNvPr>
          <p:cNvSpPr txBox="1"/>
          <p:nvPr/>
        </p:nvSpPr>
        <p:spPr>
          <a:xfrm>
            <a:off x="9708562" y="5463280"/>
            <a:ext cx="868829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비즈니스 매너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03" name="직선 연결선 102">
            <a:extLst>
              <a:ext uri="{FF2B5EF4-FFF2-40B4-BE49-F238E27FC236}">
                <a16:creationId xmlns:a16="http://schemas.microsoft.com/office/drawing/2014/main" id="{A3D18C70-DD1E-FBC1-A0BD-22592FA4C87E}"/>
              </a:ext>
            </a:extLst>
          </p:cNvPr>
          <p:cNvCxnSpPr/>
          <p:nvPr/>
        </p:nvCxnSpPr>
        <p:spPr>
          <a:xfrm>
            <a:off x="6799260" y="4699000"/>
            <a:ext cx="0" cy="949844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직선 연결선 103">
            <a:extLst>
              <a:ext uri="{FF2B5EF4-FFF2-40B4-BE49-F238E27FC236}">
                <a16:creationId xmlns:a16="http://schemas.microsoft.com/office/drawing/2014/main" id="{D71CFFC2-5F82-33D8-0D50-D8145E7C678F}"/>
              </a:ext>
            </a:extLst>
          </p:cNvPr>
          <p:cNvCxnSpPr/>
          <p:nvPr/>
        </p:nvCxnSpPr>
        <p:spPr>
          <a:xfrm>
            <a:off x="8136747" y="4699000"/>
            <a:ext cx="0" cy="949844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104">
            <a:extLst>
              <a:ext uri="{FF2B5EF4-FFF2-40B4-BE49-F238E27FC236}">
                <a16:creationId xmlns:a16="http://schemas.microsoft.com/office/drawing/2014/main" id="{FD7E5FA4-647E-C55F-94FF-C68D297F846B}"/>
              </a:ext>
            </a:extLst>
          </p:cNvPr>
          <p:cNvCxnSpPr/>
          <p:nvPr/>
        </p:nvCxnSpPr>
        <p:spPr>
          <a:xfrm>
            <a:off x="9474234" y="4699000"/>
            <a:ext cx="0" cy="949844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43689517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6FCEA1-DF82-65C5-8BD2-89B0629559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C70BEC41-2346-A639-4133-68218F1A4940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FBC2E513-DDBD-DFB2-B91B-9A053E5EC37F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DA38092-27AF-72CD-4E6D-041CD13E2066}"/>
              </a:ext>
            </a:extLst>
          </p:cNvPr>
          <p:cNvSpPr txBox="1"/>
          <p:nvPr/>
        </p:nvSpPr>
        <p:spPr>
          <a:xfrm>
            <a:off x="1258074" y="917428"/>
            <a:ext cx="4064574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MZ</a:t>
            </a: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신입사원의 직장 만족도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337B294-1591-8CA9-5419-BE26A62EB586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패패티아스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신입사원 직무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A283D09E-33BC-2EA7-5343-52C4081A9267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D16E035-196A-649D-B996-A4F43E803EDD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0AE38A5-2786-8B73-C0A0-93D076B6F8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148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6860C00E-71FE-BBCA-FE79-631595FA7A05}"/>
              </a:ext>
            </a:extLst>
          </p:cNvPr>
          <p:cNvSpPr/>
          <p:nvPr/>
        </p:nvSpPr>
        <p:spPr>
          <a:xfrm>
            <a:off x="766763" y="1814286"/>
            <a:ext cx="10658474" cy="106529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F0DC69-93F7-36BA-A4DA-CC6559057C31}"/>
              </a:ext>
            </a:extLst>
          </p:cNvPr>
          <p:cNvSpPr txBox="1"/>
          <p:nvPr/>
        </p:nvSpPr>
        <p:spPr>
          <a:xfrm>
            <a:off x="4234597" y="1959671"/>
            <a:ext cx="3722814" cy="71737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20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endParaRPr lang="en-US" altLang="ko-KR" sz="20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20000"/>
              </a:lnSpc>
            </a:pPr>
            <a:r>
              <a:rPr lang="ko-KR" altLang="en-US" sz="20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  <a:r>
              <a:rPr lang="en-US" altLang="ko-KR" sz="20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  <a:endParaRPr lang="ko-KR" altLang="en-US" sz="20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AB5116C4-37A6-C013-1458-9D107CC0CC4C}"/>
              </a:ext>
            </a:extLst>
          </p:cNvPr>
          <p:cNvSpPr/>
          <p:nvPr/>
        </p:nvSpPr>
        <p:spPr>
          <a:xfrm>
            <a:off x="1571626" y="3379684"/>
            <a:ext cx="2194077" cy="219407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자유형: 도형 46">
            <a:extLst>
              <a:ext uri="{FF2B5EF4-FFF2-40B4-BE49-F238E27FC236}">
                <a16:creationId xmlns:a16="http://schemas.microsoft.com/office/drawing/2014/main" id="{7DF27E33-787D-731F-5CC1-692957C8CF54}"/>
              </a:ext>
            </a:extLst>
          </p:cNvPr>
          <p:cNvSpPr/>
          <p:nvPr/>
        </p:nvSpPr>
        <p:spPr>
          <a:xfrm>
            <a:off x="4714875" y="3379683"/>
            <a:ext cx="5905500" cy="2194078"/>
          </a:xfrm>
          <a:custGeom>
            <a:avLst/>
            <a:gdLst>
              <a:gd name="connsiteX0" fmla="*/ 1097039 w 5905500"/>
              <a:gd name="connsiteY0" fmla="*/ 0 h 2194078"/>
              <a:gd name="connsiteX1" fmla="*/ 2006721 w 5905500"/>
              <a:gd name="connsiteY1" fmla="*/ 483674 h 2194078"/>
              <a:gd name="connsiteX2" fmla="*/ 2024895 w 5905500"/>
              <a:gd name="connsiteY2" fmla="*/ 517156 h 2194078"/>
              <a:gd name="connsiteX3" fmla="*/ 2043068 w 5905500"/>
              <a:gd name="connsiteY3" fmla="*/ 483674 h 2194078"/>
              <a:gd name="connsiteX4" fmla="*/ 2952750 w 5905500"/>
              <a:gd name="connsiteY4" fmla="*/ 0 h 2194078"/>
              <a:gd name="connsiteX5" fmla="*/ 3862432 w 5905500"/>
              <a:gd name="connsiteY5" fmla="*/ 483674 h 2194078"/>
              <a:gd name="connsiteX6" fmla="*/ 3880606 w 5905500"/>
              <a:gd name="connsiteY6" fmla="*/ 517156 h 2194078"/>
              <a:gd name="connsiteX7" fmla="*/ 3898779 w 5905500"/>
              <a:gd name="connsiteY7" fmla="*/ 483674 h 2194078"/>
              <a:gd name="connsiteX8" fmla="*/ 4808461 w 5905500"/>
              <a:gd name="connsiteY8" fmla="*/ 0 h 2194078"/>
              <a:gd name="connsiteX9" fmla="*/ 5905500 w 5905500"/>
              <a:gd name="connsiteY9" fmla="*/ 1097039 h 2194078"/>
              <a:gd name="connsiteX10" fmla="*/ 4808461 w 5905500"/>
              <a:gd name="connsiteY10" fmla="*/ 2194078 h 2194078"/>
              <a:gd name="connsiteX11" fmla="*/ 3898779 w 5905500"/>
              <a:gd name="connsiteY11" fmla="*/ 1710404 h 2194078"/>
              <a:gd name="connsiteX12" fmla="*/ 3880606 w 5905500"/>
              <a:gd name="connsiteY12" fmla="*/ 1676922 h 2194078"/>
              <a:gd name="connsiteX13" fmla="*/ 3862432 w 5905500"/>
              <a:gd name="connsiteY13" fmla="*/ 1710404 h 2194078"/>
              <a:gd name="connsiteX14" fmla="*/ 2952750 w 5905500"/>
              <a:gd name="connsiteY14" fmla="*/ 2194078 h 2194078"/>
              <a:gd name="connsiteX15" fmla="*/ 2043068 w 5905500"/>
              <a:gd name="connsiteY15" fmla="*/ 1710404 h 2194078"/>
              <a:gd name="connsiteX16" fmla="*/ 2024895 w 5905500"/>
              <a:gd name="connsiteY16" fmla="*/ 1676922 h 2194078"/>
              <a:gd name="connsiteX17" fmla="*/ 2006721 w 5905500"/>
              <a:gd name="connsiteY17" fmla="*/ 1710404 h 2194078"/>
              <a:gd name="connsiteX18" fmla="*/ 1097039 w 5905500"/>
              <a:gd name="connsiteY18" fmla="*/ 2194078 h 2194078"/>
              <a:gd name="connsiteX19" fmla="*/ 0 w 5905500"/>
              <a:gd name="connsiteY19" fmla="*/ 1097039 h 2194078"/>
              <a:gd name="connsiteX20" fmla="*/ 1097039 w 5905500"/>
              <a:gd name="connsiteY20" fmla="*/ 0 h 2194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905500" h="2194078">
                <a:moveTo>
                  <a:pt x="1097039" y="0"/>
                </a:moveTo>
                <a:cubicBezTo>
                  <a:pt x="1475713" y="0"/>
                  <a:pt x="1809575" y="191860"/>
                  <a:pt x="2006721" y="483674"/>
                </a:cubicBezTo>
                <a:lnTo>
                  <a:pt x="2024895" y="517156"/>
                </a:lnTo>
                <a:lnTo>
                  <a:pt x="2043068" y="483674"/>
                </a:lnTo>
                <a:cubicBezTo>
                  <a:pt x="2240214" y="191860"/>
                  <a:pt x="2574077" y="0"/>
                  <a:pt x="2952750" y="0"/>
                </a:cubicBezTo>
                <a:cubicBezTo>
                  <a:pt x="3331424" y="0"/>
                  <a:pt x="3665286" y="191860"/>
                  <a:pt x="3862432" y="483674"/>
                </a:cubicBezTo>
                <a:lnTo>
                  <a:pt x="3880606" y="517156"/>
                </a:lnTo>
                <a:lnTo>
                  <a:pt x="3898779" y="483674"/>
                </a:lnTo>
                <a:cubicBezTo>
                  <a:pt x="4095925" y="191860"/>
                  <a:pt x="4429787" y="0"/>
                  <a:pt x="4808461" y="0"/>
                </a:cubicBezTo>
                <a:cubicBezTo>
                  <a:pt x="5414339" y="0"/>
                  <a:pt x="5905500" y="491161"/>
                  <a:pt x="5905500" y="1097039"/>
                </a:cubicBezTo>
                <a:cubicBezTo>
                  <a:pt x="5905500" y="1702917"/>
                  <a:pt x="5414339" y="2194078"/>
                  <a:pt x="4808461" y="2194078"/>
                </a:cubicBezTo>
                <a:cubicBezTo>
                  <a:pt x="4429787" y="2194078"/>
                  <a:pt x="4095925" y="2002218"/>
                  <a:pt x="3898779" y="1710404"/>
                </a:cubicBezTo>
                <a:lnTo>
                  <a:pt x="3880606" y="1676922"/>
                </a:lnTo>
                <a:lnTo>
                  <a:pt x="3862432" y="1710404"/>
                </a:lnTo>
                <a:cubicBezTo>
                  <a:pt x="3665286" y="2002218"/>
                  <a:pt x="3331424" y="2194078"/>
                  <a:pt x="2952750" y="2194078"/>
                </a:cubicBezTo>
                <a:cubicBezTo>
                  <a:pt x="2574077" y="2194078"/>
                  <a:pt x="2240214" y="2002218"/>
                  <a:pt x="2043068" y="1710404"/>
                </a:cubicBezTo>
                <a:lnTo>
                  <a:pt x="2024895" y="1676922"/>
                </a:lnTo>
                <a:lnTo>
                  <a:pt x="2006721" y="1710404"/>
                </a:lnTo>
                <a:cubicBezTo>
                  <a:pt x="1809575" y="2002218"/>
                  <a:pt x="1475713" y="2194078"/>
                  <a:pt x="1097039" y="2194078"/>
                </a:cubicBezTo>
                <a:cubicBezTo>
                  <a:pt x="491161" y="2194078"/>
                  <a:pt x="0" y="1702917"/>
                  <a:pt x="0" y="1097039"/>
                </a:cubicBezTo>
                <a:cubicBezTo>
                  <a:pt x="0" y="491161"/>
                  <a:pt x="491161" y="0"/>
                  <a:pt x="1097039" y="0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915CA91-78D2-C959-B6D3-290FCCA0FE81}"/>
              </a:ext>
            </a:extLst>
          </p:cNvPr>
          <p:cNvSpPr txBox="1"/>
          <p:nvPr/>
        </p:nvSpPr>
        <p:spPr>
          <a:xfrm>
            <a:off x="5350249" y="4015057"/>
            <a:ext cx="923330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중요한</a:t>
            </a:r>
            <a:endParaRPr lang="en-US" altLang="ko-KR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 algn="ct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US" altLang="ko-KR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입력하기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207D09C-C97F-FC38-8EFF-0D8DA027C594}"/>
              </a:ext>
            </a:extLst>
          </p:cNvPr>
          <p:cNvSpPr txBox="1"/>
          <p:nvPr/>
        </p:nvSpPr>
        <p:spPr>
          <a:xfrm>
            <a:off x="7205960" y="4015057"/>
            <a:ext cx="923330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중요한</a:t>
            </a:r>
            <a:endParaRPr lang="en-US" altLang="ko-KR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 algn="ct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US" altLang="ko-KR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입력하기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15C70F3-D864-9415-1B95-DFA9E409BB74}"/>
              </a:ext>
            </a:extLst>
          </p:cNvPr>
          <p:cNvSpPr txBox="1"/>
          <p:nvPr/>
        </p:nvSpPr>
        <p:spPr>
          <a:xfrm>
            <a:off x="9061671" y="4015057"/>
            <a:ext cx="923330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중요한</a:t>
            </a:r>
            <a:endParaRPr lang="en-US" altLang="ko-KR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 algn="ct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US" altLang="ko-KR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입력하기</a:t>
            </a:r>
          </a:p>
        </p:txBody>
      </p:sp>
      <p:pic>
        <p:nvPicPr>
          <p:cNvPr id="49" name="그래픽 48" descr="원형 차트 단색으로 채워진">
            <a:extLst>
              <a:ext uri="{FF2B5EF4-FFF2-40B4-BE49-F238E27FC236}">
                <a16:creationId xmlns:a16="http://schemas.microsoft.com/office/drawing/2014/main" id="{15A5AC82-BCE7-136D-0F08-23B4568752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87097" y="3745233"/>
            <a:ext cx="763134" cy="76313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DA6D0791-C754-680E-22B9-3C0D80DBC664}"/>
              </a:ext>
            </a:extLst>
          </p:cNvPr>
          <p:cNvSpPr txBox="1"/>
          <p:nvPr/>
        </p:nvSpPr>
        <p:spPr>
          <a:xfrm>
            <a:off x="2232327" y="4518880"/>
            <a:ext cx="872675" cy="41761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ko-KR" sz="24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100%</a:t>
            </a:r>
            <a:endParaRPr lang="ko-KR" altLang="en-US" sz="24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2DB8422-CFAE-34A6-2CE9-AEBB67CCD694}"/>
              </a:ext>
            </a:extLst>
          </p:cNvPr>
          <p:cNvSpPr txBox="1"/>
          <p:nvPr/>
        </p:nvSpPr>
        <p:spPr>
          <a:xfrm>
            <a:off x="2303981" y="4928371"/>
            <a:ext cx="729367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텍스트 입력</a:t>
            </a:r>
            <a:endParaRPr lang="en-US" altLang="ko-KR">
              <a:solidFill>
                <a:schemeClr val="accent1"/>
              </a:solidFill>
            </a:endParaRPr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4A889A67-D743-46E6-7C92-85328BB2B8A3}"/>
              </a:ext>
            </a:extLst>
          </p:cNvPr>
          <p:cNvGrpSpPr/>
          <p:nvPr/>
        </p:nvGrpSpPr>
        <p:grpSpPr>
          <a:xfrm>
            <a:off x="4041169" y="4300881"/>
            <a:ext cx="398241" cy="351682"/>
            <a:chOff x="4041169" y="4300881"/>
            <a:chExt cx="398241" cy="351682"/>
          </a:xfrm>
        </p:grpSpPr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47F1FC5F-0EE6-B393-E68E-5EDB5074E2B5}"/>
                </a:ext>
              </a:extLst>
            </p:cNvPr>
            <p:cNvGrpSpPr/>
            <p:nvPr/>
          </p:nvGrpSpPr>
          <p:grpSpPr>
            <a:xfrm>
              <a:off x="4041169" y="4300881"/>
              <a:ext cx="172969" cy="351682"/>
              <a:chOff x="3990975" y="4015057"/>
              <a:chExt cx="172969" cy="351682"/>
            </a:xfrm>
          </p:grpSpPr>
          <p:cxnSp>
            <p:nvCxnSpPr>
              <p:cNvPr id="54" name="직선 연결선 53">
                <a:extLst>
                  <a:ext uri="{FF2B5EF4-FFF2-40B4-BE49-F238E27FC236}">
                    <a16:creationId xmlns:a16="http://schemas.microsoft.com/office/drawing/2014/main" id="{F8D47FBC-700F-50E8-263F-63E30F4B8F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90975" y="4015057"/>
                <a:ext cx="172969" cy="172969"/>
              </a:xfrm>
              <a:prstGeom prst="line">
                <a:avLst/>
              </a:prstGeom>
              <a:ln w="38100" cap="rnd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직선 연결선 56">
                <a:extLst>
                  <a:ext uri="{FF2B5EF4-FFF2-40B4-BE49-F238E27FC236}">
                    <a16:creationId xmlns:a16="http://schemas.microsoft.com/office/drawing/2014/main" id="{B3B2A9FB-90E6-CC12-894D-4DAA810AB4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90975" y="4193770"/>
                <a:ext cx="172969" cy="172969"/>
              </a:xfrm>
              <a:prstGeom prst="line">
                <a:avLst/>
              </a:prstGeom>
              <a:ln w="38100" cap="rnd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B9A813FE-9A2C-5FC5-6A6A-62ACEB1F45D0}"/>
                </a:ext>
              </a:extLst>
            </p:cNvPr>
            <p:cNvGrpSpPr/>
            <p:nvPr/>
          </p:nvGrpSpPr>
          <p:grpSpPr>
            <a:xfrm>
              <a:off x="4153805" y="4300881"/>
              <a:ext cx="172969" cy="351682"/>
              <a:chOff x="3990975" y="4015057"/>
              <a:chExt cx="172969" cy="351682"/>
            </a:xfrm>
          </p:grpSpPr>
          <p:cxnSp>
            <p:nvCxnSpPr>
              <p:cNvPr id="60" name="직선 연결선 59">
                <a:extLst>
                  <a:ext uri="{FF2B5EF4-FFF2-40B4-BE49-F238E27FC236}">
                    <a16:creationId xmlns:a16="http://schemas.microsoft.com/office/drawing/2014/main" id="{3D655A93-B032-3CDE-A05F-4E702BB2FE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90975" y="4015057"/>
                <a:ext cx="172969" cy="172969"/>
              </a:xfrm>
              <a:prstGeom prst="line">
                <a:avLst/>
              </a:prstGeom>
              <a:ln w="38100" cap="rnd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직선 연결선 63">
                <a:extLst>
                  <a:ext uri="{FF2B5EF4-FFF2-40B4-BE49-F238E27FC236}">
                    <a16:creationId xmlns:a16="http://schemas.microsoft.com/office/drawing/2014/main" id="{E930FC32-8658-C690-1D16-7BABF676A84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90975" y="4193770"/>
                <a:ext cx="172969" cy="172969"/>
              </a:xfrm>
              <a:prstGeom prst="line">
                <a:avLst/>
              </a:prstGeom>
              <a:ln w="38100" cap="rnd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B00BF0CD-99E1-75EC-1D64-856530FE1C3D}"/>
                </a:ext>
              </a:extLst>
            </p:cNvPr>
            <p:cNvGrpSpPr/>
            <p:nvPr/>
          </p:nvGrpSpPr>
          <p:grpSpPr>
            <a:xfrm>
              <a:off x="4266441" y="4300881"/>
              <a:ext cx="172969" cy="351682"/>
              <a:chOff x="3990975" y="4015057"/>
              <a:chExt cx="172969" cy="351682"/>
            </a:xfrm>
          </p:grpSpPr>
          <p:cxnSp>
            <p:nvCxnSpPr>
              <p:cNvPr id="66" name="직선 연결선 65">
                <a:extLst>
                  <a:ext uri="{FF2B5EF4-FFF2-40B4-BE49-F238E27FC236}">
                    <a16:creationId xmlns:a16="http://schemas.microsoft.com/office/drawing/2014/main" id="{DF8A9F7C-63D3-3238-56B8-950A890C61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90975" y="4015057"/>
                <a:ext cx="172969" cy="172969"/>
              </a:xfrm>
              <a:prstGeom prst="line">
                <a:avLst/>
              </a:prstGeom>
              <a:ln w="38100" cap="rnd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직선 연결선 66">
                <a:extLst>
                  <a:ext uri="{FF2B5EF4-FFF2-40B4-BE49-F238E27FC236}">
                    <a16:creationId xmlns:a16="http://schemas.microsoft.com/office/drawing/2014/main" id="{95E1F947-4294-3538-04B0-50B5A91575F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90975" y="4193770"/>
                <a:ext cx="172969" cy="172969"/>
              </a:xfrm>
              <a:prstGeom prst="line">
                <a:avLst/>
              </a:prstGeom>
              <a:ln w="38100" cap="rnd">
                <a:solidFill>
                  <a:schemeClr val="accent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19021174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직사각형 30">
            <a:extLst>
              <a:ext uri="{FF2B5EF4-FFF2-40B4-BE49-F238E27FC236}">
                <a16:creationId xmlns:a16="http://schemas.microsoft.com/office/drawing/2014/main" id="{5405290D-1B92-DEBB-29D2-FCE2CE529566}"/>
              </a:ext>
            </a:extLst>
          </p:cNvPr>
          <p:cNvSpPr/>
          <p:nvPr/>
        </p:nvSpPr>
        <p:spPr>
          <a:xfrm>
            <a:off x="6286500" y="1789594"/>
            <a:ext cx="4647428" cy="2240212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ko-KR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EED6BDD-C8F4-A664-60DF-A1161AA1D2DE}"/>
              </a:ext>
            </a:extLst>
          </p:cNvPr>
          <p:cNvSpPr txBox="1"/>
          <p:nvPr/>
        </p:nvSpPr>
        <p:spPr>
          <a:xfrm>
            <a:off x="6491626" y="1955767"/>
            <a:ext cx="247022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실제 재활용되는 플라스틱 비율</a:t>
            </a:r>
          </a:p>
        </p:txBody>
      </p:sp>
      <p:sp>
        <p:nvSpPr>
          <p:cNvPr id="35" name="그래픽 10">
            <a:extLst>
              <a:ext uri="{FF2B5EF4-FFF2-40B4-BE49-F238E27FC236}">
                <a16:creationId xmlns:a16="http://schemas.microsoft.com/office/drawing/2014/main" id="{AB116831-64BA-55EC-E9C3-D6E733C5E33A}"/>
              </a:ext>
            </a:extLst>
          </p:cNvPr>
          <p:cNvSpPr/>
          <p:nvPr/>
        </p:nvSpPr>
        <p:spPr>
          <a:xfrm>
            <a:off x="6491626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6" name="그래픽 10">
            <a:extLst>
              <a:ext uri="{FF2B5EF4-FFF2-40B4-BE49-F238E27FC236}">
                <a16:creationId xmlns:a16="http://schemas.microsoft.com/office/drawing/2014/main" id="{180AF9A7-8070-BF60-955D-1F62C593CA4A}"/>
              </a:ext>
            </a:extLst>
          </p:cNvPr>
          <p:cNvSpPr/>
          <p:nvPr/>
        </p:nvSpPr>
        <p:spPr>
          <a:xfrm>
            <a:off x="6925855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7" name="그래픽 10">
            <a:extLst>
              <a:ext uri="{FF2B5EF4-FFF2-40B4-BE49-F238E27FC236}">
                <a16:creationId xmlns:a16="http://schemas.microsoft.com/office/drawing/2014/main" id="{7EBDF648-F7D1-7977-92A4-BE7C9894DA09}"/>
              </a:ext>
            </a:extLst>
          </p:cNvPr>
          <p:cNvSpPr/>
          <p:nvPr/>
        </p:nvSpPr>
        <p:spPr>
          <a:xfrm>
            <a:off x="7360084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8" name="그래픽 10">
            <a:extLst>
              <a:ext uri="{FF2B5EF4-FFF2-40B4-BE49-F238E27FC236}">
                <a16:creationId xmlns:a16="http://schemas.microsoft.com/office/drawing/2014/main" id="{B3878D7F-3CFE-F2D5-B660-27EECF2924E7}"/>
              </a:ext>
            </a:extLst>
          </p:cNvPr>
          <p:cNvSpPr/>
          <p:nvPr/>
        </p:nvSpPr>
        <p:spPr>
          <a:xfrm>
            <a:off x="7794313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9" name="그래픽 10">
            <a:extLst>
              <a:ext uri="{FF2B5EF4-FFF2-40B4-BE49-F238E27FC236}">
                <a16:creationId xmlns:a16="http://schemas.microsoft.com/office/drawing/2014/main" id="{8D8DBFC4-45E5-3082-6F59-E0785B30CFB6}"/>
              </a:ext>
            </a:extLst>
          </p:cNvPr>
          <p:cNvSpPr/>
          <p:nvPr/>
        </p:nvSpPr>
        <p:spPr>
          <a:xfrm>
            <a:off x="8228542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0" name="그래픽 10">
            <a:extLst>
              <a:ext uri="{FF2B5EF4-FFF2-40B4-BE49-F238E27FC236}">
                <a16:creationId xmlns:a16="http://schemas.microsoft.com/office/drawing/2014/main" id="{F7F92659-D2AC-68CB-E17F-219F286723F2}"/>
              </a:ext>
            </a:extLst>
          </p:cNvPr>
          <p:cNvSpPr/>
          <p:nvPr/>
        </p:nvSpPr>
        <p:spPr>
          <a:xfrm>
            <a:off x="8662771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1" name="그래픽 10">
            <a:extLst>
              <a:ext uri="{FF2B5EF4-FFF2-40B4-BE49-F238E27FC236}">
                <a16:creationId xmlns:a16="http://schemas.microsoft.com/office/drawing/2014/main" id="{B49B27FB-3BBA-FB6D-CCE2-17FC41B2C66D}"/>
              </a:ext>
            </a:extLst>
          </p:cNvPr>
          <p:cNvSpPr/>
          <p:nvPr/>
        </p:nvSpPr>
        <p:spPr>
          <a:xfrm>
            <a:off x="9097000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2" name="그래픽 10">
            <a:extLst>
              <a:ext uri="{FF2B5EF4-FFF2-40B4-BE49-F238E27FC236}">
                <a16:creationId xmlns:a16="http://schemas.microsoft.com/office/drawing/2014/main" id="{BFBD9197-11B6-F571-C4BE-8059EF660CA0}"/>
              </a:ext>
            </a:extLst>
          </p:cNvPr>
          <p:cNvSpPr/>
          <p:nvPr/>
        </p:nvSpPr>
        <p:spPr>
          <a:xfrm>
            <a:off x="9531229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3" name="그래픽 10">
            <a:extLst>
              <a:ext uri="{FF2B5EF4-FFF2-40B4-BE49-F238E27FC236}">
                <a16:creationId xmlns:a16="http://schemas.microsoft.com/office/drawing/2014/main" id="{727682EE-6785-7F95-717E-F15FD5B9D2FE}"/>
              </a:ext>
            </a:extLst>
          </p:cNvPr>
          <p:cNvSpPr/>
          <p:nvPr/>
        </p:nvSpPr>
        <p:spPr>
          <a:xfrm>
            <a:off x="9965458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4" name="그래픽 10">
            <a:extLst>
              <a:ext uri="{FF2B5EF4-FFF2-40B4-BE49-F238E27FC236}">
                <a16:creationId xmlns:a16="http://schemas.microsoft.com/office/drawing/2014/main" id="{62F8813B-8E3A-78AE-4568-E85608E0BDE0}"/>
              </a:ext>
            </a:extLst>
          </p:cNvPr>
          <p:cNvSpPr/>
          <p:nvPr/>
        </p:nvSpPr>
        <p:spPr>
          <a:xfrm>
            <a:off x="10399687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2DA35D3-45E2-F524-7141-1FF8CEC24B1A}"/>
              </a:ext>
            </a:extLst>
          </p:cNvPr>
          <p:cNvSpPr txBox="1"/>
          <p:nvPr/>
        </p:nvSpPr>
        <p:spPr>
          <a:xfrm>
            <a:off x="6491625" y="3400878"/>
            <a:ext cx="423717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하지만 제대로 된 분리수거를 하지 않아 실질적으로 분리수거를 통해 재활용되는 양이 전체 쓰레기 중  절반밖에 되지 않는다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2">
                      <a:lumMod val="60000"/>
                      <a:lumOff val="40000"/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212692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한국 플라스틱 재활용의 모순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131720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ln>
                  <a:solidFill>
                    <a:schemeClr val="accent2">
                      <a:lumMod val="60000"/>
                      <a:lumOff val="40000"/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</a:rPr>
              <a:t>플라스틱 재활용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ln>
                  <a:solidFill>
                    <a:schemeClr val="accent2">
                      <a:lumMod val="60000"/>
                      <a:lumOff val="40000"/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149</a:t>
            </a:fld>
            <a:endParaRPr lang="en-US" altLang="ko-KR">
              <a:ln>
                <a:solidFill>
                  <a:schemeClr val="accent2">
                    <a:lumMod val="60000"/>
                    <a:lumOff val="40000"/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4B848137-1C2C-D3F7-0469-150D299362D7}"/>
              </a:ext>
            </a:extLst>
          </p:cNvPr>
          <p:cNvSpPr/>
          <p:nvPr/>
        </p:nvSpPr>
        <p:spPr>
          <a:xfrm>
            <a:off x="1258073" y="1789594"/>
            <a:ext cx="4647428" cy="2240212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ko-KR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986C638-9588-B34C-60F7-6D71D1DF6288}"/>
              </a:ext>
            </a:extLst>
          </p:cNvPr>
          <p:cNvSpPr txBox="1"/>
          <p:nvPr/>
        </p:nvSpPr>
        <p:spPr>
          <a:xfrm>
            <a:off x="1463199" y="1955767"/>
            <a:ext cx="265136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우리나라 재활용 분리수거 참여율</a:t>
            </a:r>
          </a:p>
        </p:txBody>
      </p:sp>
      <p:sp>
        <p:nvSpPr>
          <p:cNvPr id="8" name="그래픽 10">
            <a:extLst>
              <a:ext uri="{FF2B5EF4-FFF2-40B4-BE49-F238E27FC236}">
                <a16:creationId xmlns:a16="http://schemas.microsoft.com/office/drawing/2014/main" id="{A212408A-7668-F16F-2743-60F8828BA9A5}"/>
              </a:ext>
            </a:extLst>
          </p:cNvPr>
          <p:cNvSpPr/>
          <p:nvPr/>
        </p:nvSpPr>
        <p:spPr>
          <a:xfrm>
            <a:off x="1463199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" name="그래픽 10">
            <a:extLst>
              <a:ext uri="{FF2B5EF4-FFF2-40B4-BE49-F238E27FC236}">
                <a16:creationId xmlns:a16="http://schemas.microsoft.com/office/drawing/2014/main" id="{E3F6EB3D-811F-6C06-587C-5C15B65BDF36}"/>
              </a:ext>
            </a:extLst>
          </p:cNvPr>
          <p:cNvSpPr/>
          <p:nvPr/>
        </p:nvSpPr>
        <p:spPr>
          <a:xfrm>
            <a:off x="1897428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" name="그래픽 10">
            <a:extLst>
              <a:ext uri="{FF2B5EF4-FFF2-40B4-BE49-F238E27FC236}">
                <a16:creationId xmlns:a16="http://schemas.microsoft.com/office/drawing/2014/main" id="{AB3F79AA-AE6B-F428-51EB-524BF1409F79}"/>
              </a:ext>
            </a:extLst>
          </p:cNvPr>
          <p:cNvSpPr/>
          <p:nvPr/>
        </p:nvSpPr>
        <p:spPr>
          <a:xfrm>
            <a:off x="2331657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" name="그래픽 10">
            <a:extLst>
              <a:ext uri="{FF2B5EF4-FFF2-40B4-BE49-F238E27FC236}">
                <a16:creationId xmlns:a16="http://schemas.microsoft.com/office/drawing/2014/main" id="{8423BBE5-9276-D95A-1EAB-F9B26523EAD6}"/>
              </a:ext>
            </a:extLst>
          </p:cNvPr>
          <p:cNvSpPr/>
          <p:nvPr/>
        </p:nvSpPr>
        <p:spPr>
          <a:xfrm>
            <a:off x="2765886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" name="그래픽 10">
            <a:extLst>
              <a:ext uri="{FF2B5EF4-FFF2-40B4-BE49-F238E27FC236}">
                <a16:creationId xmlns:a16="http://schemas.microsoft.com/office/drawing/2014/main" id="{082E81BC-D436-E0B5-E917-95B33EBF1E1D}"/>
              </a:ext>
            </a:extLst>
          </p:cNvPr>
          <p:cNvSpPr/>
          <p:nvPr/>
        </p:nvSpPr>
        <p:spPr>
          <a:xfrm>
            <a:off x="3200115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" name="그래픽 10">
            <a:extLst>
              <a:ext uri="{FF2B5EF4-FFF2-40B4-BE49-F238E27FC236}">
                <a16:creationId xmlns:a16="http://schemas.microsoft.com/office/drawing/2014/main" id="{84A9B8B3-FBD1-29B8-5B1D-AFF6FA553D0C}"/>
              </a:ext>
            </a:extLst>
          </p:cNvPr>
          <p:cNvSpPr/>
          <p:nvPr/>
        </p:nvSpPr>
        <p:spPr>
          <a:xfrm>
            <a:off x="3634344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" name="그래픽 10">
            <a:extLst>
              <a:ext uri="{FF2B5EF4-FFF2-40B4-BE49-F238E27FC236}">
                <a16:creationId xmlns:a16="http://schemas.microsoft.com/office/drawing/2014/main" id="{3707A7D1-06B7-B837-B6E8-DD0F3B2BCD41}"/>
              </a:ext>
            </a:extLst>
          </p:cNvPr>
          <p:cNvSpPr/>
          <p:nvPr/>
        </p:nvSpPr>
        <p:spPr>
          <a:xfrm>
            <a:off x="4068573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" name="그래픽 10">
            <a:extLst>
              <a:ext uri="{FF2B5EF4-FFF2-40B4-BE49-F238E27FC236}">
                <a16:creationId xmlns:a16="http://schemas.microsoft.com/office/drawing/2014/main" id="{B9A3B753-F8EE-8CED-34DC-AF1C1533F690}"/>
              </a:ext>
            </a:extLst>
          </p:cNvPr>
          <p:cNvSpPr/>
          <p:nvPr/>
        </p:nvSpPr>
        <p:spPr>
          <a:xfrm>
            <a:off x="4502802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3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" name="그래픽 10">
            <a:extLst>
              <a:ext uri="{FF2B5EF4-FFF2-40B4-BE49-F238E27FC236}">
                <a16:creationId xmlns:a16="http://schemas.microsoft.com/office/drawing/2014/main" id="{8075A65D-B131-FD8C-1707-07CE26E0E056}"/>
              </a:ext>
            </a:extLst>
          </p:cNvPr>
          <p:cNvSpPr/>
          <p:nvPr/>
        </p:nvSpPr>
        <p:spPr>
          <a:xfrm>
            <a:off x="4937031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4" name="그래픽 10">
            <a:extLst>
              <a:ext uri="{FF2B5EF4-FFF2-40B4-BE49-F238E27FC236}">
                <a16:creationId xmlns:a16="http://schemas.microsoft.com/office/drawing/2014/main" id="{DF21BD2C-22DD-11D1-1156-076C64D4C3BD}"/>
              </a:ext>
            </a:extLst>
          </p:cNvPr>
          <p:cNvSpPr/>
          <p:nvPr/>
        </p:nvSpPr>
        <p:spPr>
          <a:xfrm>
            <a:off x="5371260" y="2395388"/>
            <a:ext cx="329117" cy="805936"/>
          </a:xfrm>
          <a:custGeom>
            <a:avLst/>
            <a:gdLst>
              <a:gd name="connsiteX0" fmla="*/ 283978 w 301476"/>
              <a:gd name="connsiteY0" fmla="*/ 581129 h 738249"/>
              <a:gd name="connsiteX1" fmla="*/ 17568 w 301476"/>
              <a:gd name="connsiteY1" fmla="*/ 581129 h 738249"/>
              <a:gd name="connsiteX2" fmla="*/ 75 w 301476"/>
              <a:gd name="connsiteY2" fmla="*/ 598541 h 738249"/>
              <a:gd name="connsiteX3" fmla="*/ 75 w 301476"/>
              <a:gd name="connsiteY3" fmla="*/ 687293 h 738249"/>
              <a:gd name="connsiteX4" fmla="*/ 51031 w 301476"/>
              <a:gd name="connsiteY4" fmla="*/ 738249 h 738249"/>
              <a:gd name="connsiteX5" fmla="*/ 250520 w 301476"/>
              <a:gd name="connsiteY5" fmla="*/ 738249 h 738249"/>
              <a:gd name="connsiteX6" fmla="*/ 301477 w 301476"/>
              <a:gd name="connsiteY6" fmla="*/ 687293 h 738249"/>
              <a:gd name="connsiteX7" fmla="*/ 301477 w 301476"/>
              <a:gd name="connsiteY7" fmla="*/ 598541 h 738249"/>
              <a:gd name="connsiteX8" fmla="*/ 283978 w 301476"/>
              <a:gd name="connsiteY8" fmla="*/ 581129 h 738249"/>
              <a:gd name="connsiteX9" fmla="*/ 261836 w 301476"/>
              <a:gd name="connsiteY9" fmla="*/ 469913 h 738249"/>
              <a:gd name="connsiteX10" fmla="*/ 39560 w 301476"/>
              <a:gd name="connsiteY10" fmla="*/ 469913 h 738249"/>
              <a:gd name="connsiteX11" fmla="*/ 0 w 301476"/>
              <a:gd name="connsiteY11" fmla="*/ 509473 h 738249"/>
              <a:gd name="connsiteX12" fmla="*/ 39404 w 301476"/>
              <a:gd name="connsiteY12" fmla="*/ 549032 h 738249"/>
              <a:gd name="connsiteX13" fmla="*/ 262003 w 301476"/>
              <a:gd name="connsiteY13" fmla="*/ 549032 h 738249"/>
              <a:gd name="connsiteX14" fmla="*/ 301321 w 301476"/>
              <a:gd name="connsiteY14" fmla="*/ 509473 h 738249"/>
              <a:gd name="connsiteX15" fmla="*/ 261836 w 301476"/>
              <a:gd name="connsiteY15" fmla="*/ 469913 h 738249"/>
              <a:gd name="connsiteX16" fmla="*/ 261836 w 301476"/>
              <a:gd name="connsiteY16" fmla="*/ 358772 h 738249"/>
              <a:gd name="connsiteX17" fmla="*/ 39560 w 301476"/>
              <a:gd name="connsiteY17" fmla="*/ 358772 h 738249"/>
              <a:gd name="connsiteX18" fmla="*/ 0 w 301476"/>
              <a:gd name="connsiteY18" fmla="*/ 398251 h 738249"/>
              <a:gd name="connsiteX19" fmla="*/ 39560 w 301476"/>
              <a:gd name="connsiteY19" fmla="*/ 437810 h 738249"/>
              <a:gd name="connsiteX20" fmla="*/ 261836 w 301476"/>
              <a:gd name="connsiteY20" fmla="*/ 437810 h 738249"/>
              <a:gd name="connsiteX21" fmla="*/ 301315 w 301476"/>
              <a:gd name="connsiteY21" fmla="*/ 398251 h 738249"/>
              <a:gd name="connsiteX22" fmla="*/ 261836 w 301476"/>
              <a:gd name="connsiteY22" fmla="*/ 358772 h 738249"/>
              <a:gd name="connsiteX23" fmla="*/ 266566 w 301476"/>
              <a:gd name="connsiteY23" fmla="*/ 173731 h 738249"/>
              <a:gd name="connsiteX24" fmla="*/ 215926 w 301476"/>
              <a:gd name="connsiteY24" fmla="*/ 102155 h 738249"/>
              <a:gd name="connsiteX25" fmla="*/ 85458 w 301476"/>
              <a:gd name="connsiteY25" fmla="*/ 102155 h 738249"/>
              <a:gd name="connsiteX26" fmla="*/ 34905 w 301476"/>
              <a:gd name="connsiteY26" fmla="*/ 173812 h 738249"/>
              <a:gd name="connsiteX27" fmla="*/ 81 w 301476"/>
              <a:gd name="connsiteY27" fmla="*/ 283268 h 738249"/>
              <a:gd name="connsiteX28" fmla="*/ 81 w 301476"/>
              <a:gd name="connsiteY28" fmla="*/ 309188 h 738249"/>
              <a:gd name="connsiteX29" fmla="*/ 17574 w 301476"/>
              <a:gd name="connsiteY29" fmla="*/ 326600 h 738249"/>
              <a:gd name="connsiteX30" fmla="*/ 283984 w 301476"/>
              <a:gd name="connsiteY30" fmla="*/ 326600 h 738249"/>
              <a:gd name="connsiteX31" fmla="*/ 301477 w 301476"/>
              <a:gd name="connsiteY31" fmla="*/ 309188 h 738249"/>
              <a:gd name="connsiteX32" fmla="*/ 301477 w 301476"/>
              <a:gd name="connsiteY32" fmla="*/ 283349 h 738249"/>
              <a:gd name="connsiteX33" fmla="*/ 266566 w 301476"/>
              <a:gd name="connsiteY33" fmla="*/ 173731 h 738249"/>
              <a:gd name="connsiteX34" fmla="*/ 192983 w 301476"/>
              <a:gd name="connsiteY34" fmla="*/ 0 h 738249"/>
              <a:gd name="connsiteX35" fmla="*/ 108488 w 301476"/>
              <a:gd name="connsiteY35" fmla="*/ 0 h 738249"/>
              <a:gd name="connsiteX36" fmla="*/ 93244 w 301476"/>
              <a:gd name="connsiteY36" fmla="*/ 15244 h 738249"/>
              <a:gd name="connsiteX37" fmla="*/ 93244 w 301476"/>
              <a:gd name="connsiteY37" fmla="*/ 69966 h 738249"/>
              <a:gd name="connsiteX38" fmla="*/ 208232 w 301476"/>
              <a:gd name="connsiteY38" fmla="*/ 69966 h 738249"/>
              <a:gd name="connsiteX39" fmla="*/ 208232 w 301476"/>
              <a:gd name="connsiteY39" fmla="*/ 15244 h 738249"/>
              <a:gd name="connsiteX40" fmla="*/ 192983 w 301476"/>
              <a:gd name="connsiteY40" fmla="*/ 0 h 738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1476" h="738249">
                <a:moveTo>
                  <a:pt x="283978" y="581129"/>
                </a:moveTo>
                <a:lnTo>
                  <a:pt x="17568" y="581129"/>
                </a:lnTo>
                <a:cubicBezTo>
                  <a:pt x="7942" y="581129"/>
                  <a:pt x="75" y="588915"/>
                  <a:pt x="75" y="598541"/>
                </a:cubicBezTo>
                <a:lnTo>
                  <a:pt x="75" y="687293"/>
                </a:lnTo>
                <a:cubicBezTo>
                  <a:pt x="75" y="715381"/>
                  <a:pt x="22943" y="738249"/>
                  <a:pt x="51031" y="738249"/>
                </a:cubicBezTo>
                <a:lnTo>
                  <a:pt x="250520" y="738249"/>
                </a:lnTo>
                <a:cubicBezTo>
                  <a:pt x="278608" y="738249"/>
                  <a:pt x="301477" y="715381"/>
                  <a:pt x="301477" y="687293"/>
                </a:cubicBezTo>
                <a:lnTo>
                  <a:pt x="301477" y="598541"/>
                </a:lnTo>
                <a:cubicBezTo>
                  <a:pt x="301471" y="588915"/>
                  <a:pt x="293610" y="581129"/>
                  <a:pt x="283978" y="581129"/>
                </a:cubicBezTo>
                <a:close/>
                <a:moveTo>
                  <a:pt x="261836" y="469913"/>
                </a:moveTo>
                <a:lnTo>
                  <a:pt x="39560" y="469913"/>
                </a:lnTo>
                <a:cubicBezTo>
                  <a:pt x="17735" y="469913"/>
                  <a:pt x="0" y="487642"/>
                  <a:pt x="0" y="509473"/>
                </a:cubicBezTo>
                <a:cubicBezTo>
                  <a:pt x="0" y="531222"/>
                  <a:pt x="17655" y="548952"/>
                  <a:pt x="39404" y="549032"/>
                </a:cubicBezTo>
                <a:lnTo>
                  <a:pt x="262003" y="549032"/>
                </a:lnTo>
                <a:cubicBezTo>
                  <a:pt x="283666" y="548952"/>
                  <a:pt x="301321" y="531216"/>
                  <a:pt x="301321" y="509473"/>
                </a:cubicBezTo>
                <a:cubicBezTo>
                  <a:pt x="301315" y="487648"/>
                  <a:pt x="283580" y="469913"/>
                  <a:pt x="261836" y="469913"/>
                </a:cubicBezTo>
                <a:close/>
                <a:moveTo>
                  <a:pt x="261836" y="358772"/>
                </a:moveTo>
                <a:lnTo>
                  <a:pt x="39560" y="358772"/>
                </a:lnTo>
                <a:cubicBezTo>
                  <a:pt x="17735" y="358772"/>
                  <a:pt x="0" y="376501"/>
                  <a:pt x="0" y="398251"/>
                </a:cubicBezTo>
                <a:cubicBezTo>
                  <a:pt x="0" y="420075"/>
                  <a:pt x="17729" y="437810"/>
                  <a:pt x="39560" y="437810"/>
                </a:cubicBezTo>
                <a:lnTo>
                  <a:pt x="261836" y="437810"/>
                </a:lnTo>
                <a:cubicBezTo>
                  <a:pt x="283586" y="437810"/>
                  <a:pt x="301315" y="420081"/>
                  <a:pt x="301315" y="398251"/>
                </a:cubicBezTo>
                <a:cubicBezTo>
                  <a:pt x="301315" y="376507"/>
                  <a:pt x="283580" y="358772"/>
                  <a:pt x="261836" y="358772"/>
                </a:cubicBezTo>
                <a:close/>
                <a:moveTo>
                  <a:pt x="266566" y="173731"/>
                </a:moveTo>
                <a:lnTo>
                  <a:pt x="215926" y="102155"/>
                </a:lnTo>
                <a:lnTo>
                  <a:pt x="85458" y="102155"/>
                </a:lnTo>
                <a:lnTo>
                  <a:pt x="34905" y="173812"/>
                </a:lnTo>
                <a:cubicBezTo>
                  <a:pt x="12118" y="205989"/>
                  <a:pt x="81" y="243864"/>
                  <a:pt x="81" y="283268"/>
                </a:cubicBezTo>
                <a:lnTo>
                  <a:pt x="81" y="309188"/>
                </a:lnTo>
                <a:cubicBezTo>
                  <a:pt x="81" y="318814"/>
                  <a:pt x="7942" y="326600"/>
                  <a:pt x="17574" y="326600"/>
                </a:cubicBezTo>
                <a:lnTo>
                  <a:pt x="283984" y="326600"/>
                </a:lnTo>
                <a:cubicBezTo>
                  <a:pt x="293610" y="326600"/>
                  <a:pt x="301477" y="318814"/>
                  <a:pt x="301477" y="309188"/>
                </a:cubicBezTo>
                <a:lnTo>
                  <a:pt x="301477" y="283349"/>
                </a:lnTo>
                <a:cubicBezTo>
                  <a:pt x="301471" y="243864"/>
                  <a:pt x="289359" y="205983"/>
                  <a:pt x="266566" y="173731"/>
                </a:cubicBezTo>
                <a:close/>
                <a:moveTo>
                  <a:pt x="192983" y="0"/>
                </a:moveTo>
                <a:lnTo>
                  <a:pt x="108488" y="0"/>
                </a:lnTo>
                <a:cubicBezTo>
                  <a:pt x="100067" y="0"/>
                  <a:pt x="93244" y="6823"/>
                  <a:pt x="93244" y="15244"/>
                </a:cubicBezTo>
                <a:lnTo>
                  <a:pt x="93244" y="69966"/>
                </a:lnTo>
                <a:lnTo>
                  <a:pt x="208232" y="69966"/>
                </a:lnTo>
                <a:lnTo>
                  <a:pt x="208232" y="15244"/>
                </a:lnTo>
                <a:cubicBezTo>
                  <a:pt x="208232" y="6823"/>
                  <a:pt x="201409" y="0"/>
                  <a:pt x="192983" y="0"/>
                </a:cubicBezTo>
                <a:close/>
              </a:path>
            </a:pathLst>
          </a:custGeom>
          <a:solidFill>
            <a:schemeClr val="accent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CDA5E4E-4CEF-4137-9E49-AA8D7DFA81EB}"/>
              </a:ext>
            </a:extLst>
          </p:cNvPr>
          <p:cNvSpPr txBox="1"/>
          <p:nvPr/>
        </p:nvSpPr>
        <p:spPr>
          <a:xfrm>
            <a:off x="4560760" y="2587323"/>
            <a:ext cx="213200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80%</a:t>
            </a:r>
            <a:endParaRPr lang="ko-KR" altLang="en-US" sz="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39BC35B-E0C2-0804-16CD-1AD0D5E6CEF3}"/>
              </a:ext>
            </a:extLst>
          </p:cNvPr>
          <p:cNvSpPr txBox="1"/>
          <p:nvPr/>
        </p:nvSpPr>
        <p:spPr>
          <a:xfrm>
            <a:off x="1463198" y="3400878"/>
            <a:ext cx="423717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가정에서 버리는 재활용 쓰레기의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80%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이상이 수거될 정도로 우리나라의 분리수거 참여율은 세계 상위권이다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6C4223C-19C2-094A-BD84-64548A3381E1}"/>
              </a:ext>
            </a:extLst>
          </p:cNvPr>
          <p:cNvSpPr txBox="1"/>
          <p:nvPr/>
        </p:nvSpPr>
        <p:spPr>
          <a:xfrm>
            <a:off x="7853073" y="2587323"/>
            <a:ext cx="211597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40%</a:t>
            </a:r>
            <a:endParaRPr lang="ko-KR" altLang="en-US" sz="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6" name="화살표: 아래쪽 55">
            <a:extLst>
              <a:ext uri="{FF2B5EF4-FFF2-40B4-BE49-F238E27FC236}">
                <a16:creationId xmlns:a16="http://schemas.microsoft.com/office/drawing/2014/main" id="{9AB22EDC-F25A-3BC6-9609-D8AFDF1309AD}"/>
              </a:ext>
            </a:extLst>
          </p:cNvPr>
          <p:cNvSpPr/>
          <p:nvPr/>
        </p:nvSpPr>
        <p:spPr>
          <a:xfrm>
            <a:off x="4397687" y="4105122"/>
            <a:ext cx="3396626" cy="530478"/>
          </a:xfrm>
          <a:prstGeom prst="downArrow">
            <a:avLst>
              <a:gd name="adj1" fmla="val 50000"/>
              <a:gd name="adj2" fmla="val 37431"/>
            </a:avLst>
          </a:prstGeom>
          <a:gradFill>
            <a:gsLst>
              <a:gs pos="12000">
                <a:schemeClr val="accent1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D43D235A-22B4-83D9-E93D-49A893551CE5}"/>
              </a:ext>
            </a:extLst>
          </p:cNvPr>
          <p:cNvSpPr/>
          <p:nvPr/>
        </p:nvSpPr>
        <p:spPr>
          <a:xfrm>
            <a:off x="1258072" y="4754757"/>
            <a:ext cx="9675856" cy="106529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56A5E9ED-2882-66C5-B28E-3746C706BCA2}"/>
              </a:ext>
            </a:extLst>
          </p:cNvPr>
          <p:cNvSpPr/>
          <p:nvPr/>
        </p:nvSpPr>
        <p:spPr>
          <a:xfrm>
            <a:off x="4181474" y="5308196"/>
            <a:ext cx="2551401" cy="2857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FA6B9E84-1269-B255-EEF7-90B89185A89C}"/>
              </a:ext>
            </a:extLst>
          </p:cNvPr>
          <p:cNvSpPr txBox="1"/>
          <p:nvPr/>
        </p:nvSpPr>
        <p:spPr>
          <a:xfrm>
            <a:off x="4164061" y="4936598"/>
            <a:ext cx="3863878" cy="6635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pPr algn="ctr"/>
            <a:r>
              <a:rPr lang="ko-KR" altLang="en-US" sz="2000"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즉</a:t>
            </a:r>
            <a:r>
              <a:rPr lang="en-US" altLang="ko-KR" sz="2000"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2000"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현재 우리나라의 재활용 방식은</a:t>
            </a:r>
          </a:p>
          <a:p>
            <a:pPr algn="ctr"/>
            <a:r>
              <a:rPr lang="ko-KR" altLang="en-US" sz="2000" err="1">
                <a:solidFill>
                  <a:schemeClr val="accent3"/>
                </a:solidFill>
              </a:rPr>
              <a:t>밑빠진</a:t>
            </a:r>
            <a:r>
              <a:rPr lang="ko-KR" altLang="en-US" sz="2000">
                <a:solidFill>
                  <a:schemeClr val="accent3"/>
                </a:solidFill>
              </a:rPr>
              <a:t> 독에 물 붓는 행위</a:t>
            </a:r>
            <a:r>
              <a:rPr lang="ko-KR" altLang="en-US" sz="2000"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와 다름없다</a:t>
            </a:r>
            <a:r>
              <a:rPr lang="en-US" altLang="ko-KR" sz="2000"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6286737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직사각형 33">
            <a:extLst>
              <a:ext uri="{FF2B5EF4-FFF2-40B4-BE49-F238E27FC236}">
                <a16:creationId xmlns:a16="http://schemas.microsoft.com/office/drawing/2014/main" id="{93E7F596-3FFE-4A8E-A8C0-6A3C4E0F0C5D}"/>
              </a:ext>
            </a:extLst>
          </p:cNvPr>
          <p:cNvSpPr/>
          <p:nvPr/>
        </p:nvSpPr>
        <p:spPr>
          <a:xfrm>
            <a:off x="4598071" y="2355850"/>
            <a:ext cx="3255370" cy="156959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413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8CD0C0CE-D9EF-449B-B0B8-AD30FC2A2BF6}"/>
              </a:ext>
            </a:extLst>
          </p:cNvPr>
          <p:cNvSpPr/>
          <p:nvPr/>
        </p:nvSpPr>
        <p:spPr>
          <a:xfrm>
            <a:off x="4598071" y="2355850"/>
            <a:ext cx="3255370" cy="8687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4DAABC07-7AA2-4B04-9788-BA3DBEE87D08}"/>
              </a:ext>
            </a:extLst>
          </p:cNvPr>
          <p:cNvSpPr/>
          <p:nvPr/>
        </p:nvSpPr>
        <p:spPr>
          <a:xfrm>
            <a:off x="4598071" y="4193277"/>
            <a:ext cx="3255370" cy="1569598"/>
          </a:xfrm>
          <a:prstGeom prst="rect">
            <a:avLst/>
          </a:prstGeom>
          <a:solidFill>
            <a:schemeClr val="accent1"/>
          </a:solidFill>
          <a:ln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DC1341B3-6178-4438-8D32-360ABEA99BEA}"/>
              </a:ext>
            </a:extLst>
          </p:cNvPr>
          <p:cNvSpPr/>
          <p:nvPr/>
        </p:nvSpPr>
        <p:spPr>
          <a:xfrm>
            <a:off x="4598071" y="4193277"/>
            <a:ext cx="3255370" cy="8687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2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72066C4E-53B2-449D-961F-37361CE96297}"/>
              </a:ext>
            </a:extLst>
          </p:cNvPr>
          <p:cNvSpPr/>
          <p:nvPr/>
        </p:nvSpPr>
        <p:spPr>
          <a:xfrm>
            <a:off x="8136956" y="2355850"/>
            <a:ext cx="3255370" cy="1569598"/>
          </a:xfrm>
          <a:prstGeom prst="rect">
            <a:avLst/>
          </a:prstGeom>
          <a:solidFill>
            <a:schemeClr val="accent1"/>
          </a:solidFill>
          <a:ln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F82BB34F-C128-4365-9C15-EA00EA56A735}"/>
              </a:ext>
            </a:extLst>
          </p:cNvPr>
          <p:cNvSpPr/>
          <p:nvPr/>
        </p:nvSpPr>
        <p:spPr>
          <a:xfrm>
            <a:off x="8136956" y="2355850"/>
            <a:ext cx="3255370" cy="8687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61B2A742-6412-417B-A8A6-DF14D9E30759}"/>
              </a:ext>
            </a:extLst>
          </p:cNvPr>
          <p:cNvSpPr/>
          <p:nvPr/>
        </p:nvSpPr>
        <p:spPr>
          <a:xfrm>
            <a:off x="8136956" y="4193277"/>
            <a:ext cx="3255370" cy="1569598"/>
          </a:xfrm>
          <a:prstGeom prst="rect">
            <a:avLst/>
          </a:prstGeom>
          <a:solidFill>
            <a:schemeClr val="accent1"/>
          </a:solidFill>
          <a:ln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7BFA2E50-BC0C-42D5-A220-D4086E172B12}"/>
              </a:ext>
            </a:extLst>
          </p:cNvPr>
          <p:cNvSpPr/>
          <p:nvPr/>
        </p:nvSpPr>
        <p:spPr>
          <a:xfrm>
            <a:off x="8136956" y="4193277"/>
            <a:ext cx="3255370" cy="8687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2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33C7C18-80A3-41CF-BB00-08C235BE03C4}"/>
              </a:ext>
            </a:extLst>
          </p:cNvPr>
          <p:cNvSpPr txBox="1"/>
          <p:nvPr/>
        </p:nvSpPr>
        <p:spPr>
          <a:xfrm>
            <a:off x="5538549" y="2733548"/>
            <a:ext cx="1374415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+35.7%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07045C05-4BB8-4526-B53E-3A7B592DBBD0}"/>
              </a:ext>
            </a:extLst>
          </p:cNvPr>
          <p:cNvSpPr txBox="1"/>
          <p:nvPr/>
        </p:nvSpPr>
        <p:spPr>
          <a:xfrm>
            <a:off x="5172586" y="3378486"/>
            <a:ext cx="2106346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>
                <a:solidFill>
                  <a:schemeClr val="accent3"/>
                </a:solidFill>
              </a:rPr>
              <a:t>적절한 텍스트를 입력해주세요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40259C8-0A60-4A42-A457-7846B138BA4D}"/>
              </a:ext>
            </a:extLst>
          </p:cNvPr>
          <p:cNvSpPr txBox="1"/>
          <p:nvPr/>
        </p:nvSpPr>
        <p:spPr>
          <a:xfrm>
            <a:off x="9409416" y="2733548"/>
            <a:ext cx="71045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297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D193E19-1963-4816-833A-1BD352ED6EC3}"/>
              </a:ext>
            </a:extLst>
          </p:cNvPr>
          <p:cNvSpPr txBox="1"/>
          <p:nvPr/>
        </p:nvSpPr>
        <p:spPr>
          <a:xfrm>
            <a:off x="8711469" y="3378486"/>
            <a:ext cx="2106346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>
                <a:solidFill>
                  <a:schemeClr val="accent2"/>
                </a:solidFill>
              </a:rPr>
              <a:t>적절한 텍스트를 입력해주세요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563517EE-748C-441A-9F7E-58BEFD65F146}"/>
              </a:ext>
            </a:extLst>
          </p:cNvPr>
          <p:cNvSpPr txBox="1"/>
          <p:nvPr/>
        </p:nvSpPr>
        <p:spPr>
          <a:xfrm>
            <a:off x="5762809" y="4570975"/>
            <a:ext cx="925896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100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1832</a:t>
            </a:r>
            <a:endParaRPr lang="ko-KR" altLang="en-US" sz="2800" spc="-70">
              <a:ln>
                <a:solidFill>
                  <a:schemeClr val="accent1">
                    <a:alpha val="100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8A98395B-46FB-49EB-B42E-F0E82468B2C8}"/>
              </a:ext>
            </a:extLst>
          </p:cNvPr>
          <p:cNvSpPr txBox="1"/>
          <p:nvPr/>
        </p:nvSpPr>
        <p:spPr>
          <a:xfrm>
            <a:off x="5172584" y="5215913"/>
            <a:ext cx="2106346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>
                <a:ln>
                  <a:solidFill>
                    <a:schemeClr val="accent1">
                      <a:alpha val="1000"/>
                    </a:schemeClr>
                  </a:solidFill>
                </a:ln>
                <a:solidFill>
                  <a:schemeClr val="accent2"/>
                </a:solidFill>
              </a:rPr>
              <a:t>적절한 텍스트를 입력해주세요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8454AB50-0318-454B-AE1B-9DEFB821115D}"/>
              </a:ext>
            </a:extLst>
          </p:cNvPr>
          <p:cNvSpPr txBox="1"/>
          <p:nvPr/>
        </p:nvSpPr>
        <p:spPr>
          <a:xfrm>
            <a:off x="9278450" y="4570975"/>
            <a:ext cx="972382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+935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6EE3A85-D97D-4732-84B4-7A434C32CCD7}"/>
              </a:ext>
            </a:extLst>
          </p:cNvPr>
          <p:cNvSpPr txBox="1"/>
          <p:nvPr/>
        </p:nvSpPr>
        <p:spPr>
          <a:xfrm>
            <a:off x="8711469" y="5215913"/>
            <a:ext cx="2106346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>
                <a:solidFill>
                  <a:schemeClr val="accent2"/>
                </a:solidFill>
              </a:rPr>
              <a:t>적절한 텍스트를 입력해주세요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3E41C6C-EA1E-7F8F-B18A-D087B29E3E7D}"/>
              </a:ext>
            </a:extLst>
          </p:cNvPr>
          <p:cNvSpPr txBox="1"/>
          <p:nvPr/>
        </p:nvSpPr>
        <p:spPr>
          <a:xfrm>
            <a:off x="1258074" y="4819988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507E00E-36CB-999A-0B8F-E8837EA2995B}"/>
              </a:ext>
            </a:extLst>
          </p:cNvPr>
          <p:cNvSpPr txBox="1"/>
          <p:nvPr/>
        </p:nvSpPr>
        <p:spPr>
          <a:xfrm>
            <a:off x="1258074" y="4352906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4922F52C-713B-6479-B737-FCFFBC0E6E54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001FD016-19C5-DC4C-46DF-22228A6D415C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6255B3C-8003-25A6-4D2E-81150C6DDE1E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D2DD03F-91A3-717A-E258-42A86F977B4D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1" name="사각형: 둥근 위쪽 모서리 20">
            <a:extLst>
              <a:ext uri="{FF2B5EF4-FFF2-40B4-BE49-F238E27FC236}">
                <a16:creationId xmlns:a16="http://schemas.microsoft.com/office/drawing/2014/main" id="{303461E0-09D5-F249-7061-9F00F5D015FE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814BD64-AA0C-94AF-8CAD-0C08D725A79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949ADC9-E93F-6917-467C-DCEC608BBB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7380" y="6331129"/>
            <a:ext cx="137858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4540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BE95824-1810-D375-73DB-12C9412674B9}"/>
              </a:ext>
            </a:extLst>
          </p:cNvPr>
          <p:cNvCxnSpPr>
            <a:cxnSpLocks/>
          </p:cNvCxnSpPr>
          <p:nvPr/>
        </p:nvCxnSpPr>
        <p:spPr>
          <a:xfrm>
            <a:off x="766763" y="6180726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B52C176-5DF8-6874-7708-F8241AC5033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1A4722A-5063-C79F-53BF-1FF8FF60906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C249BD-CF4C-AD01-0B53-624C9C0AEB61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B497F379-FB7B-ACD3-6513-2501B05151C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9B8AEFF-DC67-4593-281B-E9142D8B60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86B57E8-59E3-6787-4C31-775C1F3EB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150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F77D128-DEC2-F0C1-A244-0947C48E5C43}"/>
              </a:ext>
            </a:extLst>
          </p:cNvPr>
          <p:cNvSpPr txBox="1"/>
          <p:nvPr/>
        </p:nvSpPr>
        <p:spPr>
          <a:xfrm>
            <a:off x="5829906" y="3234118"/>
            <a:ext cx="532197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+mn-ea"/>
              </a:rPr>
              <a:t>대표이사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3216A72-EA9F-7A7A-E7A4-A26A4BD11418}"/>
              </a:ext>
            </a:extLst>
          </p:cNvPr>
          <p:cNvSpPr txBox="1"/>
          <p:nvPr/>
        </p:nvSpPr>
        <p:spPr>
          <a:xfrm>
            <a:off x="5870777" y="3446878"/>
            <a:ext cx="450444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김 정 태</a:t>
            </a:r>
            <a:endParaRPr lang="en-US" altLang="ko-KR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22EAC15F-4BDC-3EF4-500D-FDE14810FE81}"/>
              </a:ext>
            </a:extLst>
          </p:cNvPr>
          <p:cNvSpPr/>
          <p:nvPr/>
        </p:nvSpPr>
        <p:spPr>
          <a:xfrm>
            <a:off x="3066416" y="2956126"/>
            <a:ext cx="945747" cy="94574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F40E65EE-D727-3E56-AE56-5D673E0D0987}"/>
              </a:ext>
            </a:extLst>
          </p:cNvPr>
          <p:cNvSpPr/>
          <p:nvPr/>
        </p:nvSpPr>
        <p:spPr>
          <a:xfrm>
            <a:off x="3168197" y="3057907"/>
            <a:ext cx="742185" cy="74218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자유형: 도형 28">
            <a:extLst>
              <a:ext uri="{FF2B5EF4-FFF2-40B4-BE49-F238E27FC236}">
                <a16:creationId xmlns:a16="http://schemas.microsoft.com/office/drawing/2014/main" id="{302F7028-8443-9091-4BB0-29B838268838}"/>
              </a:ext>
            </a:extLst>
          </p:cNvPr>
          <p:cNvSpPr/>
          <p:nvPr/>
        </p:nvSpPr>
        <p:spPr>
          <a:xfrm>
            <a:off x="3249289" y="3194043"/>
            <a:ext cx="580000" cy="606049"/>
          </a:xfrm>
          <a:custGeom>
            <a:avLst/>
            <a:gdLst>
              <a:gd name="connsiteX0" fmla="*/ 337713 w 675426"/>
              <a:gd name="connsiteY0" fmla="*/ 383784 h 705761"/>
              <a:gd name="connsiteX1" fmla="*/ 478434 w 675426"/>
              <a:gd name="connsiteY1" fmla="*/ 405106 h 705761"/>
              <a:gd name="connsiteX2" fmla="*/ 644741 w 675426"/>
              <a:gd name="connsiteY2" fmla="*/ 486127 h 705761"/>
              <a:gd name="connsiteX3" fmla="*/ 669794 w 675426"/>
              <a:gd name="connsiteY3" fmla="*/ 517043 h 705761"/>
              <a:gd name="connsiteX4" fmla="*/ 675426 w 675426"/>
              <a:gd name="connsiteY4" fmla="*/ 540235 h 705761"/>
              <a:gd name="connsiteX5" fmla="*/ 643287 w 675426"/>
              <a:gd name="connsiteY5" fmla="*/ 579188 h 705761"/>
              <a:gd name="connsiteX6" fmla="*/ 337713 w 675426"/>
              <a:gd name="connsiteY6" fmla="*/ 705761 h 705761"/>
              <a:gd name="connsiteX7" fmla="*/ 32139 w 675426"/>
              <a:gd name="connsiteY7" fmla="*/ 579188 h 705761"/>
              <a:gd name="connsiteX8" fmla="*/ 0 w 675426"/>
              <a:gd name="connsiteY8" fmla="*/ 540235 h 705761"/>
              <a:gd name="connsiteX9" fmla="*/ 5633 w 675426"/>
              <a:gd name="connsiteY9" fmla="*/ 517043 h 705761"/>
              <a:gd name="connsiteX10" fmla="*/ 30685 w 675426"/>
              <a:gd name="connsiteY10" fmla="*/ 486127 h 705761"/>
              <a:gd name="connsiteX11" fmla="*/ 196992 w 675426"/>
              <a:gd name="connsiteY11" fmla="*/ 405106 h 705761"/>
              <a:gd name="connsiteX12" fmla="*/ 337713 w 675426"/>
              <a:gd name="connsiteY12" fmla="*/ 383784 h 705761"/>
              <a:gd name="connsiteX13" fmla="*/ 337713 w 675426"/>
              <a:gd name="connsiteY13" fmla="*/ 0 h 705761"/>
              <a:gd name="connsiteX14" fmla="*/ 508284 w 675426"/>
              <a:gd name="connsiteY14" fmla="*/ 170571 h 705761"/>
              <a:gd name="connsiteX15" fmla="*/ 337713 w 675426"/>
              <a:gd name="connsiteY15" fmla="*/ 341142 h 705761"/>
              <a:gd name="connsiteX16" fmla="*/ 167142 w 675426"/>
              <a:gd name="connsiteY16" fmla="*/ 170571 h 705761"/>
              <a:gd name="connsiteX17" fmla="*/ 337713 w 675426"/>
              <a:gd name="connsiteY17" fmla="*/ 0 h 70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5426" h="705761">
                <a:moveTo>
                  <a:pt x="337713" y="383784"/>
                </a:moveTo>
                <a:cubicBezTo>
                  <a:pt x="388885" y="383784"/>
                  <a:pt x="435792" y="392313"/>
                  <a:pt x="478434" y="405106"/>
                </a:cubicBezTo>
                <a:cubicBezTo>
                  <a:pt x="538134" y="422163"/>
                  <a:pt x="597834" y="447748"/>
                  <a:pt x="644741" y="486127"/>
                </a:cubicBezTo>
                <a:cubicBezTo>
                  <a:pt x="655402" y="494656"/>
                  <a:pt x="663930" y="505316"/>
                  <a:pt x="669794" y="517043"/>
                </a:cubicBezTo>
                <a:lnTo>
                  <a:pt x="675426" y="540235"/>
                </a:lnTo>
                <a:lnTo>
                  <a:pt x="643287" y="579188"/>
                </a:lnTo>
                <a:cubicBezTo>
                  <a:pt x="565084" y="657391"/>
                  <a:pt x="457047" y="705761"/>
                  <a:pt x="337713" y="705761"/>
                </a:cubicBezTo>
                <a:cubicBezTo>
                  <a:pt x="218379" y="705761"/>
                  <a:pt x="110342" y="657391"/>
                  <a:pt x="32139" y="579188"/>
                </a:cubicBezTo>
                <a:lnTo>
                  <a:pt x="0" y="540235"/>
                </a:lnTo>
                <a:lnTo>
                  <a:pt x="5633" y="517043"/>
                </a:lnTo>
                <a:cubicBezTo>
                  <a:pt x="11496" y="505316"/>
                  <a:pt x="20025" y="494656"/>
                  <a:pt x="30685" y="486127"/>
                </a:cubicBezTo>
                <a:cubicBezTo>
                  <a:pt x="77592" y="452013"/>
                  <a:pt x="137292" y="422163"/>
                  <a:pt x="196992" y="405106"/>
                </a:cubicBezTo>
                <a:cubicBezTo>
                  <a:pt x="243899" y="392313"/>
                  <a:pt x="290806" y="383784"/>
                  <a:pt x="337713" y="383784"/>
                </a:cubicBezTo>
                <a:close/>
                <a:moveTo>
                  <a:pt x="337713" y="0"/>
                </a:moveTo>
                <a:cubicBezTo>
                  <a:pt x="431917" y="0"/>
                  <a:pt x="508284" y="76368"/>
                  <a:pt x="508284" y="170571"/>
                </a:cubicBezTo>
                <a:cubicBezTo>
                  <a:pt x="508284" y="264775"/>
                  <a:pt x="431917" y="341142"/>
                  <a:pt x="337713" y="341142"/>
                </a:cubicBezTo>
                <a:cubicBezTo>
                  <a:pt x="243510" y="341142"/>
                  <a:pt x="167142" y="264775"/>
                  <a:pt x="167142" y="170571"/>
                </a:cubicBezTo>
                <a:cubicBezTo>
                  <a:pt x="167142" y="76368"/>
                  <a:pt x="243510" y="0"/>
                  <a:pt x="337713" y="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7B7D025-09DF-52CA-7CD2-E598EBBF5A4E}"/>
              </a:ext>
            </a:extLst>
          </p:cNvPr>
          <p:cNvSpPr txBox="1"/>
          <p:nvPr/>
        </p:nvSpPr>
        <p:spPr>
          <a:xfrm>
            <a:off x="3073617" y="4003315"/>
            <a:ext cx="931345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+mn-ea"/>
              </a:rPr>
              <a:t>신기술개발팀장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0F93E1F-7B53-E0CC-EA2B-2D0351A967C7}"/>
              </a:ext>
            </a:extLst>
          </p:cNvPr>
          <p:cNvSpPr txBox="1"/>
          <p:nvPr/>
        </p:nvSpPr>
        <p:spPr>
          <a:xfrm>
            <a:off x="3314067" y="4216075"/>
            <a:ext cx="450444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최 미 영</a:t>
            </a:r>
            <a:endParaRPr lang="en-US" altLang="ko-KR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29662E41-DD2D-DBC2-AB4E-FDD9D076D9D0}"/>
              </a:ext>
            </a:extLst>
          </p:cNvPr>
          <p:cNvSpPr txBox="1"/>
          <p:nvPr/>
        </p:nvSpPr>
        <p:spPr>
          <a:xfrm>
            <a:off x="2024728" y="5346945"/>
            <a:ext cx="798296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+mn-ea"/>
              </a:rPr>
              <a:t>신기술개발팀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D9F5A839-00B8-6549-A393-2C183CF0DCE0}"/>
              </a:ext>
            </a:extLst>
          </p:cNvPr>
          <p:cNvSpPr txBox="1"/>
          <p:nvPr/>
        </p:nvSpPr>
        <p:spPr>
          <a:xfrm>
            <a:off x="2198647" y="5559705"/>
            <a:ext cx="450444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박 지 태</a:t>
            </a:r>
            <a:endParaRPr lang="en-US" altLang="ko-KR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F2C39381-B7BD-E8AB-883E-982F8E26911D}"/>
              </a:ext>
            </a:extLst>
          </p:cNvPr>
          <p:cNvSpPr txBox="1"/>
          <p:nvPr/>
        </p:nvSpPr>
        <p:spPr>
          <a:xfrm>
            <a:off x="4249121" y="5346945"/>
            <a:ext cx="798296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+mn-ea"/>
              </a:rPr>
              <a:t>신기술개발팀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60BA6C3-2C22-9C17-2E59-20FC9280E3F6}"/>
              </a:ext>
            </a:extLst>
          </p:cNvPr>
          <p:cNvSpPr txBox="1"/>
          <p:nvPr/>
        </p:nvSpPr>
        <p:spPr>
          <a:xfrm>
            <a:off x="4423040" y="5559705"/>
            <a:ext cx="450444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이 미 영</a:t>
            </a:r>
            <a:endParaRPr lang="en-US" altLang="ko-KR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B387883E-28E2-90A7-FE3B-65DC0A7F772A}"/>
              </a:ext>
            </a:extLst>
          </p:cNvPr>
          <p:cNvSpPr txBox="1"/>
          <p:nvPr/>
        </p:nvSpPr>
        <p:spPr>
          <a:xfrm>
            <a:off x="8256790" y="4003315"/>
            <a:ext cx="798296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+mn-ea"/>
              </a:rPr>
              <a:t>경영지원팀장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452D4BAE-D2F8-3466-B7B6-995DD296D7A7}"/>
              </a:ext>
            </a:extLst>
          </p:cNvPr>
          <p:cNvSpPr txBox="1"/>
          <p:nvPr/>
        </p:nvSpPr>
        <p:spPr>
          <a:xfrm>
            <a:off x="8430709" y="4216075"/>
            <a:ext cx="450444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정 일 수</a:t>
            </a:r>
            <a:endParaRPr lang="en-US" altLang="ko-KR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6D57A8D-D577-2C03-9A7E-D561584CB50E}"/>
              </a:ext>
            </a:extLst>
          </p:cNvPr>
          <p:cNvSpPr txBox="1"/>
          <p:nvPr/>
        </p:nvSpPr>
        <p:spPr>
          <a:xfrm>
            <a:off x="7211118" y="5346945"/>
            <a:ext cx="665247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+mn-ea"/>
              </a:rPr>
              <a:t>경영지원팀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9C144EB2-9A43-C743-C25F-7F898B268642}"/>
              </a:ext>
            </a:extLst>
          </p:cNvPr>
          <p:cNvSpPr txBox="1"/>
          <p:nvPr/>
        </p:nvSpPr>
        <p:spPr>
          <a:xfrm>
            <a:off x="7318513" y="5559705"/>
            <a:ext cx="450444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김 지 수</a:t>
            </a:r>
            <a:endParaRPr lang="en-US" altLang="ko-KR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01B8086D-6426-6269-2BD2-D34AAAC034C6}"/>
              </a:ext>
            </a:extLst>
          </p:cNvPr>
          <p:cNvSpPr txBox="1"/>
          <p:nvPr/>
        </p:nvSpPr>
        <p:spPr>
          <a:xfrm>
            <a:off x="9435511" y="5346945"/>
            <a:ext cx="665247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+mn-ea"/>
              </a:rPr>
              <a:t>경영지원팀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E8651F3-A10E-42DD-648B-CBCD9AC8FBD9}"/>
              </a:ext>
            </a:extLst>
          </p:cNvPr>
          <p:cNvSpPr txBox="1"/>
          <p:nvPr/>
        </p:nvSpPr>
        <p:spPr>
          <a:xfrm>
            <a:off x="9542906" y="5559705"/>
            <a:ext cx="450444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임 영 수</a:t>
            </a:r>
            <a:endParaRPr lang="en-US" altLang="ko-KR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98" name="연결선: 꺾임 97">
            <a:extLst>
              <a:ext uri="{FF2B5EF4-FFF2-40B4-BE49-F238E27FC236}">
                <a16:creationId xmlns:a16="http://schemas.microsoft.com/office/drawing/2014/main" id="{D042EB43-FBF9-FA82-6870-9117881767AE}"/>
              </a:ext>
            </a:extLst>
          </p:cNvPr>
          <p:cNvCxnSpPr>
            <a:cxnSpLocks/>
            <a:stCxn id="4" idx="2"/>
            <a:endCxn id="27" idx="0"/>
          </p:cNvCxnSpPr>
          <p:nvPr/>
        </p:nvCxnSpPr>
        <p:spPr>
          <a:xfrm rot="10800000" flipV="1">
            <a:off x="3539290" y="2441922"/>
            <a:ext cx="1920728" cy="514204"/>
          </a:xfrm>
          <a:prstGeom prst="bentConnector2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연결선: 꺾임 99">
            <a:extLst>
              <a:ext uri="{FF2B5EF4-FFF2-40B4-BE49-F238E27FC236}">
                <a16:creationId xmlns:a16="http://schemas.microsoft.com/office/drawing/2014/main" id="{3C98B2C5-1CAC-58CD-46DB-45006DE833C4}"/>
              </a:ext>
            </a:extLst>
          </p:cNvPr>
          <p:cNvCxnSpPr>
            <a:cxnSpLocks/>
            <a:stCxn id="4" idx="6"/>
          </p:cNvCxnSpPr>
          <p:nvPr/>
        </p:nvCxnSpPr>
        <p:spPr>
          <a:xfrm>
            <a:off x="6731982" y="2441922"/>
            <a:ext cx="1923951" cy="530632"/>
          </a:xfrm>
          <a:prstGeom prst="bentConnector2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연결선: 꺾임 101">
            <a:extLst>
              <a:ext uri="{FF2B5EF4-FFF2-40B4-BE49-F238E27FC236}">
                <a16:creationId xmlns:a16="http://schemas.microsoft.com/office/drawing/2014/main" id="{83DCA5C2-B628-1CE1-0302-66216C47E8D9}"/>
              </a:ext>
            </a:extLst>
          </p:cNvPr>
          <p:cNvCxnSpPr>
            <a:cxnSpLocks/>
            <a:stCxn id="27" idx="2"/>
            <a:endCxn id="43" idx="0"/>
          </p:cNvCxnSpPr>
          <p:nvPr/>
        </p:nvCxnSpPr>
        <p:spPr>
          <a:xfrm rot="10800000" flipV="1">
            <a:off x="2423870" y="3428999"/>
            <a:ext cx="642547" cy="1040891"/>
          </a:xfrm>
          <a:prstGeom prst="bentConnector2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연결선: 꺾임 103">
            <a:extLst>
              <a:ext uri="{FF2B5EF4-FFF2-40B4-BE49-F238E27FC236}">
                <a16:creationId xmlns:a16="http://schemas.microsoft.com/office/drawing/2014/main" id="{025D217A-4F72-E119-9731-B04D26D9E27B}"/>
              </a:ext>
            </a:extLst>
          </p:cNvPr>
          <p:cNvCxnSpPr>
            <a:cxnSpLocks/>
            <a:stCxn id="27" idx="6"/>
            <a:endCxn id="50" idx="0"/>
          </p:cNvCxnSpPr>
          <p:nvPr/>
        </p:nvCxnSpPr>
        <p:spPr>
          <a:xfrm>
            <a:off x="4012163" y="3429000"/>
            <a:ext cx="636099" cy="1040891"/>
          </a:xfrm>
          <a:prstGeom prst="bentConnector2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연결선: 꺾임 105">
            <a:extLst>
              <a:ext uri="{FF2B5EF4-FFF2-40B4-BE49-F238E27FC236}">
                <a16:creationId xmlns:a16="http://schemas.microsoft.com/office/drawing/2014/main" id="{BC078630-80BB-8BEE-972E-7C78A890A662}"/>
              </a:ext>
            </a:extLst>
          </p:cNvPr>
          <p:cNvCxnSpPr>
            <a:cxnSpLocks/>
            <a:stCxn id="35" idx="2"/>
            <a:endCxn id="62" idx="0"/>
          </p:cNvCxnSpPr>
          <p:nvPr/>
        </p:nvCxnSpPr>
        <p:spPr>
          <a:xfrm rot="10800000" flipV="1">
            <a:off x="7543736" y="3428999"/>
            <a:ext cx="636101" cy="1065011"/>
          </a:xfrm>
          <a:prstGeom prst="bentConnector2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타원 3">
            <a:extLst>
              <a:ext uri="{FF2B5EF4-FFF2-40B4-BE49-F238E27FC236}">
                <a16:creationId xmlns:a16="http://schemas.microsoft.com/office/drawing/2014/main" id="{2C95E946-9E20-10A4-FA5F-95A275A2A1E8}"/>
              </a:ext>
            </a:extLst>
          </p:cNvPr>
          <p:cNvSpPr/>
          <p:nvPr/>
        </p:nvSpPr>
        <p:spPr>
          <a:xfrm>
            <a:off x="5460018" y="1805940"/>
            <a:ext cx="1271964" cy="1271964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B666EFB4-32A4-ED78-FC66-1CEDAE3FB0D1}"/>
              </a:ext>
            </a:extLst>
          </p:cNvPr>
          <p:cNvSpPr/>
          <p:nvPr/>
        </p:nvSpPr>
        <p:spPr>
          <a:xfrm>
            <a:off x="5545326" y="1891248"/>
            <a:ext cx="1101348" cy="11013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BD68C50E-CD48-7312-86D4-92D4714482D1}"/>
              </a:ext>
            </a:extLst>
          </p:cNvPr>
          <p:cNvSpPr/>
          <p:nvPr/>
        </p:nvSpPr>
        <p:spPr>
          <a:xfrm>
            <a:off x="5663853" y="2009775"/>
            <a:ext cx="864294" cy="86429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28E35538-646B-2563-C269-92517D33C778}"/>
              </a:ext>
            </a:extLst>
          </p:cNvPr>
          <p:cNvSpPr/>
          <p:nvPr/>
        </p:nvSpPr>
        <p:spPr>
          <a:xfrm>
            <a:off x="5758287" y="2168309"/>
            <a:ext cx="675426" cy="705761"/>
          </a:xfrm>
          <a:custGeom>
            <a:avLst/>
            <a:gdLst>
              <a:gd name="connsiteX0" fmla="*/ 337713 w 675426"/>
              <a:gd name="connsiteY0" fmla="*/ 383784 h 705761"/>
              <a:gd name="connsiteX1" fmla="*/ 478434 w 675426"/>
              <a:gd name="connsiteY1" fmla="*/ 405106 h 705761"/>
              <a:gd name="connsiteX2" fmla="*/ 644741 w 675426"/>
              <a:gd name="connsiteY2" fmla="*/ 486127 h 705761"/>
              <a:gd name="connsiteX3" fmla="*/ 669794 w 675426"/>
              <a:gd name="connsiteY3" fmla="*/ 517043 h 705761"/>
              <a:gd name="connsiteX4" fmla="*/ 675426 w 675426"/>
              <a:gd name="connsiteY4" fmla="*/ 540235 h 705761"/>
              <a:gd name="connsiteX5" fmla="*/ 643287 w 675426"/>
              <a:gd name="connsiteY5" fmla="*/ 579188 h 705761"/>
              <a:gd name="connsiteX6" fmla="*/ 337713 w 675426"/>
              <a:gd name="connsiteY6" fmla="*/ 705761 h 705761"/>
              <a:gd name="connsiteX7" fmla="*/ 32139 w 675426"/>
              <a:gd name="connsiteY7" fmla="*/ 579188 h 705761"/>
              <a:gd name="connsiteX8" fmla="*/ 0 w 675426"/>
              <a:gd name="connsiteY8" fmla="*/ 540235 h 705761"/>
              <a:gd name="connsiteX9" fmla="*/ 5633 w 675426"/>
              <a:gd name="connsiteY9" fmla="*/ 517043 h 705761"/>
              <a:gd name="connsiteX10" fmla="*/ 30685 w 675426"/>
              <a:gd name="connsiteY10" fmla="*/ 486127 h 705761"/>
              <a:gd name="connsiteX11" fmla="*/ 196992 w 675426"/>
              <a:gd name="connsiteY11" fmla="*/ 405106 h 705761"/>
              <a:gd name="connsiteX12" fmla="*/ 337713 w 675426"/>
              <a:gd name="connsiteY12" fmla="*/ 383784 h 705761"/>
              <a:gd name="connsiteX13" fmla="*/ 337713 w 675426"/>
              <a:gd name="connsiteY13" fmla="*/ 0 h 705761"/>
              <a:gd name="connsiteX14" fmla="*/ 508284 w 675426"/>
              <a:gd name="connsiteY14" fmla="*/ 170571 h 705761"/>
              <a:gd name="connsiteX15" fmla="*/ 337713 w 675426"/>
              <a:gd name="connsiteY15" fmla="*/ 341142 h 705761"/>
              <a:gd name="connsiteX16" fmla="*/ 167142 w 675426"/>
              <a:gd name="connsiteY16" fmla="*/ 170571 h 705761"/>
              <a:gd name="connsiteX17" fmla="*/ 337713 w 675426"/>
              <a:gd name="connsiteY17" fmla="*/ 0 h 70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5426" h="705761">
                <a:moveTo>
                  <a:pt x="337713" y="383784"/>
                </a:moveTo>
                <a:cubicBezTo>
                  <a:pt x="388885" y="383784"/>
                  <a:pt x="435792" y="392313"/>
                  <a:pt x="478434" y="405106"/>
                </a:cubicBezTo>
                <a:cubicBezTo>
                  <a:pt x="538134" y="422163"/>
                  <a:pt x="597834" y="447748"/>
                  <a:pt x="644741" y="486127"/>
                </a:cubicBezTo>
                <a:cubicBezTo>
                  <a:pt x="655402" y="494656"/>
                  <a:pt x="663930" y="505316"/>
                  <a:pt x="669794" y="517043"/>
                </a:cubicBezTo>
                <a:lnTo>
                  <a:pt x="675426" y="540235"/>
                </a:lnTo>
                <a:lnTo>
                  <a:pt x="643287" y="579188"/>
                </a:lnTo>
                <a:cubicBezTo>
                  <a:pt x="565084" y="657391"/>
                  <a:pt x="457047" y="705761"/>
                  <a:pt x="337713" y="705761"/>
                </a:cubicBezTo>
                <a:cubicBezTo>
                  <a:pt x="218379" y="705761"/>
                  <a:pt x="110342" y="657391"/>
                  <a:pt x="32139" y="579188"/>
                </a:cubicBezTo>
                <a:lnTo>
                  <a:pt x="0" y="540235"/>
                </a:lnTo>
                <a:lnTo>
                  <a:pt x="5633" y="517043"/>
                </a:lnTo>
                <a:cubicBezTo>
                  <a:pt x="11496" y="505316"/>
                  <a:pt x="20025" y="494656"/>
                  <a:pt x="30685" y="486127"/>
                </a:cubicBezTo>
                <a:cubicBezTo>
                  <a:pt x="77592" y="452013"/>
                  <a:pt x="137292" y="422163"/>
                  <a:pt x="196992" y="405106"/>
                </a:cubicBezTo>
                <a:cubicBezTo>
                  <a:pt x="243899" y="392313"/>
                  <a:pt x="290806" y="383784"/>
                  <a:pt x="337713" y="383784"/>
                </a:cubicBezTo>
                <a:close/>
                <a:moveTo>
                  <a:pt x="337713" y="0"/>
                </a:moveTo>
                <a:cubicBezTo>
                  <a:pt x="431917" y="0"/>
                  <a:pt x="508284" y="76368"/>
                  <a:pt x="508284" y="170571"/>
                </a:cubicBezTo>
                <a:cubicBezTo>
                  <a:pt x="508284" y="264775"/>
                  <a:pt x="431917" y="341142"/>
                  <a:pt x="337713" y="341142"/>
                </a:cubicBezTo>
                <a:cubicBezTo>
                  <a:pt x="243510" y="341142"/>
                  <a:pt x="167142" y="264775"/>
                  <a:pt x="167142" y="170571"/>
                </a:cubicBezTo>
                <a:cubicBezTo>
                  <a:pt x="167142" y="76368"/>
                  <a:pt x="243510" y="0"/>
                  <a:pt x="33771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5" name="타원 34">
            <a:extLst>
              <a:ext uri="{FF2B5EF4-FFF2-40B4-BE49-F238E27FC236}">
                <a16:creationId xmlns:a16="http://schemas.microsoft.com/office/drawing/2014/main" id="{367E689A-BB29-0B1E-2F60-EC9E9A2463CD}"/>
              </a:ext>
            </a:extLst>
          </p:cNvPr>
          <p:cNvSpPr/>
          <p:nvPr/>
        </p:nvSpPr>
        <p:spPr>
          <a:xfrm>
            <a:off x="8179836" y="2956126"/>
            <a:ext cx="945747" cy="94574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9B857BA4-5246-50E0-7B65-5BAAA3B7AF0F}"/>
              </a:ext>
            </a:extLst>
          </p:cNvPr>
          <p:cNvSpPr/>
          <p:nvPr/>
        </p:nvSpPr>
        <p:spPr>
          <a:xfrm>
            <a:off x="8281617" y="3057907"/>
            <a:ext cx="742185" cy="74218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2363BC3B-ECDD-3ED9-953E-3C4A8B5F7CA4}"/>
              </a:ext>
            </a:extLst>
          </p:cNvPr>
          <p:cNvSpPr/>
          <p:nvPr/>
        </p:nvSpPr>
        <p:spPr>
          <a:xfrm>
            <a:off x="8362709" y="3194043"/>
            <a:ext cx="580000" cy="606049"/>
          </a:xfrm>
          <a:custGeom>
            <a:avLst/>
            <a:gdLst>
              <a:gd name="connsiteX0" fmla="*/ 337713 w 675426"/>
              <a:gd name="connsiteY0" fmla="*/ 383784 h 705761"/>
              <a:gd name="connsiteX1" fmla="*/ 478434 w 675426"/>
              <a:gd name="connsiteY1" fmla="*/ 405106 h 705761"/>
              <a:gd name="connsiteX2" fmla="*/ 644741 w 675426"/>
              <a:gd name="connsiteY2" fmla="*/ 486127 h 705761"/>
              <a:gd name="connsiteX3" fmla="*/ 669794 w 675426"/>
              <a:gd name="connsiteY3" fmla="*/ 517043 h 705761"/>
              <a:gd name="connsiteX4" fmla="*/ 675426 w 675426"/>
              <a:gd name="connsiteY4" fmla="*/ 540235 h 705761"/>
              <a:gd name="connsiteX5" fmla="*/ 643287 w 675426"/>
              <a:gd name="connsiteY5" fmla="*/ 579188 h 705761"/>
              <a:gd name="connsiteX6" fmla="*/ 337713 w 675426"/>
              <a:gd name="connsiteY6" fmla="*/ 705761 h 705761"/>
              <a:gd name="connsiteX7" fmla="*/ 32139 w 675426"/>
              <a:gd name="connsiteY7" fmla="*/ 579188 h 705761"/>
              <a:gd name="connsiteX8" fmla="*/ 0 w 675426"/>
              <a:gd name="connsiteY8" fmla="*/ 540235 h 705761"/>
              <a:gd name="connsiteX9" fmla="*/ 5633 w 675426"/>
              <a:gd name="connsiteY9" fmla="*/ 517043 h 705761"/>
              <a:gd name="connsiteX10" fmla="*/ 30685 w 675426"/>
              <a:gd name="connsiteY10" fmla="*/ 486127 h 705761"/>
              <a:gd name="connsiteX11" fmla="*/ 196992 w 675426"/>
              <a:gd name="connsiteY11" fmla="*/ 405106 h 705761"/>
              <a:gd name="connsiteX12" fmla="*/ 337713 w 675426"/>
              <a:gd name="connsiteY12" fmla="*/ 383784 h 705761"/>
              <a:gd name="connsiteX13" fmla="*/ 337713 w 675426"/>
              <a:gd name="connsiteY13" fmla="*/ 0 h 705761"/>
              <a:gd name="connsiteX14" fmla="*/ 508284 w 675426"/>
              <a:gd name="connsiteY14" fmla="*/ 170571 h 705761"/>
              <a:gd name="connsiteX15" fmla="*/ 337713 w 675426"/>
              <a:gd name="connsiteY15" fmla="*/ 341142 h 705761"/>
              <a:gd name="connsiteX16" fmla="*/ 167142 w 675426"/>
              <a:gd name="connsiteY16" fmla="*/ 170571 h 705761"/>
              <a:gd name="connsiteX17" fmla="*/ 337713 w 675426"/>
              <a:gd name="connsiteY17" fmla="*/ 0 h 70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5426" h="705761">
                <a:moveTo>
                  <a:pt x="337713" y="383784"/>
                </a:moveTo>
                <a:cubicBezTo>
                  <a:pt x="388885" y="383784"/>
                  <a:pt x="435792" y="392313"/>
                  <a:pt x="478434" y="405106"/>
                </a:cubicBezTo>
                <a:cubicBezTo>
                  <a:pt x="538134" y="422163"/>
                  <a:pt x="597834" y="447748"/>
                  <a:pt x="644741" y="486127"/>
                </a:cubicBezTo>
                <a:cubicBezTo>
                  <a:pt x="655402" y="494656"/>
                  <a:pt x="663930" y="505316"/>
                  <a:pt x="669794" y="517043"/>
                </a:cubicBezTo>
                <a:lnTo>
                  <a:pt x="675426" y="540235"/>
                </a:lnTo>
                <a:lnTo>
                  <a:pt x="643287" y="579188"/>
                </a:lnTo>
                <a:cubicBezTo>
                  <a:pt x="565084" y="657391"/>
                  <a:pt x="457047" y="705761"/>
                  <a:pt x="337713" y="705761"/>
                </a:cubicBezTo>
                <a:cubicBezTo>
                  <a:pt x="218379" y="705761"/>
                  <a:pt x="110342" y="657391"/>
                  <a:pt x="32139" y="579188"/>
                </a:cubicBezTo>
                <a:lnTo>
                  <a:pt x="0" y="540235"/>
                </a:lnTo>
                <a:lnTo>
                  <a:pt x="5633" y="517043"/>
                </a:lnTo>
                <a:cubicBezTo>
                  <a:pt x="11496" y="505316"/>
                  <a:pt x="20025" y="494656"/>
                  <a:pt x="30685" y="486127"/>
                </a:cubicBezTo>
                <a:cubicBezTo>
                  <a:pt x="77592" y="452013"/>
                  <a:pt x="137292" y="422163"/>
                  <a:pt x="196992" y="405106"/>
                </a:cubicBezTo>
                <a:cubicBezTo>
                  <a:pt x="243899" y="392313"/>
                  <a:pt x="290806" y="383784"/>
                  <a:pt x="337713" y="383784"/>
                </a:cubicBezTo>
                <a:close/>
                <a:moveTo>
                  <a:pt x="337713" y="0"/>
                </a:moveTo>
                <a:cubicBezTo>
                  <a:pt x="431917" y="0"/>
                  <a:pt x="508284" y="76368"/>
                  <a:pt x="508284" y="170571"/>
                </a:cubicBezTo>
                <a:cubicBezTo>
                  <a:pt x="508284" y="264775"/>
                  <a:pt x="431917" y="341142"/>
                  <a:pt x="337713" y="341142"/>
                </a:cubicBezTo>
                <a:cubicBezTo>
                  <a:pt x="243510" y="341142"/>
                  <a:pt x="167142" y="264775"/>
                  <a:pt x="167142" y="170571"/>
                </a:cubicBezTo>
                <a:cubicBezTo>
                  <a:pt x="167142" y="76368"/>
                  <a:pt x="243510" y="0"/>
                  <a:pt x="337713" y="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cxnSp>
        <p:nvCxnSpPr>
          <p:cNvPr id="40" name="연결선: 꺾임 39">
            <a:extLst>
              <a:ext uri="{FF2B5EF4-FFF2-40B4-BE49-F238E27FC236}">
                <a16:creationId xmlns:a16="http://schemas.microsoft.com/office/drawing/2014/main" id="{23704013-584E-CA00-B524-2DD73E007151}"/>
              </a:ext>
            </a:extLst>
          </p:cNvPr>
          <p:cNvCxnSpPr>
            <a:cxnSpLocks/>
            <a:stCxn id="35" idx="6"/>
            <a:endCxn id="66" idx="0"/>
          </p:cNvCxnSpPr>
          <p:nvPr/>
        </p:nvCxnSpPr>
        <p:spPr>
          <a:xfrm>
            <a:off x="9125583" y="3429000"/>
            <a:ext cx="642549" cy="1040891"/>
          </a:xfrm>
          <a:prstGeom prst="bentConnector2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타원 42">
            <a:extLst>
              <a:ext uri="{FF2B5EF4-FFF2-40B4-BE49-F238E27FC236}">
                <a16:creationId xmlns:a16="http://schemas.microsoft.com/office/drawing/2014/main" id="{3F712835-05AA-509E-9C89-AF26A572913B}"/>
              </a:ext>
            </a:extLst>
          </p:cNvPr>
          <p:cNvSpPr/>
          <p:nvPr/>
        </p:nvSpPr>
        <p:spPr>
          <a:xfrm>
            <a:off x="2052497" y="4469891"/>
            <a:ext cx="742743" cy="74274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B81A521C-FA56-883F-7186-134A7E4A21F2}"/>
              </a:ext>
            </a:extLst>
          </p:cNvPr>
          <p:cNvSpPr/>
          <p:nvPr/>
        </p:nvSpPr>
        <p:spPr>
          <a:xfrm>
            <a:off x="2076617" y="4494011"/>
            <a:ext cx="694504" cy="6945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9A94ABAA-EA59-751E-21F3-E1EFA86BE077}"/>
              </a:ext>
            </a:extLst>
          </p:cNvPr>
          <p:cNvSpPr/>
          <p:nvPr/>
        </p:nvSpPr>
        <p:spPr>
          <a:xfrm>
            <a:off x="2152499" y="4621401"/>
            <a:ext cx="542738" cy="567113"/>
          </a:xfrm>
          <a:custGeom>
            <a:avLst/>
            <a:gdLst>
              <a:gd name="connsiteX0" fmla="*/ 337713 w 675426"/>
              <a:gd name="connsiteY0" fmla="*/ 383784 h 705761"/>
              <a:gd name="connsiteX1" fmla="*/ 478434 w 675426"/>
              <a:gd name="connsiteY1" fmla="*/ 405106 h 705761"/>
              <a:gd name="connsiteX2" fmla="*/ 644741 w 675426"/>
              <a:gd name="connsiteY2" fmla="*/ 486127 h 705761"/>
              <a:gd name="connsiteX3" fmla="*/ 669794 w 675426"/>
              <a:gd name="connsiteY3" fmla="*/ 517043 h 705761"/>
              <a:gd name="connsiteX4" fmla="*/ 675426 w 675426"/>
              <a:gd name="connsiteY4" fmla="*/ 540235 h 705761"/>
              <a:gd name="connsiteX5" fmla="*/ 643287 w 675426"/>
              <a:gd name="connsiteY5" fmla="*/ 579188 h 705761"/>
              <a:gd name="connsiteX6" fmla="*/ 337713 w 675426"/>
              <a:gd name="connsiteY6" fmla="*/ 705761 h 705761"/>
              <a:gd name="connsiteX7" fmla="*/ 32139 w 675426"/>
              <a:gd name="connsiteY7" fmla="*/ 579188 h 705761"/>
              <a:gd name="connsiteX8" fmla="*/ 0 w 675426"/>
              <a:gd name="connsiteY8" fmla="*/ 540235 h 705761"/>
              <a:gd name="connsiteX9" fmla="*/ 5633 w 675426"/>
              <a:gd name="connsiteY9" fmla="*/ 517043 h 705761"/>
              <a:gd name="connsiteX10" fmla="*/ 30685 w 675426"/>
              <a:gd name="connsiteY10" fmla="*/ 486127 h 705761"/>
              <a:gd name="connsiteX11" fmla="*/ 196992 w 675426"/>
              <a:gd name="connsiteY11" fmla="*/ 405106 h 705761"/>
              <a:gd name="connsiteX12" fmla="*/ 337713 w 675426"/>
              <a:gd name="connsiteY12" fmla="*/ 383784 h 705761"/>
              <a:gd name="connsiteX13" fmla="*/ 337713 w 675426"/>
              <a:gd name="connsiteY13" fmla="*/ 0 h 705761"/>
              <a:gd name="connsiteX14" fmla="*/ 508284 w 675426"/>
              <a:gd name="connsiteY14" fmla="*/ 170571 h 705761"/>
              <a:gd name="connsiteX15" fmla="*/ 337713 w 675426"/>
              <a:gd name="connsiteY15" fmla="*/ 341142 h 705761"/>
              <a:gd name="connsiteX16" fmla="*/ 167142 w 675426"/>
              <a:gd name="connsiteY16" fmla="*/ 170571 h 705761"/>
              <a:gd name="connsiteX17" fmla="*/ 337713 w 675426"/>
              <a:gd name="connsiteY17" fmla="*/ 0 h 70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5426" h="705761">
                <a:moveTo>
                  <a:pt x="337713" y="383784"/>
                </a:moveTo>
                <a:cubicBezTo>
                  <a:pt x="388885" y="383784"/>
                  <a:pt x="435792" y="392313"/>
                  <a:pt x="478434" y="405106"/>
                </a:cubicBezTo>
                <a:cubicBezTo>
                  <a:pt x="538134" y="422163"/>
                  <a:pt x="597834" y="447748"/>
                  <a:pt x="644741" y="486127"/>
                </a:cubicBezTo>
                <a:cubicBezTo>
                  <a:pt x="655402" y="494656"/>
                  <a:pt x="663930" y="505316"/>
                  <a:pt x="669794" y="517043"/>
                </a:cubicBezTo>
                <a:lnTo>
                  <a:pt x="675426" y="540235"/>
                </a:lnTo>
                <a:lnTo>
                  <a:pt x="643287" y="579188"/>
                </a:lnTo>
                <a:cubicBezTo>
                  <a:pt x="565084" y="657391"/>
                  <a:pt x="457047" y="705761"/>
                  <a:pt x="337713" y="705761"/>
                </a:cubicBezTo>
                <a:cubicBezTo>
                  <a:pt x="218379" y="705761"/>
                  <a:pt x="110342" y="657391"/>
                  <a:pt x="32139" y="579188"/>
                </a:cubicBezTo>
                <a:lnTo>
                  <a:pt x="0" y="540235"/>
                </a:lnTo>
                <a:lnTo>
                  <a:pt x="5633" y="517043"/>
                </a:lnTo>
                <a:cubicBezTo>
                  <a:pt x="11496" y="505316"/>
                  <a:pt x="20025" y="494656"/>
                  <a:pt x="30685" y="486127"/>
                </a:cubicBezTo>
                <a:cubicBezTo>
                  <a:pt x="77592" y="452013"/>
                  <a:pt x="137292" y="422163"/>
                  <a:pt x="196992" y="405106"/>
                </a:cubicBezTo>
                <a:cubicBezTo>
                  <a:pt x="243899" y="392313"/>
                  <a:pt x="290806" y="383784"/>
                  <a:pt x="337713" y="383784"/>
                </a:cubicBezTo>
                <a:close/>
                <a:moveTo>
                  <a:pt x="337713" y="0"/>
                </a:moveTo>
                <a:cubicBezTo>
                  <a:pt x="431917" y="0"/>
                  <a:pt x="508284" y="76368"/>
                  <a:pt x="508284" y="170571"/>
                </a:cubicBezTo>
                <a:cubicBezTo>
                  <a:pt x="508284" y="264775"/>
                  <a:pt x="431917" y="341142"/>
                  <a:pt x="337713" y="341142"/>
                </a:cubicBezTo>
                <a:cubicBezTo>
                  <a:pt x="243510" y="341142"/>
                  <a:pt x="167142" y="264775"/>
                  <a:pt x="167142" y="170571"/>
                </a:cubicBezTo>
                <a:cubicBezTo>
                  <a:pt x="167142" y="76368"/>
                  <a:pt x="243510" y="0"/>
                  <a:pt x="337713" y="0"/>
                </a:cubicBezTo>
                <a:close/>
              </a:path>
            </a:pathLst>
          </a:custGeom>
          <a:solidFill>
            <a:schemeClr val="accent1">
              <a:lumMod val="8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AE2372CD-E46D-DAAA-B8C3-4B15EC3E3ED2}"/>
              </a:ext>
            </a:extLst>
          </p:cNvPr>
          <p:cNvSpPr/>
          <p:nvPr/>
        </p:nvSpPr>
        <p:spPr>
          <a:xfrm>
            <a:off x="4276890" y="4469891"/>
            <a:ext cx="742743" cy="74274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D021FD25-2718-1D01-C169-54573A59C624}"/>
              </a:ext>
            </a:extLst>
          </p:cNvPr>
          <p:cNvSpPr/>
          <p:nvPr/>
        </p:nvSpPr>
        <p:spPr>
          <a:xfrm>
            <a:off x="4301010" y="4494011"/>
            <a:ext cx="694504" cy="6945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자유형: 도형 52">
            <a:extLst>
              <a:ext uri="{FF2B5EF4-FFF2-40B4-BE49-F238E27FC236}">
                <a16:creationId xmlns:a16="http://schemas.microsoft.com/office/drawing/2014/main" id="{4DB41786-3424-08C2-5E63-43230352A32D}"/>
              </a:ext>
            </a:extLst>
          </p:cNvPr>
          <p:cNvSpPr/>
          <p:nvPr/>
        </p:nvSpPr>
        <p:spPr>
          <a:xfrm>
            <a:off x="4376892" y="4621401"/>
            <a:ext cx="542738" cy="567113"/>
          </a:xfrm>
          <a:custGeom>
            <a:avLst/>
            <a:gdLst>
              <a:gd name="connsiteX0" fmla="*/ 337713 w 675426"/>
              <a:gd name="connsiteY0" fmla="*/ 383784 h 705761"/>
              <a:gd name="connsiteX1" fmla="*/ 478434 w 675426"/>
              <a:gd name="connsiteY1" fmla="*/ 405106 h 705761"/>
              <a:gd name="connsiteX2" fmla="*/ 644741 w 675426"/>
              <a:gd name="connsiteY2" fmla="*/ 486127 h 705761"/>
              <a:gd name="connsiteX3" fmla="*/ 669794 w 675426"/>
              <a:gd name="connsiteY3" fmla="*/ 517043 h 705761"/>
              <a:gd name="connsiteX4" fmla="*/ 675426 w 675426"/>
              <a:gd name="connsiteY4" fmla="*/ 540235 h 705761"/>
              <a:gd name="connsiteX5" fmla="*/ 643287 w 675426"/>
              <a:gd name="connsiteY5" fmla="*/ 579188 h 705761"/>
              <a:gd name="connsiteX6" fmla="*/ 337713 w 675426"/>
              <a:gd name="connsiteY6" fmla="*/ 705761 h 705761"/>
              <a:gd name="connsiteX7" fmla="*/ 32139 w 675426"/>
              <a:gd name="connsiteY7" fmla="*/ 579188 h 705761"/>
              <a:gd name="connsiteX8" fmla="*/ 0 w 675426"/>
              <a:gd name="connsiteY8" fmla="*/ 540235 h 705761"/>
              <a:gd name="connsiteX9" fmla="*/ 5633 w 675426"/>
              <a:gd name="connsiteY9" fmla="*/ 517043 h 705761"/>
              <a:gd name="connsiteX10" fmla="*/ 30685 w 675426"/>
              <a:gd name="connsiteY10" fmla="*/ 486127 h 705761"/>
              <a:gd name="connsiteX11" fmla="*/ 196992 w 675426"/>
              <a:gd name="connsiteY11" fmla="*/ 405106 h 705761"/>
              <a:gd name="connsiteX12" fmla="*/ 337713 w 675426"/>
              <a:gd name="connsiteY12" fmla="*/ 383784 h 705761"/>
              <a:gd name="connsiteX13" fmla="*/ 337713 w 675426"/>
              <a:gd name="connsiteY13" fmla="*/ 0 h 705761"/>
              <a:gd name="connsiteX14" fmla="*/ 508284 w 675426"/>
              <a:gd name="connsiteY14" fmla="*/ 170571 h 705761"/>
              <a:gd name="connsiteX15" fmla="*/ 337713 w 675426"/>
              <a:gd name="connsiteY15" fmla="*/ 341142 h 705761"/>
              <a:gd name="connsiteX16" fmla="*/ 167142 w 675426"/>
              <a:gd name="connsiteY16" fmla="*/ 170571 h 705761"/>
              <a:gd name="connsiteX17" fmla="*/ 337713 w 675426"/>
              <a:gd name="connsiteY17" fmla="*/ 0 h 70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5426" h="705761">
                <a:moveTo>
                  <a:pt x="337713" y="383784"/>
                </a:moveTo>
                <a:cubicBezTo>
                  <a:pt x="388885" y="383784"/>
                  <a:pt x="435792" y="392313"/>
                  <a:pt x="478434" y="405106"/>
                </a:cubicBezTo>
                <a:cubicBezTo>
                  <a:pt x="538134" y="422163"/>
                  <a:pt x="597834" y="447748"/>
                  <a:pt x="644741" y="486127"/>
                </a:cubicBezTo>
                <a:cubicBezTo>
                  <a:pt x="655402" y="494656"/>
                  <a:pt x="663930" y="505316"/>
                  <a:pt x="669794" y="517043"/>
                </a:cubicBezTo>
                <a:lnTo>
                  <a:pt x="675426" y="540235"/>
                </a:lnTo>
                <a:lnTo>
                  <a:pt x="643287" y="579188"/>
                </a:lnTo>
                <a:cubicBezTo>
                  <a:pt x="565084" y="657391"/>
                  <a:pt x="457047" y="705761"/>
                  <a:pt x="337713" y="705761"/>
                </a:cubicBezTo>
                <a:cubicBezTo>
                  <a:pt x="218379" y="705761"/>
                  <a:pt x="110342" y="657391"/>
                  <a:pt x="32139" y="579188"/>
                </a:cubicBezTo>
                <a:lnTo>
                  <a:pt x="0" y="540235"/>
                </a:lnTo>
                <a:lnTo>
                  <a:pt x="5633" y="517043"/>
                </a:lnTo>
                <a:cubicBezTo>
                  <a:pt x="11496" y="505316"/>
                  <a:pt x="20025" y="494656"/>
                  <a:pt x="30685" y="486127"/>
                </a:cubicBezTo>
                <a:cubicBezTo>
                  <a:pt x="77592" y="452013"/>
                  <a:pt x="137292" y="422163"/>
                  <a:pt x="196992" y="405106"/>
                </a:cubicBezTo>
                <a:cubicBezTo>
                  <a:pt x="243899" y="392313"/>
                  <a:pt x="290806" y="383784"/>
                  <a:pt x="337713" y="383784"/>
                </a:cubicBezTo>
                <a:close/>
                <a:moveTo>
                  <a:pt x="337713" y="0"/>
                </a:moveTo>
                <a:cubicBezTo>
                  <a:pt x="431917" y="0"/>
                  <a:pt x="508284" y="76368"/>
                  <a:pt x="508284" y="170571"/>
                </a:cubicBezTo>
                <a:cubicBezTo>
                  <a:pt x="508284" y="264775"/>
                  <a:pt x="431917" y="341142"/>
                  <a:pt x="337713" y="341142"/>
                </a:cubicBezTo>
                <a:cubicBezTo>
                  <a:pt x="243510" y="341142"/>
                  <a:pt x="167142" y="264775"/>
                  <a:pt x="167142" y="170571"/>
                </a:cubicBezTo>
                <a:cubicBezTo>
                  <a:pt x="167142" y="76368"/>
                  <a:pt x="243510" y="0"/>
                  <a:pt x="337713" y="0"/>
                </a:cubicBezTo>
                <a:close/>
              </a:path>
            </a:pathLst>
          </a:custGeom>
          <a:solidFill>
            <a:schemeClr val="accent1">
              <a:lumMod val="8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3C1469A9-4FEA-D574-F241-1F9B35D907E8}"/>
              </a:ext>
            </a:extLst>
          </p:cNvPr>
          <p:cNvSpPr/>
          <p:nvPr/>
        </p:nvSpPr>
        <p:spPr>
          <a:xfrm>
            <a:off x="7172363" y="4469891"/>
            <a:ext cx="742743" cy="74274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61">
            <a:extLst>
              <a:ext uri="{FF2B5EF4-FFF2-40B4-BE49-F238E27FC236}">
                <a16:creationId xmlns:a16="http://schemas.microsoft.com/office/drawing/2014/main" id="{2F79E429-9FF3-BE92-9580-83665A9D5E31}"/>
              </a:ext>
            </a:extLst>
          </p:cNvPr>
          <p:cNvSpPr/>
          <p:nvPr/>
        </p:nvSpPr>
        <p:spPr>
          <a:xfrm>
            <a:off x="7196483" y="4494011"/>
            <a:ext cx="694504" cy="6945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자유형: 도형 63">
            <a:extLst>
              <a:ext uri="{FF2B5EF4-FFF2-40B4-BE49-F238E27FC236}">
                <a16:creationId xmlns:a16="http://schemas.microsoft.com/office/drawing/2014/main" id="{72A4E322-5193-BFF7-5DBC-E23ADFFC44EA}"/>
              </a:ext>
            </a:extLst>
          </p:cNvPr>
          <p:cNvSpPr/>
          <p:nvPr/>
        </p:nvSpPr>
        <p:spPr>
          <a:xfrm>
            <a:off x="7272365" y="4621401"/>
            <a:ext cx="542738" cy="567113"/>
          </a:xfrm>
          <a:custGeom>
            <a:avLst/>
            <a:gdLst>
              <a:gd name="connsiteX0" fmla="*/ 337713 w 675426"/>
              <a:gd name="connsiteY0" fmla="*/ 383784 h 705761"/>
              <a:gd name="connsiteX1" fmla="*/ 478434 w 675426"/>
              <a:gd name="connsiteY1" fmla="*/ 405106 h 705761"/>
              <a:gd name="connsiteX2" fmla="*/ 644741 w 675426"/>
              <a:gd name="connsiteY2" fmla="*/ 486127 h 705761"/>
              <a:gd name="connsiteX3" fmla="*/ 669794 w 675426"/>
              <a:gd name="connsiteY3" fmla="*/ 517043 h 705761"/>
              <a:gd name="connsiteX4" fmla="*/ 675426 w 675426"/>
              <a:gd name="connsiteY4" fmla="*/ 540235 h 705761"/>
              <a:gd name="connsiteX5" fmla="*/ 643287 w 675426"/>
              <a:gd name="connsiteY5" fmla="*/ 579188 h 705761"/>
              <a:gd name="connsiteX6" fmla="*/ 337713 w 675426"/>
              <a:gd name="connsiteY6" fmla="*/ 705761 h 705761"/>
              <a:gd name="connsiteX7" fmla="*/ 32139 w 675426"/>
              <a:gd name="connsiteY7" fmla="*/ 579188 h 705761"/>
              <a:gd name="connsiteX8" fmla="*/ 0 w 675426"/>
              <a:gd name="connsiteY8" fmla="*/ 540235 h 705761"/>
              <a:gd name="connsiteX9" fmla="*/ 5633 w 675426"/>
              <a:gd name="connsiteY9" fmla="*/ 517043 h 705761"/>
              <a:gd name="connsiteX10" fmla="*/ 30685 w 675426"/>
              <a:gd name="connsiteY10" fmla="*/ 486127 h 705761"/>
              <a:gd name="connsiteX11" fmla="*/ 196992 w 675426"/>
              <a:gd name="connsiteY11" fmla="*/ 405106 h 705761"/>
              <a:gd name="connsiteX12" fmla="*/ 337713 w 675426"/>
              <a:gd name="connsiteY12" fmla="*/ 383784 h 705761"/>
              <a:gd name="connsiteX13" fmla="*/ 337713 w 675426"/>
              <a:gd name="connsiteY13" fmla="*/ 0 h 705761"/>
              <a:gd name="connsiteX14" fmla="*/ 508284 w 675426"/>
              <a:gd name="connsiteY14" fmla="*/ 170571 h 705761"/>
              <a:gd name="connsiteX15" fmla="*/ 337713 w 675426"/>
              <a:gd name="connsiteY15" fmla="*/ 341142 h 705761"/>
              <a:gd name="connsiteX16" fmla="*/ 167142 w 675426"/>
              <a:gd name="connsiteY16" fmla="*/ 170571 h 705761"/>
              <a:gd name="connsiteX17" fmla="*/ 337713 w 675426"/>
              <a:gd name="connsiteY17" fmla="*/ 0 h 70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5426" h="705761">
                <a:moveTo>
                  <a:pt x="337713" y="383784"/>
                </a:moveTo>
                <a:cubicBezTo>
                  <a:pt x="388885" y="383784"/>
                  <a:pt x="435792" y="392313"/>
                  <a:pt x="478434" y="405106"/>
                </a:cubicBezTo>
                <a:cubicBezTo>
                  <a:pt x="538134" y="422163"/>
                  <a:pt x="597834" y="447748"/>
                  <a:pt x="644741" y="486127"/>
                </a:cubicBezTo>
                <a:cubicBezTo>
                  <a:pt x="655402" y="494656"/>
                  <a:pt x="663930" y="505316"/>
                  <a:pt x="669794" y="517043"/>
                </a:cubicBezTo>
                <a:lnTo>
                  <a:pt x="675426" y="540235"/>
                </a:lnTo>
                <a:lnTo>
                  <a:pt x="643287" y="579188"/>
                </a:lnTo>
                <a:cubicBezTo>
                  <a:pt x="565084" y="657391"/>
                  <a:pt x="457047" y="705761"/>
                  <a:pt x="337713" y="705761"/>
                </a:cubicBezTo>
                <a:cubicBezTo>
                  <a:pt x="218379" y="705761"/>
                  <a:pt x="110342" y="657391"/>
                  <a:pt x="32139" y="579188"/>
                </a:cubicBezTo>
                <a:lnTo>
                  <a:pt x="0" y="540235"/>
                </a:lnTo>
                <a:lnTo>
                  <a:pt x="5633" y="517043"/>
                </a:lnTo>
                <a:cubicBezTo>
                  <a:pt x="11496" y="505316"/>
                  <a:pt x="20025" y="494656"/>
                  <a:pt x="30685" y="486127"/>
                </a:cubicBezTo>
                <a:cubicBezTo>
                  <a:pt x="77592" y="452013"/>
                  <a:pt x="137292" y="422163"/>
                  <a:pt x="196992" y="405106"/>
                </a:cubicBezTo>
                <a:cubicBezTo>
                  <a:pt x="243899" y="392313"/>
                  <a:pt x="290806" y="383784"/>
                  <a:pt x="337713" y="383784"/>
                </a:cubicBezTo>
                <a:close/>
                <a:moveTo>
                  <a:pt x="337713" y="0"/>
                </a:moveTo>
                <a:cubicBezTo>
                  <a:pt x="431917" y="0"/>
                  <a:pt x="508284" y="76368"/>
                  <a:pt x="508284" y="170571"/>
                </a:cubicBezTo>
                <a:cubicBezTo>
                  <a:pt x="508284" y="264775"/>
                  <a:pt x="431917" y="341142"/>
                  <a:pt x="337713" y="341142"/>
                </a:cubicBezTo>
                <a:cubicBezTo>
                  <a:pt x="243510" y="341142"/>
                  <a:pt x="167142" y="264775"/>
                  <a:pt x="167142" y="170571"/>
                </a:cubicBezTo>
                <a:cubicBezTo>
                  <a:pt x="167142" y="76368"/>
                  <a:pt x="243510" y="0"/>
                  <a:pt x="337713" y="0"/>
                </a:cubicBezTo>
                <a:close/>
              </a:path>
            </a:pathLst>
          </a:custGeom>
          <a:solidFill>
            <a:schemeClr val="accent1">
              <a:lumMod val="8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6" name="타원 65">
            <a:extLst>
              <a:ext uri="{FF2B5EF4-FFF2-40B4-BE49-F238E27FC236}">
                <a16:creationId xmlns:a16="http://schemas.microsoft.com/office/drawing/2014/main" id="{B257E335-2FE9-05C2-27FC-C8F119C5DEEA}"/>
              </a:ext>
            </a:extLst>
          </p:cNvPr>
          <p:cNvSpPr/>
          <p:nvPr/>
        </p:nvSpPr>
        <p:spPr>
          <a:xfrm>
            <a:off x="9396760" y="4469891"/>
            <a:ext cx="742743" cy="74274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70833F9D-E405-5327-B7BA-D1EADABD8D93}"/>
              </a:ext>
            </a:extLst>
          </p:cNvPr>
          <p:cNvSpPr/>
          <p:nvPr/>
        </p:nvSpPr>
        <p:spPr>
          <a:xfrm>
            <a:off x="9420880" y="4494011"/>
            <a:ext cx="694504" cy="6945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자유형: 도형 72">
            <a:extLst>
              <a:ext uri="{FF2B5EF4-FFF2-40B4-BE49-F238E27FC236}">
                <a16:creationId xmlns:a16="http://schemas.microsoft.com/office/drawing/2014/main" id="{C58BC8D3-76E5-A80F-6F1A-78192344D7F6}"/>
              </a:ext>
            </a:extLst>
          </p:cNvPr>
          <p:cNvSpPr/>
          <p:nvPr/>
        </p:nvSpPr>
        <p:spPr>
          <a:xfrm>
            <a:off x="9496762" y="4621401"/>
            <a:ext cx="542738" cy="567113"/>
          </a:xfrm>
          <a:custGeom>
            <a:avLst/>
            <a:gdLst>
              <a:gd name="connsiteX0" fmla="*/ 337713 w 675426"/>
              <a:gd name="connsiteY0" fmla="*/ 383784 h 705761"/>
              <a:gd name="connsiteX1" fmla="*/ 478434 w 675426"/>
              <a:gd name="connsiteY1" fmla="*/ 405106 h 705761"/>
              <a:gd name="connsiteX2" fmla="*/ 644741 w 675426"/>
              <a:gd name="connsiteY2" fmla="*/ 486127 h 705761"/>
              <a:gd name="connsiteX3" fmla="*/ 669794 w 675426"/>
              <a:gd name="connsiteY3" fmla="*/ 517043 h 705761"/>
              <a:gd name="connsiteX4" fmla="*/ 675426 w 675426"/>
              <a:gd name="connsiteY4" fmla="*/ 540235 h 705761"/>
              <a:gd name="connsiteX5" fmla="*/ 643287 w 675426"/>
              <a:gd name="connsiteY5" fmla="*/ 579188 h 705761"/>
              <a:gd name="connsiteX6" fmla="*/ 337713 w 675426"/>
              <a:gd name="connsiteY6" fmla="*/ 705761 h 705761"/>
              <a:gd name="connsiteX7" fmla="*/ 32139 w 675426"/>
              <a:gd name="connsiteY7" fmla="*/ 579188 h 705761"/>
              <a:gd name="connsiteX8" fmla="*/ 0 w 675426"/>
              <a:gd name="connsiteY8" fmla="*/ 540235 h 705761"/>
              <a:gd name="connsiteX9" fmla="*/ 5633 w 675426"/>
              <a:gd name="connsiteY9" fmla="*/ 517043 h 705761"/>
              <a:gd name="connsiteX10" fmla="*/ 30685 w 675426"/>
              <a:gd name="connsiteY10" fmla="*/ 486127 h 705761"/>
              <a:gd name="connsiteX11" fmla="*/ 196992 w 675426"/>
              <a:gd name="connsiteY11" fmla="*/ 405106 h 705761"/>
              <a:gd name="connsiteX12" fmla="*/ 337713 w 675426"/>
              <a:gd name="connsiteY12" fmla="*/ 383784 h 705761"/>
              <a:gd name="connsiteX13" fmla="*/ 337713 w 675426"/>
              <a:gd name="connsiteY13" fmla="*/ 0 h 705761"/>
              <a:gd name="connsiteX14" fmla="*/ 508284 w 675426"/>
              <a:gd name="connsiteY14" fmla="*/ 170571 h 705761"/>
              <a:gd name="connsiteX15" fmla="*/ 337713 w 675426"/>
              <a:gd name="connsiteY15" fmla="*/ 341142 h 705761"/>
              <a:gd name="connsiteX16" fmla="*/ 167142 w 675426"/>
              <a:gd name="connsiteY16" fmla="*/ 170571 h 705761"/>
              <a:gd name="connsiteX17" fmla="*/ 337713 w 675426"/>
              <a:gd name="connsiteY17" fmla="*/ 0 h 70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5426" h="705761">
                <a:moveTo>
                  <a:pt x="337713" y="383784"/>
                </a:moveTo>
                <a:cubicBezTo>
                  <a:pt x="388885" y="383784"/>
                  <a:pt x="435792" y="392313"/>
                  <a:pt x="478434" y="405106"/>
                </a:cubicBezTo>
                <a:cubicBezTo>
                  <a:pt x="538134" y="422163"/>
                  <a:pt x="597834" y="447748"/>
                  <a:pt x="644741" y="486127"/>
                </a:cubicBezTo>
                <a:cubicBezTo>
                  <a:pt x="655402" y="494656"/>
                  <a:pt x="663930" y="505316"/>
                  <a:pt x="669794" y="517043"/>
                </a:cubicBezTo>
                <a:lnTo>
                  <a:pt x="675426" y="540235"/>
                </a:lnTo>
                <a:lnTo>
                  <a:pt x="643287" y="579188"/>
                </a:lnTo>
                <a:cubicBezTo>
                  <a:pt x="565084" y="657391"/>
                  <a:pt x="457047" y="705761"/>
                  <a:pt x="337713" y="705761"/>
                </a:cubicBezTo>
                <a:cubicBezTo>
                  <a:pt x="218379" y="705761"/>
                  <a:pt x="110342" y="657391"/>
                  <a:pt x="32139" y="579188"/>
                </a:cubicBezTo>
                <a:lnTo>
                  <a:pt x="0" y="540235"/>
                </a:lnTo>
                <a:lnTo>
                  <a:pt x="5633" y="517043"/>
                </a:lnTo>
                <a:cubicBezTo>
                  <a:pt x="11496" y="505316"/>
                  <a:pt x="20025" y="494656"/>
                  <a:pt x="30685" y="486127"/>
                </a:cubicBezTo>
                <a:cubicBezTo>
                  <a:pt x="77592" y="452013"/>
                  <a:pt x="137292" y="422163"/>
                  <a:pt x="196992" y="405106"/>
                </a:cubicBezTo>
                <a:cubicBezTo>
                  <a:pt x="243899" y="392313"/>
                  <a:pt x="290806" y="383784"/>
                  <a:pt x="337713" y="383784"/>
                </a:cubicBezTo>
                <a:close/>
                <a:moveTo>
                  <a:pt x="337713" y="0"/>
                </a:moveTo>
                <a:cubicBezTo>
                  <a:pt x="431917" y="0"/>
                  <a:pt x="508284" y="76368"/>
                  <a:pt x="508284" y="170571"/>
                </a:cubicBezTo>
                <a:cubicBezTo>
                  <a:pt x="508284" y="264775"/>
                  <a:pt x="431917" y="341142"/>
                  <a:pt x="337713" y="341142"/>
                </a:cubicBezTo>
                <a:cubicBezTo>
                  <a:pt x="243510" y="341142"/>
                  <a:pt x="167142" y="264775"/>
                  <a:pt x="167142" y="170571"/>
                </a:cubicBezTo>
                <a:cubicBezTo>
                  <a:pt x="167142" y="76368"/>
                  <a:pt x="243510" y="0"/>
                  <a:pt x="337713" y="0"/>
                </a:cubicBezTo>
                <a:close/>
              </a:path>
            </a:pathLst>
          </a:custGeom>
          <a:solidFill>
            <a:schemeClr val="accent1">
              <a:lumMod val="8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81035007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3CF29D-F51D-3065-0A9C-50E7563616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9B233C6E-283A-C7A6-5F7D-91293AA3D6C4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CDA0301-AB9E-1DB3-6011-4D2B77B4A739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EC02413B-8F92-7590-859C-992AD7D39A07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0AE7F47-AF14-75DE-79A2-DBBA1CBA165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36DEE2E-93B4-8B5C-85B3-BD626860A7B4}"/>
              </a:ext>
            </a:extLst>
          </p:cNvPr>
          <p:cNvSpPr txBox="1"/>
          <p:nvPr/>
        </p:nvSpPr>
        <p:spPr>
          <a:xfrm>
            <a:off x="5304485" y="237507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673186E-EB81-A27E-696E-3C832FCB390E}"/>
              </a:ext>
            </a:extLst>
          </p:cNvPr>
          <p:cNvSpPr txBox="1"/>
          <p:nvPr/>
        </p:nvSpPr>
        <p:spPr>
          <a:xfrm>
            <a:off x="5304484" y="2685669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29" name="화살표: 오른쪽 28">
            <a:extLst>
              <a:ext uri="{FF2B5EF4-FFF2-40B4-BE49-F238E27FC236}">
                <a16:creationId xmlns:a16="http://schemas.microsoft.com/office/drawing/2014/main" id="{AFBC47B2-1F21-2274-BA1C-29EA2DBFDDC3}"/>
              </a:ext>
            </a:extLst>
          </p:cNvPr>
          <p:cNvSpPr/>
          <p:nvPr/>
        </p:nvSpPr>
        <p:spPr>
          <a:xfrm>
            <a:off x="4209590" y="2739338"/>
            <a:ext cx="360606" cy="296198"/>
          </a:xfrm>
          <a:prstGeom prst="rightArrow">
            <a:avLst/>
          </a:prstGeom>
          <a:solidFill>
            <a:srgbClr val="C8C8C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5802A3F-3B08-6460-4AD3-C5C2E77A7033}"/>
              </a:ext>
            </a:extLst>
          </p:cNvPr>
          <p:cNvSpPr txBox="1"/>
          <p:nvPr/>
        </p:nvSpPr>
        <p:spPr>
          <a:xfrm>
            <a:off x="5304485" y="412799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3BD0B95-9190-BBCE-F014-E972713CAC70}"/>
              </a:ext>
            </a:extLst>
          </p:cNvPr>
          <p:cNvSpPr txBox="1"/>
          <p:nvPr/>
        </p:nvSpPr>
        <p:spPr>
          <a:xfrm>
            <a:off x="5304484" y="4438585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4" name="화살표: 오른쪽 33">
            <a:extLst>
              <a:ext uri="{FF2B5EF4-FFF2-40B4-BE49-F238E27FC236}">
                <a16:creationId xmlns:a16="http://schemas.microsoft.com/office/drawing/2014/main" id="{13D76D92-3595-A8B2-79E1-D3B2D162DB4F}"/>
              </a:ext>
            </a:extLst>
          </p:cNvPr>
          <p:cNvSpPr/>
          <p:nvPr/>
        </p:nvSpPr>
        <p:spPr>
          <a:xfrm>
            <a:off x="4209590" y="4492255"/>
            <a:ext cx="360606" cy="296198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2BBB6A4F-F740-0604-21DE-39A88CEB81CE}"/>
              </a:ext>
            </a:extLst>
          </p:cNvPr>
          <p:cNvGrpSpPr/>
          <p:nvPr/>
        </p:nvGrpSpPr>
        <p:grpSpPr>
          <a:xfrm>
            <a:off x="1258074" y="1808163"/>
            <a:ext cx="2194076" cy="2194076"/>
            <a:chOff x="549290" y="1440538"/>
            <a:chExt cx="2194076" cy="2194076"/>
          </a:xfrm>
        </p:grpSpPr>
        <p:sp>
          <p:nvSpPr>
            <p:cNvPr id="9" name="타원 8">
              <a:extLst>
                <a:ext uri="{FF2B5EF4-FFF2-40B4-BE49-F238E27FC236}">
                  <a16:creationId xmlns:a16="http://schemas.microsoft.com/office/drawing/2014/main" id="{9B774BAC-E523-A863-3E7F-247CF32851E2}"/>
                </a:ext>
              </a:extLst>
            </p:cNvPr>
            <p:cNvSpPr/>
            <p:nvPr/>
          </p:nvSpPr>
          <p:spPr>
            <a:xfrm>
              <a:off x="549290" y="1440538"/>
              <a:ext cx="2194076" cy="2194076"/>
            </a:xfrm>
            <a:prstGeom prst="ellipse">
              <a:avLst/>
            </a:prstGeom>
            <a:solidFill>
              <a:schemeClr val="accent1">
                <a:lumMod val="75000"/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BECE051-E585-5EF8-AD8C-274D36C5ED5E}"/>
                </a:ext>
              </a:extLst>
            </p:cNvPr>
            <p:cNvSpPr txBox="1"/>
            <p:nvPr/>
          </p:nvSpPr>
          <p:spPr>
            <a:xfrm>
              <a:off x="1186756" y="2599236"/>
              <a:ext cx="944168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>
                <a:defRPr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defRPr>
              </a:lvl1pPr>
            </a:lstStyle>
            <a:p>
              <a:pPr algn="ctr"/>
              <a:r>
                <a:rPr lang="ko-KR" altLang="en-US">
                  <a:solidFill>
                    <a:schemeClr val="accent1"/>
                  </a:solidFill>
                  <a:latin typeface="나눔스퀘어 네오 Heavy" panose="00000A00000000000000" pitchFamily="2" charset="-127"/>
                  <a:ea typeface="나눔스퀘어 네오 Heavy" panose="00000A00000000000000" pitchFamily="2" charset="-127"/>
                </a:rPr>
                <a:t>중요 키워드</a:t>
              </a:r>
              <a:endParaRPr lang="en-US" altLang="ko-KR"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endParaRPr>
            </a:p>
          </p:txBody>
        </p:sp>
        <p:pic>
          <p:nvPicPr>
            <p:cNvPr id="14" name="그래픽 13" descr="가로 막대형 차트 단색으로 채워진">
              <a:extLst>
                <a:ext uri="{FF2B5EF4-FFF2-40B4-BE49-F238E27FC236}">
                  <a16:creationId xmlns:a16="http://schemas.microsoft.com/office/drawing/2014/main" id="{87365B8C-75DC-4A54-63CD-6CC9804411D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386688" y="1999599"/>
              <a:ext cx="514450" cy="514450"/>
            </a:xfrm>
            <a:prstGeom prst="rect">
              <a:avLst/>
            </a:prstGeom>
          </p:spPr>
        </p:pic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E3028648-B054-1E6E-E892-08D8616051B9}"/>
              </a:ext>
            </a:extLst>
          </p:cNvPr>
          <p:cNvGrpSpPr/>
          <p:nvPr/>
        </p:nvGrpSpPr>
        <p:grpSpPr>
          <a:xfrm>
            <a:off x="1255659" y="3464262"/>
            <a:ext cx="2194076" cy="2194076"/>
            <a:chOff x="3050231" y="2235439"/>
            <a:chExt cx="1656268" cy="1656268"/>
          </a:xfrm>
        </p:grpSpPr>
        <p:sp>
          <p:nvSpPr>
            <p:cNvPr id="10" name="타원 9">
              <a:extLst>
                <a:ext uri="{FF2B5EF4-FFF2-40B4-BE49-F238E27FC236}">
                  <a16:creationId xmlns:a16="http://schemas.microsoft.com/office/drawing/2014/main" id="{36C02F2C-521D-CD0F-21FA-6D4928825272}"/>
                </a:ext>
              </a:extLst>
            </p:cNvPr>
            <p:cNvSpPr/>
            <p:nvPr/>
          </p:nvSpPr>
          <p:spPr>
            <a:xfrm>
              <a:off x="3050231" y="2235439"/>
              <a:ext cx="1656268" cy="1656268"/>
            </a:xfrm>
            <a:prstGeom prst="ellipse">
              <a:avLst/>
            </a:prstGeom>
            <a:solidFill>
              <a:schemeClr val="accent3">
                <a:alpha val="85000"/>
              </a:schemeClr>
            </a:solidFill>
            <a:ln>
              <a:noFill/>
            </a:ln>
            <a:effectLst>
              <a:outerShdw blurRad="1270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20" name="그래픽 19" descr="말풍선 단색으로 채워진">
              <a:extLst>
                <a:ext uri="{FF2B5EF4-FFF2-40B4-BE49-F238E27FC236}">
                  <a16:creationId xmlns:a16="http://schemas.microsoft.com/office/drawing/2014/main" id="{F91C45A0-8451-AE97-0E5C-66A696832F5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654080" y="2658307"/>
              <a:ext cx="448567" cy="448567"/>
            </a:xfrm>
            <a:prstGeom prst="rect">
              <a:avLst/>
            </a:prstGeom>
          </p:spPr>
        </p:pic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69DF65C-D9CC-4795-34CF-02AC44DF9B11}"/>
                </a:ext>
              </a:extLst>
            </p:cNvPr>
            <p:cNvSpPr txBox="1"/>
            <p:nvPr/>
          </p:nvSpPr>
          <p:spPr>
            <a:xfrm>
              <a:off x="3385198" y="3106874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>
                <a:defRPr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defRPr>
              </a:lvl1pPr>
            </a:lstStyle>
            <a:p>
              <a:pPr algn="ctr"/>
              <a:r>
                <a:rPr lang="ko-KR" altLang="en-US">
                  <a:solidFill>
                    <a:schemeClr val="accent1"/>
                  </a:solidFill>
                  <a:latin typeface="나눔스퀘어 네오 Heavy" panose="00000A00000000000000" pitchFamily="2" charset="-127"/>
                  <a:ea typeface="나눔스퀘어 네오 Heavy" panose="00000A00000000000000" pitchFamily="2" charset="-127"/>
                </a:rPr>
                <a:t>중요 키워드</a:t>
              </a:r>
              <a:endParaRPr lang="en-US" altLang="ko-KR"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B0193904-149B-B45E-EE86-BBBD468A729E}"/>
              </a:ext>
            </a:extLst>
          </p:cNvPr>
          <p:cNvSpPr txBox="1"/>
          <p:nvPr/>
        </p:nvSpPr>
        <p:spPr>
          <a:xfrm>
            <a:off x="9986015" y="2781993"/>
            <a:ext cx="662041" cy="677108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algn="r"/>
            <a:r>
              <a:rPr lang="en-US" altLang="ko-KR" sz="4400" spc="-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C8C8C8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20</a:t>
            </a:r>
            <a:endParaRPr lang="ko-KR" altLang="en-US" sz="4400" spc="-6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C8C8C8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E84B8B9-F40D-6446-6F1A-96175AA519F7}"/>
              </a:ext>
            </a:extLst>
          </p:cNvPr>
          <p:cNvSpPr txBox="1"/>
          <p:nvPr/>
        </p:nvSpPr>
        <p:spPr>
          <a:xfrm>
            <a:off x="10743306" y="3120547"/>
            <a:ext cx="222818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C8C8C8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%</a:t>
            </a:r>
            <a:endParaRPr lang="ko-KR" altLang="en-US" sz="54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C8C8C8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9350B71-76DA-A034-BF34-243634B471BC}"/>
              </a:ext>
            </a:extLst>
          </p:cNvPr>
          <p:cNvSpPr txBox="1"/>
          <p:nvPr/>
        </p:nvSpPr>
        <p:spPr>
          <a:xfrm>
            <a:off x="9963573" y="4542779"/>
            <a:ext cx="684483" cy="677108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algn="r"/>
            <a:r>
              <a:rPr lang="en-US" altLang="ko-KR" sz="4400" spc="-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80</a:t>
            </a:r>
            <a:endParaRPr lang="ko-KR" altLang="en-US" sz="4400" spc="-6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30FE66DF-B33C-03F5-E071-DAC49EA10BC2}"/>
              </a:ext>
            </a:extLst>
          </p:cNvPr>
          <p:cNvSpPr txBox="1"/>
          <p:nvPr/>
        </p:nvSpPr>
        <p:spPr>
          <a:xfrm>
            <a:off x="10743306" y="4881333"/>
            <a:ext cx="222818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%</a:t>
            </a:r>
            <a:endParaRPr lang="ko-KR" altLang="en-US" sz="54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53" name="직선 연결선 52">
            <a:extLst>
              <a:ext uri="{FF2B5EF4-FFF2-40B4-BE49-F238E27FC236}">
                <a16:creationId xmlns:a16="http://schemas.microsoft.com/office/drawing/2014/main" id="{0D719442-9CA7-B5F4-2E65-0ADCCE872C74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7387C2EF-7351-1E3C-07FA-972F6CF6A010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57" name="슬라이드 번호 개체 틀 1">
            <a:extLst>
              <a:ext uri="{FF2B5EF4-FFF2-40B4-BE49-F238E27FC236}">
                <a16:creationId xmlns:a16="http://schemas.microsoft.com/office/drawing/2014/main" id="{C48629AE-C2EB-64CF-18B5-E377D182CA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151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675313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그림 개체 틀 22" descr="의류, 사람, 야외, 건물이(가) 표시된 사진&#10;&#10;자동 생성된 설명">
            <a:extLst>
              <a:ext uri="{FF2B5EF4-FFF2-40B4-BE49-F238E27FC236}">
                <a16:creationId xmlns:a16="http://schemas.microsoft.com/office/drawing/2014/main" id="{B9FF90FD-357B-D7AF-155B-FB4A212EACD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37" r="137"/>
          <a:stretch/>
        </p:blipFill>
        <p:spPr>
          <a:xfrm>
            <a:off x="6276975" y="2446338"/>
            <a:ext cx="3505200" cy="1738312"/>
          </a:xfrm>
          <a:custGeom>
            <a:avLst/>
            <a:gdLst>
              <a:gd name="connsiteX0" fmla="*/ 0 w 3505200"/>
              <a:gd name="connsiteY0" fmla="*/ 0 h 1737633"/>
              <a:gd name="connsiteX1" fmla="*/ 3505200 w 3505200"/>
              <a:gd name="connsiteY1" fmla="*/ 0 h 1737633"/>
              <a:gd name="connsiteX2" fmla="*/ 3505200 w 3505200"/>
              <a:gd name="connsiteY2" fmla="*/ 1737633 h 1737633"/>
              <a:gd name="connsiteX3" fmla="*/ 0 w 3505200"/>
              <a:gd name="connsiteY3" fmla="*/ 1737633 h 173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5200" h="1737633">
                <a:moveTo>
                  <a:pt x="0" y="0"/>
                </a:moveTo>
                <a:lnTo>
                  <a:pt x="3505200" y="0"/>
                </a:lnTo>
                <a:lnTo>
                  <a:pt x="3505200" y="1737633"/>
                </a:lnTo>
                <a:lnTo>
                  <a:pt x="0" y="1737633"/>
                </a:lnTo>
                <a:close/>
              </a:path>
            </a:pathLst>
          </a:custGeom>
        </p:spPr>
      </p:pic>
      <p:pic>
        <p:nvPicPr>
          <p:cNvPr id="20" name="그림 개체 틀 19" descr="의류, 사람, 가구, 실내이(가) 표시된 사진&#10;&#10;자동 생성된 설명">
            <a:extLst>
              <a:ext uri="{FF2B5EF4-FFF2-40B4-BE49-F238E27FC236}">
                <a16:creationId xmlns:a16="http://schemas.microsoft.com/office/drawing/2014/main" id="{34E73E2F-3598-F54A-D4A6-F4ACCBBD09F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37" r="137"/>
          <a:stretch/>
        </p:blipFill>
        <p:spPr>
          <a:xfrm>
            <a:off x="2409825" y="2446338"/>
            <a:ext cx="3505200" cy="1738312"/>
          </a:xfrm>
          <a:prstGeom prst="rect">
            <a:avLst/>
          </a:prstGeom>
        </p:spPr>
      </p:pic>
      <p:pic>
        <p:nvPicPr>
          <p:cNvPr id="19" name="그림 개체 틀 18" descr="사람, 의류, 인간의 얼굴, 실내이(가) 표시된 사진&#10;&#10;자동 생성된 설명">
            <a:extLst>
              <a:ext uri="{FF2B5EF4-FFF2-40B4-BE49-F238E27FC236}">
                <a16:creationId xmlns:a16="http://schemas.microsoft.com/office/drawing/2014/main" id="{0A1D8A71-43AA-C8AB-2E0F-F0ECA58F198E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37" r="137"/>
          <a:stretch/>
        </p:blipFill>
        <p:spPr>
          <a:xfrm>
            <a:off x="6276975" y="4410075"/>
            <a:ext cx="3505200" cy="1738313"/>
          </a:xfrm>
          <a:custGeom>
            <a:avLst/>
            <a:gdLst>
              <a:gd name="connsiteX0" fmla="*/ 0 w 3505200"/>
              <a:gd name="connsiteY0" fmla="*/ 0 h 1737633"/>
              <a:gd name="connsiteX1" fmla="*/ 3505200 w 3505200"/>
              <a:gd name="connsiteY1" fmla="*/ 0 h 1737633"/>
              <a:gd name="connsiteX2" fmla="*/ 3505200 w 3505200"/>
              <a:gd name="connsiteY2" fmla="*/ 1737633 h 1737633"/>
              <a:gd name="connsiteX3" fmla="*/ 0 w 3505200"/>
              <a:gd name="connsiteY3" fmla="*/ 1737633 h 173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5200" h="1737633">
                <a:moveTo>
                  <a:pt x="0" y="0"/>
                </a:moveTo>
                <a:lnTo>
                  <a:pt x="3505200" y="0"/>
                </a:lnTo>
                <a:lnTo>
                  <a:pt x="3505200" y="1737633"/>
                </a:lnTo>
                <a:lnTo>
                  <a:pt x="0" y="1737633"/>
                </a:lnTo>
                <a:close/>
              </a:path>
            </a:pathLst>
          </a:custGeom>
        </p:spPr>
      </p:pic>
      <p:pic>
        <p:nvPicPr>
          <p:cNvPr id="17" name="그림 개체 틀 16" descr="사람, 의류, 인간의 얼굴, 미소이(가) 표시된 사진&#10;&#10;자동 생성된 설명">
            <a:extLst>
              <a:ext uri="{FF2B5EF4-FFF2-40B4-BE49-F238E27FC236}">
                <a16:creationId xmlns:a16="http://schemas.microsoft.com/office/drawing/2014/main" id="{07827F60-961E-D95A-B273-19DFAE27FD32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37" r="137"/>
          <a:stretch/>
        </p:blipFill>
        <p:spPr>
          <a:xfrm>
            <a:off x="2409825" y="4410075"/>
            <a:ext cx="3505200" cy="1738313"/>
          </a:xfrm>
          <a:custGeom>
            <a:avLst/>
            <a:gdLst>
              <a:gd name="connsiteX0" fmla="*/ 0 w 2690648"/>
              <a:gd name="connsiteY0" fmla="*/ 0 h 817960"/>
              <a:gd name="connsiteX1" fmla="*/ 2690648 w 2690648"/>
              <a:gd name="connsiteY1" fmla="*/ 0 h 817960"/>
              <a:gd name="connsiteX2" fmla="*/ 2690648 w 2690648"/>
              <a:gd name="connsiteY2" fmla="*/ 817960 h 817960"/>
              <a:gd name="connsiteX3" fmla="*/ 0 w 2690648"/>
              <a:gd name="connsiteY3" fmla="*/ 817960 h 817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0648" h="817960">
                <a:moveTo>
                  <a:pt x="0" y="0"/>
                </a:moveTo>
                <a:lnTo>
                  <a:pt x="2690648" y="0"/>
                </a:lnTo>
                <a:lnTo>
                  <a:pt x="2690648" y="817960"/>
                </a:lnTo>
                <a:lnTo>
                  <a:pt x="0" y="817960"/>
                </a:lnTo>
                <a:close/>
              </a:path>
            </a:pathLst>
          </a:custGeom>
        </p:spPr>
      </p:pic>
      <p:sp>
        <p:nvSpPr>
          <p:cNvPr id="14" name="직사각형 13">
            <a:extLst>
              <a:ext uri="{FF2B5EF4-FFF2-40B4-BE49-F238E27FC236}">
                <a16:creationId xmlns:a16="http://schemas.microsoft.com/office/drawing/2014/main" id="{51312F2F-68D3-39B8-90AE-A9B999991E71}"/>
              </a:ext>
            </a:extLst>
          </p:cNvPr>
          <p:cNvSpPr/>
          <p:nvPr/>
        </p:nvSpPr>
        <p:spPr>
          <a:xfrm>
            <a:off x="2409633" y="2446332"/>
            <a:ext cx="3505200" cy="1737633"/>
          </a:xfrm>
          <a:prstGeom prst="rect">
            <a:avLst/>
          </a:prstGeom>
          <a:solidFill>
            <a:schemeClr val="accent2">
              <a:lumMod val="75000"/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B83127E2-B8FB-8C0C-C6C1-AF3B1B219C5A}"/>
              </a:ext>
            </a:extLst>
          </p:cNvPr>
          <p:cNvSpPr/>
          <p:nvPr/>
        </p:nvSpPr>
        <p:spPr>
          <a:xfrm>
            <a:off x="6277167" y="2446332"/>
            <a:ext cx="3505200" cy="1737633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8A08AB03-D1DF-F30A-705E-C3B0BBB6B491}"/>
              </a:ext>
            </a:extLst>
          </p:cNvPr>
          <p:cNvSpPr/>
          <p:nvPr/>
        </p:nvSpPr>
        <p:spPr>
          <a:xfrm>
            <a:off x="2409633" y="4410359"/>
            <a:ext cx="3505200" cy="1737633"/>
          </a:xfrm>
          <a:prstGeom prst="rect">
            <a:avLst/>
          </a:prstGeom>
          <a:solidFill>
            <a:schemeClr val="accent2">
              <a:lumMod val="75000"/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D865F711-3AD3-70D4-8D5D-E79A45E673C5}"/>
              </a:ext>
            </a:extLst>
          </p:cNvPr>
          <p:cNvSpPr/>
          <p:nvPr/>
        </p:nvSpPr>
        <p:spPr>
          <a:xfrm>
            <a:off x="6277167" y="4410359"/>
            <a:ext cx="3505200" cy="1737633"/>
          </a:xfrm>
          <a:prstGeom prst="rect">
            <a:avLst/>
          </a:prstGeom>
          <a:solidFill>
            <a:schemeClr val="accent2">
              <a:lumMod val="75000"/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07FCD07-8045-013B-8B71-DCC2B02E94F8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BAEC9D9-BC2C-AD19-A3AE-B9618FFA47FD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4" name="사각형: 둥근 위쪽 모서리 3">
            <a:extLst>
              <a:ext uri="{FF2B5EF4-FFF2-40B4-BE49-F238E27FC236}">
                <a16:creationId xmlns:a16="http://schemas.microsoft.com/office/drawing/2014/main" id="{2A161E08-FDC6-8D00-BC31-4BD1FFC243B2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2069F8A-88D0-3461-8C8D-BCA92F6B75A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72EC821-0530-E089-67A9-0EBC4568632A}"/>
              </a:ext>
            </a:extLst>
          </p:cNvPr>
          <p:cNvSpPr txBox="1"/>
          <p:nvPr/>
        </p:nvSpPr>
        <p:spPr>
          <a:xfrm>
            <a:off x="4492808" y="3545097"/>
            <a:ext cx="125835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10.5%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22D4226-F736-DC60-3D9E-2EAF7A094D75}"/>
              </a:ext>
            </a:extLst>
          </p:cNvPr>
          <p:cNvSpPr txBox="1"/>
          <p:nvPr/>
        </p:nvSpPr>
        <p:spPr>
          <a:xfrm>
            <a:off x="2620374" y="2603579"/>
            <a:ext cx="407163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en-US" altLang="ko-KR"/>
              <a:t>10</a:t>
            </a:r>
            <a:r>
              <a:rPr lang="ko-KR" altLang="en-US"/>
              <a:t>대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F5EA257-FB39-0661-D397-9F3558253BB2}"/>
              </a:ext>
            </a:extLst>
          </p:cNvPr>
          <p:cNvSpPr txBox="1"/>
          <p:nvPr/>
        </p:nvSpPr>
        <p:spPr>
          <a:xfrm>
            <a:off x="2620374" y="2884370"/>
            <a:ext cx="210292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410FDF3-3243-5D67-C925-CB6604DC8E1B}"/>
              </a:ext>
            </a:extLst>
          </p:cNvPr>
          <p:cNvSpPr txBox="1"/>
          <p:nvPr/>
        </p:nvSpPr>
        <p:spPr>
          <a:xfrm>
            <a:off x="8324277" y="3548807"/>
            <a:ext cx="133049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64.5%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3DAFF21-9DEB-21D4-E421-2B8DC417DBFB}"/>
              </a:ext>
            </a:extLst>
          </p:cNvPr>
          <p:cNvSpPr txBox="1"/>
          <p:nvPr/>
        </p:nvSpPr>
        <p:spPr>
          <a:xfrm>
            <a:off x="6487909" y="2607289"/>
            <a:ext cx="44723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en-US" altLang="ko-KR"/>
              <a:t>20</a:t>
            </a:r>
            <a:r>
              <a:rPr lang="ko-KR" altLang="en-US"/>
              <a:t>대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A3F362A-2A5C-CC70-911A-8A72D1E312A0}"/>
              </a:ext>
            </a:extLst>
          </p:cNvPr>
          <p:cNvSpPr txBox="1"/>
          <p:nvPr/>
        </p:nvSpPr>
        <p:spPr>
          <a:xfrm>
            <a:off x="6487909" y="2888080"/>
            <a:ext cx="210292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5B84464-0426-5DC3-3C8B-28EDCD2226AD}"/>
              </a:ext>
            </a:extLst>
          </p:cNvPr>
          <p:cNvSpPr txBox="1"/>
          <p:nvPr/>
        </p:nvSpPr>
        <p:spPr>
          <a:xfrm>
            <a:off x="4445522" y="5506109"/>
            <a:ext cx="135293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20.0%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EAA08A3-022B-7F25-0D05-D1F3FC43591A}"/>
              </a:ext>
            </a:extLst>
          </p:cNvPr>
          <p:cNvSpPr txBox="1"/>
          <p:nvPr/>
        </p:nvSpPr>
        <p:spPr>
          <a:xfrm>
            <a:off x="2620376" y="4564591"/>
            <a:ext cx="45204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en-US" altLang="ko-KR"/>
              <a:t>30</a:t>
            </a:r>
            <a:r>
              <a:rPr lang="ko-KR" altLang="en-US"/>
              <a:t>대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1A43F3-CBDD-C44C-8EF1-DACC80D85AAF}"/>
              </a:ext>
            </a:extLst>
          </p:cNvPr>
          <p:cNvSpPr txBox="1"/>
          <p:nvPr/>
        </p:nvSpPr>
        <p:spPr>
          <a:xfrm>
            <a:off x="2620376" y="4845382"/>
            <a:ext cx="210292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9B61D5C-4CA0-EFBB-E5ED-8045EFAF3F62}"/>
              </a:ext>
            </a:extLst>
          </p:cNvPr>
          <p:cNvSpPr txBox="1"/>
          <p:nvPr/>
        </p:nvSpPr>
        <p:spPr>
          <a:xfrm>
            <a:off x="8301835" y="5506109"/>
            <a:ext cx="135293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05.0%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2B74257-E308-04F7-D417-D10C9D95B448}"/>
              </a:ext>
            </a:extLst>
          </p:cNvPr>
          <p:cNvSpPr txBox="1"/>
          <p:nvPr/>
        </p:nvSpPr>
        <p:spPr>
          <a:xfrm>
            <a:off x="6476689" y="4564591"/>
            <a:ext cx="45204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en-US" altLang="ko-KR"/>
              <a:t>40</a:t>
            </a:r>
            <a:r>
              <a:rPr lang="ko-KR" altLang="en-US"/>
              <a:t>대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6E59424-9577-A685-FA56-43926BC7E26F}"/>
              </a:ext>
            </a:extLst>
          </p:cNvPr>
          <p:cNvSpPr txBox="1"/>
          <p:nvPr/>
        </p:nvSpPr>
        <p:spPr>
          <a:xfrm>
            <a:off x="6476689" y="4845382"/>
            <a:ext cx="210292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C1D2D8E-5650-60F5-537D-30DEBD5000D0}"/>
              </a:ext>
            </a:extLst>
          </p:cNvPr>
          <p:cNvSpPr txBox="1"/>
          <p:nvPr/>
        </p:nvSpPr>
        <p:spPr>
          <a:xfrm>
            <a:off x="2409633" y="1628548"/>
            <a:ext cx="3017493" cy="3132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연령대 별 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OTT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서비스 이용 추이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A604AAA-5F16-ACE7-B629-27EC02D8EABA}"/>
              </a:ext>
            </a:extLst>
          </p:cNvPr>
          <p:cNvSpPr txBox="1"/>
          <p:nvPr/>
        </p:nvSpPr>
        <p:spPr>
          <a:xfrm>
            <a:off x="2432041" y="1976345"/>
            <a:ext cx="4039567" cy="24359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14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r>
              <a:rPr lang="en-US" altLang="ko-KR" sz="14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z="14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7B238050-01FB-7DA5-5888-14511BB88A4E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2A64124D-3723-1111-5183-8B6AB7B212C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54" name="슬라이드 번호 개체 틀 1">
            <a:extLst>
              <a:ext uri="{FF2B5EF4-FFF2-40B4-BE49-F238E27FC236}">
                <a16:creationId xmlns:a16="http://schemas.microsoft.com/office/drawing/2014/main" id="{02D5D688-EC2C-1292-21C9-B98FF87B26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152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869357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개체 틀 6" descr="하늘, 타워 블록, 상업용 건물, 구름이(가) 표시된 사진&#10;&#10;자동 생성된 설명">
            <a:extLst>
              <a:ext uri="{FF2B5EF4-FFF2-40B4-BE49-F238E27FC236}">
                <a16:creationId xmlns:a16="http://schemas.microsoft.com/office/drawing/2014/main" id="{E3B5DF48-C48D-2C89-0093-22CC89CE16D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2" r="22"/>
          <a:stretch/>
        </p:blipFill>
        <p:spPr>
          <a:xfrm>
            <a:off x="5041900" y="0"/>
            <a:ext cx="7150100" cy="6858000"/>
          </a:xfrm>
          <a:prstGeom prst="rect">
            <a:avLst/>
          </a:prstGeom>
        </p:spPr>
      </p:pic>
      <p:sp>
        <p:nvSpPr>
          <p:cNvPr id="34" name="직사각형 33">
            <a:extLst>
              <a:ext uri="{FF2B5EF4-FFF2-40B4-BE49-F238E27FC236}">
                <a16:creationId xmlns:a16="http://schemas.microsoft.com/office/drawing/2014/main" id="{2060552A-41CA-5A24-409B-A74207613B9A}"/>
              </a:ext>
            </a:extLst>
          </p:cNvPr>
          <p:cNvSpPr/>
          <p:nvPr/>
        </p:nvSpPr>
        <p:spPr>
          <a:xfrm>
            <a:off x="1551891" y="1583796"/>
            <a:ext cx="1946051" cy="2972409"/>
          </a:xfrm>
          <a:prstGeom prst="rect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68FC034-3CB5-5B35-A719-9FB1232D25E9}"/>
              </a:ext>
            </a:extLst>
          </p:cNvPr>
          <p:cNvSpPr/>
          <p:nvPr/>
        </p:nvSpPr>
        <p:spPr>
          <a:xfrm>
            <a:off x="5041900" y="0"/>
            <a:ext cx="7150100" cy="6858000"/>
          </a:xfrm>
          <a:prstGeom prst="rect">
            <a:avLst/>
          </a:prstGeom>
          <a:solidFill>
            <a:schemeClr val="accent3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F5F12FD-3421-8FD1-8A11-7A9DC6975F30}"/>
              </a:ext>
            </a:extLst>
          </p:cNvPr>
          <p:cNvSpPr txBox="1"/>
          <p:nvPr/>
        </p:nvSpPr>
        <p:spPr>
          <a:xfrm>
            <a:off x="1289695" y="4695967"/>
            <a:ext cx="992579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김이름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15B1499-3B2C-7E52-4862-D79B65D5AC76}"/>
              </a:ext>
            </a:extLst>
          </p:cNvPr>
          <p:cNvSpPr txBox="1"/>
          <p:nvPr/>
        </p:nvSpPr>
        <p:spPr>
          <a:xfrm>
            <a:off x="2443162" y="4858448"/>
            <a:ext cx="1223412" cy="29245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KIM NAME</a:t>
            </a:r>
            <a:endParaRPr lang="ko-KR" altLang="en-US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A6CE6B1-84E7-D77E-CCEB-C3503D018FCF}"/>
              </a:ext>
            </a:extLst>
          </p:cNvPr>
          <p:cNvSpPr txBox="1"/>
          <p:nvPr/>
        </p:nvSpPr>
        <p:spPr>
          <a:xfrm>
            <a:off x="1319586" y="5204653"/>
            <a:ext cx="265458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B65ACAE-9420-F58C-06D2-FD8412087C0A}"/>
              </a:ext>
            </a:extLst>
          </p:cNvPr>
          <p:cNvSpPr txBox="1"/>
          <p:nvPr/>
        </p:nvSpPr>
        <p:spPr>
          <a:xfrm>
            <a:off x="7031685" y="138885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7507D67-1AAB-ACDD-A46C-C893833997D2}"/>
              </a:ext>
            </a:extLst>
          </p:cNvPr>
          <p:cNvSpPr txBox="1"/>
          <p:nvPr/>
        </p:nvSpPr>
        <p:spPr>
          <a:xfrm>
            <a:off x="7031684" y="1699448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</a:t>
            </a:r>
            <a:r>
              <a:rPr lang="ko-KR" altLang="en-US" err="1">
                <a:solidFill>
                  <a:schemeClr val="accent1"/>
                </a:solidFill>
              </a:rPr>
              <a:t>피피티입니다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  <a:r>
              <a:rPr lang="ko-KR" altLang="en-US">
                <a:solidFill>
                  <a:schemeClr val="accent1"/>
                </a:solidFill>
              </a:rPr>
              <a:t> 주로 인스타그램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7CFBF9DA-EA90-96FC-48FE-F2C74E0318E3}"/>
              </a:ext>
            </a:extLst>
          </p:cNvPr>
          <p:cNvSpPr/>
          <p:nvPr/>
        </p:nvSpPr>
        <p:spPr>
          <a:xfrm>
            <a:off x="5426263" y="1388859"/>
            <a:ext cx="1013410" cy="1013410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2018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D11D917-67C4-6EAB-8EFD-A8B98F97A169}"/>
              </a:ext>
            </a:extLst>
          </p:cNvPr>
          <p:cNvSpPr txBox="1"/>
          <p:nvPr/>
        </p:nvSpPr>
        <p:spPr>
          <a:xfrm>
            <a:off x="7031685" y="283667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4E58518-24E5-748B-C457-D8038D060F2E}"/>
              </a:ext>
            </a:extLst>
          </p:cNvPr>
          <p:cNvSpPr txBox="1"/>
          <p:nvPr/>
        </p:nvSpPr>
        <p:spPr>
          <a:xfrm>
            <a:off x="7031684" y="3147261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</a:t>
            </a:r>
            <a:r>
              <a:rPr lang="ko-KR" altLang="en-US" err="1">
                <a:solidFill>
                  <a:schemeClr val="accent1"/>
                </a:solidFill>
              </a:rPr>
              <a:t>피피티입니다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  <a:r>
              <a:rPr lang="ko-KR" altLang="en-US">
                <a:solidFill>
                  <a:schemeClr val="accent1"/>
                </a:solidFill>
              </a:rPr>
              <a:t> 주로 인스타그램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E385A014-1F46-BE30-DE26-BE90B451B47B}"/>
              </a:ext>
            </a:extLst>
          </p:cNvPr>
          <p:cNvSpPr/>
          <p:nvPr/>
        </p:nvSpPr>
        <p:spPr>
          <a:xfrm>
            <a:off x="5426263" y="2836672"/>
            <a:ext cx="1013410" cy="1013410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2020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cxnSp>
        <p:nvCxnSpPr>
          <p:cNvPr id="35" name="직선 연결선 34">
            <a:extLst>
              <a:ext uri="{FF2B5EF4-FFF2-40B4-BE49-F238E27FC236}">
                <a16:creationId xmlns:a16="http://schemas.microsoft.com/office/drawing/2014/main" id="{B79DB372-A925-FCE9-102D-A9F962997E2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77A9346-55F4-8107-3056-9E35FADD0059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37" name="직선 연결선 36">
            <a:extLst>
              <a:ext uri="{FF2B5EF4-FFF2-40B4-BE49-F238E27FC236}">
                <a16:creationId xmlns:a16="http://schemas.microsoft.com/office/drawing/2014/main" id="{4C2718A5-B4A7-43FB-04BC-75BD50A4293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4275137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슬라이드 번호 개체 틀 6">
            <a:extLst>
              <a:ext uri="{FF2B5EF4-FFF2-40B4-BE49-F238E27FC236}">
                <a16:creationId xmlns:a16="http://schemas.microsoft.com/office/drawing/2014/main" id="{DEC06F6B-F4A0-C72E-3060-FE2F970858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1"/>
                </a:solidFill>
              </a:rPr>
              <a:pPr/>
              <a:t>153</a:t>
            </a:fld>
            <a:endParaRPr lang="en-US" altLang="ko-KR">
              <a:solidFill>
                <a:schemeClr val="accent1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9ABB2F7-19E1-5228-3222-737AE773EDE4}"/>
              </a:ext>
            </a:extLst>
          </p:cNvPr>
          <p:cNvSpPr txBox="1"/>
          <p:nvPr/>
        </p:nvSpPr>
        <p:spPr>
          <a:xfrm>
            <a:off x="7031685" y="428709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D0262D1-B60E-FEF5-ECE0-4985D75EA981}"/>
              </a:ext>
            </a:extLst>
          </p:cNvPr>
          <p:cNvSpPr txBox="1"/>
          <p:nvPr/>
        </p:nvSpPr>
        <p:spPr>
          <a:xfrm>
            <a:off x="7031684" y="4597685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</a:t>
            </a:r>
            <a:r>
              <a:rPr lang="ko-KR" altLang="en-US" err="1">
                <a:solidFill>
                  <a:schemeClr val="accent1"/>
                </a:solidFill>
              </a:rPr>
              <a:t>피피티입니다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  <a:r>
              <a:rPr lang="ko-KR" altLang="en-US">
                <a:solidFill>
                  <a:schemeClr val="accent1"/>
                </a:solidFill>
              </a:rPr>
              <a:t> 주로 인스타그램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</a:p>
        </p:txBody>
      </p:sp>
      <p:sp>
        <p:nvSpPr>
          <p:cNvPr id="45" name="타원 44">
            <a:extLst>
              <a:ext uri="{FF2B5EF4-FFF2-40B4-BE49-F238E27FC236}">
                <a16:creationId xmlns:a16="http://schemas.microsoft.com/office/drawing/2014/main" id="{109930DF-FE33-E1CF-2C2D-8B7A2E3BAFC2}"/>
              </a:ext>
            </a:extLst>
          </p:cNvPr>
          <p:cNvSpPr/>
          <p:nvPr/>
        </p:nvSpPr>
        <p:spPr>
          <a:xfrm>
            <a:off x="5426263" y="4287096"/>
            <a:ext cx="1013410" cy="1013410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2023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pic>
        <p:nvPicPr>
          <p:cNvPr id="6" name="그림 개체 틀 5" descr="인간의 얼굴, 사람, 의류, 미소이(가) 표시된 사진&#10;&#10;자동 생성된 설명">
            <a:extLst>
              <a:ext uri="{FF2B5EF4-FFF2-40B4-BE49-F238E27FC236}">
                <a16:creationId xmlns:a16="http://schemas.microsoft.com/office/drawing/2014/main" id="{443C670E-561A-9919-8D38-2EB8803EEE0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0" b="40"/>
          <a:stretch>
            <a:fillRect/>
          </a:stretch>
        </p:blipFill>
        <p:spPr>
          <a:xfrm>
            <a:off x="1319213" y="1398588"/>
            <a:ext cx="1982787" cy="2971800"/>
          </a:xfrm>
          <a:prstGeom prst="rect">
            <a:avLst/>
          </a:prstGeom>
          <a:effectLst/>
        </p:spPr>
      </p:pic>
      <p:sp>
        <p:nvSpPr>
          <p:cNvPr id="12" name="직사각형 11">
            <a:extLst>
              <a:ext uri="{FF2B5EF4-FFF2-40B4-BE49-F238E27FC236}">
                <a16:creationId xmlns:a16="http://schemas.microsoft.com/office/drawing/2014/main" id="{5E72D6A0-0A0C-E5C0-39BD-6780C8F7F4B9}"/>
              </a:ext>
            </a:extLst>
          </p:cNvPr>
          <p:cNvSpPr/>
          <p:nvPr/>
        </p:nvSpPr>
        <p:spPr>
          <a:xfrm>
            <a:off x="1127125" y="1212325"/>
            <a:ext cx="1946051" cy="2972409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52877959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A0B35A0-0033-C23B-757A-D0CE3B0A3664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210289A-C81A-2BA2-9ECF-0CCFAFEF6BDA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4" name="사각형: 둥근 위쪽 모서리 3">
            <a:extLst>
              <a:ext uri="{FF2B5EF4-FFF2-40B4-BE49-F238E27FC236}">
                <a16:creationId xmlns:a16="http://schemas.microsoft.com/office/drawing/2014/main" id="{DC4018FB-093D-AB7F-0629-FD2C759E8604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B82091F-CF13-F15E-70FC-D52300494C44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6" name="사각형: 둥근 모서리 5">
            <a:extLst>
              <a:ext uri="{FF2B5EF4-FFF2-40B4-BE49-F238E27FC236}">
                <a16:creationId xmlns:a16="http://schemas.microsoft.com/office/drawing/2014/main" id="{8563BBA8-05AF-079D-A73F-04839745F227}"/>
              </a:ext>
            </a:extLst>
          </p:cNvPr>
          <p:cNvSpPr/>
          <p:nvPr/>
        </p:nvSpPr>
        <p:spPr>
          <a:xfrm>
            <a:off x="1127125" y="2220685"/>
            <a:ext cx="2951389" cy="3439886"/>
          </a:xfrm>
          <a:prstGeom prst="roundRect">
            <a:avLst>
              <a:gd name="adj" fmla="val 10766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A9AD210E-3EBC-CA1C-2337-1B08CA64FBF1}"/>
              </a:ext>
            </a:extLst>
          </p:cNvPr>
          <p:cNvSpPr/>
          <p:nvPr/>
        </p:nvSpPr>
        <p:spPr>
          <a:xfrm>
            <a:off x="4620305" y="2220685"/>
            <a:ext cx="2951389" cy="3439886"/>
          </a:xfrm>
          <a:prstGeom prst="roundRect">
            <a:avLst>
              <a:gd name="adj" fmla="val 10766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1FB96074-9177-E83A-29E0-4F6DC032C6D1}"/>
              </a:ext>
            </a:extLst>
          </p:cNvPr>
          <p:cNvSpPr/>
          <p:nvPr/>
        </p:nvSpPr>
        <p:spPr>
          <a:xfrm>
            <a:off x="8113486" y="2220685"/>
            <a:ext cx="2951389" cy="3439886"/>
          </a:xfrm>
          <a:prstGeom prst="roundRect">
            <a:avLst>
              <a:gd name="adj" fmla="val 10766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" name="그림 9" descr="애니메이션, 만화 영화이(가) 표시된 사진&#10;&#10;자동 생성된 설명">
            <a:extLst>
              <a:ext uri="{FF2B5EF4-FFF2-40B4-BE49-F238E27FC236}">
                <a16:creationId xmlns:a16="http://schemas.microsoft.com/office/drawing/2014/main" id="{7DD2E6EC-786D-9DDC-F086-27D2297925F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5906" y="2383970"/>
            <a:ext cx="1436913" cy="1436913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6B521973-F268-5563-B884-16E7ACCAA6BC}"/>
              </a:ext>
            </a:extLst>
          </p:cNvPr>
          <p:cNvSpPr txBox="1"/>
          <p:nvPr/>
        </p:nvSpPr>
        <p:spPr>
          <a:xfrm>
            <a:off x="2665582" y="3315700"/>
            <a:ext cx="833599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ko-KR">
                <a:solidFill>
                  <a:schemeClr val="accent2">
                    <a:lumMod val="40000"/>
                    <a:lumOff val="60000"/>
                  </a:schemeClr>
                </a:solidFill>
              </a:rPr>
              <a:t>40</a:t>
            </a:r>
            <a:r>
              <a:rPr lang="ko-KR" altLang="en-US">
                <a:solidFill>
                  <a:schemeClr val="accent2">
                    <a:lumMod val="40000"/>
                    <a:lumOff val="60000"/>
                  </a:schemeClr>
                </a:solidFill>
              </a:rPr>
              <a:t>대</a:t>
            </a:r>
            <a:r>
              <a:rPr lang="en-US" altLang="ko-KR">
                <a:solidFill>
                  <a:schemeClr val="accent2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40000"/>
                    <a:lumOff val="60000"/>
                  </a:schemeClr>
                </a:solidFill>
              </a:rPr>
              <a:t>남자</a:t>
            </a:r>
            <a:endParaRPr lang="en-US" altLang="ko-KR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>
              <a:lnSpc>
                <a:spcPct val="100000"/>
              </a:lnSpc>
            </a:pPr>
            <a:r>
              <a:rPr lang="ko-KR" altLang="en-US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김이름</a:t>
            </a:r>
            <a:endParaRPr lang="en-US" altLang="ko-KR"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26048F4-CC6F-BF9A-0FE4-E074AACCBFDB}"/>
              </a:ext>
            </a:extLst>
          </p:cNvPr>
          <p:cNvSpPr txBox="1"/>
          <p:nvPr/>
        </p:nvSpPr>
        <p:spPr>
          <a:xfrm>
            <a:off x="1370993" y="3940628"/>
            <a:ext cx="2236190" cy="6169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>
              <a:lnSpc>
                <a:spcPct val="130000"/>
              </a:lnSpc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</a:t>
            </a:r>
          </a:p>
          <a:p>
            <a:r>
              <a:rPr lang="ko-KR" altLang="en-US"/>
              <a:t>미스터 피피티입니다</a:t>
            </a:r>
            <a:r>
              <a:rPr lang="en-US" altLang="ko-KR"/>
              <a:t>. 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ADCADF3-8B57-9A50-C356-53F929388823}"/>
              </a:ext>
            </a:extLst>
          </p:cNvPr>
          <p:cNvSpPr txBox="1"/>
          <p:nvPr/>
        </p:nvSpPr>
        <p:spPr>
          <a:xfrm>
            <a:off x="1370993" y="4729562"/>
            <a:ext cx="258917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내용을 제공해드리고 있습니다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6" name="그림 15" descr="장난감, 만화 영화이(가) 표시된 사진&#10;&#10;자동 생성된 설명">
            <a:extLst>
              <a:ext uri="{FF2B5EF4-FFF2-40B4-BE49-F238E27FC236}">
                <a16:creationId xmlns:a16="http://schemas.microsoft.com/office/drawing/2014/main" id="{950023C0-230A-E2D5-D7CA-95ECCB3C2C6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6810" y="2383970"/>
            <a:ext cx="1436913" cy="1436913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EA2874CE-5A03-A828-653A-AEA34AE8D5A1}"/>
              </a:ext>
            </a:extLst>
          </p:cNvPr>
          <p:cNvSpPr txBox="1"/>
          <p:nvPr/>
        </p:nvSpPr>
        <p:spPr>
          <a:xfrm>
            <a:off x="6210228" y="3321361"/>
            <a:ext cx="833599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ko-KR">
                <a:solidFill>
                  <a:schemeClr val="accent2">
                    <a:lumMod val="40000"/>
                    <a:lumOff val="60000"/>
                  </a:schemeClr>
                </a:solidFill>
              </a:rPr>
              <a:t>40</a:t>
            </a:r>
            <a:r>
              <a:rPr lang="ko-KR" altLang="en-US">
                <a:solidFill>
                  <a:schemeClr val="accent2">
                    <a:lumMod val="40000"/>
                    <a:lumOff val="60000"/>
                  </a:schemeClr>
                </a:solidFill>
              </a:rPr>
              <a:t>대</a:t>
            </a:r>
            <a:r>
              <a:rPr lang="en-US" altLang="ko-KR">
                <a:solidFill>
                  <a:schemeClr val="accent2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40000"/>
                    <a:lumOff val="60000"/>
                  </a:schemeClr>
                </a:solidFill>
              </a:rPr>
              <a:t>남자</a:t>
            </a:r>
            <a:endParaRPr lang="en-US" altLang="ko-KR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>
              <a:lnSpc>
                <a:spcPct val="100000"/>
              </a:lnSpc>
            </a:pPr>
            <a:r>
              <a:rPr lang="ko-KR" altLang="en-US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김이름</a:t>
            </a:r>
            <a:endParaRPr lang="en-US" altLang="ko-KR"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08F47FD-6BC1-43B6-A43F-1C44650D5161}"/>
              </a:ext>
            </a:extLst>
          </p:cNvPr>
          <p:cNvSpPr txBox="1"/>
          <p:nvPr/>
        </p:nvSpPr>
        <p:spPr>
          <a:xfrm>
            <a:off x="4982515" y="3940628"/>
            <a:ext cx="2236190" cy="6169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>
              <a:lnSpc>
                <a:spcPct val="130000"/>
              </a:lnSpc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</a:t>
            </a:r>
          </a:p>
          <a:p>
            <a:r>
              <a:rPr lang="ko-KR" altLang="en-US"/>
              <a:t>미스터 피피티입니다</a:t>
            </a:r>
            <a:r>
              <a:rPr lang="en-US" altLang="ko-KR"/>
              <a:t>. 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41B962B-4A0D-45CA-F8B8-E00024360068}"/>
              </a:ext>
            </a:extLst>
          </p:cNvPr>
          <p:cNvSpPr txBox="1"/>
          <p:nvPr/>
        </p:nvSpPr>
        <p:spPr>
          <a:xfrm>
            <a:off x="4982515" y="4729562"/>
            <a:ext cx="258917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내용을 제공해드리고 있습니다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24" name="그림 23" descr="안경, 선글라스, 고글, 인간의 얼굴이(가) 표시된 사진&#10;&#10;자동 생성된 설명">
            <a:extLst>
              <a:ext uri="{FF2B5EF4-FFF2-40B4-BE49-F238E27FC236}">
                <a16:creationId xmlns:a16="http://schemas.microsoft.com/office/drawing/2014/main" id="{9F5EB598-4009-0C21-555F-2265AF640B0B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87239" y="2383970"/>
            <a:ext cx="1436913" cy="1436913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986919A-CA68-0FEF-4225-1746483CFDB7}"/>
              </a:ext>
            </a:extLst>
          </p:cNvPr>
          <p:cNvSpPr txBox="1"/>
          <p:nvPr/>
        </p:nvSpPr>
        <p:spPr>
          <a:xfrm>
            <a:off x="9668877" y="3315700"/>
            <a:ext cx="833599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ko-KR">
                <a:solidFill>
                  <a:schemeClr val="accent2">
                    <a:lumMod val="40000"/>
                    <a:lumOff val="60000"/>
                  </a:schemeClr>
                </a:solidFill>
              </a:rPr>
              <a:t>40</a:t>
            </a:r>
            <a:r>
              <a:rPr lang="ko-KR" altLang="en-US">
                <a:solidFill>
                  <a:schemeClr val="accent2">
                    <a:lumMod val="40000"/>
                    <a:lumOff val="60000"/>
                  </a:schemeClr>
                </a:solidFill>
              </a:rPr>
              <a:t>대</a:t>
            </a:r>
            <a:r>
              <a:rPr lang="en-US" altLang="ko-KR">
                <a:solidFill>
                  <a:schemeClr val="accent2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40000"/>
                    <a:lumOff val="60000"/>
                  </a:schemeClr>
                </a:solidFill>
              </a:rPr>
              <a:t>남자</a:t>
            </a:r>
            <a:endParaRPr lang="en-US" altLang="ko-KR"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>
              <a:lnSpc>
                <a:spcPct val="100000"/>
              </a:lnSpc>
            </a:pPr>
            <a:r>
              <a:rPr lang="ko-KR" altLang="en-US" err="1">
                <a:solidFill>
                  <a:schemeClr val="accent2">
                    <a:lumMod val="40000"/>
                    <a:lumOff val="60000"/>
                  </a:schemeClr>
                </a:solidFill>
              </a:rPr>
              <a:t>김이름</a:t>
            </a:r>
            <a:endParaRPr lang="en-US" altLang="ko-KR"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3EEBB8E-7F34-8F80-EAFF-605C283C709A}"/>
              </a:ext>
            </a:extLst>
          </p:cNvPr>
          <p:cNvSpPr txBox="1"/>
          <p:nvPr/>
        </p:nvSpPr>
        <p:spPr>
          <a:xfrm>
            <a:off x="8475696" y="3940628"/>
            <a:ext cx="2236190" cy="6169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>
              <a:lnSpc>
                <a:spcPct val="130000"/>
              </a:lnSpc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</a:t>
            </a:r>
          </a:p>
          <a:p>
            <a:r>
              <a:rPr lang="ko-KR" altLang="en-US"/>
              <a:t>미스터 피피티입니다</a:t>
            </a:r>
            <a:r>
              <a:rPr lang="en-US" altLang="ko-KR"/>
              <a:t>.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DA58892-1512-CE91-8B13-EAB28B8DEECB}"/>
              </a:ext>
            </a:extLst>
          </p:cNvPr>
          <p:cNvSpPr txBox="1"/>
          <p:nvPr/>
        </p:nvSpPr>
        <p:spPr>
          <a:xfrm>
            <a:off x="8475696" y="4729562"/>
            <a:ext cx="258917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내용을 제공해드리고 있습니다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0" name="직선 연결선 29">
            <a:extLst>
              <a:ext uri="{FF2B5EF4-FFF2-40B4-BE49-F238E27FC236}">
                <a16:creationId xmlns:a16="http://schemas.microsoft.com/office/drawing/2014/main" id="{0048EAB7-EEAD-E854-E0B4-7E83D35EB6E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D38A40CD-A749-7645-582A-460CCD368970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32" name="슬라이드 번호 개체 틀 1">
            <a:extLst>
              <a:ext uri="{FF2B5EF4-FFF2-40B4-BE49-F238E27FC236}">
                <a16:creationId xmlns:a16="http://schemas.microsoft.com/office/drawing/2014/main" id="{69373037-ED58-24FD-71A6-DA49B12214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154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2219736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타원 20">
            <a:extLst>
              <a:ext uri="{FF2B5EF4-FFF2-40B4-BE49-F238E27FC236}">
                <a16:creationId xmlns:a16="http://schemas.microsoft.com/office/drawing/2014/main" id="{CA95CBA4-104B-CB98-AE83-D2910612E94D}"/>
              </a:ext>
            </a:extLst>
          </p:cNvPr>
          <p:cNvSpPr/>
          <p:nvPr/>
        </p:nvSpPr>
        <p:spPr>
          <a:xfrm>
            <a:off x="1490264" y="2094285"/>
            <a:ext cx="3740203" cy="3740203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40000"/>
                  <a:lumOff val="6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" name="직선 연결선 1">
            <a:extLst>
              <a:ext uri="{FF2B5EF4-FFF2-40B4-BE49-F238E27FC236}">
                <a16:creationId xmlns:a16="http://schemas.microsoft.com/office/drawing/2014/main" id="{64729B52-BBB2-D612-377F-73314C1574FE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2DAE27BB-2E48-D30F-48C8-501CD2ACF4C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4" name="슬라이드 번호 개체 틀 1">
            <a:extLst>
              <a:ext uri="{FF2B5EF4-FFF2-40B4-BE49-F238E27FC236}">
                <a16:creationId xmlns:a16="http://schemas.microsoft.com/office/drawing/2014/main" id="{32E13DFE-CB87-B779-CAA1-5A1F06D8CE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155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94A8AB0-4A93-ECB3-1C8E-CC100F55C58D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C0E1F04-9F33-7209-C00B-E848AFF886B2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6526ED47-2ED8-60F0-C700-CC2AFC05495E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CABEFB1-DAE2-8169-4CC4-6529BE914C2F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EAAC5467-D3CF-D920-E7AE-6BD091D9FA7F}"/>
              </a:ext>
            </a:extLst>
          </p:cNvPr>
          <p:cNvSpPr/>
          <p:nvPr/>
        </p:nvSpPr>
        <p:spPr>
          <a:xfrm>
            <a:off x="1282639" y="2328331"/>
            <a:ext cx="2747869" cy="609594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이등변 삼각형 13">
            <a:extLst>
              <a:ext uri="{FF2B5EF4-FFF2-40B4-BE49-F238E27FC236}">
                <a16:creationId xmlns:a16="http://schemas.microsoft.com/office/drawing/2014/main" id="{BB572B2E-1EC1-72A6-7402-D248ECDA6EB2}"/>
              </a:ext>
            </a:extLst>
          </p:cNvPr>
          <p:cNvSpPr/>
          <p:nvPr/>
        </p:nvSpPr>
        <p:spPr>
          <a:xfrm rot="10800000">
            <a:off x="1582714" y="2923409"/>
            <a:ext cx="217714" cy="187684"/>
          </a:xfrm>
          <a:prstGeom prst="triangle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E929303A-58C8-E604-B330-017BD32CD76A}"/>
              </a:ext>
            </a:extLst>
          </p:cNvPr>
          <p:cNvSpPr/>
          <p:nvPr/>
        </p:nvSpPr>
        <p:spPr>
          <a:xfrm>
            <a:off x="2656573" y="4296307"/>
            <a:ext cx="2747869" cy="1157062"/>
          </a:xfrm>
          <a:prstGeom prst="roundRect">
            <a:avLst>
              <a:gd name="adj" fmla="val 914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이등변 삼각형 17">
            <a:extLst>
              <a:ext uri="{FF2B5EF4-FFF2-40B4-BE49-F238E27FC236}">
                <a16:creationId xmlns:a16="http://schemas.microsoft.com/office/drawing/2014/main" id="{DDFD74CC-61EB-4EF5-F31C-120832AA017B}"/>
              </a:ext>
            </a:extLst>
          </p:cNvPr>
          <p:cNvSpPr/>
          <p:nvPr/>
        </p:nvSpPr>
        <p:spPr>
          <a:xfrm rot="10800000">
            <a:off x="4930592" y="5444273"/>
            <a:ext cx="217714" cy="187684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CD7D98CF-C824-FE90-B45D-C747EE25AD73}"/>
              </a:ext>
            </a:extLst>
          </p:cNvPr>
          <p:cNvSpPr/>
          <p:nvPr/>
        </p:nvSpPr>
        <p:spPr>
          <a:xfrm>
            <a:off x="1282639" y="3275467"/>
            <a:ext cx="2747869" cy="609594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이등변 삼각형 19">
            <a:extLst>
              <a:ext uri="{FF2B5EF4-FFF2-40B4-BE49-F238E27FC236}">
                <a16:creationId xmlns:a16="http://schemas.microsoft.com/office/drawing/2014/main" id="{02993F56-C40F-543C-7483-16558A8B1249}"/>
              </a:ext>
            </a:extLst>
          </p:cNvPr>
          <p:cNvSpPr/>
          <p:nvPr/>
        </p:nvSpPr>
        <p:spPr>
          <a:xfrm rot="10800000">
            <a:off x="1582714" y="3870545"/>
            <a:ext cx="217714" cy="187684"/>
          </a:xfrm>
          <a:prstGeom prst="triangle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F87C784-63B1-438E-69B2-3AE597452F3B}"/>
              </a:ext>
            </a:extLst>
          </p:cNvPr>
          <p:cNvSpPr txBox="1"/>
          <p:nvPr/>
        </p:nvSpPr>
        <p:spPr>
          <a:xfrm>
            <a:off x="1593395" y="2540795"/>
            <a:ext cx="212635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피피티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7193D43-9869-3243-D4C9-4EDB528D3B18}"/>
              </a:ext>
            </a:extLst>
          </p:cNvPr>
          <p:cNvSpPr txBox="1"/>
          <p:nvPr/>
        </p:nvSpPr>
        <p:spPr>
          <a:xfrm>
            <a:off x="1593395" y="3487931"/>
            <a:ext cx="212635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피피티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9EE83E6-01E7-45BB-3196-D496C38E1633}"/>
              </a:ext>
            </a:extLst>
          </p:cNvPr>
          <p:cNvSpPr txBox="1"/>
          <p:nvPr/>
        </p:nvSpPr>
        <p:spPr>
          <a:xfrm>
            <a:off x="2885612" y="4523428"/>
            <a:ext cx="228979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안녕하세요</a:t>
            </a:r>
            <a:r>
              <a:rPr lang="en-US" altLang="ko-KR"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, </a:t>
            </a:r>
            <a:r>
              <a:rPr lang="ko-KR" altLang="en-US"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미스터 </a:t>
            </a:r>
            <a:r>
              <a:rPr lang="ko-KR" altLang="en-US" err="1"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피피티입니다</a:t>
            </a:r>
            <a:r>
              <a:rPr lang="en-US" altLang="ko-KR"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저는 </a:t>
            </a:r>
            <a:r>
              <a:rPr lang="en-US" altLang="ko-KR">
                <a:solidFill>
                  <a:schemeClr val="bg1"/>
                </a:solidFill>
              </a:rPr>
              <a:t>SNS</a:t>
            </a:r>
            <a:r>
              <a:rPr lang="ko-KR" altLang="en-US">
                <a:solidFill>
                  <a:schemeClr val="bg1"/>
                </a:solidFill>
              </a:rPr>
              <a:t>에서 </a:t>
            </a:r>
            <a:r>
              <a:rPr lang="ko-KR" altLang="en-US" err="1">
                <a:solidFill>
                  <a:schemeClr val="bg1"/>
                </a:solidFill>
              </a:rPr>
              <a:t>피피티</a:t>
            </a:r>
            <a:r>
              <a:rPr lang="ko-KR" altLang="en-US">
                <a:solidFill>
                  <a:schemeClr val="bg1"/>
                </a:solidFill>
              </a:rPr>
              <a:t> 디자인</a:t>
            </a:r>
            <a:endParaRPr lang="en-US" altLang="ko-KR">
              <a:solidFill>
                <a:schemeClr val="bg1"/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관련내용을 제공해드리고 있습니다</a:t>
            </a:r>
            <a:r>
              <a:rPr lang="en-US" altLang="ko-KR">
                <a:solidFill>
                  <a:schemeClr val="bg1"/>
                </a:solidFill>
              </a:rPr>
              <a:t>.</a:t>
            </a:r>
            <a:r>
              <a:rPr lang="ko-KR" altLang="en-US">
                <a:solidFill>
                  <a:schemeClr val="bg1"/>
                </a:solidFill>
              </a:rPr>
              <a:t> </a:t>
            </a:r>
            <a:endParaRPr lang="en-US" altLang="ko-KR">
              <a:solidFill>
                <a:schemeClr val="bg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DD97DFF-D24E-67F1-98F1-CAA9ADC0AD27}"/>
              </a:ext>
            </a:extLst>
          </p:cNvPr>
          <p:cNvSpPr txBox="1"/>
          <p:nvPr/>
        </p:nvSpPr>
        <p:spPr>
          <a:xfrm>
            <a:off x="1240957" y="1792230"/>
            <a:ext cx="513243" cy="4549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2800" spc="-70" err="1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>
                    <a:lumMod val="6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Ｑ</a:t>
            </a:r>
            <a:r>
              <a:rPr lang="ko-KR" altLang="en-US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>
                    <a:lumMod val="6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．</a:t>
            </a:r>
            <a:endParaRPr kumimoji="0" lang="ko-KR" altLang="en-US" sz="28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1">
                  <a:lumMod val="65000"/>
                </a:schemeClr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346F18D-B5E3-225F-46F4-D0A3E9562DBD}"/>
              </a:ext>
            </a:extLst>
          </p:cNvPr>
          <p:cNvSpPr txBox="1"/>
          <p:nvPr/>
        </p:nvSpPr>
        <p:spPr>
          <a:xfrm>
            <a:off x="5375414" y="5442175"/>
            <a:ext cx="513243" cy="4549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Ａ．</a:t>
            </a:r>
            <a:endParaRPr kumimoji="0" lang="ko-KR" altLang="en-US" sz="28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1D7B7D0-D3A0-79D0-1D92-D571BA85F42D}"/>
              </a:ext>
            </a:extLst>
          </p:cNvPr>
          <p:cNvSpPr txBox="1"/>
          <p:nvPr/>
        </p:nvSpPr>
        <p:spPr>
          <a:xfrm>
            <a:off x="6785749" y="4156118"/>
            <a:ext cx="427912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3F93CBF-B806-CE62-5DEF-097643C892BC}"/>
              </a:ext>
            </a:extLst>
          </p:cNvPr>
          <p:cNvSpPr txBox="1"/>
          <p:nvPr/>
        </p:nvSpPr>
        <p:spPr>
          <a:xfrm>
            <a:off x="6785749" y="371700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6E64915-71FA-8B96-D3D5-EC9D1E807D8D}"/>
              </a:ext>
            </a:extLst>
          </p:cNvPr>
          <p:cNvSpPr txBox="1"/>
          <p:nvPr/>
        </p:nvSpPr>
        <p:spPr>
          <a:xfrm>
            <a:off x="6785749" y="5223315"/>
            <a:ext cx="427912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그리고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외주 제작 업체 ‘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피빈스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디자인’도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운영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A66F964-E323-4CB8-2A8C-29C1E239A7CD}"/>
              </a:ext>
            </a:extLst>
          </p:cNvPr>
          <p:cNvSpPr txBox="1"/>
          <p:nvPr/>
        </p:nvSpPr>
        <p:spPr>
          <a:xfrm>
            <a:off x="8434961" y="1532075"/>
            <a:ext cx="2743059" cy="116980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ko-KR" altLang="en-US" sz="72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alpha val="1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Ｑ＆Ａ</a:t>
            </a:r>
          </a:p>
        </p:txBody>
      </p:sp>
    </p:spTree>
    <p:extLst>
      <p:ext uri="{BB962C8B-B14F-4D97-AF65-F5344CB8AC3E}">
        <p14:creationId xmlns:p14="http://schemas.microsoft.com/office/powerpoint/2010/main" val="1145243057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505267-22FF-6834-130E-C1236EB6B9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33">
            <a:extLst>
              <a:ext uri="{FF2B5EF4-FFF2-40B4-BE49-F238E27FC236}">
                <a16:creationId xmlns:a16="http://schemas.microsoft.com/office/drawing/2014/main" id="{FE9BBC3D-5E29-6845-A470-ACADAFD70ADA}"/>
              </a:ext>
            </a:extLst>
          </p:cNvPr>
          <p:cNvGrpSpPr/>
          <p:nvPr/>
        </p:nvGrpSpPr>
        <p:grpSpPr>
          <a:xfrm>
            <a:off x="8370893" y="1936243"/>
            <a:ext cx="2638428" cy="2638425"/>
            <a:chOff x="1155697" y="2232731"/>
            <a:chExt cx="2638428" cy="2638425"/>
          </a:xfrm>
        </p:grpSpPr>
        <p:sp>
          <p:nvSpPr>
            <p:cNvPr id="11" name="원형: 비어 있음 10">
              <a:extLst>
                <a:ext uri="{FF2B5EF4-FFF2-40B4-BE49-F238E27FC236}">
                  <a16:creationId xmlns:a16="http://schemas.microsoft.com/office/drawing/2014/main" id="{8DFF5564-CA98-33DB-ACE1-AF9C15B6E2A8}"/>
                </a:ext>
              </a:extLst>
            </p:cNvPr>
            <p:cNvSpPr/>
            <p:nvPr/>
          </p:nvSpPr>
          <p:spPr>
            <a:xfrm>
              <a:off x="1155700" y="2232731"/>
              <a:ext cx="2638425" cy="2638425"/>
            </a:xfrm>
            <a:prstGeom prst="donut">
              <a:avLst>
                <a:gd name="adj" fmla="val 15597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3" name="직사각형 32">
              <a:extLst>
                <a:ext uri="{FF2B5EF4-FFF2-40B4-BE49-F238E27FC236}">
                  <a16:creationId xmlns:a16="http://schemas.microsoft.com/office/drawing/2014/main" id="{5F4C5A03-A880-D414-9252-94B29C22B0F1}"/>
                </a:ext>
              </a:extLst>
            </p:cNvPr>
            <p:cNvSpPr/>
            <p:nvPr/>
          </p:nvSpPr>
          <p:spPr>
            <a:xfrm>
              <a:off x="1155697" y="3538665"/>
              <a:ext cx="2638425" cy="133248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84530CA1-0E23-312B-E3F6-168BD244BF8A}"/>
              </a:ext>
            </a:extLst>
          </p:cNvPr>
          <p:cNvGrpSpPr/>
          <p:nvPr/>
        </p:nvGrpSpPr>
        <p:grpSpPr>
          <a:xfrm>
            <a:off x="8370890" y="4086765"/>
            <a:ext cx="2638428" cy="2638425"/>
            <a:chOff x="1155697" y="2232731"/>
            <a:chExt cx="2638428" cy="2638425"/>
          </a:xfrm>
        </p:grpSpPr>
        <p:sp>
          <p:nvSpPr>
            <p:cNvPr id="44" name="원형: 비어 있음 43">
              <a:extLst>
                <a:ext uri="{FF2B5EF4-FFF2-40B4-BE49-F238E27FC236}">
                  <a16:creationId xmlns:a16="http://schemas.microsoft.com/office/drawing/2014/main" id="{8E44E7E3-FFD5-B200-6537-B3E44F42E2DC}"/>
                </a:ext>
              </a:extLst>
            </p:cNvPr>
            <p:cNvSpPr/>
            <p:nvPr/>
          </p:nvSpPr>
          <p:spPr>
            <a:xfrm>
              <a:off x="1155700" y="2232731"/>
              <a:ext cx="2638425" cy="2638425"/>
            </a:xfrm>
            <a:prstGeom prst="donut">
              <a:avLst>
                <a:gd name="adj" fmla="val 15597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45" name="직사각형 44">
              <a:extLst>
                <a:ext uri="{FF2B5EF4-FFF2-40B4-BE49-F238E27FC236}">
                  <a16:creationId xmlns:a16="http://schemas.microsoft.com/office/drawing/2014/main" id="{A44578C3-51E5-BE44-A47D-EAC98A6A56EA}"/>
                </a:ext>
              </a:extLst>
            </p:cNvPr>
            <p:cNvSpPr/>
            <p:nvPr/>
          </p:nvSpPr>
          <p:spPr>
            <a:xfrm>
              <a:off x="1155697" y="3538665"/>
              <a:ext cx="2638425" cy="133248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6" name="막힌 원호 45">
            <a:extLst>
              <a:ext uri="{FF2B5EF4-FFF2-40B4-BE49-F238E27FC236}">
                <a16:creationId xmlns:a16="http://schemas.microsoft.com/office/drawing/2014/main" id="{B1B64415-FE6D-B06A-EC33-48E0314D27D0}"/>
              </a:ext>
            </a:extLst>
          </p:cNvPr>
          <p:cNvSpPr/>
          <p:nvPr/>
        </p:nvSpPr>
        <p:spPr>
          <a:xfrm flipH="1">
            <a:off x="8370893" y="4086768"/>
            <a:ext cx="2638422" cy="2638422"/>
          </a:xfrm>
          <a:prstGeom prst="blockArc">
            <a:avLst>
              <a:gd name="adj1" fmla="val 16634170"/>
              <a:gd name="adj2" fmla="val 21598411"/>
              <a:gd name="adj3" fmla="val 1555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B3BCD08-CEEA-6F25-7530-4E57EF9EFAF8}"/>
              </a:ext>
            </a:extLst>
          </p:cNvPr>
          <p:cNvSpPr txBox="1"/>
          <p:nvPr/>
        </p:nvSpPr>
        <p:spPr>
          <a:xfrm>
            <a:off x="9229238" y="5115664"/>
            <a:ext cx="921727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3,000+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2" name="직선 연결선 1">
            <a:extLst>
              <a:ext uri="{FF2B5EF4-FFF2-40B4-BE49-F238E27FC236}">
                <a16:creationId xmlns:a16="http://schemas.microsoft.com/office/drawing/2014/main" id="{7498BB39-908A-8323-3D40-3EAA07586567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C393D0EC-AF6E-18E3-7B34-74EAC7C0F9B8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4" name="슬라이드 번호 개체 틀 1">
            <a:extLst>
              <a:ext uri="{FF2B5EF4-FFF2-40B4-BE49-F238E27FC236}">
                <a16:creationId xmlns:a16="http://schemas.microsoft.com/office/drawing/2014/main" id="{CC50131E-30E4-5D3B-F928-56463A8C56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156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9B90ED-9E71-B647-2FE0-FB75E50ACB52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69ED714-C882-1CC9-B56C-29A7CE87A14C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DF2651EE-CE66-B433-8D0A-AFA3FCEFD5F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6C4C886-1B49-2A3F-EA27-5F6F6BC77722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막힌 원호 11">
            <a:extLst>
              <a:ext uri="{FF2B5EF4-FFF2-40B4-BE49-F238E27FC236}">
                <a16:creationId xmlns:a16="http://schemas.microsoft.com/office/drawing/2014/main" id="{928FA0BE-8074-B309-E798-D5DF82C9177C}"/>
              </a:ext>
            </a:extLst>
          </p:cNvPr>
          <p:cNvSpPr/>
          <p:nvPr/>
        </p:nvSpPr>
        <p:spPr>
          <a:xfrm flipH="1">
            <a:off x="8370896" y="1936246"/>
            <a:ext cx="2638422" cy="2638422"/>
          </a:xfrm>
          <a:prstGeom prst="blockArc">
            <a:avLst>
              <a:gd name="adj1" fmla="val 14262815"/>
              <a:gd name="adj2" fmla="val 21598411"/>
              <a:gd name="adj3" fmla="val 1555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pic>
        <p:nvPicPr>
          <p:cNvPr id="36" name="그래픽 35">
            <a:extLst>
              <a:ext uri="{FF2B5EF4-FFF2-40B4-BE49-F238E27FC236}">
                <a16:creationId xmlns:a16="http://schemas.microsoft.com/office/drawing/2014/main" id="{9F601CBE-23C4-C22F-7FD1-EDAFDA78D7F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182679" y="2419888"/>
            <a:ext cx="341269" cy="34126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A3FB4326-2BFD-A1AF-97D2-FA327E828706}"/>
              </a:ext>
            </a:extLst>
          </p:cNvPr>
          <p:cNvSpPr txBox="1"/>
          <p:nvPr/>
        </p:nvSpPr>
        <p:spPr>
          <a:xfrm>
            <a:off x="1743106" y="243266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C76DB76-4CA0-C516-AAD5-12081E3DB2EE}"/>
              </a:ext>
            </a:extLst>
          </p:cNvPr>
          <p:cNvSpPr txBox="1"/>
          <p:nvPr/>
        </p:nvSpPr>
        <p:spPr>
          <a:xfrm>
            <a:off x="1743105" y="2743258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39" name="그래픽 38">
            <a:extLst>
              <a:ext uri="{FF2B5EF4-FFF2-40B4-BE49-F238E27FC236}">
                <a16:creationId xmlns:a16="http://schemas.microsoft.com/office/drawing/2014/main" id="{B4164A73-593A-5797-406E-491F4E1FCA4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182679" y="4495344"/>
            <a:ext cx="341269" cy="341269"/>
          </a:xfrm>
          <a:prstGeom prst="rect">
            <a:avLst/>
          </a:prstGeom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id="{C2C7FDC5-A53F-2018-51A6-E073451ADC4A}"/>
              </a:ext>
            </a:extLst>
          </p:cNvPr>
          <p:cNvSpPr txBox="1"/>
          <p:nvPr/>
        </p:nvSpPr>
        <p:spPr>
          <a:xfrm>
            <a:off x="1743106" y="450812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8DE255D-9BE3-F37D-C63E-862E42D52AA5}"/>
              </a:ext>
            </a:extLst>
          </p:cNvPr>
          <p:cNvSpPr txBox="1"/>
          <p:nvPr/>
        </p:nvSpPr>
        <p:spPr>
          <a:xfrm>
            <a:off x="1743105" y="4818714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3554514-8283-AF0C-EF85-32DF3CB44E65}"/>
              </a:ext>
            </a:extLst>
          </p:cNvPr>
          <p:cNvSpPr txBox="1"/>
          <p:nvPr/>
        </p:nvSpPr>
        <p:spPr>
          <a:xfrm>
            <a:off x="9229241" y="2965142"/>
            <a:ext cx="921727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5,000+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6556626-4969-0EBB-6309-7F62E16CDD19}"/>
              </a:ext>
            </a:extLst>
          </p:cNvPr>
          <p:cNvSpPr txBox="1"/>
          <p:nvPr/>
        </p:nvSpPr>
        <p:spPr>
          <a:xfrm>
            <a:off x="8652561" y="3351957"/>
            <a:ext cx="207507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..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323DDEC-5330-F8A6-797F-4FD376263AFC}"/>
              </a:ext>
            </a:extLst>
          </p:cNvPr>
          <p:cNvSpPr txBox="1"/>
          <p:nvPr/>
        </p:nvSpPr>
        <p:spPr>
          <a:xfrm>
            <a:off x="8652561" y="5502479"/>
            <a:ext cx="207507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.. </a:t>
            </a:r>
          </a:p>
        </p:txBody>
      </p:sp>
    </p:spTree>
    <p:extLst>
      <p:ext uri="{BB962C8B-B14F-4D97-AF65-F5344CB8AC3E}">
        <p14:creationId xmlns:p14="http://schemas.microsoft.com/office/powerpoint/2010/main" val="3399767713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C7DA9C-3E6F-AB16-6110-6FDD594205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타원 10">
            <a:extLst>
              <a:ext uri="{FF2B5EF4-FFF2-40B4-BE49-F238E27FC236}">
                <a16:creationId xmlns:a16="http://schemas.microsoft.com/office/drawing/2014/main" id="{D5D3408E-76BD-A38B-82A2-D319FB7C5FD0}"/>
              </a:ext>
            </a:extLst>
          </p:cNvPr>
          <p:cNvSpPr/>
          <p:nvPr/>
        </p:nvSpPr>
        <p:spPr>
          <a:xfrm>
            <a:off x="-417340" y="2742420"/>
            <a:ext cx="4712479" cy="4712479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" name="그림 개체 틀 9" descr="인간의 얼굴, 사람, 의류, 인물사진이(가) 표시된 사진&#10;&#10;자동 생성된 설명">
            <a:extLst>
              <a:ext uri="{FF2B5EF4-FFF2-40B4-BE49-F238E27FC236}">
                <a16:creationId xmlns:a16="http://schemas.microsoft.com/office/drawing/2014/main" id="{DD645425-5A4E-A65E-B439-D9E5C8BCCB1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73" r="73"/>
          <a:stretch>
            <a:fillRect/>
          </a:stretch>
        </p:blipFill>
        <p:spPr>
          <a:xfrm>
            <a:off x="1922463" y="1878013"/>
            <a:ext cx="3556000" cy="4979987"/>
          </a:xfrm>
          <a:prstGeom prst="rect">
            <a:avLst/>
          </a:prstGeom>
        </p:spPr>
      </p:pic>
      <p:sp>
        <p:nvSpPr>
          <p:cNvPr id="4" name="슬라이드 번호 개체 틀 1">
            <a:extLst>
              <a:ext uri="{FF2B5EF4-FFF2-40B4-BE49-F238E27FC236}">
                <a16:creationId xmlns:a16="http://schemas.microsoft.com/office/drawing/2014/main" id="{DCEC27DC-8B04-702C-B4CC-D00EBE7310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157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F22A0A9-5BB7-3242-808E-8BF1079E387B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D0613C-BDC1-04E2-1EFD-2222FE03F0AB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99327F77-D960-5177-9865-F67133D58568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34BE5C8-93D6-0689-C86D-5C47C2D3BCEA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cxnSp>
        <p:nvCxnSpPr>
          <p:cNvPr id="2" name="직선 연결선 1">
            <a:extLst>
              <a:ext uri="{FF2B5EF4-FFF2-40B4-BE49-F238E27FC236}">
                <a16:creationId xmlns:a16="http://schemas.microsoft.com/office/drawing/2014/main" id="{0989E312-DE47-237B-BB0A-6A6EF09E3D5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FB9E6A5C-034D-BA40-27A6-FEFECB0C2C80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2C23FF82-D66D-9D6D-DF29-061D8EA07215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4712481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43F438CF-3254-8BC9-19B7-58C180A752EA}"/>
              </a:ext>
            </a:extLst>
          </p:cNvPr>
          <p:cNvSpPr txBox="1"/>
          <p:nvPr/>
        </p:nvSpPr>
        <p:spPr>
          <a:xfrm>
            <a:off x="6284786" y="301244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1A22AD3-E37B-910E-CC6F-1B738233BC1E}"/>
              </a:ext>
            </a:extLst>
          </p:cNvPr>
          <p:cNvSpPr txBox="1"/>
          <p:nvPr/>
        </p:nvSpPr>
        <p:spPr>
          <a:xfrm>
            <a:off x="6284785" y="3323033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797EC0C-A003-9276-F5ED-703678F4B1AE}"/>
              </a:ext>
            </a:extLst>
          </p:cNvPr>
          <p:cNvSpPr txBox="1"/>
          <p:nvPr/>
        </p:nvSpPr>
        <p:spPr>
          <a:xfrm>
            <a:off x="6920725" y="4707346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C3F23153-481D-D6BE-2215-1288A9987B2C}"/>
              </a:ext>
            </a:extLst>
          </p:cNvPr>
          <p:cNvGrpSpPr/>
          <p:nvPr/>
        </p:nvGrpSpPr>
        <p:grpSpPr>
          <a:xfrm>
            <a:off x="6294416" y="2102555"/>
            <a:ext cx="680711" cy="623239"/>
            <a:chOff x="7556950" y="1904599"/>
            <a:chExt cx="680711" cy="62323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53D7A05-0916-CB68-A255-6E80150CEEDF}"/>
                </a:ext>
              </a:extLst>
            </p:cNvPr>
            <p:cNvSpPr txBox="1"/>
            <p:nvPr/>
          </p:nvSpPr>
          <p:spPr>
            <a:xfrm>
              <a:off x="7556950" y="1904599"/>
              <a:ext cx="324009" cy="623239"/>
            </a:xfrm>
            <a:custGeom>
              <a:avLst/>
              <a:gdLst/>
              <a:ahLst/>
              <a:cxnLst/>
              <a:rect l="l" t="t" r="r" b="b"/>
              <a:pathLst>
                <a:path w="357855" h="688343">
                  <a:moveTo>
                    <a:pt x="357855" y="0"/>
                  </a:moveTo>
                  <a:lnTo>
                    <a:pt x="357855" y="166297"/>
                  </a:lnTo>
                  <a:cubicBezTo>
                    <a:pt x="303124" y="171910"/>
                    <a:pt x="259971" y="192259"/>
                    <a:pt x="228396" y="227343"/>
                  </a:cubicBezTo>
                  <a:cubicBezTo>
                    <a:pt x="196820" y="262427"/>
                    <a:pt x="181033" y="307334"/>
                    <a:pt x="181033" y="362064"/>
                  </a:cubicBezTo>
                  <a:lnTo>
                    <a:pt x="332594" y="362064"/>
                  </a:lnTo>
                  <a:lnTo>
                    <a:pt x="332594" y="688343"/>
                  </a:lnTo>
                  <a:lnTo>
                    <a:pt x="0" y="688343"/>
                  </a:lnTo>
                  <a:lnTo>
                    <a:pt x="0" y="416795"/>
                  </a:lnTo>
                  <a:cubicBezTo>
                    <a:pt x="0" y="301720"/>
                    <a:pt x="31576" y="205942"/>
                    <a:pt x="94726" y="129459"/>
                  </a:cubicBezTo>
                  <a:cubicBezTo>
                    <a:pt x="157877" y="52977"/>
                    <a:pt x="245587" y="9824"/>
                    <a:pt x="357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solidFill>
                <a:srgbClr val="FA8619">
                  <a:alpha val="0"/>
                </a:srgbClr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6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E67DBDC-BE04-E157-1364-6A850B3E5BAC}"/>
                </a:ext>
              </a:extLst>
            </p:cNvPr>
            <p:cNvSpPr txBox="1"/>
            <p:nvPr/>
          </p:nvSpPr>
          <p:spPr>
            <a:xfrm>
              <a:off x="7913653" y="1904599"/>
              <a:ext cx="324008" cy="623239"/>
            </a:xfrm>
            <a:custGeom>
              <a:avLst/>
              <a:gdLst/>
              <a:ahLst/>
              <a:cxnLst/>
              <a:rect l="l" t="t" r="r" b="b"/>
              <a:pathLst>
                <a:path w="357854" h="688343">
                  <a:moveTo>
                    <a:pt x="357854" y="0"/>
                  </a:moveTo>
                  <a:lnTo>
                    <a:pt x="357854" y="166297"/>
                  </a:lnTo>
                  <a:cubicBezTo>
                    <a:pt x="303123" y="171910"/>
                    <a:pt x="259970" y="192259"/>
                    <a:pt x="228395" y="227343"/>
                  </a:cubicBezTo>
                  <a:cubicBezTo>
                    <a:pt x="196819" y="262427"/>
                    <a:pt x="181032" y="307334"/>
                    <a:pt x="181032" y="362064"/>
                  </a:cubicBezTo>
                  <a:lnTo>
                    <a:pt x="332594" y="362064"/>
                  </a:lnTo>
                  <a:lnTo>
                    <a:pt x="332594" y="688343"/>
                  </a:lnTo>
                  <a:lnTo>
                    <a:pt x="0" y="688343"/>
                  </a:lnTo>
                  <a:lnTo>
                    <a:pt x="0" y="416795"/>
                  </a:lnTo>
                  <a:cubicBezTo>
                    <a:pt x="0" y="301720"/>
                    <a:pt x="31575" y="205942"/>
                    <a:pt x="94726" y="129459"/>
                  </a:cubicBezTo>
                  <a:cubicBezTo>
                    <a:pt x="157876" y="52977"/>
                    <a:pt x="245586" y="9824"/>
                    <a:pt x="357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solidFill>
                <a:srgbClr val="FA8619">
                  <a:alpha val="0"/>
                </a:srgbClr>
              </a:solidFill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66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endParaRPr>
            </a:p>
          </p:txBody>
        </p:sp>
      </p:grpSp>
      <p:sp>
        <p:nvSpPr>
          <p:cNvPr id="14" name="타원 13">
            <a:extLst>
              <a:ext uri="{FF2B5EF4-FFF2-40B4-BE49-F238E27FC236}">
                <a16:creationId xmlns:a16="http://schemas.microsoft.com/office/drawing/2014/main" id="{7A4F98A9-01C9-9E1E-5F7B-23DDED4C1DF3}"/>
              </a:ext>
            </a:extLst>
          </p:cNvPr>
          <p:cNvSpPr/>
          <p:nvPr/>
        </p:nvSpPr>
        <p:spPr>
          <a:xfrm>
            <a:off x="1127125" y="1607546"/>
            <a:ext cx="1674168" cy="1674168"/>
          </a:xfrm>
          <a:prstGeom prst="ellipse">
            <a:avLst/>
          </a:prstGeom>
          <a:solidFill>
            <a:schemeClr val="accent3">
              <a:lumMod val="20000"/>
              <a:lumOff val="80000"/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89346074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D20509-AB81-5458-5389-17FADD6590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개체 틀 2" descr="사람, 의류, 실내, 사람들이(가) 표시된 사진&#10;&#10;자동 생성된 설명">
            <a:extLst>
              <a:ext uri="{FF2B5EF4-FFF2-40B4-BE49-F238E27FC236}">
                <a16:creationId xmlns:a16="http://schemas.microsoft.com/office/drawing/2014/main" id="{78663525-8ED9-E5B1-2698-DDA03702ADF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49" b="249"/>
          <a:stretch/>
        </p:blipFill>
        <p:spPr>
          <a:xfrm>
            <a:off x="0" y="3005138"/>
            <a:ext cx="12192000" cy="150812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C78D91E-8C7D-98B8-EC49-2BAD100C6D50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2DE34AB-0042-7219-54FE-9C8602C8CD2B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82C0DCF6-DAFD-F08B-0FC8-ABC5D9E27E78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8A0C3BC-982F-9608-301F-21C970D5975E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E94103EC-4E0C-3055-3BE4-C7A4B491CB9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56C290A4-6F66-994C-08DA-C07D2A7BB10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EF9F4B6A-5CD6-3C94-D62C-966C7FC84E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158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08054F76-ADF4-456C-7002-1CC28ADA87D8}"/>
              </a:ext>
            </a:extLst>
          </p:cNvPr>
          <p:cNvSpPr/>
          <p:nvPr/>
        </p:nvSpPr>
        <p:spPr>
          <a:xfrm>
            <a:off x="0" y="3005138"/>
            <a:ext cx="12192000" cy="1508318"/>
          </a:xfrm>
          <a:prstGeom prst="rect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9033D438-8F1C-D1BB-39D7-5487323FF116}"/>
              </a:ext>
            </a:extLst>
          </p:cNvPr>
          <p:cNvSpPr/>
          <p:nvPr/>
        </p:nvSpPr>
        <p:spPr>
          <a:xfrm>
            <a:off x="766763" y="3761312"/>
            <a:ext cx="173037" cy="17303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A07A4F85-F43E-DFD9-FD55-478055F9C9A7}"/>
              </a:ext>
            </a:extLst>
          </p:cNvPr>
          <p:cNvSpPr/>
          <p:nvPr/>
        </p:nvSpPr>
        <p:spPr>
          <a:xfrm>
            <a:off x="3695279" y="3761312"/>
            <a:ext cx="173037" cy="17303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EE51207E-A238-27A2-85D5-FF5445C77591}"/>
              </a:ext>
            </a:extLst>
          </p:cNvPr>
          <p:cNvSpPr/>
          <p:nvPr/>
        </p:nvSpPr>
        <p:spPr>
          <a:xfrm>
            <a:off x="6623795" y="3761312"/>
            <a:ext cx="173037" cy="17303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04A9B3CC-22BE-D1D5-8F00-BC8295D0309C}"/>
              </a:ext>
            </a:extLst>
          </p:cNvPr>
          <p:cNvSpPr/>
          <p:nvPr/>
        </p:nvSpPr>
        <p:spPr>
          <a:xfrm>
            <a:off x="9552311" y="3761312"/>
            <a:ext cx="173037" cy="17303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F3E00085-8211-7C0A-BF02-2904EDDE6BDE}"/>
              </a:ext>
            </a:extLst>
          </p:cNvPr>
          <p:cNvCxnSpPr>
            <a:cxnSpLocks/>
            <a:stCxn id="20" idx="6"/>
          </p:cNvCxnSpPr>
          <p:nvPr/>
        </p:nvCxnSpPr>
        <p:spPr>
          <a:xfrm>
            <a:off x="939800" y="3847831"/>
            <a:ext cx="11252200" cy="0"/>
          </a:xfrm>
          <a:prstGeom prst="line">
            <a:avLst/>
          </a:prstGeom>
          <a:ln w="95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4B728035-407F-C0BB-98D9-FA67C1AA3E7D}"/>
              </a:ext>
            </a:extLst>
          </p:cNvPr>
          <p:cNvSpPr txBox="1"/>
          <p:nvPr/>
        </p:nvSpPr>
        <p:spPr>
          <a:xfrm>
            <a:off x="766763" y="3421251"/>
            <a:ext cx="798295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2023.01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00F6871-E8A3-7E5D-5B66-B919893E9F1F}"/>
              </a:ext>
            </a:extLst>
          </p:cNvPr>
          <p:cNvSpPr txBox="1"/>
          <p:nvPr/>
        </p:nvSpPr>
        <p:spPr>
          <a:xfrm>
            <a:off x="3695279" y="3420981"/>
            <a:ext cx="838371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2023.05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3C7DE-A206-6D39-7846-DBC3A9CC7096}"/>
              </a:ext>
            </a:extLst>
          </p:cNvPr>
          <p:cNvSpPr txBox="1"/>
          <p:nvPr/>
        </p:nvSpPr>
        <p:spPr>
          <a:xfrm>
            <a:off x="6623795" y="3420711"/>
            <a:ext cx="84318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2023.09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61BC5B0-68EA-9785-352D-FCFA1BAC6E7F}"/>
              </a:ext>
            </a:extLst>
          </p:cNvPr>
          <p:cNvSpPr txBox="1"/>
          <p:nvPr/>
        </p:nvSpPr>
        <p:spPr>
          <a:xfrm>
            <a:off x="9552311" y="3420441"/>
            <a:ext cx="7886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2023.12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E08F38F-B924-1592-B750-2B483C64A4B9}"/>
              </a:ext>
            </a:extLst>
          </p:cNvPr>
          <p:cNvSpPr txBox="1"/>
          <p:nvPr/>
        </p:nvSpPr>
        <p:spPr>
          <a:xfrm>
            <a:off x="766761" y="4777663"/>
            <a:ext cx="219415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330E965-1606-E586-7C35-B71CE8B6402E}"/>
              </a:ext>
            </a:extLst>
          </p:cNvPr>
          <p:cNvSpPr txBox="1"/>
          <p:nvPr/>
        </p:nvSpPr>
        <p:spPr>
          <a:xfrm>
            <a:off x="3695280" y="4777662"/>
            <a:ext cx="219415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6883B32-3432-6F2E-B2CE-8C0A68F4BD90}"/>
              </a:ext>
            </a:extLst>
          </p:cNvPr>
          <p:cNvSpPr txBox="1"/>
          <p:nvPr/>
        </p:nvSpPr>
        <p:spPr>
          <a:xfrm>
            <a:off x="6623799" y="4778615"/>
            <a:ext cx="219415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897A26C-DD53-24D5-9940-31A48BF12BC3}"/>
              </a:ext>
            </a:extLst>
          </p:cNvPr>
          <p:cNvSpPr txBox="1"/>
          <p:nvPr/>
        </p:nvSpPr>
        <p:spPr>
          <a:xfrm>
            <a:off x="9533390" y="4777661"/>
            <a:ext cx="219415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B58921F-398F-CC6C-1370-32C0C34E4FC9}"/>
              </a:ext>
            </a:extLst>
          </p:cNvPr>
          <p:cNvSpPr txBox="1"/>
          <p:nvPr/>
        </p:nvSpPr>
        <p:spPr>
          <a:xfrm>
            <a:off x="7385171" y="95191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C27A1DF-BCBB-34D7-F2C1-DB0D0BDD8BD3}"/>
              </a:ext>
            </a:extLst>
          </p:cNvPr>
          <p:cNvSpPr txBox="1"/>
          <p:nvPr/>
        </p:nvSpPr>
        <p:spPr>
          <a:xfrm>
            <a:off x="7385170" y="1262508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230615512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E8B76A-49F2-B676-1CD1-60313611A2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E224341-B485-BE64-2E10-1A84AB845D00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5183222-56AE-8BD4-16AA-0FC346AB6938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C2129E3C-B88F-4425-C4E0-B055888AEE2E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A41DAFC-C171-DBC0-66CC-295571DC3326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BFF77EB-B63D-5E77-E056-E508ECD37B11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181F6893-E049-8CB7-8FA3-8DA6D7ED6332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29FD4676-DD61-98EF-26B4-87701515D9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159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C27B07A-BEA5-C522-08AB-2641884FC022}"/>
              </a:ext>
            </a:extLst>
          </p:cNvPr>
          <p:cNvSpPr txBox="1"/>
          <p:nvPr/>
        </p:nvSpPr>
        <p:spPr>
          <a:xfrm>
            <a:off x="5598516" y="289560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F7EED06-8209-BB39-5494-C27D26F4BC5B}"/>
              </a:ext>
            </a:extLst>
          </p:cNvPr>
          <p:cNvSpPr txBox="1"/>
          <p:nvPr/>
        </p:nvSpPr>
        <p:spPr>
          <a:xfrm>
            <a:off x="5598515" y="375920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A12E627-6AF6-406E-8CBF-1044AEF59B15}"/>
              </a:ext>
            </a:extLst>
          </p:cNvPr>
          <p:cNvSpPr txBox="1"/>
          <p:nvPr/>
        </p:nvSpPr>
        <p:spPr>
          <a:xfrm>
            <a:off x="5598514" y="462280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D707C99-BA42-36C8-C257-13B4BAAEED22}"/>
              </a:ext>
            </a:extLst>
          </p:cNvPr>
          <p:cNvSpPr txBox="1"/>
          <p:nvPr/>
        </p:nvSpPr>
        <p:spPr>
          <a:xfrm>
            <a:off x="5598513" y="548640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405AC401-B272-952C-019E-89417C155A5E}"/>
              </a:ext>
            </a:extLst>
          </p:cNvPr>
          <p:cNvSpPr/>
          <p:nvPr/>
        </p:nvSpPr>
        <p:spPr>
          <a:xfrm>
            <a:off x="2209801" y="2895600"/>
            <a:ext cx="2705099" cy="24619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75088056-9C18-1CB4-0613-115A423925B7}"/>
              </a:ext>
            </a:extLst>
          </p:cNvPr>
          <p:cNvSpPr/>
          <p:nvPr/>
        </p:nvSpPr>
        <p:spPr>
          <a:xfrm>
            <a:off x="3147060" y="3759225"/>
            <a:ext cx="1767840" cy="24619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56F023D2-F89E-E7F4-E201-26C898A7090B}"/>
              </a:ext>
            </a:extLst>
          </p:cNvPr>
          <p:cNvSpPr/>
          <p:nvPr/>
        </p:nvSpPr>
        <p:spPr>
          <a:xfrm>
            <a:off x="2026921" y="4622800"/>
            <a:ext cx="2887976" cy="24619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2519E2A8-3E91-F660-2EC4-881D284AE69E}"/>
              </a:ext>
            </a:extLst>
          </p:cNvPr>
          <p:cNvSpPr/>
          <p:nvPr/>
        </p:nvSpPr>
        <p:spPr>
          <a:xfrm>
            <a:off x="3947159" y="5486425"/>
            <a:ext cx="967735" cy="24619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9" name="직선 연결선 28">
            <a:extLst>
              <a:ext uri="{FF2B5EF4-FFF2-40B4-BE49-F238E27FC236}">
                <a16:creationId xmlns:a16="http://schemas.microsoft.com/office/drawing/2014/main" id="{5D7957DF-B3EF-E898-5336-04740F3FA9BA}"/>
              </a:ext>
            </a:extLst>
          </p:cNvPr>
          <p:cNvCxnSpPr>
            <a:cxnSpLocks/>
          </p:cNvCxnSpPr>
          <p:nvPr/>
        </p:nvCxnSpPr>
        <p:spPr>
          <a:xfrm>
            <a:off x="4914900" y="2565400"/>
            <a:ext cx="0" cy="3429000"/>
          </a:xfrm>
          <a:prstGeom prst="line">
            <a:avLst/>
          </a:prstGeom>
          <a:ln>
            <a:solidFill>
              <a:schemeClr val="accent3"/>
            </a:solidFill>
          </a:ln>
          <a:effectLst>
            <a:outerShdw blurRad="76200" dist="38100" dir="10800000" algn="r" rotWithShape="0">
              <a:schemeClr val="accent3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FCAB19F7-0ECF-32E5-5B0D-EF45B630FC78}"/>
              </a:ext>
            </a:extLst>
          </p:cNvPr>
          <p:cNvSpPr/>
          <p:nvPr/>
        </p:nvSpPr>
        <p:spPr>
          <a:xfrm>
            <a:off x="7226299" y="2895600"/>
            <a:ext cx="1369061" cy="246196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CCC79CAA-8DE9-616A-173A-270C6A7DEDF3}"/>
              </a:ext>
            </a:extLst>
          </p:cNvPr>
          <p:cNvSpPr/>
          <p:nvPr/>
        </p:nvSpPr>
        <p:spPr>
          <a:xfrm>
            <a:off x="7226299" y="3759200"/>
            <a:ext cx="1856741" cy="246196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73AD3167-9EC4-7154-20EE-99473BA746C0}"/>
              </a:ext>
            </a:extLst>
          </p:cNvPr>
          <p:cNvSpPr/>
          <p:nvPr/>
        </p:nvSpPr>
        <p:spPr>
          <a:xfrm>
            <a:off x="7226297" y="4622800"/>
            <a:ext cx="1148084" cy="246196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11B111BB-885C-6350-4A05-687FBF39A117}"/>
              </a:ext>
            </a:extLst>
          </p:cNvPr>
          <p:cNvSpPr/>
          <p:nvPr/>
        </p:nvSpPr>
        <p:spPr>
          <a:xfrm>
            <a:off x="7226296" y="5486425"/>
            <a:ext cx="3007363" cy="246196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0" name="직선 연결선 29">
            <a:extLst>
              <a:ext uri="{FF2B5EF4-FFF2-40B4-BE49-F238E27FC236}">
                <a16:creationId xmlns:a16="http://schemas.microsoft.com/office/drawing/2014/main" id="{5C1CF22F-8CEF-2C19-3399-8967B134D762}"/>
              </a:ext>
            </a:extLst>
          </p:cNvPr>
          <p:cNvCxnSpPr>
            <a:cxnSpLocks/>
          </p:cNvCxnSpPr>
          <p:nvPr/>
        </p:nvCxnSpPr>
        <p:spPr>
          <a:xfrm>
            <a:off x="7226300" y="2565400"/>
            <a:ext cx="0" cy="3429000"/>
          </a:xfrm>
          <a:prstGeom prst="line">
            <a:avLst/>
          </a:prstGeom>
          <a:ln>
            <a:solidFill>
              <a:schemeClr val="accent3"/>
            </a:solidFill>
          </a:ln>
          <a:effectLst>
            <a:outerShdw blurRad="76200" dist="38100" algn="l" rotWithShape="0">
              <a:schemeClr val="accent3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D2CA349F-5094-917D-1C18-CD6BB9F7FF79}"/>
              </a:ext>
            </a:extLst>
          </p:cNvPr>
          <p:cNvSpPr txBox="1"/>
          <p:nvPr/>
        </p:nvSpPr>
        <p:spPr>
          <a:xfrm>
            <a:off x="3216101" y="2151574"/>
            <a:ext cx="692497" cy="22743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키워드</a:t>
            </a:r>
            <a:r>
              <a:rPr kumimoji="0" lang="en-US" altLang="ko-KR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01</a:t>
            </a:r>
            <a:endParaRPr kumimoji="0" lang="ko-KR" altLang="en-US" sz="14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F78D65E-386E-E109-79CD-26320C481AC8}"/>
              </a:ext>
            </a:extLst>
          </p:cNvPr>
          <p:cNvSpPr txBox="1"/>
          <p:nvPr/>
        </p:nvSpPr>
        <p:spPr>
          <a:xfrm>
            <a:off x="7761839" y="2151574"/>
            <a:ext cx="724557" cy="22743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키워드</a:t>
            </a:r>
            <a:r>
              <a:rPr kumimoji="0" lang="en-US" altLang="ko-KR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02</a:t>
            </a:r>
            <a:endParaRPr kumimoji="0" lang="ko-KR" altLang="en-US" sz="14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735F0DE-FB91-8094-38E0-6BE157361C2D}"/>
              </a:ext>
            </a:extLst>
          </p:cNvPr>
          <p:cNvSpPr txBox="1"/>
          <p:nvPr/>
        </p:nvSpPr>
        <p:spPr>
          <a:xfrm>
            <a:off x="1811619" y="2904980"/>
            <a:ext cx="224100" cy="22743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74</a:t>
            </a:r>
            <a:endParaRPr kumimoji="0" lang="ko-KR" altLang="en-US" sz="14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A414897-1942-8C59-A6DB-A69DE20FB46D}"/>
              </a:ext>
            </a:extLst>
          </p:cNvPr>
          <p:cNvSpPr txBox="1"/>
          <p:nvPr/>
        </p:nvSpPr>
        <p:spPr>
          <a:xfrm>
            <a:off x="2732641" y="3768580"/>
            <a:ext cx="236924" cy="22743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62</a:t>
            </a:r>
            <a:endParaRPr kumimoji="0" lang="ko-KR" altLang="en-US" sz="14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FF9B5C6-579A-1462-E449-A5C3FFD07B3D}"/>
              </a:ext>
            </a:extLst>
          </p:cNvPr>
          <p:cNvSpPr txBox="1"/>
          <p:nvPr/>
        </p:nvSpPr>
        <p:spPr>
          <a:xfrm>
            <a:off x="1618110" y="4623912"/>
            <a:ext cx="225704" cy="22743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79</a:t>
            </a:r>
            <a:endParaRPr kumimoji="0" lang="ko-KR" altLang="en-US" sz="14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8D8D11C5-9BAB-ECEC-D4F1-70639469D6E4}"/>
              </a:ext>
            </a:extLst>
          </p:cNvPr>
          <p:cNvSpPr txBox="1"/>
          <p:nvPr/>
        </p:nvSpPr>
        <p:spPr>
          <a:xfrm>
            <a:off x="3531132" y="5492097"/>
            <a:ext cx="240130" cy="22743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46</a:t>
            </a:r>
            <a:endParaRPr kumimoji="0" lang="ko-KR" altLang="en-US" sz="14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95A7F88-E04A-0EE9-AFD7-E1B9A99BC4F0}"/>
              </a:ext>
            </a:extLst>
          </p:cNvPr>
          <p:cNvSpPr txBox="1"/>
          <p:nvPr/>
        </p:nvSpPr>
        <p:spPr>
          <a:xfrm>
            <a:off x="8756096" y="2904980"/>
            <a:ext cx="232116" cy="22743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55</a:t>
            </a:r>
            <a:endParaRPr kumimoji="0" lang="ko-KR" altLang="en-US" sz="14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31870DDE-C4F4-1361-7BD2-B50DBBE23D85}"/>
              </a:ext>
            </a:extLst>
          </p:cNvPr>
          <p:cNvSpPr txBox="1"/>
          <p:nvPr/>
        </p:nvSpPr>
        <p:spPr>
          <a:xfrm>
            <a:off x="9250771" y="3768580"/>
            <a:ext cx="232116" cy="2274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61</a:t>
            </a:r>
            <a:endParaRPr kumimoji="0" lang="ko-KR" altLang="en-US" sz="14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EF748E1-0891-A5F5-DE4B-C13452C1F1FB}"/>
              </a:ext>
            </a:extLst>
          </p:cNvPr>
          <p:cNvSpPr txBox="1"/>
          <p:nvPr/>
        </p:nvSpPr>
        <p:spPr>
          <a:xfrm>
            <a:off x="8511159" y="4623912"/>
            <a:ext cx="311970" cy="2274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49</a:t>
            </a:r>
            <a:endParaRPr kumimoji="0" lang="ko-KR" altLang="en-US" sz="14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A0FFFF01-1326-91DF-8F5F-0B6FBAB8D7EF}"/>
              </a:ext>
            </a:extLst>
          </p:cNvPr>
          <p:cNvSpPr txBox="1"/>
          <p:nvPr/>
        </p:nvSpPr>
        <p:spPr>
          <a:xfrm>
            <a:off x="10380257" y="5483515"/>
            <a:ext cx="311970" cy="2274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78</a:t>
            </a:r>
            <a:endParaRPr kumimoji="0" lang="ko-KR" altLang="en-US" sz="14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847604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32EC26B-622B-47F1-A960-FA12191345B2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A4788D0-535E-4512-ADFE-3A6595CCCA9C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3328787E-90CD-491B-8791-9FE79EF7EFDD}"/>
              </a:ext>
            </a:extLst>
          </p:cNvPr>
          <p:cNvSpPr/>
          <p:nvPr/>
        </p:nvSpPr>
        <p:spPr>
          <a:xfrm>
            <a:off x="4063456" y="2133600"/>
            <a:ext cx="2662631" cy="1558502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pic>
        <p:nvPicPr>
          <p:cNvPr id="76" name="그래픽 75">
            <a:extLst>
              <a:ext uri="{FF2B5EF4-FFF2-40B4-BE49-F238E27FC236}">
                <a16:creationId xmlns:a16="http://schemas.microsoft.com/office/drawing/2014/main" id="{16A776E1-E942-4851-A8BD-BC1B143A19D6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6046011" y="2389231"/>
            <a:ext cx="341269" cy="341269"/>
          </a:xfrm>
          <a:prstGeom prst="rect">
            <a:avLst/>
          </a:prstGeom>
        </p:spPr>
      </p:pic>
      <p:sp>
        <p:nvSpPr>
          <p:cNvPr id="77" name="TextBox 76">
            <a:extLst>
              <a:ext uri="{FF2B5EF4-FFF2-40B4-BE49-F238E27FC236}">
                <a16:creationId xmlns:a16="http://schemas.microsoft.com/office/drawing/2014/main" id="{6D4A7D5C-9553-4EBF-AD03-4A10DD9FFE72}"/>
              </a:ext>
            </a:extLst>
          </p:cNvPr>
          <p:cNvSpPr txBox="1"/>
          <p:nvPr/>
        </p:nvSpPr>
        <p:spPr>
          <a:xfrm>
            <a:off x="4319204" y="241112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91C8E372-301B-49E6-8689-8DBE15615797}"/>
              </a:ext>
            </a:extLst>
          </p:cNvPr>
          <p:cNvSpPr txBox="1"/>
          <p:nvPr/>
        </p:nvSpPr>
        <p:spPr>
          <a:xfrm>
            <a:off x="4319204" y="2973716"/>
            <a:ext cx="21511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94EFA2F9-2259-4D36-BFD4-E9D33FFE33F9}"/>
              </a:ext>
            </a:extLst>
          </p:cNvPr>
          <p:cNvSpPr/>
          <p:nvPr/>
        </p:nvSpPr>
        <p:spPr>
          <a:xfrm>
            <a:off x="6868839" y="2133600"/>
            <a:ext cx="2662631" cy="1558502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pic>
        <p:nvPicPr>
          <p:cNvPr id="85" name="그래픽 84">
            <a:extLst>
              <a:ext uri="{FF2B5EF4-FFF2-40B4-BE49-F238E27FC236}">
                <a16:creationId xmlns:a16="http://schemas.microsoft.com/office/drawing/2014/main" id="{70926B8B-5E7C-4FF5-838D-E87CB25D7009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8851394" y="2389231"/>
            <a:ext cx="341269" cy="341269"/>
          </a:xfrm>
          <a:prstGeom prst="rect">
            <a:avLst/>
          </a:prstGeom>
        </p:spPr>
      </p:pic>
      <p:sp>
        <p:nvSpPr>
          <p:cNvPr id="86" name="TextBox 85">
            <a:extLst>
              <a:ext uri="{FF2B5EF4-FFF2-40B4-BE49-F238E27FC236}">
                <a16:creationId xmlns:a16="http://schemas.microsoft.com/office/drawing/2014/main" id="{635E4BC6-1DDF-4D5F-A9CB-9A0B64C65BB3}"/>
              </a:ext>
            </a:extLst>
          </p:cNvPr>
          <p:cNvSpPr txBox="1"/>
          <p:nvPr/>
        </p:nvSpPr>
        <p:spPr>
          <a:xfrm>
            <a:off x="7124587" y="241112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09779D6-1A1A-4C85-B820-8B48DD28C6A2}"/>
              </a:ext>
            </a:extLst>
          </p:cNvPr>
          <p:cNvSpPr txBox="1"/>
          <p:nvPr/>
        </p:nvSpPr>
        <p:spPr>
          <a:xfrm>
            <a:off x="7124587" y="2973716"/>
            <a:ext cx="21511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22FDF4A3-50C6-4C53-A782-95DAF0365C08}"/>
              </a:ext>
            </a:extLst>
          </p:cNvPr>
          <p:cNvSpPr/>
          <p:nvPr/>
        </p:nvSpPr>
        <p:spPr>
          <a:xfrm>
            <a:off x="5537525" y="3838998"/>
            <a:ext cx="2662631" cy="1558502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pic>
        <p:nvPicPr>
          <p:cNvPr id="90" name="그래픽 89">
            <a:extLst>
              <a:ext uri="{FF2B5EF4-FFF2-40B4-BE49-F238E27FC236}">
                <a16:creationId xmlns:a16="http://schemas.microsoft.com/office/drawing/2014/main" id="{C37A7FA6-DA08-417A-8B8A-481DBEBC676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520080" y="4094629"/>
            <a:ext cx="341269" cy="341269"/>
          </a:xfrm>
          <a:prstGeom prst="rect">
            <a:avLst/>
          </a:prstGeom>
        </p:spPr>
      </p:pic>
      <p:sp>
        <p:nvSpPr>
          <p:cNvPr id="91" name="TextBox 90">
            <a:extLst>
              <a:ext uri="{FF2B5EF4-FFF2-40B4-BE49-F238E27FC236}">
                <a16:creationId xmlns:a16="http://schemas.microsoft.com/office/drawing/2014/main" id="{DB267328-FB1F-4D8D-9E31-19CE3672FA41}"/>
              </a:ext>
            </a:extLst>
          </p:cNvPr>
          <p:cNvSpPr txBox="1"/>
          <p:nvPr/>
        </p:nvSpPr>
        <p:spPr>
          <a:xfrm>
            <a:off x="5793273" y="411652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5C547B7F-D056-4098-899C-FCF21F375DFF}"/>
              </a:ext>
            </a:extLst>
          </p:cNvPr>
          <p:cNvSpPr txBox="1"/>
          <p:nvPr/>
        </p:nvSpPr>
        <p:spPr>
          <a:xfrm>
            <a:off x="5793273" y="4679114"/>
            <a:ext cx="21511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4" name="직사각형 93">
            <a:extLst>
              <a:ext uri="{FF2B5EF4-FFF2-40B4-BE49-F238E27FC236}">
                <a16:creationId xmlns:a16="http://schemas.microsoft.com/office/drawing/2014/main" id="{77E0CC62-46DE-4E2F-896C-0B2BD946A1FF}"/>
              </a:ext>
            </a:extLst>
          </p:cNvPr>
          <p:cNvSpPr/>
          <p:nvPr/>
        </p:nvSpPr>
        <p:spPr>
          <a:xfrm>
            <a:off x="8342908" y="3838998"/>
            <a:ext cx="2662631" cy="1558502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pic>
        <p:nvPicPr>
          <p:cNvPr id="95" name="그래픽 94">
            <a:extLst>
              <a:ext uri="{FF2B5EF4-FFF2-40B4-BE49-F238E27FC236}">
                <a16:creationId xmlns:a16="http://schemas.microsoft.com/office/drawing/2014/main" id="{99974943-62D4-4597-B005-4D51C4D44CC5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10325463" y="4094629"/>
            <a:ext cx="341269" cy="341269"/>
          </a:xfrm>
          <a:prstGeom prst="rect">
            <a:avLst/>
          </a:prstGeom>
        </p:spPr>
      </p:pic>
      <p:sp>
        <p:nvSpPr>
          <p:cNvPr id="96" name="TextBox 95">
            <a:extLst>
              <a:ext uri="{FF2B5EF4-FFF2-40B4-BE49-F238E27FC236}">
                <a16:creationId xmlns:a16="http://schemas.microsoft.com/office/drawing/2014/main" id="{0ED39F6A-68B3-4BDE-A4D1-4C8FCBC32FC0}"/>
              </a:ext>
            </a:extLst>
          </p:cNvPr>
          <p:cNvSpPr txBox="1"/>
          <p:nvPr/>
        </p:nvSpPr>
        <p:spPr>
          <a:xfrm>
            <a:off x="8598656" y="411652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AEC4E31E-814D-471C-85A2-E31318E080DC}"/>
              </a:ext>
            </a:extLst>
          </p:cNvPr>
          <p:cNvSpPr txBox="1"/>
          <p:nvPr/>
        </p:nvSpPr>
        <p:spPr>
          <a:xfrm>
            <a:off x="8598656" y="4679114"/>
            <a:ext cx="21511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9" name="직사각형 98">
            <a:extLst>
              <a:ext uri="{FF2B5EF4-FFF2-40B4-BE49-F238E27FC236}">
                <a16:creationId xmlns:a16="http://schemas.microsoft.com/office/drawing/2014/main" id="{89C0736D-96AE-4A8F-B223-9D8EFD4FCABD}"/>
              </a:ext>
            </a:extLst>
          </p:cNvPr>
          <p:cNvSpPr/>
          <p:nvPr/>
        </p:nvSpPr>
        <p:spPr>
          <a:xfrm>
            <a:off x="2732141" y="3838998"/>
            <a:ext cx="2662631" cy="1558502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pic>
        <p:nvPicPr>
          <p:cNvPr id="100" name="그래픽 99">
            <a:extLst>
              <a:ext uri="{FF2B5EF4-FFF2-40B4-BE49-F238E27FC236}">
                <a16:creationId xmlns:a16="http://schemas.microsoft.com/office/drawing/2014/main" id="{E5E600BE-D941-4F32-9408-4FC186A29A0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/>
        </p:blipFill>
        <p:spPr>
          <a:xfrm>
            <a:off x="4714696" y="4094629"/>
            <a:ext cx="341269" cy="341269"/>
          </a:xfrm>
          <a:prstGeom prst="rect">
            <a:avLst/>
          </a:prstGeom>
        </p:spPr>
      </p:pic>
      <p:sp>
        <p:nvSpPr>
          <p:cNvPr id="101" name="TextBox 100">
            <a:extLst>
              <a:ext uri="{FF2B5EF4-FFF2-40B4-BE49-F238E27FC236}">
                <a16:creationId xmlns:a16="http://schemas.microsoft.com/office/drawing/2014/main" id="{768D85C2-1693-4C7C-9A5B-96B48F32AC0D}"/>
              </a:ext>
            </a:extLst>
          </p:cNvPr>
          <p:cNvSpPr txBox="1"/>
          <p:nvPr/>
        </p:nvSpPr>
        <p:spPr>
          <a:xfrm>
            <a:off x="2987889" y="411652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DBA2224-3D75-4B37-8F47-52F1529BD75B}"/>
              </a:ext>
            </a:extLst>
          </p:cNvPr>
          <p:cNvSpPr txBox="1"/>
          <p:nvPr/>
        </p:nvSpPr>
        <p:spPr>
          <a:xfrm>
            <a:off x="2987889" y="4679114"/>
            <a:ext cx="21511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F2A8E5F0-827C-420A-991D-B365FF7A7EC6}"/>
              </a:ext>
            </a:extLst>
          </p:cNvPr>
          <p:cNvSpPr/>
          <p:nvPr/>
        </p:nvSpPr>
        <p:spPr>
          <a:xfrm>
            <a:off x="1258074" y="2133600"/>
            <a:ext cx="2662631" cy="1558502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pic>
        <p:nvPicPr>
          <p:cNvPr id="63" name="그래픽 62" descr="클립보드 단색으로 채워진">
            <a:extLst>
              <a:ext uri="{FF2B5EF4-FFF2-40B4-BE49-F238E27FC236}">
                <a16:creationId xmlns:a16="http://schemas.microsoft.com/office/drawing/2014/main" id="{9B9429B9-1FDF-4FF4-883D-826269E778EA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240629" y="2389231"/>
            <a:ext cx="341269" cy="341269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AA0A1A24-5E26-4FB5-8A20-99793582F1C6}"/>
              </a:ext>
            </a:extLst>
          </p:cNvPr>
          <p:cNvSpPr txBox="1"/>
          <p:nvPr/>
        </p:nvSpPr>
        <p:spPr>
          <a:xfrm>
            <a:off x="1513822" y="241112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C1722AB-33F3-4DF5-84EC-DD627885173A}"/>
              </a:ext>
            </a:extLst>
          </p:cNvPr>
          <p:cNvSpPr txBox="1"/>
          <p:nvPr/>
        </p:nvSpPr>
        <p:spPr>
          <a:xfrm>
            <a:off x="1513822" y="2973716"/>
            <a:ext cx="21511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" name="사각형: 둥근 위쪽 모서리 7">
            <a:extLst>
              <a:ext uri="{FF2B5EF4-FFF2-40B4-BE49-F238E27FC236}">
                <a16:creationId xmlns:a16="http://schemas.microsoft.com/office/drawing/2014/main" id="{AD0B4193-D62A-5D00-307B-8AA7673014EB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71D9203-9F00-0522-6013-335F05E97BCB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8CD2C37D-D49D-7912-C847-DFE2F50F2F74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D9DBE11F-AD6F-AF5D-2F10-03660396C3C1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4F7F3B-2B62-CAF1-D6F8-8DF660AE08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96998" y="6331129"/>
            <a:ext cx="128240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329461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B0ED6F-8FDC-D63D-DB16-32776B69C8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그림 개체 틀 14" descr="사람, 의류, 책, 편지이(가) 표시된 사진&#10;&#10;자동 생성된 설명">
            <a:extLst>
              <a:ext uri="{FF2B5EF4-FFF2-40B4-BE49-F238E27FC236}">
                <a16:creationId xmlns:a16="http://schemas.microsoft.com/office/drawing/2014/main" id="{EE35D370-6729-9BDF-7453-854C63A6433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06" b="206"/>
          <a:stretch/>
        </p:blipFill>
        <p:spPr>
          <a:xfrm>
            <a:off x="6367463" y="2773363"/>
            <a:ext cx="4662487" cy="3194050"/>
          </a:xfrm>
          <a:custGeom>
            <a:avLst/>
            <a:gdLst>
              <a:gd name="connsiteX0" fmla="*/ 284642 w 4638291"/>
              <a:gd name="connsiteY0" fmla="*/ 0 h 3194995"/>
              <a:gd name="connsiteX1" fmla="*/ 4353649 w 4638291"/>
              <a:gd name="connsiteY1" fmla="*/ 0 h 3194995"/>
              <a:gd name="connsiteX2" fmla="*/ 4638291 w 4638291"/>
              <a:gd name="connsiteY2" fmla="*/ 284642 h 3194995"/>
              <a:gd name="connsiteX3" fmla="*/ 4638291 w 4638291"/>
              <a:gd name="connsiteY3" fmla="*/ 2910353 h 3194995"/>
              <a:gd name="connsiteX4" fmla="*/ 4353649 w 4638291"/>
              <a:gd name="connsiteY4" fmla="*/ 3194995 h 3194995"/>
              <a:gd name="connsiteX5" fmla="*/ 284642 w 4638291"/>
              <a:gd name="connsiteY5" fmla="*/ 3194995 h 3194995"/>
              <a:gd name="connsiteX6" fmla="*/ 0 w 4638291"/>
              <a:gd name="connsiteY6" fmla="*/ 2910353 h 3194995"/>
              <a:gd name="connsiteX7" fmla="*/ 0 w 4638291"/>
              <a:gd name="connsiteY7" fmla="*/ 284642 h 3194995"/>
              <a:gd name="connsiteX8" fmla="*/ 284642 w 4638291"/>
              <a:gd name="connsiteY8" fmla="*/ 0 h 319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38291" h="3194995">
                <a:moveTo>
                  <a:pt x="284642" y="0"/>
                </a:moveTo>
                <a:lnTo>
                  <a:pt x="4353649" y="0"/>
                </a:lnTo>
                <a:cubicBezTo>
                  <a:pt x="4510852" y="0"/>
                  <a:pt x="4638291" y="127439"/>
                  <a:pt x="4638291" y="284642"/>
                </a:cubicBezTo>
                <a:lnTo>
                  <a:pt x="4638291" y="2910353"/>
                </a:lnTo>
                <a:cubicBezTo>
                  <a:pt x="4638291" y="3067556"/>
                  <a:pt x="4510852" y="3194995"/>
                  <a:pt x="4353649" y="3194995"/>
                </a:cubicBezTo>
                <a:lnTo>
                  <a:pt x="284642" y="3194995"/>
                </a:lnTo>
                <a:cubicBezTo>
                  <a:pt x="127439" y="3194995"/>
                  <a:pt x="0" y="3067556"/>
                  <a:pt x="0" y="2910353"/>
                </a:cubicBezTo>
                <a:lnTo>
                  <a:pt x="0" y="284642"/>
                </a:lnTo>
                <a:cubicBezTo>
                  <a:pt x="0" y="127439"/>
                  <a:pt x="127439" y="0"/>
                  <a:pt x="284642" y="0"/>
                </a:cubicBezTo>
                <a:close/>
              </a:path>
            </a:pathLst>
          </a:custGeom>
        </p:spPr>
      </p:pic>
      <p:pic>
        <p:nvPicPr>
          <p:cNvPr id="14" name="그림 개체 틀 13" descr="의류, 사람, 여성, 사람들이(가) 표시된 사진&#10;&#10;자동 생성된 설명">
            <a:extLst>
              <a:ext uri="{FF2B5EF4-FFF2-40B4-BE49-F238E27FC236}">
                <a16:creationId xmlns:a16="http://schemas.microsoft.com/office/drawing/2014/main" id="{8768E3F7-6740-C56B-6F7B-3749ACAEFFE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" b="1"/>
          <a:stretch/>
        </p:blipFill>
        <p:spPr>
          <a:xfrm>
            <a:off x="1138238" y="2773363"/>
            <a:ext cx="4662487" cy="3194050"/>
          </a:xfrm>
          <a:custGeom>
            <a:avLst/>
            <a:gdLst>
              <a:gd name="connsiteX0" fmla="*/ 303013 w 4662100"/>
              <a:gd name="connsiteY0" fmla="*/ 0 h 3194996"/>
              <a:gd name="connsiteX1" fmla="*/ 4359087 w 4662100"/>
              <a:gd name="connsiteY1" fmla="*/ 0 h 3194996"/>
              <a:gd name="connsiteX2" fmla="*/ 4662100 w 4662100"/>
              <a:gd name="connsiteY2" fmla="*/ 303013 h 3194996"/>
              <a:gd name="connsiteX3" fmla="*/ 4662100 w 4662100"/>
              <a:gd name="connsiteY3" fmla="*/ 2891983 h 3194996"/>
              <a:gd name="connsiteX4" fmla="*/ 4359087 w 4662100"/>
              <a:gd name="connsiteY4" fmla="*/ 3194996 h 3194996"/>
              <a:gd name="connsiteX5" fmla="*/ 303013 w 4662100"/>
              <a:gd name="connsiteY5" fmla="*/ 3194996 h 3194996"/>
              <a:gd name="connsiteX6" fmla="*/ 0 w 4662100"/>
              <a:gd name="connsiteY6" fmla="*/ 2891983 h 3194996"/>
              <a:gd name="connsiteX7" fmla="*/ 0 w 4662100"/>
              <a:gd name="connsiteY7" fmla="*/ 303013 h 3194996"/>
              <a:gd name="connsiteX8" fmla="*/ 303013 w 4662100"/>
              <a:gd name="connsiteY8" fmla="*/ 0 h 3194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62100" h="3194996">
                <a:moveTo>
                  <a:pt x="303013" y="0"/>
                </a:moveTo>
                <a:lnTo>
                  <a:pt x="4359087" y="0"/>
                </a:lnTo>
                <a:cubicBezTo>
                  <a:pt x="4526436" y="0"/>
                  <a:pt x="4662100" y="135664"/>
                  <a:pt x="4662100" y="303013"/>
                </a:cubicBezTo>
                <a:lnTo>
                  <a:pt x="4662100" y="2891983"/>
                </a:lnTo>
                <a:cubicBezTo>
                  <a:pt x="4662100" y="3059332"/>
                  <a:pt x="4526436" y="3194996"/>
                  <a:pt x="4359087" y="3194996"/>
                </a:cubicBezTo>
                <a:lnTo>
                  <a:pt x="303013" y="3194996"/>
                </a:lnTo>
                <a:cubicBezTo>
                  <a:pt x="135664" y="3194996"/>
                  <a:pt x="0" y="3059332"/>
                  <a:pt x="0" y="2891983"/>
                </a:cubicBezTo>
                <a:lnTo>
                  <a:pt x="0" y="303013"/>
                </a:lnTo>
                <a:cubicBezTo>
                  <a:pt x="0" y="135664"/>
                  <a:pt x="135664" y="0"/>
                  <a:pt x="303013" y="0"/>
                </a:cubicBezTo>
                <a:close/>
              </a:path>
            </a:pathLst>
          </a:cu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B8F7064-E8B5-DC95-A5E7-CBDAE197A0CA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4E3ABC2-15E3-5B54-CE83-80633B74B6E5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D073DFDC-8309-DEF8-FDB5-9A6103EE13B0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113D426-E25B-1795-A56E-DC1DDDCA066D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ABBB6FC2-87EA-C553-24DF-A939C8CB37B7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87030DD2-31E5-D26D-CBCB-DD591CE946CF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33CA3F4A-7409-7E82-1EFD-CE1C5EB5E7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160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A8D7715-48A5-965F-EBCF-D87F20E0C650}"/>
              </a:ext>
            </a:extLst>
          </p:cNvPr>
          <p:cNvSpPr txBox="1"/>
          <p:nvPr/>
        </p:nvSpPr>
        <p:spPr>
          <a:xfrm>
            <a:off x="3464126" y="1916167"/>
            <a:ext cx="5261697" cy="3132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759AF3F9-095E-CA73-17B5-09579D92F731}"/>
              </a:ext>
            </a:extLst>
          </p:cNvPr>
          <p:cNvSpPr/>
          <p:nvPr/>
        </p:nvSpPr>
        <p:spPr>
          <a:xfrm>
            <a:off x="1139029" y="4122058"/>
            <a:ext cx="4662100" cy="1846138"/>
          </a:xfrm>
          <a:prstGeom prst="roundRect">
            <a:avLst>
              <a:gd name="adj" fmla="val 16431"/>
            </a:avLst>
          </a:prstGeom>
          <a:gradFill>
            <a:gsLst>
              <a:gs pos="0">
                <a:schemeClr val="accent3">
                  <a:alpha val="0"/>
                </a:schemeClr>
              </a:gs>
              <a:gs pos="100000">
                <a:schemeClr val="accent3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327CF1A-235C-AD80-6EA7-A52AF6011EE0}"/>
              </a:ext>
            </a:extLst>
          </p:cNvPr>
          <p:cNvSpPr txBox="1"/>
          <p:nvPr/>
        </p:nvSpPr>
        <p:spPr>
          <a:xfrm>
            <a:off x="1668304" y="5138455"/>
            <a:ext cx="3603551" cy="61696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600">
                <a:solidFill>
                  <a:schemeClr val="accent1"/>
                </a:solidFill>
              </a:rPr>
              <a:t>안녕하세요</a:t>
            </a:r>
            <a:r>
              <a:rPr lang="en-US" altLang="ko-KR" sz="1600">
                <a:solidFill>
                  <a:schemeClr val="accent1"/>
                </a:solidFill>
              </a:rPr>
              <a:t>, </a:t>
            </a:r>
            <a:r>
              <a:rPr lang="ko-KR" altLang="en-US" sz="1600">
                <a:solidFill>
                  <a:schemeClr val="accent1"/>
                </a:solidFill>
              </a:rPr>
              <a:t>미스터 </a:t>
            </a:r>
            <a:r>
              <a:rPr lang="ko-KR" altLang="en-US" sz="1600" err="1">
                <a:solidFill>
                  <a:schemeClr val="accent1"/>
                </a:solidFill>
              </a:rPr>
              <a:t>피피티입니다</a:t>
            </a:r>
            <a:r>
              <a:rPr lang="en-US" altLang="ko-KR" sz="1600">
                <a:solidFill>
                  <a:schemeClr val="accent1"/>
                </a:solidFill>
              </a:rPr>
              <a:t>.</a:t>
            </a:r>
          </a:p>
          <a:p>
            <a:pPr algn="ctr">
              <a:lnSpc>
                <a:spcPct val="130000"/>
              </a:lnSpc>
            </a:pPr>
            <a:r>
              <a:rPr lang="ko-KR" altLang="en-US" sz="1600">
                <a:solidFill>
                  <a:schemeClr val="accent1"/>
                </a:solidFill>
              </a:rPr>
              <a:t>저는 </a:t>
            </a:r>
            <a:r>
              <a:rPr lang="en-US" altLang="ko-KR" sz="1600">
                <a:solidFill>
                  <a:schemeClr val="accent1"/>
                </a:solidFill>
              </a:rPr>
              <a:t>SNS</a:t>
            </a:r>
            <a:r>
              <a:rPr lang="ko-KR" altLang="en-US" sz="1600">
                <a:solidFill>
                  <a:schemeClr val="accent1"/>
                </a:solidFill>
              </a:rPr>
              <a:t>에서 피피티 디자인 관련 내용을</a:t>
            </a:r>
            <a:endParaRPr lang="en-US" altLang="ko-KR" sz="1600">
              <a:solidFill>
                <a:schemeClr val="accent1"/>
              </a:solidFill>
            </a:endParaRPr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62C5B336-1DA9-F7A2-4A80-E026164043AA}"/>
              </a:ext>
            </a:extLst>
          </p:cNvPr>
          <p:cNvSpPr/>
          <p:nvPr/>
        </p:nvSpPr>
        <p:spPr>
          <a:xfrm>
            <a:off x="6367064" y="4122058"/>
            <a:ext cx="4662100" cy="1846138"/>
          </a:xfrm>
          <a:prstGeom prst="roundRect">
            <a:avLst>
              <a:gd name="adj" fmla="val 16431"/>
            </a:avLst>
          </a:prstGeom>
          <a:gradFill>
            <a:gsLst>
              <a:gs pos="0">
                <a:schemeClr val="accent3">
                  <a:alpha val="0"/>
                </a:schemeClr>
              </a:gs>
              <a:gs pos="100000">
                <a:schemeClr val="accent3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16B3343-35E6-D8FD-81A4-2DA9F32024B5}"/>
              </a:ext>
            </a:extLst>
          </p:cNvPr>
          <p:cNvSpPr txBox="1"/>
          <p:nvPr/>
        </p:nvSpPr>
        <p:spPr>
          <a:xfrm>
            <a:off x="6908243" y="5138455"/>
            <a:ext cx="3603551" cy="61696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600">
                <a:solidFill>
                  <a:schemeClr val="accent1"/>
                </a:solidFill>
              </a:rPr>
              <a:t>안녕하세요</a:t>
            </a:r>
            <a:r>
              <a:rPr lang="en-US" altLang="ko-KR" sz="1600">
                <a:solidFill>
                  <a:schemeClr val="accent1"/>
                </a:solidFill>
              </a:rPr>
              <a:t>, </a:t>
            </a:r>
            <a:r>
              <a:rPr lang="ko-KR" altLang="en-US" sz="1600">
                <a:solidFill>
                  <a:schemeClr val="accent1"/>
                </a:solidFill>
              </a:rPr>
              <a:t>미스터 </a:t>
            </a:r>
            <a:r>
              <a:rPr lang="ko-KR" altLang="en-US" sz="1600" err="1">
                <a:solidFill>
                  <a:schemeClr val="accent1"/>
                </a:solidFill>
              </a:rPr>
              <a:t>피피티입니다</a:t>
            </a:r>
            <a:r>
              <a:rPr lang="en-US" altLang="ko-KR" sz="1600">
                <a:solidFill>
                  <a:schemeClr val="accent1"/>
                </a:solidFill>
              </a:rPr>
              <a:t>.</a:t>
            </a:r>
          </a:p>
          <a:p>
            <a:pPr algn="ctr">
              <a:lnSpc>
                <a:spcPct val="130000"/>
              </a:lnSpc>
            </a:pPr>
            <a:r>
              <a:rPr lang="ko-KR" altLang="en-US" sz="1600">
                <a:solidFill>
                  <a:schemeClr val="accent1"/>
                </a:solidFill>
              </a:rPr>
              <a:t>저는 </a:t>
            </a:r>
            <a:r>
              <a:rPr lang="en-US" altLang="ko-KR" sz="1600">
                <a:solidFill>
                  <a:schemeClr val="accent1"/>
                </a:solidFill>
              </a:rPr>
              <a:t>SNS</a:t>
            </a:r>
            <a:r>
              <a:rPr lang="ko-KR" altLang="en-US" sz="1600">
                <a:solidFill>
                  <a:schemeClr val="accent1"/>
                </a:solidFill>
              </a:rPr>
              <a:t>에서 피피티 디자인 관련 내용을</a:t>
            </a:r>
            <a:endParaRPr lang="en-US" altLang="ko-KR" sz="160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519249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AB91DD-C02E-47B9-2FDE-113EA5A3D4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타원 18">
            <a:extLst>
              <a:ext uri="{FF2B5EF4-FFF2-40B4-BE49-F238E27FC236}">
                <a16:creationId xmlns:a16="http://schemas.microsoft.com/office/drawing/2014/main" id="{C84E6D06-E2FD-618A-07F7-ACB2A2537746}"/>
              </a:ext>
            </a:extLst>
          </p:cNvPr>
          <p:cNvSpPr/>
          <p:nvPr/>
        </p:nvSpPr>
        <p:spPr>
          <a:xfrm>
            <a:off x="8071050" y="3356428"/>
            <a:ext cx="551540" cy="551540"/>
          </a:xfrm>
          <a:prstGeom prst="ellipse">
            <a:avLst/>
          </a:prstGeom>
          <a:solidFill>
            <a:schemeClr val="accent3">
              <a:alpha val="1000"/>
            </a:schemeClr>
          </a:solidFill>
          <a:ln>
            <a:noFill/>
          </a:ln>
          <a:effectLst>
            <a:glow rad="1905000">
              <a:schemeClr val="accent3">
                <a:alpha val="43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725B49F-1768-EEB5-30A8-47BDF5BAE12D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4DEEEE1-191D-1E5B-4DFD-1D7B6BF8AACA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E90D73B3-045C-7B2D-058C-A04623176257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B410DDF-C8EF-4CF5-6B9D-A0980A311CA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AA4FC9F5-0B75-4CB5-0F53-BC971C15D20C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0795DB69-BFFF-C4FD-3D0A-EB1DDB775998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A6EACCAD-2F69-DC01-EABD-0AE020E81B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161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1502B987-13B8-62A8-33C2-E6E06C612677}"/>
              </a:ext>
            </a:extLst>
          </p:cNvPr>
          <p:cNvCxnSpPr>
            <a:cxnSpLocks/>
          </p:cNvCxnSpPr>
          <p:nvPr/>
        </p:nvCxnSpPr>
        <p:spPr>
          <a:xfrm>
            <a:off x="8346820" y="2061028"/>
            <a:ext cx="0" cy="3367314"/>
          </a:xfrm>
          <a:prstGeom prst="line">
            <a:avLst/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47BC9123-A24D-A973-D0F8-6306F2958A83}"/>
              </a:ext>
            </a:extLst>
          </p:cNvPr>
          <p:cNvCxnSpPr>
            <a:cxnSpLocks/>
          </p:cNvCxnSpPr>
          <p:nvPr/>
        </p:nvCxnSpPr>
        <p:spPr>
          <a:xfrm flipH="1">
            <a:off x="5946099" y="3635827"/>
            <a:ext cx="4876800" cy="0"/>
          </a:xfrm>
          <a:prstGeom prst="line">
            <a:avLst/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00E60554-E2BE-D563-8335-4F47F5E84FED}"/>
              </a:ext>
            </a:extLst>
          </p:cNvPr>
          <p:cNvSpPr txBox="1"/>
          <p:nvPr/>
        </p:nvSpPr>
        <p:spPr>
          <a:xfrm>
            <a:off x="8115239" y="1728332"/>
            <a:ext cx="471283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09BEADE-625F-EDCE-BDFF-2F472DE4C17F}"/>
              </a:ext>
            </a:extLst>
          </p:cNvPr>
          <p:cNvSpPr txBox="1"/>
          <p:nvPr/>
        </p:nvSpPr>
        <p:spPr>
          <a:xfrm>
            <a:off x="5300863" y="3521324"/>
            <a:ext cx="471283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C25E28A-0CB3-DA23-6B13-5173D2CB0D2F}"/>
              </a:ext>
            </a:extLst>
          </p:cNvPr>
          <p:cNvSpPr txBox="1"/>
          <p:nvPr/>
        </p:nvSpPr>
        <p:spPr>
          <a:xfrm>
            <a:off x="8115239" y="5545594"/>
            <a:ext cx="471283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4126AC-73C7-6B9D-5EAF-5F8BD29279A2}"/>
              </a:ext>
            </a:extLst>
          </p:cNvPr>
          <p:cNvSpPr txBox="1"/>
          <p:nvPr/>
        </p:nvSpPr>
        <p:spPr>
          <a:xfrm>
            <a:off x="10996852" y="3521324"/>
            <a:ext cx="471283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9C8A543F-A7F3-2D6A-934A-3DC8D1D0E57E}"/>
              </a:ext>
            </a:extLst>
          </p:cNvPr>
          <p:cNvSpPr/>
          <p:nvPr/>
        </p:nvSpPr>
        <p:spPr>
          <a:xfrm>
            <a:off x="6692190" y="2139422"/>
            <a:ext cx="894061" cy="894061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endParaRPr lang="en-US" altLang="ko-KR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/>
            <a:r>
              <a:rPr lang="ko-KR" altLang="en-US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</a:t>
            </a: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FA5AFFBC-3954-6050-256E-D79266290E18}"/>
              </a:ext>
            </a:extLst>
          </p:cNvPr>
          <p:cNvSpPr/>
          <p:nvPr/>
        </p:nvSpPr>
        <p:spPr>
          <a:xfrm>
            <a:off x="9670531" y="2341657"/>
            <a:ext cx="894061" cy="894061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endParaRPr lang="en-US" altLang="ko-KR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/>
            <a:r>
              <a:rPr lang="ko-KR" altLang="en-US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</a:t>
            </a: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81BF1AE8-9690-0059-8FB4-DD3B081BC0E7}"/>
              </a:ext>
            </a:extLst>
          </p:cNvPr>
          <p:cNvSpPr/>
          <p:nvPr/>
        </p:nvSpPr>
        <p:spPr>
          <a:xfrm>
            <a:off x="7060853" y="4020657"/>
            <a:ext cx="894061" cy="894061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endParaRPr lang="en-US" altLang="ko-KR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/>
            <a:r>
              <a:rPr lang="ko-KR" altLang="en-US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2EB4D22-FFE7-82E4-FFB4-3F4FDB896549}"/>
              </a:ext>
            </a:extLst>
          </p:cNvPr>
          <p:cNvSpPr txBox="1"/>
          <p:nvPr/>
        </p:nvSpPr>
        <p:spPr>
          <a:xfrm>
            <a:off x="808443" y="2208660"/>
            <a:ext cx="427912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80365CF-C3F3-425C-B056-1CCCAE9B820E}"/>
              </a:ext>
            </a:extLst>
          </p:cNvPr>
          <p:cNvSpPr txBox="1"/>
          <p:nvPr/>
        </p:nvSpPr>
        <p:spPr>
          <a:xfrm>
            <a:off x="808443" y="176954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EBC4D3F-C011-64FF-87EF-A4D510C8865A}"/>
              </a:ext>
            </a:extLst>
          </p:cNvPr>
          <p:cNvSpPr txBox="1"/>
          <p:nvPr/>
        </p:nvSpPr>
        <p:spPr>
          <a:xfrm>
            <a:off x="689209" y="4747067"/>
            <a:ext cx="4974439" cy="1169807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altLang="ko-KR" sz="72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alpha val="1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BUSINESS</a:t>
            </a:r>
          </a:p>
        </p:txBody>
      </p:sp>
    </p:spTree>
    <p:extLst>
      <p:ext uri="{BB962C8B-B14F-4D97-AF65-F5344CB8AC3E}">
        <p14:creationId xmlns:p14="http://schemas.microsoft.com/office/powerpoint/2010/main" val="2810211743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BD713E-6E24-C906-3602-4916A62CC7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9E3A32BD-0905-6C94-1768-1594181E045B}"/>
              </a:ext>
            </a:extLst>
          </p:cNvPr>
          <p:cNvSpPr txBox="1"/>
          <p:nvPr/>
        </p:nvSpPr>
        <p:spPr>
          <a:xfrm>
            <a:off x="365879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BC596E6-E65D-547C-89D8-6E228FB45574}"/>
              </a:ext>
            </a:extLst>
          </p:cNvPr>
          <p:cNvSpPr txBox="1"/>
          <p:nvPr/>
        </p:nvSpPr>
        <p:spPr>
          <a:xfrm>
            <a:off x="5214193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D4DE3C9F-3EEF-3132-7762-F81CF5996720}"/>
              </a:ext>
            </a:extLst>
          </p:cNvPr>
          <p:cNvSpPr/>
          <p:nvPr/>
        </p:nvSpPr>
        <p:spPr>
          <a:xfrm rot="10800000">
            <a:off x="5696165" y="457200"/>
            <a:ext cx="828207" cy="82766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CAEC51F8-7A3C-625C-E1FB-4C7AFB8BB68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7DE5E796-82B0-FED7-4099-AE6BC1AB94B9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EB3EF126-8E50-DF6F-01F8-B1272C4232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162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B19239C7-065C-0C89-FD3B-E11316CE52CD}"/>
              </a:ext>
            </a:extLst>
          </p:cNvPr>
          <p:cNvSpPr/>
          <p:nvPr/>
        </p:nvSpPr>
        <p:spPr>
          <a:xfrm>
            <a:off x="1414066" y="3431224"/>
            <a:ext cx="9289262" cy="73840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4B2BAFC-1200-83D4-865F-66C628D3DF6C}"/>
              </a:ext>
            </a:extLst>
          </p:cNvPr>
          <p:cNvSpPr txBox="1"/>
          <p:nvPr/>
        </p:nvSpPr>
        <p:spPr>
          <a:xfrm>
            <a:off x="2712750" y="1736779"/>
            <a:ext cx="141065" cy="1615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01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720C50C-6A99-9ED9-A1C2-AE9B7716C7B3}"/>
              </a:ext>
            </a:extLst>
          </p:cNvPr>
          <p:cNvSpPr txBox="1"/>
          <p:nvPr/>
        </p:nvSpPr>
        <p:spPr>
          <a:xfrm>
            <a:off x="3419063" y="1736778"/>
            <a:ext cx="166713" cy="1615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02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1D00C43-00CC-BF81-22CB-2825EF35227C}"/>
              </a:ext>
            </a:extLst>
          </p:cNvPr>
          <p:cNvSpPr txBox="1"/>
          <p:nvPr/>
        </p:nvSpPr>
        <p:spPr>
          <a:xfrm>
            <a:off x="4123773" y="1736777"/>
            <a:ext cx="169918" cy="1615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03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CB349C1-E1B6-2C82-7096-7B99D5F86F7B}"/>
              </a:ext>
            </a:extLst>
          </p:cNvPr>
          <p:cNvSpPr txBox="1"/>
          <p:nvPr/>
        </p:nvSpPr>
        <p:spPr>
          <a:xfrm>
            <a:off x="4855734" y="1736776"/>
            <a:ext cx="169918" cy="1615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04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C844C7E-85BF-9976-1FB7-FC2DE88CF7B3}"/>
              </a:ext>
            </a:extLst>
          </p:cNvPr>
          <p:cNvSpPr txBox="1"/>
          <p:nvPr/>
        </p:nvSpPr>
        <p:spPr>
          <a:xfrm>
            <a:off x="5581239" y="1736775"/>
            <a:ext cx="166713" cy="1615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05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5B5303C-1599-8D3A-28B4-74FFB8C83D54}"/>
              </a:ext>
            </a:extLst>
          </p:cNvPr>
          <p:cNvSpPr txBox="1"/>
          <p:nvPr/>
        </p:nvSpPr>
        <p:spPr>
          <a:xfrm>
            <a:off x="6285949" y="1736774"/>
            <a:ext cx="169918" cy="1615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06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5EE1675-2253-D65B-8A33-4650F938B0E0}"/>
              </a:ext>
            </a:extLst>
          </p:cNvPr>
          <p:cNvSpPr txBox="1"/>
          <p:nvPr/>
        </p:nvSpPr>
        <p:spPr>
          <a:xfrm>
            <a:off x="7023520" y="1736774"/>
            <a:ext cx="158698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07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6DED134-5722-E5E1-25A9-3FA4301214F2}"/>
              </a:ext>
            </a:extLst>
          </p:cNvPr>
          <p:cNvSpPr txBox="1"/>
          <p:nvPr/>
        </p:nvSpPr>
        <p:spPr>
          <a:xfrm>
            <a:off x="7740210" y="1736774"/>
            <a:ext cx="169918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08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9637403-E651-297C-E381-FBB4228CDD76}"/>
              </a:ext>
            </a:extLst>
          </p:cNvPr>
          <p:cNvSpPr txBox="1"/>
          <p:nvPr/>
        </p:nvSpPr>
        <p:spPr>
          <a:xfrm>
            <a:off x="8459148" y="1736774"/>
            <a:ext cx="169918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09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1CBA57C-0240-3902-D66D-2242432AD182}"/>
              </a:ext>
            </a:extLst>
          </p:cNvPr>
          <p:cNvSpPr txBox="1"/>
          <p:nvPr/>
        </p:nvSpPr>
        <p:spPr>
          <a:xfrm>
            <a:off x="9178530" y="1736774"/>
            <a:ext cx="169918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10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04ED760-782D-7942-15E2-3593D7E9A69C}"/>
              </a:ext>
            </a:extLst>
          </p:cNvPr>
          <p:cNvSpPr txBox="1"/>
          <p:nvPr/>
        </p:nvSpPr>
        <p:spPr>
          <a:xfrm>
            <a:off x="9901627" y="1736774"/>
            <a:ext cx="169918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11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C8182A0-ABF1-63EC-3538-2619FAB6C126}"/>
              </a:ext>
            </a:extLst>
          </p:cNvPr>
          <p:cNvSpPr txBox="1"/>
          <p:nvPr/>
        </p:nvSpPr>
        <p:spPr>
          <a:xfrm>
            <a:off x="10618369" y="1736774"/>
            <a:ext cx="169918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12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2CCD265-2D73-6C62-103A-55A6C4FA7676}"/>
              </a:ext>
            </a:extLst>
          </p:cNvPr>
          <p:cNvSpPr txBox="1"/>
          <p:nvPr/>
        </p:nvSpPr>
        <p:spPr>
          <a:xfrm>
            <a:off x="1408473" y="1736725"/>
            <a:ext cx="330220" cy="1615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05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2024</a:t>
            </a:r>
            <a:endParaRPr lang="ko-KR" altLang="en-US" sz="105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203A4D22-DCEC-3AAB-BFF8-C53148DBEF02}"/>
              </a:ext>
            </a:extLst>
          </p:cNvPr>
          <p:cNvSpPr/>
          <p:nvPr/>
        </p:nvSpPr>
        <p:spPr>
          <a:xfrm>
            <a:off x="1408473" y="4858847"/>
            <a:ext cx="9289262" cy="73840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E33337EC-0347-AE79-F057-584C2E010AB4}"/>
              </a:ext>
            </a:extLst>
          </p:cNvPr>
          <p:cNvSpPr/>
          <p:nvPr/>
        </p:nvSpPr>
        <p:spPr>
          <a:xfrm>
            <a:off x="1414066" y="1992148"/>
            <a:ext cx="9289262" cy="73840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EAB5A22A-AA93-885E-D127-08106BF7F242}"/>
              </a:ext>
            </a:extLst>
          </p:cNvPr>
          <p:cNvCxnSpPr/>
          <p:nvPr/>
        </p:nvCxnSpPr>
        <p:spPr>
          <a:xfrm>
            <a:off x="6382940" y="1992204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6B47E842-97B1-B2A2-0D2C-D0FBF115AE12}"/>
              </a:ext>
            </a:extLst>
          </p:cNvPr>
          <p:cNvCxnSpPr/>
          <p:nvPr/>
        </p:nvCxnSpPr>
        <p:spPr>
          <a:xfrm>
            <a:off x="7102880" y="1992204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AF280B54-1066-5C60-B7B8-AF4DC71E6B74}"/>
              </a:ext>
            </a:extLst>
          </p:cNvPr>
          <p:cNvCxnSpPr/>
          <p:nvPr/>
        </p:nvCxnSpPr>
        <p:spPr>
          <a:xfrm>
            <a:off x="7824398" y="1992204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C0C82D48-119D-3A3B-BE46-2FCBBB4A20C1}"/>
              </a:ext>
            </a:extLst>
          </p:cNvPr>
          <p:cNvCxnSpPr/>
          <p:nvPr/>
        </p:nvCxnSpPr>
        <p:spPr>
          <a:xfrm>
            <a:off x="8543535" y="1994585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>
            <a:extLst>
              <a:ext uri="{FF2B5EF4-FFF2-40B4-BE49-F238E27FC236}">
                <a16:creationId xmlns:a16="http://schemas.microsoft.com/office/drawing/2014/main" id="{790ADBC3-9645-5872-DFE3-8D57738B2B5C}"/>
              </a:ext>
            </a:extLst>
          </p:cNvPr>
          <p:cNvCxnSpPr/>
          <p:nvPr/>
        </p:nvCxnSpPr>
        <p:spPr>
          <a:xfrm>
            <a:off x="9265053" y="1994585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C43C2375-B10F-F1DD-0E06-7655E961D9ED}"/>
              </a:ext>
            </a:extLst>
          </p:cNvPr>
          <p:cNvCxnSpPr/>
          <p:nvPr/>
        </p:nvCxnSpPr>
        <p:spPr>
          <a:xfrm>
            <a:off x="9984190" y="1992204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FCF8E36D-57D7-6614-F034-7A4E1226F0C9}"/>
              </a:ext>
            </a:extLst>
          </p:cNvPr>
          <p:cNvCxnSpPr/>
          <p:nvPr/>
        </p:nvCxnSpPr>
        <p:spPr>
          <a:xfrm>
            <a:off x="10700947" y="1992202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22FAFC23-DAB6-03C6-A412-ED1251397803}"/>
              </a:ext>
            </a:extLst>
          </p:cNvPr>
          <p:cNvCxnSpPr/>
          <p:nvPr/>
        </p:nvCxnSpPr>
        <p:spPr>
          <a:xfrm>
            <a:off x="5664596" y="1992202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>
            <a:extLst>
              <a:ext uri="{FF2B5EF4-FFF2-40B4-BE49-F238E27FC236}">
                <a16:creationId xmlns:a16="http://schemas.microsoft.com/office/drawing/2014/main" id="{EBAB2DF8-C4EA-18F8-FBC9-250284B42F38}"/>
              </a:ext>
            </a:extLst>
          </p:cNvPr>
          <p:cNvCxnSpPr/>
          <p:nvPr/>
        </p:nvCxnSpPr>
        <p:spPr>
          <a:xfrm>
            <a:off x="4943077" y="1992202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A2026F1E-B40B-B5DA-B2B2-80B6C6F1332B}"/>
              </a:ext>
            </a:extLst>
          </p:cNvPr>
          <p:cNvCxnSpPr/>
          <p:nvPr/>
        </p:nvCxnSpPr>
        <p:spPr>
          <a:xfrm>
            <a:off x="4223939" y="1992202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>
            <a:extLst>
              <a:ext uri="{FF2B5EF4-FFF2-40B4-BE49-F238E27FC236}">
                <a16:creationId xmlns:a16="http://schemas.microsoft.com/office/drawing/2014/main" id="{20D4DF40-C6CA-CB1A-AC93-A820F1E39F7E}"/>
              </a:ext>
            </a:extLst>
          </p:cNvPr>
          <p:cNvCxnSpPr/>
          <p:nvPr/>
        </p:nvCxnSpPr>
        <p:spPr>
          <a:xfrm>
            <a:off x="3502420" y="1992202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>
            <a:extLst>
              <a:ext uri="{FF2B5EF4-FFF2-40B4-BE49-F238E27FC236}">
                <a16:creationId xmlns:a16="http://schemas.microsoft.com/office/drawing/2014/main" id="{62CEF0E7-04C2-EC74-CA90-3E45A5277B4F}"/>
              </a:ext>
            </a:extLst>
          </p:cNvPr>
          <p:cNvCxnSpPr/>
          <p:nvPr/>
        </p:nvCxnSpPr>
        <p:spPr>
          <a:xfrm>
            <a:off x="2783283" y="1992202"/>
            <a:ext cx="0" cy="3605048"/>
          </a:xfrm>
          <a:prstGeom prst="line">
            <a:avLst/>
          </a:prstGeom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>
            <a:extLst>
              <a:ext uri="{FF2B5EF4-FFF2-40B4-BE49-F238E27FC236}">
                <a16:creationId xmlns:a16="http://schemas.microsoft.com/office/drawing/2014/main" id="{E2B180E7-234E-9C7A-D869-85B72DA617EC}"/>
              </a:ext>
            </a:extLst>
          </p:cNvPr>
          <p:cNvSpPr txBox="1"/>
          <p:nvPr/>
        </p:nvSpPr>
        <p:spPr>
          <a:xfrm>
            <a:off x="1491345" y="2158889"/>
            <a:ext cx="1221404" cy="4049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50">
                <a:solidFill>
                  <a:schemeClr val="accent2">
                    <a:lumMod val="75000"/>
                  </a:schemeClr>
                </a:solidFill>
              </a:rPr>
              <a:t>안녕하세요</a:t>
            </a:r>
            <a:r>
              <a:rPr lang="en-US" altLang="ko-KR" sz="1050">
                <a:solidFill>
                  <a:schemeClr val="accent2">
                    <a:lumMod val="75000"/>
                  </a:schemeClr>
                </a:solidFill>
              </a:rPr>
              <a:t>,</a:t>
            </a:r>
          </a:p>
          <a:p>
            <a:pPr>
              <a:lnSpc>
                <a:spcPct val="130000"/>
              </a:lnSpc>
            </a:pPr>
            <a:r>
              <a:rPr lang="ko-KR" altLang="en-US" sz="1050">
                <a:solidFill>
                  <a:schemeClr val="accent2">
                    <a:lumMod val="75000"/>
                  </a:schemeClr>
                </a:solidFill>
              </a:rPr>
              <a:t>미스터 피피티입니다</a:t>
            </a:r>
            <a:r>
              <a:rPr lang="en-US" altLang="ko-KR" sz="1050">
                <a:solidFill>
                  <a:schemeClr val="accent2">
                    <a:lumMod val="75000"/>
                  </a:schemeClr>
                </a:solidFill>
              </a:rPr>
              <a:t>.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F655F6F-6E18-E43B-E568-95E52FCBBA6C}"/>
              </a:ext>
            </a:extLst>
          </p:cNvPr>
          <p:cNvSpPr txBox="1"/>
          <p:nvPr/>
        </p:nvSpPr>
        <p:spPr>
          <a:xfrm>
            <a:off x="1494319" y="2842710"/>
            <a:ext cx="1221404" cy="4049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50">
                <a:solidFill>
                  <a:schemeClr val="accent2">
                    <a:lumMod val="75000"/>
                  </a:schemeClr>
                </a:solidFill>
              </a:rPr>
              <a:t>안녕하세요</a:t>
            </a:r>
            <a:r>
              <a:rPr lang="en-US" altLang="ko-KR" sz="1050">
                <a:solidFill>
                  <a:schemeClr val="accent2">
                    <a:lumMod val="75000"/>
                  </a:schemeClr>
                </a:solidFill>
              </a:rPr>
              <a:t>,</a:t>
            </a:r>
          </a:p>
          <a:p>
            <a:pPr>
              <a:lnSpc>
                <a:spcPct val="130000"/>
              </a:lnSpc>
            </a:pPr>
            <a:r>
              <a:rPr lang="ko-KR" altLang="en-US" sz="1050">
                <a:solidFill>
                  <a:schemeClr val="accent2">
                    <a:lumMod val="75000"/>
                  </a:schemeClr>
                </a:solidFill>
              </a:rPr>
              <a:t>미스터 피피티입니다</a:t>
            </a:r>
            <a:r>
              <a:rPr lang="en-US" altLang="ko-KR" sz="1050">
                <a:solidFill>
                  <a:schemeClr val="accent2">
                    <a:lumMod val="75000"/>
                  </a:schemeClr>
                </a:solidFill>
              </a:rPr>
              <a:t>.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220B29F-8C7A-95EB-9829-E81E4F26F3B9}"/>
              </a:ext>
            </a:extLst>
          </p:cNvPr>
          <p:cNvSpPr txBox="1"/>
          <p:nvPr/>
        </p:nvSpPr>
        <p:spPr>
          <a:xfrm>
            <a:off x="1497293" y="3592266"/>
            <a:ext cx="1221404" cy="4049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50">
                <a:solidFill>
                  <a:schemeClr val="accent2">
                    <a:lumMod val="75000"/>
                  </a:schemeClr>
                </a:solidFill>
              </a:rPr>
              <a:t>안녕하세요</a:t>
            </a:r>
            <a:r>
              <a:rPr lang="en-US" altLang="ko-KR" sz="1050">
                <a:solidFill>
                  <a:schemeClr val="accent2">
                    <a:lumMod val="75000"/>
                  </a:schemeClr>
                </a:solidFill>
              </a:rPr>
              <a:t>,</a:t>
            </a:r>
          </a:p>
          <a:p>
            <a:pPr>
              <a:lnSpc>
                <a:spcPct val="130000"/>
              </a:lnSpc>
            </a:pPr>
            <a:r>
              <a:rPr lang="ko-KR" altLang="en-US" sz="1050">
                <a:solidFill>
                  <a:schemeClr val="accent2">
                    <a:lumMod val="75000"/>
                  </a:schemeClr>
                </a:solidFill>
              </a:rPr>
              <a:t>미스터 피피티입니다</a:t>
            </a:r>
            <a:r>
              <a:rPr lang="en-US" altLang="ko-KR" sz="1050">
                <a:solidFill>
                  <a:schemeClr val="accent2">
                    <a:lumMod val="75000"/>
                  </a:schemeClr>
                </a:solidFill>
              </a:rPr>
              <a:t>.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8596307-AB76-2B51-1B13-8B7F4B7F0D47}"/>
              </a:ext>
            </a:extLst>
          </p:cNvPr>
          <p:cNvSpPr txBox="1"/>
          <p:nvPr/>
        </p:nvSpPr>
        <p:spPr>
          <a:xfrm>
            <a:off x="1500267" y="4311777"/>
            <a:ext cx="1221404" cy="4049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50">
                <a:solidFill>
                  <a:schemeClr val="accent2">
                    <a:lumMod val="75000"/>
                  </a:schemeClr>
                </a:solidFill>
              </a:rPr>
              <a:t>안녕하세요</a:t>
            </a:r>
            <a:r>
              <a:rPr lang="en-US" altLang="ko-KR" sz="1050">
                <a:solidFill>
                  <a:schemeClr val="accent2">
                    <a:lumMod val="75000"/>
                  </a:schemeClr>
                </a:solidFill>
              </a:rPr>
              <a:t>,</a:t>
            </a:r>
          </a:p>
          <a:p>
            <a:pPr>
              <a:lnSpc>
                <a:spcPct val="130000"/>
              </a:lnSpc>
            </a:pPr>
            <a:r>
              <a:rPr lang="ko-KR" altLang="en-US" sz="1050">
                <a:solidFill>
                  <a:schemeClr val="accent2">
                    <a:lumMod val="75000"/>
                  </a:schemeClr>
                </a:solidFill>
              </a:rPr>
              <a:t>미스터 피피티입니다</a:t>
            </a:r>
            <a:r>
              <a:rPr lang="en-US" altLang="ko-KR" sz="1050">
                <a:solidFill>
                  <a:schemeClr val="accent2">
                    <a:lumMod val="75000"/>
                  </a:schemeClr>
                </a:solidFill>
              </a:rPr>
              <a:t>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2EF160B-E3BB-B3DE-0E20-99775C9C2221}"/>
              </a:ext>
            </a:extLst>
          </p:cNvPr>
          <p:cNvSpPr txBox="1"/>
          <p:nvPr/>
        </p:nvSpPr>
        <p:spPr>
          <a:xfrm>
            <a:off x="1503241" y="5025588"/>
            <a:ext cx="1221404" cy="4049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50">
                <a:solidFill>
                  <a:schemeClr val="accent2">
                    <a:lumMod val="75000"/>
                  </a:schemeClr>
                </a:solidFill>
              </a:rPr>
              <a:t>안녕하세요</a:t>
            </a:r>
            <a:r>
              <a:rPr lang="en-US" altLang="ko-KR" sz="1050">
                <a:solidFill>
                  <a:schemeClr val="accent2">
                    <a:lumMod val="75000"/>
                  </a:schemeClr>
                </a:solidFill>
              </a:rPr>
              <a:t>,</a:t>
            </a:r>
          </a:p>
          <a:p>
            <a:pPr>
              <a:lnSpc>
                <a:spcPct val="130000"/>
              </a:lnSpc>
            </a:pPr>
            <a:r>
              <a:rPr lang="ko-KR" altLang="en-US" sz="1050">
                <a:solidFill>
                  <a:schemeClr val="accent2">
                    <a:lumMod val="75000"/>
                  </a:schemeClr>
                </a:solidFill>
              </a:rPr>
              <a:t>미스터 피피티입니다</a:t>
            </a:r>
            <a:r>
              <a:rPr lang="en-US" altLang="ko-KR" sz="1050">
                <a:solidFill>
                  <a:schemeClr val="accent2">
                    <a:lumMod val="75000"/>
                  </a:schemeClr>
                </a:solidFill>
              </a:rPr>
              <a:t>.</a:t>
            </a: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B36CC5BA-545F-89D3-A9EB-301E4886792E}"/>
              </a:ext>
            </a:extLst>
          </p:cNvPr>
          <p:cNvSpPr/>
          <p:nvPr/>
        </p:nvSpPr>
        <p:spPr>
          <a:xfrm>
            <a:off x="3499943" y="2290274"/>
            <a:ext cx="1449596" cy="156812"/>
          </a:xfrm>
          <a:prstGeom prst="rect">
            <a:avLst/>
          </a:prstGeom>
          <a:solidFill>
            <a:schemeClr val="accent3">
              <a:alpha val="22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1D11021A-FBBF-B5C0-C4CD-208EB276DEB2}"/>
              </a:ext>
            </a:extLst>
          </p:cNvPr>
          <p:cNvSpPr/>
          <p:nvPr/>
        </p:nvSpPr>
        <p:spPr>
          <a:xfrm>
            <a:off x="3419063" y="2287067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F419332F-CEAE-4606-DFDF-0D31B4056B9E}"/>
              </a:ext>
            </a:extLst>
          </p:cNvPr>
          <p:cNvSpPr/>
          <p:nvPr/>
        </p:nvSpPr>
        <p:spPr>
          <a:xfrm>
            <a:off x="4141553" y="2287067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61">
            <a:extLst>
              <a:ext uri="{FF2B5EF4-FFF2-40B4-BE49-F238E27FC236}">
                <a16:creationId xmlns:a16="http://schemas.microsoft.com/office/drawing/2014/main" id="{FFABA373-3C66-F27B-B0EE-259E3197A10B}"/>
              </a:ext>
            </a:extLst>
          </p:cNvPr>
          <p:cNvSpPr/>
          <p:nvPr/>
        </p:nvSpPr>
        <p:spPr>
          <a:xfrm>
            <a:off x="4864043" y="2289562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63D104C6-6337-FC81-701F-20EE65F7818F}"/>
              </a:ext>
            </a:extLst>
          </p:cNvPr>
          <p:cNvSpPr/>
          <p:nvPr/>
        </p:nvSpPr>
        <p:spPr>
          <a:xfrm>
            <a:off x="4224741" y="3001234"/>
            <a:ext cx="2158200" cy="156812"/>
          </a:xfrm>
          <a:prstGeom prst="rect">
            <a:avLst/>
          </a:prstGeom>
          <a:solidFill>
            <a:schemeClr val="accent3">
              <a:alpha val="22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4A39E30B-A51E-5A43-3AD5-34BAFE8F3F3E}"/>
              </a:ext>
            </a:extLst>
          </p:cNvPr>
          <p:cNvSpPr/>
          <p:nvPr/>
        </p:nvSpPr>
        <p:spPr>
          <a:xfrm>
            <a:off x="4143861" y="2998027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타원 72">
            <a:extLst>
              <a:ext uri="{FF2B5EF4-FFF2-40B4-BE49-F238E27FC236}">
                <a16:creationId xmlns:a16="http://schemas.microsoft.com/office/drawing/2014/main" id="{D0B88C1B-6BA2-31DD-0D80-7BCC9521DD50}"/>
              </a:ext>
            </a:extLst>
          </p:cNvPr>
          <p:cNvSpPr/>
          <p:nvPr/>
        </p:nvSpPr>
        <p:spPr>
          <a:xfrm>
            <a:off x="4866351" y="2998027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타원 73">
            <a:extLst>
              <a:ext uri="{FF2B5EF4-FFF2-40B4-BE49-F238E27FC236}">
                <a16:creationId xmlns:a16="http://schemas.microsoft.com/office/drawing/2014/main" id="{0CF5AD09-51C6-910E-3575-488425B3DD37}"/>
              </a:ext>
            </a:extLst>
          </p:cNvPr>
          <p:cNvSpPr/>
          <p:nvPr/>
        </p:nvSpPr>
        <p:spPr>
          <a:xfrm>
            <a:off x="5588841" y="3000522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타원 74">
            <a:extLst>
              <a:ext uri="{FF2B5EF4-FFF2-40B4-BE49-F238E27FC236}">
                <a16:creationId xmlns:a16="http://schemas.microsoft.com/office/drawing/2014/main" id="{60E5108E-4535-C9CD-A8A8-571AAD59A38F}"/>
              </a:ext>
            </a:extLst>
          </p:cNvPr>
          <p:cNvSpPr/>
          <p:nvPr/>
        </p:nvSpPr>
        <p:spPr>
          <a:xfrm>
            <a:off x="6308736" y="2995152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F871D02B-C32A-6D2C-C1A8-BDF41A42EE48}"/>
              </a:ext>
            </a:extLst>
          </p:cNvPr>
          <p:cNvSpPr/>
          <p:nvPr/>
        </p:nvSpPr>
        <p:spPr>
          <a:xfrm>
            <a:off x="5663951" y="3707881"/>
            <a:ext cx="719779" cy="156812"/>
          </a:xfrm>
          <a:prstGeom prst="rect">
            <a:avLst/>
          </a:prstGeom>
          <a:solidFill>
            <a:schemeClr val="accent3">
              <a:alpha val="22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타원 76">
            <a:extLst>
              <a:ext uri="{FF2B5EF4-FFF2-40B4-BE49-F238E27FC236}">
                <a16:creationId xmlns:a16="http://schemas.microsoft.com/office/drawing/2014/main" id="{6807A5C4-F083-062A-2E52-1E8479B9D8E2}"/>
              </a:ext>
            </a:extLst>
          </p:cNvPr>
          <p:cNvSpPr/>
          <p:nvPr/>
        </p:nvSpPr>
        <p:spPr>
          <a:xfrm>
            <a:off x="5583071" y="3704674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타원 77">
            <a:extLst>
              <a:ext uri="{FF2B5EF4-FFF2-40B4-BE49-F238E27FC236}">
                <a16:creationId xmlns:a16="http://schemas.microsoft.com/office/drawing/2014/main" id="{498AAE68-ED70-36BC-5D4B-F00E90AB7383}"/>
              </a:ext>
            </a:extLst>
          </p:cNvPr>
          <p:cNvSpPr/>
          <p:nvPr/>
        </p:nvSpPr>
        <p:spPr>
          <a:xfrm>
            <a:off x="6305561" y="3704674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DF25F1D5-5ED5-A476-A6F0-215F51A079C1}"/>
              </a:ext>
            </a:extLst>
          </p:cNvPr>
          <p:cNvSpPr/>
          <p:nvPr/>
        </p:nvSpPr>
        <p:spPr>
          <a:xfrm>
            <a:off x="7104948" y="4436187"/>
            <a:ext cx="1449596" cy="156812"/>
          </a:xfrm>
          <a:prstGeom prst="rect">
            <a:avLst/>
          </a:prstGeom>
          <a:solidFill>
            <a:schemeClr val="accent3">
              <a:alpha val="22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타원 85">
            <a:extLst>
              <a:ext uri="{FF2B5EF4-FFF2-40B4-BE49-F238E27FC236}">
                <a16:creationId xmlns:a16="http://schemas.microsoft.com/office/drawing/2014/main" id="{0390D358-FDB9-F63D-DF1B-E23EEB62845D}"/>
              </a:ext>
            </a:extLst>
          </p:cNvPr>
          <p:cNvSpPr/>
          <p:nvPr/>
        </p:nvSpPr>
        <p:spPr>
          <a:xfrm>
            <a:off x="7024068" y="4432980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타원 86">
            <a:extLst>
              <a:ext uri="{FF2B5EF4-FFF2-40B4-BE49-F238E27FC236}">
                <a16:creationId xmlns:a16="http://schemas.microsoft.com/office/drawing/2014/main" id="{5EB470A3-5C66-C05B-A8DC-5D2DC342277A}"/>
              </a:ext>
            </a:extLst>
          </p:cNvPr>
          <p:cNvSpPr/>
          <p:nvPr/>
        </p:nvSpPr>
        <p:spPr>
          <a:xfrm>
            <a:off x="7746558" y="4432980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타원 87">
            <a:extLst>
              <a:ext uri="{FF2B5EF4-FFF2-40B4-BE49-F238E27FC236}">
                <a16:creationId xmlns:a16="http://schemas.microsoft.com/office/drawing/2014/main" id="{CA2713B8-F3B6-9E22-25CC-A7FA2EF17846}"/>
              </a:ext>
            </a:extLst>
          </p:cNvPr>
          <p:cNvSpPr/>
          <p:nvPr/>
        </p:nvSpPr>
        <p:spPr>
          <a:xfrm>
            <a:off x="8469048" y="4435475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타원 92">
            <a:extLst>
              <a:ext uri="{FF2B5EF4-FFF2-40B4-BE49-F238E27FC236}">
                <a16:creationId xmlns:a16="http://schemas.microsoft.com/office/drawing/2014/main" id="{A4EB100E-3D86-BB23-559B-A8CB1291200F}"/>
              </a:ext>
            </a:extLst>
          </p:cNvPr>
          <p:cNvSpPr/>
          <p:nvPr/>
        </p:nvSpPr>
        <p:spPr>
          <a:xfrm>
            <a:off x="9901041" y="5148038"/>
            <a:ext cx="160018" cy="1600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13640636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F1C812-1850-CCDC-6A86-C362D4CB5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8E257F9F-B3CA-EF50-1E34-8C583FF467B1}"/>
              </a:ext>
            </a:extLst>
          </p:cNvPr>
          <p:cNvCxnSpPr>
            <a:cxnSpLocks/>
          </p:cNvCxnSpPr>
          <p:nvPr/>
        </p:nvCxnSpPr>
        <p:spPr>
          <a:xfrm>
            <a:off x="1663700" y="3930651"/>
            <a:ext cx="8245474" cy="0"/>
          </a:xfrm>
          <a:prstGeom prst="line">
            <a:avLst/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0B104C5D-09BA-33D7-36CD-653512A1DE6A}"/>
              </a:ext>
            </a:extLst>
          </p:cNvPr>
          <p:cNvSpPr txBox="1"/>
          <p:nvPr/>
        </p:nvSpPr>
        <p:spPr>
          <a:xfrm>
            <a:off x="365879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D8D0341-F261-B69B-6EA9-43ABE1F06666}"/>
              </a:ext>
            </a:extLst>
          </p:cNvPr>
          <p:cNvSpPr txBox="1"/>
          <p:nvPr/>
        </p:nvSpPr>
        <p:spPr>
          <a:xfrm>
            <a:off x="5214193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F46012C3-6737-4CB4-FF81-27FEE32D95C1}"/>
              </a:ext>
            </a:extLst>
          </p:cNvPr>
          <p:cNvSpPr/>
          <p:nvPr/>
        </p:nvSpPr>
        <p:spPr>
          <a:xfrm rot="10800000">
            <a:off x="5696165" y="457200"/>
            <a:ext cx="828207" cy="82766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B2C3B6D9-59EB-E27A-63EB-7A69B46DF3F4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07965B9F-E602-A8DC-F53D-F03EF5261A92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369F7235-9D0D-25A3-F1BA-B44C1C8AF2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163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" name="이등변 삼각형 7">
            <a:extLst>
              <a:ext uri="{FF2B5EF4-FFF2-40B4-BE49-F238E27FC236}">
                <a16:creationId xmlns:a16="http://schemas.microsoft.com/office/drawing/2014/main" id="{85E2DD01-7757-D28C-5F5E-10281660CF85}"/>
              </a:ext>
            </a:extLst>
          </p:cNvPr>
          <p:cNvSpPr/>
          <p:nvPr/>
        </p:nvSpPr>
        <p:spPr>
          <a:xfrm rot="5400000">
            <a:off x="841375" y="3600451"/>
            <a:ext cx="1231900" cy="660400"/>
          </a:xfrm>
          <a:prstGeom prst="triangl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이등변 삼각형 12">
            <a:extLst>
              <a:ext uri="{FF2B5EF4-FFF2-40B4-BE49-F238E27FC236}">
                <a16:creationId xmlns:a16="http://schemas.microsoft.com/office/drawing/2014/main" id="{2881F73D-8D57-3ADB-C098-B8D6BA330CBB}"/>
              </a:ext>
            </a:extLst>
          </p:cNvPr>
          <p:cNvSpPr/>
          <p:nvPr/>
        </p:nvSpPr>
        <p:spPr>
          <a:xfrm rot="5400000">
            <a:off x="9409112" y="3352801"/>
            <a:ext cx="2155825" cy="1155700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9" name="직선 연결선 18">
            <a:extLst>
              <a:ext uri="{FF2B5EF4-FFF2-40B4-BE49-F238E27FC236}">
                <a16:creationId xmlns:a16="http://schemas.microsoft.com/office/drawing/2014/main" id="{5EB47F88-851C-A08E-E2EA-1EDB4D094C39}"/>
              </a:ext>
            </a:extLst>
          </p:cNvPr>
          <p:cNvCxnSpPr>
            <a:cxnSpLocks/>
          </p:cNvCxnSpPr>
          <p:nvPr/>
        </p:nvCxnSpPr>
        <p:spPr>
          <a:xfrm flipV="1">
            <a:off x="4359236" y="3933033"/>
            <a:ext cx="644525" cy="1340643"/>
          </a:xfrm>
          <a:prstGeom prst="line">
            <a:avLst/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>
            <a:extLst>
              <a:ext uri="{FF2B5EF4-FFF2-40B4-BE49-F238E27FC236}">
                <a16:creationId xmlns:a16="http://schemas.microsoft.com/office/drawing/2014/main" id="{FA6A14A8-F692-D575-C775-3FF3F4EEBEFF}"/>
              </a:ext>
            </a:extLst>
          </p:cNvPr>
          <p:cNvCxnSpPr>
            <a:cxnSpLocks/>
          </p:cNvCxnSpPr>
          <p:nvPr/>
        </p:nvCxnSpPr>
        <p:spPr>
          <a:xfrm>
            <a:off x="4359236" y="2585643"/>
            <a:ext cx="644525" cy="1340643"/>
          </a:xfrm>
          <a:prstGeom prst="line">
            <a:avLst/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>
            <a:extLst>
              <a:ext uri="{FF2B5EF4-FFF2-40B4-BE49-F238E27FC236}">
                <a16:creationId xmlns:a16="http://schemas.microsoft.com/office/drawing/2014/main" id="{911CC229-9E0B-1166-8E6E-4663EA5193C5}"/>
              </a:ext>
            </a:extLst>
          </p:cNvPr>
          <p:cNvCxnSpPr>
            <a:cxnSpLocks/>
          </p:cNvCxnSpPr>
          <p:nvPr/>
        </p:nvCxnSpPr>
        <p:spPr>
          <a:xfrm flipV="1">
            <a:off x="7704850" y="3933033"/>
            <a:ext cx="644525" cy="1340643"/>
          </a:xfrm>
          <a:prstGeom prst="line">
            <a:avLst/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>
            <a:extLst>
              <a:ext uri="{FF2B5EF4-FFF2-40B4-BE49-F238E27FC236}">
                <a16:creationId xmlns:a16="http://schemas.microsoft.com/office/drawing/2014/main" id="{071CEB71-BE24-C56D-49BD-F626D6EE68D9}"/>
              </a:ext>
            </a:extLst>
          </p:cNvPr>
          <p:cNvCxnSpPr>
            <a:cxnSpLocks/>
          </p:cNvCxnSpPr>
          <p:nvPr/>
        </p:nvCxnSpPr>
        <p:spPr>
          <a:xfrm>
            <a:off x="7704850" y="2585643"/>
            <a:ext cx="644525" cy="1340643"/>
          </a:xfrm>
          <a:prstGeom prst="line">
            <a:avLst/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3260E9EF-6247-F8FB-9082-AAB64648B258}"/>
              </a:ext>
            </a:extLst>
          </p:cNvPr>
          <p:cNvSpPr txBox="1"/>
          <p:nvPr/>
        </p:nvSpPr>
        <p:spPr>
          <a:xfrm>
            <a:off x="3885209" y="556085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D10D6F9-AA11-268C-B7D6-60D1979D3182}"/>
              </a:ext>
            </a:extLst>
          </p:cNvPr>
          <p:cNvSpPr txBox="1"/>
          <p:nvPr/>
        </p:nvSpPr>
        <p:spPr>
          <a:xfrm>
            <a:off x="3885209" y="205224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534DA05-005C-A23A-30F0-68124E7D3C37}"/>
              </a:ext>
            </a:extLst>
          </p:cNvPr>
          <p:cNvSpPr txBox="1"/>
          <p:nvPr/>
        </p:nvSpPr>
        <p:spPr>
          <a:xfrm>
            <a:off x="7281984" y="556085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9C7CDD8-B221-4625-C016-D2C9253CE7D5}"/>
              </a:ext>
            </a:extLst>
          </p:cNvPr>
          <p:cNvSpPr txBox="1"/>
          <p:nvPr/>
        </p:nvSpPr>
        <p:spPr>
          <a:xfrm>
            <a:off x="7281984" y="205224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9" name="타원 68">
            <a:extLst>
              <a:ext uri="{FF2B5EF4-FFF2-40B4-BE49-F238E27FC236}">
                <a16:creationId xmlns:a16="http://schemas.microsoft.com/office/drawing/2014/main" id="{44076D4F-038B-0639-01D0-C6488F0E76CA}"/>
              </a:ext>
            </a:extLst>
          </p:cNvPr>
          <p:cNvSpPr/>
          <p:nvPr/>
        </p:nvSpPr>
        <p:spPr>
          <a:xfrm>
            <a:off x="4470491" y="2883924"/>
            <a:ext cx="114301" cy="11430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타원 78">
            <a:extLst>
              <a:ext uri="{FF2B5EF4-FFF2-40B4-BE49-F238E27FC236}">
                <a16:creationId xmlns:a16="http://schemas.microsoft.com/office/drawing/2014/main" id="{FC367E19-59BA-2749-CACE-62A22C121E77}"/>
              </a:ext>
            </a:extLst>
          </p:cNvPr>
          <p:cNvSpPr/>
          <p:nvPr/>
        </p:nvSpPr>
        <p:spPr>
          <a:xfrm>
            <a:off x="4733695" y="3435025"/>
            <a:ext cx="114301" cy="11430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83F72D-5089-5D0C-73CF-70277BCFC07B}"/>
              </a:ext>
            </a:extLst>
          </p:cNvPr>
          <p:cNvSpPr txBox="1"/>
          <p:nvPr/>
        </p:nvSpPr>
        <p:spPr>
          <a:xfrm>
            <a:off x="2594058" y="2846322"/>
            <a:ext cx="1779333" cy="20409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안녕하세요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, </a:t>
            </a: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미스터 피피티입니다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425CB311-C24C-28E5-AD86-63667C8E9111}"/>
              </a:ext>
            </a:extLst>
          </p:cNvPr>
          <p:cNvSpPr txBox="1"/>
          <p:nvPr/>
        </p:nvSpPr>
        <p:spPr>
          <a:xfrm>
            <a:off x="2832659" y="3387509"/>
            <a:ext cx="1779333" cy="20409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안녕하세요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, </a:t>
            </a: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미스터 피피티입니다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AF1027F7-84D5-8317-BBAB-5CB665ED2E55}"/>
              </a:ext>
            </a:extLst>
          </p:cNvPr>
          <p:cNvSpPr/>
          <p:nvPr/>
        </p:nvSpPr>
        <p:spPr>
          <a:xfrm>
            <a:off x="4618870" y="4577558"/>
            <a:ext cx="114301" cy="11430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타원 82">
            <a:extLst>
              <a:ext uri="{FF2B5EF4-FFF2-40B4-BE49-F238E27FC236}">
                <a16:creationId xmlns:a16="http://schemas.microsoft.com/office/drawing/2014/main" id="{BE2F7398-CF5B-E242-A957-15EB4CF3A5D0}"/>
              </a:ext>
            </a:extLst>
          </p:cNvPr>
          <p:cNvSpPr/>
          <p:nvPr/>
        </p:nvSpPr>
        <p:spPr>
          <a:xfrm>
            <a:off x="7950909" y="3149601"/>
            <a:ext cx="114301" cy="11430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658C30-EE60-331F-BE8D-47881469FC04}"/>
              </a:ext>
            </a:extLst>
          </p:cNvPr>
          <p:cNvSpPr txBox="1"/>
          <p:nvPr/>
        </p:nvSpPr>
        <p:spPr>
          <a:xfrm>
            <a:off x="2745659" y="4527947"/>
            <a:ext cx="1779333" cy="20409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안녕하세요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, </a:t>
            </a: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미스터 피피티입니다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AE36F6D-14E0-C714-E2EC-6F26B684EC96}"/>
              </a:ext>
            </a:extLst>
          </p:cNvPr>
          <p:cNvSpPr txBox="1"/>
          <p:nvPr/>
        </p:nvSpPr>
        <p:spPr>
          <a:xfrm>
            <a:off x="6048546" y="3098257"/>
            <a:ext cx="1779333" cy="20409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안녕하세요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, </a:t>
            </a: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미스터 피피티입니다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sp>
        <p:nvSpPr>
          <p:cNvPr id="90" name="타원 89">
            <a:extLst>
              <a:ext uri="{FF2B5EF4-FFF2-40B4-BE49-F238E27FC236}">
                <a16:creationId xmlns:a16="http://schemas.microsoft.com/office/drawing/2014/main" id="{365AB58E-4CC1-94A2-6B4E-BD233C1E7795}"/>
              </a:ext>
            </a:extLst>
          </p:cNvPr>
          <p:cNvSpPr/>
          <p:nvPr/>
        </p:nvSpPr>
        <p:spPr>
          <a:xfrm>
            <a:off x="8092319" y="4303713"/>
            <a:ext cx="114301" cy="11430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타원 90">
            <a:extLst>
              <a:ext uri="{FF2B5EF4-FFF2-40B4-BE49-F238E27FC236}">
                <a16:creationId xmlns:a16="http://schemas.microsoft.com/office/drawing/2014/main" id="{8E5E562A-8ADA-02DB-58EE-7544D3007FDF}"/>
              </a:ext>
            </a:extLst>
          </p:cNvPr>
          <p:cNvSpPr/>
          <p:nvPr/>
        </p:nvSpPr>
        <p:spPr>
          <a:xfrm>
            <a:off x="7829150" y="4849850"/>
            <a:ext cx="114301" cy="11430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A50289C9-E96B-70AC-9860-31EDB0C4049A}"/>
              </a:ext>
            </a:extLst>
          </p:cNvPr>
          <p:cNvSpPr txBox="1"/>
          <p:nvPr/>
        </p:nvSpPr>
        <p:spPr>
          <a:xfrm>
            <a:off x="6171576" y="4244617"/>
            <a:ext cx="1779333" cy="20409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안녕하세요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, </a:t>
            </a: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미스터 피피티입니다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1866BF06-5DE2-A8A8-3B5D-9411D4FADE90}"/>
              </a:ext>
            </a:extLst>
          </p:cNvPr>
          <p:cNvSpPr txBox="1"/>
          <p:nvPr/>
        </p:nvSpPr>
        <p:spPr>
          <a:xfrm>
            <a:off x="5900051" y="4776876"/>
            <a:ext cx="1779333" cy="20409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안녕하세요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, </a:t>
            </a: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미스터 피피티입니다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742E66B-B947-AC6E-58ED-FFFCEA1B088C}"/>
              </a:ext>
            </a:extLst>
          </p:cNvPr>
          <p:cNvSpPr txBox="1"/>
          <p:nvPr/>
        </p:nvSpPr>
        <p:spPr>
          <a:xfrm>
            <a:off x="10176179" y="3812977"/>
            <a:ext cx="36227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목표</a:t>
            </a:r>
          </a:p>
        </p:txBody>
      </p:sp>
    </p:spTree>
    <p:extLst>
      <p:ext uri="{BB962C8B-B14F-4D97-AF65-F5344CB8AC3E}">
        <p14:creationId xmlns:p14="http://schemas.microsoft.com/office/powerpoint/2010/main" val="86533649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D416F7-4F52-93F5-99CF-E75207EF4B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그림 개체 틀 8" descr="사람, 의류, 배우기, 사무용품이(가) 표시된 사진&#10;&#10;자동 생성된 설명">
            <a:extLst>
              <a:ext uri="{FF2B5EF4-FFF2-40B4-BE49-F238E27FC236}">
                <a16:creationId xmlns:a16="http://schemas.microsoft.com/office/drawing/2014/main" id="{38CC344C-3EB1-130C-F262-B8431FA7942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6000" y="0"/>
            <a:ext cx="6096000" cy="6858000"/>
          </a:xfrm>
          <a:prstGeom prst="rect">
            <a:avLst/>
          </a:prstGeom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8E1F8DC0-BC1F-9D33-943F-74CCD1CA5386}"/>
              </a:ext>
            </a:extLst>
          </p:cNvPr>
          <p:cNvSpPr/>
          <p:nvPr/>
        </p:nvSpPr>
        <p:spPr>
          <a:xfrm>
            <a:off x="6084467" y="0"/>
            <a:ext cx="6107533" cy="6857998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이등변 삼각형 35">
            <a:extLst>
              <a:ext uri="{FF2B5EF4-FFF2-40B4-BE49-F238E27FC236}">
                <a16:creationId xmlns:a16="http://schemas.microsoft.com/office/drawing/2014/main" id="{0E3AC35A-6697-CE09-348A-1AA68A4B1991}"/>
              </a:ext>
            </a:extLst>
          </p:cNvPr>
          <p:cNvSpPr/>
          <p:nvPr/>
        </p:nvSpPr>
        <p:spPr>
          <a:xfrm rot="5400000">
            <a:off x="5855894" y="3116973"/>
            <a:ext cx="723900" cy="624052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3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7430AB8-D0A6-CF23-FE55-B47F418DA0EB}"/>
              </a:ext>
            </a:extLst>
          </p:cNvPr>
          <p:cNvSpPr txBox="1"/>
          <p:nvPr/>
        </p:nvSpPr>
        <p:spPr>
          <a:xfrm>
            <a:off x="1127125" y="2020148"/>
            <a:ext cx="948979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AS IS</a:t>
            </a:r>
            <a:endParaRPr kumimoji="0" lang="ko-KR" altLang="en-US" sz="28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7D6EAA3-8920-7FBE-412D-5C1A2266362A}"/>
              </a:ext>
            </a:extLst>
          </p:cNvPr>
          <p:cNvSpPr txBox="1"/>
          <p:nvPr/>
        </p:nvSpPr>
        <p:spPr>
          <a:xfrm>
            <a:off x="1127125" y="2848062"/>
            <a:ext cx="427912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 내용을 제공해드리고 있습니다</a:t>
            </a:r>
            <a:r>
              <a:rPr lang="en-US" altLang="ko-KR"/>
              <a:t>. </a:t>
            </a:r>
            <a:r>
              <a:rPr lang="ko-KR" altLang="en-US"/>
              <a:t>주로 인스타그램</a:t>
            </a:r>
            <a:r>
              <a:rPr lang="en-US" altLang="ko-KR"/>
              <a:t>, </a:t>
            </a:r>
            <a:r>
              <a:rPr lang="ko-KR" altLang="en-US"/>
              <a:t>유튜브 그리고 블로그에서 활동 중입니다</a:t>
            </a:r>
            <a:r>
              <a:rPr lang="en-US" altLang="ko-KR"/>
              <a:t>. </a:t>
            </a:r>
            <a:r>
              <a:rPr lang="ko-KR" altLang="en-US" err="1"/>
              <a:t>피피티</a:t>
            </a:r>
            <a:r>
              <a:rPr lang="ko-KR" altLang="en-US"/>
              <a:t> 템플릿도 스마트 스토어에서 판매 중이기도 합니다</a:t>
            </a:r>
            <a:r>
              <a:rPr lang="en-US" altLang="ko-KR"/>
              <a:t>. </a:t>
            </a:r>
            <a:r>
              <a:rPr lang="ko-KR" altLang="en-US" err="1"/>
              <a:t>피피티</a:t>
            </a:r>
            <a:r>
              <a:rPr lang="ko-KR" altLang="en-US"/>
              <a:t> 강의 출강도 합니다</a:t>
            </a:r>
            <a:r>
              <a:rPr lang="en-US" altLang="ko-KR"/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C32B7A3-4270-58B9-E1CC-F5A439951691}"/>
              </a:ext>
            </a:extLst>
          </p:cNvPr>
          <p:cNvSpPr txBox="1"/>
          <p:nvPr/>
        </p:nvSpPr>
        <p:spPr>
          <a:xfrm>
            <a:off x="6785749" y="2020146"/>
            <a:ext cx="1093248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TO BE</a:t>
            </a:r>
            <a:endParaRPr kumimoji="0" lang="ko-KR" altLang="en-US" sz="28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1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1845026-081C-5503-75ED-B87745101ECE}"/>
              </a:ext>
            </a:extLst>
          </p:cNvPr>
          <p:cNvSpPr txBox="1"/>
          <p:nvPr/>
        </p:nvSpPr>
        <p:spPr>
          <a:xfrm>
            <a:off x="6785749" y="2848061"/>
            <a:ext cx="427912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</a:t>
            </a:r>
            <a:r>
              <a:rPr lang="ko-KR" altLang="en-US" err="1">
                <a:solidFill>
                  <a:schemeClr val="accent1"/>
                </a:solidFill>
              </a:rPr>
              <a:t>피피티입니다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주로 인스타그램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강의 출강도 합니다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A8AD8A04-C672-B28E-58DD-E8647F787A1E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947C4C89-6A72-2FB6-E3EF-75EB10C0AEB2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8F542751-D679-2DC4-D46B-37667A6DB044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5329237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슬라이드 번호 개체 틀 6">
            <a:extLst>
              <a:ext uri="{FF2B5EF4-FFF2-40B4-BE49-F238E27FC236}">
                <a16:creationId xmlns:a16="http://schemas.microsoft.com/office/drawing/2014/main" id="{BE44DE78-553E-D00B-4D4C-7CBD666394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1"/>
                </a:solidFill>
              </a:rPr>
              <a:pPr/>
              <a:t>164</a:t>
            </a:fld>
            <a:endParaRPr lang="en-US" altLang="ko-KR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0524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DA408C-0A83-C7D7-4A43-5C45482F8A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그림 개체 틀 10" descr="실내, 가구, 사무실 건물, 책상이(가) 표시된 사진">
            <a:extLst>
              <a:ext uri="{FF2B5EF4-FFF2-40B4-BE49-F238E27FC236}">
                <a16:creationId xmlns:a16="http://schemas.microsoft.com/office/drawing/2014/main" id="{9926EDDB-D265-4924-00D7-C549138A413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6" r="126"/>
          <a:stretch/>
        </p:blipFill>
        <p:spPr>
          <a:xfrm>
            <a:off x="3894138" y="4071938"/>
            <a:ext cx="3427412" cy="1536700"/>
          </a:xfrm>
          <a:prstGeom prst="rect">
            <a:avLst/>
          </a:prstGeom>
        </p:spPr>
      </p:pic>
      <p:pic>
        <p:nvPicPr>
          <p:cNvPr id="10" name="그림 개체 틀 9" descr="의류, 사람, 일광, 픽스처이(가) 표시된 사진&#10;&#10;자동 생성된 설명">
            <a:extLst>
              <a:ext uri="{FF2B5EF4-FFF2-40B4-BE49-F238E27FC236}">
                <a16:creationId xmlns:a16="http://schemas.microsoft.com/office/drawing/2014/main" id="{DD839DED-EEB8-A258-285A-A98B71D15E8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" r="1"/>
          <a:stretch/>
        </p:blipFill>
        <p:spPr>
          <a:xfrm>
            <a:off x="9509125" y="2273300"/>
            <a:ext cx="1555750" cy="1536700"/>
          </a:xfrm>
          <a:custGeom>
            <a:avLst/>
            <a:gdLst>
              <a:gd name="connsiteX0" fmla="*/ 0 w 1555686"/>
              <a:gd name="connsiteY0" fmla="*/ 0 h 1536696"/>
              <a:gd name="connsiteX1" fmla="*/ 1555686 w 1555686"/>
              <a:gd name="connsiteY1" fmla="*/ 0 h 1536696"/>
              <a:gd name="connsiteX2" fmla="*/ 1555686 w 1555686"/>
              <a:gd name="connsiteY2" fmla="*/ 1536696 h 1536696"/>
              <a:gd name="connsiteX3" fmla="*/ 0 w 1555686"/>
              <a:gd name="connsiteY3" fmla="*/ 1536696 h 153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5686" h="1536696">
                <a:moveTo>
                  <a:pt x="0" y="0"/>
                </a:moveTo>
                <a:lnTo>
                  <a:pt x="1555686" y="0"/>
                </a:lnTo>
                <a:lnTo>
                  <a:pt x="1555686" y="1536696"/>
                </a:lnTo>
                <a:lnTo>
                  <a:pt x="0" y="1536696"/>
                </a:lnTo>
                <a:close/>
              </a:path>
            </a:pathLst>
          </a:cu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A49E1B27-433E-AB51-90A1-3BC98C42A7C0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E2812EBE-8289-D779-E66E-86A6BC7A5970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E127215-6200-1FA7-F65F-7475ED1DCD5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33A5CA70-3756-7A14-A308-9F51A9F1491C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D351346-CD8C-FB0D-01C7-F312C72E0DAC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F7BE2A5C-A72F-F866-23CF-1CD905CF04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165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0F2312AF-4E34-9966-8E12-168F9D17454B}"/>
              </a:ext>
            </a:extLst>
          </p:cNvPr>
          <p:cNvSpPr/>
          <p:nvPr/>
        </p:nvSpPr>
        <p:spPr>
          <a:xfrm>
            <a:off x="9509189" y="4071387"/>
            <a:ext cx="1555686" cy="1536696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86D9982-0BBA-3532-1A78-D6521385319B}"/>
              </a:ext>
            </a:extLst>
          </p:cNvPr>
          <p:cNvSpPr/>
          <p:nvPr/>
        </p:nvSpPr>
        <p:spPr>
          <a:xfrm>
            <a:off x="7637278" y="4071387"/>
            <a:ext cx="1555686" cy="1536696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B04D30F3-D267-ECA1-6CF8-CAF428C49FBB}"/>
              </a:ext>
            </a:extLst>
          </p:cNvPr>
          <p:cNvSpPr/>
          <p:nvPr/>
        </p:nvSpPr>
        <p:spPr>
          <a:xfrm>
            <a:off x="3893457" y="2267829"/>
            <a:ext cx="1555686" cy="1536696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11359C75-A7E0-56AF-C693-D62658DA0611}"/>
              </a:ext>
            </a:extLst>
          </p:cNvPr>
          <p:cNvSpPr/>
          <p:nvPr/>
        </p:nvSpPr>
        <p:spPr>
          <a:xfrm>
            <a:off x="5765367" y="2267829"/>
            <a:ext cx="1555686" cy="1536696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56FAD29-E5E1-4733-1949-76501F497090}"/>
              </a:ext>
            </a:extLst>
          </p:cNvPr>
          <p:cNvSpPr txBox="1"/>
          <p:nvPr/>
        </p:nvSpPr>
        <p:spPr>
          <a:xfrm>
            <a:off x="1258074" y="4912679"/>
            <a:ext cx="218842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관련 내용을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5617F87-1009-C832-EB56-7292BBC59FBE}"/>
              </a:ext>
            </a:extLst>
          </p:cNvPr>
          <p:cNvSpPr txBox="1"/>
          <p:nvPr/>
        </p:nvSpPr>
        <p:spPr>
          <a:xfrm>
            <a:off x="1258074" y="2267829"/>
            <a:ext cx="2188420" cy="9780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메시지를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정말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내용을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채워서 완벽하게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5" name="이등변 삼각형 24">
            <a:extLst>
              <a:ext uri="{FF2B5EF4-FFF2-40B4-BE49-F238E27FC236}">
                <a16:creationId xmlns:a16="http://schemas.microsoft.com/office/drawing/2014/main" id="{7AEF800E-B120-CFA6-2FE9-581B26E52AD7}"/>
              </a:ext>
            </a:extLst>
          </p:cNvPr>
          <p:cNvSpPr/>
          <p:nvPr/>
        </p:nvSpPr>
        <p:spPr>
          <a:xfrm rot="5400000">
            <a:off x="5424235" y="2928094"/>
            <a:ext cx="250754" cy="21616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275DF11B-87BA-925F-076C-1E12AD39B4BD}"/>
              </a:ext>
            </a:extLst>
          </p:cNvPr>
          <p:cNvSpPr/>
          <p:nvPr/>
        </p:nvSpPr>
        <p:spPr>
          <a:xfrm>
            <a:off x="7637277" y="2267829"/>
            <a:ext cx="1555686" cy="1536696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이등변 삼각형 41">
            <a:extLst>
              <a:ext uri="{FF2B5EF4-FFF2-40B4-BE49-F238E27FC236}">
                <a16:creationId xmlns:a16="http://schemas.microsoft.com/office/drawing/2014/main" id="{F5B46793-7E78-73FE-E1F6-53577008219F}"/>
              </a:ext>
            </a:extLst>
          </p:cNvPr>
          <p:cNvSpPr/>
          <p:nvPr/>
        </p:nvSpPr>
        <p:spPr>
          <a:xfrm rot="5400000">
            <a:off x="7303759" y="2927876"/>
            <a:ext cx="250754" cy="21616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이등변 삼각형 42">
            <a:extLst>
              <a:ext uri="{FF2B5EF4-FFF2-40B4-BE49-F238E27FC236}">
                <a16:creationId xmlns:a16="http://schemas.microsoft.com/office/drawing/2014/main" id="{C307B768-4D73-6559-A3E7-7D190ED731FA}"/>
              </a:ext>
            </a:extLst>
          </p:cNvPr>
          <p:cNvSpPr/>
          <p:nvPr/>
        </p:nvSpPr>
        <p:spPr>
          <a:xfrm rot="10800000">
            <a:off x="8289743" y="3804525"/>
            <a:ext cx="250754" cy="21616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이등변 삼각형 44">
            <a:extLst>
              <a:ext uri="{FF2B5EF4-FFF2-40B4-BE49-F238E27FC236}">
                <a16:creationId xmlns:a16="http://schemas.microsoft.com/office/drawing/2014/main" id="{D7AD2E27-DD75-5217-BEB8-4E900AABE1D4}"/>
              </a:ext>
            </a:extLst>
          </p:cNvPr>
          <p:cNvSpPr/>
          <p:nvPr/>
        </p:nvSpPr>
        <p:spPr>
          <a:xfrm rot="5400000">
            <a:off x="9175669" y="4731652"/>
            <a:ext cx="250754" cy="21616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7" name="그래픽 46" descr="농구 단색으로 채워진">
            <a:extLst>
              <a:ext uri="{FF2B5EF4-FFF2-40B4-BE49-F238E27FC236}">
                <a16:creationId xmlns:a16="http://schemas.microsoft.com/office/drawing/2014/main" id="{47DFC82A-B4B0-C04B-257B-38A54F527C8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420650" y="2582821"/>
            <a:ext cx="493685" cy="493685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4F7D0119-1B5E-5873-E14E-13B0518E0B69}"/>
              </a:ext>
            </a:extLst>
          </p:cNvPr>
          <p:cNvSpPr txBox="1"/>
          <p:nvPr/>
        </p:nvSpPr>
        <p:spPr>
          <a:xfrm>
            <a:off x="4195407" y="319596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49" name="그래픽 48" descr="농구 단색으로 채워진">
            <a:extLst>
              <a:ext uri="{FF2B5EF4-FFF2-40B4-BE49-F238E27FC236}">
                <a16:creationId xmlns:a16="http://schemas.microsoft.com/office/drawing/2014/main" id="{6604E4FD-4A62-BCB9-6D33-4D0087A5F41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299234" y="2582821"/>
            <a:ext cx="493685" cy="493685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F1FA6F9E-0230-6496-D184-78B3A07990D7}"/>
              </a:ext>
            </a:extLst>
          </p:cNvPr>
          <p:cNvSpPr txBox="1"/>
          <p:nvPr/>
        </p:nvSpPr>
        <p:spPr>
          <a:xfrm>
            <a:off x="6073991" y="319596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51" name="그래픽 50" descr="농구 단색으로 채워진">
            <a:extLst>
              <a:ext uri="{FF2B5EF4-FFF2-40B4-BE49-F238E27FC236}">
                <a16:creationId xmlns:a16="http://schemas.microsoft.com/office/drawing/2014/main" id="{B89BD9AB-FB54-B730-544B-63D98587462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177818" y="2582821"/>
            <a:ext cx="493685" cy="493685"/>
          </a:xfrm>
          <a:prstGeom prst="rect">
            <a:avLst/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965157BC-0556-0EF6-7D13-31CEE3CB7C0B}"/>
              </a:ext>
            </a:extLst>
          </p:cNvPr>
          <p:cNvSpPr txBox="1"/>
          <p:nvPr/>
        </p:nvSpPr>
        <p:spPr>
          <a:xfrm>
            <a:off x="7952575" y="319596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53" name="그래픽 52" descr="농구 단색으로 채워진">
            <a:extLst>
              <a:ext uri="{FF2B5EF4-FFF2-40B4-BE49-F238E27FC236}">
                <a16:creationId xmlns:a16="http://schemas.microsoft.com/office/drawing/2014/main" id="{5AA5DC1D-A696-E5DD-AC1C-C133CD0DEADD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177818" y="4324828"/>
            <a:ext cx="493685" cy="493685"/>
          </a:xfrm>
          <a:prstGeom prst="rect">
            <a:avLst/>
          </a:prstGeom>
        </p:spPr>
      </p:pic>
      <p:sp>
        <p:nvSpPr>
          <p:cNvPr id="54" name="TextBox 53">
            <a:extLst>
              <a:ext uri="{FF2B5EF4-FFF2-40B4-BE49-F238E27FC236}">
                <a16:creationId xmlns:a16="http://schemas.microsoft.com/office/drawing/2014/main" id="{3E557656-3529-D913-6A57-B6DC2D7B3252}"/>
              </a:ext>
            </a:extLst>
          </p:cNvPr>
          <p:cNvSpPr txBox="1"/>
          <p:nvPr/>
        </p:nvSpPr>
        <p:spPr>
          <a:xfrm>
            <a:off x="7952575" y="493796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55" name="그래픽 54" descr="농구 단색으로 채워진">
            <a:extLst>
              <a:ext uri="{FF2B5EF4-FFF2-40B4-BE49-F238E27FC236}">
                <a16:creationId xmlns:a16="http://schemas.microsoft.com/office/drawing/2014/main" id="{D0916824-6C3F-C542-3B76-928483024641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029722" y="4324828"/>
            <a:ext cx="493685" cy="493685"/>
          </a:xfrm>
          <a:prstGeom prst="rect">
            <a:avLst/>
          </a:prstGeom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C0E73889-89E9-1E2F-AD76-8F9B9CE5D152}"/>
              </a:ext>
            </a:extLst>
          </p:cNvPr>
          <p:cNvSpPr txBox="1"/>
          <p:nvPr/>
        </p:nvSpPr>
        <p:spPr>
          <a:xfrm>
            <a:off x="9804479" y="493796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C7739D90-1A0A-02E4-049E-9A65D5D58DBF}"/>
              </a:ext>
            </a:extLst>
          </p:cNvPr>
          <p:cNvSpPr/>
          <p:nvPr/>
        </p:nvSpPr>
        <p:spPr>
          <a:xfrm>
            <a:off x="3893452" y="4071938"/>
            <a:ext cx="3427599" cy="1536696"/>
          </a:xfrm>
          <a:prstGeom prst="rect">
            <a:avLst/>
          </a:prstGeom>
          <a:solidFill>
            <a:schemeClr val="accent3">
              <a:alpha val="50000"/>
            </a:schemeClr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9248D3C6-F2A6-7838-CE18-649D3322FE6A}"/>
              </a:ext>
            </a:extLst>
          </p:cNvPr>
          <p:cNvSpPr/>
          <p:nvPr/>
        </p:nvSpPr>
        <p:spPr>
          <a:xfrm>
            <a:off x="9520680" y="2273304"/>
            <a:ext cx="1544193" cy="1536696"/>
          </a:xfrm>
          <a:prstGeom prst="rect">
            <a:avLst/>
          </a:prstGeom>
          <a:solidFill>
            <a:schemeClr val="accent3">
              <a:alpha val="50000"/>
            </a:schemeClr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FB1D689-4F33-9200-B868-440A46D54F14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</p:spTree>
    <p:extLst>
      <p:ext uri="{BB962C8B-B14F-4D97-AF65-F5344CB8AC3E}">
        <p14:creationId xmlns:p14="http://schemas.microsoft.com/office/powerpoint/2010/main" val="861702294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B071ED-CA85-1C75-F874-1DF5D8B469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타원 12">
            <a:extLst>
              <a:ext uri="{FF2B5EF4-FFF2-40B4-BE49-F238E27FC236}">
                <a16:creationId xmlns:a16="http://schemas.microsoft.com/office/drawing/2014/main" id="{9C304338-9372-D77F-95F0-19B19280CB78}"/>
              </a:ext>
            </a:extLst>
          </p:cNvPr>
          <p:cNvSpPr/>
          <p:nvPr/>
        </p:nvSpPr>
        <p:spPr>
          <a:xfrm>
            <a:off x="7233110" y="2268445"/>
            <a:ext cx="1875109" cy="1875109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US" altLang="ko-KR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2">
                  <a:lumMod val="7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en-US" altLang="ko-KR" sz="12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35%</a:t>
            </a:r>
            <a:endParaRPr lang="ko-KR" altLang="en-US" sz="12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2">
                  <a:lumMod val="7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47061D90-DA2A-CA4D-AA7D-30BA89564727}"/>
              </a:ext>
            </a:extLst>
          </p:cNvPr>
          <p:cNvSpPr/>
          <p:nvPr/>
        </p:nvSpPr>
        <p:spPr>
          <a:xfrm>
            <a:off x="6762771" y="3618624"/>
            <a:ext cx="1522558" cy="1522558"/>
          </a:xfrm>
          <a:prstGeom prst="ellipse">
            <a:avLst/>
          </a:prstGeom>
          <a:solidFill>
            <a:schemeClr val="accent3">
              <a:lumMod val="40000"/>
              <a:lumOff val="6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US" altLang="ko-KR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2">
                  <a:lumMod val="7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en-US" altLang="ko-KR" sz="12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30%</a:t>
            </a:r>
            <a:endParaRPr lang="ko-KR" altLang="en-US" sz="12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2">
                  <a:lumMod val="7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E5D1B261-2230-33F3-B9B5-D36B6299E44E}"/>
              </a:ext>
            </a:extLst>
          </p:cNvPr>
          <p:cNvSpPr/>
          <p:nvPr/>
        </p:nvSpPr>
        <p:spPr>
          <a:xfrm>
            <a:off x="9610231" y="2933223"/>
            <a:ext cx="1370802" cy="1370802"/>
          </a:xfrm>
          <a:prstGeom prst="ellipse">
            <a:avLst/>
          </a:prstGeom>
          <a:solidFill>
            <a:schemeClr val="accent3">
              <a:lumMod val="60000"/>
              <a:lumOff val="4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US" altLang="ko-KR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en-US" altLang="ko-KR" sz="14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25%</a:t>
            </a:r>
            <a:endParaRPr lang="ko-KR" altLang="en-US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94CFA0CE-D914-B55B-2187-7896EA0A3C3A}"/>
              </a:ext>
            </a:extLst>
          </p:cNvPr>
          <p:cNvSpPr/>
          <p:nvPr/>
        </p:nvSpPr>
        <p:spPr>
          <a:xfrm>
            <a:off x="8894630" y="2424347"/>
            <a:ext cx="1143000" cy="1143000"/>
          </a:xfrm>
          <a:prstGeom prst="ellipse">
            <a:avLst/>
          </a:prstGeom>
          <a:solidFill>
            <a:schemeClr val="accent1">
              <a:lumMod val="75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6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US" altLang="ko-KR" sz="16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en-US" altLang="ko-KR" sz="12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10%</a:t>
            </a:r>
            <a:endParaRPr lang="ko-KR" altLang="en-US" sz="16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65768C3-E05A-D2B4-712D-F3D2C2529C25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1494061-6CE5-A13F-F757-A3D0BE99C5B4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9312A945-85D8-4795-68D4-5D2F5DF28043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982C617-A304-0F34-21B0-E1EE6AB3487D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929E84F-0400-DCCB-D764-0B235E08AC41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7018BEFA-8536-F339-5E62-D7A2C4E466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166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A9063630-DEC6-DF3B-6B8B-27065754DD54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타원 3">
            <a:extLst>
              <a:ext uri="{FF2B5EF4-FFF2-40B4-BE49-F238E27FC236}">
                <a16:creationId xmlns:a16="http://schemas.microsoft.com/office/drawing/2014/main" id="{547142F0-2AA1-9F96-F236-A7ACBF29791D}"/>
              </a:ext>
            </a:extLst>
          </p:cNvPr>
          <p:cNvSpPr/>
          <p:nvPr/>
        </p:nvSpPr>
        <p:spPr>
          <a:xfrm>
            <a:off x="7890607" y="3239376"/>
            <a:ext cx="2132802" cy="2132802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0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US" altLang="ko-KR" sz="20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en-US" altLang="ko-KR" sz="14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55%</a:t>
            </a:r>
            <a:endParaRPr lang="ko-KR" altLang="en-US" sz="14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948EC98-20E1-E893-280B-762374D7B08B}"/>
              </a:ext>
            </a:extLst>
          </p:cNvPr>
          <p:cNvSpPr txBox="1"/>
          <p:nvPr/>
        </p:nvSpPr>
        <p:spPr>
          <a:xfrm>
            <a:off x="1258074" y="3871521"/>
            <a:ext cx="218842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관련 내용을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6E72996-ACA3-217C-D3CE-4C4E846210CF}"/>
              </a:ext>
            </a:extLst>
          </p:cNvPr>
          <p:cNvSpPr txBox="1"/>
          <p:nvPr/>
        </p:nvSpPr>
        <p:spPr>
          <a:xfrm>
            <a:off x="1258074" y="2662906"/>
            <a:ext cx="2188420" cy="9780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메시지를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정말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내용을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채워서 완벽하게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B29FF7D-AC27-ED1A-4DE3-501D82DFFA41}"/>
              </a:ext>
            </a:extLst>
          </p:cNvPr>
          <p:cNvSpPr txBox="1"/>
          <p:nvPr/>
        </p:nvSpPr>
        <p:spPr>
          <a:xfrm>
            <a:off x="10321082" y="4830581"/>
            <a:ext cx="743793" cy="33855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OO</a:t>
            </a: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기업</a:t>
            </a:r>
            <a:endParaRPr lang="en-US" altLang="ko-KR" sz="11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r"/>
            <a:r>
              <a:rPr lang="ko-KR" altLang="en-US" sz="110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검색량</a:t>
            </a: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데이터</a:t>
            </a:r>
          </a:p>
        </p:txBody>
      </p:sp>
    </p:spTree>
    <p:extLst>
      <p:ext uri="{BB962C8B-B14F-4D97-AF65-F5344CB8AC3E}">
        <p14:creationId xmlns:p14="http://schemas.microsoft.com/office/powerpoint/2010/main" val="106936541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8E0335-A4FF-6D24-218A-043A4DD116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E295A2-5856-7603-0FAD-CB6B7186A9E6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A3885F-3BB2-4829-8437-0E5F39B415C8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84620A0A-CADB-675E-F644-AAE66C8B5596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6275E35-929D-01F1-DCF2-C512D7A296C7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52222BB-0F91-07C0-7E50-8D48A127962F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3F4C157F-18D2-0777-7801-5206165F1E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167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B05E379A-C344-3214-1EB1-8655B78173CF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6253371C-50A1-5FA6-A406-B320E8147739}"/>
              </a:ext>
            </a:extLst>
          </p:cNvPr>
          <p:cNvGrpSpPr/>
          <p:nvPr/>
        </p:nvGrpSpPr>
        <p:grpSpPr>
          <a:xfrm>
            <a:off x="7443788" y="3816350"/>
            <a:ext cx="3516313" cy="254000"/>
            <a:chOff x="7388225" y="3625850"/>
            <a:chExt cx="3516313" cy="254000"/>
          </a:xfrm>
        </p:grpSpPr>
        <p:cxnSp>
          <p:nvCxnSpPr>
            <p:cNvPr id="17" name="직선 연결선 16">
              <a:extLst>
                <a:ext uri="{FF2B5EF4-FFF2-40B4-BE49-F238E27FC236}">
                  <a16:creationId xmlns:a16="http://schemas.microsoft.com/office/drawing/2014/main" id="{BEEADF4F-7A39-25BA-DFF3-75B4E46B200A}"/>
                </a:ext>
              </a:extLst>
            </p:cNvPr>
            <p:cNvCxnSpPr/>
            <p:nvPr/>
          </p:nvCxnSpPr>
          <p:spPr>
            <a:xfrm>
              <a:off x="7388225" y="3752850"/>
              <a:ext cx="3508375" cy="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>
              <a:extLst>
                <a:ext uri="{FF2B5EF4-FFF2-40B4-BE49-F238E27FC236}">
                  <a16:creationId xmlns:a16="http://schemas.microsoft.com/office/drawing/2014/main" id="{975AD6B9-D645-AB53-4147-8D895B9F3C58}"/>
                </a:ext>
              </a:extLst>
            </p:cNvPr>
            <p:cNvCxnSpPr>
              <a:cxnSpLocks/>
            </p:cNvCxnSpPr>
            <p:nvPr/>
          </p:nvCxnSpPr>
          <p:spPr>
            <a:xfrm>
              <a:off x="7388225" y="3625850"/>
              <a:ext cx="0" cy="25400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>
              <a:extLst>
                <a:ext uri="{FF2B5EF4-FFF2-40B4-BE49-F238E27FC236}">
                  <a16:creationId xmlns:a16="http://schemas.microsoft.com/office/drawing/2014/main" id="{CAC11FB6-D114-8239-2F4F-BEE341ADF966}"/>
                </a:ext>
              </a:extLst>
            </p:cNvPr>
            <p:cNvCxnSpPr>
              <a:cxnSpLocks/>
            </p:cNvCxnSpPr>
            <p:nvPr/>
          </p:nvCxnSpPr>
          <p:spPr>
            <a:xfrm>
              <a:off x="10904538" y="3625850"/>
              <a:ext cx="0" cy="25400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>
              <a:extLst>
                <a:ext uri="{FF2B5EF4-FFF2-40B4-BE49-F238E27FC236}">
                  <a16:creationId xmlns:a16="http://schemas.microsoft.com/office/drawing/2014/main" id="{2BF51FD6-3218-7F1B-2756-107D7E47BCD3}"/>
                </a:ext>
              </a:extLst>
            </p:cNvPr>
            <p:cNvCxnSpPr>
              <a:cxnSpLocks/>
            </p:cNvCxnSpPr>
            <p:nvPr/>
          </p:nvCxnSpPr>
          <p:spPr>
            <a:xfrm>
              <a:off x="8267303" y="3678237"/>
              <a:ext cx="0" cy="149226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>
              <a:extLst>
                <a:ext uri="{FF2B5EF4-FFF2-40B4-BE49-F238E27FC236}">
                  <a16:creationId xmlns:a16="http://schemas.microsoft.com/office/drawing/2014/main" id="{40224DA9-263A-99BC-77A2-8EBCEFA5FC25}"/>
                </a:ext>
              </a:extLst>
            </p:cNvPr>
            <p:cNvCxnSpPr>
              <a:cxnSpLocks/>
            </p:cNvCxnSpPr>
            <p:nvPr/>
          </p:nvCxnSpPr>
          <p:spPr>
            <a:xfrm>
              <a:off x="9146381" y="3678237"/>
              <a:ext cx="0" cy="149226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>
              <a:extLst>
                <a:ext uri="{FF2B5EF4-FFF2-40B4-BE49-F238E27FC236}">
                  <a16:creationId xmlns:a16="http://schemas.microsoft.com/office/drawing/2014/main" id="{80C880E0-691D-69A5-2A84-3A2EAE315D1A}"/>
                </a:ext>
              </a:extLst>
            </p:cNvPr>
            <p:cNvCxnSpPr>
              <a:cxnSpLocks/>
            </p:cNvCxnSpPr>
            <p:nvPr/>
          </p:nvCxnSpPr>
          <p:spPr>
            <a:xfrm>
              <a:off x="10025459" y="3678237"/>
              <a:ext cx="0" cy="149226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485836DD-354D-A4F4-C920-3AD05EBA9018}"/>
              </a:ext>
            </a:extLst>
          </p:cNvPr>
          <p:cNvGrpSpPr/>
          <p:nvPr/>
        </p:nvGrpSpPr>
        <p:grpSpPr>
          <a:xfrm>
            <a:off x="7443788" y="5130800"/>
            <a:ext cx="3516313" cy="254000"/>
            <a:chOff x="7396163" y="5130800"/>
            <a:chExt cx="3516313" cy="254000"/>
          </a:xfrm>
        </p:grpSpPr>
        <p:cxnSp>
          <p:nvCxnSpPr>
            <p:cNvPr id="29" name="직선 연결선 28">
              <a:extLst>
                <a:ext uri="{FF2B5EF4-FFF2-40B4-BE49-F238E27FC236}">
                  <a16:creationId xmlns:a16="http://schemas.microsoft.com/office/drawing/2014/main" id="{B37099A3-93E9-3A51-5A7A-871944448BA0}"/>
                </a:ext>
              </a:extLst>
            </p:cNvPr>
            <p:cNvCxnSpPr/>
            <p:nvPr/>
          </p:nvCxnSpPr>
          <p:spPr>
            <a:xfrm>
              <a:off x="7396163" y="5257800"/>
              <a:ext cx="3508375" cy="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>
              <a:extLst>
                <a:ext uri="{FF2B5EF4-FFF2-40B4-BE49-F238E27FC236}">
                  <a16:creationId xmlns:a16="http://schemas.microsoft.com/office/drawing/2014/main" id="{6D01B05E-6996-EB34-F64B-6EE4EB1A05B3}"/>
                </a:ext>
              </a:extLst>
            </p:cNvPr>
            <p:cNvCxnSpPr>
              <a:cxnSpLocks/>
            </p:cNvCxnSpPr>
            <p:nvPr/>
          </p:nvCxnSpPr>
          <p:spPr>
            <a:xfrm>
              <a:off x="7396163" y="5130800"/>
              <a:ext cx="0" cy="25400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>
              <a:extLst>
                <a:ext uri="{FF2B5EF4-FFF2-40B4-BE49-F238E27FC236}">
                  <a16:creationId xmlns:a16="http://schemas.microsoft.com/office/drawing/2014/main" id="{0F20DC59-E638-E587-6277-021FB1744B75}"/>
                </a:ext>
              </a:extLst>
            </p:cNvPr>
            <p:cNvCxnSpPr>
              <a:cxnSpLocks/>
            </p:cNvCxnSpPr>
            <p:nvPr/>
          </p:nvCxnSpPr>
          <p:spPr>
            <a:xfrm>
              <a:off x="10912476" y="5130800"/>
              <a:ext cx="0" cy="25400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직선 연결선 32">
              <a:extLst>
                <a:ext uri="{FF2B5EF4-FFF2-40B4-BE49-F238E27FC236}">
                  <a16:creationId xmlns:a16="http://schemas.microsoft.com/office/drawing/2014/main" id="{4F5A66D4-6DD3-D4CA-3B7C-50395FBB5919}"/>
                </a:ext>
              </a:extLst>
            </p:cNvPr>
            <p:cNvCxnSpPr>
              <a:cxnSpLocks/>
            </p:cNvCxnSpPr>
            <p:nvPr/>
          </p:nvCxnSpPr>
          <p:spPr>
            <a:xfrm>
              <a:off x="8275241" y="5183187"/>
              <a:ext cx="0" cy="149226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>
              <a:extLst>
                <a:ext uri="{FF2B5EF4-FFF2-40B4-BE49-F238E27FC236}">
                  <a16:creationId xmlns:a16="http://schemas.microsoft.com/office/drawing/2014/main" id="{949E6FA2-730E-9811-CCFE-59C940BE3EDA}"/>
                </a:ext>
              </a:extLst>
            </p:cNvPr>
            <p:cNvCxnSpPr>
              <a:cxnSpLocks/>
            </p:cNvCxnSpPr>
            <p:nvPr/>
          </p:nvCxnSpPr>
          <p:spPr>
            <a:xfrm>
              <a:off x="9154319" y="5183187"/>
              <a:ext cx="0" cy="149226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>
              <a:extLst>
                <a:ext uri="{FF2B5EF4-FFF2-40B4-BE49-F238E27FC236}">
                  <a16:creationId xmlns:a16="http://schemas.microsoft.com/office/drawing/2014/main" id="{866A89E5-D2D9-09CB-4938-E45963568426}"/>
                </a:ext>
              </a:extLst>
            </p:cNvPr>
            <p:cNvCxnSpPr>
              <a:cxnSpLocks/>
            </p:cNvCxnSpPr>
            <p:nvPr/>
          </p:nvCxnSpPr>
          <p:spPr>
            <a:xfrm>
              <a:off x="10033397" y="5183187"/>
              <a:ext cx="0" cy="149226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071A7967-6EB1-B041-D118-76D9279C5369}"/>
              </a:ext>
            </a:extLst>
          </p:cNvPr>
          <p:cNvGrpSpPr/>
          <p:nvPr/>
        </p:nvGrpSpPr>
        <p:grpSpPr>
          <a:xfrm>
            <a:off x="7443788" y="2501900"/>
            <a:ext cx="3516313" cy="254000"/>
            <a:chOff x="7404101" y="2501900"/>
            <a:chExt cx="3516313" cy="254000"/>
          </a:xfrm>
        </p:grpSpPr>
        <p:cxnSp>
          <p:nvCxnSpPr>
            <p:cNvPr id="36" name="직선 연결선 35">
              <a:extLst>
                <a:ext uri="{FF2B5EF4-FFF2-40B4-BE49-F238E27FC236}">
                  <a16:creationId xmlns:a16="http://schemas.microsoft.com/office/drawing/2014/main" id="{5E1BFF76-F4C6-D6C1-D645-E3DE983F80E2}"/>
                </a:ext>
              </a:extLst>
            </p:cNvPr>
            <p:cNvCxnSpPr/>
            <p:nvPr/>
          </p:nvCxnSpPr>
          <p:spPr>
            <a:xfrm>
              <a:off x="7404101" y="2628900"/>
              <a:ext cx="3508375" cy="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>
              <a:extLst>
                <a:ext uri="{FF2B5EF4-FFF2-40B4-BE49-F238E27FC236}">
                  <a16:creationId xmlns:a16="http://schemas.microsoft.com/office/drawing/2014/main" id="{7745FE9C-EB74-59E7-E76C-781EA1A7385F}"/>
                </a:ext>
              </a:extLst>
            </p:cNvPr>
            <p:cNvCxnSpPr>
              <a:cxnSpLocks/>
            </p:cNvCxnSpPr>
            <p:nvPr/>
          </p:nvCxnSpPr>
          <p:spPr>
            <a:xfrm>
              <a:off x="7404101" y="2501900"/>
              <a:ext cx="0" cy="25400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>
              <a:extLst>
                <a:ext uri="{FF2B5EF4-FFF2-40B4-BE49-F238E27FC236}">
                  <a16:creationId xmlns:a16="http://schemas.microsoft.com/office/drawing/2014/main" id="{5F38D78A-AA53-ADD2-8E35-DCAD66FD5B81}"/>
                </a:ext>
              </a:extLst>
            </p:cNvPr>
            <p:cNvCxnSpPr>
              <a:cxnSpLocks/>
            </p:cNvCxnSpPr>
            <p:nvPr/>
          </p:nvCxnSpPr>
          <p:spPr>
            <a:xfrm>
              <a:off x="10920414" y="2501900"/>
              <a:ext cx="0" cy="25400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>
              <a:extLst>
                <a:ext uri="{FF2B5EF4-FFF2-40B4-BE49-F238E27FC236}">
                  <a16:creationId xmlns:a16="http://schemas.microsoft.com/office/drawing/2014/main" id="{89C282D9-7E00-A596-2B3B-E1EC3BAAA18F}"/>
                </a:ext>
              </a:extLst>
            </p:cNvPr>
            <p:cNvCxnSpPr>
              <a:cxnSpLocks/>
            </p:cNvCxnSpPr>
            <p:nvPr/>
          </p:nvCxnSpPr>
          <p:spPr>
            <a:xfrm>
              <a:off x="8283179" y="2554287"/>
              <a:ext cx="0" cy="149226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>
              <a:extLst>
                <a:ext uri="{FF2B5EF4-FFF2-40B4-BE49-F238E27FC236}">
                  <a16:creationId xmlns:a16="http://schemas.microsoft.com/office/drawing/2014/main" id="{8CB6FAB4-EC7C-2D6C-FBB0-CA2EA91BEBDF}"/>
                </a:ext>
              </a:extLst>
            </p:cNvPr>
            <p:cNvCxnSpPr>
              <a:cxnSpLocks/>
            </p:cNvCxnSpPr>
            <p:nvPr/>
          </p:nvCxnSpPr>
          <p:spPr>
            <a:xfrm>
              <a:off x="9162257" y="2554287"/>
              <a:ext cx="0" cy="149226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>
              <a:extLst>
                <a:ext uri="{FF2B5EF4-FFF2-40B4-BE49-F238E27FC236}">
                  <a16:creationId xmlns:a16="http://schemas.microsoft.com/office/drawing/2014/main" id="{B096A459-7209-7646-F5E3-B8A7EC197F78}"/>
                </a:ext>
              </a:extLst>
            </p:cNvPr>
            <p:cNvCxnSpPr>
              <a:cxnSpLocks/>
            </p:cNvCxnSpPr>
            <p:nvPr/>
          </p:nvCxnSpPr>
          <p:spPr>
            <a:xfrm>
              <a:off x="10041335" y="2554287"/>
              <a:ext cx="0" cy="149226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1D0D7D0C-CEF0-D5DA-282A-0EB193E4C217}"/>
              </a:ext>
            </a:extLst>
          </p:cNvPr>
          <p:cNvSpPr txBox="1"/>
          <p:nvPr/>
        </p:nvSpPr>
        <p:spPr>
          <a:xfrm>
            <a:off x="8632916" y="1962496"/>
            <a:ext cx="1130117" cy="20409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미스터 피피티입니다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0318E718-0EBF-BA1C-A43D-751D5F6001E0}"/>
              </a:ext>
            </a:extLst>
          </p:cNvPr>
          <p:cNvSpPr/>
          <p:nvPr/>
        </p:nvSpPr>
        <p:spPr>
          <a:xfrm>
            <a:off x="9933611" y="2484265"/>
            <a:ext cx="289269" cy="289269"/>
          </a:xfrm>
          <a:prstGeom prst="ellipse">
            <a:avLst/>
          </a:prstGeom>
          <a:solidFill>
            <a:schemeClr val="accent3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9A03FD4D-958D-AA50-7579-9AECFD680B0D}"/>
              </a:ext>
            </a:extLst>
          </p:cNvPr>
          <p:cNvSpPr/>
          <p:nvPr/>
        </p:nvSpPr>
        <p:spPr>
          <a:xfrm>
            <a:off x="9057310" y="3801097"/>
            <a:ext cx="289269" cy="289269"/>
          </a:xfrm>
          <a:prstGeom prst="ellipse">
            <a:avLst/>
          </a:prstGeom>
          <a:solidFill>
            <a:schemeClr val="accent1">
              <a:lumMod val="65000"/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994896C-101E-6F20-304E-9D72A5CAE0A9}"/>
              </a:ext>
            </a:extLst>
          </p:cNvPr>
          <p:cNvSpPr txBox="1"/>
          <p:nvPr/>
        </p:nvSpPr>
        <p:spPr>
          <a:xfrm>
            <a:off x="8636984" y="3351559"/>
            <a:ext cx="1130117" cy="20409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미스터 피피티입니다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sp>
        <p:nvSpPr>
          <p:cNvPr id="49" name="타원 48">
            <a:extLst>
              <a:ext uri="{FF2B5EF4-FFF2-40B4-BE49-F238E27FC236}">
                <a16:creationId xmlns:a16="http://schemas.microsoft.com/office/drawing/2014/main" id="{6A77D993-9586-D883-D2C1-1ADA25B5A314}"/>
              </a:ext>
            </a:extLst>
          </p:cNvPr>
          <p:cNvSpPr/>
          <p:nvPr/>
        </p:nvSpPr>
        <p:spPr>
          <a:xfrm>
            <a:off x="10807528" y="5113167"/>
            <a:ext cx="289269" cy="289269"/>
          </a:xfrm>
          <a:prstGeom prst="ellipse">
            <a:avLst/>
          </a:prstGeom>
          <a:solidFill>
            <a:schemeClr val="accent3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6749452-4AD9-E1E8-7207-DE9A2A580920}"/>
              </a:ext>
            </a:extLst>
          </p:cNvPr>
          <p:cNvSpPr txBox="1"/>
          <p:nvPr/>
        </p:nvSpPr>
        <p:spPr>
          <a:xfrm>
            <a:off x="8647474" y="4738327"/>
            <a:ext cx="1130117" cy="20409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미스터 피피티입니다</a:t>
            </a:r>
            <a:r>
              <a:rPr lang="en-US" altLang="ko-KR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</a:t>
            </a:r>
          </a:p>
        </p:txBody>
      </p:sp>
      <p:pic>
        <p:nvPicPr>
          <p:cNvPr id="51" name="그래픽 50" descr="클립보드 단색으로 채워진">
            <a:extLst>
              <a:ext uri="{FF2B5EF4-FFF2-40B4-BE49-F238E27FC236}">
                <a16:creationId xmlns:a16="http://schemas.microsoft.com/office/drawing/2014/main" id="{043CDDAF-99FD-8017-6FBA-9C654EDCB5B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842327" y="1986707"/>
            <a:ext cx="341269" cy="341269"/>
          </a:xfrm>
          <a:prstGeom prst="rect">
            <a:avLst/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51358A82-1BD7-A603-2EDD-BB90B09112B0}"/>
              </a:ext>
            </a:extLst>
          </p:cNvPr>
          <p:cNvSpPr txBox="1"/>
          <p:nvPr/>
        </p:nvSpPr>
        <p:spPr>
          <a:xfrm>
            <a:off x="3402753" y="199948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9B42EB8-6C6C-7DAD-A10A-05A77EF26711}"/>
              </a:ext>
            </a:extLst>
          </p:cNvPr>
          <p:cNvSpPr txBox="1"/>
          <p:nvPr/>
        </p:nvSpPr>
        <p:spPr>
          <a:xfrm>
            <a:off x="3402753" y="2310077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54" name="그래픽 53">
            <a:extLst>
              <a:ext uri="{FF2B5EF4-FFF2-40B4-BE49-F238E27FC236}">
                <a16:creationId xmlns:a16="http://schemas.microsoft.com/office/drawing/2014/main" id="{6CC0A9CF-1180-DBE3-E5C9-BDB024942B51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42327" y="3302535"/>
            <a:ext cx="341269" cy="341269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8CE47067-B030-33FD-17E4-FA69FAE48747}"/>
              </a:ext>
            </a:extLst>
          </p:cNvPr>
          <p:cNvSpPr txBox="1"/>
          <p:nvPr/>
        </p:nvSpPr>
        <p:spPr>
          <a:xfrm>
            <a:off x="3402754" y="331531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E2D4EC5-2EB5-4A58-D194-D1D55B2B0D6F}"/>
              </a:ext>
            </a:extLst>
          </p:cNvPr>
          <p:cNvSpPr txBox="1"/>
          <p:nvPr/>
        </p:nvSpPr>
        <p:spPr>
          <a:xfrm>
            <a:off x="3402753" y="3625905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57" name="그래픽 56">
            <a:extLst>
              <a:ext uri="{FF2B5EF4-FFF2-40B4-BE49-F238E27FC236}">
                <a16:creationId xmlns:a16="http://schemas.microsoft.com/office/drawing/2014/main" id="{83248EF0-768B-A060-ED6B-8F086E9C552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2842327" y="4618364"/>
            <a:ext cx="341269" cy="341269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8F89E805-4AF7-60C4-43C8-3FA68B98273E}"/>
              </a:ext>
            </a:extLst>
          </p:cNvPr>
          <p:cNvSpPr txBox="1"/>
          <p:nvPr/>
        </p:nvSpPr>
        <p:spPr>
          <a:xfrm>
            <a:off x="3402754" y="463114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759E580-23EB-4CA4-F804-A12A50AD2E66}"/>
              </a:ext>
            </a:extLst>
          </p:cNvPr>
          <p:cNvSpPr txBox="1"/>
          <p:nvPr/>
        </p:nvSpPr>
        <p:spPr>
          <a:xfrm>
            <a:off x="3402753" y="4941734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4" name="그림 개체 틀 3" descr="사람, 의류, 배우기, 사무용품이(가) 표시된 사진&#10;&#10;자동 생성된 설명">
            <a:extLst>
              <a:ext uri="{FF2B5EF4-FFF2-40B4-BE49-F238E27FC236}">
                <a16:creationId xmlns:a16="http://schemas.microsoft.com/office/drawing/2014/main" id="{3F227C4E-5B3A-74A2-270F-21AA3900107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0" b="190"/>
          <a:stretch/>
        </p:blipFill>
        <p:spPr>
          <a:xfrm>
            <a:off x="766763" y="2024063"/>
            <a:ext cx="1662112" cy="3378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7442955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6363DB-C395-BBF7-6484-EE9E9B092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F70E5D28-583C-453B-75DD-B59B96949FA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F8F88DB7-D673-84B6-7D31-A3DDDCF238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168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4A19A04C-CBB4-CE5F-B1E1-7C8F2749A16E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C3C49E07-FE36-D69A-8B31-AD63FC1E4772}"/>
              </a:ext>
            </a:extLst>
          </p:cNvPr>
          <p:cNvSpPr/>
          <p:nvPr/>
        </p:nvSpPr>
        <p:spPr>
          <a:xfrm>
            <a:off x="2005447" y="3441036"/>
            <a:ext cx="1694733" cy="727577"/>
          </a:xfrm>
          <a:prstGeom prst="roundRect">
            <a:avLst>
              <a:gd name="adj" fmla="val 585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1B59FBF9-681C-B863-C086-B0899E313EDB}"/>
              </a:ext>
            </a:extLst>
          </p:cNvPr>
          <p:cNvCxnSpPr>
            <a:stCxn id="4" idx="3"/>
          </p:cNvCxnSpPr>
          <p:nvPr/>
        </p:nvCxnSpPr>
        <p:spPr>
          <a:xfrm flipV="1">
            <a:off x="3700180" y="3804824"/>
            <a:ext cx="228374" cy="1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B13CB0F2-3044-CF2B-2E95-7E6C43E8060C}"/>
              </a:ext>
            </a:extLst>
          </p:cNvPr>
          <p:cNvCxnSpPr/>
          <p:nvPr/>
        </p:nvCxnSpPr>
        <p:spPr>
          <a:xfrm>
            <a:off x="3933317" y="2645416"/>
            <a:ext cx="0" cy="2438400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6F86A37F-EBEC-B230-FE94-2B6E2B8907B8}"/>
              </a:ext>
            </a:extLst>
          </p:cNvPr>
          <p:cNvCxnSpPr/>
          <p:nvPr/>
        </p:nvCxnSpPr>
        <p:spPr>
          <a:xfrm flipV="1">
            <a:off x="3928554" y="5078006"/>
            <a:ext cx="228374" cy="1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9433C312-5CB9-2A54-045B-828F26F2AEBE}"/>
              </a:ext>
            </a:extLst>
          </p:cNvPr>
          <p:cNvCxnSpPr/>
          <p:nvPr/>
        </p:nvCxnSpPr>
        <p:spPr>
          <a:xfrm flipV="1">
            <a:off x="3928554" y="3807729"/>
            <a:ext cx="228374" cy="1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0A058B8C-CEC5-98CC-7B44-B8D248780D49}"/>
              </a:ext>
            </a:extLst>
          </p:cNvPr>
          <p:cNvCxnSpPr/>
          <p:nvPr/>
        </p:nvCxnSpPr>
        <p:spPr>
          <a:xfrm flipV="1">
            <a:off x="3928554" y="2640148"/>
            <a:ext cx="228374" cy="1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7F058BDE-7F5E-12FA-D145-DE24FED5BDFD}"/>
              </a:ext>
            </a:extLst>
          </p:cNvPr>
          <p:cNvSpPr/>
          <p:nvPr/>
        </p:nvSpPr>
        <p:spPr>
          <a:xfrm>
            <a:off x="4156928" y="2273572"/>
            <a:ext cx="2817394" cy="727577"/>
          </a:xfrm>
          <a:prstGeom prst="roundRect">
            <a:avLst>
              <a:gd name="adj" fmla="val 5856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33610700-7ADD-FBD5-F3DF-A81803F6C7DE}"/>
              </a:ext>
            </a:extLst>
          </p:cNvPr>
          <p:cNvSpPr/>
          <p:nvPr/>
        </p:nvSpPr>
        <p:spPr>
          <a:xfrm>
            <a:off x="4156926" y="3441036"/>
            <a:ext cx="2817394" cy="727577"/>
          </a:xfrm>
          <a:prstGeom prst="roundRect">
            <a:avLst>
              <a:gd name="adj" fmla="val 5856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883A420C-4699-37D6-E163-F588FC5B19FF}"/>
              </a:ext>
            </a:extLst>
          </p:cNvPr>
          <p:cNvSpPr/>
          <p:nvPr/>
        </p:nvSpPr>
        <p:spPr>
          <a:xfrm>
            <a:off x="4156924" y="4608500"/>
            <a:ext cx="2817394" cy="727577"/>
          </a:xfrm>
          <a:prstGeom prst="roundRect">
            <a:avLst>
              <a:gd name="adj" fmla="val 5856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621C621F-A5B4-30A2-DB71-BF8442D556B2}"/>
              </a:ext>
            </a:extLst>
          </p:cNvPr>
          <p:cNvCxnSpPr/>
          <p:nvPr/>
        </p:nvCxnSpPr>
        <p:spPr>
          <a:xfrm flipV="1">
            <a:off x="6974323" y="2639463"/>
            <a:ext cx="228374" cy="1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>
            <a:extLst>
              <a:ext uri="{FF2B5EF4-FFF2-40B4-BE49-F238E27FC236}">
                <a16:creationId xmlns:a16="http://schemas.microsoft.com/office/drawing/2014/main" id="{0D7FB968-C362-74E8-F0A3-206B541C34FB}"/>
              </a:ext>
            </a:extLst>
          </p:cNvPr>
          <p:cNvCxnSpPr>
            <a:cxnSpLocks/>
          </p:cNvCxnSpPr>
          <p:nvPr/>
        </p:nvCxnSpPr>
        <p:spPr>
          <a:xfrm>
            <a:off x="7202697" y="2124617"/>
            <a:ext cx="0" cy="1041598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B0E36160-4198-788F-5ABB-C1288F9AC688}"/>
              </a:ext>
            </a:extLst>
          </p:cNvPr>
          <p:cNvCxnSpPr/>
          <p:nvPr/>
        </p:nvCxnSpPr>
        <p:spPr>
          <a:xfrm flipV="1">
            <a:off x="7193172" y="2117473"/>
            <a:ext cx="228374" cy="1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>
            <a:extLst>
              <a:ext uri="{FF2B5EF4-FFF2-40B4-BE49-F238E27FC236}">
                <a16:creationId xmlns:a16="http://schemas.microsoft.com/office/drawing/2014/main" id="{7177D82D-28B5-EC1A-8142-D31A15D69359}"/>
              </a:ext>
            </a:extLst>
          </p:cNvPr>
          <p:cNvCxnSpPr/>
          <p:nvPr/>
        </p:nvCxnSpPr>
        <p:spPr>
          <a:xfrm flipV="1">
            <a:off x="7193172" y="3156691"/>
            <a:ext cx="228374" cy="1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E7C5B5CC-AB9D-3B14-F289-B1014CE6ADFF}"/>
              </a:ext>
            </a:extLst>
          </p:cNvPr>
          <p:cNvSpPr/>
          <p:nvPr/>
        </p:nvSpPr>
        <p:spPr>
          <a:xfrm>
            <a:off x="7369152" y="1753294"/>
            <a:ext cx="2817394" cy="727577"/>
          </a:xfrm>
          <a:prstGeom prst="roundRect">
            <a:avLst>
              <a:gd name="adj" fmla="val 5856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B2D41F3C-35FC-060B-4CEC-C878FE6D2F58}"/>
              </a:ext>
            </a:extLst>
          </p:cNvPr>
          <p:cNvSpPr/>
          <p:nvPr/>
        </p:nvSpPr>
        <p:spPr>
          <a:xfrm>
            <a:off x="7369152" y="2792902"/>
            <a:ext cx="2817394" cy="727577"/>
          </a:xfrm>
          <a:prstGeom prst="roundRect">
            <a:avLst>
              <a:gd name="adj" fmla="val 5856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7" name="직선 연결선 66">
            <a:extLst>
              <a:ext uri="{FF2B5EF4-FFF2-40B4-BE49-F238E27FC236}">
                <a16:creationId xmlns:a16="http://schemas.microsoft.com/office/drawing/2014/main" id="{1D994CD5-CCA4-439B-F97F-1CE6B362ED98}"/>
              </a:ext>
            </a:extLst>
          </p:cNvPr>
          <p:cNvCxnSpPr/>
          <p:nvPr/>
        </p:nvCxnSpPr>
        <p:spPr>
          <a:xfrm flipV="1">
            <a:off x="6974318" y="4975339"/>
            <a:ext cx="228374" cy="1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>
            <a:extLst>
              <a:ext uri="{FF2B5EF4-FFF2-40B4-BE49-F238E27FC236}">
                <a16:creationId xmlns:a16="http://schemas.microsoft.com/office/drawing/2014/main" id="{EEE1248E-90C8-970A-2D24-6F43B5E04D4B}"/>
              </a:ext>
            </a:extLst>
          </p:cNvPr>
          <p:cNvCxnSpPr>
            <a:cxnSpLocks/>
          </p:cNvCxnSpPr>
          <p:nvPr/>
        </p:nvCxnSpPr>
        <p:spPr>
          <a:xfrm>
            <a:off x="7202692" y="4460493"/>
            <a:ext cx="0" cy="1041598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>
            <a:extLst>
              <a:ext uri="{FF2B5EF4-FFF2-40B4-BE49-F238E27FC236}">
                <a16:creationId xmlns:a16="http://schemas.microsoft.com/office/drawing/2014/main" id="{EDE1F3FB-2C99-9456-6476-86AEF82EEC35}"/>
              </a:ext>
            </a:extLst>
          </p:cNvPr>
          <p:cNvCxnSpPr/>
          <p:nvPr/>
        </p:nvCxnSpPr>
        <p:spPr>
          <a:xfrm flipV="1">
            <a:off x="7193167" y="4453349"/>
            <a:ext cx="228374" cy="1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>
            <a:extLst>
              <a:ext uri="{FF2B5EF4-FFF2-40B4-BE49-F238E27FC236}">
                <a16:creationId xmlns:a16="http://schemas.microsoft.com/office/drawing/2014/main" id="{C2AE0BD3-2566-6177-A7A1-C5DA802F4D09}"/>
              </a:ext>
            </a:extLst>
          </p:cNvPr>
          <p:cNvCxnSpPr/>
          <p:nvPr/>
        </p:nvCxnSpPr>
        <p:spPr>
          <a:xfrm flipV="1">
            <a:off x="7193167" y="5492567"/>
            <a:ext cx="228374" cy="1"/>
          </a:xfrm>
          <a:prstGeom prst="line">
            <a:avLst/>
          </a:prstGeom>
          <a:ln w="190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39FFC4EF-AD12-55C5-D1E5-DDF277BE4A3D}"/>
              </a:ext>
            </a:extLst>
          </p:cNvPr>
          <p:cNvSpPr/>
          <p:nvPr/>
        </p:nvSpPr>
        <p:spPr>
          <a:xfrm>
            <a:off x="7369147" y="4089170"/>
            <a:ext cx="2817394" cy="727577"/>
          </a:xfrm>
          <a:prstGeom prst="roundRect">
            <a:avLst>
              <a:gd name="adj" fmla="val 5856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5CB25BE1-C810-E5C8-B216-ED326426D11D}"/>
              </a:ext>
            </a:extLst>
          </p:cNvPr>
          <p:cNvSpPr/>
          <p:nvPr/>
        </p:nvSpPr>
        <p:spPr>
          <a:xfrm>
            <a:off x="7369147" y="5128778"/>
            <a:ext cx="2817394" cy="727577"/>
          </a:xfrm>
          <a:prstGeom prst="roundRect">
            <a:avLst>
              <a:gd name="adj" fmla="val 5856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018B5C7-8C9F-B270-E324-99DF52D85A0E}"/>
              </a:ext>
            </a:extLst>
          </p:cNvPr>
          <p:cNvSpPr txBox="1"/>
          <p:nvPr/>
        </p:nvSpPr>
        <p:spPr>
          <a:xfrm>
            <a:off x="2380728" y="368171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3EFA3503-BE18-D293-A5FA-1257F02EC2F8}"/>
              </a:ext>
            </a:extLst>
          </p:cNvPr>
          <p:cNvSpPr txBox="1"/>
          <p:nvPr/>
        </p:nvSpPr>
        <p:spPr>
          <a:xfrm>
            <a:off x="5093536" y="251119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2427D8B-F2DA-952E-B4D5-CCFDE6A847FB}"/>
              </a:ext>
            </a:extLst>
          </p:cNvPr>
          <p:cNvSpPr txBox="1"/>
          <p:nvPr/>
        </p:nvSpPr>
        <p:spPr>
          <a:xfrm>
            <a:off x="5093536" y="368171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B2D820C7-FDA9-0F8C-79DB-3041B268C7F3}"/>
              </a:ext>
            </a:extLst>
          </p:cNvPr>
          <p:cNvSpPr txBox="1"/>
          <p:nvPr/>
        </p:nvSpPr>
        <p:spPr>
          <a:xfrm>
            <a:off x="5093536" y="485222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96E092EB-9E92-B745-72A2-9517D91660A2}"/>
              </a:ext>
            </a:extLst>
          </p:cNvPr>
          <p:cNvSpPr txBox="1"/>
          <p:nvPr/>
        </p:nvSpPr>
        <p:spPr>
          <a:xfrm>
            <a:off x="8331956" y="199397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1922EDB-0611-99CE-A9C9-38727B5BBFFD}"/>
              </a:ext>
            </a:extLst>
          </p:cNvPr>
          <p:cNvSpPr txBox="1"/>
          <p:nvPr/>
        </p:nvSpPr>
        <p:spPr>
          <a:xfrm>
            <a:off x="8331956" y="304310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F38350B-3B26-4BBF-7DB9-1A4A17371C35}"/>
              </a:ext>
            </a:extLst>
          </p:cNvPr>
          <p:cNvSpPr txBox="1"/>
          <p:nvPr/>
        </p:nvSpPr>
        <p:spPr>
          <a:xfrm>
            <a:off x="8331956" y="432984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78F6B238-2D0B-B29C-3EBF-DFFCE8857282}"/>
              </a:ext>
            </a:extLst>
          </p:cNvPr>
          <p:cNvSpPr txBox="1"/>
          <p:nvPr/>
        </p:nvSpPr>
        <p:spPr>
          <a:xfrm>
            <a:off x="8331956" y="537898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1F8A495-1EB7-F7F0-69C0-CEF2D7F8BC17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F8A60B4-AA13-3223-56B5-B7EE501A87BF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5" name="사각형: 둥근 위쪽 모서리 4">
            <a:extLst>
              <a:ext uri="{FF2B5EF4-FFF2-40B4-BE49-F238E27FC236}">
                <a16:creationId xmlns:a16="http://schemas.microsoft.com/office/drawing/2014/main" id="{CE1610BB-ECCF-1137-B0C5-5283770B7CDD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C732825-AD82-68ED-E430-E0B62D962B08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3120109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169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43C08901-D4CC-6B39-F5E7-F002038AEE19}"/>
              </a:ext>
            </a:extLst>
          </p:cNvPr>
          <p:cNvGraphicFramePr>
            <a:graphicFrameLocks noGrp="1"/>
          </p:cNvGraphicFramePr>
          <p:nvPr/>
        </p:nvGraphicFramePr>
        <p:xfrm>
          <a:off x="2031997" y="2626700"/>
          <a:ext cx="8128000" cy="33382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32000">
                  <a:extLst>
                    <a:ext uri="{9D8B030D-6E8A-4147-A177-3AD203B41FA5}">
                      <a16:colId xmlns:a16="http://schemas.microsoft.com/office/drawing/2014/main" val="453348909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1896599547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417324398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1042480007"/>
                    </a:ext>
                  </a:extLst>
                </a:gridCol>
              </a:tblGrid>
              <a:tr h="47689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800" b="1" kern="12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800" b="1" kern="12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8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8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7226640"/>
                  </a:ext>
                </a:extLst>
              </a:tr>
              <a:tr h="47689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kern="12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A</a:t>
                      </a:r>
                      <a:endParaRPr lang="ko-KR" altLang="en-US" sz="1800" b="1" kern="120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  <a:latin typeface="나눔스퀘어 네오 ExtraBold" panose="00000900000000000000" pitchFamily="2" charset="-127"/>
                        <a:ea typeface="나눔스퀘어 네오 ExtraBold" panose="00000900000000000000" pitchFamily="2" charset="-127"/>
                        <a:cs typeface="+mn-cs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600" b="1" kern="12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1202493"/>
                  </a:ext>
                </a:extLst>
              </a:tr>
              <a:tr h="47689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kern="12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B</a:t>
                      </a:r>
                      <a:endParaRPr lang="ko-KR" altLang="en-US" sz="1800" b="1" kern="120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  <a:latin typeface="나눔스퀘어 네오 ExtraBold" panose="00000900000000000000" pitchFamily="2" charset="-127"/>
                        <a:ea typeface="나눔스퀘어 네오 ExtraBold" panose="00000900000000000000" pitchFamily="2" charset="-127"/>
                        <a:cs typeface="+mn-cs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6824478"/>
                  </a:ext>
                </a:extLst>
              </a:tr>
              <a:tr h="47689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kern="12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C</a:t>
                      </a:r>
                      <a:endParaRPr lang="ko-KR" altLang="en-US" sz="1800" b="1" kern="120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  <a:latin typeface="나눔스퀘어 네오 ExtraBold" panose="00000900000000000000" pitchFamily="2" charset="-127"/>
                        <a:ea typeface="나눔스퀘어 네오 ExtraBold" panose="00000900000000000000" pitchFamily="2" charset="-127"/>
                        <a:cs typeface="+mn-cs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0323118"/>
                  </a:ext>
                </a:extLst>
              </a:tr>
              <a:tr h="47689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kern="12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D</a:t>
                      </a:r>
                      <a:endParaRPr lang="ko-KR" altLang="en-US" sz="1800" b="1" kern="120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  <a:latin typeface="나눔스퀘어 네오 ExtraBold" panose="00000900000000000000" pitchFamily="2" charset="-127"/>
                        <a:ea typeface="나눔스퀘어 네오 ExtraBold" panose="00000900000000000000" pitchFamily="2" charset="-127"/>
                        <a:cs typeface="+mn-cs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268845"/>
                  </a:ext>
                </a:extLst>
              </a:tr>
              <a:tr h="47689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kern="12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E</a:t>
                      </a:r>
                      <a:endParaRPr lang="ko-KR" altLang="en-US" sz="1800" b="1" kern="120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  <a:latin typeface="나눔스퀘어 네오 ExtraBold" panose="00000900000000000000" pitchFamily="2" charset="-127"/>
                        <a:ea typeface="나눔스퀘어 네오 ExtraBold" panose="00000900000000000000" pitchFamily="2" charset="-127"/>
                        <a:cs typeface="+mn-cs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64097"/>
                  </a:ext>
                </a:extLst>
              </a:tr>
              <a:tr h="47689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1" kern="12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F</a:t>
                      </a:r>
                      <a:endParaRPr lang="ko-KR" altLang="en-US" sz="1800" b="1" kern="1200" spc="-10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/>
                        </a:solidFill>
                        <a:latin typeface="나눔스퀘어 네오 ExtraBold" panose="00000900000000000000" pitchFamily="2" charset="-127"/>
                        <a:ea typeface="나눔스퀘어 네오 ExtraBold" panose="00000900000000000000" pitchFamily="2" charset="-127"/>
                        <a:cs typeface="+mn-cs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6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7196496"/>
                  </a:ext>
                </a:extLst>
              </a:tr>
            </a:tbl>
          </a:graphicData>
        </a:graphic>
      </p:graphicFrame>
      <p:sp>
        <p:nvSpPr>
          <p:cNvPr id="9" name="직사각형 8">
            <a:extLst>
              <a:ext uri="{FF2B5EF4-FFF2-40B4-BE49-F238E27FC236}">
                <a16:creationId xmlns:a16="http://schemas.microsoft.com/office/drawing/2014/main" id="{AF1D6B4E-C63E-C8F7-9DDB-9AA8239F6947}"/>
              </a:ext>
            </a:extLst>
          </p:cNvPr>
          <p:cNvSpPr/>
          <p:nvPr/>
        </p:nvSpPr>
        <p:spPr>
          <a:xfrm>
            <a:off x="2031997" y="4053068"/>
            <a:ext cx="8128000" cy="492304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9B61D0E-F7CA-E6FB-F097-9E7992F9C8B3}"/>
              </a:ext>
            </a:extLst>
          </p:cNvPr>
          <p:cNvSpPr txBox="1"/>
          <p:nvPr/>
        </p:nvSpPr>
        <p:spPr>
          <a:xfrm>
            <a:off x="2031997" y="1930223"/>
            <a:ext cx="8128000" cy="4241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2898346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32EC26B-622B-47F1-A960-FA12191345B2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A4788D0-535E-4512-ADFE-3A6595CCCA9C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6F9E2871-CE4B-4EBC-9252-97C2DD296319}"/>
              </a:ext>
            </a:extLst>
          </p:cNvPr>
          <p:cNvSpPr/>
          <p:nvPr/>
        </p:nvSpPr>
        <p:spPr>
          <a:xfrm>
            <a:off x="1295278" y="2114304"/>
            <a:ext cx="3480045" cy="3480045"/>
          </a:xfrm>
          <a:prstGeom prst="ellipse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A01D7A7F-21AE-46B3-B53F-A9F217CB68CE}"/>
              </a:ext>
            </a:extLst>
          </p:cNvPr>
          <p:cNvSpPr/>
          <p:nvPr/>
        </p:nvSpPr>
        <p:spPr>
          <a:xfrm>
            <a:off x="4355978" y="2114304"/>
            <a:ext cx="3480045" cy="3480045"/>
          </a:xfrm>
          <a:prstGeom prst="ellipse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C5CC2990-B119-4C9B-AFD1-C90209805C9F}"/>
              </a:ext>
            </a:extLst>
          </p:cNvPr>
          <p:cNvSpPr/>
          <p:nvPr/>
        </p:nvSpPr>
        <p:spPr>
          <a:xfrm>
            <a:off x="7416678" y="2114304"/>
            <a:ext cx="3480045" cy="3480045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241300" dist="50800" dir="5400000" algn="t" rotWithShape="0">
              <a:prstClr val="black">
                <a:alpha val="4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DE06CA2-F133-45CB-9050-DBF109D6A476}"/>
              </a:ext>
            </a:extLst>
          </p:cNvPr>
          <p:cNvSpPr txBox="1"/>
          <p:nvPr/>
        </p:nvSpPr>
        <p:spPr>
          <a:xfrm>
            <a:off x="2200937" y="3897248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9F4D715F-325E-4E59-90DA-4AF18C46EB32}"/>
              </a:ext>
            </a:extLst>
          </p:cNvPr>
          <p:cNvSpPr txBox="1"/>
          <p:nvPr/>
        </p:nvSpPr>
        <p:spPr>
          <a:xfrm>
            <a:off x="1972938" y="4373610"/>
            <a:ext cx="212472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디자인 관련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</a:t>
            </a:r>
          </a:p>
        </p:txBody>
      </p:sp>
      <p:pic>
        <p:nvPicPr>
          <p:cNvPr id="58" name="그래픽 57" descr="선반 위의 책 단색으로 채워진">
            <a:extLst>
              <a:ext uri="{FF2B5EF4-FFF2-40B4-BE49-F238E27FC236}">
                <a16:creationId xmlns:a16="http://schemas.microsoft.com/office/drawing/2014/main" id="{8E9FE9BB-E746-43BB-9179-EEDFFD0335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712752" y="2872287"/>
            <a:ext cx="645096" cy="645096"/>
          </a:xfrm>
          <a:prstGeom prst="rect">
            <a:avLst/>
          </a:prstGeom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21712D29-275D-4A24-883E-C28500F6CAFA}"/>
              </a:ext>
            </a:extLst>
          </p:cNvPr>
          <p:cNvSpPr txBox="1"/>
          <p:nvPr/>
        </p:nvSpPr>
        <p:spPr>
          <a:xfrm>
            <a:off x="5261637" y="3897248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4DB9500-C5C4-412C-8F05-AA4444E9C6DD}"/>
              </a:ext>
            </a:extLst>
          </p:cNvPr>
          <p:cNvSpPr txBox="1"/>
          <p:nvPr/>
        </p:nvSpPr>
        <p:spPr>
          <a:xfrm>
            <a:off x="5033638" y="4373610"/>
            <a:ext cx="212472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피피티 디자인 관련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</a:t>
            </a:r>
          </a:p>
        </p:txBody>
      </p:sp>
      <p:pic>
        <p:nvPicPr>
          <p:cNvPr id="63" name="그래픽 62">
            <a:extLst>
              <a:ext uri="{FF2B5EF4-FFF2-40B4-BE49-F238E27FC236}">
                <a16:creationId xmlns:a16="http://schemas.microsoft.com/office/drawing/2014/main" id="{E5BF0D12-0374-4ACD-B6A5-DDCCD784D32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5773452" y="2872287"/>
            <a:ext cx="645096" cy="645096"/>
          </a:xfrm>
          <a:prstGeom prst="rect">
            <a:avLst/>
          </a:prstGeom>
        </p:spPr>
      </p:pic>
      <p:sp>
        <p:nvSpPr>
          <p:cNvPr id="66" name="TextBox 65">
            <a:extLst>
              <a:ext uri="{FF2B5EF4-FFF2-40B4-BE49-F238E27FC236}">
                <a16:creationId xmlns:a16="http://schemas.microsoft.com/office/drawing/2014/main" id="{B3CBBADE-AECF-407D-9290-466A07DE25C2}"/>
              </a:ext>
            </a:extLst>
          </p:cNvPr>
          <p:cNvSpPr txBox="1"/>
          <p:nvPr/>
        </p:nvSpPr>
        <p:spPr>
          <a:xfrm>
            <a:off x="8322337" y="3897248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F27F87EE-5E2F-40DA-9A60-447B51BC91DA}"/>
              </a:ext>
            </a:extLst>
          </p:cNvPr>
          <p:cNvSpPr txBox="1"/>
          <p:nvPr/>
        </p:nvSpPr>
        <p:spPr>
          <a:xfrm>
            <a:off x="8094338" y="4373610"/>
            <a:ext cx="212472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디자인 관련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</a:t>
            </a:r>
          </a:p>
        </p:txBody>
      </p:sp>
      <p:pic>
        <p:nvPicPr>
          <p:cNvPr id="69" name="그래픽 68">
            <a:extLst>
              <a:ext uri="{FF2B5EF4-FFF2-40B4-BE49-F238E27FC236}">
                <a16:creationId xmlns:a16="http://schemas.microsoft.com/office/drawing/2014/main" id="{83932AAE-C2A1-4F3B-A899-05652EA50A8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8834152" y="2872287"/>
            <a:ext cx="645096" cy="645096"/>
          </a:xfrm>
          <a:prstGeom prst="rect">
            <a:avLst/>
          </a:prstGeom>
        </p:spPr>
      </p:pic>
      <p:sp>
        <p:nvSpPr>
          <p:cNvPr id="8" name="사각형: 둥근 위쪽 모서리 7">
            <a:extLst>
              <a:ext uri="{FF2B5EF4-FFF2-40B4-BE49-F238E27FC236}">
                <a16:creationId xmlns:a16="http://schemas.microsoft.com/office/drawing/2014/main" id="{C2281571-DE1A-E434-BF5A-AE2A3F07540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F46710A-380D-4F38-824A-2992AF17A16A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BA05DB18-D739-DA37-0882-31A8BF8303FF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4E892E67-E8AC-FA07-25E4-DCFAD62674E0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C94CA122-D219-A7C5-22CF-65B38E08BE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4174" y="6331129"/>
            <a:ext cx="141064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94101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170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1487FD99-7DFD-88D1-6B71-1726DAF0871F}"/>
              </a:ext>
            </a:extLst>
          </p:cNvPr>
          <p:cNvSpPr txBox="1"/>
          <p:nvPr/>
        </p:nvSpPr>
        <p:spPr>
          <a:xfrm>
            <a:off x="2796437" y="303179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968100E-ECBD-E57E-0195-EAF38AA55158}"/>
              </a:ext>
            </a:extLst>
          </p:cNvPr>
          <p:cNvSpPr txBox="1"/>
          <p:nvPr/>
        </p:nvSpPr>
        <p:spPr>
          <a:xfrm>
            <a:off x="1974715" y="3453836"/>
            <a:ext cx="189459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9EF2842E-8EBF-BEC0-1A37-357D4449A071}"/>
              </a:ext>
            </a:extLst>
          </p:cNvPr>
          <p:cNvCxnSpPr>
            <a:cxnSpLocks/>
          </p:cNvCxnSpPr>
          <p:nvPr/>
        </p:nvCxnSpPr>
        <p:spPr>
          <a:xfrm flipH="1">
            <a:off x="2616740" y="3372074"/>
            <a:ext cx="1500512" cy="0"/>
          </a:xfrm>
          <a:prstGeom prst="line">
            <a:avLst/>
          </a:prstGeom>
          <a:ln>
            <a:solidFill>
              <a:schemeClr val="accent2">
                <a:lumMod val="7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1" name="그래픽 60" descr="가득 찬 배터리 단색으로 채워진">
            <a:extLst>
              <a:ext uri="{FF2B5EF4-FFF2-40B4-BE49-F238E27FC236}">
                <a16:creationId xmlns:a16="http://schemas.microsoft.com/office/drawing/2014/main" id="{DE19E29B-785E-13DD-1DBB-6816062520A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68368" t="21685" b="19176"/>
          <a:stretch>
            <a:fillRect/>
          </a:stretch>
        </p:blipFill>
        <p:spPr>
          <a:xfrm>
            <a:off x="6924232" y="2627409"/>
            <a:ext cx="1386602" cy="2592428"/>
          </a:xfrm>
          <a:custGeom>
            <a:avLst/>
            <a:gdLst>
              <a:gd name="connsiteX0" fmla="*/ 0 w 1386602"/>
              <a:gd name="connsiteY0" fmla="*/ 0 h 2592428"/>
              <a:gd name="connsiteX1" fmla="*/ 994114 w 1386602"/>
              <a:gd name="connsiteY1" fmla="*/ 0 h 2592428"/>
              <a:gd name="connsiteX2" fmla="*/ 1026126 w 1386602"/>
              <a:gd name="connsiteY2" fmla="*/ 250435 h 2592428"/>
              <a:gd name="connsiteX3" fmla="*/ 1386602 w 1386602"/>
              <a:gd name="connsiteY3" fmla="*/ 250435 h 2592428"/>
              <a:gd name="connsiteX4" fmla="*/ 1386602 w 1386602"/>
              <a:gd name="connsiteY4" fmla="*/ 2232013 h 2592428"/>
              <a:gd name="connsiteX5" fmla="*/ 1279417 w 1386602"/>
              <a:gd name="connsiteY5" fmla="*/ 2232013 h 2592428"/>
              <a:gd name="connsiteX6" fmla="*/ 1325486 w 1386602"/>
              <a:gd name="connsiteY6" fmla="*/ 2592428 h 2592428"/>
              <a:gd name="connsiteX7" fmla="*/ 331371 w 1386602"/>
              <a:gd name="connsiteY7" fmla="*/ 2592428 h 2592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6602" h="2592428">
                <a:moveTo>
                  <a:pt x="0" y="0"/>
                </a:moveTo>
                <a:lnTo>
                  <a:pt x="994114" y="0"/>
                </a:lnTo>
                <a:lnTo>
                  <a:pt x="1026126" y="250435"/>
                </a:lnTo>
                <a:lnTo>
                  <a:pt x="1386602" y="250435"/>
                </a:lnTo>
                <a:lnTo>
                  <a:pt x="1386602" y="2232013"/>
                </a:lnTo>
                <a:lnTo>
                  <a:pt x="1279417" y="2232013"/>
                </a:lnTo>
                <a:lnTo>
                  <a:pt x="1325486" y="2592428"/>
                </a:lnTo>
                <a:lnTo>
                  <a:pt x="331371" y="2592428"/>
                </a:lnTo>
                <a:close/>
              </a:path>
            </a:pathLst>
          </a:custGeom>
        </p:spPr>
      </p:pic>
      <p:pic>
        <p:nvPicPr>
          <p:cNvPr id="20" name="그래픽 19" descr="가득 찬 배터리 단색으로 채워진">
            <a:extLst>
              <a:ext uri="{FF2B5EF4-FFF2-40B4-BE49-F238E27FC236}">
                <a16:creationId xmlns:a16="http://schemas.microsoft.com/office/drawing/2014/main" id="{6B030998-D3C1-8F39-EA1E-C187B90D9651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3780518" y="2627410"/>
            <a:ext cx="155670" cy="1217858"/>
          </a:xfrm>
          <a:custGeom>
            <a:avLst/>
            <a:gdLst>
              <a:gd name="connsiteX0" fmla="*/ 0 w 184170"/>
              <a:gd name="connsiteY0" fmla="*/ 0 h 1440823"/>
              <a:gd name="connsiteX1" fmla="*/ 184170 w 184170"/>
              <a:gd name="connsiteY1" fmla="*/ 0 h 1440823"/>
              <a:gd name="connsiteX2" fmla="*/ 184170 w 184170"/>
              <a:gd name="connsiteY2" fmla="*/ 1440823 h 1440823"/>
              <a:gd name="connsiteX3" fmla="*/ 0 w 184170"/>
              <a:gd name="connsiteY3" fmla="*/ 0 h 1440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170" h="1440823">
                <a:moveTo>
                  <a:pt x="0" y="0"/>
                </a:moveTo>
                <a:lnTo>
                  <a:pt x="184170" y="0"/>
                </a:lnTo>
                <a:lnTo>
                  <a:pt x="184170" y="1440823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25" name="그래픽 24" descr="가득 찬 배터리 단색으로 채워진">
            <a:extLst>
              <a:ext uri="{FF2B5EF4-FFF2-40B4-BE49-F238E27FC236}">
                <a16:creationId xmlns:a16="http://schemas.microsoft.com/office/drawing/2014/main" id="{55EE0161-3D8A-BC02-2D34-7E860C61D69C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t="21520" r="73314" b="19341"/>
          <a:stretch>
            <a:fillRect/>
          </a:stretch>
        </p:blipFill>
        <p:spPr>
          <a:xfrm>
            <a:off x="3942390" y="2627409"/>
            <a:ext cx="1169816" cy="2592428"/>
          </a:xfrm>
          <a:custGeom>
            <a:avLst/>
            <a:gdLst>
              <a:gd name="connsiteX0" fmla="*/ 0 w 1383986"/>
              <a:gd name="connsiteY0" fmla="*/ 0 h 3067050"/>
              <a:gd name="connsiteX1" fmla="*/ 991947 w 1383986"/>
              <a:gd name="connsiteY1" fmla="*/ 0 h 3067050"/>
              <a:gd name="connsiteX2" fmla="*/ 1383986 w 1383986"/>
              <a:gd name="connsiteY2" fmla="*/ 3067050 h 3067050"/>
              <a:gd name="connsiteX3" fmla="*/ 207869 w 1383986"/>
              <a:gd name="connsiteY3" fmla="*/ 3067050 h 3067050"/>
              <a:gd name="connsiteX4" fmla="*/ 0 w 1383986"/>
              <a:gd name="connsiteY4" fmla="*/ 1440823 h 3067050"/>
              <a:gd name="connsiteX5" fmla="*/ 0 w 1383986"/>
              <a:gd name="connsiteY5" fmla="*/ 0 h 306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3986" h="3067050">
                <a:moveTo>
                  <a:pt x="0" y="0"/>
                </a:moveTo>
                <a:lnTo>
                  <a:pt x="991947" y="0"/>
                </a:lnTo>
                <a:lnTo>
                  <a:pt x="1383986" y="3067050"/>
                </a:lnTo>
                <a:lnTo>
                  <a:pt x="207869" y="3067050"/>
                </a:lnTo>
                <a:lnTo>
                  <a:pt x="0" y="1440823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24" name="그래픽 23" descr="가득 찬 배터리 단색으로 채워진">
            <a:extLst>
              <a:ext uri="{FF2B5EF4-FFF2-40B4-BE49-F238E27FC236}">
                <a16:creationId xmlns:a16="http://schemas.microsoft.com/office/drawing/2014/main" id="{81875D73-FB2A-CA8D-BD80-234F984A358A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l="20354" t="21520" r="49409" b="19341"/>
          <a:stretch>
            <a:fillRect/>
          </a:stretch>
        </p:blipFill>
        <p:spPr>
          <a:xfrm>
            <a:off x="4828423" y="2627409"/>
            <a:ext cx="1325486" cy="2592428"/>
          </a:xfrm>
          <a:custGeom>
            <a:avLst/>
            <a:gdLst>
              <a:gd name="connsiteX0" fmla="*/ 0 w 1568156"/>
              <a:gd name="connsiteY0" fmla="*/ 0 h 3067050"/>
              <a:gd name="connsiteX1" fmla="*/ 1176117 w 1568156"/>
              <a:gd name="connsiteY1" fmla="*/ 0 h 3067050"/>
              <a:gd name="connsiteX2" fmla="*/ 1568156 w 1568156"/>
              <a:gd name="connsiteY2" fmla="*/ 3067050 h 3067050"/>
              <a:gd name="connsiteX3" fmla="*/ 392039 w 1568156"/>
              <a:gd name="connsiteY3" fmla="*/ 3067050 h 3067050"/>
              <a:gd name="connsiteX4" fmla="*/ 0 w 1568156"/>
              <a:gd name="connsiteY4" fmla="*/ 0 h 306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156" h="3067050">
                <a:moveTo>
                  <a:pt x="0" y="0"/>
                </a:moveTo>
                <a:lnTo>
                  <a:pt x="1176117" y="0"/>
                </a:lnTo>
                <a:lnTo>
                  <a:pt x="1568156" y="3067050"/>
                </a:lnTo>
                <a:lnTo>
                  <a:pt x="392039" y="306705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23" name="그래픽 22" descr="가득 찬 배터리 단색으로 채워진">
            <a:extLst>
              <a:ext uri="{FF2B5EF4-FFF2-40B4-BE49-F238E27FC236}">
                <a16:creationId xmlns:a16="http://schemas.microsoft.com/office/drawing/2014/main" id="{34248EC4-DA60-50E9-D48E-2929E6F30197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 l="44258" t="21520" r="25505" b="19341"/>
          <a:stretch>
            <a:fillRect/>
          </a:stretch>
        </p:blipFill>
        <p:spPr>
          <a:xfrm>
            <a:off x="5876327" y="2627409"/>
            <a:ext cx="1325486" cy="2592428"/>
          </a:xfrm>
          <a:custGeom>
            <a:avLst/>
            <a:gdLst>
              <a:gd name="connsiteX0" fmla="*/ 0 w 1568156"/>
              <a:gd name="connsiteY0" fmla="*/ 0 h 3067050"/>
              <a:gd name="connsiteX1" fmla="*/ 1176117 w 1568156"/>
              <a:gd name="connsiteY1" fmla="*/ 0 h 3067050"/>
              <a:gd name="connsiteX2" fmla="*/ 1568156 w 1568156"/>
              <a:gd name="connsiteY2" fmla="*/ 3067050 h 3067050"/>
              <a:gd name="connsiteX3" fmla="*/ 392039 w 1568156"/>
              <a:gd name="connsiteY3" fmla="*/ 3067050 h 3067050"/>
              <a:gd name="connsiteX4" fmla="*/ 0 w 1568156"/>
              <a:gd name="connsiteY4" fmla="*/ 0 h 306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156" h="3067050">
                <a:moveTo>
                  <a:pt x="0" y="0"/>
                </a:moveTo>
                <a:lnTo>
                  <a:pt x="1176117" y="0"/>
                </a:lnTo>
                <a:lnTo>
                  <a:pt x="1568156" y="3067050"/>
                </a:lnTo>
                <a:lnTo>
                  <a:pt x="392039" y="3067050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82022BB8-AE98-7056-0EB8-0BA77B219E40}"/>
              </a:ext>
            </a:extLst>
          </p:cNvPr>
          <p:cNvSpPr txBox="1"/>
          <p:nvPr/>
        </p:nvSpPr>
        <p:spPr>
          <a:xfrm>
            <a:off x="5099477" y="3719228"/>
            <a:ext cx="707279" cy="3121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A150A68-82F5-D3E9-F338-AD15EC43CEFF}"/>
              </a:ext>
            </a:extLst>
          </p:cNvPr>
          <p:cNvSpPr txBox="1"/>
          <p:nvPr/>
        </p:nvSpPr>
        <p:spPr>
          <a:xfrm>
            <a:off x="6103250" y="3719228"/>
            <a:ext cx="471519" cy="3121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29A12AD-32D2-558F-12B2-4AE8965997C4}"/>
              </a:ext>
            </a:extLst>
          </p:cNvPr>
          <p:cNvSpPr txBox="1"/>
          <p:nvPr/>
        </p:nvSpPr>
        <p:spPr>
          <a:xfrm>
            <a:off x="5178449" y="535419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15E73B7-8C73-A9A0-E3E6-9B7675E28A1B}"/>
              </a:ext>
            </a:extLst>
          </p:cNvPr>
          <p:cNvSpPr txBox="1"/>
          <p:nvPr/>
        </p:nvSpPr>
        <p:spPr>
          <a:xfrm>
            <a:off x="4397401" y="5734959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FB5B686-C144-EB27-DD14-FCBE67499B78}"/>
              </a:ext>
            </a:extLst>
          </p:cNvPr>
          <p:cNvSpPr txBox="1"/>
          <p:nvPr/>
        </p:nvSpPr>
        <p:spPr>
          <a:xfrm>
            <a:off x="5866924" y="157468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6712514-57E6-A26E-C29E-CDA0E11798E9}"/>
              </a:ext>
            </a:extLst>
          </p:cNvPr>
          <p:cNvSpPr txBox="1"/>
          <p:nvPr/>
        </p:nvSpPr>
        <p:spPr>
          <a:xfrm>
            <a:off x="5085876" y="1955455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6F4DA60B-AC90-4128-3E32-00908E428E3A}"/>
              </a:ext>
            </a:extLst>
          </p:cNvPr>
          <p:cNvSpPr txBox="1"/>
          <p:nvPr/>
        </p:nvSpPr>
        <p:spPr>
          <a:xfrm flipH="1">
            <a:off x="8311370" y="312898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E5914AE-A7D5-9AF3-32FD-6025BA4E4BDC}"/>
              </a:ext>
            </a:extLst>
          </p:cNvPr>
          <p:cNvSpPr txBox="1"/>
          <p:nvPr/>
        </p:nvSpPr>
        <p:spPr>
          <a:xfrm flipH="1">
            <a:off x="8308244" y="3551028"/>
            <a:ext cx="189459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55B2F5EB-48CD-3096-2516-30E3C9AE46A7}"/>
              </a:ext>
            </a:extLst>
          </p:cNvPr>
          <p:cNvCxnSpPr>
            <a:cxnSpLocks/>
          </p:cNvCxnSpPr>
          <p:nvPr/>
        </p:nvCxnSpPr>
        <p:spPr>
          <a:xfrm>
            <a:off x="7934724" y="3469266"/>
            <a:ext cx="1500512" cy="0"/>
          </a:xfrm>
          <a:prstGeom prst="lin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104">
            <a:extLst>
              <a:ext uri="{FF2B5EF4-FFF2-40B4-BE49-F238E27FC236}">
                <a16:creationId xmlns:a16="http://schemas.microsoft.com/office/drawing/2014/main" id="{69428461-276D-DD67-118A-A68013974293}"/>
              </a:ext>
            </a:extLst>
          </p:cNvPr>
          <p:cNvCxnSpPr>
            <a:cxnSpLocks/>
          </p:cNvCxnSpPr>
          <p:nvPr/>
        </p:nvCxnSpPr>
        <p:spPr>
          <a:xfrm>
            <a:off x="5650533" y="4962179"/>
            <a:ext cx="0" cy="257658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직선 연결선 106">
            <a:extLst>
              <a:ext uri="{FF2B5EF4-FFF2-40B4-BE49-F238E27FC236}">
                <a16:creationId xmlns:a16="http://schemas.microsoft.com/office/drawing/2014/main" id="{03024443-3F85-2BCF-F2B8-0400279B3FEC}"/>
              </a:ext>
            </a:extLst>
          </p:cNvPr>
          <p:cNvCxnSpPr>
            <a:cxnSpLocks/>
          </p:cNvCxnSpPr>
          <p:nvPr/>
        </p:nvCxnSpPr>
        <p:spPr>
          <a:xfrm flipV="1">
            <a:off x="6339008" y="2539136"/>
            <a:ext cx="0" cy="257658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3E1BED4C-68B2-23AD-36BD-4230AACF0F1A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15A13C8-9D8B-6E2D-2CDA-5CD8495367A1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4" name="사각형: 둥근 위쪽 모서리 3">
            <a:extLst>
              <a:ext uri="{FF2B5EF4-FFF2-40B4-BE49-F238E27FC236}">
                <a16:creationId xmlns:a16="http://schemas.microsoft.com/office/drawing/2014/main" id="{A80E8F5A-49A8-5F7C-82B2-E5369DE6D39C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B167F90-F5BF-9D31-37CB-FCB619751CC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96841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171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34286" y="62401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D91EC6C9-7B07-D8A8-4F11-ABC5CE628F36}"/>
              </a:ext>
            </a:extLst>
          </p:cNvPr>
          <p:cNvSpPr/>
          <p:nvPr/>
        </p:nvSpPr>
        <p:spPr>
          <a:xfrm>
            <a:off x="2144941" y="2232436"/>
            <a:ext cx="914400" cy="9144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scene3d>
            <a:camera prst="obliqueTopRight"/>
            <a:lightRig rig="threePt" dir="t"/>
          </a:scene3d>
          <a:sp3d extrusionH="12700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>
              <a:latin typeface="+mj-ea"/>
              <a:ea typeface="+mj-ea"/>
            </a:endParaRP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FA4D84FD-5056-B332-CEEB-791939A54648}"/>
              </a:ext>
            </a:extLst>
          </p:cNvPr>
          <p:cNvGrpSpPr/>
          <p:nvPr/>
        </p:nvGrpSpPr>
        <p:grpSpPr>
          <a:xfrm>
            <a:off x="2290357" y="2356605"/>
            <a:ext cx="623569" cy="666063"/>
            <a:chOff x="2926295" y="4532256"/>
            <a:chExt cx="623569" cy="666063"/>
          </a:xfrm>
        </p:grpSpPr>
        <p:pic>
          <p:nvPicPr>
            <p:cNvPr id="18" name="그래픽 17" descr="클립보드 단색으로 채워진">
              <a:extLst>
                <a:ext uri="{FF2B5EF4-FFF2-40B4-BE49-F238E27FC236}">
                  <a16:creationId xmlns:a16="http://schemas.microsoft.com/office/drawing/2014/main" id="{3FB158DF-D6C7-B256-4ED6-9EA43F94BB0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flipH="1">
              <a:off x="3025014" y="4532256"/>
              <a:ext cx="426130" cy="426130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E926B7E-DEE9-300E-B5D3-3AB12D1F6EC5}"/>
                </a:ext>
              </a:extLst>
            </p:cNvPr>
            <p:cNvSpPr txBox="1"/>
            <p:nvPr/>
          </p:nvSpPr>
          <p:spPr>
            <a:xfrm>
              <a:off x="2926295" y="5029042"/>
              <a:ext cx="623569" cy="1692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1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F29F9AD8-C6CE-DC5E-6F9D-D0CE36646F6E}"/>
              </a:ext>
            </a:extLst>
          </p:cNvPr>
          <p:cNvSpPr txBox="1"/>
          <p:nvPr/>
        </p:nvSpPr>
        <p:spPr>
          <a:xfrm>
            <a:off x="1349009" y="3974292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697005A7-8B1E-CAF6-D10B-6EBEF39253C7}"/>
              </a:ext>
            </a:extLst>
          </p:cNvPr>
          <p:cNvSpPr/>
          <p:nvPr/>
        </p:nvSpPr>
        <p:spPr>
          <a:xfrm flipH="1" flipV="1">
            <a:off x="2010997" y="3537959"/>
            <a:ext cx="217714" cy="217714"/>
          </a:xfrm>
          <a:prstGeom prst="ellipse">
            <a:avLst/>
          </a:prstGeom>
          <a:solidFill>
            <a:schemeClr val="accent3">
              <a:lumMod val="60000"/>
              <a:lumOff val="40000"/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718199C-6DE3-49A2-DB5F-33DE7FAF360D}"/>
              </a:ext>
            </a:extLst>
          </p:cNvPr>
          <p:cNvSpPr txBox="1"/>
          <p:nvPr/>
        </p:nvSpPr>
        <p:spPr>
          <a:xfrm>
            <a:off x="2130057" y="359352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0581EB1F-59FA-B821-8765-CC133731A49B}"/>
              </a:ext>
            </a:extLst>
          </p:cNvPr>
          <p:cNvSpPr/>
          <p:nvPr/>
        </p:nvSpPr>
        <p:spPr>
          <a:xfrm>
            <a:off x="4567611" y="3648068"/>
            <a:ext cx="914400" cy="914400"/>
          </a:xfrm>
          <a:prstGeom prst="rect">
            <a:avLst/>
          </a:prstGeom>
          <a:solidFill>
            <a:schemeClr val="accent3"/>
          </a:solidFill>
          <a:ln>
            <a:noFill/>
          </a:ln>
          <a:scene3d>
            <a:camera prst="obliqueTopRight"/>
            <a:lightRig rig="threePt" dir="t"/>
          </a:scene3d>
          <a:sp3d extrusionH="12700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>
              <a:latin typeface="+mj-ea"/>
              <a:ea typeface="+mj-ea"/>
            </a:endParaRPr>
          </a:p>
        </p:txBody>
      </p:sp>
      <p:pic>
        <p:nvPicPr>
          <p:cNvPr id="75" name="그래픽 67" descr="Magnifying glass">
            <a:extLst>
              <a:ext uri="{FF2B5EF4-FFF2-40B4-BE49-F238E27FC236}">
                <a16:creationId xmlns:a16="http://schemas.microsoft.com/office/drawing/2014/main" id="{52FD9705-6CE6-190C-74DD-4DC01D9595EF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4840669" y="3717693"/>
            <a:ext cx="426130" cy="426130"/>
          </a:xfrm>
          <a:prstGeom prst="rect">
            <a:avLst/>
          </a:prstGeom>
        </p:spPr>
      </p:pic>
      <p:sp>
        <p:nvSpPr>
          <p:cNvPr id="76" name="TextBox 75">
            <a:extLst>
              <a:ext uri="{FF2B5EF4-FFF2-40B4-BE49-F238E27FC236}">
                <a16:creationId xmlns:a16="http://schemas.microsoft.com/office/drawing/2014/main" id="{C23826DA-1296-C918-2CF1-2266EEBEB737}"/>
              </a:ext>
            </a:extLst>
          </p:cNvPr>
          <p:cNvSpPr txBox="1"/>
          <p:nvPr/>
        </p:nvSpPr>
        <p:spPr>
          <a:xfrm>
            <a:off x="4741950" y="4214479"/>
            <a:ext cx="623569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08C647C-7182-94FB-AF39-7D28D2A4E789}"/>
              </a:ext>
            </a:extLst>
          </p:cNvPr>
          <p:cNvSpPr txBox="1"/>
          <p:nvPr/>
        </p:nvSpPr>
        <p:spPr>
          <a:xfrm>
            <a:off x="3800602" y="5335380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4797CB8C-B5A9-EF8C-295D-5D52E30910D7}"/>
              </a:ext>
            </a:extLst>
          </p:cNvPr>
          <p:cNvSpPr/>
          <p:nvPr/>
        </p:nvSpPr>
        <p:spPr>
          <a:xfrm flipH="1" flipV="1">
            <a:off x="4462590" y="4899047"/>
            <a:ext cx="217714" cy="217714"/>
          </a:xfrm>
          <a:prstGeom prst="ellipse">
            <a:avLst/>
          </a:prstGeom>
          <a:solidFill>
            <a:schemeClr val="accent3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7683799-33A4-8D10-3299-D0785B4A7789}"/>
              </a:ext>
            </a:extLst>
          </p:cNvPr>
          <p:cNvSpPr txBox="1"/>
          <p:nvPr/>
        </p:nvSpPr>
        <p:spPr>
          <a:xfrm>
            <a:off x="4581650" y="495461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B8EA22B0-CDF3-C1C2-1992-783F37F92BA2}"/>
              </a:ext>
            </a:extLst>
          </p:cNvPr>
          <p:cNvSpPr/>
          <p:nvPr/>
        </p:nvSpPr>
        <p:spPr>
          <a:xfrm>
            <a:off x="6681064" y="2232436"/>
            <a:ext cx="914400" cy="9144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  <a:scene3d>
            <a:camera prst="obliqueTopRight"/>
            <a:lightRig rig="threePt" dir="t"/>
          </a:scene3d>
          <a:sp3d extrusionH="12700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>
              <a:latin typeface="+mj-ea"/>
              <a:ea typeface="+mj-ea"/>
            </a:endParaRPr>
          </a:p>
        </p:txBody>
      </p:sp>
      <p:pic>
        <p:nvPicPr>
          <p:cNvPr id="133" name="그래픽 132" descr="Checkmark">
            <a:extLst>
              <a:ext uri="{FF2B5EF4-FFF2-40B4-BE49-F238E27FC236}">
                <a16:creationId xmlns:a16="http://schemas.microsoft.com/office/drawing/2014/main" id="{BE640186-5AA3-11D9-10E8-C78BD29BAC74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flipH="1">
            <a:off x="6925199" y="2356605"/>
            <a:ext cx="426130" cy="426130"/>
          </a:xfrm>
          <a:prstGeom prst="rect">
            <a:avLst/>
          </a:prstGeom>
        </p:spPr>
      </p:pic>
      <p:sp>
        <p:nvSpPr>
          <p:cNvPr id="134" name="TextBox 133">
            <a:extLst>
              <a:ext uri="{FF2B5EF4-FFF2-40B4-BE49-F238E27FC236}">
                <a16:creationId xmlns:a16="http://schemas.microsoft.com/office/drawing/2014/main" id="{2C13977C-0141-F889-795F-1EE9B1B73905}"/>
              </a:ext>
            </a:extLst>
          </p:cNvPr>
          <p:cNvSpPr txBox="1"/>
          <p:nvPr/>
        </p:nvSpPr>
        <p:spPr>
          <a:xfrm>
            <a:off x="6826480" y="2853391"/>
            <a:ext cx="623569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642F7250-FA35-DA49-0E53-161F560DE808}"/>
              </a:ext>
            </a:extLst>
          </p:cNvPr>
          <p:cNvSpPr txBox="1"/>
          <p:nvPr/>
        </p:nvSpPr>
        <p:spPr>
          <a:xfrm>
            <a:off x="5885132" y="3974292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29" name="타원 128">
            <a:extLst>
              <a:ext uri="{FF2B5EF4-FFF2-40B4-BE49-F238E27FC236}">
                <a16:creationId xmlns:a16="http://schemas.microsoft.com/office/drawing/2014/main" id="{C3FF1829-8E90-1FDE-EBAC-B26DCA4D798B}"/>
              </a:ext>
            </a:extLst>
          </p:cNvPr>
          <p:cNvSpPr/>
          <p:nvPr/>
        </p:nvSpPr>
        <p:spPr>
          <a:xfrm flipH="1" flipV="1">
            <a:off x="6547120" y="3537959"/>
            <a:ext cx="217714" cy="217714"/>
          </a:xfrm>
          <a:prstGeom prst="ellipse">
            <a:avLst/>
          </a:prstGeom>
          <a:solidFill>
            <a:schemeClr val="accent3">
              <a:lumMod val="75000"/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A206248-4086-D101-3126-BAAC2CF18A32}"/>
              </a:ext>
            </a:extLst>
          </p:cNvPr>
          <p:cNvSpPr txBox="1"/>
          <p:nvPr/>
        </p:nvSpPr>
        <p:spPr>
          <a:xfrm>
            <a:off x="6666180" y="359352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0FE4F4F9-8E61-1045-8EEB-CB6DDBB2B558}"/>
              </a:ext>
            </a:extLst>
          </p:cNvPr>
          <p:cNvSpPr/>
          <p:nvPr/>
        </p:nvSpPr>
        <p:spPr>
          <a:xfrm>
            <a:off x="9132658" y="3593524"/>
            <a:ext cx="914400" cy="9144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  <a:scene3d>
            <a:camera prst="obliqueTopRight"/>
            <a:lightRig rig="threePt" dir="t"/>
          </a:scene3d>
          <a:sp3d extrusionH="12700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>
              <a:latin typeface="+mj-ea"/>
              <a:ea typeface="+mj-ea"/>
            </a:endParaRPr>
          </a:p>
        </p:txBody>
      </p:sp>
      <p:pic>
        <p:nvPicPr>
          <p:cNvPr id="125" name="Graphic 11" descr="Head with Gears">
            <a:extLst>
              <a:ext uri="{FF2B5EF4-FFF2-40B4-BE49-F238E27FC236}">
                <a16:creationId xmlns:a16="http://schemas.microsoft.com/office/drawing/2014/main" id="{C3B543E5-8D53-4F01-11F5-CA27D1955F0D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flipH="1">
            <a:off x="9376793" y="3717693"/>
            <a:ext cx="426130" cy="426130"/>
          </a:xfrm>
          <a:prstGeom prst="rect">
            <a:avLst/>
          </a:prstGeom>
        </p:spPr>
      </p:pic>
      <p:sp>
        <p:nvSpPr>
          <p:cNvPr id="126" name="TextBox 125">
            <a:extLst>
              <a:ext uri="{FF2B5EF4-FFF2-40B4-BE49-F238E27FC236}">
                <a16:creationId xmlns:a16="http://schemas.microsoft.com/office/drawing/2014/main" id="{A5208472-4A1E-2CBA-11BD-4A2A23D50230}"/>
              </a:ext>
            </a:extLst>
          </p:cNvPr>
          <p:cNvSpPr txBox="1"/>
          <p:nvPr/>
        </p:nvSpPr>
        <p:spPr>
          <a:xfrm>
            <a:off x="9278074" y="4214479"/>
            <a:ext cx="623569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7331D5D-F8FF-12A6-D1EB-799771988405}"/>
              </a:ext>
            </a:extLst>
          </p:cNvPr>
          <p:cNvSpPr txBox="1"/>
          <p:nvPr/>
        </p:nvSpPr>
        <p:spPr>
          <a:xfrm>
            <a:off x="8336726" y="5335380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21" name="타원 120">
            <a:extLst>
              <a:ext uri="{FF2B5EF4-FFF2-40B4-BE49-F238E27FC236}">
                <a16:creationId xmlns:a16="http://schemas.microsoft.com/office/drawing/2014/main" id="{253FCB2B-8243-BC6A-846F-40EF10A0193E}"/>
              </a:ext>
            </a:extLst>
          </p:cNvPr>
          <p:cNvSpPr/>
          <p:nvPr/>
        </p:nvSpPr>
        <p:spPr>
          <a:xfrm flipH="1" flipV="1">
            <a:off x="8998714" y="4899047"/>
            <a:ext cx="217714" cy="217714"/>
          </a:xfrm>
          <a:prstGeom prst="ellipse">
            <a:avLst/>
          </a:prstGeom>
          <a:solidFill>
            <a:schemeClr val="accent3">
              <a:lumMod val="50000"/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69EB1892-AACB-4618-AB51-1D9716FD9361}"/>
              </a:ext>
            </a:extLst>
          </p:cNvPr>
          <p:cNvSpPr txBox="1"/>
          <p:nvPr/>
        </p:nvSpPr>
        <p:spPr>
          <a:xfrm>
            <a:off x="9117774" y="495461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</p:spTree>
    <p:extLst>
      <p:ext uri="{BB962C8B-B14F-4D97-AF65-F5344CB8AC3E}">
        <p14:creationId xmlns:p14="http://schemas.microsoft.com/office/powerpoint/2010/main" val="2764871514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172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4" name="표 63">
            <a:extLst>
              <a:ext uri="{FF2B5EF4-FFF2-40B4-BE49-F238E27FC236}">
                <a16:creationId xmlns:a16="http://schemas.microsoft.com/office/drawing/2014/main" id="{5905D656-15FC-A34E-C5F2-B217B4166FA9}"/>
              </a:ext>
            </a:extLst>
          </p:cNvPr>
          <p:cNvGraphicFramePr>
            <a:graphicFrameLocks noGrp="1"/>
          </p:cNvGraphicFramePr>
          <p:nvPr/>
        </p:nvGraphicFramePr>
        <p:xfrm>
          <a:off x="1127125" y="2787786"/>
          <a:ext cx="9937750" cy="29676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>
                  <a:extLst>
                    <a:ext uri="{9D8B030D-6E8A-4147-A177-3AD203B41FA5}">
                      <a16:colId xmlns:a16="http://schemas.microsoft.com/office/drawing/2014/main" val="181088772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1718271961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4178310684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1500297860"/>
                    </a:ext>
                  </a:extLst>
                </a:gridCol>
                <a:gridCol w="1987550">
                  <a:extLst>
                    <a:ext uri="{9D8B030D-6E8A-4147-A177-3AD203B41FA5}">
                      <a16:colId xmlns:a16="http://schemas.microsoft.com/office/drawing/2014/main" val="3219901728"/>
                    </a:ext>
                  </a:extLst>
                </a:gridCol>
              </a:tblGrid>
              <a:tr h="54354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>
                          <a:latin typeface="+mj-ea"/>
                          <a:ea typeface="+mj-ea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ea"/>
                          <a:ea typeface="+mj-ea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ea"/>
                          <a:ea typeface="+mj-ea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ea"/>
                          <a:ea typeface="+mj-ea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ea"/>
                          <a:ea typeface="+mj-ea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7898777"/>
                  </a:ext>
                </a:extLst>
              </a:tr>
              <a:tr h="118619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28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j-ea"/>
                          <a:ea typeface="+mj-ea"/>
                        </a:rPr>
                        <a:t>200+</a:t>
                      </a:r>
                      <a:endParaRPr lang="ko-KR" altLang="en-US" sz="280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j-ea"/>
                        <a:ea typeface="+mj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+mj-ea"/>
                          <a:ea typeface="+mj-ea"/>
                          <a:cs typeface="+mn-cs"/>
                        </a:rPr>
                        <a:t>-50</a:t>
                      </a:r>
                      <a:endParaRPr kumimoji="0" lang="ko-KR" altLang="en-US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uLnTx/>
                        <a:uFillTx/>
                        <a:latin typeface="+mj-ea"/>
                        <a:ea typeface="+mj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+mj-ea"/>
                          <a:ea typeface="+mj-ea"/>
                          <a:cs typeface="+mn-cs"/>
                        </a:rPr>
                        <a:t>600+</a:t>
                      </a:r>
                      <a:endParaRPr kumimoji="0" lang="ko-KR" altLang="en-US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uLnTx/>
                        <a:uFillTx/>
                        <a:latin typeface="+mj-ea"/>
                        <a:ea typeface="+mj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+mj-ea"/>
                          <a:ea typeface="+mj-ea"/>
                          <a:cs typeface="+mn-cs"/>
                        </a:rPr>
                        <a:t>-250</a:t>
                      </a:r>
                      <a:endParaRPr kumimoji="0" lang="ko-KR" altLang="en-US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uLnTx/>
                        <a:uFillTx/>
                        <a:latin typeface="+mj-ea"/>
                        <a:ea typeface="+mj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+mj-ea"/>
                          <a:ea typeface="+mj-ea"/>
                          <a:cs typeface="+mn-cs"/>
                        </a:rPr>
                        <a:t>900+</a:t>
                      </a:r>
                      <a:endParaRPr kumimoji="0" lang="ko-KR" altLang="en-US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uLnTx/>
                        <a:uFillTx/>
                        <a:latin typeface="+mj-ea"/>
                        <a:ea typeface="+mj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5899870"/>
                  </a:ext>
                </a:extLst>
              </a:tr>
              <a:tr h="61894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454014"/>
                  </a:ext>
                </a:extLst>
              </a:tr>
              <a:tr h="61894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800" b="1" i="0" u="none" strike="noStrike" kern="1200" cap="none" spc="-100" normalizeH="0" baseline="0" noProof="0">
                          <a:ln>
                            <a:solidFill>
                              <a:srgbClr val="FFFFFF">
                                <a:alpha val="0"/>
                              </a:srgbClr>
                            </a:solidFill>
                          </a:ln>
                          <a:solidFill>
                            <a:srgbClr val="3B3B3B">
                              <a:lumMod val="60000"/>
                              <a:lumOff val="40000"/>
                            </a:srgbClr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키워드 입력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49474883"/>
                  </a:ext>
                </a:extLst>
              </a:tr>
            </a:tbl>
          </a:graphicData>
        </a:graphic>
      </p:graphicFrame>
      <p:sp>
        <p:nvSpPr>
          <p:cNvPr id="65" name="TextBox 64">
            <a:extLst>
              <a:ext uri="{FF2B5EF4-FFF2-40B4-BE49-F238E27FC236}">
                <a16:creationId xmlns:a16="http://schemas.microsoft.com/office/drawing/2014/main" id="{F3924113-6AAC-B227-4BE4-20B9F8B1805B}"/>
              </a:ext>
            </a:extLst>
          </p:cNvPr>
          <p:cNvSpPr txBox="1"/>
          <p:nvPr/>
        </p:nvSpPr>
        <p:spPr>
          <a:xfrm>
            <a:off x="1258074" y="1656567"/>
            <a:ext cx="6374626" cy="3132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66616FB-8F24-8AB9-1237-A88D248A3C06}"/>
              </a:ext>
            </a:extLst>
          </p:cNvPr>
          <p:cNvSpPr txBox="1"/>
          <p:nvPr/>
        </p:nvSpPr>
        <p:spPr>
          <a:xfrm>
            <a:off x="1258074" y="2063634"/>
            <a:ext cx="383399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7FD85D6-5A80-ACDE-5A15-948A8DC53C6C}"/>
              </a:ext>
            </a:extLst>
          </p:cNvPr>
          <p:cNvSpPr txBox="1"/>
          <p:nvPr/>
        </p:nvSpPr>
        <p:spPr>
          <a:xfrm>
            <a:off x="5959487" y="1506959"/>
            <a:ext cx="4974439" cy="1169807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altLang="ko-KR" sz="72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alpha val="1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BUSINESS</a:t>
            </a:r>
          </a:p>
        </p:txBody>
      </p:sp>
    </p:spTree>
    <p:extLst>
      <p:ext uri="{BB962C8B-B14F-4D97-AF65-F5344CB8AC3E}">
        <p14:creationId xmlns:p14="http://schemas.microsoft.com/office/powerpoint/2010/main" val="3085682799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개체 틀 2" descr="사람, 의류, 실내, 사람들이(가) 표시된 사진&#10;&#10;자동 생성된 설명">
            <a:extLst>
              <a:ext uri="{FF2B5EF4-FFF2-40B4-BE49-F238E27FC236}">
                <a16:creationId xmlns:a16="http://schemas.microsoft.com/office/drawing/2014/main" id="{06B2D833-432D-2B45-6074-550E92EE74A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6" b="16"/>
          <a:stretch/>
        </p:blipFill>
        <p:spPr>
          <a:xfrm>
            <a:off x="1127125" y="1682750"/>
            <a:ext cx="9937750" cy="241935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173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A745C87C-14A4-A7E4-3BBB-5C0A50DB288C}"/>
              </a:ext>
            </a:extLst>
          </p:cNvPr>
          <p:cNvSpPr txBox="1"/>
          <p:nvPr/>
        </p:nvSpPr>
        <p:spPr>
          <a:xfrm>
            <a:off x="1473974" y="2855096"/>
            <a:ext cx="3866376" cy="3132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 멋지게 적어주세요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7C85815-DB0E-95BD-7417-D75F734E48EC}"/>
              </a:ext>
            </a:extLst>
          </p:cNvPr>
          <p:cNvSpPr txBox="1"/>
          <p:nvPr/>
        </p:nvSpPr>
        <p:spPr>
          <a:xfrm>
            <a:off x="1473974" y="3320250"/>
            <a:ext cx="518280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  <a:r>
              <a:rPr lang="ko-KR" altLang="en-US">
                <a:solidFill>
                  <a:schemeClr val="bg1"/>
                </a:solidFill>
              </a:rPr>
              <a:t>저는 </a:t>
            </a:r>
            <a:r>
              <a:rPr lang="en-US" altLang="ko-KR">
                <a:solidFill>
                  <a:schemeClr val="bg1"/>
                </a:solidFill>
              </a:rPr>
              <a:t>SNS</a:t>
            </a:r>
            <a:r>
              <a:rPr lang="ko-KR" altLang="en-US">
                <a:solidFill>
                  <a:schemeClr val="bg1"/>
                </a:solidFill>
              </a:rPr>
              <a:t>에서 </a:t>
            </a:r>
            <a:r>
              <a:rPr lang="ko-KR" altLang="en-US" err="1">
                <a:solidFill>
                  <a:schemeClr val="bg1"/>
                </a:solidFill>
              </a:rPr>
              <a:t>피피티</a:t>
            </a:r>
            <a:r>
              <a:rPr lang="ko-KR" altLang="en-US">
                <a:solidFill>
                  <a:schemeClr val="bg1"/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  <a:r>
              <a:rPr lang="ko-KR" altLang="en-US">
                <a:solidFill>
                  <a:schemeClr val="bg1"/>
                </a:solidFill>
              </a:rPr>
              <a:t>주로 인스타그램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</p:txBody>
      </p: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86FF4DE1-98CC-942E-24F1-F0955EC52DF8}"/>
              </a:ext>
            </a:extLst>
          </p:cNvPr>
          <p:cNvCxnSpPr/>
          <p:nvPr/>
        </p:nvCxnSpPr>
        <p:spPr>
          <a:xfrm>
            <a:off x="1127125" y="4419600"/>
            <a:ext cx="9937750" cy="0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타원 16">
            <a:extLst>
              <a:ext uri="{FF2B5EF4-FFF2-40B4-BE49-F238E27FC236}">
                <a16:creationId xmlns:a16="http://schemas.microsoft.com/office/drawing/2014/main" id="{2888A9D4-C7AD-D5BF-DF33-CAB734B7E530}"/>
              </a:ext>
            </a:extLst>
          </p:cNvPr>
          <p:cNvSpPr/>
          <p:nvPr/>
        </p:nvSpPr>
        <p:spPr>
          <a:xfrm>
            <a:off x="2395977" y="4311324"/>
            <a:ext cx="245893" cy="24589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A5D81E7A-3DBE-0F9B-8E0C-CAAF5E845DE3}"/>
              </a:ext>
            </a:extLst>
          </p:cNvPr>
          <p:cNvSpPr/>
          <p:nvPr/>
        </p:nvSpPr>
        <p:spPr>
          <a:xfrm>
            <a:off x="4780695" y="4311324"/>
            <a:ext cx="245893" cy="24589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B50A4380-28AB-5726-154D-F95A8194F8F3}"/>
              </a:ext>
            </a:extLst>
          </p:cNvPr>
          <p:cNvSpPr/>
          <p:nvPr/>
        </p:nvSpPr>
        <p:spPr>
          <a:xfrm>
            <a:off x="7165413" y="4311324"/>
            <a:ext cx="245893" cy="24589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6731E7C3-3554-B6AB-4970-45050B824E01}"/>
              </a:ext>
            </a:extLst>
          </p:cNvPr>
          <p:cNvSpPr/>
          <p:nvPr/>
        </p:nvSpPr>
        <p:spPr>
          <a:xfrm>
            <a:off x="9550130" y="4311324"/>
            <a:ext cx="245893" cy="245893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6F6FB0A-B3C5-8584-1F33-015B4A3D7105}"/>
              </a:ext>
            </a:extLst>
          </p:cNvPr>
          <p:cNvSpPr txBox="1"/>
          <p:nvPr/>
        </p:nvSpPr>
        <p:spPr>
          <a:xfrm>
            <a:off x="2020068" y="482734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B80A06C-75E7-5119-8F43-5C5E858C859E}"/>
              </a:ext>
            </a:extLst>
          </p:cNvPr>
          <p:cNvSpPr txBox="1"/>
          <p:nvPr/>
        </p:nvSpPr>
        <p:spPr>
          <a:xfrm>
            <a:off x="1869725" y="5253112"/>
            <a:ext cx="129839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A782339-97D7-F7D6-911F-335F986031D2}"/>
              </a:ext>
            </a:extLst>
          </p:cNvPr>
          <p:cNvSpPr txBox="1"/>
          <p:nvPr/>
        </p:nvSpPr>
        <p:spPr>
          <a:xfrm>
            <a:off x="4399688" y="482734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FF71560-8BAB-A466-2C71-B08230E661FB}"/>
              </a:ext>
            </a:extLst>
          </p:cNvPr>
          <p:cNvSpPr txBox="1"/>
          <p:nvPr/>
        </p:nvSpPr>
        <p:spPr>
          <a:xfrm>
            <a:off x="4222574" y="5253112"/>
            <a:ext cx="129839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2624141-2D89-2EF1-C975-EF9AF5B5185C}"/>
              </a:ext>
            </a:extLst>
          </p:cNvPr>
          <p:cNvSpPr txBox="1"/>
          <p:nvPr/>
        </p:nvSpPr>
        <p:spPr>
          <a:xfrm>
            <a:off x="6821194" y="482734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338E437-0850-49D9-1533-20002183A292}"/>
              </a:ext>
            </a:extLst>
          </p:cNvPr>
          <p:cNvSpPr txBox="1"/>
          <p:nvPr/>
        </p:nvSpPr>
        <p:spPr>
          <a:xfrm>
            <a:off x="6644080" y="5253112"/>
            <a:ext cx="129839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7936D11-D7AE-A5FD-1A9F-A65A689715AE}"/>
              </a:ext>
            </a:extLst>
          </p:cNvPr>
          <p:cNvSpPr txBox="1"/>
          <p:nvPr/>
        </p:nvSpPr>
        <p:spPr>
          <a:xfrm>
            <a:off x="9200995" y="482734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2317975-304F-9BF6-403B-067532D29851}"/>
              </a:ext>
            </a:extLst>
          </p:cNvPr>
          <p:cNvSpPr txBox="1"/>
          <p:nvPr/>
        </p:nvSpPr>
        <p:spPr>
          <a:xfrm>
            <a:off x="9023881" y="5253112"/>
            <a:ext cx="129839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33462550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174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>
            <a:extLst>
              <a:ext uri="{FF2B5EF4-FFF2-40B4-BE49-F238E27FC236}">
                <a16:creationId xmlns:a16="http://schemas.microsoft.com/office/drawing/2014/main" id="{E755DBD8-B410-12CC-FAA8-9F3EBD73DF7C}"/>
              </a:ext>
            </a:extLst>
          </p:cNvPr>
          <p:cNvSpPr/>
          <p:nvPr/>
        </p:nvSpPr>
        <p:spPr>
          <a:xfrm>
            <a:off x="1127125" y="5003802"/>
            <a:ext cx="2484438" cy="122039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1AFCCC4A-F493-9826-51DB-C475F13C76B5}"/>
              </a:ext>
            </a:extLst>
          </p:cNvPr>
          <p:cNvSpPr/>
          <p:nvPr/>
        </p:nvSpPr>
        <p:spPr>
          <a:xfrm>
            <a:off x="3611563" y="4292601"/>
            <a:ext cx="2484438" cy="1931592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34474A3-7419-0177-8954-5D1C96D55058}"/>
              </a:ext>
            </a:extLst>
          </p:cNvPr>
          <p:cNvSpPr/>
          <p:nvPr/>
        </p:nvSpPr>
        <p:spPr>
          <a:xfrm>
            <a:off x="6096000" y="3327404"/>
            <a:ext cx="2484438" cy="289678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B13CFE65-4DB1-F176-B8B1-C54BEA70820A}"/>
              </a:ext>
            </a:extLst>
          </p:cNvPr>
          <p:cNvSpPr/>
          <p:nvPr/>
        </p:nvSpPr>
        <p:spPr>
          <a:xfrm>
            <a:off x="8580438" y="2512524"/>
            <a:ext cx="2484438" cy="3711669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4F55022-F4F9-2C33-96DD-4B64BB189D8B}"/>
              </a:ext>
            </a:extLst>
          </p:cNvPr>
          <p:cNvSpPr txBox="1"/>
          <p:nvPr/>
        </p:nvSpPr>
        <p:spPr>
          <a:xfrm>
            <a:off x="1258074" y="5162591"/>
            <a:ext cx="641201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en-US" altLang="ko-KR"/>
              <a:t>STEP 1</a:t>
            </a:r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411F86A-29B4-D076-BCA1-11A87D3E2B1C}"/>
              </a:ext>
            </a:extLst>
          </p:cNvPr>
          <p:cNvSpPr txBox="1"/>
          <p:nvPr/>
        </p:nvSpPr>
        <p:spPr>
          <a:xfrm>
            <a:off x="1258074" y="5502652"/>
            <a:ext cx="210292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5467EFF-0AD6-A5E1-5193-A6F668488E18}"/>
              </a:ext>
            </a:extLst>
          </p:cNvPr>
          <p:cNvSpPr txBox="1"/>
          <p:nvPr/>
        </p:nvSpPr>
        <p:spPr>
          <a:xfrm>
            <a:off x="3742512" y="4438693"/>
            <a:ext cx="6812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en-US" altLang="ko-KR"/>
              <a:t>STEP 2</a:t>
            </a:r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EE0D9BD-380C-0622-0549-BB817BCACF5D}"/>
              </a:ext>
            </a:extLst>
          </p:cNvPr>
          <p:cNvSpPr txBox="1"/>
          <p:nvPr/>
        </p:nvSpPr>
        <p:spPr>
          <a:xfrm>
            <a:off x="3742512" y="4778754"/>
            <a:ext cx="210292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EA44238-CCAF-6CD4-5E6B-9F149BC6BD33}"/>
              </a:ext>
            </a:extLst>
          </p:cNvPr>
          <p:cNvSpPr txBox="1"/>
          <p:nvPr/>
        </p:nvSpPr>
        <p:spPr>
          <a:xfrm>
            <a:off x="6286755" y="3600493"/>
            <a:ext cx="6812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en-US" altLang="ko-KR"/>
              <a:t>STEP 3</a:t>
            </a:r>
            <a:endParaRPr lang="ko-KR" alt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8B1132F-75BA-1EED-1E23-01669C83A21E}"/>
              </a:ext>
            </a:extLst>
          </p:cNvPr>
          <p:cNvSpPr txBox="1"/>
          <p:nvPr/>
        </p:nvSpPr>
        <p:spPr>
          <a:xfrm>
            <a:off x="6286755" y="3940554"/>
            <a:ext cx="210292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1F9674A-F532-2F88-E778-D4A645B1F017}"/>
              </a:ext>
            </a:extLst>
          </p:cNvPr>
          <p:cNvSpPr txBox="1"/>
          <p:nvPr/>
        </p:nvSpPr>
        <p:spPr>
          <a:xfrm>
            <a:off x="8771192" y="2736897"/>
            <a:ext cx="6812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en-US" altLang="ko-KR"/>
              <a:t>STEP 4</a:t>
            </a:r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8F702B2-CCBF-C69E-E6CE-4C38760C9DE8}"/>
              </a:ext>
            </a:extLst>
          </p:cNvPr>
          <p:cNvSpPr txBox="1"/>
          <p:nvPr/>
        </p:nvSpPr>
        <p:spPr>
          <a:xfrm>
            <a:off x="8771192" y="3076958"/>
            <a:ext cx="210292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69CD9BB-DF4B-FAE9-D4D9-D176F972070F}"/>
              </a:ext>
            </a:extLst>
          </p:cNvPr>
          <p:cNvSpPr txBox="1"/>
          <p:nvPr/>
        </p:nvSpPr>
        <p:spPr>
          <a:xfrm>
            <a:off x="1127123" y="1827147"/>
            <a:ext cx="235348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marL="171450" indent="-1714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 marL="171450" indent="-1714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8B19319-8708-736B-0C37-B717E7CD61C2}"/>
              </a:ext>
            </a:extLst>
          </p:cNvPr>
          <p:cNvSpPr txBox="1"/>
          <p:nvPr/>
        </p:nvSpPr>
        <p:spPr>
          <a:xfrm>
            <a:off x="3607609" y="1827147"/>
            <a:ext cx="235348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marL="171450" indent="-1714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ko-KR" altLang="en-US">
                <a:solidFill>
                  <a:schemeClr val="accent3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60000"/>
                    <a:lumOff val="40000"/>
                  </a:schemeClr>
                </a:solidFill>
              </a:rPr>
              <a:t>.</a:t>
            </a:r>
          </a:p>
          <a:p>
            <a:pPr marL="171450" indent="-1714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ko-KR" altLang="en-US">
                <a:solidFill>
                  <a:schemeClr val="accent3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ED29688-A7ED-5DEB-B704-9160F6D7C57D}"/>
              </a:ext>
            </a:extLst>
          </p:cNvPr>
          <p:cNvSpPr txBox="1"/>
          <p:nvPr/>
        </p:nvSpPr>
        <p:spPr>
          <a:xfrm>
            <a:off x="6095997" y="1827147"/>
            <a:ext cx="235348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marL="171450" indent="-1714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</a:t>
            </a:r>
          </a:p>
          <a:p>
            <a:pPr marL="171450" indent="-1714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1674AEB-C796-0EC7-B6F3-8FB025F9F61D}"/>
              </a:ext>
            </a:extLst>
          </p:cNvPr>
          <p:cNvSpPr txBox="1"/>
          <p:nvPr/>
        </p:nvSpPr>
        <p:spPr>
          <a:xfrm>
            <a:off x="8580438" y="1827147"/>
            <a:ext cx="235348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marL="171450" indent="-1714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ko-KR" altLang="en-US">
                <a:solidFill>
                  <a:schemeClr val="accent3">
                    <a:lumMod val="7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7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75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75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75000"/>
                  </a:schemeClr>
                </a:solidFill>
              </a:rPr>
              <a:t>.</a:t>
            </a:r>
          </a:p>
          <a:p>
            <a:pPr marL="171450" indent="-171450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ko-KR" altLang="en-US">
                <a:solidFill>
                  <a:schemeClr val="accent3">
                    <a:lumMod val="7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7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75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75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75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111295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개체 틀 2" descr="텍스트, 사무용품, 사무 기기, 문구용품이(가) 표시된 사진&#10;&#10;자동 생성된 설명">
            <a:extLst>
              <a:ext uri="{FF2B5EF4-FFF2-40B4-BE49-F238E27FC236}">
                <a16:creationId xmlns:a16="http://schemas.microsoft.com/office/drawing/2014/main" id="{B1CFE760-7933-917F-0ABB-865E7C07839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9" b="9"/>
          <a:stretch>
            <a:fillRect/>
          </a:stretch>
        </p:blipFill>
        <p:spPr>
          <a:xfrm>
            <a:off x="6113463" y="2379663"/>
            <a:ext cx="4432300" cy="2954337"/>
          </a:xfrm>
          <a:prstGeom prst="rect">
            <a:avLst/>
          </a:prstGeom>
        </p:spPr>
      </p:pic>
      <p:pic>
        <p:nvPicPr>
          <p:cNvPr id="10" name="Picture 1">
            <a:extLst>
              <a:ext uri="{FF2B5EF4-FFF2-40B4-BE49-F238E27FC236}">
                <a16:creationId xmlns:a16="http://schemas.microsoft.com/office/drawing/2014/main" id="{EAE598CE-968C-5BFB-56AF-5F6F1110830B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7421" y="2224051"/>
            <a:ext cx="5827059" cy="353554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175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5" name="Chart 6">
            <a:extLst>
              <a:ext uri="{FF2B5EF4-FFF2-40B4-BE49-F238E27FC236}">
                <a16:creationId xmlns:a16="http://schemas.microsoft.com/office/drawing/2014/main" id="{D386F951-6217-99DB-2BEB-6F2C0DA1C8FB}"/>
              </a:ext>
            </a:extLst>
          </p:cNvPr>
          <p:cNvGraphicFramePr/>
          <p:nvPr/>
        </p:nvGraphicFramePr>
        <p:xfrm>
          <a:off x="6569740" y="2978669"/>
          <a:ext cx="3519515" cy="20263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7DC6347C-D07F-7BC9-FCDE-F01DE7D0D77D}"/>
              </a:ext>
            </a:extLst>
          </p:cNvPr>
          <p:cNvSpPr txBox="1"/>
          <p:nvPr/>
        </p:nvSpPr>
        <p:spPr>
          <a:xfrm>
            <a:off x="7747607" y="2732448"/>
            <a:ext cx="116378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차트 제목 입력</a:t>
            </a: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7A144EAD-0626-0E73-5F3A-82F025862CDD}"/>
              </a:ext>
            </a:extLst>
          </p:cNvPr>
          <p:cNvGrpSpPr/>
          <p:nvPr/>
        </p:nvGrpSpPr>
        <p:grpSpPr>
          <a:xfrm>
            <a:off x="1258074" y="3769955"/>
            <a:ext cx="548272" cy="556200"/>
            <a:chOff x="2171176" y="2499962"/>
            <a:chExt cx="1130524" cy="1146872"/>
          </a:xfrm>
        </p:grpSpPr>
        <p:sp>
          <p:nvSpPr>
            <p:cNvPr id="18" name="Oval 4">
              <a:extLst>
                <a:ext uri="{FF2B5EF4-FFF2-40B4-BE49-F238E27FC236}">
                  <a16:creationId xmlns:a16="http://schemas.microsoft.com/office/drawing/2014/main" id="{7A042ACC-C78C-DDF2-9A15-E7A9054BBE87}"/>
                </a:ext>
              </a:extLst>
            </p:cNvPr>
            <p:cNvSpPr/>
            <p:nvPr/>
          </p:nvSpPr>
          <p:spPr>
            <a:xfrm>
              <a:off x="2171176" y="2499962"/>
              <a:ext cx="1130524" cy="11468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20000"/>
                    <a:lumOff val="8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pic>
          <p:nvPicPr>
            <p:cNvPr id="19" name="그래픽 18" descr="블로그 단색으로 채워진">
              <a:extLst>
                <a:ext uri="{FF2B5EF4-FFF2-40B4-BE49-F238E27FC236}">
                  <a16:creationId xmlns:a16="http://schemas.microsoft.com/office/drawing/2014/main" id="{CEE9D67D-2E32-0F64-0889-27D0368CC74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/>
          </p:blipFill>
          <p:spPr>
            <a:xfrm>
              <a:off x="2413889" y="2750849"/>
              <a:ext cx="645096" cy="645096"/>
            </a:xfrm>
            <a:prstGeom prst="rect">
              <a:avLst/>
            </a:prstGeom>
          </p:spPr>
        </p:pic>
      </p:grpSp>
      <p:sp>
        <p:nvSpPr>
          <p:cNvPr id="31" name="Oval 4">
            <a:extLst>
              <a:ext uri="{FF2B5EF4-FFF2-40B4-BE49-F238E27FC236}">
                <a16:creationId xmlns:a16="http://schemas.microsoft.com/office/drawing/2014/main" id="{549FA46C-6FDD-497C-03E0-D6B4D6EBE180}"/>
              </a:ext>
            </a:extLst>
          </p:cNvPr>
          <p:cNvSpPr/>
          <p:nvPr/>
        </p:nvSpPr>
        <p:spPr>
          <a:xfrm>
            <a:off x="3348223" y="3769955"/>
            <a:ext cx="548272" cy="556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20000"/>
                  <a:lumOff val="8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35" name="그래픽 34" descr="법원 단색으로 채워진">
            <a:extLst>
              <a:ext uri="{FF2B5EF4-FFF2-40B4-BE49-F238E27FC236}">
                <a16:creationId xmlns:a16="http://schemas.microsoft.com/office/drawing/2014/main" id="{9FED7451-3B57-8CBF-335E-FCBDB7CBDDB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3465933" y="3891629"/>
            <a:ext cx="312853" cy="312853"/>
          </a:xfrm>
          <a:prstGeom prst="rect">
            <a:avLst/>
          </a:prstGeom>
        </p:spPr>
      </p:pic>
      <p:grpSp>
        <p:nvGrpSpPr>
          <p:cNvPr id="46" name="그룹 45">
            <a:extLst>
              <a:ext uri="{FF2B5EF4-FFF2-40B4-BE49-F238E27FC236}">
                <a16:creationId xmlns:a16="http://schemas.microsoft.com/office/drawing/2014/main" id="{1DE95846-8E98-9E72-68B4-AABAB8D6B7CB}"/>
              </a:ext>
            </a:extLst>
          </p:cNvPr>
          <p:cNvGrpSpPr/>
          <p:nvPr/>
        </p:nvGrpSpPr>
        <p:grpSpPr>
          <a:xfrm>
            <a:off x="1258074" y="4777799"/>
            <a:ext cx="548272" cy="556200"/>
            <a:chOff x="2171176" y="2499962"/>
            <a:chExt cx="1130524" cy="1146872"/>
          </a:xfrm>
        </p:grpSpPr>
        <p:sp>
          <p:nvSpPr>
            <p:cNvPr id="47" name="Oval 4">
              <a:extLst>
                <a:ext uri="{FF2B5EF4-FFF2-40B4-BE49-F238E27FC236}">
                  <a16:creationId xmlns:a16="http://schemas.microsoft.com/office/drawing/2014/main" id="{66501D23-4184-AAA7-2ED1-E514642F6708}"/>
                </a:ext>
              </a:extLst>
            </p:cNvPr>
            <p:cNvSpPr/>
            <p:nvPr/>
          </p:nvSpPr>
          <p:spPr>
            <a:xfrm>
              <a:off x="2171176" y="2499962"/>
              <a:ext cx="1130524" cy="11468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20000"/>
                    <a:lumOff val="8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pic>
          <p:nvPicPr>
            <p:cNvPr id="48" name="그래픽 47" descr="블록체인 단색으로 채워진">
              <a:extLst>
                <a:ext uri="{FF2B5EF4-FFF2-40B4-BE49-F238E27FC236}">
                  <a16:creationId xmlns:a16="http://schemas.microsoft.com/office/drawing/2014/main" id="{6F88A2F0-6FE5-02F5-4232-8B9A55D14E0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rcRect/>
            <a:stretch/>
          </p:blipFill>
          <p:spPr>
            <a:xfrm>
              <a:off x="2413889" y="2750849"/>
              <a:ext cx="645096" cy="645096"/>
            </a:xfrm>
            <a:prstGeom prst="rect">
              <a:avLst/>
            </a:prstGeom>
          </p:spPr>
        </p:pic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8826A398-4D57-65DD-3B79-49ABD8F23763}"/>
              </a:ext>
            </a:extLst>
          </p:cNvPr>
          <p:cNvGrpSpPr/>
          <p:nvPr/>
        </p:nvGrpSpPr>
        <p:grpSpPr>
          <a:xfrm>
            <a:off x="3348223" y="4777799"/>
            <a:ext cx="548272" cy="556200"/>
            <a:chOff x="2171176" y="2499962"/>
            <a:chExt cx="1130524" cy="1146872"/>
          </a:xfrm>
        </p:grpSpPr>
        <p:sp>
          <p:nvSpPr>
            <p:cNvPr id="50" name="Oval 4">
              <a:extLst>
                <a:ext uri="{FF2B5EF4-FFF2-40B4-BE49-F238E27FC236}">
                  <a16:creationId xmlns:a16="http://schemas.microsoft.com/office/drawing/2014/main" id="{9B2A3C66-6431-65E4-2DE7-5334DF8E8CD0}"/>
                </a:ext>
              </a:extLst>
            </p:cNvPr>
            <p:cNvSpPr/>
            <p:nvPr/>
          </p:nvSpPr>
          <p:spPr>
            <a:xfrm>
              <a:off x="2171176" y="2499962"/>
              <a:ext cx="1130524" cy="11468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20000"/>
                    <a:lumOff val="8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pic>
          <p:nvPicPr>
            <p:cNvPr id="51" name="그래픽 50" descr="선반 위의 책 단색으로 채워진">
              <a:extLst>
                <a:ext uri="{FF2B5EF4-FFF2-40B4-BE49-F238E27FC236}">
                  <a16:creationId xmlns:a16="http://schemas.microsoft.com/office/drawing/2014/main" id="{6279B417-A5E7-C548-CBE0-4662E26770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2413890" y="2750850"/>
              <a:ext cx="645096" cy="645096"/>
            </a:xfrm>
            <a:prstGeom prst="rect">
              <a:avLst/>
            </a:prstGeom>
          </p:spPr>
        </p:pic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518F1242-F646-AC68-83E7-47D9A67F30E6}"/>
              </a:ext>
            </a:extLst>
          </p:cNvPr>
          <p:cNvSpPr txBox="1"/>
          <p:nvPr/>
        </p:nvSpPr>
        <p:spPr>
          <a:xfrm>
            <a:off x="1258074" y="2267829"/>
            <a:ext cx="2188420" cy="9780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메시지를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정말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내용을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채워서 완벽하게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0667E716-6F23-C6BA-F1B0-30265BE54C3D}"/>
              </a:ext>
            </a:extLst>
          </p:cNvPr>
          <p:cNvSpPr txBox="1"/>
          <p:nvPr/>
        </p:nvSpPr>
        <p:spPr>
          <a:xfrm>
            <a:off x="2020068" y="390292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2CEB6C3-EA3F-A02B-A354-F85CF7FBDB11}"/>
              </a:ext>
            </a:extLst>
          </p:cNvPr>
          <p:cNvSpPr txBox="1"/>
          <p:nvPr/>
        </p:nvSpPr>
        <p:spPr>
          <a:xfrm>
            <a:off x="4079265" y="390292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F870311-C567-DADF-5739-73B778470443}"/>
              </a:ext>
            </a:extLst>
          </p:cNvPr>
          <p:cNvSpPr txBox="1"/>
          <p:nvPr/>
        </p:nvSpPr>
        <p:spPr>
          <a:xfrm>
            <a:off x="2020068" y="489430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92C2D62-7DEA-A9F0-4A0B-2DE1F824D63A}"/>
              </a:ext>
            </a:extLst>
          </p:cNvPr>
          <p:cNvSpPr txBox="1"/>
          <p:nvPr/>
        </p:nvSpPr>
        <p:spPr>
          <a:xfrm>
            <a:off x="4079265" y="489430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</p:spTree>
    <p:extLst>
      <p:ext uri="{BB962C8B-B14F-4D97-AF65-F5344CB8AC3E}">
        <p14:creationId xmlns:p14="http://schemas.microsoft.com/office/powerpoint/2010/main" val="472450298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176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타원 8">
            <a:extLst>
              <a:ext uri="{FF2B5EF4-FFF2-40B4-BE49-F238E27FC236}">
                <a16:creationId xmlns:a16="http://schemas.microsoft.com/office/drawing/2014/main" id="{1080D104-7BA0-8FFA-79D3-3FFFA49BAB9B}"/>
              </a:ext>
            </a:extLst>
          </p:cNvPr>
          <p:cNvSpPr/>
          <p:nvPr/>
        </p:nvSpPr>
        <p:spPr>
          <a:xfrm>
            <a:off x="1127125" y="2197100"/>
            <a:ext cx="1923106" cy="192310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76FE0B20-9289-6C26-814F-5961CC52C5A2}"/>
              </a:ext>
            </a:extLst>
          </p:cNvPr>
          <p:cNvSpPr/>
          <p:nvPr/>
        </p:nvSpPr>
        <p:spPr>
          <a:xfrm>
            <a:off x="3798673" y="2197100"/>
            <a:ext cx="1923106" cy="192310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8E15EFD3-1A21-1172-B1FF-3A4E6992EBC8}"/>
              </a:ext>
            </a:extLst>
          </p:cNvPr>
          <p:cNvSpPr/>
          <p:nvPr/>
        </p:nvSpPr>
        <p:spPr>
          <a:xfrm>
            <a:off x="6470221" y="2197100"/>
            <a:ext cx="1923106" cy="192310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EAE3A882-411F-1E85-5E1C-3BD3CB029C80}"/>
              </a:ext>
            </a:extLst>
          </p:cNvPr>
          <p:cNvSpPr/>
          <p:nvPr/>
        </p:nvSpPr>
        <p:spPr>
          <a:xfrm>
            <a:off x="9141769" y="2197100"/>
            <a:ext cx="1923106" cy="1923106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이등변 삼각형 13">
            <a:extLst>
              <a:ext uri="{FF2B5EF4-FFF2-40B4-BE49-F238E27FC236}">
                <a16:creationId xmlns:a16="http://schemas.microsoft.com/office/drawing/2014/main" id="{1E35D799-3B44-A3CB-DC16-A0C958946CDB}"/>
              </a:ext>
            </a:extLst>
          </p:cNvPr>
          <p:cNvSpPr/>
          <p:nvPr/>
        </p:nvSpPr>
        <p:spPr>
          <a:xfrm rot="5400000">
            <a:off x="3310151" y="3060119"/>
            <a:ext cx="228600" cy="197069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이등변 삼각형 14">
            <a:extLst>
              <a:ext uri="{FF2B5EF4-FFF2-40B4-BE49-F238E27FC236}">
                <a16:creationId xmlns:a16="http://schemas.microsoft.com/office/drawing/2014/main" id="{2B166DDE-4D57-C331-B86B-A9535156C8F3}"/>
              </a:ext>
            </a:extLst>
          </p:cNvPr>
          <p:cNvSpPr/>
          <p:nvPr/>
        </p:nvSpPr>
        <p:spPr>
          <a:xfrm rot="5400000">
            <a:off x="6018184" y="3060119"/>
            <a:ext cx="228600" cy="197069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이등변 삼각형 16">
            <a:extLst>
              <a:ext uri="{FF2B5EF4-FFF2-40B4-BE49-F238E27FC236}">
                <a16:creationId xmlns:a16="http://schemas.microsoft.com/office/drawing/2014/main" id="{0770742B-BE6B-FE55-863F-2926F86FC117}"/>
              </a:ext>
            </a:extLst>
          </p:cNvPr>
          <p:cNvSpPr/>
          <p:nvPr/>
        </p:nvSpPr>
        <p:spPr>
          <a:xfrm rot="5400000">
            <a:off x="8653247" y="3060122"/>
            <a:ext cx="228600" cy="197069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ACB6CE9-87E1-B402-2358-D0E664DD6869}"/>
              </a:ext>
            </a:extLst>
          </p:cNvPr>
          <p:cNvSpPr txBox="1"/>
          <p:nvPr/>
        </p:nvSpPr>
        <p:spPr>
          <a:xfrm>
            <a:off x="1224619" y="2893080"/>
            <a:ext cx="1726036" cy="5232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4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서브 키워드</a:t>
            </a:r>
            <a:endParaRPr lang="en-US" altLang="ko-KR" sz="14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2">
                  <a:lumMod val="7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ko-KR" altLang="en-US" sz="20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5E7240C-DDDF-FC86-CCEA-4B14C47F193B}"/>
              </a:ext>
            </a:extLst>
          </p:cNvPr>
          <p:cNvSpPr txBox="1"/>
          <p:nvPr/>
        </p:nvSpPr>
        <p:spPr>
          <a:xfrm>
            <a:off x="3897208" y="2893080"/>
            <a:ext cx="1726036" cy="5232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4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서브 키워드</a:t>
            </a:r>
            <a:endParaRPr lang="en-US" altLang="ko-KR" sz="14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2">
                  <a:lumMod val="7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ko-KR" altLang="en-US" sz="20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3FADF2C-D8EB-997C-7BED-F84554B7FA12}"/>
              </a:ext>
            </a:extLst>
          </p:cNvPr>
          <p:cNvSpPr txBox="1"/>
          <p:nvPr/>
        </p:nvSpPr>
        <p:spPr>
          <a:xfrm>
            <a:off x="6569797" y="2893080"/>
            <a:ext cx="1726036" cy="5232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4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서브 키워드</a:t>
            </a:r>
            <a:endParaRPr lang="en-US" altLang="ko-KR" sz="14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2">
                  <a:lumMod val="7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ko-KR" altLang="en-US" sz="20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F409DEE-7E9E-D75F-7FB4-9A50D4498AA9}"/>
              </a:ext>
            </a:extLst>
          </p:cNvPr>
          <p:cNvSpPr txBox="1"/>
          <p:nvPr/>
        </p:nvSpPr>
        <p:spPr>
          <a:xfrm>
            <a:off x="9242386" y="2893080"/>
            <a:ext cx="1726036" cy="5232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4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서브 키워드</a:t>
            </a:r>
            <a:endParaRPr lang="en-US" altLang="ko-KR" sz="14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2">
                  <a:lumMod val="7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/>
            <a:r>
              <a:rPr lang="ko-KR" altLang="en-US" sz="20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78E74B16-B9F1-A281-5FF9-F1163316AAC0}"/>
              </a:ext>
            </a:extLst>
          </p:cNvPr>
          <p:cNvGrpSpPr/>
          <p:nvPr/>
        </p:nvGrpSpPr>
        <p:grpSpPr>
          <a:xfrm>
            <a:off x="1335339" y="4841069"/>
            <a:ext cx="1504596" cy="341269"/>
            <a:chOff x="1359674" y="4336692"/>
            <a:chExt cx="1504596" cy="341269"/>
          </a:xfrm>
        </p:grpSpPr>
        <p:pic>
          <p:nvPicPr>
            <p:cNvPr id="24" name="그래픽 23">
              <a:extLst>
                <a:ext uri="{FF2B5EF4-FFF2-40B4-BE49-F238E27FC236}">
                  <a16:creationId xmlns:a16="http://schemas.microsoft.com/office/drawing/2014/main" id="{E1BA0D93-E7E3-BFEA-CEAF-743BDDDFA11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/>
          </p:blipFill>
          <p:spPr>
            <a:xfrm>
              <a:off x="1359674" y="4336692"/>
              <a:ext cx="341269" cy="341269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AF7D5FC-496F-C97B-BFF1-93274269F40A}"/>
                </a:ext>
              </a:extLst>
            </p:cNvPr>
            <p:cNvSpPr txBox="1"/>
            <p:nvPr/>
          </p:nvSpPr>
          <p:spPr>
            <a:xfrm>
              <a:off x="1920101" y="4385790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BE49F45B-6A69-B4FE-8607-69008123242B}"/>
              </a:ext>
            </a:extLst>
          </p:cNvPr>
          <p:cNvGrpSpPr/>
          <p:nvPr/>
        </p:nvGrpSpPr>
        <p:grpSpPr>
          <a:xfrm>
            <a:off x="1335339" y="5319928"/>
            <a:ext cx="1504596" cy="341269"/>
            <a:chOff x="1359674" y="4336692"/>
            <a:chExt cx="1504596" cy="341269"/>
          </a:xfrm>
        </p:grpSpPr>
        <p:pic>
          <p:nvPicPr>
            <p:cNvPr id="28" name="그래픽 27">
              <a:extLst>
                <a:ext uri="{FF2B5EF4-FFF2-40B4-BE49-F238E27FC236}">
                  <a16:creationId xmlns:a16="http://schemas.microsoft.com/office/drawing/2014/main" id="{E422557E-C5E2-8FF1-5D9C-D9E6139AB0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/>
          </p:blipFill>
          <p:spPr>
            <a:xfrm>
              <a:off x="1359674" y="4336692"/>
              <a:ext cx="341269" cy="341269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ED9B787-0E62-25B5-684E-CD155D4DBBF2}"/>
                </a:ext>
              </a:extLst>
            </p:cNvPr>
            <p:cNvSpPr txBox="1"/>
            <p:nvPr/>
          </p:nvSpPr>
          <p:spPr>
            <a:xfrm>
              <a:off x="1920101" y="4385790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A7FD8EDC-B88E-569F-1D95-351D41754597}"/>
              </a:ext>
            </a:extLst>
          </p:cNvPr>
          <p:cNvGrpSpPr/>
          <p:nvPr/>
        </p:nvGrpSpPr>
        <p:grpSpPr>
          <a:xfrm>
            <a:off x="4005158" y="4507327"/>
            <a:ext cx="1504596" cy="341269"/>
            <a:chOff x="1359674" y="4336692"/>
            <a:chExt cx="1504596" cy="341269"/>
          </a:xfrm>
        </p:grpSpPr>
        <p:pic>
          <p:nvPicPr>
            <p:cNvPr id="31" name="그래픽 30" descr="자동차 단색으로 채워진">
              <a:extLst>
                <a:ext uri="{FF2B5EF4-FFF2-40B4-BE49-F238E27FC236}">
                  <a16:creationId xmlns:a16="http://schemas.microsoft.com/office/drawing/2014/main" id="{19C4C9B3-7D75-8E33-647E-2682822053B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/>
          </p:blipFill>
          <p:spPr>
            <a:xfrm>
              <a:off x="1359674" y="4336692"/>
              <a:ext cx="341269" cy="341269"/>
            </a:xfrm>
            <a:prstGeom prst="rect">
              <a:avLst/>
            </a:prstGeom>
          </p:spPr>
        </p:pic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8D1275F-1AED-1B2A-ED54-1508A3744666}"/>
                </a:ext>
              </a:extLst>
            </p:cNvPr>
            <p:cNvSpPr txBox="1"/>
            <p:nvPr/>
          </p:nvSpPr>
          <p:spPr>
            <a:xfrm>
              <a:off x="1920101" y="4385790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6E54D808-C499-D9C7-15EB-CDAC0248F540}"/>
              </a:ext>
            </a:extLst>
          </p:cNvPr>
          <p:cNvGrpSpPr/>
          <p:nvPr/>
        </p:nvGrpSpPr>
        <p:grpSpPr>
          <a:xfrm>
            <a:off x="4005158" y="4986186"/>
            <a:ext cx="1504596" cy="341269"/>
            <a:chOff x="1359674" y="4336692"/>
            <a:chExt cx="1504596" cy="341269"/>
          </a:xfrm>
        </p:grpSpPr>
        <p:pic>
          <p:nvPicPr>
            <p:cNvPr id="35" name="그래픽 34" descr="자동차 단색으로 채워진">
              <a:extLst>
                <a:ext uri="{FF2B5EF4-FFF2-40B4-BE49-F238E27FC236}">
                  <a16:creationId xmlns:a16="http://schemas.microsoft.com/office/drawing/2014/main" id="{F978F462-5B8C-98EF-5129-ADB0706EE94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/>
          </p:blipFill>
          <p:spPr>
            <a:xfrm>
              <a:off x="1359674" y="4336692"/>
              <a:ext cx="341269" cy="341269"/>
            </a:xfrm>
            <a:prstGeom prst="rect">
              <a:avLst/>
            </a:prstGeom>
          </p:spPr>
        </p:pic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F46FF4B-BA1E-CDDC-1BD4-85C8C0B22547}"/>
                </a:ext>
              </a:extLst>
            </p:cNvPr>
            <p:cNvSpPr txBox="1"/>
            <p:nvPr/>
          </p:nvSpPr>
          <p:spPr>
            <a:xfrm>
              <a:off x="1920101" y="4385790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8795ED90-5ABF-6F7F-F4C3-FC4028F150A2}"/>
              </a:ext>
            </a:extLst>
          </p:cNvPr>
          <p:cNvGrpSpPr/>
          <p:nvPr/>
        </p:nvGrpSpPr>
        <p:grpSpPr>
          <a:xfrm>
            <a:off x="6674977" y="4841069"/>
            <a:ext cx="1504596" cy="341269"/>
            <a:chOff x="1359674" y="4336692"/>
            <a:chExt cx="1504596" cy="341269"/>
          </a:xfrm>
        </p:grpSpPr>
        <p:pic>
          <p:nvPicPr>
            <p:cNvPr id="38" name="그래픽 37" descr="막대 그래프 상향 추세 단색으로 채워진">
              <a:extLst>
                <a:ext uri="{FF2B5EF4-FFF2-40B4-BE49-F238E27FC236}">
                  <a16:creationId xmlns:a16="http://schemas.microsoft.com/office/drawing/2014/main" id="{344073A2-C580-1EA3-412E-20691BF6A51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/>
          </p:blipFill>
          <p:spPr>
            <a:xfrm>
              <a:off x="1359674" y="4336692"/>
              <a:ext cx="341269" cy="341269"/>
            </a:xfrm>
            <a:prstGeom prst="rect">
              <a:avLst/>
            </a:prstGeom>
          </p:spPr>
        </p:pic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48B247CF-74A8-B1A7-7804-A04939275497}"/>
                </a:ext>
              </a:extLst>
            </p:cNvPr>
            <p:cNvSpPr txBox="1"/>
            <p:nvPr/>
          </p:nvSpPr>
          <p:spPr>
            <a:xfrm>
              <a:off x="1920101" y="4385790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DBADD673-725A-53F5-9C90-6FE8286A7CBF}"/>
              </a:ext>
            </a:extLst>
          </p:cNvPr>
          <p:cNvGrpSpPr/>
          <p:nvPr/>
        </p:nvGrpSpPr>
        <p:grpSpPr>
          <a:xfrm>
            <a:off x="6674977" y="5319928"/>
            <a:ext cx="1504596" cy="341269"/>
            <a:chOff x="1359674" y="4336692"/>
            <a:chExt cx="1504596" cy="341269"/>
          </a:xfrm>
        </p:grpSpPr>
        <p:pic>
          <p:nvPicPr>
            <p:cNvPr id="41" name="그래픽 40" descr="막대 그래프 상향 추세 단색으로 채워진">
              <a:extLst>
                <a:ext uri="{FF2B5EF4-FFF2-40B4-BE49-F238E27FC236}">
                  <a16:creationId xmlns:a16="http://schemas.microsoft.com/office/drawing/2014/main" id="{88A767EF-49C9-E228-7EFD-72132512E24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/>
          </p:blipFill>
          <p:spPr>
            <a:xfrm>
              <a:off x="1359674" y="4336692"/>
              <a:ext cx="341269" cy="341269"/>
            </a:xfrm>
            <a:prstGeom prst="rect">
              <a:avLst/>
            </a:prstGeom>
          </p:spPr>
        </p:pic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ECDF80C-BBFA-D919-D9E2-9BCADEC5E11E}"/>
                </a:ext>
              </a:extLst>
            </p:cNvPr>
            <p:cNvSpPr txBox="1"/>
            <p:nvPr/>
          </p:nvSpPr>
          <p:spPr>
            <a:xfrm>
              <a:off x="1920101" y="4385790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</p:grp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A572AD46-86CA-9308-F9C8-54D2CEE9B7FA}"/>
              </a:ext>
            </a:extLst>
          </p:cNvPr>
          <p:cNvGrpSpPr/>
          <p:nvPr/>
        </p:nvGrpSpPr>
        <p:grpSpPr>
          <a:xfrm>
            <a:off x="9344796" y="4507327"/>
            <a:ext cx="1504596" cy="341269"/>
            <a:chOff x="1359674" y="4336692"/>
            <a:chExt cx="1504596" cy="341269"/>
          </a:xfrm>
        </p:grpSpPr>
        <p:pic>
          <p:nvPicPr>
            <p:cNvPr id="44" name="그래픽 43" descr="컴퓨터 단색으로 채워진">
              <a:extLst>
                <a:ext uri="{FF2B5EF4-FFF2-40B4-BE49-F238E27FC236}">
                  <a16:creationId xmlns:a16="http://schemas.microsoft.com/office/drawing/2014/main" id="{970BB562-5428-5678-A88F-6084A3726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1359674" y="4336692"/>
              <a:ext cx="341269" cy="341269"/>
            </a:xfrm>
            <a:prstGeom prst="rect">
              <a:avLst/>
            </a:prstGeom>
          </p:spPr>
        </p:pic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793286C-0472-CCC8-A572-F9CB3C156846}"/>
                </a:ext>
              </a:extLst>
            </p:cNvPr>
            <p:cNvSpPr txBox="1"/>
            <p:nvPr/>
          </p:nvSpPr>
          <p:spPr>
            <a:xfrm>
              <a:off x="1920101" y="4385790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52E9709A-13DF-93B0-4347-9A7FA86AA55D}"/>
              </a:ext>
            </a:extLst>
          </p:cNvPr>
          <p:cNvGrpSpPr/>
          <p:nvPr/>
        </p:nvGrpSpPr>
        <p:grpSpPr>
          <a:xfrm>
            <a:off x="9344796" y="4986186"/>
            <a:ext cx="1504596" cy="341269"/>
            <a:chOff x="1359674" y="4336692"/>
            <a:chExt cx="1504596" cy="341269"/>
          </a:xfrm>
        </p:grpSpPr>
        <p:pic>
          <p:nvPicPr>
            <p:cNvPr id="47" name="그래픽 46" descr="컴퓨터 단색으로 채워진">
              <a:extLst>
                <a:ext uri="{FF2B5EF4-FFF2-40B4-BE49-F238E27FC236}">
                  <a16:creationId xmlns:a16="http://schemas.microsoft.com/office/drawing/2014/main" id="{0B24BAE5-761B-F87C-59AF-2716E5BA2AE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1359674" y="4336692"/>
              <a:ext cx="341269" cy="341269"/>
            </a:xfrm>
            <a:prstGeom prst="rect">
              <a:avLst/>
            </a:prstGeom>
          </p:spPr>
        </p:pic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007D3D74-40CD-4698-0CF6-8DFB586F271F}"/>
                </a:ext>
              </a:extLst>
            </p:cNvPr>
            <p:cNvSpPr txBox="1"/>
            <p:nvPr/>
          </p:nvSpPr>
          <p:spPr>
            <a:xfrm>
              <a:off x="1920101" y="4385790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</p:grp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16381527-15C0-0DA8-0C38-286EBE4167C2}"/>
              </a:ext>
            </a:extLst>
          </p:cNvPr>
          <p:cNvCxnSpPr>
            <a:cxnSpLocks/>
          </p:cNvCxnSpPr>
          <p:nvPr/>
        </p:nvCxnSpPr>
        <p:spPr>
          <a:xfrm flipV="1">
            <a:off x="2087637" y="4251960"/>
            <a:ext cx="0" cy="304465"/>
          </a:xfrm>
          <a:prstGeom prst="line">
            <a:avLst/>
          </a:prstGeom>
          <a:ln w="12700">
            <a:solidFill>
              <a:schemeClr val="accent3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1877B130-98F9-8412-B831-1D65A34524FA}"/>
              </a:ext>
            </a:extLst>
          </p:cNvPr>
          <p:cNvCxnSpPr>
            <a:cxnSpLocks/>
          </p:cNvCxnSpPr>
          <p:nvPr/>
        </p:nvCxnSpPr>
        <p:spPr>
          <a:xfrm flipV="1">
            <a:off x="7447037" y="4251960"/>
            <a:ext cx="0" cy="304465"/>
          </a:xfrm>
          <a:prstGeom prst="line">
            <a:avLst/>
          </a:prstGeom>
          <a:ln w="12700">
            <a:solidFill>
              <a:schemeClr val="accent3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타원 52">
            <a:extLst>
              <a:ext uri="{FF2B5EF4-FFF2-40B4-BE49-F238E27FC236}">
                <a16:creationId xmlns:a16="http://schemas.microsoft.com/office/drawing/2014/main" id="{34C2AA97-8717-1B05-C33C-AD9924EFE964}"/>
              </a:ext>
            </a:extLst>
          </p:cNvPr>
          <p:cNvSpPr/>
          <p:nvPr/>
        </p:nvSpPr>
        <p:spPr>
          <a:xfrm>
            <a:off x="4740526" y="4290802"/>
            <a:ext cx="81281" cy="8128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53">
            <a:extLst>
              <a:ext uri="{FF2B5EF4-FFF2-40B4-BE49-F238E27FC236}">
                <a16:creationId xmlns:a16="http://schemas.microsoft.com/office/drawing/2014/main" id="{3D7C1067-25B4-4C35-ED67-C02F398B0E25}"/>
              </a:ext>
            </a:extLst>
          </p:cNvPr>
          <p:cNvSpPr/>
          <p:nvPr/>
        </p:nvSpPr>
        <p:spPr>
          <a:xfrm>
            <a:off x="10062681" y="4290802"/>
            <a:ext cx="81281" cy="8128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39825040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177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" name="다이어그램 56">
            <a:extLst>
              <a:ext uri="{FF2B5EF4-FFF2-40B4-BE49-F238E27FC236}">
                <a16:creationId xmlns:a16="http://schemas.microsoft.com/office/drawing/2014/main" id="{AB61D5E4-88E9-18E1-82A3-53B20E2420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86290970"/>
              </p:ext>
            </p:extLst>
          </p:nvPr>
        </p:nvGraphicFramePr>
        <p:xfrm>
          <a:off x="1653415" y="1600199"/>
          <a:ext cx="8885163" cy="462399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7B268279-F933-898B-1B09-1CAE9B6CE94F}"/>
              </a:ext>
            </a:extLst>
          </p:cNvPr>
          <p:cNvSpPr txBox="1"/>
          <p:nvPr/>
        </p:nvSpPr>
        <p:spPr>
          <a:xfrm>
            <a:off x="7498002" y="5406137"/>
            <a:ext cx="3040576" cy="779829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altLang="ko-KR" sz="4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alpha val="1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Company</a:t>
            </a:r>
          </a:p>
        </p:txBody>
      </p:sp>
    </p:spTree>
    <p:extLst>
      <p:ext uri="{BB962C8B-B14F-4D97-AF65-F5344CB8AC3E}">
        <p14:creationId xmlns:p14="http://schemas.microsoft.com/office/powerpoint/2010/main" val="3983481049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개체 틀 2" descr="야외, 건물, 하늘, 나무이(가) 표시된 사진&#10;&#10;자동 생성된 설명">
            <a:extLst>
              <a:ext uri="{FF2B5EF4-FFF2-40B4-BE49-F238E27FC236}">
                <a16:creationId xmlns:a16="http://schemas.microsoft.com/office/drawing/2014/main" id="{5C1CFB0B-C1B9-64A4-D736-F1AFABB6C50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92" r="92"/>
          <a:stretch/>
        </p:blipFill>
        <p:spPr>
          <a:xfrm>
            <a:off x="766763" y="1739900"/>
            <a:ext cx="3195637" cy="449738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178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174CCB73-96F8-02A4-FE6D-CC4B58972969}"/>
              </a:ext>
            </a:extLst>
          </p:cNvPr>
          <p:cNvSpPr txBox="1"/>
          <p:nvPr/>
        </p:nvSpPr>
        <p:spPr>
          <a:xfrm>
            <a:off x="4395206" y="1783739"/>
            <a:ext cx="6374626" cy="3132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A1027E0-114D-D352-1854-A74EE2D43C1B}"/>
              </a:ext>
            </a:extLst>
          </p:cNvPr>
          <p:cNvSpPr txBox="1"/>
          <p:nvPr/>
        </p:nvSpPr>
        <p:spPr>
          <a:xfrm>
            <a:off x="4395206" y="2190806"/>
            <a:ext cx="383399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7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7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75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75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75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75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75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75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75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75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75000"/>
                  </a:schemeClr>
                </a:solidFill>
              </a:rPr>
              <a:t>. 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4D1B2A1F-FD6E-9189-3243-C19C60AC64A4}"/>
              </a:ext>
            </a:extLst>
          </p:cNvPr>
          <p:cNvSpPr/>
          <p:nvPr/>
        </p:nvSpPr>
        <p:spPr>
          <a:xfrm>
            <a:off x="4395206" y="3063100"/>
            <a:ext cx="2266851" cy="317418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DF190E37-AC7D-6DF7-B08A-E6E9B9216014}"/>
              </a:ext>
            </a:extLst>
          </p:cNvPr>
          <p:cNvSpPr/>
          <p:nvPr/>
        </p:nvSpPr>
        <p:spPr>
          <a:xfrm>
            <a:off x="6776794" y="3063100"/>
            <a:ext cx="2266851" cy="317418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D00783EA-90E9-529E-EFBC-37C660FF8C4F}"/>
              </a:ext>
            </a:extLst>
          </p:cNvPr>
          <p:cNvSpPr/>
          <p:nvPr/>
        </p:nvSpPr>
        <p:spPr>
          <a:xfrm>
            <a:off x="9158387" y="3063100"/>
            <a:ext cx="2266851" cy="317418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2D7257D-2F1A-D94C-6A4E-F0C545B70FAB}"/>
              </a:ext>
            </a:extLst>
          </p:cNvPr>
          <p:cNvSpPr txBox="1"/>
          <p:nvPr/>
        </p:nvSpPr>
        <p:spPr>
          <a:xfrm>
            <a:off x="5056546" y="341487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ADF5810-D5CE-6CF8-9358-E3AD3D2CB6EF}"/>
              </a:ext>
            </a:extLst>
          </p:cNvPr>
          <p:cNvSpPr txBox="1"/>
          <p:nvPr/>
        </p:nvSpPr>
        <p:spPr>
          <a:xfrm>
            <a:off x="7438134" y="341487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A309153-0AE4-C0E7-4491-3138A24046BD}"/>
              </a:ext>
            </a:extLst>
          </p:cNvPr>
          <p:cNvSpPr txBox="1"/>
          <p:nvPr/>
        </p:nvSpPr>
        <p:spPr>
          <a:xfrm>
            <a:off x="9825663" y="341487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27" name="그래픽 26" descr="블록체인 윤곽선">
            <a:extLst>
              <a:ext uri="{FF2B5EF4-FFF2-40B4-BE49-F238E27FC236}">
                <a16:creationId xmlns:a16="http://schemas.microsoft.com/office/drawing/2014/main" id="{AF9C5D8A-023D-D6C1-C105-49CD6EDE48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82797" y="3982699"/>
            <a:ext cx="618029" cy="618029"/>
          </a:xfrm>
          <a:prstGeom prst="rect">
            <a:avLst/>
          </a:prstGeom>
        </p:spPr>
      </p:pic>
      <p:pic>
        <p:nvPicPr>
          <p:cNvPr id="29" name="그래픽 28" descr="블로그 윤곽선">
            <a:extLst>
              <a:ext uri="{FF2B5EF4-FFF2-40B4-BE49-F238E27FC236}">
                <a16:creationId xmlns:a16="http://schemas.microsoft.com/office/drawing/2014/main" id="{647ECCB7-7361-B1E3-1E06-40CEB1DF9F2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601203" y="3982700"/>
            <a:ext cx="618029" cy="618029"/>
          </a:xfrm>
          <a:prstGeom prst="rect">
            <a:avLst/>
          </a:prstGeom>
        </p:spPr>
      </p:pic>
      <p:pic>
        <p:nvPicPr>
          <p:cNvPr id="31" name="그래픽 30" descr="선반 위의 책 윤곽선">
            <a:extLst>
              <a:ext uri="{FF2B5EF4-FFF2-40B4-BE49-F238E27FC236}">
                <a16:creationId xmlns:a16="http://schemas.microsoft.com/office/drawing/2014/main" id="{DC89DE35-D45F-A378-7D7D-2CAACB8D636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219615" y="3988973"/>
            <a:ext cx="618029" cy="618029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5BC9863C-59C1-C98A-DD64-E0C11984EDC9}"/>
              </a:ext>
            </a:extLst>
          </p:cNvPr>
          <p:cNvSpPr txBox="1"/>
          <p:nvPr/>
        </p:nvSpPr>
        <p:spPr>
          <a:xfrm>
            <a:off x="4395206" y="4934881"/>
            <a:ext cx="2266850" cy="6628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 algn="ctr"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내용을 제공해드리고 있습니다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804FC32-B76A-30F4-B362-91CFFFF79961}"/>
              </a:ext>
            </a:extLst>
          </p:cNvPr>
          <p:cNvSpPr txBox="1"/>
          <p:nvPr/>
        </p:nvSpPr>
        <p:spPr>
          <a:xfrm>
            <a:off x="6776792" y="4934881"/>
            <a:ext cx="2266850" cy="6628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 algn="ctr"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내용을 제공해드리고 있습니다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A29C7C-1B04-B442-FCF9-6FE69F16C660}"/>
              </a:ext>
            </a:extLst>
          </p:cNvPr>
          <p:cNvSpPr txBox="1"/>
          <p:nvPr/>
        </p:nvSpPr>
        <p:spPr>
          <a:xfrm>
            <a:off x="9158377" y="4934881"/>
            <a:ext cx="2266850" cy="6628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 algn="ctr"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내용을 제공해드리고 있습니다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9316929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179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차트 22">
            <a:extLst>
              <a:ext uri="{FF2B5EF4-FFF2-40B4-BE49-F238E27FC236}">
                <a16:creationId xmlns:a16="http://schemas.microsoft.com/office/drawing/2014/main" id="{D2046526-E99E-0C5A-357C-9D6752855989}"/>
              </a:ext>
            </a:extLst>
          </p:cNvPr>
          <p:cNvGraphicFramePr/>
          <p:nvPr/>
        </p:nvGraphicFramePr>
        <p:xfrm>
          <a:off x="1127125" y="1701808"/>
          <a:ext cx="9937750" cy="4436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2376870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2E08FFC1-783A-4F67-8C2D-F14677B5353F}"/>
              </a:ext>
            </a:extLst>
          </p:cNvPr>
          <p:cNvSpPr/>
          <p:nvPr/>
        </p:nvSpPr>
        <p:spPr>
          <a:xfrm>
            <a:off x="0" y="1945264"/>
            <a:ext cx="12192000" cy="4912736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F7AE573-B158-4E09-96F7-D7844AB8BD4F}"/>
              </a:ext>
            </a:extLst>
          </p:cNvPr>
          <p:cNvSpPr txBox="1"/>
          <p:nvPr/>
        </p:nvSpPr>
        <p:spPr>
          <a:xfrm>
            <a:off x="6885050" y="4238279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F730347B-0854-43E4-8741-B2C9815B5EE6}"/>
              </a:ext>
            </a:extLst>
          </p:cNvPr>
          <p:cNvSpPr txBox="1"/>
          <p:nvPr/>
        </p:nvSpPr>
        <p:spPr>
          <a:xfrm>
            <a:off x="6885050" y="4660262"/>
            <a:ext cx="3995928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피피티 디자인 관련 내용을 제공해드리고 있습니다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주로 인스타그램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유튜브 그리고 블로그에서 활동 중입니다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 템플릿도 스마트 스토어에서 판매 중이기도 합니다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 강의 출강도 합니다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</a:t>
            </a: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FD9D73BB-F00D-43E1-A9DE-5C7247B6106D}"/>
              </a:ext>
            </a:extLst>
          </p:cNvPr>
          <p:cNvSpPr/>
          <p:nvPr/>
        </p:nvSpPr>
        <p:spPr>
          <a:xfrm>
            <a:off x="9780386" y="2530646"/>
            <a:ext cx="1100592" cy="112022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76" name="그래픽 75">
            <a:extLst>
              <a:ext uri="{FF2B5EF4-FFF2-40B4-BE49-F238E27FC236}">
                <a16:creationId xmlns:a16="http://schemas.microsoft.com/office/drawing/2014/main" id="{566384F0-81C0-4010-B9EB-CCE9E1666A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0028037" y="2788112"/>
            <a:ext cx="605290" cy="605290"/>
          </a:xfrm>
          <a:prstGeom prst="rect">
            <a:avLst/>
          </a:prstGeom>
        </p:spPr>
      </p:pic>
      <p:sp>
        <p:nvSpPr>
          <p:cNvPr id="72" name="TextBox 71">
            <a:extLst>
              <a:ext uri="{FF2B5EF4-FFF2-40B4-BE49-F238E27FC236}">
                <a16:creationId xmlns:a16="http://schemas.microsoft.com/office/drawing/2014/main" id="{1B914D8F-2996-4D8F-B0D2-13F9B44E90AF}"/>
              </a:ext>
            </a:extLst>
          </p:cNvPr>
          <p:cNvSpPr txBox="1"/>
          <p:nvPr/>
        </p:nvSpPr>
        <p:spPr>
          <a:xfrm>
            <a:off x="6885050" y="2863290"/>
            <a:ext cx="1735090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lnSpc>
                <a:spcPct val="110000"/>
              </a:lnSpc>
              <a:defRPr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키워드 입력</a:t>
            </a:r>
          </a:p>
        </p:txBody>
      </p:sp>
      <p:cxnSp>
        <p:nvCxnSpPr>
          <p:cNvPr id="38" name="Straight Connector 15">
            <a:extLst>
              <a:ext uri="{FF2B5EF4-FFF2-40B4-BE49-F238E27FC236}">
                <a16:creationId xmlns:a16="http://schemas.microsoft.com/office/drawing/2014/main" id="{DAD497E0-5D5E-4889-BED2-FB8849B27894}"/>
              </a:ext>
            </a:extLst>
          </p:cNvPr>
          <p:cNvCxnSpPr>
            <a:cxnSpLocks/>
          </p:cNvCxnSpPr>
          <p:nvPr/>
        </p:nvCxnSpPr>
        <p:spPr>
          <a:xfrm rot="5400000" flipV="1">
            <a:off x="4476375" y="4066897"/>
            <a:ext cx="3239250" cy="0"/>
          </a:xfrm>
          <a:prstGeom prst="line">
            <a:avLst/>
          </a:prstGeom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753454CF-8FCE-4EEC-AB90-B037F8432B34}"/>
              </a:ext>
            </a:extLst>
          </p:cNvPr>
          <p:cNvSpPr txBox="1"/>
          <p:nvPr/>
        </p:nvSpPr>
        <p:spPr>
          <a:xfrm>
            <a:off x="1409392" y="4238279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959742-4745-48A4-8410-5D30661EC28D}"/>
              </a:ext>
            </a:extLst>
          </p:cNvPr>
          <p:cNvSpPr txBox="1"/>
          <p:nvPr/>
        </p:nvSpPr>
        <p:spPr>
          <a:xfrm>
            <a:off x="1409392" y="4660262"/>
            <a:ext cx="3995928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디자인 관련 내용을 제공해드리고 있습니다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주로 인스타그램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유튜브 그리고 블로그에서 활동 중입니다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템플릿도 스마트 스토어에서 판매 중이기도 합니다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강의 출강도 합니다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F53712CB-02F3-4628-A780-BE56C4B5115D}"/>
              </a:ext>
            </a:extLst>
          </p:cNvPr>
          <p:cNvSpPr/>
          <p:nvPr/>
        </p:nvSpPr>
        <p:spPr>
          <a:xfrm>
            <a:off x="4304728" y="2530646"/>
            <a:ext cx="1100592" cy="1120220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5" name="그래픽 64" descr="고객 리뷰 단색으로 채워진">
            <a:extLst>
              <a:ext uri="{FF2B5EF4-FFF2-40B4-BE49-F238E27FC236}">
                <a16:creationId xmlns:a16="http://schemas.microsoft.com/office/drawing/2014/main" id="{21EF2FFC-E7A8-42E3-84DD-540332122A1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52378" y="2788112"/>
            <a:ext cx="605292" cy="605290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8ABF9C6D-02B9-4D37-B4E5-BA2421A746F8}"/>
              </a:ext>
            </a:extLst>
          </p:cNvPr>
          <p:cNvSpPr txBox="1"/>
          <p:nvPr/>
        </p:nvSpPr>
        <p:spPr>
          <a:xfrm>
            <a:off x="1409392" y="2863290"/>
            <a:ext cx="1735090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lnSpc>
                <a:spcPct val="110000"/>
              </a:lnSpc>
              <a:defRPr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3"/>
                </a:solidFill>
              </a:rPr>
              <a:t>키워드 입력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789E695B-33D2-B41C-53C2-B1BFE0BD26C0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A5E128BA-7A40-4D48-E4AB-0762FC365C58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C3512B-6AE9-6C62-01D5-979B4C189E97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402A33B-26E8-267A-7A85-6227F7926470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6" name="사각형: 둥근 위쪽 모서리 15">
            <a:extLst>
              <a:ext uri="{FF2B5EF4-FFF2-40B4-BE49-F238E27FC236}">
                <a16:creationId xmlns:a16="http://schemas.microsoft.com/office/drawing/2014/main" id="{D4F85E13-FA51-49B4-BD3E-42428B37BE48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FAA176A-E253-9DAC-B2D0-882EAB88C8D6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3">
            <a:extLst>
              <a:ext uri="{FF2B5EF4-FFF2-40B4-BE49-F238E27FC236}">
                <a16:creationId xmlns:a16="http://schemas.microsoft.com/office/drawing/2014/main" id="{A5D4E07B-9166-87D1-C255-512B2E7AA1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4174" y="6331129"/>
            <a:ext cx="141064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2804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180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D59C752-3F83-D8ED-FB19-C77A3D8C6F94}"/>
              </a:ext>
            </a:extLst>
          </p:cNvPr>
          <p:cNvSpPr txBox="1"/>
          <p:nvPr/>
        </p:nvSpPr>
        <p:spPr>
          <a:xfrm>
            <a:off x="1258074" y="1864729"/>
            <a:ext cx="6374626" cy="3132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CE37A51-263D-63A8-BF89-8BA2D4E406BA}"/>
              </a:ext>
            </a:extLst>
          </p:cNvPr>
          <p:cNvSpPr txBox="1"/>
          <p:nvPr/>
        </p:nvSpPr>
        <p:spPr>
          <a:xfrm>
            <a:off x="1258074" y="2271796"/>
            <a:ext cx="383399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7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7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75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75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75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75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75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75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75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75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75000"/>
                  </a:schemeClr>
                </a:solidFill>
              </a:rPr>
              <a:t>. 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3CE79213-FEDB-0C4F-1111-BB0548303735}"/>
              </a:ext>
            </a:extLst>
          </p:cNvPr>
          <p:cNvSpPr/>
          <p:nvPr/>
        </p:nvSpPr>
        <p:spPr>
          <a:xfrm>
            <a:off x="6950207" y="4227414"/>
            <a:ext cx="1487211" cy="136058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화살표: 오른쪽 35">
            <a:extLst>
              <a:ext uri="{FF2B5EF4-FFF2-40B4-BE49-F238E27FC236}">
                <a16:creationId xmlns:a16="http://schemas.microsoft.com/office/drawing/2014/main" id="{712794AF-B824-EF4E-D6FE-134910B5E4F1}"/>
              </a:ext>
            </a:extLst>
          </p:cNvPr>
          <p:cNvSpPr/>
          <p:nvPr/>
        </p:nvSpPr>
        <p:spPr>
          <a:xfrm rot="16200000">
            <a:off x="8005375" y="2659448"/>
            <a:ext cx="3614056" cy="2243045"/>
          </a:xfrm>
          <a:prstGeom prst="rightArrow">
            <a:avLst>
              <a:gd name="adj1" fmla="val 67448"/>
              <a:gd name="adj2" fmla="val 3275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E58F78A-B982-E6FA-4F8C-B8CB56C39F45}"/>
              </a:ext>
            </a:extLst>
          </p:cNvPr>
          <p:cNvSpPr txBox="1"/>
          <p:nvPr/>
        </p:nvSpPr>
        <p:spPr>
          <a:xfrm>
            <a:off x="7364395" y="5789533"/>
            <a:ext cx="658835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Before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DF6BEA3-2FFE-424B-960D-52CE09234469}"/>
              </a:ext>
            </a:extLst>
          </p:cNvPr>
          <p:cNvSpPr txBox="1"/>
          <p:nvPr/>
        </p:nvSpPr>
        <p:spPr>
          <a:xfrm>
            <a:off x="9562334" y="5789533"/>
            <a:ext cx="50013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After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9" name="타원 38">
            <a:extLst>
              <a:ext uri="{FF2B5EF4-FFF2-40B4-BE49-F238E27FC236}">
                <a16:creationId xmlns:a16="http://schemas.microsoft.com/office/drawing/2014/main" id="{100846BD-0850-203F-1466-8E97B755EE32}"/>
              </a:ext>
            </a:extLst>
          </p:cNvPr>
          <p:cNvSpPr/>
          <p:nvPr/>
        </p:nvSpPr>
        <p:spPr>
          <a:xfrm>
            <a:off x="1258074" y="4135684"/>
            <a:ext cx="1663277" cy="1663277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  <a:effectLst>
            <a:outerShdw blurRad="2667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68665C0-77BE-0DEB-8456-5AA5BCCFF4AC}"/>
              </a:ext>
            </a:extLst>
          </p:cNvPr>
          <p:cNvSpPr txBox="1"/>
          <p:nvPr/>
        </p:nvSpPr>
        <p:spPr>
          <a:xfrm>
            <a:off x="1681749" y="4690323"/>
            <a:ext cx="815928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rPr>
              <a:t>키워드</a:t>
            </a:r>
            <a:endParaRPr lang="en-US" altLang="ko-KR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Regular" panose="00000500000000000000" pitchFamily="2" charset="-127"/>
              <a:ea typeface="나눔스퀘어 네오 Regular" panose="00000500000000000000" pitchFamily="2" charset="-127"/>
            </a:endParaRPr>
          </a:p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3</a:t>
            </a:r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배 상승</a:t>
            </a:r>
          </a:p>
        </p:txBody>
      </p:sp>
      <p:sp>
        <p:nvSpPr>
          <p:cNvPr id="41" name="타원 40">
            <a:extLst>
              <a:ext uri="{FF2B5EF4-FFF2-40B4-BE49-F238E27FC236}">
                <a16:creationId xmlns:a16="http://schemas.microsoft.com/office/drawing/2014/main" id="{A2394E05-1A0A-CF69-545C-E78FB635E2AC}"/>
              </a:ext>
            </a:extLst>
          </p:cNvPr>
          <p:cNvSpPr/>
          <p:nvPr/>
        </p:nvSpPr>
        <p:spPr>
          <a:xfrm>
            <a:off x="3345025" y="4135684"/>
            <a:ext cx="1663277" cy="1663277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  <a:effectLst>
            <a:outerShdw blurRad="2667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8C8F2D0-3FD6-337D-4549-01A941ACFE4F}"/>
              </a:ext>
            </a:extLst>
          </p:cNvPr>
          <p:cNvSpPr txBox="1"/>
          <p:nvPr/>
        </p:nvSpPr>
        <p:spPr>
          <a:xfrm>
            <a:off x="3691755" y="4690323"/>
            <a:ext cx="969817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Regular" panose="00000500000000000000" pitchFamily="2" charset="-127"/>
                <a:ea typeface="나눔스퀘어 네오 Regular" panose="00000500000000000000" pitchFamily="2" charset="-127"/>
              </a:rPr>
              <a:t>키워드</a:t>
            </a:r>
            <a:endParaRPr lang="en-US" altLang="ko-KR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Regular" panose="00000500000000000000" pitchFamily="2" charset="-127"/>
              <a:ea typeface="나눔스퀘어 네오 Regular" panose="00000500000000000000" pitchFamily="2" charset="-127"/>
            </a:endParaRPr>
          </a:p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+30,000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14864129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개체 틀 2" descr="빛, 어둠, 사람, 다크이(가) 표시된 사진&#10;&#10;자동 생성된 설명">
            <a:extLst>
              <a:ext uri="{FF2B5EF4-FFF2-40B4-BE49-F238E27FC236}">
                <a16:creationId xmlns:a16="http://schemas.microsoft.com/office/drawing/2014/main" id="{FBF0BEF7-1113-5053-6A66-4F85D6821FFF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" b="19"/>
          <a:stretch/>
        </p:blipFill>
        <p:spPr>
          <a:xfrm>
            <a:off x="7913688" y="0"/>
            <a:ext cx="4278312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bg1"/>
                </a:solidFill>
              </a:rPr>
              <a:pPr/>
              <a:t>181</a:t>
            </a:fld>
            <a:endParaRPr lang="en-US" altLang="ko-KR">
              <a:solidFill>
                <a:schemeClr val="bg1"/>
              </a:solidFill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2F72EDF-E5DE-0849-2691-F76576EFDAEA}"/>
              </a:ext>
            </a:extLst>
          </p:cNvPr>
          <p:cNvSpPr/>
          <p:nvPr/>
        </p:nvSpPr>
        <p:spPr>
          <a:xfrm>
            <a:off x="3220114" y="2238686"/>
            <a:ext cx="3333285" cy="91439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F68F619D-FAEE-367B-A63B-C98D34453EDE}"/>
              </a:ext>
            </a:extLst>
          </p:cNvPr>
          <p:cNvSpPr/>
          <p:nvPr/>
        </p:nvSpPr>
        <p:spPr>
          <a:xfrm>
            <a:off x="1127125" y="2238686"/>
            <a:ext cx="1792157" cy="91439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92C8D12F-9BF2-3230-B3B0-A6FE55B7ED11}"/>
              </a:ext>
            </a:extLst>
          </p:cNvPr>
          <p:cNvSpPr/>
          <p:nvPr/>
        </p:nvSpPr>
        <p:spPr>
          <a:xfrm>
            <a:off x="3220114" y="3632432"/>
            <a:ext cx="3333285" cy="91439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AD808E23-5B3E-C0D9-F164-814280EDD5FF}"/>
              </a:ext>
            </a:extLst>
          </p:cNvPr>
          <p:cNvSpPr/>
          <p:nvPr/>
        </p:nvSpPr>
        <p:spPr>
          <a:xfrm>
            <a:off x="1127125" y="3632432"/>
            <a:ext cx="1792157" cy="91439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A962A039-69C7-3284-DA2A-67AE92A35B6C}"/>
              </a:ext>
            </a:extLst>
          </p:cNvPr>
          <p:cNvSpPr/>
          <p:nvPr/>
        </p:nvSpPr>
        <p:spPr>
          <a:xfrm>
            <a:off x="3220114" y="5026178"/>
            <a:ext cx="3333285" cy="91439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A6C9427A-52E7-0F1B-D6A2-EFDBF93BAFAA}"/>
              </a:ext>
            </a:extLst>
          </p:cNvPr>
          <p:cNvSpPr/>
          <p:nvPr/>
        </p:nvSpPr>
        <p:spPr>
          <a:xfrm>
            <a:off x="1127125" y="5026178"/>
            <a:ext cx="1792157" cy="91439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6351C03F-C619-0670-32EE-F372EAAB6E57}"/>
              </a:ext>
            </a:extLst>
          </p:cNvPr>
          <p:cNvCxnSpPr/>
          <p:nvPr/>
        </p:nvCxnSpPr>
        <p:spPr>
          <a:xfrm>
            <a:off x="1127125" y="3385314"/>
            <a:ext cx="993775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6C72335A-46B3-8335-5375-C6B1684C66D4}"/>
              </a:ext>
            </a:extLst>
          </p:cNvPr>
          <p:cNvCxnSpPr/>
          <p:nvPr/>
        </p:nvCxnSpPr>
        <p:spPr>
          <a:xfrm>
            <a:off x="1127125" y="4764171"/>
            <a:ext cx="993775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5DA7753C-5113-509D-9156-0ED7FE6605F1}"/>
              </a:ext>
            </a:extLst>
          </p:cNvPr>
          <p:cNvSpPr txBox="1"/>
          <p:nvPr/>
        </p:nvSpPr>
        <p:spPr>
          <a:xfrm>
            <a:off x="1816415" y="2539713"/>
            <a:ext cx="413576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매출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1FB0717-7B32-28BB-920D-27B17C8DC8B3}"/>
              </a:ext>
            </a:extLst>
          </p:cNvPr>
          <p:cNvSpPr txBox="1"/>
          <p:nvPr/>
        </p:nvSpPr>
        <p:spPr>
          <a:xfrm>
            <a:off x="1609628" y="3936242"/>
            <a:ext cx="827150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영업이익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E08645F-9A6D-C5A4-BE7F-9723C496CE1A}"/>
              </a:ext>
            </a:extLst>
          </p:cNvPr>
          <p:cNvSpPr txBox="1"/>
          <p:nvPr/>
        </p:nvSpPr>
        <p:spPr>
          <a:xfrm>
            <a:off x="1713022" y="5344102"/>
            <a:ext cx="62036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순이익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00368FD-6C1B-ECD9-FF8E-7C0CFABDC90A}"/>
              </a:ext>
            </a:extLst>
          </p:cNvPr>
          <p:cNvSpPr txBox="1"/>
          <p:nvPr/>
        </p:nvSpPr>
        <p:spPr>
          <a:xfrm>
            <a:off x="4886756" y="2468416"/>
            <a:ext cx="137762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20,000</a:t>
            </a:r>
            <a:endParaRPr kumimoji="0" lang="ko-KR" altLang="en-US" sz="28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rgbClr val="3B3B3B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08AFAA6-6B73-75D6-8130-198C1FA0214C}"/>
              </a:ext>
            </a:extLst>
          </p:cNvPr>
          <p:cNvSpPr txBox="1"/>
          <p:nvPr/>
        </p:nvSpPr>
        <p:spPr>
          <a:xfrm>
            <a:off x="5140671" y="3847276"/>
            <a:ext cx="1123706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4,000</a:t>
            </a:r>
            <a:endParaRPr kumimoji="0" lang="ko-KR" altLang="en-US" sz="28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rgbClr val="3B3B3B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A8ED46D-D755-6BE3-BE83-29EF798F12B1}"/>
              </a:ext>
            </a:extLst>
          </p:cNvPr>
          <p:cNvSpPr txBox="1"/>
          <p:nvPr/>
        </p:nvSpPr>
        <p:spPr>
          <a:xfrm>
            <a:off x="5131053" y="5270168"/>
            <a:ext cx="1133324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8,000</a:t>
            </a:r>
            <a:endParaRPr kumimoji="0" lang="ko-KR" altLang="en-US" sz="28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rgbClr val="3B3B3B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27" name="화살표: 아래쪽 26">
            <a:extLst>
              <a:ext uri="{FF2B5EF4-FFF2-40B4-BE49-F238E27FC236}">
                <a16:creationId xmlns:a16="http://schemas.microsoft.com/office/drawing/2014/main" id="{AA4C68B7-D946-52FA-25FB-8B816E340239}"/>
              </a:ext>
            </a:extLst>
          </p:cNvPr>
          <p:cNvSpPr/>
          <p:nvPr/>
        </p:nvSpPr>
        <p:spPr>
          <a:xfrm rot="10800000">
            <a:off x="9318295" y="2594803"/>
            <a:ext cx="342900" cy="328546"/>
          </a:xfrm>
          <a:prstGeom prst="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95D1CDB-0384-0AB9-8FCC-884015EECAE3}"/>
              </a:ext>
            </a:extLst>
          </p:cNvPr>
          <p:cNvSpPr txBox="1"/>
          <p:nvPr/>
        </p:nvSpPr>
        <p:spPr>
          <a:xfrm>
            <a:off x="10084672" y="2468416"/>
            <a:ext cx="932307" cy="5198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2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4.0</a:t>
            </a:r>
            <a:r>
              <a:rPr lang="en-US" altLang="ko-KR" sz="20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%</a:t>
            </a:r>
            <a:endParaRPr kumimoji="0" lang="ko-KR" altLang="en-US" sz="32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bg1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29" name="화살표: 아래쪽 28">
            <a:extLst>
              <a:ext uri="{FF2B5EF4-FFF2-40B4-BE49-F238E27FC236}">
                <a16:creationId xmlns:a16="http://schemas.microsoft.com/office/drawing/2014/main" id="{D6396518-EC30-C595-6813-616C13A33A66}"/>
              </a:ext>
            </a:extLst>
          </p:cNvPr>
          <p:cNvSpPr/>
          <p:nvPr/>
        </p:nvSpPr>
        <p:spPr>
          <a:xfrm rot="10800000">
            <a:off x="9318295" y="3941187"/>
            <a:ext cx="342900" cy="328546"/>
          </a:xfrm>
          <a:prstGeom prst="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E9406C9-BB0F-048F-A1AE-3F5C3AFA9366}"/>
              </a:ext>
            </a:extLst>
          </p:cNvPr>
          <p:cNvSpPr txBox="1"/>
          <p:nvPr/>
        </p:nvSpPr>
        <p:spPr>
          <a:xfrm>
            <a:off x="10166425" y="3814800"/>
            <a:ext cx="850554" cy="5198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  <a:defRPr/>
            </a:pPr>
            <a:r>
              <a:rPr lang="en-US" altLang="ko-KR" sz="32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1.0</a:t>
            </a:r>
            <a:r>
              <a:rPr lang="en-US" altLang="ko-KR" sz="20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%</a:t>
            </a:r>
            <a:endParaRPr lang="ko-KR" altLang="en-US" sz="32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bg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592B7AB-2CC3-C0B7-425B-B766E68E326D}"/>
              </a:ext>
            </a:extLst>
          </p:cNvPr>
          <p:cNvSpPr txBox="1"/>
          <p:nvPr/>
        </p:nvSpPr>
        <p:spPr>
          <a:xfrm>
            <a:off x="10084672" y="5240787"/>
            <a:ext cx="932307" cy="5198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  <a:defRPr/>
            </a:pPr>
            <a:r>
              <a:rPr lang="en-US" altLang="ko-KR" sz="32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4.0</a:t>
            </a:r>
            <a:r>
              <a:rPr lang="en-US" altLang="ko-KR" sz="20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%</a:t>
            </a:r>
            <a:endParaRPr lang="ko-KR" altLang="en-US" sz="3200" spc="-7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bg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DC5578A-6A92-2378-6153-08AB3BA4DE20}"/>
              </a:ext>
            </a:extLst>
          </p:cNvPr>
          <p:cNvSpPr txBox="1"/>
          <p:nvPr/>
        </p:nvSpPr>
        <p:spPr>
          <a:xfrm>
            <a:off x="5904045" y="1830684"/>
            <a:ext cx="60112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2024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EB38E6B-5F52-F70D-35FF-657527E7FDB6}"/>
              </a:ext>
            </a:extLst>
          </p:cNvPr>
          <p:cNvSpPr txBox="1"/>
          <p:nvPr/>
        </p:nvSpPr>
        <p:spPr>
          <a:xfrm>
            <a:off x="10161295" y="1830684"/>
            <a:ext cx="86081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percent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1D4343D-3B01-2CE0-C1AB-9CC3362EF5B0}"/>
              </a:ext>
            </a:extLst>
          </p:cNvPr>
          <p:cNvSpPr txBox="1"/>
          <p:nvPr/>
        </p:nvSpPr>
        <p:spPr>
          <a:xfrm>
            <a:off x="3473188" y="2678212"/>
            <a:ext cx="76944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단위 </a:t>
            </a:r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: </a:t>
            </a:r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만 원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91FDF26-96C4-EF1D-1533-453F0CA5E1B6}"/>
              </a:ext>
            </a:extLst>
          </p:cNvPr>
          <p:cNvSpPr txBox="1"/>
          <p:nvPr/>
        </p:nvSpPr>
        <p:spPr>
          <a:xfrm>
            <a:off x="3473188" y="4099024"/>
            <a:ext cx="76944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단위 </a:t>
            </a:r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: </a:t>
            </a:r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만 원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8FF547E-6C1D-6BA8-42F7-3C1E3875642A}"/>
              </a:ext>
            </a:extLst>
          </p:cNvPr>
          <p:cNvSpPr txBox="1"/>
          <p:nvPr/>
        </p:nvSpPr>
        <p:spPr>
          <a:xfrm>
            <a:off x="3473188" y="5474348"/>
            <a:ext cx="76944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단위 </a:t>
            </a:r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: </a:t>
            </a:r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만 원</a:t>
            </a:r>
          </a:p>
        </p:txBody>
      </p:sp>
      <p:sp>
        <p:nvSpPr>
          <p:cNvPr id="53" name="화살표: 아래쪽 52">
            <a:extLst>
              <a:ext uri="{FF2B5EF4-FFF2-40B4-BE49-F238E27FC236}">
                <a16:creationId xmlns:a16="http://schemas.microsoft.com/office/drawing/2014/main" id="{625D4D46-EDB1-DA27-986B-08E284C02911}"/>
              </a:ext>
            </a:extLst>
          </p:cNvPr>
          <p:cNvSpPr/>
          <p:nvPr/>
        </p:nvSpPr>
        <p:spPr>
          <a:xfrm rot="10800000">
            <a:off x="9318295" y="5353881"/>
            <a:ext cx="342900" cy="328546"/>
          </a:xfrm>
          <a:prstGeom prst="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9" name="직선 연결선 58">
            <a:extLst>
              <a:ext uri="{FF2B5EF4-FFF2-40B4-BE49-F238E27FC236}">
                <a16:creationId xmlns:a16="http://schemas.microsoft.com/office/drawing/2014/main" id="{25D24BFE-DBC7-330F-5D3B-38A1B10CB5FE}"/>
              </a:ext>
            </a:extLst>
          </p:cNvPr>
          <p:cNvCxnSpPr>
            <a:cxnSpLocks/>
          </p:cNvCxnSpPr>
          <p:nvPr/>
        </p:nvCxnSpPr>
        <p:spPr>
          <a:xfrm>
            <a:off x="7913611" y="3385313"/>
            <a:ext cx="315126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>
            <a:extLst>
              <a:ext uri="{FF2B5EF4-FFF2-40B4-BE49-F238E27FC236}">
                <a16:creationId xmlns:a16="http://schemas.microsoft.com/office/drawing/2014/main" id="{AEF0C338-7CAA-DC69-D734-7D46E0CC4D6E}"/>
              </a:ext>
            </a:extLst>
          </p:cNvPr>
          <p:cNvCxnSpPr>
            <a:cxnSpLocks/>
          </p:cNvCxnSpPr>
          <p:nvPr/>
        </p:nvCxnSpPr>
        <p:spPr>
          <a:xfrm>
            <a:off x="7913611" y="4763346"/>
            <a:ext cx="315126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81905693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182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C4271EAC-C41D-2F63-2892-3BA07C8B995F}"/>
              </a:ext>
            </a:extLst>
          </p:cNvPr>
          <p:cNvGraphicFramePr>
            <a:graphicFrameLocks noGrp="1"/>
          </p:cNvGraphicFramePr>
          <p:nvPr/>
        </p:nvGraphicFramePr>
        <p:xfrm>
          <a:off x="1258074" y="1843888"/>
          <a:ext cx="4228326" cy="2044722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254718">
                  <a:extLst>
                    <a:ext uri="{9D8B030D-6E8A-4147-A177-3AD203B41FA5}">
                      <a16:colId xmlns:a16="http://schemas.microsoft.com/office/drawing/2014/main" val="2800200590"/>
                    </a:ext>
                  </a:extLst>
                </a:gridCol>
                <a:gridCol w="2973608">
                  <a:extLst>
                    <a:ext uri="{9D8B030D-6E8A-4147-A177-3AD203B41FA5}">
                      <a16:colId xmlns:a16="http://schemas.microsoft.com/office/drawing/2014/main" val="2053686082"/>
                    </a:ext>
                  </a:extLst>
                </a:gridCol>
              </a:tblGrid>
              <a:tr h="34078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>
                          <a:solidFill>
                            <a:schemeClr val="accent2"/>
                          </a:solidFill>
                          <a:latin typeface="+mn-lt"/>
                        </a:rPr>
                        <a:t>키워드 입력</a:t>
                      </a:r>
                    </a:p>
                  </a:txBody>
                  <a:tcPr marL="108000" anchor="ctr"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>
                          <a:solidFill>
                            <a:schemeClr val="accent2"/>
                          </a:solidFill>
                          <a:latin typeface="+mn-lt"/>
                        </a:rPr>
                        <a:t>키워드 입력</a:t>
                      </a:r>
                    </a:p>
                  </a:txBody>
                  <a:tcPr marL="10800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1682195"/>
                  </a:ext>
                </a:extLst>
              </a:tr>
              <a:tr h="34078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>
                          <a:solidFill>
                            <a:schemeClr val="accent2"/>
                          </a:solidFill>
                          <a:latin typeface="+mn-lt"/>
                        </a:rPr>
                        <a:t>기업 명</a:t>
                      </a:r>
                    </a:p>
                  </a:txBody>
                  <a:tcPr marL="108000" anchor="ctr"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200">
                          <a:solidFill>
                            <a:schemeClr val="accent2"/>
                          </a:solidFill>
                          <a:latin typeface="+mn-lt"/>
                        </a:rPr>
                        <a:t>OO</a:t>
                      </a:r>
                      <a:r>
                        <a:rPr lang="ko-KR" altLang="en-US" sz="1200">
                          <a:solidFill>
                            <a:schemeClr val="accent2"/>
                          </a:solidFill>
                          <a:latin typeface="+mn-lt"/>
                        </a:rPr>
                        <a:t>기업</a:t>
                      </a:r>
                      <a:endParaRPr lang="en-US" altLang="ko-KR" sz="1200">
                        <a:solidFill>
                          <a:schemeClr val="accent2"/>
                        </a:solidFill>
                        <a:latin typeface="+mn-lt"/>
                      </a:endParaRPr>
                    </a:p>
                  </a:txBody>
                  <a:tcPr marL="10800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8932658"/>
                  </a:ext>
                </a:extLst>
              </a:tr>
              <a:tr h="34078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>
                          <a:solidFill>
                            <a:schemeClr val="accent2"/>
                          </a:solidFill>
                          <a:latin typeface="+mn-lt"/>
                        </a:rPr>
                        <a:t>사업종류</a:t>
                      </a:r>
                    </a:p>
                  </a:txBody>
                  <a:tcPr marL="108000" anchor="ctr"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>
                          <a:solidFill>
                            <a:schemeClr val="accent2"/>
                          </a:solidFill>
                          <a:latin typeface="+mn-lt"/>
                        </a:rPr>
                        <a:t>디자인</a:t>
                      </a:r>
                      <a:endParaRPr lang="en-US" altLang="ko-KR" sz="1200">
                        <a:solidFill>
                          <a:schemeClr val="accent2"/>
                        </a:solidFill>
                        <a:latin typeface="+mn-lt"/>
                      </a:endParaRPr>
                    </a:p>
                  </a:txBody>
                  <a:tcPr marL="10800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9915952"/>
                  </a:ext>
                </a:extLst>
              </a:tr>
              <a:tr h="34078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>
                          <a:solidFill>
                            <a:schemeClr val="accent2"/>
                          </a:solidFill>
                          <a:latin typeface="+mn-lt"/>
                        </a:rPr>
                        <a:t>설립시기</a:t>
                      </a:r>
                    </a:p>
                  </a:txBody>
                  <a:tcPr marL="108000" anchor="ctr"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200">
                          <a:solidFill>
                            <a:schemeClr val="accent2"/>
                          </a:solidFill>
                          <a:latin typeface="+mn-lt"/>
                        </a:rPr>
                        <a:t>2024.05.29</a:t>
                      </a:r>
                    </a:p>
                  </a:txBody>
                  <a:tcPr marL="10800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154464"/>
                  </a:ext>
                </a:extLst>
              </a:tr>
              <a:tr h="34078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>
                          <a:solidFill>
                            <a:schemeClr val="accent2"/>
                          </a:solidFill>
                          <a:latin typeface="+mn-lt"/>
                        </a:rPr>
                        <a:t>기업 대표</a:t>
                      </a:r>
                    </a:p>
                  </a:txBody>
                  <a:tcPr marL="108000" anchor="ctr"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>
                          <a:solidFill>
                            <a:schemeClr val="accent2"/>
                          </a:solidFill>
                          <a:latin typeface="+mn-lt"/>
                        </a:rPr>
                        <a:t>홍길동</a:t>
                      </a:r>
                    </a:p>
                  </a:txBody>
                  <a:tcPr marL="10800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6538643"/>
                  </a:ext>
                </a:extLst>
              </a:tr>
              <a:tr h="34078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200">
                          <a:solidFill>
                            <a:schemeClr val="accent2"/>
                          </a:solidFill>
                          <a:latin typeface="+mn-lt"/>
                        </a:rPr>
                        <a:t>직원 수</a:t>
                      </a:r>
                    </a:p>
                  </a:txBody>
                  <a:tcPr marL="108000" anchor="ctr"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200">
                          <a:solidFill>
                            <a:schemeClr val="accent2"/>
                          </a:solidFill>
                          <a:latin typeface="+mn-lt"/>
                        </a:rPr>
                        <a:t>100</a:t>
                      </a:r>
                      <a:r>
                        <a:rPr lang="ko-KR" altLang="en-US" sz="1200">
                          <a:solidFill>
                            <a:schemeClr val="accent2"/>
                          </a:solidFill>
                          <a:latin typeface="+mn-lt"/>
                        </a:rPr>
                        <a:t>명</a:t>
                      </a:r>
                    </a:p>
                  </a:txBody>
                  <a:tcPr marL="108000"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6176438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B47058B3-6034-28A2-1FA2-39A569FA7084}"/>
              </a:ext>
            </a:extLst>
          </p:cNvPr>
          <p:cNvSpPr txBox="1"/>
          <p:nvPr/>
        </p:nvSpPr>
        <p:spPr>
          <a:xfrm>
            <a:off x="1477149" y="4442277"/>
            <a:ext cx="4009251" cy="4241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93B856D-7F83-78D4-8FDF-C2EC7DEC1700}"/>
              </a:ext>
            </a:extLst>
          </p:cNvPr>
          <p:cNvSpPr txBox="1"/>
          <p:nvPr/>
        </p:nvSpPr>
        <p:spPr>
          <a:xfrm>
            <a:off x="1258074" y="4102216"/>
            <a:ext cx="148758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입력하세요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864C2B3-62FC-947C-40B7-89C57A0B645B}"/>
              </a:ext>
            </a:extLst>
          </p:cNvPr>
          <p:cNvSpPr txBox="1"/>
          <p:nvPr/>
        </p:nvSpPr>
        <p:spPr>
          <a:xfrm>
            <a:off x="1477149" y="4979347"/>
            <a:ext cx="4009251" cy="4241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F982EC9-34A2-D671-FAEA-E2500BF03217}"/>
              </a:ext>
            </a:extLst>
          </p:cNvPr>
          <p:cNvSpPr txBox="1"/>
          <p:nvPr/>
        </p:nvSpPr>
        <p:spPr>
          <a:xfrm>
            <a:off x="1477149" y="5516417"/>
            <a:ext cx="4009251" cy="4241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3" name="그래픽 12" descr="배지 체크 표시1 단색으로 채워진">
            <a:extLst>
              <a:ext uri="{FF2B5EF4-FFF2-40B4-BE49-F238E27FC236}">
                <a16:creationId xmlns:a16="http://schemas.microsoft.com/office/drawing/2014/main" id="{7D5D2920-9960-9D4E-9B0C-35A85D97E75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58074" y="4476963"/>
            <a:ext cx="177391" cy="177391"/>
          </a:xfrm>
          <a:prstGeom prst="rect">
            <a:avLst/>
          </a:prstGeom>
        </p:spPr>
      </p:pic>
      <p:pic>
        <p:nvPicPr>
          <p:cNvPr id="14" name="그래픽 13" descr="배지 체크 표시1 단색으로 채워진">
            <a:extLst>
              <a:ext uri="{FF2B5EF4-FFF2-40B4-BE49-F238E27FC236}">
                <a16:creationId xmlns:a16="http://schemas.microsoft.com/office/drawing/2014/main" id="{DE7A73F7-C893-937F-9960-BEC6714EBA0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58074" y="5011304"/>
            <a:ext cx="177391" cy="177391"/>
          </a:xfrm>
          <a:prstGeom prst="rect">
            <a:avLst/>
          </a:prstGeom>
        </p:spPr>
      </p:pic>
      <p:pic>
        <p:nvPicPr>
          <p:cNvPr id="15" name="그래픽 14" descr="배지 체크 표시1 단색으로 채워진">
            <a:extLst>
              <a:ext uri="{FF2B5EF4-FFF2-40B4-BE49-F238E27FC236}">
                <a16:creationId xmlns:a16="http://schemas.microsoft.com/office/drawing/2014/main" id="{DA524DF9-B3EC-C33D-EA25-B5D5A68B58F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58074" y="5547084"/>
            <a:ext cx="177391" cy="177391"/>
          </a:xfrm>
          <a:prstGeom prst="rect">
            <a:avLst/>
          </a:prstGeom>
        </p:spPr>
      </p:pic>
      <p:pic>
        <p:nvPicPr>
          <p:cNvPr id="18" name="그림 17" descr="인간의 얼굴, 의류, 사람, 안경이(가) 표시된 사진&#10;&#10;자동 생성된 설명">
            <a:extLst>
              <a:ext uri="{FF2B5EF4-FFF2-40B4-BE49-F238E27FC236}">
                <a16:creationId xmlns:a16="http://schemas.microsoft.com/office/drawing/2014/main" id="{1DEBE5E3-90E3-F9EC-5EC7-467F5761EFD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75309" y="1374734"/>
            <a:ext cx="2855099" cy="4203294"/>
          </a:xfrm>
          <a:prstGeom prst="rect">
            <a:avLst/>
          </a:prstGeom>
        </p:spPr>
      </p:pic>
      <p:pic>
        <p:nvPicPr>
          <p:cNvPr id="26" name="그림 25" descr="사람, 인간의 얼굴, 청바지, 의류이(가) 표시된 사진&#10;&#10;자동 생성된 설명">
            <a:extLst>
              <a:ext uri="{FF2B5EF4-FFF2-40B4-BE49-F238E27FC236}">
                <a16:creationId xmlns:a16="http://schemas.microsoft.com/office/drawing/2014/main" id="{B7F3E58D-309E-4EA9-ABCD-E140A370707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clrChange>
              <a:clrFrom>
                <a:srgbClr val="FAFBFE"/>
              </a:clrFrom>
              <a:clrTo>
                <a:srgbClr val="FAFB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27448" y="1440537"/>
            <a:ext cx="2831819" cy="4137491"/>
          </a:xfrm>
          <a:prstGeom prst="rect">
            <a:avLst/>
          </a:prstGeom>
        </p:spPr>
      </p:pic>
      <p:sp>
        <p:nvSpPr>
          <p:cNvPr id="27" name="직사각형 26">
            <a:extLst>
              <a:ext uri="{FF2B5EF4-FFF2-40B4-BE49-F238E27FC236}">
                <a16:creationId xmlns:a16="http://schemas.microsoft.com/office/drawing/2014/main" id="{66E5348D-4B2B-EB80-1F5A-8C3543F1F307}"/>
              </a:ext>
            </a:extLst>
          </p:cNvPr>
          <p:cNvSpPr/>
          <p:nvPr/>
        </p:nvSpPr>
        <p:spPr>
          <a:xfrm>
            <a:off x="6654822" y="5529927"/>
            <a:ext cx="1980939" cy="3451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C357BB2-9CE0-BC26-5267-F61EEC533EE5}"/>
              </a:ext>
            </a:extLst>
          </p:cNvPr>
          <p:cNvSpPr txBox="1"/>
          <p:nvPr/>
        </p:nvSpPr>
        <p:spPr>
          <a:xfrm>
            <a:off x="7734260" y="5579369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홍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길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동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CD15772-EBD4-26C0-0534-2C37C10A04EF}"/>
              </a:ext>
            </a:extLst>
          </p:cNvPr>
          <p:cNvSpPr txBox="1"/>
          <p:nvPr/>
        </p:nvSpPr>
        <p:spPr>
          <a:xfrm>
            <a:off x="6634074" y="5579369"/>
            <a:ext cx="1206451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en-US" altLang="ko-KR">
                <a:solidFill>
                  <a:schemeClr val="accent1"/>
                </a:solidFill>
              </a:rPr>
              <a:t>OO</a:t>
            </a:r>
            <a:r>
              <a:rPr lang="ko-KR" altLang="en-US">
                <a:solidFill>
                  <a:schemeClr val="accent1"/>
                </a:solidFill>
              </a:rPr>
              <a:t>기업 공동대표</a:t>
            </a:r>
            <a:endParaRPr lang="en-US" altLang="ko-KR">
              <a:solidFill>
                <a:schemeClr val="accent1"/>
              </a:solidFill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24F10501-EDBA-B9E4-3290-A64DC6F8BD3D}"/>
              </a:ext>
            </a:extLst>
          </p:cNvPr>
          <p:cNvSpPr/>
          <p:nvPr/>
        </p:nvSpPr>
        <p:spPr>
          <a:xfrm>
            <a:off x="9201935" y="5529927"/>
            <a:ext cx="1980939" cy="3451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EE94F64-06CA-63E6-267A-D32660EA7931}"/>
              </a:ext>
            </a:extLst>
          </p:cNvPr>
          <p:cNvSpPr txBox="1"/>
          <p:nvPr/>
        </p:nvSpPr>
        <p:spPr>
          <a:xfrm>
            <a:off x="10281373" y="5579369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제 이 든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49F3F35-C35E-B31C-8FD5-F59FC7D1AE0B}"/>
              </a:ext>
            </a:extLst>
          </p:cNvPr>
          <p:cNvSpPr txBox="1"/>
          <p:nvPr/>
        </p:nvSpPr>
        <p:spPr>
          <a:xfrm>
            <a:off x="9181187" y="5579369"/>
            <a:ext cx="1206451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en-US" altLang="ko-KR">
                <a:solidFill>
                  <a:schemeClr val="accent1"/>
                </a:solidFill>
              </a:rPr>
              <a:t>OO</a:t>
            </a:r>
            <a:r>
              <a:rPr lang="ko-KR" altLang="en-US">
                <a:solidFill>
                  <a:schemeClr val="accent1"/>
                </a:solidFill>
              </a:rPr>
              <a:t>기업 공동대표</a:t>
            </a:r>
            <a:endParaRPr lang="en-US" altLang="ko-KR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6755797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>
            <a:extLst>
              <a:ext uri="{FF2B5EF4-FFF2-40B4-BE49-F238E27FC236}">
                <a16:creationId xmlns:a16="http://schemas.microsoft.com/office/drawing/2014/main" id="{1A04C52E-0E3D-09EB-ADDC-DC41D08B5B77}"/>
              </a:ext>
            </a:extLst>
          </p:cNvPr>
          <p:cNvSpPr txBox="1"/>
          <p:nvPr/>
        </p:nvSpPr>
        <p:spPr>
          <a:xfrm>
            <a:off x="808443" y="4650713"/>
            <a:ext cx="3001557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515D05B-4172-81C6-9AF1-0BFA9E9149CF}"/>
              </a:ext>
            </a:extLst>
          </p:cNvPr>
          <p:cNvSpPr txBox="1"/>
          <p:nvPr/>
        </p:nvSpPr>
        <p:spPr>
          <a:xfrm>
            <a:off x="808443" y="4296138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183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D943B40C-3F57-835B-D156-79084F4651FC}"/>
              </a:ext>
            </a:extLst>
          </p:cNvPr>
          <p:cNvSpPr txBox="1"/>
          <p:nvPr/>
        </p:nvSpPr>
        <p:spPr>
          <a:xfrm>
            <a:off x="4001118" y="4650713"/>
            <a:ext cx="3200805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7DDA79-CB7D-8C9B-9978-FFE4517B7317}"/>
              </a:ext>
            </a:extLst>
          </p:cNvPr>
          <p:cNvSpPr txBox="1"/>
          <p:nvPr/>
        </p:nvSpPr>
        <p:spPr>
          <a:xfrm>
            <a:off x="4001118" y="4296138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30" name="그림 29" descr="사람, 의류, 인간의 얼굴, 미소이(가) 표시된 사진&#10;&#10;자동 생성된 설명">
            <a:extLst>
              <a:ext uri="{FF2B5EF4-FFF2-40B4-BE49-F238E27FC236}">
                <a16:creationId xmlns:a16="http://schemas.microsoft.com/office/drawing/2014/main" id="{5FAEDD98-E938-1652-4325-2B765CEB6E2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8085"/>
          <a:stretch/>
        </p:blipFill>
        <p:spPr>
          <a:xfrm>
            <a:off x="6975340" y="442762"/>
            <a:ext cx="4734423" cy="6415238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174883BE-CFEA-C302-CC18-F254312A421E}"/>
              </a:ext>
            </a:extLst>
          </p:cNvPr>
          <p:cNvSpPr txBox="1"/>
          <p:nvPr/>
        </p:nvSpPr>
        <p:spPr>
          <a:xfrm>
            <a:off x="689209" y="1374373"/>
            <a:ext cx="4974439" cy="1169807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altLang="ko-KR" sz="72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alpha val="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BUSINESS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A023196-8DD0-8012-DB4C-BE775E085701}"/>
              </a:ext>
            </a:extLst>
          </p:cNvPr>
          <p:cNvSpPr txBox="1"/>
          <p:nvPr/>
        </p:nvSpPr>
        <p:spPr>
          <a:xfrm>
            <a:off x="6975340" y="2582039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홍</a:t>
            </a:r>
            <a:r>
              <a:rPr lang="en-US" altLang="ko-KR" sz="1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z="1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길</a:t>
            </a:r>
            <a:r>
              <a:rPr lang="en-US" altLang="ko-KR" sz="1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z="1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동</a:t>
            </a:r>
            <a:r>
              <a:rPr lang="en-US" altLang="ko-KR" sz="1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endParaRPr lang="ko-KR" altLang="en-US" sz="16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E3C68D7-7447-436B-3773-6B0E48A39C32}"/>
              </a:ext>
            </a:extLst>
          </p:cNvPr>
          <p:cNvSpPr txBox="1"/>
          <p:nvPr/>
        </p:nvSpPr>
        <p:spPr>
          <a:xfrm>
            <a:off x="7105134" y="2359349"/>
            <a:ext cx="68457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대표이사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338923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사다리꼴 74">
            <a:extLst>
              <a:ext uri="{FF2B5EF4-FFF2-40B4-BE49-F238E27FC236}">
                <a16:creationId xmlns:a16="http://schemas.microsoft.com/office/drawing/2014/main" id="{A9C067CA-7281-A136-EB19-80D90C740B2D}"/>
              </a:ext>
            </a:extLst>
          </p:cNvPr>
          <p:cNvSpPr/>
          <p:nvPr/>
        </p:nvSpPr>
        <p:spPr>
          <a:xfrm>
            <a:off x="1127124" y="2508398"/>
            <a:ext cx="9806802" cy="3105814"/>
          </a:xfrm>
          <a:prstGeom prst="trapezoid">
            <a:avLst>
              <a:gd name="adj" fmla="val 119457"/>
            </a:avLst>
          </a:pr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A7C0C22C-35BE-36E1-07A6-61CE20785148}"/>
              </a:ext>
            </a:extLst>
          </p:cNvPr>
          <p:cNvSpPr/>
          <p:nvPr/>
        </p:nvSpPr>
        <p:spPr>
          <a:xfrm>
            <a:off x="1058731" y="4623614"/>
            <a:ext cx="3983000" cy="990600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5905A3B7-6C41-3973-9D43-CC3609AC4D51}"/>
              </a:ext>
            </a:extLst>
          </p:cNvPr>
          <p:cNvSpPr txBox="1"/>
          <p:nvPr/>
        </p:nvSpPr>
        <p:spPr>
          <a:xfrm>
            <a:off x="2469163" y="4834083"/>
            <a:ext cx="2181812" cy="231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pic>
        <p:nvPicPr>
          <p:cNvPr id="56" name="그래픽 55" descr="배지 체크 표시1 단색으로 채워진">
            <a:extLst>
              <a:ext uri="{FF2B5EF4-FFF2-40B4-BE49-F238E27FC236}">
                <a16:creationId xmlns:a16="http://schemas.microsoft.com/office/drawing/2014/main" id="{4E3EFDC3-7021-911F-1796-F8742E11614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00447" y="4888057"/>
            <a:ext cx="177391" cy="177391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A3EBDD24-0E7C-7567-9F2A-813C96AD9A4B}"/>
              </a:ext>
            </a:extLst>
          </p:cNvPr>
          <p:cNvSpPr txBox="1"/>
          <p:nvPr/>
        </p:nvSpPr>
        <p:spPr>
          <a:xfrm>
            <a:off x="2469163" y="5123926"/>
            <a:ext cx="2181812" cy="231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pic>
        <p:nvPicPr>
          <p:cNvPr id="58" name="그래픽 57" descr="배지 체크 표시1 단색으로 채워진">
            <a:extLst>
              <a:ext uri="{FF2B5EF4-FFF2-40B4-BE49-F238E27FC236}">
                <a16:creationId xmlns:a16="http://schemas.microsoft.com/office/drawing/2014/main" id="{7F4FE59A-3D26-1C3F-F5D8-32D1DE67890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00447" y="5177900"/>
            <a:ext cx="177391" cy="17739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184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타원 13">
            <a:extLst>
              <a:ext uri="{FF2B5EF4-FFF2-40B4-BE49-F238E27FC236}">
                <a16:creationId xmlns:a16="http://schemas.microsoft.com/office/drawing/2014/main" id="{13225A45-CDB0-04EC-8D8C-6C72755B578E}"/>
              </a:ext>
            </a:extLst>
          </p:cNvPr>
          <p:cNvSpPr/>
          <p:nvPr/>
        </p:nvSpPr>
        <p:spPr>
          <a:xfrm>
            <a:off x="4648154" y="1962150"/>
            <a:ext cx="990600" cy="990600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960CD1B2-010D-3B94-E08E-0FA1C764226E}"/>
              </a:ext>
            </a:extLst>
          </p:cNvPr>
          <p:cNvSpPr/>
          <p:nvPr/>
        </p:nvSpPr>
        <p:spPr>
          <a:xfrm>
            <a:off x="6553247" y="1962150"/>
            <a:ext cx="990600" cy="990600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2004DF2A-F4D8-C3BE-829F-F8557D8D2046}"/>
              </a:ext>
            </a:extLst>
          </p:cNvPr>
          <p:cNvSpPr/>
          <p:nvPr/>
        </p:nvSpPr>
        <p:spPr>
          <a:xfrm>
            <a:off x="1058731" y="3391444"/>
            <a:ext cx="3983000" cy="990600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C77D1F52-0A97-A327-9FBA-4A788AB8D269}"/>
              </a:ext>
            </a:extLst>
          </p:cNvPr>
          <p:cNvSpPr/>
          <p:nvPr/>
        </p:nvSpPr>
        <p:spPr>
          <a:xfrm>
            <a:off x="7150271" y="3409951"/>
            <a:ext cx="3983000" cy="990600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E0650520-6869-B68A-3DF3-7A0677F96A2B}"/>
              </a:ext>
            </a:extLst>
          </p:cNvPr>
          <p:cNvSpPr/>
          <p:nvPr/>
        </p:nvSpPr>
        <p:spPr>
          <a:xfrm>
            <a:off x="7150271" y="4642121"/>
            <a:ext cx="3983000" cy="990600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F648B1B-D23B-26FE-DED0-7D4872B341E4}"/>
              </a:ext>
            </a:extLst>
          </p:cNvPr>
          <p:cNvSpPr txBox="1"/>
          <p:nvPr/>
        </p:nvSpPr>
        <p:spPr>
          <a:xfrm>
            <a:off x="3522314" y="230635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B6EED4A-DC55-49A1-BDB1-2D54838B1A93}"/>
              </a:ext>
            </a:extLst>
          </p:cNvPr>
          <p:cNvSpPr txBox="1"/>
          <p:nvPr/>
        </p:nvSpPr>
        <p:spPr>
          <a:xfrm>
            <a:off x="7778502" y="233433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70A4C82-93E9-EF7A-19D6-1098209F4792}"/>
              </a:ext>
            </a:extLst>
          </p:cNvPr>
          <p:cNvSpPr txBox="1"/>
          <p:nvPr/>
        </p:nvSpPr>
        <p:spPr>
          <a:xfrm>
            <a:off x="2284671" y="2562781"/>
            <a:ext cx="2181812" cy="231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5DAE6CE-03F8-6B2A-D7E7-B02539EC8315}"/>
              </a:ext>
            </a:extLst>
          </p:cNvPr>
          <p:cNvSpPr txBox="1"/>
          <p:nvPr/>
        </p:nvSpPr>
        <p:spPr>
          <a:xfrm>
            <a:off x="7778502" y="2584280"/>
            <a:ext cx="2181812" cy="231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sp>
        <p:nvSpPr>
          <p:cNvPr id="42" name="막힌 원호 41">
            <a:extLst>
              <a:ext uri="{FF2B5EF4-FFF2-40B4-BE49-F238E27FC236}">
                <a16:creationId xmlns:a16="http://schemas.microsoft.com/office/drawing/2014/main" id="{53C19EB3-6462-1044-E388-430B494132FD}"/>
              </a:ext>
            </a:extLst>
          </p:cNvPr>
          <p:cNvSpPr/>
          <p:nvPr/>
        </p:nvSpPr>
        <p:spPr>
          <a:xfrm>
            <a:off x="4717335" y="2031330"/>
            <a:ext cx="852238" cy="852238"/>
          </a:xfrm>
          <a:prstGeom prst="blockArc">
            <a:avLst>
              <a:gd name="adj1" fmla="val 10800000"/>
              <a:gd name="adj2" fmla="val 2639745"/>
              <a:gd name="adj3" fmla="val 785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3" name="막힌 원호 42">
            <a:extLst>
              <a:ext uri="{FF2B5EF4-FFF2-40B4-BE49-F238E27FC236}">
                <a16:creationId xmlns:a16="http://schemas.microsoft.com/office/drawing/2014/main" id="{721BD5F0-68FD-587A-E0A6-ECE08AFE2CFD}"/>
              </a:ext>
            </a:extLst>
          </p:cNvPr>
          <p:cNvSpPr/>
          <p:nvPr/>
        </p:nvSpPr>
        <p:spPr>
          <a:xfrm>
            <a:off x="6622428" y="2031330"/>
            <a:ext cx="852238" cy="852238"/>
          </a:xfrm>
          <a:prstGeom prst="blockArc">
            <a:avLst>
              <a:gd name="adj1" fmla="val 10800000"/>
              <a:gd name="adj2" fmla="val 19011960"/>
              <a:gd name="adj3" fmla="val 7947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F8F75CB-37AF-AD84-F9BF-0477431A32FA}"/>
              </a:ext>
            </a:extLst>
          </p:cNvPr>
          <p:cNvSpPr txBox="1"/>
          <p:nvPr/>
        </p:nvSpPr>
        <p:spPr>
          <a:xfrm>
            <a:off x="4913423" y="2343944"/>
            <a:ext cx="460062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60%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AB280E7-849F-A363-4997-EBC8C9A53770}"/>
              </a:ext>
            </a:extLst>
          </p:cNvPr>
          <p:cNvSpPr txBox="1"/>
          <p:nvPr/>
        </p:nvSpPr>
        <p:spPr>
          <a:xfrm>
            <a:off x="6823325" y="2343944"/>
            <a:ext cx="450444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35%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>
                  <a:lumMod val="7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53E65E8E-26E5-DF52-620E-F6FF26A89302}"/>
              </a:ext>
            </a:extLst>
          </p:cNvPr>
          <p:cNvSpPr/>
          <p:nvPr/>
        </p:nvSpPr>
        <p:spPr>
          <a:xfrm>
            <a:off x="7150271" y="3391444"/>
            <a:ext cx="3983000" cy="990600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6BA8A3C1-12B1-9057-2208-F49E147E8805}"/>
              </a:ext>
            </a:extLst>
          </p:cNvPr>
          <p:cNvSpPr/>
          <p:nvPr/>
        </p:nvSpPr>
        <p:spPr>
          <a:xfrm>
            <a:off x="7150271" y="4623614"/>
            <a:ext cx="3983000" cy="990600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D0A31F8-1C57-DEC3-7C19-087F893A3BB0}"/>
              </a:ext>
            </a:extLst>
          </p:cNvPr>
          <p:cNvSpPr txBox="1"/>
          <p:nvPr/>
        </p:nvSpPr>
        <p:spPr>
          <a:xfrm>
            <a:off x="2469163" y="3601913"/>
            <a:ext cx="2181812" cy="231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pic>
        <p:nvPicPr>
          <p:cNvPr id="51" name="그래픽 50" descr="배지 체크 표시1 단색으로 채워진">
            <a:extLst>
              <a:ext uri="{FF2B5EF4-FFF2-40B4-BE49-F238E27FC236}">
                <a16:creationId xmlns:a16="http://schemas.microsoft.com/office/drawing/2014/main" id="{003F24A0-F8E5-3C1C-7B88-B6A1F89A1E9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00447" y="3655887"/>
            <a:ext cx="177391" cy="177391"/>
          </a:xfrm>
          <a:prstGeom prst="rect">
            <a:avLst/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519BF817-EBEA-BFFD-EC10-181717498504}"/>
              </a:ext>
            </a:extLst>
          </p:cNvPr>
          <p:cNvSpPr txBox="1"/>
          <p:nvPr/>
        </p:nvSpPr>
        <p:spPr>
          <a:xfrm>
            <a:off x="2469163" y="3891756"/>
            <a:ext cx="2181812" cy="231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pic>
        <p:nvPicPr>
          <p:cNvPr id="53" name="그래픽 52" descr="배지 체크 표시1 단색으로 채워진">
            <a:extLst>
              <a:ext uri="{FF2B5EF4-FFF2-40B4-BE49-F238E27FC236}">
                <a16:creationId xmlns:a16="http://schemas.microsoft.com/office/drawing/2014/main" id="{67C9DCE2-FC07-27C6-0E1F-E946E4AFA56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00447" y="3945730"/>
            <a:ext cx="177391" cy="177391"/>
          </a:xfrm>
          <a:prstGeom prst="rect">
            <a:avLst/>
          </a:prstGeom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73E85A74-F766-FE8D-DB00-5F0BD6F067D7}"/>
              </a:ext>
            </a:extLst>
          </p:cNvPr>
          <p:cNvSpPr txBox="1"/>
          <p:nvPr/>
        </p:nvSpPr>
        <p:spPr>
          <a:xfrm>
            <a:off x="8556846" y="4834083"/>
            <a:ext cx="2181812" cy="231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pic>
        <p:nvPicPr>
          <p:cNvPr id="61" name="그래픽 60" descr="배지 체크 표시1 단색으로 채워진">
            <a:extLst>
              <a:ext uri="{FF2B5EF4-FFF2-40B4-BE49-F238E27FC236}">
                <a16:creationId xmlns:a16="http://schemas.microsoft.com/office/drawing/2014/main" id="{4046FC85-8378-464E-2067-BBF3E5331CD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488130" y="4888057"/>
            <a:ext cx="177391" cy="177391"/>
          </a:xfrm>
          <a:prstGeom prst="rect">
            <a:avLst/>
          </a:prstGeom>
        </p:spPr>
      </p:pic>
      <p:sp>
        <p:nvSpPr>
          <p:cNvPr id="62" name="TextBox 61">
            <a:extLst>
              <a:ext uri="{FF2B5EF4-FFF2-40B4-BE49-F238E27FC236}">
                <a16:creationId xmlns:a16="http://schemas.microsoft.com/office/drawing/2014/main" id="{D0C581B7-F6FC-93E3-3613-F69819470769}"/>
              </a:ext>
            </a:extLst>
          </p:cNvPr>
          <p:cNvSpPr txBox="1"/>
          <p:nvPr/>
        </p:nvSpPr>
        <p:spPr>
          <a:xfrm>
            <a:off x="8556846" y="5123926"/>
            <a:ext cx="2181812" cy="231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pic>
        <p:nvPicPr>
          <p:cNvPr id="63" name="그래픽 62" descr="배지 체크 표시1 단색으로 채워진">
            <a:extLst>
              <a:ext uri="{FF2B5EF4-FFF2-40B4-BE49-F238E27FC236}">
                <a16:creationId xmlns:a16="http://schemas.microsoft.com/office/drawing/2014/main" id="{B8A0CAFE-54C7-1BFB-961E-4299037A31F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488130" y="5177900"/>
            <a:ext cx="177391" cy="177391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0B644419-717B-ECA1-97AA-63663DE85563}"/>
              </a:ext>
            </a:extLst>
          </p:cNvPr>
          <p:cNvSpPr txBox="1"/>
          <p:nvPr/>
        </p:nvSpPr>
        <p:spPr>
          <a:xfrm>
            <a:off x="8556846" y="3601913"/>
            <a:ext cx="2181812" cy="231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pic>
        <p:nvPicPr>
          <p:cNvPr id="66" name="그래픽 65" descr="배지 체크 표시1 단색으로 채워진">
            <a:extLst>
              <a:ext uri="{FF2B5EF4-FFF2-40B4-BE49-F238E27FC236}">
                <a16:creationId xmlns:a16="http://schemas.microsoft.com/office/drawing/2014/main" id="{F53B8BAD-74C6-F28D-53AD-AF4439064A63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488130" y="3655887"/>
            <a:ext cx="177391" cy="177391"/>
          </a:xfrm>
          <a:prstGeom prst="rect">
            <a:avLst/>
          </a:prstGeom>
        </p:spPr>
      </p:pic>
      <p:sp>
        <p:nvSpPr>
          <p:cNvPr id="67" name="TextBox 66">
            <a:extLst>
              <a:ext uri="{FF2B5EF4-FFF2-40B4-BE49-F238E27FC236}">
                <a16:creationId xmlns:a16="http://schemas.microsoft.com/office/drawing/2014/main" id="{CEAB8E7C-5735-BED5-D7B7-7DAD7DD7CDE8}"/>
              </a:ext>
            </a:extLst>
          </p:cNvPr>
          <p:cNvSpPr txBox="1"/>
          <p:nvPr/>
        </p:nvSpPr>
        <p:spPr>
          <a:xfrm>
            <a:off x="8556846" y="3891756"/>
            <a:ext cx="2181812" cy="231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pic>
        <p:nvPicPr>
          <p:cNvPr id="68" name="그래픽 67" descr="배지 체크 표시1 단색으로 채워진">
            <a:extLst>
              <a:ext uri="{FF2B5EF4-FFF2-40B4-BE49-F238E27FC236}">
                <a16:creationId xmlns:a16="http://schemas.microsoft.com/office/drawing/2014/main" id="{8FB18DB8-A104-A833-15A0-85F9A20B99E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488130" y="3945730"/>
            <a:ext cx="177391" cy="177391"/>
          </a:xfrm>
          <a:prstGeom prst="rect">
            <a:avLst/>
          </a:prstGeom>
        </p:spPr>
      </p:pic>
      <p:sp>
        <p:nvSpPr>
          <p:cNvPr id="73" name="TextBox 72">
            <a:extLst>
              <a:ext uri="{FF2B5EF4-FFF2-40B4-BE49-F238E27FC236}">
                <a16:creationId xmlns:a16="http://schemas.microsoft.com/office/drawing/2014/main" id="{21661ECB-C6DE-5A5A-AE61-8C31F1E4C884}"/>
              </a:ext>
            </a:extLst>
          </p:cNvPr>
          <p:cNvSpPr txBox="1"/>
          <p:nvPr/>
        </p:nvSpPr>
        <p:spPr>
          <a:xfrm>
            <a:off x="5954932" y="2385285"/>
            <a:ext cx="28212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VS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7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pic>
        <p:nvPicPr>
          <p:cNvPr id="78" name="그래픽 77" descr="비즈니스 성장 단색으로 채워진">
            <a:extLst>
              <a:ext uri="{FF2B5EF4-FFF2-40B4-BE49-F238E27FC236}">
                <a16:creationId xmlns:a16="http://schemas.microsoft.com/office/drawing/2014/main" id="{CB9D68BA-4416-2070-CC7E-07E06CED57B1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487022" y="4869960"/>
            <a:ext cx="518322" cy="518322"/>
          </a:xfrm>
          <a:prstGeom prst="rect">
            <a:avLst/>
          </a:prstGeom>
        </p:spPr>
      </p:pic>
      <p:pic>
        <p:nvPicPr>
          <p:cNvPr id="79" name="그래픽 78" descr="고객 리뷰 단색으로 채워진">
            <a:extLst>
              <a:ext uri="{FF2B5EF4-FFF2-40B4-BE49-F238E27FC236}">
                <a16:creationId xmlns:a16="http://schemas.microsoft.com/office/drawing/2014/main" id="{CF5CCF88-F4CF-EE6D-39E3-509D21815CD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581118" y="3644708"/>
            <a:ext cx="491558" cy="491558"/>
          </a:xfrm>
          <a:prstGeom prst="rect">
            <a:avLst/>
          </a:prstGeom>
        </p:spPr>
      </p:pic>
      <p:pic>
        <p:nvPicPr>
          <p:cNvPr id="80" name="그래픽 79" descr="악수 단색으로 채워진">
            <a:extLst>
              <a:ext uri="{FF2B5EF4-FFF2-40B4-BE49-F238E27FC236}">
                <a16:creationId xmlns:a16="http://schemas.microsoft.com/office/drawing/2014/main" id="{13A7B85E-B13C-2832-C3CD-F6828E524C88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7529931" y="4821948"/>
            <a:ext cx="593932" cy="593932"/>
          </a:xfrm>
          <a:prstGeom prst="rect">
            <a:avLst/>
          </a:prstGeom>
        </p:spPr>
      </p:pic>
      <p:pic>
        <p:nvPicPr>
          <p:cNvPr id="18" name="그래픽 17" descr="말풍선 단색으로 채워진">
            <a:extLst>
              <a:ext uri="{FF2B5EF4-FFF2-40B4-BE49-F238E27FC236}">
                <a16:creationId xmlns:a16="http://schemas.microsoft.com/office/drawing/2014/main" id="{954B6E09-FD2A-2697-86B6-A909AA22BEEC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455563" y="3617345"/>
            <a:ext cx="581239" cy="581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4846537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42905C30-11C9-7A54-E1BF-219F83FA252B}"/>
              </a:ext>
            </a:extLst>
          </p:cNvPr>
          <p:cNvSpPr txBox="1"/>
          <p:nvPr/>
        </p:nvSpPr>
        <p:spPr>
          <a:xfrm>
            <a:off x="1127123" y="3100794"/>
            <a:ext cx="3674431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185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22DDDC2F-A588-058C-5E0C-4C1E430D5325}"/>
              </a:ext>
            </a:extLst>
          </p:cNvPr>
          <p:cNvSpPr txBox="1"/>
          <p:nvPr/>
        </p:nvSpPr>
        <p:spPr>
          <a:xfrm>
            <a:off x="1127123" y="276073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7" name="자유형: 도형 26">
            <a:extLst>
              <a:ext uri="{FF2B5EF4-FFF2-40B4-BE49-F238E27FC236}">
                <a16:creationId xmlns:a16="http://schemas.microsoft.com/office/drawing/2014/main" id="{69F4E6ED-0922-9B95-7BFA-F5DBC8373DB4}"/>
              </a:ext>
            </a:extLst>
          </p:cNvPr>
          <p:cNvSpPr/>
          <p:nvPr/>
        </p:nvSpPr>
        <p:spPr>
          <a:xfrm>
            <a:off x="4801554" y="2479976"/>
            <a:ext cx="6487564" cy="3007255"/>
          </a:xfrm>
          <a:custGeom>
            <a:avLst/>
            <a:gdLst>
              <a:gd name="connsiteX0" fmla="*/ 0 w 5573487"/>
              <a:gd name="connsiteY0" fmla="*/ 2583543 h 2583543"/>
              <a:gd name="connsiteX1" fmla="*/ 1320800 w 5573487"/>
              <a:gd name="connsiteY1" fmla="*/ 1262743 h 2583543"/>
              <a:gd name="connsiteX2" fmla="*/ 2104572 w 5573487"/>
              <a:gd name="connsiteY2" fmla="*/ 2046515 h 2583543"/>
              <a:gd name="connsiteX3" fmla="*/ 3352801 w 5573487"/>
              <a:gd name="connsiteY3" fmla="*/ 798286 h 2583543"/>
              <a:gd name="connsiteX4" fmla="*/ 4064001 w 5573487"/>
              <a:gd name="connsiteY4" fmla="*/ 1509486 h 2583543"/>
              <a:gd name="connsiteX5" fmla="*/ 5573487 w 5573487"/>
              <a:gd name="connsiteY5" fmla="*/ 0 h 258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3487" h="2583543">
                <a:moveTo>
                  <a:pt x="0" y="2583543"/>
                </a:moveTo>
                <a:lnTo>
                  <a:pt x="1320800" y="1262743"/>
                </a:lnTo>
                <a:lnTo>
                  <a:pt x="2104572" y="2046515"/>
                </a:lnTo>
                <a:lnTo>
                  <a:pt x="3352801" y="798286"/>
                </a:lnTo>
                <a:lnTo>
                  <a:pt x="4064001" y="1509486"/>
                </a:lnTo>
                <a:lnTo>
                  <a:pt x="5573487" y="0"/>
                </a:lnTo>
              </a:path>
            </a:pathLst>
          </a:custGeom>
          <a:noFill/>
          <a:ln w="254000" cap="rnd">
            <a:solidFill>
              <a:schemeClr val="accent1">
                <a:lumMod val="95000"/>
              </a:scheme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47CAD0DA-5C6A-E969-A94E-9235AC698B93}"/>
              </a:ext>
            </a:extLst>
          </p:cNvPr>
          <p:cNvSpPr/>
          <p:nvPr/>
        </p:nvSpPr>
        <p:spPr>
          <a:xfrm>
            <a:off x="11204215" y="2394693"/>
            <a:ext cx="169804" cy="16980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4BE58EAE-955C-DF6A-B3B6-3AD3078E946A}"/>
              </a:ext>
            </a:extLst>
          </p:cNvPr>
          <p:cNvGrpSpPr/>
          <p:nvPr/>
        </p:nvGrpSpPr>
        <p:grpSpPr>
          <a:xfrm>
            <a:off x="11152998" y="2028979"/>
            <a:ext cx="272237" cy="272237"/>
            <a:chOff x="1050751" y="4792045"/>
            <a:chExt cx="354176" cy="354176"/>
          </a:xfrm>
        </p:grpSpPr>
        <p:sp>
          <p:nvSpPr>
            <p:cNvPr id="15" name="눈물 방울 14">
              <a:extLst>
                <a:ext uri="{FF2B5EF4-FFF2-40B4-BE49-F238E27FC236}">
                  <a16:creationId xmlns:a16="http://schemas.microsoft.com/office/drawing/2014/main" id="{AF5F8060-BD77-09C7-8308-F9102D8A695A}"/>
                </a:ext>
              </a:extLst>
            </p:cNvPr>
            <p:cNvSpPr/>
            <p:nvPr/>
          </p:nvSpPr>
          <p:spPr>
            <a:xfrm rot="8100000">
              <a:off x="1050751" y="4792045"/>
              <a:ext cx="354176" cy="354176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6">
              <a:extLst>
                <a:ext uri="{FF2B5EF4-FFF2-40B4-BE49-F238E27FC236}">
                  <a16:creationId xmlns:a16="http://schemas.microsoft.com/office/drawing/2014/main" id="{4F7548E6-F917-EBB1-8A5A-5F7CEE5927F4}"/>
                </a:ext>
              </a:extLst>
            </p:cNvPr>
            <p:cNvSpPr/>
            <p:nvPr/>
          </p:nvSpPr>
          <p:spPr>
            <a:xfrm>
              <a:off x="1101956" y="4838215"/>
              <a:ext cx="251766" cy="25176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" name="타원 33">
            <a:extLst>
              <a:ext uri="{FF2B5EF4-FFF2-40B4-BE49-F238E27FC236}">
                <a16:creationId xmlns:a16="http://schemas.microsoft.com/office/drawing/2014/main" id="{17A36E17-2371-FC42-EE57-1ABA801997C6}"/>
              </a:ext>
            </a:extLst>
          </p:cNvPr>
          <p:cNvSpPr/>
          <p:nvPr/>
        </p:nvSpPr>
        <p:spPr>
          <a:xfrm>
            <a:off x="8613340" y="3344597"/>
            <a:ext cx="169804" cy="16980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CBABD4E7-1667-219C-F75C-DE88AC46B19C}"/>
              </a:ext>
            </a:extLst>
          </p:cNvPr>
          <p:cNvGrpSpPr/>
          <p:nvPr/>
        </p:nvGrpSpPr>
        <p:grpSpPr>
          <a:xfrm>
            <a:off x="8562123" y="2978883"/>
            <a:ext cx="272237" cy="272237"/>
            <a:chOff x="1050751" y="4792045"/>
            <a:chExt cx="354176" cy="354176"/>
          </a:xfrm>
        </p:grpSpPr>
        <p:sp>
          <p:nvSpPr>
            <p:cNvPr id="36" name="눈물 방울 35">
              <a:extLst>
                <a:ext uri="{FF2B5EF4-FFF2-40B4-BE49-F238E27FC236}">
                  <a16:creationId xmlns:a16="http://schemas.microsoft.com/office/drawing/2014/main" id="{BC608BB6-9199-5AB6-1F39-A14F3ACA4048}"/>
                </a:ext>
              </a:extLst>
            </p:cNvPr>
            <p:cNvSpPr/>
            <p:nvPr/>
          </p:nvSpPr>
          <p:spPr>
            <a:xfrm rot="8100000">
              <a:off x="1050751" y="4792045"/>
              <a:ext cx="354176" cy="354176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36">
              <a:extLst>
                <a:ext uri="{FF2B5EF4-FFF2-40B4-BE49-F238E27FC236}">
                  <a16:creationId xmlns:a16="http://schemas.microsoft.com/office/drawing/2014/main" id="{AE8D5BDB-44AF-598C-8A89-8FEA4EDB897F}"/>
                </a:ext>
              </a:extLst>
            </p:cNvPr>
            <p:cNvSpPr/>
            <p:nvPr/>
          </p:nvSpPr>
          <p:spPr>
            <a:xfrm>
              <a:off x="1101956" y="4838215"/>
              <a:ext cx="251766" cy="25176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" name="타원 37">
            <a:extLst>
              <a:ext uri="{FF2B5EF4-FFF2-40B4-BE49-F238E27FC236}">
                <a16:creationId xmlns:a16="http://schemas.microsoft.com/office/drawing/2014/main" id="{CC2403E4-742F-A7A7-C6E3-B1D33D7DD5A8}"/>
              </a:ext>
            </a:extLst>
          </p:cNvPr>
          <p:cNvSpPr/>
          <p:nvPr/>
        </p:nvSpPr>
        <p:spPr>
          <a:xfrm>
            <a:off x="6249263" y="3896034"/>
            <a:ext cx="169804" cy="16980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AD8AD137-F149-B52F-843E-C00E245273AA}"/>
              </a:ext>
            </a:extLst>
          </p:cNvPr>
          <p:cNvGrpSpPr/>
          <p:nvPr/>
        </p:nvGrpSpPr>
        <p:grpSpPr>
          <a:xfrm>
            <a:off x="5907481" y="2781209"/>
            <a:ext cx="853367" cy="853367"/>
            <a:chOff x="1050751" y="4792045"/>
            <a:chExt cx="354176" cy="354176"/>
          </a:xfrm>
        </p:grpSpPr>
        <p:sp>
          <p:nvSpPr>
            <p:cNvPr id="40" name="눈물 방울 39">
              <a:extLst>
                <a:ext uri="{FF2B5EF4-FFF2-40B4-BE49-F238E27FC236}">
                  <a16:creationId xmlns:a16="http://schemas.microsoft.com/office/drawing/2014/main" id="{A31DDDBE-8CD4-DC9F-7E46-7C3BA84417B8}"/>
                </a:ext>
              </a:extLst>
            </p:cNvPr>
            <p:cNvSpPr/>
            <p:nvPr/>
          </p:nvSpPr>
          <p:spPr>
            <a:xfrm rot="8100000">
              <a:off x="1050751" y="4792045"/>
              <a:ext cx="354176" cy="354176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타원 40">
              <a:extLst>
                <a:ext uri="{FF2B5EF4-FFF2-40B4-BE49-F238E27FC236}">
                  <a16:creationId xmlns:a16="http://schemas.microsoft.com/office/drawing/2014/main" id="{BC741EF6-5D4C-6BC5-C3C1-DDC045528A88}"/>
                </a:ext>
              </a:extLst>
            </p:cNvPr>
            <p:cNvSpPr/>
            <p:nvPr/>
          </p:nvSpPr>
          <p:spPr>
            <a:xfrm>
              <a:off x="1101956" y="4838215"/>
              <a:ext cx="251766" cy="25176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2" name="타원 41">
            <a:extLst>
              <a:ext uri="{FF2B5EF4-FFF2-40B4-BE49-F238E27FC236}">
                <a16:creationId xmlns:a16="http://schemas.microsoft.com/office/drawing/2014/main" id="{918F836B-C019-2F94-016D-94BF8C0C6625}"/>
              </a:ext>
            </a:extLst>
          </p:cNvPr>
          <p:cNvSpPr/>
          <p:nvPr/>
        </p:nvSpPr>
        <p:spPr>
          <a:xfrm>
            <a:off x="4716652" y="5409933"/>
            <a:ext cx="169804" cy="16980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F54DD9E2-B280-8613-5FE3-6E56B0B33A40}"/>
              </a:ext>
            </a:extLst>
          </p:cNvPr>
          <p:cNvGrpSpPr/>
          <p:nvPr/>
        </p:nvGrpSpPr>
        <p:grpSpPr>
          <a:xfrm>
            <a:off x="4665435" y="5044219"/>
            <a:ext cx="272237" cy="272237"/>
            <a:chOff x="1050751" y="4792045"/>
            <a:chExt cx="354176" cy="354176"/>
          </a:xfrm>
        </p:grpSpPr>
        <p:sp>
          <p:nvSpPr>
            <p:cNvPr id="44" name="눈물 방울 43">
              <a:extLst>
                <a:ext uri="{FF2B5EF4-FFF2-40B4-BE49-F238E27FC236}">
                  <a16:creationId xmlns:a16="http://schemas.microsoft.com/office/drawing/2014/main" id="{52C0D5A6-7F08-DD34-EF8B-00434B3CA6F1}"/>
                </a:ext>
              </a:extLst>
            </p:cNvPr>
            <p:cNvSpPr/>
            <p:nvPr/>
          </p:nvSpPr>
          <p:spPr>
            <a:xfrm rot="8100000">
              <a:off x="1050751" y="4792045"/>
              <a:ext cx="354176" cy="354176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74A4A30B-4635-EB9D-BE24-156EF2815C1A}"/>
                </a:ext>
              </a:extLst>
            </p:cNvPr>
            <p:cNvSpPr/>
            <p:nvPr/>
          </p:nvSpPr>
          <p:spPr>
            <a:xfrm>
              <a:off x="1101956" y="4838215"/>
              <a:ext cx="251766" cy="25176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EF49DE94-C552-4218-73C1-655027CE61CB}"/>
              </a:ext>
            </a:extLst>
          </p:cNvPr>
          <p:cNvSpPr txBox="1"/>
          <p:nvPr/>
        </p:nvSpPr>
        <p:spPr>
          <a:xfrm>
            <a:off x="5998334" y="2461169"/>
            <a:ext cx="67165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pic>
        <p:nvPicPr>
          <p:cNvPr id="48" name="그래픽 47" descr="비즈니스 성장 단색으로 채워진">
            <a:extLst>
              <a:ext uri="{FF2B5EF4-FFF2-40B4-BE49-F238E27FC236}">
                <a16:creationId xmlns:a16="http://schemas.microsoft.com/office/drawing/2014/main" id="{77D39C26-900C-2209-9EDA-6CEE92A040E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164293" y="3016992"/>
            <a:ext cx="381799" cy="381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8968749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42905C30-11C9-7A54-E1BF-219F83FA252B}"/>
              </a:ext>
            </a:extLst>
          </p:cNvPr>
          <p:cNvSpPr txBox="1"/>
          <p:nvPr/>
        </p:nvSpPr>
        <p:spPr>
          <a:xfrm>
            <a:off x="1127123" y="3100794"/>
            <a:ext cx="3674431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186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22DDDC2F-A588-058C-5E0C-4C1E430D5325}"/>
              </a:ext>
            </a:extLst>
          </p:cNvPr>
          <p:cNvSpPr txBox="1"/>
          <p:nvPr/>
        </p:nvSpPr>
        <p:spPr>
          <a:xfrm>
            <a:off x="1127123" y="276073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7" name="자유형: 도형 26">
            <a:extLst>
              <a:ext uri="{FF2B5EF4-FFF2-40B4-BE49-F238E27FC236}">
                <a16:creationId xmlns:a16="http://schemas.microsoft.com/office/drawing/2014/main" id="{69F4E6ED-0922-9B95-7BFA-F5DBC8373DB4}"/>
              </a:ext>
            </a:extLst>
          </p:cNvPr>
          <p:cNvSpPr/>
          <p:nvPr/>
        </p:nvSpPr>
        <p:spPr>
          <a:xfrm>
            <a:off x="4813429" y="2472452"/>
            <a:ext cx="6487564" cy="3007255"/>
          </a:xfrm>
          <a:custGeom>
            <a:avLst/>
            <a:gdLst>
              <a:gd name="connsiteX0" fmla="*/ 0 w 5573487"/>
              <a:gd name="connsiteY0" fmla="*/ 2583543 h 2583543"/>
              <a:gd name="connsiteX1" fmla="*/ 1320800 w 5573487"/>
              <a:gd name="connsiteY1" fmla="*/ 1262743 h 2583543"/>
              <a:gd name="connsiteX2" fmla="*/ 2104572 w 5573487"/>
              <a:gd name="connsiteY2" fmla="*/ 2046515 h 2583543"/>
              <a:gd name="connsiteX3" fmla="*/ 3352801 w 5573487"/>
              <a:gd name="connsiteY3" fmla="*/ 798286 h 2583543"/>
              <a:gd name="connsiteX4" fmla="*/ 4064001 w 5573487"/>
              <a:gd name="connsiteY4" fmla="*/ 1509486 h 2583543"/>
              <a:gd name="connsiteX5" fmla="*/ 5573487 w 5573487"/>
              <a:gd name="connsiteY5" fmla="*/ 0 h 2583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3487" h="2583543">
                <a:moveTo>
                  <a:pt x="0" y="2583543"/>
                </a:moveTo>
                <a:lnTo>
                  <a:pt x="1320800" y="1262743"/>
                </a:lnTo>
                <a:lnTo>
                  <a:pt x="2104572" y="2046515"/>
                </a:lnTo>
                <a:lnTo>
                  <a:pt x="3352801" y="798286"/>
                </a:lnTo>
                <a:lnTo>
                  <a:pt x="4064001" y="1509486"/>
                </a:lnTo>
                <a:lnTo>
                  <a:pt x="5573487" y="0"/>
                </a:lnTo>
              </a:path>
            </a:pathLst>
          </a:custGeom>
          <a:noFill/>
          <a:ln w="254000" cap="rnd">
            <a:solidFill>
              <a:schemeClr val="accent1">
                <a:lumMod val="95000"/>
              </a:schemeClr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47CAD0DA-5C6A-E969-A94E-9235AC698B93}"/>
              </a:ext>
            </a:extLst>
          </p:cNvPr>
          <p:cNvSpPr/>
          <p:nvPr/>
        </p:nvSpPr>
        <p:spPr>
          <a:xfrm>
            <a:off x="11204215" y="2394693"/>
            <a:ext cx="169804" cy="16980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4BE58EAE-955C-DF6A-B3B6-3AD3078E946A}"/>
              </a:ext>
            </a:extLst>
          </p:cNvPr>
          <p:cNvGrpSpPr/>
          <p:nvPr/>
        </p:nvGrpSpPr>
        <p:grpSpPr>
          <a:xfrm>
            <a:off x="11152998" y="2028979"/>
            <a:ext cx="272237" cy="272237"/>
            <a:chOff x="1050751" y="4792045"/>
            <a:chExt cx="354176" cy="354176"/>
          </a:xfrm>
        </p:grpSpPr>
        <p:sp>
          <p:nvSpPr>
            <p:cNvPr id="15" name="눈물 방울 14">
              <a:extLst>
                <a:ext uri="{FF2B5EF4-FFF2-40B4-BE49-F238E27FC236}">
                  <a16:creationId xmlns:a16="http://schemas.microsoft.com/office/drawing/2014/main" id="{AF5F8060-BD77-09C7-8308-F9102D8A695A}"/>
                </a:ext>
              </a:extLst>
            </p:cNvPr>
            <p:cNvSpPr/>
            <p:nvPr/>
          </p:nvSpPr>
          <p:spPr>
            <a:xfrm rot="8100000">
              <a:off x="1050751" y="4792045"/>
              <a:ext cx="354176" cy="354176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6">
              <a:extLst>
                <a:ext uri="{FF2B5EF4-FFF2-40B4-BE49-F238E27FC236}">
                  <a16:creationId xmlns:a16="http://schemas.microsoft.com/office/drawing/2014/main" id="{4F7548E6-F917-EBB1-8A5A-5F7CEE5927F4}"/>
                </a:ext>
              </a:extLst>
            </p:cNvPr>
            <p:cNvSpPr/>
            <p:nvPr/>
          </p:nvSpPr>
          <p:spPr>
            <a:xfrm>
              <a:off x="1101956" y="4838215"/>
              <a:ext cx="251766" cy="25176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" name="타원 33">
            <a:extLst>
              <a:ext uri="{FF2B5EF4-FFF2-40B4-BE49-F238E27FC236}">
                <a16:creationId xmlns:a16="http://schemas.microsoft.com/office/drawing/2014/main" id="{17A36E17-2371-FC42-EE57-1ABA801997C6}"/>
              </a:ext>
            </a:extLst>
          </p:cNvPr>
          <p:cNvSpPr/>
          <p:nvPr/>
        </p:nvSpPr>
        <p:spPr>
          <a:xfrm>
            <a:off x="8613340" y="3344597"/>
            <a:ext cx="169804" cy="16980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CBABD4E7-1667-219C-F75C-DE88AC46B19C}"/>
              </a:ext>
            </a:extLst>
          </p:cNvPr>
          <p:cNvGrpSpPr/>
          <p:nvPr/>
        </p:nvGrpSpPr>
        <p:grpSpPr>
          <a:xfrm>
            <a:off x="6198046" y="3532877"/>
            <a:ext cx="272237" cy="272237"/>
            <a:chOff x="1050751" y="4792045"/>
            <a:chExt cx="354176" cy="354176"/>
          </a:xfrm>
        </p:grpSpPr>
        <p:sp>
          <p:nvSpPr>
            <p:cNvPr id="36" name="눈물 방울 35">
              <a:extLst>
                <a:ext uri="{FF2B5EF4-FFF2-40B4-BE49-F238E27FC236}">
                  <a16:creationId xmlns:a16="http://schemas.microsoft.com/office/drawing/2014/main" id="{BC608BB6-9199-5AB6-1F39-A14F3ACA4048}"/>
                </a:ext>
              </a:extLst>
            </p:cNvPr>
            <p:cNvSpPr/>
            <p:nvPr/>
          </p:nvSpPr>
          <p:spPr>
            <a:xfrm rot="8100000">
              <a:off x="1050751" y="4792045"/>
              <a:ext cx="354176" cy="354176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36">
              <a:extLst>
                <a:ext uri="{FF2B5EF4-FFF2-40B4-BE49-F238E27FC236}">
                  <a16:creationId xmlns:a16="http://schemas.microsoft.com/office/drawing/2014/main" id="{AE8D5BDB-44AF-598C-8A89-8FEA4EDB897F}"/>
                </a:ext>
              </a:extLst>
            </p:cNvPr>
            <p:cNvSpPr/>
            <p:nvPr/>
          </p:nvSpPr>
          <p:spPr>
            <a:xfrm>
              <a:off x="1101956" y="4838215"/>
              <a:ext cx="251766" cy="25176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" name="타원 37">
            <a:extLst>
              <a:ext uri="{FF2B5EF4-FFF2-40B4-BE49-F238E27FC236}">
                <a16:creationId xmlns:a16="http://schemas.microsoft.com/office/drawing/2014/main" id="{CC2403E4-742F-A7A7-C6E3-B1D33D7DD5A8}"/>
              </a:ext>
            </a:extLst>
          </p:cNvPr>
          <p:cNvSpPr/>
          <p:nvPr/>
        </p:nvSpPr>
        <p:spPr>
          <a:xfrm>
            <a:off x="6249263" y="3896034"/>
            <a:ext cx="169804" cy="16980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AD8AD137-F149-B52F-843E-C00E245273AA}"/>
              </a:ext>
            </a:extLst>
          </p:cNvPr>
          <p:cNvGrpSpPr/>
          <p:nvPr/>
        </p:nvGrpSpPr>
        <p:grpSpPr>
          <a:xfrm>
            <a:off x="8271182" y="2304284"/>
            <a:ext cx="853367" cy="853367"/>
            <a:chOff x="1050751" y="4792045"/>
            <a:chExt cx="354176" cy="354176"/>
          </a:xfrm>
        </p:grpSpPr>
        <p:sp>
          <p:nvSpPr>
            <p:cNvPr id="40" name="눈물 방울 39">
              <a:extLst>
                <a:ext uri="{FF2B5EF4-FFF2-40B4-BE49-F238E27FC236}">
                  <a16:creationId xmlns:a16="http://schemas.microsoft.com/office/drawing/2014/main" id="{A31DDDBE-8CD4-DC9F-7E46-7C3BA84417B8}"/>
                </a:ext>
              </a:extLst>
            </p:cNvPr>
            <p:cNvSpPr/>
            <p:nvPr/>
          </p:nvSpPr>
          <p:spPr>
            <a:xfrm rot="8100000">
              <a:off x="1050751" y="4792045"/>
              <a:ext cx="354176" cy="354176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타원 40">
              <a:extLst>
                <a:ext uri="{FF2B5EF4-FFF2-40B4-BE49-F238E27FC236}">
                  <a16:creationId xmlns:a16="http://schemas.microsoft.com/office/drawing/2014/main" id="{BC741EF6-5D4C-6BC5-C3C1-DDC045528A88}"/>
                </a:ext>
              </a:extLst>
            </p:cNvPr>
            <p:cNvSpPr/>
            <p:nvPr/>
          </p:nvSpPr>
          <p:spPr>
            <a:xfrm>
              <a:off x="1101956" y="4838215"/>
              <a:ext cx="251766" cy="25176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2" name="타원 41">
            <a:extLst>
              <a:ext uri="{FF2B5EF4-FFF2-40B4-BE49-F238E27FC236}">
                <a16:creationId xmlns:a16="http://schemas.microsoft.com/office/drawing/2014/main" id="{918F836B-C019-2F94-016D-94BF8C0C6625}"/>
              </a:ext>
            </a:extLst>
          </p:cNvPr>
          <p:cNvSpPr/>
          <p:nvPr/>
        </p:nvSpPr>
        <p:spPr>
          <a:xfrm>
            <a:off x="4716652" y="5409933"/>
            <a:ext cx="169804" cy="16980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F54DD9E2-B280-8613-5FE3-6E56B0B33A40}"/>
              </a:ext>
            </a:extLst>
          </p:cNvPr>
          <p:cNvGrpSpPr/>
          <p:nvPr/>
        </p:nvGrpSpPr>
        <p:grpSpPr>
          <a:xfrm>
            <a:off x="4665435" y="5044219"/>
            <a:ext cx="272237" cy="272237"/>
            <a:chOff x="1050751" y="4792045"/>
            <a:chExt cx="354176" cy="354176"/>
          </a:xfrm>
        </p:grpSpPr>
        <p:sp>
          <p:nvSpPr>
            <p:cNvPr id="44" name="눈물 방울 43">
              <a:extLst>
                <a:ext uri="{FF2B5EF4-FFF2-40B4-BE49-F238E27FC236}">
                  <a16:creationId xmlns:a16="http://schemas.microsoft.com/office/drawing/2014/main" id="{52C0D5A6-7F08-DD34-EF8B-00434B3CA6F1}"/>
                </a:ext>
              </a:extLst>
            </p:cNvPr>
            <p:cNvSpPr/>
            <p:nvPr/>
          </p:nvSpPr>
          <p:spPr>
            <a:xfrm rot="8100000">
              <a:off x="1050751" y="4792045"/>
              <a:ext cx="354176" cy="354176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74A4A30B-4635-EB9D-BE24-156EF2815C1A}"/>
                </a:ext>
              </a:extLst>
            </p:cNvPr>
            <p:cNvSpPr/>
            <p:nvPr/>
          </p:nvSpPr>
          <p:spPr>
            <a:xfrm>
              <a:off x="1101956" y="4838215"/>
              <a:ext cx="251766" cy="25176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EF49DE94-C552-4218-73C1-655027CE61CB}"/>
              </a:ext>
            </a:extLst>
          </p:cNvPr>
          <p:cNvSpPr txBox="1"/>
          <p:nvPr/>
        </p:nvSpPr>
        <p:spPr>
          <a:xfrm>
            <a:off x="8359631" y="1984244"/>
            <a:ext cx="67646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3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pic>
        <p:nvPicPr>
          <p:cNvPr id="18" name="그래픽 17">
            <a:extLst>
              <a:ext uri="{FF2B5EF4-FFF2-40B4-BE49-F238E27FC236}">
                <a16:creationId xmlns:a16="http://schemas.microsoft.com/office/drawing/2014/main" id="{8A2F291C-723A-07CC-1A52-FDB3E2550CC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8475333" y="2502369"/>
            <a:ext cx="454832" cy="4548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2483876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그림 개체 틀 18" descr="사람, 의류, 인간의 얼굴, 헬멧이(가) 표시된 사진&#10;&#10;자동 생성된 설명">
            <a:extLst>
              <a:ext uri="{FF2B5EF4-FFF2-40B4-BE49-F238E27FC236}">
                <a16:creationId xmlns:a16="http://schemas.microsoft.com/office/drawing/2014/main" id="{2513AEAC-B1C5-66C8-90C7-A8655500ED7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41" r="541"/>
          <a:stretch>
            <a:fillRect/>
          </a:stretch>
        </p:blipFill>
        <p:spPr>
          <a:xfrm>
            <a:off x="766763" y="2225675"/>
            <a:ext cx="4341812" cy="2597150"/>
          </a:xfrm>
          <a:custGeom>
            <a:avLst/>
            <a:gdLst>
              <a:gd name="connsiteX0" fmla="*/ 0 w 2791412"/>
              <a:gd name="connsiteY0" fmla="*/ 0 h 1669143"/>
              <a:gd name="connsiteX1" fmla="*/ 2791412 w 2791412"/>
              <a:gd name="connsiteY1" fmla="*/ 0 h 1669143"/>
              <a:gd name="connsiteX2" fmla="*/ 2791412 w 2791412"/>
              <a:gd name="connsiteY2" fmla="*/ 1669143 h 1669143"/>
              <a:gd name="connsiteX3" fmla="*/ 0 w 2791412"/>
              <a:gd name="connsiteY3" fmla="*/ 1669143 h 16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1412" h="1669143">
                <a:moveTo>
                  <a:pt x="0" y="0"/>
                </a:moveTo>
                <a:lnTo>
                  <a:pt x="2791412" y="0"/>
                </a:lnTo>
                <a:lnTo>
                  <a:pt x="2791412" y="1669143"/>
                </a:lnTo>
                <a:lnTo>
                  <a:pt x="0" y="1669143"/>
                </a:lnTo>
                <a:close/>
              </a:path>
            </a:pathLst>
          </a:cu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187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F7C4D300-71A2-9A6E-447C-153BE37D7BFA}"/>
              </a:ext>
            </a:extLst>
          </p:cNvPr>
          <p:cNvSpPr txBox="1"/>
          <p:nvPr/>
        </p:nvSpPr>
        <p:spPr>
          <a:xfrm>
            <a:off x="766760" y="4902239"/>
            <a:ext cx="81753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274D007-177A-B5DC-6793-24D37B8A3528}"/>
              </a:ext>
            </a:extLst>
          </p:cNvPr>
          <p:cNvSpPr txBox="1"/>
          <p:nvPr/>
        </p:nvSpPr>
        <p:spPr>
          <a:xfrm>
            <a:off x="766760" y="5152180"/>
            <a:ext cx="2181812" cy="231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EA87BEA3-E379-0FA3-A3A7-4291AF53E5C7}"/>
              </a:ext>
            </a:extLst>
          </p:cNvPr>
          <p:cNvCxnSpPr>
            <a:cxnSpLocks/>
          </p:cNvCxnSpPr>
          <p:nvPr/>
        </p:nvCxnSpPr>
        <p:spPr>
          <a:xfrm>
            <a:off x="5577462" y="3547423"/>
            <a:ext cx="5847773" cy="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이등변 삼각형 14">
            <a:extLst>
              <a:ext uri="{FF2B5EF4-FFF2-40B4-BE49-F238E27FC236}">
                <a16:creationId xmlns:a16="http://schemas.microsoft.com/office/drawing/2014/main" id="{6A0981AE-6AD1-77EC-1969-34EC5B605400}"/>
              </a:ext>
            </a:extLst>
          </p:cNvPr>
          <p:cNvSpPr/>
          <p:nvPr/>
        </p:nvSpPr>
        <p:spPr>
          <a:xfrm rot="5400000">
            <a:off x="5543446" y="3425536"/>
            <a:ext cx="282777" cy="24377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이등변 삼각형 16">
            <a:extLst>
              <a:ext uri="{FF2B5EF4-FFF2-40B4-BE49-F238E27FC236}">
                <a16:creationId xmlns:a16="http://schemas.microsoft.com/office/drawing/2014/main" id="{F13565ED-ECDB-29EA-623A-D66B856C7F3A}"/>
              </a:ext>
            </a:extLst>
          </p:cNvPr>
          <p:cNvSpPr/>
          <p:nvPr/>
        </p:nvSpPr>
        <p:spPr>
          <a:xfrm rot="16200000" flipH="1">
            <a:off x="11176474" y="3426425"/>
            <a:ext cx="282777" cy="24377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B11D0F4-4213-0CF4-014B-F7CC13756D58}"/>
              </a:ext>
            </a:extLst>
          </p:cNvPr>
          <p:cNvSpPr txBox="1"/>
          <p:nvPr/>
        </p:nvSpPr>
        <p:spPr>
          <a:xfrm>
            <a:off x="6883778" y="2550568"/>
            <a:ext cx="3248326" cy="58490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36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직원 수 </a:t>
            </a:r>
            <a:r>
              <a:rPr lang="en-US" altLang="ko-KR" sz="36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1,992</a:t>
            </a:r>
            <a:r>
              <a:rPr lang="ko-KR" altLang="en-US" sz="36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명</a:t>
            </a:r>
            <a:endParaRPr kumimoji="0" lang="ko-KR" altLang="en-US" sz="36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pic>
        <p:nvPicPr>
          <p:cNvPr id="13" name="그래픽 12" descr="비즈니스 성장 단색으로 채워진">
            <a:extLst>
              <a:ext uri="{FF2B5EF4-FFF2-40B4-BE49-F238E27FC236}">
                <a16:creationId xmlns:a16="http://schemas.microsoft.com/office/drawing/2014/main" id="{28383829-107C-810F-FEEC-09FE62B413D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250626" y="3860516"/>
            <a:ext cx="480222" cy="480222"/>
          </a:xfrm>
          <a:prstGeom prst="rect">
            <a:avLst/>
          </a:prstGeom>
        </p:spPr>
      </p:pic>
      <p:pic>
        <p:nvPicPr>
          <p:cNvPr id="14" name="그래픽 13">
            <a:extLst>
              <a:ext uri="{FF2B5EF4-FFF2-40B4-BE49-F238E27FC236}">
                <a16:creationId xmlns:a16="http://schemas.microsoft.com/office/drawing/2014/main" id="{C8670CC3-0E51-6386-C9C9-B706E314205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8262437" y="3860516"/>
            <a:ext cx="480222" cy="480222"/>
          </a:xfrm>
          <a:prstGeom prst="rect">
            <a:avLst/>
          </a:prstGeom>
        </p:spPr>
      </p:pic>
      <p:pic>
        <p:nvPicPr>
          <p:cNvPr id="18" name="그래픽 17">
            <a:extLst>
              <a:ext uri="{FF2B5EF4-FFF2-40B4-BE49-F238E27FC236}">
                <a16:creationId xmlns:a16="http://schemas.microsoft.com/office/drawing/2014/main" id="{51570705-6A32-7196-4C6B-C811D63D145A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10337561" y="3887783"/>
            <a:ext cx="425688" cy="425688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68A6FF65-6262-8316-9CE9-950EAE0CF7F6}"/>
              </a:ext>
            </a:extLst>
          </p:cNvPr>
          <p:cNvSpPr txBox="1"/>
          <p:nvPr/>
        </p:nvSpPr>
        <p:spPr>
          <a:xfrm>
            <a:off x="5557386" y="4792799"/>
            <a:ext cx="180339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A4911C3-E4CB-887B-2886-DEE727125978}"/>
              </a:ext>
            </a:extLst>
          </p:cNvPr>
          <p:cNvSpPr txBox="1"/>
          <p:nvPr/>
        </p:nvSpPr>
        <p:spPr>
          <a:xfrm>
            <a:off x="6187674" y="4385505"/>
            <a:ext cx="54341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C48AD56-58CE-DF88-1918-09576DD0FEC3}"/>
              </a:ext>
            </a:extLst>
          </p:cNvPr>
          <p:cNvSpPr txBox="1"/>
          <p:nvPr/>
        </p:nvSpPr>
        <p:spPr>
          <a:xfrm>
            <a:off x="7605945" y="4792799"/>
            <a:ext cx="180339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D41265E-82FA-0CC4-7716-821260056ED6}"/>
              </a:ext>
            </a:extLst>
          </p:cNvPr>
          <p:cNvSpPr txBox="1"/>
          <p:nvPr/>
        </p:nvSpPr>
        <p:spPr>
          <a:xfrm>
            <a:off x="8236233" y="4385505"/>
            <a:ext cx="54341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3B4C70C-BBBA-31C6-30C4-19DAC418047B}"/>
              </a:ext>
            </a:extLst>
          </p:cNvPr>
          <p:cNvSpPr txBox="1"/>
          <p:nvPr/>
        </p:nvSpPr>
        <p:spPr>
          <a:xfrm>
            <a:off x="9646608" y="4792799"/>
            <a:ext cx="180339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47188CC-3E59-DAC3-3E38-E00EF7D4C993}"/>
              </a:ext>
            </a:extLst>
          </p:cNvPr>
          <p:cNvSpPr txBox="1"/>
          <p:nvPr/>
        </p:nvSpPr>
        <p:spPr>
          <a:xfrm>
            <a:off x="10276896" y="4385505"/>
            <a:ext cx="54341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</p:spTree>
    <p:extLst>
      <p:ext uri="{BB962C8B-B14F-4D97-AF65-F5344CB8AC3E}">
        <p14:creationId xmlns:p14="http://schemas.microsoft.com/office/powerpoint/2010/main" val="1279499026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188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E9E5BAFA-ACDE-DFC0-B79D-A4A2A486B5E7}"/>
              </a:ext>
            </a:extLst>
          </p:cNvPr>
          <p:cNvSpPr txBox="1"/>
          <p:nvPr/>
        </p:nvSpPr>
        <p:spPr>
          <a:xfrm>
            <a:off x="1091929" y="4837163"/>
            <a:ext cx="2791412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77" name="직선 연결선 76">
            <a:extLst>
              <a:ext uri="{FF2B5EF4-FFF2-40B4-BE49-F238E27FC236}">
                <a16:creationId xmlns:a16="http://schemas.microsoft.com/office/drawing/2014/main" id="{1EA02E65-BCDA-4E6E-D565-3B0EEEDE4F23}"/>
              </a:ext>
            </a:extLst>
          </p:cNvPr>
          <p:cNvCxnSpPr>
            <a:cxnSpLocks/>
          </p:cNvCxnSpPr>
          <p:nvPr/>
        </p:nvCxnSpPr>
        <p:spPr>
          <a:xfrm>
            <a:off x="1127123" y="4505048"/>
            <a:ext cx="477840" cy="0"/>
          </a:xfrm>
          <a:prstGeom prst="line">
            <a:avLst/>
          </a:prstGeom>
          <a:ln w="3175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>
            <a:extLst>
              <a:ext uri="{FF2B5EF4-FFF2-40B4-BE49-F238E27FC236}">
                <a16:creationId xmlns:a16="http://schemas.microsoft.com/office/drawing/2014/main" id="{FD0F2FCF-4C3E-7EA7-20EA-002DCA7FFA47}"/>
              </a:ext>
            </a:extLst>
          </p:cNvPr>
          <p:cNvSpPr txBox="1"/>
          <p:nvPr/>
        </p:nvSpPr>
        <p:spPr>
          <a:xfrm>
            <a:off x="1091929" y="456613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A5A6236-94CD-998E-AADD-D5F4CB3EC0AD}"/>
              </a:ext>
            </a:extLst>
          </p:cNvPr>
          <p:cNvSpPr txBox="1"/>
          <p:nvPr/>
        </p:nvSpPr>
        <p:spPr>
          <a:xfrm>
            <a:off x="4700291" y="4837163"/>
            <a:ext cx="2791412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91" name="직선 연결선 90">
            <a:extLst>
              <a:ext uri="{FF2B5EF4-FFF2-40B4-BE49-F238E27FC236}">
                <a16:creationId xmlns:a16="http://schemas.microsoft.com/office/drawing/2014/main" id="{4D300586-A2DE-D72E-C038-E08A24FA3EEE}"/>
              </a:ext>
            </a:extLst>
          </p:cNvPr>
          <p:cNvCxnSpPr>
            <a:cxnSpLocks/>
          </p:cNvCxnSpPr>
          <p:nvPr/>
        </p:nvCxnSpPr>
        <p:spPr>
          <a:xfrm>
            <a:off x="4735485" y="4505048"/>
            <a:ext cx="477840" cy="0"/>
          </a:xfrm>
          <a:prstGeom prst="line">
            <a:avLst/>
          </a:prstGeom>
          <a:ln w="3175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1B449A30-E234-DF88-767A-D11159C2A684}"/>
              </a:ext>
            </a:extLst>
          </p:cNvPr>
          <p:cNvSpPr txBox="1"/>
          <p:nvPr/>
        </p:nvSpPr>
        <p:spPr>
          <a:xfrm>
            <a:off x="4700291" y="456613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4B188781-0485-9CE4-9014-FA3926BF3309}"/>
              </a:ext>
            </a:extLst>
          </p:cNvPr>
          <p:cNvSpPr txBox="1"/>
          <p:nvPr/>
        </p:nvSpPr>
        <p:spPr>
          <a:xfrm>
            <a:off x="8273457" y="4837163"/>
            <a:ext cx="2791412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94" name="직선 연결선 93">
            <a:extLst>
              <a:ext uri="{FF2B5EF4-FFF2-40B4-BE49-F238E27FC236}">
                <a16:creationId xmlns:a16="http://schemas.microsoft.com/office/drawing/2014/main" id="{A32F4036-340D-62AA-C501-C3EEC3DC9DA7}"/>
              </a:ext>
            </a:extLst>
          </p:cNvPr>
          <p:cNvCxnSpPr>
            <a:cxnSpLocks/>
          </p:cNvCxnSpPr>
          <p:nvPr/>
        </p:nvCxnSpPr>
        <p:spPr>
          <a:xfrm>
            <a:off x="8308651" y="4505048"/>
            <a:ext cx="477840" cy="0"/>
          </a:xfrm>
          <a:prstGeom prst="line">
            <a:avLst/>
          </a:prstGeom>
          <a:ln w="3175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E09B540F-6625-6A58-7B47-282CD0D84D09}"/>
              </a:ext>
            </a:extLst>
          </p:cNvPr>
          <p:cNvSpPr txBox="1"/>
          <p:nvPr/>
        </p:nvSpPr>
        <p:spPr>
          <a:xfrm>
            <a:off x="8273457" y="456613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8AD9D371-1C87-C463-1106-A7D6AA5DF527}"/>
              </a:ext>
            </a:extLst>
          </p:cNvPr>
          <p:cNvSpPr/>
          <p:nvPr/>
        </p:nvSpPr>
        <p:spPr>
          <a:xfrm>
            <a:off x="1085443" y="1827585"/>
            <a:ext cx="10014627" cy="246221"/>
          </a:xfrm>
          <a:prstGeom prst="roundRect">
            <a:avLst>
              <a:gd name="adj" fmla="val 50000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타원 109">
            <a:extLst>
              <a:ext uri="{FF2B5EF4-FFF2-40B4-BE49-F238E27FC236}">
                <a16:creationId xmlns:a16="http://schemas.microsoft.com/office/drawing/2014/main" id="{1DE8495B-A8CA-AEB8-62B5-EB8DEAFBD142}"/>
              </a:ext>
            </a:extLst>
          </p:cNvPr>
          <p:cNvSpPr/>
          <p:nvPr/>
        </p:nvSpPr>
        <p:spPr>
          <a:xfrm>
            <a:off x="2443878" y="1874690"/>
            <a:ext cx="164024" cy="16402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타원 110">
            <a:extLst>
              <a:ext uri="{FF2B5EF4-FFF2-40B4-BE49-F238E27FC236}">
                <a16:creationId xmlns:a16="http://schemas.microsoft.com/office/drawing/2014/main" id="{4F973116-2982-BD2E-5CD9-2CE5CA248FE6}"/>
              </a:ext>
            </a:extLst>
          </p:cNvPr>
          <p:cNvSpPr/>
          <p:nvPr/>
        </p:nvSpPr>
        <p:spPr>
          <a:xfrm>
            <a:off x="6010744" y="1874690"/>
            <a:ext cx="164024" cy="16402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타원 111">
            <a:extLst>
              <a:ext uri="{FF2B5EF4-FFF2-40B4-BE49-F238E27FC236}">
                <a16:creationId xmlns:a16="http://schemas.microsoft.com/office/drawing/2014/main" id="{28D9F411-7046-F653-B233-DB49A5743186}"/>
              </a:ext>
            </a:extLst>
          </p:cNvPr>
          <p:cNvSpPr/>
          <p:nvPr/>
        </p:nvSpPr>
        <p:spPr>
          <a:xfrm>
            <a:off x="9587151" y="1874690"/>
            <a:ext cx="164024" cy="16402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4" name="직선 연결선 113">
            <a:extLst>
              <a:ext uri="{FF2B5EF4-FFF2-40B4-BE49-F238E27FC236}">
                <a16:creationId xmlns:a16="http://schemas.microsoft.com/office/drawing/2014/main" id="{43997A00-8306-AB26-8EB4-DA2B81629280}"/>
              </a:ext>
            </a:extLst>
          </p:cNvPr>
          <p:cNvCxnSpPr/>
          <p:nvPr/>
        </p:nvCxnSpPr>
        <p:spPr>
          <a:xfrm>
            <a:off x="2526485" y="1980032"/>
            <a:ext cx="0" cy="732762"/>
          </a:xfrm>
          <a:prstGeom prst="line">
            <a:avLst/>
          </a:prstGeom>
          <a:ln w="12700"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직선 연결선 114">
            <a:extLst>
              <a:ext uri="{FF2B5EF4-FFF2-40B4-BE49-F238E27FC236}">
                <a16:creationId xmlns:a16="http://schemas.microsoft.com/office/drawing/2014/main" id="{7BD51195-360A-64D6-17CA-CD4B6E816819}"/>
              </a:ext>
            </a:extLst>
          </p:cNvPr>
          <p:cNvCxnSpPr/>
          <p:nvPr/>
        </p:nvCxnSpPr>
        <p:spPr>
          <a:xfrm>
            <a:off x="6088857" y="1980032"/>
            <a:ext cx="0" cy="732762"/>
          </a:xfrm>
          <a:prstGeom prst="line">
            <a:avLst/>
          </a:prstGeom>
          <a:ln w="12700"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직선 연결선 115">
            <a:extLst>
              <a:ext uri="{FF2B5EF4-FFF2-40B4-BE49-F238E27FC236}">
                <a16:creationId xmlns:a16="http://schemas.microsoft.com/office/drawing/2014/main" id="{838C9CB6-A132-CB70-5BB7-AE2CEDE69EED}"/>
              </a:ext>
            </a:extLst>
          </p:cNvPr>
          <p:cNvCxnSpPr/>
          <p:nvPr/>
        </p:nvCxnSpPr>
        <p:spPr>
          <a:xfrm>
            <a:off x="9670495" y="1980032"/>
            <a:ext cx="0" cy="732762"/>
          </a:xfrm>
          <a:prstGeom prst="line">
            <a:avLst/>
          </a:prstGeom>
          <a:ln w="12700"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그림 개체 틀 12" descr="사람, 실내, 사무실 건물, 개인용 컴퓨터이(가) 표시된 사진&#10;&#10;자동 생성된 설명">
            <a:extLst>
              <a:ext uri="{FF2B5EF4-FFF2-40B4-BE49-F238E27FC236}">
                <a16:creationId xmlns:a16="http://schemas.microsoft.com/office/drawing/2014/main" id="{601BF20E-B433-B744-CE40-35165843C46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8" r="48"/>
          <a:stretch>
            <a:fillRect/>
          </a:stretch>
        </p:blipFill>
        <p:spPr>
          <a:xfrm>
            <a:off x="1127125" y="2713038"/>
            <a:ext cx="2790825" cy="1668462"/>
          </a:xfrm>
          <a:custGeom>
            <a:avLst/>
            <a:gdLst>
              <a:gd name="connsiteX0" fmla="*/ 0 w 2791412"/>
              <a:gd name="connsiteY0" fmla="*/ 0 h 1669143"/>
              <a:gd name="connsiteX1" fmla="*/ 2791412 w 2791412"/>
              <a:gd name="connsiteY1" fmla="*/ 0 h 1669143"/>
              <a:gd name="connsiteX2" fmla="*/ 2791412 w 2791412"/>
              <a:gd name="connsiteY2" fmla="*/ 1669143 h 1669143"/>
              <a:gd name="connsiteX3" fmla="*/ 0 w 2791412"/>
              <a:gd name="connsiteY3" fmla="*/ 1669143 h 16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1412" h="1669143">
                <a:moveTo>
                  <a:pt x="0" y="0"/>
                </a:moveTo>
                <a:lnTo>
                  <a:pt x="2791412" y="0"/>
                </a:lnTo>
                <a:lnTo>
                  <a:pt x="2791412" y="1669143"/>
                </a:lnTo>
                <a:lnTo>
                  <a:pt x="0" y="1669143"/>
                </a:lnTo>
                <a:close/>
              </a:path>
            </a:pathLst>
          </a:custGeom>
        </p:spPr>
      </p:pic>
      <p:pic>
        <p:nvPicPr>
          <p:cNvPr id="14" name="그림 개체 틀 13" descr="사람, 의류, 인간의 얼굴, 헬멧이(가) 표시된 사진&#10;&#10;자동 생성된 설명">
            <a:extLst>
              <a:ext uri="{FF2B5EF4-FFF2-40B4-BE49-F238E27FC236}">
                <a16:creationId xmlns:a16="http://schemas.microsoft.com/office/drawing/2014/main" id="{F624E7B1-07A2-CE2A-86F8-55D470EEE8D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8" r="48"/>
          <a:stretch>
            <a:fillRect/>
          </a:stretch>
        </p:blipFill>
        <p:spPr>
          <a:xfrm>
            <a:off x="4700588" y="2713038"/>
            <a:ext cx="2790825" cy="1668462"/>
          </a:xfrm>
          <a:custGeom>
            <a:avLst/>
            <a:gdLst>
              <a:gd name="connsiteX0" fmla="*/ 0 w 2791412"/>
              <a:gd name="connsiteY0" fmla="*/ 0 h 1669143"/>
              <a:gd name="connsiteX1" fmla="*/ 2791412 w 2791412"/>
              <a:gd name="connsiteY1" fmla="*/ 0 h 1669143"/>
              <a:gd name="connsiteX2" fmla="*/ 2791412 w 2791412"/>
              <a:gd name="connsiteY2" fmla="*/ 1669143 h 1669143"/>
              <a:gd name="connsiteX3" fmla="*/ 0 w 2791412"/>
              <a:gd name="connsiteY3" fmla="*/ 1669143 h 16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1412" h="1669143">
                <a:moveTo>
                  <a:pt x="0" y="0"/>
                </a:moveTo>
                <a:lnTo>
                  <a:pt x="2791412" y="0"/>
                </a:lnTo>
                <a:lnTo>
                  <a:pt x="2791412" y="1669143"/>
                </a:lnTo>
                <a:lnTo>
                  <a:pt x="0" y="1669143"/>
                </a:lnTo>
                <a:close/>
              </a:path>
            </a:pathLst>
          </a:custGeom>
        </p:spPr>
      </p:pic>
      <p:pic>
        <p:nvPicPr>
          <p:cNvPr id="15" name="그림 개체 틀 14" descr="사람, 의류, 실내, 테이블이(가) 표시된 사진&#10;&#10;자동 생성된 설명">
            <a:extLst>
              <a:ext uri="{FF2B5EF4-FFF2-40B4-BE49-F238E27FC236}">
                <a16:creationId xmlns:a16="http://schemas.microsoft.com/office/drawing/2014/main" id="{D2257B5C-6F95-020E-5F98-00536D28570C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8" r="48"/>
          <a:stretch>
            <a:fillRect/>
          </a:stretch>
        </p:blipFill>
        <p:spPr>
          <a:xfrm>
            <a:off x="8274050" y="2713038"/>
            <a:ext cx="2790825" cy="1668462"/>
          </a:xfrm>
          <a:custGeom>
            <a:avLst/>
            <a:gdLst>
              <a:gd name="connsiteX0" fmla="*/ 0 w 2791412"/>
              <a:gd name="connsiteY0" fmla="*/ 0 h 1669143"/>
              <a:gd name="connsiteX1" fmla="*/ 2791412 w 2791412"/>
              <a:gd name="connsiteY1" fmla="*/ 0 h 1669143"/>
              <a:gd name="connsiteX2" fmla="*/ 2791412 w 2791412"/>
              <a:gd name="connsiteY2" fmla="*/ 1669143 h 1669143"/>
              <a:gd name="connsiteX3" fmla="*/ 0 w 2791412"/>
              <a:gd name="connsiteY3" fmla="*/ 1669143 h 16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1412" h="1669143">
                <a:moveTo>
                  <a:pt x="0" y="0"/>
                </a:moveTo>
                <a:lnTo>
                  <a:pt x="2791412" y="0"/>
                </a:lnTo>
                <a:lnTo>
                  <a:pt x="2791412" y="1669143"/>
                </a:lnTo>
                <a:lnTo>
                  <a:pt x="0" y="1669143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976837700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id="{35D908C4-DF5F-4726-9E12-F30802EFF3C2}"/>
              </a:ext>
            </a:extLst>
          </p:cNvPr>
          <p:cNvSpPr txBox="1"/>
          <p:nvPr/>
        </p:nvSpPr>
        <p:spPr>
          <a:xfrm>
            <a:off x="1085443" y="4334250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69035FC-0720-4309-885A-F2033A46577B}"/>
              </a:ext>
            </a:extLst>
          </p:cNvPr>
          <p:cNvSpPr txBox="1"/>
          <p:nvPr/>
        </p:nvSpPr>
        <p:spPr>
          <a:xfrm>
            <a:off x="1085443" y="4759140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0D3219A-820E-5898-3152-296C1336D62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B3AF88EB-6200-1A14-A681-084DC522FBC9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AAB1EE4-5893-4411-056B-53AB485B62A1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D5D5A3A-77B2-62DD-2EE8-D449200036FA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034B9F4-E993-6606-B5B6-C38D6E96BB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189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BA406B02-2ED6-59C4-8FCB-350388B7C768}"/>
              </a:ext>
            </a:extLst>
          </p:cNvPr>
          <p:cNvSpPr/>
          <p:nvPr/>
        </p:nvSpPr>
        <p:spPr>
          <a:xfrm>
            <a:off x="4400321" y="2122291"/>
            <a:ext cx="3829279" cy="2482460"/>
          </a:xfrm>
          <a:prstGeom prst="roundRect">
            <a:avLst>
              <a:gd name="adj" fmla="val 3153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77867FFC-6510-A4D4-7ADA-01D11D29837B}"/>
              </a:ext>
            </a:extLst>
          </p:cNvPr>
          <p:cNvSpPr/>
          <p:nvPr/>
        </p:nvSpPr>
        <p:spPr>
          <a:xfrm>
            <a:off x="8403771" y="2122291"/>
            <a:ext cx="3021464" cy="2482460"/>
          </a:xfrm>
          <a:prstGeom prst="roundRect">
            <a:avLst>
              <a:gd name="adj" fmla="val 3153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B8C364CD-9525-D582-838C-A82F88CDCD0C}"/>
              </a:ext>
            </a:extLst>
          </p:cNvPr>
          <p:cNvSpPr/>
          <p:nvPr/>
        </p:nvSpPr>
        <p:spPr>
          <a:xfrm>
            <a:off x="4400321" y="4753709"/>
            <a:ext cx="1623110" cy="948322"/>
          </a:xfrm>
          <a:prstGeom prst="roundRect">
            <a:avLst>
              <a:gd name="adj" fmla="val 3153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사각형: 둥근 모서리 5">
            <a:extLst>
              <a:ext uri="{FF2B5EF4-FFF2-40B4-BE49-F238E27FC236}">
                <a16:creationId xmlns:a16="http://schemas.microsoft.com/office/drawing/2014/main" id="{BB8ED8A1-DC1B-710C-7076-48E1FB580D5C}"/>
              </a:ext>
            </a:extLst>
          </p:cNvPr>
          <p:cNvSpPr/>
          <p:nvPr/>
        </p:nvSpPr>
        <p:spPr>
          <a:xfrm>
            <a:off x="6194423" y="4753708"/>
            <a:ext cx="1623109" cy="948319"/>
          </a:xfrm>
          <a:prstGeom prst="roundRect">
            <a:avLst>
              <a:gd name="adj" fmla="val 3153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76D8E20B-C67F-76B2-6D5E-395196AC0A69}"/>
              </a:ext>
            </a:extLst>
          </p:cNvPr>
          <p:cNvSpPr/>
          <p:nvPr/>
        </p:nvSpPr>
        <p:spPr>
          <a:xfrm>
            <a:off x="7988524" y="4753709"/>
            <a:ext cx="1623110" cy="948322"/>
          </a:xfrm>
          <a:prstGeom prst="roundRect">
            <a:avLst>
              <a:gd name="adj" fmla="val 3153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31D9FC0-1AFF-80F8-0052-16A029FA2070}"/>
              </a:ext>
            </a:extLst>
          </p:cNvPr>
          <p:cNvSpPr/>
          <p:nvPr/>
        </p:nvSpPr>
        <p:spPr>
          <a:xfrm>
            <a:off x="9782627" y="4753708"/>
            <a:ext cx="1623109" cy="948319"/>
          </a:xfrm>
          <a:prstGeom prst="roundRect">
            <a:avLst>
              <a:gd name="adj" fmla="val 3153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4" name="차트 23">
            <a:extLst>
              <a:ext uri="{FF2B5EF4-FFF2-40B4-BE49-F238E27FC236}">
                <a16:creationId xmlns:a16="http://schemas.microsoft.com/office/drawing/2014/main" id="{670F89D4-46C7-20B6-B910-A2503507C5B3}"/>
              </a:ext>
            </a:extLst>
          </p:cNvPr>
          <p:cNvGraphicFramePr/>
          <p:nvPr/>
        </p:nvGraphicFramePr>
        <p:xfrm>
          <a:off x="4568598" y="2251942"/>
          <a:ext cx="3492724" cy="23285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" name="TextBox 27">
            <a:extLst>
              <a:ext uri="{FF2B5EF4-FFF2-40B4-BE49-F238E27FC236}">
                <a16:creationId xmlns:a16="http://schemas.microsoft.com/office/drawing/2014/main" id="{6EBB94BB-9BB2-A83B-8B6F-149680B5E2B1}"/>
              </a:ext>
            </a:extLst>
          </p:cNvPr>
          <p:cNvSpPr txBox="1"/>
          <p:nvPr/>
        </p:nvSpPr>
        <p:spPr>
          <a:xfrm>
            <a:off x="4907118" y="4949317"/>
            <a:ext cx="623568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키워드 입력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F97215F-438F-FEB1-3062-BA386AB8997F}"/>
              </a:ext>
            </a:extLst>
          </p:cNvPr>
          <p:cNvSpPr txBox="1"/>
          <p:nvPr/>
        </p:nvSpPr>
        <p:spPr>
          <a:xfrm>
            <a:off x="4861434" y="5149446"/>
            <a:ext cx="714939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80%</a:t>
            </a:r>
            <a:endParaRPr lang="ko-KR" altLang="en-US" sz="2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D19C35A-DA2F-711F-0C65-F24542C71631}"/>
              </a:ext>
            </a:extLst>
          </p:cNvPr>
          <p:cNvSpPr txBox="1"/>
          <p:nvPr/>
        </p:nvSpPr>
        <p:spPr>
          <a:xfrm>
            <a:off x="6694191" y="4949317"/>
            <a:ext cx="623568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키워드 입력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7D7B478-A5B8-86EF-3E8A-455EB01179E1}"/>
              </a:ext>
            </a:extLst>
          </p:cNvPr>
          <p:cNvSpPr txBox="1"/>
          <p:nvPr/>
        </p:nvSpPr>
        <p:spPr>
          <a:xfrm>
            <a:off x="6404854" y="5149446"/>
            <a:ext cx="1202252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6,200</a:t>
            </a:r>
            <a:r>
              <a:rPr lang="ko-KR" altLang="en-US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명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4652C3B-FA09-42DD-0DE8-11F5E4027E15}"/>
              </a:ext>
            </a:extLst>
          </p:cNvPr>
          <p:cNvSpPr txBox="1"/>
          <p:nvPr/>
        </p:nvSpPr>
        <p:spPr>
          <a:xfrm>
            <a:off x="8488294" y="4949317"/>
            <a:ext cx="623568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키워드 입력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1F1AC19-DE48-3245-B500-761ED41A548D}"/>
              </a:ext>
            </a:extLst>
          </p:cNvPr>
          <p:cNvSpPr txBox="1"/>
          <p:nvPr/>
        </p:nvSpPr>
        <p:spPr>
          <a:xfrm>
            <a:off x="8340819" y="5149446"/>
            <a:ext cx="918521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400</a:t>
            </a:r>
            <a:r>
              <a:rPr lang="ko-KR" altLang="en-US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억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5C5338-6A08-6723-4115-824064D7B2FA}"/>
              </a:ext>
            </a:extLst>
          </p:cNvPr>
          <p:cNvSpPr txBox="1"/>
          <p:nvPr/>
        </p:nvSpPr>
        <p:spPr>
          <a:xfrm>
            <a:off x="10272807" y="4949317"/>
            <a:ext cx="623568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키워드 입력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634E393-C360-3863-95AD-09C1CF550852}"/>
              </a:ext>
            </a:extLst>
          </p:cNvPr>
          <p:cNvSpPr txBox="1"/>
          <p:nvPr/>
        </p:nvSpPr>
        <p:spPr>
          <a:xfrm>
            <a:off x="10340134" y="5149446"/>
            <a:ext cx="488916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</a:t>
            </a:r>
            <a:r>
              <a:rPr lang="ko-KR" altLang="en-US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배</a:t>
            </a:r>
          </a:p>
        </p:txBody>
      </p:sp>
      <p:graphicFrame>
        <p:nvGraphicFramePr>
          <p:cNvPr id="40" name="차트 39">
            <a:extLst>
              <a:ext uri="{FF2B5EF4-FFF2-40B4-BE49-F238E27FC236}">
                <a16:creationId xmlns:a16="http://schemas.microsoft.com/office/drawing/2014/main" id="{14339A6A-7C0B-F138-5D2A-AD7760A49425}"/>
              </a:ext>
            </a:extLst>
          </p:cNvPr>
          <p:cNvGraphicFramePr/>
          <p:nvPr/>
        </p:nvGraphicFramePr>
        <p:xfrm>
          <a:off x="7914108" y="2251942"/>
          <a:ext cx="4000790" cy="2215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사각형: 둥근 위쪽 모서리 8">
            <a:extLst>
              <a:ext uri="{FF2B5EF4-FFF2-40B4-BE49-F238E27FC236}">
                <a16:creationId xmlns:a16="http://schemas.microsoft.com/office/drawing/2014/main" id="{9821CB57-6296-FF00-EAB8-74C9230B844F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1154B65-AAE9-DF8E-C882-D84CD64F7010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2109896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실내, 사람, 사무용품, 컴퓨터이(가) 표시된 사진&#10;&#10;자동 생성된 설명">
            <a:extLst>
              <a:ext uri="{FF2B5EF4-FFF2-40B4-BE49-F238E27FC236}">
                <a16:creationId xmlns:a16="http://schemas.microsoft.com/office/drawing/2014/main" id="{BB56DD68-EA6D-FC5E-A02E-48F0FBDB986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806" y="0"/>
            <a:ext cx="12188389" cy="6858000"/>
          </a:xfrm>
          <a:custGeom>
            <a:avLst/>
            <a:gdLst>
              <a:gd name="connsiteX0" fmla="*/ 0 w 12188389"/>
              <a:gd name="connsiteY0" fmla="*/ 0 h 6858000"/>
              <a:gd name="connsiteX1" fmla="*/ 12188389 w 12188389"/>
              <a:gd name="connsiteY1" fmla="*/ 0 h 6858000"/>
              <a:gd name="connsiteX2" fmla="*/ 12188389 w 12188389"/>
              <a:gd name="connsiteY2" fmla="*/ 6858000 h 6858000"/>
              <a:gd name="connsiteX3" fmla="*/ 0 w 1218838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88389" h="6858000">
                <a:moveTo>
                  <a:pt x="0" y="0"/>
                </a:moveTo>
                <a:lnTo>
                  <a:pt x="12188389" y="0"/>
                </a:lnTo>
                <a:lnTo>
                  <a:pt x="1218838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E96E26C1-2F8D-414F-944F-E7FDE78AC29C}"/>
              </a:ext>
            </a:extLst>
          </p:cNvPr>
          <p:cNvSpPr/>
          <p:nvPr/>
        </p:nvSpPr>
        <p:spPr>
          <a:xfrm>
            <a:off x="0" y="-1"/>
            <a:ext cx="12192000" cy="4818744"/>
          </a:xfrm>
          <a:prstGeom prst="rect">
            <a:avLst/>
          </a:prstGeom>
          <a:solidFill>
            <a:schemeClr val="accent3">
              <a:alpha val="8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BDD7B72-5EDA-40CA-9D44-95219FAF23B8}"/>
              </a:ext>
            </a:extLst>
          </p:cNvPr>
          <p:cNvSpPr txBox="1"/>
          <p:nvPr/>
        </p:nvSpPr>
        <p:spPr>
          <a:xfrm>
            <a:off x="3658795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8FC651-9980-4373-889C-BA7932981C00}"/>
              </a:ext>
            </a:extLst>
          </p:cNvPr>
          <p:cNvSpPr txBox="1"/>
          <p:nvPr/>
        </p:nvSpPr>
        <p:spPr>
          <a:xfrm>
            <a:off x="5121375" y="1611707"/>
            <a:ext cx="194925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중요 텍스트를 입력해주세요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138772D-9E2D-4A46-9083-6D0022F41665}"/>
              </a:ext>
            </a:extLst>
          </p:cNvPr>
          <p:cNvSpPr txBox="1"/>
          <p:nvPr/>
        </p:nvSpPr>
        <p:spPr>
          <a:xfrm>
            <a:off x="2863273" y="2413027"/>
            <a:ext cx="646545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618AAD5-CD6C-4A50-B432-60CECFABE5DF}"/>
              </a:ext>
            </a:extLst>
          </p:cNvPr>
          <p:cNvSpPr txBox="1"/>
          <p:nvPr/>
        </p:nvSpPr>
        <p:spPr>
          <a:xfrm>
            <a:off x="2863273" y="3187727"/>
            <a:ext cx="646545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그리고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외주 제작 업체 ‘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피빈스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디자인’도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운영 중입니다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760675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FE2E5E95-5233-8C66-ECF7-5EC3ED61D770}"/>
              </a:ext>
            </a:extLst>
          </p:cNvPr>
          <p:cNvSpPr/>
          <p:nvPr/>
        </p:nvSpPr>
        <p:spPr>
          <a:xfrm>
            <a:off x="7122781" y="1646218"/>
            <a:ext cx="3251938" cy="6743650"/>
          </a:xfrm>
          <a:prstGeom prst="roundRect">
            <a:avLst>
              <a:gd name="adj" fmla="val 837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Google Shape;859;p43">
            <a:extLst>
              <a:ext uri="{FF2B5EF4-FFF2-40B4-BE49-F238E27FC236}">
                <a16:creationId xmlns:a16="http://schemas.microsoft.com/office/drawing/2014/main" id="{6F6F2D93-467C-5A58-670D-B4A514B77824}"/>
              </a:ext>
            </a:extLst>
          </p:cNvPr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80411" y="1534680"/>
            <a:ext cx="3536678" cy="7138174"/>
          </a:xfrm>
          <a:prstGeom prst="rect">
            <a:avLst/>
          </a:prstGeom>
          <a:noFill/>
          <a:ln>
            <a:noFill/>
          </a:ln>
        </p:spPr>
      </p:pic>
      <p:sp>
        <p:nvSpPr>
          <p:cNvPr id="50" name="자유형: 도형 49">
            <a:extLst>
              <a:ext uri="{FF2B5EF4-FFF2-40B4-BE49-F238E27FC236}">
                <a16:creationId xmlns:a16="http://schemas.microsoft.com/office/drawing/2014/main" id="{8EF28F8C-4DA8-668A-09DD-BA965A31CE2F}"/>
              </a:ext>
            </a:extLst>
          </p:cNvPr>
          <p:cNvSpPr/>
          <p:nvPr/>
        </p:nvSpPr>
        <p:spPr>
          <a:xfrm>
            <a:off x="1668602" y="2337217"/>
            <a:ext cx="4427398" cy="1034151"/>
          </a:xfrm>
          <a:custGeom>
            <a:avLst/>
            <a:gdLst>
              <a:gd name="connsiteX0" fmla="*/ 0 w 4669611"/>
              <a:gd name="connsiteY0" fmla="*/ 550503 h 1148668"/>
              <a:gd name="connsiteX1" fmla="*/ 0 w 4669611"/>
              <a:gd name="connsiteY1" fmla="*/ 550504 h 1148668"/>
              <a:gd name="connsiteX2" fmla="*/ 0 w 4669611"/>
              <a:gd name="connsiteY2" fmla="*/ 550504 h 1148668"/>
              <a:gd name="connsiteX3" fmla="*/ 550504 w 4669611"/>
              <a:gd name="connsiteY3" fmla="*/ 0 h 1148668"/>
              <a:gd name="connsiteX4" fmla="*/ 4119107 w 4669611"/>
              <a:gd name="connsiteY4" fmla="*/ 0 h 1148668"/>
              <a:gd name="connsiteX5" fmla="*/ 4669611 w 4669611"/>
              <a:gd name="connsiteY5" fmla="*/ 550504 h 1148668"/>
              <a:gd name="connsiteX6" fmla="*/ 4669610 w 4669611"/>
              <a:gd name="connsiteY6" fmla="*/ 550504 h 1148668"/>
              <a:gd name="connsiteX7" fmla="*/ 4508371 w 4669611"/>
              <a:gd name="connsiteY7" fmla="*/ 939769 h 1148668"/>
              <a:gd name="connsiteX8" fmla="*/ 4436743 w 4669611"/>
              <a:gd name="connsiteY8" fmla="*/ 998868 h 1148668"/>
              <a:gd name="connsiteX9" fmla="*/ 4469670 w 4669611"/>
              <a:gd name="connsiteY9" fmla="*/ 1028791 h 1148668"/>
              <a:gd name="connsiteX10" fmla="*/ 4662039 w 4669611"/>
              <a:gd name="connsiteY10" fmla="*/ 1106793 h 1148668"/>
              <a:gd name="connsiteX11" fmla="*/ 4662040 w 4669611"/>
              <a:gd name="connsiteY11" fmla="*/ 1106795 h 1148668"/>
              <a:gd name="connsiteX12" fmla="*/ 4318564 w 4669611"/>
              <a:gd name="connsiteY12" fmla="*/ 1106359 h 1148668"/>
              <a:gd name="connsiteX13" fmla="*/ 4273368 w 4669611"/>
              <a:gd name="connsiteY13" fmla="*/ 1076378 h 1148668"/>
              <a:gd name="connsiteX14" fmla="*/ 4230052 w 4669611"/>
              <a:gd name="connsiteY14" fmla="*/ 1089824 h 1148668"/>
              <a:gd name="connsiteX15" fmla="*/ 4119106 w 4669611"/>
              <a:gd name="connsiteY15" fmla="*/ 1101008 h 1148668"/>
              <a:gd name="connsiteX16" fmla="*/ 550504 w 4669611"/>
              <a:gd name="connsiteY16" fmla="*/ 1101007 h 1148668"/>
              <a:gd name="connsiteX17" fmla="*/ 11185 w 4669611"/>
              <a:gd name="connsiteY17" fmla="*/ 661449 h 1148668"/>
              <a:gd name="connsiteX18" fmla="*/ 0 w 4669611"/>
              <a:gd name="connsiteY18" fmla="*/ 550504 h 1148668"/>
              <a:gd name="connsiteX19" fmla="*/ 11185 w 4669611"/>
              <a:gd name="connsiteY19" fmla="*/ 439559 h 1148668"/>
              <a:gd name="connsiteX20" fmla="*/ 550504 w 4669611"/>
              <a:gd name="connsiteY20" fmla="*/ 0 h 114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669611" h="1148668">
                <a:moveTo>
                  <a:pt x="0" y="550503"/>
                </a:moveTo>
                <a:lnTo>
                  <a:pt x="0" y="550504"/>
                </a:lnTo>
                <a:lnTo>
                  <a:pt x="0" y="550504"/>
                </a:lnTo>
                <a:close/>
                <a:moveTo>
                  <a:pt x="550504" y="0"/>
                </a:moveTo>
                <a:lnTo>
                  <a:pt x="4119107" y="0"/>
                </a:lnTo>
                <a:cubicBezTo>
                  <a:pt x="4423142" y="0"/>
                  <a:pt x="4669611" y="246469"/>
                  <a:pt x="4669611" y="550504"/>
                </a:cubicBezTo>
                <a:lnTo>
                  <a:pt x="4669610" y="550504"/>
                </a:lnTo>
                <a:cubicBezTo>
                  <a:pt x="4669610" y="702522"/>
                  <a:pt x="4607993" y="840148"/>
                  <a:pt x="4508371" y="939769"/>
                </a:cubicBezTo>
                <a:lnTo>
                  <a:pt x="4436743" y="998868"/>
                </a:lnTo>
                <a:lnTo>
                  <a:pt x="4469670" y="1028791"/>
                </a:lnTo>
                <a:cubicBezTo>
                  <a:pt x="4525619" y="1068729"/>
                  <a:pt x="4591259" y="1095813"/>
                  <a:pt x="4662039" y="1106793"/>
                </a:cubicBezTo>
                <a:lnTo>
                  <a:pt x="4662040" y="1106795"/>
                </a:lnTo>
                <a:cubicBezTo>
                  <a:pt x="4548930" y="1164829"/>
                  <a:pt x="4420743" y="1160520"/>
                  <a:pt x="4318564" y="1106359"/>
                </a:cubicBezTo>
                <a:lnTo>
                  <a:pt x="4273368" y="1076378"/>
                </a:lnTo>
                <a:lnTo>
                  <a:pt x="4230052" y="1089824"/>
                </a:lnTo>
                <a:cubicBezTo>
                  <a:pt x="4194216" y="1097157"/>
                  <a:pt x="4157111" y="1101008"/>
                  <a:pt x="4119106" y="1101008"/>
                </a:cubicBezTo>
                <a:lnTo>
                  <a:pt x="550504" y="1101007"/>
                </a:lnTo>
                <a:cubicBezTo>
                  <a:pt x="284474" y="1101007"/>
                  <a:pt x="62517" y="912304"/>
                  <a:pt x="11185" y="661449"/>
                </a:cubicBezTo>
                <a:lnTo>
                  <a:pt x="0" y="550504"/>
                </a:lnTo>
                <a:lnTo>
                  <a:pt x="11185" y="439559"/>
                </a:lnTo>
                <a:cubicBezTo>
                  <a:pt x="62517" y="188703"/>
                  <a:pt x="284474" y="0"/>
                  <a:pt x="5505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016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6124332-5B5A-CCCD-38D8-D407B4AC3612}"/>
              </a:ext>
            </a:extLst>
          </p:cNvPr>
          <p:cNvSpPr txBox="1"/>
          <p:nvPr/>
        </p:nvSpPr>
        <p:spPr>
          <a:xfrm>
            <a:off x="2624836" y="2710289"/>
            <a:ext cx="326630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그림 3" descr="이모티콘, 스마일리, 만화 영화이(가) 표시된 사진&#10;&#10;자동 생성된 설명">
            <a:extLst>
              <a:ext uri="{FF2B5EF4-FFF2-40B4-BE49-F238E27FC236}">
                <a16:creationId xmlns:a16="http://schemas.microsoft.com/office/drawing/2014/main" id="{6E6247B5-4ED5-9061-FAD8-D34DD1BB5FE5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25014" y="2746391"/>
            <a:ext cx="2247883" cy="224788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190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F1B42C1E-0C02-4EBD-D57D-79C68685E1EE}"/>
              </a:ext>
            </a:extLst>
          </p:cNvPr>
          <p:cNvGrpSpPr/>
          <p:nvPr/>
        </p:nvGrpSpPr>
        <p:grpSpPr>
          <a:xfrm>
            <a:off x="1810303" y="2483723"/>
            <a:ext cx="692166" cy="691612"/>
            <a:chOff x="899294" y="2411737"/>
            <a:chExt cx="1018342" cy="1017526"/>
          </a:xfrm>
        </p:grpSpPr>
        <p:sp>
          <p:nvSpPr>
            <p:cNvPr id="41" name="타원 40">
              <a:extLst>
                <a:ext uri="{FF2B5EF4-FFF2-40B4-BE49-F238E27FC236}">
                  <a16:creationId xmlns:a16="http://schemas.microsoft.com/office/drawing/2014/main" id="{023E08A1-EC65-E42C-1FF0-78751BDFA118}"/>
                </a:ext>
              </a:extLst>
            </p:cNvPr>
            <p:cNvSpPr/>
            <p:nvPr/>
          </p:nvSpPr>
          <p:spPr>
            <a:xfrm>
              <a:off x="900110" y="2411737"/>
              <a:ext cx="1017526" cy="1017526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2" name="그래픽 41" descr="사용자 단색으로 채워진">
              <a:extLst>
                <a:ext uri="{FF2B5EF4-FFF2-40B4-BE49-F238E27FC236}">
                  <a16:creationId xmlns:a16="http://schemas.microsoft.com/office/drawing/2014/main" id="{F0AAFAF0-0839-05AF-B8BD-E861AD8DD2D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 l="7463" r="6818" b="16134"/>
            <a:stretch>
              <a:fillRect/>
            </a:stretch>
          </p:blipFill>
          <p:spPr>
            <a:xfrm>
              <a:off x="899294" y="2433476"/>
              <a:ext cx="1017526" cy="995524"/>
            </a:xfrm>
            <a:custGeom>
              <a:avLst/>
              <a:gdLst>
                <a:gd name="connsiteX0" fmla="*/ 368649 w 1017526"/>
                <a:gd name="connsiteY0" fmla="*/ 0 h 995524"/>
                <a:gd name="connsiteX1" fmla="*/ 648877 w 1017526"/>
                <a:gd name="connsiteY1" fmla="*/ 0 h 995524"/>
                <a:gd name="connsiteX2" fmla="*/ 706797 w 1017526"/>
                <a:gd name="connsiteY2" fmla="*/ 17979 h 995524"/>
                <a:gd name="connsiteX3" fmla="*/ 1017526 w 1017526"/>
                <a:gd name="connsiteY3" fmla="*/ 486761 h 995524"/>
                <a:gd name="connsiteX4" fmla="*/ 508763 w 1017526"/>
                <a:gd name="connsiteY4" fmla="*/ 995524 h 995524"/>
                <a:gd name="connsiteX5" fmla="*/ 0 w 1017526"/>
                <a:gd name="connsiteY5" fmla="*/ 486761 h 995524"/>
                <a:gd name="connsiteX6" fmla="*/ 310730 w 1017526"/>
                <a:gd name="connsiteY6" fmla="*/ 17979 h 99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526" h="995524">
                  <a:moveTo>
                    <a:pt x="368649" y="0"/>
                  </a:moveTo>
                  <a:lnTo>
                    <a:pt x="648877" y="0"/>
                  </a:lnTo>
                  <a:lnTo>
                    <a:pt x="706797" y="17979"/>
                  </a:lnTo>
                  <a:cubicBezTo>
                    <a:pt x="889399" y="95214"/>
                    <a:pt x="1017526" y="276025"/>
                    <a:pt x="1017526" y="486761"/>
                  </a:cubicBezTo>
                  <a:cubicBezTo>
                    <a:pt x="1017526" y="767743"/>
                    <a:pt x="789745" y="995524"/>
                    <a:pt x="508763" y="995524"/>
                  </a:cubicBezTo>
                  <a:cubicBezTo>
                    <a:pt x="227781" y="995524"/>
                    <a:pt x="0" y="767743"/>
                    <a:pt x="0" y="486761"/>
                  </a:cubicBezTo>
                  <a:cubicBezTo>
                    <a:pt x="0" y="276025"/>
                    <a:pt x="128127" y="95214"/>
                    <a:pt x="310730" y="17979"/>
                  </a:cubicBezTo>
                  <a:close/>
                </a:path>
              </a:pathLst>
            </a:custGeom>
          </p:spPr>
        </p:pic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2B6D0495-1021-8200-FAAB-5C53DEC56BFC}"/>
              </a:ext>
            </a:extLst>
          </p:cNvPr>
          <p:cNvSpPr txBox="1"/>
          <p:nvPr/>
        </p:nvSpPr>
        <p:spPr>
          <a:xfrm>
            <a:off x="2637391" y="2465489"/>
            <a:ext cx="81753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1" name="자유형: 도형 50">
            <a:extLst>
              <a:ext uri="{FF2B5EF4-FFF2-40B4-BE49-F238E27FC236}">
                <a16:creationId xmlns:a16="http://schemas.microsoft.com/office/drawing/2014/main" id="{CE5C9500-A3A8-5295-7CFA-42898DA27F3B}"/>
              </a:ext>
            </a:extLst>
          </p:cNvPr>
          <p:cNvSpPr/>
          <p:nvPr/>
        </p:nvSpPr>
        <p:spPr>
          <a:xfrm>
            <a:off x="1668602" y="3537038"/>
            <a:ext cx="4427398" cy="1034151"/>
          </a:xfrm>
          <a:custGeom>
            <a:avLst/>
            <a:gdLst>
              <a:gd name="connsiteX0" fmla="*/ 0 w 4669611"/>
              <a:gd name="connsiteY0" fmla="*/ 550503 h 1148668"/>
              <a:gd name="connsiteX1" fmla="*/ 0 w 4669611"/>
              <a:gd name="connsiteY1" fmla="*/ 550504 h 1148668"/>
              <a:gd name="connsiteX2" fmla="*/ 0 w 4669611"/>
              <a:gd name="connsiteY2" fmla="*/ 550504 h 1148668"/>
              <a:gd name="connsiteX3" fmla="*/ 550504 w 4669611"/>
              <a:gd name="connsiteY3" fmla="*/ 0 h 1148668"/>
              <a:gd name="connsiteX4" fmla="*/ 4119107 w 4669611"/>
              <a:gd name="connsiteY4" fmla="*/ 0 h 1148668"/>
              <a:gd name="connsiteX5" fmla="*/ 4669611 w 4669611"/>
              <a:gd name="connsiteY5" fmla="*/ 550504 h 1148668"/>
              <a:gd name="connsiteX6" fmla="*/ 4669610 w 4669611"/>
              <a:gd name="connsiteY6" fmla="*/ 550504 h 1148668"/>
              <a:gd name="connsiteX7" fmla="*/ 4508371 w 4669611"/>
              <a:gd name="connsiteY7" fmla="*/ 939769 h 1148668"/>
              <a:gd name="connsiteX8" fmla="*/ 4436743 w 4669611"/>
              <a:gd name="connsiteY8" fmla="*/ 998868 h 1148668"/>
              <a:gd name="connsiteX9" fmla="*/ 4469670 w 4669611"/>
              <a:gd name="connsiteY9" fmla="*/ 1028791 h 1148668"/>
              <a:gd name="connsiteX10" fmla="*/ 4662039 w 4669611"/>
              <a:gd name="connsiteY10" fmla="*/ 1106793 h 1148668"/>
              <a:gd name="connsiteX11" fmla="*/ 4662040 w 4669611"/>
              <a:gd name="connsiteY11" fmla="*/ 1106795 h 1148668"/>
              <a:gd name="connsiteX12" fmla="*/ 4318564 w 4669611"/>
              <a:gd name="connsiteY12" fmla="*/ 1106359 h 1148668"/>
              <a:gd name="connsiteX13" fmla="*/ 4273368 w 4669611"/>
              <a:gd name="connsiteY13" fmla="*/ 1076378 h 1148668"/>
              <a:gd name="connsiteX14" fmla="*/ 4230052 w 4669611"/>
              <a:gd name="connsiteY14" fmla="*/ 1089824 h 1148668"/>
              <a:gd name="connsiteX15" fmla="*/ 4119106 w 4669611"/>
              <a:gd name="connsiteY15" fmla="*/ 1101008 h 1148668"/>
              <a:gd name="connsiteX16" fmla="*/ 550504 w 4669611"/>
              <a:gd name="connsiteY16" fmla="*/ 1101007 h 1148668"/>
              <a:gd name="connsiteX17" fmla="*/ 11185 w 4669611"/>
              <a:gd name="connsiteY17" fmla="*/ 661449 h 1148668"/>
              <a:gd name="connsiteX18" fmla="*/ 0 w 4669611"/>
              <a:gd name="connsiteY18" fmla="*/ 550504 h 1148668"/>
              <a:gd name="connsiteX19" fmla="*/ 11185 w 4669611"/>
              <a:gd name="connsiteY19" fmla="*/ 439559 h 1148668"/>
              <a:gd name="connsiteX20" fmla="*/ 550504 w 4669611"/>
              <a:gd name="connsiteY20" fmla="*/ 0 h 114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669611" h="1148668">
                <a:moveTo>
                  <a:pt x="0" y="550503"/>
                </a:moveTo>
                <a:lnTo>
                  <a:pt x="0" y="550504"/>
                </a:lnTo>
                <a:lnTo>
                  <a:pt x="0" y="550504"/>
                </a:lnTo>
                <a:close/>
                <a:moveTo>
                  <a:pt x="550504" y="0"/>
                </a:moveTo>
                <a:lnTo>
                  <a:pt x="4119107" y="0"/>
                </a:lnTo>
                <a:cubicBezTo>
                  <a:pt x="4423142" y="0"/>
                  <a:pt x="4669611" y="246469"/>
                  <a:pt x="4669611" y="550504"/>
                </a:cubicBezTo>
                <a:lnTo>
                  <a:pt x="4669610" y="550504"/>
                </a:lnTo>
                <a:cubicBezTo>
                  <a:pt x="4669610" y="702522"/>
                  <a:pt x="4607993" y="840148"/>
                  <a:pt x="4508371" y="939769"/>
                </a:cubicBezTo>
                <a:lnTo>
                  <a:pt x="4436743" y="998868"/>
                </a:lnTo>
                <a:lnTo>
                  <a:pt x="4469670" y="1028791"/>
                </a:lnTo>
                <a:cubicBezTo>
                  <a:pt x="4525619" y="1068729"/>
                  <a:pt x="4591259" y="1095813"/>
                  <a:pt x="4662039" y="1106793"/>
                </a:cubicBezTo>
                <a:lnTo>
                  <a:pt x="4662040" y="1106795"/>
                </a:lnTo>
                <a:cubicBezTo>
                  <a:pt x="4548930" y="1164829"/>
                  <a:pt x="4420743" y="1160520"/>
                  <a:pt x="4318564" y="1106359"/>
                </a:cubicBezTo>
                <a:lnTo>
                  <a:pt x="4273368" y="1076378"/>
                </a:lnTo>
                <a:lnTo>
                  <a:pt x="4230052" y="1089824"/>
                </a:lnTo>
                <a:cubicBezTo>
                  <a:pt x="4194216" y="1097157"/>
                  <a:pt x="4157111" y="1101008"/>
                  <a:pt x="4119106" y="1101008"/>
                </a:cubicBezTo>
                <a:lnTo>
                  <a:pt x="550504" y="1101007"/>
                </a:lnTo>
                <a:cubicBezTo>
                  <a:pt x="284474" y="1101007"/>
                  <a:pt x="62517" y="912304"/>
                  <a:pt x="11185" y="661449"/>
                </a:cubicBezTo>
                <a:lnTo>
                  <a:pt x="0" y="550504"/>
                </a:lnTo>
                <a:lnTo>
                  <a:pt x="11185" y="439559"/>
                </a:lnTo>
                <a:cubicBezTo>
                  <a:pt x="62517" y="188703"/>
                  <a:pt x="284474" y="0"/>
                  <a:pt x="5505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1016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814F3CB-B137-BE40-41F2-8CF28738A144}"/>
              </a:ext>
            </a:extLst>
          </p:cNvPr>
          <p:cNvSpPr txBox="1"/>
          <p:nvPr/>
        </p:nvSpPr>
        <p:spPr>
          <a:xfrm>
            <a:off x="2624836" y="3910110"/>
            <a:ext cx="326630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</a:t>
            </a:r>
            <a:r>
              <a:rPr lang="ko-KR" altLang="en-US" err="1">
                <a:solidFill>
                  <a:schemeClr val="accent1"/>
                </a:solidFill>
              </a:rPr>
              <a:t>피피티입니다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  <a:r>
              <a:rPr lang="ko-KR" altLang="en-US">
                <a:solidFill>
                  <a:schemeClr val="accent1"/>
                </a:solidFill>
              </a:rPr>
              <a:t> </a:t>
            </a:r>
            <a:r>
              <a:rPr lang="en-US" altLang="ko-KR">
                <a:solidFill>
                  <a:schemeClr val="accent1"/>
                </a:solidFill>
              </a:rPr>
              <a:t> </a:t>
            </a: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B6D2288C-107D-29D5-9992-8C4FB3EE30F5}"/>
              </a:ext>
            </a:extLst>
          </p:cNvPr>
          <p:cNvGrpSpPr/>
          <p:nvPr/>
        </p:nvGrpSpPr>
        <p:grpSpPr>
          <a:xfrm>
            <a:off x="1810303" y="3683544"/>
            <a:ext cx="692166" cy="697783"/>
            <a:chOff x="899294" y="2411737"/>
            <a:chExt cx="1018342" cy="1026605"/>
          </a:xfrm>
        </p:grpSpPr>
        <p:sp>
          <p:nvSpPr>
            <p:cNvPr id="54" name="타원 53">
              <a:extLst>
                <a:ext uri="{FF2B5EF4-FFF2-40B4-BE49-F238E27FC236}">
                  <a16:creationId xmlns:a16="http://schemas.microsoft.com/office/drawing/2014/main" id="{20311706-D095-9B04-D356-3B65DB12DF6A}"/>
                </a:ext>
              </a:extLst>
            </p:cNvPr>
            <p:cNvSpPr/>
            <p:nvPr/>
          </p:nvSpPr>
          <p:spPr>
            <a:xfrm>
              <a:off x="900110" y="2411737"/>
              <a:ext cx="1017526" cy="1017526"/>
            </a:xfrm>
            <a:prstGeom prst="ellipse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55" name="그래픽 54" descr="사용자 단색으로 채워진">
              <a:extLst>
                <a:ext uri="{FF2B5EF4-FFF2-40B4-BE49-F238E27FC236}">
                  <a16:creationId xmlns:a16="http://schemas.microsoft.com/office/drawing/2014/main" id="{2D7986B3-5A53-BFE6-8AEA-1E317121660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 l="7463" r="6818" b="16134"/>
            <a:stretch>
              <a:fillRect/>
            </a:stretch>
          </p:blipFill>
          <p:spPr>
            <a:xfrm>
              <a:off x="899294" y="2442818"/>
              <a:ext cx="1017525" cy="995524"/>
            </a:xfrm>
            <a:custGeom>
              <a:avLst/>
              <a:gdLst>
                <a:gd name="connsiteX0" fmla="*/ 368649 w 1017526"/>
                <a:gd name="connsiteY0" fmla="*/ 0 h 995524"/>
                <a:gd name="connsiteX1" fmla="*/ 648877 w 1017526"/>
                <a:gd name="connsiteY1" fmla="*/ 0 h 995524"/>
                <a:gd name="connsiteX2" fmla="*/ 706797 w 1017526"/>
                <a:gd name="connsiteY2" fmla="*/ 17979 h 995524"/>
                <a:gd name="connsiteX3" fmla="*/ 1017526 w 1017526"/>
                <a:gd name="connsiteY3" fmla="*/ 486761 h 995524"/>
                <a:gd name="connsiteX4" fmla="*/ 508763 w 1017526"/>
                <a:gd name="connsiteY4" fmla="*/ 995524 h 995524"/>
                <a:gd name="connsiteX5" fmla="*/ 0 w 1017526"/>
                <a:gd name="connsiteY5" fmla="*/ 486761 h 995524"/>
                <a:gd name="connsiteX6" fmla="*/ 310730 w 1017526"/>
                <a:gd name="connsiteY6" fmla="*/ 17979 h 99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526" h="995524">
                  <a:moveTo>
                    <a:pt x="368649" y="0"/>
                  </a:moveTo>
                  <a:lnTo>
                    <a:pt x="648877" y="0"/>
                  </a:lnTo>
                  <a:lnTo>
                    <a:pt x="706797" y="17979"/>
                  </a:lnTo>
                  <a:cubicBezTo>
                    <a:pt x="889399" y="95214"/>
                    <a:pt x="1017526" y="276025"/>
                    <a:pt x="1017526" y="486761"/>
                  </a:cubicBezTo>
                  <a:cubicBezTo>
                    <a:pt x="1017526" y="767743"/>
                    <a:pt x="789745" y="995524"/>
                    <a:pt x="508763" y="995524"/>
                  </a:cubicBezTo>
                  <a:cubicBezTo>
                    <a:pt x="227781" y="995524"/>
                    <a:pt x="0" y="767743"/>
                    <a:pt x="0" y="486761"/>
                  </a:cubicBezTo>
                  <a:cubicBezTo>
                    <a:pt x="0" y="276025"/>
                    <a:pt x="128127" y="95214"/>
                    <a:pt x="310730" y="17979"/>
                  </a:cubicBezTo>
                  <a:close/>
                </a:path>
              </a:pathLst>
            </a:custGeom>
          </p:spPr>
        </p:pic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29CCAFEF-78F5-6AF9-4105-C1C579143D8C}"/>
              </a:ext>
            </a:extLst>
          </p:cNvPr>
          <p:cNvSpPr txBox="1"/>
          <p:nvPr/>
        </p:nvSpPr>
        <p:spPr>
          <a:xfrm>
            <a:off x="2637391" y="3665310"/>
            <a:ext cx="81753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896DE84E-04C3-BDF1-707A-87A06F8784BF}"/>
              </a:ext>
            </a:extLst>
          </p:cNvPr>
          <p:cNvSpPr/>
          <p:nvPr/>
        </p:nvSpPr>
        <p:spPr>
          <a:xfrm>
            <a:off x="1668602" y="4730695"/>
            <a:ext cx="4427398" cy="1034151"/>
          </a:xfrm>
          <a:custGeom>
            <a:avLst/>
            <a:gdLst>
              <a:gd name="connsiteX0" fmla="*/ 0 w 4669611"/>
              <a:gd name="connsiteY0" fmla="*/ 550503 h 1148668"/>
              <a:gd name="connsiteX1" fmla="*/ 0 w 4669611"/>
              <a:gd name="connsiteY1" fmla="*/ 550504 h 1148668"/>
              <a:gd name="connsiteX2" fmla="*/ 0 w 4669611"/>
              <a:gd name="connsiteY2" fmla="*/ 550504 h 1148668"/>
              <a:gd name="connsiteX3" fmla="*/ 550504 w 4669611"/>
              <a:gd name="connsiteY3" fmla="*/ 0 h 1148668"/>
              <a:gd name="connsiteX4" fmla="*/ 4119107 w 4669611"/>
              <a:gd name="connsiteY4" fmla="*/ 0 h 1148668"/>
              <a:gd name="connsiteX5" fmla="*/ 4669611 w 4669611"/>
              <a:gd name="connsiteY5" fmla="*/ 550504 h 1148668"/>
              <a:gd name="connsiteX6" fmla="*/ 4669610 w 4669611"/>
              <a:gd name="connsiteY6" fmla="*/ 550504 h 1148668"/>
              <a:gd name="connsiteX7" fmla="*/ 4508371 w 4669611"/>
              <a:gd name="connsiteY7" fmla="*/ 939769 h 1148668"/>
              <a:gd name="connsiteX8" fmla="*/ 4436743 w 4669611"/>
              <a:gd name="connsiteY8" fmla="*/ 998868 h 1148668"/>
              <a:gd name="connsiteX9" fmla="*/ 4469670 w 4669611"/>
              <a:gd name="connsiteY9" fmla="*/ 1028791 h 1148668"/>
              <a:gd name="connsiteX10" fmla="*/ 4662039 w 4669611"/>
              <a:gd name="connsiteY10" fmla="*/ 1106793 h 1148668"/>
              <a:gd name="connsiteX11" fmla="*/ 4662040 w 4669611"/>
              <a:gd name="connsiteY11" fmla="*/ 1106795 h 1148668"/>
              <a:gd name="connsiteX12" fmla="*/ 4318564 w 4669611"/>
              <a:gd name="connsiteY12" fmla="*/ 1106359 h 1148668"/>
              <a:gd name="connsiteX13" fmla="*/ 4273368 w 4669611"/>
              <a:gd name="connsiteY13" fmla="*/ 1076378 h 1148668"/>
              <a:gd name="connsiteX14" fmla="*/ 4230052 w 4669611"/>
              <a:gd name="connsiteY14" fmla="*/ 1089824 h 1148668"/>
              <a:gd name="connsiteX15" fmla="*/ 4119106 w 4669611"/>
              <a:gd name="connsiteY15" fmla="*/ 1101008 h 1148668"/>
              <a:gd name="connsiteX16" fmla="*/ 550504 w 4669611"/>
              <a:gd name="connsiteY16" fmla="*/ 1101007 h 1148668"/>
              <a:gd name="connsiteX17" fmla="*/ 11185 w 4669611"/>
              <a:gd name="connsiteY17" fmla="*/ 661449 h 1148668"/>
              <a:gd name="connsiteX18" fmla="*/ 0 w 4669611"/>
              <a:gd name="connsiteY18" fmla="*/ 550504 h 1148668"/>
              <a:gd name="connsiteX19" fmla="*/ 11185 w 4669611"/>
              <a:gd name="connsiteY19" fmla="*/ 439559 h 1148668"/>
              <a:gd name="connsiteX20" fmla="*/ 550504 w 4669611"/>
              <a:gd name="connsiteY20" fmla="*/ 0 h 114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669611" h="1148668">
                <a:moveTo>
                  <a:pt x="0" y="550503"/>
                </a:moveTo>
                <a:lnTo>
                  <a:pt x="0" y="550504"/>
                </a:lnTo>
                <a:lnTo>
                  <a:pt x="0" y="550504"/>
                </a:lnTo>
                <a:close/>
                <a:moveTo>
                  <a:pt x="550504" y="0"/>
                </a:moveTo>
                <a:lnTo>
                  <a:pt x="4119107" y="0"/>
                </a:lnTo>
                <a:cubicBezTo>
                  <a:pt x="4423142" y="0"/>
                  <a:pt x="4669611" y="246469"/>
                  <a:pt x="4669611" y="550504"/>
                </a:cubicBezTo>
                <a:lnTo>
                  <a:pt x="4669610" y="550504"/>
                </a:lnTo>
                <a:cubicBezTo>
                  <a:pt x="4669610" y="702522"/>
                  <a:pt x="4607993" y="840148"/>
                  <a:pt x="4508371" y="939769"/>
                </a:cubicBezTo>
                <a:lnTo>
                  <a:pt x="4436743" y="998868"/>
                </a:lnTo>
                <a:lnTo>
                  <a:pt x="4469670" y="1028791"/>
                </a:lnTo>
                <a:cubicBezTo>
                  <a:pt x="4525619" y="1068729"/>
                  <a:pt x="4591259" y="1095813"/>
                  <a:pt x="4662039" y="1106793"/>
                </a:cubicBezTo>
                <a:lnTo>
                  <a:pt x="4662040" y="1106795"/>
                </a:lnTo>
                <a:cubicBezTo>
                  <a:pt x="4548930" y="1164829"/>
                  <a:pt x="4420743" y="1160520"/>
                  <a:pt x="4318564" y="1106359"/>
                </a:cubicBezTo>
                <a:lnTo>
                  <a:pt x="4273368" y="1076378"/>
                </a:lnTo>
                <a:lnTo>
                  <a:pt x="4230052" y="1089824"/>
                </a:lnTo>
                <a:cubicBezTo>
                  <a:pt x="4194216" y="1097157"/>
                  <a:pt x="4157111" y="1101008"/>
                  <a:pt x="4119106" y="1101008"/>
                </a:cubicBezTo>
                <a:lnTo>
                  <a:pt x="550504" y="1101007"/>
                </a:lnTo>
                <a:cubicBezTo>
                  <a:pt x="284474" y="1101007"/>
                  <a:pt x="62517" y="912304"/>
                  <a:pt x="11185" y="661449"/>
                </a:cubicBezTo>
                <a:lnTo>
                  <a:pt x="0" y="550504"/>
                </a:lnTo>
                <a:lnTo>
                  <a:pt x="11185" y="439559"/>
                </a:lnTo>
                <a:cubicBezTo>
                  <a:pt x="62517" y="188703"/>
                  <a:pt x="284474" y="0"/>
                  <a:pt x="5505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016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6CD2EDC-B259-75FC-BB76-4A3489DAED43}"/>
              </a:ext>
            </a:extLst>
          </p:cNvPr>
          <p:cNvSpPr txBox="1"/>
          <p:nvPr/>
        </p:nvSpPr>
        <p:spPr>
          <a:xfrm>
            <a:off x="2624836" y="5103767"/>
            <a:ext cx="326630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1E917B99-F923-FD7A-A850-A918C2F0E071}"/>
              </a:ext>
            </a:extLst>
          </p:cNvPr>
          <p:cNvGrpSpPr/>
          <p:nvPr/>
        </p:nvGrpSpPr>
        <p:grpSpPr>
          <a:xfrm>
            <a:off x="1810303" y="4877201"/>
            <a:ext cx="692166" cy="691612"/>
            <a:chOff x="899294" y="2411737"/>
            <a:chExt cx="1018342" cy="1017526"/>
          </a:xfrm>
        </p:grpSpPr>
        <p:sp>
          <p:nvSpPr>
            <p:cNvPr id="60" name="타원 59">
              <a:extLst>
                <a:ext uri="{FF2B5EF4-FFF2-40B4-BE49-F238E27FC236}">
                  <a16:creationId xmlns:a16="http://schemas.microsoft.com/office/drawing/2014/main" id="{56421F76-F33D-1C7B-9300-56C7B106D463}"/>
                </a:ext>
              </a:extLst>
            </p:cNvPr>
            <p:cNvSpPr/>
            <p:nvPr/>
          </p:nvSpPr>
          <p:spPr>
            <a:xfrm>
              <a:off x="900110" y="2411737"/>
              <a:ext cx="1017526" cy="1017526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61" name="그래픽 60" descr="사용자 단색으로 채워진">
              <a:extLst>
                <a:ext uri="{FF2B5EF4-FFF2-40B4-BE49-F238E27FC236}">
                  <a16:creationId xmlns:a16="http://schemas.microsoft.com/office/drawing/2014/main" id="{AC3FF4EC-C742-72B1-B6A2-2A9F7F8F77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 l="7463" r="6818" b="16134"/>
            <a:stretch>
              <a:fillRect/>
            </a:stretch>
          </p:blipFill>
          <p:spPr>
            <a:xfrm>
              <a:off x="899294" y="2433476"/>
              <a:ext cx="1017526" cy="995524"/>
            </a:xfrm>
            <a:custGeom>
              <a:avLst/>
              <a:gdLst>
                <a:gd name="connsiteX0" fmla="*/ 368649 w 1017526"/>
                <a:gd name="connsiteY0" fmla="*/ 0 h 995524"/>
                <a:gd name="connsiteX1" fmla="*/ 648877 w 1017526"/>
                <a:gd name="connsiteY1" fmla="*/ 0 h 995524"/>
                <a:gd name="connsiteX2" fmla="*/ 706797 w 1017526"/>
                <a:gd name="connsiteY2" fmla="*/ 17979 h 995524"/>
                <a:gd name="connsiteX3" fmla="*/ 1017526 w 1017526"/>
                <a:gd name="connsiteY3" fmla="*/ 486761 h 995524"/>
                <a:gd name="connsiteX4" fmla="*/ 508763 w 1017526"/>
                <a:gd name="connsiteY4" fmla="*/ 995524 h 995524"/>
                <a:gd name="connsiteX5" fmla="*/ 0 w 1017526"/>
                <a:gd name="connsiteY5" fmla="*/ 486761 h 995524"/>
                <a:gd name="connsiteX6" fmla="*/ 310730 w 1017526"/>
                <a:gd name="connsiteY6" fmla="*/ 17979 h 99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526" h="995524">
                  <a:moveTo>
                    <a:pt x="368649" y="0"/>
                  </a:moveTo>
                  <a:lnTo>
                    <a:pt x="648877" y="0"/>
                  </a:lnTo>
                  <a:lnTo>
                    <a:pt x="706797" y="17979"/>
                  </a:lnTo>
                  <a:cubicBezTo>
                    <a:pt x="889399" y="95214"/>
                    <a:pt x="1017526" y="276025"/>
                    <a:pt x="1017526" y="486761"/>
                  </a:cubicBezTo>
                  <a:cubicBezTo>
                    <a:pt x="1017526" y="767743"/>
                    <a:pt x="789745" y="995524"/>
                    <a:pt x="508763" y="995524"/>
                  </a:cubicBezTo>
                  <a:cubicBezTo>
                    <a:pt x="227781" y="995524"/>
                    <a:pt x="0" y="767743"/>
                    <a:pt x="0" y="486761"/>
                  </a:cubicBezTo>
                  <a:cubicBezTo>
                    <a:pt x="0" y="276025"/>
                    <a:pt x="128127" y="95214"/>
                    <a:pt x="310730" y="17979"/>
                  </a:cubicBezTo>
                  <a:close/>
                </a:path>
              </a:pathLst>
            </a:custGeom>
          </p:spPr>
        </p:pic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0656F41B-058E-3169-A0FE-5EE4490FE06B}"/>
              </a:ext>
            </a:extLst>
          </p:cNvPr>
          <p:cNvSpPr txBox="1"/>
          <p:nvPr/>
        </p:nvSpPr>
        <p:spPr>
          <a:xfrm>
            <a:off x="2637391" y="4858967"/>
            <a:ext cx="81753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</p:spTree>
    <p:extLst>
      <p:ext uri="{BB962C8B-B14F-4D97-AF65-F5344CB8AC3E}">
        <p14:creationId xmlns:p14="http://schemas.microsoft.com/office/powerpoint/2010/main" val="3223433211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191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5A08D078-E10C-A09F-CC28-246EC101CD84}"/>
              </a:ext>
            </a:extLst>
          </p:cNvPr>
          <p:cNvSpPr txBox="1"/>
          <p:nvPr/>
        </p:nvSpPr>
        <p:spPr>
          <a:xfrm>
            <a:off x="1226170" y="2950893"/>
            <a:ext cx="23872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3A28E07-6081-6ECC-8A01-C315D074A217}"/>
              </a:ext>
            </a:extLst>
          </p:cNvPr>
          <p:cNvSpPr txBox="1"/>
          <p:nvPr/>
        </p:nvSpPr>
        <p:spPr>
          <a:xfrm>
            <a:off x="1211656" y="2282338"/>
            <a:ext cx="1873911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Enter Keyword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852C99F2-ED1D-5A2A-FB91-771B885FB02F}"/>
              </a:ext>
            </a:extLst>
          </p:cNvPr>
          <p:cNvSpPr/>
          <p:nvPr/>
        </p:nvSpPr>
        <p:spPr>
          <a:xfrm>
            <a:off x="779460" y="1848538"/>
            <a:ext cx="3930045" cy="1852361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C8FCC96-F14F-9863-BF93-ACC99F192A08}"/>
              </a:ext>
            </a:extLst>
          </p:cNvPr>
          <p:cNvSpPr txBox="1"/>
          <p:nvPr/>
        </p:nvSpPr>
        <p:spPr>
          <a:xfrm>
            <a:off x="1211656" y="2052249"/>
            <a:ext cx="168316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994A923-8943-C2FF-D617-F11D162701D4}"/>
              </a:ext>
            </a:extLst>
          </p:cNvPr>
          <p:cNvSpPr txBox="1"/>
          <p:nvPr/>
        </p:nvSpPr>
        <p:spPr>
          <a:xfrm>
            <a:off x="1211656" y="2665185"/>
            <a:ext cx="1445909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소제목을 입력하세요</a:t>
            </a:r>
          </a:p>
        </p:txBody>
      </p:sp>
      <p:pic>
        <p:nvPicPr>
          <p:cNvPr id="15" name="그래픽 14" descr="수생 식물 단색으로 채워진">
            <a:extLst>
              <a:ext uri="{FF2B5EF4-FFF2-40B4-BE49-F238E27FC236}">
                <a16:creationId xmlns:a16="http://schemas.microsoft.com/office/drawing/2014/main" id="{821C31D8-FCD9-FE22-5CA6-971E819BE2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678688" y="2459603"/>
            <a:ext cx="664868" cy="664868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0A258FE1-B315-1880-D731-EBA72460ABB2}"/>
              </a:ext>
            </a:extLst>
          </p:cNvPr>
          <p:cNvSpPr txBox="1"/>
          <p:nvPr/>
        </p:nvSpPr>
        <p:spPr>
          <a:xfrm>
            <a:off x="1211656" y="4998255"/>
            <a:ext cx="23872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907CEEF-31B0-9DCE-6EE8-F33D3D8B8C14}"/>
              </a:ext>
            </a:extLst>
          </p:cNvPr>
          <p:cNvSpPr txBox="1"/>
          <p:nvPr/>
        </p:nvSpPr>
        <p:spPr>
          <a:xfrm>
            <a:off x="1211656" y="4329700"/>
            <a:ext cx="1873911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Enter Keyword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1BB13FD2-919B-4994-9081-336ACF76C8BE}"/>
              </a:ext>
            </a:extLst>
          </p:cNvPr>
          <p:cNvSpPr/>
          <p:nvPr/>
        </p:nvSpPr>
        <p:spPr>
          <a:xfrm>
            <a:off x="779460" y="3895900"/>
            <a:ext cx="3930045" cy="1852361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FC80AAF-E3AB-AA82-5EBA-2C63E892C890}"/>
              </a:ext>
            </a:extLst>
          </p:cNvPr>
          <p:cNvSpPr txBox="1"/>
          <p:nvPr/>
        </p:nvSpPr>
        <p:spPr>
          <a:xfrm>
            <a:off x="1211656" y="4099611"/>
            <a:ext cx="200376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40461B1-5B9A-FBEE-6523-E41EB3DC8FE4}"/>
              </a:ext>
            </a:extLst>
          </p:cNvPr>
          <p:cNvSpPr txBox="1"/>
          <p:nvPr/>
        </p:nvSpPr>
        <p:spPr>
          <a:xfrm>
            <a:off x="1211656" y="4712547"/>
            <a:ext cx="1445909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소제목을 입력하세요</a:t>
            </a:r>
          </a:p>
        </p:txBody>
      </p:sp>
      <p:pic>
        <p:nvPicPr>
          <p:cNvPr id="29" name="그래픽 28">
            <a:extLst>
              <a:ext uri="{FF2B5EF4-FFF2-40B4-BE49-F238E27FC236}">
                <a16:creationId xmlns:a16="http://schemas.microsoft.com/office/drawing/2014/main" id="{522C9DC8-8268-C9A4-AAFB-F390F91BAA5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3664174" y="4506965"/>
            <a:ext cx="664868" cy="664868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4057A4CD-5B84-6C88-4AF9-87F27F6410C8}"/>
              </a:ext>
            </a:extLst>
          </p:cNvPr>
          <p:cNvSpPr txBox="1"/>
          <p:nvPr/>
        </p:nvSpPr>
        <p:spPr>
          <a:xfrm>
            <a:off x="5356755" y="2950893"/>
            <a:ext cx="23872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A4A98E2-A839-1F68-DF0C-9284475F3CC7}"/>
              </a:ext>
            </a:extLst>
          </p:cNvPr>
          <p:cNvSpPr txBox="1"/>
          <p:nvPr/>
        </p:nvSpPr>
        <p:spPr>
          <a:xfrm>
            <a:off x="5356755" y="2282338"/>
            <a:ext cx="1873911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Enter Keyword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DF97EA65-69A7-4409-31C8-4C0D006A1500}"/>
              </a:ext>
            </a:extLst>
          </p:cNvPr>
          <p:cNvSpPr/>
          <p:nvPr/>
        </p:nvSpPr>
        <p:spPr>
          <a:xfrm>
            <a:off x="4924559" y="1848538"/>
            <a:ext cx="3930045" cy="1852361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0AA4E40-9C0A-3CED-D995-0BA7771DBDFC}"/>
              </a:ext>
            </a:extLst>
          </p:cNvPr>
          <p:cNvSpPr txBox="1"/>
          <p:nvPr/>
        </p:nvSpPr>
        <p:spPr>
          <a:xfrm>
            <a:off x="5356755" y="2052249"/>
            <a:ext cx="197170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0E11207-1A2A-37FF-8FAB-9E3EEC7E928F}"/>
              </a:ext>
            </a:extLst>
          </p:cNvPr>
          <p:cNvSpPr txBox="1"/>
          <p:nvPr/>
        </p:nvSpPr>
        <p:spPr>
          <a:xfrm>
            <a:off x="5356755" y="2665185"/>
            <a:ext cx="1445909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소제목을 입력하세요</a:t>
            </a:r>
          </a:p>
        </p:txBody>
      </p:sp>
      <p:pic>
        <p:nvPicPr>
          <p:cNvPr id="49" name="그래픽 48">
            <a:extLst>
              <a:ext uri="{FF2B5EF4-FFF2-40B4-BE49-F238E27FC236}">
                <a16:creationId xmlns:a16="http://schemas.microsoft.com/office/drawing/2014/main" id="{59C58FA6-A8DC-EE69-EEF0-656880327BE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7809273" y="2459603"/>
            <a:ext cx="664868" cy="664868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29F26086-5D6D-8D85-4049-4BB18C5B8397}"/>
              </a:ext>
            </a:extLst>
          </p:cNvPr>
          <p:cNvSpPr txBox="1"/>
          <p:nvPr/>
        </p:nvSpPr>
        <p:spPr>
          <a:xfrm>
            <a:off x="5356755" y="4998255"/>
            <a:ext cx="23872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C33500A-D0B7-E902-BBB8-A82A352440E1}"/>
              </a:ext>
            </a:extLst>
          </p:cNvPr>
          <p:cNvSpPr txBox="1"/>
          <p:nvPr/>
        </p:nvSpPr>
        <p:spPr>
          <a:xfrm>
            <a:off x="5356755" y="4329700"/>
            <a:ext cx="1873911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Enter Keyword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B950BAB1-E559-FC6B-1F1A-5AE3964F17AC}"/>
              </a:ext>
            </a:extLst>
          </p:cNvPr>
          <p:cNvSpPr/>
          <p:nvPr/>
        </p:nvSpPr>
        <p:spPr>
          <a:xfrm>
            <a:off x="4924559" y="3895900"/>
            <a:ext cx="3930045" cy="1852361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91921D0-E285-1584-C341-54D8AE5435CF}"/>
              </a:ext>
            </a:extLst>
          </p:cNvPr>
          <p:cNvSpPr txBox="1"/>
          <p:nvPr/>
        </p:nvSpPr>
        <p:spPr>
          <a:xfrm>
            <a:off x="5356755" y="4099611"/>
            <a:ext cx="200376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5385618B-158E-1B58-0203-9DAE053ED562}"/>
              </a:ext>
            </a:extLst>
          </p:cNvPr>
          <p:cNvSpPr txBox="1"/>
          <p:nvPr/>
        </p:nvSpPr>
        <p:spPr>
          <a:xfrm>
            <a:off x="5356755" y="4712547"/>
            <a:ext cx="1445909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소제목을 입력하세요</a:t>
            </a:r>
          </a:p>
        </p:txBody>
      </p:sp>
      <p:pic>
        <p:nvPicPr>
          <p:cNvPr id="55" name="그래픽 54">
            <a:extLst>
              <a:ext uri="{FF2B5EF4-FFF2-40B4-BE49-F238E27FC236}">
                <a16:creationId xmlns:a16="http://schemas.microsoft.com/office/drawing/2014/main" id="{E848E739-0E6D-2ACC-0239-F2C710D5065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7809273" y="4506965"/>
            <a:ext cx="664868" cy="664868"/>
          </a:xfrm>
          <a:prstGeom prst="rect">
            <a:avLst/>
          </a:prstGeom>
        </p:spPr>
      </p:pic>
      <p:pic>
        <p:nvPicPr>
          <p:cNvPr id="4" name="그림 개체 틀 3" descr="자연, 하늘, 물, 야외이(가) 표시된 사진&#10;&#10;자동 생성된 설명">
            <a:extLst>
              <a:ext uri="{FF2B5EF4-FFF2-40B4-BE49-F238E27FC236}">
                <a16:creationId xmlns:a16="http://schemas.microsoft.com/office/drawing/2014/main" id="{C58386AA-5694-A9E7-B2B3-895F45F66DD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4" r="24"/>
          <a:stretch>
            <a:fillRect/>
          </a:stretch>
        </p:blipFill>
        <p:spPr>
          <a:xfrm>
            <a:off x="9256713" y="-4763"/>
            <a:ext cx="2168525" cy="4862513"/>
          </a:xfrm>
          <a:custGeom>
            <a:avLst/>
            <a:gdLst>
              <a:gd name="connsiteX0" fmla="*/ 0 w 2168020"/>
              <a:gd name="connsiteY0" fmla="*/ 0 h 4862696"/>
              <a:gd name="connsiteX1" fmla="*/ 2168020 w 2168020"/>
              <a:gd name="connsiteY1" fmla="*/ 0 h 4862696"/>
              <a:gd name="connsiteX2" fmla="*/ 2168020 w 2168020"/>
              <a:gd name="connsiteY2" fmla="*/ 3778686 h 4862696"/>
              <a:gd name="connsiteX3" fmla="*/ 1084010 w 2168020"/>
              <a:gd name="connsiteY3" fmla="*/ 4862696 h 4862696"/>
              <a:gd name="connsiteX4" fmla="*/ 0 w 2168020"/>
              <a:gd name="connsiteY4" fmla="*/ 3778686 h 486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8020" h="4862696">
                <a:moveTo>
                  <a:pt x="0" y="0"/>
                </a:moveTo>
                <a:lnTo>
                  <a:pt x="2168020" y="0"/>
                </a:lnTo>
                <a:lnTo>
                  <a:pt x="2168020" y="3778686"/>
                </a:lnTo>
                <a:cubicBezTo>
                  <a:pt x="2168020" y="4377368"/>
                  <a:pt x="1682692" y="4862696"/>
                  <a:pt x="1084010" y="4862696"/>
                </a:cubicBezTo>
                <a:cubicBezTo>
                  <a:pt x="485328" y="4862696"/>
                  <a:pt x="0" y="4377368"/>
                  <a:pt x="0" y="377868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83240406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8551416-B89D-57C5-74F3-AB5BE150067C}"/>
              </a:ext>
            </a:extLst>
          </p:cNvPr>
          <p:cNvSpPr/>
          <p:nvPr/>
        </p:nvSpPr>
        <p:spPr>
          <a:xfrm>
            <a:off x="1149085" y="1708970"/>
            <a:ext cx="5542433" cy="4298486"/>
          </a:xfrm>
          <a:prstGeom prst="roundRect">
            <a:avLst>
              <a:gd name="adj" fmla="val 3548"/>
            </a:avLst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192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" name="차트 3">
            <a:extLst>
              <a:ext uri="{FF2B5EF4-FFF2-40B4-BE49-F238E27FC236}">
                <a16:creationId xmlns:a16="http://schemas.microsoft.com/office/drawing/2014/main" id="{884A9500-2428-9C7E-6433-C0719789F6D3}"/>
              </a:ext>
            </a:extLst>
          </p:cNvPr>
          <p:cNvGraphicFramePr/>
          <p:nvPr/>
        </p:nvGraphicFramePr>
        <p:xfrm>
          <a:off x="1256676" y="1489118"/>
          <a:ext cx="4680388" cy="38035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DDA3D7D4-D056-7059-02A4-424CFCF85D91}"/>
              </a:ext>
            </a:extLst>
          </p:cNvPr>
          <p:cNvSpPr txBox="1"/>
          <p:nvPr/>
        </p:nvSpPr>
        <p:spPr>
          <a:xfrm>
            <a:off x="5742063" y="5322779"/>
            <a:ext cx="57708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영업이익률</a:t>
            </a:r>
            <a:endParaRPr lang="en-US" altLang="ko-KR" sz="10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9642B64-6023-2EC9-83EC-BBB4D43109F9}"/>
              </a:ext>
            </a:extLst>
          </p:cNvPr>
          <p:cNvSpPr txBox="1"/>
          <p:nvPr/>
        </p:nvSpPr>
        <p:spPr>
          <a:xfrm>
            <a:off x="5758354" y="5613937"/>
            <a:ext cx="46166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영업이익</a:t>
            </a:r>
            <a:endParaRPr lang="en-US" altLang="ko-KR" sz="10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9E0DF67-155F-84D7-E252-7F5A8ECE20B2}"/>
              </a:ext>
            </a:extLst>
          </p:cNvPr>
          <p:cNvSpPr txBox="1"/>
          <p:nvPr/>
        </p:nvSpPr>
        <p:spPr>
          <a:xfrm>
            <a:off x="1784628" y="5317060"/>
            <a:ext cx="291748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15%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2346208-1888-150C-8AAF-652391E16B76}"/>
              </a:ext>
            </a:extLst>
          </p:cNvPr>
          <p:cNvSpPr txBox="1"/>
          <p:nvPr/>
        </p:nvSpPr>
        <p:spPr>
          <a:xfrm>
            <a:off x="2882634" y="5317060"/>
            <a:ext cx="323807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23%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D0711C7-8161-DCB9-135A-A35EBA51A9F5}"/>
              </a:ext>
            </a:extLst>
          </p:cNvPr>
          <p:cNvSpPr txBox="1"/>
          <p:nvPr/>
        </p:nvSpPr>
        <p:spPr>
          <a:xfrm>
            <a:off x="3981945" y="5317060"/>
            <a:ext cx="310983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27%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117F725-3CCB-8454-CABC-1D37A5AD49A9}"/>
              </a:ext>
            </a:extLst>
          </p:cNvPr>
          <p:cNvSpPr txBox="1"/>
          <p:nvPr/>
        </p:nvSpPr>
        <p:spPr>
          <a:xfrm>
            <a:off x="5077270" y="5317060"/>
            <a:ext cx="328616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30%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177FC8C-5648-9247-CF17-F273C6607D23}"/>
              </a:ext>
            </a:extLst>
          </p:cNvPr>
          <p:cNvSpPr txBox="1"/>
          <p:nvPr/>
        </p:nvSpPr>
        <p:spPr>
          <a:xfrm>
            <a:off x="1714899" y="5611722"/>
            <a:ext cx="431207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800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억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045019F-C54C-3325-31B1-CAFE8008EC81}"/>
              </a:ext>
            </a:extLst>
          </p:cNvPr>
          <p:cNvSpPr txBox="1"/>
          <p:nvPr/>
        </p:nvSpPr>
        <p:spPr>
          <a:xfrm>
            <a:off x="2783247" y="5611722"/>
            <a:ext cx="522579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1,200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억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4E4D895-2A07-1385-A482-F8114A532736}"/>
              </a:ext>
            </a:extLst>
          </p:cNvPr>
          <p:cNvSpPr txBox="1"/>
          <p:nvPr/>
        </p:nvSpPr>
        <p:spPr>
          <a:xfrm>
            <a:off x="3867333" y="5611722"/>
            <a:ext cx="54021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2,470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억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07BAC6C-986E-0B55-5AD9-A8EDF67D4A86}"/>
              </a:ext>
            </a:extLst>
          </p:cNvPr>
          <p:cNvSpPr txBox="1"/>
          <p:nvPr/>
        </p:nvSpPr>
        <p:spPr>
          <a:xfrm>
            <a:off x="4964259" y="5611722"/>
            <a:ext cx="554639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2,900</a:t>
            </a:r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억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CA09CED3-A0DE-3239-4AAD-B0BD598F4B25}"/>
              </a:ext>
            </a:extLst>
          </p:cNvPr>
          <p:cNvGrpSpPr/>
          <p:nvPr/>
        </p:nvGrpSpPr>
        <p:grpSpPr>
          <a:xfrm>
            <a:off x="8012752" y="1946325"/>
            <a:ext cx="2713934" cy="2713934"/>
            <a:chOff x="14047561" y="1284287"/>
            <a:chExt cx="2228850" cy="2228850"/>
          </a:xfrm>
        </p:grpSpPr>
        <p:sp>
          <p:nvSpPr>
            <p:cNvPr id="30" name="타원 29">
              <a:extLst>
                <a:ext uri="{FF2B5EF4-FFF2-40B4-BE49-F238E27FC236}">
                  <a16:creationId xmlns:a16="http://schemas.microsoft.com/office/drawing/2014/main" id="{A7163FBB-4FA6-3ED6-75A2-F459F346C5B3}"/>
                </a:ext>
              </a:extLst>
            </p:cNvPr>
            <p:cNvSpPr/>
            <p:nvPr/>
          </p:nvSpPr>
          <p:spPr>
            <a:xfrm>
              <a:off x="14047561" y="1284287"/>
              <a:ext cx="2228850" cy="2228850"/>
            </a:xfrm>
            <a:prstGeom prst="ellipse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30">
              <a:extLst>
                <a:ext uri="{FF2B5EF4-FFF2-40B4-BE49-F238E27FC236}">
                  <a16:creationId xmlns:a16="http://schemas.microsoft.com/office/drawing/2014/main" id="{333DE8FF-A3BF-3798-0369-C3D5922D7C8A}"/>
                </a:ext>
              </a:extLst>
            </p:cNvPr>
            <p:cNvSpPr/>
            <p:nvPr/>
          </p:nvSpPr>
          <p:spPr>
            <a:xfrm>
              <a:off x="14123761" y="1360487"/>
              <a:ext cx="2076450" cy="2076450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32">
              <a:extLst>
                <a:ext uri="{FF2B5EF4-FFF2-40B4-BE49-F238E27FC236}">
                  <a16:creationId xmlns:a16="http://schemas.microsoft.com/office/drawing/2014/main" id="{31BF0A6E-0EE4-771D-4475-5135313E5A20}"/>
                </a:ext>
              </a:extLst>
            </p:cNvPr>
            <p:cNvSpPr/>
            <p:nvPr/>
          </p:nvSpPr>
          <p:spPr>
            <a:xfrm>
              <a:off x="14204723" y="1441449"/>
              <a:ext cx="1914526" cy="191452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C7A13B4C-ADC3-6CC8-BDBF-B992A51CD478}"/>
              </a:ext>
            </a:extLst>
          </p:cNvPr>
          <p:cNvSpPr txBox="1"/>
          <p:nvPr/>
        </p:nvSpPr>
        <p:spPr>
          <a:xfrm>
            <a:off x="4901619" y="2034822"/>
            <a:ext cx="705322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1.2</a:t>
            </a:r>
            <a:r>
              <a:rPr lang="ko-KR" altLang="en-US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조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B53C2DA-C4AC-EF87-F47F-6C58E38C448A}"/>
              </a:ext>
            </a:extLst>
          </p:cNvPr>
          <p:cNvSpPr txBox="1"/>
          <p:nvPr/>
        </p:nvSpPr>
        <p:spPr>
          <a:xfrm>
            <a:off x="8582332" y="2913970"/>
            <a:ext cx="1574773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영업 이익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C4D7C90-878B-410A-E536-438FBBB8BADE}"/>
              </a:ext>
            </a:extLst>
          </p:cNvPr>
          <p:cNvSpPr txBox="1"/>
          <p:nvPr/>
        </p:nvSpPr>
        <p:spPr>
          <a:xfrm>
            <a:off x="5781680" y="2537298"/>
            <a:ext cx="40075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키워드</a:t>
            </a:r>
            <a:r>
              <a:rPr lang="en-US" altLang="ko-KR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1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F43FF69-6C48-43F2-58C0-6F2EB6C7EB47}"/>
              </a:ext>
            </a:extLst>
          </p:cNvPr>
          <p:cNvSpPr txBox="1"/>
          <p:nvPr/>
        </p:nvSpPr>
        <p:spPr>
          <a:xfrm>
            <a:off x="5781680" y="2913607"/>
            <a:ext cx="428002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키워드</a:t>
            </a:r>
            <a:r>
              <a:rPr lang="en-US" altLang="ko-KR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2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0684EE-92B8-AA73-D5DC-09A37C629DC3}"/>
              </a:ext>
            </a:extLst>
          </p:cNvPr>
          <p:cNvSpPr txBox="1"/>
          <p:nvPr/>
        </p:nvSpPr>
        <p:spPr>
          <a:xfrm>
            <a:off x="5781680" y="3820113"/>
            <a:ext cx="42960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키워드</a:t>
            </a:r>
            <a:r>
              <a:rPr lang="en-US" altLang="ko-KR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1187BEA-A28C-DDBA-8F24-A838A2622CC4}"/>
              </a:ext>
            </a:extLst>
          </p:cNvPr>
          <p:cNvSpPr txBox="1"/>
          <p:nvPr/>
        </p:nvSpPr>
        <p:spPr>
          <a:xfrm>
            <a:off x="8582332" y="3254512"/>
            <a:ext cx="157477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1.2</a:t>
            </a:r>
            <a:r>
              <a:rPr lang="ko-KR" altLang="en-US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조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16C4BE3-79B1-438B-96C1-62012EB3C281}"/>
              </a:ext>
            </a:extLst>
          </p:cNvPr>
          <p:cNvSpPr txBox="1"/>
          <p:nvPr/>
        </p:nvSpPr>
        <p:spPr>
          <a:xfrm>
            <a:off x="8161786" y="5124158"/>
            <a:ext cx="23872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5CBB8EA-C597-65DD-CB1E-0F6D1CE937BA}"/>
              </a:ext>
            </a:extLst>
          </p:cNvPr>
          <p:cNvSpPr txBox="1"/>
          <p:nvPr/>
        </p:nvSpPr>
        <p:spPr>
          <a:xfrm>
            <a:off x="8738589" y="4782523"/>
            <a:ext cx="1253549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Enter Title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30AA7DE-D3CD-CA1A-4B52-B9C34E36A08B}"/>
              </a:ext>
            </a:extLst>
          </p:cNvPr>
          <p:cNvSpPr txBox="1"/>
          <p:nvPr/>
        </p:nvSpPr>
        <p:spPr>
          <a:xfrm>
            <a:off x="1462733" y="1918596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차트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제목을 입력하세요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F985BE7F-8AA9-A519-40F7-63FF7306A812}"/>
              </a:ext>
            </a:extLst>
          </p:cNvPr>
          <p:cNvSpPr/>
          <p:nvPr/>
        </p:nvSpPr>
        <p:spPr>
          <a:xfrm>
            <a:off x="1356325" y="1946325"/>
            <a:ext cx="45719" cy="19076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B38DC818-589A-6A68-E204-2EC1B5EBC660}"/>
              </a:ext>
            </a:extLst>
          </p:cNvPr>
          <p:cNvGrpSpPr/>
          <p:nvPr/>
        </p:nvGrpSpPr>
        <p:grpSpPr>
          <a:xfrm>
            <a:off x="6888129" y="2906809"/>
            <a:ext cx="918724" cy="840146"/>
            <a:chOff x="6661284" y="3032155"/>
            <a:chExt cx="1366148" cy="1891825"/>
          </a:xfrm>
        </p:grpSpPr>
        <p:sp>
          <p:nvSpPr>
            <p:cNvPr id="20" name="화살표: 갈매기형 수장 19">
              <a:extLst>
                <a:ext uri="{FF2B5EF4-FFF2-40B4-BE49-F238E27FC236}">
                  <a16:creationId xmlns:a16="http://schemas.microsoft.com/office/drawing/2014/main" id="{0DB9872C-4765-EC9F-74E3-53463A35D129}"/>
                </a:ext>
              </a:extLst>
            </p:cNvPr>
            <p:cNvSpPr/>
            <p:nvPr/>
          </p:nvSpPr>
          <p:spPr>
            <a:xfrm>
              <a:off x="7220932" y="3032155"/>
              <a:ext cx="806500" cy="1883691"/>
            </a:xfrm>
            <a:prstGeom prst="chevron">
              <a:avLst>
                <a:gd name="adj" fmla="val 42537"/>
              </a:avLst>
            </a:prstGeom>
            <a:solidFill>
              <a:schemeClr val="accent1">
                <a:lumMod val="95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8" name="화살표: 갈매기형 수장 27">
              <a:extLst>
                <a:ext uri="{FF2B5EF4-FFF2-40B4-BE49-F238E27FC236}">
                  <a16:creationId xmlns:a16="http://schemas.microsoft.com/office/drawing/2014/main" id="{637A774D-D600-B7F9-93FA-CA7DC5F6AB41}"/>
                </a:ext>
              </a:extLst>
            </p:cNvPr>
            <p:cNvSpPr/>
            <p:nvPr/>
          </p:nvSpPr>
          <p:spPr>
            <a:xfrm>
              <a:off x="6931839" y="3040289"/>
              <a:ext cx="654558" cy="1883691"/>
            </a:xfrm>
            <a:prstGeom prst="chevron">
              <a:avLst>
                <a:gd name="adj" fmla="val 54928"/>
              </a:avLst>
            </a:prstGeom>
            <a:solidFill>
              <a:schemeClr val="accent1">
                <a:lumMod val="95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9" name="화살표: 갈매기형 수장 28">
              <a:extLst>
                <a:ext uri="{FF2B5EF4-FFF2-40B4-BE49-F238E27FC236}">
                  <a16:creationId xmlns:a16="http://schemas.microsoft.com/office/drawing/2014/main" id="{E3693508-2D84-51C8-10F2-180F1445092B}"/>
                </a:ext>
              </a:extLst>
            </p:cNvPr>
            <p:cNvSpPr/>
            <p:nvPr/>
          </p:nvSpPr>
          <p:spPr>
            <a:xfrm>
              <a:off x="6661284" y="3040289"/>
              <a:ext cx="654558" cy="1883691"/>
            </a:xfrm>
            <a:prstGeom prst="chevron">
              <a:avLst>
                <a:gd name="adj" fmla="val 54928"/>
              </a:avLst>
            </a:prstGeom>
            <a:solidFill>
              <a:schemeClr val="accent1">
                <a:lumMod val="95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2887552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그림 개체 틀 86">
            <a:extLst>
              <a:ext uri="{FF2B5EF4-FFF2-40B4-BE49-F238E27FC236}">
                <a16:creationId xmlns:a16="http://schemas.microsoft.com/office/drawing/2014/main" id="{C276D33B-D9C1-20FB-4FBE-6FC50202F504}"/>
              </a:ext>
            </a:extLst>
          </p:cNvPr>
          <p:cNvPicPr>
            <a:picLocks noGrp="1" noChangeAspect="1"/>
          </p:cNvPicPr>
          <p:nvPr>
            <p:ph type="pic" sz="quarter" idx="2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88" name="그림 개체 틀 86">
            <a:extLst>
              <a:ext uri="{FF2B5EF4-FFF2-40B4-BE49-F238E27FC236}">
                <a16:creationId xmlns:a16="http://schemas.microsoft.com/office/drawing/2014/main" id="{6E40A037-2299-72FA-2F88-EC0CDA0246E6}"/>
              </a:ext>
            </a:extLst>
          </p:cNvPr>
          <p:cNvPicPr>
            <a:picLocks noGrp="1" noChangeAspect="1"/>
          </p:cNvPicPr>
          <p:nvPr>
            <p:ph type="pic" sz="quarter" idx="2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757488" y="2947988"/>
            <a:ext cx="1490662" cy="1193800"/>
          </a:xfrm>
        </p:spPr>
      </p:pic>
      <p:pic>
        <p:nvPicPr>
          <p:cNvPr id="89" name="그림 개체 틀 86">
            <a:extLst>
              <a:ext uri="{FF2B5EF4-FFF2-40B4-BE49-F238E27FC236}">
                <a16:creationId xmlns:a16="http://schemas.microsoft.com/office/drawing/2014/main" id="{9B888C26-9853-8BDA-AFFB-8C9864CF8ED2}"/>
              </a:ext>
            </a:extLst>
          </p:cNvPr>
          <p:cNvPicPr>
            <a:picLocks noGrp="1" noChangeAspect="1"/>
          </p:cNvPicPr>
          <p:nvPr>
            <p:ph type="pic" sz="quarter" idx="25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397375" y="2947988"/>
            <a:ext cx="1492250" cy="1193800"/>
          </a:xfrm>
        </p:spPr>
      </p:pic>
      <p:pic>
        <p:nvPicPr>
          <p:cNvPr id="90" name="그림 개체 틀 86">
            <a:extLst>
              <a:ext uri="{FF2B5EF4-FFF2-40B4-BE49-F238E27FC236}">
                <a16:creationId xmlns:a16="http://schemas.microsoft.com/office/drawing/2014/main" id="{34D00C63-105E-9A3B-5DA2-84C2FC41B699}"/>
              </a:ext>
            </a:extLst>
          </p:cNvPr>
          <p:cNvPicPr>
            <a:picLocks noGrp="1" noChangeAspect="1"/>
          </p:cNvPicPr>
          <p:nvPr>
            <p:ph type="pic" sz="quarter" idx="26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038850" y="2947988"/>
            <a:ext cx="1490663" cy="1193800"/>
          </a:xfrm>
        </p:spPr>
      </p:pic>
      <p:pic>
        <p:nvPicPr>
          <p:cNvPr id="91" name="그림 개체 틀 86">
            <a:extLst>
              <a:ext uri="{FF2B5EF4-FFF2-40B4-BE49-F238E27FC236}">
                <a16:creationId xmlns:a16="http://schemas.microsoft.com/office/drawing/2014/main" id="{400F86D3-A0C4-B942-F1BF-2C0998C879D7}"/>
              </a:ext>
            </a:extLst>
          </p:cNvPr>
          <p:cNvPicPr>
            <a:picLocks noGrp="1" noChangeAspect="1"/>
          </p:cNvPicPr>
          <p:nvPr>
            <p:ph type="pic" sz="quarter" idx="27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678738" y="2947988"/>
            <a:ext cx="1492250" cy="1193800"/>
          </a:xfrm>
        </p:spPr>
      </p:pic>
      <p:pic>
        <p:nvPicPr>
          <p:cNvPr id="92" name="그림 개체 틀 86">
            <a:extLst>
              <a:ext uri="{FF2B5EF4-FFF2-40B4-BE49-F238E27FC236}">
                <a16:creationId xmlns:a16="http://schemas.microsoft.com/office/drawing/2014/main" id="{F9029A6F-F6A7-95A8-2A44-C8E6A4A1124A}"/>
              </a:ext>
            </a:extLst>
          </p:cNvPr>
          <p:cNvPicPr>
            <a:picLocks noGrp="1" noChangeAspect="1"/>
          </p:cNvPicPr>
          <p:nvPr>
            <p:ph type="pic" sz="quarter" idx="28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117600" y="4589463"/>
            <a:ext cx="1490663" cy="1192212"/>
          </a:xfrm>
        </p:spPr>
      </p:pic>
      <p:pic>
        <p:nvPicPr>
          <p:cNvPr id="93" name="그림 개체 틀 86">
            <a:extLst>
              <a:ext uri="{FF2B5EF4-FFF2-40B4-BE49-F238E27FC236}">
                <a16:creationId xmlns:a16="http://schemas.microsoft.com/office/drawing/2014/main" id="{B818A076-8AFF-2C7A-4859-1F80C66243AF}"/>
              </a:ext>
            </a:extLst>
          </p:cNvPr>
          <p:cNvPicPr>
            <a:picLocks noGrp="1" noChangeAspect="1"/>
          </p:cNvPicPr>
          <p:nvPr>
            <p:ph type="pic" sz="quarter" idx="29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757488" y="4589463"/>
            <a:ext cx="1490662" cy="1192212"/>
          </a:xfrm>
        </p:spPr>
      </p:pic>
      <p:pic>
        <p:nvPicPr>
          <p:cNvPr id="94" name="그림 개체 틀 86">
            <a:extLst>
              <a:ext uri="{FF2B5EF4-FFF2-40B4-BE49-F238E27FC236}">
                <a16:creationId xmlns:a16="http://schemas.microsoft.com/office/drawing/2014/main" id="{3C53172D-B7A5-8446-D912-746979764B37}"/>
              </a:ext>
            </a:extLst>
          </p:cNvPr>
          <p:cNvPicPr>
            <a:picLocks noGrp="1" noChangeAspect="1"/>
          </p:cNvPicPr>
          <p:nvPr>
            <p:ph type="pic" sz="quarter" idx="3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397375" y="4589463"/>
            <a:ext cx="1492250" cy="1192212"/>
          </a:xfrm>
        </p:spPr>
      </p:pic>
      <p:pic>
        <p:nvPicPr>
          <p:cNvPr id="95" name="그림 개체 틀 86">
            <a:extLst>
              <a:ext uri="{FF2B5EF4-FFF2-40B4-BE49-F238E27FC236}">
                <a16:creationId xmlns:a16="http://schemas.microsoft.com/office/drawing/2014/main" id="{513F70C4-B183-03C4-1DEF-CE854438BA20}"/>
              </a:ext>
            </a:extLst>
          </p:cNvPr>
          <p:cNvPicPr>
            <a:picLocks noGrp="1" noChangeAspect="1"/>
          </p:cNvPicPr>
          <p:nvPr>
            <p:ph type="pic" sz="quarter" idx="31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038850" y="4589463"/>
            <a:ext cx="1490663" cy="1192212"/>
          </a:xfrm>
        </p:spPr>
      </p:pic>
      <p:pic>
        <p:nvPicPr>
          <p:cNvPr id="96" name="그림 개체 틀 86">
            <a:extLst>
              <a:ext uri="{FF2B5EF4-FFF2-40B4-BE49-F238E27FC236}">
                <a16:creationId xmlns:a16="http://schemas.microsoft.com/office/drawing/2014/main" id="{1D5FDFCF-0558-1DCB-E3FD-F6D9ED2B6A43}"/>
              </a:ext>
            </a:extLst>
          </p:cNvPr>
          <p:cNvPicPr>
            <a:picLocks noGrp="1" noChangeAspect="1"/>
          </p:cNvPicPr>
          <p:nvPr>
            <p:ph type="pic" sz="quarter" idx="32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678738" y="4589463"/>
            <a:ext cx="1492250" cy="1192212"/>
          </a:xfrm>
        </p:spPr>
      </p:pic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9CB01BD-A329-4C55-8D6A-341E07341A88}" type="slidenum">
              <a:rPr kumimoji="0" lang="en-US" altLang="ko-KR" sz="1000" b="0" i="0" u="none" strike="noStrike" kern="1200" cap="none" spc="-50" normalizeH="0" baseline="0" noProof="0" smtClean="0">
                <a:ln>
                  <a:solidFill>
                    <a:srgbClr val="FFFFFF">
                      <a:alpha val="0"/>
                    </a:srgbClr>
                  </a:solidFill>
                </a:ln>
                <a:solidFill>
                  <a:srgbClr val="3B3B3B">
                    <a:lumMod val="60000"/>
                    <a:lumOff val="40000"/>
                  </a:srgbClr>
                </a:solidFill>
                <a:effectLst/>
                <a:uLnTx/>
                <a:uFillTx/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rPr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193</a:t>
            </a:fld>
            <a:endParaRPr kumimoji="0" lang="en-US" altLang="ko-KR" sz="1000" b="0" i="0" u="none" strike="noStrike" kern="1200" cap="none" spc="-50" normalizeH="0" baseline="0" noProof="0">
              <a:ln>
                <a:solidFill>
                  <a:srgbClr val="FFFFFF">
                    <a:alpha val="0"/>
                  </a:srgbClr>
                </a:solidFill>
              </a:ln>
              <a:solidFill>
                <a:srgbClr val="3B3B3B">
                  <a:lumMod val="60000"/>
                  <a:lumOff val="40000"/>
                </a:srgbClr>
              </a:solidFill>
              <a:effectLst/>
              <a:uLnTx/>
              <a:uFillTx/>
              <a:latin typeface="나눔스퀘어 네오 Bold" panose="00000800000000000000" pitchFamily="2" charset="-127"/>
              <a:ea typeface="나눔스퀘어 네오 Bold" panose="00000800000000000000" pitchFamily="2" charset="-127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1485022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팀원 소개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85000"/>
                  <a:lumOff val="15000"/>
                </a:srgbClr>
              </a:solidFill>
              <a:effectLst/>
              <a:uLnTx/>
              <a:uFillTx/>
              <a:latin typeface="나눔스퀘어 네오 Bold"/>
              <a:ea typeface="나눔스퀘어 네오 Bold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0" i="0" u="none" strike="noStrike" kern="1200" cap="none" spc="-70" normalizeH="0" baseline="0" noProof="0">
                <a:ln>
                  <a:solidFill>
                    <a:srgbClr val="FFFFFF">
                      <a:alpha val="0"/>
                    </a:srgbClr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02</a:t>
            </a:r>
            <a:endParaRPr kumimoji="0" lang="ko-KR" altLang="en-US" sz="1600" b="0" i="0" u="none" strike="noStrike" kern="1200" cap="none" spc="-70" normalizeH="0" baseline="0" noProof="0">
              <a:ln>
                <a:solidFill>
                  <a:srgbClr val="FFFFFF">
                    <a:alpha val="0"/>
                  </a:srgbClr>
                </a:solidFill>
              </a:ln>
              <a:solidFill>
                <a:srgbClr val="FFFFFF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000" b="0" i="0" u="none" strike="noStrike" kern="1200" cap="none" spc="-50" normalizeH="0" baseline="0" noProof="0">
                <a:ln>
                  <a:solidFill>
                    <a:srgbClr val="FFFFFF">
                      <a:alpha val="0"/>
                    </a:srgbClr>
                  </a:solidFill>
                </a:ln>
                <a:solidFill>
                  <a:srgbClr val="3B3B3B">
                    <a:lumMod val="60000"/>
                    <a:lumOff val="40000"/>
                  </a:srgbClr>
                </a:solidFill>
                <a:effectLst/>
                <a:uLnTx/>
                <a:uFillTx/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rPr>
              <a:t>제안서 제목을 적어주세요</a:t>
            </a: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88017C95-CC69-7A00-EEFD-5D0AA0AC8612}"/>
              </a:ext>
            </a:extLst>
          </p:cNvPr>
          <p:cNvSpPr/>
          <p:nvPr/>
        </p:nvSpPr>
        <p:spPr>
          <a:xfrm>
            <a:off x="1251129" y="4022571"/>
            <a:ext cx="1327369" cy="417599"/>
          </a:xfrm>
          <a:custGeom>
            <a:avLst/>
            <a:gdLst>
              <a:gd name="connsiteX0" fmla="*/ 0 w 1327369"/>
              <a:gd name="connsiteY0" fmla="*/ 0 h 417599"/>
              <a:gd name="connsiteX1" fmla="*/ 774299 w 1327369"/>
              <a:gd name="connsiteY1" fmla="*/ 0 h 417599"/>
              <a:gd name="connsiteX2" fmla="*/ 932477 w 1327369"/>
              <a:gd name="connsiteY2" fmla="*/ -44683 h 417599"/>
              <a:gd name="connsiteX3" fmla="*/ 1106141 w 1327369"/>
              <a:gd name="connsiteY3" fmla="*/ 0 h 417599"/>
              <a:gd name="connsiteX4" fmla="*/ 1327369 w 1327369"/>
              <a:gd name="connsiteY4" fmla="*/ 0 h 417599"/>
              <a:gd name="connsiteX5" fmla="*/ 1327369 w 1327369"/>
              <a:gd name="connsiteY5" fmla="*/ 69600 h 417599"/>
              <a:gd name="connsiteX6" fmla="*/ 1327369 w 1327369"/>
              <a:gd name="connsiteY6" fmla="*/ 69600 h 417599"/>
              <a:gd name="connsiteX7" fmla="*/ 1327369 w 1327369"/>
              <a:gd name="connsiteY7" fmla="*/ 174000 h 417599"/>
              <a:gd name="connsiteX8" fmla="*/ 1327369 w 1327369"/>
              <a:gd name="connsiteY8" fmla="*/ 417599 h 417599"/>
              <a:gd name="connsiteX9" fmla="*/ 1106141 w 1327369"/>
              <a:gd name="connsiteY9" fmla="*/ 417599 h 417599"/>
              <a:gd name="connsiteX10" fmla="*/ 774299 w 1327369"/>
              <a:gd name="connsiteY10" fmla="*/ 417599 h 417599"/>
              <a:gd name="connsiteX11" fmla="*/ 774299 w 1327369"/>
              <a:gd name="connsiteY11" fmla="*/ 417599 h 417599"/>
              <a:gd name="connsiteX12" fmla="*/ 0 w 1327369"/>
              <a:gd name="connsiteY12" fmla="*/ 417599 h 417599"/>
              <a:gd name="connsiteX13" fmla="*/ 0 w 1327369"/>
              <a:gd name="connsiteY13" fmla="*/ 174000 h 417599"/>
              <a:gd name="connsiteX14" fmla="*/ 0 w 1327369"/>
              <a:gd name="connsiteY14" fmla="*/ 69600 h 417599"/>
              <a:gd name="connsiteX15" fmla="*/ 0 w 1327369"/>
              <a:gd name="connsiteY15" fmla="*/ 69600 h 417599"/>
              <a:gd name="connsiteX16" fmla="*/ 0 w 1327369"/>
              <a:gd name="connsiteY16" fmla="*/ 0 h 417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7369" h="417599">
                <a:moveTo>
                  <a:pt x="0" y="0"/>
                </a:moveTo>
                <a:lnTo>
                  <a:pt x="774299" y="0"/>
                </a:lnTo>
                <a:lnTo>
                  <a:pt x="932477" y="-44683"/>
                </a:lnTo>
                <a:lnTo>
                  <a:pt x="1106141" y="0"/>
                </a:lnTo>
                <a:lnTo>
                  <a:pt x="1327369" y="0"/>
                </a:lnTo>
                <a:lnTo>
                  <a:pt x="1327369" y="69600"/>
                </a:lnTo>
                <a:lnTo>
                  <a:pt x="1327369" y="69600"/>
                </a:lnTo>
                <a:lnTo>
                  <a:pt x="1327369" y="174000"/>
                </a:lnTo>
                <a:lnTo>
                  <a:pt x="1327369" y="417599"/>
                </a:lnTo>
                <a:lnTo>
                  <a:pt x="1106141" y="417599"/>
                </a:lnTo>
                <a:lnTo>
                  <a:pt x="774299" y="417599"/>
                </a:lnTo>
                <a:lnTo>
                  <a:pt x="774299" y="417599"/>
                </a:lnTo>
                <a:lnTo>
                  <a:pt x="0" y="417599"/>
                </a:lnTo>
                <a:lnTo>
                  <a:pt x="0" y="174000"/>
                </a:lnTo>
                <a:lnTo>
                  <a:pt x="0" y="69600"/>
                </a:lnTo>
                <a:lnTo>
                  <a:pt x="0" y="696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pPr marL="0" lvl="0" indent="0" algn="ctr" defTabSz="6223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</a:pP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팀장</a:t>
            </a: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나눔스퀘어 네오 Bold"/>
                <a:ea typeface="나눔스퀘어 네오 Bold"/>
                <a:cs typeface="+mn-cs"/>
              </a:rPr>
              <a:t> 홍길동</a:t>
            </a:r>
            <a:endParaRPr lang="ko-KR" altLang="en-US" sz="1400" kern="1200"/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803A20FA-8569-3929-C816-8CC31F146F5F}"/>
              </a:ext>
            </a:extLst>
          </p:cNvPr>
          <p:cNvSpPr/>
          <p:nvPr/>
        </p:nvSpPr>
        <p:spPr>
          <a:xfrm>
            <a:off x="2891698" y="4022571"/>
            <a:ext cx="1327369" cy="417599"/>
          </a:xfrm>
          <a:custGeom>
            <a:avLst/>
            <a:gdLst>
              <a:gd name="connsiteX0" fmla="*/ 0 w 1327369"/>
              <a:gd name="connsiteY0" fmla="*/ 0 h 417599"/>
              <a:gd name="connsiteX1" fmla="*/ 774299 w 1327369"/>
              <a:gd name="connsiteY1" fmla="*/ 0 h 417599"/>
              <a:gd name="connsiteX2" fmla="*/ 932477 w 1327369"/>
              <a:gd name="connsiteY2" fmla="*/ -44683 h 417599"/>
              <a:gd name="connsiteX3" fmla="*/ 1106141 w 1327369"/>
              <a:gd name="connsiteY3" fmla="*/ 0 h 417599"/>
              <a:gd name="connsiteX4" fmla="*/ 1327369 w 1327369"/>
              <a:gd name="connsiteY4" fmla="*/ 0 h 417599"/>
              <a:gd name="connsiteX5" fmla="*/ 1327369 w 1327369"/>
              <a:gd name="connsiteY5" fmla="*/ 69600 h 417599"/>
              <a:gd name="connsiteX6" fmla="*/ 1327369 w 1327369"/>
              <a:gd name="connsiteY6" fmla="*/ 69600 h 417599"/>
              <a:gd name="connsiteX7" fmla="*/ 1327369 w 1327369"/>
              <a:gd name="connsiteY7" fmla="*/ 174000 h 417599"/>
              <a:gd name="connsiteX8" fmla="*/ 1327369 w 1327369"/>
              <a:gd name="connsiteY8" fmla="*/ 417599 h 417599"/>
              <a:gd name="connsiteX9" fmla="*/ 1106141 w 1327369"/>
              <a:gd name="connsiteY9" fmla="*/ 417599 h 417599"/>
              <a:gd name="connsiteX10" fmla="*/ 774299 w 1327369"/>
              <a:gd name="connsiteY10" fmla="*/ 417599 h 417599"/>
              <a:gd name="connsiteX11" fmla="*/ 774299 w 1327369"/>
              <a:gd name="connsiteY11" fmla="*/ 417599 h 417599"/>
              <a:gd name="connsiteX12" fmla="*/ 0 w 1327369"/>
              <a:gd name="connsiteY12" fmla="*/ 417599 h 417599"/>
              <a:gd name="connsiteX13" fmla="*/ 0 w 1327369"/>
              <a:gd name="connsiteY13" fmla="*/ 174000 h 417599"/>
              <a:gd name="connsiteX14" fmla="*/ 0 w 1327369"/>
              <a:gd name="connsiteY14" fmla="*/ 69600 h 417599"/>
              <a:gd name="connsiteX15" fmla="*/ 0 w 1327369"/>
              <a:gd name="connsiteY15" fmla="*/ 69600 h 417599"/>
              <a:gd name="connsiteX16" fmla="*/ 0 w 1327369"/>
              <a:gd name="connsiteY16" fmla="*/ 0 h 417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7369" h="417599">
                <a:moveTo>
                  <a:pt x="0" y="0"/>
                </a:moveTo>
                <a:lnTo>
                  <a:pt x="774299" y="0"/>
                </a:lnTo>
                <a:lnTo>
                  <a:pt x="932477" y="-44683"/>
                </a:lnTo>
                <a:lnTo>
                  <a:pt x="1106141" y="0"/>
                </a:lnTo>
                <a:lnTo>
                  <a:pt x="1327369" y="0"/>
                </a:lnTo>
                <a:lnTo>
                  <a:pt x="1327369" y="69600"/>
                </a:lnTo>
                <a:lnTo>
                  <a:pt x="1327369" y="69600"/>
                </a:lnTo>
                <a:lnTo>
                  <a:pt x="1327369" y="174000"/>
                </a:lnTo>
                <a:lnTo>
                  <a:pt x="1327369" y="417599"/>
                </a:lnTo>
                <a:lnTo>
                  <a:pt x="1106141" y="417599"/>
                </a:lnTo>
                <a:lnTo>
                  <a:pt x="774299" y="417599"/>
                </a:lnTo>
                <a:lnTo>
                  <a:pt x="774299" y="417599"/>
                </a:lnTo>
                <a:lnTo>
                  <a:pt x="0" y="417599"/>
                </a:lnTo>
                <a:lnTo>
                  <a:pt x="0" y="174000"/>
                </a:lnTo>
                <a:lnTo>
                  <a:pt x="0" y="69600"/>
                </a:lnTo>
                <a:lnTo>
                  <a:pt x="0" y="696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pPr marL="0" lvl="0" indent="0" algn="ctr" defTabSz="6223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</a:pP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팀원</a:t>
            </a: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나눔스퀘어 네오 Bold"/>
                <a:ea typeface="나눔스퀘어 네오 Bold"/>
                <a:cs typeface="+mn-cs"/>
              </a:rPr>
              <a:t>홍길동</a:t>
            </a:r>
            <a:endParaRPr lang="ko-KR" altLang="en-US" sz="1400" kern="120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DEB52BE2-0A1B-F9C3-4A80-B1879E8D6D34}"/>
              </a:ext>
            </a:extLst>
          </p:cNvPr>
          <p:cNvSpPr/>
          <p:nvPr/>
        </p:nvSpPr>
        <p:spPr>
          <a:xfrm>
            <a:off x="4532266" y="4022571"/>
            <a:ext cx="1327369" cy="417599"/>
          </a:xfrm>
          <a:custGeom>
            <a:avLst/>
            <a:gdLst>
              <a:gd name="connsiteX0" fmla="*/ 0 w 1327369"/>
              <a:gd name="connsiteY0" fmla="*/ 0 h 417599"/>
              <a:gd name="connsiteX1" fmla="*/ 774299 w 1327369"/>
              <a:gd name="connsiteY1" fmla="*/ 0 h 417599"/>
              <a:gd name="connsiteX2" fmla="*/ 932477 w 1327369"/>
              <a:gd name="connsiteY2" fmla="*/ -44683 h 417599"/>
              <a:gd name="connsiteX3" fmla="*/ 1106141 w 1327369"/>
              <a:gd name="connsiteY3" fmla="*/ 0 h 417599"/>
              <a:gd name="connsiteX4" fmla="*/ 1327369 w 1327369"/>
              <a:gd name="connsiteY4" fmla="*/ 0 h 417599"/>
              <a:gd name="connsiteX5" fmla="*/ 1327369 w 1327369"/>
              <a:gd name="connsiteY5" fmla="*/ 69600 h 417599"/>
              <a:gd name="connsiteX6" fmla="*/ 1327369 w 1327369"/>
              <a:gd name="connsiteY6" fmla="*/ 69600 h 417599"/>
              <a:gd name="connsiteX7" fmla="*/ 1327369 w 1327369"/>
              <a:gd name="connsiteY7" fmla="*/ 174000 h 417599"/>
              <a:gd name="connsiteX8" fmla="*/ 1327369 w 1327369"/>
              <a:gd name="connsiteY8" fmla="*/ 417599 h 417599"/>
              <a:gd name="connsiteX9" fmla="*/ 1106141 w 1327369"/>
              <a:gd name="connsiteY9" fmla="*/ 417599 h 417599"/>
              <a:gd name="connsiteX10" fmla="*/ 774299 w 1327369"/>
              <a:gd name="connsiteY10" fmla="*/ 417599 h 417599"/>
              <a:gd name="connsiteX11" fmla="*/ 774299 w 1327369"/>
              <a:gd name="connsiteY11" fmla="*/ 417599 h 417599"/>
              <a:gd name="connsiteX12" fmla="*/ 0 w 1327369"/>
              <a:gd name="connsiteY12" fmla="*/ 417599 h 417599"/>
              <a:gd name="connsiteX13" fmla="*/ 0 w 1327369"/>
              <a:gd name="connsiteY13" fmla="*/ 174000 h 417599"/>
              <a:gd name="connsiteX14" fmla="*/ 0 w 1327369"/>
              <a:gd name="connsiteY14" fmla="*/ 69600 h 417599"/>
              <a:gd name="connsiteX15" fmla="*/ 0 w 1327369"/>
              <a:gd name="connsiteY15" fmla="*/ 69600 h 417599"/>
              <a:gd name="connsiteX16" fmla="*/ 0 w 1327369"/>
              <a:gd name="connsiteY16" fmla="*/ 0 h 417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7369" h="417599">
                <a:moveTo>
                  <a:pt x="0" y="0"/>
                </a:moveTo>
                <a:lnTo>
                  <a:pt x="774299" y="0"/>
                </a:lnTo>
                <a:lnTo>
                  <a:pt x="932477" y="-44683"/>
                </a:lnTo>
                <a:lnTo>
                  <a:pt x="1106141" y="0"/>
                </a:lnTo>
                <a:lnTo>
                  <a:pt x="1327369" y="0"/>
                </a:lnTo>
                <a:lnTo>
                  <a:pt x="1327369" y="69600"/>
                </a:lnTo>
                <a:lnTo>
                  <a:pt x="1327369" y="69600"/>
                </a:lnTo>
                <a:lnTo>
                  <a:pt x="1327369" y="174000"/>
                </a:lnTo>
                <a:lnTo>
                  <a:pt x="1327369" y="417599"/>
                </a:lnTo>
                <a:lnTo>
                  <a:pt x="1106141" y="417599"/>
                </a:lnTo>
                <a:lnTo>
                  <a:pt x="774299" y="417599"/>
                </a:lnTo>
                <a:lnTo>
                  <a:pt x="774299" y="417599"/>
                </a:lnTo>
                <a:lnTo>
                  <a:pt x="0" y="417599"/>
                </a:lnTo>
                <a:lnTo>
                  <a:pt x="0" y="174000"/>
                </a:lnTo>
                <a:lnTo>
                  <a:pt x="0" y="69600"/>
                </a:lnTo>
                <a:lnTo>
                  <a:pt x="0" y="696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pPr marL="0" lvl="0" indent="0" algn="ctr" defTabSz="6223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</a:pP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팀원 </a:t>
            </a: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나눔스퀘어 네오 Bold"/>
                <a:ea typeface="나눔스퀘어 네오 Bold"/>
                <a:cs typeface="+mn-cs"/>
              </a:rPr>
              <a:t>홍길동</a:t>
            </a:r>
            <a:endParaRPr lang="ko-KR" altLang="en-US" sz="1400" kern="1200"/>
          </a:p>
        </p:txBody>
      </p: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3693CEB4-1034-6CB6-14AE-9EC3C9679986}"/>
              </a:ext>
            </a:extLst>
          </p:cNvPr>
          <p:cNvSpPr/>
          <p:nvPr/>
        </p:nvSpPr>
        <p:spPr>
          <a:xfrm>
            <a:off x="6172835" y="4022571"/>
            <a:ext cx="1327369" cy="417599"/>
          </a:xfrm>
          <a:custGeom>
            <a:avLst/>
            <a:gdLst>
              <a:gd name="connsiteX0" fmla="*/ 0 w 1327369"/>
              <a:gd name="connsiteY0" fmla="*/ 0 h 417599"/>
              <a:gd name="connsiteX1" fmla="*/ 774299 w 1327369"/>
              <a:gd name="connsiteY1" fmla="*/ 0 h 417599"/>
              <a:gd name="connsiteX2" fmla="*/ 932477 w 1327369"/>
              <a:gd name="connsiteY2" fmla="*/ -44683 h 417599"/>
              <a:gd name="connsiteX3" fmla="*/ 1106141 w 1327369"/>
              <a:gd name="connsiteY3" fmla="*/ 0 h 417599"/>
              <a:gd name="connsiteX4" fmla="*/ 1327369 w 1327369"/>
              <a:gd name="connsiteY4" fmla="*/ 0 h 417599"/>
              <a:gd name="connsiteX5" fmla="*/ 1327369 w 1327369"/>
              <a:gd name="connsiteY5" fmla="*/ 69600 h 417599"/>
              <a:gd name="connsiteX6" fmla="*/ 1327369 w 1327369"/>
              <a:gd name="connsiteY6" fmla="*/ 69600 h 417599"/>
              <a:gd name="connsiteX7" fmla="*/ 1327369 w 1327369"/>
              <a:gd name="connsiteY7" fmla="*/ 174000 h 417599"/>
              <a:gd name="connsiteX8" fmla="*/ 1327369 w 1327369"/>
              <a:gd name="connsiteY8" fmla="*/ 417599 h 417599"/>
              <a:gd name="connsiteX9" fmla="*/ 1106141 w 1327369"/>
              <a:gd name="connsiteY9" fmla="*/ 417599 h 417599"/>
              <a:gd name="connsiteX10" fmla="*/ 774299 w 1327369"/>
              <a:gd name="connsiteY10" fmla="*/ 417599 h 417599"/>
              <a:gd name="connsiteX11" fmla="*/ 774299 w 1327369"/>
              <a:gd name="connsiteY11" fmla="*/ 417599 h 417599"/>
              <a:gd name="connsiteX12" fmla="*/ 0 w 1327369"/>
              <a:gd name="connsiteY12" fmla="*/ 417599 h 417599"/>
              <a:gd name="connsiteX13" fmla="*/ 0 w 1327369"/>
              <a:gd name="connsiteY13" fmla="*/ 174000 h 417599"/>
              <a:gd name="connsiteX14" fmla="*/ 0 w 1327369"/>
              <a:gd name="connsiteY14" fmla="*/ 69600 h 417599"/>
              <a:gd name="connsiteX15" fmla="*/ 0 w 1327369"/>
              <a:gd name="connsiteY15" fmla="*/ 69600 h 417599"/>
              <a:gd name="connsiteX16" fmla="*/ 0 w 1327369"/>
              <a:gd name="connsiteY16" fmla="*/ 0 h 417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7369" h="417599">
                <a:moveTo>
                  <a:pt x="0" y="0"/>
                </a:moveTo>
                <a:lnTo>
                  <a:pt x="774299" y="0"/>
                </a:lnTo>
                <a:lnTo>
                  <a:pt x="932477" y="-44683"/>
                </a:lnTo>
                <a:lnTo>
                  <a:pt x="1106141" y="0"/>
                </a:lnTo>
                <a:lnTo>
                  <a:pt x="1327369" y="0"/>
                </a:lnTo>
                <a:lnTo>
                  <a:pt x="1327369" y="69600"/>
                </a:lnTo>
                <a:lnTo>
                  <a:pt x="1327369" y="69600"/>
                </a:lnTo>
                <a:lnTo>
                  <a:pt x="1327369" y="174000"/>
                </a:lnTo>
                <a:lnTo>
                  <a:pt x="1327369" y="417599"/>
                </a:lnTo>
                <a:lnTo>
                  <a:pt x="1106141" y="417599"/>
                </a:lnTo>
                <a:lnTo>
                  <a:pt x="774299" y="417599"/>
                </a:lnTo>
                <a:lnTo>
                  <a:pt x="774299" y="417599"/>
                </a:lnTo>
                <a:lnTo>
                  <a:pt x="0" y="417599"/>
                </a:lnTo>
                <a:lnTo>
                  <a:pt x="0" y="174000"/>
                </a:lnTo>
                <a:lnTo>
                  <a:pt x="0" y="69600"/>
                </a:lnTo>
                <a:lnTo>
                  <a:pt x="0" y="696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pPr marL="0" lvl="0" indent="0" algn="ctr" defTabSz="6223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</a:pP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팀원 </a:t>
            </a: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나눔스퀘어 네오 Bold"/>
                <a:ea typeface="나눔스퀘어 네오 Bold"/>
                <a:cs typeface="+mn-cs"/>
              </a:rPr>
              <a:t>홍길동</a:t>
            </a:r>
            <a:endParaRPr lang="ko-KR" altLang="en-US" sz="1400" kern="1200"/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2532D0F7-8501-7854-88B0-B49AFA365FF6}"/>
              </a:ext>
            </a:extLst>
          </p:cNvPr>
          <p:cNvSpPr/>
          <p:nvPr/>
        </p:nvSpPr>
        <p:spPr>
          <a:xfrm>
            <a:off x="7813404" y="4022571"/>
            <a:ext cx="1327369" cy="417599"/>
          </a:xfrm>
          <a:custGeom>
            <a:avLst/>
            <a:gdLst>
              <a:gd name="connsiteX0" fmla="*/ 0 w 1327369"/>
              <a:gd name="connsiteY0" fmla="*/ 0 h 417599"/>
              <a:gd name="connsiteX1" fmla="*/ 774299 w 1327369"/>
              <a:gd name="connsiteY1" fmla="*/ 0 h 417599"/>
              <a:gd name="connsiteX2" fmla="*/ 932477 w 1327369"/>
              <a:gd name="connsiteY2" fmla="*/ -44683 h 417599"/>
              <a:gd name="connsiteX3" fmla="*/ 1106141 w 1327369"/>
              <a:gd name="connsiteY3" fmla="*/ 0 h 417599"/>
              <a:gd name="connsiteX4" fmla="*/ 1327369 w 1327369"/>
              <a:gd name="connsiteY4" fmla="*/ 0 h 417599"/>
              <a:gd name="connsiteX5" fmla="*/ 1327369 w 1327369"/>
              <a:gd name="connsiteY5" fmla="*/ 69600 h 417599"/>
              <a:gd name="connsiteX6" fmla="*/ 1327369 w 1327369"/>
              <a:gd name="connsiteY6" fmla="*/ 69600 h 417599"/>
              <a:gd name="connsiteX7" fmla="*/ 1327369 w 1327369"/>
              <a:gd name="connsiteY7" fmla="*/ 174000 h 417599"/>
              <a:gd name="connsiteX8" fmla="*/ 1327369 w 1327369"/>
              <a:gd name="connsiteY8" fmla="*/ 417599 h 417599"/>
              <a:gd name="connsiteX9" fmla="*/ 1106141 w 1327369"/>
              <a:gd name="connsiteY9" fmla="*/ 417599 h 417599"/>
              <a:gd name="connsiteX10" fmla="*/ 774299 w 1327369"/>
              <a:gd name="connsiteY10" fmla="*/ 417599 h 417599"/>
              <a:gd name="connsiteX11" fmla="*/ 774299 w 1327369"/>
              <a:gd name="connsiteY11" fmla="*/ 417599 h 417599"/>
              <a:gd name="connsiteX12" fmla="*/ 0 w 1327369"/>
              <a:gd name="connsiteY12" fmla="*/ 417599 h 417599"/>
              <a:gd name="connsiteX13" fmla="*/ 0 w 1327369"/>
              <a:gd name="connsiteY13" fmla="*/ 174000 h 417599"/>
              <a:gd name="connsiteX14" fmla="*/ 0 w 1327369"/>
              <a:gd name="connsiteY14" fmla="*/ 69600 h 417599"/>
              <a:gd name="connsiteX15" fmla="*/ 0 w 1327369"/>
              <a:gd name="connsiteY15" fmla="*/ 69600 h 417599"/>
              <a:gd name="connsiteX16" fmla="*/ 0 w 1327369"/>
              <a:gd name="connsiteY16" fmla="*/ 0 h 417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7369" h="417599">
                <a:moveTo>
                  <a:pt x="0" y="0"/>
                </a:moveTo>
                <a:lnTo>
                  <a:pt x="774299" y="0"/>
                </a:lnTo>
                <a:lnTo>
                  <a:pt x="932477" y="-44683"/>
                </a:lnTo>
                <a:lnTo>
                  <a:pt x="1106141" y="0"/>
                </a:lnTo>
                <a:lnTo>
                  <a:pt x="1327369" y="0"/>
                </a:lnTo>
                <a:lnTo>
                  <a:pt x="1327369" y="69600"/>
                </a:lnTo>
                <a:lnTo>
                  <a:pt x="1327369" y="69600"/>
                </a:lnTo>
                <a:lnTo>
                  <a:pt x="1327369" y="174000"/>
                </a:lnTo>
                <a:lnTo>
                  <a:pt x="1327369" y="417599"/>
                </a:lnTo>
                <a:lnTo>
                  <a:pt x="1106141" y="417599"/>
                </a:lnTo>
                <a:lnTo>
                  <a:pt x="774299" y="417599"/>
                </a:lnTo>
                <a:lnTo>
                  <a:pt x="774299" y="417599"/>
                </a:lnTo>
                <a:lnTo>
                  <a:pt x="0" y="417599"/>
                </a:lnTo>
                <a:lnTo>
                  <a:pt x="0" y="174000"/>
                </a:lnTo>
                <a:lnTo>
                  <a:pt x="0" y="69600"/>
                </a:lnTo>
                <a:lnTo>
                  <a:pt x="0" y="696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pPr marL="0" lvl="0" indent="0" algn="ctr" defTabSz="6223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</a:pP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팀원 </a:t>
            </a: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나눔스퀘어 네오 Bold"/>
                <a:ea typeface="나눔스퀘어 네오 Bold"/>
                <a:cs typeface="+mn-cs"/>
              </a:rPr>
              <a:t>홍길동</a:t>
            </a:r>
            <a:endParaRPr lang="ko-KR" altLang="en-US" sz="1400" kern="1200"/>
          </a:p>
        </p:txBody>
      </p:sp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ABCD7654-00C8-B876-F0FF-EFEFBF011753}"/>
              </a:ext>
            </a:extLst>
          </p:cNvPr>
          <p:cNvSpPr/>
          <p:nvPr/>
        </p:nvSpPr>
        <p:spPr>
          <a:xfrm>
            <a:off x="1251129" y="5663140"/>
            <a:ext cx="1327369" cy="417599"/>
          </a:xfrm>
          <a:custGeom>
            <a:avLst/>
            <a:gdLst>
              <a:gd name="connsiteX0" fmla="*/ 0 w 1327369"/>
              <a:gd name="connsiteY0" fmla="*/ 0 h 417599"/>
              <a:gd name="connsiteX1" fmla="*/ 774299 w 1327369"/>
              <a:gd name="connsiteY1" fmla="*/ 0 h 417599"/>
              <a:gd name="connsiteX2" fmla="*/ 932477 w 1327369"/>
              <a:gd name="connsiteY2" fmla="*/ -44683 h 417599"/>
              <a:gd name="connsiteX3" fmla="*/ 1106141 w 1327369"/>
              <a:gd name="connsiteY3" fmla="*/ 0 h 417599"/>
              <a:gd name="connsiteX4" fmla="*/ 1327369 w 1327369"/>
              <a:gd name="connsiteY4" fmla="*/ 0 h 417599"/>
              <a:gd name="connsiteX5" fmla="*/ 1327369 w 1327369"/>
              <a:gd name="connsiteY5" fmla="*/ 69600 h 417599"/>
              <a:gd name="connsiteX6" fmla="*/ 1327369 w 1327369"/>
              <a:gd name="connsiteY6" fmla="*/ 69600 h 417599"/>
              <a:gd name="connsiteX7" fmla="*/ 1327369 w 1327369"/>
              <a:gd name="connsiteY7" fmla="*/ 174000 h 417599"/>
              <a:gd name="connsiteX8" fmla="*/ 1327369 w 1327369"/>
              <a:gd name="connsiteY8" fmla="*/ 417599 h 417599"/>
              <a:gd name="connsiteX9" fmla="*/ 1106141 w 1327369"/>
              <a:gd name="connsiteY9" fmla="*/ 417599 h 417599"/>
              <a:gd name="connsiteX10" fmla="*/ 774299 w 1327369"/>
              <a:gd name="connsiteY10" fmla="*/ 417599 h 417599"/>
              <a:gd name="connsiteX11" fmla="*/ 774299 w 1327369"/>
              <a:gd name="connsiteY11" fmla="*/ 417599 h 417599"/>
              <a:gd name="connsiteX12" fmla="*/ 0 w 1327369"/>
              <a:gd name="connsiteY12" fmla="*/ 417599 h 417599"/>
              <a:gd name="connsiteX13" fmla="*/ 0 w 1327369"/>
              <a:gd name="connsiteY13" fmla="*/ 174000 h 417599"/>
              <a:gd name="connsiteX14" fmla="*/ 0 w 1327369"/>
              <a:gd name="connsiteY14" fmla="*/ 69600 h 417599"/>
              <a:gd name="connsiteX15" fmla="*/ 0 w 1327369"/>
              <a:gd name="connsiteY15" fmla="*/ 69600 h 417599"/>
              <a:gd name="connsiteX16" fmla="*/ 0 w 1327369"/>
              <a:gd name="connsiteY16" fmla="*/ 0 h 417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7369" h="417599">
                <a:moveTo>
                  <a:pt x="0" y="0"/>
                </a:moveTo>
                <a:lnTo>
                  <a:pt x="774299" y="0"/>
                </a:lnTo>
                <a:lnTo>
                  <a:pt x="932477" y="-44683"/>
                </a:lnTo>
                <a:lnTo>
                  <a:pt x="1106141" y="0"/>
                </a:lnTo>
                <a:lnTo>
                  <a:pt x="1327369" y="0"/>
                </a:lnTo>
                <a:lnTo>
                  <a:pt x="1327369" y="69600"/>
                </a:lnTo>
                <a:lnTo>
                  <a:pt x="1327369" y="69600"/>
                </a:lnTo>
                <a:lnTo>
                  <a:pt x="1327369" y="174000"/>
                </a:lnTo>
                <a:lnTo>
                  <a:pt x="1327369" y="417599"/>
                </a:lnTo>
                <a:lnTo>
                  <a:pt x="1106141" y="417599"/>
                </a:lnTo>
                <a:lnTo>
                  <a:pt x="774299" y="417599"/>
                </a:lnTo>
                <a:lnTo>
                  <a:pt x="774299" y="417599"/>
                </a:lnTo>
                <a:lnTo>
                  <a:pt x="0" y="417599"/>
                </a:lnTo>
                <a:lnTo>
                  <a:pt x="0" y="174000"/>
                </a:lnTo>
                <a:lnTo>
                  <a:pt x="0" y="69600"/>
                </a:lnTo>
                <a:lnTo>
                  <a:pt x="0" y="696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pPr marL="0" lvl="0" indent="0" algn="ctr" defTabSz="6223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</a:pP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팀원 </a:t>
            </a: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나눔스퀘어 네오 Bold"/>
                <a:ea typeface="나눔스퀘어 네오 Bold"/>
                <a:cs typeface="+mn-cs"/>
              </a:rPr>
              <a:t>홍길동</a:t>
            </a:r>
            <a:endParaRPr lang="ko-KR" altLang="en-US" sz="1400" kern="120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8C8325B2-990C-D588-43F7-EDF6DE4F08D0}"/>
              </a:ext>
            </a:extLst>
          </p:cNvPr>
          <p:cNvSpPr/>
          <p:nvPr/>
        </p:nvSpPr>
        <p:spPr>
          <a:xfrm>
            <a:off x="2891698" y="5663140"/>
            <a:ext cx="1327369" cy="417599"/>
          </a:xfrm>
          <a:custGeom>
            <a:avLst/>
            <a:gdLst>
              <a:gd name="connsiteX0" fmla="*/ 0 w 1327369"/>
              <a:gd name="connsiteY0" fmla="*/ 0 h 417599"/>
              <a:gd name="connsiteX1" fmla="*/ 774299 w 1327369"/>
              <a:gd name="connsiteY1" fmla="*/ 0 h 417599"/>
              <a:gd name="connsiteX2" fmla="*/ 932477 w 1327369"/>
              <a:gd name="connsiteY2" fmla="*/ -44683 h 417599"/>
              <a:gd name="connsiteX3" fmla="*/ 1106141 w 1327369"/>
              <a:gd name="connsiteY3" fmla="*/ 0 h 417599"/>
              <a:gd name="connsiteX4" fmla="*/ 1327369 w 1327369"/>
              <a:gd name="connsiteY4" fmla="*/ 0 h 417599"/>
              <a:gd name="connsiteX5" fmla="*/ 1327369 w 1327369"/>
              <a:gd name="connsiteY5" fmla="*/ 69600 h 417599"/>
              <a:gd name="connsiteX6" fmla="*/ 1327369 w 1327369"/>
              <a:gd name="connsiteY6" fmla="*/ 69600 h 417599"/>
              <a:gd name="connsiteX7" fmla="*/ 1327369 w 1327369"/>
              <a:gd name="connsiteY7" fmla="*/ 174000 h 417599"/>
              <a:gd name="connsiteX8" fmla="*/ 1327369 w 1327369"/>
              <a:gd name="connsiteY8" fmla="*/ 417599 h 417599"/>
              <a:gd name="connsiteX9" fmla="*/ 1106141 w 1327369"/>
              <a:gd name="connsiteY9" fmla="*/ 417599 h 417599"/>
              <a:gd name="connsiteX10" fmla="*/ 774299 w 1327369"/>
              <a:gd name="connsiteY10" fmla="*/ 417599 h 417599"/>
              <a:gd name="connsiteX11" fmla="*/ 774299 w 1327369"/>
              <a:gd name="connsiteY11" fmla="*/ 417599 h 417599"/>
              <a:gd name="connsiteX12" fmla="*/ 0 w 1327369"/>
              <a:gd name="connsiteY12" fmla="*/ 417599 h 417599"/>
              <a:gd name="connsiteX13" fmla="*/ 0 w 1327369"/>
              <a:gd name="connsiteY13" fmla="*/ 174000 h 417599"/>
              <a:gd name="connsiteX14" fmla="*/ 0 w 1327369"/>
              <a:gd name="connsiteY14" fmla="*/ 69600 h 417599"/>
              <a:gd name="connsiteX15" fmla="*/ 0 w 1327369"/>
              <a:gd name="connsiteY15" fmla="*/ 69600 h 417599"/>
              <a:gd name="connsiteX16" fmla="*/ 0 w 1327369"/>
              <a:gd name="connsiteY16" fmla="*/ 0 h 417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7369" h="417599">
                <a:moveTo>
                  <a:pt x="0" y="0"/>
                </a:moveTo>
                <a:lnTo>
                  <a:pt x="774299" y="0"/>
                </a:lnTo>
                <a:lnTo>
                  <a:pt x="932477" y="-44683"/>
                </a:lnTo>
                <a:lnTo>
                  <a:pt x="1106141" y="0"/>
                </a:lnTo>
                <a:lnTo>
                  <a:pt x="1327369" y="0"/>
                </a:lnTo>
                <a:lnTo>
                  <a:pt x="1327369" y="69600"/>
                </a:lnTo>
                <a:lnTo>
                  <a:pt x="1327369" y="69600"/>
                </a:lnTo>
                <a:lnTo>
                  <a:pt x="1327369" y="174000"/>
                </a:lnTo>
                <a:lnTo>
                  <a:pt x="1327369" y="417599"/>
                </a:lnTo>
                <a:lnTo>
                  <a:pt x="1106141" y="417599"/>
                </a:lnTo>
                <a:lnTo>
                  <a:pt x="774299" y="417599"/>
                </a:lnTo>
                <a:lnTo>
                  <a:pt x="774299" y="417599"/>
                </a:lnTo>
                <a:lnTo>
                  <a:pt x="0" y="417599"/>
                </a:lnTo>
                <a:lnTo>
                  <a:pt x="0" y="174000"/>
                </a:lnTo>
                <a:lnTo>
                  <a:pt x="0" y="69600"/>
                </a:lnTo>
                <a:lnTo>
                  <a:pt x="0" y="696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pPr marL="0" lvl="0" indent="0" algn="ctr" defTabSz="6223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</a:pP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팀원 </a:t>
            </a: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나눔스퀘어 네오 Bold"/>
                <a:ea typeface="나눔스퀘어 네오 Bold"/>
                <a:cs typeface="+mn-cs"/>
              </a:rPr>
              <a:t>홍길동</a:t>
            </a:r>
            <a:endParaRPr lang="ko-KR" altLang="en-US" sz="1400" kern="120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A4F9F7EF-2663-3BE7-347A-B048B22A56AA}"/>
              </a:ext>
            </a:extLst>
          </p:cNvPr>
          <p:cNvSpPr/>
          <p:nvPr/>
        </p:nvSpPr>
        <p:spPr>
          <a:xfrm>
            <a:off x="4532266" y="5663140"/>
            <a:ext cx="1327369" cy="417599"/>
          </a:xfrm>
          <a:custGeom>
            <a:avLst/>
            <a:gdLst>
              <a:gd name="connsiteX0" fmla="*/ 0 w 1327369"/>
              <a:gd name="connsiteY0" fmla="*/ 0 h 417599"/>
              <a:gd name="connsiteX1" fmla="*/ 774299 w 1327369"/>
              <a:gd name="connsiteY1" fmla="*/ 0 h 417599"/>
              <a:gd name="connsiteX2" fmla="*/ 932477 w 1327369"/>
              <a:gd name="connsiteY2" fmla="*/ -44683 h 417599"/>
              <a:gd name="connsiteX3" fmla="*/ 1106141 w 1327369"/>
              <a:gd name="connsiteY3" fmla="*/ 0 h 417599"/>
              <a:gd name="connsiteX4" fmla="*/ 1327369 w 1327369"/>
              <a:gd name="connsiteY4" fmla="*/ 0 h 417599"/>
              <a:gd name="connsiteX5" fmla="*/ 1327369 w 1327369"/>
              <a:gd name="connsiteY5" fmla="*/ 69600 h 417599"/>
              <a:gd name="connsiteX6" fmla="*/ 1327369 w 1327369"/>
              <a:gd name="connsiteY6" fmla="*/ 69600 h 417599"/>
              <a:gd name="connsiteX7" fmla="*/ 1327369 w 1327369"/>
              <a:gd name="connsiteY7" fmla="*/ 174000 h 417599"/>
              <a:gd name="connsiteX8" fmla="*/ 1327369 w 1327369"/>
              <a:gd name="connsiteY8" fmla="*/ 417599 h 417599"/>
              <a:gd name="connsiteX9" fmla="*/ 1106141 w 1327369"/>
              <a:gd name="connsiteY9" fmla="*/ 417599 h 417599"/>
              <a:gd name="connsiteX10" fmla="*/ 774299 w 1327369"/>
              <a:gd name="connsiteY10" fmla="*/ 417599 h 417599"/>
              <a:gd name="connsiteX11" fmla="*/ 774299 w 1327369"/>
              <a:gd name="connsiteY11" fmla="*/ 417599 h 417599"/>
              <a:gd name="connsiteX12" fmla="*/ 0 w 1327369"/>
              <a:gd name="connsiteY12" fmla="*/ 417599 h 417599"/>
              <a:gd name="connsiteX13" fmla="*/ 0 w 1327369"/>
              <a:gd name="connsiteY13" fmla="*/ 174000 h 417599"/>
              <a:gd name="connsiteX14" fmla="*/ 0 w 1327369"/>
              <a:gd name="connsiteY14" fmla="*/ 69600 h 417599"/>
              <a:gd name="connsiteX15" fmla="*/ 0 w 1327369"/>
              <a:gd name="connsiteY15" fmla="*/ 69600 h 417599"/>
              <a:gd name="connsiteX16" fmla="*/ 0 w 1327369"/>
              <a:gd name="connsiteY16" fmla="*/ 0 h 417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7369" h="417599">
                <a:moveTo>
                  <a:pt x="0" y="0"/>
                </a:moveTo>
                <a:lnTo>
                  <a:pt x="774299" y="0"/>
                </a:lnTo>
                <a:lnTo>
                  <a:pt x="932477" y="-44683"/>
                </a:lnTo>
                <a:lnTo>
                  <a:pt x="1106141" y="0"/>
                </a:lnTo>
                <a:lnTo>
                  <a:pt x="1327369" y="0"/>
                </a:lnTo>
                <a:lnTo>
                  <a:pt x="1327369" y="69600"/>
                </a:lnTo>
                <a:lnTo>
                  <a:pt x="1327369" y="69600"/>
                </a:lnTo>
                <a:lnTo>
                  <a:pt x="1327369" y="174000"/>
                </a:lnTo>
                <a:lnTo>
                  <a:pt x="1327369" y="417599"/>
                </a:lnTo>
                <a:lnTo>
                  <a:pt x="1106141" y="417599"/>
                </a:lnTo>
                <a:lnTo>
                  <a:pt x="774299" y="417599"/>
                </a:lnTo>
                <a:lnTo>
                  <a:pt x="774299" y="417599"/>
                </a:lnTo>
                <a:lnTo>
                  <a:pt x="0" y="417599"/>
                </a:lnTo>
                <a:lnTo>
                  <a:pt x="0" y="174000"/>
                </a:lnTo>
                <a:lnTo>
                  <a:pt x="0" y="69600"/>
                </a:lnTo>
                <a:lnTo>
                  <a:pt x="0" y="696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pPr marL="0" lvl="0" indent="0" algn="ctr" defTabSz="6223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</a:pP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팀원 </a:t>
            </a: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나눔스퀘어 네오 Bold"/>
                <a:ea typeface="나눔스퀘어 네오 Bold"/>
                <a:cs typeface="+mn-cs"/>
              </a:rPr>
              <a:t>홍길동</a:t>
            </a:r>
            <a:endParaRPr lang="ko-KR" altLang="en-US" sz="1400" kern="1200"/>
          </a:p>
        </p:txBody>
      </p:sp>
      <p:sp>
        <p:nvSpPr>
          <p:cNvPr id="29" name="자유형: 도형 28">
            <a:extLst>
              <a:ext uri="{FF2B5EF4-FFF2-40B4-BE49-F238E27FC236}">
                <a16:creationId xmlns:a16="http://schemas.microsoft.com/office/drawing/2014/main" id="{DE841230-2E14-A874-7CB4-16F5DFCA7CCD}"/>
              </a:ext>
            </a:extLst>
          </p:cNvPr>
          <p:cNvSpPr/>
          <p:nvPr/>
        </p:nvSpPr>
        <p:spPr>
          <a:xfrm>
            <a:off x="6172835" y="5663140"/>
            <a:ext cx="1327369" cy="417599"/>
          </a:xfrm>
          <a:custGeom>
            <a:avLst/>
            <a:gdLst>
              <a:gd name="connsiteX0" fmla="*/ 0 w 1327369"/>
              <a:gd name="connsiteY0" fmla="*/ 0 h 417599"/>
              <a:gd name="connsiteX1" fmla="*/ 774299 w 1327369"/>
              <a:gd name="connsiteY1" fmla="*/ 0 h 417599"/>
              <a:gd name="connsiteX2" fmla="*/ 932477 w 1327369"/>
              <a:gd name="connsiteY2" fmla="*/ -44683 h 417599"/>
              <a:gd name="connsiteX3" fmla="*/ 1106141 w 1327369"/>
              <a:gd name="connsiteY3" fmla="*/ 0 h 417599"/>
              <a:gd name="connsiteX4" fmla="*/ 1327369 w 1327369"/>
              <a:gd name="connsiteY4" fmla="*/ 0 h 417599"/>
              <a:gd name="connsiteX5" fmla="*/ 1327369 w 1327369"/>
              <a:gd name="connsiteY5" fmla="*/ 69600 h 417599"/>
              <a:gd name="connsiteX6" fmla="*/ 1327369 w 1327369"/>
              <a:gd name="connsiteY6" fmla="*/ 69600 h 417599"/>
              <a:gd name="connsiteX7" fmla="*/ 1327369 w 1327369"/>
              <a:gd name="connsiteY7" fmla="*/ 174000 h 417599"/>
              <a:gd name="connsiteX8" fmla="*/ 1327369 w 1327369"/>
              <a:gd name="connsiteY8" fmla="*/ 417599 h 417599"/>
              <a:gd name="connsiteX9" fmla="*/ 1106141 w 1327369"/>
              <a:gd name="connsiteY9" fmla="*/ 417599 h 417599"/>
              <a:gd name="connsiteX10" fmla="*/ 774299 w 1327369"/>
              <a:gd name="connsiteY10" fmla="*/ 417599 h 417599"/>
              <a:gd name="connsiteX11" fmla="*/ 774299 w 1327369"/>
              <a:gd name="connsiteY11" fmla="*/ 417599 h 417599"/>
              <a:gd name="connsiteX12" fmla="*/ 0 w 1327369"/>
              <a:gd name="connsiteY12" fmla="*/ 417599 h 417599"/>
              <a:gd name="connsiteX13" fmla="*/ 0 w 1327369"/>
              <a:gd name="connsiteY13" fmla="*/ 174000 h 417599"/>
              <a:gd name="connsiteX14" fmla="*/ 0 w 1327369"/>
              <a:gd name="connsiteY14" fmla="*/ 69600 h 417599"/>
              <a:gd name="connsiteX15" fmla="*/ 0 w 1327369"/>
              <a:gd name="connsiteY15" fmla="*/ 69600 h 417599"/>
              <a:gd name="connsiteX16" fmla="*/ 0 w 1327369"/>
              <a:gd name="connsiteY16" fmla="*/ 0 h 417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7369" h="417599">
                <a:moveTo>
                  <a:pt x="0" y="0"/>
                </a:moveTo>
                <a:lnTo>
                  <a:pt x="774299" y="0"/>
                </a:lnTo>
                <a:lnTo>
                  <a:pt x="932477" y="-44683"/>
                </a:lnTo>
                <a:lnTo>
                  <a:pt x="1106141" y="0"/>
                </a:lnTo>
                <a:lnTo>
                  <a:pt x="1327369" y="0"/>
                </a:lnTo>
                <a:lnTo>
                  <a:pt x="1327369" y="69600"/>
                </a:lnTo>
                <a:lnTo>
                  <a:pt x="1327369" y="69600"/>
                </a:lnTo>
                <a:lnTo>
                  <a:pt x="1327369" y="174000"/>
                </a:lnTo>
                <a:lnTo>
                  <a:pt x="1327369" y="417599"/>
                </a:lnTo>
                <a:lnTo>
                  <a:pt x="1106141" y="417599"/>
                </a:lnTo>
                <a:lnTo>
                  <a:pt x="774299" y="417599"/>
                </a:lnTo>
                <a:lnTo>
                  <a:pt x="774299" y="417599"/>
                </a:lnTo>
                <a:lnTo>
                  <a:pt x="0" y="417599"/>
                </a:lnTo>
                <a:lnTo>
                  <a:pt x="0" y="174000"/>
                </a:lnTo>
                <a:lnTo>
                  <a:pt x="0" y="69600"/>
                </a:lnTo>
                <a:lnTo>
                  <a:pt x="0" y="696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pPr marL="0" lvl="0" indent="0" algn="ctr" defTabSz="6223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</a:pP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팀원 </a:t>
            </a: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나눔스퀘어 네오 Bold"/>
                <a:ea typeface="나눔스퀘어 네오 Bold"/>
                <a:cs typeface="+mn-cs"/>
              </a:rPr>
              <a:t>홍길동</a:t>
            </a:r>
            <a:endParaRPr lang="ko-KR" altLang="en-US" sz="1400" kern="1200"/>
          </a:p>
        </p:txBody>
      </p:sp>
      <p:sp>
        <p:nvSpPr>
          <p:cNvPr id="33" name="자유형: 도형 32">
            <a:extLst>
              <a:ext uri="{FF2B5EF4-FFF2-40B4-BE49-F238E27FC236}">
                <a16:creationId xmlns:a16="http://schemas.microsoft.com/office/drawing/2014/main" id="{580C7950-463A-7079-8C18-9321BCAA191B}"/>
              </a:ext>
            </a:extLst>
          </p:cNvPr>
          <p:cNvSpPr/>
          <p:nvPr/>
        </p:nvSpPr>
        <p:spPr>
          <a:xfrm>
            <a:off x="7813404" y="5663140"/>
            <a:ext cx="1327369" cy="417599"/>
          </a:xfrm>
          <a:custGeom>
            <a:avLst/>
            <a:gdLst>
              <a:gd name="connsiteX0" fmla="*/ 0 w 1327369"/>
              <a:gd name="connsiteY0" fmla="*/ 0 h 417599"/>
              <a:gd name="connsiteX1" fmla="*/ 774299 w 1327369"/>
              <a:gd name="connsiteY1" fmla="*/ 0 h 417599"/>
              <a:gd name="connsiteX2" fmla="*/ 932477 w 1327369"/>
              <a:gd name="connsiteY2" fmla="*/ -44683 h 417599"/>
              <a:gd name="connsiteX3" fmla="*/ 1106141 w 1327369"/>
              <a:gd name="connsiteY3" fmla="*/ 0 h 417599"/>
              <a:gd name="connsiteX4" fmla="*/ 1327369 w 1327369"/>
              <a:gd name="connsiteY4" fmla="*/ 0 h 417599"/>
              <a:gd name="connsiteX5" fmla="*/ 1327369 w 1327369"/>
              <a:gd name="connsiteY5" fmla="*/ 69600 h 417599"/>
              <a:gd name="connsiteX6" fmla="*/ 1327369 w 1327369"/>
              <a:gd name="connsiteY6" fmla="*/ 69600 h 417599"/>
              <a:gd name="connsiteX7" fmla="*/ 1327369 w 1327369"/>
              <a:gd name="connsiteY7" fmla="*/ 174000 h 417599"/>
              <a:gd name="connsiteX8" fmla="*/ 1327369 w 1327369"/>
              <a:gd name="connsiteY8" fmla="*/ 417599 h 417599"/>
              <a:gd name="connsiteX9" fmla="*/ 1106141 w 1327369"/>
              <a:gd name="connsiteY9" fmla="*/ 417599 h 417599"/>
              <a:gd name="connsiteX10" fmla="*/ 774299 w 1327369"/>
              <a:gd name="connsiteY10" fmla="*/ 417599 h 417599"/>
              <a:gd name="connsiteX11" fmla="*/ 774299 w 1327369"/>
              <a:gd name="connsiteY11" fmla="*/ 417599 h 417599"/>
              <a:gd name="connsiteX12" fmla="*/ 0 w 1327369"/>
              <a:gd name="connsiteY12" fmla="*/ 417599 h 417599"/>
              <a:gd name="connsiteX13" fmla="*/ 0 w 1327369"/>
              <a:gd name="connsiteY13" fmla="*/ 174000 h 417599"/>
              <a:gd name="connsiteX14" fmla="*/ 0 w 1327369"/>
              <a:gd name="connsiteY14" fmla="*/ 69600 h 417599"/>
              <a:gd name="connsiteX15" fmla="*/ 0 w 1327369"/>
              <a:gd name="connsiteY15" fmla="*/ 69600 h 417599"/>
              <a:gd name="connsiteX16" fmla="*/ 0 w 1327369"/>
              <a:gd name="connsiteY16" fmla="*/ 0 h 417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7369" h="417599">
                <a:moveTo>
                  <a:pt x="0" y="0"/>
                </a:moveTo>
                <a:lnTo>
                  <a:pt x="774299" y="0"/>
                </a:lnTo>
                <a:lnTo>
                  <a:pt x="932477" y="-44683"/>
                </a:lnTo>
                <a:lnTo>
                  <a:pt x="1106141" y="0"/>
                </a:lnTo>
                <a:lnTo>
                  <a:pt x="1327369" y="0"/>
                </a:lnTo>
                <a:lnTo>
                  <a:pt x="1327369" y="69600"/>
                </a:lnTo>
                <a:lnTo>
                  <a:pt x="1327369" y="69600"/>
                </a:lnTo>
                <a:lnTo>
                  <a:pt x="1327369" y="174000"/>
                </a:lnTo>
                <a:lnTo>
                  <a:pt x="1327369" y="417599"/>
                </a:lnTo>
                <a:lnTo>
                  <a:pt x="1106141" y="417599"/>
                </a:lnTo>
                <a:lnTo>
                  <a:pt x="774299" y="417599"/>
                </a:lnTo>
                <a:lnTo>
                  <a:pt x="774299" y="417599"/>
                </a:lnTo>
                <a:lnTo>
                  <a:pt x="0" y="417599"/>
                </a:lnTo>
                <a:lnTo>
                  <a:pt x="0" y="174000"/>
                </a:lnTo>
                <a:lnTo>
                  <a:pt x="0" y="69600"/>
                </a:lnTo>
                <a:lnTo>
                  <a:pt x="0" y="6960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3340" tIns="53340" rIns="53340" bIns="53340" numCol="1" spcCol="1270" anchor="ctr" anchorCtr="0">
            <a:noAutofit/>
          </a:bodyPr>
          <a:lstStyle/>
          <a:p>
            <a:pPr marL="0" lvl="0" indent="0" algn="ctr" defTabSz="62230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</a:pP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팀원 </a:t>
            </a:r>
            <a:r>
              <a:rPr kumimoji="0" lang="ko-K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hueOff val="0"/>
                    <a:satOff val="0"/>
                    <a:lumOff val="0"/>
                    <a:alphaOff val="0"/>
                  </a:srgbClr>
                </a:solidFill>
                <a:effectLst/>
                <a:uLnTx/>
                <a:uFillTx/>
                <a:latin typeface="나눔스퀘어 네오 Bold"/>
                <a:ea typeface="나눔스퀘어 네오 Bold"/>
                <a:cs typeface="+mn-cs"/>
              </a:rPr>
              <a:t>홍길동</a:t>
            </a:r>
            <a:endParaRPr lang="ko-KR" altLang="en-US" sz="1400" kern="120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ACB16B0-6766-1CD3-3896-4C2848183EDD}"/>
              </a:ext>
            </a:extLst>
          </p:cNvPr>
          <p:cNvSpPr txBox="1"/>
          <p:nvPr/>
        </p:nvSpPr>
        <p:spPr>
          <a:xfrm>
            <a:off x="1258073" y="2371516"/>
            <a:ext cx="6637147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200" b="0" i="0" u="none" strike="noStrike" kern="1200" cap="none" spc="-50" normalizeH="0" baseline="0" noProof="0">
                <a:ln>
                  <a:solidFill>
                    <a:srgbClr val="FFFFFF">
                      <a:alpha val="0"/>
                    </a:srgbClr>
                  </a:solidFill>
                </a:ln>
                <a:solidFill>
                  <a:srgbClr val="3B3B3B">
                    <a:lumMod val="60000"/>
                    <a:lumOff val="40000"/>
                  </a:srgbClr>
                </a:solidFill>
                <a:effectLst/>
                <a:uLnTx/>
                <a:uFillTx/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rPr>
              <a:t>팀에 대한 설명을 간략하게 작성해주세요</a:t>
            </a:r>
            <a:r>
              <a:rPr kumimoji="0" lang="en-US" altLang="ko-KR" sz="1200" b="0" i="0" u="none" strike="noStrike" kern="1200" cap="none" spc="-50" normalizeH="0" baseline="0" noProof="0">
                <a:ln>
                  <a:solidFill>
                    <a:srgbClr val="FFFFFF">
                      <a:alpha val="0"/>
                    </a:srgbClr>
                  </a:solidFill>
                </a:ln>
                <a:solidFill>
                  <a:srgbClr val="3B3B3B">
                    <a:lumMod val="60000"/>
                    <a:lumOff val="40000"/>
                  </a:srgbClr>
                </a:solidFill>
                <a:effectLst/>
                <a:uLnTx/>
                <a:uFillTx/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rPr>
              <a:t>. </a:t>
            </a:r>
            <a:r>
              <a:rPr kumimoji="0" lang="ko-KR" altLang="en-US" sz="1200" b="0" i="0" u="none" strike="noStrike" kern="1200" cap="none" spc="-50" normalizeH="0" baseline="0" noProof="0">
                <a:ln>
                  <a:solidFill>
                    <a:srgbClr val="FFFFFF">
                      <a:alpha val="0"/>
                    </a:srgbClr>
                  </a:solidFill>
                </a:ln>
                <a:solidFill>
                  <a:srgbClr val="3B3B3B">
                    <a:lumMod val="60000"/>
                    <a:lumOff val="40000"/>
                  </a:srgbClr>
                </a:solidFill>
                <a:effectLst/>
                <a:uLnTx/>
                <a:uFillTx/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rPr>
              <a:t>업무에 대한 내용도 적으면 좋을 것 같아요</a:t>
            </a:r>
            <a:r>
              <a:rPr kumimoji="0" lang="en-US" altLang="ko-KR" sz="1200" b="0" i="0" u="none" strike="noStrike" kern="1200" cap="none" spc="-50" normalizeH="0" baseline="0" noProof="0">
                <a:ln>
                  <a:solidFill>
                    <a:srgbClr val="FFFFFF">
                      <a:alpha val="0"/>
                    </a:srgbClr>
                  </a:solidFill>
                </a:ln>
                <a:solidFill>
                  <a:srgbClr val="3B3B3B">
                    <a:lumMod val="60000"/>
                    <a:lumOff val="40000"/>
                  </a:srgbClr>
                </a:solidFill>
                <a:effectLst/>
                <a:uLnTx/>
                <a:uFillTx/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rPr>
              <a:t>~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26EBB5F-4FD6-3B60-D1F5-23BC662FC2FB}"/>
              </a:ext>
            </a:extLst>
          </p:cNvPr>
          <p:cNvSpPr txBox="1"/>
          <p:nvPr/>
        </p:nvSpPr>
        <p:spPr>
          <a:xfrm>
            <a:off x="1258073" y="1982426"/>
            <a:ext cx="4715343" cy="3132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800" b="0" i="0" u="none" strike="noStrike" kern="1200" cap="none" spc="-80" normalizeH="0" baseline="0" noProof="0">
                <a:ln>
                  <a:solidFill>
                    <a:srgbClr val="FFFFFF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콘텐츠 마케팅 팀</a:t>
            </a:r>
            <a:endParaRPr kumimoji="0" lang="en-US" altLang="ko-KR" sz="1800" b="0" i="0" u="none" strike="noStrike" kern="1200" cap="none" spc="-80" normalizeH="0" baseline="0" noProof="0">
              <a:ln>
                <a:solidFill>
                  <a:srgbClr val="FFFFFF">
                    <a:alpha val="0"/>
                  </a:srgbClr>
                </a:solidFill>
              </a:ln>
              <a:solidFill>
                <a:srgbClr val="3B3B3B"/>
              </a:solidFill>
              <a:effectLst/>
              <a:uLnTx/>
              <a:uFillTx/>
              <a:latin typeface="나눔스퀘어 네오 ExtraBold" panose="00000900000000000000" pitchFamily="2" charset="-127"/>
              <a:ea typeface="나눔스퀘어 네오 ExtraBold" panose="00000900000000000000" pitchFamily="2" charset="-127"/>
              <a:cs typeface="+mn-cs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F6D33DC0-E6E1-6814-61BC-296771534BD8}"/>
              </a:ext>
            </a:extLst>
          </p:cNvPr>
          <p:cNvSpPr/>
          <p:nvPr/>
        </p:nvSpPr>
        <p:spPr>
          <a:xfrm>
            <a:off x="9479805" y="-944917"/>
            <a:ext cx="3737113" cy="37371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나눔스퀘어 네오 Bold"/>
              <a:ea typeface="나눔스퀘어 네오 Bold"/>
              <a:cs typeface="+mn-cs"/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13B90CC7-56AD-7F54-F578-CF2E29457C51}"/>
              </a:ext>
            </a:extLst>
          </p:cNvPr>
          <p:cNvSpPr/>
          <p:nvPr/>
        </p:nvSpPr>
        <p:spPr>
          <a:xfrm>
            <a:off x="9814297" y="2459378"/>
            <a:ext cx="1483544" cy="1483544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나눔스퀘어 네오 Bold"/>
              <a:ea typeface="나눔스퀘어 네오 Bold"/>
              <a:cs typeface="+mn-cs"/>
            </a:endParaRPr>
          </a:p>
        </p:txBody>
      </p:sp>
      <p:pic>
        <p:nvPicPr>
          <p:cNvPr id="31" name="그래픽 30" descr="농구 단색으로 채워진">
            <a:extLst>
              <a:ext uri="{FF2B5EF4-FFF2-40B4-BE49-F238E27FC236}">
                <a16:creationId xmlns:a16="http://schemas.microsoft.com/office/drawing/2014/main" id="{327EDA52-8D06-6A62-1D99-E3A015BF947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55655" y="2022497"/>
            <a:ext cx="287551" cy="287551"/>
          </a:xfrm>
          <a:prstGeom prst="rect">
            <a:avLst/>
          </a:prstGeom>
        </p:spPr>
      </p:pic>
      <p:sp>
        <p:nvSpPr>
          <p:cNvPr id="34" name="직사각형 33">
            <a:extLst>
              <a:ext uri="{FF2B5EF4-FFF2-40B4-BE49-F238E27FC236}">
                <a16:creationId xmlns:a16="http://schemas.microsoft.com/office/drawing/2014/main" id="{14249191-B2EA-3E96-DED7-168DC317190F}"/>
              </a:ext>
            </a:extLst>
          </p:cNvPr>
          <p:cNvSpPr/>
          <p:nvPr/>
        </p:nvSpPr>
        <p:spPr>
          <a:xfrm>
            <a:off x="1085442" y="2042375"/>
            <a:ext cx="72000" cy="5400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나눔스퀘어 네오 Bold"/>
              <a:ea typeface="나눔스퀘어 네오 Bold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435030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그림 개체 틀 12" descr="하늘, 건물, 타워 블록, 상업용 건물이(가) 표시된 사진&#10;&#10;자동 생성된 설명">
            <a:extLst>
              <a:ext uri="{FF2B5EF4-FFF2-40B4-BE49-F238E27FC236}">
                <a16:creationId xmlns:a16="http://schemas.microsoft.com/office/drawing/2014/main" id="{4861190F-5C01-6A3D-90F0-0F9F17C9A087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8" b="18"/>
          <a:stretch>
            <a:fillRect/>
          </a:stretch>
        </p:blipFill>
        <p:spPr>
          <a:xfrm>
            <a:off x="766763" y="2917825"/>
            <a:ext cx="3560762" cy="3949700"/>
          </a:xfrm>
          <a:custGeom>
            <a:avLst/>
            <a:gdLst>
              <a:gd name="connsiteX0" fmla="*/ 2749488 w 3561029"/>
              <a:gd name="connsiteY0" fmla="*/ 0 h 3948919"/>
              <a:gd name="connsiteX1" fmla="*/ 3561029 w 3561029"/>
              <a:gd name="connsiteY1" fmla="*/ 1405631 h 3948919"/>
              <a:gd name="connsiteX2" fmla="*/ 3255529 w 3561029"/>
              <a:gd name="connsiteY2" fmla="*/ 1550373 h 3948919"/>
              <a:gd name="connsiteX3" fmla="*/ 1620289 w 3561029"/>
              <a:gd name="connsiteY3" fmla="*/ 3948919 h 3948919"/>
              <a:gd name="connsiteX4" fmla="*/ 0 w 3561029"/>
              <a:gd name="connsiteY4" fmla="*/ 3948919 h 3948919"/>
              <a:gd name="connsiteX5" fmla="*/ 2565834 w 3561029"/>
              <a:gd name="connsiteY5" fmla="*/ 89421 h 3948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1029" h="3948919">
                <a:moveTo>
                  <a:pt x="2749488" y="0"/>
                </a:moveTo>
                <a:lnTo>
                  <a:pt x="3561029" y="1405631"/>
                </a:lnTo>
                <a:lnTo>
                  <a:pt x="3255529" y="1550373"/>
                </a:lnTo>
                <a:cubicBezTo>
                  <a:pt x="2268943" y="2070185"/>
                  <a:pt x="1620289" y="2950475"/>
                  <a:pt x="1620289" y="3948919"/>
                </a:cubicBezTo>
                <a:lnTo>
                  <a:pt x="0" y="3948919"/>
                </a:lnTo>
                <a:cubicBezTo>
                  <a:pt x="0" y="2313301"/>
                  <a:pt x="1027556" y="880915"/>
                  <a:pt x="2565834" y="89421"/>
                </a:cubicBezTo>
                <a:close/>
              </a:path>
            </a:pathLst>
          </a:custGeom>
        </p:spPr>
      </p:pic>
      <p:pic>
        <p:nvPicPr>
          <p:cNvPr id="14" name="그림 개체 틀 13" descr="텍스트, 책, 종이, 사무용품이(가) 표시된 사진&#10;&#10;자동 생성된 설명">
            <a:extLst>
              <a:ext uri="{FF2B5EF4-FFF2-40B4-BE49-F238E27FC236}">
                <a16:creationId xmlns:a16="http://schemas.microsoft.com/office/drawing/2014/main" id="{38488427-713D-5AFA-50C5-B3B19535FA0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8" b="8"/>
          <a:stretch>
            <a:fillRect/>
          </a:stretch>
        </p:blipFill>
        <p:spPr>
          <a:xfrm>
            <a:off x="3790950" y="2354263"/>
            <a:ext cx="4616450" cy="1865312"/>
          </a:xfrm>
          <a:custGeom>
            <a:avLst/>
            <a:gdLst>
              <a:gd name="connsiteX0" fmla="*/ 2305246 w 4616195"/>
              <a:gd name="connsiteY0" fmla="*/ 0 h 1865384"/>
              <a:gd name="connsiteX1" fmla="*/ 4615691 w 4616195"/>
              <a:gd name="connsiteY1" fmla="*/ 445015 h 1865384"/>
              <a:gd name="connsiteX2" fmla="*/ 4616195 w 4616195"/>
              <a:gd name="connsiteY2" fmla="*/ 445234 h 1865384"/>
              <a:gd name="connsiteX3" fmla="*/ 3796271 w 4616195"/>
              <a:gd name="connsiteY3" fmla="*/ 1865384 h 1865384"/>
              <a:gd name="connsiteX4" fmla="*/ 3748936 w 4616195"/>
              <a:gd name="connsiteY4" fmla="*/ 1847600 h 1865384"/>
              <a:gd name="connsiteX5" fmla="*/ 2305246 w 4616195"/>
              <a:gd name="connsiteY5" fmla="*/ 1620289 h 1865384"/>
              <a:gd name="connsiteX6" fmla="*/ 861556 w 4616195"/>
              <a:gd name="connsiteY6" fmla="*/ 1847600 h 1865384"/>
              <a:gd name="connsiteX7" fmla="*/ 819955 w 4616195"/>
              <a:gd name="connsiteY7" fmla="*/ 1863229 h 1865384"/>
              <a:gd name="connsiteX8" fmla="*/ 0 w 4616195"/>
              <a:gd name="connsiteY8" fmla="*/ 443025 h 1865384"/>
              <a:gd name="connsiteX9" fmla="*/ 230866 w 4616195"/>
              <a:gd name="connsiteY9" fmla="*/ 354641 h 1865384"/>
              <a:gd name="connsiteX10" fmla="*/ 2305246 w 4616195"/>
              <a:gd name="connsiteY10" fmla="*/ 0 h 1865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16195" h="1865384">
                <a:moveTo>
                  <a:pt x="2305246" y="0"/>
                </a:moveTo>
                <a:cubicBezTo>
                  <a:pt x="3133037" y="0"/>
                  <a:pt x="3916747" y="159822"/>
                  <a:pt x="4615691" y="445015"/>
                </a:cubicBezTo>
                <a:lnTo>
                  <a:pt x="4616195" y="445234"/>
                </a:lnTo>
                <a:lnTo>
                  <a:pt x="3796271" y="1865384"/>
                </a:lnTo>
                <a:lnTo>
                  <a:pt x="3748936" y="1847600"/>
                </a:lnTo>
                <a:cubicBezTo>
                  <a:pt x="3305204" y="1701229"/>
                  <a:pt x="2817345" y="1620289"/>
                  <a:pt x="2305246" y="1620289"/>
                </a:cubicBezTo>
                <a:cubicBezTo>
                  <a:pt x="1793147" y="1620289"/>
                  <a:pt x="1305288" y="1701229"/>
                  <a:pt x="861556" y="1847600"/>
                </a:cubicBezTo>
                <a:lnTo>
                  <a:pt x="819955" y="1863229"/>
                </a:lnTo>
                <a:lnTo>
                  <a:pt x="0" y="443025"/>
                </a:lnTo>
                <a:lnTo>
                  <a:pt x="230866" y="354641"/>
                </a:lnTo>
                <a:cubicBezTo>
                  <a:pt x="868447" y="126279"/>
                  <a:pt x="1569432" y="0"/>
                  <a:pt x="2305246" y="0"/>
                </a:cubicBezTo>
                <a:close/>
              </a:path>
            </a:pathLst>
          </a:custGeom>
        </p:spPr>
      </p:pic>
      <p:pic>
        <p:nvPicPr>
          <p:cNvPr id="15" name="그림 개체 틀 14" descr="의류, 사람, 사무용품, 배우기이(가) 표시된 사진&#10;&#10;자동 생성된 설명">
            <a:extLst>
              <a:ext uri="{FF2B5EF4-FFF2-40B4-BE49-F238E27FC236}">
                <a16:creationId xmlns:a16="http://schemas.microsoft.com/office/drawing/2014/main" id="{D1790DC8-C2CB-1F67-9629-D10D923FCB2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5" b="125"/>
          <a:stretch>
            <a:fillRect/>
          </a:stretch>
        </p:blipFill>
        <p:spPr>
          <a:xfrm>
            <a:off x="7869238" y="2921000"/>
            <a:ext cx="3556000" cy="3946525"/>
          </a:xfrm>
          <a:custGeom>
            <a:avLst/>
            <a:gdLst>
              <a:gd name="connsiteX0" fmla="*/ 811508 w 3555549"/>
              <a:gd name="connsiteY0" fmla="*/ 0 h 3946267"/>
              <a:gd name="connsiteX1" fmla="*/ 989715 w 3555549"/>
              <a:gd name="connsiteY1" fmla="*/ 86769 h 3946267"/>
              <a:gd name="connsiteX2" fmla="*/ 3555549 w 3555549"/>
              <a:gd name="connsiteY2" fmla="*/ 3946267 h 3946267"/>
              <a:gd name="connsiteX3" fmla="*/ 1935260 w 3555549"/>
              <a:gd name="connsiteY3" fmla="*/ 3946267 h 3946267"/>
              <a:gd name="connsiteX4" fmla="*/ 300020 w 3555549"/>
              <a:gd name="connsiteY4" fmla="*/ 1547721 h 3946267"/>
              <a:gd name="connsiteX5" fmla="*/ 0 w 3555549"/>
              <a:gd name="connsiteY5" fmla="*/ 1405575 h 3946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5549" h="3946267">
                <a:moveTo>
                  <a:pt x="811508" y="0"/>
                </a:moveTo>
                <a:lnTo>
                  <a:pt x="989715" y="86769"/>
                </a:lnTo>
                <a:cubicBezTo>
                  <a:pt x="2527993" y="878263"/>
                  <a:pt x="3555549" y="2310649"/>
                  <a:pt x="3555549" y="3946267"/>
                </a:cubicBezTo>
                <a:lnTo>
                  <a:pt x="1935260" y="3946267"/>
                </a:lnTo>
                <a:cubicBezTo>
                  <a:pt x="1935260" y="2947823"/>
                  <a:pt x="1286606" y="2067533"/>
                  <a:pt x="300020" y="1547721"/>
                </a:cubicBezTo>
                <a:lnTo>
                  <a:pt x="0" y="1405575"/>
                </a:lnTo>
                <a:close/>
              </a:path>
            </a:pathLst>
          </a:cu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194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화살표 연결선 43">
            <a:extLst>
              <a:ext uri="{FF2B5EF4-FFF2-40B4-BE49-F238E27FC236}">
                <a16:creationId xmlns:a16="http://schemas.microsoft.com/office/drawing/2014/main" id="{B00B9251-39BB-0447-1DD3-8A4DB5FEB618}"/>
              </a:ext>
            </a:extLst>
          </p:cNvPr>
          <p:cNvCxnSpPr>
            <a:cxnSpLocks/>
          </p:cNvCxnSpPr>
          <p:nvPr/>
        </p:nvCxnSpPr>
        <p:spPr>
          <a:xfrm>
            <a:off x="6132485" y="3975653"/>
            <a:ext cx="0" cy="606286"/>
          </a:xfrm>
          <a:prstGeom prst="straightConnector1">
            <a:avLst/>
          </a:prstGeom>
          <a:ln w="12700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0DED2E5E-5A18-C6E0-B6D5-3D19792B9B33}"/>
              </a:ext>
            </a:extLst>
          </p:cNvPr>
          <p:cNvSpPr txBox="1"/>
          <p:nvPr/>
        </p:nvSpPr>
        <p:spPr>
          <a:xfrm>
            <a:off x="5660400" y="487845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1F4451A-47D0-309B-F018-6954A1FD4B00}"/>
              </a:ext>
            </a:extLst>
          </p:cNvPr>
          <p:cNvSpPr txBox="1"/>
          <p:nvPr/>
        </p:nvSpPr>
        <p:spPr>
          <a:xfrm>
            <a:off x="4879352" y="5189044"/>
            <a:ext cx="250626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C065D4F-A5A4-B070-ABF4-94F6944DD873}"/>
              </a:ext>
            </a:extLst>
          </p:cNvPr>
          <p:cNvSpPr txBox="1"/>
          <p:nvPr/>
        </p:nvSpPr>
        <p:spPr>
          <a:xfrm>
            <a:off x="10481069" y="204404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775B724-445A-7597-E14F-62E65906B16B}"/>
              </a:ext>
            </a:extLst>
          </p:cNvPr>
          <p:cNvSpPr txBox="1"/>
          <p:nvPr/>
        </p:nvSpPr>
        <p:spPr>
          <a:xfrm>
            <a:off x="8918973" y="2354633"/>
            <a:ext cx="250626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59D5AD1-3F98-EA6C-D2A7-2790E284DC82}"/>
              </a:ext>
            </a:extLst>
          </p:cNvPr>
          <p:cNvSpPr txBox="1"/>
          <p:nvPr/>
        </p:nvSpPr>
        <p:spPr>
          <a:xfrm>
            <a:off x="761376" y="204404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284BBFF-E6C2-8C54-385F-B8AF673DAEA9}"/>
              </a:ext>
            </a:extLst>
          </p:cNvPr>
          <p:cNvSpPr txBox="1"/>
          <p:nvPr/>
        </p:nvSpPr>
        <p:spPr>
          <a:xfrm>
            <a:off x="761376" y="2354633"/>
            <a:ext cx="250626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52" name="직선 화살표 연결선 51">
            <a:extLst>
              <a:ext uri="{FF2B5EF4-FFF2-40B4-BE49-F238E27FC236}">
                <a16:creationId xmlns:a16="http://schemas.microsoft.com/office/drawing/2014/main" id="{86A1F893-3823-9715-C5A1-55F1A17FC207}"/>
              </a:ext>
            </a:extLst>
          </p:cNvPr>
          <p:cNvCxnSpPr>
            <a:cxnSpLocks/>
          </p:cNvCxnSpPr>
          <p:nvPr/>
        </p:nvCxnSpPr>
        <p:spPr>
          <a:xfrm flipV="1">
            <a:off x="1438565" y="3312160"/>
            <a:ext cx="0" cy="1442499"/>
          </a:xfrm>
          <a:prstGeom prst="straightConnector1">
            <a:avLst/>
          </a:prstGeom>
          <a:ln w="12700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화살표 연결선 53">
            <a:extLst>
              <a:ext uri="{FF2B5EF4-FFF2-40B4-BE49-F238E27FC236}">
                <a16:creationId xmlns:a16="http://schemas.microsoft.com/office/drawing/2014/main" id="{9F4962EF-DC1C-54B0-37BE-FECE51E2CA39}"/>
              </a:ext>
            </a:extLst>
          </p:cNvPr>
          <p:cNvCxnSpPr>
            <a:cxnSpLocks/>
          </p:cNvCxnSpPr>
          <p:nvPr/>
        </p:nvCxnSpPr>
        <p:spPr>
          <a:xfrm flipV="1">
            <a:off x="10795925" y="3312160"/>
            <a:ext cx="0" cy="1442499"/>
          </a:xfrm>
          <a:prstGeom prst="straightConnector1">
            <a:avLst/>
          </a:prstGeom>
          <a:ln w="12700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60864778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195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눈물 방울 3">
            <a:extLst>
              <a:ext uri="{FF2B5EF4-FFF2-40B4-BE49-F238E27FC236}">
                <a16:creationId xmlns:a16="http://schemas.microsoft.com/office/drawing/2014/main" id="{2408A901-385E-0C15-B227-596EB53AC31C}"/>
              </a:ext>
            </a:extLst>
          </p:cNvPr>
          <p:cNvSpPr/>
          <p:nvPr/>
        </p:nvSpPr>
        <p:spPr>
          <a:xfrm>
            <a:off x="1882535" y="2147536"/>
            <a:ext cx="3965269" cy="3965269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눈물 방울 8">
            <a:extLst>
              <a:ext uri="{FF2B5EF4-FFF2-40B4-BE49-F238E27FC236}">
                <a16:creationId xmlns:a16="http://schemas.microsoft.com/office/drawing/2014/main" id="{DFD63F7B-4FFB-CA4A-885B-7E332C44DE9B}"/>
              </a:ext>
            </a:extLst>
          </p:cNvPr>
          <p:cNvSpPr/>
          <p:nvPr/>
        </p:nvSpPr>
        <p:spPr>
          <a:xfrm>
            <a:off x="2337272" y="2602273"/>
            <a:ext cx="3055794" cy="3055794"/>
          </a:xfrm>
          <a:prstGeom prst="teardrop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눈물 방울 10">
            <a:extLst>
              <a:ext uri="{FF2B5EF4-FFF2-40B4-BE49-F238E27FC236}">
                <a16:creationId xmlns:a16="http://schemas.microsoft.com/office/drawing/2014/main" id="{952E271E-2C32-D7B5-6CE5-2F5D69F94CCB}"/>
              </a:ext>
            </a:extLst>
          </p:cNvPr>
          <p:cNvSpPr/>
          <p:nvPr/>
        </p:nvSpPr>
        <p:spPr>
          <a:xfrm>
            <a:off x="2773979" y="3038980"/>
            <a:ext cx="2182381" cy="2182381"/>
          </a:xfrm>
          <a:prstGeom prst="teardrop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08CDFEC-9B6F-F9EE-771F-1F9DD0FCCFB2}"/>
              </a:ext>
            </a:extLst>
          </p:cNvPr>
          <p:cNvSpPr txBox="1"/>
          <p:nvPr/>
        </p:nvSpPr>
        <p:spPr>
          <a:xfrm>
            <a:off x="4234757" y="3104365"/>
            <a:ext cx="613951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SOM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CC51A42-2D17-70D9-DF0D-AA07DD3E2052}"/>
              </a:ext>
            </a:extLst>
          </p:cNvPr>
          <p:cNvSpPr txBox="1"/>
          <p:nvPr/>
        </p:nvSpPr>
        <p:spPr>
          <a:xfrm>
            <a:off x="4670064" y="2664672"/>
            <a:ext cx="612348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SAM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4FA25EB-FE0E-E1D4-0714-F81423B2ABF5}"/>
              </a:ext>
            </a:extLst>
          </p:cNvPr>
          <p:cNvSpPr txBox="1"/>
          <p:nvPr/>
        </p:nvSpPr>
        <p:spPr>
          <a:xfrm>
            <a:off x="5130428" y="2236956"/>
            <a:ext cx="609142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TAM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A44E970A-4B92-27D2-0A65-63828ED4C39B}"/>
              </a:ext>
            </a:extLst>
          </p:cNvPr>
          <p:cNvCxnSpPr>
            <a:cxnSpLocks/>
          </p:cNvCxnSpPr>
          <p:nvPr/>
        </p:nvCxnSpPr>
        <p:spPr>
          <a:xfrm>
            <a:off x="6287968" y="2147536"/>
            <a:ext cx="0" cy="3965269"/>
          </a:xfrm>
          <a:prstGeom prst="line">
            <a:avLst/>
          </a:prstGeom>
          <a:ln w="158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타원 18">
            <a:extLst>
              <a:ext uri="{FF2B5EF4-FFF2-40B4-BE49-F238E27FC236}">
                <a16:creationId xmlns:a16="http://schemas.microsoft.com/office/drawing/2014/main" id="{06CCC4C4-1B89-FAA7-FA16-1FBAB1D636D2}"/>
              </a:ext>
            </a:extLst>
          </p:cNvPr>
          <p:cNvSpPr/>
          <p:nvPr/>
        </p:nvSpPr>
        <p:spPr>
          <a:xfrm>
            <a:off x="6233968" y="2309010"/>
            <a:ext cx="108000" cy="10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67164679-6E32-D986-91CE-6173F49609F1}"/>
              </a:ext>
            </a:extLst>
          </p:cNvPr>
          <p:cNvSpPr/>
          <p:nvPr/>
        </p:nvSpPr>
        <p:spPr>
          <a:xfrm>
            <a:off x="6233968" y="3424012"/>
            <a:ext cx="108000" cy="10800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F0D2CBD6-4FF4-8C84-9E32-A6CA1CE60B95}"/>
              </a:ext>
            </a:extLst>
          </p:cNvPr>
          <p:cNvSpPr/>
          <p:nvPr/>
        </p:nvSpPr>
        <p:spPr>
          <a:xfrm>
            <a:off x="6233968" y="4539014"/>
            <a:ext cx="108000" cy="108000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687571E-1ECE-307D-7E4D-00F101D12645}"/>
              </a:ext>
            </a:extLst>
          </p:cNvPr>
          <p:cNvSpPr txBox="1"/>
          <p:nvPr/>
        </p:nvSpPr>
        <p:spPr>
          <a:xfrm>
            <a:off x="6766567" y="223414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3173940-4B7E-5FF4-F77E-D2F206997325}"/>
              </a:ext>
            </a:extLst>
          </p:cNvPr>
          <p:cNvSpPr txBox="1"/>
          <p:nvPr/>
        </p:nvSpPr>
        <p:spPr>
          <a:xfrm>
            <a:off x="6766567" y="2544733"/>
            <a:ext cx="35428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E1853EE-049B-9B9B-B443-2311D60AF0CA}"/>
              </a:ext>
            </a:extLst>
          </p:cNvPr>
          <p:cNvSpPr txBox="1"/>
          <p:nvPr/>
        </p:nvSpPr>
        <p:spPr>
          <a:xfrm>
            <a:off x="6766567" y="335496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34D9F4B-4817-5A83-98B8-B4124A9599BF}"/>
              </a:ext>
            </a:extLst>
          </p:cNvPr>
          <p:cNvSpPr txBox="1"/>
          <p:nvPr/>
        </p:nvSpPr>
        <p:spPr>
          <a:xfrm>
            <a:off x="6766567" y="3665555"/>
            <a:ext cx="35428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7038EB7-8F86-8052-CD83-7DC682B7CB96}"/>
              </a:ext>
            </a:extLst>
          </p:cNvPr>
          <p:cNvSpPr txBox="1"/>
          <p:nvPr/>
        </p:nvSpPr>
        <p:spPr>
          <a:xfrm>
            <a:off x="6766567" y="447661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6CA76F4-BDED-7FEC-8CAC-CABA0865EC2C}"/>
              </a:ext>
            </a:extLst>
          </p:cNvPr>
          <p:cNvSpPr txBox="1"/>
          <p:nvPr/>
        </p:nvSpPr>
        <p:spPr>
          <a:xfrm>
            <a:off x="6766567" y="4787207"/>
            <a:ext cx="35428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81770144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6" name="연결선: 꺾임 45">
            <a:extLst>
              <a:ext uri="{FF2B5EF4-FFF2-40B4-BE49-F238E27FC236}">
                <a16:creationId xmlns:a16="http://schemas.microsoft.com/office/drawing/2014/main" id="{4A044505-48E9-841D-2732-7CEE4BDC9BB9}"/>
              </a:ext>
            </a:extLst>
          </p:cNvPr>
          <p:cNvCxnSpPr>
            <a:cxnSpLocks/>
          </p:cNvCxnSpPr>
          <p:nvPr/>
        </p:nvCxnSpPr>
        <p:spPr>
          <a:xfrm rot="10800000" flipH="1">
            <a:off x="6679013" y="2277393"/>
            <a:ext cx="848141" cy="789232"/>
          </a:xfrm>
          <a:prstGeom prst="bentConnector3">
            <a:avLst>
              <a:gd name="adj1" fmla="val -391"/>
            </a:avLst>
          </a:prstGeom>
          <a:ln w="19050"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196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1F38E32B-D453-16E0-1639-1E23D6026CDF}"/>
              </a:ext>
            </a:extLst>
          </p:cNvPr>
          <p:cNvGrpSpPr/>
          <p:nvPr/>
        </p:nvGrpSpPr>
        <p:grpSpPr>
          <a:xfrm>
            <a:off x="5327415" y="3175024"/>
            <a:ext cx="1610139" cy="1610139"/>
            <a:chOff x="5327415" y="2800867"/>
            <a:chExt cx="1610139" cy="1610139"/>
          </a:xfrm>
        </p:grpSpPr>
        <p:sp>
          <p:nvSpPr>
            <p:cNvPr id="4" name="직사각형 3">
              <a:extLst>
                <a:ext uri="{FF2B5EF4-FFF2-40B4-BE49-F238E27FC236}">
                  <a16:creationId xmlns:a16="http://schemas.microsoft.com/office/drawing/2014/main" id="{354ECB21-B281-C8CD-02C4-521133E0EE72}"/>
                </a:ext>
              </a:extLst>
            </p:cNvPr>
            <p:cNvSpPr/>
            <p:nvPr/>
          </p:nvSpPr>
          <p:spPr>
            <a:xfrm>
              <a:off x="5327415" y="2800867"/>
              <a:ext cx="1610139" cy="161013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10" name="그래픽 9" descr="막대 그래프 상향 추세 단색으로 채워진">
              <a:extLst>
                <a:ext uri="{FF2B5EF4-FFF2-40B4-BE49-F238E27FC236}">
                  <a16:creationId xmlns:a16="http://schemas.microsoft.com/office/drawing/2014/main" id="{B07BC887-A224-524C-C7A6-1B2855E0A25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638797" y="3148736"/>
              <a:ext cx="914400" cy="914400"/>
            </a:xfrm>
            <a:prstGeom prst="rect">
              <a:avLst/>
            </a:prstGeom>
          </p:spPr>
        </p:pic>
      </p:grp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20B0A093-B10F-FF21-9FAC-6732BE558F84}"/>
              </a:ext>
            </a:extLst>
          </p:cNvPr>
          <p:cNvSpPr/>
          <p:nvPr/>
        </p:nvSpPr>
        <p:spPr>
          <a:xfrm>
            <a:off x="7464287" y="1815226"/>
            <a:ext cx="3600588" cy="924334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6E1DC74A-5C58-64D7-A949-767CDDBDDC18}"/>
              </a:ext>
            </a:extLst>
          </p:cNvPr>
          <p:cNvSpPr/>
          <p:nvPr/>
        </p:nvSpPr>
        <p:spPr>
          <a:xfrm>
            <a:off x="7464287" y="3517926"/>
            <a:ext cx="3600588" cy="92433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5BC80F24-F969-4C31-DFA1-794657A12CC2}"/>
              </a:ext>
            </a:extLst>
          </p:cNvPr>
          <p:cNvSpPr/>
          <p:nvPr/>
        </p:nvSpPr>
        <p:spPr>
          <a:xfrm>
            <a:off x="7464287" y="5207201"/>
            <a:ext cx="3600588" cy="92433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F5FF66B8-482F-0C99-92E3-6BBC5A0AE081}"/>
              </a:ext>
            </a:extLst>
          </p:cNvPr>
          <p:cNvSpPr/>
          <p:nvPr/>
        </p:nvSpPr>
        <p:spPr>
          <a:xfrm>
            <a:off x="1127123" y="1815226"/>
            <a:ext cx="3600588" cy="92433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DD579A3E-3F79-38C7-2519-C1D7E19733AF}"/>
              </a:ext>
            </a:extLst>
          </p:cNvPr>
          <p:cNvSpPr/>
          <p:nvPr/>
        </p:nvSpPr>
        <p:spPr>
          <a:xfrm>
            <a:off x="1127123" y="3517926"/>
            <a:ext cx="3600588" cy="92433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23D38E31-4A84-22DE-55BA-BD97C43C6A69}"/>
              </a:ext>
            </a:extLst>
          </p:cNvPr>
          <p:cNvSpPr/>
          <p:nvPr/>
        </p:nvSpPr>
        <p:spPr>
          <a:xfrm>
            <a:off x="1127123" y="5207201"/>
            <a:ext cx="3600588" cy="924334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자유형: 도형 26">
            <a:extLst>
              <a:ext uri="{FF2B5EF4-FFF2-40B4-BE49-F238E27FC236}">
                <a16:creationId xmlns:a16="http://schemas.microsoft.com/office/drawing/2014/main" id="{9F2B9FB2-1B83-7869-A605-E0EA0CC4F57E}"/>
              </a:ext>
            </a:extLst>
          </p:cNvPr>
          <p:cNvSpPr/>
          <p:nvPr/>
        </p:nvSpPr>
        <p:spPr>
          <a:xfrm>
            <a:off x="6072809" y="3067556"/>
            <a:ext cx="964096" cy="626165"/>
          </a:xfrm>
          <a:custGeom>
            <a:avLst/>
            <a:gdLst>
              <a:gd name="connsiteX0" fmla="*/ 0 w 964096"/>
              <a:gd name="connsiteY0" fmla="*/ 0 h 626165"/>
              <a:gd name="connsiteX1" fmla="*/ 964096 w 964096"/>
              <a:gd name="connsiteY1" fmla="*/ 0 h 626165"/>
              <a:gd name="connsiteX2" fmla="*/ 964096 w 964096"/>
              <a:gd name="connsiteY2" fmla="*/ 626165 h 626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64096" h="626165">
                <a:moveTo>
                  <a:pt x="0" y="0"/>
                </a:moveTo>
                <a:lnTo>
                  <a:pt x="964096" y="0"/>
                </a:lnTo>
                <a:lnTo>
                  <a:pt x="964096" y="626165"/>
                </a:lnTo>
              </a:path>
            </a:pathLst>
          </a:custGeom>
          <a:noFill/>
          <a:ln w="19050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자유형: 도형 27">
            <a:extLst>
              <a:ext uri="{FF2B5EF4-FFF2-40B4-BE49-F238E27FC236}">
                <a16:creationId xmlns:a16="http://schemas.microsoft.com/office/drawing/2014/main" id="{6C341D4B-BA26-B1A8-5F98-6AEE1E1DCC7A}"/>
              </a:ext>
            </a:extLst>
          </p:cNvPr>
          <p:cNvSpPr/>
          <p:nvPr/>
        </p:nvSpPr>
        <p:spPr>
          <a:xfrm flipH="1" flipV="1">
            <a:off x="5218125" y="4264608"/>
            <a:ext cx="964096" cy="626165"/>
          </a:xfrm>
          <a:custGeom>
            <a:avLst/>
            <a:gdLst>
              <a:gd name="connsiteX0" fmla="*/ 0 w 964096"/>
              <a:gd name="connsiteY0" fmla="*/ 0 h 626165"/>
              <a:gd name="connsiteX1" fmla="*/ 964096 w 964096"/>
              <a:gd name="connsiteY1" fmla="*/ 0 h 626165"/>
              <a:gd name="connsiteX2" fmla="*/ 964096 w 964096"/>
              <a:gd name="connsiteY2" fmla="*/ 626165 h 626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64096" h="626165">
                <a:moveTo>
                  <a:pt x="0" y="0"/>
                </a:moveTo>
                <a:lnTo>
                  <a:pt x="964096" y="0"/>
                </a:lnTo>
                <a:lnTo>
                  <a:pt x="964096" y="626165"/>
                </a:lnTo>
              </a:path>
            </a:pathLst>
          </a:custGeom>
          <a:noFill/>
          <a:ln w="19050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직선 연결선 34">
            <a:extLst>
              <a:ext uri="{FF2B5EF4-FFF2-40B4-BE49-F238E27FC236}">
                <a16:creationId xmlns:a16="http://schemas.microsoft.com/office/drawing/2014/main" id="{1359FAAC-9BD9-9DFB-7012-7227FDCAA46B}"/>
              </a:ext>
            </a:extLst>
          </p:cNvPr>
          <p:cNvCxnSpPr>
            <a:cxnSpLocks/>
          </p:cNvCxnSpPr>
          <p:nvPr/>
        </p:nvCxnSpPr>
        <p:spPr>
          <a:xfrm>
            <a:off x="5218206" y="3517926"/>
            <a:ext cx="0" cy="611254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>
            <a:extLst>
              <a:ext uri="{FF2B5EF4-FFF2-40B4-BE49-F238E27FC236}">
                <a16:creationId xmlns:a16="http://schemas.microsoft.com/office/drawing/2014/main" id="{D4B76FAE-3F8A-AAFA-EC35-22DF33588667}"/>
              </a:ext>
            </a:extLst>
          </p:cNvPr>
          <p:cNvCxnSpPr>
            <a:cxnSpLocks/>
          </p:cNvCxnSpPr>
          <p:nvPr/>
        </p:nvCxnSpPr>
        <p:spPr>
          <a:xfrm>
            <a:off x="7036905" y="3823553"/>
            <a:ext cx="0" cy="611254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54DEA631-2256-6CD6-A61B-711EC8ED831A}"/>
              </a:ext>
            </a:extLst>
          </p:cNvPr>
          <p:cNvSpPr/>
          <p:nvPr/>
        </p:nvSpPr>
        <p:spPr>
          <a:xfrm>
            <a:off x="5218043" y="3067556"/>
            <a:ext cx="715618" cy="337930"/>
          </a:xfrm>
          <a:custGeom>
            <a:avLst/>
            <a:gdLst>
              <a:gd name="connsiteX0" fmla="*/ 0 w 715618"/>
              <a:gd name="connsiteY0" fmla="*/ 337930 h 337930"/>
              <a:gd name="connsiteX1" fmla="*/ 0 w 715618"/>
              <a:gd name="connsiteY1" fmla="*/ 0 h 337930"/>
              <a:gd name="connsiteX2" fmla="*/ 715618 w 715618"/>
              <a:gd name="connsiteY2" fmla="*/ 0 h 337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5618" h="337930">
                <a:moveTo>
                  <a:pt x="0" y="337930"/>
                </a:moveTo>
                <a:lnTo>
                  <a:pt x="0" y="0"/>
                </a:lnTo>
                <a:lnTo>
                  <a:pt x="715618" y="0"/>
                </a:lnTo>
              </a:path>
            </a:pathLst>
          </a:custGeom>
          <a:noFill/>
          <a:ln w="1905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380B6919-1909-4DE7-AF30-74ADB9CF6038}"/>
              </a:ext>
            </a:extLst>
          </p:cNvPr>
          <p:cNvSpPr/>
          <p:nvPr/>
        </p:nvSpPr>
        <p:spPr>
          <a:xfrm flipH="1" flipV="1">
            <a:off x="6321205" y="4550980"/>
            <a:ext cx="715618" cy="337930"/>
          </a:xfrm>
          <a:custGeom>
            <a:avLst/>
            <a:gdLst>
              <a:gd name="connsiteX0" fmla="*/ 0 w 715618"/>
              <a:gd name="connsiteY0" fmla="*/ 337930 h 337930"/>
              <a:gd name="connsiteX1" fmla="*/ 0 w 715618"/>
              <a:gd name="connsiteY1" fmla="*/ 0 h 337930"/>
              <a:gd name="connsiteX2" fmla="*/ 715618 w 715618"/>
              <a:gd name="connsiteY2" fmla="*/ 0 h 337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5618" h="337930">
                <a:moveTo>
                  <a:pt x="0" y="337930"/>
                </a:moveTo>
                <a:lnTo>
                  <a:pt x="0" y="0"/>
                </a:lnTo>
                <a:lnTo>
                  <a:pt x="715618" y="0"/>
                </a:lnTo>
              </a:path>
            </a:pathLst>
          </a:custGeom>
          <a:noFill/>
          <a:ln w="1905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1" name="연결선: 꺾임 40">
            <a:extLst>
              <a:ext uri="{FF2B5EF4-FFF2-40B4-BE49-F238E27FC236}">
                <a16:creationId xmlns:a16="http://schemas.microsoft.com/office/drawing/2014/main" id="{B55ABEB1-4094-0D51-9FDF-3C8A340BEEA2}"/>
              </a:ext>
            </a:extLst>
          </p:cNvPr>
          <p:cNvCxnSpPr>
            <a:cxnSpLocks/>
            <a:endCxn id="17" idx="3"/>
          </p:cNvCxnSpPr>
          <p:nvPr/>
        </p:nvCxnSpPr>
        <p:spPr>
          <a:xfrm rot="10800000">
            <a:off x="4727712" y="2277393"/>
            <a:ext cx="848141" cy="789232"/>
          </a:xfrm>
          <a:prstGeom prst="bentConnector3">
            <a:avLst>
              <a:gd name="adj1" fmla="val -391"/>
            </a:avLst>
          </a:prstGeom>
          <a:ln w="1905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연결선: 꺾임 44">
            <a:extLst>
              <a:ext uri="{FF2B5EF4-FFF2-40B4-BE49-F238E27FC236}">
                <a16:creationId xmlns:a16="http://schemas.microsoft.com/office/drawing/2014/main" id="{5BF79171-9001-74FE-C9A7-F63C2F32AB98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6679014" y="4897241"/>
            <a:ext cx="848141" cy="789232"/>
          </a:xfrm>
          <a:prstGeom prst="bentConnector3">
            <a:avLst>
              <a:gd name="adj1" fmla="val -391"/>
            </a:avLst>
          </a:prstGeom>
          <a:ln w="1905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연결선: 꺾임 46">
            <a:extLst>
              <a:ext uri="{FF2B5EF4-FFF2-40B4-BE49-F238E27FC236}">
                <a16:creationId xmlns:a16="http://schemas.microsoft.com/office/drawing/2014/main" id="{D072B95E-3AD2-0F6D-3243-FD7C39BF2131}"/>
              </a:ext>
            </a:extLst>
          </p:cNvPr>
          <p:cNvCxnSpPr>
            <a:cxnSpLocks/>
          </p:cNvCxnSpPr>
          <p:nvPr/>
        </p:nvCxnSpPr>
        <p:spPr>
          <a:xfrm rot="10800000" flipV="1">
            <a:off x="4727711" y="4897241"/>
            <a:ext cx="848141" cy="789232"/>
          </a:xfrm>
          <a:prstGeom prst="bentConnector3">
            <a:avLst>
              <a:gd name="adj1" fmla="val -391"/>
            </a:avLst>
          </a:prstGeom>
          <a:ln w="19050"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4803FA67-F34F-2EF0-9C79-813FDA93F9AD}"/>
              </a:ext>
            </a:extLst>
          </p:cNvPr>
          <p:cNvCxnSpPr>
            <a:cxnSpLocks/>
          </p:cNvCxnSpPr>
          <p:nvPr/>
        </p:nvCxnSpPr>
        <p:spPr>
          <a:xfrm>
            <a:off x="7036823" y="4129180"/>
            <a:ext cx="490331" cy="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746B43EB-CCB4-180A-610B-20356D7764AD}"/>
              </a:ext>
            </a:extLst>
          </p:cNvPr>
          <p:cNvCxnSpPr>
            <a:cxnSpLocks/>
          </p:cNvCxnSpPr>
          <p:nvPr/>
        </p:nvCxnSpPr>
        <p:spPr>
          <a:xfrm>
            <a:off x="4638675" y="4129180"/>
            <a:ext cx="588893" cy="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6C0067BA-68DA-38E3-56D0-F9C94D369B95}"/>
              </a:ext>
            </a:extLst>
          </p:cNvPr>
          <p:cNvSpPr txBox="1"/>
          <p:nvPr/>
        </p:nvSpPr>
        <p:spPr>
          <a:xfrm>
            <a:off x="8520855" y="194421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59F9AD5E-8CCC-AE6A-3244-3FA4903691DF}"/>
              </a:ext>
            </a:extLst>
          </p:cNvPr>
          <p:cNvSpPr txBox="1"/>
          <p:nvPr/>
        </p:nvSpPr>
        <p:spPr>
          <a:xfrm>
            <a:off x="8520856" y="2335689"/>
            <a:ext cx="213762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 입니다</a:t>
            </a:r>
            <a:r>
              <a:rPr lang="en-US" altLang="ko-KR">
                <a:solidFill>
                  <a:schemeClr val="accent1"/>
                </a:solidFill>
              </a:rPr>
              <a:t>.  </a:t>
            </a: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5F260278-EDD2-4D5B-6729-1A427B455BD7}"/>
              </a:ext>
            </a:extLst>
          </p:cNvPr>
          <p:cNvSpPr/>
          <p:nvPr/>
        </p:nvSpPr>
        <p:spPr>
          <a:xfrm>
            <a:off x="7587078" y="1910043"/>
            <a:ext cx="740001" cy="740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6" name="그래픽 55" descr="종 단색으로 채워진">
            <a:extLst>
              <a:ext uri="{FF2B5EF4-FFF2-40B4-BE49-F238E27FC236}">
                <a16:creationId xmlns:a16="http://schemas.microsoft.com/office/drawing/2014/main" id="{32E71CA8-7227-AB69-BC3C-964F776CDC4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619769" y="1942734"/>
            <a:ext cx="674618" cy="674618"/>
          </a:xfrm>
          <a:prstGeom prst="rect">
            <a:avLst/>
          </a:prstGeom>
        </p:spPr>
      </p:pic>
      <p:sp>
        <p:nvSpPr>
          <p:cNvPr id="58" name="직사각형 57">
            <a:extLst>
              <a:ext uri="{FF2B5EF4-FFF2-40B4-BE49-F238E27FC236}">
                <a16:creationId xmlns:a16="http://schemas.microsoft.com/office/drawing/2014/main" id="{F203AA60-17D8-16EA-FF67-B8D939EF479F}"/>
              </a:ext>
            </a:extLst>
          </p:cNvPr>
          <p:cNvSpPr/>
          <p:nvPr/>
        </p:nvSpPr>
        <p:spPr>
          <a:xfrm>
            <a:off x="7587078" y="3605102"/>
            <a:ext cx="740001" cy="740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9" name="Graphic 1" descr="User">
            <a:extLst>
              <a:ext uri="{FF2B5EF4-FFF2-40B4-BE49-F238E27FC236}">
                <a16:creationId xmlns:a16="http://schemas.microsoft.com/office/drawing/2014/main" id="{D3054A2B-B0E2-BAC1-2DE0-4541E298691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619769" y="3637793"/>
            <a:ext cx="674618" cy="674618"/>
          </a:xfrm>
          <a:prstGeom prst="rect">
            <a:avLst/>
          </a:prstGeom>
        </p:spPr>
      </p:pic>
      <p:sp>
        <p:nvSpPr>
          <p:cNvPr id="60" name="직사각형 59">
            <a:extLst>
              <a:ext uri="{FF2B5EF4-FFF2-40B4-BE49-F238E27FC236}">
                <a16:creationId xmlns:a16="http://schemas.microsoft.com/office/drawing/2014/main" id="{B5F312B3-DE69-86CA-E57E-BF230E98DAA5}"/>
              </a:ext>
            </a:extLst>
          </p:cNvPr>
          <p:cNvSpPr/>
          <p:nvPr/>
        </p:nvSpPr>
        <p:spPr>
          <a:xfrm>
            <a:off x="7587078" y="5286529"/>
            <a:ext cx="740001" cy="740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1" name="Graphic 54" descr="Lightbulb">
            <a:extLst>
              <a:ext uri="{FF2B5EF4-FFF2-40B4-BE49-F238E27FC236}">
                <a16:creationId xmlns:a16="http://schemas.microsoft.com/office/drawing/2014/main" id="{50D9D37A-E06F-0644-7EA7-0D2765A96BB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619769" y="5319220"/>
            <a:ext cx="674618" cy="674618"/>
          </a:xfrm>
          <a:prstGeom prst="rect">
            <a:avLst/>
          </a:prstGeom>
        </p:spPr>
      </p:pic>
      <p:sp>
        <p:nvSpPr>
          <p:cNvPr id="62" name="직사각형 61">
            <a:extLst>
              <a:ext uri="{FF2B5EF4-FFF2-40B4-BE49-F238E27FC236}">
                <a16:creationId xmlns:a16="http://schemas.microsoft.com/office/drawing/2014/main" id="{7319FA46-27A8-6620-DF0F-710DB710DBFD}"/>
              </a:ext>
            </a:extLst>
          </p:cNvPr>
          <p:cNvSpPr/>
          <p:nvPr/>
        </p:nvSpPr>
        <p:spPr>
          <a:xfrm>
            <a:off x="3870916" y="5286529"/>
            <a:ext cx="740001" cy="740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3" name="グラフィックス 77" descr="Eye">
            <a:extLst>
              <a:ext uri="{FF2B5EF4-FFF2-40B4-BE49-F238E27FC236}">
                <a16:creationId xmlns:a16="http://schemas.microsoft.com/office/drawing/2014/main" id="{C2A3A1EF-BA85-3982-E1FB-3F1B5DA0301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3903607" y="5319220"/>
            <a:ext cx="674618" cy="674618"/>
          </a:xfrm>
          <a:prstGeom prst="rect">
            <a:avLst/>
          </a:prstGeom>
        </p:spPr>
      </p:pic>
      <p:sp>
        <p:nvSpPr>
          <p:cNvPr id="64" name="직사각형 63">
            <a:extLst>
              <a:ext uri="{FF2B5EF4-FFF2-40B4-BE49-F238E27FC236}">
                <a16:creationId xmlns:a16="http://schemas.microsoft.com/office/drawing/2014/main" id="{67BF38B9-F50F-94CA-053D-6FAF9E8138CD}"/>
              </a:ext>
            </a:extLst>
          </p:cNvPr>
          <p:cNvSpPr/>
          <p:nvPr/>
        </p:nvSpPr>
        <p:spPr>
          <a:xfrm>
            <a:off x="3870916" y="3605102"/>
            <a:ext cx="740001" cy="740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5" name="Graphic 6" descr="Checkmark">
            <a:extLst>
              <a:ext uri="{FF2B5EF4-FFF2-40B4-BE49-F238E27FC236}">
                <a16:creationId xmlns:a16="http://schemas.microsoft.com/office/drawing/2014/main" id="{00FC2210-925C-FF2C-FD38-0F5826FABD5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3903607" y="3637793"/>
            <a:ext cx="674618" cy="674618"/>
          </a:xfrm>
          <a:prstGeom prst="rect">
            <a:avLst/>
          </a:prstGeom>
        </p:spPr>
      </p:pic>
      <p:sp>
        <p:nvSpPr>
          <p:cNvPr id="66" name="직사각형 65">
            <a:extLst>
              <a:ext uri="{FF2B5EF4-FFF2-40B4-BE49-F238E27FC236}">
                <a16:creationId xmlns:a16="http://schemas.microsoft.com/office/drawing/2014/main" id="{CB306F8B-9551-AE31-2BE1-6AF5F3EC0596}"/>
              </a:ext>
            </a:extLst>
          </p:cNvPr>
          <p:cNvSpPr/>
          <p:nvPr/>
        </p:nvSpPr>
        <p:spPr>
          <a:xfrm>
            <a:off x="3870916" y="1910043"/>
            <a:ext cx="740001" cy="7400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7" name="그래픽 66" descr="Magnifying glass">
            <a:extLst>
              <a:ext uri="{FF2B5EF4-FFF2-40B4-BE49-F238E27FC236}">
                <a16:creationId xmlns:a16="http://schemas.microsoft.com/office/drawing/2014/main" id="{9E59C35A-E1AE-22A1-DB8B-D89A8815C635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3903607" y="1942734"/>
            <a:ext cx="674618" cy="674618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3F8B9814-9F88-0B19-2F73-03E02A840C87}"/>
              </a:ext>
            </a:extLst>
          </p:cNvPr>
          <p:cNvSpPr txBox="1"/>
          <p:nvPr/>
        </p:nvSpPr>
        <p:spPr>
          <a:xfrm>
            <a:off x="8520855" y="366152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6AAEE3C-33D2-42D5-A10A-4808D5DABE5E}"/>
              </a:ext>
            </a:extLst>
          </p:cNvPr>
          <p:cNvSpPr txBox="1"/>
          <p:nvPr/>
        </p:nvSpPr>
        <p:spPr>
          <a:xfrm>
            <a:off x="8520856" y="4052998"/>
            <a:ext cx="213762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 입니다</a:t>
            </a:r>
            <a:r>
              <a:rPr lang="en-US" altLang="ko-KR">
                <a:solidFill>
                  <a:schemeClr val="accent1"/>
                </a:solidFill>
              </a:rPr>
              <a:t>. 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0FAE89D-81FB-5162-C55C-CC2979094BFF}"/>
              </a:ext>
            </a:extLst>
          </p:cNvPr>
          <p:cNvSpPr txBox="1"/>
          <p:nvPr/>
        </p:nvSpPr>
        <p:spPr>
          <a:xfrm>
            <a:off x="8520855" y="532838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3EDCA28-602A-263E-FE07-D8436C876C2F}"/>
              </a:ext>
            </a:extLst>
          </p:cNvPr>
          <p:cNvSpPr txBox="1"/>
          <p:nvPr/>
        </p:nvSpPr>
        <p:spPr>
          <a:xfrm>
            <a:off x="8520856" y="5719865"/>
            <a:ext cx="213762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 입니다</a:t>
            </a:r>
            <a:r>
              <a:rPr lang="en-US" altLang="ko-KR">
                <a:solidFill>
                  <a:schemeClr val="accent1"/>
                </a:solidFill>
              </a:rPr>
              <a:t>.  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722D83F2-8769-DA96-5396-EEBCED78E179}"/>
              </a:ext>
            </a:extLst>
          </p:cNvPr>
          <p:cNvSpPr txBox="1"/>
          <p:nvPr/>
        </p:nvSpPr>
        <p:spPr>
          <a:xfrm>
            <a:off x="2694826" y="532838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E5DCC53-CB5C-0D2A-115C-8C02B95A1729}"/>
              </a:ext>
            </a:extLst>
          </p:cNvPr>
          <p:cNvSpPr txBox="1"/>
          <p:nvPr/>
        </p:nvSpPr>
        <p:spPr>
          <a:xfrm>
            <a:off x="1501375" y="5719865"/>
            <a:ext cx="213762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 입니다</a:t>
            </a:r>
            <a:r>
              <a:rPr lang="en-US" altLang="ko-KR">
                <a:solidFill>
                  <a:schemeClr val="accent1"/>
                </a:solidFill>
              </a:rPr>
              <a:t>.  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D0668FB5-C8DE-CD02-A4EB-313DD81B1081}"/>
              </a:ext>
            </a:extLst>
          </p:cNvPr>
          <p:cNvSpPr txBox="1"/>
          <p:nvPr/>
        </p:nvSpPr>
        <p:spPr>
          <a:xfrm>
            <a:off x="2694826" y="366152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0239722-E7FC-48F5-D367-D1C43D99FD4F}"/>
              </a:ext>
            </a:extLst>
          </p:cNvPr>
          <p:cNvSpPr txBox="1"/>
          <p:nvPr/>
        </p:nvSpPr>
        <p:spPr>
          <a:xfrm>
            <a:off x="1501375" y="4052998"/>
            <a:ext cx="213762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 입니다</a:t>
            </a:r>
            <a:r>
              <a:rPr lang="en-US" altLang="ko-KR">
                <a:solidFill>
                  <a:schemeClr val="accent1"/>
                </a:solidFill>
              </a:rPr>
              <a:t>.  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F90F6AC1-0022-804B-2E6A-5E5A9D06B68F}"/>
              </a:ext>
            </a:extLst>
          </p:cNvPr>
          <p:cNvSpPr txBox="1"/>
          <p:nvPr/>
        </p:nvSpPr>
        <p:spPr>
          <a:xfrm>
            <a:off x="2694826" y="195405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9783E77C-1800-E034-4136-E9CA1ACEB43B}"/>
              </a:ext>
            </a:extLst>
          </p:cNvPr>
          <p:cNvSpPr txBox="1"/>
          <p:nvPr/>
        </p:nvSpPr>
        <p:spPr>
          <a:xfrm>
            <a:off x="1501375" y="2345532"/>
            <a:ext cx="213762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 입니다</a:t>
            </a:r>
            <a:r>
              <a:rPr lang="en-US" altLang="ko-KR">
                <a:solidFill>
                  <a:schemeClr val="accent1"/>
                </a:solidFill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3907842253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그림 개체 틀 21" descr="사람, 의류, 노트북, 벽이(가) 표시된 사진&#10;&#10;자동 생성된 설명">
            <a:extLst>
              <a:ext uri="{FF2B5EF4-FFF2-40B4-BE49-F238E27FC236}">
                <a16:creationId xmlns:a16="http://schemas.microsoft.com/office/drawing/2014/main" id="{125097B3-9461-59B3-B558-814B52CD32E0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02" b="102"/>
          <a:stretch>
            <a:fillRect/>
          </a:stretch>
        </p:blipFill>
        <p:spPr>
          <a:xfrm>
            <a:off x="9199563" y="2098675"/>
            <a:ext cx="1792287" cy="4138613"/>
          </a:xfrm>
          <a:custGeom>
            <a:avLst/>
            <a:gdLst>
              <a:gd name="connsiteX0" fmla="*/ 0 w 1792157"/>
              <a:gd name="connsiteY0" fmla="*/ 0 h 4140347"/>
              <a:gd name="connsiteX1" fmla="*/ 1792157 w 1792157"/>
              <a:gd name="connsiteY1" fmla="*/ 0 h 4140347"/>
              <a:gd name="connsiteX2" fmla="*/ 1792157 w 1792157"/>
              <a:gd name="connsiteY2" fmla="*/ 4140347 h 4140347"/>
              <a:gd name="connsiteX3" fmla="*/ 0 w 1792157"/>
              <a:gd name="connsiteY3" fmla="*/ 4140347 h 414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2157" h="4140347">
                <a:moveTo>
                  <a:pt x="0" y="0"/>
                </a:moveTo>
                <a:lnTo>
                  <a:pt x="1792157" y="0"/>
                </a:lnTo>
                <a:lnTo>
                  <a:pt x="1792157" y="4140347"/>
                </a:lnTo>
                <a:lnTo>
                  <a:pt x="0" y="4140347"/>
                </a:lnTo>
                <a:close/>
              </a:path>
            </a:pathLst>
          </a:custGeom>
        </p:spPr>
      </p:pic>
      <p:pic>
        <p:nvPicPr>
          <p:cNvPr id="21" name="그림 개체 틀 20" descr="의류, 사람, 인간의 얼굴, 실내이(가) 표시된 사진&#10;&#10;자동 생성된 설명">
            <a:extLst>
              <a:ext uri="{FF2B5EF4-FFF2-40B4-BE49-F238E27FC236}">
                <a16:creationId xmlns:a16="http://schemas.microsoft.com/office/drawing/2014/main" id="{5EBADA3A-AF6C-269C-CFAC-466EB86D3B88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3" r="163"/>
          <a:stretch>
            <a:fillRect/>
          </a:stretch>
        </p:blipFill>
        <p:spPr>
          <a:xfrm>
            <a:off x="7213600" y="2098675"/>
            <a:ext cx="1792288" cy="4138613"/>
          </a:xfrm>
          <a:custGeom>
            <a:avLst/>
            <a:gdLst>
              <a:gd name="connsiteX0" fmla="*/ 0 w 1792157"/>
              <a:gd name="connsiteY0" fmla="*/ 0 h 4139142"/>
              <a:gd name="connsiteX1" fmla="*/ 1792157 w 1792157"/>
              <a:gd name="connsiteY1" fmla="*/ 0 h 4139142"/>
              <a:gd name="connsiteX2" fmla="*/ 1792157 w 1792157"/>
              <a:gd name="connsiteY2" fmla="*/ 4139142 h 4139142"/>
              <a:gd name="connsiteX3" fmla="*/ 0 w 1792157"/>
              <a:gd name="connsiteY3" fmla="*/ 4139142 h 4139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2157" h="4139142">
                <a:moveTo>
                  <a:pt x="0" y="0"/>
                </a:moveTo>
                <a:lnTo>
                  <a:pt x="1792157" y="0"/>
                </a:lnTo>
                <a:lnTo>
                  <a:pt x="1792157" y="4139142"/>
                </a:lnTo>
                <a:lnTo>
                  <a:pt x="0" y="4139142"/>
                </a:lnTo>
                <a:close/>
              </a:path>
            </a:pathLst>
          </a:custGeom>
        </p:spPr>
      </p:pic>
      <p:pic>
        <p:nvPicPr>
          <p:cNvPr id="20" name="그림 개체 틀 19" descr="의류, 사람, 인간의 얼굴, 미소이(가) 표시된 사진&#10;&#10;자동 생성된 설명">
            <a:extLst>
              <a:ext uri="{FF2B5EF4-FFF2-40B4-BE49-F238E27FC236}">
                <a16:creationId xmlns:a16="http://schemas.microsoft.com/office/drawing/2014/main" id="{B773AB4C-0170-4AFC-80AC-E0ED2C63AC99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02" b="102"/>
          <a:stretch>
            <a:fillRect/>
          </a:stretch>
        </p:blipFill>
        <p:spPr>
          <a:xfrm>
            <a:off x="5229225" y="2098675"/>
            <a:ext cx="1792288" cy="4138613"/>
          </a:xfrm>
          <a:custGeom>
            <a:avLst/>
            <a:gdLst>
              <a:gd name="connsiteX0" fmla="*/ 0 w 1792157"/>
              <a:gd name="connsiteY0" fmla="*/ 0 h 4139146"/>
              <a:gd name="connsiteX1" fmla="*/ 1792157 w 1792157"/>
              <a:gd name="connsiteY1" fmla="*/ 0 h 4139146"/>
              <a:gd name="connsiteX2" fmla="*/ 1792157 w 1792157"/>
              <a:gd name="connsiteY2" fmla="*/ 4139146 h 4139146"/>
              <a:gd name="connsiteX3" fmla="*/ 0 w 1792157"/>
              <a:gd name="connsiteY3" fmla="*/ 4139146 h 413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2157" h="4139146">
                <a:moveTo>
                  <a:pt x="0" y="0"/>
                </a:moveTo>
                <a:lnTo>
                  <a:pt x="1792157" y="0"/>
                </a:lnTo>
                <a:lnTo>
                  <a:pt x="1792157" y="4139146"/>
                </a:lnTo>
                <a:lnTo>
                  <a:pt x="0" y="4139146"/>
                </a:lnTo>
                <a:close/>
              </a:path>
            </a:pathLst>
          </a:custGeom>
        </p:spPr>
      </p:pic>
      <p:pic>
        <p:nvPicPr>
          <p:cNvPr id="19" name="그림 개체 틀 18" descr="의류, 사람, 인간의 얼굴, 실내이(가) 표시된 사진&#10;&#10;자동 생성된 설명">
            <a:extLst>
              <a:ext uri="{FF2B5EF4-FFF2-40B4-BE49-F238E27FC236}">
                <a16:creationId xmlns:a16="http://schemas.microsoft.com/office/drawing/2014/main" id="{4885F5EB-DEBA-29C1-A89E-84023296943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02" b="102"/>
          <a:stretch>
            <a:fillRect/>
          </a:stretch>
        </p:blipFill>
        <p:spPr>
          <a:xfrm>
            <a:off x="3243263" y="2098675"/>
            <a:ext cx="1792287" cy="4138613"/>
          </a:xfrm>
          <a:custGeom>
            <a:avLst/>
            <a:gdLst>
              <a:gd name="connsiteX0" fmla="*/ 0 w 1792157"/>
              <a:gd name="connsiteY0" fmla="*/ 0 h 4140347"/>
              <a:gd name="connsiteX1" fmla="*/ 1792157 w 1792157"/>
              <a:gd name="connsiteY1" fmla="*/ 0 h 4140347"/>
              <a:gd name="connsiteX2" fmla="*/ 1792157 w 1792157"/>
              <a:gd name="connsiteY2" fmla="*/ 4140347 h 4140347"/>
              <a:gd name="connsiteX3" fmla="*/ 0 w 1792157"/>
              <a:gd name="connsiteY3" fmla="*/ 4140347 h 414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2157" h="4140347">
                <a:moveTo>
                  <a:pt x="0" y="0"/>
                </a:moveTo>
                <a:lnTo>
                  <a:pt x="1792157" y="0"/>
                </a:lnTo>
                <a:lnTo>
                  <a:pt x="1792157" y="4140347"/>
                </a:lnTo>
                <a:lnTo>
                  <a:pt x="0" y="4140347"/>
                </a:lnTo>
                <a:close/>
              </a:path>
            </a:pathLst>
          </a:custGeom>
        </p:spPr>
      </p:pic>
      <p:pic>
        <p:nvPicPr>
          <p:cNvPr id="18" name="그림 개체 틀 17" descr="인간의 얼굴, 의류, 사람, 벽이(가) 표시된 사진&#10;&#10;자동 생성된 설명">
            <a:extLst>
              <a:ext uri="{FF2B5EF4-FFF2-40B4-BE49-F238E27FC236}">
                <a16:creationId xmlns:a16="http://schemas.microsoft.com/office/drawing/2014/main" id="{A20098B8-07A4-C402-5396-799594F3B56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16" b="216"/>
          <a:stretch>
            <a:fillRect/>
          </a:stretch>
        </p:blipFill>
        <p:spPr>
          <a:xfrm>
            <a:off x="1257300" y="2098675"/>
            <a:ext cx="1792288" cy="4138613"/>
          </a:xfrm>
          <a:custGeom>
            <a:avLst/>
            <a:gdLst>
              <a:gd name="connsiteX0" fmla="*/ 0 w 1792157"/>
              <a:gd name="connsiteY0" fmla="*/ 0 h 4139146"/>
              <a:gd name="connsiteX1" fmla="*/ 1792157 w 1792157"/>
              <a:gd name="connsiteY1" fmla="*/ 0 h 4139146"/>
              <a:gd name="connsiteX2" fmla="*/ 1792157 w 1792157"/>
              <a:gd name="connsiteY2" fmla="*/ 4139146 h 4139146"/>
              <a:gd name="connsiteX3" fmla="*/ 0 w 1792157"/>
              <a:gd name="connsiteY3" fmla="*/ 4139146 h 4139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2157" h="4139146">
                <a:moveTo>
                  <a:pt x="0" y="0"/>
                </a:moveTo>
                <a:lnTo>
                  <a:pt x="1792157" y="0"/>
                </a:lnTo>
                <a:lnTo>
                  <a:pt x="1792157" y="4139146"/>
                </a:lnTo>
                <a:lnTo>
                  <a:pt x="0" y="4139146"/>
                </a:lnTo>
                <a:close/>
              </a:path>
            </a:pathLst>
          </a:cu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197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0B2627BD-020D-5AD0-E82B-236A7F0420DC}"/>
              </a:ext>
            </a:extLst>
          </p:cNvPr>
          <p:cNvSpPr/>
          <p:nvPr/>
        </p:nvSpPr>
        <p:spPr>
          <a:xfrm>
            <a:off x="1258074" y="4965167"/>
            <a:ext cx="1792157" cy="1272117"/>
          </a:xfrm>
          <a:prstGeom prst="rect">
            <a:avLst/>
          </a:prstGeom>
          <a:gradFill>
            <a:gsLst>
              <a:gs pos="0">
                <a:schemeClr val="accent3">
                  <a:alpha val="0"/>
                </a:schemeClr>
              </a:gs>
              <a:gs pos="100000">
                <a:schemeClr val="accent3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4F125684-653E-B46F-F290-40B504D0DE39}"/>
              </a:ext>
            </a:extLst>
          </p:cNvPr>
          <p:cNvSpPr/>
          <p:nvPr/>
        </p:nvSpPr>
        <p:spPr>
          <a:xfrm>
            <a:off x="3243437" y="4965167"/>
            <a:ext cx="1792157" cy="1272117"/>
          </a:xfrm>
          <a:prstGeom prst="rect">
            <a:avLst/>
          </a:prstGeom>
          <a:gradFill>
            <a:gsLst>
              <a:gs pos="0">
                <a:schemeClr val="accent3">
                  <a:lumMod val="75000"/>
                  <a:alpha val="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7D518DB-D246-5E2D-29C9-745BEFD83398}"/>
              </a:ext>
            </a:extLst>
          </p:cNvPr>
          <p:cNvSpPr/>
          <p:nvPr/>
        </p:nvSpPr>
        <p:spPr>
          <a:xfrm>
            <a:off x="5228800" y="4965167"/>
            <a:ext cx="1792157" cy="1272117"/>
          </a:xfrm>
          <a:prstGeom prst="rect">
            <a:avLst/>
          </a:prstGeom>
          <a:gradFill>
            <a:gsLst>
              <a:gs pos="0">
                <a:schemeClr val="accent3">
                  <a:alpha val="0"/>
                </a:schemeClr>
              </a:gs>
              <a:gs pos="100000">
                <a:schemeClr val="accent3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0C7F254C-0827-AA94-03DB-88562E4F76C4}"/>
              </a:ext>
            </a:extLst>
          </p:cNvPr>
          <p:cNvSpPr/>
          <p:nvPr/>
        </p:nvSpPr>
        <p:spPr>
          <a:xfrm>
            <a:off x="7214169" y="4965167"/>
            <a:ext cx="1792157" cy="1272117"/>
          </a:xfrm>
          <a:prstGeom prst="rect">
            <a:avLst/>
          </a:prstGeom>
          <a:gradFill>
            <a:gsLst>
              <a:gs pos="0">
                <a:schemeClr val="accent3">
                  <a:lumMod val="75000"/>
                  <a:alpha val="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063DD77F-A70D-D8CB-7154-DC81142B1FEE}"/>
              </a:ext>
            </a:extLst>
          </p:cNvPr>
          <p:cNvSpPr/>
          <p:nvPr/>
        </p:nvSpPr>
        <p:spPr>
          <a:xfrm>
            <a:off x="9199530" y="4965167"/>
            <a:ext cx="1792157" cy="1272117"/>
          </a:xfrm>
          <a:prstGeom prst="rect">
            <a:avLst/>
          </a:prstGeom>
          <a:gradFill>
            <a:gsLst>
              <a:gs pos="0">
                <a:schemeClr val="accent3">
                  <a:alpha val="0"/>
                </a:schemeClr>
              </a:gs>
              <a:gs pos="100000">
                <a:schemeClr val="accent3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E6C8EDF-1183-4530-4106-E16EA6314619}"/>
              </a:ext>
            </a:extLst>
          </p:cNvPr>
          <p:cNvSpPr txBox="1"/>
          <p:nvPr/>
        </p:nvSpPr>
        <p:spPr>
          <a:xfrm>
            <a:off x="1493715" y="5552479"/>
            <a:ext cx="36227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이름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E3D23C8-F2F7-56A6-5EFD-D457455E26D8}"/>
              </a:ext>
            </a:extLst>
          </p:cNvPr>
          <p:cNvSpPr txBox="1"/>
          <p:nvPr/>
        </p:nvSpPr>
        <p:spPr>
          <a:xfrm>
            <a:off x="1493715" y="5824550"/>
            <a:ext cx="1320874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업무를 설명해주세요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D9F8A84-24AA-CFE7-7A8E-E68427685DDB}"/>
              </a:ext>
            </a:extLst>
          </p:cNvPr>
          <p:cNvSpPr txBox="1"/>
          <p:nvPr/>
        </p:nvSpPr>
        <p:spPr>
          <a:xfrm>
            <a:off x="3479074" y="5552479"/>
            <a:ext cx="36227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이름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8B2E77D-D4C3-7AE6-A908-B9F3145770CA}"/>
              </a:ext>
            </a:extLst>
          </p:cNvPr>
          <p:cNvSpPr txBox="1"/>
          <p:nvPr/>
        </p:nvSpPr>
        <p:spPr>
          <a:xfrm>
            <a:off x="3479078" y="5824550"/>
            <a:ext cx="1320874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업무를 설명해주세요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A28DE9FA-1514-2A6E-0070-164B7EE22CD5}"/>
              </a:ext>
            </a:extLst>
          </p:cNvPr>
          <p:cNvSpPr txBox="1"/>
          <p:nvPr/>
        </p:nvSpPr>
        <p:spPr>
          <a:xfrm>
            <a:off x="5464441" y="5552479"/>
            <a:ext cx="36227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이름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95FE33C-DF12-30F2-1500-7832CA709999}"/>
              </a:ext>
            </a:extLst>
          </p:cNvPr>
          <p:cNvSpPr txBox="1"/>
          <p:nvPr/>
        </p:nvSpPr>
        <p:spPr>
          <a:xfrm>
            <a:off x="5464441" y="5824550"/>
            <a:ext cx="1320874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업무를 설명해주세요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F3AC523-A84D-7495-8A5D-AEB33AF022F4}"/>
              </a:ext>
            </a:extLst>
          </p:cNvPr>
          <p:cNvSpPr txBox="1"/>
          <p:nvPr/>
        </p:nvSpPr>
        <p:spPr>
          <a:xfrm>
            <a:off x="7449810" y="5552479"/>
            <a:ext cx="36227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이름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28DE7E8-5F51-79B2-8925-E2739BB3A459}"/>
              </a:ext>
            </a:extLst>
          </p:cNvPr>
          <p:cNvSpPr txBox="1"/>
          <p:nvPr/>
        </p:nvSpPr>
        <p:spPr>
          <a:xfrm>
            <a:off x="7449810" y="5824550"/>
            <a:ext cx="1320874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업무를 설명해주세요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D9AD7F8-418E-B856-D9FD-9885ABA29515}"/>
              </a:ext>
            </a:extLst>
          </p:cNvPr>
          <p:cNvSpPr txBox="1"/>
          <p:nvPr/>
        </p:nvSpPr>
        <p:spPr>
          <a:xfrm>
            <a:off x="9435171" y="5552479"/>
            <a:ext cx="36227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이름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F0852E7-AEE6-7DCB-434A-560FFDFC4FDC}"/>
              </a:ext>
            </a:extLst>
          </p:cNvPr>
          <p:cNvSpPr txBox="1"/>
          <p:nvPr/>
        </p:nvSpPr>
        <p:spPr>
          <a:xfrm>
            <a:off x="9435171" y="5824550"/>
            <a:ext cx="1320874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업무를 설명해주세요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99D9F352-2ABE-D95B-2FAC-ECE646E2A54A}"/>
              </a:ext>
            </a:extLst>
          </p:cNvPr>
          <p:cNvSpPr/>
          <p:nvPr/>
        </p:nvSpPr>
        <p:spPr>
          <a:xfrm>
            <a:off x="1537433" y="1945742"/>
            <a:ext cx="1233439" cy="31184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9B5D82D-81ED-4ADE-6A0E-D71D26C25F30}"/>
              </a:ext>
            </a:extLst>
          </p:cNvPr>
          <p:cNvSpPr txBox="1"/>
          <p:nvPr/>
        </p:nvSpPr>
        <p:spPr>
          <a:xfrm>
            <a:off x="1772638" y="1978556"/>
            <a:ext cx="76302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부서 이름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2C98C5C0-DF8F-5912-5840-272F46CF75B4}"/>
              </a:ext>
            </a:extLst>
          </p:cNvPr>
          <p:cNvSpPr/>
          <p:nvPr/>
        </p:nvSpPr>
        <p:spPr>
          <a:xfrm>
            <a:off x="3522796" y="1945742"/>
            <a:ext cx="1233439" cy="311848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0073C20-C756-B3F5-2E01-03E8787C6BCA}"/>
              </a:ext>
            </a:extLst>
          </p:cNvPr>
          <p:cNvSpPr txBox="1"/>
          <p:nvPr/>
        </p:nvSpPr>
        <p:spPr>
          <a:xfrm>
            <a:off x="3758001" y="1978556"/>
            <a:ext cx="76302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부서 이름</a:t>
            </a: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5A4A722F-5354-86B9-99B7-07EAED997BB6}"/>
              </a:ext>
            </a:extLst>
          </p:cNvPr>
          <p:cNvSpPr/>
          <p:nvPr/>
        </p:nvSpPr>
        <p:spPr>
          <a:xfrm>
            <a:off x="5505594" y="1945742"/>
            <a:ext cx="1233439" cy="31184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04D828C-91D9-D695-6D0F-611E99738429}"/>
              </a:ext>
            </a:extLst>
          </p:cNvPr>
          <p:cNvSpPr txBox="1"/>
          <p:nvPr/>
        </p:nvSpPr>
        <p:spPr>
          <a:xfrm>
            <a:off x="5740799" y="1978556"/>
            <a:ext cx="76302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부서 이름</a:t>
            </a:r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F3B8D5CE-933C-42A5-AA6C-ADB3C243808E}"/>
              </a:ext>
            </a:extLst>
          </p:cNvPr>
          <p:cNvSpPr/>
          <p:nvPr/>
        </p:nvSpPr>
        <p:spPr>
          <a:xfrm>
            <a:off x="7488392" y="1945742"/>
            <a:ext cx="1233439" cy="311848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FBA69DE4-9727-C4B4-ADB5-100178E79467}"/>
              </a:ext>
            </a:extLst>
          </p:cNvPr>
          <p:cNvSpPr txBox="1"/>
          <p:nvPr/>
        </p:nvSpPr>
        <p:spPr>
          <a:xfrm>
            <a:off x="7723597" y="1978556"/>
            <a:ext cx="76302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부서 이름</a:t>
            </a:r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08590984-4EE1-2B9D-CB9D-C8226AB0F0F7}"/>
              </a:ext>
            </a:extLst>
          </p:cNvPr>
          <p:cNvSpPr/>
          <p:nvPr/>
        </p:nvSpPr>
        <p:spPr>
          <a:xfrm>
            <a:off x="9481502" y="1945742"/>
            <a:ext cx="1233439" cy="31184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A4DC22B-BFF4-BACD-DE86-C5AD84E0A752}"/>
              </a:ext>
            </a:extLst>
          </p:cNvPr>
          <p:cNvSpPr txBox="1"/>
          <p:nvPr/>
        </p:nvSpPr>
        <p:spPr>
          <a:xfrm>
            <a:off x="9716707" y="1978556"/>
            <a:ext cx="76302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부서 이름</a:t>
            </a:r>
          </a:p>
        </p:txBody>
      </p:sp>
    </p:spTree>
    <p:extLst>
      <p:ext uri="{BB962C8B-B14F-4D97-AF65-F5344CB8AC3E}">
        <p14:creationId xmlns:p14="http://schemas.microsoft.com/office/powerpoint/2010/main" val="3329371097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198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28B23411-D44A-7F3A-84CD-D2256F25A332}"/>
              </a:ext>
            </a:extLst>
          </p:cNvPr>
          <p:cNvSpPr txBox="1"/>
          <p:nvPr/>
        </p:nvSpPr>
        <p:spPr>
          <a:xfrm>
            <a:off x="1804042" y="180410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8DA3D92-1947-3651-9332-2CEF418AE30F}"/>
              </a:ext>
            </a:extLst>
          </p:cNvPr>
          <p:cNvSpPr txBox="1"/>
          <p:nvPr/>
        </p:nvSpPr>
        <p:spPr>
          <a:xfrm>
            <a:off x="1804042" y="2114692"/>
            <a:ext cx="35428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D072F0A1-7A44-211E-397A-0CF37146F4E4}"/>
              </a:ext>
            </a:extLst>
          </p:cNvPr>
          <p:cNvSpPr/>
          <p:nvPr/>
        </p:nvSpPr>
        <p:spPr>
          <a:xfrm>
            <a:off x="1600200" y="1832677"/>
            <a:ext cx="95250" cy="7200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2A5557F-FC42-E11A-54FC-EE456A2BBB65}"/>
              </a:ext>
            </a:extLst>
          </p:cNvPr>
          <p:cNvSpPr txBox="1"/>
          <p:nvPr/>
        </p:nvSpPr>
        <p:spPr>
          <a:xfrm>
            <a:off x="1804042" y="291514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FBA7F66-91DD-6ABE-CD28-6FFBF26F6261}"/>
              </a:ext>
            </a:extLst>
          </p:cNvPr>
          <p:cNvSpPr txBox="1"/>
          <p:nvPr/>
        </p:nvSpPr>
        <p:spPr>
          <a:xfrm>
            <a:off x="1804042" y="3225737"/>
            <a:ext cx="35428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9BB1D4B1-D1DD-E915-2CF6-CDF7521E5E1E}"/>
              </a:ext>
            </a:extLst>
          </p:cNvPr>
          <p:cNvSpPr/>
          <p:nvPr/>
        </p:nvSpPr>
        <p:spPr>
          <a:xfrm>
            <a:off x="1600200" y="2943722"/>
            <a:ext cx="95250" cy="72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3897E90-895E-2497-D7F4-5A0DC4D2F2D3}"/>
              </a:ext>
            </a:extLst>
          </p:cNvPr>
          <p:cNvSpPr txBox="1"/>
          <p:nvPr/>
        </p:nvSpPr>
        <p:spPr>
          <a:xfrm>
            <a:off x="1804042" y="402619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237FE4A-B27B-95E6-FA92-83F7CC354EC0}"/>
              </a:ext>
            </a:extLst>
          </p:cNvPr>
          <p:cNvSpPr txBox="1"/>
          <p:nvPr/>
        </p:nvSpPr>
        <p:spPr>
          <a:xfrm>
            <a:off x="1804042" y="4336782"/>
            <a:ext cx="35428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E998B7EC-DB3C-7C3D-15A9-A14F5303368E}"/>
              </a:ext>
            </a:extLst>
          </p:cNvPr>
          <p:cNvSpPr/>
          <p:nvPr/>
        </p:nvSpPr>
        <p:spPr>
          <a:xfrm>
            <a:off x="1600200" y="4054767"/>
            <a:ext cx="95250" cy="720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5A0D449-4D96-55B2-760C-E71632324E9E}"/>
              </a:ext>
            </a:extLst>
          </p:cNvPr>
          <p:cNvSpPr txBox="1"/>
          <p:nvPr/>
        </p:nvSpPr>
        <p:spPr>
          <a:xfrm>
            <a:off x="1804042" y="513723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17EB6C4-3D5B-2574-C8B6-353D3691D0B4}"/>
              </a:ext>
            </a:extLst>
          </p:cNvPr>
          <p:cNvSpPr txBox="1"/>
          <p:nvPr/>
        </p:nvSpPr>
        <p:spPr>
          <a:xfrm>
            <a:off x="1804042" y="5447826"/>
            <a:ext cx="354289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C1381FB8-CD86-9E4D-37AE-BB07B3775F97}"/>
              </a:ext>
            </a:extLst>
          </p:cNvPr>
          <p:cNvSpPr/>
          <p:nvPr/>
        </p:nvSpPr>
        <p:spPr>
          <a:xfrm>
            <a:off x="1600200" y="5165811"/>
            <a:ext cx="95250" cy="7200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2501DB9B-BB97-8869-559F-51CAD8DA11C0}"/>
              </a:ext>
            </a:extLst>
          </p:cNvPr>
          <p:cNvSpPr/>
          <p:nvPr/>
        </p:nvSpPr>
        <p:spPr>
          <a:xfrm>
            <a:off x="6588248" y="1915996"/>
            <a:ext cx="1872701" cy="1872701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EBDAD43B-0515-A07B-968D-D30B9996A7C6}"/>
              </a:ext>
            </a:extLst>
          </p:cNvPr>
          <p:cNvSpPr/>
          <p:nvPr/>
        </p:nvSpPr>
        <p:spPr>
          <a:xfrm>
            <a:off x="8578330" y="1915996"/>
            <a:ext cx="1872701" cy="187270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A6FE54E4-F9DB-065E-A475-0D4FD2249452}"/>
              </a:ext>
            </a:extLst>
          </p:cNvPr>
          <p:cNvSpPr/>
          <p:nvPr/>
        </p:nvSpPr>
        <p:spPr>
          <a:xfrm>
            <a:off x="6588248" y="3897042"/>
            <a:ext cx="1872701" cy="187270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DA11C364-1A69-4FD0-9929-2D6FC8975D88}"/>
              </a:ext>
            </a:extLst>
          </p:cNvPr>
          <p:cNvSpPr/>
          <p:nvPr/>
        </p:nvSpPr>
        <p:spPr>
          <a:xfrm>
            <a:off x="8578330" y="3897042"/>
            <a:ext cx="1872701" cy="1872701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1" name="그래픽 40" descr="비행기 단색으로 채워진">
            <a:extLst>
              <a:ext uri="{FF2B5EF4-FFF2-40B4-BE49-F238E27FC236}">
                <a16:creationId xmlns:a16="http://schemas.microsoft.com/office/drawing/2014/main" id="{42DAD329-3152-64E2-135A-BE7A076042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067398" y="2244045"/>
            <a:ext cx="914400" cy="914400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07F244B5-550C-269F-7E8E-C97852D9E5BD}"/>
              </a:ext>
            </a:extLst>
          </p:cNvPr>
          <p:cNvSpPr txBox="1"/>
          <p:nvPr/>
        </p:nvSpPr>
        <p:spPr>
          <a:xfrm>
            <a:off x="7052514" y="320353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43" name="그래픽 31" descr="Magnifying glass">
            <a:extLst>
              <a:ext uri="{FF2B5EF4-FFF2-40B4-BE49-F238E27FC236}">
                <a16:creationId xmlns:a16="http://schemas.microsoft.com/office/drawing/2014/main" id="{5CD5C3AA-71DF-0429-7215-E17B1324CE2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057480" y="2244045"/>
            <a:ext cx="914400" cy="914400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E92D62F7-347D-9540-50DC-871B7533F5A5}"/>
              </a:ext>
            </a:extLst>
          </p:cNvPr>
          <p:cNvSpPr txBox="1"/>
          <p:nvPr/>
        </p:nvSpPr>
        <p:spPr>
          <a:xfrm>
            <a:off x="9042596" y="320353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45" name="그래픽 13" descr="Lightbulb">
            <a:extLst>
              <a:ext uri="{FF2B5EF4-FFF2-40B4-BE49-F238E27FC236}">
                <a16:creationId xmlns:a16="http://schemas.microsoft.com/office/drawing/2014/main" id="{B6C61119-DB41-33C4-DE88-E2A7342F89C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067398" y="4252980"/>
            <a:ext cx="914400" cy="914400"/>
          </a:xfrm>
          <a:prstGeom prst="rect">
            <a:avLst/>
          </a:prstGeom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7354D7FC-7EB1-A30B-D5BC-C2D8DFF3C71C}"/>
              </a:ext>
            </a:extLst>
          </p:cNvPr>
          <p:cNvSpPr txBox="1"/>
          <p:nvPr/>
        </p:nvSpPr>
        <p:spPr>
          <a:xfrm>
            <a:off x="7052514" y="521247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47" name="グラフィックス 6" descr="Head with Gears">
            <a:extLst>
              <a:ext uri="{FF2B5EF4-FFF2-40B4-BE49-F238E27FC236}">
                <a16:creationId xmlns:a16="http://schemas.microsoft.com/office/drawing/2014/main" id="{FAAC0259-5BF9-E4E3-A69B-DA23AEB84BB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057480" y="4252980"/>
            <a:ext cx="914400" cy="914400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D259B928-2F97-D0F2-4F92-2762F935718D}"/>
              </a:ext>
            </a:extLst>
          </p:cNvPr>
          <p:cNvSpPr txBox="1"/>
          <p:nvPr/>
        </p:nvSpPr>
        <p:spPr>
          <a:xfrm>
            <a:off x="9042596" y="521247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cxnSp>
        <p:nvCxnSpPr>
          <p:cNvPr id="50" name="연결선: 꺾임 49">
            <a:extLst>
              <a:ext uri="{FF2B5EF4-FFF2-40B4-BE49-F238E27FC236}">
                <a16:creationId xmlns:a16="http://schemas.microsoft.com/office/drawing/2014/main" id="{3F0A02B6-C1EB-A69D-69F8-FCBA8542D2D1}"/>
              </a:ext>
            </a:extLst>
          </p:cNvPr>
          <p:cNvCxnSpPr>
            <a:stCxn id="35" idx="1"/>
            <a:endCxn id="37" idx="1"/>
          </p:cNvCxnSpPr>
          <p:nvPr/>
        </p:nvCxnSpPr>
        <p:spPr>
          <a:xfrm rot="10800000" flipV="1">
            <a:off x="6588248" y="2852347"/>
            <a:ext cx="12700" cy="1981046"/>
          </a:xfrm>
          <a:prstGeom prst="bentConnector3">
            <a:avLst>
              <a:gd name="adj1" fmla="val 1800000"/>
            </a:avLst>
          </a:prstGeom>
          <a:ln>
            <a:solidFill>
              <a:schemeClr val="accent3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연결선: 꺾임 51">
            <a:extLst>
              <a:ext uri="{FF2B5EF4-FFF2-40B4-BE49-F238E27FC236}">
                <a16:creationId xmlns:a16="http://schemas.microsoft.com/office/drawing/2014/main" id="{E6838391-75CB-6F01-875E-37C848E83F94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0444680" y="2852347"/>
            <a:ext cx="12700" cy="1981046"/>
          </a:xfrm>
          <a:prstGeom prst="bentConnector3">
            <a:avLst>
              <a:gd name="adj1" fmla="val 1800000"/>
            </a:avLst>
          </a:prstGeom>
          <a:ln>
            <a:solidFill>
              <a:schemeClr val="accent3">
                <a:lumMod val="60000"/>
                <a:lumOff val="4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연결선: 꺾임 52">
            <a:extLst>
              <a:ext uri="{FF2B5EF4-FFF2-40B4-BE49-F238E27FC236}">
                <a16:creationId xmlns:a16="http://schemas.microsoft.com/office/drawing/2014/main" id="{A98573A6-D90D-1455-E06A-A002A9832AAF}"/>
              </a:ext>
            </a:extLst>
          </p:cNvPr>
          <p:cNvCxnSpPr>
            <a:cxnSpLocks/>
          </p:cNvCxnSpPr>
          <p:nvPr/>
        </p:nvCxnSpPr>
        <p:spPr>
          <a:xfrm rot="16200000" flipV="1">
            <a:off x="8517807" y="919123"/>
            <a:ext cx="12700" cy="1981046"/>
          </a:xfrm>
          <a:prstGeom prst="bentConnector3">
            <a:avLst>
              <a:gd name="adj1" fmla="val 1800000"/>
            </a:avLst>
          </a:prstGeom>
          <a:ln>
            <a:solidFill>
              <a:schemeClr val="accent3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연결선: 꺾임 53">
            <a:extLst>
              <a:ext uri="{FF2B5EF4-FFF2-40B4-BE49-F238E27FC236}">
                <a16:creationId xmlns:a16="http://schemas.microsoft.com/office/drawing/2014/main" id="{976C93E0-44E3-1FFE-03DB-3899A28A634C}"/>
              </a:ext>
            </a:extLst>
          </p:cNvPr>
          <p:cNvCxnSpPr>
            <a:cxnSpLocks/>
          </p:cNvCxnSpPr>
          <p:nvPr/>
        </p:nvCxnSpPr>
        <p:spPr>
          <a:xfrm rot="5400000">
            <a:off x="8517807" y="4763049"/>
            <a:ext cx="12700" cy="1981046"/>
          </a:xfrm>
          <a:prstGeom prst="bentConnector3">
            <a:avLst>
              <a:gd name="adj1" fmla="val 1800000"/>
            </a:avLst>
          </a:prstGeom>
          <a:ln>
            <a:solidFill>
              <a:schemeClr val="accent3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8301549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199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25B6EE76-704C-04C2-B69F-027E167ACC05}"/>
              </a:ext>
            </a:extLst>
          </p:cNvPr>
          <p:cNvSpPr/>
          <p:nvPr/>
        </p:nvSpPr>
        <p:spPr>
          <a:xfrm>
            <a:off x="4622756" y="2403655"/>
            <a:ext cx="2946488" cy="2946488"/>
          </a:xfrm>
          <a:prstGeom prst="rect">
            <a:avLst/>
          </a:prstGeom>
          <a:solidFill>
            <a:schemeClr val="accent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순서도: 다른 페이지 연결선 13">
            <a:extLst>
              <a:ext uri="{FF2B5EF4-FFF2-40B4-BE49-F238E27FC236}">
                <a16:creationId xmlns:a16="http://schemas.microsoft.com/office/drawing/2014/main" id="{3380FC18-3E03-51AB-E4BA-E144C97FB686}"/>
              </a:ext>
            </a:extLst>
          </p:cNvPr>
          <p:cNvSpPr/>
          <p:nvPr/>
        </p:nvSpPr>
        <p:spPr>
          <a:xfrm rot="16200000" flipV="1">
            <a:off x="5948150" y="3698779"/>
            <a:ext cx="1505374" cy="1505374"/>
          </a:xfrm>
          <a:prstGeom prst="flowChartOffpageConnector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순서도: 다른 페이지 연결선 10">
            <a:extLst>
              <a:ext uri="{FF2B5EF4-FFF2-40B4-BE49-F238E27FC236}">
                <a16:creationId xmlns:a16="http://schemas.microsoft.com/office/drawing/2014/main" id="{95B7764F-5B87-512F-21AF-83C627FA6681}"/>
              </a:ext>
            </a:extLst>
          </p:cNvPr>
          <p:cNvSpPr/>
          <p:nvPr/>
        </p:nvSpPr>
        <p:spPr>
          <a:xfrm>
            <a:off x="5948150" y="2549647"/>
            <a:ext cx="1505374" cy="1505374"/>
          </a:xfrm>
          <a:prstGeom prst="flowChartOffpageConnector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434D2A07-41DD-2757-0ED5-343A543E85D0}"/>
              </a:ext>
            </a:extLst>
          </p:cNvPr>
          <p:cNvSpPr/>
          <p:nvPr/>
        </p:nvSpPr>
        <p:spPr>
          <a:xfrm rot="16200000">
            <a:off x="4766059" y="2522063"/>
            <a:ext cx="1450207" cy="1505374"/>
          </a:xfrm>
          <a:custGeom>
            <a:avLst/>
            <a:gdLst>
              <a:gd name="connsiteX0" fmla="*/ 1450207 w 1450207"/>
              <a:gd name="connsiteY0" fmla="*/ 0 h 1505374"/>
              <a:gd name="connsiteX1" fmla="*/ 1450207 w 1450207"/>
              <a:gd name="connsiteY1" fmla="*/ 1204299 h 1505374"/>
              <a:gd name="connsiteX2" fmla="*/ 697520 w 1450207"/>
              <a:gd name="connsiteY2" fmla="*/ 1505374 h 1505374"/>
              <a:gd name="connsiteX3" fmla="*/ 96210 w 1450207"/>
              <a:gd name="connsiteY3" fmla="*/ 1264850 h 1505374"/>
              <a:gd name="connsiteX4" fmla="*/ 301075 w 1450207"/>
              <a:gd name="connsiteY4" fmla="*/ 752687 h 1505374"/>
              <a:gd name="connsiteX5" fmla="*/ 0 w 1450207"/>
              <a:gd name="connsiteY5" fmla="*/ 0 h 150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0207" h="1505374">
                <a:moveTo>
                  <a:pt x="1450207" y="0"/>
                </a:moveTo>
                <a:lnTo>
                  <a:pt x="1450207" y="1204299"/>
                </a:lnTo>
                <a:lnTo>
                  <a:pt x="697520" y="1505374"/>
                </a:lnTo>
                <a:lnTo>
                  <a:pt x="96210" y="1264850"/>
                </a:lnTo>
                <a:lnTo>
                  <a:pt x="301075" y="7526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순서도: 다른 페이지 연결선 20">
            <a:extLst>
              <a:ext uri="{FF2B5EF4-FFF2-40B4-BE49-F238E27FC236}">
                <a16:creationId xmlns:a16="http://schemas.microsoft.com/office/drawing/2014/main" id="{06279959-1D86-FEFB-2BA1-CE617EBB19E9}"/>
              </a:ext>
            </a:extLst>
          </p:cNvPr>
          <p:cNvSpPr/>
          <p:nvPr/>
        </p:nvSpPr>
        <p:spPr>
          <a:xfrm flipV="1">
            <a:off x="4738476" y="3698778"/>
            <a:ext cx="1505374" cy="1505374"/>
          </a:xfrm>
          <a:prstGeom prst="flowChartOffpageConnector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78ECBA04-ADDF-4F85-EA17-008AF952AB32}"/>
              </a:ext>
            </a:extLst>
          </p:cNvPr>
          <p:cNvGrpSpPr/>
          <p:nvPr/>
        </p:nvGrpSpPr>
        <p:grpSpPr>
          <a:xfrm>
            <a:off x="6014958" y="3086174"/>
            <a:ext cx="390525" cy="381000"/>
            <a:chOff x="5295900" y="2460153"/>
            <a:chExt cx="390525" cy="381000"/>
          </a:xfrm>
        </p:grpSpPr>
        <p:sp>
          <p:nvSpPr>
            <p:cNvPr id="22" name="타원 21">
              <a:extLst>
                <a:ext uri="{FF2B5EF4-FFF2-40B4-BE49-F238E27FC236}">
                  <a16:creationId xmlns:a16="http://schemas.microsoft.com/office/drawing/2014/main" id="{B21C8BD6-4C12-E328-7B9B-94983699DF0C}"/>
                </a:ext>
              </a:extLst>
            </p:cNvPr>
            <p:cNvSpPr/>
            <p:nvPr/>
          </p:nvSpPr>
          <p:spPr>
            <a:xfrm>
              <a:off x="5295900" y="2460153"/>
              <a:ext cx="381000" cy="381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24" name="그래픽 23" descr="위쪽 캐럿 단색으로 채워진">
              <a:extLst>
                <a:ext uri="{FF2B5EF4-FFF2-40B4-BE49-F238E27FC236}">
                  <a16:creationId xmlns:a16="http://schemas.microsoft.com/office/drawing/2014/main" id="{63F9BAFD-5535-815B-33B1-B7F4B76DE8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5400000">
              <a:off x="5305425" y="2460153"/>
              <a:ext cx="381000" cy="381000"/>
            </a:xfrm>
            <a:prstGeom prst="rect">
              <a:avLst/>
            </a:prstGeom>
          </p:spPr>
        </p:pic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E1F5ABDB-1734-E896-7F8F-9BBF57751702}"/>
              </a:ext>
            </a:extLst>
          </p:cNvPr>
          <p:cNvGrpSpPr/>
          <p:nvPr/>
        </p:nvGrpSpPr>
        <p:grpSpPr>
          <a:xfrm rot="5400000">
            <a:off x="6505574" y="3859345"/>
            <a:ext cx="390525" cy="381000"/>
            <a:chOff x="5295900" y="2460153"/>
            <a:chExt cx="390525" cy="381000"/>
          </a:xfrm>
        </p:grpSpPr>
        <p:sp>
          <p:nvSpPr>
            <p:cNvPr id="27" name="타원 26">
              <a:extLst>
                <a:ext uri="{FF2B5EF4-FFF2-40B4-BE49-F238E27FC236}">
                  <a16:creationId xmlns:a16="http://schemas.microsoft.com/office/drawing/2014/main" id="{F1095757-0589-92EE-3AF2-A34C9538B6CC}"/>
                </a:ext>
              </a:extLst>
            </p:cNvPr>
            <p:cNvSpPr/>
            <p:nvPr/>
          </p:nvSpPr>
          <p:spPr>
            <a:xfrm>
              <a:off x="5295900" y="2460153"/>
              <a:ext cx="381000" cy="381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28" name="그래픽 27" descr="위쪽 캐럿 단색으로 채워진">
              <a:extLst>
                <a:ext uri="{FF2B5EF4-FFF2-40B4-BE49-F238E27FC236}">
                  <a16:creationId xmlns:a16="http://schemas.microsoft.com/office/drawing/2014/main" id="{F10A8D13-39E4-99FE-3958-727FA6DB39A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5400000">
              <a:off x="5305425" y="2460153"/>
              <a:ext cx="381000" cy="381000"/>
            </a:xfrm>
            <a:prstGeom prst="rect">
              <a:avLst/>
            </a:prstGeom>
          </p:spPr>
        </p:pic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4103E404-9707-1D98-E550-E809C455D029}"/>
              </a:ext>
            </a:extLst>
          </p:cNvPr>
          <p:cNvGrpSpPr/>
          <p:nvPr/>
        </p:nvGrpSpPr>
        <p:grpSpPr>
          <a:xfrm rot="16200000" flipV="1">
            <a:off x="5295899" y="3573151"/>
            <a:ext cx="390525" cy="381000"/>
            <a:chOff x="5295900" y="2460153"/>
            <a:chExt cx="390525" cy="381000"/>
          </a:xfrm>
        </p:grpSpPr>
        <p:sp>
          <p:nvSpPr>
            <p:cNvPr id="30" name="타원 29">
              <a:extLst>
                <a:ext uri="{FF2B5EF4-FFF2-40B4-BE49-F238E27FC236}">
                  <a16:creationId xmlns:a16="http://schemas.microsoft.com/office/drawing/2014/main" id="{7C02F436-C069-7ECD-C51A-3B4F8358992D}"/>
                </a:ext>
              </a:extLst>
            </p:cNvPr>
            <p:cNvSpPr/>
            <p:nvPr/>
          </p:nvSpPr>
          <p:spPr>
            <a:xfrm>
              <a:off x="5295900" y="2460153"/>
              <a:ext cx="381000" cy="381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31" name="그래픽 30" descr="위쪽 캐럿 단색으로 채워진">
              <a:extLst>
                <a:ext uri="{FF2B5EF4-FFF2-40B4-BE49-F238E27FC236}">
                  <a16:creationId xmlns:a16="http://schemas.microsoft.com/office/drawing/2014/main" id="{1629FF17-CFE0-BD8D-6AEC-CA676B52210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5400000">
              <a:off x="5305425" y="2460153"/>
              <a:ext cx="381000" cy="381000"/>
            </a:xfrm>
            <a:prstGeom prst="rect">
              <a:avLst/>
            </a:prstGeom>
          </p:spPr>
        </p:pic>
      </p:grpSp>
      <p:pic>
        <p:nvPicPr>
          <p:cNvPr id="37" name="그래픽 36" descr="농업 단색으로 채워진">
            <a:extLst>
              <a:ext uri="{FF2B5EF4-FFF2-40B4-BE49-F238E27FC236}">
                <a16:creationId xmlns:a16="http://schemas.microsoft.com/office/drawing/2014/main" id="{9EEC2BDE-EA87-3747-ED31-F7147BC555F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108662" y="2828144"/>
            <a:ext cx="536960" cy="536960"/>
          </a:xfrm>
          <a:prstGeom prst="rect">
            <a:avLst/>
          </a:prstGeom>
        </p:spPr>
      </p:pic>
      <p:pic>
        <p:nvPicPr>
          <p:cNvPr id="38" name="그래픽 37" descr="Lightbulb">
            <a:extLst>
              <a:ext uri="{FF2B5EF4-FFF2-40B4-BE49-F238E27FC236}">
                <a16:creationId xmlns:a16="http://schemas.microsoft.com/office/drawing/2014/main" id="{7E786AE3-B9FC-11D5-5372-40215A12474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546378" y="2828144"/>
            <a:ext cx="536960" cy="536960"/>
          </a:xfrm>
          <a:prstGeom prst="rect">
            <a:avLst/>
          </a:prstGeom>
        </p:spPr>
      </p:pic>
      <p:pic>
        <p:nvPicPr>
          <p:cNvPr id="39" name="그래픽 38" descr="Bullseye">
            <a:extLst>
              <a:ext uri="{FF2B5EF4-FFF2-40B4-BE49-F238E27FC236}">
                <a16:creationId xmlns:a16="http://schemas.microsoft.com/office/drawing/2014/main" id="{3EFD053D-23FF-035B-977F-FAD4D52173B4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546378" y="4286625"/>
            <a:ext cx="536960" cy="536960"/>
          </a:xfrm>
          <a:prstGeom prst="rect">
            <a:avLst/>
          </a:prstGeom>
        </p:spPr>
      </p:pic>
      <p:pic>
        <p:nvPicPr>
          <p:cNvPr id="40" name="그래픽 39" descr="Fire">
            <a:extLst>
              <a:ext uri="{FF2B5EF4-FFF2-40B4-BE49-F238E27FC236}">
                <a16:creationId xmlns:a16="http://schemas.microsoft.com/office/drawing/2014/main" id="{2071A2E3-D066-8B4C-EE51-1B42FFE8D013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142710" y="4286625"/>
            <a:ext cx="536960" cy="536960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98B71DFA-89CD-BB7F-50DE-61BF5EA899B9}"/>
              </a:ext>
            </a:extLst>
          </p:cNvPr>
          <p:cNvSpPr txBox="1"/>
          <p:nvPr/>
        </p:nvSpPr>
        <p:spPr>
          <a:xfrm>
            <a:off x="8033987" y="197374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504A27B-5725-00C2-BFA5-484FF0A0DBE6}"/>
              </a:ext>
            </a:extLst>
          </p:cNvPr>
          <p:cNvSpPr txBox="1"/>
          <p:nvPr/>
        </p:nvSpPr>
        <p:spPr>
          <a:xfrm>
            <a:off x="8033987" y="2284332"/>
            <a:ext cx="250626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3FF29DF-CB27-4BBC-BE43-02ED797AA12F}"/>
              </a:ext>
            </a:extLst>
          </p:cNvPr>
          <p:cNvSpPr txBox="1"/>
          <p:nvPr/>
        </p:nvSpPr>
        <p:spPr>
          <a:xfrm>
            <a:off x="8033987" y="468814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8AEF8AD-123F-3CBA-E8F5-775F67840180}"/>
              </a:ext>
            </a:extLst>
          </p:cNvPr>
          <p:cNvSpPr txBox="1"/>
          <p:nvPr/>
        </p:nvSpPr>
        <p:spPr>
          <a:xfrm>
            <a:off x="8033987" y="4998732"/>
            <a:ext cx="250626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B8E4951-0446-71B1-AD5C-6A703C6BC6E1}"/>
              </a:ext>
            </a:extLst>
          </p:cNvPr>
          <p:cNvSpPr txBox="1"/>
          <p:nvPr/>
        </p:nvSpPr>
        <p:spPr>
          <a:xfrm>
            <a:off x="3213844" y="198607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2559841-4888-AE0D-1331-8FA37060CAED}"/>
              </a:ext>
            </a:extLst>
          </p:cNvPr>
          <p:cNvSpPr txBox="1"/>
          <p:nvPr/>
        </p:nvSpPr>
        <p:spPr>
          <a:xfrm>
            <a:off x="1651748" y="2296664"/>
            <a:ext cx="250626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BFB4D90-4A63-B3A5-83DA-947E8CB387D0}"/>
              </a:ext>
            </a:extLst>
          </p:cNvPr>
          <p:cNvSpPr txBox="1"/>
          <p:nvPr/>
        </p:nvSpPr>
        <p:spPr>
          <a:xfrm>
            <a:off x="3213844" y="470047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CC07D33-17C6-DA29-DC1F-455015D30278}"/>
              </a:ext>
            </a:extLst>
          </p:cNvPr>
          <p:cNvSpPr txBox="1"/>
          <p:nvPr/>
        </p:nvSpPr>
        <p:spPr>
          <a:xfrm>
            <a:off x="1651748" y="5011064"/>
            <a:ext cx="250626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1482360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609557-339E-4019-8B24-2C97034FE2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래픽 3">
            <a:extLst>
              <a:ext uri="{FF2B5EF4-FFF2-40B4-BE49-F238E27FC236}">
                <a16:creationId xmlns:a16="http://schemas.microsoft.com/office/drawing/2014/main" id="{56E99B46-D2AE-AE9D-E6E3-C2FE5F933E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그래픽 1">
            <a:extLst>
              <a:ext uri="{FF2B5EF4-FFF2-40B4-BE49-F238E27FC236}">
                <a16:creationId xmlns:a16="http://schemas.microsoft.com/office/drawing/2014/main" id="{4353FBA2-E1C6-E379-83BE-70CC4537C35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62075" y="1576387"/>
            <a:ext cx="9467850" cy="37052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125760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4">
            <a:extLst>
              <a:ext uri="{FF2B5EF4-FFF2-40B4-BE49-F238E27FC236}">
                <a16:creationId xmlns:a16="http://schemas.microsoft.com/office/drawing/2014/main" id="{D3F25A9F-1FF1-4447-A343-AA53E1BDBB05}"/>
              </a:ext>
            </a:extLst>
          </p:cNvPr>
          <p:cNvSpPr/>
          <p:nvPr/>
        </p:nvSpPr>
        <p:spPr>
          <a:xfrm>
            <a:off x="6236717" y="1761182"/>
            <a:ext cx="4707508" cy="1945577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2" name="Rectangle 26">
            <a:extLst>
              <a:ext uri="{FF2B5EF4-FFF2-40B4-BE49-F238E27FC236}">
                <a16:creationId xmlns:a16="http://schemas.microsoft.com/office/drawing/2014/main" id="{EDC80EA6-93F5-4253-8A1F-B966EE4F7BF7}"/>
              </a:ext>
            </a:extLst>
          </p:cNvPr>
          <p:cNvSpPr/>
          <p:nvPr/>
        </p:nvSpPr>
        <p:spPr>
          <a:xfrm>
            <a:off x="6236717" y="3952099"/>
            <a:ext cx="4707508" cy="1945577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B246A76-7197-43BD-B4F1-70FC34303EB5}"/>
              </a:ext>
            </a:extLst>
          </p:cNvPr>
          <p:cNvSpPr txBox="1"/>
          <p:nvPr/>
        </p:nvSpPr>
        <p:spPr>
          <a:xfrm>
            <a:off x="7780021" y="4784468"/>
            <a:ext cx="2595193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피피티 디자인 관련 내용을 제공해드리고 있습니다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835D667-955E-4008-BE39-C735C18B0B4B}"/>
              </a:ext>
            </a:extLst>
          </p:cNvPr>
          <p:cNvSpPr txBox="1"/>
          <p:nvPr/>
        </p:nvSpPr>
        <p:spPr>
          <a:xfrm>
            <a:off x="7780020" y="4362485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47E2242-AA5B-4B98-A4F5-C4F8CEF76FDF}"/>
              </a:ext>
            </a:extLst>
          </p:cNvPr>
          <p:cNvSpPr txBox="1"/>
          <p:nvPr/>
        </p:nvSpPr>
        <p:spPr>
          <a:xfrm>
            <a:off x="7780020" y="2171568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062C94B-D68E-4C77-BCE5-CFC9EB29CA97}"/>
              </a:ext>
            </a:extLst>
          </p:cNvPr>
          <p:cNvSpPr txBox="1"/>
          <p:nvPr/>
        </p:nvSpPr>
        <p:spPr>
          <a:xfrm>
            <a:off x="7780021" y="2593551"/>
            <a:ext cx="2595193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피피티 디자인 관련 내용을 제공해드리고 있습니다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</p:txBody>
      </p:sp>
      <p:sp>
        <p:nvSpPr>
          <p:cNvPr id="31" name="Rectangle 25">
            <a:extLst>
              <a:ext uri="{FF2B5EF4-FFF2-40B4-BE49-F238E27FC236}">
                <a16:creationId xmlns:a16="http://schemas.microsoft.com/office/drawing/2014/main" id="{C983BED2-B215-4653-8C6E-A5F760731F57}"/>
              </a:ext>
            </a:extLst>
          </p:cNvPr>
          <p:cNvSpPr/>
          <p:nvPr/>
        </p:nvSpPr>
        <p:spPr>
          <a:xfrm>
            <a:off x="1247775" y="3952099"/>
            <a:ext cx="4707508" cy="1945577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0B1FBBD-24B1-44E6-BC40-19A7003D3E22}"/>
              </a:ext>
            </a:extLst>
          </p:cNvPr>
          <p:cNvSpPr txBox="1"/>
          <p:nvPr/>
        </p:nvSpPr>
        <p:spPr>
          <a:xfrm>
            <a:off x="1816787" y="4784468"/>
            <a:ext cx="2595193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피피티 디자인 관련 내용을 제공해드리고 있습니다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3D9D7A0-F4E8-4D70-A5C1-547854341C4D}"/>
              </a:ext>
            </a:extLst>
          </p:cNvPr>
          <p:cNvSpPr txBox="1"/>
          <p:nvPr/>
        </p:nvSpPr>
        <p:spPr>
          <a:xfrm>
            <a:off x="1816786" y="4362485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29" name="Rectangle 23">
            <a:extLst>
              <a:ext uri="{FF2B5EF4-FFF2-40B4-BE49-F238E27FC236}">
                <a16:creationId xmlns:a16="http://schemas.microsoft.com/office/drawing/2014/main" id="{A60D4697-038C-4C85-BCDD-02B0D35D6F58}"/>
              </a:ext>
            </a:extLst>
          </p:cNvPr>
          <p:cNvSpPr/>
          <p:nvPr/>
        </p:nvSpPr>
        <p:spPr>
          <a:xfrm>
            <a:off x="1247775" y="1761182"/>
            <a:ext cx="4707508" cy="1945577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52C6D78-9523-4398-B3C8-F5A008395922}"/>
              </a:ext>
            </a:extLst>
          </p:cNvPr>
          <p:cNvSpPr txBox="1"/>
          <p:nvPr/>
        </p:nvSpPr>
        <p:spPr>
          <a:xfrm>
            <a:off x="5059997" y="2849085"/>
            <a:ext cx="895287" cy="857674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S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F28D995-F842-4853-991A-B5AC6579B1DE}"/>
              </a:ext>
            </a:extLst>
          </p:cNvPr>
          <p:cNvSpPr txBox="1"/>
          <p:nvPr/>
        </p:nvSpPr>
        <p:spPr>
          <a:xfrm>
            <a:off x="6236717" y="2849085"/>
            <a:ext cx="895287" cy="857674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W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350542F-59BE-4584-8EEE-12C64DB4B7E4}"/>
              </a:ext>
            </a:extLst>
          </p:cNvPr>
          <p:cNvSpPr txBox="1"/>
          <p:nvPr/>
        </p:nvSpPr>
        <p:spPr>
          <a:xfrm>
            <a:off x="5059997" y="3952099"/>
            <a:ext cx="895287" cy="857674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O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19A6331-69F9-431F-BCC0-D58D9843C47A}"/>
              </a:ext>
            </a:extLst>
          </p:cNvPr>
          <p:cNvSpPr txBox="1"/>
          <p:nvPr/>
        </p:nvSpPr>
        <p:spPr>
          <a:xfrm>
            <a:off x="6236717" y="3952099"/>
            <a:ext cx="895287" cy="857674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T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66547C9-F8BD-4166-BA91-8D67E78CFCB8}"/>
              </a:ext>
            </a:extLst>
          </p:cNvPr>
          <p:cNvSpPr txBox="1"/>
          <p:nvPr/>
        </p:nvSpPr>
        <p:spPr>
          <a:xfrm>
            <a:off x="1816786" y="2171568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DE46A4D-8A2F-458B-88CD-C1EE1F7F36CC}"/>
              </a:ext>
            </a:extLst>
          </p:cNvPr>
          <p:cNvSpPr txBox="1"/>
          <p:nvPr/>
        </p:nvSpPr>
        <p:spPr>
          <a:xfrm>
            <a:off x="1816787" y="2593551"/>
            <a:ext cx="2595193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디자인 관련 내용을 제공해드리고 있습니다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9F451938-0177-0E47-7617-28EB9AB160A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221A59A9-6B6C-2174-B9D7-B0C1927B748F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75AEFBA-53E6-B61F-F580-9515F3387FC7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A49E281-DE5F-93BC-15E3-675DCE044C69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3328F9B0-077F-1DF6-C833-68AB237109A1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81686E5-20A0-F943-D850-812AB0EC2FE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2898AF3-6950-B8A5-EABF-4E3EF98C25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8982" y="6331129"/>
            <a:ext cx="136256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70824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200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그림 17" descr="노트북, 사람, 커피잔, 실내이(가) 표시된 사진&#10;&#10;자동 생성된 설명">
            <a:extLst>
              <a:ext uri="{FF2B5EF4-FFF2-40B4-BE49-F238E27FC236}">
                <a16:creationId xmlns:a16="http://schemas.microsoft.com/office/drawing/2014/main" id="{87067AE7-AB8C-B494-FA94-15D5EA5DC05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608874" y="2433181"/>
            <a:ext cx="1447800" cy="1447800"/>
          </a:xfrm>
          <a:custGeom>
            <a:avLst/>
            <a:gdLst>
              <a:gd name="connsiteX0" fmla="*/ 723900 w 1447800"/>
              <a:gd name="connsiteY0" fmla="*/ 0 h 1447800"/>
              <a:gd name="connsiteX1" fmla="*/ 1447800 w 1447800"/>
              <a:gd name="connsiteY1" fmla="*/ 723900 h 1447800"/>
              <a:gd name="connsiteX2" fmla="*/ 723900 w 1447800"/>
              <a:gd name="connsiteY2" fmla="*/ 1447800 h 1447800"/>
              <a:gd name="connsiteX3" fmla="*/ 0 w 1447800"/>
              <a:gd name="connsiteY3" fmla="*/ 723900 h 1447800"/>
              <a:gd name="connsiteX4" fmla="*/ 723900 w 1447800"/>
              <a:gd name="connsiteY4" fmla="*/ 0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800" h="1447800">
                <a:moveTo>
                  <a:pt x="723900" y="0"/>
                </a:moveTo>
                <a:cubicBezTo>
                  <a:pt x="1123699" y="0"/>
                  <a:pt x="1447800" y="324101"/>
                  <a:pt x="1447800" y="723900"/>
                </a:cubicBezTo>
                <a:cubicBezTo>
                  <a:pt x="1447800" y="1123699"/>
                  <a:pt x="1123699" y="1447800"/>
                  <a:pt x="723900" y="1447800"/>
                </a:cubicBezTo>
                <a:cubicBezTo>
                  <a:pt x="324101" y="1447800"/>
                  <a:pt x="0" y="1123699"/>
                  <a:pt x="0" y="723900"/>
                </a:cubicBezTo>
                <a:cubicBezTo>
                  <a:pt x="0" y="324101"/>
                  <a:pt x="324101" y="0"/>
                  <a:pt x="723900" y="0"/>
                </a:cubicBezTo>
                <a:close/>
              </a:path>
            </a:pathLst>
          </a:custGeom>
        </p:spPr>
      </p:pic>
      <p:sp>
        <p:nvSpPr>
          <p:cNvPr id="10" name="타원 9">
            <a:extLst>
              <a:ext uri="{FF2B5EF4-FFF2-40B4-BE49-F238E27FC236}">
                <a16:creationId xmlns:a16="http://schemas.microsoft.com/office/drawing/2014/main" id="{6631A10C-0E91-8481-C974-9E0862E39FCC}"/>
              </a:ext>
            </a:extLst>
          </p:cNvPr>
          <p:cNvSpPr/>
          <p:nvPr/>
        </p:nvSpPr>
        <p:spPr>
          <a:xfrm>
            <a:off x="1793499" y="2617806"/>
            <a:ext cx="1078550" cy="107855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0B42FD8-6100-45F8-6F08-705B92317691}"/>
              </a:ext>
            </a:extLst>
          </p:cNvPr>
          <p:cNvSpPr txBox="1"/>
          <p:nvPr/>
        </p:nvSpPr>
        <p:spPr>
          <a:xfrm>
            <a:off x="2158848" y="2849304"/>
            <a:ext cx="347852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4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S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47604A18-096D-9339-59D8-636425D5346E}"/>
              </a:ext>
            </a:extLst>
          </p:cNvPr>
          <p:cNvSpPr txBox="1"/>
          <p:nvPr/>
        </p:nvSpPr>
        <p:spPr>
          <a:xfrm>
            <a:off x="1860690" y="415221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F6F0450-D576-8C2D-087F-42D8CC7616FC}"/>
              </a:ext>
            </a:extLst>
          </p:cNvPr>
          <p:cNvSpPr txBox="1"/>
          <p:nvPr/>
        </p:nvSpPr>
        <p:spPr>
          <a:xfrm>
            <a:off x="1523533" y="4513574"/>
            <a:ext cx="1618483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50" name="그림 49" descr="노트북, 사람, 커피잔, 실내이(가) 표시된 사진&#10;&#10;자동 생성된 설명">
            <a:extLst>
              <a:ext uri="{FF2B5EF4-FFF2-40B4-BE49-F238E27FC236}">
                <a16:creationId xmlns:a16="http://schemas.microsoft.com/office/drawing/2014/main" id="{7A69DCE3-2BEC-6CE9-4B2C-98F76C13D8D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114962" y="3848302"/>
            <a:ext cx="1447800" cy="1447800"/>
          </a:xfrm>
          <a:custGeom>
            <a:avLst/>
            <a:gdLst>
              <a:gd name="connsiteX0" fmla="*/ 723900 w 1447800"/>
              <a:gd name="connsiteY0" fmla="*/ 0 h 1447800"/>
              <a:gd name="connsiteX1" fmla="*/ 1447800 w 1447800"/>
              <a:gd name="connsiteY1" fmla="*/ 723900 h 1447800"/>
              <a:gd name="connsiteX2" fmla="*/ 723900 w 1447800"/>
              <a:gd name="connsiteY2" fmla="*/ 1447800 h 1447800"/>
              <a:gd name="connsiteX3" fmla="*/ 0 w 1447800"/>
              <a:gd name="connsiteY3" fmla="*/ 723900 h 1447800"/>
              <a:gd name="connsiteX4" fmla="*/ 723900 w 1447800"/>
              <a:gd name="connsiteY4" fmla="*/ 0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800" h="1447800">
                <a:moveTo>
                  <a:pt x="723900" y="0"/>
                </a:moveTo>
                <a:cubicBezTo>
                  <a:pt x="1123699" y="0"/>
                  <a:pt x="1447800" y="324101"/>
                  <a:pt x="1447800" y="723900"/>
                </a:cubicBezTo>
                <a:cubicBezTo>
                  <a:pt x="1447800" y="1123699"/>
                  <a:pt x="1123699" y="1447800"/>
                  <a:pt x="723900" y="1447800"/>
                </a:cubicBezTo>
                <a:cubicBezTo>
                  <a:pt x="324101" y="1447800"/>
                  <a:pt x="0" y="1123699"/>
                  <a:pt x="0" y="723900"/>
                </a:cubicBezTo>
                <a:cubicBezTo>
                  <a:pt x="0" y="324101"/>
                  <a:pt x="324101" y="0"/>
                  <a:pt x="723900" y="0"/>
                </a:cubicBezTo>
                <a:close/>
              </a:path>
            </a:pathLst>
          </a:custGeom>
        </p:spPr>
      </p:pic>
      <p:sp>
        <p:nvSpPr>
          <p:cNvPr id="51" name="타원 50">
            <a:extLst>
              <a:ext uri="{FF2B5EF4-FFF2-40B4-BE49-F238E27FC236}">
                <a16:creationId xmlns:a16="http://schemas.microsoft.com/office/drawing/2014/main" id="{7E340050-370A-8D12-ADB4-2E1A9E945E1A}"/>
              </a:ext>
            </a:extLst>
          </p:cNvPr>
          <p:cNvSpPr/>
          <p:nvPr/>
        </p:nvSpPr>
        <p:spPr>
          <a:xfrm>
            <a:off x="4299587" y="4032927"/>
            <a:ext cx="1078550" cy="107855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D62BEE6-0182-42B4-EA20-F15A0E247F04}"/>
              </a:ext>
            </a:extLst>
          </p:cNvPr>
          <p:cNvSpPr txBox="1"/>
          <p:nvPr/>
        </p:nvSpPr>
        <p:spPr>
          <a:xfrm>
            <a:off x="4563947" y="4264425"/>
            <a:ext cx="549831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4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W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EC7AEDBD-AC18-C927-CEFB-49B441798D26}"/>
              </a:ext>
            </a:extLst>
          </p:cNvPr>
          <p:cNvSpPr txBox="1"/>
          <p:nvPr/>
        </p:nvSpPr>
        <p:spPr>
          <a:xfrm>
            <a:off x="4366778" y="241697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키워드 입력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A80C81A-540E-4C30-7183-D0CD22665914}"/>
              </a:ext>
            </a:extLst>
          </p:cNvPr>
          <p:cNvSpPr txBox="1"/>
          <p:nvPr/>
        </p:nvSpPr>
        <p:spPr>
          <a:xfrm>
            <a:off x="4029621" y="2778333"/>
            <a:ext cx="1618483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64" name="그림 63" descr="노트북, 사람, 커피잔, 실내이(가) 표시된 사진&#10;&#10;자동 생성된 설명">
            <a:extLst>
              <a:ext uri="{FF2B5EF4-FFF2-40B4-BE49-F238E27FC236}">
                <a16:creationId xmlns:a16="http://schemas.microsoft.com/office/drawing/2014/main" id="{1F84BAE7-3BEA-C409-7D2A-9312D0EB8DC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621050" y="2433181"/>
            <a:ext cx="1447800" cy="1447800"/>
          </a:xfrm>
          <a:custGeom>
            <a:avLst/>
            <a:gdLst>
              <a:gd name="connsiteX0" fmla="*/ 723900 w 1447800"/>
              <a:gd name="connsiteY0" fmla="*/ 0 h 1447800"/>
              <a:gd name="connsiteX1" fmla="*/ 1447800 w 1447800"/>
              <a:gd name="connsiteY1" fmla="*/ 723900 h 1447800"/>
              <a:gd name="connsiteX2" fmla="*/ 723900 w 1447800"/>
              <a:gd name="connsiteY2" fmla="*/ 1447800 h 1447800"/>
              <a:gd name="connsiteX3" fmla="*/ 0 w 1447800"/>
              <a:gd name="connsiteY3" fmla="*/ 723900 h 1447800"/>
              <a:gd name="connsiteX4" fmla="*/ 723900 w 1447800"/>
              <a:gd name="connsiteY4" fmla="*/ 0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800" h="1447800">
                <a:moveTo>
                  <a:pt x="723900" y="0"/>
                </a:moveTo>
                <a:cubicBezTo>
                  <a:pt x="1123699" y="0"/>
                  <a:pt x="1447800" y="324101"/>
                  <a:pt x="1447800" y="723900"/>
                </a:cubicBezTo>
                <a:cubicBezTo>
                  <a:pt x="1447800" y="1123699"/>
                  <a:pt x="1123699" y="1447800"/>
                  <a:pt x="723900" y="1447800"/>
                </a:cubicBezTo>
                <a:cubicBezTo>
                  <a:pt x="324101" y="1447800"/>
                  <a:pt x="0" y="1123699"/>
                  <a:pt x="0" y="723900"/>
                </a:cubicBezTo>
                <a:cubicBezTo>
                  <a:pt x="0" y="324101"/>
                  <a:pt x="324101" y="0"/>
                  <a:pt x="723900" y="0"/>
                </a:cubicBezTo>
                <a:close/>
              </a:path>
            </a:pathLst>
          </a:custGeom>
        </p:spPr>
      </p:pic>
      <p:sp>
        <p:nvSpPr>
          <p:cNvPr id="65" name="타원 64">
            <a:extLst>
              <a:ext uri="{FF2B5EF4-FFF2-40B4-BE49-F238E27FC236}">
                <a16:creationId xmlns:a16="http://schemas.microsoft.com/office/drawing/2014/main" id="{DA5F72D4-B2E4-97BD-C0A5-46571462B13D}"/>
              </a:ext>
            </a:extLst>
          </p:cNvPr>
          <p:cNvSpPr/>
          <p:nvPr/>
        </p:nvSpPr>
        <p:spPr>
          <a:xfrm>
            <a:off x="6805675" y="2617806"/>
            <a:ext cx="1078550" cy="107855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F0B57CA-A964-4BA5-C2C3-C76CB69C5B07}"/>
              </a:ext>
            </a:extLst>
          </p:cNvPr>
          <p:cNvSpPr txBox="1"/>
          <p:nvPr/>
        </p:nvSpPr>
        <p:spPr>
          <a:xfrm>
            <a:off x="7146979" y="2849304"/>
            <a:ext cx="395942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4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O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0C0E728-0028-7067-A9D4-5D19F28405F2}"/>
              </a:ext>
            </a:extLst>
          </p:cNvPr>
          <p:cNvSpPr txBox="1"/>
          <p:nvPr/>
        </p:nvSpPr>
        <p:spPr>
          <a:xfrm>
            <a:off x="6872866" y="415221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키워드 입력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CA8990B9-44D1-5133-673E-EA2553B2052E}"/>
              </a:ext>
            </a:extLst>
          </p:cNvPr>
          <p:cNvSpPr txBox="1"/>
          <p:nvPr/>
        </p:nvSpPr>
        <p:spPr>
          <a:xfrm>
            <a:off x="6535709" y="4513574"/>
            <a:ext cx="1618483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61" name="그림 60" descr="노트북, 사람, 커피잔, 실내이(가) 표시된 사진&#10;&#10;자동 생성된 설명">
            <a:extLst>
              <a:ext uri="{FF2B5EF4-FFF2-40B4-BE49-F238E27FC236}">
                <a16:creationId xmlns:a16="http://schemas.microsoft.com/office/drawing/2014/main" id="{989F5A0E-0C43-1B61-B83E-F3DC90283D6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127138" y="3848302"/>
            <a:ext cx="1447800" cy="1447800"/>
          </a:xfrm>
          <a:custGeom>
            <a:avLst/>
            <a:gdLst>
              <a:gd name="connsiteX0" fmla="*/ 723900 w 1447800"/>
              <a:gd name="connsiteY0" fmla="*/ 0 h 1447800"/>
              <a:gd name="connsiteX1" fmla="*/ 1447800 w 1447800"/>
              <a:gd name="connsiteY1" fmla="*/ 723900 h 1447800"/>
              <a:gd name="connsiteX2" fmla="*/ 723900 w 1447800"/>
              <a:gd name="connsiteY2" fmla="*/ 1447800 h 1447800"/>
              <a:gd name="connsiteX3" fmla="*/ 0 w 1447800"/>
              <a:gd name="connsiteY3" fmla="*/ 723900 h 1447800"/>
              <a:gd name="connsiteX4" fmla="*/ 723900 w 1447800"/>
              <a:gd name="connsiteY4" fmla="*/ 0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800" h="1447800">
                <a:moveTo>
                  <a:pt x="723900" y="0"/>
                </a:moveTo>
                <a:cubicBezTo>
                  <a:pt x="1123699" y="0"/>
                  <a:pt x="1447800" y="324101"/>
                  <a:pt x="1447800" y="723900"/>
                </a:cubicBezTo>
                <a:cubicBezTo>
                  <a:pt x="1447800" y="1123699"/>
                  <a:pt x="1123699" y="1447800"/>
                  <a:pt x="723900" y="1447800"/>
                </a:cubicBezTo>
                <a:cubicBezTo>
                  <a:pt x="324101" y="1447800"/>
                  <a:pt x="0" y="1123699"/>
                  <a:pt x="0" y="723900"/>
                </a:cubicBezTo>
                <a:cubicBezTo>
                  <a:pt x="0" y="324101"/>
                  <a:pt x="324101" y="0"/>
                  <a:pt x="723900" y="0"/>
                </a:cubicBezTo>
                <a:close/>
              </a:path>
            </a:pathLst>
          </a:custGeom>
        </p:spPr>
      </p:pic>
      <p:sp>
        <p:nvSpPr>
          <p:cNvPr id="62" name="타원 61">
            <a:extLst>
              <a:ext uri="{FF2B5EF4-FFF2-40B4-BE49-F238E27FC236}">
                <a16:creationId xmlns:a16="http://schemas.microsoft.com/office/drawing/2014/main" id="{99B9E662-88A9-521F-3735-642E226A44C8}"/>
              </a:ext>
            </a:extLst>
          </p:cNvPr>
          <p:cNvSpPr/>
          <p:nvPr/>
        </p:nvSpPr>
        <p:spPr>
          <a:xfrm>
            <a:off x="9311763" y="4032927"/>
            <a:ext cx="1078550" cy="1078550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DB842EA-8AD1-4F47-FC93-C093A9A4243D}"/>
              </a:ext>
            </a:extLst>
          </p:cNvPr>
          <p:cNvSpPr txBox="1"/>
          <p:nvPr/>
        </p:nvSpPr>
        <p:spPr>
          <a:xfrm>
            <a:off x="9678715" y="4264425"/>
            <a:ext cx="344646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4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T</a:t>
            </a:r>
            <a:endParaRPr lang="ko-KR" altLang="en-US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90B1831D-D684-7104-EC01-A77240642313}"/>
              </a:ext>
            </a:extLst>
          </p:cNvPr>
          <p:cNvGrpSpPr/>
          <p:nvPr/>
        </p:nvGrpSpPr>
        <p:grpSpPr>
          <a:xfrm>
            <a:off x="9041797" y="2416974"/>
            <a:ext cx="1618483" cy="1064180"/>
            <a:chOff x="9041797" y="2353474"/>
            <a:chExt cx="1618483" cy="1064180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D34FB2AB-B465-526B-9CF6-29B1ECD38447}"/>
                </a:ext>
              </a:extLst>
            </p:cNvPr>
            <p:cNvSpPr txBox="1"/>
            <p:nvPr/>
          </p:nvSpPr>
          <p:spPr>
            <a:xfrm>
              <a:off x="9378954" y="2353474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>
              <a:defPPr>
                <a:defRPr lang="ko-KR"/>
              </a:defPPr>
              <a:lvl1pPr algn="r">
                <a:defRPr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>
                      <a:lumMod val="50000"/>
                    </a:schemeClr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defRPr>
              </a:lvl1pPr>
            </a:lstStyle>
            <a:p>
              <a:r>
                <a:rPr lang="ko-KR" altLang="en-US"/>
                <a:t>키워드 입력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53562C4C-C1CD-DCCC-B69C-61294239C917}"/>
                </a:ext>
              </a:extLst>
            </p:cNvPr>
            <p:cNvSpPr txBox="1"/>
            <p:nvPr/>
          </p:nvSpPr>
          <p:spPr>
            <a:xfrm>
              <a:off x="9041797" y="2714833"/>
              <a:ext cx="1618483" cy="7028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 algn="ctr">
                <a:lnSpc>
                  <a:spcPct val="130000"/>
                </a:lnSpc>
              </a:pPr>
              <a:r>
                <a:rPr lang="ko-KR" altLang="en-US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안녕하세요</a:t>
              </a:r>
              <a:r>
                <a:rPr lang="en-US" altLang="ko-KR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, </a:t>
              </a:r>
              <a:r>
                <a:rPr lang="ko-KR" altLang="en-US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미스터 </a:t>
              </a:r>
              <a:r>
                <a:rPr lang="ko-KR" altLang="en-US" err="1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피피티입니다</a:t>
              </a:r>
              <a:r>
                <a:rPr lang="en-US" altLang="ko-KR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. </a:t>
              </a:r>
              <a:r>
                <a:rPr lang="ko-KR" altLang="en-US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저는 </a:t>
              </a:r>
              <a:r>
                <a:rPr lang="en-US" altLang="ko-KR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SNS</a:t>
              </a:r>
              <a:r>
                <a:rPr lang="ko-KR" altLang="en-US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에서 </a:t>
              </a:r>
              <a:r>
                <a:rPr lang="ko-KR" altLang="en-US" err="1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피피티</a:t>
              </a:r>
              <a:r>
                <a:rPr lang="ko-KR" altLang="en-US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 디자인</a:t>
              </a:r>
              <a:endPara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cxnSp>
        <p:nvCxnSpPr>
          <p:cNvPr id="94" name="직선 연결선 93">
            <a:extLst>
              <a:ext uri="{FF2B5EF4-FFF2-40B4-BE49-F238E27FC236}">
                <a16:creationId xmlns:a16="http://schemas.microsoft.com/office/drawing/2014/main" id="{6632D0C8-9A98-AD7B-A2E1-3DBE2C5104D0}"/>
              </a:ext>
            </a:extLst>
          </p:cNvPr>
          <p:cNvCxnSpPr>
            <a:cxnSpLocks/>
          </p:cNvCxnSpPr>
          <p:nvPr/>
        </p:nvCxnSpPr>
        <p:spPr>
          <a:xfrm>
            <a:off x="3192016" y="3481154"/>
            <a:ext cx="787604" cy="564837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직선 연결선 98">
            <a:extLst>
              <a:ext uri="{FF2B5EF4-FFF2-40B4-BE49-F238E27FC236}">
                <a16:creationId xmlns:a16="http://schemas.microsoft.com/office/drawing/2014/main" id="{F4B15001-A758-1838-7C5C-A3E456304EFE}"/>
              </a:ext>
            </a:extLst>
          </p:cNvPr>
          <p:cNvCxnSpPr>
            <a:cxnSpLocks/>
          </p:cNvCxnSpPr>
          <p:nvPr/>
        </p:nvCxnSpPr>
        <p:spPr>
          <a:xfrm>
            <a:off x="8204192" y="3481154"/>
            <a:ext cx="787604" cy="564837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직선 연결선 105">
            <a:extLst>
              <a:ext uri="{FF2B5EF4-FFF2-40B4-BE49-F238E27FC236}">
                <a16:creationId xmlns:a16="http://schemas.microsoft.com/office/drawing/2014/main" id="{F347A33F-BE28-EB31-9EAD-E88F736FDABA}"/>
              </a:ext>
            </a:extLst>
          </p:cNvPr>
          <p:cNvCxnSpPr>
            <a:cxnSpLocks/>
          </p:cNvCxnSpPr>
          <p:nvPr/>
        </p:nvCxnSpPr>
        <p:spPr>
          <a:xfrm flipH="1">
            <a:off x="5698104" y="3522406"/>
            <a:ext cx="787604" cy="564837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3438771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개체 틀 2" descr="사람, 의류, 사무용품, 사무 기기이(가) 표시된 사진&#10;&#10;자동 생성된 설명">
            <a:extLst>
              <a:ext uri="{FF2B5EF4-FFF2-40B4-BE49-F238E27FC236}">
                <a16:creationId xmlns:a16="http://schemas.microsoft.com/office/drawing/2014/main" id="{994899AF-2539-5D76-6747-DC72812306B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5" r="45"/>
          <a:stretch>
            <a:fillRect/>
          </a:stretch>
        </p:blipFill>
        <p:spPr>
          <a:xfrm>
            <a:off x="952500" y="1684338"/>
            <a:ext cx="10287000" cy="4249737"/>
          </a:xfrm>
          <a:custGeom>
            <a:avLst/>
            <a:gdLst>
              <a:gd name="connsiteX0" fmla="*/ 0 w 10287000"/>
              <a:gd name="connsiteY0" fmla="*/ 0 h 4250262"/>
              <a:gd name="connsiteX1" fmla="*/ 10287000 w 10287000"/>
              <a:gd name="connsiteY1" fmla="*/ 0 h 4250262"/>
              <a:gd name="connsiteX2" fmla="*/ 10287000 w 10287000"/>
              <a:gd name="connsiteY2" fmla="*/ 4250262 h 4250262"/>
              <a:gd name="connsiteX3" fmla="*/ 0 w 10287000"/>
              <a:gd name="connsiteY3" fmla="*/ 4250262 h 4250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287000" h="4250262">
                <a:moveTo>
                  <a:pt x="0" y="0"/>
                </a:moveTo>
                <a:lnTo>
                  <a:pt x="10287000" y="0"/>
                </a:lnTo>
                <a:lnTo>
                  <a:pt x="10287000" y="4250262"/>
                </a:lnTo>
                <a:lnTo>
                  <a:pt x="0" y="4250262"/>
                </a:lnTo>
                <a:close/>
              </a:path>
            </a:pathLst>
          </a:custGeom>
        </p:spPr>
      </p:pic>
      <p:sp>
        <p:nvSpPr>
          <p:cNvPr id="37" name="직사각형 36">
            <a:extLst>
              <a:ext uri="{FF2B5EF4-FFF2-40B4-BE49-F238E27FC236}">
                <a16:creationId xmlns:a16="http://schemas.microsoft.com/office/drawing/2014/main" id="{50186DA7-30E8-AF4D-9CAC-1E4C139D1095}"/>
              </a:ext>
            </a:extLst>
          </p:cNvPr>
          <p:cNvSpPr/>
          <p:nvPr/>
        </p:nvSpPr>
        <p:spPr>
          <a:xfrm>
            <a:off x="946154" y="1698522"/>
            <a:ext cx="10281980" cy="4235384"/>
          </a:xfrm>
          <a:prstGeom prst="rect">
            <a:avLst/>
          </a:prstGeom>
          <a:solidFill>
            <a:schemeClr val="tx1">
              <a:alpha val="27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201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C7558104-C35A-522F-F60E-620A937EAE96}"/>
              </a:ext>
            </a:extLst>
          </p:cNvPr>
          <p:cNvSpPr/>
          <p:nvPr/>
        </p:nvSpPr>
        <p:spPr>
          <a:xfrm rot="10800000">
            <a:off x="946154" y="1683645"/>
            <a:ext cx="10293345" cy="1692081"/>
          </a:xfrm>
          <a:prstGeom prst="rect">
            <a:avLst/>
          </a:prstGeom>
          <a:gradFill>
            <a:gsLst>
              <a:gs pos="0">
                <a:schemeClr val="accent3">
                  <a:alpha val="0"/>
                </a:schemeClr>
              </a:gs>
              <a:gs pos="100000">
                <a:schemeClr val="accent3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56B425D-B9BF-A9D8-4988-EB8446D96A50}"/>
              </a:ext>
            </a:extLst>
          </p:cNvPr>
          <p:cNvSpPr txBox="1"/>
          <p:nvPr/>
        </p:nvSpPr>
        <p:spPr>
          <a:xfrm>
            <a:off x="3907901" y="2206754"/>
            <a:ext cx="4376198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중요한 내용을 여기에 입력해주세요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63E77B-EB79-A93C-3855-DF4123237A6C}"/>
              </a:ext>
            </a:extLst>
          </p:cNvPr>
          <p:cNvSpPr txBox="1"/>
          <p:nvPr/>
        </p:nvSpPr>
        <p:spPr>
          <a:xfrm>
            <a:off x="2445224" y="446302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2DBCEF7-69E6-DC7A-70BB-54AEFCFF63DE}"/>
              </a:ext>
            </a:extLst>
          </p:cNvPr>
          <p:cNvSpPr txBox="1"/>
          <p:nvPr/>
        </p:nvSpPr>
        <p:spPr>
          <a:xfrm>
            <a:off x="2012900" y="4733107"/>
            <a:ext cx="18088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  <a:r>
              <a:rPr lang="ko-KR" altLang="en-US">
                <a:solidFill>
                  <a:schemeClr val="bg1"/>
                </a:solidFill>
              </a:rPr>
              <a:t>저는 </a:t>
            </a:r>
            <a:r>
              <a:rPr lang="en-US" altLang="ko-KR">
                <a:solidFill>
                  <a:schemeClr val="bg1"/>
                </a:solidFill>
              </a:rPr>
              <a:t>SNS</a:t>
            </a:r>
            <a:r>
              <a:rPr lang="ko-KR" altLang="en-US">
                <a:solidFill>
                  <a:schemeClr val="bg1"/>
                </a:solidFill>
              </a:rPr>
              <a:t>에서</a:t>
            </a:r>
            <a:endParaRPr lang="en-US" altLang="ko-KR">
              <a:solidFill>
                <a:schemeClr val="bg1"/>
              </a:solidFill>
            </a:endParaRP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179A7939-12C3-4934-58E3-A4C3AD8EF2B6}"/>
              </a:ext>
            </a:extLst>
          </p:cNvPr>
          <p:cNvSpPr/>
          <p:nvPr/>
        </p:nvSpPr>
        <p:spPr>
          <a:xfrm>
            <a:off x="2460108" y="333291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2" name="그래픽 81" descr="Head with Gears">
            <a:extLst>
              <a:ext uri="{FF2B5EF4-FFF2-40B4-BE49-F238E27FC236}">
                <a16:creationId xmlns:a16="http://schemas.microsoft.com/office/drawing/2014/main" id="{DE609186-61A7-51AC-2BCC-3639F7B7829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648828" y="3547288"/>
            <a:ext cx="536960" cy="536960"/>
          </a:xfrm>
          <a:prstGeom prst="rect">
            <a:avLst/>
          </a:prstGeom>
        </p:spPr>
      </p:pic>
      <p:grpSp>
        <p:nvGrpSpPr>
          <p:cNvPr id="85" name="그룹 84">
            <a:extLst>
              <a:ext uri="{FF2B5EF4-FFF2-40B4-BE49-F238E27FC236}">
                <a16:creationId xmlns:a16="http://schemas.microsoft.com/office/drawing/2014/main" id="{4EA154FC-EB94-91C9-82BB-119C78D506D4}"/>
              </a:ext>
            </a:extLst>
          </p:cNvPr>
          <p:cNvGrpSpPr/>
          <p:nvPr/>
        </p:nvGrpSpPr>
        <p:grpSpPr>
          <a:xfrm>
            <a:off x="4132028" y="4463022"/>
            <a:ext cx="1808817" cy="732840"/>
            <a:chOff x="1991861" y="5255330"/>
            <a:chExt cx="1808817" cy="732840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6CC0B73-7CF7-8C7E-22C6-551B8EB1D264}"/>
                </a:ext>
              </a:extLst>
            </p:cNvPr>
            <p:cNvSpPr txBox="1"/>
            <p:nvPr/>
          </p:nvSpPr>
          <p:spPr>
            <a:xfrm>
              <a:off x="2424185" y="5255330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100EDD27-F62E-CD80-AEFE-D9F06F1001B4}"/>
                </a:ext>
              </a:extLst>
            </p:cNvPr>
            <p:cNvSpPr txBox="1"/>
            <p:nvPr/>
          </p:nvSpPr>
          <p:spPr>
            <a:xfrm>
              <a:off x="1991861" y="5525415"/>
              <a:ext cx="1808817" cy="4627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 algn="ctr">
                <a:lnSpc>
                  <a:spcPct val="130000"/>
                </a:lnSpc>
              </a:pPr>
              <a:r>
                <a:rPr lang="ko-KR" altLang="en-US">
                  <a:solidFill>
                    <a:schemeClr val="bg1"/>
                  </a:solidFill>
                </a:rPr>
                <a:t>안녕하세요</a:t>
              </a:r>
              <a:r>
                <a:rPr lang="en-US" altLang="ko-KR">
                  <a:solidFill>
                    <a:schemeClr val="bg1"/>
                  </a:solidFill>
                </a:rPr>
                <a:t>, </a:t>
              </a:r>
              <a:r>
                <a:rPr lang="ko-KR" altLang="en-US">
                  <a:solidFill>
                    <a:schemeClr val="bg1"/>
                  </a:solidFill>
                </a:rPr>
                <a:t>미스터 </a:t>
              </a:r>
              <a:r>
                <a:rPr lang="ko-KR" altLang="en-US" err="1">
                  <a:solidFill>
                    <a:schemeClr val="bg1"/>
                  </a:solidFill>
                </a:rPr>
                <a:t>피피티입니다</a:t>
              </a:r>
              <a:r>
                <a:rPr lang="en-US" altLang="ko-KR">
                  <a:solidFill>
                    <a:schemeClr val="bg1"/>
                  </a:solidFill>
                </a:rPr>
                <a:t>. </a:t>
              </a:r>
              <a:r>
                <a:rPr lang="ko-KR" altLang="en-US">
                  <a:solidFill>
                    <a:schemeClr val="bg1"/>
                  </a:solidFill>
                </a:rPr>
                <a:t>저는 </a:t>
              </a:r>
              <a:r>
                <a:rPr lang="en-US" altLang="ko-KR">
                  <a:solidFill>
                    <a:schemeClr val="bg1"/>
                  </a:solidFill>
                </a:rPr>
                <a:t>SNS</a:t>
              </a:r>
              <a:r>
                <a:rPr lang="ko-KR" altLang="en-US">
                  <a:solidFill>
                    <a:schemeClr val="bg1"/>
                  </a:solidFill>
                </a:rPr>
                <a:t>에서</a:t>
              </a:r>
              <a:endParaRPr lang="en-US" altLang="ko-KR">
                <a:solidFill>
                  <a:schemeClr val="bg1"/>
                </a:solidFill>
              </a:endParaRPr>
            </a:p>
          </p:txBody>
        </p:sp>
      </p:grpSp>
      <p:sp>
        <p:nvSpPr>
          <p:cNvPr id="86" name="타원 85">
            <a:extLst>
              <a:ext uri="{FF2B5EF4-FFF2-40B4-BE49-F238E27FC236}">
                <a16:creationId xmlns:a16="http://schemas.microsoft.com/office/drawing/2014/main" id="{B16466AC-6C30-592E-A29E-F347340B8F92}"/>
              </a:ext>
            </a:extLst>
          </p:cNvPr>
          <p:cNvSpPr/>
          <p:nvPr/>
        </p:nvSpPr>
        <p:spPr>
          <a:xfrm>
            <a:off x="4579236" y="333291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7" name="グラフィックス 19" descr="Checkmark">
            <a:extLst>
              <a:ext uri="{FF2B5EF4-FFF2-40B4-BE49-F238E27FC236}">
                <a16:creationId xmlns:a16="http://schemas.microsoft.com/office/drawing/2014/main" id="{6502ECD6-978A-6F04-7C28-A95FBBCBFF53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767956" y="3547288"/>
            <a:ext cx="536960" cy="536960"/>
          </a:xfrm>
          <a:prstGeom prst="rect">
            <a:avLst/>
          </a:prstGeom>
        </p:spPr>
      </p:pic>
      <p:grpSp>
        <p:nvGrpSpPr>
          <p:cNvPr id="91" name="그룹 90">
            <a:extLst>
              <a:ext uri="{FF2B5EF4-FFF2-40B4-BE49-F238E27FC236}">
                <a16:creationId xmlns:a16="http://schemas.microsoft.com/office/drawing/2014/main" id="{23D3AEF5-E22D-EC91-46A5-94682FF47565}"/>
              </a:ext>
            </a:extLst>
          </p:cNvPr>
          <p:cNvGrpSpPr/>
          <p:nvPr/>
        </p:nvGrpSpPr>
        <p:grpSpPr>
          <a:xfrm>
            <a:off x="6251156" y="4463022"/>
            <a:ext cx="1808817" cy="732840"/>
            <a:chOff x="1991861" y="5255330"/>
            <a:chExt cx="1808817" cy="732840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D878FFEA-EB5A-5C6A-F320-5C7BE7101EFA}"/>
                </a:ext>
              </a:extLst>
            </p:cNvPr>
            <p:cNvSpPr txBox="1"/>
            <p:nvPr/>
          </p:nvSpPr>
          <p:spPr>
            <a:xfrm>
              <a:off x="2424185" y="5255330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69D32E8-114F-F498-8BF0-A5B378926225}"/>
                </a:ext>
              </a:extLst>
            </p:cNvPr>
            <p:cNvSpPr txBox="1"/>
            <p:nvPr/>
          </p:nvSpPr>
          <p:spPr>
            <a:xfrm>
              <a:off x="1991861" y="5525415"/>
              <a:ext cx="1808817" cy="4627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 algn="ctr">
                <a:lnSpc>
                  <a:spcPct val="130000"/>
                </a:lnSpc>
              </a:pPr>
              <a:r>
                <a:rPr lang="ko-KR" altLang="en-US">
                  <a:solidFill>
                    <a:schemeClr val="bg1"/>
                  </a:solidFill>
                </a:rPr>
                <a:t>안녕하세요</a:t>
              </a:r>
              <a:r>
                <a:rPr lang="en-US" altLang="ko-KR">
                  <a:solidFill>
                    <a:schemeClr val="bg1"/>
                  </a:solidFill>
                </a:rPr>
                <a:t>, </a:t>
              </a:r>
              <a:r>
                <a:rPr lang="ko-KR" altLang="en-US">
                  <a:solidFill>
                    <a:schemeClr val="bg1"/>
                  </a:solidFill>
                </a:rPr>
                <a:t>미스터 </a:t>
              </a:r>
              <a:r>
                <a:rPr lang="ko-KR" altLang="en-US" err="1">
                  <a:solidFill>
                    <a:schemeClr val="bg1"/>
                  </a:solidFill>
                </a:rPr>
                <a:t>피피티입니다</a:t>
              </a:r>
              <a:r>
                <a:rPr lang="en-US" altLang="ko-KR">
                  <a:solidFill>
                    <a:schemeClr val="bg1"/>
                  </a:solidFill>
                </a:rPr>
                <a:t>. </a:t>
              </a:r>
              <a:r>
                <a:rPr lang="ko-KR" altLang="en-US">
                  <a:solidFill>
                    <a:schemeClr val="bg1"/>
                  </a:solidFill>
                </a:rPr>
                <a:t>저는 </a:t>
              </a:r>
              <a:r>
                <a:rPr lang="en-US" altLang="ko-KR">
                  <a:solidFill>
                    <a:schemeClr val="bg1"/>
                  </a:solidFill>
                </a:rPr>
                <a:t>SNS</a:t>
              </a:r>
              <a:r>
                <a:rPr lang="ko-KR" altLang="en-US">
                  <a:solidFill>
                    <a:schemeClr val="bg1"/>
                  </a:solidFill>
                </a:rPr>
                <a:t>에서</a:t>
              </a:r>
              <a:endParaRPr lang="en-US" altLang="ko-KR">
                <a:solidFill>
                  <a:schemeClr val="bg1"/>
                </a:solidFill>
              </a:endParaRPr>
            </a:p>
          </p:txBody>
        </p:sp>
      </p:grpSp>
      <p:sp>
        <p:nvSpPr>
          <p:cNvPr id="92" name="타원 91">
            <a:extLst>
              <a:ext uri="{FF2B5EF4-FFF2-40B4-BE49-F238E27FC236}">
                <a16:creationId xmlns:a16="http://schemas.microsoft.com/office/drawing/2014/main" id="{DC2095AC-5410-CDE0-AB02-24E37233ADEC}"/>
              </a:ext>
            </a:extLst>
          </p:cNvPr>
          <p:cNvSpPr/>
          <p:nvPr/>
        </p:nvSpPr>
        <p:spPr>
          <a:xfrm>
            <a:off x="6698364" y="333291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3" name="그래픽 92" descr="Lightbulb">
            <a:extLst>
              <a:ext uri="{FF2B5EF4-FFF2-40B4-BE49-F238E27FC236}">
                <a16:creationId xmlns:a16="http://schemas.microsoft.com/office/drawing/2014/main" id="{F4DB936B-A293-020A-8404-B0EB0F0745A9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887084" y="3547288"/>
            <a:ext cx="536960" cy="536960"/>
          </a:xfrm>
          <a:prstGeom prst="rect">
            <a:avLst/>
          </a:prstGeom>
        </p:spPr>
      </p:pic>
      <p:grpSp>
        <p:nvGrpSpPr>
          <p:cNvPr id="97" name="그룹 96">
            <a:extLst>
              <a:ext uri="{FF2B5EF4-FFF2-40B4-BE49-F238E27FC236}">
                <a16:creationId xmlns:a16="http://schemas.microsoft.com/office/drawing/2014/main" id="{D66F59B7-7D99-B36C-4512-ECCBE2142E11}"/>
              </a:ext>
            </a:extLst>
          </p:cNvPr>
          <p:cNvGrpSpPr/>
          <p:nvPr/>
        </p:nvGrpSpPr>
        <p:grpSpPr>
          <a:xfrm>
            <a:off x="8370283" y="4463022"/>
            <a:ext cx="1808817" cy="732840"/>
            <a:chOff x="1991861" y="5255330"/>
            <a:chExt cx="1808817" cy="732840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C8EA3443-88A0-3A39-B287-B74398DEE711}"/>
                </a:ext>
              </a:extLst>
            </p:cNvPr>
            <p:cNvSpPr txBox="1"/>
            <p:nvPr/>
          </p:nvSpPr>
          <p:spPr>
            <a:xfrm>
              <a:off x="2424185" y="5255330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97AD05CD-8A10-6122-8AA7-370BC18A7D6B}"/>
                </a:ext>
              </a:extLst>
            </p:cNvPr>
            <p:cNvSpPr txBox="1"/>
            <p:nvPr/>
          </p:nvSpPr>
          <p:spPr>
            <a:xfrm>
              <a:off x="1991861" y="5525415"/>
              <a:ext cx="1808817" cy="4627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 algn="ctr">
                <a:lnSpc>
                  <a:spcPct val="130000"/>
                </a:lnSpc>
              </a:pPr>
              <a:r>
                <a:rPr lang="ko-KR" altLang="en-US">
                  <a:solidFill>
                    <a:schemeClr val="bg1"/>
                  </a:solidFill>
                </a:rPr>
                <a:t>안녕하세요</a:t>
              </a:r>
              <a:r>
                <a:rPr lang="en-US" altLang="ko-KR">
                  <a:solidFill>
                    <a:schemeClr val="bg1"/>
                  </a:solidFill>
                </a:rPr>
                <a:t>, </a:t>
              </a:r>
              <a:r>
                <a:rPr lang="ko-KR" altLang="en-US">
                  <a:solidFill>
                    <a:schemeClr val="bg1"/>
                  </a:solidFill>
                </a:rPr>
                <a:t>미스터 </a:t>
              </a:r>
              <a:r>
                <a:rPr lang="ko-KR" altLang="en-US" err="1">
                  <a:solidFill>
                    <a:schemeClr val="bg1"/>
                  </a:solidFill>
                </a:rPr>
                <a:t>피피티입니다</a:t>
              </a:r>
              <a:r>
                <a:rPr lang="en-US" altLang="ko-KR">
                  <a:solidFill>
                    <a:schemeClr val="bg1"/>
                  </a:solidFill>
                </a:rPr>
                <a:t>. </a:t>
              </a:r>
              <a:r>
                <a:rPr lang="ko-KR" altLang="en-US">
                  <a:solidFill>
                    <a:schemeClr val="bg1"/>
                  </a:solidFill>
                </a:rPr>
                <a:t>저는 </a:t>
              </a:r>
              <a:r>
                <a:rPr lang="en-US" altLang="ko-KR">
                  <a:solidFill>
                    <a:schemeClr val="bg1"/>
                  </a:solidFill>
                </a:rPr>
                <a:t>SNS</a:t>
              </a:r>
              <a:r>
                <a:rPr lang="ko-KR" altLang="en-US">
                  <a:solidFill>
                    <a:schemeClr val="bg1"/>
                  </a:solidFill>
                </a:rPr>
                <a:t>에서</a:t>
              </a:r>
              <a:endParaRPr lang="en-US" altLang="ko-KR">
                <a:solidFill>
                  <a:schemeClr val="bg1"/>
                </a:solidFill>
              </a:endParaRPr>
            </a:p>
          </p:txBody>
        </p:sp>
      </p:grpSp>
      <p:sp>
        <p:nvSpPr>
          <p:cNvPr id="98" name="타원 97">
            <a:extLst>
              <a:ext uri="{FF2B5EF4-FFF2-40B4-BE49-F238E27FC236}">
                <a16:creationId xmlns:a16="http://schemas.microsoft.com/office/drawing/2014/main" id="{79D9C7A7-C1C7-0F32-4C2C-1258865ED497}"/>
              </a:ext>
            </a:extLst>
          </p:cNvPr>
          <p:cNvSpPr/>
          <p:nvPr/>
        </p:nvSpPr>
        <p:spPr>
          <a:xfrm>
            <a:off x="8817491" y="3332916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9" name="그래픽 98" descr="Bullseye">
            <a:extLst>
              <a:ext uri="{FF2B5EF4-FFF2-40B4-BE49-F238E27FC236}">
                <a16:creationId xmlns:a16="http://schemas.microsoft.com/office/drawing/2014/main" id="{CBA613C6-0FD4-AFEA-A651-A89CE42C61D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006211" y="3547288"/>
            <a:ext cx="536960" cy="536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2020511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직사각형 62">
            <a:extLst>
              <a:ext uri="{FF2B5EF4-FFF2-40B4-BE49-F238E27FC236}">
                <a16:creationId xmlns:a16="http://schemas.microsoft.com/office/drawing/2014/main" id="{66AE5C19-456F-B8C0-023A-F4FC497341EE}"/>
              </a:ext>
            </a:extLst>
          </p:cNvPr>
          <p:cNvSpPr/>
          <p:nvPr/>
        </p:nvSpPr>
        <p:spPr>
          <a:xfrm>
            <a:off x="1127125" y="1760632"/>
            <a:ext cx="9937750" cy="3914867"/>
          </a:xfrm>
          <a:prstGeom prst="rect">
            <a:avLst/>
          </a:prstGeom>
          <a:gradFill>
            <a:gsLst>
              <a:gs pos="0">
                <a:schemeClr val="accent3">
                  <a:lumMod val="20000"/>
                  <a:lumOff val="80000"/>
                </a:schemeClr>
              </a:gs>
              <a:gs pos="74000">
                <a:schemeClr val="accent3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202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421787BD-DCCD-5038-93DA-2E6C0A9A6E82}"/>
              </a:ext>
            </a:extLst>
          </p:cNvPr>
          <p:cNvSpPr txBox="1"/>
          <p:nvPr/>
        </p:nvSpPr>
        <p:spPr>
          <a:xfrm rot="5400000">
            <a:off x="-269214" y="3279387"/>
            <a:ext cx="3753393" cy="87735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altLang="ko-KR" sz="5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alpha val="43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BUSINESS</a:t>
            </a: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389E3E38-36C7-9281-BF99-2D861F3B797A}"/>
              </a:ext>
            </a:extLst>
          </p:cNvPr>
          <p:cNvSpPr/>
          <p:nvPr/>
        </p:nvSpPr>
        <p:spPr>
          <a:xfrm>
            <a:off x="7304315" y="1552633"/>
            <a:ext cx="3414081" cy="4330864"/>
          </a:xfrm>
          <a:prstGeom prst="roundRect">
            <a:avLst>
              <a:gd name="adj" fmla="val 5795"/>
            </a:avLst>
          </a:prstGeom>
          <a:solidFill>
            <a:schemeClr val="accent1"/>
          </a:solidFill>
          <a:ln>
            <a:noFill/>
          </a:ln>
          <a:effectLst>
            <a:outerShdw blurRad="101600" dist="38100" dir="2700000" algn="tl" rotWithShape="0">
              <a:schemeClr val="accent2">
                <a:alpha val="53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D5FF8FBE-9877-92AD-AE7A-9ABE96A28080}"/>
              </a:ext>
            </a:extLst>
          </p:cNvPr>
          <p:cNvGrpSpPr/>
          <p:nvPr/>
        </p:nvGrpSpPr>
        <p:grpSpPr>
          <a:xfrm>
            <a:off x="2647171" y="2386895"/>
            <a:ext cx="4056133" cy="1013411"/>
            <a:chOff x="2801867" y="2372642"/>
            <a:chExt cx="4056133" cy="1013411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01B0FB87-A2A4-D068-6A57-54098D2699BC}"/>
                </a:ext>
              </a:extLst>
            </p:cNvPr>
            <p:cNvSpPr txBox="1"/>
            <p:nvPr/>
          </p:nvSpPr>
          <p:spPr>
            <a:xfrm>
              <a:off x="2801867" y="2372642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63026320-3FB6-3B7A-CD9B-C2C8F3A14699}"/>
                </a:ext>
              </a:extLst>
            </p:cNvPr>
            <p:cNvSpPr txBox="1"/>
            <p:nvPr/>
          </p:nvSpPr>
          <p:spPr>
            <a:xfrm>
              <a:off x="2801867" y="2683232"/>
              <a:ext cx="4056133" cy="7028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>
                <a:lnSpc>
                  <a:spcPct val="130000"/>
                </a:lnSpc>
              </a:pPr>
              <a:r>
                <a:rPr lang="ko-KR" altLang="en-US">
                  <a:solidFill>
                    <a:schemeClr val="bg1"/>
                  </a:solidFill>
                </a:rPr>
                <a:t>안녕하세요</a:t>
              </a:r>
              <a:r>
                <a:rPr lang="en-US" altLang="ko-KR">
                  <a:solidFill>
                    <a:schemeClr val="bg1"/>
                  </a:solidFill>
                </a:rPr>
                <a:t>, </a:t>
              </a:r>
              <a:r>
                <a:rPr lang="ko-KR" altLang="en-US">
                  <a:solidFill>
                    <a:schemeClr val="bg1"/>
                  </a:solidFill>
                </a:rPr>
                <a:t>미스터 </a:t>
              </a:r>
              <a:r>
                <a:rPr lang="ko-KR" altLang="en-US" err="1">
                  <a:solidFill>
                    <a:schemeClr val="bg1"/>
                  </a:solidFill>
                </a:rPr>
                <a:t>피피티입니다</a:t>
              </a:r>
              <a:r>
                <a:rPr lang="en-US" altLang="ko-KR">
                  <a:solidFill>
                    <a:schemeClr val="bg1"/>
                  </a:solidFill>
                </a:rPr>
                <a:t>.  </a:t>
              </a:r>
              <a:r>
                <a:rPr lang="ko-KR" altLang="en-US">
                  <a:solidFill>
                    <a:schemeClr val="bg1"/>
                  </a:solidFill>
                </a:rPr>
                <a:t>저는 </a:t>
              </a:r>
              <a:r>
                <a:rPr lang="en-US" altLang="ko-KR">
                  <a:solidFill>
                    <a:schemeClr val="bg1"/>
                  </a:solidFill>
                </a:rPr>
                <a:t>SNS</a:t>
              </a:r>
              <a:r>
                <a:rPr lang="ko-KR" altLang="en-US">
                  <a:solidFill>
                    <a:schemeClr val="bg1"/>
                  </a:solidFill>
                </a:rPr>
                <a:t>에서 피피티 </a:t>
              </a:r>
              <a:endParaRPr lang="en-US" altLang="ko-KR">
                <a:solidFill>
                  <a:schemeClr val="bg1"/>
                </a:solidFill>
              </a:endParaRPr>
            </a:p>
            <a:p>
              <a:pPr>
                <a:lnSpc>
                  <a:spcPct val="130000"/>
                </a:lnSpc>
              </a:pPr>
              <a:r>
                <a:rPr lang="ko-KR" altLang="en-US">
                  <a:solidFill>
                    <a:schemeClr val="bg1"/>
                  </a:solidFill>
                </a:rPr>
                <a:t>디자인 관련 내용을 다룹니다</a:t>
              </a:r>
              <a:r>
                <a:rPr lang="en-US" altLang="ko-KR">
                  <a:solidFill>
                    <a:schemeClr val="bg1"/>
                  </a:solidFill>
                </a:rPr>
                <a:t>.</a:t>
              </a:r>
              <a:r>
                <a:rPr lang="ko-KR" altLang="en-US">
                  <a:solidFill>
                    <a:schemeClr val="bg1"/>
                  </a:solidFill>
                </a:rPr>
                <a:t> 안녕하세요</a:t>
              </a:r>
              <a:r>
                <a:rPr lang="en-US" altLang="ko-KR">
                  <a:solidFill>
                    <a:schemeClr val="bg1"/>
                  </a:solidFill>
                </a:rPr>
                <a:t>, </a:t>
              </a:r>
              <a:r>
                <a:rPr lang="ko-KR" altLang="en-US">
                  <a:solidFill>
                    <a:schemeClr val="bg1"/>
                  </a:solidFill>
                </a:rPr>
                <a:t>미스터 </a:t>
              </a:r>
              <a:r>
                <a:rPr lang="ko-KR" altLang="en-US" err="1">
                  <a:solidFill>
                    <a:schemeClr val="bg1"/>
                  </a:solidFill>
                </a:rPr>
                <a:t>피피티입니다</a:t>
              </a:r>
              <a:r>
                <a:rPr lang="en-US" altLang="ko-KR">
                  <a:solidFill>
                    <a:schemeClr val="bg1"/>
                  </a:solidFill>
                </a:rPr>
                <a:t>.  </a:t>
              </a:r>
              <a:r>
                <a:rPr lang="ko-KR" altLang="en-US">
                  <a:solidFill>
                    <a:schemeClr val="bg1"/>
                  </a:solidFill>
                </a:rPr>
                <a:t>저는 </a:t>
              </a:r>
              <a:r>
                <a:rPr lang="en-US" altLang="ko-KR">
                  <a:solidFill>
                    <a:schemeClr val="bg1"/>
                  </a:solidFill>
                </a:rPr>
                <a:t>SNS</a:t>
              </a:r>
              <a:r>
                <a:rPr lang="ko-KR" altLang="en-US">
                  <a:solidFill>
                    <a:schemeClr val="bg1"/>
                  </a:solidFill>
                </a:rPr>
                <a:t>에서 </a:t>
              </a:r>
              <a:r>
                <a:rPr lang="ko-KR" altLang="en-US" err="1">
                  <a:solidFill>
                    <a:schemeClr val="bg1"/>
                  </a:solidFill>
                </a:rPr>
                <a:t>피피티</a:t>
              </a:r>
              <a:r>
                <a:rPr lang="ko-KR" altLang="en-US">
                  <a:solidFill>
                    <a:schemeClr val="bg1"/>
                  </a:solidFill>
                </a:rPr>
                <a:t> 디자인 관련 내용을 다룹니다</a:t>
              </a:r>
              <a:r>
                <a:rPr lang="en-US" altLang="ko-KR">
                  <a:solidFill>
                    <a:schemeClr val="bg1"/>
                  </a:solidFill>
                </a:rPr>
                <a:t>.</a:t>
              </a:r>
            </a:p>
          </p:txBody>
        </p:sp>
      </p:grpSp>
      <p:grpSp>
        <p:nvGrpSpPr>
          <p:cNvPr id="123" name="그룹 122">
            <a:extLst>
              <a:ext uri="{FF2B5EF4-FFF2-40B4-BE49-F238E27FC236}">
                <a16:creationId xmlns:a16="http://schemas.microsoft.com/office/drawing/2014/main" id="{A96BA5D4-D89F-3154-04AC-1E3FE32DAE8C}"/>
              </a:ext>
            </a:extLst>
          </p:cNvPr>
          <p:cNvGrpSpPr/>
          <p:nvPr/>
        </p:nvGrpSpPr>
        <p:grpSpPr>
          <a:xfrm>
            <a:off x="2647171" y="4035824"/>
            <a:ext cx="4056133" cy="1013411"/>
            <a:chOff x="2801867" y="2372642"/>
            <a:chExt cx="4056133" cy="1013411"/>
          </a:xfrm>
        </p:grpSpPr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EB2C6869-1649-82FF-0810-44298E6F3A8D}"/>
                </a:ext>
              </a:extLst>
            </p:cNvPr>
            <p:cNvSpPr txBox="1"/>
            <p:nvPr/>
          </p:nvSpPr>
          <p:spPr>
            <a:xfrm>
              <a:off x="2801867" y="2372642"/>
              <a:ext cx="9441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키워드 입력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60C5D82E-A6D5-FCC3-9A8B-D22A23ECC19B}"/>
                </a:ext>
              </a:extLst>
            </p:cNvPr>
            <p:cNvSpPr txBox="1"/>
            <p:nvPr/>
          </p:nvSpPr>
          <p:spPr>
            <a:xfrm>
              <a:off x="2801867" y="2683232"/>
              <a:ext cx="4056133" cy="7028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ko-KR"/>
              </a:defPPr>
              <a:lvl1pPr latinLnBrk="0">
                <a:lnSpc>
                  <a:spcPct val="120000"/>
                </a:lnSpc>
                <a:defRPr sz="1200" spc="-5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defRPr>
              </a:lvl1pPr>
            </a:lstStyle>
            <a:p>
              <a:pPr>
                <a:lnSpc>
                  <a:spcPct val="130000"/>
                </a:lnSpc>
              </a:pPr>
              <a:r>
                <a:rPr lang="ko-KR" altLang="en-US">
                  <a:solidFill>
                    <a:schemeClr val="bg1"/>
                  </a:solidFill>
                </a:rPr>
                <a:t>안녕하세요</a:t>
              </a:r>
              <a:r>
                <a:rPr lang="en-US" altLang="ko-KR">
                  <a:solidFill>
                    <a:schemeClr val="bg1"/>
                  </a:solidFill>
                </a:rPr>
                <a:t>, </a:t>
              </a:r>
              <a:r>
                <a:rPr lang="ko-KR" altLang="en-US">
                  <a:solidFill>
                    <a:schemeClr val="bg1"/>
                  </a:solidFill>
                </a:rPr>
                <a:t>미스터 </a:t>
              </a:r>
              <a:r>
                <a:rPr lang="ko-KR" altLang="en-US" err="1">
                  <a:solidFill>
                    <a:schemeClr val="bg1"/>
                  </a:solidFill>
                </a:rPr>
                <a:t>피피티입니다</a:t>
              </a:r>
              <a:r>
                <a:rPr lang="en-US" altLang="ko-KR">
                  <a:solidFill>
                    <a:schemeClr val="bg1"/>
                  </a:solidFill>
                </a:rPr>
                <a:t>.  </a:t>
              </a:r>
              <a:r>
                <a:rPr lang="ko-KR" altLang="en-US">
                  <a:solidFill>
                    <a:schemeClr val="bg1"/>
                  </a:solidFill>
                </a:rPr>
                <a:t>저는 </a:t>
              </a:r>
              <a:r>
                <a:rPr lang="en-US" altLang="ko-KR">
                  <a:solidFill>
                    <a:schemeClr val="bg1"/>
                  </a:solidFill>
                </a:rPr>
                <a:t>SNS</a:t>
              </a:r>
              <a:r>
                <a:rPr lang="ko-KR" altLang="en-US">
                  <a:solidFill>
                    <a:schemeClr val="bg1"/>
                  </a:solidFill>
                </a:rPr>
                <a:t>에서 피피티 </a:t>
              </a:r>
              <a:endParaRPr lang="en-US" altLang="ko-KR">
                <a:solidFill>
                  <a:schemeClr val="bg1"/>
                </a:solidFill>
              </a:endParaRPr>
            </a:p>
            <a:p>
              <a:pPr>
                <a:lnSpc>
                  <a:spcPct val="130000"/>
                </a:lnSpc>
              </a:pPr>
              <a:r>
                <a:rPr lang="ko-KR" altLang="en-US">
                  <a:solidFill>
                    <a:schemeClr val="bg1"/>
                  </a:solidFill>
                </a:rPr>
                <a:t>디자인 관련 내용을 다룹니다</a:t>
              </a:r>
              <a:r>
                <a:rPr lang="en-US" altLang="ko-KR">
                  <a:solidFill>
                    <a:schemeClr val="bg1"/>
                  </a:solidFill>
                </a:rPr>
                <a:t>.</a:t>
              </a:r>
              <a:r>
                <a:rPr lang="ko-KR" altLang="en-US">
                  <a:solidFill>
                    <a:schemeClr val="bg1"/>
                  </a:solidFill>
                </a:rPr>
                <a:t> 안녕하세요</a:t>
              </a:r>
              <a:r>
                <a:rPr lang="en-US" altLang="ko-KR">
                  <a:solidFill>
                    <a:schemeClr val="bg1"/>
                  </a:solidFill>
                </a:rPr>
                <a:t>, </a:t>
              </a:r>
              <a:r>
                <a:rPr lang="ko-KR" altLang="en-US">
                  <a:solidFill>
                    <a:schemeClr val="bg1"/>
                  </a:solidFill>
                </a:rPr>
                <a:t>미스터 </a:t>
              </a:r>
              <a:r>
                <a:rPr lang="ko-KR" altLang="en-US" err="1">
                  <a:solidFill>
                    <a:schemeClr val="bg1"/>
                  </a:solidFill>
                </a:rPr>
                <a:t>피피티입니다</a:t>
              </a:r>
              <a:r>
                <a:rPr lang="en-US" altLang="ko-KR">
                  <a:solidFill>
                    <a:schemeClr val="bg1"/>
                  </a:solidFill>
                </a:rPr>
                <a:t>.  </a:t>
              </a:r>
              <a:r>
                <a:rPr lang="ko-KR" altLang="en-US">
                  <a:solidFill>
                    <a:schemeClr val="bg1"/>
                  </a:solidFill>
                </a:rPr>
                <a:t>저는 </a:t>
              </a:r>
              <a:r>
                <a:rPr lang="en-US" altLang="ko-KR">
                  <a:solidFill>
                    <a:schemeClr val="bg1"/>
                  </a:solidFill>
                </a:rPr>
                <a:t>SNS</a:t>
              </a:r>
              <a:r>
                <a:rPr lang="ko-KR" altLang="en-US">
                  <a:solidFill>
                    <a:schemeClr val="bg1"/>
                  </a:solidFill>
                </a:rPr>
                <a:t>에서 </a:t>
              </a:r>
              <a:r>
                <a:rPr lang="ko-KR" altLang="en-US" err="1">
                  <a:solidFill>
                    <a:schemeClr val="bg1"/>
                  </a:solidFill>
                </a:rPr>
                <a:t>피피티</a:t>
              </a:r>
              <a:r>
                <a:rPr lang="ko-KR" altLang="en-US">
                  <a:solidFill>
                    <a:schemeClr val="bg1"/>
                  </a:solidFill>
                </a:rPr>
                <a:t> 디자인 관련 내용을 다룹니다</a:t>
              </a:r>
              <a:r>
                <a:rPr lang="en-US" altLang="ko-KR">
                  <a:solidFill>
                    <a:schemeClr val="bg1"/>
                  </a:solidFill>
                </a:rPr>
                <a:t>.</a:t>
              </a:r>
            </a:p>
          </p:txBody>
        </p: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9751BC13-1F30-D1F1-C2DD-2E2A70A91AC6}"/>
              </a:ext>
            </a:extLst>
          </p:cNvPr>
          <p:cNvSpPr txBox="1"/>
          <p:nvPr/>
        </p:nvSpPr>
        <p:spPr>
          <a:xfrm>
            <a:off x="8524116" y="4516087"/>
            <a:ext cx="97447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키워드 입력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0C2C901B-C694-367A-7D6C-47BC6A1465F3}"/>
              </a:ext>
            </a:extLst>
          </p:cNvPr>
          <p:cNvSpPr txBox="1"/>
          <p:nvPr/>
        </p:nvSpPr>
        <p:spPr>
          <a:xfrm>
            <a:off x="7904868" y="4862701"/>
            <a:ext cx="221297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graphicFrame>
        <p:nvGraphicFramePr>
          <p:cNvPr id="95" name="차트 94">
            <a:extLst>
              <a:ext uri="{FF2B5EF4-FFF2-40B4-BE49-F238E27FC236}">
                <a16:creationId xmlns:a16="http://schemas.microsoft.com/office/drawing/2014/main" id="{AFE56600-6B55-05B5-CF2E-253DA9C5786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88803383"/>
              </p:ext>
            </p:extLst>
          </p:nvPr>
        </p:nvGraphicFramePr>
        <p:xfrm>
          <a:off x="7479383" y="2700261"/>
          <a:ext cx="3063945" cy="16811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37" name="그룹 136">
            <a:extLst>
              <a:ext uri="{FF2B5EF4-FFF2-40B4-BE49-F238E27FC236}">
                <a16:creationId xmlns:a16="http://schemas.microsoft.com/office/drawing/2014/main" id="{A626A623-B6EB-8226-ECC0-11D3450596D5}"/>
              </a:ext>
            </a:extLst>
          </p:cNvPr>
          <p:cNvGrpSpPr/>
          <p:nvPr/>
        </p:nvGrpSpPr>
        <p:grpSpPr>
          <a:xfrm>
            <a:off x="8425690" y="2110674"/>
            <a:ext cx="1233439" cy="311848"/>
            <a:chOff x="9486781" y="1766246"/>
            <a:chExt cx="1233439" cy="311848"/>
          </a:xfrm>
        </p:grpSpPr>
        <p:sp>
          <p:nvSpPr>
            <p:cNvPr id="127" name="직사각형 126">
              <a:extLst>
                <a:ext uri="{FF2B5EF4-FFF2-40B4-BE49-F238E27FC236}">
                  <a16:creationId xmlns:a16="http://schemas.microsoft.com/office/drawing/2014/main" id="{E2809AA5-2A3F-F30A-3A75-E5F6971214E3}"/>
                </a:ext>
              </a:extLst>
            </p:cNvPr>
            <p:cNvSpPr/>
            <p:nvPr/>
          </p:nvSpPr>
          <p:spPr>
            <a:xfrm>
              <a:off x="9486781" y="1766246"/>
              <a:ext cx="1233439" cy="3118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6447FFD-7B9A-6FF5-BDE9-41B0B19FC7D5}"/>
                </a:ext>
              </a:extLst>
            </p:cNvPr>
            <p:cNvSpPr txBox="1"/>
            <p:nvPr/>
          </p:nvSpPr>
          <p:spPr>
            <a:xfrm>
              <a:off x="9721986" y="1799060"/>
              <a:ext cx="76302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1600" spc="-1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1"/>
                  </a:solidFill>
                  <a:latin typeface="나눔스퀘어 네오 ExtraBold" panose="00000900000000000000" pitchFamily="2" charset="-127"/>
                  <a:ea typeface="나눔스퀘어 네오 ExtraBold" panose="00000900000000000000" pitchFamily="2" charset="-127"/>
                </a:rPr>
                <a:t>차트 제목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49763436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4009F6B8-0A68-08F0-6230-860BCA8FAB9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3225800 h 6858000"/>
              <a:gd name="connsiteX3" fmla="*/ 3860800 w 12192000"/>
              <a:gd name="connsiteY3" fmla="*/ 6858000 h 6858000"/>
              <a:gd name="connsiteX4" fmla="*/ 0 w 12192000"/>
              <a:gd name="connsiteY4" fmla="*/ 6858000 h 6858000"/>
              <a:gd name="connsiteX5" fmla="*/ 0 w 12192000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3225800"/>
                </a:lnTo>
                <a:lnTo>
                  <a:pt x="3860800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0" name="이등변 삼각형 39">
            <a:extLst>
              <a:ext uri="{FF2B5EF4-FFF2-40B4-BE49-F238E27FC236}">
                <a16:creationId xmlns:a16="http://schemas.microsoft.com/office/drawing/2014/main" id="{3DA25509-6F45-791D-DC94-8888C2AB2015}"/>
              </a:ext>
            </a:extLst>
          </p:cNvPr>
          <p:cNvSpPr/>
          <p:nvPr/>
        </p:nvSpPr>
        <p:spPr>
          <a:xfrm flipH="1">
            <a:off x="-1" y="0"/>
            <a:ext cx="4881563" cy="6858000"/>
          </a:xfrm>
          <a:prstGeom prst="triangle">
            <a:avLst>
              <a:gd name="adj" fmla="val 100000"/>
            </a:avLst>
          </a:pr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9CD02DE-3E4F-140B-2BE2-637787559488}"/>
              </a:ext>
            </a:extLst>
          </p:cNvPr>
          <p:cNvSpPr txBox="1"/>
          <p:nvPr/>
        </p:nvSpPr>
        <p:spPr>
          <a:xfrm>
            <a:off x="8201912" y="620713"/>
            <a:ext cx="2862963" cy="13269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ko-KR" altLang="en-US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미스터 </a:t>
            </a:r>
            <a:r>
              <a:rPr lang="ko-KR" altLang="en-US" sz="4000" spc="-2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피피티</a:t>
            </a:r>
            <a:endParaRPr lang="en-US" altLang="ko-KR" sz="40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r">
              <a:lnSpc>
                <a:spcPct val="110000"/>
              </a:lnSpc>
            </a:pPr>
            <a:r>
              <a:rPr lang="en-US" altLang="ko-KR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PPT </a:t>
            </a:r>
            <a:r>
              <a:rPr lang="ko-KR" altLang="en-US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템플릿</a:t>
            </a:r>
          </a:p>
        </p:txBody>
      </p:sp>
      <p:sp>
        <p:nvSpPr>
          <p:cNvPr id="29" name="이등변 삼각형 28">
            <a:extLst>
              <a:ext uri="{FF2B5EF4-FFF2-40B4-BE49-F238E27FC236}">
                <a16:creationId xmlns:a16="http://schemas.microsoft.com/office/drawing/2014/main" id="{76CC635B-0855-1DE1-E459-B48945555D0D}"/>
              </a:ext>
            </a:extLst>
          </p:cNvPr>
          <p:cNvSpPr/>
          <p:nvPr/>
        </p:nvSpPr>
        <p:spPr>
          <a:xfrm>
            <a:off x="3860800" y="3225800"/>
            <a:ext cx="8331200" cy="3632200"/>
          </a:xfrm>
          <a:prstGeom prst="triangle">
            <a:avLst>
              <a:gd name="adj" fmla="val 100000"/>
            </a:avLst>
          </a:pr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F1621BB0-71B8-F960-C816-1C0708449488}"/>
              </a:ext>
            </a:extLst>
          </p:cNvPr>
          <p:cNvCxnSpPr>
            <a:cxnSpLocks/>
          </p:cNvCxnSpPr>
          <p:nvPr/>
        </p:nvCxnSpPr>
        <p:spPr>
          <a:xfrm>
            <a:off x="9682226" y="2136896"/>
            <a:ext cx="1382649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315A0F38-152A-F79A-D979-AF48C36FBF19}"/>
              </a:ext>
            </a:extLst>
          </p:cNvPr>
          <p:cNvSpPr txBox="1"/>
          <p:nvPr/>
        </p:nvSpPr>
        <p:spPr>
          <a:xfrm flipH="1">
            <a:off x="8995398" y="2379067"/>
            <a:ext cx="20694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r"/>
            <a:r>
              <a:rPr lang="ko-KR" altLang="en-US" sz="1600"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브랜드 이름을 입력하세요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69AAB03-F712-B3A4-405E-584027088960}"/>
              </a:ext>
            </a:extLst>
          </p:cNvPr>
          <p:cNvSpPr txBox="1"/>
          <p:nvPr/>
        </p:nvSpPr>
        <p:spPr>
          <a:xfrm flipH="1">
            <a:off x="8337205" y="2711372"/>
            <a:ext cx="2727670" cy="5398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 sz="1400" err="1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 sz="14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 디자인 고민과 시간을 줄이고 싶다면 미스터 </a:t>
            </a:r>
            <a:r>
              <a:rPr lang="ko-KR" altLang="en-US" sz="1400" err="1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피피티에게</a:t>
            </a:r>
            <a:r>
              <a:rPr lang="ko-KR" altLang="en-US" sz="14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 물어보세요</a:t>
            </a:r>
            <a:r>
              <a:rPr lang="en-US" altLang="ko-KR" sz="14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!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BE79C95C-AC5B-27F5-CAEB-8A3D5077FEB3}"/>
              </a:ext>
            </a:extLst>
          </p:cNvPr>
          <p:cNvSpPr txBox="1"/>
          <p:nvPr/>
        </p:nvSpPr>
        <p:spPr>
          <a:xfrm rot="5400000">
            <a:off x="-1457788" y="2845264"/>
            <a:ext cx="5326458" cy="87735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altLang="ko-KR" sz="5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>
                    <a:alpha val="17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BUSINESS PRE</a:t>
            </a:r>
          </a:p>
        </p:txBody>
      </p:sp>
    </p:spTree>
    <p:extLst>
      <p:ext uri="{BB962C8B-B14F-4D97-AF65-F5344CB8AC3E}">
        <p14:creationId xmlns:p14="http://schemas.microsoft.com/office/powerpoint/2010/main" val="1145128826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83140023-9ABD-DD5B-B179-FE278D85FF77}"/>
              </a:ext>
            </a:extLst>
          </p:cNvPr>
          <p:cNvSpPr/>
          <p:nvPr/>
        </p:nvSpPr>
        <p:spPr>
          <a:xfrm>
            <a:off x="1135591" y="1858417"/>
            <a:ext cx="4874411" cy="3218893"/>
          </a:xfrm>
          <a:prstGeom prst="roundRect">
            <a:avLst>
              <a:gd name="adj" fmla="val 315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1E0DA659-FE05-8E52-D74F-A407CF400D4B}"/>
              </a:ext>
            </a:extLst>
          </p:cNvPr>
          <p:cNvSpPr/>
          <p:nvPr/>
        </p:nvSpPr>
        <p:spPr>
          <a:xfrm>
            <a:off x="6181998" y="1858417"/>
            <a:ext cx="4874411" cy="3218893"/>
          </a:xfrm>
          <a:prstGeom prst="roundRect">
            <a:avLst>
              <a:gd name="adj" fmla="val 315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204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차트 13">
            <a:extLst>
              <a:ext uri="{FF2B5EF4-FFF2-40B4-BE49-F238E27FC236}">
                <a16:creationId xmlns:a16="http://schemas.microsoft.com/office/drawing/2014/main" id="{75E2541B-27AB-FAD4-9E5E-739EAD13FE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1133695"/>
              </p:ext>
            </p:extLst>
          </p:nvPr>
        </p:nvGraphicFramePr>
        <p:xfrm>
          <a:off x="1294340" y="2030339"/>
          <a:ext cx="4556911" cy="28490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0" name="차트 19">
            <a:extLst>
              <a:ext uri="{FF2B5EF4-FFF2-40B4-BE49-F238E27FC236}">
                <a16:creationId xmlns:a16="http://schemas.microsoft.com/office/drawing/2014/main" id="{5DDAB24C-9DD0-F83F-E609-7184D2351E9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02590312"/>
              </p:ext>
            </p:extLst>
          </p:nvPr>
        </p:nvGraphicFramePr>
        <p:xfrm>
          <a:off x="6261371" y="2043350"/>
          <a:ext cx="4715663" cy="28490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CDB939A1-63B7-3FF0-8B29-D3EE551C5F27}"/>
              </a:ext>
            </a:extLst>
          </p:cNvPr>
          <p:cNvSpPr txBox="1"/>
          <p:nvPr/>
        </p:nvSpPr>
        <p:spPr>
          <a:xfrm>
            <a:off x="1294340" y="5247236"/>
            <a:ext cx="38558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</a:t>
            </a:r>
            <a:r>
              <a:rPr lang="ko-KR" altLang="en-US" err="1">
                <a:solidFill>
                  <a:schemeClr val="accent2"/>
                </a:solidFill>
              </a:rPr>
              <a:t>피피티입니다</a:t>
            </a:r>
            <a:r>
              <a:rPr lang="en-US" altLang="ko-KR">
                <a:solidFill>
                  <a:schemeClr val="accent2"/>
                </a:solidFill>
              </a:rPr>
              <a:t>. 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</a:t>
            </a:r>
            <a:r>
              <a:rPr lang="ko-KR" altLang="en-US" err="1">
                <a:solidFill>
                  <a:schemeClr val="accent2"/>
                </a:solidFill>
              </a:rPr>
              <a:t>피피티</a:t>
            </a:r>
            <a:r>
              <a:rPr lang="ko-KR" altLang="en-US">
                <a:solidFill>
                  <a:schemeClr val="accent2"/>
                </a:solidFill>
              </a:rPr>
              <a:t> </a:t>
            </a:r>
            <a:endParaRPr lang="en-US" altLang="ko-KR">
              <a:solidFill>
                <a:schemeClr val="accent2"/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/>
                </a:solidFill>
              </a:rPr>
              <a:t>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984FF52-9335-6AA2-C49B-162C466C0DDE}"/>
              </a:ext>
            </a:extLst>
          </p:cNvPr>
          <p:cNvSpPr txBox="1"/>
          <p:nvPr/>
        </p:nvSpPr>
        <p:spPr>
          <a:xfrm>
            <a:off x="6375671" y="5247236"/>
            <a:ext cx="38558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</a:t>
            </a:r>
            <a:r>
              <a:rPr lang="ko-KR" altLang="en-US" err="1">
                <a:solidFill>
                  <a:schemeClr val="accent2"/>
                </a:solidFill>
              </a:rPr>
              <a:t>피피티입니다</a:t>
            </a:r>
            <a:r>
              <a:rPr lang="en-US" altLang="ko-KR">
                <a:solidFill>
                  <a:schemeClr val="accent2"/>
                </a:solidFill>
              </a:rPr>
              <a:t>. 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</a:t>
            </a:r>
            <a:r>
              <a:rPr lang="ko-KR" altLang="en-US" err="1">
                <a:solidFill>
                  <a:schemeClr val="accent2"/>
                </a:solidFill>
              </a:rPr>
              <a:t>피피티</a:t>
            </a:r>
            <a:r>
              <a:rPr lang="ko-KR" altLang="en-US">
                <a:solidFill>
                  <a:schemeClr val="accent2"/>
                </a:solidFill>
              </a:rPr>
              <a:t> </a:t>
            </a:r>
            <a:endParaRPr lang="en-US" altLang="ko-KR">
              <a:solidFill>
                <a:schemeClr val="accent2"/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16800913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개체 틀 5" descr="의류, 사람, 하늘, 사람들이(가) 표시된 사진&#10;&#10;자동 생성된 설명">
            <a:extLst>
              <a:ext uri="{FF2B5EF4-FFF2-40B4-BE49-F238E27FC236}">
                <a16:creationId xmlns:a16="http://schemas.microsoft.com/office/drawing/2014/main" id="{849B3B63-252B-E444-58BA-23C940C3A4DF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55" b="255"/>
          <a:stretch/>
        </p:blipFill>
        <p:spPr>
          <a:xfrm>
            <a:off x="0" y="0"/>
            <a:ext cx="12192000" cy="3429000"/>
          </a:xfrm>
          <a:prstGeom prst="rect">
            <a:avLst/>
          </a:prstGeom>
        </p:spPr>
      </p:pic>
      <p:sp>
        <p:nvSpPr>
          <p:cNvPr id="25" name="타원 24">
            <a:extLst>
              <a:ext uri="{FF2B5EF4-FFF2-40B4-BE49-F238E27FC236}">
                <a16:creationId xmlns:a16="http://schemas.microsoft.com/office/drawing/2014/main" id="{92B9052B-4789-7CE6-4E07-6D2CB643EE7B}"/>
              </a:ext>
            </a:extLst>
          </p:cNvPr>
          <p:cNvSpPr/>
          <p:nvPr/>
        </p:nvSpPr>
        <p:spPr>
          <a:xfrm>
            <a:off x="1477670" y="4001787"/>
            <a:ext cx="611379" cy="61137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69885786-99E0-CBFD-B947-6B19EDF2717B}"/>
              </a:ext>
            </a:extLst>
          </p:cNvPr>
          <p:cNvSpPr/>
          <p:nvPr/>
        </p:nvSpPr>
        <p:spPr>
          <a:xfrm>
            <a:off x="669960" y="3837189"/>
            <a:ext cx="940577" cy="940577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000" b="0" i="0" u="none" strike="noStrike" kern="1200" cap="none" spc="-50" normalizeH="0" baseline="0" noProof="0">
                <a:ln>
                  <a:solidFill>
                    <a:srgbClr val="FFFFFF">
                      <a:alpha val="0"/>
                    </a:srgbClr>
                  </a:solidFill>
                </a:ln>
                <a:solidFill>
                  <a:srgbClr val="3B3B3B">
                    <a:lumMod val="60000"/>
                    <a:lumOff val="40000"/>
                  </a:srgbClr>
                </a:solidFill>
                <a:effectLst/>
                <a:uLnTx/>
                <a:uFillTx/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9CB01BD-A329-4C55-8D6A-341E07341A88}" type="slidenum">
              <a:rPr kumimoji="0" lang="en-US" altLang="ko-KR" sz="1000" b="0" i="0" u="none" strike="noStrike" kern="1200" cap="none" spc="-50" normalizeH="0" baseline="0" noProof="0" smtClean="0">
                <a:ln>
                  <a:solidFill>
                    <a:srgbClr val="FFFFFF">
                      <a:alpha val="0"/>
                    </a:srgbClr>
                  </a:solidFill>
                </a:ln>
                <a:solidFill>
                  <a:srgbClr val="3B3B3B">
                    <a:lumMod val="60000"/>
                    <a:lumOff val="40000"/>
                  </a:srgbClr>
                </a:solidFill>
                <a:effectLst/>
                <a:uLnTx/>
                <a:uFillTx/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rPr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205</a:t>
            </a:fld>
            <a:endParaRPr kumimoji="0" lang="en-US" altLang="ko-KR" sz="1000" b="0" i="0" u="none" strike="noStrike" kern="1200" cap="none" spc="-50" normalizeH="0" baseline="0" noProof="0">
              <a:ln>
                <a:solidFill>
                  <a:srgbClr val="FFFFFF">
                    <a:alpha val="0"/>
                  </a:srgbClr>
                </a:solidFill>
              </a:ln>
              <a:solidFill>
                <a:srgbClr val="3B3B3B">
                  <a:lumMod val="60000"/>
                  <a:lumOff val="40000"/>
                </a:srgbClr>
              </a:solidFill>
              <a:effectLst/>
              <a:uLnTx/>
              <a:uFillTx/>
              <a:latin typeface="나눔스퀘어 네오 Bold" panose="00000800000000000000" pitchFamily="2" charset="-127"/>
              <a:ea typeface="나눔스퀘어 네오 Bold" panose="00000800000000000000" pitchFamily="2" charset="-127"/>
              <a:cs typeface="+mn-cs"/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D5C5C649-15D1-896A-C79E-AB86FA24FC19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F53707DF-8F1B-190A-B145-78990684EDAF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123ACAD-CD3E-BF4D-35F5-9C58114E3C4B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4" name="사각형: 둥근 위쪽 모서리 3">
            <a:extLst>
              <a:ext uri="{FF2B5EF4-FFF2-40B4-BE49-F238E27FC236}">
                <a16:creationId xmlns:a16="http://schemas.microsoft.com/office/drawing/2014/main" id="{647573F5-FF01-C4B4-DEFD-2E7E7248642F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554CA5A-4E5F-B91F-481D-7FA34945A34B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16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0A5ED5A-3D89-37ED-D9DF-5C3367249E26}"/>
              </a:ext>
            </a:extLst>
          </p:cNvPr>
          <p:cNvSpPr txBox="1"/>
          <p:nvPr/>
        </p:nvSpPr>
        <p:spPr>
          <a:xfrm>
            <a:off x="1194574" y="4166388"/>
            <a:ext cx="3961626" cy="100431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28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z="2800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z="28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메시지를</a:t>
            </a:r>
            <a:endParaRPr lang="en-US" altLang="ko-KR" sz="28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28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정말</a:t>
            </a:r>
            <a:r>
              <a:rPr lang="en-US" altLang="ko-KR" sz="28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z="28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내용을</a:t>
            </a:r>
            <a:endParaRPr lang="en-US" altLang="ko-KR" sz="28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A7B1F84-E57F-2D4E-7EB0-AD7FAD154843}"/>
              </a:ext>
            </a:extLst>
          </p:cNvPr>
          <p:cNvSpPr txBox="1"/>
          <p:nvPr/>
        </p:nvSpPr>
        <p:spPr>
          <a:xfrm>
            <a:off x="6270436" y="4166388"/>
            <a:ext cx="459999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81F6E4E-49FA-86E1-C319-FECB1138EF64}"/>
              </a:ext>
            </a:extLst>
          </p:cNvPr>
          <p:cNvSpPr txBox="1"/>
          <p:nvPr/>
        </p:nvSpPr>
        <p:spPr>
          <a:xfrm>
            <a:off x="6270436" y="2087613"/>
            <a:ext cx="4718921" cy="129977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8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>
                    <a:lumMod val="9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MISSION</a:t>
            </a:r>
            <a:endParaRPr lang="ko-KR" altLang="en-US" sz="80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>
                  <a:lumMod val="9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54507372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그림 27" descr="사람, 실내, 책상, 의류이(가) 표시된 사진&#10;&#10;자동 생성된 설명">
            <a:extLst>
              <a:ext uri="{FF2B5EF4-FFF2-40B4-BE49-F238E27FC236}">
                <a16:creationId xmlns:a16="http://schemas.microsoft.com/office/drawing/2014/main" id="{3CFC2BDD-34C2-373F-3726-3DA64F5D794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013810" y="2032001"/>
            <a:ext cx="2573697" cy="3207655"/>
          </a:xfrm>
          <a:custGeom>
            <a:avLst/>
            <a:gdLst>
              <a:gd name="connsiteX0" fmla="*/ 0 w 2573697"/>
              <a:gd name="connsiteY0" fmla="*/ 0 h 3207655"/>
              <a:gd name="connsiteX1" fmla="*/ 2573697 w 2573697"/>
              <a:gd name="connsiteY1" fmla="*/ 0 h 3207655"/>
              <a:gd name="connsiteX2" fmla="*/ 2573697 w 2573697"/>
              <a:gd name="connsiteY2" fmla="*/ 3207655 h 3207655"/>
              <a:gd name="connsiteX3" fmla="*/ 0 w 2573697"/>
              <a:gd name="connsiteY3" fmla="*/ 3207655 h 320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3697" h="3207655">
                <a:moveTo>
                  <a:pt x="0" y="0"/>
                </a:moveTo>
                <a:lnTo>
                  <a:pt x="2573697" y="0"/>
                </a:lnTo>
                <a:lnTo>
                  <a:pt x="2573697" y="3207655"/>
                </a:lnTo>
                <a:lnTo>
                  <a:pt x="0" y="3207655"/>
                </a:lnTo>
                <a:close/>
              </a:path>
            </a:pathLst>
          </a:custGeom>
        </p:spPr>
      </p:pic>
      <p:pic>
        <p:nvPicPr>
          <p:cNvPr id="25" name="그림 24" descr="의류, 사람, 기술자, 작업복이(가) 표시된 사진&#10;&#10;자동 생성된 설명">
            <a:extLst>
              <a:ext uri="{FF2B5EF4-FFF2-40B4-BE49-F238E27FC236}">
                <a16:creationId xmlns:a16="http://schemas.microsoft.com/office/drawing/2014/main" id="{4C6E14D5-9F9E-AE95-CFA4-71AA4957D5A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09149" y="2032001"/>
            <a:ext cx="2573697" cy="3207655"/>
          </a:xfrm>
          <a:custGeom>
            <a:avLst/>
            <a:gdLst>
              <a:gd name="connsiteX0" fmla="*/ 0 w 2573697"/>
              <a:gd name="connsiteY0" fmla="*/ 0 h 3207655"/>
              <a:gd name="connsiteX1" fmla="*/ 2573697 w 2573697"/>
              <a:gd name="connsiteY1" fmla="*/ 0 h 3207655"/>
              <a:gd name="connsiteX2" fmla="*/ 2573697 w 2573697"/>
              <a:gd name="connsiteY2" fmla="*/ 3207655 h 3207655"/>
              <a:gd name="connsiteX3" fmla="*/ 0 w 2573697"/>
              <a:gd name="connsiteY3" fmla="*/ 3207655 h 320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3697" h="3207655">
                <a:moveTo>
                  <a:pt x="0" y="0"/>
                </a:moveTo>
                <a:lnTo>
                  <a:pt x="2573697" y="0"/>
                </a:lnTo>
                <a:lnTo>
                  <a:pt x="2573697" y="3207655"/>
                </a:lnTo>
                <a:lnTo>
                  <a:pt x="0" y="3207655"/>
                </a:lnTo>
                <a:close/>
              </a:path>
            </a:pathLst>
          </a:cu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206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그림 18" descr="의류, 사람, 배우기, 실내이(가) 표시된 사진&#10;&#10;자동 생성된 설명">
            <a:extLst>
              <a:ext uri="{FF2B5EF4-FFF2-40B4-BE49-F238E27FC236}">
                <a16:creationId xmlns:a16="http://schemas.microsoft.com/office/drawing/2014/main" id="{DB1D6583-DB16-59E9-8841-9F75C0C1613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604493" y="2032000"/>
            <a:ext cx="2573697" cy="3207655"/>
          </a:xfrm>
          <a:custGeom>
            <a:avLst/>
            <a:gdLst>
              <a:gd name="connsiteX0" fmla="*/ 0 w 2573697"/>
              <a:gd name="connsiteY0" fmla="*/ 0 h 3207655"/>
              <a:gd name="connsiteX1" fmla="*/ 2573697 w 2573697"/>
              <a:gd name="connsiteY1" fmla="*/ 0 h 3207655"/>
              <a:gd name="connsiteX2" fmla="*/ 2573697 w 2573697"/>
              <a:gd name="connsiteY2" fmla="*/ 3207655 h 3207655"/>
              <a:gd name="connsiteX3" fmla="*/ 0 w 2573697"/>
              <a:gd name="connsiteY3" fmla="*/ 3207655 h 320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3697" h="3207655">
                <a:moveTo>
                  <a:pt x="0" y="0"/>
                </a:moveTo>
                <a:lnTo>
                  <a:pt x="2573697" y="0"/>
                </a:lnTo>
                <a:lnTo>
                  <a:pt x="2573697" y="3207655"/>
                </a:lnTo>
                <a:lnTo>
                  <a:pt x="0" y="3207655"/>
                </a:lnTo>
                <a:close/>
              </a:path>
            </a:pathLst>
          </a:custGeom>
        </p:spPr>
      </p:pic>
      <p:sp>
        <p:nvSpPr>
          <p:cNvPr id="29" name="직사각형 28">
            <a:extLst>
              <a:ext uri="{FF2B5EF4-FFF2-40B4-BE49-F238E27FC236}">
                <a16:creationId xmlns:a16="http://schemas.microsoft.com/office/drawing/2014/main" id="{8F76E7BC-9969-7C8A-7056-98AE7BEAEDFC}"/>
              </a:ext>
            </a:extLst>
          </p:cNvPr>
          <p:cNvSpPr/>
          <p:nvPr/>
        </p:nvSpPr>
        <p:spPr>
          <a:xfrm>
            <a:off x="1604493" y="4876800"/>
            <a:ext cx="2299850" cy="71119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B9CEF5A6-39BD-7575-3F80-E2AF66010CC9}"/>
              </a:ext>
            </a:extLst>
          </p:cNvPr>
          <p:cNvSpPr/>
          <p:nvPr/>
        </p:nvSpPr>
        <p:spPr>
          <a:xfrm>
            <a:off x="4802388" y="4876800"/>
            <a:ext cx="2299850" cy="71119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44517290-4D5E-EEAB-257C-B8A6B898DA12}"/>
              </a:ext>
            </a:extLst>
          </p:cNvPr>
          <p:cNvSpPr/>
          <p:nvPr/>
        </p:nvSpPr>
        <p:spPr>
          <a:xfrm>
            <a:off x="8013805" y="4876800"/>
            <a:ext cx="2299850" cy="71119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E8C032F-F5C0-80FB-9123-58C5F8E68E4F}"/>
              </a:ext>
            </a:extLst>
          </p:cNvPr>
          <p:cNvSpPr txBox="1"/>
          <p:nvPr/>
        </p:nvSpPr>
        <p:spPr>
          <a:xfrm>
            <a:off x="1853167" y="5085766"/>
            <a:ext cx="1078821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4BBC016-1B43-973E-04FB-E404673D9DB6}"/>
              </a:ext>
            </a:extLst>
          </p:cNvPr>
          <p:cNvSpPr txBox="1"/>
          <p:nvPr/>
        </p:nvSpPr>
        <p:spPr>
          <a:xfrm>
            <a:off x="5058424" y="5085766"/>
            <a:ext cx="1078821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9012F36-195E-9E41-459C-4CB2A5BB1060}"/>
              </a:ext>
            </a:extLst>
          </p:cNvPr>
          <p:cNvSpPr txBox="1"/>
          <p:nvPr/>
        </p:nvSpPr>
        <p:spPr>
          <a:xfrm>
            <a:off x="8294413" y="5088159"/>
            <a:ext cx="1078821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5" name="직각 삼각형 34">
            <a:extLst>
              <a:ext uri="{FF2B5EF4-FFF2-40B4-BE49-F238E27FC236}">
                <a16:creationId xmlns:a16="http://schemas.microsoft.com/office/drawing/2014/main" id="{2560051B-D3BA-2CEC-2A9B-07A3C86A391C}"/>
              </a:ext>
            </a:extLst>
          </p:cNvPr>
          <p:cNvSpPr/>
          <p:nvPr/>
        </p:nvSpPr>
        <p:spPr>
          <a:xfrm rot="16200000">
            <a:off x="3631968" y="5314558"/>
            <a:ext cx="272375" cy="272375"/>
          </a:xfrm>
          <a:prstGeom prst="rtTriangl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직각 삼각형 35">
            <a:extLst>
              <a:ext uri="{FF2B5EF4-FFF2-40B4-BE49-F238E27FC236}">
                <a16:creationId xmlns:a16="http://schemas.microsoft.com/office/drawing/2014/main" id="{7F170EA1-06EC-464A-024C-5942F5BA16F1}"/>
              </a:ext>
            </a:extLst>
          </p:cNvPr>
          <p:cNvSpPr/>
          <p:nvPr/>
        </p:nvSpPr>
        <p:spPr>
          <a:xfrm rot="16200000">
            <a:off x="6829863" y="5314558"/>
            <a:ext cx="272375" cy="272375"/>
          </a:xfrm>
          <a:prstGeom prst="rtTriangl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각 삼각형 36">
            <a:extLst>
              <a:ext uri="{FF2B5EF4-FFF2-40B4-BE49-F238E27FC236}">
                <a16:creationId xmlns:a16="http://schemas.microsoft.com/office/drawing/2014/main" id="{36D6BC5A-A0B0-CCA3-CA96-2A886BB2F3D9}"/>
              </a:ext>
            </a:extLst>
          </p:cNvPr>
          <p:cNvSpPr/>
          <p:nvPr/>
        </p:nvSpPr>
        <p:spPr>
          <a:xfrm rot="16200000">
            <a:off x="10041280" y="5314558"/>
            <a:ext cx="272375" cy="272375"/>
          </a:xfrm>
          <a:prstGeom prst="rtTriangl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직각 삼각형 37">
            <a:extLst>
              <a:ext uri="{FF2B5EF4-FFF2-40B4-BE49-F238E27FC236}">
                <a16:creationId xmlns:a16="http://schemas.microsoft.com/office/drawing/2014/main" id="{0B8CE02D-57DE-D698-B482-6C1193103540}"/>
              </a:ext>
            </a:extLst>
          </p:cNvPr>
          <p:cNvSpPr/>
          <p:nvPr/>
        </p:nvSpPr>
        <p:spPr>
          <a:xfrm rot="10800000">
            <a:off x="3847622" y="2030940"/>
            <a:ext cx="330563" cy="330563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직각 삼각형 38">
            <a:extLst>
              <a:ext uri="{FF2B5EF4-FFF2-40B4-BE49-F238E27FC236}">
                <a16:creationId xmlns:a16="http://schemas.microsoft.com/office/drawing/2014/main" id="{83233CA0-FE1B-BB50-CABD-2BEEA7811B4F}"/>
              </a:ext>
            </a:extLst>
          </p:cNvPr>
          <p:cNvSpPr/>
          <p:nvPr/>
        </p:nvSpPr>
        <p:spPr>
          <a:xfrm rot="10800000">
            <a:off x="7052283" y="2030940"/>
            <a:ext cx="330563" cy="330563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직각 삼각형 39">
            <a:extLst>
              <a:ext uri="{FF2B5EF4-FFF2-40B4-BE49-F238E27FC236}">
                <a16:creationId xmlns:a16="http://schemas.microsoft.com/office/drawing/2014/main" id="{FF822602-1120-EB49-6B1A-AA6C54EDEFB5}"/>
              </a:ext>
            </a:extLst>
          </p:cNvPr>
          <p:cNvSpPr/>
          <p:nvPr/>
        </p:nvSpPr>
        <p:spPr>
          <a:xfrm rot="10800000">
            <a:off x="10256944" y="2030940"/>
            <a:ext cx="330563" cy="330563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2" name="그래픽 41" descr="왼쪽 화살표가 있는 원 단색으로 채워진">
            <a:extLst>
              <a:ext uri="{FF2B5EF4-FFF2-40B4-BE49-F238E27FC236}">
                <a16:creationId xmlns:a16="http://schemas.microsoft.com/office/drawing/2014/main" id="{5F07A2ED-3399-5AB0-681B-DA9B95F2E0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0800000">
            <a:off x="4261689" y="3542904"/>
            <a:ext cx="457200" cy="457200"/>
          </a:xfrm>
          <a:prstGeom prst="rect">
            <a:avLst/>
          </a:prstGeom>
        </p:spPr>
      </p:pic>
      <p:pic>
        <p:nvPicPr>
          <p:cNvPr id="43" name="그래픽 42" descr="왼쪽 화살표가 있는 원 단색으로 채워진">
            <a:extLst>
              <a:ext uri="{FF2B5EF4-FFF2-40B4-BE49-F238E27FC236}">
                <a16:creationId xmlns:a16="http://schemas.microsoft.com/office/drawing/2014/main" id="{1B8DF701-999D-B7F6-1186-E891F8C484B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0800000">
            <a:off x="7469725" y="3542904"/>
            <a:ext cx="4572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704200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207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1" name="차트 10">
            <a:extLst>
              <a:ext uri="{FF2B5EF4-FFF2-40B4-BE49-F238E27FC236}">
                <a16:creationId xmlns:a16="http://schemas.microsoft.com/office/drawing/2014/main" id="{5DEF356F-C94D-6FC6-F608-A3B5898BD6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7561256"/>
              </p:ext>
            </p:extLst>
          </p:nvPr>
        </p:nvGraphicFramePr>
        <p:xfrm>
          <a:off x="5516356" y="1616527"/>
          <a:ext cx="5205334" cy="43240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직사각형 12">
            <a:extLst>
              <a:ext uri="{FF2B5EF4-FFF2-40B4-BE49-F238E27FC236}">
                <a16:creationId xmlns:a16="http://schemas.microsoft.com/office/drawing/2014/main" id="{E8712D7C-DE84-D479-F097-C6A8E13E99F9}"/>
              </a:ext>
            </a:extLst>
          </p:cNvPr>
          <p:cNvSpPr/>
          <p:nvPr/>
        </p:nvSpPr>
        <p:spPr>
          <a:xfrm>
            <a:off x="1127123" y="1967371"/>
            <a:ext cx="3691618" cy="111566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90AB19AB-9215-F182-D3B4-BBB2904A9996}"/>
              </a:ext>
            </a:extLst>
          </p:cNvPr>
          <p:cNvSpPr/>
          <p:nvPr/>
        </p:nvSpPr>
        <p:spPr>
          <a:xfrm>
            <a:off x="1127125" y="3202614"/>
            <a:ext cx="3691618" cy="1115668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accent3"/>
            </a:solidFill>
          </a:ln>
          <a:effectLst>
            <a:outerShdw blurRad="292100" dist="114300" dir="5400000" algn="t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0B93E8AF-B634-4FF8-C742-C0855D261D19}"/>
              </a:ext>
            </a:extLst>
          </p:cNvPr>
          <p:cNvSpPr/>
          <p:nvPr/>
        </p:nvSpPr>
        <p:spPr>
          <a:xfrm>
            <a:off x="1127125" y="4485369"/>
            <a:ext cx="3691618" cy="111566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AC6C2AD-21EE-647D-7768-5B21F05E0A0B}"/>
              </a:ext>
            </a:extLst>
          </p:cNvPr>
          <p:cNvSpPr txBox="1"/>
          <p:nvPr/>
        </p:nvSpPr>
        <p:spPr>
          <a:xfrm>
            <a:off x="2500847" y="2243032"/>
            <a:ext cx="982641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100,000 +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6E750B-1612-974A-EAD5-1F1956CDB6F1}"/>
              </a:ext>
            </a:extLst>
          </p:cNvPr>
          <p:cNvSpPr txBox="1"/>
          <p:nvPr/>
        </p:nvSpPr>
        <p:spPr>
          <a:xfrm>
            <a:off x="1470310" y="2584688"/>
            <a:ext cx="3005244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</a:t>
            </a:r>
            <a:r>
              <a:rPr lang="ko-KR" altLang="en-US" err="1">
                <a:solidFill>
                  <a:schemeClr val="accent2"/>
                </a:solidFill>
              </a:rPr>
              <a:t>피피티입니다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7236912-4B87-5AB1-8E5E-3A6BE14FA7FF}"/>
              </a:ext>
            </a:extLst>
          </p:cNvPr>
          <p:cNvSpPr txBox="1"/>
          <p:nvPr/>
        </p:nvSpPr>
        <p:spPr>
          <a:xfrm>
            <a:off x="2617865" y="3478275"/>
            <a:ext cx="710131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+200%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E3CF748-7231-91F9-730F-CC567370F35E}"/>
              </a:ext>
            </a:extLst>
          </p:cNvPr>
          <p:cNvSpPr txBox="1"/>
          <p:nvPr/>
        </p:nvSpPr>
        <p:spPr>
          <a:xfrm>
            <a:off x="1470310" y="3819931"/>
            <a:ext cx="3005244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  <a:r>
              <a:rPr lang="ko-KR" altLang="en-US">
                <a:solidFill>
                  <a:schemeClr val="bg1"/>
                </a:solidFill>
              </a:rPr>
              <a:t>저는 </a:t>
            </a:r>
            <a:r>
              <a:rPr lang="en-US" altLang="ko-KR">
                <a:solidFill>
                  <a:schemeClr val="bg1"/>
                </a:solidFill>
              </a:rPr>
              <a:t>SNS</a:t>
            </a:r>
            <a:r>
              <a:rPr lang="ko-KR" altLang="en-US">
                <a:solidFill>
                  <a:schemeClr val="bg1"/>
                </a:solidFill>
              </a:rPr>
              <a:t>에서</a:t>
            </a:r>
            <a:endParaRPr lang="en-US" altLang="ko-KR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BF1ACB2-2D6F-71DF-BD55-AC2FD53D9607}"/>
              </a:ext>
            </a:extLst>
          </p:cNvPr>
          <p:cNvSpPr txBox="1"/>
          <p:nvPr/>
        </p:nvSpPr>
        <p:spPr>
          <a:xfrm>
            <a:off x="2500847" y="476103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B38718B-5ECA-4731-8C4D-5E3529E93E98}"/>
              </a:ext>
            </a:extLst>
          </p:cNvPr>
          <p:cNvSpPr txBox="1"/>
          <p:nvPr/>
        </p:nvSpPr>
        <p:spPr>
          <a:xfrm>
            <a:off x="1470310" y="5102686"/>
            <a:ext cx="3005244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</a:t>
            </a:r>
            <a:r>
              <a:rPr lang="ko-KR" altLang="en-US" err="1">
                <a:solidFill>
                  <a:schemeClr val="accent2"/>
                </a:solidFill>
              </a:rPr>
              <a:t>피피티입니다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</a:t>
            </a:r>
            <a:endParaRPr lang="en-US" altLang="ko-KR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6422296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개체 틀 2" descr="테이블웨어, 실내, 화이트, 디자인이(가) 표시된 사진&#10;&#10;자동 생성된 설명">
            <a:extLst>
              <a:ext uri="{FF2B5EF4-FFF2-40B4-BE49-F238E27FC236}">
                <a16:creationId xmlns:a16="http://schemas.microsoft.com/office/drawing/2014/main" id="{C577ED08-9749-7AA9-F400-295AF2E05A6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115" r="1115"/>
          <a:stretch/>
        </p:blipFill>
        <p:spPr>
          <a:xfrm>
            <a:off x="9001125" y="1506890"/>
            <a:ext cx="1970088" cy="4205288"/>
          </a:xfrm>
          <a:prstGeom prst="roundRect">
            <a:avLst/>
          </a:prstGeom>
        </p:spPr>
      </p:pic>
      <p:pic>
        <p:nvPicPr>
          <p:cNvPr id="40" name="Google Shape;859;p43">
            <a:extLst>
              <a:ext uri="{FF2B5EF4-FFF2-40B4-BE49-F238E27FC236}">
                <a16:creationId xmlns:a16="http://schemas.microsoft.com/office/drawing/2014/main" id="{AC45484F-A0FD-CED1-BF54-E0E8CD0B6C83}"/>
              </a:ext>
            </a:extLst>
          </p:cNvPr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897658" y="1453765"/>
            <a:ext cx="2167217" cy="4374153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타원 48">
            <a:extLst>
              <a:ext uri="{FF2B5EF4-FFF2-40B4-BE49-F238E27FC236}">
                <a16:creationId xmlns:a16="http://schemas.microsoft.com/office/drawing/2014/main" id="{56802EFC-52AB-CB70-2422-FA61B52955CD}"/>
              </a:ext>
            </a:extLst>
          </p:cNvPr>
          <p:cNvSpPr/>
          <p:nvPr/>
        </p:nvSpPr>
        <p:spPr>
          <a:xfrm>
            <a:off x="7963162" y="1220640"/>
            <a:ext cx="1668055" cy="1668055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208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타원 8">
            <a:extLst>
              <a:ext uri="{FF2B5EF4-FFF2-40B4-BE49-F238E27FC236}">
                <a16:creationId xmlns:a16="http://schemas.microsoft.com/office/drawing/2014/main" id="{083845A1-0F10-97ED-59B7-538A8CAB0C9D}"/>
              </a:ext>
            </a:extLst>
          </p:cNvPr>
          <p:cNvSpPr/>
          <p:nvPr/>
        </p:nvSpPr>
        <p:spPr>
          <a:xfrm>
            <a:off x="1127125" y="3640842"/>
            <a:ext cx="685799" cy="685799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9" name="그래픽 28" descr="댓글 좋아요 단색으로 채워진">
            <a:extLst>
              <a:ext uri="{FF2B5EF4-FFF2-40B4-BE49-F238E27FC236}">
                <a16:creationId xmlns:a16="http://schemas.microsoft.com/office/drawing/2014/main" id="{2777CFB3-D9AF-B43D-63D5-A334892DF0E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396785" y="3768525"/>
            <a:ext cx="664834" cy="664834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0FEEE7DA-AA74-66BE-85C2-29EDE1159FAA}"/>
              </a:ext>
            </a:extLst>
          </p:cNvPr>
          <p:cNvSpPr txBox="1"/>
          <p:nvPr/>
        </p:nvSpPr>
        <p:spPr>
          <a:xfrm>
            <a:off x="1127125" y="462394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키워드 입력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ADDADF1-A998-BA9A-B9B1-AB2AE50345F4}"/>
              </a:ext>
            </a:extLst>
          </p:cNvPr>
          <p:cNvSpPr txBox="1"/>
          <p:nvPr/>
        </p:nvSpPr>
        <p:spPr>
          <a:xfrm>
            <a:off x="1127125" y="4934539"/>
            <a:ext cx="208597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E7C568FB-64CB-2272-0798-EB7A39E4FF46}"/>
              </a:ext>
            </a:extLst>
          </p:cNvPr>
          <p:cNvSpPr/>
          <p:nvPr/>
        </p:nvSpPr>
        <p:spPr>
          <a:xfrm>
            <a:off x="3569214" y="3640842"/>
            <a:ext cx="685799" cy="685799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5" name="그래픽 24" descr="Chat bubble 단색으로 채워진">
            <a:extLst>
              <a:ext uri="{FF2B5EF4-FFF2-40B4-BE49-F238E27FC236}">
                <a16:creationId xmlns:a16="http://schemas.microsoft.com/office/drawing/2014/main" id="{ABAF998E-964D-06A2-A282-AC2CE2ACFB4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838874" y="3768525"/>
            <a:ext cx="664834" cy="664834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EDCD3BBE-2AA4-9254-CF18-665A782B8F65}"/>
              </a:ext>
            </a:extLst>
          </p:cNvPr>
          <p:cNvSpPr txBox="1"/>
          <p:nvPr/>
        </p:nvSpPr>
        <p:spPr>
          <a:xfrm>
            <a:off x="3569214" y="462394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키워드 입력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21D04B0-4F47-3E08-1636-8AA156367C2C}"/>
              </a:ext>
            </a:extLst>
          </p:cNvPr>
          <p:cNvSpPr txBox="1"/>
          <p:nvPr/>
        </p:nvSpPr>
        <p:spPr>
          <a:xfrm>
            <a:off x="3569214" y="4934539"/>
            <a:ext cx="208597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7307F512-8AA9-D9D4-183E-655D3243B19C}"/>
              </a:ext>
            </a:extLst>
          </p:cNvPr>
          <p:cNvSpPr/>
          <p:nvPr/>
        </p:nvSpPr>
        <p:spPr>
          <a:xfrm>
            <a:off x="6011303" y="3640842"/>
            <a:ext cx="685799" cy="685799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1" name="그래픽 30" descr="사원증 단색으로 채워진">
            <a:extLst>
              <a:ext uri="{FF2B5EF4-FFF2-40B4-BE49-F238E27FC236}">
                <a16:creationId xmlns:a16="http://schemas.microsoft.com/office/drawing/2014/main" id="{51E852F3-9B6D-9CC9-90F0-EA850644362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280963" y="3695285"/>
            <a:ext cx="664834" cy="664834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03AC5980-E900-0417-2F57-654205590DE7}"/>
              </a:ext>
            </a:extLst>
          </p:cNvPr>
          <p:cNvSpPr txBox="1"/>
          <p:nvPr/>
        </p:nvSpPr>
        <p:spPr>
          <a:xfrm>
            <a:off x="6011303" y="462394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키워드 입력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775F0A3-7023-D6E2-F9ED-BC0270A802FE}"/>
              </a:ext>
            </a:extLst>
          </p:cNvPr>
          <p:cNvSpPr txBox="1"/>
          <p:nvPr/>
        </p:nvSpPr>
        <p:spPr>
          <a:xfrm>
            <a:off x="6011303" y="4934539"/>
            <a:ext cx="208597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D517C833-DF6C-95F1-CF4B-2640F1D5F057}"/>
              </a:ext>
            </a:extLst>
          </p:cNvPr>
          <p:cNvSpPr/>
          <p:nvPr/>
        </p:nvSpPr>
        <p:spPr>
          <a:xfrm>
            <a:off x="11151956" y="4622967"/>
            <a:ext cx="531669" cy="531669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2B067251-61FE-0E99-309C-4C9CC38D85A1}"/>
              </a:ext>
            </a:extLst>
          </p:cNvPr>
          <p:cNvSpPr/>
          <p:nvPr/>
        </p:nvSpPr>
        <p:spPr>
          <a:xfrm>
            <a:off x="10637789" y="4840468"/>
            <a:ext cx="871710" cy="871710"/>
          </a:xfrm>
          <a:prstGeom prst="ellipse">
            <a:avLst/>
          </a:prstGeom>
          <a:noFill/>
          <a:ln w="1905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30529024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209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차트 13">
            <a:extLst>
              <a:ext uri="{FF2B5EF4-FFF2-40B4-BE49-F238E27FC236}">
                <a16:creationId xmlns:a16="http://schemas.microsoft.com/office/drawing/2014/main" id="{7715A082-2712-137C-8BF7-614677898D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6905518"/>
              </p:ext>
            </p:extLst>
          </p:nvPr>
        </p:nvGraphicFramePr>
        <p:xfrm>
          <a:off x="1085443" y="2676160"/>
          <a:ext cx="6153557" cy="3264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직사각형 14">
            <a:extLst>
              <a:ext uri="{FF2B5EF4-FFF2-40B4-BE49-F238E27FC236}">
                <a16:creationId xmlns:a16="http://schemas.microsoft.com/office/drawing/2014/main" id="{44071DD4-6D60-1D99-FD9D-4C4B55329C9E}"/>
              </a:ext>
            </a:extLst>
          </p:cNvPr>
          <p:cNvSpPr/>
          <p:nvPr/>
        </p:nvSpPr>
        <p:spPr>
          <a:xfrm>
            <a:off x="8060631" y="2896866"/>
            <a:ext cx="1309488" cy="130948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F219933B-68B0-7D23-AEF9-D9AD63E1A8A2}"/>
              </a:ext>
            </a:extLst>
          </p:cNvPr>
          <p:cNvSpPr/>
          <p:nvPr/>
        </p:nvSpPr>
        <p:spPr>
          <a:xfrm>
            <a:off x="9508431" y="2896866"/>
            <a:ext cx="1309488" cy="13094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B9C2C98-2117-82E5-653D-E935EBA04BCB}"/>
              </a:ext>
            </a:extLst>
          </p:cNvPr>
          <p:cNvSpPr/>
          <p:nvPr/>
        </p:nvSpPr>
        <p:spPr>
          <a:xfrm>
            <a:off x="8060631" y="4354712"/>
            <a:ext cx="1309488" cy="13094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277573A5-C53B-FD98-0F81-75B32447012A}"/>
              </a:ext>
            </a:extLst>
          </p:cNvPr>
          <p:cNvSpPr/>
          <p:nvPr/>
        </p:nvSpPr>
        <p:spPr>
          <a:xfrm>
            <a:off x="9508431" y="4354712"/>
            <a:ext cx="1309488" cy="130948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28C726D-6DC2-379C-E236-1DBBDB02288E}"/>
              </a:ext>
            </a:extLst>
          </p:cNvPr>
          <p:cNvSpPr txBox="1"/>
          <p:nvPr/>
        </p:nvSpPr>
        <p:spPr>
          <a:xfrm>
            <a:off x="1127125" y="1871385"/>
            <a:ext cx="3542899" cy="3711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latinLnBrk="1">
              <a:lnSpc>
                <a:spcPct val="130000"/>
              </a:lnSpc>
            </a:pPr>
            <a:r>
              <a:rPr lang="ko-KR" altLang="en-US" sz="2000" spc="-100"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안녕하세요</a:t>
            </a:r>
            <a:r>
              <a:rPr lang="en-US" altLang="ko-KR" sz="2000" spc="-100"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, </a:t>
            </a:r>
            <a:r>
              <a:rPr lang="ko-KR" altLang="en-US" sz="2000" spc="-100"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미스터 </a:t>
            </a:r>
            <a:r>
              <a:rPr lang="ko-KR" altLang="en-US" sz="2000" spc="-100" err="1"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피피티입니다</a:t>
            </a:r>
            <a:r>
              <a:rPr lang="en-US" altLang="ko-KR" sz="2000" spc="-100"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 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5702F91-1A44-ACE0-0E35-8C506ECA9184}"/>
              </a:ext>
            </a:extLst>
          </p:cNvPr>
          <p:cNvSpPr txBox="1"/>
          <p:nvPr/>
        </p:nvSpPr>
        <p:spPr>
          <a:xfrm>
            <a:off x="8243290" y="3182779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F30755B-7153-1528-D18A-B9F1FE77897A}"/>
              </a:ext>
            </a:extLst>
          </p:cNvPr>
          <p:cNvSpPr txBox="1"/>
          <p:nvPr/>
        </p:nvSpPr>
        <p:spPr>
          <a:xfrm>
            <a:off x="8151959" y="3464437"/>
            <a:ext cx="1126829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60%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42658F5-1FC1-F6A2-ECC6-E9BCF5719FA0}"/>
              </a:ext>
            </a:extLst>
          </p:cNvPr>
          <p:cNvSpPr txBox="1"/>
          <p:nvPr/>
        </p:nvSpPr>
        <p:spPr>
          <a:xfrm>
            <a:off x="9681566" y="4605501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2765CDD-73FF-B1BF-C443-6E93CD245585}"/>
              </a:ext>
            </a:extLst>
          </p:cNvPr>
          <p:cNvSpPr txBox="1"/>
          <p:nvPr/>
        </p:nvSpPr>
        <p:spPr>
          <a:xfrm>
            <a:off x="9590235" y="4887159"/>
            <a:ext cx="1126829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90+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356D712-FCFA-20CF-BD52-8BF5F73509D4}"/>
              </a:ext>
            </a:extLst>
          </p:cNvPr>
          <p:cNvSpPr txBox="1"/>
          <p:nvPr/>
        </p:nvSpPr>
        <p:spPr>
          <a:xfrm>
            <a:off x="9681566" y="3182779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75F57AC-4A18-869E-B428-31021A1E457D}"/>
              </a:ext>
            </a:extLst>
          </p:cNvPr>
          <p:cNvSpPr txBox="1"/>
          <p:nvPr/>
        </p:nvSpPr>
        <p:spPr>
          <a:xfrm>
            <a:off x="9590235" y="3464437"/>
            <a:ext cx="1126829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100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pic>
        <p:nvPicPr>
          <p:cNvPr id="39" name="그래픽 38" descr="막대 그래프 상향 추세 단색으로 채워진">
            <a:extLst>
              <a:ext uri="{FF2B5EF4-FFF2-40B4-BE49-F238E27FC236}">
                <a16:creationId xmlns:a16="http://schemas.microsoft.com/office/drawing/2014/main" id="{8D158040-2884-9F8D-06B2-51D15C7F548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338505" y="4632588"/>
            <a:ext cx="753736" cy="7537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73599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3">
            <a:extLst>
              <a:ext uri="{FF2B5EF4-FFF2-40B4-BE49-F238E27FC236}">
                <a16:creationId xmlns:a16="http://schemas.microsoft.com/office/drawing/2014/main" id="{123B13C0-1FCC-4594-8B8C-3F85D918F9E0}"/>
              </a:ext>
            </a:extLst>
          </p:cNvPr>
          <p:cNvSpPr/>
          <p:nvPr/>
        </p:nvSpPr>
        <p:spPr>
          <a:xfrm>
            <a:off x="1258074" y="2152385"/>
            <a:ext cx="2956728" cy="3294561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40" name="Rectangle 8">
            <a:extLst>
              <a:ext uri="{FF2B5EF4-FFF2-40B4-BE49-F238E27FC236}">
                <a16:creationId xmlns:a16="http://schemas.microsoft.com/office/drawing/2014/main" id="{C86CE683-2491-457F-B543-DB09A28190D1}"/>
              </a:ext>
            </a:extLst>
          </p:cNvPr>
          <p:cNvSpPr/>
          <p:nvPr/>
        </p:nvSpPr>
        <p:spPr>
          <a:xfrm>
            <a:off x="4617145" y="2152385"/>
            <a:ext cx="2956728" cy="329456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6" name="Rectangle 13">
            <a:extLst>
              <a:ext uri="{FF2B5EF4-FFF2-40B4-BE49-F238E27FC236}">
                <a16:creationId xmlns:a16="http://schemas.microsoft.com/office/drawing/2014/main" id="{B6F80383-C941-456C-85CC-67DBA44D93A1}"/>
              </a:ext>
            </a:extLst>
          </p:cNvPr>
          <p:cNvSpPr/>
          <p:nvPr/>
        </p:nvSpPr>
        <p:spPr>
          <a:xfrm>
            <a:off x="7921664" y="2162702"/>
            <a:ext cx="2956728" cy="3294561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4" name="Oval 4">
            <a:extLst>
              <a:ext uri="{FF2B5EF4-FFF2-40B4-BE49-F238E27FC236}">
                <a16:creationId xmlns:a16="http://schemas.microsoft.com/office/drawing/2014/main" id="{9E246783-BD15-4CC8-8F5D-9FCE1B0BD0B3}"/>
              </a:ext>
            </a:extLst>
          </p:cNvPr>
          <p:cNvSpPr/>
          <p:nvPr/>
        </p:nvSpPr>
        <p:spPr>
          <a:xfrm>
            <a:off x="2171176" y="2499962"/>
            <a:ext cx="1130524" cy="11468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20000"/>
                  <a:lumOff val="8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B588BC6-D48E-454D-BE1E-E37F8E4258A4}"/>
              </a:ext>
            </a:extLst>
          </p:cNvPr>
          <p:cNvSpPr txBox="1"/>
          <p:nvPr/>
        </p:nvSpPr>
        <p:spPr>
          <a:xfrm>
            <a:off x="1902075" y="3897248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C3F50DE-CA33-4BD0-8A49-8C70D05070DB}"/>
              </a:ext>
            </a:extLst>
          </p:cNvPr>
          <p:cNvSpPr txBox="1"/>
          <p:nvPr/>
        </p:nvSpPr>
        <p:spPr>
          <a:xfrm>
            <a:off x="1674076" y="4373610"/>
            <a:ext cx="212472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디자인 관련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</a:t>
            </a:r>
          </a:p>
        </p:txBody>
      </p:sp>
      <p:pic>
        <p:nvPicPr>
          <p:cNvPr id="55" name="그래픽 54" descr="선반 위의 책 단색으로 채워진">
            <a:extLst>
              <a:ext uri="{FF2B5EF4-FFF2-40B4-BE49-F238E27FC236}">
                <a16:creationId xmlns:a16="http://schemas.microsoft.com/office/drawing/2014/main" id="{9D3426EF-916D-44A1-B332-D9C3884682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13890" y="2750850"/>
            <a:ext cx="645096" cy="645096"/>
          </a:xfrm>
          <a:prstGeom prst="rect">
            <a:avLst/>
          </a:prstGeom>
        </p:spPr>
      </p:pic>
      <p:sp>
        <p:nvSpPr>
          <p:cNvPr id="62" name="Oval 4">
            <a:extLst>
              <a:ext uri="{FF2B5EF4-FFF2-40B4-BE49-F238E27FC236}">
                <a16:creationId xmlns:a16="http://schemas.microsoft.com/office/drawing/2014/main" id="{97A8C331-0BA3-4E0D-8DC9-B14CF38507BF}"/>
              </a:ext>
            </a:extLst>
          </p:cNvPr>
          <p:cNvSpPr/>
          <p:nvPr/>
        </p:nvSpPr>
        <p:spPr>
          <a:xfrm>
            <a:off x="8834766" y="2499962"/>
            <a:ext cx="1130524" cy="11468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20000"/>
                  <a:lumOff val="8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765FD96D-1D75-4E84-B780-44BF48826D4B}"/>
              </a:ext>
            </a:extLst>
          </p:cNvPr>
          <p:cNvSpPr txBox="1"/>
          <p:nvPr/>
        </p:nvSpPr>
        <p:spPr>
          <a:xfrm>
            <a:off x="8565665" y="3897248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4E29ECF-AF00-4601-8BFD-8B0531ACE5E6}"/>
              </a:ext>
            </a:extLst>
          </p:cNvPr>
          <p:cNvSpPr txBox="1"/>
          <p:nvPr/>
        </p:nvSpPr>
        <p:spPr>
          <a:xfrm>
            <a:off x="8337666" y="4373610"/>
            <a:ext cx="212472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피피티 디자인 관련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</a:t>
            </a:r>
          </a:p>
        </p:txBody>
      </p:sp>
      <p:pic>
        <p:nvPicPr>
          <p:cNvPr id="69" name="그래픽 68">
            <a:extLst>
              <a:ext uri="{FF2B5EF4-FFF2-40B4-BE49-F238E27FC236}">
                <a16:creationId xmlns:a16="http://schemas.microsoft.com/office/drawing/2014/main" id="{E1DE4A65-63A8-425F-B6F8-7BB7FF1808A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9077480" y="2750850"/>
            <a:ext cx="645096" cy="645096"/>
          </a:xfrm>
          <a:prstGeom prst="rect">
            <a:avLst/>
          </a:prstGeom>
        </p:spPr>
      </p:pic>
      <p:sp>
        <p:nvSpPr>
          <p:cNvPr id="71" name="Oval 4">
            <a:extLst>
              <a:ext uri="{FF2B5EF4-FFF2-40B4-BE49-F238E27FC236}">
                <a16:creationId xmlns:a16="http://schemas.microsoft.com/office/drawing/2014/main" id="{967D0EAB-4C18-4D70-A98A-FCC7D48260BD}"/>
              </a:ext>
            </a:extLst>
          </p:cNvPr>
          <p:cNvSpPr/>
          <p:nvPr/>
        </p:nvSpPr>
        <p:spPr>
          <a:xfrm>
            <a:off x="5530247" y="2499962"/>
            <a:ext cx="1130524" cy="11468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510C217-C28A-4C1C-943A-19596402C6B4}"/>
              </a:ext>
            </a:extLst>
          </p:cNvPr>
          <p:cNvSpPr txBox="1"/>
          <p:nvPr/>
        </p:nvSpPr>
        <p:spPr>
          <a:xfrm>
            <a:off x="5261146" y="3897248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F1C0BA6-7436-4813-A5F3-6EA3C730FAAD}"/>
              </a:ext>
            </a:extLst>
          </p:cNvPr>
          <p:cNvSpPr txBox="1"/>
          <p:nvPr/>
        </p:nvSpPr>
        <p:spPr>
          <a:xfrm>
            <a:off x="5033147" y="4373610"/>
            <a:ext cx="212472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</a:p>
          <a:p>
            <a:pPr algn="ctr"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디자인 관련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</a:t>
            </a:r>
          </a:p>
        </p:txBody>
      </p:sp>
      <p:pic>
        <p:nvPicPr>
          <p:cNvPr id="74" name="그래픽 73">
            <a:extLst>
              <a:ext uri="{FF2B5EF4-FFF2-40B4-BE49-F238E27FC236}">
                <a16:creationId xmlns:a16="http://schemas.microsoft.com/office/drawing/2014/main" id="{06C38128-2417-4C5D-8EAB-8D1EFB50E42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5772961" y="2750850"/>
            <a:ext cx="645096" cy="645096"/>
          </a:xfrm>
          <a:prstGeom prst="rect">
            <a:avLst/>
          </a:prstGeom>
        </p:spPr>
      </p:pic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A038C6CF-CB0F-1884-0127-E55999435105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E7E8AAE8-0102-0D4B-BCA2-86F257FBA167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5D9428A-64E9-C7A5-DD4E-2D62AA15F6C8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86D9C41-43E0-519C-EC88-AF5F1F4A2C6C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26DB781D-C76D-AACF-50EC-F9DB1163F1E1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B8EF4D2-CD72-C76B-516E-BFA019E1473D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CBE45D3-1A76-8824-76CD-CAB449CAED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01463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210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371A5242-4D68-210F-05E7-A8A264DBB252}"/>
              </a:ext>
            </a:extLst>
          </p:cNvPr>
          <p:cNvSpPr/>
          <p:nvPr/>
        </p:nvSpPr>
        <p:spPr>
          <a:xfrm>
            <a:off x="6362697" y="2171534"/>
            <a:ext cx="2070010" cy="98516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14300" dist="50800" dir="5400000" sx="101000" sy="101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3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51CC7D13-584A-3BFD-15A0-D2E05E5E3735}"/>
              </a:ext>
            </a:extLst>
          </p:cNvPr>
          <p:cNvSpPr/>
          <p:nvPr/>
        </p:nvSpPr>
        <p:spPr>
          <a:xfrm>
            <a:off x="6362697" y="2171535"/>
            <a:ext cx="2070010" cy="1183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CC9515FA-AFC2-EEBC-683B-9B96B6AE6C0D}"/>
              </a:ext>
            </a:extLst>
          </p:cNvPr>
          <p:cNvSpPr/>
          <p:nvPr/>
        </p:nvSpPr>
        <p:spPr>
          <a:xfrm>
            <a:off x="8863916" y="2171534"/>
            <a:ext cx="2070010" cy="98516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14300" dist="50800" dir="5400000" sx="101000" sy="101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3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CB3CE02C-D520-D33C-397B-2661D119CC05}"/>
              </a:ext>
            </a:extLst>
          </p:cNvPr>
          <p:cNvSpPr/>
          <p:nvPr/>
        </p:nvSpPr>
        <p:spPr>
          <a:xfrm>
            <a:off x="8863916" y="2171535"/>
            <a:ext cx="2070010" cy="1183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975264EF-93E7-5689-8E97-56DB52A13F4D}"/>
              </a:ext>
            </a:extLst>
          </p:cNvPr>
          <p:cNvSpPr/>
          <p:nvPr/>
        </p:nvSpPr>
        <p:spPr>
          <a:xfrm>
            <a:off x="6362697" y="3559083"/>
            <a:ext cx="2070010" cy="98516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14300" dist="50800" dir="5400000" sx="101000" sy="101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3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E982B608-B0A0-FC99-20E7-3031266FAE69}"/>
              </a:ext>
            </a:extLst>
          </p:cNvPr>
          <p:cNvSpPr/>
          <p:nvPr/>
        </p:nvSpPr>
        <p:spPr>
          <a:xfrm>
            <a:off x="6362697" y="3559084"/>
            <a:ext cx="2070010" cy="1183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BE703295-3052-FD5B-64EE-C6AB6F232B4B}"/>
              </a:ext>
            </a:extLst>
          </p:cNvPr>
          <p:cNvSpPr/>
          <p:nvPr/>
        </p:nvSpPr>
        <p:spPr>
          <a:xfrm>
            <a:off x="8863916" y="3559083"/>
            <a:ext cx="2070010" cy="98516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14300" dist="50800" dir="5400000" sx="101000" sy="101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3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F4838844-5BBE-7407-8874-E643CE93F91D}"/>
              </a:ext>
            </a:extLst>
          </p:cNvPr>
          <p:cNvSpPr/>
          <p:nvPr/>
        </p:nvSpPr>
        <p:spPr>
          <a:xfrm>
            <a:off x="8863916" y="3559084"/>
            <a:ext cx="2070010" cy="1183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19670C8-DE6F-9E56-0748-8EF483B6A1E3}"/>
              </a:ext>
            </a:extLst>
          </p:cNvPr>
          <p:cNvSpPr txBox="1"/>
          <p:nvPr/>
        </p:nvSpPr>
        <p:spPr>
          <a:xfrm>
            <a:off x="7161550" y="260019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3" name="그래픽 2" descr="이사회실 단색으로 채워진">
            <a:extLst>
              <a:ext uri="{FF2B5EF4-FFF2-40B4-BE49-F238E27FC236}">
                <a16:creationId xmlns:a16="http://schemas.microsoft.com/office/drawing/2014/main" id="{69419B5B-90B0-5E46-873D-67EB0C737E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091926" y="2529167"/>
            <a:ext cx="397725" cy="397725"/>
          </a:xfrm>
          <a:prstGeom prst="rect">
            <a:avLst/>
          </a:prstGeom>
        </p:spPr>
      </p:pic>
      <p:pic>
        <p:nvPicPr>
          <p:cNvPr id="9" name="그래픽 8" descr="고객 리뷰 단색으로 채워진">
            <a:extLst>
              <a:ext uri="{FF2B5EF4-FFF2-40B4-BE49-F238E27FC236}">
                <a16:creationId xmlns:a16="http://schemas.microsoft.com/office/drawing/2014/main" id="{B4CD9ED1-40C2-A04E-FE6C-52C13C0995B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563261" y="2529167"/>
            <a:ext cx="397725" cy="397725"/>
          </a:xfrm>
          <a:prstGeom prst="rect">
            <a:avLst/>
          </a:prstGeom>
        </p:spPr>
      </p:pic>
      <p:pic>
        <p:nvPicPr>
          <p:cNvPr id="15" name="그래픽 14" descr="악수 단색으로 채워진">
            <a:extLst>
              <a:ext uri="{FF2B5EF4-FFF2-40B4-BE49-F238E27FC236}">
                <a16:creationId xmlns:a16="http://schemas.microsoft.com/office/drawing/2014/main" id="{76D5A97F-DBEF-E056-B7C2-5DE4AFBB0EF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563260" y="3914575"/>
            <a:ext cx="397725" cy="397725"/>
          </a:xfrm>
          <a:prstGeom prst="rect">
            <a:avLst/>
          </a:prstGeom>
        </p:spPr>
      </p:pic>
      <p:pic>
        <p:nvPicPr>
          <p:cNvPr id="18" name="그래픽 17" descr="연결 단색으로 채워진">
            <a:extLst>
              <a:ext uri="{FF2B5EF4-FFF2-40B4-BE49-F238E27FC236}">
                <a16:creationId xmlns:a16="http://schemas.microsoft.com/office/drawing/2014/main" id="{934B1A7E-38A1-33D8-8B7B-FA256B8C1DA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091925" y="3920408"/>
            <a:ext cx="397725" cy="397725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04FD5DB7-3BEB-9581-D227-6FA982EA8515}"/>
              </a:ext>
            </a:extLst>
          </p:cNvPr>
          <p:cNvSpPr txBox="1"/>
          <p:nvPr/>
        </p:nvSpPr>
        <p:spPr>
          <a:xfrm>
            <a:off x="9646603" y="260492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7B1FA07-6B64-C852-2DFC-CDA08F274AE0}"/>
              </a:ext>
            </a:extLst>
          </p:cNvPr>
          <p:cNvSpPr txBox="1"/>
          <p:nvPr/>
        </p:nvSpPr>
        <p:spPr>
          <a:xfrm>
            <a:off x="7161550" y="398321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296DECB-C3FB-6762-556D-F55976C854DE}"/>
              </a:ext>
            </a:extLst>
          </p:cNvPr>
          <p:cNvSpPr txBox="1"/>
          <p:nvPr/>
        </p:nvSpPr>
        <p:spPr>
          <a:xfrm>
            <a:off x="9646603" y="398321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26A0E58-AD91-AB36-340C-68309E6AAB26}"/>
              </a:ext>
            </a:extLst>
          </p:cNvPr>
          <p:cNvSpPr txBox="1"/>
          <p:nvPr/>
        </p:nvSpPr>
        <p:spPr>
          <a:xfrm>
            <a:off x="6362697" y="5031894"/>
            <a:ext cx="459999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14" name="그래픽 3">
            <a:extLst>
              <a:ext uri="{FF2B5EF4-FFF2-40B4-BE49-F238E27FC236}">
                <a16:creationId xmlns:a16="http://schemas.microsoft.com/office/drawing/2014/main" id="{D1F200EB-1B4E-E07A-6D1E-7670FEBAE312}"/>
              </a:ext>
            </a:extLst>
          </p:cNvPr>
          <p:cNvGrpSpPr/>
          <p:nvPr/>
        </p:nvGrpSpPr>
        <p:grpSpPr>
          <a:xfrm>
            <a:off x="1557172" y="1994618"/>
            <a:ext cx="3945990" cy="3846969"/>
            <a:chOff x="1415855" y="1994618"/>
            <a:chExt cx="3945990" cy="3846969"/>
          </a:xfrm>
        </p:grpSpPr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82E84CF4-134C-0414-3FB0-283B1D212F8F}"/>
                </a:ext>
              </a:extLst>
            </p:cNvPr>
            <p:cNvSpPr/>
            <p:nvPr/>
          </p:nvSpPr>
          <p:spPr>
            <a:xfrm flipV="1">
              <a:off x="2342329" y="2862146"/>
              <a:ext cx="639782" cy="686670"/>
            </a:xfrm>
            <a:custGeom>
              <a:avLst/>
              <a:gdLst>
                <a:gd name="connsiteX0" fmla="*/ 633266 w 639782"/>
                <a:gd name="connsiteY0" fmla="*/ 361820 h 686670"/>
                <a:gd name="connsiteX1" fmla="*/ 610810 w 639782"/>
                <a:gd name="connsiteY1" fmla="*/ 303648 h 686670"/>
                <a:gd name="connsiteX2" fmla="*/ 347208 w 639782"/>
                <a:gd name="connsiteY2" fmla="*/ -3610 h 686670"/>
                <a:gd name="connsiteX3" fmla="*/ 247424 w 639782"/>
                <a:gd name="connsiteY3" fmla="*/ 41827 h 686670"/>
                <a:gd name="connsiteX4" fmla="*/ 85684 w 639782"/>
                <a:gd name="connsiteY4" fmla="*/ 240677 h 686670"/>
                <a:gd name="connsiteX5" fmla="*/ -2565 w 639782"/>
                <a:gd name="connsiteY5" fmla="*/ 401396 h 686670"/>
                <a:gd name="connsiteX6" fmla="*/ 132142 w 639782"/>
                <a:gd name="connsiteY6" fmla="*/ 682946 h 686670"/>
                <a:gd name="connsiteX7" fmla="*/ 256481 w 639782"/>
                <a:gd name="connsiteY7" fmla="*/ 541660 h 686670"/>
                <a:gd name="connsiteX8" fmla="*/ 356417 w 639782"/>
                <a:gd name="connsiteY8" fmla="*/ 248312 h 686670"/>
                <a:gd name="connsiteX9" fmla="*/ 499746 w 639782"/>
                <a:gd name="connsiteY9" fmla="*/ 440295 h 686670"/>
                <a:gd name="connsiteX10" fmla="*/ 509611 w 639782"/>
                <a:gd name="connsiteY10" fmla="*/ 506592 h 686670"/>
                <a:gd name="connsiteX11" fmla="*/ 633266 w 639782"/>
                <a:gd name="connsiteY11" fmla="*/ 361820 h 68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9782" h="686670">
                  <a:moveTo>
                    <a:pt x="633266" y="361820"/>
                  </a:moveTo>
                  <a:cubicBezTo>
                    <a:pt x="633266" y="361820"/>
                    <a:pt x="625272" y="338501"/>
                    <a:pt x="610810" y="303648"/>
                  </a:cubicBezTo>
                  <a:cubicBezTo>
                    <a:pt x="567431" y="199093"/>
                    <a:pt x="465831" y="-9312"/>
                    <a:pt x="347208" y="-3610"/>
                  </a:cubicBezTo>
                  <a:cubicBezTo>
                    <a:pt x="314267" y="-2008"/>
                    <a:pt x="280442" y="15236"/>
                    <a:pt x="247424" y="41827"/>
                  </a:cubicBezTo>
                  <a:cubicBezTo>
                    <a:pt x="187443" y="90045"/>
                    <a:pt x="130244" y="169016"/>
                    <a:pt x="85684" y="240677"/>
                  </a:cubicBezTo>
                  <a:cubicBezTo>
                    <a:pt x="32496" y="326228"/>
                    <a:pt x="-2565" y="401396"/>
                    <a:pt x="-2565" y="401396"/>
                  </a:cubicBezTo>
                  <a:lnTo>
                    <a:pt x="132142" y="682946"/>
                  </a:lnTo>
                  <a:cubicBezTo>
                    <a:pt x="132142" y="682946"/>
                    <a:pt x="220101" y="626547"/>
                    <a:pt x="256481" y="541660"/>
                  </a:cubicBezTo>
                  <a:cubicBezTo>
                    <a:pt x="277811" y="491833"/>
                    <a:pt x="356417" y="248312"/>
                    <a:pt x="356417" y="248312"/>
                  </a:cubicBezTo>
                  <a:cubicBezTo>
                    <a:pt x="356417" y="248312"/>
                    <a:pt x="474163" y="386740"/>
                    <a:pt x="499746" y="440295"/>
                  </a:cubicBezTo>
                  <a:cubicBezTo>
                    <a:pt x="507236" y="455972"/>
                    <a:pt x="509611" y="506592"/>
                    <a:pt x="509611" y="506592"/>
                  </a:cubicBezTo>
                  <a:cubicBezTo>
                    <a:pt x="537058" y="529379"/>
                    <a:pt x="660720" y="384600"/>
                    <a:pt x="633266" y="361820"/>
                  </a:cubicBezTo>
                </a:path>
              </a:pathLst>
            </a:custGeom>
            <a:solidFill>
              <a:schemeClr val="accent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8CDDE3A0-0094-9472-5719-D156D278ED43}"/>
                </a:ext>
              </a:extLst>
            </p:cNvPr>
            <p:cNvSpPr/>
            <p:nvPr/>
          </p:nvSpPr>
          <p:spPr>
            <a:xfrm flipV="1">
              <a:off x="2334694" y="2852115"/>
              <a:ext cx="654317" cy="703606"/>
            </a:xfrm>
            <a:custGeom>
              <a:avLst/>
              <a:gdLst>
                <a:gd name="connsiteX0" fmla="*/ 640901 w 654317"/>
                <a:gd name="connsiteY0" fmla="*/ 368723 h 703606"/>
                <a:gd name="connsiteX1" fmla="*/ 634371 w 654317"/>
                <a:gd name="connsiteY1" fmla="*/ 370960 h 703606"/>
                <a:gd name="connsiteX2" fmla="*/ 632928 w 654317"/>
                <a:gd name="connsiteY2" fmla="*/ 366853 h 703606"/>
                <a:gd name="connsiteX3" fmla="*/ 612074 w 654317"/>
                <a:gd name="connsiteY3" fmla="*/ 313195 h 703606"/>
                <a:gd name="connsiteX4" fmla="*/ 511040 w 654317"/>
                <a:gd name="connsiteY4" fmla="*/ 122144 h 703606"/>
                <a:gd name="connsiteX5" fmla="*/ 438951 w 654317"/>
                <a:gd name="connsiteY5" fmla="*/ 42123 h 703606"/>
                <a:gd name="connsiteX6" fmla="*/ 359620 w 654317"/>
                <a:gd name="connsiteY6" fmla="*/ 10079 h 703606"/>
                <a:gd name="connsiteX7" fmla="*/ 355175 w 654317"/>
                <a:gd name="connsiteY7" fmla="*/ 10190 h 703606"/>
                <a:gd name="connsiteX8" fmla="*/ 355182 w 654317"/>
                <a:gd name="connsiteY8" fmla="*/ 10190 h 703606"/>
                <a:gd name="connsiteX9" fmla="*/ 259387 w 654317"/>
                <a:gd name="connsiteY9" fmla="*/ 54107 h 703606"/>
                <a:gd name="connsiteX10" fmla="*/ 99180 w 654317"/>
                <a:gd name="connsiteY10" fmla="*/ 251226 h 703606"/>
                <a:gd name="connsiteX11" fmla="*/ 35368 w 654317"/>
                <a:gd name="connsiteY11" fmla="*/ 363222 h 703606"/>
                <a:gd name="connsiteX12" fmla="*/ 17578 w 654317"/>
                <a:gd name="connsiteY12" fmla="*/ 398262 h 703606"/>
                <a:gd name="connsiteX13" fmla="*/ 12905 w 654317"/>
                <a:gd name="connsiteY13" fmla="*/ 407878 h 703606"/>
                <a:gd name="connsiteX14" fmla="*/ 11324 w 654317"/>
                <a:gd name="connsiteY14" fmla="*/ 411219 h 703606"/>
                <a:gd name="connsiteX15" fmla="*/ 5070 w 654317"/>
                <a:gd name="connsiteY15" fmla="*/ 408299 h 703606"/>
                <a:gd name="connsiteX16" fmla="*/ 11296 w 654317"/>
                <a:gd name="connsiteY16" fmla="*/ 405317 h 703606"/>
                <a:gd name="connsiteX17" fmla="*/ 146004 w 654317"/>
                <a:gd name="connsiteY17" fmla="*/ 686867 h 703606"/>
                <a:gd name="connsiteX18" fmla="*/ 139777 w 654317"/>
                <a:gd name="connsiteY18" fmla="*/ 689849 h 703606"/>
                <a:gd name="connsiteX19" fmla="*/ 136050 w 654317"/>
                <a:gd name="connsiteY19" fmla="*/ 684036 h 703606"/>
                <a:gd name="connsiteX20" fmla="*/ 136257 w 654317"/>
                <a:gd name="connsiteY20" fmla="*/ 683899 h 703606"/>
                <a:gd name="connsiteX21" fmla="*/ 186056 w 654317"/>
                <a:gd name="connsiteY21" fmla="*/ 643674 h 703606"/>
                <a:gd name="connsiteX22" fmla="*/ 257772 w 654317"/>
                <a:gd name="connsiteY22" fmla="*/ 545843 h 703606"/>
                <a:gd name="connsiteX23" fmla="*/ 282209 w 654317"/>
                <a:gd name="connsiteY23" fmla="*/ 479442 h 703606"/>
                <a:gd name="connsiteX24" fmla="*/ 331497 w 654317"/>
                <a:gd name="connsiteY24" fmla="*/ 332737 h 703606"/>
                <a:gd name="connsiteX25" fmla="*/ 350094 w 654317"/>
                <a:gd name="connsiteY25" fmla="*/ 275883 h 703606"/>
                <a:gd name="connsiteX26" fmla="*/ 357480 w 654317"/>
                <a:gd name="connsiteY26" fmla="*/ 253096 h 703606"/>
                <a:gd name="connsiteX27" fmla="*/ 361284 w 654317"/>
                <a:gd name="connsiteY27" fmla="*/ 241313 h 703606"/>
                <a:gd name="connsiteX28" fmla="*/ 369312 w 654317"/>
                <a:gd name="connsiteY28" fmla="*/ 250742 h 703606"/>
                <a:gd name="connsiteX29" fmla="*/ 431537 w 654317"/>
                <a:gd name="connsiteY29" fmla="*/ 326842 h 703606"/>
                <a:gd name="connsiteX30" fmla="*/ 479811 w 654317"/>
                <a:gd name="connsiteY30" fmla="*/ 390599 h 703606"/>
                <a:gd name="connsiteX31" fmla="*/ 513608 w 654317"/>
                <a:gd name="connsiteY31" fmla="*/ 444223 h 703606"/>
                <a:gd name="connsiteX32" fmla="*/ 518875 w 654317"/>
                <a:gd name="connsiteY32" fmla="*/ 462923 h 703606"/>
                <a:gd name="connsiteX33" fmla="*/ 524142 w 654317"/>
                <a:gd name="connsiteY33" fmla="*/ 513171 h 703606"/>
                <a:gd name="connsiteX34" fmla="*/ 517246 w 654317"/>
                <a:gd name="connsiteY34" fmla="*/ 513495 h 703606"/>
                <a:gd name="connsiteX35" fmla="*/ 521650 w 654317"/>
                <a:gd name="connsiteY35" fmla="*/ 508187 h 703606"/>
                <a:gd name="connsiteX36" fmla="*/ 524639 w 654317"/>
                <a:gd name="connsiteY36" fmla="*/ 509015 h 703606"/>
                <a:gd name="connsiteX37" fmla="*/ 536223 w 654317"/>
                <a:gd name="connsiteY37" fmla="*/ 505370 h 703606"/>
                <a:gd name="connsiteX38" fmla="*/ 567556 w 654317"/>
                <a:gd name="connsiteY38" fmla="*/ 481879 h 703606"/>
                <a:gd name="connsiteX39" fmla="*/ 616043 w 654317"/>
                <a:gd name="connsiteY39" fmla="*/ 425688 h 703606"/>
                <a:gd name="connsiteX40" fmla="*/ 632197 w 654317"/>
                <a:gd name="connsiteY40" fmla="*/ 398275 h 703606"/>
                <a:gd name="connsiteX41" fmla="*/ 637947 w 654317"/>
                <a:gd name="connsiteY41" fmla="*/ 378767 h 703606"/>
                <a:gd name="connsiteX42" fmla="*/ 637450 w 654317"/>
                <a:gd name="connsiteY42" fmla="*/ 375433 h 703606"/>
                <a:gd name="connsiteX43" fmla="*/ 636497 w 654317"/>
                <a:gd name="connsiteY43" fmla="*/ 374032 h 703606"/>
                <a:gd name="connsiteX44" fmla="*/ 634999 w 654317"/>
                <a:gd name="connsiteY44" fmla="*/ 372796 h 703606"/>
                <a:gd name="connsiteX45" fmla="*/ 634371 w 654317"/>
                <a:gd name="connsiteY45" fmla="*/ 370960 h 703606"/>
                <a:gd name="connsiteX46" fmla="*/ 640901 w 654317"/>
                <a:gd name="connsiteY46" fmla="*/ 368723 h 703606"/>
                <a:gd name="connsiteX47" fmla="*/ 645313 w 654317"/>
                <a:gd name="connsiteY47" fmla="*/ 363408 h 703606"/>
                <a:gd name="connsiteX48" fmla="*/ 650338 w 654317"/>
                <a:gd name="connsiteY48" fmla="*/ 370477 h 703606"/>
                <a:gd name="connsiteX49" fmla="*/ 651753 w 654317"/>
                <a:gd name="connsiteY49" fmla="*/ 378767 h 703606"/>
                <a:gd name="connsiteX50" fmla="*/ 647480 w 654317"/>
                <a:gd name="connsiteY50" fmla="*/ 397661 h 703606"/>
                <a:gd name="connsiteX51" fmla="*/ 625376 w 654317"/>
                <a:gd name="connsiteY51" fmla="*/ 436450 h 703606"/>
                <a:gd name="connsiteX52" fmla="*/ 574376 w 654317"/>
                <a:gd name="connsiteY52" fmla="*/ 494353 h 703606"/>
                <a:gd name="connsiteX53" fmla="*/ 548303 w 654317"/>
                <a:gd name="connsiteY53" fmla="*/ 514420 h 703606"/>
                <a:gd name="connsiteX54" fmla="*/ 524639 w 654317"/>
                <a:gd name="connsiteY54" fmla="*/ 522821 h 703606"/>
                <a:gd name="connsiteX55" fmla="*/ 512835 w 654317"/>
                <a:gd name="connsiteY55" fmla="*/ 518811 h 703606"/>
                <a:gd name="connsiteX56" fmla="*/ 510488 w 654317"/>
                <a:gd name="connsiteY56" fmla="*/ 516864 h 703606"/>
                <a:gd name="connsiteX57" fmla="*/ 510350 w 654317"/>
                <a:gd name="connsiteY57" fmla="*/ 513820 h 703606"/>
                <a:gd name="connsiteX58" fmla="*/ 510232 w 654317"/>
                <a:gd name="connsiteY58" fmla="*/ 511680 h 703606"/>
                <a:gd name="connsiteX59" fmla="*/ 507651 w 654317"/>
                <a:gd name="connsiteY59" fmla="*/ 481485 h 703606"/>
                <a:gd name="connsiteX60" fmla="*/ 504820 w 654317"/>
                <a:gd name="connsiteY60" fmla="*/ 462958 h 703606"/>
                <a:gd name="connsiteX61" fmla="*/ 501155 w 654317"/>
                <a:gd name="connsiteY61" fmla="*/ 450173 h 703606"/>
                <a:gd name="connsiteX62" fmla="*/ 468572 w 654317"/>
                <a:gd name="connsiteY62" fmla="*/ 398621 h 703606"/>
                <a:gd name="connsiteX63" fmla="*/ 397298 w 654317"/>
                <a:gd name="connsiteY63" fmla="*/ 306188 h 703606"/>
                <a:gd name="connsiteX64" fmla="*/ 369789 w 654317"/>
                <a:gd name="connsiteY64" fmla="*/ 272770 h 703606"/>
                <a:gd name="connsiteX65" fmla="*/ 361705 w 654317"/>
                <a:gd name="connsiteY65" fmla="*/ 263133 h 703606"/>
                <a:gd name="connsiteX66" fmla="*/ 358792 w 654317"/>
                <a:gd name="connsiteY66" fmla="*/ 259689 h 703606"/>
                <a:gd name="connsiteX67" fmla="*/ 364052 w 654317"/>
                <a:gd name="connsiteY67" fmla="*/ 255215 h 703606"/>
                <a:gd name="connsiteX68" fmla="*/ 370617 w 654317"/>
                <a:gd name="connsiteY68" fmla="*/ 257335 h 703606"/>
                <a:gd name="connsiteX69" fmla="*/ 328632 w 654317"/>
                <a:gd name="connsiteY69" fmla="*/ 385387 h 703606"/>
                <a:gd name="connsiteX70" fmla="*/ 295249 w 654317"/>
                <a:gd name="connsiteY70" fmla="*/ 483971 h 703606"/>
                <a:gd name="connsiteX71" fmla="*/ 270460 w 654317"/>
                <a:gd name="connsiteY71" fmla="*/ 551276 h 703606"/>
                <a:gd name="connsiteX72" fmla="*/ 193007 w 654317"/>
                <a:gd name="connsiteY72" fmla="*/ 656086 h 703606"/>
                <a:gd name="connsiteX73" fmla="*/ 143505 w 654317"/>
                <a:gd name="connsiteY73" fmla="*/ 695654 h 703606"/>
                <a:gd name="connsiteX74" fmla="*/ 136926 w 654317"/>
                <a:gd name="connsiteY74" fmla="*/ 699879 h 703606"/>
                <a:gd name="connsiteX75" fmla="*/ -2565 w 654317"/>
                <a:gd name="connsiteY75" fmla="*/ 408333 h 703606"/>
                <a:gd name="connsiteX76" fmla="*/ -1184 w 654317"/>
                <a:gd name="connsiteY76" fmla="*/ 405379 h 703606"/>
                <a:gd name="connsiteX77" fmla="*/ 87452 w 654317"/>
                <a:gd name="connsiteY77" fmla="*/ 243936 h 703606"/>
                <a:gd name="connsiteX78" fmla="*/ 250731 w 654317"/>
                <a:gd name="connsiteY78" fmla="*/ 43352 h 703606"/>
                <a:gd name="connsiteX79" fmla="*/ 354512 w 654317"/>
                <a:gd name="connsiteY79" fmla="*/ -3603 h 703606"/>
                <a:gd name="connsiteX80" fmla="*/ 354519 w 654317"/>
                <a:gd name="connsiteY80" fmla="*/ -3603 h 703606"/>
                <a:gd name="connsiteX81" fmla="*/ 359620 w 654317"/>
                <a:gd name="connsiteY81" fmla="*/ -3727 h 703606"/>
                <a:gd name="connsiteX82" fmla="*/ 447490 w 654317"/>
                <a:gd name="connsiteY82" fmla="*/ 31279 h 703606"/>
                <a:gd name="connsiteX83" fmla="*/ 554433 w 654317"/>
                <a:gd name="connsiteY83" fmla="*/ 164474 h 703606"/>
                <a:gd name="connsiteX84" fmla="*/ 624824 w 654317"/>
                <a:gd name="connsiteY84" fmla="*/ 307907 h 703606"/>
                <a:gd name="connsiteX85" fmla="*/ 647432 w 654317"/>
                <a:gd name="connsiteY85" fmla="*/ 366480 h 703606"/>
                <a:gd name="connsiteX86" fmla="*/ 640901 w 654317"/>
                <a:gd name="connsiteY86" fmla="*/ 368723 h 703606"/>
                <a:gd name="connsiteX87" fmla="*/ 645313 w 654317"/>
                <a:gd name="connsiteY87" fmla="*/ 363408 h 703606"/>
                <a:gd name="connsiteX88" fmla="*/ 640901 w 654317"/>
                <a:gd name="connsiteY88" fmla="*/ 368723 h 703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54317" h="703606">
                  <a:moveTo>
                    <a:pt x="640901" y="368723"/>
                  </a:moveTo>
                  <a:lnTo>
                    <a:pt x="634371" y="370960"/>
                  </a:lnTo>
                  <a:cubicBezTo>
                    <a:pt x="634371" y="370953"/>
                    <a:pt x="633895" y="369559"/>
                    <a:pt x="632928" y="366853"/>
                  </a:cubicBezTo>
                  <a:cubicBezTo>
                    <a:pt x="630036" y="358755"/>
                    <a:pt x="622864" y="339206"/>
                    <a:pt x="612074" y="313195"/>
                  </a:cubicBezTo>
                  <a:cubicBezTo>
                    <a:pt x="590792" y="261891"/>
                    <a:pt x="555344" y="185384"/>
                    <a:pt x="511040" y="122144"/>
                  </a:cubicBezTo>
                  <a:cubicBezTo>
                    <a:pt x="488909" y="90528"/>
                    <a:pt x="464555" y="62260"/>
                    <a:pt x="438951" y="42123"/>
                  </a:cubicBezTo>
                  <a:cubicBezTo>
                    <a:pt x="413313" y="21959"/>
                    <a:pt x="386681" y="10072"/>
                    <a:pt x="359620" y="10079"/>
                  </a:cubicBezTo>
                  <a:cubicBezTo>
                    <a:pt x="358143" y="10079"/>
                    <a:pt x="356659" y="10121"/>
                    <a:pt x="355175" y="10190"/>
                  </a:cubicBezTo>
                  <a:lnTo>
                    <a:pt x="355182" y="10190"/>
                  </a:lnTo>
                  <a:cubicBezTo>
                    <a:pt x="324463" y="11632"/>
                    <a:pt x="291763" y="28000"/>
                    <a:pt x="259387" y="54107"/>
                  </a:cubicBezTo>
                  <a:cubicBezTo>
                    <a:pt x="200538" y="101359"/>
                    <a:pt x="143505" y="179889"/>
                    <a:pt x="99180" y="251226"/>
                  </a:cubicBezTo>
                  <a:cubicBezTo>
                    <a:pt x="72707" y="293811"/>
                    <a:pt x="50720" y="333849"/>
                    <a:pt x="35368" y="363222"/>
                  </a:cubicBezTo>
                  <a:cubicBezTo>
                    <a:pt x="27691" y="377904"/>
                    <a:pt x="21672" y="389923"/>
                    <a:pt x="17578" y="398262"/>
                  </a:cubicBezTo>
                  <a:cubicBezTo>
                    <a:pt x="15528" y="402431"/>
                    <a:pt x="13961" y="405676"/>
                    <a:pt x="12905" y="407878"/>
                  </a:cubicBezTo>
                  <a:cubicBezTo>
                    <a:pt x="11856" y="410080"/>
                    <a:pt x="11324" y="411212"/>
                    <a:pt x="11324" y="411219"/>
                  </a:cubicBezTo>
                  <a:lnTo>
                    <a:pt x="5070" y="408299"/>
                  </a:lnTo>
                  <a:lnTo>
                    <a:pt x="11296" y="405317"/>
                  </a:lnTo>
                  <a:lnTo>
                    <a:pt x="146004" y="686867"/>
                  </a:lnTo>
                  <a:lnTo>
                    <a:pt x="139777" y="689849"/>
                  </a:lnTo>
                  <a:lnTo>
                    <a:pt x="136050" y="684036"/>
                  </a:lnTo>
                  <a:lnTo>
                    <a:pt x="136257" y="683899"/>
                  </a:lnTo>
                  <a:cubicBezTo>
                    <a:pt x="138617" y="682366"/>
                    <a:pt x="160521" y="667849"/>
                    <a:pt x="186056" y="643674"/>
                  </a:cubicBezTo>
                  <a:cubicBezTo>
                    <a:pt x="211611" y="619513"/>
                    <a:pt x="240728" y="585660"/>
                    <a:pt x="257772" y="545843"/>
                  </a:cubicBezTo>
                  <a:cubicBezTo>
                    <a:pt x="262935" y="533784"/>
                    <a:pt x="271868" y="509201"/>
                    <a:pt x="282209" y="479442"/>
                  </a:cubicBezTo>
                  <a:cubicBezTo>
                    <a:pt x="297741" y="434758"/>
                    <a:pt x="316559" y="378153"/>
                    <a:pt x="331497" y="332737"/>
                  </a:cubicBezTo>
                  <a:cubicBezTo>
                    <a:pt x="338966" y="310033"/>
                    <a:pt x="345462" y="290118"/>
                    <a:pt x="350094" y="275883"/>
                  </a:cubicBezTo>
                  <a:cubicBezTo>
                    <a:pt x="354719" y="261649"/>
                    <a:pt x="357473" y="253117"/>
                    <a:pt x="357480" y="253096"/>
                  </a:cubicBezTo>
                  <a:lnTo>
                    <a:pt x="361284" y="241313"/>
                  </a:lnTo>
                  <a:lnTo>
                    <a:pt x="369312" y="250742"/>
                  </a:lnTo>
                  <a:cubicBezTo>
                    <a:pt x="369340" y="250784"/>
                    <a:pt x="398816" y="285437"/>
                    <a:pt x="431537" y="326842"/>
                  </a:cubicBezTo>
                  <a:cubicBezTo>
                    <a:pt x="447904" y="347551"/>
                    <a:pt x="465072" y="369945"/>
                    <a:pt x="479811" y="390599"/>
                  </a:cubicBezTo>
                  <a:cubicBezTo>
                    <a:pt x="494555" y="411281"/>
                    <a:pt x="506836" y="430078"/>
                    <a:pt x="513608" y="444223"/>
                  </a:cubicBezTo>
                  <a:cubicBezTo>
                    <a:pt x="515983" y="449269"/>
                    <a:pt x="517515" y="455668"/>
                    <a:pt x="518875" y="462923"/>
                  </a:cubicBezTo>
                  <a:cubicBezTo>
                    <a:pt x="522817" y="484509"/>
                    <a:pt x="524122" y="513019"/>
                    <a:pt x="524142" y="513171"/>
                  </a:cubicBezTo>
                  <a:lnTo>
                    <a:pt x="517246" y="513495"/>
                  </a:lnTo>
                  <a:lnTo>
                    <a:pt x="521650" y="508187"/>
                  </a:lnTo>
                  <a:cubicBezTo>
                    <a:pt x="522251" y="508649"/>
                    <a:pt x="522913" y="508987"/>
                    <a:pt x="524639" y="509015"/>
                  </a:cubicBezTo>
                  <a:cubicBezTo>
                    <a:pt x="527048" y="509056"/>
                    <a:pt x="531239" y="507931"/>
                    <a:pt x="536223" y="505370"/>
                  </a:cubicBezTo>
                  <a:cubicBezTo>
                    <a:pt x="544997" y="500939"/>
                    <a:pt x="556152" y="492489"/>
                    <a:pt x="567556" y="481879"/>
                  </a:cubicBezTo>
                  <a:cubicBezTo>
                    <a:pt x="584703" y="465967"/>
                    <a:pt x="602617" y="445196"/>
                    <a:pt x="616043" y="425688"/>
                  </a:cubicBezTo>
                  <a:cubicBezTo>
                    <a:pt x="622760" y="415947"/>
                    <a:pt x="628365" y="406504"/>
                    <a:pt x="632197" y="398275"/>
                  </a:cubicBezTo>
                  <a:cubicBezTo>
                    <a:pt x="636055" y="390081"/>
                    <a:pt x="638002" y="382992"/>
                    <a:pt x="637947" y="378767"/>
                  </a:cubicBezTo>
                  <a:cubicBezTo>
                    <a:pt x="637954" y="377242"/>
                    <a:pt x="637726" y="376137"/>
                    <a:pt x="637450" y="375433"/>
                  </a:cubicBezTo>
                  <a:cubicBezTo>
                    <a:pt x="637167" y="374722"/>
                    <a:pt x="636904" y="374384"/>
                    <a:pt x="636497" y="374032"/>
                  </a:cubicBezTo>
                  <a:lnTo>
                    <a:pt x="634999" y="372796"/>
                  </a:lnTo>
                  <a:lnTo>
                    <a:pt x="634371" y="370960"/>
                  </a:lnTo>
                  <a:lnTo>
                    <a:pt x="640901" y="368723"/>
                  </a:lnTo>
                  <a:lnTo>
                    <a:pt x="645313" y="363408"/>
                  </a:lnTo>
                  <a:cubicBezTo>
                    <a:pt x="647618" y="365306"/>
                    <a:pt x="649330" y="367819"/>
                    <a:pt x="650338" y="370477"/>
                  </a:cubicBezTo>
                  <a:cubicBezTo>
                    <a:pt x="651360" y="373148"/>
                    <a:pt x="651753" y="375944"/>
                    <a:pt x="651753" y="378767"/>
                  </a:cubicBezTo>
                  <a:cubicBezTo>
                    <a:pt x="651732" y="384697"/>
                    <a:pt x="650096" y="390917"/>
                    <a:pt x="647480" y="397661"/>
                  </a:cubicBezTo>
                  <a:cubicBezTo>
                    <a:pt x="642869" y="409424"/>
                    <a:pt x="635027" y="422761"/>
                    <a:pt x="625376" y="436450"/>
                  </a:cubicBezTo>
                  <a:cubicBezTo>
                    <a:pt x="610887" y="456952"/>
                    <a:pt x="592331" y="478089"/>
                    <a:pt x="574376" y="494353"/>
                  </a:cubicBezTo>
                  <a:cubicBezTo>
                    <a:pt x="565388" y="502485"/>
                    <a:pt x="556566" y="509402"/>
                    <a:pt x="548303" y="514420"/>
                  </a:cubicBezTo>
                  <a:cubicBezTo>
                    <a:pt x="539992" y="519397"/>
                    <a:pt x="532371" y="522732"/>
                    <a:pt x="524639" y="522821"/>
                  </a:cubicBezTo>
                  <a:cubicBezTo>
                    <a:pt x="520553" y="522856"/>
                    <a:pt x="516218" y="521648"/>
                    <a:pt x="512835" y="518811"/>
                  </a:cubicBezTo>
                  <a:lnTo>
                    <a:pt x="510488" y="516864"/>
                  </a:lnTo>
                  <a:lnTo>
                    <a:pt x="510350" y="513820"/>
                  </a:lnTo>
                  <a:cubicBezTo>
                    <a:pt x="510350" y="513820"/>
                    <a:pt x="510315" y="513067"/>
                    <a:pt x="510232" y="511680"/>
                  </a:cubicBezTo>
                  <a:cubicBezTo>
                    <a:pt x="509963" y="506813"/>
                    <a:pt x="509169" y="494325"/>
                    <a:pt x="507651" y="481485"/>
                  </a:cubicBezTo>
                  <a:cubicBezTo>
                    <a:pt x="506891" y="475072"/>
                    <a:pt x="505946" y="468570"/>
                    <a:pt x="504820" y="462958"/>
                  </a:cubicBezTo>
                  <a:cubicBezTo>
                    <a:pt x="503723" y="457380"/>
                    <a:pt x="502342" y="452603"/>
                    <a:pt x="501155" y="450173"/>
                  </a:cubicBezTo>
                  <a:cubicBezTo>
                    <a:pt x="495135" y="437540"/>
                    <a:pt x="483103" y="418950"/>
                    <a:pt x="468572" y="398621"/>
                  </a:cubicBezTo>
                  <a:cubicBezTo>
                    <a:pt x="446772" y="368061"/>
                    <a:pt x="419291" y="333283"/>
                    <a:pt x="397298" y="306188"/>
                  </a:cubicBezTo>
                  <a:cubicBezTo>
                    <a:pt x="386294" y="292644"/>
                    <a:pt x="376664" y="281012"/>
                    <a:pt x="369789" y="272770"/>
                  </a:cubicBezTo>
                  <a:cubicBezTo>
                    <a:pt x="366344" y="268649"/>
                    <a:pt x="363597" y="265377"/>
                    <a:pt x="361705" y="263133"/>
                  </a:cubicBezTo>
                  <a:cubicBezTo>
                    <a:pt x="359814" y="260890"/>
                    <a:pt x="358799" y="259696"/>
                    <a:pt x="358792" y="259689"/>
                  </a:cubicBezTo>
                  <a:lnTo>
                    <a:pt x="364052" y="255215"/>
                  </a:lnTo>
                  <a:lnTo>
                    <a:pt x="370617" y="257335"/>
                  </a:lnTo>
                  <a:cubicBezTo>
                    <a:pt x="370617" y="257349"/>
                    <a:pt x="350964" y="318241"/>
                    <a:pt x="328632" y="385387"/>
                  </a:cubicBezTo>
                  <a:cubicBezTo>
                    <a:pt x="317470" y="418957"/>
                    <a:pt x="305638" y="454087"/>
                    <a:pt x="295249" y="483971"/>
                  </a:cubicBezTo>
                  <a:cubicBezTo>
                    <a:pt x="284853" y="513889"/>
                    <a:pt x="275955" y="538429"/>
                    <a:pt x="270460" y="551276"/>
                  </a:cubicBezTo>
                  <a:cubicBezTo>
                    <a:pt x="251670" y="595063"/>
                    <a:pt x="219964" y="630965"/>
                    <a:pt x="193007" y="656086"/>
                  </a:cubicBezTo>
                  <a:cubicBezTo>
                    <a:pt x="166037" y="681199"/>
                    <a:pt x="143746" y="695503"/>
                    <a:pt x="143505" y="695654"/>
                  </a:cubicBezTo>
                  <a:lnTo>
                    <a:pt x="136926" y="699879"/>
                  </a:lnTo>
                  <a:lnTo>
                    <a:pt x="-2565" y="408333"/>
                  </a:lnTo>
                  <a:lnTo>
                    <a:pt x="-1184" y="405379"/>
                  </a:lnTo>
                  <a:cubicBezTo>
                    <a:pt x="-1115" y="405227"/>
                    <a:pt x="34042" y="329866"/>
                    <a:pt x="87452" y="243936"/>
                  </a:cubicBezTo>
                  <a:cubicBezTo>
                    <a:pt x="132260" y="171950"/>
                    <a:pt x="189624" y="92530"/>
                    <a:pt x="250731" y="43352"/>
                  </a:cubicBezTo>
                  <a:cubicBezTo>
                    <a:pt x="284390" y="16278"/>
                    <a:pt x="319341" y="-1836"/>
                    <a:pt x="354512" y="-3603"/>
                  </a:cubicBezTo>
                  <a:lnTo>
                    <a:pt x="354519" y="-3603"/>
                  </a:lnTo>
                  <a:cubicBezTo>
                    <a:pt x="356217" y="-3686"/>
                    <a:pt x="357922" y="-3727"/>
                    <a:pt x="359620" y="-3727"/>
                  </a:cubicBezTo>
                  <a:cubicBezTo>
                    <a:pt x="390850" y="-3713"/>
                    <a:pt x="420354" y="9927"/>
                    <a:pt x="447490" y="31279"/>
                  </a:cubicBezTo>
                  <a:cubicBezTo>
                    <a:pt x="488212" y="63357"/>
                    <a:pt x="524273" y="113067"/>
                    <a:pt x="554433" y="164474"/>
                  </a:cubicBezTo>
                  <a:cubicBezTo>
                    <a:pt x="584565" y="215888"/>
                    <a:pt x="608692" y="269029"/>
                    <a:pt x="624824" y="307907"/>
                  </a:cubicBezTo>
                  <a:cubicBezTo>
                    <a:pt x="639355" y="342933"/>
                    <a:pt x="647397" y="366376"/>
                    <a:pt x="647432" y="366480"/>
                  </a:cubicBezTo>
                  <a:lnTo>
                    <a:pt x="640901" y="368723"/>
                  </a:lnTo>
                  <a:lnTo>
                    <a:pt x="645313" y="363408"/>
                  </a:lnTo>
                  <a:lnTo>
                    <a:pt x="640901" y="36872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A7E2B8AE-892A-2D86-C6A8-D76C8F400F59}"/>
                </a:ext>
              </a:extLst>
            </p:cNvPr>
            <p:cNvSpPr/>
            <p:nvPr/>
          </p:nvSpPr>
          <p:spPr>
            <a:xfrm flipV="1">
              <a:off x="2610044" y="5598461"/>
              <a:ext cx="529428" cy="236223"/>
            </a:xfrm>
            <a:custGeom>
              <a:avLst/>
              <a:gdLst>
                <a:gd name="connsiteX0" fmla="*/ 502256 w 529428"/>
                <a:gd name="connsiteY0" fmla="*/ 69917 h 236223"/>
                <a:gd name="connsiteX1" fmla="*/ 288239 w 529428"/>
                <a:gd name="connsiteY1" fmla="*/ 185593 h 236223"/>
                <a:gd name="connsiteX2" fmla="*/ 230453 w 529428"/>
                <a:gd name="connsiteY2" fmla="*/ 236622 h 236223"/>
                <a:gd name="connsiteX3" fmla="*/ -2692 w 529428"/>
                <a:gd name="connsiteY3" fmla="*/ 201519 h 236223"/>
                <a:gd name="connsiteX4" fmla="*/ -2513 w 529428"/>
                <a:gd name="connsiteY4" fmla="*/ 18705 h 236223"/>
                <a:gd name="connsiteX5" fmla="*/ 12287 w 529428"/>
                <a:gd name="connsiteY5" fmla="*/ 398 h 236223"/>
                <a:gd name="connsiteX6" fmla="*/ 511410 w 529428"/>
                <a:gd name="connsiteY6" fmla="*/ 398 h 236223"/>
                <a:gd name="connsiteX7" fmla="*/ 526596 w 529428"/>
                <a:gd name="connsiteY7" fmla="*/ 15585 h 236223"/>
                <a:gd name="connsiteX8" fmla="*/ 526596 w 529428"/>
                <a:gd name="connsiteY8" fmla="*/ 33697 h 236223"/>
                <a:gd name="connsiteX9" fmla="*/ 502256 w 529428"/>
                <a:gd name="connsiteY9" fmla="*/ 69917 h 23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9428" h="236223">
                  <a:moveTo>
                    <a:pt x="502256" y="69917"/>
                  </a:moveTo>
                  <a:lnTo>
                    <a:pt x="288239" y="185593"/>
                  </a:lnTo>
                  <a:lnTo>
                    <a:pt x="230453" y="236622"/>
                  </a:lnTo>
                  <a:lnTo>
                    <a:pt x="-2692" y="201519"/>
                  </a:lnTo>
                  <a:lnTo>
                    <a:pt x="-2513" y="18705"/>
                  </a:lnTo>
                  <a:cubicBezTo>
                    <a:pt x="-4460" y="9164"/>
                    <a:pt x="2747" y="398"/>
                    <a:pt x="12287" y="398"/>
                  </a:cubicBezTo>
                  <a:lnTo>
                    <a:pt x="511410" y="398"/>
                  </a:lnTo>
                  <a:cubicBezTo>
                    <a:pt x="519797" y="398"/>
                    <a:pt x="526596" y="7204"/>
                    <a:pt x="526596" y="15585"/>
                  </a:cubicBezTo>
                  <a:lnTo>
                    <a:pt x="526596" y="33697"/>
                  </a:lnTo>
                  <a:cubicBezTo>
                    <a:pt x="526596" y="49664"/>
                    <a:pt x="517056" y="63885"/>
                    <a:pt x="502256" y="69917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08DDEBCC-5BA2-A60E-F86B-A5D0D4BE9D17}"/>
                </a:ext>
              </a:extLst>
            </p:cNvPr>
            <p:cNvSpPr/>
            <p:nvPr/>
          </p:nvSpPr>
          <p:spPr>
            <a:xfrm flipV="1">
              <a:off x="2610045" y="5407929"/>
              <a:ext cx="233283" cy="248203"/>
            </a:xfrm>
            <a:custGeom>
              <a:avLst/>
              <a:gdLst>
                <a:gd name="connsiteX0" fmla="*/ 230637 w 233283"/>
                <a:gd name="connsiteY0" fmla="*/ 57767 h 248203"/>
                <a:gd name="connsiteX1" fmla="*/ 196792 w 233283"/>
                <a:gd name="connsiteY1" fmla="*/ 248298 h 248203"/>
                <a:gd name="connsiteX2" fmla="*/ -2646 w 233283"/>
                <a:gd name="connsiteY2" fmla="*/ 176851 h 248203"/>
                <a:gd name="connsiteX3" fmla="*/ -2508 w 233283"/>
                <a:gd name="connsiteY3" fmla="*/ 22664 h 248203"/>
                <a:gd name="connsiteX4" fmla="*/ 230637 w 233283"/>
                <a:gd name="connsiteY4" fmla="*/ 57767 h 248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283" h="248203">
                  <a:moveTo>
                    <a:pt x="230637" y="57767"/>
                  </a:moveTo>
                  <a:lnTo>
                    <a:pt x="196792" y="248298"/>
                  </a:lnTo>
                  <a:lnTo>
                    <a:pt x="-2646" y="176851"/>
                  </a:lnTo>
                  <a:lnTo>
                    <a:pt x="-2508" y="22664"/>
                  </a:lnTo>
                  <a:cubicBezTo>
                    <a:pt x="92099" y="-17207"/>
                    <a:pt x="177594" y="-3484"/>
                    <a:pt x="230637" y="5776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EC70A423-A6D4-C070-954B-1DC8ECCBE4CD}"/>
                </a:ext>
              </a:extLst>
            </p:cNvPr>
            <p:cNvSpPr/>
            <p:nvPr/>
          </p:nvSpPr>
          <p:spPr>
            <a:xfrm flipV="1">
              <a:off x="2603135" y="5398672"/>
              <a:ext cx="247566" cy="264359"/>
            </a:xfrm>
            <a:custGeom>
              <a:avLst/>
              <a:gdLst>
                <a:gd name="connsiteX0" fmla="*/ 237547 w 247566"/>
                <a:gd name="connsiteY0" fmla="*/ 64664 h 264359"/>
                <a:gd name="connsiteX1" fmla="*/ 244347 w 247566"/>
                <a:gd name="connsiteY1" fmla="*/ 65872 h 264359"/>
                <a:gd name="connsiteX2" fmla="*/ 209072 w 247566"/>
                <a:gd name="connsiteY2" fmla="*/ 264453 h 264359"/>
                <a:gd name="connsiteX3" fmla="*/ -2647 w 247566"/>
                <a:gd name="connsiteY3" fmla="*/ 188610 h 264359"/>
                <a:gd name="connsiteX4" fmla="*/ -2502 w 247566"/>
                <a:gd name="connsiteY4" fmla="*/ 24985 h 264359"/>
                <a:gd name="connsiteX5" fmla="*/ 1716 w 247566"/>
                <a:gd name="connsiteY5" fmla="*/ 23206 h 264359"/>
                <a:gd name="connsiteX6" fmla="*/ 107065 w 247566"/>
                <a:gd name="connsiteY6" fmla="*/ 93 h 264359"/>
                <a:gd name="connsiteX7" fmla="*/ 242766 w 247566"/>
                <a:gd name="connsiteY7" fmla="*/ 60142 h 264359"/>
                <a:gd name="connsiteX8" fmla="*/ 244920 w 247566"/>
                <a:gd name="connsiteY8" fmla="*/ 62634 h 264359"/>
                <a:gd name="connsiteX9" fmla="*/ 244347 w 247566"/>
                <a:gd name="connsiteY9" fmla="*/ 65872 h 264359"/>
                <a:gd name="connsiteX10" fmla="*/ 237547 w 247566"/>
                <a:gd name="connsiteY10" fmla="*/ 64664 h 264359"/>
                <a:gd name="connsiteX11" fmla="*/ 232328 w 247566"/>
                <a:gd name="connsiteY11" fmla="*/ 69187 h 264359"/>
                <a:gd name="connsiteX12" fmla="*/ 107065 w 247566"/>
                <a:gd name="connsiteY12" fmla="*/ 13891 h 264359"/>
                <a:gd name="connsiteX13" fmla="*/ 7080 w 247566"/>
                <a:gd name="connsiteY13" fmla="*/ 35925 h 264359"/>
                <a:gd name="connsiteX14" fmla="*/ 4401 w 247566"/>
                <a:gd name="connsiteY14" fmla="*/ 29561 h 264359"/>
                <a:gd name="connsiteX15" fmla="*/ 11305 w 247566"/>
                <a:gd name="connsiteY15" fmla="*/ 29569 h 264359"/>
                <a:gd name="connsiteX16" fmla="*/ 11167 w 247566"/>
                <a:gd name="connsiteY16" fmla="*/ 178889 h 264359"/>
                <a:gd name="connsiteX17" fmla="*/ 198338 w 247566"/>
                <a:gd name="connsiteY17" fmla="*/ 245946 h 264359"/>
                <a:gd name="connsiteX18" fmla="*/ 230748 w 247566"/>
                <a:gd name="connsiteY18" fmla="*/ 63456 h 264359"/>
                <a:gd name="connsiteX19" fmla="*/ 237547 w 247566"/>
                <a:gd name="connsiteY19" fmla="*/ 64664 h 264359"/>
                <a:gd name="connsiteX20" fmla="*/ 232328 w 247566"/>
                <a:gd name="connsiteY20" fmla="*/ 69187 h 264359"/>
                <a:gd name="connsiteX21" fmla="*/ 237547 w 247566"/>
                <a:gd name="connsiteY21" fmla="*/ 64664 h 26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566" h="264359">
                  <a:moveTo>
                    <a:pt x="237547" y="64664"/>
                  </a:moveTo>
                  <a:lnTo>
                    <a:pt x="244347" y="65872"/>
                  </a:lnTo>
                  <a:lnTo>
                    <a:pt x="209072" y="264453"/>
                  </a:lnTo>
                  <a:lnTo>
                    <a:pt x="-2647" y="188610"/>
                  </a:lnTo>
                  <a:lnTo>
                    <a:pt x="-2502" y="24985"/>
                  </a:lnTo>
                  <a:lnTo>
                    <a:pt x="1716" y="23206"/>
                  </a:lnTo>
                  <a:cubicBezTo>
                    <a:pt x="38399" y="7741"/>
                    <a:pt x="73950" y="93"/>
                    <a:pt x="107065" y="93"/>
                  </a:cubicBezTo>
                  <a:cubicBezTo>
                    <a:pt x="161047" y="29"/>
                    <a:pt x="208623" y="20644"/>
                    <a:pt x="242766" y="60142"/>
                  </a:cubicBezTo>
                  <a:lnTo>
                    <a:pt x="244920" y="62634"/>
                  </a:lnTo>
                  <a:lnTo>
                    <a:pt x="244347" y="65872"/>
                  </a:lnTo>
                  <a:lnTo>
                    <a:pt x="237547" y="64664"/>
                  </a:lnTo>
                  <a:lnTo>
                    <a:pt x="232328" y="69187"/>
                  </a:lnTo>
                  <a:cubicBezTo>
                    <a:pt x="200719" y="32756"/>
                    <a:pt x="157602" y="13954"/>
                    <a:pt x="107065" y="13891"/>
                  </a:cubicBezTo>
                  <a:cubicBezTo>
                    <a:pt x="76083" y="13891"/>
                    <a:pt x="42327" y="21064"/>
                    <a:pt x="7080" y="35925"/>
                  </a:cubicBezTo>
                  <a:lnTo>
                    <a:pt x="4401" y="29561"/>
                  </a:lnTo>
                  <a:lnTo>
                    <a:pt x="11305" y="29569"/>
                  </a:lnTo>
                  <a:lnTo>
                    <a:pt x="11167" y="178889"/>
                  </a:lnTo>
                  <a:lnTo>
                    <a:pt x="198338" y="245946"/>
                  </a:lnTo>
                  <a:lnTo>
                    <a:pt x="230748" y="63456"/>
                  </a:lnTo>
                  <a:lnTo>
                    <a:pt x="237547" y="64664"/>
                  </a:lnTo>
                  <a:lnTo>
                    <a:pt x="232328" y="69187"/>
                  </a:lnTo>
                  <a:lnTo>
                    <a:pt x="237547" y="6466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4522BACE-B57D-4B53-6AD6-6AEA26FCFB5F}"/>
                </a:ext>
              </a:extLst>
            </p:cNvPr>
            <p:cNvSpPr/>
            <p:nvPr/>
          </p:nvSpPr>
          <p:spPr>
            <a:xfrm flipV="1">
              <a:off x="1933132" y="5598461"/>
              <a:ext cx="529428" cy="236223"/>
            </a:xfrm>
            <a:custGeom>
              <a:avLst/>
              <a:gdLst>
                <a:gd name="connsiteX0" fmla="*/ 503106 w 529428"/>
                <a:gd name="connsiteY0" fmla="*/ 69917 h 236223"/>
                <a:gd name="connsiteX1" fmla="*/ 289089 w 529428"/>
                <a:gd name="connsiteY1" fmla="*/ 185593 h 236223"/>
                <a:gd name="connsiteX2" fmla="*/ 231303 w 529428"/>
                <a:gd name="connsiteY2" fmla="*/ 236622 h 236223"/>
                <a:gd name="connsiteX3" fmla="*/ -1843 w 529428"/>
                <a:gd name="connsiteY3" fmla="*/ 201519 h 236223"/>
                <a:gd name="connsiteX4" fmla="*/ -1663 w 529428"/>
                <a:gd name="connsiteY4" fmla="*/ 18705 h 236223"/>
                <a:gd name="connsiteX5" fmla="*/ 13137 w 529428"/>
                <a:gd name="connsiteY5" fmla="*/ 398 h 236223"/>
                <a:gd name="connsiteX6" fmla="*/ 512260 w 529428"/>
                <a:gd name="connsiteY6" fmla="*/ 398 h 236223"/>
                <a:gd name="connsiteX7" fmla="*/ 527446 w 529428"/>
                <a:gd name="connsiteY7" fmla="*/ 15585 h 236223"/>
                <a:gd name="connsiteX8" fmla="*/ 527446 w 529428"/>
                <a:gd name="connsiteY8" fmla="*/ 33697 h 236223"/>
                <a:gd name="connsiteX9" fmla="*/ 503106 w 529428"/>
                <a:gd name="connsiteY9" fmla="*/ 69917 h 23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9428" h="236223">
                  <a:moveTo>
                    <a:pt x="503106" y="69917"/>
                  </a:moveTo>
                  <a:lnTo>
                    <a:pt x="289089" y="185593"/>
                  </a:lnTo>
                  <a:lnTo>
                    <a:pt x="231303" y="236622"/>
                  </a:lnTo>
                  <a:lnTo>
                    <a:pt x="-1843" y="201519"/>
                  </a:lnTo>
                  <a:lnTo>
                    <a:pt x="-1663" y="18705"/>
                  </a:lnTo>
                  <a:cubicBezTo>
                    <a:pt x="-3610" y="9164"/>
                    <a:pt x="3597" y="398"/>
                    <a:pt x="13137" y="398"/>
                  </a:cubicBezTo>
                  <a:lnTo>
                    <a:pt x="512260" y="398"/>
                  </a:lnTo>
                  <a:cubicBezTo>
                    <a:pt x="520654" y="398"/>
                    <a:pt x="527446" y="7204"/>
                    <a:pt x="527446" y="15585"/>
                  </a:cubicBezTo>
                  <a:lnTo>
                    <a:pt x="527446" y="33697"/>
                  </a:lnTo>
                  <a:cubicBezTo>
                    <a:pt x="527446" y="49664"/>
                    <a:pt x="517906" y="63885"/>
                    <a:pt x="503106" y="69917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B6D03A37-F69E-8F53-EECB-51277F3DE74A}"/>
                </a:ext>
              </a:extLst>
            </p:cNvPr>
            <p:cNvSpPr/>
            <p:nvPr/>
          </p:nvSpPr>
          <p:spPr>
            <a:xfrm flipV="1">
              <a:off x="1933134" y="5407929"/>
              <a:ext cx="233283" cy="248203"/>
            </a:xfrm>
            <a:custGeom>
              <a:avLst/>
              <a:gdLst>
                <a:gd name="connsiteX0" fmla="*/ 231487 w 233283"/>
                <a:gd name="connsiteY0" fmla="*/ 57767 h 248203"/>
                <a:gd name="connsiteX1" fmla="*/ 197641 w 233283"/>
                <a:gd name="connsiteY1" fmla="*/ 248298 h 248203"/>
                <a:gd name="connsiteX2" fmla="*/ -1796 w 233283"/>
                <a:gd name="connsiteY2" fmla="*/ 176851 h 248203"/>
                <a:gd name="connsiteX3" fmla="*/ -1658 w 233283"/>
                <a:gd name="connsiteY3" fmla="*/ 22664 h 248203"/>
                <a:gd name="connsiteX4" fmla="*/ 231487 w 233283"/>
                <a:gd name="connsiteY4" fmla="*/ 57767 h 248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283" h="248203">
                  <a:moveTo>
                    <a:pt x="231487" y="57767"/>
                  </a:moveTo>
                  <a:lnTo>
                    <a:pt x="197641" y="248298"/>
                  </a:lnTo>
                  <a:lnTo>
                    <a:pt x="-1796" y="176851"/>
                  </a:lnTo>
                  <a:lnTo>
                    <a:pt x="-1658" y="22664"/>
                  </a:lnTo>
                  <a:cubicBezTo>
                    <a:pt x="92949" y="-17207"/>
                    <a:pt x="178444" y="-3484"/>
                    <a:pt x="231487" y="5776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72CA91EF-F10D-5F07-BFF8-D7B70EEC06EB}"/>
                </a:ext>
              </a:extLst>
            </p:cNvPr>
            <p:cNvSpPr/>
            <p:nvPr/>
          </p:nvSpPr>
          <p:spPr>
            <a:xfrm flipV="1">
              <a:off x="1926224" y="5398672"/>
              <a:ext cx="247566" cy="264359"/>
            </a:xfrm>
            <a:custGeom>
              <a:avLst/>
              <a:gdLst>
                <a:gd name="connsiteX0" fmla="*/ 238397 w 247566"/>
                <a:gd name="connsiteY0" fmla="*/ 64664 h 264359"/>
                <a:gd name="connsiteX1" fmla="*/ 245196 w 247566"/>
                <a:gd name="connsiteY1" fmla="*/ 65872 h 264359"/>
                <a:gd name="connsiteX2" fmla="*/ 209922 w 247566"/>
                <a:gd name="connsiteY2" fmla="*/ 264453 h 264359"/>
                <a:gd name="connsiteX3" fmla="*/ -1797 w 247566"/>
                <a:gd name="connsiteY3" fmla="*/ 188610 h 264359"/>
                <a:gd name="connsiteX4" fmla="*/ -1652 w 247566"/>
                <a:gd name="connsiteY4" fmla="*/ 24985 h 264359"/>
                <a:gd name="connsiteX5" fmla="*/ 2566 w 247566"/>
                <a:gd name="connsiteY5" fmla="*/ 23206 h 264359"/>
                <a:gd name="connsiteX6" fmla="*/ 107921 w 247566"/>
                <a:gd name="connsiteY6" fmla="*/ 93 h 264359"/>
                <a:gd name="connsiteX7" fmla="*/ 243616 w 247566"/>
                <a:gd name="connsiteY7" fmla="*/ 60142 h 264359"/>
                <a:gd name="connsiteX8" fmla="*/ 245769 w 247566"/>
                <a:gd name="connsiteY8" fmla="*/ 62634 h 264359"/>
                <a:gd name="connsiteX9" fmla="*/ 245196 w 247566"/>
                <a:gd name="connsiteY9" fmla="*/ 65872 h 264359"/>
                <a:gd name="connsiteX10" fmla="*/ 238397 w 247566"/>
                <a:gd name="connsiteY10" fmla="*/ 64664 h 264359"/>
                <a:gd name="connsiteX11" fmla="*/ 233185 w 247566"/>
                <a:gd name="connsiteY11" fmla="*/ 69187 h 264359"/>
                <a:gd name="connsiteX12" fmla="*/ 107921 w 247566"/>
                <a:gd name="connsiteY12" fmla="*/ 13891 h 264359"/>
                <a:gd name="connsiteX13" fmla="*/ 7930 w 247566"/>
                <a:gd name="connsiteY13" fmla="*/ 35925 h 264359"/>
                <a:gd name="connsiteX14" fmla="*/ 5251 w 247566"/>
                <a:gd name="connsiteY14" fmla="*/ 29561 h 264359"/>
                <a:gd name="connsiteX15" fmla="*/ 12154 w 247566"/>
                <a:gd name="connsiteY15" fmla="*/ 29569 h 264359"/>
                <a:gd name="connsiteX16" fmla="*/ 12016 w 247566"/>
                <a:gd name="connsiteY16" fmla="*/ 178889 h 264359"/>
                <a:gd name="connsiteX17" fmla="*/ 199187 w 247566"/>
                <a:gd name="connsiteY17" fmla="*/ 245946 h 264359"/>
                <a:gd name="connsiteX18" fmla="*/ 231604 w 247566"/>
                <a:gd name="connsiteY18" fmla="*/ 63456 h 264359"/>
                <a:gd name="connsiteX19" fmla="*/ 238397 w 247566"/>
                <a:gd name="connsiteY19" fmla="*/ 64664 h 264359"/>
                <a:gd name="connsiteX20" fmla="*/ 233185 w 247566"/>
                <a:gd name="connsiteY20" fmla="*/ 69187 h 264359"/>
                <a:gd name="connsiteX21" fmla="*/ 238397 w 247566"/>
                <a:gd name="connsiteY21" fmla="*/ 64664 h 26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566" h="264359">
                  <a:moveTo>
                    <a:pt x="238397" y="64664"/>
                  </a:moveTo>
                  <a:lnTo>
                    <a:pt x="245196" y="65872"/>
                  </a:lnTo>
                  <a:lnTo>
                    <a:pt x="209922" y="264453"/>
                  </a:lnTo>
                  <a:lnTo>
                    <a:pt x="-1797" y="188610"/>
                  </a:lnTo>
                  <a:lnTo>
                    <a:pt x="-1652" y="24985"/>
                  </a:lnTo>
                  <a:lnTo>
                    <a:pt x="2566" y="23206"/>
                  </a:lnTo>
                  <a:cubicBezTo>
                    <a:pt x="39249" y="7741"/>
                    <a:pt x="74800" y="93"/>
                    <a:pt x="107921" y="93"/>
                  </a:cubicBezTo>
                  <a:cubicBezTo>
                    <a:pt x="161897" y="29"/>
                    <a:pt x="209473" y="20644"/>
                    <a:pt x="243616" y="60142"/>
                  </a:cubicBezTo>
                  <a:lnTo>
                    <a:pt x="245769" y="62634"/>
                  </a:lnTo>
                  <a:lnTo>
                    <a:pt x="245196" y="65872"/>
                  </a:lnTo>
                  <a:lnTo>
                    <a:pt x="238397" y="64664"/>
                  </a:lnTo>
                  <a:lnTo>
                    <a:pt x="233185" y="69187"/>
                  </a:lnTo>
                  <a:cubicBezTo>
                    <a:pt x="201569" y="32756"/>
                    <a:pt x="158452" y="13954"/>
                    <a:pt x="107921" y="13891"/>
                  </a:cubicBezTo>
                  <a:cubicBezTo>
                    <a:pt x="76933" y="13891"/>
                    <a:pt x="43177" y="21064"/>
                    <a:pt x="7930" y="35925"/>
                  </a:cubicBezTo>
                  <a:lnTo>
                    <a:pt x="5251" y="29561"/>
                  </a:lnTo>
                  <a:lnTo>
                    <a:pt x="12154" y="29569"/>
                  </a:lnTo>
                  <a:lnTo>
                    <a:pt x="12016" y="178889"/>
                  </a:lnTo>
                  <a:lnTo>
                    <a:pt x="199187" y="245946"/>
                  </a:lnTo>
                  <a:lnTo>
                    <a:pt x="231604" y="63456"/>
                  </a:lnTo>
                  <a:lnTo>
                    <a:pt x="238397" y="64664"/>
                  </a:lnTo>
                  <a:lnTo>
                    <a:pt x="233185" y="69187"/>
                  </a:lnTo>
                  <a:lnTo>
                    <a:pt x="238397" y="6466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F8E9AAD1-202F-AD40-2563-E4849C095E8F}"/>
                </a:ext>
              </a:extLst>
            </p:cNvPr>
            <p:cNvSpPr/>
            <p:nvPr/>
          </p:nvSpPr>
          <p:spPr>
            <a:xfrm flipV="1">
              <a:off x="1813403" y="3467444"/>
              <a:ext cx="1133804" cy="2048968"/>
            </a:xfrm>
            <a:custGeom>
              <a:avLst/>
              <a:gdLst>
                <a:gd name="connsiteX0" fmla="*/ 418239 w 1133804"/>
                <a:gd name="connsiteY0" fmla="*/ -928 h 2048968"/>
                <a:gd name="connsiteX1" fmla="*/ 448585 w 1133804"/>
                <a:gd name="connsiteY1" fmla="*/ 1297741 h 2048968"/>
                <a:gd name="connsiteX2" fmla="*/ 746310 w 1133804"/>
                <a:gd name="connsiteY2" fmla="*/ 10754 h 2048968"/>
                <a:gd name="connsiteX3" fmla="*/ 1131593 w 1133804"/>
                <a:gd name="connsiteY3" fmla="*/ 49902 h 2048968"/>
                <a:gd name="connsiteX4" fmla="*/ 712319 w 1133804"/>
                <a:gd name="connsiteY4" fmla="*/ 1790388 h 2048968"/>
                <a:gd name="connsiteX5" fmla="*/ 661684 w 1133804"/>
                <a:gd name="connsiteY5" fmla="*/ 2047356 h 2048968"/>
                <a:gd name="connsiteX6" fmla="*/ 127605 w 1133804"/>
                <a:gd name="connsiteY6" fmla="*/ 2031783 h 2048968"/>
                <a:gd name="connsiteX7" fmla="*/ 1540 w 1133804"/>
                <a:gd name="connsiteY7" fmla="*/ 1616050 h 2048968"/>
                <a:gd name="connsiteX8" fmla="*/ 11846 w 1133804"/>
                <a:gd name="connsiteY8" fmla="*/ -928 h 2048968"/>
                <a:gd name="connsiteX9" fmla="*/ 418239 w 1133804"/>
                <a:gd name="connsiteY9" fmla="*/ -928 h 204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3804" h="2048968">
                  <a:moveTo>
                    <a:pt x="418239" y="-928"/>
                  </a:moveTo>
                  <a:lnTo>
                    <a:pt x="448585" y="1297741"/>
                  </a:lnTo>
                  <a:lnTo>
                    <a:pt x="746310" y="10754"/>
                  </a:lnTo>
                  <a:cubicBezTo>
                    <a:pt x="863241" y="-24838"/>
                    <a:pt x="971344" y="25250"/>
                    <a:pt x="1131593" y="49902"/>
                  </a:cubicBezTo>
                  <a:lnTo>
                    <a:pt x="712319" y="1790388"/>
                  </a:lnTo>
                  <a:lnTo>
                    <a:pt x="661684" y="2047356"/>
                  </a:lnTo>
                  <a:lnTo>
                    <a:pt x="127605" y="2031783"/>
                  </a:lnTo>
                  <a:cubicBezTo>
                    <a:pt x="127605" y="2031783"/>
                    <a:pt x="14953" y="1827941"/>
                    <a:pt x="1540" y="1616050"/>
                  </a:cubicBezTo>
                  <a:cubicBezTo>
                    <a:pt x="-8953" y="1450162"/>
                    <a:pt x="5206" y="475174"/>
                    <a:pt x="11846" y="-928"/>
                  </a:cubicBezTo>
                  <a:cubicBezTo>
                    <a:pt x="147637" y="-3570"/>
                    <a:pt x="274682" y="31808"/>
                    <a:pt x="418239" y="-928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9849BB09-BA98-1CDE-958E-BFD6BBBDBA01}"/>
                </a:ext>
              </a:extLst>
            </p:cNvPr>
            <p:cNvSpPr/>
            <p:nvPr/>
          </p:nvSpPr>
          <p:spPr>
            <a:xfrm flipV="1">
              <a:off x="1806496" y="3460376"/>
              <a:ext cx="1149181" cy="2063960"/>
            </a:xfrm>
            <a:custGeom>
              <a:avLst/>
              <a:gdLst>
                <a:gd name="connsiteX0" fmla="*/ 425145 w 1149181"/>
                <a:gd name="connsiteY0" fmla="*/ 6996 h 2063960"/>
                <a:gd name="connsiteX1" fmla="*/ 432041 w 1149181"/>
                <a:gd name="connsiteY1" fmla="*/ 6831 h 2063960"/>
                <a:gd name="connsiteX2" fmla="*/ 461110 w 1149181"/>
                <a:gd name="connsiteY2" fmla="*/ 1250736 h 2063960"/>
                <a:gd name="connsiteX3" fmla="*/ 747389 w 1149181"/>
                <a:gd name="connsiteY3" fmla="*/ 13238 h 2063960"/>
                <a:gd name="connsiteX4" fmla="*/ 751207 w 1149181"/>
                <a:gd name="connsiteY4" fmla="*/ 12070 h 2063960"/>
                <a:gd name="connsiteX5" fmla="*/ 839304 w 1149181"/>
                <a:gd name="connsiteY5" fmla="*/ -590 h 2063960"/>
                <a:gd name="connsiteX6" fmla="*/ 1139548 w 1149181"/>
                <a:gd name="connsiteY6" fmla="*/ 50998 h 2063960"/>
                <a:gd name="connsiteX7" fmla="*/ 1146969 w 1149181"/>
                <a:gd name="connsiteY7" fmla="*/ 52135 h 2063960"/>
                <a:gd name="connsiteX8" fmla="*/ 725969 w 1149181"/>
                <a:gd name="connsiteY8" fmla="*/ 1799789 h 2063960"/>
                <a:gd name="connsiteX9" fmla="*/ 674230 w 1149181"/>
                <a:gd name="connsiteY9" fmla="*/ 2062349 h 2063960"/>
                <a:gd name="connsiteX10" fmla="*/ 130376 w 1149181"/>
                <a:gd name="connsiteY10" fmla="*/ 2046492 h 2063960"/>
                <a:gd name="connsiteX11" fmla="*/ 128470 w 1149181"/>
                <a:gd name="connsiteY11" fmla="*/ 2043047 h 2063960"/>
                <a:gd name="connsiteX12" fmla="*/ 70070 w 1149181"/>
                <a:gd name="connsiteY12" fmla="*/ 1913780 h 2063960"/>
                <a:gd name="connsiteX13" fmla="*/ 1557 w 1149181"/>
                <a:gd name="connsiteY13" fmla="*/ 1624409 h 2063960"/>
                <a:gd name="connsiteX14" fmla="*/ -2212 w 1149181"/>
                <a:gd name="connsiteY14" fmla="*/ 1360254 h 2063960"/>
                <a:gd name="connsiteX15" fmla="*/ 11849 w 1149181"/>
                <a:gd name="connsiteY15" fmla="*/ 6901 h 2063960"/>
                <a:gd name="connsiteX16" fmla="*/ 11939 w 1149181"/>
                <a:gd name="connsiteY16" fmla="*/ 225 h 2063960"/>
                <a:gd name="connsiteX17" fmla="*/ 18621 w 1149181"/>
                <a:gd name="connsiteY17" fmla="*/ 93 h 2063960"/>
                <a:gd name="connsiteX18" fmla="*/ 33622 w 1149181"/>
                <a:gd name="connsiteY18" fmla="*/ -50 h 2063960"/>
                <a:gd name="connsiteX19" fmla="*/ 291501 w 1149181"/>
                <a:gd name="connsiteY19" fmla="*/ 14071 h 2063960"/>
                <a:gd name="connsiteX20" fmla="*/ 423606 w 1149181"/>
                <a:gd name="connsiteY20" fmla="*/ 265 h 2063960"/>
                <a:gd name="connsiteX21" fmla="*/ 431848 w 1149181"/>
                <a:gd name="connsiteY21" fmla="*/ -1612 h 2063960"/>
                <a:gd name="connsiteX22" fmla="*/ 432041 w 1149181"/>
                <a:gd name="connsiteY22" fmla="*/ 6831 h 2063960"/>
                <a:gd name="connsiteX23" fmla="*/ 425145 w 1149181"/>
                <a:gd name="connsiteY23" fmla="*/ 6996 h 2063960"/>
                <a:gd name="connsiteX24" fmla="*/ 426678 w 1149181"/>
                <a:gd name="connsiteY24" fmla="*/ 13726 h 2063960"/>
                <a:gd name="connsiteX25" fmla="*/ 291501 w 1149181"/>
                <a:gd name="connsiteY25" fmla="*/ 27878 h 2063960"/>
                <a:gd name="connsiteX26" fmla="*/ 33622 w 1149181"/>
                <a:gd name="connsiteY26" fmla="*/ 13756 h 2063960"/>
                <a:gd name="connsiteX27" fmla="*/ 18883 w 1149181"/>
                <a:gd name="connsiteY27" fmla="*/ 13899 h 2063960"/>
                <a:gd name="connsiteX28" fmla="*/ 18752 w 1149181"/>
                <a:gd name="connsiteY28" fmla="*/ 6996 h 2063960"/>
                <a:gd name="connsiteX29" fmla="*/ 25655 w 1149181"/>
                <a:gd name="connsiteY29" fmla="*/ 7092 h 2063960"/>
                <a:gd name="connsiteX30" fmla="*/ 11594 w 1149181"/>
                <a:gd name="connsiteY30" fmla="*/ 1360254 h 2063960"/>
                <a:gd name="connsiteX31" fmla="*/ 15335 w 1149181"/>
                <a:gd name="connsiteY31" fmla="*/ 1623532 h 2063960"/>
                <a:gd name="connsiteX32" fmla="*/ 82951 w 1149181"/>
                <a:gd name="connsiteY32" fmla="*/ 1908817 h 2063960"/>
                <a:gd name="connsiteX33" fmla="*/ 122920 w 1149181"/>
                <a:gd name="connsiteY33" fmla="*/ 2001560 h 2063960"/>
                <a:gd name="connsiteX34" fmla="*/ 135774 w 1149181"/>
                <a:gd name="connsiteY34" fmla="*/ 2027357 h 2063960"/>
                <a:gd name="connsiteX35" fmla="*/ 139329 w 1149181"/>
                <a:gd name="connsiteY35" fmla="*/ 2034101 h 2063960"/>
                <a:gd name="connsiteX36" fmla="*/ 140551 w 1149181"/>
                <a:gd name="connsiteY36" fmla="*/ 2036365 h 2063960"/>
                <a:gd name="connsiteX37" fmla="*/ 134511 w 1149181"/>
                <a:gd name="connsiteY37" fmla="*/ 2039706 h 2063960"/>
                <a:gd name="connsiteX38" fmla="*/ 134711 w 1149181"/>
                <a:gd name="connsiteY38" fmla="*/ 2032810 h 2063960"/>
                <a:gd name="connsiteX39" fmla="*/ 662943 w 1149181"/>
                <a:gd name="connsiteY39" fmla="*/ 2048211 h 2063960"/>
                <a:gd name="connsiteX40" fmla="*/ 712480 w 1149181"/>
                <a:gd name="connsiteY40" fmla="*/ 1796834 h 2063960"/>
                <a:gd name="connsiteX41" fmla="*/ 1131789 w 1149181"/>
                <a:gd name="connsiteY41" fmla="*/ 56202 h 2063960"/>
                <a:gd name="connsiteX42" fmla="*/ 1138499 w 1149181"/>
                <a:gd name="connsiteY42" fmla="*/ 57825 h 2063960"/>
                <a:gd name="connsiteX43" fmla="*/ 1137449 w 1149181"/>
                <a:gd name="connsiteY43" fmla="*/ 64644 h 2063960"/>
                <a:gd name="connsiteX44" fmla="*/ 839304 w 1149181"/>
                <a:gd name="connsiteY44" fmla="*/ 13216 h 2063960"/>
                <a:gd name="connsiteX45" fmla="*/ 755231 w 1149181"/>
                <a:gd name="connsiteY45" fmla="*/ 25284 h 2063960"/>
                <a:gd name="connsiteX46" fmla="*/ 753215 w 1149181"/>
                <a:gd name="connsiteY46" fmla="*/ 18677 h 2063960"/>
                <a:gd name="connsiteX47" fmla="*/ 759946 w 1149181"/>
                <a:gd name="connsiteY47" fmla="*/ 20238 h 2063960"/>
                <a:gd name="connsiteX48" fmla="*/ 449865 w 1149181"/>
                <a:gd name="connsiteY48" fmla="*/ 1360586 h 2063960"/>
                <a:gd name="connsiteX49" fmla="*/ 418242 w 1149181"/>
                <a:gd name="connsiteY49" fmla="*/ 7155 h 2063960"/>
                <a:gd name="connsiteX50" fmla="*/ 425145 w 1149181"/>
                <a:gd name="connsiteY50" fmla="*/ 6996 h 2063960"/>
                <a:gd name="connsiteX51" fmla="*/ 426678 w 1149181"/>
                <a:gd name="connsiteY51" fmla="*/ 13726 h 2063960"/>
                <a:gd name="connsiteX52" fmla="*/ 425145 w 1149181"/>
                <a:gd name="connsiteY52" fmla="*/ 6996 h 20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49181" h="2063960">
                  <a:moveTo>
                    <a:pt x="425145" y="6996"/>
                  </a:moveTo>
                  <a:lnTo>
                    <a:pt x="432041" y="6831"/>
                  </a:lnTo>
                  <a:lnTo>
                    <a:pt x="461110" y="1250736"/>
                  </a:lnTo>
                  <a:lnTo>
                    <a:pt x="747389" y="13238"/>
                  </a:lnTo>
                  <a:lnTo>
                    <a:pt x="751207" y="12070"/>
                  </a:lnTo>
                  <a:cubicBezTo>
                    <a:pt x="780842" y="3048"/>
                    <a:pt x="809966" y="-598"/>
                    <a:pt x="839304" y="-590"/>
                  </a:cubicBezTo>
                  <a:cubicBezTo>
                    <a:pt x="928610" y="-487"/>
                    <a:pt x="1019648" y="32629"/>
                    <a:pt x="1139548" y="50998"/>
                  </a:cubicBezTo>
                  <a:lnTo>
                    <a:pt x="1146969" y="52135"/>
                  </a:lnTo>
                  <a:lnTo>
                    <a:pt x="725969" y="1799789"/>
                  </a:lnTo>
                  <a:lnTo>
                    <a:pt x="674230" y="2062349"/>
                  </a:lnTo>
                  <a:lnTo>
                    <a:pt x="130376" y="2046492"/>
                  </a:lnTo>
                  <a:lnTo>
                    <a:pt x="128470" y="2043047"/>
                  </a:lnTo>
                  <a:cubicBezTo>
                    <a:pt x="128360" y="2042847"/>
                    <a:pt x="100064" y="1991640"/>
                    <a:pt x="70070" y="1913780"/>
                  </a:cubicBezTo>
                  <a:cubicBezTo>
                    <a:pt x="40076" y="1835913"/>
                    <a:pt x="8342" y="1731427"/>
                    <a:pt x="1557" y="1624409"/>
                  </a:cubicBezTo>
                  <a:cubicBezTo>
                    <a:pt x="-1142" y="1581602"/>
                    <a:pt x="-2205" y="1486498"/>
                    <a:pt x="-2212" y="1360254"/>
                  </a:cubicBezTo>
                  <a:cubicBezTo>
                    <a:pt x="-2212" y="992422"/>
                    <a:pt x="6900" y="361388"/>
                    <a:pt x="11849" y="6901"/>
                  </a:cubicBezTo>
                  <a:lnTo>
                    <a:pt x="11939" y="225"/>
                  </a:lnTo>
                  <a:lnTo>
                    <a:pt x="18621" y="93"/>
                  </a:lnTo>
                  <a:cubicBezTo>
                    <a:pt x="23633" y="-2"/>
                    <a:pt x="28631" y="-50"/>
                    <a:pt x="33622" y="-50"/>
                  </a:cubicBezTo>
                  <a:cubicBezTo>
                    <a:pt x="121333" y="-23"/>
                    <a:pt x="205053" y="14101"/>
                    <a:pt x="291501" y="14071"/>
                  </a:cubicBezTo>
                  <a:cubicBezTo>
                    <a:pt x="334542" y="14071"/>
                    <a:pt x="378259" y="10606"/>
                    <a:pt x="423606" y="265"/>
                  </a:cubicBezTo>
                  <a:lnTo>
                    <a:pt x="431848" y="-1612"/>
                  </a:lnTo>
                  <a:lnTo>
                    <a:pt x="432041" y="6831"/>
                  </a:lnTo>
                  <a:lnTo>
                    <a:pt x="425145" y="6996"/>
                  </a:lnTo>
                  <a:lnTo>
                    <a:pt x="426678" y="13726"/>
                  </a:lnTo>
                  <a:cubicBezTo>
                    <a:pt x="380102" y="24350"/>
                    <a:pt x="335274" y="27878"/>
                    <a:pt x="291501" y="27878"/>
                  </a:cubicBezTo>
                  <a:cubicBezTo>
                    <a:pt x="203542" y="27851"/>
                    <a:pt x="119821" y="13726"/>
                    <a:pt x="33622" y="13756"/>
                  </a:cubicBezTo>
                  <a:cubicBezTo>
                    <a:pt x="28713" y="13756"/>
                    <a:pt x="23805" y="13804"/>
                    <a:pt x="18883" y="13899"/>
                  </a:cubicBezTo>
                  <a:lnTo>
                    <a:pt x="18752" y="6996"/>
                  </a:lnTo>
                  <a:lnTo>
                    <a:pt x="25655" y="7092"/>
                  </a:lnTo>
                  <a:cubicBezTo>
                    <a:pt x="20706" y="361568"/>
                    <a:pt x="11594" y="992615"/>
                    <a:pt x="11594" y="1360254"/>
                  </a:cubicBezTo>
                  <a:cubicBezTo>
                    <a:pt x="11594" y="1486346"/>
                    <a:pt x="12678" y="1581589"/>
                    <a:pt x="15335" y="1623532"/>
                  </a:cubicBezTo>
                  <a:cubicBezTo>
                    <a:pt x="21962" y="1728411"/>
                    <a:pt x="53261" y="1831785"/>
                    <a:pt x="82951" y="1908817"/>
                  </a:cubicBezTo>
                  <a:cubicBezTo>
                    <a:pt x="97793" y="1947336"/>
                    <a:pt x="112220" y="1979277"/>
                    <a:pt x="122920" y="2001560"/>
                  </a:cubicBezTo>
                  <a:cubicBezTo>
                    <a:pt x="128270" y="2012701"/>
                    <a:pt x="132695" y="2021427"/>
                    <a:pt x="135774" y="2027357"/>
                  </a:cubicBezTo>
                  <a:cubicBezTo>
                    <a:pt x="137306" y="2030318"/>
                    <a:pt x="138514" y="2032589"/>
                    <a:pt x="139329" y="2034101"/>
                  </a:cubicBezTo>
                  <a:cubicBezTo>
                    <a:pt x="140137" y="2035620"/>
                    <a:pt x="140551" y="2036365"/>
                    <a:pt x="140551" y="2036365"/>
                  </a:cubicBezTo>
                  <a:lnTo>
                    <a:pt x="134511" y="2039706"/>
                  </a:lnTo>
                  <a:lnTo>
                    <a:pt x="134711" y="2032810"/>
                  </a:lnTo>
                  <a:lnTo>
                    <a:pt x="662943" y="2048211"/>
                  </a:lnTo>
                  <a:lnTo>
                    <a:pt x="712480" y="1796834"/>
                  </a:lnTo>
                  <a:lnTo>
                    <a:pt x="1131789" y="56202"/>
                  </a:lnTo>
                  <a:lnTo>
                    <a:pt x="1138499" y="57825"/>
                  </a:lnTo>
                  <a:lnTo>
                    <a:pt x="1137449" y="64644"/>
                  </a:lnTo>
                  <a:cubicBezTo>
                    <a:pt x="1016141" y="45918"/>
                    <a:pt x="925041" y="13114"/>
                    <a:pt x="839304" y="13216"/>
                  </a:cubicBezTo>
                  <a:cubicBezTo>
                    <a:pt x="811098" y="13216"/>
                    <a:pt x="783444" y="16695"/>
                    <a:pt x="755231" y="25284"/>
                  </a:cubicBezTo>
                  <a:lnTo>
                    <a:pt x="753215" y="18677"/>
                  </a:lnTo>
                  <a:lnTo>
                    <a:pt x="759946" y="20238"/>
                  </a:lnTo>
                  <a:lnTo>
                    <a:pt x="449865" y="1360586"/>
                  </a:lnTo>
                  <a:lnTo>
                    <a:pt x="418242" y="7155"/>
                  </a:lnTo>
                  <a:lnTo>
                    <a:pt x="425145" y="6996"/>
                  </a:lnTo>
                  <a:lnTo>
                    <a:pt x="426678" y="13726"/>
                  </a:lnTo>
                  <a:lnTo>
                    <a:pt x="425145" y="699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CCDAB492-00C2-6091-D2FB-E866733F2474}"/>
                </a:ext>
              </a:extLst>
            </p:cNvPr>
            <p:cNvSpPr/>
            <p:nvPr/>
          </p:nvSpPr>
          <p:spPr>
            <a:xfrm flipV="1">
              <a:off x="1833482" y="2757177"/>
              <a:ext cx="711744" cy="867391"/>
            </a:xfrm>
            <a:custGeom>
              <a:avLst/>
              <a:gdLst>
                <a:gd name="connsiteX0" fmla="*/ 707377 w 711744"/>
                <a:gd name="connsiteY0" fmla="*/ 58106 h 867391"/>
                <a:gd name="connsiteX1" fmla="*/ 4771 w 711744"/>
                <a:gd name="connsiteY1" fmla="*/ 42926 h 867391"/>
                <a:gd name="connsiteX2" fmla="*/ 3653 w 711744"/>
                <a:gd name="connsiteY2" fmla="*/ 70504 h 867391"/>
                <a:gd name="connsiteX3" fmla="*/ -1014 w 711744"/>
                <a:gd name="connsiteY3" fmla="*/ 237014 h 867391"/>
                <a:gd name="connsiteX4" fmla="*/ -1083 w 711744"/>
                <a:gd name="connsiteY4" fmla="*/ 239941 h 867391"/>
                <a:gd name="connsiteX5" fmla="*/ -1918 w 711744"/>
                <a:gd name="connsiteY5" fmla="*/ 372674 h 867391"/>
                <a:gd name="connsiteX6" fmla="*/ 29975 w 711744"/>
                <a:gd name="connsiteY6" fmla="*/ 727148 h 867391"/>
                <a:gd name="connsiteX7" fmla="*/ 218146 w 711744"/>
                <a:gd name="connsiteY7" fmla="*/ 813921 h 867391"/>
                <a:gd name="connsiteX8" fmla="*/ 272536 w 711744"/>
                <a:gd name="connsiteY8" fmla="*/ 863643 h 867391"/>
                <a:gd name="connsiteX9" fmla="*/ 428394 w 711744"/>
                <a:gd name="connsiteY9" fmla="*/ 863643 h 867391"/>
                <a:gd name="connsiteX10" fmla="*/ 498454 w 711744"/>
                <a:gd name="connsiteY10" fmla="*/ 824924 h 867391"/>
                <a:gd name="connsiteX11" fmla="*/ 685438 w 711744"/>
                <a:gd name="connsiteY11" fmla="*/ 717049 h 867391"/>
                <a:gd name="connsiteX12" fmla="*/ 707377 w 711744"/>
                <a:gd name="connsiteY12" fmla="*/ 58106 h 867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1744" h="867391">
                  <a:moveTo>
                    <a:pt x="707377" y="58106"/>
                  </a:moveTo>
                  <a:cubicBezTo>
                    <a:pt x="678473" y="7617"/>
                    <a:pt x="40564" y="-43777"/>
                    <a:pt x="4771" y="42926"/>
                  </a:cubicBezTo>
                  <a:cubicBezTo>
                    <a:pt x="4771" y="42926"/>
                    <a:pt x="4281" y="52881"/>
                    <a:pt x="3653" y="70504"/>
                  </a:cubicBezTo>
                  <a:cubicBezTo>
                    <a:pt x="2334" y="103929"/>
                    <a:pt x="243" y="164939"/>
                    <a:pt x="-1014" y="237014"/>
                  </a:cubicBezTo>
                  <a:cubicBezTo>
                    <a:pt x="-1014" y="237987"/>
                    <a:pt x="-1014" y="238961"/>
                    <a:pt x="-1083" y="239941"/>
                  </a:cubicBezTo>
                  <a:cubicBezTo>
                    <a:pt x="-1711" y="281656"/>
                    <a:pt x="-2125" y="326920"/>
                    <a:pt x="-1918" y="372674"/>
                  </a:cubicBezTo>
                  <a:cubicBezTo>
                    <a:pt x="-1290" y="521774"/>
                    <a:pt x="5745" y="676031"/>
                    <a:pt x="29975" y="727148"/>
                  </a:cubicBezTo>
                  <a:cubicBezTo>
                    <a:pt x="55123" y="780074"/>
                    <a:pt x="218146" y="813921"/>
                    <a:pt x="218146" y="813921"/>
                  </a:cubicBezTo>
                  <a:lnTo>
                    <a:pt x="272536" y="863643"/>
                  </a:lnTo>
                  <a:lnTo>
                    <a:pt x="428394" y="863643"/>
                  </a:lnTo>
                  <a:lnTo>
                    <a:pt x="498454" y="824924"/>
                  </a:lnTo>
                  <a:cubicBezTo>
                    <a:pt x="498454" y="824924"/>
                    <a:pt x="650412" y="776036"/>
                    <a:pt x="685438" y="717049"/>
                  </a:cubicBezTo>
                  <a:cubicBezTo>
                    <a:pt x="720472" y="657993"/>
                    <a:pt x="707377" y="58106"/>
                    <a:pt x="707377" y="58106"/>
                  </a:cubicBezTo>
                </a:path>
              </a:pathLst>
            </a:custGeom>
            <a:solidFill>
              <a:schemeClr val="accent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D9DAABCF-4543-9229-E60B-969C079B0A52}"/>
                </a:ext>
              </a:extLst>
            </p:cNvPr>
            <p:cNvSpPr/>
            <p:nvPr/>
          </p:nvSpPr>
          <p:spPr>
            <a:xfrm flipV="1">
              <a:off x="1826577" y="2750274"/>
              <a:ext cx="725551" cy="881195"/>
            </a:xfrm>
            <a:custGeom>
              <a:avLst/>
              <a:gdLst>
                <a:gd name="connsiteX0" fmla="*/ 714281 w 725551"/>
                <a:gd name="connsiteY0" fmla="*/ 65006 h 881195"/>
                <a:gd name="connsiteX1" fmla="*/ 708289 w 725551"/>
                <a:gd name="connsiteY1" fmla="*/ 68437 h 881195"/>
                <a:gd name="connsiteX2" fmla="*/ 704492 w 725551"/>
                <a:gd name="connsiteY2" fmla="*/ 64938 h 881195"/>
                <a:gd name="connsiteX3" fmla="*/ 682306 w 725551"/>
                <a:gd name="connsiteY3" fmla="*/ 55128 h 881195"/>
                <a:gd name="connsiteX4" fmla="*/ 607973 w 725551"/>
                <a:gd name="connsiteY4" fmla="*/ 37946 h 881195"/>
                <a:gd name="connsiteX5" fmla="*/ 257199 w 725551"/>
                <a:gd name="connsiteY5" fmla="*/ 10058 h 881195"/>
                <a:gd name="connsiteX6" fmla="*/ 93733 w 725551"/>
                <a:gd name="connsiteY6" fmla="*/ 20592 h 881195"/>
                <a:gd name="connsiteX7" fmla="*/ 41000 w 725551"/>
                <a:gd name="connsiteY7" fmla="*/ 34585 h 881195"/>
                <a:gd name="connsiteX8" fmla="*/ 25406 w 725551"/>
                <a:gd name="connsiteY8" fmla="*/ 43483 h 881195"/>
                <a:gd name="connsiteX9" fmla="*/ 18054 w 725551"/>
                <a:gd name="connsiteY9" fmla="*/ 52464 h 881195"/>
                <a:gd name="connsiteX10" fmla="*/ 11676 w 725551"/>
                <a:gd name="connsiteY10" fmla="*/ 49827 h 881195"/>
                <a:gd name="connsiteX11" fmla="*/ 18565 w 725551"/>
                <a:gd name="connsiteY11" fmla="*/ 50165 h 881195"/>
                <a:gd name="connsiteX12" fmla="*/ 18248 w 725551"/>
                <a:gd name="connsiteY12" fmla="*/ 57303 h 881195"/>
                <a:gd name="connsiteX13" fmla="*/ 17454 w 725551"/>
                <a:gd name="connsiteY13" fmla="*/ 77646 h 881195"/>
                <a:gd name="connsiteX14" fmla="*/ 17454 w 725551"/>
                <a:gd name="connsiteY14" fmla="*/ 77660 h 881195"/>
                <a:gd name="connsiteX15" fmla="*/ 17454 w 725551"/>
                <a:gd name="connsiteY15" fmla="*/ 77674 h 881195"/>
                <a:gd name="connsiteX16" fmla="*/ 12794 w 725551"/>
                <a:gd name="connsiteY16" fmla="*/ 244039 h 881195"/>
                <a:gd name="connsiteX17" fmla="*/ 5891 w 725551"/>
                <a:gd name="connsiteY17" fmla="*/ 243914 h 881195"/>
                <a:gd name="connsiteX18" fmla="*/ 12794 w 725551"/>
                <a:gd name="connsiteY18" fmla="*/ 243914 h 881195"/>
                <a:gd name="connsiteX19" fmla="*/ 12704 w 725551"/>
                <a:gd name="connsiteY19" fmla="*/ 247338 h 881195"/>
                <a:gd name="connsiteX20" fmla="*/ 5822 w 725551"/>
                <a:gd name="connsiteY20" fmla="*/ 246841 h 881195"/>
                <a:gd name="connsiteX21" fmla="*/ 12725 w 725551"/>
                <a:gd name="connsiteY21" fmla="*/ 246945 h 881195"/>
                <a:gd name="connsiteX22" fmla="*/ 11835 w 725551"/>
                <a:gd name="connsiteY22" fmla="*/ 355324 h 881195"/>
                <a:gd name="connsiteX23" fmla="*/ 11890 w 725551"/>
                <a:gd name="connsiteY23" fmla="*/ 379540 h 881195"/>
                <a:gd name="connsiteX24" fmla="*/ 18965 w 725551"/>
                <a:gd name="connsiteY24" fmla="*/ 593032 h 881195"/>
                <a:gd name="connsiteX25" fmla="*/ 28568 w 725551"/>
                <a:gd name="connsiteY25" fmla="*/ 676912 h 881195"/>
                <a:gd name="connsiteX26" fmla="*/ 43119 w 725551"/>
                <a:gd name="connsiteY26" fmla="*/ 731094 h 881195"/>
                <a:gd name="connsiteX27" fmla="*/ 43119 w 725551"/>
                <a:gd name="connsiteY27" fmla="*/ 731087 h 881195"/>
                <a:gd name="connsiteX28" fmla="*/ 56725 w 725551"/>
                <a:gd name="connsiteY28" fmla="*/ 747772 h 881195"/>
                <a:gd name="connsiteX29" fmla="*/ 102307 w 725551"/>
                <a:gd name="connsiteY29" fmla="*/ 774971 h 881195"/>
                <a:gd name="connsiteX30" fmla="*/ 184868 w 725551"/>
                <a:gd name="connsiteY30" fmla="*/ 803756 h 881195"/>
                <a:gd name="connsiteX31" fmla="*/ 214800 w 725551"/>
                <a:gd name="connsiteY31" fmla="*/ 811433 h 881195"/>
                <a:gd name="connsiteX32" fmla="*/ 223415 w 725551"/>
                <a:gd name="connsiteY32" fmla="*/ 813407 h 881195"/>
                <a:gd name="connsiteX33" fmla="*/ 226452 w 725551"/>
                <a:gd name="connsiteY33" fmla="*/ 814063 h 881195"/>
                <a:gd name="connsiteX34" fmla="*/ 228309 w 725551"/>
                <a:gd name="connsiteY34" fmla="*/ 814449 h 881195"/>
                <a:gd name="connsiteX35" fmla="*/ 282119 w 725551"/>
                <a:gd name="connsiteY35" fmla="*/ 863641 h 881195"/>
                <a:gd name="connsiteX36" fmla="*/ 433518 w 725551"/>
                <a:gd name="connsiteY36" fmla="*/ 863641 h 881195"/>
                <a:gd name="connsiteX37" fmla="*/ 502604 w 725551"/>
                <a:gd name="connsiteY37" fmla="*/ 825460 h 881195"/>
                <a:gd name="connsiteX38" fmla="*/ 503239 w 725551"/>
                <a:gd name="connsiteY38" fmla="*/ 825253 h 881195"/>
                <a:gd name="connsiteX39" fmla="*/ 504896 w 725551"/>
                <a:gd name="connsiteY39" fmla="*/ 824714 h 881195"/>
                <a:gd name="connsiteX40" fmla="*/ 590722 w 725551"/>
                <a:gd name="connsiteY40" fmla="*/ 790026 h 881195"/>
                <a:gd name="connsiteX41" fmla="*/ 647970 w 725551"/>
                <a:gd name="connsiteY41" fmla="*/ 757595 h 881195"/>
                <a:gd name="connsiteX42" fmla="*/ 686406 w 725551"/>
                <a:gd name="connsiteY42" fmla="*/ 720429 h 881195"/>
                <a:gd name="connsiteX43" fmla="*/ 692398 w 725551"/>
                <a:gd name="connsiteY43" fmla="*/ 701929 h 881195"/>
                <a:gd name="connsiteX44" fmla="*/ 701013 w 725551"/>
                <a:gd name="connsiteY44" fmla="*/ 634451 h 881195"/>
                <a:gd name="connsiteX45" fmla="*/ 709773 w 725551"/>
                <a:gd name="connsiteY45" fmla="*/ 305055 h 881195"/>
                <a:gd name="connsiteX46" fmla="*/ 708572 w 725551"/>
                <a:gd name="connsiteY46" fmla="*/ 136274 h 881195"/>
                <a:gd name="connsiteX47" fmla="*/ 707751 w 725551"/>
                <a:gd name="connsiteY47" fmla="*/ 84321 h 881195"/>
                <a:gd name="connsiteX48" fmla="*/ 707378 w 725551"/>
                <a:gd name="connsiteY48" fmla="*/ 65158 h 881195"/>
                <a:gd name="connsiteX49" fmla="*/ 714281 w 725551"/>
                <a:gd name="connsiteY49" fmla="*/ 65006 h 881195"/>
                <a:gd name="connsiteX50" fmla="*/ 708289 w 725551"/>
                <a:gd name="connsiteY50" fmla="*/ 68437 h 881195"/>
                <a:gd name="connsiteX51" fmla="*/ 714281 w 725551"/>
                <a:gd name="connsiteY51" fmla="*/ 65006 h 881195"/>
                <a:gd name="connsiteX52" fmla="*/ 721184 w 725551"/>
                <a:gd name="connsiteY52" fmla="*/ 64855 h 881195"/>
                <a:gd name="connsiteX53" fmla="*/ 723580 w 725551"/>
                <a:gd name="connsiteY53" fmla="*/ 305055 h 881195"/>
                <a:gd name="connsiteX54" fmla="*/ 718920 w 725551"/>
                <a:gd name="connsiteY54" fmla="*/ 567484 h 881195"/>
                <a:gd name="connsiteX55" fmla="*/ 711458 w 725551"/>
                <a:gd name="connsiteY55" fmla="*/ 669553 h 881195"/>
                <a:gd name="connsiteX56" fmla="*/ 705887 w 725551"/>
                <a:gd name="connsiteY56" fmla="*/ 704869 h 881195"/>
                <a:gd name="connsiteX57" fmla="*/ 698280 w 725551"/>
                <a:gd name="connsiteY57" fmla="*/ 727470 h 881195"/>
                <a:gd name="connsiteX58" fmla="*/ 652201 w 725551"/>
                <a:gd name="connsiteY58" fmla="*/ 771422 h 881195"/>
                <a:gd name="connsiteX59" fmla="*/ 557905 w 725551"/>
                <a:gd name="connsiteY59" fmla="*/ 819633 h 881195"/>
                <a:gd name="connsiteX60" fmla="*/ 507471 w 725551"/>
                <a:gd name="connsiteY60" fmla="*/ 838396 h 881195"/>
                <a:gd name="connsiteX61" fmla="*/ 505358 w 725551"/>
                <a:gd name="connsiteY61" fmla="*/ 831824 h 881195"/>
                <a:gd name="connsiteX62" fmla="*/ 508693 w 725551"/>
                <a:gd name="connsiteY62" fmla="*/ 837865 h 881195"/>
                <a:gd name="connsiteX63" fmla="*/ 437080 w 725551"/>
                <a:gd name="connsiteY63" fmla="*/ 877447 h 881195"/>
                <a:gd name="connsiteX64" fmla="*/ 276762 w 725551"/>
                <a:gd name="connsiteY64" fmla="*/ 877447 h 881195"/>
                <a:gd name="connsiteX65" fmla="*/ 220391 w 725551"/>
                <a:gd name="connsiteY65" fmla="*/ 825915 h 881195"/>
                <a:gd name="connsiteX66" fmla="*/ 225051 w 725551"/>
                <a:gd name="connsiteY66" fmla="*/ 820821 h 881195"/>
                <a:gd name="connsiteX67" fmla="*/ 223650 w 725551"/>
                <a:gd name="connsiteY67" fmla="*/ 827579 h 881195"/>
                <a:gd name="connsiteX68" fmla="*/ 138155 w 725551"/>
                <a:gd name="connsiteY68" fmla="*/ 803812 h 881195"/>
                <a:gd name="connsiteX69" fmla="*/ 73500 w 725551"/>
                <a:gd name="connsiteY69" fmla="*/ 775951 h 881195"/>
                <a:gd name="connsiteX70" fmla="*/ 47648 w 725551"/>
                <a:gd name="connsiteY70" fmla="*/ 758175 h 881195"/>
                <a:gd name="connsiteX71" fmla="*/ 30645 w 725551"/>
                <a:gd name="connsiteY71" fmla="*/ 737010 h 881195"/>
                <a:gd name="connsiteX72" fmla="*/ 30645 w 725551"/>
                <a:gd name="connsiteY72" fmla="*/ 737010 h 881195"/>
                <a:gd name="connsiteX73" fmla="*/ 14955 w 725551"/>
                <a:gd name="connsiteY73" fmla="*/ 679224 h 881195"/>
                <a:gd name="connsiteX74" fmla="*/ -1916 w 725551"/>
                <a:gd name="connsiteY74" fmla="*/ 379602 h 881195"/>
                <a:gd name="connsiteX75" fmla="*/ -1972 w 725551"/>
                <a:gd name="connsiteY75" fmla="*/ 355324 h 881195"/>
                <a:gd name="connsiteX76" fmla="*/ -1081 w 725551"/>
                <a:gd name="connsiteY76" fmla="*/ 246738 h 881195"/>
                <a:gd name="connsiteX77" fmla="*/ -1081 w 725551"/>
                <a:gd name="connsiteY77" fmla="*/ 246544 h 881195"/>
                <a:gd name="connsiteX78" fmla="*/ -1061 w 725551"/>
                <a:gd name="connsiteY78" fmla="*/ 246344 h 881195"/>
                <a:gd name="connsiteX79" fmla="*/ -1012 w 725551"/>
                <a:gd name="connsiteY79" fmla="*/ 243914 h 881195"/>
                <a:gd name="connsiteX80" fmla="*/ -1012 w 725551"/>
                <a:gd name="connsiteY80" fmla="*/ 243852 h 881195"/>
                <a:gd name="connsiteX81" fmla="*/ -1012 w 725551"/>
                <a:gd name="connsiteY81" fmla="*/ 243797 h 881195"/>
                <a:gd name="connsiteX82" fmla="*/ 3661 w 725551"/>
                <a:gd name="connsiteY82" fmla="*/ 77128 h 881195"/>
                <a:gd name="connsiteX83" fmla="*/ 3661 w 725551"/>
                <a:gd name="connsiteY83" fmla="*/ 77156 h 881195"/>
                <a:gd name="connsiteX84" fmla="*/ 4780 w 725551"/>
                <a:gd name="connsiteY84" fmla="*/ 49488 h 881195"/>
                <a:gd name="connsiteX85" fmla="*/ 4835 w 725551"/>
                <a:gd name="connsiteY85" fmla="*/ 48294 h 881195"/>
                <a:gd name="connsiteX86" fmla="*/ 5290 w 725551"/>
                <a:gd name="connsiteY86" fmla="*/ 47190 h 881195"/>
                <a:gd name="connsiteX87" fmla="*/ 16770 w 725551"/>
                <a:gd name="connsiteY87" fmla="*/ 32707 h 881195"/>
                <a:gd name="connsiteX88" fmla="*/ 53792 w 725551"/>
                <a:gd name="connsiteY88" fmla="*/ 15408 h 881195"/>
                <a:gd name="connsiteX89" fmla="*/ 141855 w 725551"/>
                <a:gd name="connsiteY89" fmla="*/ 704 h 881195"/>
                <a:gd name="connsiteX90" fmla="*/ 257199 w 725551"/>
                <a:gd name="connsiteY90" fmla="*/ -3748 h 881195"/>
                <a:gd name="connsiteX91" fmla="*/ 553480 w 725551"/>
                <a:gd name="connsiteY91" fmla="*/ 15704 h 881195"/>
                <a:gd name="connsiteX92" fmla="*/ 664675 w 725551"/>
                <a:gd name="connsiteY92" fmla="*/ 35675 h 881195"/>
                <a:gd name="connsiteX93" fmla="*/ 700371 w 725551"/>
                <a:gd name="connsiteY93" fmla="*/ 47190 h 881195"/>
                <a:gd name="connsiteX94" fmla="*/ 712300 w 725551"/>
                <a:gd name="connsiteY94" fmla="*/ 53547 h 881195"/>
                <a:gd name="connsiteX95" fmla="*/ 720273 w 725551"/>
                <a:gd name="connsiteY95" fmla="*/ 61576 h 881195"/>
                <a:gd name="connsiteX96" fmla="*/ 721143 w 725551"/>
                <a:gd name="connsiteY96" fmla="*/ 63101 h 881195"/>
                <a:gd name="connsiteX97" fmla="*/ 721184 w 725551"/>
                <a:gd name="connsiteY97" fmla="*/ 64855 h 881195"/>
                <a:gd name="connsiteX98" fmla="*/ 714281 w 725551"/>
                <a:gd name="connsiteY98" fmla="*/ 65006 h 88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25551" h="881195">
                  <a:moveTo>
                    <a:pt x="714281" y="65006"/>
                  </a:moveTo>
                  <a:lnTo>
                    <a:pt x="708289" y="68437"/>
                  </a:lnTo>
                  <a:cubicBezTo>
                    <a:pt x="708006" y="67885"/>
                    <a:pt x="706791" y="66484"/>
                    <a:pt x="704492" y="64938"/>
                  </a:cubicBezTo>
                  <a:cubicBezTo>
                    <a:pt x="700212" y="61976"/>
                    <a:pt x="692516" y="58497"/>
                    <a:pt x="682306" y="55128"/>
                  </a:cubicBezTo>
                  <a:cubicBezTo>
                    <a:pt x="664406" y="49185"/>
                    <a:pt x="638740" y="43310"/>
                    <a:pt x="607973" y="37946"/>
                  </a:cubicBezTo>
                  <a:cubicBezTo>
                    <a:pt x="515630" y="21814"/>
                    <a:pt x="377223" y="10044"/>
                    <a:pt x="257199" y="10058"/>
                  </a:cubicBezTo>
                  <a:cubicBezTo>
                    <a:pt x="194643" y="10051"/>
                    <a:pt x="137015" y="13261"/>
                    <a:pt x="93733" y="20592"/>
                  </a:cubicBezTo>
                  <a:cubicBezTo>
                    <a:pt x="72099" y="24244"/>
                    <a:pt x="54054" y="28952"/>
                    <a:pt x="41000" y="34585"/>
                  </a:cubicBezTo>
                  <a:cubicBezTo>
                    <a:pt x="34477" y="37387"/>
                    <a:pt x="29223" y="40411"/>
                    <a:pt x="25406" y="43483"/>
                  </a:cubicBezTo>
                  <a:cubicBezTo>
                    <a:pt x="21568" y="46554"/>
                    <a:pt x="19235" y="49592"/>
                    <a:pt x="18054" y="52464"/>
                  </a:cubicBezTo>
                  <a:lnTo>
                    <a:pt x="11676" y="49827"/>
                  </a:lnTo>
                  <a:lnTo>
                    <a:pt x="18565" y="50165"/>
                  </a:lnTo>
                  <a:cubicBezTo>
                    <a:pt x="18565" y="50172"/>
                    <a:pt x="18448" y="52629"/>
                    <a:pt x="18248" y="57303"/>
                  </a:cubicBezTo>
                  <a:cubicBezTo>
                    <a:pt x="18047" y="61976"/>
                    <a:pt x="17771" y="68858"/>
                    <a:pt x="17454" y="77646"/>
                  </a:cubicBezTo>
                  <a:lnTo>
                    <a:pt x="17454" y="77660"/>
                  </a:lnTo>
                  <a:lnTo>
                    <a:pt x="17454" y="77674"/>
                  </a:lnTo>
                  <a:cubicBezTo>
                    <a:pt x="16135" y="111064"/>
                    <a:pt x="14043" y="172025"/>
                    <a:pt x="12794" y="244039"/>
                  </a:cubicBezTo>
                  <a:lnTo>
                    <a:pt x="5891" y="243914"/>
                  </a:lnTo>
                  <a:lnTo>
                    <a:pt x="12794" y="243914"/>
                  </a:lnTo>
                  <a:cubicBezTo>
                    <a:pt x="12794" y="244888"/>
                    <a:pt x="12801" y="246034"/>
                    <a:pt x="12704" y="247338"/>
                  </a:cubicBezTo>
                  <a:lnTo>
                    <a:pt x="5822" y="246841"/>
                  </a:lnTo>
                  <a:lnTo>
                    <a:pt x="12725" y="246945"/>
                  </a:lnTo>
                  <a:cubicBezTo>
                    <a:pt x="12207" y="281246"/>
                    <a:pt x="11835" y="317943"/>
                    <a:pt x="11835" y="355324"/>
                  </a:cubicBezTo>
                  <a:cubicBezTo>
                    <a:pt x="11835" y="363373"/>
                    <a:pt x="11848" y="371449"/>
                    <a:pt x="11890" y="379540"/>
                  </a:cubicBezTo>
                  <a:cubicBezTo>
                    <a:pt x="12200" y="453997"/>
                    <a:pt x="14119" y="529710"/>
                    <a:pt x="18965" y="593032"/>
                  </a:cubicBezTo>
                  <a:cubicBezTo>
                    <a:pt x="21381" y="624683"/>
                    <a:pt x="24543" y="653241"/>
                    <a:pt x="28568" y="676912"/>
                  </a:cubicBezTo>
                  <a:cubicBezTo>
                    <a:pt x="32565" y="700555"/>
                    <a:pt x="37542" y="719387"/>
                    <a:pt x="43119" y="731094"/>
                  </a:cubicBezTo>
                  <a:lnTo>
                    <a:pt x="43119" y="731087"/>
                  </a:lnTo>
                  <a:cubicBezTo>
                    <a:pt x="45687" y="736520"/>
                    <a:pt x="50333" y="742208"/>
                    <a:pt x="56725" y="747772"/>
                  </a:cubicBezTo>
                  <a:cubicBezTo>
                    <a:pt x="67888" y="757540"/>
                    <a:pt x="84207" y="766825"/>
                    <a:pt x="102307" y="774971"/>
                  </a:cubicBezTo>
                  <a:cubicBezTo>
                    <a:pt x="129464" y="787230"/>
                    <a:pt x="160597" y="797053"/>
                    <a:pt x="184868" y="803756"/>
                  </a:cubicBezTo>
                  <a:cubicBezTo>
                    <a:pt x="196997" y="807111"/>
                    <a:pt x="207427" y="809693"/>
                    <a:pt x="214800" y="811433"/>
                  </a:cubicBezTo>
                  <a:cubicBezTo>
                    <a:pt x="218493" y="812303"/>
                    <a:pt x="221413" y="812965"/>
                    <a:pt x="223415" y="813407"/>
                  </a:cubicBezTo>
                  <a:cubicBezTo>
                    <a:pt x="225410" y="813849"/>
                    <a:pt x="226452" y="814063"/>
                    <a:pt x="226452" y="814063"/>
                  </a:cubicBezTo>
                  <a:lnTo>
                    <a:pt x="228309" y="814449"/>
                  </a:lnTo>
                  <a:lnTo>
                    <a:pt x="282119" y="863641"/>
                  </a:lnTo>
                  <a:lnTo>
                    <a:pt x="433518" y="863641"/>
                  </a:lnTo>
                  <a:lnTo>
                    <a:pt x="502604" y="825460"/>
                  </a:lnTo>
                  <a:lnTo>
                    <a:pt x="503239" y="825253"/>
                  </a:lnTo>
                  <a:cubicBezTo>
                    <a:pt x="503246" y="825253"/>
                    <a:pt x="503798" y="825073"/>
                    <a:pt x="504896" y="824714"/>
                  </a:cubicBezTo>
                  <a:cubicBezTo>
                    <a:pt x="513138" y="821974"/>
                    <a:pt x="551043" y="809037"/>
                    <a:pt x="590722" y="790026"/>
                  </a:cubicBezTo>
                  <a:cubicBezTo>
                    <a:pt x="610548" y="780527"/>
                    <a:pt x="630822" y="769503"/>
                    <a:pt x="647970" y="757595"/>
                  </a:cubicBezTo>
                  <a:cubicBezTo>
                    <a:pt x="665131" y="745715"/>
                    <a:pt x="679075" y="732848"/>
                    <a:pt x="686406" y="720429"/>
                  </a:cubicBezTo>
                  <a:cubicBezTo>
                    <a:pt x="688208" y="717481"/>
                    <a:pt x="690479" y="710903"/>
                    <a:pt x="692398" y="701929"/>
                  </a:cubicBezTo>
                  <a:cubicBezTo>
                    <a:pt x="695843" y="686148"/>
                    <a:pt x="698721" y="662781"/>
                    <a:pt x="701013" y="634451"/>
                  </a:cubicBezTo>
                  <a:cubicBezTo>
                    <a:pt x="707916" y="549377"/>
                    <a:pt x="709773" y="419302"/>
                    <a:pt x="709773" y="305055"/>
                  </a:cubicBezTo>
                  <a:cubicBezTo>
                    <a:pt x="709773" y="239966"/>
                    <a:pt x="709173" y="179985"/>
                    <a:pt x="708572" y="136274"/>
                  </a:cubicBezTo>
                  <a:cubicBezTo>
                    <a:pt x="708275" y="114426"/>
                    <a:pt x="707978" y="96643"/>
                    <a:pt x="707751" y="84321"/>
                  </a:cubicBezTo>
                  <a:cubicBezTo>
                    <a:pt x="707530" y="72006"/>
                    <a:pt x="707378" y="65179"/>
                    <a:pt x="707378" y="65158"/>
                  </a:cubicBezTo>
                  <a:lnTo>
                    <a:pt x="714281" y="65006"/>
                  </a:lnTo>
                  <a:lnTo>
                    <a:pt x="708289" y="68437"/>
                  </a:lnTo>
                  <a:lnTo>
                    <a:pt x="714281" y="65006"/>
                  </a:lnTo>
                  <a:lnTo>
                    <a:pt x="721184" y="64855"/>
                  </a:lnTo>
                  <a:cubicBezTo>
                    <a:pt x="721184" y="64889"/>
                    <a:pt x="723580" y="174711"/>
                    <a:pt x="723580" y="305055"/>
                  </a:cubicBezTo>
                  <a:cubicBezTo>
                    <a:pt x="723580" y="392228"/>
                    <a:pt x="722510" y="488574"/>
                    <a:pt x="718920" y="567484"/>
                  </a:cubicBezTo>
                  <a:cubicBezTo>
                    <a:pt x="717125" y="606942"/>
                    <a:pt x="714709" y="642030"/>
                    <a:pt x="711458" y="669553"/>
                  </a:cubicBezTo>
                  <a:cubicBezTo>
                    <a:pt x="709828" y="683325"/>
                    <a:pt x="707999" y="695191"/>
                    <a:pt x="705887" y="704869"/>
                  </a:cubicBezTo>
                  <a:cubicBezTo>
                    <a:pt x="703740" y="714568"/>
                    <a:pt x="701490" y="721975"/>
                    <a:pt x="698280" y="727470"/>
                  </a:cubicBezTo>
                  <a:cubicBezTo>
                    <a:pt x="688581" y="743713"/>
                    <a:pt x="671813" y="758203"/>
                    <a:pt x="652201" y="771422"/>
                  </a:cubicBezTo>
                  <a:cubicBezTo>
                    <a:pt x="622767" y="791179"/>
                    <a:pt x="586712" y="807822"/>
                    <a:pt x="557905" y="819633"/>
                  </a:cubicBezTo>
                  <a:cubicBezTo>
                    <a:pt x="529105" y="831438"/>
                    <a:pt x="507588" y="838362"/>
                    <a:pt x="507471" y="838396"/>
                  </a:cubicBezTo>
                  <a:lnTo>
                    <a:pt x="505358" y="831824"/>
                  </a:lnTo>
                  <a:lnTo>
                    <a:pt x="508693" y="837865"/>
                  </a:lnTo>
                  <a:lnTo>
                    <a:pt x="437080" y="877447"/>
                  </a:lnTo>
                  <a:lnTo>
                    <a:pt x="276762" y="877447"/>
                  </a:lnTo>
                  <a:lnTo>
                    <a:pt x="220391" y="825915"/>
                  </a:lnTo>
                  <a:lnTo>
                    <a:pt x="225051" y="820821"/>
                  </a:lnTo>
                  <a:lnTo>
                    <a:pt x="223650" y="827579"/>
                  </a:lnTo>
                  <a:cubicBezTo>
                    <a:pt x="223484" y="827544"/>
                    <a:pt x="182535" y="819047"/>
                    <a:pt x="138155" y="803812"/>
                  </a:cubicBezTo>
                  <a:cubicBezTo>
                    <a:pt x="115954" y="796184"/>
                    <a:pt x="92898" y="786885"/>
                    <a:pt x="73500" y="775951"/>
                  </a:cubicBezTo>
                  <a:cubicBezTo>
                    <a:pt x="63794" y="770470"/>
                    <a:pt x="55000" y="764588"/>
                    <a:pt x="47648" y="758175"/>
                  </a:cubicBezTo>
                  <a:cubicBezTo>
                    <a:pt x="40310" y="751762"/>
                    <a:pt x="34366" y="744811"/>
                    <a:pt x="30645" y="737010"/>
                  </a:cubicBezTo>
                  <a:lnTo>
                    <a:pt x="30645" y="737010"/>
                  </a:lnTo>
                  <a:cubicBezTo>
                    <a:pt x="24108" y="723156"/>
                    <a:pt x="19110" y="703537"/>
                    <a:pt x="14955" y="679224"/>
                  </a:cubicBezTo>
                  <a:cubicBezTo>
                    <a:pt x="2598" y="606424"/>
                    <a:pt x="-1433" y="491619"/>
                    <a:pt x="-1916" y="379602"/>
                  </a:cubicBezTo>
                  <a:cubicBezTo>
                    <a:pt x="-1958" y="371491"/>
                    <a:pt x="-1972" y="363393"/>
                    <a:pt x="-1972" y="355324"/>
                  </a:cubicBezTo>
                  <a:cubicBezTo>
                    <a:pt x="-1972" y="317854"/>
                    <a:pt x="-1599" y="281088"/>
                    <a:pt x="-1081" y="246738"/>
                  </a:cubicBezTo>
                  <a:lnTo>
                    <a:pt x="-1081" y="246544"/>
                  </a:lnTo>
                  <a:lnTo>
                    <a:pt x="-1061" y="246344"/>
                  </a:lnTo>
                  <a:cubicBezTo>
                    <a:pt x="-1019" y="245695"/>
                    <a:pt x="-1012" y="244888"/>
                    <a:pt x="-1012" y="243914"/>
                  </a:cubicBezTo>
                  <a:lnTo>
                    <a:pt x="-1012" y="243852"/>
                  </a:lnTo>
                  <a:lnTo>
                    <a:pt x="-1012" y="243797"/>
                  </a:lnTo>
                  <a:cubicBezTo>
                    <a:pt x="244" y="171653"/>
                    <a:pt x="2336" y="110601"/>
                    <a:pt x="3661" y="77128"/>
                  </a:cubicBezTo>
                  <a:lnTo>
                    <a:pt x="3661" y="77156"/>
                  </a:lnTo>
                  <a:cubicBezTo>
                    <a:pt x="4289" y="59505"/>
                    <a:pt x="4780" y="49516"/>
                    <a:pt x="4780" y="49488"/>
                  </a:cubicBezTo>
                  <a:lnTo>
                    <a:pt x="4835" y="48294"/>
                  </a:lnTo>
                  <a:lnTo>
                    <a:pt x="5290" y="47190"/>
                  </a:lnTo>
                  <a:cubicBezTo>
                    <a:pt x="7610" y="41591"/>
                    <a:pt x="11641" y="36821"/>
                    <a:pt x="16770" y="32707"/>
                  </a:cubicBezTo>
                  <a:cubicBezTo>
                    <a:pt x="25779" y="25528"/>
                    <a:pt x="38280" y="20033"/>
                    <a:pt x="53792" y="15408"/>
                  </a:cubicBezTo>
                  <a:cubicBezTo>
                    <a:pt x="77048" y="8518"/>
                    <a:pt x="107146" y="3783"/>
                    <a:pt x="141855" y="704"/>
                  </a:cubicBezTo>
                  <a:cubicBezTo>
                    <a:pt x="176550" y="-2368"/>
                    <a:pt x="215828" y="-3748"/>
                    <a:pt x="257199" y="-3748"/>
                  </a:cubicBezTo>
                  <a:cubicBezTo>
                    <a:pt x="355471" y="-3748"/>
                    <a:pt x="465541" y="4038"/>
                    <a:pt x="553480" y="15704"/>
                  </a:cubicBezTo>
                  <a:cubicBezTo>
                    <a:pt x="597453" y="21538"/>
                    <a:pt x="635869" y="28330"/>
                    <a:pt x="664675" y="35675"/>
                  </a:cubicBezTo>
                  <a:cubicBezTo>
                    <a:pt x="679089" y="39361"/>
                    <a:pt x="691093" y="43165"/>
                    <a:pt x="700371" y="47190"/>
                  </a:cubicBezTo>
                  <a:cubicBezTo>
                    <a:pt x="705010" y="49212"/>
                    <a:pt x="708979" y="51276"/>
                    <a:pt x="712300" y="53547"/>
                  </a:cubicBezTo>
                  <a:cubicBezTo>
                    <a:pt x="715600" y="55839"/>
                    <a:pt x="718347" y="58283"/>
                    <a:pt x="720273" y="61576"/>
                  </a:cubicBezTo>
                  <a:lnTo>
                    <a:pt x="721143" y="63101"/>
                  </a:lnTo>
                  <a:lnTo>
                    <a:pt x="721184" y="64855"/>
                  </a:lnTo>
                  <a:lnTo>
                    <a:pt x="714281" y="6500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609E40A4-84CB-C1DF-2B8E-CA554D71C92D}"/>
                </a:ext>
              </a:extLst>
            </p:cNvPr>
            <p:cNvSpPr/>
            <p:nvPr/>
          </p:nvSpPr>
          <p:spPr>
            <a:xfrm flipV="1">
              <a:off x="1581200" y="2854372"/>
              <a:ext cx="501827" cy="1041969"/>
            </a:xfrm>
            <a:custGeom>
              <a:avLst/>
              <a:gdLst>
                <a:gd name="connsiteX0" fmla="*/ 328990 w 501827"/>
                <a:gd name="connsiteY0" fmla="*/ 1038524 h 1041969"/>
                <a:gd name="connsiteX1" fmla="*/ -137 w 501827"/>
                <a:gd name="connsiteY1" fmla="*/ 461624 h 1041969"/>
                <a:gd name="connsiteX2" fmla="*/ 329611 w 501827"/>
                <a:gd name="connsiteY2" fmla="*/ 24657 h 1041969"/>
                <a:gd name="connsiteX3" fmla="*/ 352274 w 501827"/>
                <a:gd name="connsiteY3" fmla="*/ 317 h 1041969"/>
                <a:gd name="connsiteX4" fmla="*/ 496397 w 501827"/>
                <a:gd name="connsiteY4" fmla="*/ 152751 h 1041969"/>
                <a:gd name="connsiteX5" fmla="*/ 461108 w 501827"/>
                <a:gd name="connsiteY5" fmla="*/ 187715 h 1041969"/>
                <a:gd name="connsiteX6" fmla="*/ 203533 w 501827"/>
                <a:gd name="connsiteY6" fmla="*/ 490230 h 1041969"/>
                <a:gd name="connsiteX7" fmla="*/ 382517 w 501827"/>
                <a:gd name="connsiteY7" fmla="*/ 819239 h 1041969"/>
                <a:gd name="connsiteX8" fmla="*/ 328990 w 501827"/>
                <a:gd name="connsiteY8" fmla="*/ 1038524 h 104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827" h="1041969">
                  <a:moveTo>
                    <a:pt x="328990" y="1038524"/>
                  </a:moveTo>
                  <a:cubicBezTo>
                    <a:pt x="235832" y="1001606"/>
                    <a:pt x="-22682" y="652902"/>
                    <a:pt x="-137" y="461624"/>
                  </a:cubicBezTo>
                  <a:cubicBezTo>
                    <a:pt x="10888" y="368128"/>
                    <a:pt x="237883" y="123744"/>
                    <a:pt x="329611" y="24657"/>
                  </a:cubicBezTo>
                  <a:cubicBezTo>
                    <a:pt x="353234" y="-850"/>
                    <a:pt x="352274" y="317"/>
                    <a:pt x="352274" y="317"/>
                  </a:cubicBezTo>
                  <a:cubicBezTo>
                    <a:pt x="401804" y="-27296"/>
                    <a:pt x="523575" y="104533"/>
                    <a:pt x="496397" y="152751"/>
                  </a:cubicBezTo>
                  <a:cubicBezTo>
                    <a:pt x="496397" y="152751"/>
                    <a:pt x="473962" y="177754"/>
                    <a:pt x="461108" y="187715"/>
                  </a:cubicBezTo>
                  <a:cubicBezTo>
                    <a:pt x="382013" y="248987"/>
                    <a:pt x="203533" y="490230"/>
                    <a:pt x="203533" y="490230"/>
                  </a:cubicBezTo>
                  <a:cubicBezTo>
                    <a:pt x="203533" y="490230"/>
                    <a:pt x="369808" y="702273"/>
                    <a:pt x="382517" y="819239"/>
                  </a:cubicBezTo>
                  <a:cubicBezTo>
                    <a:pt x="400403" y="983747"/>
                    <a:pt x="328990" y="1038524"/>
                    <a:pt x="328990" y="1038524"/>
                  </a:cubicBezTo>
                </a:path>
              </a:pathLst>
            </a:custGeom>
            <a:solidFill>
              <a:schemeClr val="accent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1F5E7CF2-CDA6-04C8-B045-DF90710E449F}"/>
                </a:ext>
              </a:extLst>
            </p:cNvPr>
            <p:cNvSpPr/>
            <p:nvPr/>
          </p:nvSpPr>
          <p:spPr>
            <a:xfrm flipV="1">
              <a:off x="1574296" y="2846510"/>
              <a:ext cx="515634" cy="1056734"/>
            </a:xfrm>
            <a:custGeom>
              <a:avLst/>
              <a:gdLst>
                <a:gd name="connsiteX0" fmla="*/ 335894 w 515634"/>
                <a:gd name="connsiteY0" fmla="*/ 1045426 h 1056734"/>
                <a:gd name="connsiteX1" fmla="*/ 333353 w 515634"/>
                <a:gd name="connsiteY1" fmla="*/ 1051845 h 1056734"/>
                <a:gd name="connsiteX2" fmla="*/ 291652 w 515634"/>
                <a:gd name="connsiteY2" fmla="*/ 1024847 h 1056734"/>
                <a:gd name="connsiteX3" fmla="*/ 200545 w 515634"/>
                <a:gd name="connsiteY3" fmla="*/ 928494 h 1056734"/>
                <a:gd name="connsiteX4" fmla="*/ 63221 w 515634"/>
                <a:gd name="connsiteY4" fmla="*/ 714560 h 1056734"/>
                <a:gd name="connsiteX5" fmla="*/ -1523 w 515634"/>
                <a:gd name="connsiteY5" fmla="*/ 493101 h 1056734"/>
                <a:gd name="connsiteX6" fmla="*/ -87 w 515634"/>
                <a:gd name="connsiteY6" fmla="*/ 467718 h 1056734"/>
                <a:gd name="connsiteX7" fmla="*/ 14092 w 515634"/>
                <a:gd name="connsiteY7" fmla="*/ 424029 h 1056734"/>
                <a:gd name="connsiteX8" fmla="*/ 74846 w 515634"/>
                <a:gd name="connsiteY8" fmla="*/ 326591 h 1056734"/>
                <a:gd name="connsiteX9" fmla="*/ 331455 w 515634"/>
                <a:gd name="connsiteY9" fmla="*/ 26872 h 1056734"/>
                <a:gd name="connsiteX10" fmla="*/ 354339 w 515634"/>
                <a:gd name="connsiteY10" fmla="*/ 2290 h 1056734"/>
                <a:gd name="connsiteX11" fmla="*/ 359185 w 515634"/>
                <a:gd name="connsiteY11" fmla="*/ 309 h 1056734"/>
                <a:gd name="connsiteX12" fmla="*/ 363458 w 515634"/>
                <a:gd name="connsiteY12" fmla="*/ 1793 h 1056734"/>
                <a:gd name="connsiteX13" fmla="*/ 365764 w 515634"/>
                <a:gd name="connsiteY13" fmla="*/ 5127 h 1056734"/>
                <a:gd name="connsiteX14" fmla="*/ 366074 w 515634"/>
                <a:gd name="connsiteY14" fmla="*/ 6798 h 1056734"/>
                <a:gd name="connsiteX15" fmla="*/ 366088 w 515634"/>
                <a:gd name="connsiteY15" fmla="*/ 7212 h 1056734"/>
                <a:gd name="connsiteX16" fmla="*/ 365563 w 515634"/>
                <a:gd name="connsiteY16" fmla="*/ 9842 h 1056734"/>
                <a:gd name="connsiteX17" fmla="*/ 365018 w 515634"/>
                <a:gd name="connsiteY17" fmla="*/ 10905 h 1056734"/>
                <a:gd name="connsiteX18" fmla="*/ 364604 w 515634"/>
                <a:gd name="connsiteY18" fmla="*/ 11492 h 1056734"/>
                <a:gd name="connsiteX19" fmla="*/ 364500 w 515634"/>
                <a:gd name="connsiteY19" fmla="*/ 11609 h 1056734"/>
                <a:gd name="connsiteX20" fmla="*/ 359178 w 515634"/>
                <a:gd name="connsiteY20" fmla="*/ 7219 h 1056734"/>
                <a:gd name="connsiteX21" fmla="*/ 355816 w 515634"/>
                <a:gd name="connsiteY21" fmla="*/ 1193 h 1056734"/>
                <a:gd name="connsiteX22" fmla="*/ 374731 w 515634"/>
                <a:gd name="connsiteY22" fmla="*/ -3446 h 1056734"/>
                <a:gd name="connsiteX23" fmla="*/ 419905 w 515634"/>
                <a:gd name="connsiteY23" fmla="*/ 12348 h 1056734"/>
                <a:gd name="connsiteX24" fmla="*/ 483848 w 515634"/>
                <a:gd name="connsiteY24" fmla="*/ 72736 h 1056734"/>
                <a:gd name="connsiteX25" fmla="*/ 505517 w 515634"/>
                <a:gd name="connsiteY25" fmla="*/ 108791 h 1056734"/>
                <a:gd name="connsiteX26" fmla="*/ 514111 w 515634"/>
                <a:gd name="connsiteY26" fmla="*/ 143217 h 1056734"/>
                <a:gd name="connsiteX27" fmla="*/ 509321 w 515634"/>
                <a:gd name="connsiteY27" fmla="*/ 163043 h 1056734"/>
                <a:gd name="connsiteX28" fmla="*/ 508948 w 515634"/>
                <a:gd name="connsiteY28" fmla="*/ 163699 h 1056734"/>
                <a:gd name="connsiteX29" fmla="*/ 508444 w 515634"/>
                <a:gd name="connsiteY29" fmla="*/ 164258 h 1056734"/>
                <a:gd name="connsiteX30" fmla="*/ 495452 w 515634"/>
                <a:gd name="connsiteY30" fmla="*/ 178188 h 1056734"/>
                <a:gd name="connsiteX31" fmla="*/ 472244 w 515634"/>
                <a:gd name="connsiteY31" fmla="*/ 200071 h 1056734"/>
                <a:gd name="connsiteX32" fmla="*/ 399547 w 515634"/>
                <a:gd name="connsiteY32" fmla="*/ 272326 h 1056734"/>
                <a:gd name="connsiteX33" fmla="*/ 276527 w 515634"/>
                <a:gd name="connsiteY33" fmla="*/ 421813 h 1056734"/>
                <a:gd name="connsiteX34" fmla="*/ 232934 w 515634"/>
                <a:gd name="connsiteY34" fmla="*/ 478625 h 1056734"/>
                <a:gd name="connsiteX35" fmla="*/ 220439 w 515634"/>
                <a:gd name="connsiteY35" fmla="*/ 495248 h 1056734"/>
                <a:gd name="connsiteX36" fmla="*/ 215987 w 515634"/>
                <a:gd name="connsiteY36" fmla="*/ 501240 h 1056734"/>
                <a:gd name="connsiteX37" fmla="*/ 210437 w 515634"/>
                <a:gd name="connsiteY37" fmla="*/ 497133 h 1056734"/>
                <a:gd name="connsiteX38" fmla="*/ 215869 w 515634"/>
                <a:gd name="connsiteY38" fmla="*/ 492873 h 1056734"/>
                <a:gd name="connsiteX39" fmla="*/ 300978 w 515634"/>
                <a:gd name="connsiteY39" fmla="*/ 614057 h 1056734"/>
                <a:gd name="connsiteX40" fmla="*/ 362319 w 515634"/>
                <a:gd name="connsiteY40" fmla="*/ 722409 h 1056734"/>
                <a:gd name="connsiteX41" fmla="*/ 396289 w 515634"/>
                <a:gd name="connsiteY41" fmla="*/ 825396 h 1056734"/>
                <a:gd name="connsiteX42" fmla="*/ 399202 w 515634"/>
                <a:gd name="connsiteY42" fmla="*/ 877059 h 1056734"/>
                <a:gd name="connsiteX43" fmla="*/ 370188 w 515634"/>
                <a:gd name="connsiteY43" fmla="*/ 1011400 h 1056734"/>
                <a:gd name="connsiteX44" fmla="*/ 340098 w 515634"/>
                <a:gd name="connsiteY44" fmla="*/ 1050900 h 1056734"/>
                <a:gd name="connsiteX45" fmla="*/ 336991 w 515634"/>
                <a:gd name="connsiteY45" fmla="*/ 1053288 h 1056734"/>
                <a:gd name="connsiteX46" fmla="*/ 333353 w 515634"/>
                <a:gd name="connsiteY46" fmla="*/ 1051845 h 1056734"/>
                <a:gd name="connsiteX47" fmla="*/ 335894 w 515634"/>
                <a:gd name="connsiteY47" fmla="*/ 1045426 h 1056734"/>
                <a:gd name="connsiteX48" fmla="*/ 331697 w 515634"/>
                <a:gd name="connsiteY48" fmla="*/ 1039951 h 1056734"/>
                <a:gd name="connsiteX49" fmla="*/ 333029 w 515634"/>
                <a:gd name="connsiteY49" fmla="*/ 1041691 h 1056734"/>
                <a:gd name="connsiteX50" fmla="*/ 331676 w 515634"/>
                <a:gd name="connsiteY50" fmla="*/ 1039965 h 1056734"/>
                <a:gd name="connsiteX51" fmla="*/ 331697 w 515634"/>
                <a:gd name="connsiteY51" fmla="*/ 1039951 h 1056734"/>
                <a:gd name="connsiteX52" fmla="*/ 333029 w 515634"/>
                <a:gd name="connsiteY52" fmla="*/ 1041691 h 1056734"/>
                <a:gd name="connsiteX53" fmla="*/ 331676 w 515634"/>
                <a:gd name="connsiteY53" fmla="*/ 1039965 h 1056734"/>
                <a:gd name="connsiteX54" fmla="*/ 358640 w 515634"/>
                <a:gd name="connsiteY54" fmla="*/ 1003703 h 1056734"/>
                <a:gd name="connsiteX55" fmla="*/ 385396 w 515634"/>
                <a:gd name="connsiteY55" fmla="*/ 877059 h 1056734"/>
                <a:gd name="connsiteX56" fmla="*/ 382559 w 515634"/>
                <a:gd name="connsiteY56" fmla="*/ 826887 h 1056734"/>
                <a:gd name="connsiteX57" fmla="*/ 349866 w 515634"/>
                <a:gd name="connsiteY57" fmla="*/ 728366 h 1056734"/>
                <a:gd name="connsiteX58" fmla="*/ 258027 w 515634"/>
                <a:gd name="connsiteY58" fmla="*/ 574302 h 1056734"/>
                <a:gd name="connsiteX59" fmla="*/ 220322 w 515634"/>
                <a:gd name="connsiteY59" fmla="*/ 521590 h 1056734"/>
                <a:gd name="connsiteX60" fmla="*/ 209077 w 515634"/>
                <a:gd name="connsiteY60" fmla="*/ 506666 h 1056734"/>
                <a:gd name="connsiteX61" fmla="*/ 205004 w 515634"/>
                <a:gd name="connsiteY61" fmla="*/ 501392 h 1056734"/>
                <a:gd name="connsiteX62" fmla="*/ 201760 w 515634"/>
                <a:gd name="connsiteY62" fmla="*/ 497250 h 1056734"/>
                <a:gd name="connsiteX63" fmla="*/ 204887 w 515634"/>
                <a:gd name="connsiteY63" fmla="*/ 493025 h 1056734"/>
                <a:gd name="connsiteX64" fmla="*/ 304181 w 515634"/>
                <a:gd name="connsiteY64" fmla="*/ 364531 h 1056734"/>
                <a:gd name="connsiteX65" fmla="*/ 389248 w 515634"/>
                <a:gd name="connsiteY65" fmla="*/ 263138 h 1056734"/>
                <a:gd name="connsiteX66" fmla="*/ 463788 w 515634"/>
                <a:gd name="connsiteY66" fmla="*/ 189157 h 1056734"/>
                <a:gd name="connsiteX67" fmla="*/ 485505 w 515634"/>
                <a:gd name="connsiteY67" fmla="*/ 168607 h 1056734"/>
                <a:gd name="connsiteX68" fmla="*/ 494520 w 515634"/>
                <a:gd name="connsiteY68" fmla="*/ 159032 h 1056734"/>
                <a:gd name="connsiteX69" fmla="*/ 498165 w 515634"/>
                <a:gd name="connsiteY69" fmla="*/ 155042 h 1056734"/>
                <a:gd name="connsiteX70" fmla="*/ 503301 w 515634"/>
                <a:gd name="connsiteY70" fmla="*/ 159653 h 1056734"/>
                <a:gd name="connsiteX71" fmla="*/ 497288 w 515634"/>
                <a:gd name="connsiteY71" fmla="*/ 156264 h 1056734"/>
                <a:gd name="connsiteX72" fmla="*/ 500305 w 515634"/>
                <a:gd name="connsiteY72" fmla="*/ 143217 h 1056734"/>
                <a:gd name="connsiteX73" fmla="*/ 487417 w 515634"/>
                <a:gd name="connsiteY73" fmla="*/ 103469 h 1056734"/>
                <a:gd name="connsiteX74" fmla="*/ 433904 w 515634"/>
                <a:gd name="connsiteY74" fmla="*/ 39677 h 1056734"/>
                <a:gd name="connsiteX75" fmla="*/ 402198 w 515634"/>
                <a:gd name="connsiteY75" fmla="*/ 18209 h 1056734"/>
                <a:gd name="connsiteX76" fmla="*/ 374731 w 515634"/>
                <a:gd name="connsiteY76" fmla="*/ 10360 h 1056734"/>
                <a:gd name="connsiteX77" fmla="*/ 362540 w 515634"/>
                <a:gd name="connsiteY77" fmla="*/ 13252 h 1056734"/>
                <a:gd name="connsiteX78" fmla="*/ 330537 w 515634"/>
                <a:gd name="connsiteY78" fmla="*/ 31090 h 1056734"/>
                <a:gd name="connsiteX79" fmla="*/ 353856 w 515634"/>
                <a:gd name="connsiteY79" fmla="*/ 2829 h 1056734"/>
                <a:gd name="connsiteX80" fmla="*/ 359081 w 515634"/>
                <a:gd name="connsiteY80" fmla="*/ 7136 h 1056734"/>
                <a:gd name="connsiteX81" fmla="*/ 353718 w 515634"/>
                <a:gd name="connsiteY81" fmla="*/ 2994 h 1056734"/>
                <a:gd name="connsiteX82" fmla="*/ 353856 w 515634"/>
                <a:gd name="connsiteY82" fmla="*/ 2829 h 1056734"/>
                <a:gd name="connsiteX83" fmla="*/ 359081 w 515634"/>
                <a:gd name="connsiteY83" fmla="*/ 7136 h 1056734"/>
                <a:gd name="connsiteX84" fmla="*/ 353718 w 515634"/>
                <a:gd name="connsiteY84" fmla="*/ 2994 h 1056734"/>
                <a:gd name="connsiteX85" fmla="*/ 359137 w 515634"/>
                <a:gd name="connsiteY85" fmla="*/ 7184 h 1056734"/>
                <a:gd name="connsiteX86" fmla="*/ 353497 w 515634"/>
                <a:gd name="connsiteY86" fmla="*/ 3305 h 1056734"/>
                <a:gd name="connsiteX87" fmla="*/ 353718 w 515634"/>
                <a:gd name="connsiteY87" fmla="*/ 2994 h 1056734"/>
                <a:gd name="connsiteX88" fmla="*/ 359137 w 515634"/>
                <a:gd name="connsiteY88" fmla="*/ 7184 h 1056734"/>
                <a:gd name="connsiteX89" fmla="*/ 353497 w 515634"/>
                <a:gd name="connsiteY89" fmla="*/ 3305 h 1056734"/>
                <a:gd name="connsiteX90" fmla="*/ 359171 w 515634"/>
                <a:gd name="connsiteY90" fmla="*/ 7205 h 1056734"/>
                <a:gd name="connsiteX91" fmla="*/ 353165 w 515634"/>
                <a:gd name="connsiteY91" fmla="*/ 3829 h 1056734"/>
                <a:gd name="connsiteX92" fmla="*/ 353497 w 515634"/>
                <a:gd name="connsiteY92" fmla="*/ 3305 h 1056734"/>
                <a:gd name="connsiteX93" fmla="*/ 359171 w 515634"/>
                <a:gd name="connsiteY93" fmla="*/ 7205 h 1056734"/>
                <a:gd name="connsiteX94" fmla="*/ 353165 w 515634"/>
                <a:gd name="connsiteY94" fmla="*/ 3829 h 1056734"/>
                <a:gd name="connsiteX95" fmla="*/ 359185 w 515634"/>
                <a:gd name="connsiteY95" fmla="*/ 7212 h 1056734"/>
                <a:gd name="connsiteX96" fmla="*/ 352799 w 515634"/>
                <a:gd name="connsiteY96" fmla="*/ 4582 h 1056734"/>
                <a:gd name="connsiteX97" fmla="*/ 353165 w 515634"/>
                <a:gd name="connsiteY97" fmla="*/ 3829 h 1056734"/>
                <a:gd name="connsiteX98" fmla="*/ 359185 w 515634"/>
                <a:gd name="connsiteY98" fmla="*/ 7212 h 1056734"/>
                <a:gd name="connsiteX99" fmla="*/ 352799 w 515634"/>
                <a:gd name="connsiteY99" fmla="*/ 4582 h 1056734"/>
                <a:gd name="connsiteX100" fmla="*/ 359185 w 515634"/>
                <a:gd name="connsiteY100" fmla="*/ 7212 h 1056734"/>
                <a:gd name="connsiteX101" fmla="*/ 352282 w 515634"/>
                <a:gd name="connsiteY101" fmla="*/ 7212 h 1056734"/>
                <a:gd name="connsiteX102" fmla="*/ 352799 w 515634"/>
                <a:gd name="connsiteY102" fmla="*/ 4582 h 1056734"/>
                <a:gd name="connsiteX103" fmla="*/ 359185 w 515634"/>
                <a:gd name="connsiteY103" fmla="*/ 7212 h 1056734"/>
                <a:gd name="connsiteX104" fmla="*/ 352282 w 515634"/>
                <a:gd name="connsiteY104" fmla="*/ 7212 h 1056734"/>
                <a:gd name="connsiteX105" fmla="*/ 359185 w 515634"/>
                <a:gd name="connsiteY105" fmla="*/ 7212 h 1056734"/>
                <a:gd name="connsiteX106" fmla="*/ 352358 w 515634"/>
                <a:gd name="connsiteY106" fmla="*/ 8234 h 1056734"/>
                <a:gd name="connsiteX107" fmla="*/ 352282 w 515634"/>
                <a:gd name="connsiteY107" fmla="*/ 7212 h 1056734"/>
                <a:gd name="connsiteX108" fmla="*/ 359185 w 515634"/>
                <a:gd name="connsiteY108" fmla="*/ 7212 h 1056734"/>
                <a:gd name="connsiteX109" fmla="*/ 352358 w 515634"/>
                <a:gd name="connsiteY109" fmla="*/ 8234 h 1056734"/>
                <a:gd name="connsiteX110" fmla="*/ 359185 w 515634"/>
                <a:gd name="connsiteY110" fmla="*/ 7212 h 1056734"/>
                <a:gd name="connsiteX111" fmla="*/ 353055 w 515634"/>
                <a:gd name="connsiteY111" fmla="*/ 10394 h 1056734"/>
                <a:gd name="connsiteX112" fmla="*/ 352358 w 515634"/>
                <a:gd name="connsiteY112" fmla="*/ 8234 h 1056734"/>
                <a:gd name="connsiteX113" fmla="*/ 359185 w 515634"/>
                <a:gd name="connsiteY113" fmla="*/ 7212 h 1056734"/>
                <a:gd name="connsiteX114" fmla="*/ 353055 w 515634"/>
                <a:gd name="connsiteY114" fmla="*/ 10394 h 1056734"/>
                <a:gd name="connsiteX115" fmla="*/ 359185 w 515634"/>
                <a:gd name="connsiteY115" fmla="*/ 7212 h 1056734"/>
                <a:gd name="connsiteX116" fmla="*/ 354905 w 515634"/>
                <a:gd name="connsiteY116" fmla="*/ 12631 h 1056734"/>
                <a:gd name="connsiteX117" fmla="*/ 353055 w 515634"/>
                <a:gd name="connsiteY117" fmla="*/ 10394 h 1056734"/>
                <a:gd name="connsiteX118" fmla="*/ 359185 w 515634"/>
                <a:gd name="connsiteY118" fmla="*/ 7212 h 1056734"/>
                <a:gd name="connsiteX119" fmla="*/ 354905 w 515634"/>
                <a:gd name="connsiteY119" fmla="*/ 12631 h 1056734"/>
                <a:gd name="connsiteX120" fmla="*/ 359185 w 515634"/>
                <a:gd name="connsiteY120" fmla="*/ 7212 h 1056734"/>
                <a:gd name="connsiteX121" fmla="*/ 359185 w 515634"/>
                <a:gd name="connsiteY121" fmla="*/ 14115 h 1056734"/>
                <a:gd name="connsiteX122" fmla="*/ 354905 w 515634"/>
                <a:gd name="connsiteY122" fmla="*/ 12631 h 1056734"/>
                <a:gd name="connsiteX123" fmla="*/ 359185 w 515634"/>
                <a:gd name="connsiteY123" fmla="*/ 7212 h 1056734"/>
                <a:gd name="connsiteX124" fmla="*/ 359185 w 515634"/>
                <a:gd name="connsiteY124" fmla="*/ 14115 h 1056734"/>
                <a:gd name="connsiteX125" fmla="*/ 359185 w 515634"/>
                <a:gd name="connsiteY125" fmla="*/ 7212 h 1056734"/>
                <a:gd name="connsiteX126" fmla="*/ 362188 w 515634"/>
                <a:gd name="connsiteY126" fmla="*/ 13425 h 1056734"/>
                <a:gd name="connsiteX127" fmla="*/ 359185 w 515634"/>
                <a:gd name="connsiteY127" fmla="*/ 14115 h 1056734"/>
                <a:gd name="connsiteX128" fmla="*/ 359185 w 515634"/>
                <a:gd name="connsiteY128" fmla="*/ 7212 h 1056734"/>
                <a:gd name="connsiteX129" fmla="*/ 362188 w 515634"/>
                <a:gd name="connsiteY129" fmla="*/ 13425 h 1056734"/>
                <a:gd name="connsiteX130" fmla="*/ 359192 w 515634"/>
                <a:gd name="connsiteY130" fmla="*/ 7226 h 1056734"/>
                <a:gd name="connsiteX131" fmla="*/ 363382 w 515634"/>
                <a:gd name="connsiteY131" fmla="*/ 12686 h 1056734"/>
                <a:gd name="connsiteX132" fmla="*/ 362188 w 515634"/>
                <a:gd name="connsiteY132" fmla="*/ 13425 h 1056734"/>
                <a:gd name="connsiteX133" fmla="*/ 359192 w 515634"/>
                <a:gd name="connsiteY133" fmla="*/ 7226 h 1056734"/>
                <a:gd name="connsiteX134" fmla="*/ 363382 w 515634"/>
                <a:gd name="connsiteY134" fmla="*/ 12686 h 1056734"/>
                <a:gd name="connsiteX135" fmla="*/ 359282 w 515634"/>
                <a:gd name="connsiteY135" fmla="*/ 7350 h 1056734"/>
                <a:gd name="connsiteX136" fmla="*/ 363851 w 515634"/>
                <a:gd name="connsiteY136" fmla="*/ 12300 h 1056734"/>
                <a:gd name="connsiteX137" fmla="*/ 363382 w 515634"/>
                <a:gd name="connsiteY137" fmla="*/ 12686 h 1056734"/>
                <a:gd name="connsiteX138" fmla="*/ 359282 w 515634"/>
                <a:gd name="connsiteY138" fmla="*/ 7350 h 1056734"/>
                <a:gd name="connsiteX139" fmla="*/ 363851 w 515634"/>
                <a:gd name="connsiteY139" fmla="*/ 12300 h 1056734"/>
                <a:gd name="connsiteX140" fmla="*/ 360476 w 515634"/>
                <a:gd name="connsiteY140" fmla="*/ 8634 h 1056734"/>
                <a:gd name="connsiteX141" fmla="*/ 364003 w 515634"/>
                <a:gd name="connsiteY141" fmla="*/ 12155 h 1056734"/>
                <a:gd name="connsiteX142" fmla="*/ 363851 w 515634"/>
                <a:gd name="connsiteY142" fmla="*/ 12300 h 1056734"/>
                <a:gd name="connsiteX143" fmla="*/ 360476 w 515634"/>
                <a:gd name="connsiteY143" fmla="*/ 8634 h 1056734"/>
                <a:gd name="connsiteX144" fmla="*/ 364003 w 515634"/>
                <a:gd name="connsiteY144" fmla="*/ 12155 h 1056734"/>
                <a:gd name="connsiteX145" fmla="*/ 359896 w 515634"/>
                <a:gd name="connsiteY145" fmla="*/ 16524 h 1056734"/>
                <a:gd name="connsiteX146" fmla="*/ 341582 w 515634"/>
                <a:gd name="connsiteY146" fmla="*/ 36253 h 1056734"/>
                <a:gd name="connsiteX147" fmla="*/ 146721 w 515634"/>
                <a:gd name="connsiteY147" fmla="*/ 256504 h 1056734"/>
                <a:gd name="connsiteX148" fmla="*/ 55842 w 515634"/>
                <a:gd name="connsiteY148" fmla="*/ 378482 h 1056734"/>
                <a:gd name="connsiteX149" fmla="*/ 26586 w 515634"/>
                <a:gd name="connsiteY149" fmla="*/ 429910 h 1056734"/>
                <a:gd name="connsiteX150" fmla="*/ 13622 w 515634"/>
                <a:gd name="connsiteY150" fmla="*/ 469334 h 1056734"/>
                <a:gd name="connsiteX151" fmla="*/ 12283 w 515634"/>
                <a:gd name="connsiteY151" fmla="*/ 493101 h 1056734"/>
                <a:gd name="connsiteX152" fmla="*/ 50851 w 515634"/>
                <a:gd name="connsiteY152" fmla="*/ 654095 h 1056734"/>
                <a:gd name="connsiteX153" fmla="*/ 197549 w 515634"/>
                <a:gd name="connsiteY153" fmla="*/ 902345 h 1056734"/>
                <a:gd name="connsiteX154" fmla="*/ 277038 w 515634"/>
                <a:gd name="connsiteY154" fmla="*/ 993073 h 1056734"/>
                <a:gd name="connsiteX155" fmla="*/ 338441 w 515634"/>
                <a:gd name="connsiteY155" fmla="*/ 1039006 h 1056734"/>
                <a:gd name="connsiteX156" fmla="*/ 335894 w 515634"/>
                <a:gd name="connsiteY156" fmla="*/ 1045426 h 1056734"/>
                <a:gd name="connsiteX157" fmla="*/ 331697 w 515634"/>
                <a:gd name="connsiteY157" fmla="*/ 1039951 h 1056734"/>
                <a:gd name="connsiteX158" fmla="*/ 335894 w 515634"/>
                <a:gd name="connsiteY158" fmla="*/ 1045426 h 105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515634" h="1056734">
                  <a:moveTo>
                    <a:pt x="335894" y="1045426"/>
                  </a:moveTo>
                  <a:lnTo>
                    <a:pt x="333353" y="1051845"/>
                  </a:lnTo>
                  <a:cubicBezTo>
                    <a:pt x="321052" y="1046944"/>
                    <a:pt x="307136" y="1037680"/>
                    <a:pt x="291652" y="1024847"/>
                  </a:cubicBezTo>
                  <a:cubicBezTo>
                    <a:pt x="264605" y="1002392"/>
                    <a:pt x="232982" y="968898"/>
                    <a:pt x="200545" y="928494"/>
                  </a:cubicBezTo>
                  <a:cubicBezTo>
                    <a:pt x="151905" y="867891"/>
                    <a:pt x="101547" y="791806"/>
                    <a:pt x="63221" y="714560"/>
                  </a:cubicBezTo>
                  <a:cubicBezTo>
                    <a:pt x="24936" y="637279"/>
                    <a:pt x="-1461" y="558957"/>
                    <a:pt x="-1523" y="493101"/>
                  </a:cubicBezTo>
                  <a:cubicBezTo>
                    <a:pt x="-1523" y="484417"/>
                    <a:pt x="-1054" y="475940"/>
                    <a:pt x="-87" y="467718"/>
                  </a:cubicBezTo>
                  <a:cubicBezTo>
                    <a:pt x="1452" y="454844"/>
                    <a:pt x="6477" y="440265"/>
                    <a:pt x="14092" y="424029"/>
                  </a:cubicBezTo>
                  <a:cubicBezTo>
                    <a:pt x="27442" y="395664"/>
                    <a:pt x="48890" y="362287"/>
                    <a:pt x="74846" y="326591"/>
                  </a:cubicBezTo>
                  <a:cubicBezTo>
                    <a:pt x="152678" y="219600"/>
                    <a:pt x="271232" y="91934"/>
                    <a:pt x="331455" y="26872"/>
                  </a:cubicBezTo>
                  <a:cubicBezTo>
                    <a:pt x="353110" y="3477"/>
                    <a:pt x="354056" y="2566"/>
                    <a:pt x="354339" y="2290"/>
                  </a:cubicBezTo>
                  <a:cubicBezTo>
                    <a:pt x="355637" y="1020"/>
                    <a:pt x="357363" y="309"/>
                    <a:pt x="359185" y="309"/>
                  </a:cubicBezTo>
                  <a:cubicBezTo>
                    <a:pt x="360738" y="274"/>
                    <a:pt x="362457" y="951"/>
                    <a:pt x="363458" y="1793"/>
                  </a:cubicBezTo>
                  <a:cubicBezTo>
                    <a:pt x="365253" y="3312"/>
                    <a:pt x="365508" y="4485"/>
                    <a:pt x="365764" y="5127"/>
                  </a:cubicBezTo>
                  <a:cubicBezTo>
                    <a:pt x="366060" y="6128"/>
                    <a:pt x="366040" y="6501"/>
                    <a:pt x="366074" y="6798"/>
                  </a:cubicBezTo>
                  <a:lnTo>
                    <a:pt x="366088" y="7212"/>
                  </a:lnTo>
                  <a:cubicBezTo>
                    <a:pt x="366026" y="8938"/>
                    <a:pt x="365701" y="9407"/>
                    <a:pt x="365563" y="9842"/>
                  </a:cubicBezTo>
                  <a:cubicBezTo>
                    <a:pt x="365260" y="10553"/>
                    <a:pt x="365122" y="10719"/>
                    <a:pt x="365018" y="10905"/>
                  </a:cubicBezTo>
                  <a:lnTo>
                    <a:pt x="364604" y="11492"/>
                  </a:lnTo>
                  <a:lnTo>
                    <a:pt x="364500" y="11609"/>
                  </a:lnTo>
                  <a:lnTo>
                    <a:pt x="359178" y="7219"/>
                  </a:lnTo>
                  <a:lnTo>
                    <a:pt x="355816" y="1193"/>
                  </a:lnTo>
                  <a:cubicBezTo>
                    <a:pt x="361594" y="-2038"/>
                    <a:pt x="368090" y="-3453"/>
                    <a:pt x="374731" y="-3446"/>
                  </a:cubicBezTo>
                  <a:cubicBezTo>
                    <a:pt x="389165" y="-3384"/>
                    <a:pt x="404511" y="2822"/>
                    <a:pt x="419905" y="12348"/>
                  </a:cubicBezTo>
                  <a:cubicBezTo>
                    <a:pt x="442961" y="26713"/>
                    <a:pt x="466121" y="48983"/>
                    <a:pt x="483848" y="72736"/>
                  </a:cubicBezTo>
                  <a:cubicBezTo>
                    <a:pt x="492698" y="84617"/>
                    <a:pt x="500174" y="96863"/>
                    <a:pt x="505517" y="108791"/>
                  </a:cubicBezTo>
                  <a:cubicBezTo>
                    <a:pt x="510839" y="120734"/>
                    <a:pt x="514091" y="132345"/>
                    <a:pt x="514111" y="143217"/>
                  </a:cubicBezTo>
                  <a:cubicBezTo>
                    <a:pt x="514118" y="150258"/>
                    <a:pt x="512689" y="157058"/>
                    <a:pt x="509321" y="163043"/>
                  </a:cubicBezTo>
                  <a:lnTo>
                    <a:pt x="508948" y="163699"/>
                  </a:lnTo>
                  <a:lnTo>
                    <a:pt x="508444" y="164258"/>
                  </a:lnTo>
                  <a:cubicBezTo>
                    <a:pt x="508409" y="164299"/>
                    <a:pt x="502756" y="170595"/>
                    <a:pt x="495452" y="178188"/>
                  </a:cubicBezTo>
                  <a:cubicBezTo>
                    <a:pt x="488114" y="185795"/>
                    <a:pt x="479271" y="194604"/>
                    <a:pt x="472244" y="200071"/>
                  </a:cubicBezTo>
                  <a:cubicBezTo>
                    <a:pt x="453150" y="214837"/>
                    <a:pt x="427250" y="241248"/>
                    <a:pt x="399547" y="272326"/>
                  </a:cubicBezTo>
                  <a:cubicBezTo>
                    <a:pt x="357949" y="318970"/>
                    <a:pt x="312016" y="376245"/>
                    <a:pt x="276527" y="421813"/>
                  </a:cubicBezTo>
                  <a:cubicBezTo>
                    <a:pt x="258779" y="444600"/>
                    <a:pt x="243634" y="464460"/>
                    <a:pt x="232934" y="478625"/>
                  </a:cubicBezTo>
                  <a:cubicBezTo>
                    <a:pt x="227584" y="485708"/>
                    <a:pt x="223346" y="491361"/>
                    <a:pt x="220439" y="495248"/>
                  </a:cubicBezTo>
                  <a:cubicBezTo>
                    <a:pt x="217540" y="499134"/>
                    <a:pt x="215987" y="501233"/>
                    <a:pt x="215987" y="501240"/>
                  </a:cubicBezTo>
                  <a:lnTo>
                    <a:pt x="210437" y="497133"/>
                  </a:lnTo>
                  <a:lnTo>
                    <a:pt x="215869" y="492873"/>
                  </a:lnTo>
                  <a:cubicBezTo>
                    <a:pt x="215952" y="492984"/>
                    <a:pt x="257626" y="546117"/>
                    <a:pt x="300978" y="614057"/>
                  </a:cubicBezTo>
                  <a:cubicBezTo>
                    <a:pt x="322661" y="648035"/>
                    <a:pt x="344764" y="685712"/>
                    <a:pt x="362319" y="722409"/>
                  </a:cubicBezTo>
                  <a:cubicBezTo>
                    <a:pt x="379860" y="759140"/>
                    <a:pt x="392927" y="794801"/>
                    <a:pt x="396289" y="825396"/>
                  </a:cubicBezTo>
                  <a:cubicBezTo>
                    <a:pt x="398298" y="843938"/>
                    <a:pt x="399202" y="861133"/>
                    <a:pt x="399202" y="877059"/>
                  </a:cubicBezTo>
                  <a:cubicBezTo>
                    <a:pt x="399209" y="940643"/>
                    <a:pt x="384830" y="983954"/>
                    <a:pt x="370188" y="1011400"/>
                  </a:cubicBezTo>
                  <a:cubicBezTo>
                    <a:pt x="355554" y="1038861"/>
                    <a:pt x="340733" y="1050423"/>
                    <a:pt x="340098" y="1050900"/>
                  </a:cubicBezTo>
                  <a:lnTo>
                    <a:pt x="336991" y="1053288"/>
                  </a:lnTo>
                  <a:lnTo>
                    <a:pt x="333353" y="1051845"/>
                  </a:lnTo>
                  <a:lnTo>
                    <a:pt x="335894" y="1045426"/>
                  </a:lnTo>
                  <a:lnTo>
                    <a:pt x="331697" y="1039951"/>
                  </a:lnTo>
                  <a:lnTo>
                    <a:pt x="333029" y="1041691"/>
                  </a:lnTo>
                  <a:lnTo>
                    <a:pt x="331676" y="1039965"/>
                  </a:lnTo>
                  <a:lnTo>
                    <a:pt x="331697" y="1039951"/>
                  </a:lnTo>
                  <a:lnTo>
                    <a:pt x="333029" y="1041691"/>
                  </a:lnTo>
                  <a:lnTo>
                    <a:pt x="331676" y="1039965"/>
                  </a:lnTo>
                  <a:cubicBezTo>
                    <a:pt x="331904" y="1039779"/>
                    <a:pt x="345282" y="1029231"/>
                    <a:pt x="358640" y="1003703"/>
                  </a:cubicBezTo>
                  <a:cubicBezTo>
                    <a:pt x="371990" y="978169"/>
                    <a:pt x="385382" y="937613"/>
                    <a:pt x="385396" y="877059"/>
                  </a:cubicBezTo>
                  <a:cubicBezTo>
                    <a:pt x="385396" y="861658"/>
                    <a:pt x="384526" y="844959"/>
                    <a:pt x="382559" y="826887"/>
                  </a:cubicBezTo>
                  <a:cubicBezTo>
                    <a:pt x="379563" y="799005"/>
                    <a:pt x="367075" y="764297"/>
                    <a:pt x="349866" y="728366"/>
                  </a:cubicBezTo>
                  <a:cubicBezTo>
                    <a:pt x="324069" y="674425"/>
                    <a:pt x="287807" y="617564"/>
                    <a:pt x="258027" y="574302"/>
                  </a:cubicBezTo>
                  <a:cubicBezTo>
                    <a:pt x="243137" y="552668"/>
                    <a:pt x="229862" y="534416"/>
                    <a:pt x="220322" y="521590"/>
                  </a:cubicBezTo>
                  <a:cubicBezTo>
                    <a:pt x="215552" y="515177"/>
                    <a:pt x="211714" y="510117"/>
                    <a:pt x="209077" y="506666"/>
                  </a:cubicBezTo>
                  <a:cubicBezTo>
                    <a:pt x="206433" y="503214"/>
                    <a:pt x="205004" y="501399"/>
                    <a:pt x="205004" y="501392"/>
                  </a:cubicBezTo>
                  <a:lnTo>
                    <a:pt x="201760" y="497250"/>
                  </a:lnTo>
                  <a:lnTo>
                    <a:pt x="204887" y="493025"/>
                  </a:lnTo>
                  <a:cubicBezTo>
                    <a:pt x="204921" y="492984"/>
                    <a:pt x="249577" y="432616"/>
                    <a:pt x="304181" y="364531"/>
                  </a:cubicBezTo>
                  <a:cubicBezTo>
                    <a:pt x="331483" y="330485"/>
                    <a:pt x="361270" y="294506"/>
                    <a:pt x="389248" y="263138"/>
                  </a:cubicBezTo>
                  <a:cubicBezTo>
                    <a:pt x="417254" y="231749"/>
                    <a:pt x="443327" y="205028"/>
                    <a:pt x="463788" y="189157"/>
                  </a:cubicBezTo>
                  <a:cubicBezTo>
                    <a:pt x="469614" y="184663"/>
                    <a:pt x="478415" y="175993"/>
                    <a:pt x="485505" y="168607"/>
                  </a:cubicBezTo>
                  <a:cubicBezTo>
                    <a:pt x="489067" y="164907"/>
                    <a:pt x="492242" y="161503"/>
                    <a:pt x="494520" y="159032"/>
                  </a:cubicBezTo>
                  <a:cubicBezTo>
                    <a:pt x="496798" y="156561"/>
                    <a:pt x="498165" y="155042"/>
                    <a:pt x="498165" y="155042"/>
                  </a:cubicBezTo>
                  <a:lnTo>
                    <a:pt x="503301" y="159653"/>
                  </a:lnTo>
                  <a:lnTo>
                    <a:pt x="497288" y="156264"/>
                  </a:lnTo>
                  <a:cubicBezTo>
                    <a:pt x="499270" y="152750"/>
                    <a:pt x="500305" y="148443"/>
                    <a:pt x="500305" y="143217"/>
                  </a:cubicBezTo>
                  <a:cubicBezTo>
                    <a:pt x="500360" y="132517"/>
                    <a:pt x="495666" y="118297"/>
                    <a:pt x="487417" y="103469"/>
                  </a:cubicBezTo>
                  <a:cubicBezTo>
                    <a:pt x="475095" y="81186"/>
                    <a:pt x="455097" y="57481"/>
                    <a:pt x="433904" y="39677"/>
                  </a:cubicBezTo>
                  <a:cubicBezTo>
                    <a:pt x="423315" y="30772"/>
                    <a:pt x="412429" y="23331"/>
                    <a:pt x="402198" y="18209"/>
                  </a:cubicBezTo>
                  <a:cubicBezTo>
                    <a:pt x="391975" y="13073"/>
                    <a:pt x="382421" y="10339"/>
                    <a:pt x="374731" y="10360"/>
                  </a:cubicBezTo>
                  <a:cubicBezTo>
                    <a:pt x="369988" y="10367"/>
                    <a:pt x="365991" y="11326"/>
                    <a:pt x="362540" y="13252"/>
                  </a:cubicBezTo>
                  <a:lnTo>
                    <a:pt x="330537" y="31090"/>
                  </a:lnTo>
                  <a:lnTo>
                    <a:pt x="353856" y="2829"/>
                  </a:lnTo>
                  <a:lnTo>
                    <a:pt x="359081" y="7136"/>
                  </a:lnTo>
                  <a:lnTo>
                    <a:pt x="353718" y="2994"/>
                  </a:lnTo>
                  <a:lnTo>
                    <a:pt x="353856" y="2829"/>
                  </a:lnTo>
                  <a:lnTo>
                    <a:pt x="359081" y="7136"/>
                  </a:lnTo>
                  <a:lnTo>
                    <a:pt x="353718" y="2994"/>
                  </a:lnTo>
                  <a:lnTo>
                    <a:pt x="359137" y="7184"/>
                  </a:lnTo>
                  <a:lnTo>
                    <a:pt x="353497" y="3305"/>
                  </a:lnTo>
                  <a:lnTo>
                    <a:pt x="353718" y="2994"/>
                  </a:lnTo>
                  <a:lnTo>
                    <a:pt x="359137" y="7184"/>
                  </a:lnTo>
                  <a:lnTo>
                    <a:pt x="353497" y="3305"/>
                  </a:lnTo>
                  <a:lnTo>
                    <a:pt x="359171" y="7205"/>
                  </a:lnTo>
                  <a:lnTo>
                    <a:pt x="353165" y="3829"/>
                  </a:lnTo>
                  <a:lnTo>
                    <a:pt x="353497" y="3305"/>
                  </a:lnTo>
                  <a:lnTo>
                    <a:pt x="359171" y="7205"/>
                  </a:lnTo>
                  <a:lnTo>
                    <a:pt x="353165" y="3829"/>
                  </a:lnTo>
                  <a:lnTo>
                    <a:pt x="359185" y="7212"/>
                  </a:lnTo>
                  <a:lnTo>
                    <a:pt x="352799" y="4582"/>
                  </a:lnTo>
                  <a:lnTo>
                    <a:pt x="353165" y="3829"/>
                  </a:lnTo>
                  <a:lnTo>
                    <a:pt x="359185" y="7212"/>
                  </a:lnTo>
                  <a:lnTo>
                    <a:pt x="352799" y="4582"/>
                  </a:lnTo>
                  <a:lnTo>
                    <a:pt x="359185" y="7212"/>
                  </a:lnTo>
                  <a:lnTo>
                    <a:pt x="352282" y="7212"/>
                  </a:lnTo>
                  <a:cubicBezTo>
                    <a:pt x="352337" y="5486"/>
                    <a:pt x="352668" y="5024"/>
                    <a:pt x="352799" y="4582"/>
                  </a:cubicBezTo>
                  <a:lnTo>
                    <a:pt x="359185" y="7212"/>
                  </a:lnTo>
                  <a:lnTo>
                    <a:pt x="352282" y="7212"/>
                  </a:lnTo>
                  <a:lnTo>
                    <a:pt x="359185" y="7212"/>
                  </a:lnTo>
                  <a:lnTo>
                    <a:pt x="352358" y="8234"/>
                  </a:lnTo>
                  <a:cubicBezTo>
                    <a:pt x="352254" y="7474"/>
                    <a:pt x="352289" y="7254"/>
                    <a:pt x="352282" y="7212"/>
                  </a:cubicBezTo>
                  <a:lnTo>
                    <a:pt x="359185" y="7212"/>
                  </a:lnTo>
                  <a:lnTo>
                    <a:pt x="352358" y="8234"/>
                  </a:lnTo>
                  <a:lnTo>
                    <a:pt x="359185" y="7212"/>
                  </a:lnTo>
                  <a:lnTo>
                    <a:pt x="353055" y="10394"/>
                  </a:lnTo>
                  <a:cubicBezTo>
                    <a:pt x="352468" y="9200"/>
                    <a:pt x="352441" y="8648"/>
                    <a:pt x="352358" y="8234"/>
                  </a:cubicBezTo>
                  <a:lnTo>
                    <a:pt x="359185" y="7212"/>
                  </a:lnTo>
                  <a:lnTo>
                    <a:pt x="353055" y="10394"/>
                  </a:lnTo>
                  <a:lnTo>
                    <a:pt x="359185" y="7212"/>
                  </a:lnTo>
                  <a:lnTo>
                    <a:pt x="354905" y="12631"/>
                  </a:lnTo>
                  <a:cubicBezTo>
                    <a:pt x="353863" y="11796"/>
                    <a:pt x="353373" y="10981"/>
                    <a:pt x="353055" y="10394"/>
                  </a:cubicBezTo>
                  <a:lnTo>
                    <a:pt x="359185" y="7212"/>
                  </a:lnTo>
                  <a:lnTo>
                    <a:pt x="354905" y="12631"/>
                  </a:lnTo>
                  <a:lnTo>
                    <a:pt x="359185" y="7212"/>
                  </a:lnTo>
                  <a:lnTo>
                    <a:pt x="359185" y="14115"/>
                  </a:lnTo>
                  <a:cubicBezTo>
                    <a:pt x="357632" y="14150"/>
                    <a:pt x="355913" y="13473"/>
                    <a:pt x="354905" y="12631"/>
                  </a:cubicBezTo>
                  <a:lnTo>
                    <a:pt x="359185" y="7212"/>
                  </a:lnTo>
                  <a:lnTo>
                    <a:pt x="359185" y="14115"/>
                  </a:lnTo>
                  <a:lnTo>
                    <a:pt x="359185" y="7212"/>
                  </a:lnTo>
                  <a:lnTo>
                    <a:pt x="362188" y="13425"/>
                  </a:lnTo>
                  <a:cubicBezTo>
                    <a:pt x="361698" y="13604"/>
                    <a:pt x="361145" y="14039"/>
                    <a:pt x="359185" y="14115"/>
                  </a:cubicBezTo>
                  <a:lnTo>
                    <a:pt x="359185" y="7212"/>
                  </a:lnTo>
                  <a:lnTo>
                    <a:pt x="362188" y="13425"/>
                  </a:lnTo>
                  <a:lnTo>
                    <a:pt x="359192" y="7226"/>
                  </a:lnTo>
                  <a:lnTo>
                    <a:pt x="363382" y="12686"/>
                  </a:lnTo>
                  <a:cubicBezTo>
                    <a:pt x="363182" y="12824"/>
                    <a:pt x="363030" y="12997"/>
                    <a:pt x="362188" y="13425"/>
                  </a:cubicBezTo>
                  <a:lnTo>
                    <a:pt x="359192" y="7226"/>
                  </a:lnTo>
                  <a:lnTo>
                    <a:pt x="363382" y="12686"/>
                  </a:lnTo>
                  <a:lnTo>
                    <a:pt x="359282" y="7350"/>
                  </a:lnTo>
                  <a:lnTo>
                    <a:pt x="363851" y="12300"/>
                  </a:lnTo>
                  <a:lnTo>
                    <a:pt x="363382" y="12686"/>
                  </a:lnTo>
                  <a:lnTo>
                    <a:pt x="359282" y="7350"/>
                  </a:lnTo>
                  <a:lnTo>
                    <a:pt x="363851" y="12300"/>
                  </a:lnTo>
                  <a:lnTo>
                    <a:pt x="360476" y="8634"/>
                  </a:lnTo>
                  <a:lnTo>
                    <a:pt x="364003" y="12155"/>
                  </a:lnTo>
                  <a:lnTo>
                    <a:pt x="363851" y="12300"/>
                  </a:lnTo>
                  <a:lnTo>
                    <a:pt x="360476" y="8634"/>
                  </a:lnTo>
                  <a:lnTo>
                    <a:pt x="364003" y="12155"/>
                  </a:lnTo>
                  <a:cubicBezTo>
                    <a:pt x="363962" y="12189"/>
                    <a:pt x="363058" y="13128"/>
                    <a:pt x="359896" y="16524"/>
                  </a:cubicBezTo>
                  <a:cubicBezTo>
                    <a:pt x="356707" y="19934"/>
                    <a:pt x="351177" y="25892"/>
                    <a:pt x="341582" y="36253"/>
                  </a:cubicBezTo>
                  <a:cubicBezTo>
                    <a:pt x="295725" y="85783"/>
                    <a:pt x="216132" y="171568"/>
                    <a:pt x="146721" y="256504"/>
                  </a:cubicBezTo>
                  <a:cubicBezTo>
                    <a:pt x="112026" y="298965"/>
                    <a:pt x="79878" y="341226"/>
                    <a:pt x="55842" y="378482"/>
                  </a:cubicBezTo>
                  <a:cubicBezTo>
                    <a:pt x="43823" y="397107"/>
                    <a:pt x="33841" y="414482"/>
                    <a:pt x="26586" y="429910"/>
                  </a:cubicBezTo>
                  <a:cubicBezTo>
                    <a:pt x="19324" y="445318"/>
                    <a:pt x="14844" y="458827"/>
                    <a:pt x="13622" y="469334"/>
                  </a:cubicBezTo>
                  <a:cubicBezTo>
                    <a:pt x="12725" y="476975"/>
                    <a:pt x="12283" y="484907"/>
                    <a:pt x="12283" y="493101"/>
                  </a:cubicBezTo>
                  <a:cubicBezTo>
                    <a:pt x="12262" y="540463"/>
                    <a:pt x="27035" y="596468"/>
                    <a:pt x="50851" y="654095"/>
                  </a:cubicBezTo>
                  <a:cubicBezTo>
                    <a:pt x="86533" y="740571"/>
                    <a:pt x="142393" y="830739"/>
                    <a:pt x="197549" y="902345"/>
                  </a:cubicBezTo>
                  <a:cubicBezTo>
                    <a:pt x="225120" y="938151"/>
                    <a:pt x="252525" y="969333"/>
                    <a:pt x="277038" y="993073"/>
                  </a:cubicBezTo>
                  <a:cubicBezTo>
                    <a:pt x="301482" y="1016819"/>
                    <a:pt x="323344" y="1033104"/>
                    <a:pt x="338441" y="1039006"/>
                  </a:cubicBezTo>
                  <a:lnTo>
                    <a:pt x="335894" y="1045426"/>
                  </a:lnTo>
                  <a:lnTo>
                    <a:pt x="331697" y="1039951"/>
                  </a:lnTo>
                  <a:lnTo>
                    <a:pt x="335894" y="104542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8E6DD39B-15F2-7928-55AA-428764E628BC}"/>
                </a:ext>
              </a:extLst>
            </p:cNvPr>
            <p:cNvSpPr/>
            <p:nvPr/>
          </p:nvSpPr>
          <p:spPr>
            <a:xfrm flipV="1">
              <a:off x="3236344" y="2544582"/>
              <a:ext cx="940099" cy="940106"/>
            </a:xfrm>
            <a:custGeom>
              <a:avLst/>
              <a:gdLst>
                <a:gd name="connsiteX0" fmla="*/ 936223 w 940099"/>
                <a:gd name="connsiteY0" fmla="*/ 466016 h 940106"/>
                <a:gd name="connsiteX1" fmla="*/ 466170 w 940099"/>
                <a:gd name="connsiteY1" fmla="*/ -4038 h 940106"/>
                <a:gd name="connsiteX2" fmla="*/ -3876 w 940099"/>
                <a:gd name="connsiteY2" fmla="*/ 466016 h 940106"/>
                <a:gd name="connsiteX3" fmla="*/ 466170 w 940099"/>
                <a:gd name="connsiteY3" fmla="*/ 936069 h 940106"/>
                <a:gd name="connsiteX4" fmla="*/ 466170 w 940099"/>
                <a:gd name="connsiteY4" fmla="*/ 466016 h 940106"/>
                <a:gd name="connsiteX5" fmla="*/ 936223 w 940099"/>
                <a:gd name="connsiteY5" fmla="*/ 466016 h 94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099" h="940106">
                  <a:moveTo>
                    <a:pt x="936223" y="466016"/>
                  </a:moveTo>
                  <a:cubicBezTo>
                    <a:pt x="936223" y="206438"/>
                    <a:pt x="725748" y="-4038"/>
                    <a:pt x="466170" y="-4038"/>
                  </a:cubicBezTo>
                  <a:cubicBezTo>
                    <a:pt x="206593" y="-4038"/>
                    <a:pt x="-3876" y="206438"/>
                    <a:pt x="-3876" y="466016"/>
                  </a:cubicBezTo>
                  <a:cubicBezTo>
                    <a:pt x="-3876" y="725662"/>
                    <a:pt x="206593" y="936069"/>
                    <a:pt x="466170" y="936069"/>
                  </a:cubicBezTo>
                  <a:lnTo>
                    <a:pt x="466170" y="466016"/>
                  </a:lnTo>
                  <a:lnTo>
                    <a:pt x="936223" y="46601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4" name="자유형: 도형 43">
              <a:extLst>
                <a:ext uri="{FF2B5EF4-FFF2-40B4-BE49-F238E27FC236}">
                  <a16:creationId xmlns:a16="http://schemas.microsoft.com/office/drawing/2014/main" id="{5FDD45D5-147E-DD3F-E299-9B43E0C9A6F2}"/>
                </a:ext>
              </a:extLst>
            </p:cNvPr>
            <p:cNvSpPr/>
            <p:nvPr/>
          </p:nvSpPr>
          <p:spPr>
            <a:xfrm flipV="1">
              <a:off x="3778300" y="2407155"/>
              <a:ext cx="525526" cy="525519"/>
            </a:xfrm>
            <a:custGeom>
              <a:avLst/>
              <a:gdLst>
                <a:gd name="connsiteX0" fmla="*/ 521230 w 525526"/>
                <a:gd name="connsiteY0" fmla="*/ -4604 h 525519"/>
                <a:gd name="connsiteX1" fmla="*/ -4296 w 525526"/>
                <a:gd name="connsiteY1" fmla="*/ -4604 h 525519"/>
                <a:gd name="connsiteX2" fmla="*/ -4296 w 525526"/>
                <a:gd name="connsiteY2" fmla="*/ 520916 h 525519"/>
                <a:gd name="connsiteX3" fmla="*/ 521230 w 525526"/>
                <a:gd name="connsiteY3" fmla="*/ -4604 h 52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526" h="525519">
                  <a:moveTo>
                    <a:pt x="521230" y="-4604"/>
                  </a:moveTo>
                  <a:lnTo>
                    <a:pt x="-4296" y="-4604"/>
                  </a:lnTo>
                  <a:lnTo>
                    <a:pt x="-4296" y="520916"/>
                  </a:lnTo>
                  <a:cubicBezTo>
                    <a:pt x="285917" y="520916"/>
                    <a:pt x="521230" y="285686"/>
                    <a:pt x="521230" y="-460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5" name="자유형: 도형 44">
              <a:extLst>
                <a:ext uri="{FF2B5EF4-FFF2-40B4-BE49-F238E27FC236}">
                  <a16:creationId xmlns:a16="http://schemas.microsoft.com/office/drawing/2014/main" id="{7EE53250-79A8-9EC0-B2B2-9E09E6D3F83B}"/>
                </a:ext>
              </a:extLst>
            </p:cNvPr>
            <p:cNvSpPr/>
            <p:nvPr/>
          </p:nvSpPr>
          <p:spPr>
            <a:xfrm flipV="1">
              <a:off x="3767945" y="2396800"/>
              <a:ext cx="546236" cy="546229"/>
            </a:xfrm>
            <a:custGeom>
              <a:avLst/>
              <a:gdLst>
                <a:gd name="connsiteX0" fmla="*/ 531585 w 546236"/>
                <a:gd name="connsiteY0" fmla="*/ 5751 h 546229"/>
                <a:gd name="connsiteX1" fmla="*/ 531585 w 546236"/>
                <a:gd name="connsiteY1" fmla="*/ 16106 h 546229"/>
                <a:gd name="connsiteX2" fmla="*/ 16413 w 546236"/>
                <a:gd name="connsiteY2" fmla="*/ 16106 h 546229"/>
                <a:gd name="connsiteX3" fmla="*/ 16413 w 546236"/>
                <a:gd name="connsiteY3" fmla="*/ 531271 h 546229"/>
                <a:gd name="connsiteX4" fmla="*/ 6058 w 546236"/>
                <a:gd name="connsiteY4" fmla="*/ 531271 h 546229"/>
                <a:gd name="connsiteX5" fmla="*/ 6058 w 546236"/>
                <a:gd name="connsiteY5" fmla="*/ 520916 h 546229"/>
                <a:gd name="connsiteX6" fmla="*/ 370328 w 546236"/>
                <a:gd name="connsiteY6" fmla="*/ 370042 h 546229"/>
                <a:gd name="connsiteX7" fmla="*/ 521230 w 546236"/>
                <a:gd name="connsiteY7" fmla="*/ 5751 h 546229"/>
                <a:gd name="connsiteX8" fmla="*/ 531585 w 546236"/>
                <a:gd name="connsiteY8" fmla="*/ 5751 h 546229"/>
                <a:gd name="connsiteX9" fmla="*/ 531585 w 546236"/>
                <a:gd name="connsiteY9" fmla="*/ 16106 h 546229"/>
                <a:gd name="connsiteX10" fmla="*/ 531585 w 546236"/>
                <a:gd name="connsiteY10" fmla="*/ 5751 h 546229"/>
                <a:gd name="connsiteX11" fmla="*/ 541940 w 546236"/>
                <a:gd name="connsiteY11" fmla="*/ 5751 h 546229"/>
                <a:gd name="connsiteX12" fmla="*/ 6058 w 546236"/>
                <a:gd name="connsiteY12" fmla="*/ 541626 h 546229"/>
                <a:gd name="connsiteX13" fmla="*/ -4296 w 546236"/>
                <a:gd name="connsiteY13" fmla="*/ 541626 h 546229"/>
                <a:gd name="connsiteX14" fmla="*/ -4296 w 546236"/>
                <a:gd name="connsiteY14" fmla="*/ -4604 h 546229"/>
                <a:gd name="connsiteX15" fmla="*/ 541940 w 546236"/>
                <a:gd name="connsiteY15" fmla="*/ -4604 h 546229"/>
                <a:gd name="connsiteX16" fmla="*/ 541940 w 546236"/>
                <a:gd name="connsiteY16" fmla="*/ 5751 h 546229"/>
                <a:gd name="connsiteX17" fmla="*/ 531585 w 546236"/>
                <a:gd name="connsiteY17" fmla="*/ 5751 h 54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6236" h="546229">
                  <a:moveTo>
                    <a:pt x="531585" y="5751"/>
                  </a:moveTo>
                  <a:lnTo>
                    <a:pt x="531585" y="16106"/>
                  </a:lnTo>
                  <a:lnTo>
                    <a:pt x="16413" y="16106"/>
                  </a:lnTo>
                  <a:lnTo>
                    <a:pt x="16413" y="531271"/>
                  </a:lnTo>
                  <a:lnTo>
                    <a:pt x="6058" y="531271"/>
                  </a:lnTo>
                  <a:lnTo>
                    <a:pt x="6058" y="520916"/>
                  </a:lnTo>
                  <a:cubicBezTo>
                    <a:pt x="148338" y="520909"/>
                    <a:pt x="277067" y="463282"/>
                    <a:pt x="370328" y="370042"/>
                  </a:cubicBezTo>
                  <a:cubicBezTo>
                    <a:pt x="463576" y="276795"/>
                    <a:pt x="521223" y="148066"/>
                    <a:pt x="521230" y="5751"/>
                  </a:cubicBezTo>
                  <a:lnTo>
                    <a:pt x="531585" y="5751"/>
                  </a:lnTo>
                  <a:lnTo>
                    <a:pt x="531585" y="16106"/>
                  </a:lnTo>
                  <a:lnTo>
                    <a:pt x="531585" y="5751"/>
                  </a:lnTo>
                  <a:lnTo>
                    <a:pt x="541940" y="5751"/>
                  </a:lnTo>
                  <a:cubicBezTo>
                    <a:pt x="541933" y="301763"/>
                    <a:pt x="301994" y="541619"/>
                    <a:pt x="6058" y="541626"/>
                  </a:cubicBezTo>
                  <a:lnTo>
                    <a:pt x="-4296" y="541626"/>
                  </a:lnTo>
                  <a:lnTo>
                    <a:pt x="-4296" y="-4604"/>
                  </a:lnTo>
                  <a:lnTo>
                    <a:pt x="541940" y="-4604"/>
                  </a:lnTo>
                  <a:lnTo>
                    <a:pt x="541940" y="5751"/>
                  </a:lnTo>
                  <a:lnTo>
                    <a:pt x="531585" y="5751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0F12FA36-875E-126E-7702-D17347722455}"/>
                </a:ext>
              </a:extLst>
            </p:cNvPr>
            <p:cNvSpPr/>
            <p:nvPr/>
          </p:nvSpPr>
          <p:spPr>
            <a:xfrm flipV="1">
              <a:off x="2884092" y="2946207"/>
              <a:ext cx="125903" cy="158589"/>
            </a:xfrm>
            <a:custGeom>
              <a:avLst/>
              <a:gdLst>
                <a:gd name="connsiteX0" fmla="*/ -2923 w 125903"/>
                <a:gd name="connsiteY0" fmla="*/ 33022 h 158589"/>
                <a:gd name="connsiteX1" fmla="*/ 20120 w 125903"/>
                <a:gd name="connsiteY1" fmla="*/ 122763 h 158589"/>
                <a:gd name="connsiteX2" fmla="*/ 122327 w 125903"/>
                <a:gd name="connsiteY2" fmla="*/ 146440 h 158589"/>
                <a:gd name="connsiteX3" fmla="*/ 64141 w 125903"/>
                <a:gd name="connsiteY3" fmla="*/ 98767 h 158589"/>
                <a:gd name="connsiteX4" fmla="*/ 51101 w 125903"/>
                <a:gd name="connsiteY4" fmla="*/ -4020 h 158589"/>
                <a:gd name="connsiteX5" fmla="*/ -2923 w 125903"/>
                <a:gd name="connsiteY5" fmla="*/ 33022 h 15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03" h="158589">
                  <a:moveTo>
                    <a:pt x="-2923" y="33022"/>
                  </a:moveTo>
                  <a:cubicBezTo>
                    <a:pt x="-2923" y="33022"/>
                    <a:pt x="5078" y="104518"/>
                    <a:pt x="20120" y="122763"/>
                  </a:cubicBezTo>
                  <a:cubicBezTo>
                    <a:pt x="37129" y="143403"/>
                    <a:pt x="114437" y="167474"/>
                    <a:pt x="122327" y="146440"/>
                  </a:cubicBezTo>
                  <a:cubicBezTo>
                    <a:pt x="130210" y="125400"/>
                    <a:pt x="64141" y="98767"/>
                    <a:pt x="64141" y="98767"/>
                  </a:cubicBezTo>
                  <a:lnTo>
                    <a:pt x="51101" y="-4020"/>
                  </a:lnTo>
                  <a:cubicBezTo>
                    <a:pt x="51101" y="-4020"/>
                    <a:pt x="8253" y="13956"/>
                    <a:pt x="-2923" y="3302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7" name="자유형: 도형 46">
              <a:extLst>
                <a:ext uri="{FF2B5EF4-FFF2-40B4-BE49-F238E27FC236}">
                  <a16:creationId xmlns:a16="http://schemas.microsoft.com/office/drawing/2014/main" id="{1EEE6616-BFAE-0AD1-CA87-9DD0C1C10B64}"/>
                </a:ext>
              </a:extLst>
            </p:cNvPr>
            <p:cNvSpPr/>
            <p:nvPr/>
          </p:nvSpPr>
          <p:spPr>
            <a:xfrm flipV="1">
              <a:off x="2876975" y="2939308"/>
              <a:ext cx="139926" cy="175366"/>
            </a:xfrm>
            <a:custGeom>
              <a:avLst/>
              <a:gdLst>
                <a:gd name="connsiteX0" fmla="*/ 4194 w 139926"/>
                <a:gd name="connsiteY0" fmla="*/ 42903 h 175366"/>
                <a:gd name="connsiteX1" fmla="*/ 11056 w 139926"/>
                <a:gd name="connsiteY1" fmla="*/ 42137 h 175366"/>
                <a:gd name="connsiteX2" fmla="*/ 11415 w 139926"/>
                <a:gd name="connsiteY2" fmla="*/ 45153 h 175366"/>
                <a:gd name="connsiteX3" fmla="*/ 18373 w 139926"/>
                <a:gd name="connsiteY3" fmla="*/ 87131 h 175366"/>
                <a:gd name="connsiteX4" fmla="*/ 24931 w 139926"/>
                <a:gd name="connsiteY4" fmla="*/ 112141 h 175366"/>
                <a:gd name="connsiteX5" fmla="*/ 32559 w 139926"/>
                <a:gd name="connsiteY5" fmla="*/ 128253 h 175366"/>
                <a:gd name="connsiteX6" fmla="*/ 45185 w 139926"/>
                <a:gd name="connsiteY6" fmla="*/ 137986 h 175366"/>
                <a:gd name="connsiteX7" fmla="*/ 77581 w 139926"/>
                <a:gd name="connsiteY7" fmla="*/ 151737 h 175366"/>
                <a:gd name="connsiteX8" fmla="*/ 110060 w 139926"/>
                <a:gd name="connsiteY8" fmla="*/ 157543 h 175366"/>
                <a:gd name="connsiteX9" fmla="*/ 120125 w 139926"/>
                <a:gd name="connsiteY9" fmla="*/ 156114 h 175366"/>
                <a:gd name="connsiteX10" fmla="*/ 122279 w 139926"/>
                <a:gd name="connsiteY10" fmla="*/ 154885 h 175366"/>
                <a:gd name="connsiteX11" fmla="*/ 122983 w 139926"/>
                <a:gd name="connsiteY11" fmla="*/ 153891 h 175366"/>
                <a:gd name="connsiteX12" fmla="*/ 123197 w 139926"/>
                <a:gd name="connsiteY12" fmla="*/ 152718 h 175366"/>
                <a:gd name="connsiteX13" fmla="*/ 121699 w 139926"/>
                <a:gd name="connsiteY13" fmla="*/ 148617 h 175366"/>
                <a:gd name="connsiteX14" fmla="*/ 109936 w 139926"/>
                <a:gd name="connsiteY14" fmla="*/ 137206 h 175366"/>
                <a:gd name="connsiteX15" fmla="*/ 83076 w 139926"/>
                <a:gd name="connsiteY15" fmla="*/ 121557 h 175366"/>
                <a:gd name="connsiteX16" fmla="*/ 72721 w 139926"/>
                <a:gd name="connsiteY16" fmla="*/ 116773 h 175366"/>
                <a:gd name="connsiteX17" fmla="*/ 69712 w 139926"/>
                <a:gd name="connsiteY17" fmla="*/ 115482 h 175366"/>
                <a:gd name="connsiteX18" fmla="*/ 68676 w 139926"/>
                <a:gd name="connsiteY18" fmla="*/ 115054 h 175366"/>
                <a:gd name="connsiteX19" fmla="*/ 64914 w 139926"/>
                <a:gd name="connsiteY19" fmla="*/ 113536 h 175366"/>
                <a:gd name="connsiteX20" fmla="*/ 51370 w 139926"/>
                <a:gd name="connsiteY20" fmla="*/ 6731 h 175366"/>
                <a:gd name="connsiteX21" fmla="*/ 58218 w 139926"/>
                <a:gd name="connsiteY21" fmla="*/ 5861 h 175366"/>
                <a:gd name="connsiteX22" fmla="*/ 60890 w 139926"/>
                <a:gd name="connsiteY22" fmla="*/ 12226 h 175366"/>
                <a:gd name="connsiteX23" fmla="*/ 60462 w 139926"/>
                <a:gd name="connsiteY23" fmla="*/ 12405 h 175366"/>
                <a:gd name="connsiteX24" fmla="*/ 36597 w 139926"/>
                <a:gd name="connsiteY24" fmla="*/ 24506 h 175366"/>
                <a:gd name="connsiteX25" fmla="*/ 20638 w 139926"/>
                <a:gd name="connsiteY25" fmla="*/ 35275 h 175366"/>
                <a:gd name="connsiteX26" fmla="*/ 10152 w 139926"/>
                <a:gd name="connsiteY26" fmla="*/ 46396 h 175366"/>
                <a:gd name="connsiteX27" fmla="*/ 4194 w 139926"/>
                <a:gd name="connsiteY27" fmla="*/ 42903 h 175366"/>
                <a:gd name="connsiteX28" fmla="*/ 11056 w 139926"/>
                <a:gd name="connsiteY28" fmla="*/ 42137 h 175366"/>
                <a:gd name="connsiteX29" fmla="*/ 4194 w 139926"/>
                <a:gd name="connsiteY29" fmla="*/ 42903 h 175366"/>
                <a:gd name="connsiteX30" fmla="*/ -1763 w 139926"/>
                <a:gd name="connsiteY30" fmla="*/ 39410 h 175366"/>
                <a:gd name="connsiteX31" fmla="*/ 13099 w 139926"/>
                <a:gd name="connsiteY31" fmla="*/ 23630 h 175366"/>
                <a:gd name="connsiteX32" fmla="*/ 40919 w 139926"/>
                <a:gd name="connsiteY32" fmla="*/ 6413 h 175366"/>
                <a:gd name="connsiteX33" fmla="*/ 55547 w 139926"/>
                <a:gd name="connsiteY33" fmla="*/ -504 h 175366"/>
                <a:gd name="connsiteX34" fmla="*/ 63927 w 139926"/>
                <a:gd name="connsiteY34" fmla="*/ -4017 h 175366"/>
                <a:gd name="connsiteX35" fmla="*/ 78106 w 139926"/>
                <a:gd name="connsiteY35" fmla="*/ 107778 h 175366"/>
                <a:gd name="connsiteX36" fmla="*/ 71258 w 139926"/>
                <a:gd name="connsiteY36" fmla="*/ 108648 h 175366"/>
                <a:gd name="connsiteX37" fmla="*/ 73833 w 139926"/>
                <a:gd name="connsiteY37" fmla="*/ 102249 h 175366"/>
                <a:gd name="connsiteX38" fmla="*/ 104124 w 139926"/>
                <a:gd name="connsiteY38" fmla="*/ 117070 h 175366"/>
                <a:gd name="connsiteX39" fmla="*/ 125586 w 139926"/>
                <a:gd name="connsiteY39" fmla="*/ 132167 h 175366"/>
                <a:gd name="connsiteX40" fmla="*/ 133434 w 139926"/>
                <a:gd name="connsiteY40" fmla="*/ 141341 h 175366"/>
                <a:gd name="connsiteX41" fmla="*/ 137003 w 139926"/>
                <a:gd name="connsiteY41" fmla="*/ 152718 h 175366"/>
                <a:gd name="connsiteX42" fmla="*/ 135906 w 139926"/>
                <a:gd name="connsiteY42" fmla="*/ 158744 h 175366"/>
                <a:gd name="connsiteX43" fmla="*/ 131515 w 139926"/>
                <a:gd name="connsiteY43" fmla="*/ 165143 h 175366"/>
                <a:gd name="connsiteX44" fmla="*/ 121658 w 139926"/>
                <a:gd name="connsiteY44" fmla="*/ 170086 h 175366"/>
                <a:gd name="connsiteX45" fmla="*/ 110060 w 139926"/>
                <a:gd name="connsiteY45" fmla="*/ 171349 h 175366"/>
                <a:gd name="connsiteX46" fmla="*/ 60965 w 139926"/>
                <a:gd name="connsiteY46" fmla="*/ 160615 h 175366"/>
                <a:gd name="connsiteX47" fmla="*/ 38206 w 139926"/>
                <a:gd name="connsiteY47" fmla="*/ 149901 h 175366"/>
                <a:gd name="connsiteX48" fmla="*/ 21908 w 139926"/>
                <a:gd name="connsiteY48" fmla="*/ 137034 h 175366"/>
                <a:gd name="connsiteX49" fmla="*/ 10697 w 139926"/>
                <a:gd name="connsiteY49" fmla="*/ 112963 h 175366"/>
                <a:gd name="connsiteX50" fmla="*/ 701 w 139926"/>
                <a:gd name="connsiteY50" fmla="*/ 67596 h 175366"/>
                <a:gd name="connsiteX51" fmla="*/ -2667 w 139926"/>
                <a:gd name="connsiteY51" fmla="*/ 43669 h 175366"/>
                <a:gd name="connsiteX52" fmla="*/ -2923 w 139926"/>
                <a:gd name="connsiteY52" fmla="*/ 41391 h 175366"/>
                <a:gd name="connsiteX53" fmla="*/ -1763 w 139926"/>
                <a:gd name="connsiteY53" fmla="*/ 39410 h 175366"/>
                <a:gd name="connsiteX54" fmla="*/ 4194 w 139926"/>
                <a:gd name="connsiteY54" fmla="*/ 42903 h 17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926" h="175366">
                  <a:moveTo>
                    <a:pt x="4194" y="42903"/>
                  </a:moveTo>
                  <a:lnTo>
                    <a:pt x="11056" y="42137"/>
                  </a:lnTo>
                  <a:cubicBezTo>
                    <a:pt x="11056" y="42137"/>
                    <a:pt x="11173" y="43200"/>
                    <a:pt x="11415" y="45153"/>
                  </a:cubicBezTo>
                  <a:cubicBezTo>
                    <a:pt x="12271" y="52008"/>
                    <a:pt x="14632" y="69535"/>
                    <a:pt x="18373" y="87131"/>
                  </a:cubicBezTo>
                  <a:cubicBezTo>
                    <a:pt x="20237" y="95926"/>
                    <a:pt x="22453" y="104741"/>
                    <a:pt x="24931" y="112141"/>
                  </a:cubicBezTo>
                  <a:cubicBezTo>
                    <a:pt x="27361" y="119521"/>
                    <a:pt x="30260" y="125547"/>
                    <a:pt x="32559" y="128253"/>
                  </a:cubicBezTo>
                  <a:cubicBezTo>
                    <a:pt x="34761" y="130973"/>
                    <a:pt x="39311" y="134570"/>
                    <a:pt x="45185" y="137986"/>
                  </a:cubicBezTo>
                  <a:cubicBezTo>
                    <a:pt x="54000" y="143157"/>
                    <a:pt x="65784" y="148141"/>
                    <a:pt x="77581" y="151737"/>
                  </a:cubicBezTo>
                  <a:cubicBezTo>
                    <a:pt x="89372" y="155355"/>
                    <a:pt x="101287" y="157563"/>
                    <a:pt x="110060" y="157543"/>
                  </a:cubicBezTo>
                  <a:cubicBezTo>
                    <a:pt x="114444" y="157563"/>
                    <a:pt x="118006" y="156970"/>
                    <a:pt x="120125" y="156114"/>
                  </a:cubicBezTo>
                  <a:cubicBezTo>
                    <a:pt x="121188" y="155700"/>
                    <a:pt x="121879" y="155244"/>
                    <a:pt x="122279" y="154885"/>
                  </a:cubicBezTo>
                  <a:lnTo>
                    <a:pt x="122983" y="153891"/>
                  </a:lnTo>
                  <a:lnTo>
                    <a:pt x="123197" y="152718"/>
                  </a:lnTo>
                  <a:cubicBezTo>
                    <a:pt x="123204" y="151868"/>
                    <a:pt x="122859" y="150481"/>
                    <a:pt x="121699" y="148617"/>
                  </a:cubicBezTo>
                  <a:cubicBezTo>
                    <a:pt x="119725" y="145352"/>
                    <a:pt x="115369" y="141148"/>
                    <a:pt x="109936" y="137206"/>
                  </a:cubicBezTo>
                  <a:cubicBezTo>
                    <a:pt x="101797" y="131228"/>
                    <a:pt x="91374" y="125595"/>
                    <a:pt x="83076" y="121557"/>
                  </a:cubicBezTo>
                  <a:cubicBezTo>
                    <a:pt x="78927" y="119534"/>
                    <a:pt x="75296" y="117898"/>
                    <a:pt x="72721" y="116773"/>
                  </a:cubicBezTo>
                  <a:cubicBezTo>
                    <a:pt x="71438" y="116207"/>
                    <a:pt x="70409" y="115772"/>
                    <a:pt x="69712" y="115482"/>
                  </a:cubicBezTo>
                  <a:cubicBezTo>
                    <a:pt x="69015" y="115192"/>
                    <a:pt x="68676" y="115054"/>
                    <a:pt x="68676" y="115054"/>
                  </a:cubicBezTo>
                  <a:lnTo>
                    <a:pt x="64914" y="113536"/>
                  </a:lnTo>
                  <a:lnTo>
                    <a:pt x="51370" y="6731"/>
                  </a:lnTo>
                  <a:lnTo>
                    <a:pt x="58218" y="5861"/>
                  </a:lnTo>
                  <a:lnTo>
                    <a:pt x="60890" y="12226"/>
                  </a:lnTo>
                  <a:lnTo>
                    <a:pt x="60462" y="12405"/>
                  </a:lnTo>
                  <a:cubicBezTo>
                    <a:pt x="58253" y="13358"/>
                    <a:pt x="47684" y="18017"/>
                    <a:pt x="36597" y="24506"/>
                  </a:cubicBezTo>
                  <a:cubicBezTo>
                    <a:pt x="31061" y="27744"/>
                    <a:pt x="25394" y="31444"/>
                    <a:pt x="20638" y="35275"/>
                  </a:cubicBezTo>
                  <a:cubicBezTo>
                    <a:pt x="15875" y="39079"/>
                    <a:pt x="12064" y="43076"/>
                    <a:pt x="10152" y="46396"/>
                  </a:cubicBezTo>
                  <a:lnTo>
                    <a:pt x="4194" y="42903"/>
                  </a:lnTo>
                  <a:lnTo>
                    <a:pt x="11056" y="42137"/>
                  </a:lnTo>
                  <a:lnTo>
                    <a:pt x="4194" y="42903"/>
                  </a:lnTo>
                  <a:lnTo>
                    <a:pt x="-1763" y="39410"/>
                  </a:lnTo>
                  <a:cubicBezTo>
                    <a:pt x="1785" y="33418"/>
                    <a:pt x="7128" y="28324"/>
                    <a:pt x="13099" y="23630"/>
                  </a:cubicBezTo>
                  <a:cubicBezTo>
                    <a:pt x="22060" y="16637"/>
                    <a:pt x="32573" y="10700"/>
                    <a:pt x="40919" y="6413"/>
                  </a:cubicBezTo>
                  <a:cubicBezTo>
                    <a:pt x="49265" y="2133"/>
                    <a:pt x="55436" y="-455"/>
                    <a:pt x="55547" y="-504"/>
                  </a:cubicBezTo>
                  <a:lnTo>
                    <a:pt x="63927" y="-4017"/>
                  </a:lnTo>
                  <a:lnTo>
                    <a:pt x="78106" y="107778"/>
                  </a:lnTo>
                  <a:lnTo>
                    <a:pt x="71258" y="108648"/>
                  </a:lnTo>
                  <a:lnTo>
                    <a:pt x="73833" y="102249"/>
                  </a:lnTo>
                  <a:cubicBezTo>
                    <a:pt x="74006" y="102318"/>
                    <a:pt x="88909" y="108317"/>
                    <a:pt x="104124" y="117070"/>
                  </a:cubicBezTo>
                  <a:cubicBezTo>
                    <a:pt x="111738" y="121467"/>
                    <a:pt x="119435" y="126520"/>
                    <a:pt x="125586" y="132167"/>
                  </a:cubicBezTo>
                  <a:cubicBezTo>
                    <a:pt x="128650" y="135004"/>
                    <a:pt x="131356" y="138000"/>
                    <a:pt x="133434" y="141341"/>
                  </a:cubicBezTo>
                  <a:cubicBezTo>
                    <a:pt x="135491" y="144669"/>
                    <a:pt x="136990" y="148472"/>
                    <a:pt x="137003" y="152718"/>
                  </a:cubicBezTo>
                  <a:cubicBezTo>
                    <a:pt x="137003" y="154726"/>
                    <a:pt x="136644" y="156791"/>
                    <a:pt x="135906" y="158744"/>
                  </a:cubicBezTo>
                  <a:cubicBezTo>
                    <a:pt x="134974" y="161250"/>
                    <a:pt x="133400" y="163459"/>
                    <a:pt x="131515" y="165143"/>
                  </a:cubicBezTo>
                  <a:cubicBezTo>
                    <a:pt x="128657" y="167697"/>
                    <a:pt x="125247" y="169168"/>
                    <a:pt x="121658" y="170086"/>
                  </a:cubicBezTo>
                  <a:cubicBezTo>
                    <a:pt x="118054" y="170990"/>
                    <a:pt x="114182" y="171349"/>
                    <a:pt x="110060" y="171349"/>
                  </a:cubicBezTo>
                  <a:cubicBezTo>
                    <a:pt x="95516" y="171308"/>
                    <a:pt x="77478" y="166904"/>
                    <a:pt x="60965" y="160615"/>
                  </a:cubicBezTo>
                  <a:cubicBezTo>
                    <a:pt x="52723" y="157460"/>
                    <a:pt x="44916" y="153822"/>
                    <a:pt x="38206" y="149901"/>
                  </a:cubicBezTo>
                  <a:cubicBezTo>
                    <a:pt x="31496" y="145946"/>
                    <a:pt x="25884" y="141818"/>
                    <a:pt x="21908" y="137034"/>
                  </a:cubicBezTo>
                  <a:cubicBezTo>
                    <a:pt x="17041" y="131014"/>
                    <a:pt x="13741" y="122641"/>
                    <a:pt x="10697" y="112963"/>
                  </a:cubicBezTo>
                  <a:cubicBezTo>
                    <a:pt x="6231" y="98508"/>
                    <a:pt x="2938" y="81305"/>
                    <a:pt x="701" y="67596"/>
                  </a:cubicBezTo>
                  <a:cubicBezTo>
                    <a:pt x="-1521" y="53900"/>
                    <a:pt x="-2660" y="43745"/>
                    <a:pt x="-2667" y="43669"/>
                  </a:cubicBezTo>
                  <a:lnTo>
                    <a:pt x="-2923" y="41391"/>
                  </a:lnTo>
                  <a:lnTo>
                    <a:pt x="-1763" y="39410"/>
                  </a:lnTo>
                  <a:lnTo>
                    <a:pt x="4194" y="4290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8" name="자유형: 도형 47">
              <a:extLst>
                <a:ext uri="{FF2B5EF4-FFF2-40B4-BE49-F238E27FC236}">
                  <a16:creationId xmlns:a16="http://schemas.microsoft.com/office/drawing/2014/main" id="{E7F0C16B-40F0-1835-DE98-FA5A2AEF0B72}"/>
                </a:ext>
              </a:extLst>
            </p:cNvPr>
            <p:cNvSpPr/>
            <p:nvPr/>
          </p:nvSpPr>
          <p:spPr>
            <a:xfrm flipV="1">
              <a:off x="2929063" y="2983267"/>
              <a:ext cx="134547" cy="124467"/>
            </a:xfrm>
            <a:custGeom>
              <a:avLst/>
              <a:gdLst>
                <a:gd name="connsiteX0" fmla="*/ 77950 w 134547"/>
                <a:gd name="connsiteY0" fmla="*/ 120480 h 124467"/>
                <a:gd name="connsiteX1" fmla="*/ 131560 w 134547"/>
                <a:gd name="connsiteY1" fmla="*/ 90590 h 124467"/>
                <a:gd name="connsiteX2" fmla="*/ 110767 w 134547"/>
                <a:gd name="connsiteY2" fmla="*/ 71475 h 124467"/>
                <a:gd name="connsiteX3" fmla="*/ 113756 w 134547"/>
                <a:gd name="connsiteY3" fmla="*/ 48550 h 124467"/>
                <a:gd name="connsiteX4" fmla="*/ 98542 w 134547"/>
                <a:gd name="connsiteY4" fmla="*/ 42420 h 124467"/>
                <a:gd name="connsiteX5" fmla="*/ 102180 w 134547"/>
                <a:gd name="connsiteY5" fmla="*/ 22787 h 124467"/>
                <a:gd name="connsiteX6" fmla="*/ 78426 w 134547"/>
                <a:gd name="connsiteY6" fmla="*/ 17003 h 124467"/>
                <a:gd name="connsiteX7" fmla="*/ 68865 w 134547"/>
                <a:gd name="connsiteY7" fmla="*/ -3713 h 124467"/>
                <a:gd name="connsiteX8" fmla="*/ 17355 w 134547"/>
                <a:gd name="connsiteY8" fmla="*/ 19226 h 124467"/>
                <a:gd name="connsiteX9" fmla="*/ 18445 w 134547"/>
                <a:gd name="connsiteY9" fmla="*/ 42020 h 124467"/>
                <a:gd name="connsiteX10" fmla="*/ 14994 w 134547"/>
                <a:gd name="connsiteY10" fmla="*/ 65248 h 124467"/>
                <a:gd name="connsiteX11" fmla="*/ -525 w 134547"/>
                <a:gd name="connsiteY11" fmla="*/ 86372 h 124467"/>
                <a:gd name="connsiteX12" fmla="*/ 71047 w 134547"/>
                <a:gd name="connsiteY12" fmla="*/ 90417 h 124467"/>
                <a:gd name="connsiteX13" fmla="*/ 77950 w 134547"/>
                <a:gd name="connsiteY13" fmla="*/ 120480 h 1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547" h="124467">
                  <a:moveTo>
                    <a:pt x="77950" y="120480"/>
                  </a:moveTo>
                  <a:cubicBezTo>
                    <a:pt x="77950" y="120480"/>
                    <a:pt x="132022" y="107130"/>
                    <a:pt x="131560" y="90590"/>
                  </a:cubicBezTo>
                  <a:cubicBezTo>
                    <a:pt x="131104" y="74050"/>
                    <a:pt x="110767" y="71475"/>
                    <a:pt x="110767" y="71475"/>
                  </a:cubicBezTo>
                  <a:cubicBezTo>
                    <a:pt x="110767" y="71475"/>
                    <a:pt x="121081" y="58332"/>
                    <a:pt x="113756" y="48550"/>
                  </a:cubicBezTo>
                  <a:cubicBezTo>
                    <a:pt x="106432" y="38775"/>
                    <a:pt x="98542" y="42420"/>
                    <a:pt x="98542" y="42420"/>
                  </a:cubicBezTo>
                  <a:cubicBezTo>
                    <a:pt x="98542" y="42420"/>
                    <a:pt x="108862" y="30471"/>
                    <a:pt x="102180" y="22787"/>
                  </a:cubicBezTo>
                  <a:cubicBezTo>
                    <a:pt x="95505" y="15104"/>
                    <a:pt x="78426" y="17003"/>
                    <a:pt x="78426" y="17003"/>
                  </a:cubicBezTo>
                  <a:cubicBezTo>
                    <a:pt x="78426" y="17003"/>
                    <a:pt x="82444" y="-2802"/>
                    <a:pt x="68865" y="-3713"/>
                  </a:cubicBezTo>
                  <a:cubicBezTo>
                    <a:pt x="55280" y="-4618"/>
                    <a:pt x="4639" y="-4659"/>
                    <a:pt x="17355" y="19226"/>
                  </a:cubicBezTo>
                  <a:cubicBezTo>
                    <a:pt x="11432" y="19557"/>
                    <a:pt x="-2982" y="40708"/>
                    <a:pt x="18445" y="42020"/>
                  </a:cubicBezTo>
                  <a:cubicBezTo>
                    <a:pt x="18445" y="42020"/>
                    <a:pt x="-179" y="49910"/>
                    <a:pt x="14994" y="65248"/>
                  </a:cubicBezTo>
                  <a:cubicBezTo>
                    <a:pt x="14994" y="65248"/>
                    <a:pt x="-10921" y="76818"/>
                    <a:pt x="-525" y="86372"/>
                  </a:cubicBezTo>
                  <a:cubicBezTo>
                    <a:pt x="9872" y="95933"/>
                    <a:pt x="42848" y="79800"/>
                    <a:pt x="71047" y="90417"/>
                  </a:cubicBezTo>
                  <a:cubicBezTo>
                    <a:pt x="77646" y="92902"/>
                    <a:pt x="77950" y="120480"/>
                    <a:pt x="77950" y="12048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9" name="자유형: 도형 48">
              <a:extLst>
                <a:ext uri="{FF2B5EF4-FFF2-40B4-BE49-F238E27FC236}">
                  <a16:creationId xmlns:a16="http://schemas.microsoft.com/office/drawing/2014/main" id="{2E6477CC-189F-6471-BA47-3BF5084E9063}"/>
                </a:ext>
              </a:extLst>
            </p:cNvPr>
            <p:cNvSpPr/>
            <p:nvPr/>
          </p:nvSpPr>
          <p:spPr>
            <a:xfrm flipV="1">
              <a:off x="2922162" y="2974480"/>
              <a:ext cx="148354" cy="140153"/>
            </a:xfrm>
            <a:custGeom>
              <a:avLst/>
              <a:gdLst>
                <a:gd name="connsiteX0" fmla="*/ 84851 w 148354"/>
                <a:gd name="connsiteY0" fmla="*/ 127377 h 140153"/>
                <a:gd name="connsiteX1" fmla="*/ 83194 w 148354"/>
                <a:gd name="connsiteY1" fmla="*/ 120674 h 140153"/>
                <a:gd name="connsiteX2" fmla="*/ 83732 w 148354"/>
                <a:gd name="connsiteY2" fmla="*/ 120537 h 140153"/>
                <a:gd name="connsiteX3" fmla="*/ 111490 w 148354"/>
                <a:gd name="connsiteY3" fmla="*/ 111307 h 140153"/>
                <a:gd name="connsiteX4" fmla="*/ 126877 w 148354"/>
                <a:gd name="connsiteY4" fmla="*/ 103072 h 140153"/>
                <a:gd name="connsiteX5" fmla="*/ 130804 w 148354"/>
                <a:gd name="connsiteY5" fmla="*/ 99323 h 140153"/>
                <a:gd name="connsiteX6" fmla="*/ 131564 w 148354"/>
                <a:gd name="connsiteY6" fmla="*/ 97694 h 140153"/>
                <a:gd name="connsiteX7" fmla="*/ 131557 w 148354"/>
                <a:gd name="connsiteY7" fmla="*/ 97632 h 140153"/>
                <a:gd name="connsiteX8" fmla="*/ 131564 w 148354"/>
                <a:gd name="connsiteY8" fmla="*/ 97680 h 140153"/>
                <a:gd name="connsiteX9" fmla="*/ 129541 w 148354"/>
                <a:gd name="connsiteY9" fmla="*/ 91730 h 140153"/>
                <a:gd name="connsiteX10" fmla="*/ 121741 w 148354"/>
                <a:gd name="connsiteY10" fmla="*/ 86539 h 140153"/>
                <a:gd name="connsiteX11" fmla="*/ 118061 w 148354"/>
                <a:gd name="connsiteY11" fmla="*/ 85462 h 140153"/>
                <a:gd name="connsiteX12" fmla="*/ 117026 w 148354"/>
                <a:gd name="connsiteY12" fmla="*/ 85255 h 140153"/>
                <a:gd name="connsiteX13" fmla="*/ 116798 w 148354"/>
                <a:gd name="connsiteY13" fmla="*/ 85220 h 140153"/>
                <a:gd name="connsiteX14" fmla="*/ 116826 w 148354"/>
                <a:gd name="connsiteY14" fmla="*/ 85027 h 140153"/>
                <a:gd name="connsiteX15" fmla="*/ 116798 w 148354"/>
                <a:gd name="connsiteY15" fmla="*/ 85220 h 140153"/>
                <a:gd name="connsiteX16" fmla="*/ 116798 w 148354"/>
                <a:gd name="connsiteY16" fmla="*/ 85220 h 140153"/>
                <a:gd name="connsiteX17" fmla="*/ 116826 w 148354"/>
                <a:gd name="connsiteY17" fmla="*/ 85027 h 140153"/>
                <a:gd name="connsiteX18" fmla="*/ 116798 w 148354"/>
                <a:gd name="connsiteY18" fmla="*/ 85220 h 140153"/>
                <a:gd name="connsiteX19" fmla="*/ 104718 w 148354"/>
                <a:gd name="connsiteY19" fmla="*/ 83688 h 140153"/>
                <a:gd name="connsiteX20" fmla="*/ 112235 w 148354"/>
                <a:gd name="connsiteY20" fmla="*/ 74113 h 140153"/>
                <a:gd name="connsiteX21" fmla="*/ 112870 w 148354"/>
                <a:gd name="connsiteY21" fmla="*/ 74610 h 140153"/>
                <a:gd name="connsiteX22" fmla="*/ 112228 w 148354"/>
                <a:gd name="connsiteY22" fmla="*/ 74120 h 140153"/>
                <a:gd name="connsiteX23" fmla="*/ 112235 w 148354"/>
                <a:gd name="connsiteY23" fmla="*/ 74113 h 140153"/>
                <a:gd name="connsiteX24" fmla="*/ 112870 w 148354"/>
                <a:gd name="connsiteY24" fmla="*/ 74610 h 140153"/>
                <a:gd name="connsiteX25" fmla="*/ 112228 w 148354"/>
                <a:gd name="connsiteY25" fmla="*/ 74120 h 140153"/>
                <a:gd name="connsiteX26" fmla="*/ 114534 w 148354"/>
                <a:gd name="connsiteY26" fmla="*/ 70282 h 140153"/>
                <a:gd name="connsiteX27" fmla="*/ 116384 w 148354"/>
                <a:gd name="connsiteY27" fmla="*/ 63531 h 140153"/>
                <a:gd name="connsiteX28" fmla="*/ 115134 w 148354"/>
                <a:gd name="connsiteY28" fmla="*/ 59589 h 140153"/>
                <a:gd name="connsiteX29" fmla="*/ 111324 w 148354"/>
                <a:gd name="connsiteY29" fmla="*/ 56117 h 140153"/>
                <a:gd name="connsiteX30" fmla="*/ 109101 w 148354"/>
                <a:gd name="connsiteY30" fmla="*/ 55551 h 140153"/>
                <a:gd name="connsiteX31" fmla="*/ 108183 w 148354"/>
                <a:gd name="connsiteY31" fmla="*/ 55661 h 140153"/>
                <a:gd name="connsiteX32" fmla="*/ 108080 w 148354"/>
                <a:gd name="connsiteY32" fmla="*/ 55689 h 140153"/>
                <a:gd name="connsiteX33" fmla="*/ 106899 w 148354"/>
                <a:gd name="connsiteY33" fmla="*/ 52465 h 140153"/>
                <a:gd name="connsiteX34" fmla="*/ 108335 w 148354"/>
                <a:gd name="connsiteY34" fmla="*/ 55578 h 140153"/>
                <a:gd name="connsiteX35" fmla="*/ 108080 w 148354"/>
                <a:gd name="connsiteY35" fmla="*/ 55689 h 140153"/>
                <a:gd name="connsiteX36" fmla="*/ 106899 w 148354"/>
                <a:gd name="connsiteY36" fmla="*/ 52465 h 140153"/>
                <a:gd name="connsiteX37" fmla="*/ 108335 w 148354"/>
                <a:gd name="connsiteY37" fmla="*/ 55578 h 140153"/>
                <a:gd name="connsiteX38" fmla="*/ 79342 w 148354"/>
                <a:gd name="connsiteY38" fmla="*/ 68970 h 140153"/>
                <a:gd name="connsiteX39" fmla="*/ 100217 w 148354"/>
                <a:gd name="connsiteY39" fmla="*/ 44803 h 140153"/>
                <a:gd name="connsiteX40" fmla="*/ 100521 w 148354"/>
                <a:gd name="connsiteY40" fmla="*/ 45065 h 140153"/>
                <a:gd name="connsiteX41" fmla="*/ 100217 w 148354"/>
                <a:gd name="connsiteY41" fmla="*/ 44809 h 140153"/>
                <a:gd name="connsiteX42" fmla="*/ 100217 w 148354"/>
                <a:gd name="connsiteY42" fmla="*/ 44803 h 140153"/>
                <a:gd name="connsiteX43" fmla="*/ 100521 w 148354"/>
                <a:gd name="connsiteY43" fmla="*/ 45065 h 140153"/>
                <a:gd name="connsiteX44" fmla="*/ 100217 w 148354"/>
                <a:gd name="connsiteY44" fmla="*/ 44809 h 140153"/>
                <a:gd name="connsiteX45" fmla="*/ 102633 w 148354"/>
                <a:gd name="connsiteY45" fmla="*/ 41233 h 140153"/>
                <a:gd name="connsiteX46" fmla="*/ 104428 w 148354"/>
                <a:gd name="connsiteY46" fmla="*/ 35849 h 140153"/>
                <a:gd name="connsiteX47" fmla="*/ 103875 w 148354"/>
                <a:gd name="connsiteY47" fmla="*/ 34213 h 140153"/>
                <a:gd name="connsiteX48" fmla="*/ 98291 w 148354"/>
                <a:gd name="connsiteY48" fmla="*/ 31466 h 140153"/>
                <a:gd name="connsiteX49" fmla="*/ 89945 w 148354"/>
                <a:gd name="connsiteY49" fmla="*/ 30596 h 140153"/>
                <a:gd name="connsiteX50" fmla="*/ 87053 w 148354"/>
                <a:gd name="connsiteY50" fmla="*/ 30686 h 140153"/>
                <a:gd name="connsiteX51" fmla="*/ 86279 w 148354"/>
                <a:gd name="connsiteY51" fmla="*/ 30741 h 140153"/>
                <a:gd name="connsiteX52" fmla="*/ 86107 w 148354"/>
                <a:gd name="connsiteY52" fmla="*/ 30762 h 140153"/>
                <a:gd name="connsiteX53" fmla="*/ 86093 w 148354"/>
                <a:gd name="connsiteY53" fmla="*/ 30762 h 140153"/>
                <a:gd name="connsiteX54" fmla="*/ 76684 w 148354"/>
                <a:gd name="connsiteY54" fmla="*/ 31804 h 140153"/>
                <a:gd name="connsiteX55" fmla="*/ 78562 w 148354"/>
                <a:gd name="connsiteY55" fmla="*/ 22526 h 140153"/>
                <a:gd name="connsiteX56" fmla="*/ 78569 w 148354"/>
                <a:gd name="connsiteY56" fmla="*/ 22512 h 140153"/>
                <a:gd name="connsiteX57" fmla="*/ 78983 w 148354"/>
                <a:gd name="connsiteY57" fmla="*/ 17680 h 140153"/>
                <a:gd name="connsiteX58" fmla="*/ 77899 w 148354"/>
                <a:gd name="connsiteY58" fmla="*/ 11619 h 140153"/>
                <a:gd name="connsiteX59" fmla="*/ 77043 w 148354"/>
                <a:gd name="connsiteY59" fmla="*/ 10556 h 140153"/>
                <a:gd name="connsiteX60" fmla="*/ 75304 w 148354"/>
                <a:gd name="connsiteY60" fmla="*/ 10073 h 140153"/>
                <a:gd name="connsiteX61" fmla="*/ 66509 w 148354"/>
                <a:gd name="connsiteY61" fmla="*/ 9818 h 140153"/>
                <a:gd name="connsiteX62" fmla="*/ 39829 w 148354"/>
                <a:gd name="connsiteY62" fmla="*/ 12537 h 140153"/>
                <a:gd name="connsiteX63" fmla="*/ 30965 w 148354"/>
                <a:gd name="connsiteY63" fmla="*/ 16265 h 140153"/>
                <a:gd name="connsiteX64" fmla="*/ 29439 w 148354"/>
                <a:gd name="connsiteY64" fmla="*/ 17867 h 140153"/>
                <a:gd name="connsiteX65" fmla="*/ 29129 w 148354"/>
                <a:gd name="connsiteY65" fmla="*/ 19089 h 140153"/>
                <a:gd name="connsiteX66" fmla="*/ 30350 w 148354"/>
                <a:gd name="connsiteY66" fmla="*/ 22878 h 140153"/>
                <a:gd name="connsiteX67" fmla="*/ 35424 w 148354"/>
                <a:gd name="connsiteY67" fmla="*/ 32419 h 140153"/>
                <a:gd name="connsiteX68" fmla="*/ 24635 w 148354"/>
                <a:gd name="connsiteY68" fmla="*/ 33019 h 140153"/>
                <a:gd name="connsiteX69" fmla="*/ 24476 w 148354"/>
                <a:gd name="connsiteY69" fmla="*/ 30161 h 140153"/>
                <a:gd name="connsiteX70" fmla="*/ 25705 w 148354"/>
                <a:gd name="connsiteY70" fmla="*/ 32791 h 140153"/>
                <a:gd name="connsiteX71" fmla="*/ 24635 w 148354"/>
                <a:gd name="connsiteY71" fmla="*/ 33019 h 140153"/>
                <a:gd name="connsiteX72" fmla="*/ 24476 w 148354"/>
                <a:gd name="connsiteY72" fmla="*/ 30161 h 140153"/>
                <a:gd name="connsiteX73" fmla="*/ 25705 w 148354"/>
                <a:gd name="connsiteY73" fmla="*/ 32791 h 140153"/>
                <a:gd name="connsiteX74" fmla="*/ 25650 w 148354"/>
                <a:gd name="connsiteY74" fmla="*/ 32826 h 140153"/>
                <a:gd name="connsiteX75" fmla="*/ 22522 w 148354"/>
                <a:gd name="connsiteY75" fmla="*/ 36263 h 140153"/>
                <a:gd name="connsiteX76" fmla="*/ 20900 w 148354"/>
                <a:gd name="connsiteY76" fmla="*/ 40550 h 140153"/>
                <a:gd name="connsiteX77" fmla="*/ 20928 w 148354"/>
                <a:gd name="connsiteY77" fmla="*/ 40861 h 140153"/>
                <a:gd name="connsiteX78" fmla="*/ 20769 w 148354"/>
                <a:gd name="connsiteY78" fmla="*/ 40930 h 140153"/>
                <a:gd name="connsiteX79" fmla="*/ 20900 w 148354"/>
                <a:gd name="connsiteY79" fmla="*/ 40806 h 140153"/>
                <a:gd name="connsiteX80" fmla="*/ 20928 w 148354"/>
                <a:gd name="connsiteY80" fmla="*/ 40861 h 140153"/>
                <a:gd name="connsiteX81" fmla="*/ 20769 w 148354"/>
                <a:gd name="connsiteY81" fmla="*/ 40930 h 140153"/>
                <a:gd name="connsiteX82" fmla="*/ 20900 w 148354"/>
                <a:gd name="connsiteY82" fmla="*/ 40806 h 140153"/>
                <a:gd name="connsiteX83" fmla="*/ 21880 w 148354"/>
                <a:gd name="connsiteY83" fmla="*/ 41330 h 140153"/>
                <a:gd name="connsiteX84" fmla="*/ 25774 w 148354"/>
                <a:gd name="connsiteY84" fmla="*/ 42028 h 140153"/>
                <a:gd name="connsiteX85" fmla="*/ 55084 w 148354"/>
                <a:gd name="connsiteY85" fmla="*/ 43822 h 140153"/>
                <a:gd name="connsiteX86" fmla="*/ 28038 w 148354"/>
                <a:gd name="connsiteY86" fmla="*/ 55275 h 140153"/>
                <a:gd name="connsiteX87" fmla="*/ 27286 w 148354"/>
                <a:gd name="connsiteY87" fmla="*/ 53494 h 140153"/>
                <a:gd name="connsiteX88" fmla="*/ 28079 w 148354"/>
                <a:gd name="connsiteY88" fmla="*/ 55254 h 140153"/>
                <a:gd name="connsiteX89" fmla="*/ 28038 w 148354"/>
                <a:gd name="connsiteY89" fmla="*/ 55275 h 140153"/>
                <a:gd name="connsiteX90" fmla="*/ 27286 w 148354"/>
                <a:gd name="connsiteY90" fmla="*/ 53494 h 140153"/>
                <a:gd name="connsiteX91" fmla="*/ 28079 w 148354"/>
                <a:gd name="connsiteY91" fmla="*/ 55254 h 140153"/>
                <a:gd name="connsiteX92" fmla="*/ 24807 w 148354"/>
                <a:gd name="connsiteY92" fmla="*/ 57415 h 140153"/>
                <a:gd name="connsiteX93" fmla="*/ 23268 w 148354"/>
                <a:gd name="connsiteY93" fmla="*/ 59230 h 140153"/>
                <a:gd name="connsiteX94" fmla="*/ 22847 w 148354"/>
                <a:gd name="connsiteY94" fmla="*/ 60707 h 140153"/>
                <a:gd name="connsiteX95" fmla="*/ 23461 w 148354"/>
                <a:gd name="connsiteY95" fmla="*/ 62909 h 140153"/>
                <a:gd name="connsiteX96" fmla="*/ 26802 w 148354"/>
                <a:gd name="connsiteY96" fmla="*/ 67293 h 140153"/>
                <a:gd name="connsiteX97" fmla="*/ 33816 w 148354"/>
                <a:gd name="connsiteY97" fmla="*/ 74382 h 140153"/>
                <a:gd name="connsiteX98" fmla="*/ 24711 w 148354"/>
                <a:gd name="connsiteY98" fmla="*/ 78448 h 140153"/>
                <a:gd name="connsiteX99" fmla="*/ 24586 w 148354"/>
                <a:gd name="connsiteY99" fmla="*/ 78504 h 140153"/>
                <a:gd name="connsiteX100" fmla="*/ 16040 w 148354"/>
                <a:gd name="connsiteY100" fmla="*/ 83405 h 140153"/>
                <a:gd name="connsiteX101" fmla="*/ 11705 w 148354"/>
                <a:gd name="connsiteY101" fmla="*/ 87174 h 140153"/>
                <a:gd name="connsiteX102" fmla="*/ 10863 w 148354"/>
                <a:gd name="connsiteY102" fmla="*/ 88410 h 140153"/>
                <a:gd name="connsiteX103" fmla="*/ 10801 w 148354"/>
                <a:gd name="connsiteY103" fmla="*/ 88568 h 140153"/>
                <a:gd name="connsiteX104" fmla="*/ 10007 w 148354"/>
                <a:gd name="connsiteY104" fmla="*/ 88375 h 140153"/>
                <a:gd name="connsiteX105" fmla="*/ 10822 w 148354"/>
                <a:gd name="connsiteY105" fmla="*/ 88375 h 140153"/>
                <a:gd name="connsiteX106" fmla="*/ 10801 w 148354"/>
                <a:gd name="connsiteY106" fmla="*/ 88568 h 140153"/>
                <a:gd name="connsiteX107" fmla="*/ 10007 w 148354"/>
                <a:gd name="connsiteY107" fmla="*/ 88375 h 140153"/>
                <a:gd name="connsiteX108" fmla="*/ 10822 w 148354"/>
                <a:gd name="connsiteY108" fmla="*/ 88375 h 140153"/>
                <a:gd name="connsiteX109" fmla="*/ 9565 w 148354"/>
                <a:gd name="connsiteY109" fmla="*/ 88375 h 140153"/>
                <a:gd name="connsiteX110" fmla="*/ 10704 w 148354"/>
                <a:gd name="connsiteY110" fmla="*/ 87823 h 140153"/>
                <a:gd name="connsiteX111" fmla="*/ 10822 w 148354"/>
                <a:gd name="connsiteY111" fmla="*/ 88375 h 140153"/>
                <a:gd name="connsiteX112" fmla="*/ 9565 w 148354"/>
                <a:gd name="connsiteY112" fmla="*/ 88375 h 140153"/>
                <a:gd name="connsiteX113" fmla="*/ 10704 w 148354"/>
                <a:gd name="connsiteY113" fmla="*/ 87823 h 140153"/>
                <a:gd name="connsiteX114" fmla="*/ 10463 w 148354"/>
                <a:gd name="connsiteY114" fmla="*/ 87940 h 140153"/>
                <a:gd name="connsiteX115" fmla="*/ 10690 w 148354"/>
                <a:gd name="connsiteY115" fmla="*/ 87802 h 140153"/>
                <a:gd name="connsiteX116" fmla="*/ 10704 w 148354"/>
                <a:gd name="connsiteY116" fmla="*/ 87823 h 140153"/>
                <a:gd name="connsiteX117" fmla="*/ 10463 w 148354"/>
                <a:gd name="connsiteY117" fmla="*/ 87940 h 140153"/>
                <a:gd name="connsiteX118" fmla="*/ 10690 w 148354"/>
                <a:gd name="connsiteY118" fmla="*/ 87802 h 140153"/>
                <a:gd name="connsiteX119" fmla="*/ 11049 w 148354"/>
                <a:gd name="connsiteY119" fmla="*/ 88188 h 140153"/>
                <a:gd name="connsiteX120" fmla="*/ 12968 w 148354"/>
                <a:gd name="connsiteY120" fmla="*/ 89058 h 140153"/>
                <a:gd name="connsiteX121" fmla="*/ 17959 w 148354"/>
                <a:gd name="connsiteY121" fmla="*/ 89542 h 140153"/>
                <a:gd name="connsiteX122" fmla="*/ 33899 w 148354"/>
                <a:gd name="connsiteY122" fmla="*/ 88133 h 140153"/>
                <a:gd name="connsiteX123" fmla="*/ 54622 w 148354"/>
                <a:gd name="connsiteY123" fmla="*/ 86628 h 140153"/>
                <a:gd name="connsiteX124" fmla="*/ 80377 w 148354"/>
                <a:gd name="connsiteY124" fmla="*/ 90853 h 140153"/>
                <a:gd name="connsiteX125" fmla="*/ 85941 w 148354"/>
                <a:gd name="connsiteY125" fmla="*/ 95575 h 140153"/>
                <a:gd name="connsiteX126" fmla="*/ 89503 w 148354"/>
                <a:gd name="connsiteY126" fmla="*/ 105142 h 140153"/>
                <a:gd name="connsiteX127" fmla="*/ 91422 w 148354"/>
                <a:gd name="connsiteY127" fmla="*/ 119860 h 140153"/>
                <a:gd name="connsiteX128" fmla="*/ 91754 w 148354"/>
                <a:gd name="connsiteY128" fmla="*/ 127302 h 140153"/>
                <a:gd name="connsiteX129" fmla="*/ 84851 w 148354"/>
                <a:gd name="connsiteY129" fmla="*/ 127377 h 140153"/>
                <a:gd name="connsiteX130" fmla="*/ 83194 w 148354"/>
                <a:gd name="connsiteY130" fmla="*/ 120674 h 140153"/>
                <a:gd name="connsiteX131" fmla="*/ 84851 w 148354"/>
                <a:gd name="connsiteY131" fmla="*/ 127377 h 140153"/>
                <a:gd name="connsiteX132" fmla="*/ 77948 w 148354"/>
                <a:gd name="connsiteY132" fmla="*/ 127454 h 140153"/>
                <a:gd name="connsiteX133" fmla="*/ 77920 w 148354"/>
                <a:gd name="connsiteY133" fmla="*/ 126377 h 140153"/>
                <a:gd name="connsiteX134" fmla="*/ 76670 w 148354"/>
                <a:gd name="connsiteY134" fmla="*/ 111632 h 140153"/>
                <a:gd name="connsiteX135" fmla="*/ 74979 w 148354"/>
                <a:gd name="connsiteY135" fmla="*/ 104432 h 140153"/>
                <a:gd name="connsiteX136" fmla="*/ 74296 w 148354"/>
                <a:gd name="connsiteY136" fmla="*/ 102996 h 140153"/>
                <a:gd name="connsiteX137" fmla="*/ 74282 w 148354"/>
                <a:gd name="connsiteY137" fmla="*/ 102982 h 140153"/>
                <a:gd name="connsiteX138" fmla="*/ 76470 w 148354"/>
                <a:gd name="connsiteY138" fmla="*/ 101236 h 140153"/>
                <a:gd name="connsiteX139" fmla="*/ 75518 w 148354"/>
                <a:gd name="connsiteY139" fmla="*/ 103776 h 140153"/>
                <a:gd name="connsiteX140" fmla="*/ 74282 w 148354"/>
                <a:gd name="connsiteY140" fmla="*/ 102982 h 140153"/>
                <a:gd name="connsiteX141" fmla="*/ 76470 w 148354"/>
                <a:gd name="connsiteY141" fmla="*/ 101236 h 140153"/>
                <a:gd name="connsiteX142" fmla="*/ 75518 w 148354"/>
                <a:gd name="connsiteY142" fmla="*/ 103776 h 140153"/>
                <a:gd name="connsiteX143" fmla="*/ 54622 w 148354"/>
                <a:gd name="connsiteY143" fmla="*/ 100435 h 140153"/>
                <a:gd name="connsiteX144" fmla="*/ 35500 w 148354"/>
                <a:gd name="connsiteY144" fmla="*/ 101843 h 140153"/>
                <a:gd name="connsiteX145" fmla="*/ 17959 w 148354"/>
                <a:gd name="connsiteY145" fmla="*/ 103348 h 140153"/>
                <a:gd name="connsiteX146" fmla="*/ 9572 w 148354"/>
                <a:gd name="connsiteY146" fmla="*/ 102444 h 140153"/>
                <a:gd name="connsiteX147" fmla="*/ 1703 w 148354"/>
                <a:gd name="connsiteY147" fmla="*/ 98350 h 140153"/>
                <a:gd name="connsiteX148" fmla="*/ -1714 w 148354"/>
                <a:gd name="connsiteY148" fmla="*/ 93863 h 140153"/>
                <a:gd name="connsiteX149" fmla="*/ -2985 w 148354"/>
                <a:gd name="connsiteY149" fmla="*/ 88375 h 140153"/>
                <a:gd name="connsiteX150" fmla="*/ -1514 w 148354"/>
                <a:gd name="connsiteY150" fmla="*/ 82286 h 140153"/>
                <a:gd name="connsiteX151" fmla="*/ 4264 w 148354"/>
                <a:gd name="connsiteY151" fmla="*/ 75121 h 140153"/>
                <a:gd name="connsiteX152" fmla="*/ 13997 w 148354"/>
                <a:gd name="connsiteY152" fmla="*/ 68432 h 140153"/>
                <a:gd name="connsiteX153" fmla="*/ 19078 w 148354"/>
                <a:gd name="connsiteY153" fmla="*/ 65843 h 140153"/>
                <a:gd name="connsiteX154" fmla="*/ 21894 w 148354"/>
                <a:gd name="connsiteY154" fmla="*/ 72146 h 140153"/>
                <a:gd name="connsiteX155" fmla="*/ 16986 w 148354"/>
                <a:gd name="connsiteY155" fmla="*/ 76999 h 140153"/>
                <a:gd name="connsiteX156" fmla="*/ 11077 w 148354"/>
                <a:gd name="connsiteY156" fmla="*/ 69005 h 140153"/>
                <a:gd name="connsiteX157" fmla="*/ 9041 w 148354"/>
                <a:gd name="connsiteY157" fmla="*/ 60707 h 140153"/>
                <a:gd name="connsiteX158" fmla="*/ 11491 w 148354"/>
                <a:gd name="connsiteY158" fmla="*/ 52023 h 140153"/>
                <a:gd name="connsiteX159" fmla="*/ 18519 w 148354"/>
                <a:gd name="connsiteY159" fmla="*/ 44858 h 140153"/>
                <a:gd name="connsiteX160" fmla="*/ 22660 w 148354"/>
                <a:gd name="connsiteY160" fmla="*/ 42559 h 140153"/>
                <a:gd name="connsiteX161" fmla="*/ 25346 w 148354"/>
                <a:gd name="connsiteY161" fmla="*/ 48917 h 140153"/>
                <a:gd name="connsiteX162" fmla="*/ 24925 w 148354"/>
                <a:gd name="connsiteY162" fmla="*/ 55806 h 140153"/>
                <a:gd name="connsiteX163" fmla="*/ 12044 w 148354"/>
                <a:gd name="connsiteY163" fmla="*/ 51395 h 140153"/>
                <a:gd name="connsiteX164" fmla="*/ 8233 w 148354"/>
                <a:gd name="connsiteY164" fmla="*/ 46273 h 140153"/>
                <a:gd name="connsiteX165" fmla="*/ 7094 w 148354"/>
                <a:gd name="connsiteY165" fmla="*/ 40550 h 140153"/>
                <a:gd name="connsiteX166" fmla="*/ 12292 w 148354"/>
                <a:gd name="connsiteY166" fmla="*/ 26820 h 140153"/>
                <a:gd name="connsiteX167" fmla="*/ 16958 w 148354"/>
                <a:gd name="connsiteY167" fmla="*/ 22064 h 140153"/>
                <a:gd name="connsiteX168" fmla="*/ 23875 w 148354"/>
                <a:gd name="connsiteY168" fmla="*/ 19234 h 140153"/>
                <a:gd name="connsiteX169" fmla="*/ 24255 w 148354"/>
                <a:gd name="connsiteY169" fmla="*/ 26123 h 140153"/>
                <a:gd name="connsiteX170" fmla="*/ 18160 w 148354"/>
                <a:gd name="connsiteY170" fmla="*/ 29367 h 140153"/>
                <a:gd name="connsiteX171" fmla="*/ 15323 w 148354"/>
                <a:gd name="connsiteY171" fmla="*/ 19089 h 140153"/>
                <a:gd name="connsiteX172" fmla="*/ 17442 w 148354"/>
                <a:gd name="connsiteY172" fmla="*/ 11032 h 140153"/>
                <a:gd name="connsiteX173" fmla="*/ 27410 w 148354"/>
                <a:gd name="connsiteY173" fmla="*/ 2362 h 140153"/>
                <a:gd name="connsiteX174" fmla="*/ 47015 w 148354"/>
                <a:gd name="connsiteY174" fmla="*/ -2829 h 140153"/>
                <a:gd name="connsiteX175" fmla="*/ 66509 w 148354"/>
                <a:gd name="connsiteY175" fmla="*/ -3989 h 140153"/>
                <a:gd name="connsiteX176" fmla="*/ 76222 w 148354"/>
                <a:gd name="connsiteY176" fmla="*/ -3699 h 140153"/>
                <a:gd name="connsiteX177" fmla="*/ 84851 w 148354"/>
                <a:gd name="connsiteY177" fmla="*/ -827 h 140153"/>
                <a:gd name="connsiteX178" fmla="*/ 91512 w 148354"/>
                <a:gd name="connsiteY178" fmla="*/ 8575 h 140153"/>
                <a:gd name="connsiteX179" fmla="*/ 92789 w 148354"/>
                <a:gd name="connsiteY179" fmla="*/ 17680 h 140153"/>
                <a:gd name="connsiteX180" fmla="*/ 92099 w 148354"/>
                <a:gd name="connsiteY180" fmla="*/ 25274 h 140153"/>
                <a:gd name="connsiteX181" fmla="*/ 85327 w 148354"/>
                <a:gd name="connsiteY181" fmla="*/ 23900 h 140153"/>
                <a:gd name="connsiteX182" fmla="*/ 84567 w 148354"/>
                <a:gd name="connsiteY182" fmla="*/ 17038 h 140153"/>
                <a:gd name="connsiteX183" fmla="*/ 89945 w 148354"/>
                <a:gd name="connsiteY183" fmla="*/ 16790 h 140153"/>
                <a:gd name="connsiteX184" fmla="*/ 101542 w 148354"/>
                <a:gd name="connsiteY184" fmla="*/ 18053 h 140153"/>
                <a:gd name="connsiteX185" fmla="*/ 114292 w 148354"/>
                <a:gd name="connsiteY185" fmla="*/ 25156 h 140153"/>
                <a:gd name="connsiteX186" fmla="*/ 118234 w 148354"/>
                <a:gd name="connsiteY186" fmla="*/ 35849 h 140153"/>
                <a:gd name="connsiteX187" fmla="*/ 114354 w 148354"/>
                <a:gd name="connsiteY187" fmla="*/ 48544 h 140153"/>
                <a:gd name="connsiteX188" fmla="*/ 110668 w 148354"/>
                <a:gd name="connsiteY188" fmla="*/ 53825 h 140153"/>
                <a:gd name="connsiteX189" fmla="*/ 105442 w 148354"/>
                <a:gd name="connsiteY189" fmla="*/ 49317 h 140153"/>
                <a:gd name="connsiteX190" fmla="*/ 102550 w 148354"/>
                <a:gd name="connsiteY190" fmla="*/ 43049 h 140153"/>
                <a:gd name="connsiteX191" fmla="*/ 109101 w 148354"/>
                <a:gd name="connsiteY191" fmla="*/ 41744 h 140153"/>
                <a:gd name="connsiteX192" fmla="*/ 117516 w 148354"/>
                <a:gd name="connsiteY192" fmla="*/ 43781 h 140153"/>
                <a:gd name="connsiteX193" fmla="*/ 126179 w 148354"/>
                <a:gd name="connsiteY193" fmla="*/ 51312 h 140153"/>
                <a:gd name="connsiteX194" fmla="*/ 130190 w 148354"/>
                <a:gd name="connsiteY194" fmla="*/ 63531 h 140153"/>
                <a:gd name="connsiteX195" fmla="*/ 126621 w 148354"/>
                <a:gd name="connsiteY195" fmla="*/ 76971 h 140153"/>
                <a:gd name="connsiteX196" fmla="*/ 123101 w 148354"/>
                <a:gd name="connsiteY196" fmla="*/ 82632 h 140153"/>
                <a:gd name="connsiteX197" fmla="*/ 117668 w 148354"/>
                <a:gd name="connsiteY197" fmla="*/ 78372 h 140153"/>
                <a:gd name="connsiteX198" fmla="*/ 118538 w 148354"/>
                <a:gd name="connsiteY198" fmla="*/ 71525 h 140153"/>
                <a:gd name="connsiteX199" fmla="*/ 131115 w 148354"/>
                <a:gd name="connsiteY199" fmla="*/ 75625 h 140153"/>
                <a:gd name="connsiteX200" fmla="*/ 140496 w 148354"/>
                <a:gd name="connsiteY200" fmla="*/ 83322 h 140153"/>
                <a:gd name="connsiteX201" fmla="*/ 145363 w 148354"/>
                <a:gd name="connsiteY201" fmla="*/ 97294 h 140153"/>
                <a:gd name="connsiteX202" fmla="*/ 145363 w 148354"/>
                <a:gd name="connsiteY202" fmla="*/ 97342 h 140153"/>
                <a:gd name="connsiteX203" fmla="*/ 145370 w 148354"/>
                <a:gd name="connsiteY203" fmla="*/ 97694 h 140153"/>
                <a:gd name="connsiteX204" fmla="*/ 141663 w 148354"/>
                <a:gd name="connsiteY204" fmla="*/ 107862 h 140153"/>
                <a:gd name="connsiteX205" fmla="*/ 127091 w 148354"/>
                <a:gd name="connsiteY205" fmla="*/ 119184 h 140153"/>
                <a:gd name="connsiteX206" fmla="*/ 100493 w 148354"/>
                <a:gd name="connsiteY206" fmla="*/ 130028 h 140153"/>
                <a:gd name="connsiteX207" fmla="*/ 86500 w 148354"/>
                <a:gd name="connsiteY207" fmla="*/ 134080 h 140153"/>
                <a:gd name="connsiteX208" fmla="*/ 78044 w 148354"/>
                <a:gd name="connsiteY208" fmla="*/ 136165 h 140153"/>
                <a:gd name="connsiteX209" fmla="*/ 77948 w 148354"/>
                <a:gd name="connsiteY209" fmla="*/ 127454 h 140153"/>
                <a:gd name="connsiteX210" fmla="*/ 84851 w 148354"/>
                <a:gd name="connsiteY210" fmla="*/ 127377 h 14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48354" h="140153">
                  <a:moveTo>
                    <a:pt x="84851" y="127377"/>
                  </a:moveTo>
                  <a:lnTo>
                    <a:pt x="83194" y="120674"/>
                  </a:lnTo>
                  <a:lnTo>
                    <a:pt x="83732" y="120537"/>
                  </a:lnTo>
                  <a:cubicBezTo>
                    <a:pt x="86493" y="119832"/>
                    <a:pt x="99540" y="116339"/>
                    <a:pt x="111490" y="111307"/>
                  </a:cubicBezTo>
                  <a:cubicBezTo>
                    <a:pt x="117447" y="108815"/>
                    <a:pt x="123135" y="105888"/>
                    <a:pt x="126877" y="103072"/>
                  </a:cubicBezTo>
                  <a:cubicBezTo>
                    <a:pt x="128747" y="101684"/>
                    <a:pt x="130107" y="100324"/>
                    <a:pt x="130804" y="99323"/>
                  </a:cubicBezTo>
                  <a:cubicBezTo>
                    <a:pt x="131529" y="98288"/>
                    <a:pt x="131564" y="97818"/>
                    <a:pt x="131564" y="97694"/>
                  </a:cubicBezTo>
                  <a:lnTo>
                    <a:pt x="131557" y="97632"/>
                  </a:lnTo>
                  <a:lnTo>
                    <a:pt x="131564" y="97680"/>
                  </a:lnTo>
                  <a:cubicBezTo>
                    <a:pt x="131460" y="94960"/>
                    <a:pt x="130708" y="93290"/>
                    <a:pt x="129541" y="91730"/>
                  </a:cubicBezTo>
                  <a:cubicBezTo>
                    <a:pt x="127822" y="89417"/>
                    <a:pt x="124647" y="87581"/>
                    <a:pt x="121741" y="86539"/>
                  </a:cubicBezTo>
                  <a:cubicBezTo>
                    <a:pt x="120305" y="86007"/>
                    <a:pt x="118986" y="85662"/>
                    <a:pt x="118061" y="85462"/>
                  </a:cubicBezTo>
                  <a:lnTo>
                    <a:pt x="117026" y="85255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04718" y="83688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cubicBezTo>
                    <a:pt x="112352" y="73961"/>
                    <a:pt x="113512" y="72394"/>
                    <a:pt x="114534" y="70282"/>
                  </a:cubicBezTo>
                  <a:cubicBezTo>
                    <a:pt x="115583" y="68169"/>
                    <a:pt x="116412" y="65546"/>
                    <a:pt x="116384" y="63531"/>
                  </a:cubicBezTo>
                  <a:cubicBezTo>
                    <a:pt x="116356" y="61978"/>
                    <a:pt x="116060" y="60866"/>
                    <a:pt x="115134" y="59589"/>
                  </a:cubicBezTo>
                  <a:cubicBezTo>
                    <a:pt x="113574" y="57518"/>
                    <a:pt x="112277" y="56607"/>
                    <a:pt x="111324" y="56117"/>
                  </a:cubicBezTo>
                  <a:cubicBezTo>
                    <a:pt x="110371" y="55647"/>
                    <a:pt x="109674" y="55557"/>
                    <a:pt x="109101" y="55551"/>
                  </a:cubicBezTo>
                  <a:lnTo>
                    <a:pt x="108183" y="55661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79342" y="68970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cubicBezTo>
                    <a:pt x="100355" y="44644"/>
                    <a:pt x="101577" y="43139"/>
                    <a:pt x="102633" y="41233"/>
                  </a:cubicBezTo>
                  <a:cubicBezTo>
                    <a:pt x="103724" y="39342"/>
                    <a:pt x="104483" y="37043"/>
                    <a:pt x="104428" y="35849"/>
                  </a:cubicBezTo>
                  <a:cubicBezTo>
                    <a:pt x="104386" y="34986"/>
                    <a:pt x="104317" y="34786"/>
                    <a:pt x="103875" y="34213"/>
                  </a:cubicBezTo>
                  <a:cubicBezTo>
                    <a:pt x="103116" y="33261"/>
                    <a:pt x="101066" y="32114"/>
                    <a:pt x="98291" y="31466"/>
                  </a:cubicBezTo>
                  <a:cubicBezTo>
                    <a:pt x="95564" y="30803"/>
                    <a:pt x="92361" y="30589"/>
                    <a:pt x="89945" y="30596"/>
                  </a:cubicBezTo>
                  <a:cubicBezTo>
                    <a:pt x="88744" y="30596"/>
                    <a:pt x="87736" y="30637"/>
                    <a:pt x="87053" y="30686"/>
                  </a:cubicBezTo>
                  <a:lnTo>
                    <a:pt x="86279" y="30741"/>
                  </a:lnTo>
                  <a:lnTo>
                    <a:pt x="86107" y="30762"/>
                  </a:lnTo>
                  <a:lnTo>
                    <a:pt x="86093" y="30762"/>
                  </a:lnTo>
                  <a:lnTo>
                    <a:pt x="76684" y="31804"/>
                  </a:lnTo>
                  <a:lnTo>
                    <a:pt x="78562" y="22526"/>
                  </a:lnTo>
                  <a:lnTo>
                    <a:pt x="78569" y="22512"/>
                  </a:lnTo>
                  <a:cubicBezTo>
                    <a:pt x="78624" y="22223"/>
                    <a:pt x="78983" y="20096"/>
                    <a:pt x="78983" y="17680"/>
                  </a:cubicBezTo>
                  <a:cubicBezTo>
                    <a:pt x="79011" y="15347"/>
                    <a:pt x="78562" y="12800"/>
                    <a:pt x="77899" y="11619"/>
                  </a:cubicBezTo>
                  <a:lnTo>
                    <a:pt x="77043" y="10556"/>
                  </a:lnTo>
                  <a:cubicBezTo>
                    <a:pt x="76760" y="10377"/>
                    <a:pt x="76387" y="10163"/>
                    <a:pt x="75304" y="10073"/>
                  </a:cubicBezTo>
                  <a:cubicBezTo>
                    <a:pt x="73253" y="9935"/>
                    <a:pt x="70140" y="9818"/>
                    <a:pt x="66509" y="9818"/>
                  </a:cubicBezTo>
                  <a:cubicBezTo>
                    <a:pt x="58501" y="9797"/>
                    <a:pt x="47788" y="10453"/>
                    <a:pt x="39829" y="12537"/>
                  </a:cubicBezTo>
                  <a:cubicBezTo>
                    <a:pt x="35859" y="13545"/>
                    <a:pt x="32635" y="14967"/>
                    <a:pt x="30965" y="16265"/>
                  </a:cubicBezTo>
                  <a:cubicBezTo>
                    <a:pt x="30116" y="16914"/>
                    <a:pt x="29667" y="17473"/>
                    <a:pt x="29439" y="17867"/>
                  </a:cubicBezTo>
                  <a:lnTo>
                    <a:pt x="29129" y="19089"/>
                  </a:lnTo>
                  <a:cubicBezTo>
                    <a:pt x="29122" y="19744"/>
                    <a:pt x="29336" y="20980"/>
                    <a:pt x="30350" y="22878"/>
                  </a:cubicBezTo>
                  <a:lnTo>
                    <a:pt x="35424" y="32419"/>
                  </a:lnTo>
                  <a:lnTo>
                    <a:pt x="24635" y="33019"/>
                  </a:lnTo>
                  <a:lnTo>
                    <a:pt x="24476" y="30161"/>
                  </a:lnTo>
                  <a:lnTo>
                    <a:pt x="25705" y="32791"/>
                  </a:lnTo>
                  <a:cubicBezTo>
                    <a:pt x="25656" y="32805"/>
                    <a:pt x="25380" y="32964"/>
                    <a:pt x="24635" y="33019"/>
                  </a:cubicBezTo>
                  <a:lnTo>
                    <a:pt x="24476" y="30161"/>
                  </a:lnTo>
                  <a:lnTo>
                    <a:pt x="25705" y="32791"/>
                  </a:lnTo>
                  <a:lnTo>
                    <a:pt x="25650" y="32826"/>
                  </a:lnTo>
                  <a:cubicBezTo>
                    <a:pt x="25180" y="33054"/>
                    <a:pt x="23558" y="34558"/>
                    <a:pt x="22522" y="36263"/>
                  </a:cubicBezTo>
                  <a:cubicBezTo>
                    <a:pt x="21411" y="37962"/>
                    <a:pt x="20852" y="39880"/>
                    <a:pt x="20900" y="40550"/>
                  </a:cubicBez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cubicBezTo>
                    <a:pt x="20921" y="40820"/>
                    <a:pt x="21121" y="41040"/>
                    <a:pt x="21880" y="41330"/>
                  </a:cubicBezTo>
                  <a:cubicBezTo>
                    <a:pt x="22626" y="41613"/>
                    <a:pt x="23910" y="41917"/>
                    <a:pt x="25774" y="42028"/>
                  </a:cubicBezTo>
                  <a:lnTo>
                    <a:pt x="55084" y="43822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cubicBezTo>
                    <a:pt x="27948" y="55302"/>
                    <a:pt x="26153" y="56186"/>
                    <a:pt x="24807" y="57415"/>
                  </a:cubicBezTo>
                  <a:cubicBezTo>
                    <a:pt x="24124" y="58015"/>
                    <a:pt x="23572" y="58678"/>
                    <a:pt x="23268" y="59230"/>
                  </a:cubicBezTo>
                  <a:lnTo>
                    <a:pt x="22847" y="60707"/>
                  </a:lnTo>
                  <a:cubicBezTo>
                    <a:pt x="22854" y="61163"/>
                    <a:pt x="22930" y="61812"/>
                    <a:pt x="23461" y="62909"/>
                  </a:cubicBezTo>
                  <a:cubicBezTo>
                    <a:pt x="23993" y="63986"/>
                    <a:pt x="25007" y="65484"/>
                    <a:pt x="26802" y="67293"/>
                  </a:cubicBezTo>
                  <a:lnTo>
                    <a:pt x="33816" y="74382"/>
                  </a:lnTo>
                  <a:lnTo>
                    <a:pt x="24711" y="78448"/>
                  </a:lnTo>
                  <a:lnTo>
                    <a:pt x="24586" y="78504"/>
                  </a:lnTo>
                  <a:cubicBezTo>
                    <a:pt x="23813" y="78855"/>
                    <a:pt x="19637" y="80864"/>
                    <a:pt x="16040" y="83405"/>
                  </a:cubicBezTo>
                  <a:cubicBezTo>
                    <a:pt x="14246" y="84661"/>
                    <a:pt x="12616" y="86069"/>
                    <a:pt x="11705" y="87174"/>
                  </a:cubicBezTo>
                  <a:lnTo>
                    <a:pt x="10863" y="88410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1049" y="88188"/>
                  </a:lnTo>
                  <a:cubicBezTo>
                    <a:pt x="11305" y="88423"/>
                    <a:pt x="11809" y="88761"/>
                    <a:pt x="12968" y="89058"/>
                  </a:cubicBezTo>
                  <a:cubicBezTo>
                    <a:pt x="14114" y="89355"/>
                    <a:pt x="15826" y="89542"/>
                    <a:pt x="17959" y="89542"/>
                  </a:cubicBezTo>
                  <a:cubicBezTo>
                    <a:pt x="22074" y="89548"/>
                    <a:pt x="27631" y="88872"/>
                    <a:pt x="33899" y="88133"/>
                  </a:cubicBezTo>
                  <a:cubicBezTo>
                    <a:pt x="40187" y="87402"/>
                    <a:pt x="47222" y="86628"/>
                    <a:pt x="54622" y="86628"/>
                  </a:cubicBezTo>
                  <a:cubicBezTo>
                    <a:pt x="62919" y="86628"/>
                    <a:pt x="71735" y="87602"/>
                    <a:pt x="80377" y="90853"/>
                  </a:cubicBezTo>
                  <a:cubicBezTo>
                    <a:pt x="83215" y="91958"/>
                    <a:pt x="84830" y="93883"/>
                    <a:pt x="85941" y="95575"/>
                  </a:cubicBezTo>
                  <a:cubicBezTo>
                    <a:pt x="87846" y="98619"/>
                    <a:pt x="88730" y="101774"/>
                    <a:pt x="89503" y="105142"/>
                  </a:cubicBezTo>
                  <a:cubicBezTo>
                    <a:pt x="90608" y="110161"/>
                    <a:pt x="91132" y="115580"/>
                    <a:pt x="91422" y="119860"/>
                  </a:cubicBezTo>
                  <a:cubicBezTo>
                    <a:pt x="91712" y="124126"/>
                    <a:pt x="91747" y="127205"/>
                    <a:pt x="91754" y="127302"/>
                  </a:cubicBezTo>
                  <a:lnTo>
                    <a:pt x="84851" y="127377"/>
                  </a:lnTo>
                  <a:lnTo>
                    <a:pt x="83194" y="120674"/>
                  </a:lnTo>
                  <a:lnTo>
                    <a:pt x="84851" y="127377"/>
                  </a:lnTo>
                  <a:lnTo>
                    <a:pt x="77948" y="127454"/>
                  </a:lnTo>
                  <a:cubicBezTo>
                    <a:pt x="77948" y="127454"/>
                    <a:pt x="77941" y="127095"/>
                    <a:pt x="77920" y="126377"/>
                  </a:cubicBezTo>
                  <a:cubicBezTo>
                    <a:pt x="77858" y="123885"/>
                    <a:pt x="77575" y="117396"/>
                    <a:pt x="76670" y="111632"/>
                  </a:cubicBezTo>
                  <a:cubicBezTo>
                    <a:pt x="76236" y="108774"/>
                    <a:pt x="75607" y="106074"/>
                    <a:pt x="74979" y="104432"/>
                  </a:cubicBezTo>
                  <a:cubicBezTo>
                    <a:pt x="74675" y="103617"/>
                    <a:pt x="74365" y="103079"/>
                    <a:pt x="74296" y="102996"/>
                  </a:cubicBezTo>
                  <a:lnTo>
                    <a:pt x="74282" y="102982"/>
                  </a:lnTo>
                  <a:lnTo>
                    <a:pt x="76470" y="101236"/>
                  </a:lnTo>
                  <a:lnTo>
                    <a:pt x="75518" y="103776"/>
                  </a:lnTo>
                  <a:cubicBezTo>
                    <a:pt x="74620" y="103424"/>
                    <a:pt x="74289" y="102982"/>
                    <a:pt x="74282" y="102982"/>
                  </a:cubicBezTo>
                  <a:lnTo>
                    <a:pt x="76470" y="101236"/>
                  </a:lnTo>
                  <a:lnTo>
                    <a:pt x="75518" y="103776"/>
                  </a:lnTo>
                  <a:cubicBezTo>
                    <a:pt x="68953" y="101298"/>
                    <a:pt x="61849" y="100435"/>
                    <a:pt x="54622" y="100435"/>
                  </a:cubicBezTo>
                  <a:cubicBezTo>
                    <a:pt x="48188" y="100435"/>
                    <a:pt x="41692" y="101118"/>
                    <a:pt x="35500" y="101843"/>
                  </a:cubicBezTo>
                  <a:cubicBezTo>
                    <a:pt x="29294" y="102561"/>
                    <a:pt x="23441" y="103334"/>
                    <a:pt x="17959" y="103348"/>
                  </a:cubicBezTo>
                  <a:cubicBezTo>
                    <a:pt x="15102" y="103341"/>
                    <a:pt x="12327" y="103134"/>
                    <a:pt x="9572" y="102444"/>
                  </a:cubicBezTo>
                  <a:cubicBezTo>
                    <a:pt x="6839" y="101753"/>
                    <a:pt x="4043" y="100504"/>
                    <a:pt x="1703" y="98350"/>
                  </a:cubicBezTo>
                  <a:cubicBezTo>
                    <a:pt x="315" y="97080"/>
                    <a:pt x="-879" y="95582"/>
                    <a:pt x="-1714" y="93863"/>
                  </a:cubicBezTo>
                  <a:cubicBezTo>
                    <a:pt x="-2557" y="92144"/>
                    <a:pt x="-2998" y="90211"/>
                    <a:pt x="-2985" y="88375"/>
                  </a:cubicBezTo>
                  <a:cubicBezTo>
                    <a:pt x="-2985" y="86076"/>
                    <a:pt x="-2356" y="84012"/>
                    <a:pt x="-1514" y="82286"/>
                  </a:cubicBezTo>
                  <a:cubicBezTo>
                    <a:pt x="-9" y="79270"/>
                    <a:pt x="2089" y="77061"/>
                    <a:pt x="4264" y="75121"/>
                  </a:cubicBezTo>
                  <a:cubicBezTo>
                    <a:pt x="7536" y="72249"/>
                    <a:pt x="11132" y="70040"/>
                    <a:pt x="13997" y="68432"/>
                  </a:cubicBezTo>
                  <a:cubicBezTo>
                    <a:pt x="16848" y="66844"/>
                    <a:pt x="18947" y="65905"/>
                    <a:pt x="19078" y="65843"/>
                  </a:cubicBezTo>
                  <a:lnTo>
                    <a:pt x="21894" y="72146"/>
                  </a:lnTo>
                  <a:lnTo>
                    <a:pt x="16986" y="76999"/>
                  </a:lnTo>
                  <a:cubicBezTo>
                    <a:pt x="14384" y="74368"/>
                    <a:pt x="12423" y="71739"/>
                    <a:pt x="11077" y="69005"/>
                  </a:cubicBezTo>
                  <a:cubicBezTo>
                    <a:pt x="9731" y="66285"/>
                    <a:pt x="9034" y="63434"/>
                    <a:pt x="9041" y="60707"/>
                  </a:cubicBezTo>
                  <a:cubicBezTo>
                    <a:pt x="9027" y="57352"/>
                    <a:pt x="10090" y="54343"/>
                    <a:pt x="11491" y="52023"/>
                  </a:cubicBezTo>
                  <a:cubicBezTo>
                    <a:pt x="13617" y="48523"/>
                    <a:pt x="16358" y="46335"/>
                    <a:pt x="18519" y="44858"/>
                  </a:cubicBezTo>
                  <a:cubicBezTo>
                    <a:pt x="20700" y="43401"/>
                    <a:pt x="22377" y="42683"/>
                    <a:pt x="22660" y="42559"/>
                  </a:cubicBezTo>
                  <a:lnTo>
                    <a:pt x="25346" y="48917"/>
                  </a:lnTo>
                  <a:lnTo>
                    <a:pt x="24925" y="55806"/>
                  </a:lnTo>
                  <a:cubicBezTo>
                    <a:pt x="19796" y="55482"/>
                    <a:pt x="15454" y="54232"/>
                    <a:pt x="12044" y="51395"/>
                  </a:cubicBezTo>
                  <a:cubicBezTo>
                    <a:pt x="10366" y="49994"/>
                    <a:pt x="9041" y="48185"/>
                    <a:pt x="8233" y="46273"/>
                  </a:cubicBezTo>
                  <a:cubicBezTo>
                    <a:pt x="7411" y="44354"/>
                    <a:pt x="7094" y="42387"/>
                    <a:pt x="7094" y="40550"/>
                  </a:cubicBezTo>
                  <a:cubicBezTo>
                    <a:pt x="7198" y="34945"/>
                    <a:pt x="9586" y="30485"/>
                    <a:pt x="12292" y="26820"/>
                  </a:cubicBezTo>
                  <a:cubicBezTo>
                    <a:pt x="13686" y="24998"/>
                    <a:pt x="15219" y="23403"/>
                    <a:pt x="16958" y="22064"/>
                  </a:cubicBezTo>
                  <a:cubicBezTo>
                    <a:pt x="18746" y="20787"/>
                    <a:pt x="20617" y="19510"/>
                    <a:pt x="23875" y="19234"/>
                  </a:cubicBezTo>
                  <a:lnTo>
                    <a:pt x="24255" y="26123"/>
                  </a:lnTo>
                  <a:lnTo>
                    <a:pt x="18160" y="29367"/>
                  </a:lnTo>
                  <a:cubicBezTo>
                    <a:pt x="16379" y="26019"/>
                    <a:pt x="15323" y="22582"/>
                    <a:pt x="15323" y="19089"/>
                  </a:cubicBezTo>
                  <a:cubicBezTo>
                    <a:pt x="15309" y="16210"/>
                    <a:pt x="16089" y="13386"/>
                    <a:pt x="17442" y="11032"/>
                  </a:cubicBezTo>
                  <a:cubicBezTo>
                    <a:pt x="19844" y="6884"/>
                    <a:pt x="23530" y="4275"/>
                    <a:pt x="27410" y="2362"/>
                  </a:cubicBezTo>
                  <a:cubicBezTo>
                    <a:pt x="33291" y="-468"/>
                    <a:pt x="40118" y="-1918"/>
                    <a:pt x="47015" y="-2829"/>
                  </a:cubicBezTo>
                  <a:cubicBezTo>
                    <a:pt x="53890" y="-3719"/>
                    <a:pt x="60800" y="-3989"/>
                    <a:pt x="66509" y="-3989"/>
                  </a:cubicBezTo>
                  <a:cubicBezTo>
                    <a:pt x="70451" y="-3989"/>
                    <a:pt x="73813" y="-3864"/>
                    <a:pt x="76222" y="-3699"/>
                  </a:cubicBezTo>
                  <a:cubicBezTo>
                    <a:pt x="79411" y="-3499"/>
                    <a:pt x="82435" y="-2505"/>
                    <a:pt x="84851" y="-827"/>
                  </a:cubicBezTo>
                  <a:cubicBezTo>
                    <a:pt x="88523" y="1693"/>
                    <a:pt x="90497" y="5331"/>
                    <a:pt x="91512" y="8575"/>
                  </a:cubicBezTo>
                  <a:cubicBezTo>
                    <a:pt x="92548" y="11868"/>
                    <a:pt x="92775" y="15009"/>
                    <a:pt x="92789" y="17680"/>
                  </a:cubicBezTo>
                  <a:cubicBezTo>
                    <a:pt x="92782" y="21891"/>
                    <a:pt x="92147" y="24984"/>
                    <a:pt x="92099" y="25274"/>
                  </a:cubicBezTo>
                  <a:lnTo>
                    <a:pt x="85327" y="23900"/>
                  </a:lnTo>
                  <a:lnTo>
                    <a:pt x="84567" y="17038"/>
                  </a:lnTo>
                  <a:cubicBezTo>
                    <a:pt x="84754" y="17018"/>
                    <a:pt x="86852" y="16790"/>
                    <a:pt x="89945" y="16790"/>
                  </a:cubicBezTo>
                  <a:cubicBezTo>
                    <a:pt x="93079" y="16797"/>
                    <a:pt x="97207" y="17011"/>
                    <a:pt x="101542" y="18053"/>
                  </a:cubicBezTo>
                  <a:cubicBezTo>
                    <a:pt x="105836" y="19116"/>
                    <a:pt x="110585" y="20959"/>
                    <a:pt x="114292" y="25156"/>
                  </a:cubicBezTo>
                  <a:cubicBezTo>
                    <a:pt x="117116" y="28345"/>
                    <a:pt x="118282" y="32405"/>
                    <a:pt x="118234" y="35849"/>
                  </a:cubicBezTo>
                  <a:cubicBezTo>
                    <a:pt x="118172" y="41220"/>
                    <a:pt x="116115" y="45431"/>
                    <a:pt x="114354" y="48544"/>
                  </a:cubicBezTo>
                  <a:cubicBezTo>
                    <a:pt x="112553" y="51637"/>
                    <a:pt x="110848" y="53611"/>
                    <a:pt x="110668" y="53825"/>
                  </a:cubicBezTo>
                  <a:lnTo>
                    <a:pt x="105442" y="49317"/>
                  </a:lnTo>
                  <a:lnTo>
                    <a:pt x="102550" y="43049"/>
                  </a:lnTo>
                  <a:cubicBezTo>
                    <a:pt x="103158" y="42773"/>
                    <a:pt x="105491" y="41758"/>
                    <a:pt x="109101" y="41744"/>
                  </a:cubicBezTo>
                  <a:cubicBezTo>
                    <a:pt x="111503" y="41738"/>
                    <a:pt x="114493" y="42255"/>
                    <a:pt x="117516" y="43781"/>
                  </a:cubicBezTo>
                  <a:cubicBezTo>
                    <a:pt x="120547" y="45293"/>
                    <a:pt x="123542" y="47778"/>
                    <a:pt x="126179" y="51312"/>
                  </a:cubicBezTo>
                  <a:cubicBezTo>
                    <a:pt x="129093" y="55157"/>
                    <a:pt x="130218" y="59637"/>
                    <a:pt x="130190" y="63531"/>
                  </a:cubicBezTo>
                  <a:cubicBezTo>
                    <a:pt x="130156" y="69067"/>
                    <a:pt x="128299" y="73644"/>
                    <a:pt x="126621" y="76971"/>
                  </a:cubicBezTo>
                  <a:cubicBezTo>
                    <a:pt x="124923" y="80298"/>
                    <a:pt x="123280" y="82397"/>
                    <a:pt x="123101" y="82632"/>
                  </a:cubicBezTo>
                  <a:lnTo>
                    <a:pt x="117668" y="78372"/>
                  </a:lnTo>
                  <a:lnTo>
                    <a:pt x="118538" y="71525"/>
                  </a:lnTo>
                  <a:cubicBezTo>
                    <a:pt x="119000" y="71607"/>
                    <a:pt x="124709" y="72284"/>
                    <a:pt x="131115" y="75625"/>
                  </a:cubicBezTo>
                  <a:cubicBezTo>
                    <a:pt x="134304" y="77309"/>
                    <a:pt x="137721" y="79718"/>
                    <a:pt x="140496" y="83322"/>
                  </a:cubicBezTo>
                  <a:cubicBezTo>
                    <a:pt x="143272" y="86891"/>
                    <a:pt x="145232" y="91744"/>
                    <a:pt x="145363" y="97294"/>
                  </a:cubicBezTo>
                  <a:lnTo>
                    <a:pt x="145363" y="97342"/>
                  </a:lnTo>
                  <a:lnTo>
                    <a:pt x="145370" y="97694"/>
                  </a:lnTo>
                  <a:cubicBezTo>
                    <a:pt x="145363" y="101684"/>
                    <a:pt x="143727" y="105150"/>
                    <a:pt x="141663" y="107862"/>
                  </a:cubicBezTo>
                  <a:cubicBezTo>
                    <a:pt x="137984" y="112632"/>
                    <a:pt x="132820" y="116050"/>
                    <a:pt x="127091" y="119184"/>
                  </a:cubicBezTo>
                  <a:cubicBezTo>
                    <a:pt x="118496" y="123809"/>
                    <a:pt x="108480" y="127446"/>
                    <a:pt x="100493" y="130028"/>
                  </a:cubicBezTo>
                  <a:cubicBezTo>
                    <a:pt x="92513" y="132589"/>
                    <a:pt x="86611" y="134053"/>
                    <a:pt x="86500" y="134080"/>
                  </a:cubicBezTo>
                  <a:lnTo>
                    <a:pt x="78044" y="136165"/>
                  </a:lnTo>
                  <a:lnTo>
                    <a:pt x="77948" y="127454"/>
                  </a:lnTo>
                  <a:lnTo>
                    <a:pt x="84851" y="12737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3939C226-74D4-B35D-9634-D58F6195150C}"/>
                </a:ext>
              </a:extLst>
            </p:cNvPr>
            <p:cNvSpPr/>
            <p:nvPr/>
          </p:nvSpPr>
          <p:spPr>
            <a:xfrm flipV="1">
              <a:off x="4441081" y="3056454"/>
              <a:ext cx="344699" cy="66028"/>
            </a:xfrm>
            <a:custGeom>
              <a:avLst/>
              <a:gdLst>
                <a:gd name="connsiteX0" fmla="*/ 327335 w 344699"/>
                <a:gd name="connsiteY0" fmla="*/ -3915 h 66028"/>
                <a:gd name="connsiteX1" fmla="*/ 7341 w 344699"/>
                <a:gd name="connsiteY1" fmla="*/ -3915 h 66028"/>
                <a:gd name="connsiteX2" fmla="*/ -5015 w 344699"/>
                <a:gd name="connsiteY2" fmla="*/ 8442 h 66028"/>
                <a:gd name="connsiteX3" fmla="*/ -5015 w 344699"/>
                <a:gd name="connsiteY3" fmla="*/ 49757 h 66028"/>
                <a:gd name="connsiteX4" fmla="*/ 7341 w 344699"/>
                <a:gd name="connsiteY4" fmla="*/ 62113 h 66028"/>
                <a:gd name="connsiteX5" fmla="*/ 327335 w 344699"/>
                <a:gd name="connsiteY5" fmla="*/ 62113 h 66028"/>
                <a:gd name="connsiteX6" fmla="*/ 339685 w 344699"/>
                <a:gd name="connsiteY6" fmla="*/ 49757 h 66028"/>
                <a:gd name="connsiteX7" fmla="*/ 339685 w 344699"/>
                <a:gd name="connsiteY7" fmla="*/ 8442 h 66028"/>
                <a:gd name="connsiteX8" fmla="*/ 327335 w 344699"/>
                <a:gd name="connsiteY8" fmla="*/ -3915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699" h="66028">
                  <a:moveTo>
                    <a:pt x="327335" y="-3915"/>
                  </a:moveTo>
                  <a:lnTo>
                    <a:pt x="7341" y="-3915"/>
                  </a:lnTo>
                  <a:cubicBezTo>
                    <a:pt x="514" y="-3915"/>
                    <a:pt x="-5015" y="1621"/>
                    <a:pt x="-5015" y="8442"/>
                  </a:cubicBezTo>
                  <a:lnTo>
                    <a:pt x="-5015" y="49757"/>
                  </a:lnTo>
                  <a:cubicBezTo>
                    <a:pt x="-5015" y="56577"/>
                    <a:pt x="514" y="62113"/>
                    <a:pt x="7341" y="62113"/>
                  </a:cubicBezTo>
                  <a:lnTo>
                    <a:pt x="327335" y="62113"/>
                  </a:lnTo>
                  <a:cubicBezTo>
                    <a:pt x="334155" y="62113"/>
                    <a:pt x="339685" y="56577"/>
                    <a:pt x="339685" y="49757"/>
                  </a:cubicBezTo>
                  <a:lnTo>
                    <a:pt x="339685" y="8442"/>
                  </a:lnTo>
                  <a:cubicBezTo>
                    <a:pt x="339685" y="1621"/>
                    <a:pt x="334155" y="-3915"/>
                    <a:pt x="327335" y="-391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1" name="자유형: 도형 50">
              <a:extLst>
                <a:ext uri="{FF2B5EF4-FFF2-40B4-BE49-F238E27FC236}">
                  <a16:creationId xmlns:a16="http://schemas.microsoft.com/office/drawing/2014/main" id="{68EFF4C9-EEA4-746D-0EF7-E4E8FCBBF541}"/>
                </a:ext>
              </a:extLst>
            </p:cNvPr>
            <p:cNvSpPr/>
            <p:nvPr/>
          </p:nvSpPr>
          <p:spPr>
            <a:xfrm flipV="1">
              <a:off x="4441081" y="3167373"/>
              <a:ext cx="226767" cy="66028"/>
            </a:xfrm>
            <a:custGeom>
              <a:avLst/>
              <a:gdLst>
                <a:gd name="connsiteX0" fmla="*/ 209469 w 226767"/>
                <a:gd name="connsiteY0" fmla="*/ -3733 h 66028"/>
                <a:gd name="connsiteX1" fmla="*/ 7415 w 226767"/>
                <a:gd name="connsiteY1" fmla="*/ -3733 h 66028"/>
                <a:gd name="connsiteX2" fmla="*/ -4941 w 226767"/>
                <a:gd name="connsiteY2" fmla="*/ 8624 h 66028"/>
                <a:gd name="connsiteX3" fmla="*/ -4941 w 226767"/>
                <a:gd name="connsiteY3" fmla="*/ 49939 h 66028"/>
                <a:gd name="connsiteX4" fmla="*/ 7415 w 226767"/>
                <a:gd name="connsiteY4" fmla="*/ 62296 h 66028"/>
                <a:gd name="connsiteX5" fmla="*/ 209469 w 226767"/>
                <a:gd name="connsiteY5" fmla="*/ 62296 h 66028"/>
                <a:gd name="connsiteX6" fmla="*/ 221826 w 226767"/>
                <a:gd name="connsiteY6" fmla="*/ 49939 h 66028"/>
                <a:gd name="connsiteX7" fmla="*/ 221826 w 226767"/>
                <a:gd name="connsiteY7" fmla="*/ 8624 h 66028"/>
                <a:gd name="connsiteX8" fmla="*/ 209469 w 226767"/>
                <a:gd name="connsiteY8" fmla="*/ -3733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767" h="66028">
                  <a:moveTo>
                    <a:pt x="209469" y="-3733"/>
                  </a:moveTo>
                  <a:lnTo>
                    <a:pt x="7415" y="-3733"/>
                  </a:lnTo>
                  <a:cubicBezTo>
                    <a:pt x="588" y="-3733"/>
                    <a:pt x="-4941" y="1804"/>
                    <a:pt x="-4941" y="8624"/>
                  </a:cubicBezTo>
                  <a:lnTo>
                    <a:pt x="-4941" y="49939"/>
                  </a:lnTo>
                  <a:cubicBezTo>
                    <a:pt x="-4941" y="56759"/>
                    <a:pt x="588" y="62296"/>
                    <a:pt x="7415" y="62296"/>
                  </a:cubicBezTo>
                  <a:lnTo>
                    <a:pt x="209469" y="62296"/>
                  </a:lnTo>
                  <a:cubicBezTo>
                    <a:pt x="216290" y="62296"/>
                    <a:pt x="221826" y="56759"/>
                    <a:pt x="221826" y="49939"/>
                  </a:cubicBezTo>
                  <a:lnTo>
                    <a:pt x="221826" y="8624"/>
                  </a:lnTo>
                  <a:cubicBezTo>
                    <a:pt x="221826" y="1804"/>
                    <a:pt x="216290" y="-3733"/>
                    <a:pt x="209469" y="-373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DFE3236A-02B0-AA0C-54CB-0BF037B297F7}"/>
                </a:ext>
              </a:extLst>
            </p:cNvPr>
            <p:cNvSpPr/>
            <p:nvPr/>
          </p:nvSpPr>
          <p:spPr>
            <a:xfrm flipV="1">
              <a:off x="4443801" y="3053783"/>
              <a:ext cx="345659" cy="66200"/>
            </a:xfrm>
            <a:custGeom>
              <a:avLst/>
              <a:gdLst>
                <a:gd name="connsiteX0" fmla="*/ 327559 w 345659"/>
                <a:gd name="connsiteY0" fmla="*/ -3919 h 66200"/>
                <a:gd name="connsiteX1" fmla="*/ 8055 w 345659"/>
                <a:gd name="connsiteY1" fmla="*/ -3919 h 66200"/>
                <a:gd name="connsiteX2" fmla="*/ -5019 w 345659"/>
                <a:gd name="connsiteY2" fmla="*/ 9155 h 66200"/>
                <a:gd name="connsiteX3" fmla="*/ -5019 w 345659"/>
                <a:gd name="connsiteY3" fmla="*/ 49207 h 66200"/>
                <a:gd name="connsiteX4" fmla="*/ 8055 w 345659"/>
                <a:gd name="connsiteY4" fmla="*/ 62282 h 66200"/>
                <a:gd name="connsiteX5" fmla="*/ 327559 w 345659"/>
                <a:gd name="connsiteY5" fmla="*/ 62282 h 66200"/>
                <a:gd name="connsiteX6" fmla="*/ 340640 w 345659"/>
                <a:gd name="connsiteY6" fmla="*/ 49207 h 66200"/>
                <a:gd name="connsiteX7" fmla="*/ 340640 w 345659"/>
                <a:gd name="connsiteY7" fmla="*/ 9155 h 66200"/>
                <a:gd name="connsiteX8" fmla="*/ 327559 w 345659"/>
                <a:gd name="connsiteY8" fmla="*/ -3919 h 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659" h="66200">
                  <a:moveTo>
                    <a:pt x="327559" y="-3919"/>
                  </a:moveTo>
                  <a:lnTo>
                    <a:pt x="8055" y="-3919"/>
                  </a:lnTo>
                  <a:cubicBezTo>
                    <a:pt x="828" y="-3919"/>
                    <a:pt x="-5019" y="1935"/>
                    <a:pt x="-5019" y="9155"/>
                  </a:cubicBezTo>
                  <a:lnTo>
                    <a:pt x="-5019" y="49207"/>
                  </a:lnTo>
                  <a:cubicBezTo>
                    <a:pt x="-5019" y="56428"/>
                    <a:pt x="828" y="62282"/>
                    <a:pt x="8055" y="62282"/>
                  </a:cubicBezTo>
                  <a:lnTo>
                    <a:pt x="327559" y="62282"/>
                  </a:lnTo>
                  <a:cubicBezTo>
                    <a:pt x="334779" y="62282"/>
                    <a:pt x="340640" y="56428"/>
                    <a:pt x="340640" y="49207"/>
                  </a:cubicBezTo>
                  <a:lnTo>
                    <a:pt x="340640" y="9155"/>
                  </a:lnTo>
                  <a:cubicBezTo>
                    <a:pt x="340640" y="1935"/>
                    <a:pt x="334779" y="-3919"/>
                    <a:pt x="327559" y="-391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EDD27975-CDCA-6E8C-E60F-54FF1EA7D4C7}"/>
                </a:ext>
              </a:extLst>
            </p:cNvPr>
            <p:cNvSpPr/>
            <p:nvPr/>
          </p:nvSpPr>
          <p:spPr>
            <a:xfrm flipV="1">
              <a:off x="4433446" y="3043428"/>
              <a:ext cx="366368" cy="86910"/>
            </a:xfrm>
            <a:custGeom>
              <a:avLst/>
              <a:gdLst>
                <a:gd name="connsiteX0" fmla="*/ 337913 w 366368"/>
                <a:gd name="connsiteY0" fmla="*/ 6436 h 86910"/>
                <a:gd name="connsiteX1" fmla="*/ 337913 w 366368"/>
                <a:gd name="connsiteY1" fmla="*/ 16790 h 86910"/>
                <a:gd name="connsiteX2" fmla="*/ 18410 w 366368"/>
                <a:gd name="connsiteY2" fmla="*/ 16790 h 86910"/>
                <a:gd name="connsiteX3" fmla="*/ 15690 w 366368"/>
                <a:gd name="connsiteY3" fmla="*/ 19510 h 86910"/>
                <a:gd name="connsiteX4" fmla="*/ 15690 w 366368"/>
                <a:gd name="connsiteY4" fmla="*/ 59562 h 86910"/>
                <a:gd name="connsiteX5" fmla="*/ 18410 w 366368"/>
                <a:gd name="connsiteY5" fmla="*/ 62282 h 86910"/>
                <a:gd name="connsiteX6" fmla="*/ 337913 w 366368"/>
                <a:gd name="connsiteY6" fmla="*/ 62282 h 86910"/>
                <a:gd name="connsiteX7" fmla="*/ 340640 w 366368"/>
                <a:gd name="connsiteY7" fmla="*/ 59562 h 86910"/>
                <a:gd name="connsiteX8" fmla="*/ 340640 w 366368"/>
                <a:gd name="connsiteY8" fmla="*/ 19510 h 86910"/>
                <a:gd name="connsiteX9" fmla="*/ 337913 w 366368"/>
                <a:gd name="connsiteY9" fmla="*/ 16790 h 86910"/>
                <a:gd name="connsiteX10" fmla="*/ 337913 w 366368"/>
                <a:gd name="connsiteY10" fmla="*/ 6436 h 86910"/>
                <a:gd name="connsiteX11" fmla="*/ 337913 w 366368"/>
                <a:gd name="connsiteY11" fmla="*/ -3919 h 86910"/>
                <a:gd name="connsiteX12" fmla="*/ 361350 w 366368"/>
                <a:gd name="connsiteY12" fmla="*/ 19510 h 86910"/>
                <a:gd name="connsiteX13" fmla="*/ 361350 w 366368"/>
                <a:gd name="connsiteY13" fmla="*/ 59562 h 86910"/>
                <a:gd name="connsiteX14" fmla="*/ 337913 w 366368"/>
                <a:gd name="connsiteY14" fmla="*/ 82991 h 86910"/>
                <a:gd name="connsiteX15" fmla="*/ 18410 w 366368"/>
                <a:gd name="connsiteY15" fmla="*/ 82991 h 86910"/>
                <a:gd name="connsiteX16" fmla="*/ -5019 w 366368"/>
                <a:gd name="connsiteY16" fmla="*/ 59562 h 86910"/>
                <a:gd name="connsiteX17" fmla="*/ -5019 w 366368"/>
                <a:gd name="connsiteY17" fmla="*/ 19510 h 86910"/>
                <a:gd name="connsiteX18" fmla="*/ 18410 w 366368"/>
                <a:gd name="connsiteY18" fmla="*/ -3919 h 86910"/>
                <a:gd name="connsiteX19" fmla="*/ 337913 w 366368"/>
                <a:gd name="connsiteY19" fmla="*/ -3919 h 86910"/>
                <a:gd name="connsiteX20" fmla="*/ 337913 w 366368"/>
                <a:gd name="connsiteY20" fmla="*/ 6436 h 8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368" h="86910">
                  <a:moveTo>
                    <a:pt x="337913" y="6436"/>
                  </a:moveTo>
                  <a:lnTo>
                    <a:pt x="337913" y="16790"/>
                  </a:lnTo>
                  <a:lnTo>
                    <a:pt x="18410" y="16790"/>
                  </a:lnTo>
                  <a:cubicBezTo>
                    <a:pt x="16905" y="16790"/>
                    <a:pt x="15690" y="18005"/>
                    <a:pt x="15690" y="19510"/>
                  </a:cubicBezTo>
                  <a:lnTo>
                    <a:pt x="15690" y="59562"/>
                  </a:lnTo>
                  <a:cubicBezTo>
                    <a:pt x="15690" y="61060"/>
                    <a:pt x="16905" y="62282"/>
                    <a:pt x="18410" y="62282"/>
                  </a:cubicBezTo>
                  <a:lnTo>
                    <a:pt x="337913" y="62282"/>
                  </a:lnTo>
                  <a:cubicBezTo>
                    <a:pt x="339411" y="62282"/>
                    <a:pt x="340640" y="61053"/>
                    <a:pt x="340640" y="59562"/>
                  </a:cubicBezTo>
                  <a:lnTo>
                    <a:pt x="340640" y="19510"/>
                  </a:lnTo>
                  <a:cubicBezTo>
                    <a:pt x="340640" y="18012"/>
                    <a:pt x="339411" y="16790"/>
                    <a:pt x="337913" y="16790"/>
                  </a:cubicBezTo>
                  <a:lnTo>
                    <a:pt x="337913" y="6436"/>
                  </a:lnTo>
                  <a:lnTo>
                    <a:pt x="337913" y="-3919"/>
                  </a:lnTo>
                  <a:cubicBezTo>
                    <a:pt x="350857" y="-3912"/>
                    <a:pt x="361343" y="6560"/>
                    <a:pt x="361350" y="19510"/>
                  </a:cubicBezTo>
                  <a:lnTo>
                    <a:pt x="361350" y="59562"/>
                  </a:lnTo>
                  <a:cubicBezTo>
                    <a:pt x="361343" y="72512"/>
                    <a:pt x="350857" y="82984"/>
                    <a:pt x="337913" y="82991"/>
                  </a:cubicBezTo>
                  <a:lnTo>
                    <a:pt x="18410" y="82991"/>
                  </a:lnTo>
                  <a:cubicBezTo>
                    <a:pt x="5467" y="82991"/>
                    <a:pt x="-5019" y="72505"/>
                    <a:pt x="-5019" y="59562"/>
                  </a:cubicBezTo>
                  <a:lnTo>
                    <a:pt x="-5019" y="19510"/>
                  </a:lnTo>
                  <a:cubicBezTo>
                    <a:pt x="-5019" y="6567"/>
                    <a:pt x="5467" y="-3919"/>
                    <a:pt x="18410" y="-3919"/>
                  </a:cubicBezTo>
                  <a:lnTo>
                    <a:pt x="337913" y="-3919"/>
                  </a:lnTo>
                  <a:lnTo>
                    <a:pt x="337913" y="643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375DD453-8E97-3145-B7CD-45F959F7AEB1}"/>
                </a:ext>
              </a:extLst>
            </p:cNvPr>
            <p:cNvSpPr/>
            <p:nvPr/>
          </p:nvSpPr>
          <p:spPr>
            <a:xfrm flipV="1">
              <a:off x="4443801" y="3165005"/>
              <a:ext cx="227395" cy="66214"/>
            </a:xfrm>
            <a:custGeom>
              <a:avLst/>
              <a:gdLst>
                <a:gd name="connsiteX0" fmla="*/ 209376 w 227395"/>
                <a:gd name="connsiteY0" fmla="*/ -3737 h 66214"/>
                <a:gd name="connsiteX1" fmla="*/ 8130 w 227395"/>
                <a:gd name="connsiteY1" fmla="*/ -3737 h 66214"/>
                <a:gd name="connsiteX2" fmla="*/ -4945 w 227395"/>
                <a:gd name="connsiteY2" fmla="*/ 9345 h 66214"/>
                <a:gd name="connsiteX3" fmla="*/ -4945 w 227395"/>
                <a:gd name="connsiteY3" fmla="*/ 49397 h 66214"/>
                <a:gd name="connsiteX4" fmla="*/ 8130 w 227395"/>
                <a:gd name="connsiteY4" fmla="*/ 62478 h 66214"/>
                <a:gd name="connsiteX5" fmla="*/ 209376 w 227395"/>
                <a:gd name="connsiteY5" fmla="*/ 62478 h 66214"/>
                <a:gd name="connsiteX6" fmla="*/ 222450 w 227395"/>
                <a:gd name="connsiteY6" fmla="*/ 49397 h 66214"/>
                <a:gd name="connsiteX7" fmla="*/ 222450 w 227395"/>
                <a:gd name="connsiteY7" fmla="*/ 9345 h 66214"/>
                <a:gd name="connsiteX8" fmla="*/ 209376 w 227395"/>
                <a:gd name="connsiteY8" fmla="*/ -3737 h 6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5" h="66214">
                  <a:moveTo>
                    <a:pt x="209376" y="-3737"/>
                  </a:moveTo>
                  <a:lnTo>
                    <a:pt x="8130" y="-3737"/>
                  </a:lnTo>
                  <a:cubicBezTo>
                    <a:pt x="902" y="-3737"/>
                    <a:pt x="-4945" y="2117"/>
                    <a:pt x="-4945" y="9345"/>
                  </a:cubicBezTo>
                  <a:lnTo>
                    <a:pt x="-4945" y="49397"/>
                  </a:lnTo>
                  <a:cubicBezTo>
                    <a:pt x="-4945" y="56617"/>
                    <a:pt x="902" y="62478"/>
                    <a:pt x="8130" y="62478"/>
                  </a:cubicBezTo>
                  <a:lnTo>
                    <a:pt x="209376" y="62478"/>
                  </a:lnTo>
                  <a:cubicBezTo>
                    <a:pt x="216590" y="62478"/>
                    <a:pt x="222450" y="56617"/>
                    <a:pt x="222450" y="49397"/>
                  </a:cubicBezTo>
                  <a:lnTo>
                    <a:pt x="222450" y="9345"/>
                  </a:lnTo>
                  <a:cubicBezTo>
                    <a:pt x="222450" y="2117"/>
                    <a:pt x="216590" y="-3737"/>
                    <a:pt x="209376" y="-373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F2C3CA84-6834-39CF-5192-62D54AFF845C}"/>
                </a:ext>
              </a:extLst>
            </p:cNvPr>
            <p:cNvSpPr/>
            <p:nvPr/>
          </p:nvSpPr>
          <p:spPr>
            <a:xfrm flipV="1">
              <a:off x="4433446" y="3154651"/>
              <a:ext cx="248104" cy="86923"/>
            </a:xfrm>
            <a:custGeom>
              <a:avLst/>
              <a:gdLst>
                <a:gd name="connsiteX0" fmla="*/ 219730 w 248104"/>
                <a:gd name="connsiteY0" fmla="*/ 6618 h 86923"/>
                <a:gd name="connsiteX1" fmla="*/ 219730 w 248104"/>
                <a:gd name="connsiteY1" fmla="*/ 16973 h 86923"/>
                <a:gd name="connsiteX2" fmla="*/ 18484 w 248104"/>
                <a:gd name="connsiteY2" fmla="*/ 16973 h 86923"/>
                <a:gd name="connsiteX3" fmla="*/ 15764 w 248104"/>
                <a:gd name="connsiteY3" fmla="*/ 19699 h 86923"/>
                <a:gd name="connsiteX4" fmla="*/ 15764 w 248104"/>
                <a:gd name="connsiteY4" fmla="*/ 59751 h 86923"/>
                <a:gd name="connsiteX5" fmla="*/ 18484 w 248104"/>
                <a:gd name="connsiteY5" fmla="*/ 62478 h 86923"/>
                <a:gd name="connsiteX6" fmla="*/ 219730 w 248104"/>
                <a:gd name="connsiteY6" fmla="*/ 62478 h 86923"/>
                <a:gd name="connsiteX7" fmla="*/ 222450 w 248104"/>
                <a:gd name="connsiteY7" fmla="*/ 59751 h 86923"/>
                <a:gd name="connsiteX8" fmla="*/ 222450 w 248104"/>
                <a:gd name="connsiteY8" fmla="*/ 19699 h 86923"/>
                <a:gd name="connsiteX9" fmla="*/ 219730 w 248104"/>
                <a:gd name="connsiteY9" fmla="*/ 16973 h 86923"/>
                <a:gd name="connsiteX10" fmla="*/ 219730 w 248104"/>
                <a:gd name="connsiteY10" fmla="*/ 6618 h 86923"/>
                <a:gd name="connsiteX11" fmla="*/ 219730 w 248104"/>
                <a:gd name="connsiteY11" fmla="*/ -3737 h 86923"/>
                <a:gd name="connsiteX12" fmla="*/ 243160 w 248104"/>
                <a:gd name="connsiteY12" fmla="*/ 19699 h 86923"/>
                <a:gd name="connsiteX13" fmla="*/ 243160 w 248104"/>
                <a:gd name="connsiteY13" fmla="*/ 59751 h 86923"/>
                <a:gd name="connsiteX14" fmla="*/ 219730 w 248104"/>
                <a:gd name="connsiteY14" fmla="*/ 83187 h 86923"/>
                <a:gd name="connsiteX15" fmla="*/ 18484 w 248104"/>
                <a:gd name="connsiteY15" fmla="*/ 83187 h 86923"/>
                <a:gd name="connsiteX16" fmla="*/ -4945 w 248104"/>
                <a:gd name="connsiteY16" fmla="*/ 59751 h 86923"/>
                <a:gd name="connsiteX17" fmla="*/ -4945 w 248104"/>
                <a:gd name="connsiteY17" fmla="*/ 19699 h 86923"/>
                <a:gd name="connsiteX18" fmla="*/ 18484 w 248104"/>
                <a:gd name="connsiteY18" fmla="*/ -3737 h 86923"/>
                <a:gd name="connsiteX19" fmla="*/ 219730 w 248104"/>
                <a:gd name="connsiteY19" fmla="*/ -3737 h 86923"/>
                <a:gd name="connsiteX20" fmla="*/ 219730 w 248104"/>
                <a:gd name="connsiteY20" fmla="*/ 6618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8104" h="86923">
                  <a:moveTo>
                    <a:pt x="219730" y="6618"/>
                  </a:moveTo>
                  <a:lnTo>
                    <a:pt x="219730" y="16973"/>
                  </a:lnTo>
                  <a:lnTo>
                    <a:pt x="18484" y="16973"/>
                  </a:lnTo>
                  <a:cubicBezTo>
                    <a:pt x="16979" y="16980"/>
                    <a:pt x="15764" y="18194"/>
                    <a:pt x="15764" y="19699"/>
                  </a:cubicBezTo>
                  <a:lnTo>
                    <a:pt x="15764" y="59751"/>
                  </a:lnTo>
                  <a:cubicBezTo>
                    <a:pt x="15764" y="61256"/>
                    <a:pt x="16979" y="62471"/>
                    <a:pt x="18484" y="62478"/>
                  </a:cubicBezTo>
                  <a:lnTo>
                    <a:pt x="219730" y="62478"/>
                  </a:lnTo>
                  <a:cubicBezTo>
                    <a:pt x="221222" y="62471"/>
                    <a:pt x="222450" y="61249"/>
                    <a:pt x="222450" y="59751"/>
                  </a:cubicBezTo>
                  <a:lnTo>
                    <a:pt x="222450" y="19699"/>
                  </a:lnTo>
                  <a:cubicBezTo>
                    <a:pt x="222450" y="18201"/>
                    <a:pt x="221222" y="16980"/>
                    <a:pt x="219730" y="16973"/>
                  </a:cubicBezTo>
                  <a:lnTo>
                    <a:pt x="219730" y="6618"/>
                  </a:lnTo>
                  <a:lnTo>
                    <a:pt x="219730" y="-3737"/>
                  </a:lnTo>
                  <a:cubicBezTo>
                    <a:pt x="232674" y="-3730"/>
                    <a:pt x="243153" y="6749"/>
                    <a:pt x="243160" y="19699"/>
                  </a:cubicBezTo>
                  <a:lnTo>
                    <a:pt x="243160" y="59751"/>
                  </a:lnTo>
                  <a:cubicBezTo>
                    <a:pt x="243153" y="72702"/>
                    <a:pt x="232674" y="83174"/>
                    <a:pt x="219730" y="83187"/>
                  </a:cubicBezTo>
                  <a:lnTo>
                    <a:pt x="18484" y="83187"/>
                  </a:lnTo>
                  <a:cubicBezTo>
                    <a:pt x="5541" y="83180"/>
                    <a:pt x="-4945" y="72695"/>
                    <a:pt x="-4945" y="59751"/>
                  </a:cubicBezTo>
                  <a:lnTo>
                    <a:pt x="-4945" y="19699"/>
                  </a:lnTo>
                  <a:cubicBezTo>
                    <a:pt x="-4945" y="6756"/>
                    <a:pt x="5541" y="-3730"/>
                    <a:pt x="18484" y="-3737"/>
                  </a:cubicBezTo>
                  <a:lnTo>
                    <a:pt x="219730" y="-3737"/>
                  </a:lnTo>
                  <a:lnTo>
                    <a:pt x="219730" y="661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3BC4ECEC-2B4F-3904-D4F0-68116505760C}"/>
                </a:ext>
              </a:extLst>
            </p:cNvPr>
            <p:cNvSpPr/>
            <p:nvPr/>
          </p:nvSpPr>
          <p:spPr>
            <a:xfrm flipV="1">
              <a:off x="5000952" y="3271718"/>
              <a:ext cx="292085" cy="166076"/>
            </a:xfrm>
            <a:custGeom>
              <a:avLst/>
              <a:gdLst>
                <a:gd name="connsiteX0" fmla="*/ 131555 w 292085"/>
                <a:gd name="connsiteY0" fmla="*/ -3479 h 166076"/>
                <a:gd name="connsiteX1" fmla="*/ 80382 w 292085"/>
                <a:gd name="connsiteY1" fmla="*/ 5212 h 166076"/>
                <a:gd name="connsiteX2" fmla="*/ 34325 w 292085"/>
                <a:gd name="connsiteY2" fmla="*/ 28040 h 166076"/>
                <a:gd name="connsiteX3" fmla="*/ 6975 w 292085"/>
                <a:gd name="connsiteY3" fmla="*/ 42799 h 166076"/>
                <a:gd name="connsiteX4" fmla="*/ -3622 w 292085"/>
                <a:gd name="connsiteY4" fmla="*/ 71923 h 166076"/>
                <a:gd name="connsiteX5" fmla="*/ 25503 w 292085"/>
                <a:gd name="connsiteY5" fmla="*/ 82513 h 166076"/>
                <a:gd name="connsiteX6" fmla="*/ 56194 w 292085"/>
                <a:gd name="connsiteY6" fmla="*/ 66035 h 166076"/>
                <a:gd name="connsiteX7" fmla="*/ 95107 w 292085"/>
                <a:gd name="connsiteY7" fmla="*/ 46499 h 166076"/>
                <a:gd name="connsiteX8" fmla="*/ 192585 w 292085"/>
                <a:gd name="connsiteY8" fmla="*/ 57924 h 166076"/>
                <a:gd name="connsiteX9" fmla="*/ 242633 w 292085"/>
                <a:gd name="connsiteY9" fmla="*/ 142335 h 166076"/>
                <a:gd name="connsiteX10" fmla="*/ 266145 w 292085"/>
                <a:gd name="connsiteY10" fmla="*/ 162533 h 166076"/>
                <a:gd name="connsiteX11" fmla="*/ 286337 w 292085"/>
                <a:gd name="connsiteY11" fmla="*/ 139021 h 166076"/>
                <a:gd name="connsiteX12" fmla="*/ 216463 w 292085"/>
                <a:gd name="connsiteY12" fmla="*/ 21172 h 166076"/>
                <a:gd name="connsiteX13" fmla="*/ 131555 w 292085"/>
                <a:gd name="connsiteY13" fmla="*/ -3479 h 16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2085" h="166076">
                  <a:moveTo>
                    <a:pt x="131555" y="-3479"/>
                  </a:moveTo>
                  <a:cubicBezTo>
                    <a:pt x="114125" y="-3479"/>
                    <a:pt x="96736" y="-622"/>
                    <a:pt x="80382" y="5212"/>
                  </a:cubicBezTo>
                  <a:cubicBezTo>
                    <a:pt x="63587" y="11203"/>
                    <a:pt x="48711" y="19763"/>
                    <a:pt x="34325" y="28040"/>
                  </a:cubicBezTo>
                  <a:cubicBezTo>
                    <a:pt x="24929" y="33452"/>
                    <a:pt x="16059" y="38554"/>
                    <a:pt x="6975" y="42799"/>
                  </a:cubicBezTo>
                  <a:cubicBezTo>
                    <a:pt x="-4001" y="47914"/>
                    <a:pt x="-8744" y="60954"/>
                    <a:pt x="-3622" y="71923"/>
                  </a:cubicBezTo>
                  <a:cubicBezTo>
                    <a:pt x="1494" y="82892"/>
                    <a:pt x="14540" y="87628"/>
                    <a:pt x="25503" y="82513"/>
                  </a:cubicBezTo>
                  <a:cubicBezTo>
                    <a:pt x="36299" y="77473"/>
                    <a:pt x="46412" y="71661"/>
                    <a:pt x="56194" y="66035"/>
                  </a:cubicBezTo>
                  <a:cubicBezTo>
                    <a:pt x="69475" y="58386"/>
                    <a:pt x="82032" y="51159"/>
                    <a:pt x="95107" y="46499"/>
                  </a:cubicBezTo>
                  <a:cubicBezTo>
                    <a:pt x="126930" y="35150"/>
                    <a:pt x="164269" y="39527"/>
                    <a:pt x="192585" y="57924"/>
                  </a:cubicBezTo>
                  <a:cubicBezTo>
                    <a:pt x="220902" y="76320"/>
                    <a:pt x="240079" y="108669"/>
                    <a:pt x="242633" y="142335"/>
                  </a:cubicBezTo>
                  <a:cubicBezTo>
                    <a:pt x="243544" y="154409"/>
                    <a:pt x="254175" y="163451"/>
                    <a:pt x="266145" y="162533"/>
                  </a:cubicBezTo>
                  <a:cubicBezTo>
                    <a:pt x="278212" y="161615"/>
                    <a:pt x="287255" y="151095"/>
                    <a:pt x="286337" y="139021"/>
                  </a:cubicBezTo>
                  <a:cubicBezTo>
                    <a:pt x="282774" y="92011"/>
                    <a:pt x="255997" y="46858"/>
                    <a:pt x="216463" y="21172"/>
                  </a:cubicBezTo>
                  <a:cubicBezTo>
                    <a:pt x="191488" y="4942"/>
                    <a:pt x="161466" y="-3479"/>
                    <a:pt x="131555" y="-347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DD5C43DD-2F9D-619D-76A5-9F26B91065F4}"/>
                </a:ext>
              </a:extLst>
            </p:cNvPr>
            <p:cNvSpPr/>
            <p:nvPr/>
          </p:nvSpPr>
          <p:spPr>
            <a:xfrm flipV="1">
              <a:off x="4990596" y="3261366"/>
              <a:ext cx="312793" cy="186784"/>
            </a:xfrm>
            <a:custGeom>
              <a:avLst/>
              <a:gdLst>
                <a:gd name="connsiteX0" fmla="*/ 141910 w 312793"/>
                <a:gd name="connsiteY0" fmla="*/ 6875 h 186784"/>
                <a:gd name="connsiteX1" fmla="*/ 141910 w 312793"/>
                <a:gd name="connsiteY1" fmla="*/ 17230 h 186784"/>
                <a:gd name="connsiteX2" fmla="*/ 94217 w 312793"/>
                <a:gd name="connsiteY2" fmla="*/ 25320 h 186784"/>
                <a:gd name="connsiteX3" fmla="*/ 49844 w 312793"/>
                <a:gd name="connsiteY3" fmla="*/ 47369 h 186784"/>
                <a:gd name="connsiteX4" fmla="*/ 21706 w 312793"/>
                <a:gd name="connsiteY4" fmla="*/ 62535 h 186784"/>
                <a:gd name="connsiteX5" fmla="*/ 15024 w 312793"/>
                <a:gd name="connsiteY5" fmla="*/ 73028 h 186784"/>
                <a:gd name="connsiteX6" fmla="*/ 16115 w 312793"/>
                <a:gd name="connsiteY6" fmla="*/ 77894 h 186784"/>
                <a:gd name="connsiteX7" fmla="*/ 26608 w 312793"/>
                <a:gd name="connsiteY7" fmla="*/ 84577 h 186784"/>
                <a:gd name="connsiteX8" fmla="*/ 31481 w 312793"/>
                <a:gd name="connsiteY8" fmla="*/ 83486 h 186784"/>
                <a:gd name="connsiteX9" fmla="*/ 61385 w 312793"/>
                <a:gd name="connsiteY9" fmla="*/ 67409 h 186784"/>
                <a:gd name="connsiteX10" fmla="*/ 101983 w 312793"/>
                <a:gd name="connsiteY10" fmla="*/ 47100 h 186784"/>
                <a:gd name="connsiteX11" fmla="*/ 142124 w 312793"/>
                <a:gd name="connsiteY11" fmla="*/ 40272 h 186784"/>
                <a:gd name="connsiteX12" fmla="*/ 208580 w 312793"/>
                <a:gd name="connsiteY12" fmla="*/ 59594 h 186784"/>
                <a:gd name="connsiteX13" fmla="*/ 263315 w 312793"/>
                <a:gd name="connsiteY13" fmla="*/ 151910 h 186784"/>
                <a:gd name="connsiteX14" fmla="*/ 263357 w 312793"/>
                <a:gd name="connsiteY14" fmla="*/ 152455 h 186784"/>
                <a:gd name="connsiteX15" fmla="*/ 263315 w 312793"/>
                <a:gd name="connsiteY15" fmla="*/ 151916 h 186784"/>
                <a:gd name="connsiteX16" fmla="*/ 267015 w 312793"/>
                <a:gd name="connsiteY16" fmla="*/ 159517 h 186784"/>
                <a:gd name="connsiteX17" fmla="*/ 274823 w 312793"/>
                <a:gd name="connsiteY17" fmla="*/ 162596 h 186784"/>
                <a:gd name="connsiteX18" fmla="*/ 275699 w 312793"/>
                <a:gd name="connsiteY18" fmla="*/ 162561 h 186784"/>
                <a:gd name="connsiteX19" fmla="*/ 286406 w 312793"/>
                <a:gd name="connsiteY19" fmla="*/ 151060 h 186784"/>
                <a:gd name="connsiteX20" fmla="*/ 286365 w 312793"/>
                <a:gd name="connsiteY20" fmla="*/ 150135 h 186784"/>
                <a:gd name="connsiteX21" fmla="*/ 286372 w 312793"/>
                <a:gd name="connsiteY21" fmla="*/ 150156 h 186784"/>
                <a:gd name="connsiteX22" fmla="*/ 221179 w 312793"/>
                <a:gd name="connsiteY22" fmla="*/ 40203 h 186784"/>
                <a:gd name="connsiteX23" fmla="*/ 141910 w 312793"/>
                <a:gd name="connsiteY23" fmla="*/ 17230 h 186784"/>
                <a:gd name="connsiteX24" fmla="*/ 141910 w 312793"/>
                <a:gd name="connsiteY24" fmla="*/ 6875 h 186784"/>
                <a:gd name="connsiteX25" fmla="*/ 141910 w 312793"/>
                <a:gd name="connsiteY25" fmla="*/ -3479 h 186784"/>
                <a:gd name="connsiteX26" fmla="*/ 232459 w 312793"/>
                <a:gd name="connsiteY26" fmla="*/ 22842 h 186784"/>
                <a:gd name="connsiteX27" fmla="*/ 307019 w 312793"/>
                <a:gd name="connsiteY27" fmla="*/ 148596 h 186784"/>
                <a:gd name="connsiteX28" fmla="*/ 307019 w 312793"/>
                <a:gd name="connsiteY28" fmla="*/ 148617 h 186784"/>
                <a:gd name="connsiteX29" fmla="*/ 307108 w 312793"/>
                <a:gd name="connsiteY29" fmla="*/ 151060 h 186784"/>
                <a:gd name="connsiteX30" fmla="*/ 277280 w 312793"/>
                <a:gd name="connsiteY30" fmla="*/ 183208 h 186784"/>
                <a:gd name="connsiteX31" fmla="*/ 274823 w 312793"/>
                <a:gd name="connsiteY31" fmla="*/ 183305 h 186784"/>
                <a:gd name="connsiteX32" fmla="*/ 252995 w 312793"/>
                <a:gd name="connsiteY32" fmla="*/ 174759 h 186784"/>
                <a:gd name="connsiteX33" fmla="*/ 242668 w 312793"/>
                <a:gd name="connsiteY33" fmla="*/ 153470 h 186784"/>
                <a:gd name="connsiteX34" fmla="*/ 242668 w 312793"/>
                <a:gd name="connsiteY34" fmla="*/ 153477 h 186784"/>
                <a:gd name="connsiteX35" fmla="*/ 197301 w 312793"/>
                <a:gd name="connsiteY35" fmla="*/ 76962 h 186784"/>
                <a:gd name="connsiteX36" fmla="*/ 142124 w 312793"/>
                <a:gd name="connsiteY36" fmla="*/ 60982 h 186784"/>
                <a:gd name="connsiteX37" fmla="*/ 108941 w 312793"/>
                <a:gd name="connsiteY37" fmla="*/ 66608 h 186784"/>
                <a:gd name="connsiteX38" fmla="*/ 71712 w 312793"/>
                <a:gd name="connsiteY38" fmla="*/ 85364 h 186784"/>
                <a:gd name="connsiteX39" fmla="*/ 40241 w 312793"/>
                <a:gd name="connsiteY39" fmla="*/ 102255 h 186784"/>
                <a:gd name="connsiteX40" fmla="*/ 26608 w 312793"/>
                <a:gd name="connsiteY40" fmla="*/ 105286 h 186784"/>
                <a:gd name="connsiteX41" fmla="*/ -2655 w 312793"/>
                <a:gd name="connsiteY41" fmla="*/ 86654 h 186784"/>
                <a:gd name="connsiteX42" fmla="*/ -5685 w 312793"/>
                <a:gd name="connsiteY42" fmla="*/ 73028 h 186784"/>
                <a:gd name="connsiteX43" fmla="*/ 12953 w 312793"/>
                <a:gd name="connsiteY43" fmla="*/ 43765 h 186784"/>
                <a:gd name="connsiteX44" fmla="*/ 39510 w 312793"/>
                <a:gd name="connsiteY44" fmla="*/ 29421 h 186784"/>
                <a:gd name="connsiteX45" fmla="*/ 87258 w 312793"/>
                <a:gd name="connsiteY45" fmla="*/ 5812 h 186784"/>
                <a:gd name="connsiteX46" fmla="*/ 141910 w 312793"/>
                <a:gd name="connsiteY46" fmla="*/ -3479 h 186784"/>
                <a:gd name="connsiteX47" fmla="*/ 141910 w 312793"/>
                <a:gd name="connsiteY47" fmla="*/ 6875 h 18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2793" h="186784">
                  <a:moveTo>
                    <a:pt x="141910" y="6875"/>
                  </a:moveTo>
                  <a:lnTo>
                    <a:pt x="141910" y="17230"/>
                  </a:lnTo>
                  <a:cubicBezTo>
                    <a:pt x="125612" y="17230"/>
                    <a:pt x="109383" y="19908"/>
                    <a:pt x="94217" y="25320"/>
                  </a:cubicBezTo>
                  <a:cubicBezTo>
                    <a:pt x="78540" y="30898"/>
                    <a:pt x="64230" y="39085"/>
                    <a:pt x="49844" y="47369"/>
                  </a:cubicBezTo>
                  <a:cubicBezTo>
                    <a:pt x="40448" y="52774"/>
                    <a:pt x="31343" y="58034"/>
                    <a:pt x="21706" y="62535"/>
                  </a:cubicBezTo>
                  <a:cubicBezTo>
                    <a:pt x="17482" y="64496"/>
                    <a:pt x="15038" y="68665"/>
                    <a:pt x="15024" y="73028"/>
                  </a:cubicBezTo>
                  <a:cubicBezTo>
                    <a:pt x="15024" y="74657"/>
                    <a:pt x="15362" y="76286"/>
                    <a:pt x="16115" y="77894"/>
                  </a:cubicBezTo>
                  <a:cubicBezTo>
                    <a:pt x="18068" y="82112"/>
                    <a:pt x="22245" y="84563"/>
                    <a:pt x="26608" y="84577"/>
                  </a:cubicBezTo>
                  <a:cubicBezTo>
                    <a:pt x="28244" y="84570"/>
                    <a:pt x="29873" y="84231"/>
                    <a:pt x="31481" y="83486"/>
                  </a:cubicBezTo>
                  <a:cubicBezTo>
                    <a:pt x="41753" y="78695"/>
                    <a:pt x="51604" y="73042"/>
                    <a:pt x="61385" y="67409"/>
                  </a:cubicBezTo>
                  <a:cubicBezTo>
                    <a:pt x="74667" y="59781"/>
                    <a:pt x="87693" y="52215"/>
                    <a:pt x="101983" y="47100"/>
                  </a:cubicBezTo>
                  <a:cubicBezTo>
                    <a:pt x="114885" y="42502"/>
                    <a:pt x="128511" y="40272"/>
                    <a:pt x="142124" y="40272"/>
                  </a:cubicBezTo>
                  <a:cubicBezTo>
                    <a:pt x="165485" y="40286"/>
                    <a:pt x="188872" y="46810"/>
                    <a:pt x="208580" y="59594"/>
                  </a:cubicBezTo>
                  <a:cubicBezTo>
                    <a:pt x="239714" y="79910"/>
                    <a:pt x="260430" y="114854"/>
                    <a:pt x="263315" y="151910"/>
                  </a:cubicBezTo>
                  <a:lnTo>
                    <a:pt x="263357" y="152455"/>
                  </a:lnTo>
                  <a:lnTo>
                    <a:pt x="263315" y="151916"/>
                  </a:lnTo>
                  <a:cubicBezTo>
                    <a:pt x="263550" y="154954"/>
                    <a:pt x="264910" y="157563"/>
                    <a:pt x="267015" y="159517"/>
                  </a:cubicBezTo>
                  <a:cubicBezTo>
                    <a:pt x="269135" y="161457"/>
                    <a:pt x="271896" y="162596"/>
                    <a:pt x="274823" y="162596"/>
                  </a:cubicBezTo>
                  <a:lnTo>
                    <a:pt x="275699" y="162561"/>
                  </a:lnTo>
                  <a:cubicBezTo>
                    <a:pt x="281781" y="162119"/>
                    <a:pt x="286406" y="157011"/>
                    <a:pt x="286406" y="151060"/>
                  </a:cubicBezTo>
                  <a:lnTo>
                    <a:pt x="286365" y="150135"/>
                  </a:lnTo>
                  <a:lnTo>
                    <a:pt x="286372" y="150156"/>
                  </a:lnTo>
                  <a:cubicBezTo>
                    <a:pt x="283134" y="106535"/>
                    <a:pt x="257896" y="63985"/>
                    <a:pt x="221179" y="40203"/>
                  </a:cubicBezTo>
                  <a:cubicBezTo>
                    <a:pt x="198026" y="25148"/>
                    <a:pt x="169882" y="17223"/>
                    <a:pt x="141910" y="17230"/>
                  </a:cubicBezTo>
                  <a:lnTo>
                    <a:pt x="141910" y="6875"/>
                  </a:lnTo>
                  <a:lnTo>
                    <a:pt x="141910" y="-3479"/>
                  </a:lnTo>
                  <a:cubicBezTo>
                    <a:pt x="173754" y="-3466"/>
                    <a:pt x="205668" y="5446"/>
                    <a:pt x="232459" y="22842"/>
                  </a:cubicBezTo>
                  <a:cubicBezTo>
                    <a:pt x="274802" y="50448"/>
                    <a:pt x="303125" y="98196"/>
                    <a:pt x="307019" y="148596"/>
                  </a:cubicBezTo>
                  <a:lnTo>
                    <a:pt x="307019" y="148617"/>
                  </a:lnTo>
                  <a:cubicBezTo>
                    <a:pt x="307081" y="149418"/>
                    <a:pt x="307108" y="150239"/>
                    <a:pt x="307108" y="151060"/>
                  </a:cubicBezTo>
                  <a:cubicBezTo>
                    <a:pt x="307108" y="167807"/>
                    <a:pt x="294220" y="181910"/>
                    <a:pt x="277280" y="183208"/>
                  </a:cubicBezTo>
                  <a:cubicBezTo>
                    <a:pt x="276466" y="183277"/>
                    <a:pt x="275637" y="183305"/>
                    <a:pt x="274823" y="183305"/>
                  </a:cubicBezTo>
                  <a:cubicBezTo>
                    <a:pt x="266491" y="183305"/>
                    <a:pt x="258766" y="180067"/>
                    <a:pt x="252995" y="174759"/>
                  </a:cubicBezTo>
                  <a:cubicBezTo>
                    <a:pt x="247224" y="169464"/>
                    <a:pt x="243296" y="161940"/>
                    <a:pt x="242668" y="153470"/>
                  </a:cubicBezTo>
                  <a:lnTo>
                    <a:pt x="242668" y="153477"/>
                  </a:lnTo>
                  <a:cubicBezTo>
                    <a:pt x="240438" y="123193"/>
                    <a:pt x="222801" y="93447"/>
                    <a:pt x="197301" y="76962"/>
                  </a:cubicBezTo>
                  <a:cubicBezTo>
                    <a:pt x="181223" y="66504"/>
                    <a:pt x="161619" y="60975"/>
                    <a:pt x="142124" y="60982"/>
                  </a:cubicBezTo>
                  <a:cubicBezTo>
                    <a:pt x="130769" y="60982"/>
                    <a:pt x="119468" y="62846"/>
                    <a:pt x="108941" y="66608"/>
                  </a:cubicBezTo>
                  <a:cubicBezTo>
                    <a:pt x="97081" y="70819"/>
                    <a:pt x="84994" y="77701"/>
                    <a:pt x="71712" y="85364"/>
                  </a:cubicBezTo>
                  <a:cubicBezTo>
                    <a:pt x="61924" y="90990"/>
                    <a:pt x="51556" y="96968"/>
                    <a:pt x="40241" y="102255"/>
                  </a:cubicBezTo>
                  <a:cubicBezTo>
                    <a:pt x="35851" y="104299"/>
                    <a:pt x="31184" y="105286"/>
                    <a:pt x="26608" y="105286"/>
                  </a:cubicBezTo>
                  <a:cubicBezTo>
                    <a:pt x="14472" y="105300"/>
                    <a:pt x="2833" y="98383"/>
                    <a:pt x="-2655" y="86654"/>
                  </a:cubicBezTo>
                  <a:cubicBezTo>
                    <a:pt x="-4705" y="82271"/>
                    <a:pt x="-5685" y="77598"/>
                    <a:pt x="-5685" y="73028"/>
                  </a:cubicBezTo>
                  <a:cubicBezTo>
                    <a:pt x="-5699" y="60885"/>
                    <a:pt x="1218" y="49247"/>
                    <a:pt x="12953" y="43765"/>
                  </a:cubicBezTo>
                  <a:cubicBezTo>
                    <a:pt x="21492" y="39782"/>
                    <a:pt x="30121" y="34833"/>
                    <a:pt x="39510" y="29421"/>
                  </a:cubicBezTo>
                  <a:cubicBezTo>
                    <a:pt x="53903" y="21158"/>
                    <a:pt x="69338" y="12211"/>
                    <a:pt x="87258" y="5812"/>
                  </a:cubicBezTo>
                  <a:cubicBezTo>
                    <a:pt x="104792" y="-442"/>
                    <a:pt x="123355" y="-3472"/>
                    <a:pt x="141910" y="-3479"/>
                  </a:cubicBezTo>
                  <a:lnTo>
                    <a:pt x="141910" y="6875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54F75D01-F1BB-C1AB-AA57-BE2384537893}"/>
                </a:ext>
              </a:extLst>
            </p:cNvPr>
            <p:cNvSpPr/>
            <p:nvPr/>
          </p:nvSpPr>
          <p:spPr>
            <a:xfrm flipV="1">
              <a:off x="4414566" y="3307814"/>
              <a:ext cx="630230" cy="225762"/>
            </a:xfrm>
            <a:custGeom>
              <a:avLst/>
              <a:gdLst>
                <a:gd name="connsiteX0" fmla="*/ 16778 w 630230"/>
                <a:gd name="connsiteY0" fmla="*/ -3371 h 225762"/>
                <a:gd name="connsiteX1" fmla="*/ 11172 w 630230"/>
                <a:gd name="connsiteY1" fmla="*/ -2639 h 225762"/>
                <a:gd name="connsiteX2" fmla="*/ -4429 w 630230"/>
                <a:gd name="connsiteY2" fmla="*/ 24145 h 225762"/>
                <a:gd name="connsiteX3" fmla="*/ 40421 w 630230"/>
                <a:gd name="connsiteY3" fmla="*/ 143313 h 225762"/>
                <a:gd name="connsiteX4" fmla="*/ 151961 w 630230"/>
                <a:gd name="connsiteY4" fmla="*/ 221477 h 225762"/>
                <a:gd name="connsiteX5" fmla="*/ 269998 w 630230"/>
                <a:gd name="connsiteY5" fmla="*/ 186865 h 225762"/>
                <a:gd name="connsiteX6" fmla="*/ 307923 w 630230"/>
                <a:gd name="connsiteY6" fmla="*/ 159749 h 225762"/>
                <a:gd name="connsiteX7" fmla="*/ 359199 w 630230"/>
                <a:gd name="connsiteY7" fmla="*/ 124744 h 225762"/>
                <a:gd name="connsiteX8" fmla="*/ 452909 w 630230"/>
                <a:gd name="connsiteY8" fmla="*/ 118386 h 225762"/>
                <a:gd name="connsiteX9" fmla="*/ 474758 w 630230"/>
                <a:gd name="connsiteY9" fmla="*/ 142857 h 225762"/>
                <a:gd name="connsiteX10" fmla="*/ 515272 w 630230"/>
                <a:gd name="connsiteY10" fmla="*/ 182253 h 225762"/>
                <a:gd name="connsiteX11" fmla="*/ 612412 w 630230"/>
                <a:gd name="connsiteY11" fmla="*/ 178401 h 225762"/>
                <a:gd name="connsiteX12" fmla="*/ 623002 w 630230"/>
                <a:gd name="connsiteY12" fmla="*/ 149270 h 225762"/>
                <a:gd name="connsiteX13" fmla="*/ 593877 w 630230"/>
                <a:gd name="connsiteY13" fmla="*/ 138688 h 225762"/>
                <a:gd name="connsiteX14" fmla="*/ 536126 w 630230"/>
                <a:gd name="connsiteY14" fmla="*/ 143706 h 225762"/>
                <a:gd name="connsiteX15" fmla="*/ 509742 w 630230"/>
                <a:gd name="connsiteY15" fmla="*/ 116453 h 225762"/>
                <a:gd name="connsiteX16" fmla="*/ 479376 w 630230"/>
                <a:gd name="connsiteY16" fmla="*/ 83442 h 225762"/>
                <a:gd name="connsiteX17" fmla="*/ 337862 w 630230"/>
                <a:gd name="connsiteY17" fmla="*/ 86459 h 225762"/>
                <a:gd name="connsiteX18" fmla="*/ 281657 w 630230"/>
                <a:gd name="connsiteY18" fmla="*/ 124654 h 225762"/>
                <a:gd name="connsiteX19" fmla="*/ 246044 w 630230"/>
                <a:gd name="connsiteY19" fmla="*/ 150154 h 225762"/>
                <a:gd name="connsiteX20" fmla="*/ 157256 w 630230"/>
                <a:gd name="connsiteY20" fmla="*/ 177967 h 225762"/>
                <a:gd name="connsiteX21" fmla="*/ 77642 w 630230"/>
                <a:gd name="connsiteY21" fmla="*/ 120181 h 225762"/>
                <a:gd name="connsiteX22" fmla="*/ 37950 w 630230"/>
                <a:gd name="connsiteY22" fmla="*/ 12962 h 225762"/>
                <a:gd name="connsiteX23" fmla="*/ 16778 w 630230"/>
                <a:gd name="connsiteY23" fmla="*/ -3371 h 22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0230" h="225762">
                  <a:moveTo>
                    <a:pt x="16778" y="-3371"/>
                  </a:moveTo>
                  <a:cubicBezTo>
                    <a:pt x="14921" y="-3371"/>
                    <a:pt x="13043" y="-3130"/>
                    <a:pt x="11172" y="-2639"/>
                  </a:cubicBezTo>
                  <a:cubicBezTo>
                    <a:pt x="-535" y="453"/>
                    <a:pt x="-7521" y="12444"/>
                    <a:pt x="-4429" y="24145"/>
                  </a:cubicBezTo>
                  <a:cubicBezTo>
                    <a:pt x="5691" y="62464"/>
                    <a:pt x="17157" y="105891"/>
                    <a:pt x="40421" y="143313"/>
                  </a:cubicBezTo>
                  <a:cubicBezTo>
                    <a:pt x="68013" y="187728"/>
                    <a:pt x="108672" y="216217"/>
                    <a:pt x="151961" y="221477"/>
                  </a:cubicBezTo>
                  <a:cubicBezTo>
                    <a:pt x="188320" y="225902"/>
                    <a:pt x="228026" y="214249"/>
                    <a:pt x="269998" y="186865"/>
                  </a:cubicBezTo>
                  <a:cubicBezTo>
                    <a:pt x="283196" y="178250"/>
                    <a:pt x="295767" y="168841"/>
                    <a:pt x="307923" y="159749"/>
                  </a:cubicBezTo>
                  <a:cubicBezTo>
                    <a:pt x="325209" y="146813"/>
                    <a:pt x="341528" y="134594"/>
                    <a:pt x="359199" y="124744"/>
                  </a:cubicBezTo>
                  <a:cubicBezTo>
                    <a:pt x="386343" y="109612"/>
                    <a:pt x="427161" y="98878"/>
                    <a:pt x="452909" y="118386"/>
                  </a:cubicBezTo>
                  <a:cubicBezTo>
                    <a:pt x="460779" y="124336"/>
                    <a:pt x="467571" y="133338"/>
                    <a:pt x="474758" y="142857"/>
                  </a:cubicBezTo>
                  <a:cubicBezTo>
                    <a:pt x="485209" y="156705"/>
                    <a:pt x="497055" y="172396"/>
                    <a:pt x="515272" y="182253"/>
                  </a:cubicBezTo>
                  <a:cubicBezTo>
                    <a:pt x="541828" y="196619"/>
                    <a:pt x="576316" y="195259"/>
                    <a:pt x="612412" y="178401"/>
                  </a:cubicBezTo>
                  <a:cubicBezTo>
                    <a:pt x="623388" y="173286"/>
                    <a:pt x="628131" y="160239"/>
                    <a:pt x="623002" y="149270"/>
                  </a:cubicBezTo>
                  <a:cubicBezTo>
                    <a:pt x="617887" y="138308"/>
                    <a:pt x="604854" y="133552"/>
                    <a:pt x="593877" y="138688"/>
                  </a:cubicBezTo>
                  <a:cubicBezTo>
                    <a:pt x="583060" y="143727"/>
                    <a:pt x="555786" y="154330"/>
                    <a:pt x="536126" y="143706"/>
                  </a:cubicBezTo>
                  <a:cubicBezTo>
                    <a:pt x="526296" y="138384"/>
                    <a:pt x="518254" y="127733"/>
                    <a:pt x="509742" y="116453"/>
                  </a:cubicBezTo>
                  <a:cubicBezTo>
                    <a:pt x="501472" y="105491"/>
                    <a:pt x="492098" y="93079"/>
                    <a:pt x="479376" y="83442"/>
                  </a:cubicBezTo>
                  <a:cubicBezTo>
                    <a:pt x="436839" y="51225"/>
                    <a:pt x="378390" y="63872"/>
                    <a:pt x="337862" y="86459"/>
                  </a:cubicBezTo>
                  <a:cubicBezTo>
                    <a:pt x="317622" y="97739"/>
                    <a:pt x="299336" y="111421"/>
                    <a:pt x="281657" y="124654"/>
                  </a:cubicBezTo>
                  <a:cubicBezTo>
                    <a:pt x="269521" y="133738"/>
                    <a:pt x="258062" y="142312"/>
                    <a:pt x="246044" y="150154"/>
                  </a:cubicBezTo>
                  <a:cubicBezTo>
                    <a:pt x="212943" y="171754"/>
                    <a:pt x="183046" y="181121"/>
                    <a:pt x="157256" y="177967"/>
                  </a:cubicBezTo>
                  <a:cubicBezTo>
                    <a:pt x="127655" y="174363"/>
                    <a:pt x="97896" y="152763"/>
                    <a:pt x="77642" y="120181"/>
                  </a:cubicBezTo>
                  <a:cubicBezTo>
                    <a:pt x="57851" y="88337"/>
                    <a:pt x="47731" y="50017"/>
                    <a:pt x="37950" y="12962"/>
                  </a:cubicBezTo>
                  <a:cubicBezTo>
                    <a:pt x="35354" y="3125"/>
                    <a:pt x="26483" y="-3371"/>
                    <a:pt x="16778" y="-3371"/>
                  </a:cubicBezTo>
                </a:path>
              </a:pathLst>
            </a:custGeom>
            <a:solidFill>
              <a:srgbClr val="496FBE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5F94A445-389D-24EC-B666-9C72C38078F6}"/>
                </a:ext>
              </a:extLst>
            </p:cNvPr>
            <p:cNvSpPr/>
            <p:nvPr/>
          </p:nvSpPr>
          <p:spPr>
            <a:xfrm flipV="1">
              <a:off x="4404212" y="3297455"/>
              <a:ext cx="650935" cy="246475"/>
            </a:xfrm>
            <a:custGeom>
              <a:avLst/>
              <a:gdLst>
                <a:gd name="connsiteX0" fmla="*/ 27132 w 650935"/>
                <a:gd name="connsiteY0" fmla="*/ 6984 h 246475"/>
                <a:gd name="connsiteX1" fmla="*/ 27132 w 650935"/>
                <a:gd name="connsiteY1" fmla="*/ 17338 h 246475"/>
                <a:gd name="connsiteX2" fmla="*/ 24177 w 650935"/>
                <a:gd name="connsiteY2" fmla="*/ 17725 h 246475"/>
                <a:gd name="connsiteX3" fmla="*/ 15548 w 650935"/>
                <a:gd name="connsiteY3" fmla="*/ 28887 h 246475"/>
                <a:gd name="connsiteX4" fmla="*/ 15935 w 650935"/>
                <a:gd name="connsiteY4" fmla="*/ 31848 h 246475"/>
                <a:gd name="connsiteX5" fmla="*/ 59569 w 650935"/>
                <a:gd name="connsiteY5" fmla="*/ 148207 h 246475"/>
                <a:gd name="connsiteX6" fmla="*/ 163565 w 650935"/>
                <a:gd name="connsiteY6" fmla="*/ 221553 h 246475"/>
                <a:gd name="connsiteX7" fmla="*/ 177530 w 650935"/>
                <a:gd name="connsiteY7" fmla="*/ 222395 h 246475"/>
                <a:gd name="connsiteX8" fmla="*/ 274691 w 650935"/>
                <a:gd name="connsiteY8" fmla="*/ 188542 h 246475"/>
                <a:gd name="connsiteX9" fmla="*/ 312071 w 650935"/>
                <a:gd name="connsiteY9" fmla="*/ 161813 h 246475"/>
                <a:gd name="connsiteX10" fmla="*/ 364507 w 650935"/>
                <a:gd name="connsiteY10" fmla="*/ 126055 h 246475"/>
                <a:gd name="connsiteX11" fmla="*/ 428340 w 650935"/>
                <a:gd name="connsiteY11" fmla="*/ 107831 h 246475"/>
                <a:gd name="connsiteX12" fmla="*/ 469511 w 650935"/>
                <a:gd name="connsiteY12" fmla="*/ 120484 h 246475"/>
                <a:gd name="connsiteX13" fmla="*/ 493375 w 650935"/>
                <a:gd name="connsiteY13" fmla="*/ 146972 h 246475"/>
                <a:gd name="connsiteX14" fmla="*/ 530555 w 650935"/>
                <a:gd name="connsiteY14" fmla="*/ 183503 h 246475"/>
                <a:gd name="connsiteX15" fmla="*/ 566527 w 650935"/>
                <a:gd name="connsiteY15" fmla="*/ 192118 h 246475"/>
                <a:gd name="connsiteX16" fmla="*/ 618383 w 650935"/>
                <a:gd name="connsiteY16" fmla="*/ 179375 h 246475"/>
                <a:gd name="connsiteX17" fmla="*/ 625065 w 650935"/>
                <a:gd name="connsiteY17" fmla="*/ 168889 h 246475"/>
                <a:gd name="connsiteX18" fmla="*/ 623974 w 650935"/>
                <a:gd name="connsiteY18" fmla="*/ 164009 h 246475"/>
                <a:gd name="connsiteX19" fmla="*/ 613489 w 650935"/>
                <a:gd name="connsiteY19" fmla="*/ 157326 h 246475"/>
                <a:gd name="connsiteX20" fmla="*/ 608615 w 650935"/>
                <a:gd name="connsiteY20" fmla="*/ 158417 h 246475"/>
                <a:gd name="connsiteX21" fmla="*/ 566347 w 650935"/>
                <a:gd name="connsiteY21" fmla="*/ 168972 h 246475"/>
                <a:gd name="connsiteX22" fmla="*/ 541558 w 650935"/>
                <a:gd name="connsiteY22" fmla="*/ 163166 h 246475"/>
                <a:gd name="connsiteX23" fmla="*/ 525129 w 650935"/>
                <a:gd name="connsiteY23" fmla="*/ 149629 h 246475"/>
                <a:gd name="connsiteX24" fmla="*/ 511834 w 650935"/>
                <a:gd name="connsiteY24" fmla="*/ 133041 h 246475"/>
                <a:gd name="connsiteX25" fmla="*/ 483476 w 650935"/>
                <a:gd name="connsiteY25" fmla="*/ 102046 h 246475"/>
                <a:gd name="connsiteX26" fmla="*/ 428485 w 650935"/>
                <a:gd name="connsiteY26" fmla="*/ 84699 h 246475"/>
                <a:gd name="connsiteX27" fmla="*/ 353255 w 650935"/>
                <a:gd name="connsiteY27" fmla="*/ 105857 h 246475"/>
                <a:gd name="connsiteX28" fmla="*/ 298217 w 650935"/>
                <a:gd name="connsiteY28" fmla="*/ 143299 h 246475"/>
                <a:gd name="connsiteX29" fmla="*/ 262058 w 650935"/>
                <a:gd name="connsiteY29" fmla="*/ 169179 h 246475"/>
                <a:gd name="connsiteX30" fmla="*/ 177571 w 650935"/>
                <a:gd name="connsiteY30" fmla="*/ 199276 h 246475"/>
                <a:gd name="connsiteX31" fmla="*/ 166347 w 650935"/>
                <a:gd name="connsiteY31" fmla="*/ 198600 h 246475"/>
                <a:gd name="connsiteX32" fmla="*/ 118211 w 650935"/>
                <a:gd name="connsiteY32" fmla="*/ 178678 h 246475"/>
                <a:gd name="connsiteX33" fmla="*/ 79202 w 650935"/>
                <a:gd name="connsiteY33" fmla="*/ 136003 h 246475"/>
                <a:gd name="connsiteX34" fmla="*/ 38294 w 650935"/>
                <a:gd name="connsiteY34" fmla="*/ 25953 h 246475"/>
                <a:gd name="connsiteX35" fmla="*/ 27132 w 650935"/>
                <a:gd name="connsiteY35" fmla="*/ 17338 h 246475"/>
                <a:gd name="connsiteX36" fmla="*/ 27132 w 650935"/>
                <a:gd name="connsiteY36" fmla="*/ 6984 h 246475"/>
                <a:gd name="connsiteX37" fmla="*/ 27132 w 650935"/>
                <a:gd name="connsiteY37" fmla="*/ -3371 h 246475"/>
                <a:gd name="connsiteX38" fmla="*/ 58320 w 650935"/>
                <a:gd name="connsiteY38" fmla="*/ 20672 h 246475"/>
                <a:gd name="connsiteX39" fmla="*/ 96791 w 650935"/>
                <a:gd name="connsiteY39" fmla="*/ 125068 h 246475"/>
                <a:gd name="connsiteX40" fmla="*/ 130382 w 650935"/>
                <a:gd name="connsiteY40" fmla="*/ 161917 h 246475"/>
                <a:gd name="connsiteX41" fmla="*/ 168859 w 650935"/>
                <a:gd name="connsiteY41" fmla="*/ 178042 h 246475"/>
                <a:gd name="connsiteX42" fmla="*/ 177571 w 650935"/>
                <a:gd name="connsiteY42" fmla="*/ 178567 h 246475"/>
                <a:gd name="connsiteX43" fmla="*/ 250737 w 650935"/>
                <a:gd name="connsiteY43" fmla="*/ 151838 h 246475"/>
                <a:gd name="connsiteX44" fmla="*/ 285805 w 650935"/>
                <a:gd name="connsiteY44" fmla="*/ 126718 h 246475"/>
                <a:gd name="connsiteX45" fmla="*/ 343170 w 650935"/>
                <a:gd name="connsiteY45" fmla="*/ 87770 h 246475"/>
                <a:gd name="connsiteX46" fmla="*/ 428485 w 650935"/>
                <a:gd name="connsiteY46" fmla="*/ 63989 h 246475"/>
                <a:gd name="connsiteX47" fmla="*/ 495977 w 650935"/>
                <a:gd name="connsiteY47" fmla="*/ 85541 h 246475"/>
                <a:gd name="connsiteX48" fmla="*/ 528360 w 650935"/>
                <a:gd name="connsiteY48" fmla="*/ 120567 h 246475"/>
                <a:gd name="connsiteX49" fmla="*/ 540454 w 650935"/>
                <a:gd name="connsiteY49" fmla="*/ 135706 h 246475"/>
                <a:gd name="connsiteX50" fmla="*/ 551409 w 650935"/>
                <a:gd name="connsiteY50" fmla="*/ 144949 h 246475"/>
                <a:gd name="connsiteX51" fmla="*/ 566347 w 650935"/>
                <a:gd name="connsiteY51" fmla="*/ 148263 h 246475"/>
                <a:gd name="connsiteX52" fmla="*/ 599848 w 650935"/>
                <a:gd name="connsiteY52" fmla="*/ 139654 h 246475"/>
                <a:gd name="connsiteX53" fmla="*/ 613489 w 650935"/>
                <a:gd name="connsiteY53" fmla="*/ 136617 h 246475"/>
                <a:gd name="connsiteX54" fmla="*/ 642744 w 650935"/>
                <a:gd name="connsiteY54" fmla="*/ 155248 h 246475"/>
                <a:gd name="connsiteX55" fmla="*/ 645774 w 650935"/>
                <a:gd name="connsiteY55" fmla="*/ 168889 h 246475"/>
                <a:gd name="connsiteX56" fmla="*/ 627143 w 650935"/>
                <a:gd name="connsiteY56" fmla="*/ 198137 h 246475"/>
                <a:gd name="connsiteX57" fmla="*/ 566527 w 650935"/>
                <a:gd name="connsiteY57" fmla="*/ 212827 h 246475"/>
                <a:gd name="connsiteX58" fmla="*/ 520697 w 650935"/>
                <a:gd name="connsiteY58" fmla="*/ 201713 h 246475"/>
                <a:gd name="connsiteX59" fmla="*/ 476841 w 650935"/>
                <a:gd name="connsiteY59" fmla="*/ 159446 h 246475"/>
                <a:gd name="connsiteX60" fmla="*/ 457016 w 650935"/>
                <a:gd name="connsiteY60" fmla="*/ 136997 h 246475"/>
                <a:gd name="connsiteX61" fmla="*/ 428340 w 650935"/>
                <a:gd name="connsiteY61" fmla="*/ 128540 h 246475"/>
                <a:gd name="connsiteX62" fmla="*/ 374593 w 650935"/>
                <a:gd name="connsiteY62" fmla="*/ 144148 h 246475"/>
                <a:gd name="connsiteX63" fmla="*/ 324483 w 650935"/>
                <a:gd name="connsiteY63" fmla="*/ 178395 h 246475"/>
                <a:gd name="connsiteX64" fmla="*/ 286005 w 650935"/>
                <a:gd name="connsiteY64" fmla="*/ 205890 h 246475"/>
                <a:gd name="connsiteX65" fmla="*/ 177530 w 650935"/>
                <a:gd name="connsiteY65" fmla="*/ 243104 h 246475"/>
                <a:gd name="connsiteX66" fmla="*/ 161066 w 650935"/>
                <a:gd name="connsiteY66" fmla="*/ 242110 h 246475"/>
                <a:gd name="connsiteX67" fmla="*/ 41980 w 650935"/>
                <a:gd name="connsiteY67" fmla="*/ 159135 h 246475"/>
                <a:gd name="connsiteX68" fmla="*/ -4084 w 650935"/>
                <a:gd name="connsiteY68" fmla="*/ 37143 h 246475"/>
                <a:gd name="connsiteX69" fmla="*/ -5161 w 650935"/>
                <a:gd name="connsiteY69" fmla="*/ 28887 h 246475"/>
                <a:gd name="connsiteX70" fmla="*/ 18883 w 650935"/>
                <a:gd name="connsiteY70" fmla="*/ -2294 h 246475"/>
                <a:gd name="connsiteX71" fmla="*/ 27132 w 650935"/>
                <a:gd name="connsiteY71" fmla="*/ -3371 h 246475"/>
                <a:gd name="connsiteX72" fmla="*/ 27132 w 650935"/>
                <a:gd name="connsiteY72" fmla="*/ 6984 h 24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50935" h="246475">
                  <a:moveTo>
                    <a:pt x="27132" y="6984"/>
                  </a:moveTo>
                  <a:lnTo>
                    <a:pt x="27132" y="17338"/>
                  </a:lnTo>
                  <a:cubicBezTo>
                    <a:pt x="26172" y="17338"/>
                    <a:pt x="25178" y="17462"/>
                    <a:pt x="24177" y="17725"/>
                  </a:cubicBezTo>
                  <a:cubicBezTo>
                    <a:pt x="18979" y="19078"/>
                    <a:pt x="15555" y="23799"/>
                    <a:pt x="15548" y="28887"/>
                  </a:cubicBezTo>
                  <a:cubicBezTo>
                    <a:pt x="15548" y="29860"/>
                    <a:pt x="15673" y="30847"/>
                    <a:pt x="15935" y="31848"/>
                  </a:cubicBezTo>
                  <a:cubicBezTo>
                    <a:pt x="26020" y="70168"/>
                    <a:pt x="37369" y="112553"/>
                    <a:pt x="59569" y="148207"/>
                  </a:cubicBezTo>
                  <a:cubicBezTo>
                    <a:pt x="85843" y="190482"/>
                    <a:pt x="124031" y="216783"/>
                    <a:pt x="163565" y="221553"/>
                  </a:cubicBezTo>
                  <a:cubicBezTo>
                    <a:pt x="168155" y="222112"/>
                    <a:pt x="172808" y="222395"/>
                    <a:pt x="177530" y="222395"/>
                  </a:cubicBezTo>
                  <a:cubicBezTo>
                    <a:pt x="207040" y="222409"/>
                    <a:pt x="239658" y="211412"/>
                    <a:pt x="274691" y="188542"/>
                  </a:cubicBezTo>
                  <a:cubicBezTo>
                    <a:pt x="287524" y="180176"/>
                    <a:pt x="299922" y="170905"/>
                    <a:pt x="312071" y="161813"/>
                  </a:cubicBezTo>
                  <a:cubicBezTo>
                    <a:pt x="329357" y="148884"/>
                    <a:pt x="346028" y="136368"/>
                    <a:pt x="364507" y="126055"/>
                  </a:cubicBezTo>
                  <a:cubicBezTo>
                    <a:pt x="382428" y="116129"/>
                    <a:pt x="405436" y="107900"/>
                    <a:pt x="428340" y="107831"/>
                  </a:cubicBezTo>
                  <a:cubicBezTo>
                    <a:pt x="442699" y="107817"/>
                    <a:pt x="457327" y="111255"/>
                    <a:pt x="469511" y="120484"/>
                  </a:cubicBezTo>
                  <a:cubicBezTo>
                    <a:pt x="479064" y="127781"/>
                    <a:pt x="486154" y="137473"/>
                    <a:pt x="493375" y="146972"/>
                  </a:cubicBezTo>
                  <a:cubicBezTo>
                    <a:pt x="503805" y="160875"/>
                    <a:pt x="514774" y="175012"/>
                    <a:pt x="530555" y="183503"/>
                  </a:cubicBezTo>
                  <a:cubicBezTo>
                    <a:pt x="541096" y="189198"/>
                    <a:pt x="553142" y="192111"/>
                    <a:pt x="566527" y="192118"/>
                  </a:cubicBezTo>
                  <a:cubicBezTo>
                    <a:pt x="582328" y="192125"/>
                    <a:pt x="599958" y="187983"/>
                    <a:pt x="618383" y="179375"/>
                  </a:cubicBezTo>
                  <a:cubicBezTo>
                    <a:pt x="622608" y="177414"/>
                    <a:pt x="625051" y="173252"/>
                    <a:pt x="625065" y="168889"/>
                  </a:cubicBezTo>
                  <a:cubicBezTo>
                    <a:pt x="625065" y="167253"/>
                    <a:pt x="624727" y="165617"/>
                    <a:pt x="623974" y="164009"/>
                  </a:cubicBezTo>
                  <a:cubicBezTo>
                    <a:pt x="622021" y="159791"/>
                    <a:pt x="617851" y="157340"/>
                    <a:pt x="613489" y="157326"/>
                  </a:cubicBezTo>
                  <a:cubicBezTo>
                    <a:pt x="611860" y="157333"/>
                    <a:pt x="610223" y="157671"/>
                    <a:pt x="608615" y="158417"/>
                  </a:cubicBezTo>
                  <a:cubicBezTo>
                    <a:pt x="600421" y="162172"/>
                    <a:pt x="584275" y="168882"/>
                    <a:pt x="566347" y="168972"/>
                  </a:cubicBezTo>
                  <a:cubicBezTo>
                    <a:pt x="558243" y="168972"/>
                    <a:pt x="549600" y="167508"/>
                    <a:pt x="541558" y="163166"/>
                  </a:cubicBezTo>
                  <a:cubicBezTo>
                    <a:pt x="535125" y="159673"/>
                    <a:pt x="529885" y="154848"/>
                    <a:pt x="525129" y="149629"/>
                  </a:cubicBezTo>
                  <a:cubicBezTo>
                    <a:pt x="520380" y="144390"/>
                    <a:pt x="516093" y="138681"/>
                    <a:pt x="511834" y="133041"/>
                  </a:cubicBezTo>
                  <a:cubicBezTo>
                    <a:pt x="503584" y="122079"/>
                    <a:pt x="494741" y="110558"/>
                    <a:pt x="483476" y="102046"/>
                  </a:cubicBezTo>
                  <a:cubicBezTo>
                    <a:pt x="467170" y="89724"/>
                    <a:pt x="448318" y="84726"/>
                    <a:pt x="428485" y="84699"/>
                  </a:cubicBezTo>
                  <a:cubicBezTo>
                    <a:pt x="402433" y="84657"/>
                    <a:pt x="375007" y="93693"/>
                    <a:pt x="353255" y="105857"/>
                  </a:cubicBezTo>
                  <a:cubicBezTo>
                    <a:pt x="333809" y="116695"/>
                    <a:pt x="315889" y="130066"/>
                    <a:pt x="298217" y="143299"/>
                  </a:cubicBezTo>
                  <a:cubicBezTo>
                    <a:pt x="286081" y="152377"/>
                    <a:pt x="274449" y="161095"/>
                    <a:pt x="262058" y="169179"/>
                  </a:cubicBezTo>
                  <a:cubicBezTo>
                    <a:pt x="232071" y="188722"/>
                    <a:pt x="203865" y="199235"/>
                    <a:pt x="177571" y="199276"/>
                  </a:cubicBezTo>
                  <a:cubicBezTo>
                    <a:pt x="173782" y="199276"/>
                    <a:pt x="170033" y="199049"/>
                    <a:pt x="166347" y="198600"/>
                  </a:cubicBezTo>
                  <a:cubicBezTo>
                    <a:pt x="149489" y="196543"/>
                    <a:pt x="133074" y="189460"/>
                    <a:pt x="118211" y="178678"/>
                  </a:cubicBezTo>
                  <a:cubicBezTo>
                    <a:pt x="103349" y="167881"/>
                    <a:pt x="89991" y="153350"/>
                    <a:pt x="79202" y="136003"/>
                  </a:cubicBezTo>
                  <a:cubicBezTo>
                    <a:pt x="58313" y="102302"/>
                    <a:pt x="48110" y="63002"/>
                    <a:pt x="38294" y="25953"/>
                  </a:cubicBezTo>
                  <a:cubicBezTo>
                    <a:pt x="36948" y="20762"/>
                    <a:pt x="32219" y="17345"/>
                    <a:pt x="27132" y="17338"/>
                  </a:cubicBezTo>
                  <a:lnTo>
                    <a:pt x="27132" y="6984"/>
                  </a:lnTo>
                  <a:lnTo>
                    <a:pt x="27132" y="-3371"/>
                  </a:lnTo>
                  <a:cubicBezTo>
                    <a:pt x="41456" y="-3378"/>
                    <a:pt x="54475" y="6197"/>
                    <a:pt x="58320" y="20672"/>
                  </a:cubicBezTo>
                  <a:cubicBezTo>
                    <a:pt x="68060" y="57735"/>
                    <a:pt x="78097" y="95081"/>
                    <a:pt x="96791" y="125068"/>
                  </a:cubicBezTo>
                  <a:cubicBezTo>
                    <a:pt x="106255" y="140303"/>
                    <a:pt x="117901" y="152867"/>
                    <a:pt x="130382" y="161917"/>
                  </a:cubicBezTo>
                  <a:cubicBezTo>
                    <a:pt x="142862" y="170981"/>
                    <a:pt x="156123" y="176503"/>
                    <a:pt x="168859" y="178042"/>
                  </a:cubicBezTo>
                  <a:cubicBezTo>
                    <a:pt x="171690" y="178388"/>
                    <a:pt x="174589" y="178567"/>
                    <a:pt x="177571" y="178567"/>
                  </a:cubicBezTo>
                  <a:cubicBezTo>
                    <a:pt x="198136" y="178609"/>
                    <a:pt x="222876" y="170042"/>
                    <a:pt x="250737" y="151838"/>
                  </a:cubicBezTo>
                  <a:cubicBezTo>
                    <a:pt x="262390" y="144238"/>
                    <a:pt x="273669" y="135802"/>
                    <a:pt x="285805" y="126718"/>
                  </a:cubicBezTo>
                  <a:cubicBezTo>
                    <a:pt x="303491" y="113491"/>
                    <a:pt x="322143" y="99499"/>
                    <a:pt x="343170" y="87770"/>
                  </a:cubicBezTo>
                  <a:cubicBezTo>
                    <a:pt x="367496" y="74247"/>
                    <a:pt x="397732" y="64031"/>
                    <a:pt x="428485" y="63989"/>
                  </a:cubicBezTo>
                  <a:cubicBezTo>
                    <a:pt x="451783" y="63962"/>
                    <a:pt x="475571" y="70064"/>
                    <a:pt x="495977" y="85541"/>
                  </a:cubicBezTo>
                  <a:cubicBezTo>
                    <a:pt x="510156" y="96303"/>
                    <a:pt x="520069" y="109619"/>
                    <a:pt x="528360" y="120567"/>
                  </a:cubicBezTo>
                  <a:cubicBezTo>
                    <a:pt x="532612" y="126207"/>
                    <a:pt x="536602" y="131467"/>
                    <a:pt x="540454" y="135706"/>
                  </a:cubicBezTo>
                  <a:cubicBezTo>
                    <a:pt x="544306" y="139958"/>
                    <a:pt x="548006" y="143127"/>
                    <a:pt x="551409" y="144949"/>
                  </a:cubicBezTo>
                  <a:cubicBezTo>
                    <a:pt x="555613" y="147227"/>
                    <a:pt x="560701" y="148263"/>
                    <a:pt x="566347" y="148263"/>
                  </a:cubicBezTo>
                  <a:cubicBezTo>
                    <a:pt x="578801" y="148352"/>
                    <a:pt x="593145" y="142857"/>
                    <a:pt x="599848" y="139654"/>
                  </a:cubicBezTo>
                  <a:cubicBezTo>
                    <a:pt x="604231" y="137604"/>
                    <a:pt x="608912" y="136617"/>
                    <a:pt x="613489" y="136617"/>
                  </a:cubicBezTo>
                  <a:cubicBezTo>
                    <a:pt x="625631" y="136603"/>
                    <a:pt x="637263" y="143527"/>
                    <a:pt x="642744" y="155248"/>
                  </a:cubicBezTo>
                  <a:cubicBezTo>
                    <a:pt x="644794" y="159632"/>
                    <a:pt x="645782" y="164312"/>
                    <a:pt x="645774" y="168889"/>
                  </a:cubicBezTo>
                  <a:cubicBezTo>
                    <a:pt x="645795" y="181025"/>
                    <a:pt x="638871" y="192663"/>
                    <a:pt x="627143" y="198137"/>
                  </a:cubicBezTo>
                  <a:cubicBezTo>
                    <a:pt x="606461" y="207795"/>
                    <a:pt x="585938" y="212820"/>
                    <a:pt x="566527" y="212827"/>
                  </a:cubicBezTo>
                  <a:cubicBezTo>
                    <a:pt x="550118" y="212834"/>
                    <a:pt x="534496" y="209189"/>
                    <a:pt x="520697" y="201713"/>
                  </a:cubicBezTo>
                  <a:cubicBezTo>
                    <a:pt x="500050" y="190496"/>
                    <a:pt x="487314" y="173252"/>
                    <a:pt x="476841" y="159446"/>
                  </a:cubicBezTo>
                  <a:cubicBezTo>
                    <a:pt x="469697" y="149905"/>
                    <a:pt x="463208" y="141608"/>
                    <a:pt x="457016" y="136997"/>
                  </a:cubicBezTo>
                  <a:cubicBezTo>
                    <a:pt x="449305" y="131157"/>
                    <a:pt x="439551" y="128554"/>
                    <a:pt x="428340" y="128540"/>
                  </a:cubicBezTo>
                  <a:cubicBezTo>
                    <a:pt x="410606" y="128464"/>
                    <a:pt x="389994" y="135499"/>
                    <a:pt x="374593" y="144148"/>
                  </a:cubicBezTo>
                  <a:cubicBezTo>
                    <a:pt x="357736" y="153530"/>
                    <a:pt x="341768" y="165444"/>
                    <a:pt x="324483" y="178395"/>
                  </a:cubicBezTo>
                  <a:cubicBezTo>
                    <a:pt x="312320" y="187486"/>
                    <a:pt x="299577" y="197033"/>
                    <a:pt x="286005" y="205890"/>
                  </a:cubicBezTo>
                  <a:cubicBezTo>
                    <a:pt x="248666" y="230258"/>
                    <a:pt x="212266" y="243090"/>
                    <a:pt x="177530" y="243104"/>
                  </a:cubicBezTo>
                  <a:cubicBezTo>
                    <a:pt x="171987" y="243104"/>
                    <a:pt x="166499" y="242773"/>
                    <a:pt x="161066" y="242110"/>
                  </a:cubicBezTo>
                  <a:cubicBezTo>
                    <a:pt x="114021" y="236360"/>
                    <a:pt x="70890" y="205676"/>
                    <a:pt x="41980" y="159135"/>
                  </a:cubicBezTo>
                  <a:cubicBezTo>
                    <a:pt x="17654" y="119932"/>
                    <a:pt x="6063" y="75462"/>
                    <a:pt x="-4084" y="37143"/>
                  </a:cubicBezTo>
                  <a:cubicBezTo>
                    <a:pt x="-4809" y="34403"/>
                    <a:pt x="-5161" y="31621"/>
                    <a:pt x="-5161" y="28887"/>
                  </a:cubicBezTo>
                  <a:cubicBezTo>
                    <a:pt x="-5161" y="14563"/>
                    <a:pt x="4414" y="1544"/>
                    <a:pt x="18883" y="-2294"/>
                  </a:cubicBezTo>
                  <a:cubicBezTo>
                    <a:pt x="21609" y="-3019"/>
                    <a:pt x="24384" y="-3371"/>
                    <a:pt x="27132" y="-3371"/>
                  </a:cubicBezTo>
                  <a:lnTo>
                    <a:pt x="27132" y="698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A7D66952-DDF9-8CEA-427D-02CF8EF94D01}"/>
                </a:ext>
              </a:extLst>
            </p:cNvPr>
            <p:cNvSpPr/>
            <p:nvPr/>
          </p:nvSpPr>
          <p:spPr>
            <a:xfrm flipV="1">
              <a:off x="3513290" y="3698843"/>
              <a:ext cx="431161" cy="55052"/>
            </a:xfrm>
            <a:custGeom>
              <a:avLst/>
              <a:gdLst>
                <a:gd name="connsiteX0" fmla="*/ 427257 w 431161"/>
                <a:gd name="connsiteY0" fmla="*/ 40627 h 55052"/>
                <a:gd name="connsiteX1" fmla="*/ 427257 w 431161"/>
                <a:gd name="connsiteY1" fmla="*/ 8604 h 55052"/>
                <a:gd name="connsiteX2" fmla="*/ 418048 w 431161"/>
                <a:gd name="connsiteY2" fmla="*/ -2869 h 55052"/>
                <a:gd name="connsiteX3" fmla="*/ 5297 w 431161"/>
                <a:gd name="connsiteY3" fmla="*/ -2869 h 55052"/>
                <a:gd name="connsiteX4" fmla="*/ -3905 w 431161"/>
                <a:gd name="connsiteY4" fmla="*/ 8604 h 55052"/>
                <a:gd name="connsiteX5" fmla="*/ -3905 w 431161"/>
                <a:gd name="connsiteY5" fmla="*/ 40627 h 55052"/>
                <a:gd name="connsiteX6" fmla="*/ 5297 w 431161"/>
                <a:gd name="connsiteY6" fmla="*/ 52183 h 55052"/>
                <a:gd name="connsiteX7" fmla="*/ 418048 w 431161"/>
                <a:gd name="connsiteY7" fmla="*/ 52183 h 55052"/>
                <a:gd name="connsiteX8" fmla="*/ 427257 w 431161"/>
                <a:gd name="connsiteY8" fmla="*/ 40627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1161" h="55052">
                  <a:moveTo>
                    <a:pt x="427257" y="40627"/>
                  </a:moveTo>
                  <a:lnTo>
                    <a:pt x="427257" y="8604"/>
                  </a:lnTo>
                  <a:cubicBezTo>
                    <a:pt x="427257" y="2274"/>
                    <a:pt x="423163" y="-2869"/>
                    <a:pt x="418048" y="-2869"/>
                  </a:cubicBezTo>
                  <a:lnTo>
                    <a:pt x="5297" y="-2869"/>
                  </a:lnTo>
                  <a:cubicBezTo>
                    <a:pt x="258" y="-2869"/>
                    <a:pt x="-3905" y="2274"/>
                    <a:pt x="-3905" y="8604"/>
                  </a:cubicBezTo>
                  <a:lnTo>
                    <a:pt x="-3905" y="40627"/>
                  </a:lnTo>
                  <a:cubicBezTo>
                    <a:pt x="-3905" y="46957"/>
                    <a:pt x="258" y="52183"/>
                    <a:pt x="5297" y="52183"/>
                  </a:cubicBezTo>
                  <a:lnTo>
                    <a:pt x="418048" y="52183"/>
                  </a:lnTo>
                  <a:cubicBezTo>
                    <a:pt x="423163" y="52183"/>
                    <a:pt x="427257" y="46957"/>
                    <a:pt x="427257" y="40627"/>
                  </a:cubicBezTo>
                </a:path>
              </a:pathLst>
            </a:custGeom>
            <a:solidFill>
              <a:srgbClr val="496FBE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642FBFC8-0A1B-54F7-FA05-9DC13E3ED589}"/>
                </a:ext>
              </a:extLst>
            </p:cNvPr>
            <p:cNvSpPr/>
            <p:nvPr/>
          </p:nvSpPr>
          <p:spPr>
            <a:xfrm flipV="1">
              <a:off x="3502935" y="3688489"/>
              <a:ext cx="451870" cy="75761"/>
            </a:xfrm>
            <a:custGeom>
              <a:avLst/>
              <a:gdLst>
                <a:gd name="connsiteX0" fmla="*/ 437611 w 451870"/>
                <a:gd name="connsiteY0" fmla="*/ 50982 h 75761"/>
                <a:gd name="connsiteX1" fmla="*/ 427257 w 451870"/>
                <a:gd name="connsiteY1" fmla="*/ 50982 h 75761"/>
                <a:gd name="connsiteX2" fmla="*/ 427257 w 451870"/>
                <a:gd name="connsiteY2" fmla="*/ 18959 h 75761"/>
                <a:gd name="connsiteX3" fmla="*/ 426842 w 451870"/>
                <a:gd name="connsiteY3" fmla="*/ 17322 h 75761"/>
                <a:gd name="connsiteX4" fmla="*/ 427118 w 451870"/>
                <a:gd name="connsiteY4" fmla="*/ 17101 h 75761"/>
                <a:gd name="connsiteX5" fmla="*/ 426891 w 451870"/>
                <a:gd name="connsiteY5" fmla="*/ 17364 h 75761"/>
                <a:gd name="connsiteX6" fmla="*/ 426842 w 451870"/>
                <a:gd name="connsiteY6" fmla="*/ 17322 h 75761"/>
                <a:gd name="connsiteX7" fmla="*/ 427118 w 451870"/>
                <a:gd name="connsiteY7" fmla="*/ 17101 h 75761"/>
                <a:gd name="connsiteX8" fmla="*/ 426891 w 451870"/>
                <a:gd name="connsiteY8" fmla="*/ 17364 h 75761"/>
                <a:gd name="connsiteX9" fmla="*/ 428403 w 451870"/>
                <a:gd name="connsiteY9" fmla="*/ 15576 h 75761"/>
                <a:gd name="connsiteX10" fmla="*/ 428403 w 451870"/>
                <a:gd name="connsiteY10" fmla="*/ 17840 h 75761"/>
                <a:gd name="connsiteX11" fmla="*/ 426891 w 451870"/>
                <a:gd name="connsiteY11" fmla="*/ 17364 h 75761"/>
                <a:gd name="connsiteX12" fmla="*/ 428403 w 451870"/>
                <a:gd name="connsiteY12" fmla="*/ 15576 h 75761"/>
                <a:gd name="connsiteX13" fmla="*/ 428403 w 451870"/>
                <a:gd name="connsiteY13" fmla="*/ 17840 h 75761"/>
                <a:gd name="connsiteX14" fmla="*/ 15652 w 451870"/>
                <a:gd name="connsiteY14" fmla="*/ 17840 h 75761"/>
                <a:gd name="connsiteX15" fmla="*/ 15652 w 451870"/>
                <a:gd name="connsiteY15" fmla="*/ 15141 h 75761"/>
                <a:gd name="connsiteX16" fmla="*/ 16922 w 451870"/>
                <a:gd name="connsiteY16" fmla="*/ 17543 h 75761"/>
                <a:gd name="connsiteX17" fmla="*/ 15652 w 451870"/>
                <a:gd name="connsiteY17" fmla="*/ 17840 h 75761"/>
                <a:gd name="connsiteX18" fmla="*/ 15652 w 451870"/>
                <a:gd name="connsiteY18" fmla="*/ 15141 h 75761"/>
                <a:gd name="connsiteX19" fmla="*/ 16922 w 451870"/>
                <a:gd name="connsiteY19" fmla="*/ 17543 h 75761"/>
                <a:gd name="connsiteX20" fmla="*/ 16363 w 451870"/>
                <a:gd name="connsiteY20" fmla="*/ 16487 h 75761"/>
                <a:gd name="connsiteX21" fmla="*/ 17233 w 451870"/>
                <a:gd name="connsiteY21" fmla="*/ 17336 h 75761"/>
                <a:gd name="connsiteX22" fmla="*/ 16922 w 451870"/>
                <a:gd name="connsiteY22" fmla="*/ 17543 h 75761"/>
                <a:gd name="connsiteX23" fmla="*/ 16363 w 451870"/>
                <a:gd name="connsiteY23" fmla="*/ 16487 h 75761"/>
                <a:gd name="connsiteX24" fmla="*/ 17233 w 451870"/>
                <a:gd name="connsiteY24" fmla="*/ 17336 h 75761"/>
                <a:gd name="connsiteX25" fmla="*/ 17171 w 451870"/>
                <a:gd name="connsiteY25" fmla="*/ 17419 h 75761"/>
                <a:gd name="connsiteX26" fmla="*/ 16805 w 451870"/>
                <a:gd name="connsiteY26" fmla="*/ 18959 h 75761"/>
                <a:gd name="connsiteX27" fmla="*/ 16805 w 451870"/>
                <a:gd name="connsiteY27" fmla="*/ 50982 h 75761"/>
                <a:gd name="connsiteX28" fmla="*/ 17260 w 451870"/>
                <a:gd name="connsiteY28" fmla="*/ 52687 h 75761"/>
                <a:gd name="connsiteX29" fmla="*/ 17274 w 451870"/>
                <a:gd name="connsiteY29" fmla="*/ 52701 h 75761"/>
                <a:gd name="connsiteX30" fmla="*/ 16321 w 451870"/>
                <a:gd name="connsiteY30" fmla="*/ 53626 h 75761"/>
                <a:gd name="connsiteX31" fmla="*/ 16867 w 451870"/>
                <a:gd name="connsiteY31" fmla="*/ 52445 h 75761"/>
                <a:gd name="connsiteX32" fmla="*/ 17274 w 451870"/>
                <a:gd name="connsiteY32" fmla="*/ 52701 h 75761"/>
                <a:gd name="connsiteX33" fmla="*/ 16321 w 451870"/>
                <a:gd name="connsiteY33" fmla="*/ 53626 h 75761"/>
                <a:gd name="connsiteX34" fmla="*/ 16867 w 451870"/>
                <a:gd name="connsiteY34" fmla="*/ 52445 h 75761"/>
                <a:gd name="connsiteX35" fmla="*/ 15652 w 451870"/>
                <a:gd name="connsiteY35" fmla="*/ 55055 h 75761"/>
                <a:gd name="connsiteX36" fmla="*/ 15652 w 451870"/>
                <a:gd name="connsiteY36" fmla="*/ 52183 h 75761"/>
                <a:gd name="connsiteX37" fmla="*/ 16867 w 451870"/>
                <a:gd name="connsiteY37" fmla="*/ 52445 h 75761"/>
                <a:gd name="connsiteX38" fmla="*/ 15652 w 451870"/>
                <a:gd name="connsiteY38" fmla="*/ 55055 h 75761"/>
                <a:gd name="connsiteX39" fmla="*/ 15652 w 451870"/>
                <a:gd name="connsiteY39" fmla="*/ 52183 h 75761"/>
                <a:gd name="connsiteX40" fmla="*/ 428403 w 451870"/>
                <a:gd name="connsiteY40" fmla="*/ 52183 h 75761"/>
                <a:gd name="connsiteX41" fmla="*/ 428403 w 451870"/>
                <a:gd name="connsiteY41" fmla="*/ 54896 h 75761"/>
                <a:gd name="connsiteX42" fmla="*/ 427118 w 451870"/>
                <a:gd name="connsiteY42" fmla="*/ 52494 h 75761"/>
                <a:gd name="connsiteX43" fmla="*/ 428403 w 451870"/>
                <a:gd name="connsiteY43" fmla="*/ 52183 h 75761"/>
                <a:gd name="connsiteX44" fmla="*/ 428403 w 451870"/>
                <a:gd name="connsiteY44" fmla="*/ 54896 h 75761"/>
                <a:gd name="connsiteX45" fmla="*/ 427118 w 451870"/>
                <a:gd name="connsiteY45" fmla="*/ 52494 h 75761"/>
                <a:gd name="connsiteX46" fmla="*/ 427699 w 451870"/>
                <a:gd name="connsiteY46" fmla="*/ 53578 h 75761"/>
                <a:gd name="connsiteX47" fmla="*/ 426801 w 451870"/>
                <a:gd name="connsiteY47" fmla="*/ 52715 h 75761"/>
                <a:gd name="connsiteX48" fmla="*/ 427118 w 451870"/>
                <a:gd name="connsiteY48" fmla="*/ 52494 h 75761"/>
                <a:gd name="connsiteX49" fmla="*/ 427699 w 451870"/>
                <a:gd name="connsiteY49" fmla="*/ 53578 h 75761"/>
                <a:gd name="connsiteX50" fmla="*/ 426801 w 451870"/>
                <a:gd name="connsiteY50" fmla="*/ 52715 h 75761"/>
                <a:gd name="connsiteX51" fmla="*/ 426863 w 451870"/>
                <a:gd name="connsiteY51" fmla="*/ 52618 h 75761"/>
                <a:gd name="connsiteX52" fmla="*/ 427257 w 451870"/>
                <a:gd name="connsiteY52" fmla="*/ 50982 h 75761"/>
                <a:gd name="connsiteX53" fmla="*/ 437611 w 451870"/>
                <a:gd name="connsiteY53" fmla="*/ 50982 h 75761"/>
                <a:gd name="connsiteX54" fmla="*/ 447966 w 451870"/>
                <a:gd name="connsiteY54" fmla="*/ 50982 h 75761"/>
                <a:gd name="connsiteX55" fmla="*/ 443044 w 451870"/>
                <a:gd name="connsiteY55" fmla="*/ 65561 h 75761"/>
                <a:gd name="connsiteX56" fmla="*/ 436880 w 451870"/>
                <a:gd name="connsiteY56" fmla="*/ 70759 h 75761"/>
                <a:gd name="connsiteX57" fmla="*/ 428403 w 451870"/>
                <a:gd name="connsiteY57" fmla="*/ 72892 h 75761"/>
                <a:gd name="connsiteX58" fmla="*/ 15652 w 451870"/>
                <a:gd name="connsiteY58" fmla="*/ 72892 h 75761"/>
                <a:gd name="connsiteX59" fmla="*/ 7196 w 451870"/>
                <a:gd name="connsiteY59" fmla="*/ 70753 h 75761"/>
                <a:gd name="connsiteX60" fmla="*/ -1081 w 451870"/>
                <a:gd name="connsiteY60" fmla="*/ 62338 h 75761"/>
                <a:gd name="connsiteX61" fmla="*/ -3905 w 451870"/>
                <a:gd name="connsiteY61" fmla="*/ 50982 h 75761"/>
                <a:gd name="connsiteX62" fmla="*/ -3905 w 451870"/>
                <a:gd name="connsiteY62" fmla="*/ 18959 h 75761"/>
                <a:gd name="connsiteX63" fmla="*/ 1093 w 451870"/>
                <a:gd name="connsiteY63" fmla="*/ 4351 h 75761"/>
                <a:gd name="connsiteX64" fmla="*/ 15652 w 451870"/>
                <a:gd name="connsiteY64" fmla="*/ -2869 h 75761"/>
                <a:gd name="connsiteX65" fmla="*/ 428403 w 451870"/>
                <a:gd name="connsiteY65" fmla="*/ -2869 h 75761"/>
                <a:gd name="connsiteX66" fmla="*/ 443009 w 451870"/>
                <a:gd name="connsiteY66" fmla="*/ 4372 h 75761"/>
                <a:gd name="connsiteX67" fmla="*/ 447966 w 451870"/>
                <a:gd name="connsiteY67" fmla="*/ 18959 h 75761"/>
                <a:gd name="connsiteX68" fmla="*/ 447966 w 451870"/>
                <a:gd name="connsiteY68" fmla="*/ 50982 h 75761"/>
                <a:gd name="connsiteX69" fmla="*/ 437611 w 451870"/>
                <a:gd name="connsiteY69" fmla="*/ 50982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1870" h="75761">
                  <a:moveTo>
                    <a:pt x="437611" y="50982"/>
                  </a:moveTo>
                  <a:lnTo>
                    <a:pt x="427257" y="50982"/>
                  </a:lnTo>
                  <a:lnTo>
                    <a:pt x="427257" y="18959"/>
                  </a:lnTo>
                  <a:cubicBezTo>
                    <a:pt x="427270" y="18020"/>
                    <a:pt x="426911" y="17378"/>
                    <a:pt x="426842" y="17322"/>
                  </a:cubicBezTo>
                  <a:lnTo>
                    <a:pt x="427118" y="17101"/>
                  </a:lnTo>
                  <a:lnTo>
                    <a:pt x="426891" y="17364"/>
                  </a:lnTo>
                  <a:lnTo>
                    <a:pt x="426842" y="17322"/>
                  </a:lnTo>
                  <a:lnTo>
                    <a:pt x="427118" y="17101"/>
                  </a:lnTo>
                  <a:lnTo>
                    <a:pt x="426891" y="17364"/>
                  </a:lnTo>
                  <a:lnTo>
                    <a:pt x="428403" y="15576"/>
                  </a:lnTo>
                  <a:lnTo>
                    <a:pt x="428403" y="17840"/>
                  </a:lnTo>
                  <a:cubicBezTo>
                    <a:pt x="427685" y="17861"/>
                    <a:pt x="427008" y="17502"/>
                    <a:pt x="426891" y="17364"/>
                  </a:cubicBezTo>
                  <a:lnTo>
                    <a:pt x="428403" y="15576"/>
                  </a:lnTo>
                  <a:lnTo>
                    <a:pt x="428403" y="17840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7171" y="17419"/>
                  </a:lnTo>
                  <a:cubicBezTo>
                    <a:pt x="17033" y="17626"/>
                    <a:pt x="16798" y="18206"/>
                    <a:pt x="16805" y="18959"/>
                  </a:cubicBezTo>
                  <a:lnTo>
                    <a:pt x="16805" y="50982"/>
                  </a:lnTo>
                  <a:cubicBezTo>
                    <a:pt x="16784" y="51872"/>
                    <a:pt x="17150" y="52577"/>
                    <a:pt x="17260" y="52687"/>
                  </a:cubicBez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6863" y="52618"/>
                  </a:lnTo>
                  <a:cubicBezTo>
                    <a:pt x="427015" y="52397"/>
                    <a:pt x="427263" y="51762"/>
                    <a:pt x="427257" y="50982"/>
                  </a:cubicBezTo>
                  <a:lnTo>
                    <a:pt x="437611" y="50982"/>
                  </a:lnTo>
                  <a:lnTo>
                    <a:pt x="447966" y="50982"/>
                  </a:lnTo>
                  <a:cubicBezTo>
                    <a:pt x="447945" y="56380"/>
                    <a:pt x="446275" y="61447"/>
                    <a:pt x="443044" y="65561"/>
                  </a:cubicBezTo>
                  <a:cubicBezTo>
                    <a:pt x="441422" y="67612"/>
                    <a:pt x="439371" y="69427"/>
                    <a:pt x="436880" y="70759"/>
                  </a:cubicBezTo>
                  <a:cubicBezTo>
                    <a:pt x="434401" y="72092"/>
                    <a:pt x="431454" y="72899"/>
                    <a:pt x="428403" y="72892"/>
                  </a:cubicBezTo>
                  <a:lnTo>
                    <a:pt x="15652" y="72892"/>
                  </a:lnTo>
                  <a:cubicBezTo>
                    <a:pt x="12594" y="72899"/>
                    <a:pt x="9660" y="72078"/>
                    <a:pt x="7196" y="70753"/>
                  </a:cubicBezTo>
                  <a:cubicBezTo>
                    <a:pt x="3482" y="68744"/>
                    <a:pt x="762" y="65734"/>
                    <a:pt x="-1081" y="62338"/>
                  </a:cubicBezTo>
                  <a:cubicBezTo>
                    <a:pt x="-2918" y="58934"/>
                    <a:pt x="-3905" y="55062"/>
                    <a:pt x="-3905" y="50982"/>
                  </a:cubicBezTo>
                  <a:lnTo>
                    <a:pt x="-3905" y="18959"/>
                  </a:lnTo>
                  <a:cubicBezTo>
                    <a:pt x="-3891" y="13519"/>
                    <a:pt x="-2165" y="8424"/>
                    <a:pt x="1093" y="4351"/>
                  </a:cubicBezTo>
                  <a:cubicBezTo>
                    <a:pt x="4289" y="320"/>
                    <a:pt x="9501" y="-2869"/>
                    <a:pt x="15652" y="-2869"/>
                  </a:cubicBezTo>
                  <a:lnTo>
                    <a:pt x="428403" y="-2869"/>
                  </a:lnTo>
                  <a:cubicBezTo>
                    <a:pt x="434539" y="-2883"/>
                    <a:pt x="439820" y="313"/>
                    <a:pt x="443009" y="4372"/>
                  </a:cubicBezTo>
                  <a:cubicBezTo>
                    <a:pt x="446268" y="8473"/>
                    <a:pt x="447952" y="13560"/>
                    <a:pt x="447966" y="18959"/>
                  </a:cubicBezTo>
                  <a:lnTo>
                    <a:pt x="447966" y="50982"/>
                  </a:lnTo>
                  <a:lnTo>
                    <a:pt x="437611" y="5098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2656A7E3-779A-9FBA-B317-29A61E4B61A8}"/>
                </a:ext>
              </a:extLst>
            </p:cNvPr>
            <p:cNvSpPr/>
            <p:nvPr/>
          </p:nvSpPr>
          <p:spPr>
            <a:xfrm flipV="1">
              <a:off x="3414161" y="3586488"/>
              <a:ext cx="652067" cy="55052"/>
            </a:xfrm>
            <a:custGeom>
              <a:avLst/>
              <a:gdLst>
                <a:gd name="connsiteX0" fmla="*/ 648149 w 652067"/>
                <a:gd name="connsiteY0" fmla="*/ 40443 h 55052"/>
                <a:gd name="connsiteX1" fmla="*/ 648149 w 652067"/>
                <a:gd name="connsiteY1" fmla="*/ 8419 h 55052"/>
                <a:gd name="connsiteX2" fmla="*/ 638947 w 652067"/>
                <a:gd name="connsiteY2" fmla="*/ -3054 h 55052"/>
                <a:gd name="connsiteX3" fmla="*/ 5283 w 652067"/>
                <a:gd name="connsiteY3" fmla="*/ -3054 h 55052"/>
                <a:gd name="connsiteX4" fmla="*/ -3919 w 652067"/>
                <a:gd name="connsiteY4" fmla="*/ 8419 h 55052"/>
                <a:gd name="connsiteX5" fmla="*/ -3919 w 652067"/>
                <a:gd name="connsiteY5" fmla="*/ 40443 h 55052"/>
                <a:gd name="connsiteX6" fmla="*/ 5283 w 652067"/>
                <a:gd name="connsiteY6" fmla="*/ 51999 h 55052"/>
                <a:gd name="connsiteX7" fmla="*/ 638947 w 652067"/>
                <a:gd name="connsiteY7" fmla="*/ 51999 h 55052"/>
                <a:gd name="connsiteX8" fmla="*/ 648149 w 652067"/>
                <a:gd name="connsiteY8" fmla="*/ 40443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067" h="55052">
                  <a:moveTo>
                    <a:pt x="648149" y="40443"/>
                  </a:moveTo>
                  <a:lnTo>
                    <a:pt x="648149" y="8419"/>
                  </a:lnTo>
                  <a:cubicBezTo>
                    <a:pt x="648149" y="2082"/>
                    <a:pt x="644062" y="-3054"/>
                    <a:pt x="638947" y="-3054"/>
                  </a:cubicBezTo>
                  <a:lnTo>
                    <a:pt x="5283" y="-3054"/>
                  </a:lnTo>
                  <a:cubicBezTo>
                    <a:pt x="244" y="-3054"/>
                    <a:pt x="-3919" y="2082"/>
                    <a:pt x="-3919" y="8419"/>
                  </a:cubicBezTo>
                  <a:lnTo>
                    <a:pt x="-3919" y="40443"/>
                  </a:lnTo>
                  <a:cubicBezTo>
                    <a:pt x="-3919" y="46773"/>
                    <a:pt x="244" y="51999"/>
                    <a:pt x="5283" y="51999"/>
                  </a:cubicBezTo>
                  <a:lnTo>
                    <a:pt x="638947" y="51999"/>
                  </a:lnTo>
                  <a:cubicBezTo>
                    <a:pt x="644062" y="51999"/>
                    <a:pt x="648149" y="46773"/>
                    <a:pt x="648149" y="4044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8D3C0A96-DEB7-4D7A-99D9-EE09448DF010}"/>
                </a:ext>
              </a:extLst>
            </p:cNvPr>
            <p:cNvSpPr/>
            <p:nvPr/>
          </p:nvSpPr>
          <p:spPr>
            <a:xfrm flipV="1">
              <a:off x="3403806" y="3576134"/>
              <a:ext cx="672776" cy="75761"/>
            </a:xfrm>
            <a:custGeom>
              <a:avLst/>
              <a:gdLst>
                <a:gd name="connsiteX0" fmla="*/ 658504 w 672776"/>
                <a:gd name="connsiteY0" fmla="*/ 50797 h 75761"/>
                <a:gd name="connsiteX1" fmla="*/ 648149 w 672776"/>
                <a:gd name="connsiteY1" fmla="*/ 50797 h 75761"/>
                <a:gd name="connsiteX2" fmla="*/ 648149 w 672776"/>
                <a:gd name="connsiteY2" fmla="*/ 18774 h 75761"/>
                <a:gd name="connsiteX3" fmla="*/ 647741 w 672776"/>
                <a:gd name="connsiteY3" fmla="*/ 17131 h 75761"/>
                <a:gd name="connsiteX4" fmla="*/ 648018 w 672776"/>
                <a:gd name="connsiteY4" fmla="*/ 16910 h 75761"/>
                <a:gd name="connsiteX5" fmla="*/ 647790 w 672776"/>
                <a:gd name="connsiteY5" fmla="*/ 17179 h 75761"/>
                <a:gd name="connsiteX6" fmla="*/ 647741 w 672776"/>
                <a:gd name="connsiteY6" fmla="*/ 17131 h 75761"/>
                <a:gd name="connsiteX7" fmla="*/ 648018 w 672776"/>
                <a:gd name="connsiteY7" fmla="*/ 16910 h 75761"/>
                <a:gd name="connsiteX8" fmla="*/ 647790 w 672776"/>
                <a:gd name="connsiteY8" fmla="*/ 17179 h 75761"/>
                <a:gd name="connsiteX9" fmla="*/ 649302 w 672776"/>
                <a:gd name="connsiteY9" fmla="*/ 15385 h 75761"/>
                <a:gd name="connsiteX10" fmla="*/ 649302 w 672776"/>
                <a:gd name="connsiteY10" fmla="*/ 17656 h 75761"/>
                <a:gd name="connsiteX11" fmla="*/ 647790 w 672776"/>
                <a:gd name="connsiteY11" fmla="*/ 17179 h 75761"/>
                <a:gd name="connsiteX12" fmla="*/ 649302 w 672776"/>
                <a:gd name="connsiteY12" fmla="*/ 15385 h 75761"/>
                <a:gd name="connsiteX13" fmla="*/ 649302 w 672776"/>
                <a:gd name="connsiteY13" fmla="*/ 17656 h 75761"/>
                <a:gd name="connsiteX14" fmla="*/ 15638 w 672776"/>
                <a:gd name="connsiteY14" fmla="*/ 17656 h 75761"/>
                <a:gd name="connsiteX15" fmla="*/ 15638 w 672776"/>
                <a:gd name="connsiteY15" fmla="*/ 14957 h 75761"/>
                <a:gd name="connsiteX16" fmla="*/ 16908 w 672776"/>
                <a:gd name="connsiteY16" fmla="*/ 17359 h 75761"/>
                <a:gd name="connsiteX17" fmla="*/ 15638 w 672776"/>
                <a:gd name="connsiteY17" fmla="*/ 17656 h 75761"/>
                <a:gd name="connsiteX18" fmla="*/ 15638 w 672776"/>
                <a:gd name="connsiteY18" fmla="*/ 14957 h 75761"/>
                <a:gd name="connsiteX19" fmla="*/ 16908 w 672776"/>
                <a:gd name="connsiteY19" fmla="*/ 17359 h 75761"/>
                <a:gd name="connsiteX20" fmla="*/ 16349 w 672776"/>
                <a:gd name="connsiteY20" fmla="*/ 16303 h 75761"/>
                <a:gd name="connsiteX21" fmla="*/ 17218 w 672776"/>
                <a:gd name="connsiteY21" fmla="*/ 17152 h 75761"/>
                <a:gd name="connsiteX22" fmla="*/ 16908 w 672776"/>
                <a:gd name="connsiteY22" fmla="*/ 17359 h 75761"/>
                <a:gd name="connsiteX23" fmla="*/ 16349 w 672776"/>
                <a:gd name="connsiteY23" fmla="*/ 16303 h 75761"/>
                <a:gd name="connsiteX24" fmla="*/ 17218 w 672776"/>
                <a:gd name="connsiteY24" fmla="*/ 17152 h 75761"/>
                <a:gd name="connsiteX25" fmla="*/ 17156 w 672776"/>
                <a:gd name="connsiteY25" fmla="*/ 17235 h 75761"/>
                <a:gd name="connsiteX26" fmla="*/ 16791 w 672776"/>
                <a:gd name="connsiteY26" fmla="*/ 18774 h 75761"/>
                <a:gd name="connsiteX27" fmla="*/ 16791 w 672776"/>
                <a:gd name="connsiteY27" fmla="*/ 50797 h 75761"/>
                <a:gd name="connsiteX28" fmla="*/ 17246 w 672776"/>
                <a:gd name="connsiteY28" fmla="*/ 52503 h 75761"/>
                <a:gd name="connsiteX29" fmla="*/ 17260 w 672776"/>
                <a:gd name="connsiteY29" fmla="*/ 52516 h 75761"/>
                <a:gd name="connsiteX30" fmla="*/ 16307 w 672776"/>
                <a:gd name="connsiteY30" fmla="*/ 53441 h 75761"/>
                <a:gd name="connsiteX31" fmla="*/ 16853 w 672776"/>
                <a:gd name="connsiteY31" fmla="*/ 52254 h 75761"/>
                <a:gd name="connsiteX32" fmla="*/ 17260 w 672776"/>
                <a:gd name="connsiteY32" fmla="*/ 52516 h 75761"/>
                <a:gd name="connsiteX33" fmla="*/ 16307 w 672776"/>
                <a:gd name="connsiteY33" fmla="*/ 53441 h 75761"/>
                <a:gd name="connsiteX34" fmla="*/ 16853 w 672776"/>
                <a:gd name="connsiteY34" fmla="*/ 52254 h 75761"/>
                <a:gd name="connsiteX35" fmla="*/ 15638 w 672776"/>
                <a:gd name="connsiteY35" fmla="*/ 54870 h 75761"/>
                <a:gd name="connsiteX36" fmla="*/ 15638 w 672776"/>
                <a:gd name="connsiteY36" fmla="*/ 51999 h 75761"/>
                <a:gd name="connsiteX37" fmla="*/ 16853 w 672776"/>
                <a:gd name="connsiteY37" fmla="*/ 52254 h 75761"/>
                <a:gd name="connsiteX38" fmla="*/ 15638 w 672776"/>
                <a:gd name="connsiteY38" fmla="*/ 54870 h 75761"/>
                <a:gd name="connsiteX39" fmla="*/ 15638 w 672776"/>
                <a:gd name="connsiteY39" fmla="*/ 51999 h 75761"/>
                <a:gd name="connsiteX40" fmla="*/ 649302 w 672776"/>
                <a:gd name="connsiteY40" fmla="*/ 51999 h 75761"/>
                <a:gd name="connsiteX41" fmla="*/ 649302 w 672776"/>
                <a:gd name="connsiteY41" fmla="*/ 54711 h 75761"/>
                <a:gd name="connsiteX42" fmla="*/ 648018 w 672776"/>
                <a:gd name="connsiteY42" fmla="*/ 52309 h 75761"/>
                <a:gd name="connsiteX43" fmla="*/ 649302 w 672776"/>
                <a:gd name="connsiteY43" fmla="*/ 51999 h 75761"/>
                <a:gd name="connsiteX44" fmla="*/ 649302 w 672776"/>
                <a:gd name="connsiteY44" fmla="*/ 54711 h 75761"/>
                <a:gd name="connsiteX45" fmla="*/ 648018 w 672776"/>
                <a:gd name="connsiteY45" fmla="*/ 52309 h 75761"/>
                <a:gd name="connsiteX46" fmla="*/ 648604 w 672776"/>
                <a:gd name="connsiteY46" fmla="*/ 53400 h 75761"/>
                <a:gd name="connsiteX47" fmla="*/ 647700 w 672776"/>
                <a:gd name="connsiteY47" fmla="*/ 52530 h 75761"/>
                <a:gd name="connsiteX48" fmla="*/ 648018 w 672776"/>
                <a:gd name="connsiteY48" fmla="*/ 52309 h 75761"/>
                <a:gd name="connsiteX49" fmla="*/ 648604 w 672776"/>
                <a:gd name="connsiteY49" fmla="*/ 53400 h 75761"/>
                <a:gd name="connsiteX50" fmla="*/ 647700 w 672776"/>
                <a:gd name="connsiteY50" fmla="*/ 52530 h 75761"/>
                <a:gd name="connsiteX51" fmla="*/ 647762 w 672776"/>
                <a:gd name="connsiteY51" fmla="*/ 52441 h 75761"/>
                <a:gd name="connsiteX52" fmla="*/ 648149 w 672776"/>
                <a:gd name="connsiteY52" fmla="*/ 50797 h 75761"/>
                <a:gd name="connsiteX53" fmla="*/ 658504 w 672776"/>
                <a:gd name="connsiteY53" fmla="*/ 50797 h 75761"/>
                <a:gd name="connsiteX54" fmla="*/ 668858 w 672776"/>
                <a:gd name="connsiteY54" fmla="*/ 50797 h 75761"/>
                <a:gd name="connsiteX55" fmla="*/ 663943 w 672776"/>
                <a:gd name="connsiteY55" fmla="*/ 65377 h 75761"/>
                <a:gd name="connsiteX56" fmla="*/ 657779 w 672776"/>
                <a:gd name="connsiteY56" fmla="*/ 70575 h 75761"/>
                <a:gd name="connsiteX57" fmla="*/ 649302 w 672776"/>
                <a:gd name="connsiteY57" fmla="*/ 72708 h 75761"/>
                <a:gd name="connsiteX58" fmla="*/ 15638 w 672776"/>
                <a:gd name="connsiteY58" fmla="*/ 72708 h 75761"/>
                <a:gd name="connsiteX59" fmla="*/ 7181 w 672776"/>
                <a:gd name="connsiteY59" fmla="*/ 70568 h 75761"/>
                <a:gd name="connsiteX60" fmla="*/ -1089 w 672776"/>
                <a:gd name="connsiteY60" fmla="*/ 62160 h 75761"/>
                <a:gd name="connsiteX61" fmla="*/ -3919 w 672776"/>
                <a:gd name="connsiteY61" fmla="*/ 50797 h 75761"/>
                <a:gd name="connsiteX62" fmla="*/ -3919 w 672776"/>
                <a:gd name="connsiteY62" fmla="*/ 18774 h 75761"/>
                <a:gd name="connsiteX63" fmla="*/ 1079 w 672776"/>
                <a:gd name="connsiteY63" fmla="*/ 4167 h 75761"/>
                <a:gd name="connsiteX64" fmla="*/ 15638 w 672776"/>
                <a:gd name="connsiteY64" fmla="*/ -3054 h 75761"/>
                <a:gd name="connsiteX65" fmla="*/ 649302 w 672776"/>
                <a:gd name="connsiteY65" fmla="*/ -3054 h 75761"/>
                <a:gd name="connsiteX66" fmla="*/ 663909 w 672776"/>
                <a:gd name="connsiteY66" fmla="*/ 4195 h 75761"/>
                <a:gd name="connsiteX67" fmla="*/ 668858 w 672776"/>
                <a:gd name="connsiteY67" fmla="*/ 18774 h 75761"/>
                <a:gd name="connsiteX68" fmla="*/ 668858 w 672776"/>
                <a:gd name="connsiteY68" fmla="*/ 50797 h 75761"/>
                <a:gd name="connsiteX69" fmla="*/ 658504 w 672776"/>
                <a:gd name="connsiteY69" fmla="*/ 50797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72776" h="75761">
                  <a:moveTo>
                    <a:pt x="658504" y="50797"/>
                  </a:moveTo>
                  <a:lnTo>
                    <a:pt x="648149" y="50797"/>
                  </a:lnTo>
                  <a:lnTo>
                    <a:pt x="648149" y="18774"/>
                  </a:lnTo>
                  <a:cubicBezTo>
                    <a:pt x="648163" y="17835"/>
                    <a:pt x="647804" y="17186"/>
                    <a:pt x="647741" y="17131"/>
                  </a:cubicBezTo>
                  <a:lnTo>
                    <a:pt x="648018" y="16910"/>
                  </a:lnTo>
                  <a:lnTo>
                    <a:pt x="647790" y="17179"/>
                  </a:lnTo>
                  <a:lnTo>
                    <a:pt x="647741" y="17131"/>
                  </a:lnTo>
                  <a:lnTo>
                    <a:pt x="648018" y="16910"/>
                  </a:lnTo>
                  <a:lnTo>
                    <a:pt x="647790" y="17179"/>
                  </a:lnTo>
                  <a:lnTo>
                    <a:pt x="649302" y="15385"/>
                  </a:lnTo>
                  <a:lnTo>
                    <a:pt x="649302" y="17656"/>
                  </a:lnTo>
                  <a:cubicBezTo>
                    <a:pt x="648584" y="17676"/>
                    <a:pt x="647907" y="17311"/>
                    <a:pt x="647790" y="17179"/>
                  </a:cubicBezTo>
                  <a:lnTo>
                    <a:pt x="649302" y="15385"/>
                  </a:lnTo>
                  <a:lnTo>
                    <a:pt x="649302" y="17656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7156" y="17235"/>
                  </a:lnTo>
                  <a:cubicBezTo>
                    <a:pt x="17018" y="17442"/>
                    <a:pt x="16784" y="18022"/>
                    <a:pt x="16791" y="18774"/>
                  </a:cubicBezTo>
                  <a:lnTo>
                    <a:pt x="16791" y="50797"/>
                  </a:lnTo>
                  <a:cubicBezTo>
                    <a:pt x="16777" y="51688"/>
                    <a:pt x="17136" y="52392"/>
                    <a:pt x="17246" y="52503"/>
                  </a:cubicBez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7762" y="52441"/>
                  </a:lnTo>
                  <a:cubicBezTo>
                    <a:pt x="647914" y="52213"/>
                    <a:pt x="648156" y="51585"/>
                    <a:pt x="648149" y="50797"/>
                  </a:cubicBezTo>
                  <a:lnTo>
                    <a:pt x="658504" y="50797"/>
                  </a:lnTo>
                  <a:lnTo>
                    <a:pt x="668858" y="50797"/>
                  </a:lnTo>
                  <a:cubicBezTo>
                    <a:pt x="668844" y="56189"/>
                    <a:pt x="667174" y="61263"/>
                    <a:pt x="663943" y="65377"/>
                  </a:cubicBezTo>
                  <a:cubicBezTo>
                    <a:pt x="662321" y="67427"/>
                    <a:pt x="660271" y="69243"/>
                    <a:pt x="657779" y="70575"/>
                  </a:cubicBezTo>
                  <a:cubicBezTo>
                    <a:pt x="655300" y="71907"/>
                    <a:pt x="652353" y="72715"/>
                    <a:pt x="649302" y="72708"/>
                  </a:cubicBezTo>
                  <a:lnTo>
                    <a:pt x="15638" y="72708"/>
                  </a:lnTo>
                  <a:cubicBezTo>
                    <a:pt x="12580" y="72715"/>
                    <a:pt x="9646" y="71893"/>
                    <a:pt x="7181" y="70568"/>
                  </a:cubicBezTo>
                  <a:cubicBezTo>
                    <a:pt x="3468" y="68559"/>
                    <a:pt x="748" y="65550"/>
                    <a:pt x="-1089" y="62160"/>
                  </a:cubicBezTo>
                  <a:cubicBezTo>
                    <a:pt x="-2925" y="58750"/>
                    <a:pt x="-3912" y="54877"/>
                    <a:pt x="-3919" y="50797"/>
                  </a:cubicBezTo>
                  <a:lnTo>
                    <a:pt x="-3919" y="18774"/>
                  </a:lnTo>
                  <a:cubicBezTo>
                    <a:pt x="-3905" y="13334"/>
                    <a:pt x="-2179" y="8247"/>
                    <a:pt x="1079" y="4167"/>
                  </a:cubicBezTo>
                  <a:cubicBezTo>
                    <a:pt x="4275" y="136"/>
                    <a:pt x="9494" y="-3054"/>
                    <a:pt x="15638" y="-3054"/>
                  </a:cubicBezTo>
                  <a:lnTo>
                    <a:pt x="649302" y="-3054"/>
                  </a:lnTo>
                  <a:cubicBezTo>
                    <a:pt x="655439" y="-3067"/>
                    <a:pt x="660719" y="129"/>
                    <a:pt x="663909" y="4195"/>
                  </a:cubicBezTo>
                  <a:cubicBezTo>
                    <a:pt x="667167" y="8295"/>
                    <a:pt x="668844" y="13376"/>
                    <a:pt x="668858" y="18774"/>
                  </a:cubicBezTo>
                  <a:lnTo>
                    <a:pt x="668858" y="50797"/>
                  </a:lnTo>
                  <a:lnTo>
                    <a:pt x="658504" y="5079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B7998CFC-3466-770D-6974-F998EF344197}"/>
                </a:ext>
              </a:extLst>
            </p:cNvPr>
            <p:cNvSpPr/>
            <p:nvPr/>
          </p:nvSpPr>
          <p:spPr>
            <a:xfrm flipV="1">
              <a:off x="3153673" y="2550486"/>
              <a:ext cx="32529" cy="56182"/>
            </a:xfrm>
            <a:custGeom>
              <a:avLst/>
              <a:gdLst>
                <a:gd name="connsiteX0" fmla="*/ 11431 w 32529"/>
                <a:gd name="connsiteY0" fmla="*/ -4754 h 56182"/>
                <a:gd name="connsiteX1" fmla="*/ 9229 w 32529"/>
                <a:gd name="connsiteY1" fmla="*/ -4581 h 56182"/>
                <a:gd name="connsiteX2" fmla="*/ -3038 w 32529"/>
                <a:gd name="connsiteY2" fmla="*/ 12042 h 56182"/>
                <a:gd name="connsiteX3" fmla="*/ 165 w 32529"/>
                <a:gd name="connsiteY3" fmla="*/ 38177 h 56182"/>
                <a:gd name="connsiteX4" fmla="*/ 16077 w 32529"/>
                <a:gd name="connsiteY4" fmla="*/ 51362 h 56182"/>
                <a:gd name="connsiteX5" fmla="*/ 29262 w 32529"/>
                <a:gd name="connsiteY5" fmla="*/ 35457 h 56182"/>
                <a:gd name="connsiteX6" fmla="*/ 25859 w 32529"/>
                <a:gd name="connsiteY6" fmla="*/ 7679 h 56182"/>
                <a:gd name="connsiteX7" fmla="*/ 11431 w 32529"/>
                <a:gd name="connsiteY7" fmla="*/ -4754 h 5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9" h="56182">
                  <a:moveTo>
                    <a:pt x="11431" y="-4754"/>
                  </a:moveTo>
                  <a:cubicBezTo>
                    <a:pt x="10699" y="-4754"/>
                    <a:pt x="9968" y="-4692"/>
                    <a:pt x="9229" y="-4581"/>
                  </a:cubicBezTo>
                  <a:cubicBezTo>
                    <a:pt x="1249" y="-3380"/>
                    <a:pt x="-4239" y="4068"/>
                    <a:pt x="-3038" y="12042"/>
                  </a:cubicBezTo>
                  <a:cubicBezTo>
                    <a:pt x="-1719" y="20788"/>
                    <a:pt x="-636" y="29575"/>
                    <a:pt x="165" y="38177"/>
                  </a:cubicBezTo>
                  <a:cubicBezTo>
                    <a:pt x="911" y="46212"/>
                    <a:pt x="8104" y="52128"/>
                    <a:pt x="16077" y="51362"/>
                  </a:cubicBezTo>
                  <a:cubicBezTo>
                    <a:pt x="24112" y="50609"/>
                    <a:pt x="30014" y="43492"/>
                    <a:pt x="29262" y="35457"/>
                  </a:cubicBezTo>
                  <a:cubicBezTo>
                    <a:pt x="28406" y="26310"/>
                    <a:pt x="27260" y="16963"/>
                    <a:pt x="25859" y="7679"/>
                  </a:cubicBezTo>
                  <a:cubicBezTo>
                    <a:pt x="24761" y="444"/>
                    <a:pt x="18534" y="-4754"/>
                    <a:pt x="11431" y="-47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D3A84DB6-0695-9639-CE59-42F359B12AF6}"/>
                </a:ext>
              </a:extLst>
            </p:cNvPr>
            <p:cNvSpPr/>
            <p:nvPr/>
          </p:nvSpPr>
          <p:spPr>
            <a:xfrm flipV="1">
              <a:off x="3150527" y="2431762"/>
              <a:ext cx="37605" cy="104846"/>
            </a:xfrm>
            <a:custGeom>
              <a:avLst/>
              <a:gdLst>
                <a:gd name="connsiteX0" fmla="*/ 19797 w 37605"/>
                <a:gd name="connsiteY0" fmla="*/ -4909 h 104846"/>
                <a:gd name="connsiteX1" fmla="*/ 5183 w 37605"/>
                <a:gd name="connsiteY1" fmla="*/ 9623 h 104846"/>
                <a:gd name="connsiteX2" fmla="*/ -2818 w 37605"/>
                <a:gd name="connsiteY2" fmla="*/ 81995 h 104846"/>
                <a:gd name="connsiteX3" fmla="*/ 8089 w 37605"/>
                <a:gd name="connsiteY3" fmla="*/ 99549 h 104846"/>
                <a:gd name="connsiteX4" fmla="*/ 25644 w 37605"/>
                <a:gd name="connsiteY4" fmla="*/ 88649 h 104846"/>
                <a:gd name="connsiteX5" fmla="*/ 34404 w 37605"/>
                <a:gd name="connsiteY5" fmla="*/ 9781 h 104846"/>
                <a:gd name="connsiteX6" fmla="*/ 19880 w 37605"/>
                <a:gd name="connsiteY6" fmla="*/ -4909 h 104846"/>
                <a:gd name="connsiteX7" fmla="*/ 19797 w 37605"/>
                <a:gd name="connsiteY7" fmla="*/ -4909 h 10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05" h="104846">
                  <a:moveTo>
                    <a:pt x="19797" y="-4909"/>
                  </a:moveTo>
                  <a:cubicBezTo>
                    <a:pt x="11761" y="-4909"/>
                    <a:pt x="5231" y="1573"/>
                    <a:pt x="5183" y="9623"/>
                  </a:cubicBezTo>
                  <a:cubicBezTo>
                    <a:pt x="5031" y="35565"/>
                    <a:pt x="2346" y="59919"/>
                    <a:pt x="-2818" y="81995"/>
                  </a:cubicBezTo>
                  <a:cubicBezTo>
                    <a:pt x="-4647" y="89850"/>
                    <a:pt x="233" y="97713"/>
                    <a:pt x="8089" y="99549"/>
                  </a:cubicBezTo>
                  <a:cubicBezTo>
                    <a:pt x="15910" y="101392"/>
                    <a:pt x="23800" y="96505"/>
                    <a:pt x="25644" y="88649"/>
                  </a:cubicBezTo>
                  <a:cubicBezTo>
                    <a:pt x="31297" y="64440"/>
                    <a:pt x="34245" y="37912"/>
                    <a:pt x="34404" y="9781"/>
                  </a:cubicBezTo>
                  <a:cubicBezTo>
                    <a:pt x="34452" y="1718"/>
                    <a:pt x="27949" y="-4860"/>
                    <a:pt x="19880" y="-4909"/>
                  </a:cubicBezTo>
                  <a:lnTo>
                    <a:pt x="19797" y="-4909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C7A89AF7-466F-BF24-9AFA-514DA2A58CB6}"/>
                </a:ext>
              </a:extLst>
            </p:cNvPr>
            <p:cNvSpPr/>
            <p:nvPr/>
          </p:nvSpPr>
          <p:spPr>
            <a:xfrm flipV="1">
              <a:off x="1946656" y="3764416"/>
              <a:ext cx="249929" cy="250761"/>
            </a:xfrm>
            <a:custGeom>
              <a:avLst/>
              <a:gdLst>
                <a:gd name="connsiteX0" fmla="*/ 246937 w 249929"/>
                <a:gd name="connsiteY0" fmla="*/ 83854 h 250761"/>
                <a:gd name="connsiteX1" fmla="*/ 197262 w 249929"/>
                <a:gd name="connsiteY1" fmla="*/ 100946 h 250761"/>
                <a:gd name="connsiteX2" fmla="*/ 231012 w 249929"/>
                <a:gd name="connsiteY2" fmla="*/ 30817 h 250761"/>
                <a:gd name="connsiteX3" fmla="*/ 159123 w 249929"/>
                <a:gd name="connsiteY3" fmla="*/ 74942 h 250761"/>
                <a:gd name="connsiteX4" fmla="*/ 185644 w 249929"/>
                <a:gd name="connsiteY4" fmla="*/ 5172 h 250761"/>
                <a:gd name="connsiteX5" fmla="*/ 117925 w 249929"/>
                <a:gd name="connsiteY5" fmla="*/ 53245 h 250761"/>
                <a:gd name="connsiteX6" fmla="*/ 125291 w 249929"/>
                <a:gd name="connsiteY6" fmla="*/ -2601 h 250761"/>
                <a:gd name="connsiteX7" fmla="*/ 2719 w 249929"/>
                <a:gd name="connsiteY7" fmla="*/ 149523 h 250761"/>
                <a:gd name="connsiteX8" fmla="*/ 90312 w 249929"/>
                <a:gd name="connsiteY8" fmla="*/ 244496 h 250761"/>
                <a:gd name="connsiteX9" fmla="*/ 226262 w 249929"/>
                <a:gd name="connsiteY9" fmla="*/ 199274 h 250761"/>
                <a:gd name="connsiteX10" fmla="*/ 153428 w 249929"/>
                <a:gd name="connsiteY10" fmla="*/ 187297 h 250761"/>
                <a:gd name="connsiteX11" fmla="*/ 246937 w 249929"/>
                <a:gd name="connsiteY11" fmla="*/ 83854 h 2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929" h="250761">
                  <a:moveTo>
                    <a:pt x="246937" y="83854"/>
                  </a:moveTo>
                  <a:cubicBezTo>
                    <a:pt x="236720" y="63862"/>
                    <a:pt x="215162" y="87940"/>
                    <a:pt x="197262" y="100946"/>
                  </a:cubicBezTo>
                  <a:cubicBezTo>
                    <a:pt x="216474" y="82535"/>
                    <a:pt x="236707" y="36512"/>
                    <a:pt x="231012" y="30817"/>
                  </a:cubicBezTo>
                  <a:cubicBezTo>
                    <a:pt x="209370" y="9176"/>
                    <a:pt x="171472" y="60984"/>
                    <a:pt x="159123" y="74942"/>
                  </a:cubicBezTo>
                  <a:cubicBezTo>
                    <a:pt x="170741" y="61060"/>
                    <a:pt x="194632" y="10874"/>
                    <a:pt x="185644" y="5172"/>
                  </a:cubicBezTo>
                  <a:cubicBezTo>
                    <a:pt x="169015" y="-5376"/>
                    <a:pt x="134506" y="36001"/>
                    <a:pt x="117925" y="53245"/>
                  </a:cubicBezTo>
                  <a:cubicBezTo>
                    <a:pt x="132028" y="37755"/>
                    <a:pt x="134548" y="-2601"/>
                    <a:pt x="125291" y="-2601"/>
                  </a:cubicBezTo>
                  <a:cubicBezTo>
                    <a:pt x="93674" y="-2601"/>
                    <a:pt x="2719" y="149523"/>
                    <a:pt x="2719" y="149523"/>
                  </a:cubicBezTo>
                  <a:cubicBezTo>
                    <a:pt x="-22595" y="172876"/>
                    <a:pt x="64992" y="267849"/>
                    <a:pt x="90312" y="244496"/>
                  </a:cubicBezTo>
                  <a:cubicBezTo>
                    <a:pt x="90312" y="244496"/>
                    <a:pt x="214430" y="236095"/>
                    <a:pt x="226262" y="199274"/>
                  </a:cubicBezTo>
                  <a:cubicBezTo>
                    <a:pt x="238094" y="162459"/>
                    <a:pt x="153428" y="187297"/>
                    <a:pt x="153428" y="187297"/>
                  </a:cubicBezTo>
                  <a:cubicBezTo>
                    <a:pt x="153428" y="187297"/>
                    <a:pt x="260377" y="110154"/>
                    <a:pt x="246937" y="838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E5321B80-F6B6-1E81-715E-F6922C0A1FC5}"/>
                </a:ext>
              </a:extLst>
            </p:cNvPr>
            <p:cNvSpPr/>
            <p:nvPr/>
          </p:nvSpPr>
          <p:spPr>
            <a:xfrm flipV="1">
              <a:off x="1939754" y="3757512"/>
              <a:ext cx="263733" cy="264570"/>
            </a:xfrm>
            <a:custGeom>
              <a:avLst/>
              <a:gdLst>
                <a:gd name="connsiteX0" fmla="*/ 253840 w 263733"/>
                <a:gd name="connsiteY0" fmla="*/ 90758 h 264570"/>
                <a:gd name="connsiteX1" fmla="*/ 247696 w 263733"/>
                <a:gd name="connsiteY1" fmla="*/ 93899 h 264570"/>
                <a:gd name="connsiteX2" fmla="*/ 245142 w 263733"/>
                <a:gd name="connsiteY2" fmla="*/ 90572 h 264570"/>
                <a:gd name="connsiteX3" fmla="*/ 243216 w 263733"/>
                <a:gd name="connsiteY3" fmla="*/ 90020 h 264570"/>
                <a:gd name="connsiteX4" fmla="*/ 237334 w 263733"/>
                <a:gd name="connsiteY4" fmla="*/ 91828 h 264570"/>
                <a:gd name="connsiteX5" fmla="*/ 223597 w 263733"/>
                <a:gd name="connsiteY5" fmla="*/ 101278 h 264570"/>
                <a:gd name="connsiteX6" fmla="*/ 208224 w 263733"/>
                <a:gd name="connsiteY6" fmla="*/ 113435 h 264570"/>
                <a:gd name="connsiteX7" fmla="*/ 199388 w 263733"/>
                <a:gd name="connsiteY7" fmla="*/ 102866 h 264570"/>
                <a:gd name="connsiteX8" fmla="*/ 221720 w 263733"/>
                <a:gd name="connsiteY8" fmla="*/ 70063 h 264570"/>
                <a:gd name="connsiteX9" fmla="*/ 229327 w 263733"/>
                <a:gd name="connsiteY9" fmla="*/ 52411 h 264570"/>
                <a:gd name="connsiteX10" fmla="*/ 231991 w 263733"/>
                <a:gd name="connsiteY10" fmla="*/ 41263 h 264570"/>
                <a:gd name="connsiteX11" fmla="*/ 231971 w 263733"/>
                <a:gd name="connsiteY11" fmla="*/ 40862 h 264570"/>
                <a:gd name="connsiteX12" fmla="*/ 231971 w 263733"/>
                <a:gd name="connsiteY12" fmla="*/ 40856 h 264570"/>
                <a:gd name="connsiteX13" fmla="*/ 235581 w 263733"/>
                <a:gd name="connsiteY13" fmla="*/ 40048 h 264570"/>
                <a:gd name="connsiteX14" fmla="*/ 233027 w 263733"/>
                <a:gd name="connsiteY14" fmla="*/ 42595 h 264570"/>
                <a:gd name="connsiteX15" fmla="*/ 231971 w 263733"/>
                <a:gd name="connsiteY15" fmla="*/ 40856 h 264570"/>
                <a:gd name="connsiteX16" fmla="*/ 235581 w 263733"/>
                <a:gd name="connsiteY16" fmla="*/ 40048 h 264570"/>
                <a:gd name="connsiteX17" fmla="*/ 233027 w 263733"/>
                <a:gd name="connsiteY17" fmla="*/ 42595 h 264570"/>
                <a:gd name="connsiteX18" fmla="*/ 233034 w 263733"/>
                <a:gd name="connsiteY18" fmla="*/ 42602 h 264570"/>
                <a:gd name="connsiteX19" fmla="*/ 225758 w 263733"/>
                <a:gd name="connsiteY19" fmla="*/ 39406 h 264570"/>
                <a:gd name="connsiteX20" fmla="*/ 212497 w 263733"/>
                <a:gd name="connsiteY20" fmla="*/ 44397 h 264570"/>
                <a:gd name="connsiteX21" fmla="*/ 188868 w 263733"/>
                <a:gd name="connsiteY21" fmla="*/ 65769 h 264570"/>
                <a:gd name="connsiteX22" fmla="*/ 171196 w 263733"/>
                <a:gd name="connsiteY22" fmla="*/ 86416 h 264570"/>
                <a:gd name="connsiteX23" fmla="*/ 160737 w 263733"/>
                <a:gd name="connsiteY23" fmla="*/ 77415 h 264570"/>
                <a:gd name="connsiteX24" fmla="*/ 168655 w 263733"/>
                <a:gd name="connsiteY24" fmla="*/ 65451 h 264570"/>
                <a:gd name="connsiteX25" fmla="*/ 181702 w 263733"/>
                <a:gd name="connsiteY25" fmla="*/ 38667 h 264570"/>
                <a:gd name="connsiteX26" fmla="*/ 186086 w 263733"/>
                <a:gd name="connsiteY26" fmla="*/ 26062 h 264570"/>
                <a:gd name="connsiteX27" fmla="*/ 187625 w 263733"/>
                <a:gd name="connsiteY27" fmla="*/ 17509 h 264570"/>
                <a:gd name="connsiteX28" fmla="*/ 187570 w 263733"/>
                <a:gd name="connsiteY28" fmla="*/ 16612 h 264570"/>
                <a:gd name="connsiteX29" fmla="*/ 187528 w 263733"/>
                <a:gd name="connsiteY29" fmla="*/ 16391 h 264570"/>
                <a:gd name="connsiteX30" fmla="*/ 189268 w 263733"/>
                <a:gd name="connsiteY30" fmla="*/ 15894 h 264570"/>
                <a:gd name="connsiteX31" fmla="*/ 187784 w 263733"/>
                <a:gd name="connsiteY31" fmla="*/ 16881 h 264570"/>
                <a:gd name="connsiteX32" fmla="*/ 187528 w 263733"/>
                <a:gd name="connsiteY32" fmla="*/ 16391 h 264570"/>
                <a:gd name="connsiteX33" fmla="*/ 189268 w 263733"/>
                <a:gd name="connsiteY33" fmla="*/ 15894 h 264570"/>
                <a:gd name="connsiteX34" fmla="*/ 187784 w 263733"/>
                <a:gd name="connsiteY34" fmla="*/ 16881 h 264570"/>
                <a:gd name="connsiteX35" fmla="*/ 190759 w 263733"/>
                <a:gd name="connsiteY35" fmla="*/ 14900 h 264570"/>
                <a:gd name="connsiteX36" fmla="*/ 188847 w 263733"/>
                <a:gd name="connsiteY36" fmla="*/ 17910 h 264570"/>
                <a:gd name="connsiteX37" fmla="*/ 187784 w 263733"/>
                <a:gd name="connsiteY37" fmla="*/ 16881 h 264570"/>
                <a:gd name="connsiteX38" fmla="*/ 190759 w 263733"/>
                <a:gd name="connsiteY38" fmla="*/ 14900 h 264570"/>
                <a:gd name="connsiteX39" fmla="*/ 188847 w 263733"/>
                <a:gd name="connsiteY39" fmla="*/ 17910 h 264570"/>
                <a:gd name="connsiteX40" fmla="*/ 186431 w 263733"/>
                <a:gd name="connsiteY40" fmla="*/ 17281 h 264570"/>
                <a:gd name="connsiteX41" fmla="*/ 175013 w 263733"/>
                <a:gd name="connsiteY41" fmla="*/ 21831 h 264570"/>
                <a:gd name="connsiteX42" fmla="*/ 150990 w 263733"/>
                <a:gd name="connsiteY42" fmla="*/ 42512 h 264570"/>
                <a:gd name="connsiteX43" fmla="*/ 129805 w 263733"/>
                <a:gd name="connsiteY43" fmla="*/ 64934 h 264570"/>
                <a:gd name="connsiteX44" fmla="*/ 119726 w 263733"/>
                <a:gd name="connsiteY44" fmla="*/ 55497 h 264570"/>
                <a:gd name="connsiteX45" fmla="*/ 127817 w 263733"/>
                <a:gd name="connsiteY45" fmla="*/ 39137 h 264570"/>
                <a:gd name="connsiteX46" fmla="*/ 130757 w 263733"/>
                <a:gd name="connsiteY46" fmla="*/ 19125 h 264570"/>
                <a:gd name="connsiteX47" fmla="*/ 129770 w 263733"/>
                <a:gd name="connsiteY47" fmla="*/ 10765 h 264570"/>
                <a:gd name="connsiteX48" fmla="*/ 129480 w 263733"/>
                <a:gd name="connsiteY48" fmla="*/ 10068 h 264570"/>
                <a:gd name="connsiteX49" fmla="*/ 129522 w 263733"/>
                <a:gd name="connsiteY49" fmla="*/ 10040 h 264570"/>
                <a:gd name="connsiteX50" fmla="*/ 129494 w 263733"/>
                <a:gd name="connsiteY50" fmla="*/ 10068 h 264570"/>
                <a:gd name="connsiteX51" fmla="*/ 129480 w 263733"/>
                <a:gd name="connsiteY51" fmla="*/ 10068 h 264570"/>
                <a:gd name="connsiteX52" fmla="*/ 129522 w 263733"/>
                <a:gd name="connsiteY52" fmla="*/ 10040 h 264570"/>
                <a:gd name="connsiteX53" fmla="*/ 129494 w 263733"/>
                <a:gd name="connsiteY53" fmla="*/ 10068 h 264570"/>
                <a:gd name="connsiteX54" fmla="*/ 131682 w 263733"/>
                <a:gd name="connsiteY54" fmla="*/ 8280 h 264570"/>
                <a:gd name="connsiteX55" fmla="*/ 130357 w 263733"/>
                <a:gd name="connsiteY55" fmla="*/ 10744 h 264570"/>
                <a:gd name="connsiteX56" fmla="*/ 129494 w 263733"/>
                <a:gd name="connsiteY56" fmla="*/ 10068 h 264570"/>
                <a:gd name="connsiteX57" fmla="*/ 131682 w 263733"/>
                <a:gd name="connsiteY57" fmla="*/ 8280 h 264570"/>
                <a:gd name="connsiteX58" fmla="*/ 130357 w 263733"/>
                <a:gd name="connsiteY58" fmla="*/ 10744 h 264570"/>
                <a:gd name="connsiteX59" fmla="*/ 132193 w 263733"/>
                <a:gd name="connsiteY59" fmla="*/ 7327 h 264570"/>
                <a:gd name="connsiteX60" fmla="*/ 132193 w 263733"/>
                <a:gd name="connsiteY60" fmla="*/ 11207 h 264570"/>
                <a:gd name="connsiteX61" fmla="*/ 130357 w 263733"/>
                <a:gd name="connsiteY61" fmla="*/ 10744 h 264570"/>
                <a:gd name="connsiteX62" fmla="*/ 132193 w 263733"/>
                <a:gd name="connsiteY62" fmla="*/ 7327 h 264570"/>
                <a:gd name="connsiteX63" fmla="*/ 132193 w 263733"/>
                <a:gd name="connsiteY63" fmla="*/ 11207 h 264570"/>
                <a:gd name="connsiteX64" fmla="*/ 128514 w 263733"/>
                <a:gd name="connsiteY64" fmla="*/ 12277 h 264570"/>
                <a:gd name="connsiteX65" fmla="*/ 114984 w 263733"/>
                <a:gd name="connsiteY65" fmla="*/ 22321 h 264570"/>
                <a:gd name="connsiteX66" fmla="*/ 83395 w 263733"/>
                <a:gd name="connsiteY66" fmla="*/ 58728 h 264570"/>
                <a:gd name="connsiteX67" fmla="*/ 36875 w 263733"/>
                <a:gd name="connsiteY67" fmla="*/ 125840 h 264570"/>
                <a:gd name="connsiteX68" fmla="*/ 21405 w 263733"/>
                <a:gd name="connsiteY68" fmla="*/ 150367 h 264570"/>
                <a:gd name="connsiteX69" fmla="*/ 17070 w 263733"/>
                <a:gd name="connsiteY69" fmla="*/ 157449 h 264570"/>
                <a:gd name="connsiteX70" fmla="*/ 15551 w 263733"/>
                <a:gd name="connsiteY70" fmla="*/ 159976 h 264570"/>
                <a:gd name="connsiteX71" fmla="*/ 15034 w 263733"/>
                <a:gd name="connsiteY71" fmla="*/ 160832 h 264570"/>
                <a:gd name="connsiteX72" fmla="*/ 14302 w 263733"/>
                <a:gd name="connsiteY72" fmla="*/ 161501 h 264570"/>
                <a:gd name="connsiteX73" fmla="*/ 12624 w 263733"/>
                <a:gd name="connsiteY73" fmla="*/ 164014 h 264570"/>
                <a:gd name="connsiteX74" fmla="*/ 11982 w 263733"/>
                <a:gd name="connsiteY74" fmla="*/ 168066 h 264570"/>
                <a:gd name="connsiteX75" fmla="*/ 19907 w 263733"/>
                <a:gd name="connsiteY75" fmla="*/ 190591 h 264570"/>
                <a:gd name="connsiteX76" fmla="*/ 53221 w 263733"/>
                <a:gd name="connsiteY76" fmla="*/ 230042 h 264570"/>
                <a:gd name="connsiteX77" fmla="*/ 72247 w 263733"/>
                <a:gd name="connsiteY77" fmla="*/ 243455 h 264570"/>
                <a:gd name="connsiteX78" fmla="*/ 87047 w 263733"/>
                <a:gd name="connsiteY78" fmla="*/ 248163 h 264570"/>
                <a:gd name="connsiteX79" fmla="*/ 92535 w 263733"/>
                <a:gd name="connsiteY79" fmla="*/ 246327 h 264570"/>
                <a:gd name="connsiteX80" fmla="*/ 94323 w 263733"/>
                <a:gd name="connsiteY80" fmla="*/ 244677 h 264570"/>
                <a:gd name="connsiteX81" fmla="*/ 96746 w 263733"/>
                <a:gd name="connsiteY81" fmla="*/ 244511 h 264570"/>
                <a:gd name="connsiteX82" fmla="*/ 98078 w 263733"/>
                <a:gd name="connsiteY82" fmla="*/ 244414 h 264570"/>
                <a:gd name="connsiteX83" fmla="*/ 165349 w 263733"/>
                <a:gd name="connsiteY83" fmla="*/ 234550 h 264570"/>
                <a:gd name="connsiteX84" fmla="*/ 206408 w 263733"/>
                <a:gd name="connsiteY84" fmla="*/ 221413 h 264570"/>
                <a:gd name="connsiteX85" fmla="*/ 220222 w 263733"/>
                <a:gd name="connsiteY85" fmla="*/ 212784 h 264570"/>
                <a:gd name="connsiteX86" fmla="*/ 226593 w 263733"/>
                <a:gd name="connsiteY86" fmla="*/ 204066 h 264570"/>
                <a:gd name="connsiteX87" fmla="*/ 227394 w 263733"/>
                <a:gd name="connsiteY87" fmla="*/ 199731 h 264570"/>
                <a:gd name="connsiteX88" fmla="*/ 226710 w 263733"/>
                <a:gd name="connsiteY88" fmla="*/ 197107 h 264570"/>
                <a:gd name="connsiteX89" fmla="*/ 221582 w 263733"/>
                <a:gd name="connsiteY89" fmla="*/ 194222 h 264570"/>
                <a:gd name="connsiteX90" fmla="*/ 209798 w 263733"/>
                <a:gd name="connsiteY90" fmla="*/ 192910 h 264570"/>
                <a:gd name="connsiteX91" fmla="*/ 178416 w 263733"/>
                <a:gd name="connsiteY91" fmla="*/ 196859 h 264570"/>
                <a:gd name="connsiteX92" fmla="*/ 166771 w 263733"/>
                <a:gd name="connsiteY92" fmla="*/ 199600 h 264570"/>
                <a:gd name="connsiteX93" fmla="*/ 163423 w 263733"/>
                <a:gd name="connsiteY93" fmla="*/ 200504 h 264570"/>
                <a:gd name="connsiteX94" fmla="*/ 162277 w 263733"/>
                <a:gd name="connsiteY94" fmla="*/ 200828 h 264570"/>
                <a:gd name="connsiteX95" fmla="*/ 123640 w 263733"/>
                <a:gd name="connsiteY95" fmla="*/ 212163 h 264570"/>
                <a:gd name="connsiteX96" fmla="*/ 156292 w 263733"/>
                <a:gd name="connsiteY96" fmla="*/ 188603 h 264570"/>
                <a:gd name="connsiteX97" fmla="*/ 157320 w 263733"/>
                <a:gd name="connsiteY97" fmla="*/ 187857 h 264570"/>
                <a:gd name="connsiteX98" fmla="*/ 207485 w 263733"/>
                <a:gd name="connsiteY98" fmla="*/ 147232 h 264570"/>
                <a:gd name="connsiteX99" fmla="*/ 236471 w 263733"/>
                <a:gd name="connsiteY99" fmla="*/ 117611 h 264570"/>
                <a:gd name="connsiteX100" fmla="*/ 245294 w 263733"/>
                <a:gd name="connsiteY100" fmla="*/ 104682 h 264570"/>
                <a:gd name="connsiteX101" fmla="*/ 248103 w 263733"/>
                <a:gd name="connsiteY101" fmla="*/ 95929 h 264570"/>
                <a:gd name="connsiteX102" fmla="*/ 247696 w 263733"/>
                <a:gd name="connsiteY102" fmla="*/ 93899 h 264570"/>
                <a:gd name="connsiteX103" fmla="*/ 253840 w 263733"/>
                <a:gd name="connsiteY103" fmla="*/ 90758 h 264570"/>
                <a:gd name="connsiteX104" fmla="*/ 259990 w 263733"/>
                <a:gd name="connsiteY104" fmla="*/ 87617 h 264570"/>
                <a:gd name="connsiteX105" fmla="*/ 261909 w 263733"/>
                <a:gd name="connsiteY105" fmla="*/ 95929 h 264570"/>
                <a:gd name="connsiteX106" fmla="*/ 257001 w 263733"/>
                <a:gd name="connsiteY106" fmla="*/ 112068 h 264570"/>
                <a:gd name="connsiteX107" fmla="*/ 234076 w 263733"/>
                <a:gd name="connsiteY107" fmla="*/ 140923 h 264570"/>
                <a:gd name="connsiteX108" fmla="*/ 164368 w 263733"/>
                <a:gd name="connsiteY108" fmla="*/ 199800 h 264570"/>
                <a:gd name="connsiteX109" fmla="*/ 160330 w 263733"/>
                <a:gd name="connsiteY109" fmla="*/ 194201 h 264570"/>
                <a:gd name="connsiteX110" fmla="*/ 158390 w 263733"/>
                <a:gd name="connsiteY110" fmla="*/ 187581 h 264570"/>
                <a:gd name="connsiteX111" fmla="*/ 175558 w 263733"/>
                <a:gd name="connsiteY111" fmla="*/ 183350 h 264570"/>
                <a:gd name="connsiteX112" fmla="*/ 209798 w 263733"/>
                <a:gd name="connsiteY112" fmla="*/ 179104 h 264570"/>
                <a:gd name="connsiteX113" fmla="*/ 230086 w 263733"/>
                <a:gd name="connsiteY113" fmla="*/ 182707 h 264570"/>
                <a:gd name="connsiteX114" fmla="*/ 238031 w 263733"/>
                <a:gd name="connsiteY114" fmla="*/ 189210 h 264570"/>
                <a:gd name="connsiteX115" fmla="*/ 241200 w 263733"/>
                <a:gd name="connsiteY115" fmla="*/ 199731 h 264570"/>
                <a:gd name="connsiteX116" fmla="*/ 239737 w 263733"/>
                <a:gd name="connsiteY116" fmla="*/ 208290 h 264570"/>
                <a:gd name="connsiteX117" fmla="*/ 228333 w 263733"/>
                <a:gd name="connsiteY117" fmla="*/ 224009 h 264570"/>
                <a:gd name="connsiteX118" fmla="*/ 192871 w 263733"/>
                <a:gd name="connsiteY118" fmla="*/ 241460 h 264570"/>
                <a:gd name="connsiteX119" fmla="*/ 129887 w 263733"/>
                <a:gd name="connsiteY119" fmla="*/ 254817 h 264570"/>
                <a:gd name="connsiteX120" fmla="*/ 97678 w 263733"/>
                <a:gd name="connsiteY120" fmla="*/ 258290 h 264570"/>
                <a:gd name="connsiteX121" fmla="*/ 97215 w 263733"/>
                <a:gd name="connsiteY121" fmla="*/ 251400 h 264570"/>
                <a:gd name="connsiteX122" fmla="*/ 101895 w 263733"/>
                <a:gd name="connsiteY122" fmla="*/ 256474 h 264570"/>
                <a:gd name="connsiteX123" fmla="*/ 87047 w 263733"/>
                <a:gd name="connsiteY123" fmla="*/ 261969 h 264570"/>
                <a:gd name="connsiteX124" fmla="*/ 58571 w 263733"/>
                <a:gd name="connsiteY124" fmla="*/ 251380 h 264570"/>
                <a:gd name="connsiteX125" fmla="*/ 18078 w 263733"/>
                <a:gd name="connsiteY125" fmla="*/ 212653 h 264570"/>
                <a:gd name="connsiteX126" fmla="*/ 3982 w 263733"/>
                <a:gd name="connsiteY126" fmla="*/ 189921 h 264570"/>
                <a:gd name="connsiteX127" fmla="*/ -1824 w 263733"/>
                <a:gd name="connsiteY127" fmla="*/ 168066 h 264570"/>
                <a:gd name="connsiteX128" fmla="*/ -278 w 263733"/>
                <a:gd name="connsiteY128" fmla="*/ 159106 h 264570"/>
                <a:gd name="connsiteX129" fmla="*/ 4941 w 263733"/>
                <a:gd name="connsiteY129" fmla="*/ 151354 h 264570"/>
                <a:gd name="connsiteX130" fmla="*/ 9622 w 263733"/>
                <a:gd name="connsiteY130" fmla="*/ 156427 h 264570"/>
                <a:gd name="connsiteX131" fmla="*/ 3699 w 263733"/>
                <a:gd name="connsiteY131" fmla="*/ 152886 h 264570"/>
                <a:gd name="connsiteX132" fmla="*/ 53401 w 263733"/>
                <a:gd name="connsiteY132" fmla="*/ 76400 h 264570"/>
                <a:gd name="connsiteX133" fmla="*/ 94599 w 263733"/>
                <a:gd name="connsiteY133" fmla="*/ 23425 h 264570"/>
                <a:gd name="connsiteX134" fmla="*/ 113693 w 263733"/>
                <a:gd name="connsiteY134" fmla="*/ 5332 h 264570"/>
                <a:gd name="connsiteX135" fmla="*/ 122701 w 263733"/>
                <a:gd name="connsiteY135" fmla="*/ -252 h 264570"/>
                <a:gd name="connsiteX136" fmla="*/ 132193 w 263733"/>
                <a:gd name="connsiteY136" fmla="*/ -2600 h 264570"/>
                <a:gd name="connsiteX137" fmla="*/ 139600 w 263733"/>
                <a:gd name="connsiteY137" fmla="*/ 666 h 264570"/>
                <a:gd name="connsiteX138" fmla="*/ 143638 w 263733"/>
                <a:gd name="connsiteY138" fmla="*/ 9212 h 264570"/>
                <a:gd name="connsiteX139" fmla="*/ 144563 w 263733"/>
                <a:gd name="connsiteY139" fmla="*/ 19125 h 264570"/>
                <a:gd name="connsiteX140" fmla="*/ 141084 w 263733"/>
                <a:gd name="connsiteY140" fmla="*/ 42954 h 264570"/>
                <a:gd name="connsiteX141" fmla="*/ 129936 w 263733"/>
                <a:gd name="connsiteY141" fmla="*/ 64796 h 264570"/>
                <a:gd name="connsiteX142" fmla="*/ 124827 w 263733"/>
                <a:gd name="connsiteY142" fmla="*/ 60150 h 264570"/>
                <a:gd name="connsiteX143" fmla="*/ 119850 w 263733"/>
                <a:gd name="connsiteY143" fmla="*/ 55359 h 264570"/>
                <a:gd name="connsiteX144" fmla="*/ 149734 w 263733"/>
                <a:gd name="connsiteY144" fmla="*/ 24461 h 264570"/>
                <a:gd name="connsiteX145" fmla="*/ 167620 w 263733"/>
                <a:gd name="connsiteY145" fmla="*/ 10171 h 264570"/>
                <a:gd name="connsiteX146" fmla="*/ 186431 w 263733"/>
                <a:gd name="connsiteY146" fmla="*/ 3482 h 264570"/>
                <a:gd name="connsiteX147" fmla="*/ 196247 w 263733"/>
                <a:gd name="connsiteY147" fmla="*/ 6250 h 264570"/>
                <a:gd name="connsiteX148" fmla="*/ 200561 w 263733"/>
                <a:gd name="connsiteY148" fmla="*/ 11835 h 264570"/>
                <a:gd name="connsiteX149" fmla="*/ 201431 w 263733"/>
                <a:gd name="connsiteY149" fmla="*/ 17509 h 264570"/>
                <a:gd name="connsiteX150" fmla="*/ 198014 w 263733"/>
                <a:gd name="connsiteY150" fmla="*/ 34284 h 264570"/>
                <a:gd name="connsiteX151" fmla="*/ 185506 w 263733"/>
                <a:gd name="connsiteY151" fmla="*/ 63374 h 264570"/>
                <a:gd name="connsiteX152" fmla="*/ 171320 w 263733"/>
                <a:gd name="connsiteY152" fmla="*/ 86271 h 264570"/>
                <a:gd name="connsiteX153" fmla="*/ 166025 w 263733"/>
                <a:gd name="connsiteY153" fmla="*/ 81846 h 264570"/>
                <a:gd name="connsiteX154" fmla="*/ 160862 w 263733"/>
                <a:gd name="connsiteY154" fmla="*/ 77269 h 264570"/>
                <a:gd name="connsiteX155" fmla="*/ 171403 w 263733"/>
                <a:gd name="connsiteY155" fmla="*/ 64768 h 264570"/>
                <a:gd name="connsiteX156" fmla="*/ 195646 w 263733"/>
                <a:gd name="connsiteY156" fmla="*/ 39779 h 264570"/>
                <a:gd name="connsiteX157" fmla="*/ 209957 w 263733"/>
                <a:gd name="connsiteY157" fmla="*/ 29928 h 264570"/>
                <a:gd name="connsiteX158" fmla="*/ 225758 w 263733"/>
                <a:gd name="connsiteY158" fmla="*/ 25600 h 264570"/>
                <a:gd name="connsiteX159" fmla="*/ 242795 w 263733"/>
                <a:gd name="connsiteY159" fmla="*/ 32834 h 264570"/>
                <a:gd name="connsiteX160" fmla="*/ 242802 w 263733"/>
                <a:gd name="connsiteY160" fmla="*/ 32841 h 264570"/>
                <a:gd name="connsiteX161" fmla="*/ 245314 w 263733"/>
                <a:gd name="connsiteY161" fmla="*/ 37314 h 264570"/>
                <a:gd name="connsiteX162" fmla="*/ 245797 w 263733"/>
                <a:gd name="connsiteY162" fmla="*/ 41263 h 264570"/>
                <a:gd name="connsiteX163" fmla="*/ 242374 w 263733"/>
                <a:gd name="connsiteY163" fmla="*/ 56940 h 264570"/>
                <a:gd name="connsiteX164" fmla="*/ 228581 w 263733"/>
                <a:gd name="connsiteY164" fmla="*/ 86402 h 264570"/>
                <a:gd name="connsiteX165" fmla="*/ 208942 w 263733"/>
                <a:gd name="connsiteY165" fmla="*/ 112834 h 264570"/>
                <a:gd name="connsiteX166" fmla="*/ 204165 w 263733"/>
                <a:gd name="connsiteY166" fmla="*/ 107850 h 264570"/>
                <a:gd name="connsiteX167" fmla="*/ 200106 w 263733"/>
                <a:gd name="connsiteY167" fmla="*/ 102266 h 264570"/>
                <a:gd name="connsiteX168" fmla="*/ 220284 w 263733"/>
                <a:gd name="connsiteY168" fmla="*/ 86395 h 264570"/>
                <a:gd name="connsiteX169" fmla="*/ 231170 w 263733"/>
                <a:gd name="connsiteY169" fmla="*/ 79479 h 264570"/>
                <a:gd name="connsiteX170" fmla="*/ 243216 w 263733"/>
                <a:gd name="connsiteY170" fmla="*/ 76213 h 264570"/>
                <a:gd name="connsiteX171" fmla="*/ 252956 w 263733"/>
                <a:gd name="connsiteY171" fmla="*/ 79195 h 264570"/>
                <a:gd name="connsiteX172" fmla="*/ 259990 w 263733"/>
                <a:gd name="connsiteY172" fmla="*/ 87617 h 264570"/>
                <a:gd name="connsiteX173" fmla="*/ 253840 w 263733"/>
                <a:gd name="connsiteY173" fmla="*/ 90758 h 26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63733" h="264570">
                  <a:moveTo>
                    <a:pt x="253840" y="90758"/>
                  </a:moveTo>
                  <a:lnTo>
                    <a:pt x="247696" y="93899"/>
                  </a:lnTo>
                  <a:cubicBezTo>
                    <a:pt x="246674" y="91904"/>
                    <a:pt x="245749" y="90993"/>
                    <a:pt x="245142" y="90572"/>
                  </a:cubicBezTo>
                  <a:cubicBezTo>
                    <a:pt x="244514" y="90171"/>
                    <a:pt x="244127" y="90047"/>
                    <a:pt x="243216" y="90020"/>
                  </a:cubicBezTo>
                  <a:cubicBezTo>
                    <a:pt x="242035" y="89999"/>
                    <a:pt x="239937" y="90517"/>
                    <a:pt x="237334" y="91828"/>
                  </a:cubicBezTo>
                  <a:cubicBezTo>
                    <a:pt x="233427" y="93768"/>
                    <a:pt x="228581" y="97295"/>
                    <a:pt x="223597" y="101278"/>
                  </a:cubicBezTo>
                  <a:cubicBezTo>
                    <a:pt x="218592" y="105262"/>
                    <a:pt x="213401" y="109673"/>
                    <a:pt x="208224" y="113435"/>
                  </a:cubicBezTo>
                  <a:lnTo>
                    <a:pt x="199388" y="102866"/>
                  </a:lnTo>
                  <a:cubicBezTo>
                    <a:pt x="206885" y="95742"/>
                    <a:pt x="215445" y="82626"/>
                    <a:pt x="221720" y="70063"/>
                  </a:cubicBezTo>
                  <a:cubicBezTo>
                    <a:pt x="224881" y="63781"/>
                    <a:pt x="227525" y="57609"/>
                    <a:pt x="229327" y="52411"/>
                  </a:cubicBezTo>
                  <a:cubicBezTo>
                    <a:pt x="231156" y="47269"/>
                    <a:pt x="232040" y="42864"/>
                    <a:pt x="231991" y="41263"/>
                  </a:cubicBezTo>
                  <a:lnTo>
                    <a:pt x="231971" y="40862"/>
                  </a:lnTo>
                  <a:lnTo>
                    <a:pt x="231971" y="40856"/>
                  </a:lnTo>
                  <a:lnTo>
                    <a:pt x="235581" y="40048"/>
                  </a:lnTo>
                  <a:lnTo>
                    <a:pt x="233027" y="42595"/>
                  </a:lnTo>
                  <a:cubicBezTo>
                    <a:pt x="232150" y="41691"/>
                    <a:pt x="232005" y="40966"/>
                    <a:pt x="231971" y="40856"/>
                  </a:cubicBezTo>
                  <a:lnTo>
                    <a:pt x="235581" y="40048"/>
                  </a:lnTo>
                  <a:lnTo>
                    <a:pt x="233027" y="42595"/>
                  </a:lnTo>
                  <a:lnTo>
                    <a:pt x="233034" y="42602"/>
                  </a:lnTo>
                  <a:cubicBezTo>
                    <a:pt x="230473" y="40138"/>
                    <a:pt x="228492" y="39475"/>
                    <a:pt x="225758" y="39406"/>
                  </a:cubicBezTo>
                  <a:cubicBezTo>
                    <a:pt x="222424" y="39365"/>
                    <a:pt x="217674" y="41049"/>
                    <a:pt x="212497" y="44397"/>
                  </a:cubicBezTo>
                  <a:cubicBezTo>
                    <a:pt x="204710" y="49360"/>
                    <a:pt x="196199" y="57651"/>
                    <a:pt x="188868" y="65769"/>
                  </a:cubicBezTo>
                  <a:cubicBezTo>
                    <a:pt x="181488" y="73922"/>
                    <a:pt x="175289" y="81784"/>
                    <a:pt x="171196" y="86416"/>
                  </a:cubicBezTo>
                  <a:lnTo>
                    <a:pt x="160737" y="77415"/>
                  </a:lnTo>
                  <a:cubicBezTo>
                    <a:pt x="162746" y="75026"/>
                    <a:pt x="165659" y="70663"/>
                    <a:pt x="168655" y="65451"/>
                  </a:cubicBezTo>
                  <a:cubicBezTo>
                    <a:pt x="173177" y="57616"/>
                    <a:pt x="178050" y="47745"/>
                    <a:pt x="181702" y="38667"/>
                  </a:cubicBezTo>
                  <a:cubicBezTo>
                    <a:pt x="183531" y="34132"/>
                    <a:pt x="185057" y="29790"/>
                    <a:pt x="186086" y="26062"/>
                  </a:cubicBezTo>
                  <a:cubicBezTo>
                    <a:pt x="187135" y="22362"/>
                    <a:pt x="187639" y="19207"/>
                    <a:pt x="187625" y="17509"/>
                  </a:cubicBezTo>
                  <a:lnTo>
                    <a:pt x="187570" y="16612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cubicBezTo>
                    <a:pt x="188184" y="17502"/>
                    <a:pt x="187570" y="17302"/>
                    <a:pt x="186431" y="17281"/>
                  </a:cubicBezTo>
                  <a:cubicBezTo>
                    <a:pt x="184180" y="17212"/>
                    <a:pt x="179900" y="18676"/>
                    <a:pt x="175013" y="21831"/>
                  </a:cubicBezTo>
                  <a:cubicBezTo>
                    <a:pt x="167647" y="26483"/>
                    <a:pt x="158998" y="34374"/>
                    <a:pt x="150990" y="42512"/>
                  </a:cubicBezTo>
                  <a:cubicBezTo>
                    <a:pt x="142941" y="50658"/>
                    <a:pt x="135486" y="59025"/>
                    <a:pt x="129805" y="64934"/>
                  </a:cubicBezTo>
                  <a:lnTo>
                    <a:pt x="119726" y="55497"/>
                  </a:lnTo>
                  <a:cubicBezTo>
                    <a:pt x="122901" y="52073"/>
                    <a:pt x="125891" y="45922"/>
                    <a:pt x="127817" y="39137"/>
                  </a:cubicBezTo>
                  <a:cubicBezTo>
                    <a:pt x="129770" y="32358"/>
                    <a:pt x="130771" y="24951"/>
                    <a:pt x="130757" y="19125"/>
                  </a:cubicBezTo>
                  <a:cubicBezTo>
                    <a:pt x="130778" y="15355"/>
                    <a:pt x="130295" y="12201"/>
                    <a:pt x="129770" y="10765"/>
                  </a:cubicBez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cubicBezTo>
                    <a:pt x="131613" y="11193"/>
                    <a:pt x="130309" y="11435"/>
                    <a:pt x="128514" y="12277"/>
                  </a:cubicBezTo>
                  <a:cubicBezTo>
                    <a:pt x="125131" y="13816"/>
                    <a:pt x="120299" y="17337"/>
                    <a:pt x="114984" y="22321"/>
                  </a:cubicBezTo>
                  <a:cubicBezTo>
                    <a:pt x="105616" y="31046"/>
                    <a:pt x="94537" y="44128"/>
                    <a:pt x="83395" y="58728"/>
                  </a:cubicBezTo>
                  <a:cubicBezTo>
                    <a:pt x="66648" y="80638"/>
                    <a:pt x="49653" y="106000"/>
                    <a:pt x="36875" y="125840"/>
                  </a:cubicBezTo>
                  <a:cubicBezTo>
                    <a:pt x="30483" y="135759"/>
                    <a:pt x="25147" y="144306"/>
                    <a:pt x="21405" y="150367"/>
                  </a:cubicBezTo>
                  <a:cubicBezTo>
                    <a:pt x="19541" y="153397"/>
                    <a:pt x="18071" y="155799"/>
                    <a:pt x="17070" y="157449"/>
                  </a:cubicBezTo>
                  <a:cubicBezTo>
                    <a:pt x="16069" y="159099"/>
                    <a:pt x="15551" y="159969"/>
                    <a:pt x="15551" y="159976"/>
                  </a:cubicBezTo>
                  <a:lnTo>
                    <a:pt x="15034" y="160832"/>
                  </a:lnTo>
                  <a:lnTo>
                    <a:pt x="14302" y="161501"/>
                  </a:lnTo>
                  <a:cubicBezTo>
                    <a:pt x="13529" y="162233"/>
                    <a:pt x="13025" y="162979"/>
                    <a:pt x="12624" y="164014"/>
                  </a:cubicBezTo>
                  <a:cubicBezTo>
                    <a:pt x="12238" y="165036"/>
                    <a:pt x="11982" y="166375"/>
                    <a:pt x="11982" y="168066"/>
                  </a:cubicBezTo>
                  <a:cubicBezTo>
                    <a:pt x="11906" y="173306"/>
                    <a:pt x="14723" y="181679"/>
                    <a:pt x="19907" y="190591"/>
                  </a:cubicBezTo>
                  <a:cubicBezTo>
                    <a:pt x="27611" y="204031"/>
                    <a:pt x="40230" y="218887"/>
                    <a:pt x="53221" y="230042"/>
                  </a:cubicBezTo>
                  <a:cubicBezTo>
                    <a:pt x="59704" y="235627"/>
                    <a:pt x="66289" y="240293"/>
                    <a:pt x="72247" y="243455"/>
                  </a:cubicBezTo>
                  <a:cubicBezTo>
                    <a:pt x="78197" y="246651"/>
                    <a:pt x="83526" y="248204"/>
                    <a:pt x="87047" y="248163"/>
                  </a:cubicBezTo>
                  <a:cubicBezTo>
                    <a:pt x="89732" y="248121"/>
                    <a:pt x="91189" y="247521"/>
                    <a:pt x="92535" y="246327"/>
                  </a:cubicBezTo>
                  <a:lnTo>
                    <a:pt x="94323" y="244677"/>
                  </a:lnTo>
                  <a:lnTo>
                    <a:pt x="96746" y="244511"/>
                  </a:lnTo>
                  <a:cubicBezTo>
                    <a:pt x="96746" y="244511"/>
                    <a:pt x="97187" y="244483"/>
                    <a:pt x="98078" y="244414"/>
                  </a:cubicBezTo>
                  <a:cubicBezTo>
                    <a:pt x="104733" y="243904"/>
                    <a:pt x="135382" y="241260"/>
                    <a:pt x="165349" y="234550"/>
                  </a:cubicBezTo>
                  <a:cubicBezTo>
                    <a:pt x="180315" y="231209"/>
                    <a:pt x="195115" y="226818"/>
                    <a:pt x="206408" y="221413"/>
                  </a:cubicBezTo>
                  <a:cubicBezTo>
                    <a:pt x="212048" y="218721"/>
                    <a:pt x="216798" y="215780"/>
                    <a:pt x="220222" y="212784"/>
                  </a:cubicBezTo>
                  <a:cubicBezTo>
                    <a:pt x="223673" y="209775"/>
                    <a:pt x="225716" y="206820"/>
                    <a:pt x="226593" y="204066"/>
                  </a:cubicBezTo>
                  <a:cubicBezTo>
                    <a:pt x="227194" y="202202"/>
                    <a:pt x="227401" y="200759"/>
                    <a:pt x="227394" y="199731"/>
                  </a:cubicBezTo>
                  <a:cubicBezTo>
                    <a:pt x="227373" y="198302"/>
                    <a:pt x="227097" y="197708"/>
                    <a:pt x="226710" y="197107"/>
                  </a:cubicBezTo>
                  <a:cubicBezTo>
                    <a:pt x="226151" y="196265"/>
                    <a:pt x="224619" y="195085"/>
                    <a:pt x="221582" y="194222"/>
                  </a:cubicBezTo>
                  <a:cubicBezTo>
                    <a:pt x="218606" y="193359"/>
                    <a:pt x="214444" y="192903"/>
                    <a:pt x="209798" y="192910"/>
                  </a:cubicBezTo>
                  <a:cubicBezTo>
                    <a:pt x="199878" y="192896"/>
                    <a:pt x="187818" y="194857"/>
                    <a:pt x="178416" y="196859"/>
                  </a:cubicBezTo>
                  <a:cubicBezTo>
                    <a:pt x="173708" y="197853"/>
                    <a:pt x="169643" y="198854"/>
                    <a:pt x="166771" y="199600"/>
                  </a:cubicBezTo>
                  <a:cubicBezTo>
                    <a:pt x="165335" y="199979"/>
                    <a:pt x="164196" y="200283"/>
                    <a:pt x="163423" y="200504"/>
                  </a:cubicBezTo>
                  <a:cubicBezTo>
                    <a:pt x="162650" y="200718"/>
                    <a:pt x="162277" y="200828"/>
                    <a:pt x="162277" y="200828"/>
                  </a:cubicBezTo>
                  <a:lnTo>
                    <a:pt x="123640" y="212163"/>
                  </a:lnTo>
                  <a:lnTo>
                    <a:pt x="156292" y="188603"/>
                  </a:lnTo>
                  <a:cubicBezTo>
                    <a:pt x="156292" y="188603"/>
                    <a:pt x="156637" y="188354"/>
                    <a:pt x="157320" y="187857"/>
                  </a:cubicBezTo>
                  <a:cubicBezTo>
                    <a:pt x="162415" y="184130"/>
                    <a:pt x="185692" y="166872"/>
                    <a:pt x="207485" y="147232"/>
                  </a:cubicBezTo>
                  <a:cubicBezTo>
                    <a:pt x="218371" y="137430"/>
                    <a:pt x="228892" y="127013"/>
                    <a:pt x="236471" y="117611"/>
                  </a:cubicBezTo>
                  <a:cubicBezTo>
                    <a:pt x="240261" y="112924"/>
                    <a:pt x="243312" y="108485"/>
                    <a:pt x="245294" y="104682"/>
                  </a:cubicBezTo>
                  <a:cubicBezTo>
                    <a:pt x="247309" y="100878"/>
                    <a:pt x="248138" y="97723"/>
                    <a:pt x="248103" y="95929"/>
                  </a:cubicBezTo>
                  <a:cubicBezTo>
                    <a:pt x="248096" y="94948"/>
                    <a:pt x="247931" y="94375"/>
                    <a:pt x="247696" y="93899"/>
                  </a:cubicBezTo>
                  <a:lnTo>
                    <a:pt x="253840" y="90758"/>
                  </a:lnTo>
                  <a:lnTo>
                    <a:pt x="259990" y="87617"/>
                  </a:lnTo>
                  <a:cubicBezTo>
                    <a:pt x="261336" y="90247"/>
                    <a:pt x="261916" y="93140"/>
                    <a:pt x="261909" y="95929"/>
                  </a:cubicBezTo>
                  <a:cubicBezTo>
                    <a:pt x="261868" y="101506"/>
                    <a:pt x="259880" y="106746"/>
                    <a:pt x="257001" y="112068"/>
                  </a:cubicBezTo>
                  <a:cubicBezTo>
                    <a:pt x="251900" y="121346"/>
                    <a:pt x="243651" y="131093"/>
                    <a:pt x="234076" y="140923"/>
                  </a:cubicBezTo>
                  <a:cubicBezTo>
                    <a:pt x="205400" y="170248"/>
                    <a:pt x="164520" y="199675"/>
                    <a:pt x="164368" y="199800"/>
                  </a:cubicBezTo>
                  <a:lnTo>
                    <a:pt x="160330" y="194201"/>
                  </a:lnTo>
                  <a:lnTo>
                    <a:pt x="158390" y="187581"/>
                  </a:lnTo>
                  <a:cubicBezTo>
                    <a:pt x="158508" y="187547"/>
                    <a:pt x="165632" y="185455"/>
                    <a:pt x="175558" y="183350"/>
                  </a:cubicBezTo>
                  <a:cubicBezTo>
                    <a:pt x="185499" y="181258"/>
                    <a:pt x="198173" y="179118"/>
                    <a:pt x="209798" y="179104"/>
                  </a:cubicBezTo>
                  <a:cubicBezTo>
                    <a:pt x="217101" y="179146"/>
                    <a:pt x="224025" y="179863"/>
                    <a:pt x="230086" y="182707"/>
                  </a:cubicBezTo>
                  <a:cubicBezTo>
                    <a:pt x="233096" y="184136"/>
                    <a:pt x="235954" y="186228"/>
                    <a:pt x="238031" y="189210"/>
                  </a:cubicBezTo>
                  <a:cubicBezTo>
                    <a:pt x="240123" y="192165"/>
                    <a:pt x="241228" y="195913"/>
                    <a:pt x="241200" y="199731"/>
                  </a:cubicBezTo>
                  <a:cubicBezTo>
                    <a:pt x="241200" y="202513"/>
                    <a:pt x="240682" y="205350"/>
                    <a:pt x="239737" y="208290"/>
                  </a:cubicBezTo>
                  <a:cubicBezTo>
                    <a:pt x="237707" y="214565"/>
                    <a:pt x="233517" y="219701"/>
                    <a:pt x="228333" y="224009"/>
                  </a:cubicBezTo>
                  <a:cubicBezTo>
                    <a:pt x="219207" y="231526"/>
                    <a:pt x="206685" y="236987"/>
                    <a:pt x="192871" y="241460"/>
                  </a:cubicBezTo>
                  <a:cubicBezTo>
                    <a:pt x="172169" y="248114"/>
                    <a:pt x="148498" y="252263"/>
                    <a:pt x="129887" y="254817"/>
                  </a:cubicBezTo>
                  <a:cubicBezTo>
                    <a:pt x="111291" y="257365"/>
                    <a:pt x="97788" y="258283"/>
                    <a:pt x="97678" y="258290"/>
                  </a:cubicBezTo>
                  <a:lnTo>
                    <a:pt x="97215" y="251400"/>
                  </a:lnTo>
                  <a:lnTo>
                    <a:pt x="101895" y="256474"/>
                  </a:lnTo>
                  <a:cubicBezTo>
                    <a:pt x="97767" y="260326"/>
                    <a:pt x="92300" y="262010"/>
                    <a:pt x="87047" y="261969"/>
                  </a:cubicBezTo>
                  <a:cubicBezTo>
                    <a:pt x="77652" y="261872"/>
                    <a:pt x="68222" y="257586"/>
                    <a:pt x="58571" y="251380"/>
                  </a:cubicBezTo>
                  <a:cubicBezTo>
                    <a:pt x="44178" y="241985"/>
                    <a:pt x="29496" y="227688"/>
                    <a:pt x="18078" y="212653"/>
                  </a:cubicBezTo>
                  <a:cubicBezTo>
                    <a:pt x="12376" y="205129"/>
                    <a:pt x="7509" y="197418"/>
                    <a:pt x="3982" y="189921"/>
                  </a:cubicBezTo>
                  <a:cubicBezTo>
                    <a:pt x="475" y="182418"/>
                    <a:pt x="-1789" y="175142"/>
                    <a:pt x="-1824" y="168066"/>
                  </a:cubicBezTo>
                  <a:cubicBezTo>
                    <a:pt x="-1824" y="165022"/>
                    <a:pt x="-1375" y="161985"/>
                    <a:pt x="-278" y="159106"/>
                  </a:cubicBezTo>
                  <a:cubicBezTo>
                    <a:pt x="806" y="156227"/>
                    <a:pt x="2580" y="153528"/>
                    <a:pt x="4941" y="151354"/>
                  </a:cubicBezTo>
                  <a:lnTo>
                    <a:pt x="9622" y="156427"/>
                  </a:lnTo>
                  <a:lnTo>
                    <a:pt x="3699" y="152886"/>
                  </a:lnTo>
                  <a:cubicBezTo>
                    <a:pt x="3747" y="152803"/>
                    <a:pt x="26534" y="114684"/>
                    <a:pt x="53401" y="76400"/>
                  </a:cubicBezTo>
                  <a:cubicBezTo>
                    <a:pt x="66848" y="57250"/>
                    <a:pt x="81290" y="38067"/>
                    <a:pt x="94599" y="23425"/>
                  </a:cubicBezTo>
                  <a:cubicBezTo>
                    <a:pt x="101267" y="16101"/>
                    <a:pt x="107639" y="9909"/>
                    <a:pt x="113693" y="5332"/>
                  </a:cubicBezTo>
                  <a:cubicBezTo>
                    <a:pt x="116730" y="3040"/>
                    <a:pt x="119692" y="1149"/>
                    <a:pt x="122701" y="-252"/>
                  </a:cubicBezTo>
                  <a:cubicBezTo>
                    <a:pt x="125718" y="-1640"/>
                    <a:pt x="128817" y="-2586"/>
                    <a:pt x="132193" y="-2600"/>
                  </a:cubicBezTo>
                  <a:cubicBezTo>
                    <a:pt x="135154" y="-2655"/>
                    <a:pt x="138012" y="-1101"/>
                    <a:pt x="139600" y="666"/>
                  </a:cubicBezTo>
                  <a:cubicBezTo>
                    <a:pt x="142051" y="3365"/>
                    <a:pt x="142934" y="6195"/>
                    <a:pt x="143638" y="9212"/>
                  </a:cubicBezTo>
                  <a:cubicBezTo>
                    <a:pt x="144294" y="12235"/>
                    <a:pt x="144563" y="15549"/>
                    <a:pt x="144563" y="19125"/>
                  </a:cubicBezTo>
                  <a:cubicBezTo>
                    <a:pt x="144557" y="26435"/>
                    <a:pt x="143404" y="34843"/>
                    <a:pt x="141084" y="42954"/>
                  </a:cubicBezTo>
                  <a:cubicBezTo>
                    <a:pt x="138723" y="51045"/>
                    <a:pt x="135300" y="58838"/>
                    <a:pt x="129936" y="64796"/>
                  </a:cubicBezTo>
                  <a:lnTo>
                    <a:pt x="124827" y="60150"/>
                  </a:lnTo>
                  <a:lnTo>
                    <a:pt x="119850" y="55359"/>
                  </a:lnTo>
                  <a:cubicBezTo>
                    <a:pt x="127043" y="47890"/>
                    <a:pt x="138088" y="35299"/>
                    <a:pt x="149734" y="24461"/>
                  </a:cubicBezTo>
                  <a:cubicBezTo>
                    <a:pt x="155588" y="19028"/>
                    <a:pt x="161593" y="14002"/>
                    <a:pt x="167620" y="10171"/>
                  </a:cubicBezTo>
                  <a:cubicBezTo>
                    <a:pt x="173660" y="6395"/>
                    <a:pt x="179714" y="3551"/>
                    <a:pt x="186431" y="3482"/>
                  </a:cubicBezTo>
                  <a:cubicBezTo>
                    <a:pt x="189737" y="3461"/>
                    <a:pt x="193237" y="4324"/>
                    <a:pt x="196247" y="6250"/>
                  </a:cubicBezTo>
                  <a:cubicBezTo>
                    <a:pt x="198518" y="7679"/>
                    <a:pt x="199906" y="9895"/>
                    <a:pt x="200561" y="11835"/>
                  </a:cubicBezTo>
                  <a:cubicBezTo>
                    <a:pt x="201245" y="13809"/>
                    <a:pt x="201418" y="15659"/>
                    <a:pt x="201431" y="17509"/>
                  </a:cubicBezTo>
                  <a:cubicBezTo>
                    <a:pt x="201390" y="22597"/>
                    <a:pt x="200016" y="28085"/>
                    <a:pt x="198014" y="34284"/>
                  </a:cubicBezTo>
                  <a:cubicBezTo>
                    <a:pt x="194991" y="43499"/>
                    <a:pt x="190366" y="53944"/>
                    <a:pt x="185506" y="63374"/>
                  </a:cubicBezTo>
                  <a:cubicBezTo>
                    <a:pt x="180605" y="72824"/>
                    <a:pt x="175648" y="81066"/>
                    <a:pt x="171320" y="86271"/>
                  </a:cubicBezTo>
                  <a:lnTo>
                    <a:pt x="166025" y="81846"/>
                  </a:lnTo>
                  <a:lnTo>
                    <a:pt x="160862" y="77269"/>
                  </a:lnTo>
                  <a:cubicBezTo>
                    <a:pt x="163243" y="74577"/>
                    <a:pt x="166950" y="70001"/>
                    <a:pt x="171403" y="64768"/>
                  </a:cubicBezTo>
                  <a:cubicBezTo>
                    <a:pt x="178099" y="56898"/>
                    <a:pt x="186514" y="47476"/>
                    <a:pt x="195646" y="39779"/>
                  </a:cubicBezTo>
                  <a:cubicBezTo>
                    <a:pt x="200223" y="35934"/>
                    <a:pt x="204979" y="32503"/>
                    <a:pt x="209957" y="29928"/>
                  </a:cubicBezTo>
                  <a:cubicBezTo>
                    <a:pt x="214927" y="27374"/>
                    <a:pt x="220187" y="25620"/>
                    <a:pt x="225758" y="25600"/>
                  </a:cubicBezTo>
                  <a:cubicBezTo>
                    <a:pt x="231784" y="25531"/>
                    <a:pt x="238045" y="27995"/>
                    <a:pt x="242795" y="32834"/>
                  </a:cubicBezTo>
                  <a:lnTo>
                    <a:pt x="242802" y="32841"/>
                  </a:lnTo>
                  <a:cubicBezTo>
                    <a:pt x="244244" y="34304"/>
                    <a:pt x="244935" y="35927"/>
                    <a:pt x="245314" y="37314"/>
                  </a:cubicBezTo>
                  <a:cubicBezTo>
                    <a:pt x="245694" y="38723"/>
                    <a:pt x="245791" y="40000"/>
                    <a:pt x="245797" y="41263"/>
                  </a:cubicBezTo>
                  <a:cubicBezTo>
                    <a:pt x="245742" y="45936"/>
                    <a:pt x="244410" y="50955"/>
                    <a:pt x="242374" y="56940"/>
                  </a:cubicBezTo>
                  <a:cubicBezTo>
                    <a:pt x="239288" y="65817"/>
                    <a:pt x="234400" y="76345"/>
                    <a:pt x="228581" y="86402"/>
                  </a:cubicBezTo>
                  <a:cubicBezTo>
                    <a:pt x="222741" y="96460"/>
                    <a:pt x="216066" y="105986"/>
                    <a:pt x="208942" y="112834"/>
                  </a:cubicBezTo>
                  <a:lnTo>
                    <a:pt x="204165" y="107850"/>
                  </a:lnTo>
                  <a:lnTo>
                    <a:pt x="200106" y="102266"/>
                  </a:lnTo>
                  <a:cubicBezTo>
                    <a:pt x="206215" y="97841"/>
                    <a:pt x="213208" y="91656"/>
                    <a:pt x="220284" y="86395"/>
                  </a:cubicBezTo>
                  <a:cubicBezTo>
                    <a:pt x="223839" y="83765"/>
                    <a:pt x="227435" y="81349"/>
                    <a:pt x="231170" y="79479"/>
                  </a:cubicBezTo>
                  <a:cubicBezTo>
                    <a:pt x="234898" y="77628"/>
                    <a:pt x="238832" y="76241"/>
                    <a:pt x="243216" y="76213"/>
                  </a:cubicBezTo>
                  <a:cubicBezTo>
                    <a:pt x="246488" y="76193"/>
                    <a:pt x="250015" y="77145"/>
                    <a:pt x="252956" y="79195"/>
                  </a:cubicBezTo>
                  <a:cubicBezTo>
                    <a:pt x="255918" y="81232"/>
                    <a:pt x="258216" y="84145"/>
                    <a:pt x="259990" y="87617"/>
                  </a:cubicBezTo>
                  <a:lnTo>
                    <a:pt x="253840" y="9075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45DA40E2-3724-E990-4F33-D629700A86E5}"/>
                </a:ext>
              </a:extLst>
            </p:cNvPr>
            <p:cNvSpPr/>
            <p:nvPr/>
          </p:nvSpPr>
          <p:spPr>
            <a:xfrm flipV="1">
              <a:off x="1789538" y="5424179"/>
              <a:ext cx="497190" cy="113962"/>
            </a:xfrm>
            <a:custGeom>
              <a:avLst/>
              <a:gdLst>
                <a:gd name="connsiteX0" fmla="*/ 495329 w 497190"/>
                <a:gd name="connsiteY0" fmla="*/ 71108 h 113962"/>
                <a:gd name="connsiteX1" fmla="*/ 484946 w 497190"/>
                <a:gd name="connsiteY1" fmla="*/ 38607 h 113962"/>
                <a:gd name="connsiteX2" fmla="*/ 456602 w 497190"/>
                <a:gd name="connsiteY2" fmla="*/ 23620 h 113962"/>
                <a:gd name="connsiteX3" fmla="*/ 42153 w 497190"/>
                <a:gd name="connsiteY3" fmla="*/ 74 h 113962"/>
                <a:gd name="connsiteX4" fmla="*/ -1702 w 497190"/>
                <a:gd name="connsiteY4" fmla="*/ 42873 h 113962"/>
                <a:gd name="connsiteX5" fmla="*/ 8680 w 497190"/>
                <a:gd name="connsiteY5" fmla="*/ 75387 h 113962"/>
                <a:gd name="connsiteX6" fmla="*/ 37024 w 497190"/>
                <a:gd name="connsiteY6" fmla="*/ 90367 h 113962"/>
                <a:gd name="connsiteX7" fmla="*/ 451473 w 497190"/>
                <a:gd name="connsiteY7" fmla="*/ 113913 h 113962"/>
                <a:gd name="connsiteX8" fmla="*/ 495329 w 497190"/>
                <a:gd name="connsiteY8" fmla="*/ 71108 h 11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7190" h="113962">
                  <a:moveTo>
                    <a:pt x="495329" y="71108"/>
                  </a:moveTo>
                  <a:cubicBezTo>
                    <a:pt x="496040" y="58640"/>
                    <a:pt x="491953" y="47201"/>
                    <a:pt x="484946" y="38607"/>
                  </a:cubicBezTo>
                  <a:cubicBezTo>
                    <a:pt x="477940" y="30005"/>
                    <a:pt x="468006" y="24270"/>
                    <a:pt x="456602" y="23620"/>
                  </a:cubicBezTo>
                  <a:lnTo>
                    <a:pt x="42153" y="74"/>
                  </a:lnTo>
                  <a:cubicBezTo>
                    <a:pt x="19346" y="-1223"/>
                    <a:pt x="-280" y="17938"/>
                    <a:pt x="-1702" y="42873"/>
                  </a:cubicBezTo>
                  <a:cubicBezTo>
                    <a:pt x="-2413" y="55347"/>
                    <a:pt x="1674" y="66794"/>
                    <a:pt x="8680" y="75387"/>
                  </a:cubicBezTo>
                  <a:cubicBezTo>
                    <a:pt x="15694" y="83974"/>
                    <a:pt x="25621" y="89717"/>
                    <a:pt x="37024" y="90367"/>
                  </a:cubicBezTo>
                  <a:lnTo>
                    <a:pt x="451473" y="113913"/>
                  </a:lnTo>
                  <a:cubicBezTo>
                    <a:pt x="474281" y="115205"/>
                    <a:pt x="493907" y="96048"/>
                    <a:pt x="495329" y="71108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0" name="자유형: 도형 69">
              <a:extLst>
                <a:ext uri="{FF2B5EF4-FFF2-40B4-BE49-F238E27FC236}">
                  <a16:creationId xmlns:a16="http://schemas.microsoft.com/office/drawing/2014/main" id="{CB5EDF07-EC31-2F7B-C16F-AA17912E127E}"/>
                </a:ext>
              </a:extLst>
            </p:cNvPr>
            <p:cNvSpPr/>
            <p:nvPr/>
          </p:nvSpPr>
          <p:spPr>
            <a:xfrm flipV="1">
              <a:off x="1782639" y="5417275"/>
              <a:ext cx="510988" cy="127761"/>
            </a:xfrm>
            <a:custGeom>
              <a:avLst/>
              <a:gdLst>
                <a:gd name="connsiteX0" fmla="*/ 502228 w 510988"/>
                <a:gd name="connsiteY0" fmla="*/ 78003 h 127761"/>
                <a:gd name="connsiteX1" fmla="*/ 495339 w 510988"/>
                <a:gd name="connsiteY1" fmla="*/ 77615 h 127761"/>
                <a:gd name="connsiteX2" fmla="*/ 495401 w 510988"/>
                <a:gd name="connsiteY2" fmla="*/ 75220 h 127761"/>
                <a:gd name="connsiteX3" fmla="*/ 486489 w 510988"/>
                <a:gd name="connsiteY3" fmla="*/ 49857 h 127761"/>
                <a:gd name="connsiteX4" fmla="*/ 463108 w 510988"/>
                <a:gd name="connsiteY4" fmla="*/ 37404 h 127761"/>
                <a:gd name="connsiteX5" fmla="*/ 48659 w 510988"/>
                <a:gd name="connsiteY5" fmla="*/ 13866 h 127761"/>
                <a:gd name="connsiteX6" fmla="*/ 48666 w 510988"/>
                <a:gd name="connsiteY6" fmla="*/ 13866 h 127761"/>
                <a:gd name="connsiteX7" fmla="*/ 46864 w 510988"/>
                <a:gd name="connsiteY7" fmla="*/ 13810 h 127761"/>
                <a:gd name="connsiteX8" fmla="*/ 23290 w 510988"/>
                <a:gd name="connsiteY8" fmla="*/ 24110 h 127761"/>
                <a:gd name="connsiteX9" fmla="*/ 12093 w 510988"/>
                <a:gd name="connsiteY9" fmla="*/ 50161 h 127761"/>
                <a:gd name="connsiteX10" fmla="*/ 12024 w 510988"/>
                <a:gd name="connsiteY10" fmla="*/ 52564 h 127761"/>
                <a:gd name="connsiteX11" fmla="*/ 20929 w 510988"/>
                <a:gd name="connsiteY11" fmla="*/ 77919 h 127761"/>
                <a:gd name="connsiteX12" fmla="*/ 44317 w 510988"/>
                <a:gd name="connsiteY12" fmla="*/ 90366 h 127761"/>
                <a:gd name="connsiteX13" fmla="*/ 458766 w 510988"/>
                <a:gd name="connsiteY13" fmla="*/ 113913 h 127761"/>
                <a:gd name="connsiteX14" fmla="*/ 460554 w 510988"/>
                <a:gd name="connsiteY14" fmla="*/ 113967 h 127761"/>
                <a:gd name="connsiteX15" fmla="*/ 484135 w 510988"/>
                <a:gd name="connsiteY15" fmla="*/ 103669 h 127761"/>
                <a:gd name="connsiteX16" fmla="*/ 495339 w 510988"/>
                <a:gd name="connsiteY16" fmla="*/ 77615 h 127761"/>
                <a:gd name="connsiteX17" fmla="*/ 502228 w 510988"/>
                <a:gd name="connsiteY17" fmla="*/ 78003 h 127761"/>
                <a:gd name="connsiteX18" fmla="*/ 509117 w 510988"/>
                <a:gd name="connsiteY18" fmla="*/ 78394 h 127761"/>
                <a:gd name="connsiteX19" fmla="*/ 494013 w 510988"/>
                <a:gd name="connsiteY19" fmla="*/ 113312 h 127761"/>
                <a:gd name="connsiteX20" fmla="*/ 460554 w 510988"/>
                <a:gd name="connsiteY20" fmla="*/ 127773 h 127761"/>
                <a:gd name="connsiteX21" fmla="*/ 457979 w 510988"/>
                <a:gd name="connsiteY21" fmla="*/ 127697 h 127761"/>
                <a:gd name="connsiteX22" fmla="*/ 43530 w 510988"/>
                <a:gd name="connsiteY22" fmla="*/ 104151 h 127761"/>
                <a:gd name="connsiteX23" fmla="*/ 10230 w 510988"/>
                <a:gd name="connsiteY23" fmla="*/ 86646 h 127761"/>
                <a:gd name="connsiteX24" fmla="*/ -1782 w 510988"/>
                <a:gd name="connsiteY24" fmla="*/ 52564 h 127761"/>
                <a:gd name="connsiteX25" fmla="*/ -1692 w 510988"/>
                <a:gd name="connsiteY25" fmla="*/ 49374 h 127761"/>
                <a:gd name="connsiteX26" fmla="*/ 13412 w 510988"/>
                <a:gd name="connsiteY26" fmla="*/ 14465 h 127761"/>
                <a:gd name="connsiteX27" fmla="*/ 46864 w 510988"/>
                <a:gd name="connsiteY27" fmla="*/ 12 h 127761"/>
                <a:gd name="connsiteX28" fmla="*/ 49439 w 510988"/>
                <a:gd name="connsiteY28" fmla="*/ 79 h 127761"/>
                <a:gd name="connsiteX29" fmla="*/ 463895 w 510988"/>
                <a:gd name="connsiteY29" fmla="*/ 23625 h 127761"/>
                <a:gd name="connsiteX30" fmla="*/ 497196 w 510988"/>
                <a:gd name="connsiteY30" fmla="*/ 41139 h 127761"/>
                <a:gd name="connsiteX31" fmla="*/ 509207 w 510988"/>
                <a:gd name="connsiteY31" fmla="*/ 75220 h 127761"/>
                <a:gd name="connsiteX32" fmla="*/ 509117 w 510988"/>
                <a:gd name="connsiteY32" fmla="*/ 78394 h 127761"/>
                <a:gd name="connsiteX33" fmla="*/ 502228 w 510988"/>
                <a:gd name="connsiteY33" fmla="*/ 78003 h 127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10988" h="127761">
                  <a:moveTo>
                    <a:pt x="502228" y="78003"/>
                  </a:moveTo>
                  <a:lnTo>
                    <a:pt x="495339" y="77615"/>
                  </a:lnTo>
                  <a:cubicBezTo>
                    <a:pt x="495380" y="76809"/>
                    <a:pt x="495401" y="76013"/>
                    <a:pt x="495401" y="75220"/>
                  </a:cubicBezTo>
                  <a:cubicBezTo>
                    <a:pt x="495401" y="65459"/>
                    <a:pt x="491991" y="56609"/>
                    <a:pt x="486489" y="49857"/>
                  </a:cubicBezTo>
                  <a:cubicBezTo>
                    <a:pt x="480518" y="42562"/>
                    <a:pt x="472393" y="37944"/>
                    <a:pt x="463108" y="37404"/>
                  </a:cubicBezTo>
                  <a:lnTo>
                    <a:pt x="48659" y="13866"/>
                  </a:lnTo>
                  <a:lnTo>
                    <a:pt x="48666" y="13866"/>
                  </a:lnTo>
                  <a:lnTo>
                    <a:pt x="46864" y="13810"/>
                  </a:lnTo>
                  <a:cubicBezTo>
                    <a:pt x="37939" y="13818"/>
                    <a:pt x="29648" y="17615"/>
                    <a:pt x="23290" y="24110"/>
                  </a:cubicBezTo>
                  <a:cubicBezTo>
                    <a:pt x="16953" y="30604"/>
                    <a:pt x="12680" y="39753"/>
                    <a:pt x="12093" y="50161"/>
                  </a:cubicBezTo>
                  <a:cubicBezTo>
                    <a:pt x="12045" y="50970"/>
                    <a:pt x="12024" y="51771"/>
                    <a:pt x="12024" y="52564"/>
                  </a:cubicBezTo>
                  <a:cubicBezTo>
                    <a:pt x="12024" y="62325"/>
                    <a:pt x="15435" y="71168"/>
                    <a:pt x="20929" y="77919"/>
                  </a:cubicBezTo>
                  <a:cubicBezTo>
                    <a:pt x="26908" y="85208"/>
                    <a:pt x="35039" y="89833"/>
                    <a:pt x="44317" y="90366"/>
                  </a:cubicBezTo>
                  <a:lnTo>
                    <a:pt x="458766" y="113913"/>
                  </a:lnTo>
                  <a:lnTo>
                    <a:pt x="460554" y="113967"/>
                  </a:lnTo>
                  <a:cubicBezTo>
                    <a:pt x="469487" y="113961"/>
                    <a:pt x="477777" y="110165"/>
                    <a:pt x="484135" y="103669"/>
                  </a:cubicBezTo>
                  <a:cubicBezTo>
                    <a:pt x="490472" y="97173"/>
                    <a:pt x="494745" y="88032"/>
                    <a:pt x="495339" y="77615"/>
                  </a:cubicBezTo>
                  <a:lnTo>
                    <a:pt x="502228" y="78003"/>
                  </a:lnTo>
                  <a:lnTo>
                    <a:pt x="509117" y="78394"/>
                  </a:lnTo>
                  <a:cubicBezTo>
                    <a:pt x="508337" y="92125"/>
                    <a:pt x="502704" y="104413"/>
                    <a:pt x="494013" y="113312"/>
                  </a:cubicBezTo>
                  <a:cubicBezTo>
                    <a:pt x="485350" y="122210"/>
                    <a:pt x="473483" y="127773"/>
                    <a:pt x="460554" y="127773"/>
                  </a:cubicBezTo>
                  <a:cubicBezTo>
                    <a:pt x="459698" y="127773"/>
                    <a:pt x="458842" y="127746"/>
                    <a:pt x="457979" y="127697"/>
                  </a:cubicBezTo>
                  <a:lnTo>
                    <a:pt x="43530" y="104151"/>
                  </a:lnTo>
                  <a:cubicBezTo>
                    <a:pt x="30000" y="103391"/>
                    <a:pt x="18272" y="96531"/>
                    <a:pt x="10230" y="86646"/>
                  </a:cubicBezTo>
                  <a:cubicBezTo>
                    <a:pt x="2767" y="77491"/>
                    <a:pt x="-1782" y="65569"/>
                    <a:pt x="-1782" y="52564"/>
                  </a:cubicBezTo>
                  <a:cubicBezTo>
                    <a:pt x="-1782" y="51507"/>
                    <a:pt x="-1754" y="50444"/>
                    <a:pt x="-1692" y="49374"/>
                  </a:cubicBezTo>
                  <a:cubicBezTo>
                    <a:pt x="-912" y="35652"/>
                    <a:pt x="4721" y="23372"/>
                    <a:pt x="13412" y="14465"/>
                  </a:cubicBezTo>
                  <a:cubicBezTo>
                    <a:pt x="22075" y="5567"/>
                    <a:pt x="33935" y="3"/>
                    <a:pt x="46864" y="12"/>
                  </a:cubicBezTo>
                  <a:cubicBezTo>
                    <a:pt x="47720" y="12"/>
                    <a:pt x="48583" y="30"/>
                    <a:pt x="49439" y="79"/>
                  </a:cubicBezTo>
                  <a:lnTo>
                    <a:pt x="463895" y="23625"/>
                  </a:lnTo>
                  <a:cubicBezTo>
                    <a:pt x="477425" y="24385"/>
                    <a:pt x="489160" y="31240"/>
                    <a:pt x="497196" y="41139"/>
                  </a:cubicBezTo>
                  <a:cubicBezTo>
                    <a:pt x="504658" y="50294"/>
                    <a:pt x="509207" y="62215"/>
                    <a:pt x="509207" y="75220"/>
                  </a:cubicBezTo>
                  <a:cubicBezTo>
                    <a:pt x="509207" y="76277"/>
                    <a:pt x="509179" y="77332"/>
                    <a:pt x="509117" y="78394"/>
                  </a:cubicBezTo>
                  <a:lnTo>
                    <a:pt x="502228" y="7800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F08872AE-EF1D-CDB5-6C58-6C25DB6D1E50}"/>
                </a:ext>
              </a:extLst>
            </p:cNvPr>
            <p:cNvSpPr/>
            <p:nvPr/>
          </p:nvSpPr>
          <p:spPr>
            <a:xfrm flipV="1">
              <a:off x="2490412" y="5407922"/>
              <a:ext cx="497187" cy="113962"/>
            </a:xfrm>
            <a:custGeom>
              <a:avLst/>
              <a:gdLst>
                <a:gd name="connsiteX0" fmla="*/ 494447 w 497187"/>
                <a:gd name="connsiteY0" fmla="*/ 71087 h 113962"/>
                <a:gd name="connsiteX1" fmla="*/ 484065 w 497187"/>
                <a:gd name="connsiteY1" fmla="*/ 38572 h 113962"/>
                <a:gd name="connsiteX2" fmla="*/ 455721 w 497187"/>
                <a:gd name="connsiteY2" fmla="*/ 23601 h 113962"/>
                <a:gd name="connsiteX3" fmla="*/ 41272 w 497187"/>
                <a:gd name="connsiteY3" fmla="*/ 47 h 113962"/>
                <a:gd name="connsiteX4" fmla="*/ -2583 w 497187"/>
                <a:gd name="connsiteY4" fmla="*/ 42846 h 113962"/>
                <a:gd name="connsiteX5" fmla="*/ 7799 w 497187"/>
                <a:gd name="connsiteY5" fmla="*/ 75358 h 113962"/>
                <a:gd name="connsiteX6" fmla="*/ 36143 w 497187"/>
                <a:gd name="connsiteY6" fmla="*/ 90339 h 113962"/>
                <a:gd name="connsiteX7" fmla="*/ 450592 w 497187"/>
                <a:gd name="connsiteY7" fmla="*/ 113886 h 113962"/>
                <a:gd name="connsiteX8" fmla="*/ 494447 w 497187"/>
                <a:gd name="connsiteY8" fmla="*/ 71087 h 11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7187" h="113962">
                  <a:moveTo>
                    <a:pt x="494447" y="71087"/>
                  </a:moveTo>
                  <a:cubicBezTo>
                    <a:pt x="495151" y="58612"/>
                    <a:pt x="491072" y="47173"/>
                    <a:pt x="484065" y="38572"/>
                  </a:cubicBezTo>
                  <a:cubicBezTo>
                    <a:pt x="477058" y="29986"/>
                    <a:pt x="467125" y="24242"/>
                    <a:pt x="455721" y="23601"/>
                  </a:cubicBezTo>
                  <a:lnTo>
                    <a:pt x="41272" y="47"/>
                  </a:lnTo>
                  <a:cubicBezTo>
                    <a:pt x="18464" y="-1245"/>
                    <a:pt x="-1168" y="17911"/>
                    <a:pt x="-2583" y="42846"/>
                  </a:cubicBezTo>
                  <a:cubicBezTo>
                    <a:pt x="-3288" y="55320"/>
                    <a:pt x="799" y="66758"/>
                    <a:pt x="7799" y="75358"/>
                  </a:cubicBezTo>
                  <a:cubicBezTo>
                    <a:pt x="14806" y="83946"/>
                    <a:pt x="24739" y="89690"/>
                    <a:pt x="36143" y="90339"/>
                  </a:cubicBezTo>
                  <a:lnTo>
                    <a:pt x="450592" y="113886"/>
                  </a:lnTo>
                  <a:cubicBezTo>
                    <a:pt x="473400" y="115177"/>
                    <a:pt x="493032" y="96021"/>
                    <a:pt x="494447" y="7108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F522C3C0-3EF0-84E1-5673-F1CAED3741CF}"/>
                </a:ext>
              </a:extLst>
            </p:cNvPr>
            <p:cNvSpPr/>
            <p:nvPr/>
          </p:nvSpPr>
          <p:spPr>
            <a:xfrm flipV="1">
              <a:off x="2483511" y="5401018"/>
              <a:ext cx="510988" cy="127764"/>
            </a:xfrm>
            <a:custGeom>
              <a:avLst/>
              <a:gdLst>
                <a:gd name="connsiteX0" fmla="*/ 501348 w 510988"/>
                <a:gd name="connsiteY0" fmla="*/ 77985 h 127764"/>
                <a:gd name="connsiteX1" fmla="*/ 494452 w 510988"/>
                <a:gd name="connsiteY1" fmla="*/ 77590 h 127764"/>
                <a:gd name="connsiteX2" fmla="*/ 494521 w 510988"/>
                <a:gd name="connsiteY2" fmla="*/ 75196 h 127764"/>
                <a:gd name="connsiteX3" fmla="*/ 485616 w 510988"/>
                <a:gd name="connsiteY3" fmla="*/ 49833 h 127764"/>
                <a:gd name="connsiteX4" fmla="*/ 462235 w 510988"/>
                <a:gd name="connsiteY4" fmla="*/ 37385 h 127764"/>
                <a:gd name="connsiteX5" fmla="*/ 47779 w 510988"/>
                <a:gd name="connsiteY5" fmla="*/ 13840 h 127764"/>
                <a:gd name="connsiteX6" fmla="*/ 45991 w 510988"/>
                <a:gd name="connsiteY6" fmla="*/ 13791 h 127764"/>
                <a:gd name="connsiteX7" fmla="*/ 22410 w 510988"/>
                <a:gd name="connsiteY7" fmla="*/ 24084 h 127764"/>
                <a:gd name="connsiteX8" fmla="*/ 11214 w 510988"/>
                <a:gd name="connsiteY8" fmla="*/ 50137 h 127764"/>
                <a:gd name="connsiteX9" fmla="*/ 11144 w 510988"/>
                <a:gd name="connsiteY9" fmla="*/ 52532 h 127764"/>
                <a:gd name="connsiteX10" fmla="*/ 20050 w 510988"/>
                <a:gd name="connsiteY10" fmla="*/ 77896 h 127764"/>
                <a:gd name="connsiteX11" fmla="*/ 43430 w 510988"/>
                <a:gd name="connsiteY11" fmla="*/ 90340 h 127764"/>
                <a:gd name="connsiteX12" fmla="*/ 457886 w 510988"/>
                <a:gd name="connsiteY12" fmla="*/ 113886 h 127764"/>
                <a:gd name="connsiteX13" fmla="*/ 459674 w 510988"/>
                <a:gd name="connsiteY13" fmla="*/ 113943 h 127764"/>
                <a:gd name="connsiteX14" fmla="*/ 483255 w 510988"/>
                <a:gd name="connsiteY14" fmla="*/ 103642 h 127764"/>
                <a:gd name="connsiteX15" fmla="*/ 494452 w 510988"/>
                <a:gd name="connsiteY15" fmla="*/ 77590 h 127764"/>
                <a:gd name="connsiteX16" fmla="*/ 501348 w 510988"/>
                <a:gd name="connsiteY16" fmla="*/ 77985 h 127764"/>
                <a:gd name="connsiteX17" fmla="*/ 508237 w 510988"/>
                <a:gd name="connsiteY17" fmla="*/ 78378 h 127764"/>
                <a:gd name="connsiteX18" fmla="*/ 493133 w 510988"/>
                <a:gd name="connsiteY18" fmla="*/ 113287 h 127764"/>
                <a:gd name="connsiteX19" fmla="*/ 459674 w 510988"/>
                <a:gd name="connsiteY19" fmla="*/ 127749 h 127764"/>
                <a:gd name="connsiteX20" fmla="*/ 457099 w 510988"/>
                <a:gd name="connsiteY20" fmla="*/ 127673 h 127764"/>
                <a:gd name="connsiteX21" fmla="*/ 42650 w 510988"/>
                <a:gd name="connsiteY21" fmla="*/ 104127 h 127764"/>
                <a:gd name="connsiteX22" fmla="*/ 9350 w 510988"/>
                <a:gd name="connsiteY22" fmla="*/ 86619 h 127764"/>
                <a:gd name="connsiteX23" fmla="*/ -2662 w 510988"/>
                <a:gd name="connsiteY23" fmla="*/ 52532 h 127764"/>
                <a:gd name="connsiteX24" fmla="*/ -2572 w 510988"/>
                <a:gd name="connsiteY24" fmla="*/ 49350 h 127764"/>
                <a:gd name="connsiteX25" fmla="*/ 12532 w 510988"/>
                <a:gd name="connsiteY25" fmla="*/ 14441 h 127764"/>
                <a:gd name="connsiteX26" fmla="*/ 45991 w 510988"/>
                <a:gd name="connsiteY26" fmla="*/ -15 h 127764"/>
                <a:gd name="connsiteX27" fmla="*/ 48559 w 510988"/>
                <a:gd name="connsiteY27" fmla="*/ 55 h 127764"/>
                <a:gd name="connsiteX28" fmla="*/ 463015 w 510988"/>
                <a:gd name="connsiteY28" fmla="*/ 23601 h 127764"/>
                <a:gd name="connsiteX29" fmla="*/ 496316 w 510988"/>
                <a:gd name="connsiteY29" fmla="*/ 41107 h 127764"/>
                <a:gd name="connsiteX30" fmla="*/ 508327 w 510988"/>
                <a:gd name="connsiteY30" fmla="*/ 75196 h 127764"/>
                <a:gd name="connsiteX31" fmla="*/ 508237 w 510988"/>
                <a:gd name="connsiteY31" fmla="*/ 78378 h 127764"/>
                <a:gd name="connsiteX32" fmla="*/ 501348 w 510988"/>
                <a:gd name="connsiteY32" fmla="*/ 77985 h 12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0988" h="127764">
                  <a:moveTo>
                    <a:pt x="501348" y="77985"/>
                  </a:moveTo>
                  <a:lnTo>
                    <a:pt x="494452" y="77590"/>
                  </a:lnTo>
                  <a:cubicBezTo>
                    <a:pt x="494500" y="76790"/>
                    <a:pt x="494521" y="75989"/>
                    <a:pt x="494521" y="75196"/>
                  </a:cubicBezTo>
                  <a:cubicBezTo>
                    <a:pt x="494521" y="65435"/>
                    <a:pt x="491111" y="56585"/>
                    <a:pt x="485616" y="49833"/>
                  </a:cubicBezTo>
                  <a:cubicBezTo>
                    <a:pt x="479638" y="42544"/>
                    <a:pt x="471513" y="37920"/>
                    <a:pt x="462235" y="37385"/>
                  </a:cubicBezTo>
                  <a:lnTo>
                    <a:pt x="47779" y="13840"/>
                  </a:lnTo>
                  <a:lnTo>
                    <a:pt x="45991" y="13791"/>
                  </a:lnTo>
                  <a:cubicBezTo>
                    <a:pt x="37059" y="13791"/>
                    <a:pt x="28768" y="17588"/>
                    <a:pt x="22410" y="24084"/>
                  </a:cubicBezTo>
                  <a:cubicBezTo>
                    <a:pt x="16066" y="30580"/>
                    <a:pt x="11800" y="39726"/>
                    <a:pt x="11214" y="50137"/>
                  </a:cubicBezTo>
                  <a:cubicBezTo>
                    <a:pt x="11165" y="50938"/>
                    <a:pt x="11144" y="51739"/>
                    <a:pt x="11144" y="52532"/>
                  </a:cubicBezTo>
                  <a:cubicBezTo>
                    <a:pt x="11144" y="62293"/>
                    <a:pt x="14555" y="71144"/>
                    <a:pt x="20050" y="77896"/>
                  </a:cubicBezTo>
                  <a:cubicBezTo>
                    <a:pt x="26028" y="85184"/>
                    <a:pt x="34159" y="89809"/>
                    <a:pt x="43430" y="90340"/>
                  </a:cubicBezTo>
                  <a:lnTo>
                    <a:pt x="457886" y="113886"/>
                  </a:lnTo>
                  <a:lnTo>
                    <a:pt x="459674" y="113943"/>
                  </a:lnTo>
                  <a:cubicBezTo>
                    <a:pt x="468607" y="113935"/>
                    <a:pt x="476897" y="110138"/>
                    <a:pt x="483255" y="103642"/>
                  </a:cubicBezTo>
                  <a:cubicBezTo>
                    <a:pt x="489599" y="97146"/>
                    <a:pt x="493865" y="88007"/>
                    <a:pt x="494452" y="77590"/>
                  </a:cubicBezTo>
                  <a:lnTo>
                    <a:pt x="501348" y="77985"/>
                  </a:lnTo>
                  <a:lnTo>
                    <a:pt x="508237" y="78378"/>
                  </a:lnTo>
                  <a:cubicBezTo>
                    <a:pt x="507457" y="92101"/>
                    <a:pt x="501824" y="104389"/>
                    <a:pt x="493133" y="113287"/>
                  </a:cubicBezTo>
                  <a:cubicBezTo>
                    <a:pt x="484470" y="122183"/>
                    <a:pt x="472610" y="127749"/>
                    <a:pt x="459674" y="127749"/>
                  </a:cubicBezTo>
                  <a:cubicBezTo>
                    <a:pt x="458818" y="127749"/>
                    <a:pt x="457962" y="127722"/>
                    <a:pt x="457099" y="127673"/>
                  </a:cubicBezTo>
                  <a:lnTo>
                    <a:pt x="42650" y="104127"/>
                  </a:lnTo>
                  <a:cubicBezTo>
                    <a:pt x="29127" y="103367"/>
                    <a:pt x="17392" y="96504"/>
                    <a:pt x="9350" y="86619"/>
                  </a:cubicBezTo>
                  <a:cubicBezTo>
                    <a:pt x="1887" y="77467"/>
                    <a:pt x="-2662" y="65538"/>
                    <a:pt x="-2662" y="52532"/>
                  </a:cubicBezTo>
                  <a:cubicBezTo>
                    <a:pt x="-2662" y="51475"/>
                    <a:pt x="-2634" y="50420"/>
                    <a:pt x="-2572" y="49350"/>
                  </a:cubicBezTo>
                  <a:cubicBezTo>
                    <a:pt x="-1792" y="35627"/>
                    <a:pt x="3841" y="23344"/>
                    <a:pt x="12532" y="14441"/>
                  </a:cubicBezTo>
                  <a:cubicBezTo>
                    <a:pt x="21195" y="5542"/>
                    <a:pt x="33062" y="-20"/>
                    <a:pt x="45991" y="-15"/>
                  </a:cubicBezTo>
                  <a:cubicBezTo>
                    <a:pt x="46841" y="-15"/>
                    <a:pt x="47703" y="6"/>
                    <a:pt x="48559" y="55"/>
                  </a:cubicBezTo>
                  <a:lnTo>
                    <a:pt x="463015" y="23601"/>
                  </a:lnTo>
                  <a:cubicBezTo>
                    <a:pt x="476545" y="24361"/>
                    <a:pt x="488274" y="31224"/>
                    <a:pt x="496316" y="41107"/>
                  </a:cubicBezTo>
                  <a:cubicBezTo>
                    <a:pt x="503778" y="50267"/>
                    <a:pt x="508327" y="62197"/>
                    <a:pt x="508327" y="75196"/>
                  </a:cubicBezTo>
                  <a:cubicBezTo>
                    <a:pt x="508327" y="76251"/>
                    <a:pt x="508300" y="77307"/>
                    <a:pt x="508237" y="78378"/>
                  </a:cubicBezTo>
                  <a:lnTo>
                    <a:pt x="501348" y="77985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3" name="자유형: 도형 72">
              <a:extLst>
                <a:ext uri="{FF2B5EF4-FFF2-40B4-BE49-F238E27FC236}">
                  <a16:creationId xmlns:a16="http://schemas.microsoft.com/office/drawing/2014/main" id="{C0C074C0-BE02-C7DE-2A2E-297C13ABECA4}"/>
                </a:ext>
              </a:extLst>
            </p:cNvPr>
            <p:cNvSpPr/>
            <p:nvPr/>
          </p:nvSpPr>
          <p:spPr>
            <a:xfrm flipV="1">
              <a:off x="2920402" y="5684226"/>
              <a:ext cx="50254" cy="38657"/>
            </a:xfrm>
            <a:custGeom>
              <a:avLst/>
              <a:gdLst>
                <a:gd name="connsiteX0" fmla="*/ 3520 w 50254"/>
                <a:gd name="connsiteY0" fmla="*/ 377 h 38657"/>
                <a:gd name="connsiteX1" fmla="*/ -2921 w 50254"/>
                <a:gd name="connsiteY1" fmla="*/ 3828 h 38657"/>
                <a:gd name="connsiteX2" fmla="*/ 46664 w 50254"/>
                <a:gd name="connsiteY2" fmla="*/ 39034 h 38657"/>
                <a:gd name="connsiteX3" fmla="*/ 47334 w 50254"/>
                <a:gd name="connsiteY3" fmla="*/ 31754 h 38657"/>
                <a:gd name="connsiteX4" fmla="*/ 3520 w 50254"/>
                <a:gd name="connsiteY4" fmla="*/ 377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54" h="38657">
                  <a:moveTo>
                    <a:pt x="3520" y="377"/>
                  </a:moveTo>
                  <a:lnTo>
                    <a:pt x="-2921" y="3828"/>
                  </a:lnTo>
                  <a:cubicBezTo>
                    <a:pt x="14171" y="35741"/>
                    <a:pt x="45352" y="38910"/>
                    <a:pt x="46664" y="39034"/>
                  </a:cubicBezTo>
                  <a:lnTo>
                    <a:pt x="47334" y="31754"/>
                  </a:lnTo>
                  <a:cubicBezTo>
                    <a:pt x="46174" y="31649"/>
                    <a:pt x="18700" y="28715"/>
                    <a:pt x="3520" y="37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4E37484B-F9A3-8F71-F328-C5A1CA2ED4FA}"/>
                </a:ext>
              </a:extLst>
            </p:cNvPr>
            <p:cNvSpPr/>
            <p:nvPr/>
          </p:nvSpPr>
          <p:spPr>
            <a:xfrm flipV="1">
              <a:off x="2967102" y="5710264"/>
              <a:ext cx="50261" cy="38657"/>
            </a:xfrm>
            <a:custGeom>
              <a:avLst/>
              <a:gdLst>
                <a:gd name="connsiteX0" fmla="*/ 3461 w 50261"/>
                <a:gd name="connsiteY0" fmla="*/ 420 h 38657"/>
                <a:gd name="connsiteX1" fmla="*/ -2980 w 50261"/>
                <a:gd name="connsiteY1" fmla="*/ 3871 h 38657"/>
                <a:gd name="connsiteX2" fmla="*/ 46605 w 50261"/>
                <a:gd name="connsiteY2" fmla="*/ 39077 h 38657"/>
                <a:gd name="connsiteX3" fmla="*/ 47282 w 50261"/>
                <a:gd name="connsiteY3" fmla="*/ 31794 h 38657"/>
                <a:gd name="connsiteX4" fmla="*/ 3461 w 50261"/>
                <a:gd name="connsiteY4" fmla="*/ 420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7">
                  <a:moveTo>
                    <a:pt x="3461" y="420"/>
                  </a:moveTo>
                  <a:lnTo>
                    <a:pt x="-2980" y="3871"/>
                  </a:lnTo>
                  <a:cubicBezTo>
                    <a:pt x="14106" y="35777"/>
                    <a:pt x="45294" y="38953"/>
                    <a:pt x="46605" y="39077"/>
                  </a:cubicBezTo>
                  <a:lnTo>
                    <a:pt x="47282" y="31794"/>
                  </a:lnTo>
                  <a:cubicBezTo>
                    <a:pt x="46115" y="31691"/>
                    <a:pt x="18634" y="28758"/>
                    <a:pt x="3461" y="42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5" name="자유형: 도형 74">
              <a:extLst>
                <a:ext uri="{FF2B5EF4-FFF2-40B4-BE49-F238E27FC236}">
                  <a16:creationId xmlns:a16="http://schemas.microsoft.com/office/drawing/2014/main" id="{2EC01FB9-A646-9D14-1614-4C2DE605E91E}"/>
                </a:ext>
              </a:extLst>
            </p:cNvPr>
            <p:cNvSpPr/>
            <p:nvPr/>
          </p:nvSpPr>
          <p:spPr>
            <a:xfrm flipV="1">
              <a:off x="2226964" y="5680222"/>
              <a:ext cx="50261" cy="38649"/>
            </a:xfrm>
            <a:custGeom>
              <a:avLst/>
              <a:gdLst>
                <a:gd name="connsiteX0" fmla="*/ 4390 w 50261"/>
                <a:gd name="connsiteY0" fmla="*/ 370 h 38649"/>
                <a:gd name="connsiteX1" fmla="*/ -2050 w 50261"/>
                <a:gd name="connsiteY1" fmla="*/ 3822 h 38649"/>
                <a:gd name="connsiteX2" fmla="*/ 47542 w 50261"/>
                <a:gd name="connsiteY2" fmla="*/ 39020 h 38649"/>
                <a:gd name="connsiteX3" fmla="*/ 48211 w 50261"/>
                <a:gd name="connsiteY3" fmla="*/ 31745 h 38649"/>
                <a:gd name="connsiteX4" fmla="*/ 4390 w 50261"/>
                <a:gd name="connsiteY4" fmla="*/ 370 h 3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49">
                  <a:moveTo>
                    <a:pt x="4390" y="370"/>
                  </a:moveTo>
                  <a:lnTo>
                    <a:pt x="-2050" y="3822"/>
                  </a:lnTo>
                  <a:cubicBezTo>
                    <a:pt x="15042" y="35727"/>
                    <a:pt x="46223" y="38904"/>
                    <a:pt x="47542" y="39020"/>
                  </a:cubicBezTo>
                  <a:lnTo>
                    <a:pt x="48211" y="31745"/>
                  </a:lnTo>
                  <a:cubicBezTo>
                    <a:pt x="47044" y="31639"/>
                    <a:pt x="19570" y="28708"/>
                    <a:pt x="4390" y="37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6" name="자유형: 도형 75">
              <a:extLst>
                <a:ext uri="{FF2B5EF4-FFF2-40B4-BE49-F238E27FC236}">
                  <a16:creationId xmlns:a16="http://schemas.microsoft.com/office/drawing/2014/main" id="{F387C0BA-7AE4-7FD3-23CE-44AB950F8F9A}"/>
                </a:ext>
              </a:extLst>
            </p:cNvPr>
            <p:cNvSpPr/>
            <p:nvPr/>
          </p:nvSpPr>
          <p:spPr>
            <a:xfrm flipV="1">
              <a:off x="2273664" y="5706260"/>
              <a:ext cx="50261" cy="38651"/>
            </a:xfrm>
            <a:custGeom>
              <a:avLst/>
              <a:gdLst>
                <a:gd name="connsiteX0" fmla="*/ 4332 w 50261"/>
                <a:gd name="connsiteY0" fmla="*/ 413 h 38651"/>
                <a:gd name="connsiteX1" fmla="*/ -2109 w 50261"/>
                <a:gd name="connsiteY1" fmla="*/ 3865 h 38651"/>
                <a:gd name="connsiteX2" fmla="*/ 47483 w 50261"/>
                <a:gd name="connsiteY2" fmla="*/ 39065 h 38651"/>
                <a:gd name="connsiteX3" fmla="*/ 48152 w 50261"/>
                <a:gd name="connsiteY3" fmla="*/ 31790 h 38651"/>
                <a:gd name="connsiteX4" fmla="*/ 4332 w 50261"/>
                <a:gd name="connsiteY4" fmla="*/ 413 h 3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1">
                  <a:moveTo>
                    <a:pt x="4332" y="413"/>
                  </a:moveTo>
                  <a:lnTo>
                    <a:pt x="-2109" y="3865"/>
                  </a:lnTo>
                  <a:cubicBezTo>
                    <a:pt x="14983" y="35772"/>
                    <a:pt x="46164" y="38946"/>
                    <a:pt x="47483" y="39065"/>
                  </a:cubicBezTo>
                  <a:lnTo>
                    <a:pt x="48152" y="31790"/>
                  </a:lnTo>
                  <a:cubicBezTo>
                    <a:pt x="46986" y="31679"/>
                    <a:pt x="19505" y="28751"/>
                    <a:pt x="4332" y="41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7" name="자유형: 도형 76">
              <a:extLst>
                <a:ext uri="{FF2B5EF4-FFF2-40B4-BE49-F238E27FC236}">
                  <a16:creationId xmlns:a16="http://schemas.microsoft.com/office/drawing/2014/main" id="{8A6268B9-6496-66F0-AC51-DA0074FC656A}"/>
                </a:ext>
              </a:extLst>
            </p:cNvPr>
            <p:cNvSpPr/>
            <p:nvPr/>
          </p:nvSpPr>
          <p:spPr>
            <a:xfrm flipV="1">
              <a:off x="4011556" y="4207823"/>
              <a:ext cx="344057" cy="935522"/>
            </a:xfrm>
            <a:custGeom>
              <a:avLst/>
              <a:gdLst>
                <a:gd name="connsiteX0" fmla="*/ 339583 w 344057"/>
                <a:gd name="connsiteY0" fmla="*/ 934212 h 935522"/>
                <a:gd name="connsiteX1" fmla="*/ 134236 w 344057"/>
                <a:gd name="connsiteY1" fmla="*/ 731420 h 935522"/>
                <a:gd name="connsiteX2" fmla="*/ 22813 w 344057"/>
                <a:gd name="connsiteY2" fmla="*/ 466154 h 935522"/>
                <a:gd name="connsiteX3" fmla="*/ -4475 w 344057"/>
                <a:gd name="connsiteY3" fmla="*/ -1311 h 935522"/>
                <a:gd name="connsiteX4" fmla="*/ 203591 w 344057"/>
                <a:gd name="connsiteY4" fmla="*/ 557268 h 935522"/>
                <a:gd name="connsiteX5" fmla="*/ 135085 w 344057"/>
                <a:gd name="connsiteY5" fmla="*/ 563129 h 935522"/>
                <a:gd name="connsiteX6" fmla="*/ 244133 w 344057"/>
                <a:gd name="connsiteY6" fmla="*/ 639622 h 935522"/>
                <a:gd name="connsiteX7" fmla="*/ 293684 w 344057"/>
                <a:gd name="connsiteY7" fmla="*/ 763968 h 935522"/>
                <a:gd name="connsiteX8" fmla="*/ 210053 w 344057"/>
                <a:gd name="connsiteY8" fmla="*/ 752074 h 935522"/>
                <a:gd name="connsiteX9" fmla="*/ 339583 w 344057"/>
                <a:gd name="connsiteY9" fmla="*/ 934212 h 93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057" h="935522">
                  <a:moveTo>
                    <a:pt x="339583" y="934212"/>
                  </a:moveTo>
                  <a:cubicBezTo>
                    <a:pt x="251015" y="890274"/>
                    <a:pt x="183110" y="814712"/>
                    <a:pt x="134236" y="731420"/>
                  </a:cubicBezTo>
                  <a:cubicBezTo>
                    <a:pt x="85368" y="648127"/>
                    <a:pt x="54001" y="556840"/>
                    <a:pt x="22813" y="466154"/>
                  </a:cubicBezTo>
                  <a:lnTo>
                    <a:pt x="-4475" y="-1311"/>
                  </a:lnTo>
                  <a:cubicBezTo>
                    <a:pt x="98878" y="166297"/>
                    <a:pt x="181239" y="363567"/>
                    <a:pt x="203591" y="557268"/>
                  </a:cubicBezTo>
                  <a:lnTo>
                    <a:pt x="135085" y="563129"/>
                  </a:lnTo>
                  <a:cubicBezTo>
                    <a:pt x="180984" y="569845"/>
                    <a:pt x="219572" y="601717"/>
                    <a:pt x="244133" y="639622"/>
                  </a:cubicBezTo>
                  <a:cubicBezTo>
                    <a:pt x="268695" y="677534"/>
                    <a:pt x="281361" y="721051"/>
                    <a:pt x="293684" y="763968"/>
                  </a:cubicBezTo>
                  <a:lnTo>
                    <a:pt x="210053" y="752074"/>
                  </a:lnTo>
                  <a:cubicBezTo>
                    <a:pt x="275307" y="793596"/>
                    <a:pt x="321779" y="858948"/>
                    <a:pt x="339583" y="934212"/>
                  </a:cubicBezTo>
                </a:path>
              </a:pathLst>
            </a:custGeom>
            <a:solidFill>
              <a:srgbClr val="405562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8" name="자유형: 도형 77">
              <a:extLst>
                <a:ext uri="{FF2B5EF4-FFF2-40B4-BE49-F238E27FC236}">
                  <a16:creationId xmlns:a16="http://schemas.microsoft.com/office/drawing/2014/main" id="{AFAAF19F-D55F-CBF9-6539-C1276E8BD4C7}"/>
                </a:ext>
              </a:extLst>
            </p:cNvPr>
            <p:cNvSpPr/>
            <p:nvPr/>
          </p:nvSpPr>
          <p:spPr>
            <a:xfrm flipV="1">
              <a:off x="4011556" y="4207823"/>
              <a:ext cx="344057" cy="935522"/>
            </a:xfrm>
            <a:custGeom>
              <a:avLst/>
              <a:gdLst>
                <a:gd name="connsiteX0" fmla="*/ 339583 w 344057"/>
                <a:gd name="connsiteY0" fmla="*/ 934212 h 935522"/>
                <a:gd name="connsiteX1" fmla="*/ 134236 w 344057"/>
                <a:gd name="connsiteY1" fmla="*/ 731420 h 935522"/>
                <a:gd name="connsiteX2" fmla="*/ 22813 w 344057"/>
                <a:gd name="connsiteY2" fmla="*/ 466154 h 935522"/>
                <a:gd name="connsiteX3" fmla="*/ -4475 w 344057"/>
                <a:gd name="connsiteY3" fmla="*/ -1311 h 935522"/>
                <a:gd name="connsiteX4" fmla="*/ 203591 w 344057"/>
                <a:gd name="connsiteY4" fmla="*/ 557268 h 935522"/>
                <a:gd name="connsiteX5" fmla="*/ 135085 w 344057"/>
                <a:gd name="connsiteY5" fmla="*/ 563129 h 935522"/>
                <a:gd name="connsiteX6" fmla="*/ 244133 w 344057"/>
                <a:gd name="connsiteY6" fmla="*/ 639622 h 935522"/>
                <a:gd name="connsiteX7" fmla="*/ 293684 w 344057"/>
                <a:gd name="connsiteY7" fmla="*/ 763968 h 935522"/>
                <a:gd name="connsiteX8" fmla="*/ 210053 w 344057"/>
                <a:gd name="connsiteY8" fmla="*/ 752074 h 935522"/>
                <a:gd name="connsiteX9" fmla="*/ 339583 w 344057"/>
                <a:gd name="connsiteY9" fmla="*/ 934212 h 93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057" h="935522">
                  <a:moveTo>
                    <a:pt x="339583" y="934212"/>
                  </a:moveTo>
                  <a:cubicBezTo>
                    <a:pt x="251015" y="890274"/>
                    <a:pt x="183110" y="814712"/>
                    <a:pt x="134236" y="731420"/>
                  </a:cubicBezTo>
                  <a:cubicBezTo>
                    <a:pt x="85368" y="648127"/>
                    <a:pt x="54001" y="556840"/>
                    <a:pt x="22813" y="466154"/>
                  </a:cubicBezTo>
                  <a:lnTo>
                    <a:pt x="-4475" y="-1311"/>
                  </a:lnTo>
                  <a:cubicBezTo>
                    <a:pt x="98878" y="166297"/>
                    <a:pt x="181239" y="363567"/>
                    <a:pt x="203591" y="557268"/>
                  </a:cubicBezTo>
                  <a:lnTo>
                    <a:pt x="135085" y="563129"/>
                  </a:lnTo>
                  <a:cubicBezTo>
                    <a:pt x="180984" y="569845"/>
                    <a:pt x="219572" y="601717"/>
                    <a:pt x="244133" y="639622"/>
                  </a:cubicBezTo>
                  <a:cubicBezTo>
                    <a:pt x="268695" y="677534"/>
                    <a:pt x="281361" y="721051"/>
                    <a:pt x="293684" y="763968"/>
                  </a:cubicBezTo>
                  <a:lnTo>
                    <a:pt x="210053" y="752074"/>
                  </a:lnTo>
                  <a:cubicBezTo>
                    <a:pt x="275307" y="793596"/>
                    <a:pt x="321779" y="858948"/>
                    <a:pt x="339583" y="934212"/>
                  </a:cubicBezTo>
                </a:path>
              </a:pathLst>
            </a:custGeom>
            <a:solidFill>
              <a:schemeClr val="accent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9" name="자유형: 도형 78">
              <a:extLst>
                <a:ext uri="{FF2B5EF4-FFF2-40B4-BE49-F238E27FC236}">
                  <a16:creationId xmlns:a16="http://schemas.microsoft.com/office/drawing/2014/main" id="{096EF26A-B7AD-5A75-8E47-719EB24E7525}"/>
                </a:ext>
              </a:extLst>
            </p:cNvPr>
            <p:cNvSpPr/>
            <p:nvPr/>
          </p:nvSpPr>
          <p:spPr>
            <a:xfrm flipV="1">
              <a:off x="4007317" y="4201466"/>
              <a:ext cx="353342" cy="955334"/>
            </a:xfrm>
            <a:custGeom>
              <a:avLst/>
              <a:gdLst>
                <a:gd name="connsiteX0" fmla="*/ 343821 w 353342"/>
                <a:gd name="connsiteY0" fmla="*/ 947672 h 955334"/>
                <a:gd name="connsiteX1" fmla="*/ 342288 w 353342"/>
                <a:gd name="connsiteY1" fmla="*/ 950765 h 955334"/>
                <a:gd name="connsiteX2" fmla="*/ 135498 w 353342"/>
                <a:gd name="connsiteY2" fmla="*/ 746626 h 955334"/>
                <a:gd name="connsiteX3" fmla="*/ 23785 w 353342"/>
                <a:gd name="connsiteY3" fmla="*/ 480732 h 955334"/>
                <a:gd name="connsiteX4" fmla="*/ 23627 w 353342"/>
                <a:gd name="connsiteY4" fmla="*/ 480290 h 955334"/>
                <a:gd name="connsiteX5" fmla="*/ -4476 w 353342"/>
                <a:gd name="connsiteY5" fmla="*/ -1305 h 955334"/>
                <a:gd name="connsiteX6" fmla="*/ 2704 w 353342"/>
                <a:gd name="connsiteY6" fmla="*/ 10341 h 955334"/>
                <a:gd name="connsiteX7" fmla="*/ 211260 w 353342"/>
                <a:gd name="connsiteY7" fmla="*/ 570328 h 955334"/>
                <a:gd name="connsiteX8" fmla="*/ 211668 w 353342"/>
                <a:gd name="connsiteY8" fmla="*/ 573862 h 955334"/>
                <a:gd name="connsiteX9" fmla="*/ 139620 w 353342"/>
                <a:gd name="connsiteY9" fmla="*/ 580026 h 955334"/>
                <a:gd name="connsiteX10" fmla="*/ 139323 w 353342"/>
                <a:gd name="connsiteY10" fmla="*/ 576589 h 955334"/>
                <a:gd name="connsiteX11" fmla="*/ 139827 w 353342"/>
                <a:gd name="connsiteY11" fmla="*/ 573172 h 955334"/>
                <a:gd name="connsiteX12" fmla="*/ 251270 w 353342"/>
                <a:gd name="connsiteY12" fmla="*/ 651204 h 955334"/>
                <a:gd name="connsiteX13" fmla="*/ 301242 w 353342"/>
                <a:gd name="connsiteY13" fmla="*/ 776475 h 955334"/>
                <a:gd name="connsiteX14" fmla="*/ 302712 w 353342"/>
                <a:gd name="connsiteY14" fmla="*/ 781597 h 955334"/>
                <a:gd name="connsiteX15" fmla="*/ 213801 w 353342"/>
                <a:gd name="connsiteY15" fmla="*/ 768951 h 955334"/>
                <a:gd name="connsiteX16" fmla="*/ 214291 w 353342"/>
                <a:gd name="connsiteY16" fmla="*/ 765534 h 955334"/>
                <a:gd name="connsiteX17" fmla="*/ 216141 w 353342"/>
                <a:gd name="connsiteY17" fmla="*/ 762621 h 955334"/>
                <a:gd name="connsiteX18" fmla="*/ 347175 w 353342"/>
                <a:gd name="connsiteY18" fmla="*/ 946878 h 955334"/>
                <a:gd name="connsiteX19" fmla="*/ 348867 w 353342"/>
                <a:gd name="connsiteY19" fmla="*/ 954030 h 955334"/>
                <a:gd name="connsiteX20" fmla="*/ 342288 w 353342"/>
                <a:gd name="connsiteY20" fmla="*/ 950765 h 955334"/>
                <a:gd name="connsiteX21" fmla="*/ 343821 w 353342"/>
                <a:gd name="connsiteY21" fmla="*/ 947672 h 955334"/>
                <a:gd name="connsiteX22" fmla="*/ 340459 w 353342"/>
                <a:gd name="connsiteY22" fmla="*/ 948466 h 955334"/>
                <a:gd name="connsiteX23" fmla="*/ 212434 w 353342"/>
                <a:gd name="connsiteY23" fmla="*/ 768447 h 955334"/>
                <a:gd name="connsiteX24" fmla="*/ 198952 w 353342"/>
                <a:gd name="connsiteY24" fmla="*/ 759866 h 955334"/>
                <a:gd name="connsiteX25" fmla="*/ 298412 w 353342"/>
                <a:gd name="connsiteY25" fmla="*/ 774011 h 955334"/>
                <a:gd name="connsiteX26" fmla="*/ 297922 w 353342"/>
                <a:gd name="connsiteY26" fmla="*/ 777428 h 955334"/>
                <a:gd name="connsiteX27" fmla="*/ 294608 w 353342"/>
                <a:gd name="connsiteY27" fmla="*/ 778380 h 955334"/>
                <a:gd name="connsiteX28" fmla="*/ 245472 w 353342"/>
                <a:gd name="connsiteY28" fmla="*/ 654960 h 955334"/>
                <a:gd name="connsiteX29" fmla="*/ 138826 w 353342"/>
                <a:gd name="connsiteY29" fmla="*/ 580006 h 955334"/>
                <a:gd name="connsiteX30" fmla="*/ 109350 w 353342"/>
                <a:gd name="connsiteY30" fmla="*/ 575691 h 955334"/>
                <a:gd name="connsiteX31" fmla="*/ 207532 w 353342"/>
                <a:gd name="connsiteY31" fmla="*/ 567283 h 955334"/>
                <a:gd name="connsiteX32" fmla="*/ 207829 w 353342"/>
                <a:gd name="connsiteY32" fmla="*/ 570728 h 955334"/>
                <a:gd name="connsiteX33" fmla="*/ 204398 w 353342"/>
                <a:gd name="connsiteY33" fmla="*/ 571121 h 955334"/>
                <a:gd name="connsiteX34" fmla="*/ -3171 w 353342"/>
                <a:gd name="connsiteY34" fmla="*/ 13965 h 955334"/>
                <a:gd name="connsiteX35" fmla="*/ -237 w 353342"/>
                <a:gd name="connsiteY35" fmla="*/ 12149 h 955334"/>
                <a:gd name="connsiteX36" fmla="*/ 3214 w 353342"/>
                <a:gd name="connsiteY36" fmla="*/ 11949 h 955334"/>
                <a:gd name="connsiteX37" fmla="*/ 30495 w 353342"/>
                <a:gd name="connsiteY37" fmla="*/ 479414 h 955334"/>
                <a:gd name="connsiteX38" fmla="*/ 27051 w 353342"/>
                <a:gd name="connsiteY38" fmla="*/ 479614 h 955334"/>
                <a:gd name="connsiteX39" fmla="*/ 30309 w 353342"/>
                <a:gd name="connsiteY39" fmla="*/ 478489 h 955334"/>
                <a:gd name="connsiteX40" fmla="*/ 141449 w 353342"/>
                <a:gd name="connsiteY40" fmla="*/ 743133 h 955334"/>
                <a:gd name="connsiteX41" fmla="*/ 345353 w 353342"/>
                <a:gd name="connsiteY41" fmla="*/ 944579 h 955334"/>
                <a:gd name="connsiteX42" fmla="*/ 343821 w 353342"/>
                <a:gd name="connsiteY42" fmla="*/ 947672 h 955334"/>
                <a:gd name="connsiteX43" fmla="*/ 340459 w 353342"/>
                <a:gd name="connsiteY43" fmla="*/ 948466 h 955334"/>
                <a:gd name="connsiteX44" fmla="*/ 343821 w 353342"/>
                <a:gd name="connsiteY44" fmla="*/ 947672 h 95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53342" h="955334">
                  <a:moveTo>
                    <a:pt x="343821" y="947672"/>
                  </a:moveTo>
                  <a:lnTo>
                    <a:pt x="342288" y="950765"/>
                  </a:lnTo>
                  <a:cubicBezTo>
                    <a:pt x="252927" y="906419"/>
                    <a:pt x="184614" y="830326"/>
                    <a:pt x="135498" y="746626"/>
                  </a:cubicBezTo>
                  <a:cubicBezTo>
                    <a:pt x="86397" y="662933"/>
                    <a:pt x="54981" y="571418"/>
                    <a:pt x="23785" y="480732"/>
                  </a:cubicBezTo>
                  <a:lnTo>
                    <a:pt x="23627" y="480290"/>
                  </a:lnTo>
                  <a:lnTo>
                    <a:pt x="-4476" y="-1305"/>
                  </a:lnTo>
                  <a:lnTo>
                    <a:pt x="2704" y="10341"/>
                  </a:lnTo>
                  <a:cubicBezTo>
                    <a:pt x="106250" y="178279"/>
                    <a:pt x="188811" y="375936"/>
                    <a:pt x="211260" y="570328"/>
                  </a:cubicBezTo>
                  <a:lnTo>
                    <a:pt x="211668" y="573862"/>
                  </a:lnTo>
                  <a:lnTo>
                    <a:pt x="139620" y="580026"/>
                  </a:lnTo>
                  <a:lnTo>
                    <a:pt x="139323" y="576589"/>
                  </a:lnTo>
                  <a:lnTo>
                    <a:pt x="139827" y="573172"/>
                  </a:lnTo>
                  <a:cubicBezTo>
                    <a:pt x="187037" y="580116"/>
                    <a:pt x="226295" y="612699"/>
                    <a:pt x="251270" y="651204"/>
                  </a:cubicBezTo>
                  <a:cubicBezTo>
                    <a:pt x="276191" y="689689"/>
                    <a:pt x="288906" y="733558"/>
                    <a:pt x="301242" y="776475"/>
                  </a:cubicBezTo>
                  <a:lnTo>
                    <a:pt x="302712" y="781597"/>
                  </a:lnTo>
                  <a:lnTo>
                    <a:pt x="213801" y="768951"/>
                  </a:lnTo>
                  <a:lnTo>
                    <a:pt x="214291" y="765534"/>
                  </a:lnTo>
                  <a:lnTo>
                    <a:pt x="216141" y="762621"/>
                  </a:lnTo>
                  <a:cubicBezTo>
                    <a:pt x="282155" y="804626"/>
                    <a:pt x="329172" y="870737"/>
                    <a:pt x="347175" y="946878"/>
                  </a:cubicBezTo>
                  <a:lnTo>
                    <a:pt x="348867" y="954030"/>
                  </a:lnTo>
                  <a:lnTo>
                    <a:pt x="342288" y="950765"/>
                  </a:lnTo>
                  <a:lnTo>
                    <a:pt x="343821" y="947672"/>
                  </a:lnTo>
                  <a:lnTo>
                    <a:pt x="340459" y="948466"/>
                  </a:lnTo>
                  <a:cubicBezTo>
                    <a:pt x="322870" y="874078"/>
                    <a:pt x="276930" y="809486"/>
                    <a:pt x="212434" y="768447"/>
                  </a:cubicBezTo>
                  <a:lnTo>
                    <a:pt x="198952" y="759866"/>
                  </a:lnTo>
                  <a:lnTo>
                    <a:pt x="298412" y="774011"/>
                  </a:lnTo>
                  <a:lnTo>
                    <a:pt x="297922" y="777428"/>
                  </a:lnTo>
                  <a:lnTo>
                    <a:pt x="294608" y="778380"/>
                  </a:lnTo>
                  <a:cubicBezTo>
                    <a:pt x="282293" y="735464"/>
                    <a:pt x="269681" y="692298"/>
                    <a:pt x="245472" y="654960"/>
                  </a:cubicBezTo>
                  <a:cubicBezTo>
                    <a:pt x="221311" y="617655"/>
                    <a:pt x="183406" y="586495"/>
                    <a:pt x="138826" y="580006"/>
                  </a:cubicBezTo>
                  <a:lnTo>
                    <a:pt x="109350" y="575691"/>
                  </a:lnTo>
                  <a:lnTo>
                    <a:pt x="207532" y="567283"/>
                  </a:lnTo>
                  <a:lnTo>
                    <a:pt x="207829" y="570728"/>
                  </a:lnTo>
                  <a:lnTo>
                    <a:pt x="204398" y="571121"/>
                  </a:lnTo>
                  <a:cubicBezTo>
                    <a:pt x="182136" y="378117"/>
                    <a:pt x="99982" y="181234"/>
                    <a:pt x="-3171" y="13965"/>
                  </a:cubicBezTo>
                  <a:lnTo>
                    <a:pt x="-237" y="12149"/>
                  </a:lnTo>
                  <a:lnTo>
                    <a:pt x="3214" y="11949"/>
                  </a:lnTo>
                  <a:lnTo>
                    <a:pt x="30495" y="479414"/>
                  </a:lnTo>
                  <a:lnTo>
                    <a:pt x="27051" y="479614"/>
                  </a:lnTo>
                  <a:lnTo>
                    <a:pt x="30309" y="478489"/>
                  </a:lnTo>
                  <a:cubicBezTo>
                    <a:pt x="61497" y="569182"/>
                    <a:pt x="92810" y="660234"/>
                    <a:pt x="141449" y="743133"/>
                  </a:cubicBezTo>
                  <a:cubicBezTo>
                    <a:pt x="190082" y="826019"/>
                    <a:pt x="257580" y="901042"/>
                    <a:pt x="345353" y="944579"/>
                  </a:cubicBezTo>
                  <a:lnTo>
                    <a:pt x="343821" y="947672"/>
                  </a:lnTo>
                  <a:lnTo>
                    <a:pt x="340459" y="948466"/>
                  </a:lnTo>
                  <a:lnTo>
                    <a:pt x="343821" y="94767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0" name="자유형: 도형 79">
              <a:extLst>
                <a:ext uri="{FF2B5EF4-FFF2-40B4-BE49-F238E27FC236}">
                  <a16:creationId xmlns:a16="http://schemas.microsoft.com/office/drawing/2014/main" id="{CA9E30A7-1AA7-40B1-23BF-8031E0546451}"/>
                </a:ext>
              </a:extLst>
            </p:cNvPr>
            <p:cNvSpPr/>
            <p:nvPr/>
          </p:nvSpPr>
          <p:spPr>
            <a:xfrm flipV="1">
              <a:off x="3774531" y="4169235"/>
              <a:ext cx="266342" cy="1083836"/>
            </a:xfrm>
            <a:custGeom>
              <a:avLst/>
              <a:gdLst>
                <a:gd name="connsiteX0" fmla="*/ 217682 w 266342"/>
                <a:gd name="connsiteY0" fmla="*/ -1252 h 1083836"/>
                <a:gd name="connsiteX1" fmla="*/ -3722 w 266342"/>
                <a:gd name="connsiteY1" fmla="*/ 499609 h 1083836"/>
                <a:gd name="connsiteX2" fmla="*/ 86882 w 266342"/>
                <a:gd name="connsiteY2" fmla="*/ 499609 h 1083836"/>
                <a:gd name="connsiteX3" fmla="*/ -3722 w 266342"/>
                <a:gd name="connsiteY3" fmla="*/ 595908 h 1083836"/>
                <a:gd name="connsiteX4" fmla="*/ 6647 w 266342"/>
                <a:gd name="connsiteY4" fmla="*/ 761479 h 1083836"/>
                <a:gd name="connsiteX5" fmla="*/ 89774 w 266342"/>
                <a:gd name="connsiteY5" fmla="*/ 741757 h 1083836"/>
                <a:gd name="connsiteX6" fmla="*/ 20073 w 266342"/>
                <a:gd name="connsiteY6" fmla="*/ 818250 h 1083836"/>
                <a:gd name="connsiteX7" fmla="*/ 38090 w 266342"/>
                <a:gd name="connsiteY7" fmla="*/ 1082584 h 1083836"/>
                <a:gd name="connsiteX8" fmla="*/ 169491 w 266342"/>
                <a:gd name="connsiteY8" fmla="*/ 877665 h 1083836"/>
                <a:gd name="connsiteX9" fmla="*/ 257886 w 266342"/>
                <a:gd name="connsiteY9" fmla="*/ 336510 h 1083836"/>
                <a:gd name="connsiteX10" fmla="*/ 217682 w 266342"/>
                <a:gd name="connsiteY10" fmla="*/ -1252 h 108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342" h="1083836">
                  <a:moveTo>
                    <a:pt x="217682" y="-1252"/>
                  </a:moveTo>
                  <a:cubicBezTo>
                    <a:pt x="217682" y="-1252"/>
                    <a:pt x="-6020" y="254915"/>
                    <a:pt x="-3722" y="499609"/>
                  </a:cubicBezTo>
                  <a:lnTo>
                    <a:pt x="86882" y="499609"/>
                  </a:lnTo>
                  <a:cubicBezTo>
                    <a:pt x="86882" y="499609"/>
                    <a:pt x="-11205" y="561316"/>
                    <a:pt x="-3722" y="595908"/>
                  </a:cubicBezTo>
                  <a:cubicBezTo>
                    <a:pt x="3754" y="630506"/>
                    <a:pt x="6647" y="761479"/>
                    <a:pt x="6647" y="761479"/>
                  </a:cubicBezTo>
                  <a:lnTo>
                    <a:pt x="89774" y="741757"/>
                  </a:lnTo>
                  <a:cubicBezTo>
                    <a:pt x="89774" y="741757"/>
                    <a:pt x="27812" y="771336"/>
                    <a:pt x="20073" y="818250"/>
                  </a:cubicBezTo>
                  <a:cubicBezTo>
                    <a:pt x="12342" y="865171"/>
                    <a:pt x="38090" y="1082584"/>
                    <a:pt x="38090" y="1082584"/>
                  </a:cubicBezTo>
                  <a:cubicBezTo>
                    <a:pt x="38090" y="1082584"/>
                    <a:pt x="138551" y="981529"/>
                    <a:pt x="169491" y="877665"/>
                  </a:cubicBezTo>
                  <a:cubicBezTo>
                    <a:pt x="200431" y="773801"/>
                    <a:pt x="281770" y="652769"/>
                    <a:pt x="257886" y="336510"/>
                  </a:cubicBezTo>
                  <a:cubicBezTo>
                    <a:pt x="234007" y="20251"/>
                    <a:pt x="217682" y="-1252"/>
                    <a:pt x="217682" y="-1252"/>
                  </a:cubicBezTo>
                </a:path>
              </a:pathLst>
            </a:custGeom>
            <a:solidFill>
              <a:schemeClr val="accent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D0F50638-5228-245E-36AA-29A661B2DF6F}"/>
                </a:ext>
              </a:extLst>
            </p:cNvPr>
            <p:cNvSpPr/>
            <p:nvPr/>
          </p:nvSpPr>
          <p:spPr>
            <a:xfrm flipV="1">
              <a:off x="3771079" y="4161738"/>
              <a:ext cx="273245" cy="1096800"/>
            </a:xfrm>
            <a:custGeom>
              <a:avLst/>
              <a:gdLst>
                <a:gd name="connsiteX0" fmla="*/ 221133 w 273245"/>
                <a:gd name="connsiteY0" fmla="*/ 4213 h 1096800"/>
                <a:gd name="connsiteX1" fmla="*/ 223736 w 273245"/>
                <a:gd name="connsiteY1" fmla="*/ 6477 h 1096800"/>
                <a:gd name="connsiteX2" fmla="*/ 221285 w 273245"/>
                <a:gd name="connsiteY2" fmla="*/ 9349 h 1096800"/>
                <a:gd name="connsiteX3" fmla="*/ 103062 w 273245"/>
                <a:gd name="connsiteY3" fmla="*/ 181078 h 1096800"/>
                <a:gd name="connsiteX4" fmla="*/ 3161 w 273245"/>
                <a:gd name="connsiteY4" fmla="*/ 501327 h 1096800"/>
                <a:gd name="connsiteX5" fmla="*/ 3181 w 273245"/>
                <a:gd name="connsiteY5" fmla="*/ 505041 h 1096800"/>
                <a:gd name="connsiteX6" fmla="*/ -270 w 273245"/>
                <a:gd name="connsiteY6" fmla="*/ 505075 h 1096800"/>
                <a:gd name="connsiteX7" fmla="*/ -270 w 273245"/>
                <a:gd name="connsiteY7" fmla="*/ 501624 h 1096800"/>
                <a:gd name="connsiteX8" fmla="*/ 102296 w 273245"/>
                <a:gd name="connsiteY8" fmla="*/ 501624 h 1096800"/>
                <a:gd name="connsiteX9" fmla="*/ 92169 w 273245"/>
                <a:gd name="connsiteY9" fmla="*/ 507995 h 1096800"/>
                <a:gd name="connsiteX10" fmla="*/ 88317 w 273245"/>
                <a:gd name="connsiteY10" fmla="*/ 510494 h 1096800"/>
                <a:gd name="connsiteX11" fmla="*/ 38615 w 273245"/>
                <a:gd name="connsiteY11" fmla="*/ 547888 h 1096800"/>
                <a:gd name="connsiteX12" fmla="*/ 13232 w 273245"/>
                <a:gd name="connsiteY12" fmla="*/ 574148 h 1096800"/>
                <a:gd name="connsiteX13" fmla="*/ 2774 w 273245"/>
                <a:gd name="connsiteY13" fmla="*/ 597459 h 1096800"/>
                <a:gd name="connsiteX14" fmla="*/ 3098 w 273245"/>
                <a:gd name="connsiteY14" fmla="*/ 600649 h 1096800"/>
                <a:gd name="connsiteX15" fmla="*/ 7944 w 273245"/>
                <a:gd name="connsiteY15" fmla="*/ 641577 h 1096800"/>
                <a:gd name="connsiteX16" fmla="*/ 13550 w 273245"/>
                <a:gd name="connsiteY16" fmla="*/ 766869 h 1096800"/>
                <a:gd name="connsiteX17" fmla="*/ 10098 w 273245"/>
                <a:gd name="connsiteY17" fmla="*/ 766945 h 1096800"/>
                <a:gd name="connsiteX18" fmla="*/ 9304 w 273245"/>
                <a:gd name="connsiteY18" fmla="*/ 763583 h 1096800"/>
                <a:gd name="connsiteX19" fmla="*/ 123937 w 273245"/>
                <a:gd name="connsiteY19" fmla="*/ 736391 h 1096800"/>
                <a:gd name="connsiteX20" fmla="*/ 94709 w 273245"/>
                <a:gd name="connsiteY20" fmla="*/ 750343 h 1096800"/>
                <a:gd name="connsiteX21" fmla="*/ 94068 w 273245"/>
                <a:gd name="connsiteY21" fmla="*/ 750653 h 1096800"/>
                <a:gd name="connsiteX22" fmla="*/ 60408 w 273245"/>
                <a:gd name="connsiteY22" fmla="*/ 773068 h 1096800"/>
                <a:gd name="connsiteX23" fmla="*/ 26935 w 273245"/>
                <a:gd name="connsiteY23" fmla="*/ 824282 h 1096800"/>
                <a:gd name="connsiteX24" fmla="*/ 25527 w 273245"/>
                <a:gd name="connsiteY24" fmla="*/ 849954 h 1096800"/>
                <a:gd name="connsiteX25" fmla="*/ 35246 w 273245"/>
                <a:gd name="connsiteY25" fmla="*/ 996328 h 1096800"/>
                <a:gd name="connsiteX26" fmla="*/ 41935 w 273245"/>
                <a:gd name="connsiteY26" fmla="*/ 1060837 h 1096800"/>
                <a:gd name="connsiteX27" fmla="*/ 44973 w 273245"/>
                <a:gd name="connsiteY27" fmla="*/ 1087642 h 1096800"/>
                <a:gd name="connsiteX28" fmla="*/ 41542 w 273245"/>
                <a:gd name="connsiteY28" fmla="*/ 1088049 h 1096800"/>
                <a:gd name="connsiteX29" fmla="*/ 39098 w 273245"/>
                <a:gd name="connsiteY29" fmla="*/ 1085613 h 1096800"/>
                <a:gd name="connsiteX30" fmla="*/ 43413 w 273245"/>
                <a:gd name="connsiteY30" fmla="*/ 1081133 h 1096800"/>
                <a:gd name="connsiteX31" fmla="*/ 169636 w 273245"/>
                <a:gd name="connsiteY31" fmla="*/ 882144 h 1096800"/>
                <a:gd name="connsiteX32" fmla="*/ 262214 w 273245"/>
                <a:gd name="connsiteY32" fmla="*/ 451818 h 1096800"/>
                <a:gd name="connsiteX33" fmla="*/ 257892 w 273245"/>
                <a:gd name="connsiteY33" fmla="*/ 342231 h 1096800"/>
                <a:gd name="connsiteX34" fmla="*/ 228871 w 273245"/>
                <a:gd name="connsiteY34" fmla="*/ 55034 h 1096800"/>
                <a:gd name="connsiteX35" fmla="*/ 220733 w 273245"/>
                <a:gd name="connsiteY35" fmla="*/ 13422 h 1096800"/>
                <a:gd name="connsiteX36" fmla="*/ 218689 w 273245"/>
                <a:gd name="connsiteY36" fmla="*/ 7057 h 1096800"/>
                <a:gd name="connsiteX37" fmla="*/ 218282 w 273245"/>
                <a:gd name="connsiteY37" fmla="*/ 6153 h 1096800"/>
                <a:gd name="connsiteX38" fmla="*/ 218255 w 273245"/>
                <a:gd name="connsiteY38" fmla="*/ 6105 h 1096800"/>
                <a:gd name="connsiteX39" fmla="*/ 219863 w 273245"/>
                <a:gd name="connsiteY39" fmla="*/ 5180 h 1096800"/>
                <a:gd name="connsiteX40" fmla="*/ 218386 w 273245"/>
                <a:gd name="connsiteY40" fmla="*/ 6298 h 1096800"/>
                <a:gd name="connsiteX41" fmla="*/ 218255 w 273245"/>
                <a:gd name="connsiteY41" fmla="*/ 6105 h 1096800"/>
                <a:gd name="connsiteX42" fmla="*/ 219863 w 273245"/>
                <a:gd name="connsiteY42" fmla="*/ 5180 h 1096800"/>
                <a:gd name="connsiteX43" fmla="*/ 218386 w 273245"/>
                <a:gd name="connsiteY43" fmla="*/ 6298 h 1096800"/>
                <a:gd name="connsiteX44" fmla="*/ 221133 w 273245"/>
                <a:gd name="connsiteY44" fmla="*/ 4213 h 1096800"/>
                <a:gd name="connsiteX45" fmla="*/ 223736 w 273245"/>
                <a:gd name="connsiteY45" fmla="*/ 6477 h 1096800"/>
                <a:gd name="connsiteX46" fmla="*/ 221133 w 273245"/>
                <a:gd name="connsiteY46" fmla="*/ 4213 h 1096800"/>
                <a:gd name="connsiteX47" fmla="*/ 223888 w 273245"/>
                <a:gd name="connsiteY47" fmla="*/ 2122 h 1096800"/>
                <a:gd name="connsiteX48" fmla="*/ 227387 w 273245"/>
                <a:gd name="connsiteY48" fmla="*/ 11599 h 1096800"/>
                <a:gd name="connsiteX49" fmla="*/ 264781 w 273245"/>
                <a:gd name="connsiteY49" fmla="*/ 341713 h 1096800"/>
                <a:gd name="connsiteX50" fmla="*/ 269117 w 273245"/>
                <a:gd name="connsiteY50" fmla="*/ 451818 h 1096800"/>
                <a:gd name="connsiteX51" fmla="*/ 176256 w 273245"/>
                <a:gd name="connsiteY51" fmla="*/ 884118 h 1096800"/>
                <a:gd name="connsiteX52" fmla="*/ 98396 w 273245"/>
                <a:gd name="connsiteY52" fmla="*/ 1026626 h 1096800"/>
                <a:gd name="connsiteX53" fmla="*/ 43993 w 273245"/>
                <a:gd name="connsiteY53" fmla="*/ 1090479 h 1096800"/>
                <a:gd name="connsiteX54" fmla="*/ 38953 w 273245"/>
                <a:gd name="connsiteY54" fmla="*/ 1095546 h 1096800"/>
                <a:gd name="connsiteX55" fmla="*/ 38118 w 273245"/>
                <a:gd name="connsiteY55" fmla="*/ 1088457 h 1096800"/>
                <a:gd name="connsiteX56" fmla="*/ 18624 w 273245"/>
                <a:gd name="connsiteY56" fmla="*/ 849954 h 1096800"/>
                <a:gd name="connsiteX57" fmla="*/ 20122 w 273245"/>
                <a:gd name="connsiteY57" fmla="*/ 823156 h 1096800"/>
                <a:gd name="connsiteX58" fmla="*/ 59110 w 273245"/>
                <a:gd name="connsiteY58" fmla="*/ 765191 h 1096800"/>
                <a:gd name="connsiteX59" fmla="*/ 91735 w 273245"/>
                <a:gd name="connsiteY59" fmla="*/ 744109 h 1096800"/>
                <a:gd name="connsiteX60" fmla="*/ 93225 w 273245"/>
                <a:gd name="connsiteY60" fmla="*/ 747222 h 1096800"/>
                <a:gd name="connsiteX61" fmla="*/ 94019 w 273245"/>
                <a:gd name="connsiteY61" fmla="*/ 750584 h 1096800"/>
                <a:gd name="connsiteX62" fmla="*/ 6743 w 273245"/>
                <a:gd name="connsiteY62" fmla="*/ 771286 h 1096800"/>
                <a:gd name="connsiteX63" fmla="*/ 6647 w 273245"/>
                <a:gd name="connsiteY63" fmla="*/ 767020 h 1096800"/>
                <a:gd name="connsiteX64" fmla="*/ 6081 w 273245"/>
                <a:gd name="connsiteY64" fmla="*/ 746042 h 1096800"/>
                <a:gd name="connsiteX65" fmla="*/ 2850 w 273245"/>
                <a:gd name="connsiteY65" fmla="*/ 669162 h 1096800"/>
                <a:gd name="connsiteX66" fmla="*/ -3646 w 273245"/>
                <a:gd name="connsiteY66" fmla="*/ 602105 h 1096800"/>
                <a:gd name="connsiteX67" fmla="*/ -4129 w 273245"/>
                <a:gd name="connsiteY67" fmla="*/ 597459 h 1096800"/>
                <a:gd name="connsiteX68" fmla="*/ 10878 w 273245"/>
                <a:gd name="connsiteY68" fmla="*/ 566002 h 1096800"/>
                <a:gd name="connsiteX69" fmla="*/ 59469 w 273245"/>
                <a:gd name="connsiteY69" fmla="*/ 522278 h 1096800"/>
                <a:gd name="connsiteX70" fmla="*/ 88490 w 273245"/>
                <a:gd name="connsiteY70" fmla="*/ 502155 h 1096800"/>
                <a:gd name="connsiteX71" fmla="*/ 90333 w 273245"/>
                <a:gd name="connsiteY71" fmla="*/ 505075 h 1096800"/>
                <a:gd name="connsiteX72" fmla="*/ 90333 w 273245"/>
                <a:gd name="connsiteY72" fmla="*/ 508527 h 1096800"/>
                <a:gd name="connsiteX73" fmla="*/ -3687 w 273245"/>
                <a:gd name="connsiteY73" fmla="*/ 508527 h 1096800"/>
                <a:gd name="connsiteX74" fmla="*/ -3722 w 273245"/>
                <a:gd name="connsiteY74" fmla="*/ 505110 h 1096800"/>
                <a:gd name="connsiteX75" fmla="*/ -3742 w 273245"/>
                <a:gd name="connsiteY75" fmla="*/ 501327 h 1096800"/>
                <a:gd name="connsiteX76" fmla="*/ 107453 w 273245"/>
                <a:gd name="connsiteY76" fmla="*/ 159685 h 1096800"/>
                <a:gd name="connsiteX77" fmla="*/ 218538 w 273245"/>
                <a:gd name="connsiteY77" fmla="*/ 1942 h 1096800"/>
                <a:gd name="connsiteX78" fmla="*/ 221319 w 273245"/>
                <a:gd name="connsiteY78" fmla="*/ -1254 h 1096800"/>
                <a:gd name="connsiteX79" fmla="*/ 223888 w 273245"/>
                <a:gd name="connsiteY79" fmla="*/ 2122 h 1096800"/>
                <a:gd name="connsiteX80" fmla="*/ 221133 w 273245"/>
                <a:gd name="connsiteY80" fmla="*/ 4213 h 109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73245" h="1096800">
                  <a:moveTo>
                    <a:pt x="221133" y="4213"/>
                  </a:moveTo>
                  <a:lnTo>
                    <a:pt x="223736" y="6477"/>
                  </a:lnTo>
                  <a:cubicBezTo>
                    <a:pt x="223736" y="6484"/>
                    <a:pt x="222894" y="7444"/>
                    <a:pt x="221285" y="9349"/>
                  </a:cubicBezTo>
                  <a:cubicBezTo>
                    <a:pt x="209211" y="23611"/>
                    <a:pt x="154594" y="89943"/>
                    <a:pt x="103062" y="181078"/>
                  </a:cubicBezTo>
                  <a:cubicBezTo>
                    <a:pt x="51510" y="272206"/>
                    <a:pt x="3133" y="388150"/>
                    <a:pt x="3161" y="501327"/>
                  </a:cubicBezTo>
                  <a:cubicBezTo>
                    <a:pt x="3161" y="502569"/>
                    <a:pt x="3167" y="503805"/>
                    <a:pt x="3181" y="505041"/>
                  </a:cubicBezTo>
                  <a:lnTo>
                    <a:pt x="-270" y="505075"/>
                  </a:lnTo>
                  <a:lnTo>
                    <a:pt x="-270" y="501624"/>
                  </a:lnTo>
                  <a:lnTo>
                    <a:pt x="102296" y="501624"/>
                  </a:lnTo>
                  <a:lnTo>
                    <a:pt x="92169" y="507995"/>
                  </a:lnTo>
                  <a:cubicBezTo>
                    <a:pt x="92162" y="508002"/>
                    <a:pt x="90782" y="508872"/>
                    <a:pt x="88317" y="510494"/>
                  </a:cubicBezTo>
                  <a:cubicBezTo>
                    <a:pt x="79681" y="516155"/>
                    <a:pt x="57999" y="530879"/>
                    <a:pt x="38615" y="547888"/>
                  </a:cubicBezTo>
                  <a:cubicBezTo>
                    <a:pt x="28923" y="556386"/>
                    <a:pt x="19811" y="565463"/>
                    <a:pt x="13232" y="574148"/>
                  </a:cubicBezTo>
                  <a:cubicBezTo>
                    <a:pt x="6612" y="582818"/>
                    <a:pt x="2712" y="591102"/>
                    <a:pt x="2774" y="597459"/>
                  </a:cubicBezTo>
                  <a:cubicBezTo>
                    <a:pt x="2774" y="598571"/>
                    <a:pt x="2878" y="599634"/>
                    <a:pt x="3098" y="600649"/>
                  </a:cubicBezTo>
                  <a:cubicBezTo>
                    <a:pt x="5038" y="609650"/>
                    <a:pt x="6612" y="624354"/>
                    <a:pt x="7944" y="641577"/>
                  </a:cubicBezTo>
                  <a:cubicBezTo>
                    <a:pt x="11921" y="693164"/>
                    <a:pt x="13550" y="766834"/>
                    <a:pt x="13550" y="766869"/>
                  </a:cubicBezTo>
                  <a:lnTo>
                    <a:pt x="10098" y="766945"/>
                  </a:lnTo>
                  <a:lnTo>
                    <a:pt x="9304" y="763583"/>
                  </a:lnTo>
                  <a:lnTo>
                    <a:pt x="123937" y="736391"/>
                  </a:lnTo>
                  <a:lnTo>
                    <a:pt x="94709" y="750343"/>
                  </a:lnTo>
                  <a:lnTo>
                    <a:pt x="94068" y="750653"/>
                  </a:lnTo>
                  <a:cubicBezTo>
                    <a:pt x="90803" y="752282"/>
                    <a:pt x="75567" y="760228"/>
                    <a:pt x="60408" y="773068"/>
                  </a:cubicBezTo>
                  <a:cubicBezTo>
                    <a:pt x="45214" y="785900"/>
                    <a:pt x="30297" y="803586"/>
                    <a:pt x="26935" y="824282"/>
                  </a:cubicBezTo>
                  <a:cubicBezTo>
                    <a:pt x="25975" y="830046"/>
                    <a:pt x="25527" y="838978"/>
                    <a:pt x="25527" y="849954"/>
                  </a:cubicBezTo>
                  <a:cubicBezTo>
                    <a:pt x="25527" y="886561"/>
                    <a:pt x="30379" y="946080"/>
                    <a:pt x="35246" y="996328"/>
                  </a:cubicBezTo>
                  <a:cubicBezTo>
                    <a:pt x="37676" y="1021462"/>
                    <a:pt x="40106" y="1044291"/>
                    <a:pt x="41935" y="1060837"/>
                  </a:cubicBezTo>
                  <a:cubicBezTo>
                    <a:pt x="43758" y="1077391"/>
                    <a:pt x="44966" y="1087614"/>
                    <a:pt x="44973" y="1087642"/>
                  </a:cubicBezTo>
                  <a:lnTo>
                    <a:pt x="41542" y="1088049"/>
                  </a:lnTo>
                  <a:lnTo>
                    <a:pt x="39098" y="1085613"/>
                  </a:lnTo>
                  <a:cubicBezTo>
                    <a:pt x="39098" y="1085613"/>
                    <a:pt x="40631" y="1084073"/>
                    <a:pt x="43413" y="1081133"/>
                  </a:cubicBezTo>
                  <a:cubicBezTo>
                    <a:pt x="62928" y="1060575"/>
                    <a:pt x="142969" y="971905"/>
                    <a:pt x="169636" y="882144"/>
                  </a:cubicBezTo>
                  <a:cubicBezTo>
                    <a:pt x="196958" y="790539"/>
                    <a:pt x="262158" y="687655"/>
                    <a:pt x="262214" y="451818"/>
                  </a:cubicBezTo>
                  <a:cubicBezTo>
                    <a:pt x="262214" y="418117"/>
                    <a:pt x="260874" y="381703"/>
                    <a:pt x="257892" y="342231"/>
                  </a:cubicBezTo>
                  <a:cubicBezTo>
                    <a:pt x="245957" y="184163"/>
                    <a:pt x="235913" y="99787"/>
                    <a:pt x="228871" y="55034"/>
                  </a:cubicBezTo>
                  <a:cubicBezTo>
                    <a:pt x="225351" y="32661"/>
                    <a:pt x="222583" y="20187"/>
                    <a:pt x="220733" y="13422"/>
                  </a:cubicBezTo>
                  <a:cubicBezTo>
                    <a:pt x="219808" y="10039"/>
                    <a:pt x="219111" y="8086"/>
                    <a:pt x="218689" y="7057"/>
                  </a:cubicBezTo>
                  <a:lnTo>
                    <a:pt x="218282" y="6153"/>
                  </a:lnTo>
                  <a:lnTo>
                    <a:pt x="218255" y="6105"/>
                  </a:lnTo>
                  <a:lnTo>
                    <a:pt x="219863" y="5180"/>
                  </a:lnTo>
                  <a:lnTo>
                    <a:pt x="218386" y="6298"/>
                  </a:lnTo>
                  <a:lnTo>
                    <a:pt x="218255" y="6105"/>
                  </a:lnTo>
                  <a:lnTo>
                    <a:pt x="219863" y="5180"/>
                  </a:lnTo>
                  <a:lnTo>
                    <a:pt x="218386" y="6298"/>
                  </a:lnTo>
                  <a:lnTo>
                    <a:pt x="221133" y="4213"/>
                  </a:lnTo>
                  <a:lnTo>
                    <a:pt x="223736" y="6477"/>
                  </a:lnTo>
                  <a:lnTo>
                    <a:pt x="221133" y="4213"/>
                  </a:lnTo>
                  <a:lnTo>
                    <a:pt x="223888" y="2122"/>
                  </a:lnTo>
                  <a:cubicBezTo>
                    <a:pt x="224391" y="2846"/>
                    <a:pt x="225406" y="4441"/>
                    <a:pt x="227387" y="11599"/>
                  </a:cubicBezTo>
                  <a:cubicBezTo>
                    <a:pt x="233227" y="32992"/>
                    <a:pt x="246847" y="104412"/>
                    <a:pt x="264781" y="341713"/>
                  </a:cubicBezTo>
                  <a:cubicBezTo>
                    <a:pt x="267771" y="381344"/>
                    <a:pt x="269117" y="417930"/>
                    <a:pt x="269117" y="451818"/>
                  </a:cubicBezTo>
                  <a:cubicBezTo>
                    <a:pt x="269172" y="688822"/>
                    <a:pt x="203068" y="793970"/>
                    <a:pt x="176256" y="884118"/>
                  </a:cubicBezTo>
                  <a:cubicBezTo>
                    <a:pt x="160565" y="936720"/>
                    <a:pt x="127506" y="988182"/>
                    <a:pt x="98396" y="1026626"/>
                  </a:cubicBezTo>
                  <a:cubicBezTo>
                    <a:pt x="69272" y="1065048"/>
                    <a:pt x="44062" y="1090410"/>
                    <a:pt x="43993" y="1090479"/>
                  </a:cubicBezTo>
                  <a:lnTo>
                    <a:pt x="38953" y="1095546"/>
                  </a:lnTo>
                  <a:lnTo>
                    <a:pt x="38118" y="1088457"/>
                  </a:lnTo>
                  <a:cubicBezTo>
                    <a:pt x="38111" y="1088374"/>
                    <a:pt x="18637" y="924156"/>
                    <a:pt x="18624" y="849954"/>
                  </a:cubicBezTo>
                  <a:cubicBezTo>
                    <a:pt x="18630" y="838778"/>
                    <a:pt x="19058" y="829645"/>
                    <a:pt x="20122" y="823156"/>
                  </a:cubicBezTo>
                  <a:cubicBezTo>
                    <a:pt x="24270" y="798312"/>
                    <a:pt x="42363" y="778721"/>
                    <a:pt x="59110" y="765191"/>
                  </a:cubicBezTo>
                  <a:cubicBezTo>
                    <a:pt x="75898" y="751668"/>
                    <a:pt x="91589" y="744185"/>
                    <a:pt x="91735" y="744109"/>
                  </a:cubicBezTo>
                  <a:lnTo>
                    <a:pt x="93225" y="747222"/>
                  </a:lnTo>
                  <a:lnTo>
                    <a:pt x="94019" y="750584"/>
                  </a:lnTo>
                  <a:lnTo>
                    <a:pt x="6743" y="771286"/>
                  </a:lnTo>
                  <a:lnTo>
                    <a:pt x="6647" y="767020"/>
                  </a:lnTo>
                  <a:cubicBezTo>
                    <a:pt x="6647" y="767000"/>
                    <a:pt x="6467" y="758847"/>
                    <a:pt x="6081" y="746042"/>
                  </a:cubicBezTo>
                  <a:cubicBezTo>
                    <a:pt x="5501" y="726831"/>
                    <a:pt x="4451" y="697202"/>
                    <a:pt x="2850" y="669162"/>
                  </a:cubicBezTo>
                  <a:cubicBezTo>
                    <a:pt x="1262" y="641163"/>
                    <a:pt x="-933" y="614586"/>
                    <a:pt x="-3646" y="602105"/>
                  </a:cubicBezTo>
                  <a:cubicBezTo>
                    <a:pt x="-3977" y="600580"/>
                    <a:pt x="-4129" y="599026"/>
                    <a:pt x="-4129" y="597459"/>
                  </a:cubicBezTo>
                  <a:cubicBezTo>
                    <a:pt x="-4046" y="587167"/>
                    <a:pt x="2173" y="576605"/>
                    <a:pt x="10878" y="566002"/>
                  </a:cubicBezTo>
                  <a:cubicBezTo>
                    <a:pt x="24022" y="550152"/>
                    <a:pt x="43357" y="534289"/>
                    <a:pt x="59469" y="522278"/>
                  </a:cubicBezTo>
                  <a:cubicBezTo>
                    <a:pt x="75581" y="510280"/>
                    <a:pt x="88442" y="502190"/>
                    <a:pt x="88490" y="502155"/>
                  </a:cubicBezTo>
                  <a:lnTo>
                    <a:pt x="90333" y="505075"/>
                  </a:lnTo>
                  <a:lnTo>
                    <a:pt x="90333" y="508527"/>
                  </a:lnTo>
                  <a:lnTo>
                    <a:pt x="-3687" y="508527"/>
                  </a:lnTo>
                  <a:lnTo>
                    <a:pt x="-3722" y="505110"/>
                  </a:lnTo>
                  <a:cubicBezTo>
                    <a:pt x="-3736" y="503853"/>
                    <a:pt x="-3742" y="502590"/>
                    <a:pt x="-3742" y="501327"/>
                  </a:cubicBezTo>
                  <a:cubicBezTo>
                    <a:pt x="-3708" y="378500"/>
                    <a:pt x="51952" y="253802"/>
                    <a:pt x="107453" y="159685"/>
                  </a:cubicBezTo>
                  <a:cubicBezTo>
                    <a:pt x="162974" y="65568"/>
                    <a:pt x="218448" y="2046"/>
                    <a:pt x="218538" y="1942"/>
                  </a:cubicBezTo>
                  <a:lnTo>
                    <a:pt x="221319" y="-1254"/>
                  </a:lnTo>
                  <a:lnTo>
                    <a:pt x="223888" y="2122"/>
                  </a:lnTo>
                  <a:lnTo>
                    <a:pt x="221133" y="421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DF0E28A3-8DCE-0CBC-B7C2-659D9229D802}"/>
                </a:ext>
              </a:extLst>
            </p:cNvPr>
            <p:cNvSpPr/>
            <p:nvPr/>
          </p:nvSpPr>
          <p:spPr>
            <a:xfrm flipV="1">
              <a:off x="4109644" y="4448100"/>
              <a:ext cx="396657" cy="829193"/>
            </a:xfrm>
            <a:custGeom>
              <a:avLst/>
              <a:gdLst>
                <a:gd name="connsiteX0" fmla="*/ -4551 w 396657"/>
                <a:gd name="connsiteY0" fmla="*/ -1004 h 829193"/>
                <a:gd name="connsiteX1" fmla="*/ 291572 w 396657"/>
                <a:gd name="connsiteY1" fmla="*/ 350695 h 829193"/>
                <a:gd name="connsiteX2" fmla="*/ 218896 w 396657"/>
                <a:gd name="connsiteY2" fmla="*/ 369651 h 829193"/>
                <a:gd name="connsiteX3" fmla="*/ 313579 w 396657"/>
                <a:gd name="connsiteY3" fmla="*/ 428210 h 829193"/>
                <a:gd name="connsiteX4" fmla="*/ 343076 w 396657"/>
                <a:gd name="connsiteY4" fmla="*/ 563435 h 829193"/>
                <a:gd name="connsiteX5" fmla="*/ 272616 w 396657"/>
                <a:gd name="connsiteY5" fmla="*/ 564878 h 829193"/>
                <a:gd name="connsiteX6" fmla="*/ 346134 w 396657"/>
                <a:gd name="connsiteY6" fmla="*/ 611881 h 829193"/>
                <a:gd name="connsiteX7" fmla="*/ 392026 w 396657"/>
                <a:gd name="connsiteY7" fmla="*/ 828190 h 829193"/>
                <a:gd name="connsiteX8" fmla="*/ 239039 w 396657"/>
                <a:gd name="connsiteY8" fmla="*/ 690839 h 829193"/>
                <a:gd name="connsiteX9" fmla="*/ 44324 w 396657"/>
                <a:gd name="connsiteY9" fmla="*/ 274374 h 829193"/>
                <a:gd name="connsiteX10" fmla="*/ -4551 w 396657"/>
                <a:gd name="connsiteY10" fmla="*/ -1004 h 82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6657" h="829193">
                  <a:moveTo>
                    <a:pt x="-4551" y="-1004"/>
                  </a:moveTo>
                  <a:cubicBezTo>
                    <a:pt x="-4551" y="-1004"/>
                    <a:pt x="237679" y="153515"/>
                    <a:pt x="291572" y="350695"/>
                  </a:cubicBezTo>
                  <a:lnTo>
                    <a:pt x="218896" y="369651"/>
                  </a:lnTo>
                  <a:cubicBezTo>
                    <a:pt x="218896" y="369651"/>
                    <a:pt x="311964" y="398720"/>
                    <a:pt x="313579" y="428210"/>
                  </a:cubicBezTo>
                  <a:cubicBezTo>
                    <a:pt x="315194" y="457700"/>
                    <a:pt x="343076" y="563435"/>
                    <a:pt x="343076" y="563435"/>
                  </a:cubicBezTo>
                  <a:lnTo>
                    <a:pt x="272616" y="564878"/>
                  </a:lnTo>
                  <a:cubicBezTo>
                    <a:pt x="272616" y="564878"/>
                    <a:pt x="329222" y="575764"/>
                    <a:pt x="346134" y="611881"/>
                  </a:cubicBezTo>
                  <a:cubicBezTo>
                    <a:pt x="363047" y="648005"/>
                    <a:pt x="392026" y="828190"/>
                    <a:pt x="392026" y="828190"/>
                  </a:cubicBezTo>
                  <a:cubicBezTo>
                    <a:pt x="392026" y="828190"/>
                    <a:pt x="287996" y="767843"/>
                    <a:pt x="239039" y="690839"/>
                  </a:cubicBezTo>
                  <a:cubicBezTo>
                    <a:pt x="190083" y="613835"/>
                    <a:pt x="97443" y="533607"/>
                    <a:pt x="44324" y="274374"/>
                  </a:cubicBezTo>
                  <a:cubicBezTo>
                    <a:pt x="-8803" y="15142"/>
                    <a:pt x="-4551" y="-1004"/>
                    <a:pt x="-4551" y="-1004"/>
                  </a:cubicBezTo>
                </a:path>
              </a:pathLst>
            </a:custGeom>
            <a:solidFill>
              <a:schemeClr val="accent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3" name="자유형: 도형 82">
              <a:extLst>
                <a:ext uri="{FF2B5EF4-FFF2-40B4-BE49-F238E27FC236}">
                  <a16:creationId xmlns:a16="http://schemas.microsoft.com/office/drawing/2014/main" id="{F3316228-002B-B14B-B033-A9F4DB71BF7C}"/>
                </a:ext>
              </a:extLst>
            </p:cNvPr>
            <p:cNvSpPr/>
            <p:nvPr/>
          </p:nvSpPr>
          <p:spPr>
            <a:xfrm flipV="1">
              <a:off x="4106190" y="4441466"/>
              <a:ext cx="404674" cy="841282"/>
            </a:xfrm>
            <a:custGeom>
              <a:avLst/>
              <a:gdLst>
                <a:gd name="connsiteX0" fmla="*/ -1098 w 404674"/>
                <a:gd name="connsiteY0" fmla="*/ 4450 h 841282"/>
                <a:gd name="connsiteX1" fmla="*/ 759 w 404674"/>
                <a:gd name="connsiteY1" fmla="*/ 1535 h 841282"/>
                <a:gd name="connsiteX2" fmla="*/ 129123 w 404674"/>
                <a:gd name="connsiteY2" fmla="*/ 103840 h 841282"/>
                <a:gd name="connsiteX3" fmla="*/ 298352 w 404674"/>
                <a:gd name="connsiteY3" fmla="*/ 355238 h 841282"/>
                <a:gd name="connsiteX4" fmla="*/ 299270 w 404674"/>
                <a:gd name="connsiteY4" fmla="*/ 358607 h 841282"/>
                <a:gd name="connsiteX5" fmla="*/ 223219 w 404674"/>
                <a:gd name="connsiteY5" fmla="*/ 378439 h 841282"/>
                <a:gd name="connsiteX6" fmla="*/ 222349 w 404674"/>
                <a:gd name="connsiteY6" fmla="*/ 375105 h 841282"/>
                <a:gd name="connsiteX7" fmla="*/ 223378 w 404674"/>
                <a:gd name="connsiteY7" fmla="*/ 371805 h 841282"/>
                <a:gd name="connsiteX8" fmla="*/ 270547 w 404674"/>
                <a:gd name="connsiteY8" fmla="*/ 390195 h 841282"/>
                <a:gd name="connsiteX9" fmla="*/ 303661 w 404674"/>
                <a:gd name="connsiteY9" fmla="*/ 409331 h 841282"/>
                <a:gd name="connsiteX10" fmla="*/ 315265 w 404674"/>
                <a:gd name="connsiteY10" fmla="*/ 420617 h 841282"/>
                <a:gd name="connsiteX11" fmla="*/ 320477 w 404674"/>
                <a:gd name="connsiteY11" fmla="*/ 433478 h 841282"/>
                <a:gd name="connsiteX12" fmla="*/ 325702 w 404674"/>
                <a:gd name="connsiteY12" fmla="*/ 466550 h 841282"/>
                <a:gd name="connsiteX13" fmla="*/ 340972 w 404674"/>
                <a:gd name="connsiteY13" fmla="*/ 533048 h 841282"/>
                <a:gd name="connsiteX14" fmla="*/ 347288 w 404674"/>
                <a:gd name="connsiteY14" fmla="*/ 558079 h 841282"/>
                <a:gd name="connsiteX15" fmla="*/ 349863 w 404674"/>
                <a:gd name="connsiteY15" fmla="*/ 568005 h 841282"/>
                <a:gd name="connsiteX16" fmla="*/ 350982 w 404674"/>
                <a:gd name="connsiteY16" fmla="*/ 572251 h 841282"/>
                <a:gd name="connsiteX17" fmla="*/ 276138 w 404674"/>
                <a:gd name="connsiteY17" fmla="*/ 573783 h 841282"/>
                <a:gd name="connsiteX18" fmla="*/ 276069 w 404674"/>
                <a:gd name="connsiteY18" fmla="*/ 570332 h 841282"/>
                <a:gd name="connsiteX19" fmla="*/ 276718 w 404674"/>
                <a:gd name="connsiteY19" fmla="*/ 566942 h 841282"/>
                <a:gd name="connsiteX20" fmla="*/ 307885 w 404674"/>
                <a:gd name="connsiteY20" fmla="*/ 577138 h 841282"/>
                <a:gd name="connsiteX21" fmla="*/ 352714 w 404674"/>
                <a:gd name="connsiteY21" fmla="*/ 615872 h 841282"/>
                <a:gd name="connsiteX22" fmla="*/ 367252 w 404674"/>
                <a:gd name="connsiteY22" fmla="*/ 665595 h 841282"/>
                <a:gd name="connsiteX23" fmla="*/ 398889 w 404674"/>
                <a:gd name="connsiteY23" fmla="*/ 833099 h 841282"/>
                <a:gd name="connsiteX24" fmla="*/ 400042 w 404674"/>
                <a:gd name="connsiteY24" fmla="*/ 840278 h 841282"/>
                <a:gd name="connsiteX25" fmla="*/ 393753 w 404674"/>
                <a:gd name="connsiteY25" fmla="*/ 836626 h 841282"/>
                <a:gd name="connsiteX26" fmla="*/ 239579 w 404674"/>
                <a:gd name="connsiteY26" fmla="*/ 698150 h 841282"/>
                <a:gd name="connsiteX27" fmla="*/ 143709 w 404674"/>
                <a:gd name="connsiteY27" fmla="*/ 558127 h 841282"/>
                <a:gd name="connsiteX28" fmla="*/ 44394 w 404674"/>
                <a:gd name="connsiteY28" fmla="*/ 280519 h 841282"/>
                <a:gd name="connsiteX29" fmla="*/ 2720 w 404674"/>
                <a:gd name="connsiteY29" fmla="*/ 62491 h 841282"/>
                <a:gd name="connsiteX30" fmla="*/ -4632 w 404674"/>
                <a:gd name="connsiteY30" fmla="*/ 5968 h 841282"/>
                <a:gd name="connsiteX31" fmla="*/ -4432 w 404674"/>
                <a:gd name="connsiteY31" fmla="*/ 3566 h 841282"/>
                <a:gd name="connsiteX32" fmla="*/ -3231 w 404674"/>
                <a:gd name="connsiteY32" fmla="*/ -1005 h 841282"/>
                <a:gd name="connsiteX33" fmla="*/ 759 w 404674"/>
                <a:gd name="connsiteY33" fmla="*/ 1535 h 841282"/>
                <a:gd name="connsiteX34" fmla="*/ -1098 w 404674"/>
                <a:gd name="connsiteY34" fmla="*/ 4450 h 841282"/>
                <a:gd name="connsiteX35" fmla="*/ 2243 w 404674"/>
                <a:gd name="connsiteY35" fmla="*/ 5327 h 841282"/>
                <a:gd name="connsiteX36" fmla="*/ -435 w 404674"/>
                <a:gd name="connsiteY36" fmla="*/ 4623 h 841282"/>
                <a:gd name="connsiteX37" fmla="*/ 2298 w 404674"/>
                <a:gd name="connsiteY37" fmla="*/ 5057 h 841282"/>
                <a:gd name="connsiteX38" fmla="*/ 2243 w 404674"/>
                <a:gd name="connsiteY38" fmla="*/ 5327 h 841282"/>
                <a:gd name="connsiteX39" fmla="*/ -435 w 404674"/>
                <a:gd name="connsiteY39" fmla="*/ 4623 h 841282"/>
                <a:gd name="connsiteX40" fmla="*/ 2298 w 404674"/>
                <a:gd name="connsiteY40" fmla="*/ 5057 h 841282"/>
                <a:gd name="connsiteX41" fmla="*/ 1836 w 404674"/>
                <a:gd name="connsiteY41" fmla="*/ 4982 h 841282"/>
                <a:gd name="connsiteX42" fmla="*/ 2306 w 404674"/>
                <a:gd name="connsiteY42" fmla="*/ 5030 h 841282"/>
                <a:gd name="connsiteX43" fmla="*/ 2298 w 404674"/>
                <a:gd name="connsiteY43" fmla="*/ 5057 h 841282"/>
                <a:gd name="connsiteX44" fmla="*/ 1836 w 404674"/>
                <a:gd name="connsiteY44" fmla="*/ 4982 h 841282"/>
                <a:gd name="connsiteX45" fmla="*/ 2306 w 404674"/>
                <a:gd name="connsiteY45" fmla="*/ 5030 h 841282"/>
                <a:gd name="connsiteX46" fmla="*/ 2271 w 404674"/>
                <a:gd name="connsiteY46" fmla="*/ 5968 h 841282"/>
                <a:gd name="connsiteX47" fmla="*/ 9533 w 404674"/>
                <a:gd name="connsiteY47" fmla="*/ 61373 h 841282"/>
                <a:gd name="connsiteX48" fmla="*/ 51159 w 404674"/>
                <a:gd name="connsiteY48" fmla="*/ 279138 h 841282"/>
                <a:gd name="connsiteX49" fmla="*/ 149687 w 404674"/>
                <a:gd name="connsiteY49" fmla="*/ 554669 h 841282"/>
                <a:gd name="connsiteX50" fmla="*/ 245405 w 404674"/>
                <a:gd name="connsiteY50" fmla="*/ 694443 h 841282"/>
                <a:gd name="connsiteX51" fmla="*/ 339453 w 404674"/>
                <a:gd name="connsiteY51" fmla="*/ 791107 h 841282"/>
                <a:gd name="connsiteX52" fmla="*/ 380347 w 404674"/>
                <a:gd name="connsiteY52" fmla="*/ 820121 h 841282"/>
                <a:gd name="connsiteX53" fmla="*/ 392718 w 404674"/>
                <a:gd name="connsiteY53" fmla="*/ 827956 h 841282"/>
                <a:gd name="connsiteX54" fmla="*/ 397212 w 404674"/>
                <a:gd name="connsiteY54" fmla="*/ 830655 h 841282"/>
                <a:gd name="connsiteX55" fmla="*/ 395479 w 404674"/>
                <a:gd name="connsiteY55" fmla="*/ 833644 h 841282"/>
                <a:gd name="connsiteX56" fmla="*/ 392076 w 404674"/>
                <a:gd name="connsiteY56" fmla="*/ 834189 h 841282"/>
                <a:gd name="connsiteX57" fmla="*/ 387285 w 404674"/>
                <a:gd name="connsiteY57" fmla="*/ 805507 h 841282"/>
                <a:gd name="connsiteX58" fmla="*/ 368156 w 404674"/>
                <a:gd name="connsiteY58" fmla="*/ 702347 h 841282"/>
                <a:gd name="connsiteX59" fmla="*/ 356759 w 404674"/>
                <a:gd name="connsiteY59" fmla="*/ 651561 h 841282"/>
                <a:gd name="connsiteX60" fmla="*/ 346460 w 404674"/>
                <a:gd name="connsiteY60" fmla="*/ 618798 h 841282"/>
                <a:gd name="connsiteX61" fmla="*/ 305083 w 404674"/>
                <a:gd name="connsiteY61" fmla="*/ 583441 h 841282"/>
                <a:gd name="connsiteX62" fmla="*/ 284228 w 404674"/>
                <a:gd name="connsiteY62" fmla="*/ 575916 h 841282"/>
                <a:gd name="connsiteX63" fmla="*/ 277746 w 404674"/>
                <a:gd name="connsiteY63" fmla="*/ 574232 h 841282"/>
                <a:gd name="connsiteX64" fmla="*/ 275993 w 404674"/>
                <a:gd name="connsiteY64" fmla="*/ 573845 h 841282"/>
                <a:gd name="connsiteX65" fmla="*/ 275413 w 404674"/>
                <a:gd name="connsiteY65" fmla="*/ 573721 h 841282"/>
                <a:gd name="connsiteX66" fmla="*/ 243321 w 404674"/>
                <a:gd name="connsiteY66" fmla="*/ 567557 h 841282"/>
                <a:gd name="connsiteX67" fmla="*/ 346453 w 404674"/>
                <a:gd name="connsiteY67" fmla="*/ 565438 h 841282"/>
                <a:gd name="connsiteX68" fmla="*/ 346529 w 404674"/>
                <a:gd name="connsiteY68" fmla="*/ 568889 h 841282"/>
                <a:gd name="connsiteX69" fmla="*/ 343188 w 404674"/>
                <a:gd name="connsiteY69" fmla="*/ 569766 h 841282"/>
                <a:gd name="connsiteX70" fmla="*/ 329030 w 404674"/>
                <a:gd name="connsiteY70" fmla="*/ 513133 h 841282"/>
                <a:gd name="connsiteX71" fmla="*/ 318937 w 404674"/>
                <a:gd name="connsiteY71" fmla="*/ 467917 h 841282"/>
                <a:gd name="connsiteX72" fmla="*/ 313587 w 404674"/>
                <a:gd name="connsiteY72" fmla="*/ 433850 h 841282"/>
                <a:gd name="connsiteX73" fmla="*/ 309736 w 404674"/>
                <a:gd name="connsiteY73" fmla="*/ 424745 h 841282"/>
                <a:gd name="connsiteX74" fmla="*/ 288660 w 404674"/>
                <a:gd name="connsiteY74" fmla="*/ 407515 h 841282"/>
                <a:gd name="connsiteX75" fmla="*/ 244646 w 404674"/>
                <a:gd name="connsiteY75" fmla="*/ 386695 h 841282"/>
                <a:gd name="connsiteX76" fmla="*/ 227934 w 404674"/>
                <a:gd name="connsiteY76" fmla="*/ 380586 h 841282"/>
                <a:gd name="connsiteX77" fmla="*/ 221320 w 404674"/>
                <a:gd name="connsiteY77" fmla="*/ 378398 h 841282"/>
                <a:gd name="connsiteX78" fmla="*/ 209820 w 404674"/>
                <a:gd name="connsiteY78" fmla="*/ 374801 h 841282"/>
                <a:gd name="connsiteX79" fmla="*/ 294148 w 404674"/>
                <a:gd name="connsiteY79" fmla="*/ 352808 h 841282"/>
                <a:gd name="connsiteX80" fmla="*/ 295025 w 404674"/>
                <a:gd name="connsiteY80" fmla="*/ 356149 h 841282"/>
                <a:gd name="connsiteX81" fmla="*/ 291691 w 404674"/>
                <a:gd name="connsiteY81" fmla="*/ 357060 h 841282"/>
                <a:gd name="connsiteX82" fmla="*/ 124394 w 404674"/>
                <a:gd name="connsiteY82" fmla="*/ 108873 h 841282"/>
                <a:gd name="connsiteX83" fmla="*/ 35530 w 404674"/>
                <a:gd name="connsiteY83" fmla="*/ 34437 h 841282"/>
                <a:gd name="connsiteX84" fmla="*/ 7469 w 404674"/>
                <a:gd name="connsiteY84" fmla="*/ 14321 h 841282"/>
                <a:gd name="connsiteX85" fmla="*/ -263 w 404674"/>
                <a:gd name="connsiteY85" fmla="*/ 9110 h 841282"/>
                <a:gd name="connsiteX86" fmla="*/ -2955 w 404674"/>
                <a:gd name="connsiteY86" fmla="*/ 7357 h 841282"/>
                <a:gd name="connsiteX87" fmla="*/ -1098 w 404674"/>
                <a:gd name="connsiteY87" fmla="*/ 4450 h 841282"/>
                <a:gd name="connsiteX88" fmla="*/ 2243 w 404674"/>
                <a:gd name="connsiteY88" fmla="*/ 5327 h 841282"/>
                <a:gd name="connsiteX89" fmla="*/ -1098 w 404674"/>
                <a:gd name="connsiteY89" fmla="*/ 4450 h 84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04674" h="841282">
                  <a:moveTo>
                    <a:pt x="-1098" y="4450"/>
                  </a:moveTo>
                  <a:lnTo>
                    <a:pt x="759" y="1535"/>
                  </a:lnTo>
                  <a:cubicBezTo>
                    <a:pt x="876" y="1614"/>
                    <a:pt x="61583" y="40339"/>
                    <a:pt x="129123" y="103840"/>
                  </a:cubicBezTo>
                  <a:cubicBezTo>
                    <a:pt x="196635" y="167356"/>
                    <a:pt x="271085" y="255605"/>
                    <a:pt x="298352" y="355238"/>
                  </a:cubicBezTo>
                  <a:lnTo>
                    <a:pt x="299270" y="358607"/>
                  </a:lnTo>
                  <a:lnTo>
                    <a:pt x="223219" y="378439"/>
                  </a:lnTo>
                  <a:lnTo>
                    <a:pt x="222349" y="375105"/>
                  </a:lnTo>
                  <a:lnTo>
                    <a:pt x="223378" y="371805"/>
                  </a:lnTo>
                  <a:cubicBezTo>
                    <a:pt x="223461" y="371833"/>
                    <a:pt x="246821" y="379130"/>
                    <a:pt x="270547" y="390195"/>
                  </a:cubicBezTo>
                  <a:cubicBezTo>
                    <a:pt x="282413" y="395738"/>
                    <a:pt x="294369" y="402207"/>
                    <a:pt x="303661" y="409331"/>
                  </a:cubicBezTo>
                  <a:cubicBezTo>
                    <a:pt x="308306" y="412906"/>
                    <a:pt x="312290" y="416634"/>
                    <a:pt x="315265" y="420617"/>
                  </a:cubicBezTo>
                  <a:cubicBezTo>
                    <a:pt x="318226" y="424586"/>
                    <a:pt x="320221" y="428880"/>
                    <a:pt x="320477" y="433478"/>
                  </a:cubicBezTo>
                  <a:cubicBezTo>
                    <a:pt x="320856" y="440464"/>
                    <a:pt x="322879" y="452579"/>
                    <a:pt x="325702" y="466550"/>
                  </a:cubicBezTo>
                  <a:cubicBezTo>
                    <a:pt x="329948" y="487550"/>
                    <a:pt x="335988" y="512939"/>
                    <a:pt x="340972" y="533048"/>
                  </a:cubicBezTo>
                  <a:cubicBezTo>
                    <a:pt x="343457" y="543106"/>
                    <a:pt x="345687" y="551852"/>
                    <a:pt x="347288" y="558079"/>
                  </a:cubicBezTo>
                  <a:cubicBezTo>
                    <a:pt x="348883" y="564305"/>
                    <a:pt x="349863" y="567999"/>
                    <a:pt x="349863" y="568005"/>
                  </a:cubicBezTo>
                  <a:lnTo>
                    <a:pt x="350982" y="572251"/>
                  </a:lnTo>
                  <a:lnTo>
                    <a:pt x="276138" y="573783"/>
                  </a:lnTo>
                  <a:lnTo>
                    <a:pt x="276069" y="570332"/>
                  </a:lnTo>
                  <a:lnTo>
                    <a:pt x="276718" y="566942"/>
                  </a:lnTo>
                  <a:cubicBezTo>
                    <a:pt x="276877" y="566977"/>
                    <a:pt x="291235" y="569738"/>
                    <a:pt x="307885" y="577138"/>
                  </a:cubicBezTo>
                  <a:cubicBezTo>
                    <a:pt x="324494" y="584552"/>
                    <a:pt x="343616" y="596571"/>
                    <a:pt x="352714" y="615872"/>
                  </a:cubicBezTo>
                  <a:cubicBezTo>
                    <a:pt x="357187" y="625481"/>
                    <a:pt x="362116" y="643505"/>
                    <a:pt x="367252" y="665595"/>
                  </a:cubicBezTo>
                  <a:cubicBezTo>
                    <a:pt x="382584" y="731713"/>
                    <a:pt x="398882" y="833057"/>
                    <a:pt x="398889" y="833099"/>
                  </a:cubicBezTo>
                  <a:lnTo>
                    <a:pt x="400042" y="840278"/>
                  </a:lnTo>
                  <a:lnTo>
                    <a:pt x="393753" y="836626"/>
                  </a:lnTo>
                  <a:cubicBezTo>
                    <a:pt x="393567" y="836460"/>
                    <a:pt x="289302" y="776196"/>
                    <a:pt x="239579" y="698150"/>
                  </a:cubicBezTo>
                  <a:cubicBezTo>
                    <a:pt x="215356" y="660010"/>
                    <a:pt x="179812" y="620511"/>
                    <a:pt x="143709" y="558127"/>
                  </a:cubicBezTo>
                  <a:cubicBezTo>
                    <a:pt x="107606" y="495730"/>
                    <a:pt x="71012" y="410449"/>
                    <a:pt x="44394" y="280519"/>
                  </a:cubicBezTo>
                  <a:cubicBezTo>
                    <a:pt x="21489" y="168757"/>
                    <a:pt x="9243" y="102149"/>
                    <a:pt x="2720" y="62491"/>
                  </a:cubicBezTo>
                  <a:cubicBezTo>
                    <a:pt x="-3804" y="22812"/>
                    <a:pt x="-4618" y="10186"/>
                    <a:pt x="-4632" y="5968"/>
                  </a:cubicBezTo>
                  <a:cubicBezTo>
                    <a:pt x="-4618" y="4596"/>
                    <a:pt x="-4563" y="4097"/>
                    <a:pt x="-4432" y="3566"/>
                  </a:cubicBezTo>
                  <a:lnTo>
                    <a:pt x="-3231" y="-1005"/>
                  </a:lnTo>
                  <a:lnTo>
                    <a:pt x="759" y="1535"/>
                  </a:lnTo>
                  <a:lnTo>
                    <a:pt x="-1098" y="4450"/>
                  </a:lnTo>
                  <a:lnTo>
                    <a:pt x="2243" y="5327"/>
                  </a:lnTo>
                  <a:lnTo>
                    <a:pt x="-435" y="4623"/>
                  </a:lnTo>
                  <a:lnTo>
                    <a:pt x="2298" y="5057"/>
                  </a:lnTo>
                  <a:lnTo>
                    <a:pt x="2243" y="5327"/>
                  </a:lnTo>
                  <a:lnTo>
                    <a:pt x="-435" y="4623"/>
                  </a:lnTo>
                  <a:lnTo>
                    <a:pt x="2298" y="5057"/>
                  </a:lnTo>
                  <a:lnTo>
                    <a:pt x="1836" y="4982"/>
                  </a:lnTo>
                  <a:lnTo>
                    <a:pt x="2306" y="5030"/>
                  </a:lnTo>
                  <a:lnTo>
                    <a:pt x="2298" y="5057"/>
                  </a:lnTo>
                  <a:lnTo>
                    <a:pt x="1836" y="4982"/>
                  </a:lnTo>
                  <a:lnTo>
                    <a:pt x="2306" y="5030"/>
                  </a:lnTo>
                  <a:lnTo>
                    <a:pt x="2271" y="5968"/>
                  </a:lnTo>
                  <a:cubicBezTo>
                    <a:pt x="2264" y="9318"/>
                    <a:pt x="3024" y="21880"/>
                    <a:pt x="9533" y="61373"/>
                  </a:cubicBezTo>
                  <a:cubicBezTo>
                    <a:pt x="16036" y="100886"/>
                    <a:pt x="28261" y="167425"/>
                    <a:pt x="51159" y="279138"/>
                  </a:cubicBezTo>
                  <a:cubicBezTo>
                    <a:pt x="77660" y="408440"/>
                    <a:pt x="113950" y="492893"/>
                    <a:pt x="149687" y="554669"/>
                  </a:cubicBezTo>
                  <a:cubicBezTo>
                    <a:pt x="185424" y="616458"/>
                    <a:pt x="220672" y="655571"/>
                    <a:pt x="245405" y="694443"/>
                  </a:cubicBezTo>
                  <a:cubicBezTo>
                    <a:pt x="269504" y="732375"/>
                    <a:pt x="307499" y="766546"/>
                    <a:pt x="339453" y="791107"/>
                  </a:cubicBezTo>
                  <a:cubicBezTo>
                    <a:pt x="355427" y="803401"/>
                    <a:pt x="369889" y="813301"/>
                    <a:pt x="380347" y="820121"/>
                  </a:cubicBezTo>
                  <a:cubicBezTo>
                    <a:pt x="385573" y="823531"/>
                    <a:pt x="389805" y="826175"/>
                    <a:pt x="392718" y="827956"/>
                  </a:cubicBezTo>
                  <a:cubicBezTo>
                    <a:pt x="395631" y="829744"/>
                    <a:pt x="397212" y="830655"/>
                    <a:pt x="397212" y="830655"/>
                  </a:cubicBezTo>
                  <a:lnTo>
                    <a:pt x="395479" y="833644"/>
                  </a:lnTo>
                  <a:lnTo>
                    <a:pt x="392076" y="834189"/>
                  </a:lnTo>
                  <a:cubicBezTo>
                    <a:pt x="392069" y="834162"/>
                    <a:pt x="390267" y="822951"/>
                    <a:pt x="387285" y="805507"/>
                  </a:cubicBezTo>
                  <a:cubicBezTo>
                    <a:pt x="382819" y="779344"/>
                    <a:pt x="375715" y="739244"/>
                    <a:pt x="368156" y="702347"/>
                  </a:cubicBezTo>
                  <a:cubicBezTo>
                    <a:pt x="364380" y="683895"/>
                    <a:pt x="360487" y="666244"/>
                    <a:pt x="356759" y="651561"/>
                  </a:cubicBezTo>
                  <a:cubicBezTo>
                    <a:pt x="353045" y="636899"/>
                    <a:pt x="349435" y="625115"/>
                    <a:pt x="346460" y="618798"/>
                  </a:cubicBezTo>
                  <a:cubicBezTo>
                    <a:pt x="338646" y="601976"/>
                    <a:pt x="321001" y="590496"/>
                    <a:pt x="305083" y="583441"/>
                  </a:cubicBezTo>
                  <a:cubicBezTo>
                    <a:pt x="297137" y="579913"/>
                    <a:pt x="289682" y="577470"/>
                    <a:pt x="284228" y="575916"/>
                  </a:cubicBezTo>
                  <a:cubicBezTo>
                    <a:pt x="281502" y="575143"/>
                    <a:pt x="279279" y="574591"/>
                    <a:pt x="277746" y="574232"/>
                  </a:cubicBezTo>
                  <a:cubicBezTo>
                    <a:pt x="276980" y="574053"/>
                    <a:pt x="276387" y="573928"/>
                    <a:pt x="275993" y="573845"/>
                  </a:cubicBezTo>
                  <a:lnTo>
                    <a:pt x="275413" y="573721"/>
                  </a:lnTo>
                  <a:lnTo>
                    <a:pt x="243321" y="567557"/>
                  </a:lnTo>
                  <a:lnTo>
                    <a:pt x="346453" y="565438"/>
                  </a:lnTo>
                  <a:lnTo>
                    <a:pt x="346529" y="568889"/>
                  </a:lnTo>
                  <a:lnTo>
                    <a:pt x="343188" y="569766"/>
                  </a:lnTo>
                  <a:cubicBezTo>
                    <a:pt x="343181" y="569752"/>
                    <a:pt x="336209" y="543299"/>
                    <a:pt x="329030" y="513133"/>
                  </a:cubicBezTo>
                  <a:cubicBezTo>
                    <a:pt x="325433" y="498049"/>
                    <a:pt x="321795" y="482041"/>
                    <a:pt x="318937" y="467917"/>
                  </a:cubicBezTo>
                  <a:cubicBezTo>
                    <a:pt x="316086" y="453780"/>
                    <a:pt x="314015" y="441616"/>
                    <a:pt x="313587" y="433850"/>
                  </a:cubicBezTo>
                  <a:cubicBezTo>
                    <a:pt x="313442" y="431075"/>
                    <a:pt x="312172" y="428010"/>
                    <a:pt x="309736" y="424745"/>
                  </a:cubicBezTo>
                  <a:cubicBezTo>
                    <a:pt x="305497" y="419029"/>
                    <a:pt x="297793" y="413024"/>
                    <a:pt x="288660" y="407515"/>
                  </a:cubicBezTo>
                  <a:cubicBezTo>
                    <a:pt x="274951" y="399218"/>
                    <a:pt x="258059" y="391900"/>
                    <a:pt x="244646" y="386695"/>
                  </a:cubicBezTo>
                  <a:cubicBezTo>
                    <a:pt x="237936" y="384093"/>
                    <a:pt x="232089" y="382015"/>
                    <a:pt x="227934" y="380586"/>
                  </a:cubicBezTo>
                  <a:cubicBezTo>
                    <a:pt x="223771" y="379164"/>
                    <a:pt x="221327" y="378398"/>
                    <a:pt x="221320" y="378398"/>
                  </a:cubicBezTo>
                  <a:lnTo>
                    <a:pt x="209820" y="374801"/>
                  </a:lnTo>
                  <a:lnTo>
                    <a:pt x="294148" y="352808"/>
                  </a:lnTo>
                  <a:lnTo>
                    <a:pt x="295025" y="356149"/>
                  </a:lnTo>
                  <a:lnTo>
                    <a:pt x="291691" y="357060"/>
                  </a:lnTo>
                  <a:cubicBezTo>
                    <a:pt x="265072" y="259512"/>
                    <a:pt x="191465" y="171905"/>
                    <a:pt x="124394" y="108873"/>
                  </a:cubicBezTo>
                  <a:cubicBezTo>
                    <a:pt x="90866" y="77346"/>
                    <a:pt x="59001" y="51943"/>
                    <a:pt x="35530" y="34437"/>
                  </a:cubicBezTo>
                  <a:cubicBezTo>
                    <a:pt x="23795" y="25683"/>
                    <a:pt x="14158" y="18905"/>
                    <a:pt x="7469" y="14321"/>
                  </a:cubicBezTo>
                  <a:cubicBezTo>
                    <a:pt x="4121" y="12029"/>
                    <a:pt x="1505" y="10283"/>
                    <a:pt x="-263" y="9110"/>
                  </a:cubicBezTo>
                  <a:cubicBezTo>
                    <a:pt x="-2037" y="7942"/>
                    <a:pt x="-2948" y="7363"/>
                    <a:pt x="-2955" y="7357"/>
                  </a:cubicBezTo>
                  <a:lnTo>
                    <a:pt x="-1098" y="4450"/>
                  </a:lnTo>
                  <a:lnTo>
                    <a:pt x="2243" y="5327"/>
                  </a:lnTo>
                  <a:lnTo>
                    <a:pt x="-1098" y="4450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4" name="자유형: 도형 83">
              <a:extLst>
                <a:ext uri="{FF2B5EF4-FFF2-40B4-BE49-F238E27FC236}">
                  <a16:creationId xmlns:a16="http://schemas.microsoft.com/office/drawing/2014/main" id="{0B1AF33F-D7F8-C661-939A-A637998596D8}"/>
                </a:ext>
              </a:extLst>
            </p:cNvPr>
            <p:cNvSpPr/>
            <p:nvPr/>
          </p:nvSpPr>
          <p:spPr>
            <a:xfrm flipV="1">
              <a:off x="3877608" y="4392516"/>
              <a:ext cx="128013" cy="1060973"/>
            </a:xfrm>
            <a:custGeom>
              <a:avLst/>
              <a:gdLst>
                <a:gd name="connsiteX0" fmla="*/ -4172 w 128013"/>
                <a:gd name="connsiteY0" fmla="*/ 1060069 h 1060973"/>
                <a:gd name="connsiteX1" fmla="*/ -3323 w 128013"/>
                <a:gd name="connsiteY1" fmla="*/ 1057439 h 1060973"/>
                <a:gd name="connsiteX2" fmla="*/ -1369 w 128013"/>
                <a:gd name="connsiteY2" fmla="*/ 1049535 h 1060973"/>
                <a:gd name="connsiteX3" fmla="*/ 5686 w 128013"/>
                <a:gd name="connsiteY3" fmla="*/ 1019189 h 1060973"/>
                <a:gd name="connsiteX4" fmla="*/ 16400 w 128013"/>
                <a:gd name="connsiteY4" fmla="*/ 970998 h 1060973"/>
                <a:gd name="connsiteX5" fmla="*/ 29488 w 128013"/>
                <a:gd name="connsiteY5" fmla="*/ 907000 h 1060973"/>
                <a:gd name="connsiteX6" fmla="*/ 59662 w 128013"/>
                <a:gd name="connsiteY6" fmla="*/ 739558 h 1060973"/>
                <a:gd name="connsiteX7" fmla="*/ 88641 w 128013"/>
                <a:gd name="connsiteY7" fmla="*/ 533369 h 1060973"/>
                <a:gd name="connsiteX8" fmla="*/ 109467 w 128013"/>
                <a:gd name="connsiteY8" fmla="*/ 326069 h 1060973"/>
                <a:gd name="connsiteX9" fmla="*/ 120091 w 128013"/>
                <a:gd name="connsiteY9" fmla="*/ 156079 h 1060973"/>
                <a:gd name="connsiteX10" fmla="*/ 122556 w 128013"/>
                <a:gd name="connsiteY10" fmla="*/ 90804 h 1060973"/>
                <a:gd name="connsiteX11" fmla="*/ 123743 w 128013"/>
                <a:gd name="connsiteY11" fmla="*/ 41509 h 1060973"/>
                <a:gd name="connsiteX12" fmla="*/ 123743 w 128013"/>
                <a:gd name="connsiteY12" fmla="*/ 10313 h 1060973"/>
                <a:gd name="connsiteX13" fmla="*/ 123743 w 128013"/>
                <a:gd name="connsiteY13" fmla="*/ 1816 h 1060973"/>
                <a:gd name="connsiteX14" fmla="*/ 123743 w 128013"/>
                <a:gd name="connsiteY14" fmla="*/ -905 h 1060973"/>
                <a:gd name="connsiteX15" fmla="*/ 123743 w 128013"/>
                <a:gd name="connsiteY15" fmla="*/ 1816 h 1060973"/>
                <a:gd name="connsiteX16" fmla="*/ 123315 w 128013"/>
                <a:gd name="connsiteY16" fmla="*/ 10313 h 1060973"/>
                <a:gd name="connsiteX17" fmla="*/ 122128 w 128013"/>
                <a:gd name="connsiteY17" fmla="*/ 41425 h 1060973"/>
                <a:gd name="connsiteX18" fmla="*/ 120264 w 128013"/>
                <a:gd name="connsiteY18" fmla="*/ 90720 h 1060973"/>
                <a:gd name="connsiteX19" fmla="*/ 117199 w 128013"/>
                <a:gd name="connsiteY19" fmla="*/ 155915 h 1060973"/>
                <a:gd name="connsiteX20" fmla="*/ 105643 w 128013"/>
                <a:gd name="connsiteY20" fmla="*/ 325896 h 1060973"/>
                <a:gd name="connsiteX21" fmla="*/ 84395 w 128013"/>
                <a:gd name="connsiteY21" fmla="*/ 532941 h 1060973"/>
                <a:gd name="connsiteX22" fmla="*/ 55665 w 128013"/>
                <a:gd name="connsiteY22" fmla="*/ 739137 h 1060973"/>
                <a:gd name="connsiteX23" fmla="*/ 26513 w 128013"/>
                <a:gd name="connsiteY23" fmla="*/ 906572 h 1060973"/>
                <a:gd name="connsiteX24" fmla="*/ 14018 w 128013"/>
                <a:gd name="connsiteY24" fmla="*/ 970660 h 1060973"/>
                <a:gd name="connsiteX25" fmla="*/ 4161 w 128013"/>
                <a:gd name="connsiteY25" fmla="*/ 1019016 h 1060973"/>
                <a:gd name="connsiteX26" fmla="*/ -2128 w 128013"/>
                <a:gd name="connsiteY26" fmla="*/ 1049535 h 1060973"/>
                <a:gd name="connsiteX27" fmla="*/ -3661 w 128013"/>
                <a:gd name="connsiteY27" fmla="*/ 1057522 h 1060973"/>
                <a:gd name="connsiteX28" fmla="*/ -4172 w 128013"/>
                <a:gd name="connsiteY28" fmla="*/ 1060069 h 1060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8013" h="1060973">
                  <a:moveTo>
                    <a:pt x="-4172" y="1060069"/>
                  </a:moveTo>
                  <a:cubicBezTo>
                    <a:pt x="-3799" y="1059227"/>
                    <a:pt x="-3516" y="1058344"/>
                    <a:pt x="-3323" y="1057439"/>
                  </a:cubicBezTo>
                  <a:cubicBezTo>
                    <a:pt x="-2812" y="1055396"/>
                    <a:pt x="-2218" y="1052849"/>
                    <a:pt x="-1369" y="1049535"/>
                  </a:cubicBezTo>
                  <a:cubicBezTo>
                    <a:pt x="336" y="1042308"/>
                    <a:pt x="2711" y="1032105"/>
                    <a:pt x="5686" y="1019189"/>
                  </a:cubicBezTo>
                  <a:cubicBezTo>
                    <a:pt x="8661" y="1006273"/>
                    <a:pt x="12403" y="989865"/>
                    <a:pt x="16400" y="970998"/>
                  </a:cubicBezTo>
                  <a:cubicBezTo>
                    <a:pt x="20390" y="952125"/>
                    <a:pt x="24897" y="930795"/>
                    <a:pt x="29488" y="907000"/>
                  </a:cubicBezTo>
                  <a:cubicBezTo>
                    <a:pt x="39090" y="859486"/>
                    <a:pt x="49203" y="802797"/>
                    <a:pt x="59662" y="739558"/>
                  </a:cubicBezTo>
                  <a:cubicBezTo>
                    <a:pt x="70113" y="676325"/>
                    <a:pt x="80143" y="606714"/>
                    <a:pt x="88641" y="533369"/>
                  </a:cubicBezTo>
                  <a:cubicBezTo>
                    <a:pt x="97139" y="460017"/>
                    <a:pt x="104283" y="389895"/>
                    <a:pt x="109467" y="326069"/>
                  </a:cubicBezTo>
                  <a:cubicBezTo>
                    <a:pt x="114652" y="262236"/>
                    <a:pt x="117965" y="204608"/>
                    <a:pt x="120091" y="156079"/>
                  </a:cubicBezTo>
                  <a:cubicBezTo>
                    <a:pt x="121361" y="131939"/>
                    <a:pt x="121962" y="110014"/>
                    <a:pt x="122556" y="90804"/>
                  </a:cubicBezTo>
                  <a:cubicBezTo>
                    <a:pt x="123149" y="71599"/>
                    <a:pt x="123577" y="55024"/>
                    <a:pt x="123743" y="41509"/>
                  </a:cubicBezTo>
                  <a:cubicBezTo>
                    <a:pt x="123916" y="27994"/>
                    <a:pt x="123743" y="17715"/>
                    <a:pt x="123743" y="10313"/>
                  </a:cubicBezTo>
                  <a:lnTo>
                    <a:pt x="123743" y="1816"/>
                  </a:lnTo>
                  <a:cubicBezTo>
                    <a:pt x="123874" y="918"/>
                    <a:pt x="123874" y="1"/>
                    <a:pt x="123743" y="-905"/>
                  </a:cubicBezTo>
                  <a:cubicBezTo>
                    <a:pt x="123633" y="1"/>
                    <a:pt x="123633" y="913"/>
                    <a:pt x="123743" y="1816"/>
                  </a:cubicBezTo>
                  <a:cubicBezTo>
                    <a:pt x="123743" y="3943"/>
                    <a:pt x="123743" y="6578"/>
                    <a:pt x="123315" y="10313"/>
                  </a:cubicBezTo>
                  <a:cubicBezTo>
                    <a:pt x="123315" y="17715"/>
                    <a:pt x="122639" y="28164"/>
                    <a:pt x="122128" y="41425"/>
                  </a:cubicBezTo>
                  <a:cubicBezTo>
                    <a:pt x="121617" y="54687"/>
                    <a:pt x="121196" y="71510"/>
                    <a:pt x="120264" y="90720"/>
                  </a:cubicBezTo>
                  <a:cubicBezTo>
                    <a:pt x="119325" y="109933"/>
                    <a:pt x="118648" y="131775"/>
                    <a:pt x="117199" y="155915"/>
                  </a:cubicBezTo>
                  <a:cubicBezTo>
                    <a:pt x="114734" y="204270"/>
                    <a:pt x="110738" y="261725"/>
                    <a:pt x="105643" y="325896"/>
                  </a:cubicBezTo>
                  <a:cubicBezTo>
                    <a:pt x="100542" y="390067"/>
                    <a:pt x="93231" y="459678"/>
                    <a:pt x="84395" y="532941"/>
                  </a:cubicBezTo>
                  <a:cubicBezTo>
                    <a:pt x="75553" y="606211"/>
                    <a:pt x="65522" y="675897"/>
                    <a:pt x="55665" y="739137"/>
                  </a:cubicBezTo>
                  <a:cubicBezTo>
                    <a:pt x="45807" y="802369"/>
                    <a:pt x="35694" y="859065"/>
                    <a:pt x="26513" y="906572"/>
                  </a:cubicBezTo>
                  <a:cubicBezTo>
                    <a:pt x="22178" y="930374"/>
                    <a:pt x="18015" y="951794"/>
                    <a:pt x="14018" y="970660"/>
                  </a:cubicBezTo>
                  <a:cubicBezTo>
                    <a:pt x="10021" y="989526"/>
                    <a:pt x="6963" y="1005762"/>
                    <a:pt x="4161" y="1019016"/>
                  </a:cubicBezTo>
                  <a:cubicBezTo>
                    <a:pt x="1351" y="1032277"/>
                    <a:pt x="-685" y="1042225"/>
                    <a:pt x="-2128" y="1049535"/>
                  </a:cubicBezTo>
                  <a:cubicBezTo>
                    <a:pt x="-2812" y="1052849"/>
                    <a:pt x="-3323" y="1055486"/>
                    <a:pt x="-3661" y="1057522"/>
                  </a:cubicBezTo>
                  <a:cubicBezTo>
                    <a:pt x="-3916" y="1058357"/>
                    <a:pt x="-4089" y="1059206"/>
                    <a:pt x="-4172" y="1060069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5" name="자유형: 도형 84">
              <a:extLst>
                <a:ext uri="{FF2B5EF4-FFF2-40B4-BE49-F238E27FC236}">
                  <a16:creationId xmlns:a16="http://schemas.microsoft.com/office/drawing/2014/main" id="{276CF8B2-9145-4A42-FE91-B5C845A5DF65}"/>
                </a:ext>
              </a:extLst>
            </p:cNvPr>
            <p:cNvSpPr/>
            <p:nvPr/>
          </p:nvSpPr>
          <p:spPr>
            <a:xfrm flipV="1">
              <a:off x="3506614" y="4811873"/>
              <a:ext cx="458704" cy="598181"/>
            </a:xfrm>
            <a:custGeom>
              <a:avLst/>
              <a:gdLst>
                <a:gd name="connsiteX0" fmla="*/ 454791 w 458704"/>
                <a:gd name="connsiteY0" fmla="*/ -596 h 598181"/>
                <a:gd name="connsiteX1" fmla="*/ 186557 w 458704"/>
                <a:gd name="connsiteY1" fmla="*/ 356377 h 598181"/>
                <a:gd name="connsiteX2" fmla="*/ 234492 w 458704"/>
                <a:gd name="connsiteY2" fmla="*/ 376009 h 598181"/>
                <a:gd name="connsiteX3" fmla="*/ 137172 w 458704"/>
                <a:gd name="connsiteY3" fmla="*/ 406521 h 598181"/>
                <a:gd name="connsiteX4" fmla="*/ 70964 w 458704"/>
                <a:gd name="connsiteY4" fmla="*/ 484968 h 598181"/>
                <a:gd name="connsiteX5" fmla="*/ 134197 w 458704"/>
                <a:gd name="connsiteY5" fmla="*/ 495171 h 598181"/>
                <a:gd name="connsiteX6" fmla="*/ -3913 w 458704"/>
                <a:gd name="connsiteY6" fmla="*/ 597585 h 598181"/>
                <a:gd name="connsiteX7" fmla="*/ 193695 w 458704"/>
                <a:gd name="connsiteY7" fmla="*/ 497635 h 598181"/>
                <a:gd name="connsiteX8" fmla="*/ 313450 w 458704"/>
                <a:gd name="connsiteY8" fmla="*/ 364792 h 598181"/>
                <a:gd name="connsiteX9" fmla="*/ 360025 w 458704"/>
                <a:gd name="connsiteY9" fmla="*/ 291605 h 598181"/>
                <a:gd name="connsiteX10" fmla="*/ 454791 w 458704"/>
                <a:gd name="connsiteY10" fmla="*/ -596 h 59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8704" h="598181">
                  <a:moveTo>
                    <a:pt x="454791" y="-596"/>
                  </a:moveTo>
                  <a:cubicBezTo>
                    <a:pt x="454791" y="-596"/>
                    <a:pt x="250045" y="221745"/>
                    <a:pt x="186557" y="356377"/>
                  </a:cubicBezTo>
                  <a:lnTo>
                    <a:pt x="234492" y="376009"/>
                  </a:lnTo>
                  <a:cubicBezTo>
                    <a:pt x="199728" y="370487"/>
                    <a:pt x="164115" y="384507"/>
                    <a:pt x="137172" y="406521"/>
                  </a:cubicBezTo>
                  <a:cubicBezTo>
                    <a:pt x="110229" y="428535"/>
                    <a:pt x="90341" y="456838"/>
                    <a:pt x="70964" y="484968"/>
                  </a:cubicBezTo>
                  <a:lnTo>
                    <a:pt x="134197" y="495171"/>
                  </a:lnTo>
                  <a:cubicBezTo>
                    <a:pt x="76832" y="510544"/>
                    <a:pt x="27454" y="547151"/>
                    <a:pt x="-3913" y="597585"/>
                  </a:cubicBezTo>
                  <a:cubicBezTo>
                    <a:pt x="70619" y="585857"/>
                    <a:pt x="138111" y="546592"/>
                    <a:pt x="193695" y="497635"/>
                  </a:cubicBezTo>
                  <a:cubicBezTo>
                    <a:pt x="237702" y="457224"/>
                    <a:pt x="277802" y="412741"/>
                    <a:pt x="313450" y="364792"/>
                  </a:cubicBezTo>
                  <a:cubicBezTo>
                    <a:pt x="331329" y="341977"/>
                    <a:pt x="346930" y="317464"/>
                    <a:pt x="360025" y="291605"/>
                  </a:cubicBezTo>
                  <a:cubicBezTo>
                    <a:pt x="394361" y="223278"/>
                    <a:pt x="454881" y="81081"/>
                    <a:pt x="454791" y="-596"/>
                  </a:cubicBezTo>
                </a:path>
              </a:pathLst>
            </a:custGeom>
            <a:solidFill>
              <a:schemeClr val="accent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957B1748-F949-2D58-4A45-FC3D328CA4EF}"/>
                </a:ext>
              </a:extLst>
            </p:cNvPr>
            <p:cNvSpPr/>
            <p:nvPr/>
          </p:nvSpPr>
          <p:spPr>
            <a:xfrm flipV="1">
              <a:off x="3499697" y="4807289"/>
              <a:ext cx="469169" cy="611711"/>
            </a:xfrm>
            <a:custGeom>
              <a:avLst/>
              <a:gdLst>
                <a:gd name="connsiteX0" fmla="*/ 461710 w 469169"/>
                <a:gd name="connsiteY0" fmla="*/ 8355 h 611711"/>
                <a:gd name="connsiteX1" fmla="*/ 464251 w 469169"/>
                <a:gd name="connsiteY1" fmla="*/ 10695 h 611711"/>
                <a:gd name="connsiteX2" fmla="*/ 455352 w 469169"/>
                <a:gd name="connsiteY2" fmla="*/ 20483 h 611711"/>
                <a:gd name="connsiteX3" fmla="*/ 331642 w 469169"/>
                <a:gd name="connsiteY3" fmla="*/ 166366 h 611711"/>
                <a:gd name="connsiteX4" fmla="*/ 196596 w 469169"/>
                <a:gd name="connsiteY4" fmla="*/ 366798 h 611711"/>
                <a:gd name="connsiteX5" fmla="*/ 193476 w 469169"/>
                <a:gd name="connsiteY5" fmla="*/ 365327 h 611711"/>
                <a:gd name="connsiteX6" fmla="*/ 194781 w 469169"/>
                <a:gd name="connsiteY6" fmla="*/ 362131 h 611711"/>
                <a:gd name="connsiteX7" fmla="*/ 270232 w 469169"/>
                <a:gd name="connsiteY7" fmla="*/ 393037 h 611711"/>
                <a:gd name="connsiteX8" fmla="*/ 240866 w 469169"/>
                <a:gd name="connsiteY8" fmla="*/ 388370 h 611711"/>
                <a:gd name="connsiteX9" fmla="*/ 225976 w 469169"/>
                <a:gd name="connsiteY9" fmla="*/ 387203 h 611711"/>
                <a:gd name="connsiteX10" fmla="*/ 146272 w 469169"/>
                <a:gd name="connsiteY10" fmla="*/ 418143 h 611711"/>
                <a:gd name="connsiteX11" fmla="*/ 80721 w 469169"/>
                <a:gd name="connsiteY11" fmla="*/ 495879 h 611711"/>
                <a:gd name="connsiteX12" fmla="*/ 77883 w 469169"/>
                <a:gd name="connsiteY12" fmla="*/ 493919 h 611711"/>
                <a:gd name="connsiteX13" fmla="*/ 78429 w 469169"/>
                <a:gd name="connsiteY13" fmla="*/ 490515 h 611711"/>
                <a:gd name="connsiteX14" fmla="*/ 157587 w 469169"/>
                <a:gd name="connsiteY14" fmla="*/ 503279 h 611711"/>
                <a:gd name="connsiteX15" fmla="*/ 142013 w 469169"/>
                <a:gd name="connsiteY15" fmla="*/ 507456 h 611711"/>
                <a:gd name="connsiteX16" fmla="*/ 5932 w 469169"/>
                <a:gd name="connsiteY16" fmla="*/ 608358 h 611711"/>
                <a:gd name="connsiteX17" fmla="*/ 3006 w 469169"/>
                <a:gd name="connsiteY17" fmla="*/ 606536 h 611711"/>
                <a:gd name="connsiteX18" fmla="*/ 2467 w 469169"/>
                <a:gd name="connsiteY18" fmla="*/ 603126 h 611711"/>
                <a:gd name="connsiteX19" fmla="*/ 198329 w 469169"/>
                <a:gd name="connsiteY19" fmla="*/ 503990 h 611711"/>
                <a:gd name="connsiteX20" fmla="*/ 200614 w 469169"/>
                <a:gd name="connsiteY20" fmla="*/ 506586 h 611711"/>
                <a:gd name="connsiteX21" fmla="*/ 198281 w 469169"/>
                <a:gd name="connsiteY21" fmla="*/ 504038 h 611711"/>
                <a:gd name="connsiteX22" fmla="*/ 317601 w 469169"/>
                <a:gd name="connsiteY22" fmla="*/ 371678 h 611711"/>
                <a:gd name="connsiteX23" fmla="*/ 317628 w 469169"/>
                <a:gd name="connsiteY23" fmla="*/ 371644 h 611711"/>
                <a:gd name="connsiteX24" fmla="*/ 317656 w 469169"/>
                <a:gd name="connsiteY24" fmla="*/ 371609 h 611711"/>
                <a:gd name="connsiteX25" fmla="*/ 363866 w 469169"/>
                <a:gd name="connsiteY25" fmla="*/ 298995 h 611711"/>
                <a:gd name="connsiteX26" fmla="*/ 423943 w 469169"/>
                <a:gd name="connsiteY26" fmla="*/ 158414 h 611711"/>
                <a:gd name="connsiteX27" fmla="*/ 458259 w 469169"/>
                <a:gd name="connsiteY27" fmla="*/ 8533 h 611711"/>
                <a:gd name="connsiteX28" fmla="*/ 458259 w 469169"/>
                <a:gd name="connsiteY28" fmla="*/ 8319 h 611711"/>
                <a:gd name="connsiteX29" fmla="*/ 461710 w 469169"/>
                <a:gd name="connsiteY29" fmla="*/ 8355 h 611711"/>
                <a:gd name="connsiteX30" fmla="*/ 464251 w 469169"/>
                <a:gd name="connsiteY30" fmla="*/ 10695 h 611711"/>
                <a:gd name="connsiteX31" fmla="*/ 461710 w 469169"/>
                <a:gd name="connsiteY31" fmla="*/ 8355 h 611711"/>
                <a:gd name="connsiteX32" fmla="*/ 465162 w 469169"/>
                <a:gd name="connsiteY32" fmla="*/ 8390 h 611711"/>
                <a:gd name="connsiteX33" fmla="*/ 465162 w 469169"/>
                <a:gd name="connsiteY33" fmla="*/ 8533 h 611711"/>
                <a:gd name="connsiteX34" fmla="*/ 430446 w 469169"/>
                <a:gd name="connsiteY34" fmla="*/ 160740 h 611711"/>
                <a:gd name="connsiteX35" fmla="*/ 370030 w 469169"/>
                <a:gd name="connsiteY35" fmla="*/ 302109 h 611711"/>
                <a:gd name="connsiteX36" fmla="*/ 323089 w 469169"/>
                <a:gd name="connsiteY36" fmla="*/ 375868 h 611711"/>
                <a:gd name="connsiteX37" fmla="*/ 320369 w 469169"/>
                <a:gd name="connsiteY37" fmla="*/ 373742 h 611711"/>
                <a:gd name="connsiteX38" fmla="*/ 323137 w 469169"/>
                <a:gd name="connsiteY38" fmla="*/ 375799 h 611711"/>
                <a:gd name="connsiteX39" fmla="*/ 202947 w 469169"/>
                <a:gd name="connsiteY39" fmla="*/ 509126 h 611711"/>
                <a:gd name="connsiteX40" fmla="*/ 202926 w 469169"/>
                <a:gd name="connsiteY40" fmla="*/ 509140 h 611711"/>
                <a:gd name="connsiteX41" fmla="*/ 202892 w 469169"/>
                <a:gd name="connsiteY41" fmla="*/ 509174 h 611711"/>
                <a:gd name="connsiteX42" fmla="*/ 3537 w 469169"/>
                <a:gd name="connsiteY42" fmla="*/ 609946 h 611711"/>
                <a:gd name="connsiteX43" fmla="*/ -3911 w 469169"/>
                <a:gd name="connsiteY43" fmla="*/ 611120 h 611711"/>
                <a:gd name="connsiteX44" fmla="*/ 72 w 469169"/>
                <a:gd name="connsiteY44" fmla="*/ 604713 h 611711"/>
                <a:gd name="connsiteX45" fmla="*/ 140225 w 469169"/>
                <a:gd name="connsiteY45" fmla="*/ 500787 h 611711"/>
                <a:gd name="connsiteX46" fmla="*/ 141116 w 469169"/>
                <a:gd name="connsiteY46" fmla="*/ 504121 h 611711"/>
                <a:gd name="connsiteX47" fmla="*/ 140571 w 469169"/>
                <a:gd name="connsiteY47" fmla="*/ 507525 h 611711"/>
                <a:gd name="connsiteX48" fmla="*/ 71940 w 469169"/>
                <a:gd name="connsiteY48" fmla="*/ 496459 h 611711"/>
                <a:gd name="connsiteX49" fmla="*/ 75039 w 469169"/>
                <a:gd name="connsiteY49" fmla="*/ 491965 h 611711"/>
                <a:gd name="connsiteX50" fmla="*/ 141910 w 469169"/>
                <a:gd name="connsiteY50" fmla="*/ 412800 h 611711"/>
                <a:gd name="connsiteX51" fmla="*/ 225976 w 469169"/>
                <a:gd name="connsiteY51" fmla="*/ 380300 h 611711"/>
                <a:gd name="connsiteX52" fmla="*/ 241950 w 469169"/>
                <a:gd name="connsiteY52" fmla="*/ 381550 h 611711"/>
                <a:gd name="connsiteX53" fmla="*/ 241411 w 469169"/>
                <a:gd name="connsiteY53" fmla="*/ 384960 h 611711"/>
                <a:gd name="connsiteX54" fmla="*/ 240100 w 469169"/>
                <a:gd name="connsiteY54" fmla="*/ 388156 h 611711"/>
                <a:gd name="connsiteX55" fmla="*/ 188803 w 469169"/>
                <a:gd name="connsiteY55" fmla="*/ 367143 h 611711"/>
                <a:gd name="connsiteX56" fmla="*/ 190356 w 469169"/>
                <a:gd name="connsiteY56" fmla="*/ 363857 h 611711"/>
                <a:gd name="connsiteX57" fmla="*/ 348727 w 469169"/>
                <a:gd name="connsiteY57" fmla="*/ 134169 h 611711"/>
                <a:gd name="connsiteX58" fmla="*/ 459170 w 469169"/>
                <a:gd name="connsiteY58" fmla="*/ 6014 h 611711"/>
                <a:gd name="connsiteX59" fmla="*/ 465258 w 469169"/>
                <a:gd name="connsiteY59" fmla="*/ -592 h 611711"/>
                <a:gd name="connsiteX60" fmla="*/ 465162 w 469169"/>
                <a:gd name="connsiteY60" fmla="*/ 8390 h 611711"/>
                <a:gd name="connsiteX61" fmla="*/ 461710 w 469169"/>
                <a:gd name="connsiteY61" fmla="*/ 8355 h 61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69169" h="611711">
                  <a:moveTo>
                    <a:pt x="461710" y="8355"/>
                  </a:moveTo>
                  <a:lnTo>
                    <a:pt x="464251" y="10695"/>
                  </a:lnTo>
                  <a:cubicBezTo>
                    <a:pt x="464243" y="10700"/>
                    <a:pt x="461068" y="14146"/>
                    <a:pt x="455352" y="20483"/>
                  </a:cubicBezTo>
                  <a:cubicBezTo>
                    <a:pt x="435354" y="42649"/>
                    <a:pt x="384451" y="99944"/>
                    <a:pt x="331642" y="166366"/>
                  </a:cubicBezTo>
                  <a:cubicBezTo>
                    <a:pt x="278840" y="232774"/>
                    <a:pt x="224119" y="308404"/>
                    <a:pt x="196596" y="366798"/>
                  </a:cubicBezTo>
                  <a:lnTo>
                    <a:pt x="193476" y="365327"/>
                  </a:lnTo>
                  <a:lnTo>
                    <a:pt x="194781" y="362131"/>
                  </a:lnTo>
                  <a:lnTo>
                    <a:pt x="270232" y="393037"/>
                  </a:lnTo>
                  <a:lnTo>
                    <a:pt x="240866" y="388370"/>
                  </a:lnTo>
                  <a:cubicBezTo>
                    <a:pt x="235916" y="387583"/>
                    <a:pt x="230939" y="387203"/>
                    <a:pt x="225976" y="387203"/>
                  </a:cubicBezTo>
                  <a:cubicBezTo>
                    <a:pt x="197335" y="387190"/>
                    <a:pt x="168735" y="399781"/>
                    <a:pt x="146272" y="418143"/>
                  </a:cubicBezTo>
                  <a:cubicBezTo>
                    <a:pt x="119813" y="439757"/>
                    <a:pt x="100084" y="467756"/>
                    <a:pt x="80721" y="495879"/>
                  </a:cubicBezTo>
                  <a:lnTo>
                    <a:pt x="77883" y="493919"/>
                  </a:lnTo>
                  <a:lnTo>
                    <a:pt x="78429" y="490515"/>
                  </a:lnTo>
                  <a:lnTo>
                    <a:pt x="157587" y="503279"/>
                  </a:lnTo>
                  <a:lnTo>
                    <a:pt x="142013" y="507456"/>
                  </a:lnTo>
                  <a:cubicBezTo>
                    <a:pt x="85491" y="522601"/>
                    <a:pt x="36838" y="558670"/>
                    <a:pt x="5932" y="608358"/>
                  </a:cubicBezTo>
                  <a:lnTo>
                    <a:pt x="3006" y="606536"/>
                  </a:lnTo>
                  <a:lnTo>
                    <a:pt x="2467" y="603126"/>
                  </a:lnTo>
                  <a:cubicBezTo>
                    <a:pt x="76137" y="591542"/>
                    <a:pt x="143090" y="552650"/>
                    <a:pt x="198329" y="503990"/>
                  </a:cubicBezTo>
                  <a:lnTo>
                    <a:pt x="200614" y="506586"/>
                  </a:lnTo>
                  <a:lnTo>
                    <a:pt x="198281" y="504038"/>
                  </a:lnTo>
                  <a:cubicBezTo>
                    <a:pt x="242129" y="463780"/>
                    <a:pt x="282084" y="419462"/>
                    <a:pt x="317601" y="371678"/>
                  </a:cubicBezTo>
                  <a:lnTo>
                    <a:pt x="317628" y="371644"/>
                  </a:lnTo>
                  <a:lnTo>
                    <a:pt x="317656" y="371609"/>
                  </a:lnTo>
                  <a:cubicBezTo>
                    <a:pt x="335390" y="348974"/>
                    <a:pt x="350867" y="324654"/>
                    <a:pt x="363866" y="298995"/>
                  </a:cubicBezTo>
                  <a:cubicBezTo>
                    <a:pt x="380958" y="264998"/>
                    <a:pt x="404607" y="212500"/>
                    <a:pt x="423943" y="158414"/>
                  </a:cubicBezTo>
                  <a:cubicBezTo>
                    <a:pt x="443300" y="104356"/>
                    <a:pt x="458286" y="48578"/>
                    <a:pt x="458259" y="8533"/>
                  </a:cubicBezTo>
                  <a:lnTo>
                    <a:pt x="458259" y="8319"/>
                  </a:lnTo>
                  <a:lnTo>
                    <a:pt x="461710" y="8355"/>
                  </a:lnTo>
                  <a:lnTo>
                    <a:pt x="464251" y="10695"/>
                  </a:lnTo>
                  <a:lnTo>
                    <a:pt x="461710" y="8355"/>
                  </a:lnTo>
                  <a:lnTo>
                    <a:pt x="465162" y="8390"/>
                  </a:lnTo>
                  <a:lnTo>
                    <a:pt x="465162" y="8533"/>
                  </a:lnTo>
                  <a:cubicBezTo>
                    <a:pt x="465134" y="50194"/>
                    <a:pt x="449899" y="106281"/>
                    <a:pt x="430446" y="160740"/>
                  </a:cubicBezTo>
                  <a:cubicBezTo>
                    <a:pt x="410979" y="215171"/>
                    <a:pt x="387246" y="267842"/>
                    <a:pt x="370030" y="302109"/>
                  </a:cubicBezTo>
                  <a:cubicBezTo>
                    <a:pt x="356824" y="328175"/>
                    <a:pt x="341106" y="352881"/>
                    <a:pt x="323089" y="375868"/>
                  </a:cubicBezTo>
                  <a:lnTo>
                    <a:pt x="320369" y="373742"/>
                  </a:lnTo>
                  <a:lnTo>
                    <a:pt x="323137" y="375799"/>
                  </a:lnTo>
                  <a:cubicBezTo>
                    <a:pt x="287365" y="423928"/>
                    <a:pt x="247120" y="468570"/>
                    <a:pt x="202947" y="509126"/>
                  </a:cubicBezTo>
                  <a:lnTo>
                    <a:pt x="202926" y="509140"/>
                  </a:lnTo>
                  <a:lnTo>
                    <a:pt x="202892" y="509174"/>
                  </a:lnTo>
                  <a:cubicBezTo>
                    <a:pt x="146963" y="558428"/>
                    <a:pt x="78940" y="598073"/>
                    <a:pt x="3537" y="609946"/>
                  </a:cubicBezTo>
                  <a:lnTo>
                    <a:pt x="-3911" y="611120"/>
                  </a:lnTo>
                  <a:lnTo>
                    <a:pt x="72" y="604713"/>
                  </a:lnTo>
                  <a:cubicBezTo>
                    <a:pt x="31902" y="553541"/>
                    <a:pt x="82011" y="516388"/>
                    <a:pt x="140225" y="500787"/>
                  </a:cubicBezTo>
                  <a:lnTo>
                    <a:pt x="141116" y="504121"/>
                  </a:lnTo>
                  <a:lnTo>
                    <a:pt x="140571" y="507525"/>
                  </a:lnTo>
                  <a:lnTo>
                    <a:pt x="71940" y="496459"/>
                  </a:lnTo>
                  <a:lnTo>
                    <a:pt x="75039" y="491965"/>
                  </a:lnTo>
                  <a:cubicBezTo>
                    <a:pt x="94430" y="463821"/>
                    <a:pt x="114484" y="435215"/>
                    <a:pt x="141910" y="412800"/>
                  </a:cubicBezTo>
                  <a:cubicBezTo>
                    <a:pt x="165374" y="393637"/>
                    <a:pt x="195292" y="380321"/>
                    <a:pt x="225976" y="380300"/>
                  </a:cubicBezTo>
                  <a:cubicBezTo>
                    <a:pt x="231291" y="380300"/>
                    <a:pt x="236627" y="380708"/>
                    <a:pt x="241950" y="381550"/>
                  </a:cubicBezTo>
                  <a:lnTo>
                    <a:pt x="241411" y="384960"/>
                  </a:lnTo>
                  <a:lnTo>
                    <a:pt x="240100" y="388156"/>
                  </a:lnTo>
                  <a:lnTo>
                    <a:pt x="188803" y="367143"/>
                  </a:lnTo>
                  <a:lnTo>
                    <a:pt x="190356" y="363857"/>
                  </a:lnTo>
                  <a:cubicBezTo>
                    <a:pt x="222386" y="295972"/>
                    <a:pt x="289526" y="206701"/>
                    <a:pt x="348727" y="134169"/>
                  </a:cubicBezTo>
                  <a:cubicBezTo>
                    <a:pt x="407921" y="61673"/>
                    <a:pt x="459142" y="6049"/>
                    <a:pt x="459170" y="6014"/>
                  </a:cubicBezTo>
                  <a:lnTo>
                    <a:pt x="465258" y="-592"/>
                  </a:lnTo>
                  <a:lnTo>
                    <a:pt x="465162" y="8390"/>
                  </a:lnTo>
                  <a:lnTo>
                    <a:pt x="461710" y="8355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7" name="자유형: 도형 86">
              <a:extLst>
                <a:ext uri="{FF2B5EF4-FFF2-40B4-BE49-F238E27FC236}">
                  <a16:creationId xmlns:a16="http://schemas.microsoft.com/office/drawing/2014/main" id="{92C43B23-CD81-7240-197B-6F23C4D3295A}"/>
                </a:ext>
              </a:extLst>
            </p:cNvPr>
            <p:cNvSpPr/>
            <p:nvPr/>
          </p:nvSpPr>
          <p:spPr>
            <a:xfrm flipV="1">
              <a:off x="4055006" y="4577457"/>
              <a:ext cx="354065" cy="875520"/>
            </a:xfrm>
            <a:custGeom>
              <a:avLst/>
              <a:gdLst>
                <a:gd name="connsiteX0" fmla="*/ 349529 w 354065"/>
                <a:gd name="connsiteY0" fmla="*/ 874767 h 875520"/>
                <a:gd name="connsiteX1" fmla="*/ 348597 w 354065"/>
                <a:gd name="connsiteY1" fmla="*/ 872469 h 875520"/>
                <a:gd name="connsiteX2" fmla="*/ 345450 w 354065"/>
                <a:gd name="connsiteY2" fmla="*/ 866014 h 875520"/>
                <a:gd name="connsiteX3" fmla="*/ 333045 w 354065"/>
                <a:gd name="connsiteY3" fmla="*/ 841363 h 875520"/>
                <a:gd name="connsiteX4" fmla="*/ 287822 w 354065"/>
                <a:gd name="connsiteY4" fmla="*/ 750677 h 875520"/>
                <a:gd name="connsiteX5" fmla="*/ 151838 w 354065"/>
                <a:gd name="connsiteY5" fmla="*/ 445463 h 875520"/>
                <a:gd name="connsiteX6" fmla="*/ 86217 w 354065"/>
                <a:gd name="connsiteY6" fmla="*/ 273520 h 875520"/>
                <a:gd name="connsiteX7" fmla="*/ 37606 w 354065"/>
                <a:gd name="connsiteY7" fmla="*/ 131323 h 875520"/>
                <a:gd name="connsiteX8" fmla="*/ 7177 w 354065"/>
                <a:gd name="connsiteY8" fmla="*/ 34687 h 875520"/>
                <a:gd name="connsiteX9" fmla="*/ -1321 w 354065"/>
                <a:gd name="connsiteY9" fmla="*/ 8337 h 875520"/>
                <a:gd name="connsiteX10" fmla="*/ -3530 w 354065"/>
                <a:gd name="connsiteY10" fmla="*/ 1544 h 875520"/>
                <a:gd name="connsiteX11" fmla="*/ -4469 w 354065"/>
                <a:gd name="connsiteY11" fmla="*/ -753 h 875520"/>
                <a:gd name="connsiteX12" fmla="*/ -4469 w 354065"/>
                <a:gd name="connsiteY12" fmla="*/ 1628 h 875520"/>
                <a:gd name="connsiteX13" fmla="*/ -2598 w 354065"/>
                <a:gd name="connsiteY13" fmla="*/ 8593 h 875520"/>
                <a:gd name="connsiteX14" fmla="*/ 4712 w 354065"/>
                <a:gd name="connsiteY14" fmla="*/ 35116 h 875520"/>
                <a:gd name="connsiteX15" fmla="*/ 33864 w 354065"/>
                <a:gd name="connsiteY15" fmla="*/ 132261 h 875520"/>
                <a:gd name="connsiteX16" fmla="*/ 81633 w 354065"/>
                <a:gd name="connsiteY16" fmla="*/ 274880 h 875520"/>
                <a:gd name="connsiteX17" fmla="*/ 146902 w 354065"/>
                <a:gd name="connsiteY17" fmla="*/ 447078 h 875520"/>
                <a:gd name="connsiteX18" fmla="*/ 284254 w 354065"/>
                <a:gd name="connsiteY18" fmla="*/ 752120 h 875520"/>
                <a:gd name="connsiteX19" fmla="*/ 330746 w 354065"/>
                <a:gd name="connsiteY19" fmla="*/ 842212 h 875520"/>
                <a:gd name="connsiteX20" fmla="*/ 343917 w 354065"/>
                <a:gd name="connsiteY20" fmla="*/ 866435 h 875520"/>
                <a:gd name="connsiteX21" fmla="*/ 347403 w 354065"/>
                <a:gd name="connsiteY21" fmla="*/ 872641 h 875520"/>
                <a:gd name="connsiteX22" fmla="*/ 349529 w 354065"/>
                <a:gd name="connsiteY22" fmla="*/ 874767 h 87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4065" h="875520">
                  <a:moveTo>
                    <a:pt x="349529" y="874767"/>
                  </a:moveTo>
                  <a:cubicBezTo>
                    <a:pt x="349288" y="873973"/>
                    <a:pt x="348977" y="873207"/>
                    <a:pt x="348597" y="872469"/>
                  </a:cubicBezTo>
                  <a:lnTo>
                    <a:pt x="345450" y="866014"/>
                  </a:lnTo>
                  <a:lnTo>
                    <a:pt x="333045" y="841363"/>
                  </a:lnTo>
                  <a:cubicBezTo>
                    <a:pt x="322076" y="820115"/>
                    <a:pt x="306613" y="789176"/>
                    <a:pt x="287822" y="750677"/>
                  </a:cubicBezTo>
                  <a:cubicBezTo>
                    <a:pt x="250262" y="674184"/>
                    <a:pt x="200795" y="566488"/>
                    <a:pt x="151838" y="445463"/>
                  </a:cubicBezTo>
                  <a:cubicBezTo>
                    <a:pt x="127442" y="384861"/>
                    <a:pt x="105429" y="326467"/>
                    <a:pt x="86217" y="273520"/>
                  </a:cubicBezTo>
                  <a:cubicBezTo>
                    <a:pt x="67013" y="220567"/>
                    <a:pt x="50694" y="172038"/>
                    <a:pt x="37606" y="131323"/>
                  </a:cubicBezTo>
                  <a:cubicBezTo>
                    <a:pt x="24517" y="90616"/>
                    <a:pt x="14059" y="57551"/>
                    <a:pt x="7177" y="34687"/>
                  </a:cubicBezTo>
                  <a:lnTo>
                    <a:pt x="-1321" y="8337"/>
                  </a:lnTo>
                  <a:cubicBezTo>
                    <a:pt x="-2260" y="5535"/>
                    <a:pt x="-3019" y="3327"/>
                    <a:pt x="-3530" y="1544"/>
                  </a:cubicBezTo>
                  <a:cubicBezTo>
                    <a:pt x="-3779" y="752"/>
                    <a:pt x="-4096" y="-15"/>
                    <a:pt x="-4469" y="-753"/>
                  </a:cubicBezTo>
                  <a:cubicBezTo>
                    <a:pt x="-4559" y="34"/>
                    <a:pt x="-4559" y="835"/>
                    <a:pt x="-4469" y="1628"/>
                  </a:cubicBezTo>
                  <a:cubicBezTo>
                    <a:pt x="-3958" y="3407"/>
                    <a:pt x="-3364" y="5707"/>
                    <a:pt x="-2598" y="8593"/>
                  </a:cubicBezTo>
                  <a:cubicBezTo>
                    <a:pt x="-900" y="14970"/>
                    <a:pt x="1571" y="23807"/>
                    <a:pt x="4712" y="35116"/>
                  </a:cubicBezTo>
                  <a:cubicBezTo>
                    <a:pt x="11174" y="58233"/>
                    <a:pt x="21031" y="91382"/>
                    <a:pt x="33864" y="132261"/>
                  </a:cubicBezTo>
                  <a:cubicBezTo>
                    <a:pt x="46697" y="173143"/>
                    <a:pt x="62760" y="221505"/>
                    <a:pt x="81633" y="274880"/>
                  </a:cubicBezTo>
                  <a:cubicBezTo>
                    <a:pt x="100500" y="328255"/>
                    <a:pt x="122514" y="386476"/>
                    <a:pt x="146902" y="447078"/>
                  </a:cubicBezTo>
                  <a:cubicBezTo>
                    <a:pt x="195949" y="568276"/>
                    <a:pt x="246010" y="675537"/>
                    <a:pt x="284254" y="752120"/>
                  </a:cubicBezTo>
                  <a:cubicBezTo>
                    <a:pt x="303465" y="790370"/>
                    <a:pt x="319356" y="821137"/>
                    <a:pt x="330746" y="842212"/>
                  </a:cubicBezTo>
                  <a:lnTo>
                    <a:pt x="343917" y="866435"/>
                  </a:lnTo>
                  <a:lnTo>
                    <a:pt x="347403" y="872641"/>
                  </a:lnTo>
                  <a:cubicBezTo>
                    <a:pt x="348024" y="873435"/>
                    <a:pt x="348736" y="874146"/>
                    <a:pt x="349529" y="874767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8" name="자유형: 도형 87">
              <a:extLst>
                <a:ext uri="{FF2B5EF4-FFF2-40B4-BE49-F238E27FC236}">
                  <a16:creationId xmlns:a16="http://schemas.microsoft.com/office/drawing/2014/main" id="{1F94DE87-48C5-23E8-FC26-E7478470DC62}"/>
                </a:ext>
              </a:extLst>
            </p:cNvPr>
            <p:cNvSpPr/>
            <p:nvPr/>
          </p:nvSpPr>
          <p:spPr>
            <a:xfrm flipV="1">
              <a:off x="3832393" y="5124991"/>
              <a:ext cx="150336" cy="380259"/>
            </a:xfrm>
            <a:custGeom>
              <a:avLst/>
              <a:gdLst>
                <a:gd name="connsiteX0" fmla="*/ 146138 w 150336"/>
                <a:gd name="connsiteY0" fmla="*/ -261 h 380259"/>
                <a:gd name="connsiteX1" fmla="*/ 145116 w 150336"/>
                <a:gd name="connsiteY1" fmla="*/ 3820 h 380259"/>
                <a:gd name="connsiteX2" fmla="*/ 143080 w 150336"/>
                <a:gd name="connsiteY2" fmla="*/ 15638 h 380259"/>
                <a:gd name="connsiteX3" fmla="*/ 134582 w 150336"/>
                <a:gd name="connsiteY3" fmla="*/ 59066 h 380259"/>
                <a:gd name="connsiteX4" fmla="*/ 118857 w 150336"/>
                <a:gd name="connsiteY4" fmla="*/ 122644 h 380259"/>
                <a:gd name="connsiteX5" fmla="*/ 93357 w 150336"/>
                <a:gd name="connsiteY5" fmla="*/ 198455 h 380259"/>
                <a:gd name="connsiteX6" fmla="*/ 28592 w 150336"/>
                <a:gd name="connsiteY6" fmla="*/ 328667 h 380259"/>
                <a:gd name="connsiteX7" fmla="*/ 4880 w 150336"/>
                <a:gd name="connsiteY7" fmla="*/ 365978 h 380259"/>
                <a:gd name="connsiteX8" fmla="*/ -2092 w 150336"/>
                <a:gd name="connsiteY8" fmla="*/ 376264 h 380259"/>
                <a:gd name="connsiteX9" fmla="*/ -4129 w 150336"/>
                <a:gd name="connsiteY9" fmla="*/ 379998 h 380259"/>
                <a:gd name="connsiteX10" fmla="*/ -1326 w 150336"/>
                <a:gd name="connsiteY10" fmla="*/ 376768 h 380259"/>
                <a:gd name="connsiteX11" fmla="*/ 6412 w 150336"/>
                <a:gd name="connsiteY11" fmla="*/ 366910 h 380259"/>
                <a:gd name="connsiteX12" fmla="*/ 31395 w 150336"/>
                <a:gd name="connsiteY12" fmla="*/ 330282 h 380259"/>
                <a:gd name="connsiteX13" fmla="*/ 97692 w 150336"/>
                <a:gd name="connsiteY13" fmla="*/ 200070 h 380259"/>
                <a:gd name="connsiteX14" fmla="*/ 123192 w 150336"/>
                <a:gd name="connsiteY14" fmla="*/ 123575 h 380259"/>
                <a:gd name="connsiteX15" fmla="*/ 138068 w 150336"/>
                <a:gd name="connsiteY15" fmla="*/ 59575 h 380259"/>
                <a:gd name="connsiteX16" fmla="*/ 144778 w 150336"/>
                <a:gd name="connsiteY16" fmla="*/ 15722 h 380259"/>
                <a:gd name="connsiteX17" fmla="*/ 145972 w 150336"/>
                <a:gd name="connsiteY17" fmla="*/ 3730 h 380259"/>
                <a:gd name="connsiteX18" fmla="*/ 146138 w 150336"/>
                <a:gd name="connsiteY18" fmla="*/ -261 h 38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336" h="380259">
                  <a:moveTo>
                    <a:pt x="146138" y="-261"/>
                  </a:moveTo>
                  <a:cubicBezTo>
                    <a:pt x="145572" y="1031"/>
                    <a:pt x="145234" y="2412"/>
                    <a:pt x="145116" y="3820"/>
                  </a:cubicBezTo>
                  <a:cubicBezTo>
                    <a:pt x="144523" y="7052"/>
                    <a:pt x="143929" y="10957"/>
                    <a:pt x="143080" y="15638"/>
                  </a:cubicBezTo>
                  <a:cubicBezTo>
                    <a:pt x="141465" y="26006"/>
                    <a:pt x="138828" y="41131"/>
                    <a:pt x="134582" y="59066"/>
                  </a:cubicBezTo>
                  <a:cubicBezTo>
                    <a:pt x="130330" y="77000"/>
                    <a:pt x="125567" y="98926"/>
                    <a:pt x="118857" y="122644"/>
                  </a:cubicBezTo>
                  <a:cubicBezTo>
                    <a:pt x="112140" y="146355"/>
                    <a:pt x="103387" y="172021"/>
                    <a:pt x="93357" y="198455"/>
                  </a:cubicBezTo>
                  <a:cubicBezTo>
                    <a:pt x="75437" y="243586"/>
                    <a:pt x="53774" y="287144"/>
                    <a:pt x="28592" y="328667"/>
                  </a:cubicBezTo>
                  <a:cubicBezTo>
                    <a:pt x="18907" y="344558"/>
                    <a:pt x="10748" y="357308"/>
                    <a:pt x="4880" y="365978"/>
                  </a:cubicBezTo>
                  <a:lnTo>
                    <a:pt x="-2092" y="376264"/>
                  </a:lnTo>
                  <a:cubicBezTo>
                    <a:pt x="-2907" y="377430"/>
                    <a:pt x="-3590" y="378680"/>
                    <a:pt x="-4129" y="379998"/>
                  </a:cubicBezTo>
                  <a:cubicBezTo>
                    <a:pt x="-4129" y="379998"/>
                    <a:pt x="-3024" y="378983"/>
                    <a:pt x="-1326" y="376768"/>
                  </a:cubicBezTo>
                  <a:lnTo>
                    <a:pt x="6412" y="366910"/>
                  </a:lnTo>
                  <a:cubicBezTo>
                    <a:pt x="12784" y="358412"/>
                    <a:pt x="21371" y="346090"/>
                    <a:pt x="31395" y="330282"/>
                  </a:cubicBezTo>
                  <a:cubicBezTo>
                    <a:pt x="57516" y="289043"/>
                    <a:pt x="79710" y="245450"/>
                    <a:pt x="97692" y="200070"/>
                  </a:cubicBezTo>
                  <a:cubicBezTo>
                    <a:pt x="108150" y="173463"/>
                    <a:pt x="116558" y="147544"/>
                    <a:pt x="123192" y="123575"/>
                  </a:cubicBezTo>
                  <a:cubicBezTo>
                    <a:pt x="129819" y="99608"/>
                    <a:pt x="134755" y="77933"/>
                    <a:pt x="138068" y="59575"/>
                  </a:cubicBezTo>
                  <a:cubicBezTo>
                    <a:pt x="141375" y="41214"/>
                    <a:pt x="143756" y="26173"/>
                    <a:pt x="144778" y="15722"/>
                  </a:cubicBezTo>
                  <a:cubicBezTo>
                    <a:pt x="145289" y="10957"/>
                    <a:pt x="145627" y="7217"/>
                    <a:pt x="145972" y="3730"/>
                  </a:cubicBezTo>
                  <a:cubicBezTo>
                    <a:pt x="146214" y="2420"/>
                    <a:pt x="146269" y="1074"/>
                    <a:pt x="146138" y="-261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C1F1B63E-FFE4-9398-895A-BE2928EA84FE}"/>
                </a:ext>
              </a:extLst>
            </p:cNvPr>
            <p:cNvSpPr/>
            <p:nvPr/>
          </p:nvSpPr>
          <p:spPr>
            <a:xfrm flipV="1">
              <a:off x="3804766" y="5452978"/>
              <a:ext cx="447922" cy="87456"/>
            </a:xfrm>
            <a:custGeom>
              <a:avLst/>
              <a:gdLst>
                <a:gd name="connsiteX0" fmla="*/ -4281 w 447922"/>
                <a:gd name="connsiteY0" fmla="*/ 87493 h 87456"/>
                <a:gd name="connsiteX1" fmla="*/ 443641 w 447922"/>
                <a:gd name="connsiteY1" fmla="*/ 87493 h 87456"/>
                <a:gd name="connsiteX2" fmla="*/ 443641 w 447922"/>
                <a:gd name="connsiteY2" fmla="*/ 37 h 87456"/>
                <a:gd name="connsiteX3" fmla="*/ -4281 w 447922"/>
                <a:gd name="connsiteY3" fmla="*/ 37 h 87456"/>
                <a:gd name="connsiteX4" fmla="*/ -4281 w 447922"/>
                <a:gd name="connsiteY4" fmla="*/ 87493 h 8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922" h="87456">
                  <a:moveTo>
                    <a:pt x="-4281" y="87493"/>
                  </a:moveTo>
                  <a:lnTo>
                    <a:pt x="443641" y="87493"/>
                  </a:lnTo>
                  <a:lnTo>
                    <a:pt x="443641" y="37"/>
                  </a:lnTo>
                  <a:lnTo>
                    <a:pt x="-4281" y="37"/>
                  </a:lnTo>
                  <a:lnTo>
                    <a:pt x="-4281" y="8749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B55340C5-0766-8F21-4CE7-79859C2E66FC}"/>
                </a:ext>
              </a:extLst>
            </p:cNvPr>
            <p:cNvSpPr/>
            <p:nvPr/>
          </p:nvSpPr>
          <p:spPr>
            <a:xfrm flipV="1">
              <a:off x="3847434" y="5540434"/>
              <a:ext cx="364283" cy="294250"/>
            </a:xfrm>
            <a:custGeom>
              <a:avLst/>
              <a:gdLst>
                <a:gd name="connsiteX0" fmla="*/ -4282 w 364283"/>
                <a:gd name="connsiteY0" fmla="*/ 294601 h 294250"/>
                <a:gd name="connsiteX1" fmla="*/ 44164 w 364283"/>
                <a:gd name="connsiteY1" fmla="*/ 351 h 294250"/>
                <a:gd name="connsiteX2" fmla="*/ 314869 w 364283"/>
                <a:gd name="connsiteY2" fmla="*/ 351 h 294250"/>
                <a:gd name="connsiteX3" fmla="*/ 360002 w 364283"/>
                <a:gd name="connsiteY3" fmla="*/ 294601 h 294250"/>
                <a:gd name="connsiteX4" fmla="*/ -4282 w 364283"/>
                <a:gd name="connsiteY4" fmla="*/ 294601 h 29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83" h="294250">
                  <a:moveTo>
                    <a:pt x="-4282" y="294601"/>
                  </a:moveTo>
                  <a:lnTo>
                    <a:pt x="44164" y="351"/>
                  </a:lnTo>
                  <a:lnTo>
                    <a:pt x="314869" y="351"/>
                  </a:lnTo>
                  <a:lnTo>
                    <a:pt x="360002" y="294601"/>
                  </a:lnTo>
                  <a:lnTo>
                    <a:pt x="-4282" y="294601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CFAECD2C-1FBA-B4D7-6D2B-AA0F06E500E4}"/>
                </a:ext>
              </a:extLst>
            </p:cNvPr>
            <p:cNvSpPr/>
            <p:nvPr/>
          </p:nvSpPr>
          <p:spPr>
            <a:xfrm flipV="1">
              <a:off x="3839303" y="5533531"/>
              <a:ext cx="380457" cy="308056"/>
            </a:xfrm>
            <a:custGeom>
              <a:avLst/>
              <a:gdLst>
                <a:gd name="connsiteX0" fmla="*/ 3850 w 380457"/>
                <a:gd name="connsiteY0" fmla="*/ 301504 h 308056"/>
                <a:gd name="connsiteX1" fmla="*/ -2964 w 380457"/>
                <a:gd name="connsiteY1" fmla="*/ 300380 h 308056"/>
                <a:gd name="connsiteX2" fmla="*/ 46435 w 380457"/>
                <a:gd name="connsiteY2" fmla="*/ 351 h 308056"/>
                <a:gd name="connsiteX3" fmla="*/ 328924 w 380457"/>
                <a:gd name="connsiteY3" fmla="*/ 351 h 308056"/>
                <a:gd name="connsiteX4" fmla="*/ 376176 w 380457"/>
                <a:gd name="connsiteY4" fmla="*/ 308407 h 308056"/>
                <a:gd name="connsiteX5" fmla="*/ -4282 w 380457"/>
                <a:gd name="connsiteY5" fmla="*/ 308407 h 308056"/>
                <a:gd name="connsiteX6" fmla="*/ -2964 w 380457"/>
                <a:gd name="connsiteY6" fmla="*/ 300380 h 308056"/>
                <a:gd name="connsiteX7" fmla="*/ 3850 w 380457"/>
                <a:gd name="connsiteY7" fmla="*/ 301504 h 308056"/>
                <a:gd name="connsiteX8" fmla="*/ 3850 w 380457"/>
                <a:gd name="connsiteY8" fmla="*/ 294601 h 308056"/>
                <a:gd name="connsiteX9" fmla="*/ 360092 w 380457"/>
                <a:gd name="connsiteY9" fmla="*/ 294601 h 308056"/>
                <a:gd name="connsiteX10" fmla="*/ 317078 w 380457"/>
                <a:gd name="connsiteY10" fmla="*/ 14157 h 308056"/>
                <a:gd name="connsiteX11" fmla="*/ 58156 w 380457"/>
                <a:gd name="connsiteY11" fmla="*/ 14157 h 308056"/>
                <a:gd name="connsiteX12" fmla="*/ 10663 w 380457"/>
                <a:gd name="connsiteY12" fmla="*/ 302623 h 308056"/>
                <a:gd name="connsiteX13" fmla="*/ 3850 w 380457"/>
                <a:gd name="connsiteY13" fmla="*/ 301504 h 308056"/>
                <a:gd name="connsiteX14" fmla="*/ 3850 w 380457"/>
                <a:gd name="connsiteY14" fmla="*/ 294601 h 308056"/>
                <a:gd name="connsiteX15" fmla="*/ 3850 w 380457"/>
                <a:gd name="connsiteY15" fmla="*/ 301504 h 30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0457" h="308056">
                  <a:moveTo>
                    <a:pt x="3850" y="301504"/>
                  </a:moveTo>
                  <a:lnTo>
                    <a:pt x="-2964" y="300380"/>
                  </a:lnTo>
                  <a:lnTo>
                    <a:pt x="46435" y="351"/>
                  </a:lnTo>
                  <a:lnTo>
                    <a:pt x="328924" y="351"/>
                  </a:lnTo>
                  <a:lnTo>
                    <a:pt x="376176" y="308407"/>
                  </a:lnTo>
                  <a:lnTo>
                    <a:pt x="-4282" y="308407"/>
                  </a:lnTo>
                  <a:lnTo>
                    <a:pt x="-2964" y="300380"/>
                  </a:lnTo>
                  <a:lnTo>
                    <a:pt x="3850" y="301504"/>
                  </a:lnTo>
                  <a:lnTo>
                    <a:pt x="3850" y="294601"/>
                  </a:lnTo>
                  <a:lnTo>
                    <a:pt x="360092" y="294601"/>
                  </a:lnTo>
                  <a:lnTo>
                    <a:pt x="317078" y="14157"/>
                  </a:lnTo>
                  <a:lnTo>
                    <a:pt x="58156" y="14157"/>
                  </a:lnTo>
                  <a:lnTo>
                    <a:pt x="10663" y="302623"/>
                  </a:lnTo>
                  <a:lnTo>
                    <a:pt x="3850" y="301504"/>
                  </a:lnTo>
                  <a:lnTo>
                    <a:pt x="3850" y="294601"/>
                  </a:lnTo>
                  <a:lnTo>
                    <a:pt x="3850" y="30150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AF03C625-9788-F21D-FBF3-7C8F64624B92}"/>
                </a:ext>
              </a:extLst>
            </p:cNvPr>
            <p:cNvSpPr/>
            <p:nvPr/>
          </p:nvSpPr>
          <p:spPr>
            <a:xfrm flipV="1">
              <a:off x="3846924" y="5538231"/>
              <a:ext cx="378476" cy="4419"/>
            </a:xfrm>
            <a:custGeom>
              <a:avLst/>
              <a:gdLst>
                <a:gd name="connsiteX0" fmla="*/ 374186 w 378476"/>
                <a:gd name="connsiteY0" fmla="*/ 2326 h 4419"/>
                <a:gd name="connsiteX1" fmla="*/ 184910 w 378476"/>
                <a:gd name="connsiteY1" fmla="*/ 109 h 4419"/>
                <a:gd name="connsiteX2" fmla="*/ -4290 w 378476"/>
                <a:gd name="connsiteY2" fmla="*/ 2326 h 4419"/>
                <a:gd name="connsiteX3" fmla="*/ 184910 w 378476"/>
                <a:gd name="connsiteY3" fmla="*/ 4528 h 4419"/>
                <a:gd name="connsiteX4" fmla="*/ 374186 w 378476"/>
                <a:gd name="connsiteY4" fmla="*/ 2326 h 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476" h="4419">
                  <a:moveTo>
                    <a:pt x="374186" y="2326"/>
                  </a:moveTo>
                  <a:cubicBezTo>
                    <a:pt x="374186" y="1050"/>
                    <a:pt x="289195" y="109"/>
                    <a:pt x="184910" y="109"/>
                  </a:cubicBezTo>
                  <a:cubicBezTo>
                    <a:pt x="80618" y="109"/>
                    <a:pt x="-4290" y="1050"/>
                    <a:pt x="-4290" y="2326"/>
                  </a:cubicBezTo>
                  <a:cubicBezTo>
                    <a:pt x="-4290" y="3596"/>
                    <a:pt x="80708" y="4528"/>
                    <a:pt x="184910" y="4528"/>
                  </a:cubicBezTo>
                  <a:cubicBezTo>
                    <a:pt x="289112" y="4528"/>
                    <a:pt x="374186" y="3514"/>
                    <a:pt x="374186" y="2326"/>
                  </a:cubicBezTo>
                </a:path>
              </a:pathLst>
            </a:custGeom>
            <a:solidFill>
              <a:srgbClr val="252D3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ACA5E3CE-4B57-0931-0A2D-902D5FBB57CA}"/>
                </a:ext>
              </a:extLst>
            </p:cNvPr>
            <p:cNvSpPr/>
            <p:nvPr/>
          </p:nvSpPr>
          <p:spPr>
            <a:xfrm flipV="1">
              <a:off x="3236344" y="2544582"/>
              <a:ext cx="940099" cy="940106"/>
            </a:xfrm>
            <a:custGeom>
              <a:avLst/>
              <a:gdLst>
                <a:gd name="connsiteX0" fmla="*/ 936223 w 940099"/>
                <a:gd name="connsiteY0" fmla="*/ 466016 h 940106"/>
                <a:gd name="connsiteX1" fmla="*/ 466170 w 940099"/>
                <a:gd name="connsiteY1" fmla="*/ -4038 h 940106"/>
                <a:gd name="connsiteX2" fmla="*/ -3876 w 940099"/>
                <a:gd name="connsiteY2" fmla="*/ 466016 h 940106"/>
                <a:gd name="connsiteX3" fmla="*/ 466170 w 940099"/>
                <a:gd name="connsiteY3" fmla="*/ 936069 h 940106"/>
                <a:gd name="connsiteX4" fmla="*/ 466170 w 940099"/>
                <a:gd name="connsiteY4" fmla="*/ 466016 h 940106"/>
                <a:gd name="connsiteX5" fmla="*/ 936223 w 940099"/>
                <a:gd name="connsiteY5" fmla="*/ 466016 h 94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099" h="940106">
                  <a:moveTo>
                    <a:pt x="936223" y="466016"/>
                  </a:moveTo>
                  <a:cubicBezTo>
                    <a:pt x="936223" y="206438"/>
                    <a:pt x="725748" y="-4038"/>
                    <a:pt x="466170" y="-4038"/>
                  </a:cubicBezTo>
                  <a:cubicBezTo>
                    <a:pt x="206593" y="-4038"/>
                    <a:pt x="-3876" y="206438"/>
                    <a:pt x="-3876" y="466016"/>
                  </a:cubicBezTo>
                  <a:cubicBezTo>
                    <a:pt x="-3876" y="725662"/>
                    <a:pt x="206593" y="936069"/>
                    <a:pt x="466170" y="936069"/>
                  </a:cubicBezTo>
                  <a:lnTo>
                    <a:pt x="466170" y="466016"/>
                  </a:lnTo>
                  <a:lnTo>
                    <a:pt x="936223" y="46601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2768ACD8-2729-7662-E855-A3B06D5CBBDF}"/>
                </a:ext>
              </a:extLst>
            </p:cNvPr>
            <p:cNvSpPr/>
            <p:nvPr/>
          </p:nvSpPr>
          <p:spPr>
            <a:xfrm flipV="1">
              <a:off x="3778300" y="2407155"/>
              <a:ext cx="525526" cy="525519"/>
            </a:xfrm>
            <a:custGeom>
              <a:avLst/>
              <a:gdLst>
                <a:gd name="connsiteX0" fmla="*/ 521230 w 525526"/>
                <a:gd name="connsiteY0" fmla="*/ -4604 h 525519"/>
                <a:gd name="connsiteX1" fmla="*/ -4296 w 525526"/>
                <a:gd name="connsiteY1" fmla="*/ -4604 h 525519"/>
                <a:gd name="connsiteX2" fmla="*/ -4296 w 525526"/>
                <a:gd name="connsiteY2" fmla="*/ 520916 h 525519"/>
                <a:gd name="connsiteX3" fmla="*/ 521230 w 525526"/>
                <a:gd name="connsiteY3" fmla="*/ -4604 h 52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526" h="525519">
                  <a:moveTo>
                    <a:pt x="521230" y="-4604"/>
                  </a:moveTo>
                  <a:lnTo>
                    <a:pt x="-4296" y="-4604"/>
                  </a:lnTo>
                  <a:lnTo>
                    <a:pt x="-4296" y="520916"/>
                  </a:lnTo>
                  <a:cubicBezTo>
                    <a:pt x="285917" y="520916"/>
                    <a:pt x="521230" y="285686"/>
                    <a:pt x="521230" y="-460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6D34FD2E-7F37-5295-6B9D-AB8CE1FAF5F4}"/>
                </a:ext>
              </a:extLst>
            </p:cNvPr>
            <p:cNvSpPr/>
            <p:nvPr/>
          </p:nvSpPr>
          <p:spPr>
            <a:xfrm flipV="1">
              <a:off x="3767945" y="2396800"/>
              <a:ext cx="546236" cy="546229"/>
            </a:xfrm>
            <a:custGeom>
              <a:avLst/>
              <a:gdLst>
                <a:gd name="connsiteX0" fmla="*/ 531585 w 546236"/>
                <a:gd name="connsiteY0" fmla="*/ 5751 h 546229"/>
                <a:gd name="connsiteX1" fmla="*/ 531585 w 546236"/>
                <a:gd name="connsiteY1" fmla="*/ 16106 h 546229"/>
                <a:gd name="connsiteX2" fmla="*/ 16413 w 546236"/>
                <a:gd name="connsiteY2" fmla="*/ 16106 h 546229"/>
                <a:gd name="connsiteX3" fmla="*/ 16413 w 546236"/>
                <a:gd name="connsiteY3" fmla="*/ 531271 h 546229"/>
                <a:gd name="connsiteX4" fmla="*/ 6058 w 546236"/>
                <a:gd name="connsiteY4" fmla="*/ 531271 h 546229"/>
                <a:gd name="connsiteX5" fmla="*/ 6058 w 546236"/>
                <a:gd name="connsiteY5" fmla="*/ 520916 h 546229"/>
                <a:gd name="connsiteX6" fmla="*/ 370328 w 546236"/>
                <a:gd name="connsiteY6" fmla="*/ 370042 h 546229"/>
                <a:gd name="connsiteX7" fmla="*/ 521230 w 546236"/>
                <a:gd name="connsiteY7" fmla="*/ 5751 h 546229"/>
                <a:gd name="connsiteX8" fmla="*/ 531585 w 546236"/>
                <a:gd name="connsiteY8" fmla="*/ 5751 h 546229"/>
                <a:gd name="connsiteX9" fmla="*/ 531585 w 546236"/>
                <a:gd name="connsiteY9" fmla="*/ 16106 h 546229"/>
                <a:gd name="connsiteX10" fmla="*/ 531585 w 546236"/>
                <a:gd name="connsiteY10" fmla="*/ 5751 h 546229"/>
                <a:gd name="connsiteX11" fmla="*/ 541940 w 546236"/>
                <a:gd name="connsiteY11" fmla="*/ 5751 h 546229"/>
                <a:gd name="connsiteX12" fmla="*/ 6058 w 546236"/>
                <a:gd name="connsiteY12" fmla="*/ 541626 h 546229"/>
                <a:gd name="connsiteX13" fmla="*/ -4296 w 546236"/>
                <a:gd name="connsiteY13" fmla="*/ 541626 h 546229"/>
                <a:gd name="connsiteX14" fmla="*/ -4296 w 546236"/>
                <a:gd name="connsiteY14" fmla="*/ -4604 h 546229"/>
                <a:gd name="connsiteX15" fmla="*/ 541940 w 546236"/>
                <a:gd name="connsiteY15" fmla="*/ -4604 h 546229"/>
                <a:gd name="connsiteX16" fmla="*/ 541940 w 546236"/>
                <a:gd name="connsiteY16" fmla="*/ 5751 h 546229"/>
                <a:gd name="connsiteX17" fmla="*/ 531585 w 546236"/>
                <a:gd name="connsiteY17" fmla="*/ 5751 h 54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6236" h="546229">
                  <a:moveTo>
                    <a:pt x="531585" y="5751"/>
                  </a:moveTo>
                  <a:lnTo>
                    <a:pt x="531585" y="16106"/>
                  </a:lnTo>
                  <a:lnTo>
                    <a:pt x="16413" y="16106"/>
                  </a:lnTo>
                  <a:lnTo>
                    <a:pt x="16413" y="531271"/>
                  </a:lnTo>
                  <a:lnTo>
                    <a:pt x="6058" y="531271"/>
                  </a:lnTo>
                  <a:lnTo>
                    <a:pt x="6058" y="520916"/>
                  </a:lnTo>
                  <a:cubicBezTo>
                    <a:pt x="148338" y="520909"/>
                    <a:pt x="277067" y="463282"/>
                    <a:pt x="370328" y="370042"/>
                  </a:cubicBezTo>
                  <a:cubicBezTo>
                    <a:pt x="463576" y="276795"/>
                    <a:pt x="521223" y="148066"/>
                    <a:pt x="521230" y="5751"/>
                  </a:cubicBezTo>
                  <a:lnTo>
                    <a:pt x="531585" y="5751"/>
                  </a:lnTo>
                  <a:lnTo>
                    <a:pt x="531585" y="16106"/>
                  </a:lnTo>
                  <a:lnTo>
                    <a:pt x="531585" y="5751"/>
                  </a:lnTo>
                  <a:lnTo>
                    <a:pt x="541940" y="5751"/>
                  </a:lnTo>
                  <a:cubicBezTo>
                    <a:pt x="541933" y="301763"/>
                    <a:pt x="301994" y="541619"/>
                    <a:pt x="6058" y="541626"/>
                  </a:cubicBezTo>
                  <a:lnTo>
                    <a:pt x="-4296" y="541626"/>
                  </a:lnTo>
                  <a:lnTo>
                    <a:pt x="-4296" y="-4604"/>
                  </a:lnTo>
                  <a:lnTo>
                    <a:pt x="541940" y="-4604"/>
                  </a:lnTo>
                  <a:lnTo>
                    <a:pt x="541940" y="5751"/>
                  </a:lnTo>
                  <a:lnTo>
                    <a:pt x="531585" y="5751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C6B12D98-DA4F-1ADE-6BF7-F3E88D63649E}"/>
                </a:ext>
              </a:extLst>
            </p:cNvPr>
            <p:cNvSpPr/>
            <p:nvPr/>
          </p:nvSpPr>
          <p:spPr>
            <a:xfrm flipV="1">
              <a:off x="2884092" y="2946207"/>
              <a:ext cx="125903" cy="158589"/>
            </a:xfrm>
            <a:custGeom>
              <a:avLst/>
              <a:gdLst>
                <a:gd name="connsiteX0" fmla="*/ -2923 w 125903"/>
                <a:gd name="connsiteY0" fmla="*/ 33022 h 158589"/>
                <a:gd name="connsiteX1" fmla="*/ 20120 w 125903"/>
                <a:gd name="connsiteY1" fmla="*/ 122763 h 158589"/>
                <a:gd name="connsiteX2" fmla="*/ 122327 w 125903"/>
                <a:gd name="connsiteY2" fmla="*/ 146440 h 158589"/>
                <a:gd name="connsiteX3" fmla="*/ 64141 w 125903"/>
                <a:gd name="connsiteY3" fmla="*/ 98767 h 158589"/>
                <a:gd name="connsiteX4" fmla="*/ 51101 w 125903"/>
                <a:gd name="connsiteY4" fmla="*/ -4020 h 158589"/>
                <a:gd name="connsiteX5" fmla="*/ -2923 w 125903"/>
                <a:gd name="connsiteY5" fmla="*/ 33022 h 15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03" h="158589">
                  <a:moveTo>
                    <a:pt x="-2923" y="33022"/>
                  </a:moveTo>
                  <a:cubicBezTo>
                    <a:pt x="-2923" y="33022"/>
                    <a:pt x="5078" y="104518"/>
                    <a:pt x="20120" y="122763"/>
                  </a:cubicBezTo>
                  <a:cubicBezTo>
                    <a:pt x="37129" y="143403"/>
                    <a:pt x="114437" y="167474"/>
                    <a:pt x="122327" y="146440"/>
                  </a:cubicBezTo>
                  <a:cubicBezTo>
                    <a:pt x="130210" y="125400"/>
                    <a:pt x="64141" y="98767"/>
                    <a:pt x="64141" y="98767"/>
                  </a:cubicBezTo>
                  <a:lnTo>
                    <a:pt x="51101" y="-4020"/>
                  </a:lnTo>
                  <a:cubicBezTo>
                    <a:pt x="51101" y="-4020"/>
                    <a:pt x="8253" y="13956"/>
                    <a:pt x="-2923" y="3302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7" name="자유형: 도형 96">
              <a:extLst>
                <a:ext uri="{FF2B5EF4-FFF2-40B4-BE49-F238E27FC236}">
                  <a16:creationId xmlns:a16="http://schemas.microsoft.com/office/drawing/2014/main" id="{DA735443-95AB-3A3A-55C0-5BC895DBAC9F}"/>
                </a:ext>
              </a:extLst>
            </p:cNvPr>
            <p:cNvSpPr/>
            <p:nvPr/>
          </p:nvSpPr>
          <p:spPr>
            <a:xfrm flipV="1">
              <a:off x="2876975" y="2939308"/>
              <a:ext cx="139926" cy="175366"/>
            </a:xfrm>
            <a:custGeom>
              <a:avLst/>
              <a:gdLst>
                <a:gd name="connsiteX0" fmla="*/ 4194 w 139926"/>
                <a:gd name="connsiteY0" fmla="*/ 42903 h 175366"/>
                <a:gd name="connsiteX1" fmla="*/ 11056 w 139926"/>
                <a:gd name="connsiteY1" fmla="*/ 42137 h 175366"/>
                <a:gd name="connsiteX2" fmla="*/ 11415 w 139926"/>
                <a:gd name="connsiteY2" fmla="*/ 45153 h 175366"/>
                <a:gd name="connsiteX3" fmla="*/ 18373 w 139926"/>
                <a:gd name="connsiteY3" fmla="*/ 87131 h 175366"/>
                <a:gd name="connsiteX4" fmla="*/ 24931 w 139926"/>
                <a:gd name="connsiteY4" fmla="*/ 112141 h 175366"/>
                <a:gd name="connsiteX5" fmla="*/ 32559 w 139926"/>
                <a:gd name="connsiteY5" fmla="*/ 128253 h 175366"/>
                <a:gd name="connsiteX6" fmla="*/ 45185 w 139926"/>
                <a:gd name="connsiteY6" fmla="*/ 137986 h 175366"/>
                <a:gd name="connsiteX7" fmla="*/ 77581 w 139926"/>
                <a:gd name="connsiteY7" fmla="*/ 151737 h 175366"/>
                <a:gd name="connsiteX8" fmla="*/ 110060 w 139926"/>
                <a:gd name="connsiteY8" fmla="*/ 157543 h 175366"/>
                <a:gd name="connsiteX9" fmla="*/ 120125 w 139926"/>
                <a:gd name="connsiteY9" fmla="*/ 156114 h 175366"/>
                <a:gd name="connsiteX10" fmla="*/ 122279 w 139926"/>
                <a:gd name="connsiteY10" fmla="*/ 154885 h 175366"/>
                <a:gd name="connsiteX11" fmla="*/ 122983 w 139926"/>
                <a:gd name="connsiteY11" fmla="*/ 153891 h 175366"/>
                <a:gd name="connsiteX12" fmla="*/ 123197 w 139926"/>
                <a:gd name="connsiteY12" fmla="*/ 152718 h 175366"/>
                <a:gd name="connsiteX13" fmla="*/ 121699 w 139926"/>
                <a:gd name="connsiteY13" fmla="*/ 148617 h 175366"/>
                <a:gd name="connsiteX14" fmla="*/ 109936 w 139926"/>
                <a:gd name="connsiteY14" fmla="*/ 137206 h 175366"/>
                <a:gd name="connsiteX15" fmla="*/ 83076 w 139926"/>
                <a:gd name="connsiteY15" fmla="*/ 121557 h 175366"/>
                <a:gd name="connsiteX16" fmla="*/ 72721 w 139926"/>
                <a:gd name="connsiteY16" fmla="*/ 116773 h 175366"/>
                <a:gd name="connsiteX17" fmla="*/ 69712 w 139926"/>
                <a:gd name="connsiteY17" fmla="*/ 115482 h 175366"/>
                <a:gd name="connsiteX18" fmla="*/ 68676 w 139926"/>
                <a:gd name="connsiteY18" fmla="*/ 115054 h 175366"/>
                <a:gd name="connsiteX19" fmla="*/ 64914 w 139926"/>
                <a:gd name="connsiteY19" fmla="*/ 113536 h 175366"/>
                <a:gd name="connsiteX20" fmla="*/ 51370 w 139926"/>
                <a:gd name="connsiteY20" fmla="*/ 6731 h 175366"/>
                <a:gd name="connsiteX21" fmla="*/ 58218 w 139926"/>
                <a:gd name="connsiteY21" fmla="*/ 5861 h 175366"/>
                <a:gd name="connsiteX22" fmla="*/ 60890 w 139926"/>
                <a:gd name="connsiteY22" fmla="*/ 12226 h 175366"/>
                <a:gd name="connsiteX23" fmla="*/ 60462 w 139926"/>
                <a:gd name="connsiteY23" fmla="*/ 12405 h 175366"/>
                <a:gd name="connsiteX24" fmla="*/ 36597 w 139926"/>
                <a:gd name="connsiteY24" fmla="*/ 24506 h 175366"/>
                <a:gd name="connsiteX25" fmla="*/ 20638 w 139926"/>
                <a:gd name="connsiteY25" fmla="*/ 35275 h 175366"/>
                <a:gd name="connsiteX26" fmla="*/ 10152 w 139926"/>
                <a:gd name="connsiteY26" fmla="*/ 46396 h 175366"/>
                <a:gd name="connsiteX27" fmla="*/ 4194 w 139926"/>
                <a:gd name="connsiteY27" fmla="*/ 42903 h 175366"/>
                <a:gd name="connsiteX28" fmla="*/ 11056 w 139926"/>
                <a:gd name="connsiteY28" fmla="*/ 42137 h 175366"/>
                <a:gd name="connsiteX29" fmla="*/ 4194 w 139926"/>
                <a:gd name="connsiteY29" fmla="*/ 42903 h 175366"/>
                <a:gd name="connsiteX30" fmla="*/ -1763 w 139926"/>
                <a:gd name="connsiteY30" fmla="*/ 39410 h 175366"/>
                <a:gd name="connsiteX31" fmla="*/ 13099 w 139926"/>
                <a:gd name="connsiteY31" fmla="*/ 23630 h 175366"/>
                <a:gd name="connsiteX32" fmla="*/ 40919 w 139926"/>
                <a:gd name="connsiteY32" fmla="*/ 6413 h 175366"/>
                <a:gd name="connsiteX33" fmla="*/ 55547 w 139926"/>
                <a:gd name="connsiteY33" fmla="*/ -504 h 175366"/>
                <a:gd name="connsiteX34" fmla="*/ 63927 w 139926"/>
                <a:gd name="connsiteY34" fmla="*/ -4017 h 175366"/>
                <a:gd name="connsiteX35" fmla="*/ 78106 w 139926"/>
                <a:gd name="connsiteY35" fmla="*/ 107778 h 175366"/>
                <a:gd name="connsiteX36" fmla="*/ 71258 w 139926"/>
                <a:gd name="connsiteY36" fmla="*/ 108648 h 175366"/>
                <a:gd name="connsiteX37" fmla="*/ 73833 w 139926"/>
                <a:gd name="connsiteY37" fmla="*/ 102249 h 175366"/>
                <a:gd name="connsiteX38" fmla="*/ 104124 w 139926"/>
                <a:gd name="connsiteY38" fmla="*/ 117070 h 175366"/>
                <a:gd name="connsiteX39" fmla="*/ 125586 w 139926"/>
                <a:gd name="connsiteY39" fmla="*/ 132167 h 175366"/>
                <a:gd name="connsiteX40" fmla="*/ 133434 w 139926"/>
                <a:gd name="connsiteY40" fmla="*/ 141341 h 175366"/>
                <a:gd name="connsiteX41" fmla="*/ 137003 w 139926"/>
                <a:gd name="connsiteY41" fmla="*/ 152718 h 175366"/>
                <a:gd name="connsiteX42" fmla="*/ 135906 w 139926"/>
                <a:gd name="connsiteY42" fmla="*/ 158744 h 175366"/>
                <a:gd name="connsiteX43" fmla="*/ 131515 w 139926"/>
                <a:gd name="connsiteY43" fmla="*/ 165143 h 175366"/>
                <a:gd name="connsiteX44" fmla="*/ 121658 w 139926"/>
                <a:gd name="connsiteY44" fmla="*/ 170086 h 175366"/>
                <a:gd name="connsiteX45" fmla="*/ 110060 w 139926"/>
                <a:gd name="connsiteY45" fmla="*/ 171349 h 175366"/>
                <a:gd name="connsiteX46" fmla="*/ 60965 w 139926"/>
                <a:gd name="connsiteY46" fmla="*/ 160615 h 175366"/>
                <a:gd name="connsiteX47" fmla="*/ 38206 w 139926"/>
                <a:gd name="connsiteY47" fmla="*/ 149901 h 175366"/>
                <a:gd name="connsiteX48" fmla="*/ 21908 w 139926"/>
                <a:gd name="connsiteY48" fmla="*/ 137034 h 175366"/>
                <a:gd name="connsiteX49" fmla="*/ 10697 w 139926"/>
                <a:gd name="connsiteY49" fmla="*/ 112963 h 175366"/>
                <a:gd name="connsiteX50" fmla="*/ 701 w 139926"/>
                <a:gd name="connsiteY50" fmla="*/ 67596 h 175366"/>
                <a:gd name="connsiteX51" fmla="*/ -2667 w 139926"/>
                <a:gd name="connsiteY51" fmla="*/ 43669 h 175366"/>
                <a:gd name="connsiteX52" fmla="*/ -2923 w 139926"/>
                <a:gd name="connsiteY52" fmla="*/ 41391 h 175366"/>
                <a:gd name="connsiteX53" fmla="*/ -1763 w 139926"/>
                <a:gd name="connsiteY53" fmla="*/ 39410 h 175366"/>
                <a:gd name="connsiteX54" fmla="*/ 4194 w 139926"/>
                <a:gd name="connsiteY54" fmla="*/ 42903 h 17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926" h="175366">
                  <a:moveTo>
                    <a:pt x="4194" y="42903"/>
                  </a:moveTo>
                  <a:lnTo>
                    <a:pt x="11056" y="42137"/>
                  </a:lnTo>
                  <a:cubicBezTo>
                    <a:pt x="11056" y="42137"/>
                    <a:pt x="11173" y="43200"/>
                    <a:pt x="11415" y="45153"/>
                  </a:cubicBezTo>
                  <a:cubicBezTo>
                    <a:pt x="12271" y="52008"/>
                    <a:pt x="14632" y="69535"/>
                    <a:pt x="18373" y="87131"/>
                  </a:cubicBezTo>
                  <a:cubicBezTo>
                    <a:pt x="20237" y="95926"/>
                    <a:pt x="22453" y="104741"/>
                    <a:pt x="24931" y="112141"/>
                  </a:cubicBezTo>
                  <a:cubicBezTo>
                    <a:pt x="27361" y="119521"/>
                    <a:pt x="30260" y="125547"/>
                    <a:pt x="32559" y="128253"/>
                  </a:cubicBezTo>
                  <a:cubicBezTo>
                    <a:pt x="34761" y="130973"/>
                    <a:pt x="39311" y="134570"/>
                    <a:pt x="45185" y="137986"/>
                  </a:cubicBezTo>
                  <a:cubicBezTo>
                    <a:pt x="54000" y="143157"/>
                    <a:pt x="65784" y="148141"/>
                    <a:pt x="77581" y="151737"/>
                  </a:cubicBezTo>
                  <a:cubicBezTo>
                    <a:pt x="89372" y="155355"/>
                    <a:pt x="101287" y="157563"/>
                    <a:pt x="110060" y="157543"/>
                  </a:cubicBezTo>
                  <a:cubicBezTo>
                    <a:pt x="114444" y="157563"/>
                    <a:pt x="118006" y="156970"/>
                    <a:pt x="120125" y="156114"/>
                  </a:cubicBezTo>
                  <a:cubicBezTo>
                    <a:pt x="121188" y="155700"/>
                    <a:pt x="121879" y="155244"/>
                    <a:pt x="122279" y="154885"/>
                  </a:cubicBezTo>
                  <a:lnTo>
                    <a:pt x="122983" y="153891"/>
                  </a:lnTo>
                  <a:lnTo>
                    <a:pt x="123197" y="152718"/>
                  </a:lnTo>
                  <a:cubicBezTo>
                    <a:pt x="123204" y="151868"/>
                    <a:pt x="122859" y="150481"/>
                    <a:pt x="121699" y="148617"/>
                  </a:cubicBezTo>
                  <a:cubicBezTo>
                    <a:pt x="119725" y="145352"/>
                    <a:pt x="115369" y="141148"/>
                    <a:pt x="109936" y="137206"/>
                  </a:cubicBezTo>
                  <a:cubicBezTo>
                    <a:pt x="101797" y="131228"/>
                    <a:pt x="91374" y="125595"/>
                    <a:pt x="83076" y="121557"/>
                  </a:cubicBezTo>
                  <a:cubicBezTo>
                    <a:pt x="78927" y="119534"/>
                    <a:pt x="75296" y="117898"/>
                    <a:pt x="72721" y="116773"/>
                  </a:cubicBezTo>
                  <a:cubicBezTo>
                    <a:pt x="71438" y="116207"/>
                    <a:pt x="70409" y="115772"/>
                    <a:pt x="69712" y="115482"/>
                  </a:cubicBezTo>
                  <a:cubicBezTo>
                    <a:pt x="69015" y="115192"/>
                    <a:pt x="68676" y="115054"/>
                    <a:pt x="68676" y="115054"/>
                  </a:cubicBezTo>
                  <a:lnTo>
                    <a:pt x="64914" y="113536"/>
                  </a:lnTo>
                  <a:lnTo>
                    <a:pt x="51370" y="6731"/>
                  </a:lnTo>
                  <a:lnTo>
                    <a:pt x="58218" y="5861"/>
                  </a:lnTo>
                  <a:lnTo>
                    <a:pt x="60890" y="12226"/>
                  </a:lnTo>
                  <a:lnTo>
                    <a:pt x="60462" y="12405"/>
                  </a:lnTo>
                  <a:cubicBezTo>
                    <a:pt x="58253" y="13358"/>
                    <a:pt x="47684" y="18017"/>
                    <a:pt x="36597" y="24506"/>
                  </a:cubicBezTo>
                  <a:cubicBezTo>
                    <a:pt x="31061" y="27744"/>
                    <a:pt x="25394" y="31444"/>
                    <a:pt x="20638" y="35275"/>
                  </a:cubicBezTo>
                  <a:cubicBezTo>
                    <a:pt x="15875" y="39079"/>
                    <a:pt x="12064" y="43076"/>
                    <a:pt x="10152" y="46396"/>
                  </a:cubicBezTo>
                  <a:lnTo>
                    <a:pt x="4194" y="42903"/>
                  </a:lnTo>
                  <a:lnTo>
                    <a:pt x="11056" y="42137"/>
                  </a:lnTo>
                  <a:lnTo>
                    <a:pt x="4194" y="42903"/>
                  </a:lnTo>
                  <a:lnTo>
                    <a:pt x="-1763" y="39410"/>
                  </a:lnTo>
                  <a:cubicBezTo>
                    <a:pt x="1785" y="33418"/>
                    <a:pt x="7128" y="28324"/>
                    <a:pt x="13099" y="23630"/>
                  </a:cubicBezTo>
                  <a:cubicBezTo>
                    <a:pt x="22060" y="16637"/>
                    <a:pt x="32573" y="10700"/>
                    <a:pt x="40919" y="6413"/>
                  </a:cubicBezTo>
                  <a:cubicBezTo>
                    <a:pt x="49265" y="2133"/>
                    <a:pt x="55436" y="-455"/>
                    <a:pt x="55547" y="-504"/>
                  </a:cubicBezTo>
                  <a:lnTo>
                    <a:pt x="63927" y="-4017"/>
                  </a:lnTo>
                  <a:lnTo>
                    <a:pt x="78106" y="107778"/>
                  </a:lnTo>
                  <a:lnTo>
                    <a:pt x="71258" y="108648"/>
                  </a:lnTo>
                  <a:lnTo>
                    <a:pt x="73833" y="102249"/>
                  </a:lnTo>
                  <a:cubicBezTo>
                    <a:pt x="74006" y="102318"/>
                    <a:pt x="88909" y="108317"/>
                    <a:pt x="104124" y="117070"/>
                  </a:cubicBezTo>
                  <a:cubicBezTo>
                    <a:pt x="111738" y="121467"/>
                    <a:pt x="119435" y="126520"/>
                    <a:pt x="125586" y="132167"/>
                  </a:cubicBezTo>
                  <a:cubicBezTo>
                    <a:pt x="128650" y="135004"/>
                    <a:pt x="131356" y="138000"/>
                    <a:pt x="133434" y="141341"/>
                  </a:cubicBezTo>
                  <a:cubicBezTo>
                    <a:pt x="135491" y="144669"/>
                    <a:pt x="136990" y="148472"/>
                    <a:pt x="137003" y="152718"/>
                  </a:cubicBezTo>
                  <a:cubicBezTo>
                    <a:pt x="137003" y="154726"/>
                    <a:pt x="136644" y="156791"/>
                    <a:pt x="135906" y="158744"/>
                  </a:cubicBezTo>
                  <a:cubicBezTo>
                    <a:pt x="134974" y="161250"/>
                    <a:pt x="133400" y="163459"/>
                    <a:pt x="131515" y="165143"/>
                  </a:cubicBezTo>
                  <a:cubicBezTo>
                    <a:pt x="128657" y="167697"/>
                    <a:pt x="125247" y="169168"/>
                    <a:pt x="121658" y="170086"/>
                  </a:cubicBezTo>
                  <a:cubicBezTo>
                    <a:pt x="118054" y="170990"/>
                    <a:pt x="114182" y="171349"/>
                    <a:pt x="110060" y="171349"/>
                  </a:cubicBezTo>
                  <a:cubicBezTo>
                    <a:pt x="95516" y="171308"/>
                    <a:pt x="77478" y="166904"/>
                    <a:pt x="60965" y="160615"/>
                  </a:cubicBezTo>
                  <a:cubicBezTo>
                    <a:pt x="52723" y="157460"/>
                    <a:pt x="44916" y="153822"/>
                    <a:pt x="38206" y="149901"/>
                  </a:cubicBezTo>
                  <a:cubicBezTo>
                    <a:pt x="31496" y="145946"/>
                    <a:pt x="25884" y="141818"/>
                    <a:pt x="21908" y="137034"/>
                  </a:cubicBezTo>
                  <a:cubicBezTo>
                    <a:pt x="17041" y="131014"/>
                    <a:pt x="13741" y="122641"/>
                    <a:pt x="10697" y="112963"/>
                  </a:cubicBezTo>
                  <a:cubicBezTo>
                    <a:pt x="6231" y="98508"/>
                    <a:pt x="2938" y="81305"/>
                    <a:pt x="701" y="67596"/>
                  </a:cubicBezTo>
                  <a:cubicBezTo>
                    <a:pt x="-1521" y="53900"/>
                    <a:pt x="-2660" y="43745"/>
                    <a:pt x="-2667" y="43669"/>
                  </a:cubicBezTo>
                  <a:lnTo>
                    <a:pt x="-2923" y="41391"/>
                  </a:lnTo>
                  <a:lnTo>
                    <a:pt x="-1763" y="39410"/>
                  </a:lnTo>
                  <a:lnTo>
                    <a:pt x="4194" y="4290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BABAE75E-D1FE-75B5-4AEF-8CB10B44F50E}"/>
                </a:ext>
              </a:extLst>
            </p:cNvPr>
            <p:cNvSpPr/>
            <p:nvPr/>
          </p:nvSpPr>
          <p:spPr>
            <a:xfrm flipV="1">
              <a:off x="2929063" y="2983267"/>
              <a:ext cx="134547" cy="124467"/>
            </a:xfrm>
            <a:custGeom>
              <a:avLst/>
              <a:gdLst>
                <a:gd name="connsiteX0" fmla="*/ 77950 w 134547"/>
                <a:gd name="connsiteY0" fmla="*/ 120480 h 124467"/>
                <a:gd name="connsiteX1" fmla="*/ 131560 w 134547"/>
                <a:gd name="connsiteY1" fmla="*/ 90590 h 124467"/>
                <a:gd name="connsiteX2" fmla="*/ 110767 w 134547"/>
                <a:gd name="connsiteY2" fmla="*/ 71475 h 124467"/>
                <a:gd name="connsiteX3" fmla="*/ 113756 w 134547"/>
                <a:gd name="connsiteY3" fmla="*/ 48550 h 124467"/>
                <a:gd name="connsiteX4" fmla="*/ 98542 w 134547"/>
                <a:gd name="connsiteY4" fmla="*/ 42420 h 124467"/>
                <a:gd name="connsiteX5" fmla="*/ 102180 w 134547"/>
                <a:gd name="connsiteY5" fmla="*/ 22787 h 124467"/>
                <a:gd name="connsiteX6" fmla="*/ 78426 w 134547"/>
                <a:gd name="connsiteY6" fmla="*/ 17003 h 124467"/>
                <a:gd name="connsiteX7" fmla="*/ 68865 w 134547"/>
                <a:gd name="connsiteY7" fmla="*/ -3713 h 124467"/>
                <a:gd name="connsiteX8" fmla="*/ 17355 w 134547"/>
                <a:gd name="connsiteY8" fmla="*/ 19226 h 124467"/>
                <a:gd name="connsiteX9" fmla="*/ 18445 w 134547"/>
                <a:gd name="connsiteY9" fmla="*/ 42020 h 124467"/>
                <a:gd name="connsiteX10" fmla="*/ 14994 w 134547"/>
                <a:gd name="connsiteY10" fmla="*/ 65248 h 124467"/>
                <a:gd name="connsiteX11" fmla="*/ -525 w 134547"/>
                <a:gd name="connsiteY11" fmla="*/ 86372 h 124467"/>
                <a:gd name="connsiteX12" fmla="*/ 71047 w 134547"/>
                <a:gd name="connsiteY12" fmla="*/ 90417 h 124467"/>
                <a:gd name="connsiteX13" fmla="*/ 77950 w 134547"/>
                <a:gd name="connsiteY13" fmla="*/ 120480 h 1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547" h="124467">
                  <a:moveTo>
                    <a:pt x="77950" y="120480"/>
                  </a:moveTo>
                  <a:cubicBezTo>
                    <a:pt x="77950" y="120480"/>
                    <a:pt x="132022" y="107130"/>
                    <a:pt x="131560" y="90590"/>
                  </a:cubicBezTo>
                  <a:cubicBezTo>
                    <a:pt x="131104" y="74050"/>
                    <a:pt x="110767" y="71475"/>
                    <a:pt x="110767" y="71475"/>
                  </a:cubicBezTo>
                  <a:cubicBezTo>
                    <a:pt x="110767" y="71475"/>
                    <a:pt x="121081" y="58332"/>
                    <a:pt x="113756" y="48550"/>
                  </a:cubicBezTo>
                  <a:cubicBezTo>
                    <a:pt x="106432" y="38775"/>
                    <a:pt x="98542" y="42420"/>
                    <a:pt x="98542" y="42420"/>
                  </a:cubicBezTo>
                  <a:cubicBezTo>
                    <a:pt x="98542" y="42420"/>
                    <a:pt x="108862" y="30471"/>
                    <a:pt x="102180" y="22787"/>
                  </a:cubicBezTo>
                  <a:cubicBezTo>
                    <a:pt x="95505" y="15104"/>
                    <a:pt x="78426" y="17003"/>
                    <a:pt x="78426" y="17003"/>
                  </a:cubicBezTo>
                  <a:cubicBezTo>
                    <a:pt x="78426" y="17003"/>
                    <a:pt x="82444" y="-2802"/>
                    <a:pt x="68865" y="-3713"/>
                  </a:cubicBezTo>
                  <a:cubicBezTo>
                    <a:pt x="55280" y="-4618"/>
                    <a:pt x="4639" y="-4659"/>
                    <a:pt x="17355" y="19226"/>
                  </a:cubicBezTo>
                  <a:cubicBezTo>
                    <a:pt x="11432" y="19557"/>
                    <a:pt x="-2982" y="40708"/>
                    <a:pt x="18445" y="42020"/>
                  </a:cubicBezTo>
                  <a:cubicBezTo>
                    <a:pt x="18445" y="42020"/>
                    <a:pt x="-179" y="49910"/>
                    <a:pt x="14994" y="65248"/>
                  </a:cubicBezTo>
                  <a:cubicBezTo>
                    <a:pt x="14994" y="65248"/>
                    <a:pt x="-10921" y="76818"/>
                    <a:pt x="-525" y="86372"/>
                  </a:cubicBezTo>
                  <a:cubicBezTo>
                    <a:pt x="9872" y="95933"/>
                    <a:pt x="42848" y="79800"/>
                    <a:pt x="71047" y="90417"/>
                  </a:cubicBezTo>
                  <a:cubicBezTo>
                    <a:pt x="77646" y="92902"/>
                    <a:pt x="77950" y="120480"/>
                    <a:pt x="77950" y="12048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id="{C573630B-94F6-9489-5243-016F2777C257}"/>
                </a:ext>
              </a:extLst>
            </p:cNvPr>
            <p:cNvSpPr/>
            <p:nvPr/>
          </p:nvSpPr>
          <p:spPr>
            <a:xfrm flipV="1">
              <a:off x="2922162" y="2974480"/>
              <a:ext cx="148354" cy="140153"/>
            </a:xfrm>
            <a:custGeom>
              <a:avLst/>
              <a:gdLst>
                <a:gd name="connsiteX0" fmla="*/ 84851 w 148354"/>
                <a:gd name="connsiteY0" fmla="*/ 127377 h 140153"/>
                <a:gd name="connsiteX1" fmla="*/ 83194 w 148354"/>
                <a:gd name="connsiteY1" fmla="*/ 120674 h 140153"/>
                <a:gd name="connsiteX2" fmla="*/ 83732 w 148354"/>
                <a:gd name="connsiteY2" fmla="*/ 120537 h 140153"/>
                <a:gd name="connsiteX3" fmla="*/ 111490 w 148354"/>
                <a:gd name="connsiteY3" fmla="*/ 111307 h 140153"/>
                <a:gd name="connsiteX4" fmla="*/ 126877 w 148354"/>
                <a:gd name="connsiteY4" fmla="*/ 103072 h 140153"/>
                <a:gd name="connsiteX5" fmla="*/ 130804 w 148354"/>
                <a:gd name="connsiteY5" fmla="*/ 99323 h 140153"/>
                <a:gd name="connsiteX6" fmla="*/ 131564 w 148354"/>
                <a:gd name="connsiteY6" fmla="*/ 97694 h 140153"/>
                <a:gd name="connsiteX7" fmla="*/ 131557 w 148354"/>
                <a:gd name="connsiteY7" fmla="*/ 97632 h 140153"/>
                <a:gd name="connsiteX8" fmla="*/ 131564 w 148354"/>
                <a:gd name="connsiteY8" fmla="*/ 97680 h 140153"/>
                <a:gd name="connsiteX9" fmla="*/ 129541 w 148354"/>
                <a:gd name="connsiteY9" fmla="*/ 91730 h 140153"/>
                <a:gd name="connsiteX10" fmla="*/ 121741 w 148354"/>
                <a:gd name="connsiteY10" fmla="*/ 86539 h 140153"/>
                <a:gd name="connsiteX11" fmla="*/ 118061 w 148354"/>
                <a:gd name="connsiteY11" fmla="*/ 85462 h 140153"/>
                <a:gd name="connsiteX12" fmla="*/ 117026 w 148354"/>
                <a:gd name="connsiteY12" fmla="*/ 85255 h 140153"/>
                <a:gd name="connsiteX13" fmla="*/ 116798 w 148354"/>
                <a:gd name="connsiteY13" fmla="*/ 85220 h 140153"/>
                <a:gd name="connsiteX14" fmla="*/ 116826 w 148354"/>
                <a:gd name="connsiteY14" fmla="*/ 85027 h 140153"/>
                <a:gd name="connsiteX15" fmla="*/ 116798 w 148354"/>
                <a:gd name="connsiteY15" fmla="*/ 85220 h 140153"/>
                <a:gd name="connsiteX16" fmla="*/ 116798 w 148354"/>
                <a:gd name="connsiteY16" fmla="*/ 85220 h 140153"/>
                <a:gd name="connsiteX17" fmla="*/ 116826 w 148354"/>
                <a:gd name="connsiteY17" fmla="*/ 85027 h 140153"/>
                <a:gd name="connsiteX18" fmla="*/ 116798 w 148354"/>
                <a:gd name="connsiteY18" fmla="*/ 85220 h 140153"/>
                <a:gd name="connsiteX19" fmla="*/ 104718 w 148354"/>
                <a:gd name="connsiteY19" fmla="*/ 83688 h 140153"/>
                <a:gd name="connsiteX20" fmla="*/ 112235 w 148354"/>
                <a:gd name="connsiteY20" fmla="*/ 74113 h 140153"/>
                <a:gd name="connsiteX21" fmla="*/ 112870 w 148354"/>
                <a:gd name="connsiteY21" fmla="*/ 74610 h 140153"/>
                <a:gd name="connsiteX22" fmla="*/ 112228 w 148354"/>
                <a:gd name="connsiteY22" fmla="*/ 74120 h 140153"/>
                <a:gd name="connsiteX23" fmla="*/ 112235 w 148354"/>
                <a:gd name="connsiteY23" fmla="*/ 74113 h 140153"/>
                <a:gd name="connsiteX24" fmla="*/ 112870 w 148354"/>
                <a:gd name="connsiteY24" fmla="*/ 74610 h 140153"/>
                <a:gd name="connsiteX25" fmla="*/ 112228 w 148354"/>
                <a:gd name="connsiteY25" fmla="*/ 74120 h 140153"/>
                <a:gd name="connsiteX26" fmla="*/ 114534 w 148354"/>
                <a:gd name="connsiteY26" fmla="*/ 70282 h 140153"/>
                <a:gd name="connsiteX27" fmla="*/ 116384 w 148354"/>
                <a:gd name="connsiteY27" fmla="*/ 63531 h 140153"/>
                <a:gd name="connsiteX28" fmla="*/ 115134 w 148354"/>
                <a:gd name="connsiteY28" fmla="*/ 59589 h 140153"/>
                <a:gd name="connsiteX29" fmla="*/ 111324 w 148354"/>
                <a:gd name="connsiteY29" fmla="*/ 56117 h 140153"/>
                <a:gd name="connsiteX30" fmla="*/ 109101 w 148354"/>
                <a:gd name="connsiteY30" fmla="*/ 55551 h 140153"/>
                <a:gd name="connsiteX31" fmla="*/ 108183 w 148354"/>
                <a:gd name="connsiteY31" fmla="*/ 55661 h 140153"/>
                <a:gd name="connsiteX32" fmla="*/ 108080 w 148354"/>
                <a:gd name="connsiteY32" fmla="*/ 55689 h 140153"/>
                <a:gd name="connsiteX33" fmla="*/ 106899 w 148354"/>
                <a:gd name="connsiteY33" fmla="*/ 52465 h 140153"/>
                <a:gd name="connsiteX34" fmla="*/ 108335 w 148354"/>
                <a:gd name="connsiteY34" fmla="*/ 55578 h 140153"/>
                <a:gd name="connsiteX35" fmla="*/ 108080 w 148354"/>
                <a:gd name="connsiteY35" fmla="*/ 55689 h 140153"/>
                <a:gd name="connsiteX36" fmla="*/ 106899 w 148354"/>
                <a:gd name="connsiteY36" fmla="*/ 52465 h 140153"/>
                <a:gd name="connsiteX37" fmla="*/ 108335 w 148354"/>
                <a:gd name="connsiteY37" fmla="*/ 55578 h 140153"/>
                <a:gd name="connsiteX38" fmla="*/ 79342 w 148354"/>
                <a:gd name="connsiteY38" fmla="*/ 68970 h 140153"/>
                <a:gd name="connsiteX39" fmla="*/ 100217 w 148354"/>
                <a:gd name="connsiteY39" fmla="*/ 44803 h 140153"/>
                <a:gd name="connsiteX40" fmla="*/ 100521 w 148354"/>
                <a:gd name="connsiteY40" fmla="*/ 45065 h 140153"/>
                <a:gd name="connsiteX41" fmla="*/ 100217 w 148354"/>
                <a:gd name="connsiteY41" fmla="*/ 44809 h 140153"/>
                <a:gd name="connsiteX42" fmla="*/ 100217 w 148354"/>
                <a:gd name="connsiteY42" fmla="*/ 44803 h 140153"/>
                <a:gd name="connsiteX43" fmla="*/ 100521 w 148354"/>
                <a:gd name="connsiteY43" fmla="*/ 45065 h 140153"/>
                <a:gd name="connsiteX44" fmla="*/ 100217 w 148354"/>
                <a:gd name="connsiteY44" fmla="*/ 44809 h 140153"/>
                <a:gd name="connsiteX45" fmla="*/ 102633 w 148354"/>
                <a:gd name="connsiteY45" fmla="*/ 41233 h 140153"/>
                <a:gd name="connsiteX46" fmla="*/ 104428 w 148354"/>
                <a:gd name="connsiteY46" fmla="*/ 35849 h 140153"/>
                <a:gd name="connsiteX47" fmla="*/ 103875 w 148354"/>
                <a:gd name="connsiteY47" fmla="*/ 34213 h 140153"/>
                <a:gd name="connsiteX48" fmla="*/ 98291 w 148354"/>
                <a:gd name="connsiteY48" fmla="*/ 31466 h 140153"/>
                <a:gd name="connsiteX49" fmla="*/ 89945 w 148354"/>
                <a:gd name="connsiteY49" fmla="*/ 30596 h 140153"/>
                <a:gd name="connsiteX50" fmla="*/ 87053 w 148354"/>
                <a:gd name="connsiteY50" fmla="*/ 30686 h 140153"/>
                <a:gd name="connsiteX51" fmla="*/ 86279 w 148354"/>
                <a:gd name="connsiteY51" fmla="*/ 30741 h 140153"/>
                <a:gd name="connsiteX52" fmla="*/ 86107 w 148354"/>
                <a:gd name="connsiteY52" fmla="*/ 30762 h 140153"/>
                <a:gd name="connsiteX53" fmla="*/ 86093 w 148354"/>
                <a:gd name="connsiteY53" fmla="*/ 30762 h 140153"/>
                <a:gd name="connsiteX54" fmla="*/ 76684 w 148354"/>
                <a:gd name="connsiteY54" fmla="*/ 31804 h 140153"/>
                <a:gd name="connsiteX55" fmla="*/ 78562 w 148354"/>
                <a:gd name="connsiteY55" fmla="*/ 22526 h 140153"/>
                <a:gd name="connsiteX56" fmla="*/ 78569 w 148354"/>
                <a:gd name="connsiteY56" fmla="*/ 22512 h 140153"/>
                <a:gd name="connsiteX57" fmla="*/ 78983 w 148354"/>
                <a:gd name="connsiteY57" fmla="*/ 17680 h 140153"/>
                <a:gd name="connsiteX58" fmla="*/ 77899 w 148354"/>
                <a:gd name="connsiteY58" fmla="*/ 11619 h 140153"/>
                <a:gd name="connsiteX59" fmla="*/ 77043 w 148354"/>
                <a:gd name="connsiteY59" fmla="*/ 10556 h 140153"/>
                <a:gd name="connsiteX60" fmla="*/ 75304 w 148354"/>
                <a:gd name="connsiteY60" fmla="*/ 10073 h 140153"/>
                <a:gd name="connsiteX61" fmla="*/ 66509 w 148354"/>
                <a:gd name="connsiteY61" fmla="*/ 9818 h 140153"/>
                <a:gd name="connsiteX62" fmla="*/ 39829 w 148354"/>
                <a:gd name="connsiteY62" fmla="*/ 12537 h 140153"/>
                <a:gd name="connsiteX63" fmla="*/ 30965 w 148354"/>
                <a:gd name="connsiteY63" fmla="*/ 16265 h 140153"/>
                <a:gd name="connsiteX64" fmla="*/ 29439 w 148354"/>
                <a:gd name="connsiteY64" fmla="*/ 17867 h 140153"/>
                <a:gd name="connsiteX65" fmla="*/ 29129 w 148354"/>
                <a:gd name="connsiteY65" fmla="*/ 19089 h 140153"/>
                <a:gd name="connsiteX66" fmla="*/ 30350 w 148354"/>
                <a:gd name="connsiteY66" fmla="*/ 22878 h 140153"/>
                <a:gd name="connsiteX67" fmla="*/ 35424 w 148354"/>
                <a:gd name="connsiteY67" fmla="*/ 32419 h 140153"/>
                <a:gd name="connsiteX68" fmla="*/ 24635 w 148354"/>
                <a:gd name="connsiteY68" fmla="*/ 33019 h 140153"/>
                <a:gd name="connsiteX69" fmla="*/ 24476 w 148354"/>
                <a:gd name="connsiteY69" fmla="*/ 30161 h 140153"/>
                <a:gd name="connsiteX70" fmla="*/ 25705 w 148354"/>
                <a:gd name="connsiteY70" fmla="*/ 32791 h 140153"/>
                <a:gd name="connsiteX71" fmla="*/ 24635 w 148354"/>
                <a:gd name="connsiteY71" fmla="*/ 33019 h 140153"/>
                <a:gd name="connsiteX72" fmla="*/ 24476 w 148354"/>
                <a:gd name="connsiteY72" fmla="*/ 30161 h 140153"/>
                <a:gd name="connsiteX73" fmla="*/ 25705 w 148354"/>
                <a:gd name="connsiteY73" fmla="*/ 32791 h 140153"/>
                <a:gd name="connsiteX74" fmla="*/ 25650 w 148354"/>
                <a:gd name="connsiteY74" fmla="*/ 32826 h 140153"/>
                <a:gd name="connsiteX75" fmla="*/ 22522 w 148354"/>
                <a:gd name="connsiteY75" fmla="*/ 36263 h 140153"/>
                <a:gd name="connsiteX76" fmla="*/ 20900 w 148354"/>
                <a:gd name="connsiteY76" fmla="*/ 40550 h 140153"/>
                <a:gd name="connsiteX77" fmla="*/ 20928 w 148354"/>
                <a:gd name="connsiteY77" fmla="*/ 40861 h 140153"/>
                <a:gd name="connsiteX78" fmla="*/ 20769 w 148354"/>
                <a:gd name="connsiteY78" fmla="*/ 40930 h 140153"/>
                <a:gd name="connsiteX79" fmla="*/ 20900 w 148354"/>
                <a:gd name="connsiteY79" fmla="*/ 40806 h 140153"/>
                <a:gd name="connsiteX80" fmla="*/ 20928 w 148354"/>
                <a:gd name="connsiteY80" fmla="*/ 40861 h 140153"/>
                <a:gd name="connsiteX81" fmla="*/ 20769 w 148354"/>
                <a:gd name="connsiteY81" fmla="*/ 40930 h 140153"/>
                <a:gd name="connsiteX82" fmla="*/ 20900 w 148354"/>
                <a:gd name="connsiteY82" fmla="*/ 40806 h 140153"/>
                <a:gd name="connsiteX83" fmla="*/ 21880 w 148354"/>
                <a:gd name="connsiteY83" fmla="*/ 41330 h 140153"/>
                <a:gd name="connsiteX84" fmla="*/ 25774 w 148354"/>
                <a:gd name="connsiteY84" fmla="*/ 42028 h 140153"/>
                <a:gd name="connsiteX85" fmla="*/ 55084 w 148354"/>
                <a:gd name="connsiteY85" fmla="*/ 43822 h 140153"/>
                <a:gd name="connsiteX86" fmla="*/ 28038 w 148354"/>
                <a:gd name="connsiteY86" fmla="*/ 55275 h 140153"/>
                <a:gd name="connsiteX87" fmla="*/ 27286 w 148354"/>
                <a:gd name="connsiteY87" fmla="*/ 53494 h 140153"/>
                <a:gd name="connsiteX88" fmla="*/ 28079 w 148354"/>
                <a:gd name="connsiteY88" fmla="*/ 55254 h 140153"/>
                <a:gd name="connsiteX89" fmla="*/ 28038 w 148354"/>
                <a:gd name="connsiteY89" fmla="*/ 55275 h 140153"/>
                <a:gd name="connsiteX90" fmla="*/ 27286 w 148354"/>
                <a:gd name="connsiteY90" fmla="*/ 53494 h 140153"/>
                <a:gd name="connsiteX91" fmla="*/ 28079 w 148354"/>
                <a:gd name="connsiteY91" fmla="*/ 55254 h 140153"/>
                <a:gd name="connsiteX92" fmla="*/ 24807 w 148354"/>
                <a:gd name="connsiteY92" fmla="*/ 57415 h 140153"/>
                <a:gd name="connsiteX93" fmla="*/ 23268 w 148354"/>
                <a:gd name="connsiteY93" fmla="*/ 59230 h 140153"/>
                <a:gd name="connsiteX94" fmla="*/ 22847 w 148354"/>
                <a:gd name="connsiteY94" fmla="*/ 60707 h 140153"/>
                <a:gd name="connsiteX95" fmla="*/ 23461 w 148354"/>
                <a:gd name="connsiteY95" fmla="*/ 62909 h 140153"/>
                <a:gd name="connsiteX96" fmla="*/ 26802 w 148354"/>
                <a:gd name="connsiteY96" fmla="*/ 67293 h 140153"/>
                <a:gd name="connsiteX97" fmla="*/ 33816 w 148354"/>
                <a:gd name="connsiteY97" fmla="*/ 74382 h 140153"/>
                <a:gd name="connsiteX98" fmla="*/ 24711 w 148354"/>
                <a:gd name="connsiteY98" fmla="*/ 78448 h 140153"/>
                <a:gd name="connsiteX99" fmla="*/ 24586 w 148354"/>
                <a:gd name="connsiteY99" fmla="*/ 78504 h 140153"/>
                <a:gd name="connsiteX100" fmla="*/ 16040 w 148354"/>
                <a:gd name="connsiteY100" fmla="*/ 83405 h 140153"/>
                <a:gd name="connsiteX101" fmla="*/ 11705 w 148354"/>
                <a:gd name="connsiteY101" fmla="*/ 87174 h 140153"/>
                <a:gd name="connsiteX102" fmla="*/ 10863 w 148354"/>
                <a:gd name="connsiteY102" fmla="*/ 88410 h 140153"/>
                <a:gd name="connsiteX103" fmla="*/ 10801 w 148354"/>
                <a:gd name="connsiteY103" fmla="*/ 88568 h 140153"/>
                <a:gd name="connsiteX104" fmla="*/ 10007 w 148354"/>
                <a:gd name="connsiteY104" fmla="*/ 88375 h 140153"/>
                <a:gd name="connsiteX105" fmla="*/ 10822 w 148354"/>
                <a:gd name="connsiteY105" fmla="*/ 88375 h 140153"/>
                <a:gd name="connsiteX106" fmla="*/ 10801 w 148354"/>
                <a:gd name="connsiteY106" fmla="*/ 88568 h 140153"/>
                <a:gd name="connsiteX107" fmla="*/ 10007 w 148354"/>
                <a:gd name="connsiteY107" fmla="*/ 88375 h 140153"/>
                <a:gd name="connsiteX108" fmla="*/ 10822 w 148354"/>
                <a:gd name="connsiteY108" fmla="*/ 88375 h 140153"/>
                <a:gd name="connsiteX109" fmla="*/ 9565 w 148354"/>
                <a:gd name="connsiteY109" fmla="*/ 88375 h 140153"/>
                <a:gd name="connsiteX110" fmla="*/ 10704 w 148354"/>
                <a:gd name="connsiteY110" fmla="*/ 87823 h 140153"/>
                <a:gd name="connsiteX111" fmla="*/ 10822 w 148354"/>
                <a:gd name="connsiteY111" fmla="*/ 88375 h 140153"/>
                <a:gd name="connsiteX112" fmla="*/ 9565 w 148354"/>
                <a:gd name="connsiteY112" fmla="*/ 88375 h 140153"/>
                <a:gd name="connsiteX113" fmla="*/ 10704 w 148354"/>
                <a:gd name="connsiteY113" fmla="*/ 87823 h 140153"/>
                <a:gd name="connsiteX114" fmla="*/ 10463 w 148354"/>
                <a:gd name="connsiteY114" fmla="*/ 87940 h 140153"/>
                <a:gd name="connsiteX115" fmla="*/ 10690 w 148354"/>
                <a:gd name="connsiteY115" fmla="*/ 87802 h 140153"/>
                <a:gd name="connsiteX116" fmla="*/ 10704 w 148354"/>
                <a:gd name="connsiteY116" fmla="*/ 87823 h 140153"/>
                <a:gd name="connsiteX117" fmla="*/ 10463 w 148354"/>
                <a:gd name="connsiteY117" fmla="*/ 87940 h 140153"/>
                <a:gd name="connsiteX118" fmla="*/ 10690 w 148354"/>
                <a:gd name="connsiteY118" fmla="*/ 87802 h 140153"/>
                <a:gd name="connsiteX119" fmla="*/ 11049 w 148354"/>
                <a:gd name="connsiteY119" fmla="*/ 88188 h 140153"/>
                <a:gd name="connsiteX120" fmla="*/ 12968 w 148354"/>
                <a:gd name="connsiteY120" fmla="*/ 89058 h 140153"/>
                <a:gd name="connsiteX121" fmla="*/ 17959 w 148354"/>
                <a:gd name="connsiteY121" fmla="*/ 89542 h 140153"/>
                <a:gd name="connsiteX122" fmla="*/ 33899 w 148354"/>
                <a:gd name="connsiteY122" fmla="*/ 88133 h 140153"/>
                <a:gd name="connsiteX123" fmla="*/ 54622 w 148354"/>
                <a:gd name="connsiteY123" fmla="*/ 86628 h 140153"/>
                <a:gd name="connsiteX124" fmla="*/ 80377 w 148354"/>
                <a:gd name="connsiteY124" fmla="*/ 90853 h 140153"/>
                <a:gd name="connsiteX125" fmla="*/ 85941 w 148354"/>
                <a:gd name="connsiteY125" fmla="*/ 95575 h 140153"/>
                <a:gd name="connsiteX126" fmla="*/ 89503 w 148354"/>
                <a:gd name="connsiteY126" fmla="*/ 105142 h 140153"/>
                <a:gd name="connsiteX127" fmla="*/ 91422 w 148354"/>
                <a:gd name="connsiteY127" fmla="*/ 119860 h 140153"/>
                <a:gd name="connsiteX128" fmla="*/ 91754 w 148354"/>
                <a:gd name="connsiteY128" fmla="*/ 127302 h 140153"/>
                <a:gd name="connsiteX129" fmla="*/ 84851 w 148354"/>
                <a:gd name="connsiteY129" fmla="*/ 127377 h 140153"/>
                <a:gd name="connsiteX130" fmla="*/ 83194 w 148354"/>
                <a:gd name="connsiteY130" fmla="*/ 120674 h 140153"/>
                <a:gd name="connsiteX131" fmla="*/ 84851 w 148354"/>
                <a:gd name="connsiteY131" fmla="*/ 127377 h 140153"/>
                <a:gd name="connsiteX132" fmla="*/ 77948 w 148354"/>
                <a:gd name="connsiteY132" fmla="*/ 127454 h 140153"/>
                <a:gd name="connsiteX133" fmla="*/ 77920 w 148354"/>
                <a:gd name="connsiteY133" fmla="*/ 126377 h 140153"/>
                <a:gd name="connsiteX134" fmla="*/ 76670 w 148354"/>
                <a:gd name="connsiteY134" fmla="*/ 111632 h 140153"/>
                <a:gd name="connsiteX135" fmla="*/ 74979 w 148354"/>
                <a:gd name="connsiteY135" fmla="*/ 104432 h 140153"/>
                <a:gd name="connsiteX136" fmla="*/ 74296 w 148354"/>
                <a:gd name="connsiteY136" fmla="*/ 102996 h 140153"/>
                <a:gd name="connsiteX137" fmla="*/ 74282 w 148354"/>
                <a:gd name="connsiteY137" fmla="*/ 102982 h 140153"/>
                <a:gd name="connsiteX138" fmla="*/ 76470 w 148354"/>
                <a:gd name="connsiteY138" fmla="*/ 101236 h 140153"/>
                <a:gd name="connsiteX139" fmla="*/ 75518 w 148354"/>
                <a:gd name="connsiteY139" fmla="*/ 103776 h 140153"/>
                <a:gd name="connsiteX140" fmla="*/ 74282 w 148354"/>
                <a:gd name="connsiteY140" fmla="*/ 102982 h 140153"/>
                <a:gd name="connsiteX141" fmla="*/ 76470 w 148354"/>
                <a:gd name="connsiteY141" fmla="*/ 101236 h 140153"/>
                <a:gd name="connsiteX142" fmla="*/ 75518 w 148354"/>
                <a:gd name="connsiteY142" fmla="*/ 103776 h 140153"/>
                <a:gd name="connsiteX143" fmla="*/ 54622 w 148354"/>
                <a:gd name="connsiteY143" fmla="*/ 100435 h 140153"/>
                <a:gd name="connsiteX144" fmla="*/ 35500 w 148354"/>
                <a:gd name="connsiteY144" fmla="*/ 101843 h 140153"/>
                <a:gd name="connsiteX145" fmla="*/ 17959 w 148354"/>
                <a:gd name="connsiteY145" fmla="*/ 103348 h 140153"/>
                <a:gd name="connsiteX146" fmla="*/ 9572 w 148354"/>
                <a:gd name="connsiteY146" fmla="*/ 102444 h 140153"/>
                <a:gd name="connsiteX147" fmla="*/ 1703 w 148354"/>
                <a:gd name="connsiteY147" fmla="*/ 98350 h 140153"/>
                <a:gd name="connsiteX148" fmla="*/ -1714 w 148354"/>
                <a:gd name="connsiteY148" fmla="*/ 93863 h 140153"/>
                <a:gd name="connsiteX149" fmla="*/ -2985 w 148354"/>
                <a:gd name="connsiteY149" fmla="*/ 88375 h 140153"/>
                <a:gd name="connsiteX150" fmla="*/ -1514 w 148354"/>
                <a:gd name="connsiteY150" fmla="*/ 82286 h 140153"/>
                <a:gd name="connsiteX151" fmla="*/ 4264 w 148354"/>
                <a:gd name="connsiteY151" fmla="*/ 75121 h 140153"/>
                <a:gd name="connsiteX152" fmla="*/ 13997 w 148354"/>
                <a:gd name="connsiteY152" fmla="*/ 68432 h 140153"/>
                <a:gd name="connsiteX153" fmla="*/ 19078 w 148354"/>
                <a:gd name="connsiteY153" fmla="*/ 65843 h 140153"/>
                <a:gd name="connsiteX154" fmla="*/ 21894 w 148354"/>
                <a:gd name="connsiteY154" fmla="*/ 72146 h 140153"/>
                <a:gd name="connsiteX155" fmla="*/ 16986 w 148354"/>
                <a:gd name="connsiteY155" fmla="*/ 76999 h 140153"/>
                <a:gd name="connsiteX156" fmla="*/ 11077 w 148354"/>
                <a:gd name="connsiteY156" fmla="*/ 69005 h 140153"/>
                <a:gd name="connsiteX157" fmla="*/ 9041 w 148354"/>
                <a:gd name="connsiteY157" fmla="*/ 60707 h 140153"/>
                <a:gd name="connsiteX158" fmla="*/ 11491 w 148354"/>
                <a:gd name="connsiteY158" fmla="*/ 52023 h 140153"/>
                <a:gd name="connsiteX159" fmla="*/ 18519 w 148354"/>
                <a:gd name="connsiteY159" fmla="*/ 44858 h 140153"/>
                <a:gd name="connsiteX160" fmla="*/ 22660 w 148354"/>
                <a:gd name="connsiteY160" fmla="*/ 42559 h 140153"/>
                <a:gd name="connsiteX161" fmla="*/ 25346 w 148354"/>
                <a:gd name="connsiteY161" fmla="*/ 48917 h 140153"/>
                <a:gd name="connsiteX162" fmla="*/ 24925 w 148354"/>
                <a:gd name="connsiteY162" fmla="*/ 55806 h 140153"/>
                <a:gd name="connsiteX163" fmla="*/ 12044 w 148354"/>
                <a:gd name="connsiteY163" fmla="*/ 51395 h 140153"/>
                <a:gd name="connsiteX164" fmla="*/ 8233 w 148354"/>
                <a:gd name="connsiteY164" fmla="*/ 46273 h 140153"/>
                <a:gd name="connsiteX165" fmla="*/ 7094 w 148354"/>
                <a:gd name="connsiteY165" fmla="*/ 40550 h 140153"/>
                <a:gd name="connsiteX166" fmla="*/ 12292 w 148354"/>
                <a:gd name="connsiteY166" fmla="*/ 26820 h 140153"/>
                <a:gd name="connsiteX167" fmla="*/ 16958 w 148354"/>
                <a:gd name="connsiteY167" fmla="*/ 22064 h 140153"/>
                <a:gd name="connsiteX168" fmla="*/ 23875 w 148354"/>
                <a:gd name="connsiteY168" fmla="*/ 19234 h 140153"/>
                <a:gd name="connsiteX169" fmla="*/ 24255 w 148354"/>
                <a:gd name="connsiteY169" fmla="*/ 26123 h 140153"/>
                <a:gd name="connsiteX170" fmla="*/ 18160 w 148354"/>
                <a:gd name="connsiteY170" fmla="*/ 29367 h 140153"/>
                <a:gd name="connsiteX171" fmla="*/ 15323 w 148354"/>
                <a:gd name="connsiteY171" fmla="*/ 19089 h 140153"/>
                <a:gd name="connsiteX172" fmla="*/ 17442 w 148354"/>
                <a:gd name="connsiteY172" fmla="*/ 11032 h 140153"/>
                <a:gd name="connsiteX173" fmla="*/ 27410 w 148354"/>
                <a:gd name="connsiteY173" fmla="*/ 2362 h 140153"/>
                <a:gd name="connsiteX174" fmla="*/ 47015 w 148354"/>
                <a:gd name="connsiteY174" fmla="*/ -2829 h 140153"/>
                <a:gd name="connsiteX175" fmla="*/ 66509 w 148354"/>
                <a:gd name="connsiteY175" fmla="*/ -3989 h 140153"/>
                <a:gd name="connsiteX176" fmla="*/ 76222 w 148354"/>
                <a:gd name="connsiteY176" fmla="*/ -3699 h 140153"/>
                <a:gd name="connsiteX177" fmla="*/ 84851 w 148354"/>
                <a:gd name="connsiteY177" fmla="*/ -827 h 140153"/>
                <a:gd name="connsiteX178" fmla="*/ 91512 w 148354"/>
                <a:gd name="connsiteY178" fmla="*/ 8575 h 140153"/>
                <a:gd name="connsiteX179" fmla="*/ 92789 w 148354"/>
                <a:gd name="connsiteY179" fmla="*/ 17680 h 140153"/>
                <a:gd name="connsiteX180" fmla="*/ 92099 w 148354"/>
                <a:gd name="connsiteY180" fmla="*/ 25274 h 140153"/>
                <a:gd name="connsiteX181" fmla="*/ 85327 w 148354"/>
                <a:gd name="connsiteY181" fmla="*/ 23900 h 140153"/>
                <a:gd name="connsiteX182" fmla="*/ 84567 w 148354"/>
                <a:gd name="connsiteY182" fmla="*/ 17038 h 140153"/>
                <a:gd name="connsiteX183" fmla="*/ 89945 w 148354"/>
                <a:gd name="connsiteY183" fmla="*/ 16790 h 140153"/>
                <a:gd name="connsiteX184" fmla="*/ 101542 w 148354"/>
                <a:gd name="connsiteY184" fmla="*/ 18053 h 140153"/>
                <a:gd name="connsiteX185" fmla="*/ 114292 w 148354"/>
                <a:gd name="connsiteY185" fmla="*/ 25156 h 140153"/>
                <a:gd name="connsiteX186" fmla="*/ 118234 w 148354"/>
                <a:gd name="connsiteY186" fmla="*/ 35849 h 140153"/>
                <a:gd name="connsiteX187" fmla="*/ 114354 w 148354"/>
                <a:gd name="connsiteY187" fmla="*/ 48544 h 140153"/>
                <a:gd name="connsiteX188" fmla="*/ 110668 w 148354"/>
                <a:gd name="connsiteY188" fmla="*/ 53825 h 140153"/>
                <a:gd name="connsiteX189" fmla="*/ 105442 w 148354"/>
                <a:gd name="connsiteY189" fmla="*/ 49317 h 140153"/>
                <a:gd name="connsiteX190" fmla="*/ 102550 w 148354"/>
                <a:gd name="connsiteY190" fmla="*/ 43049 h 140153"/>
                <a:gd name="connsiteX191" fmla="*/ 109101 w 148354"/>
                <a:gd name="connsiteY191" fmla="*/ 41744 h 140153"/>
                <a:gd name="connsiteX192" fmla="*/ 117516 w 148354"/>
                <a:gd name="connsiteY192" fmla="*/ 43781 h 140153"/>
                <a:gd name="connsiteX193" fmla="*/ 126179 w 148354"/>
                <a:gd name="connsiteY193" fmla="*/ 51312 h 140153"/>
                <a:gd name="connsiteX194" fmla="*/ 130190 w 148354"/>
                <a:gd name="connsiteY194" fmla="*/ 63531 h 140153"/>
                <a:gd name="connsiteX195" fmla="*/ 126621 w 148354"/>
                <a:gd name="connsiteY195" fmla="*/ 76971 h 140153"/>
                <a:gd name="connsiteX196" fmla="*/ 123101 w 148354"/>
                <a:gd name="connsiteY196" fmla="*/ 82632 h 140153"/>
                <a:gd name="connsiteX197" fmla="*/ 117668 w 148354"/>
                <a:gd name="connsiteY197" fmla="*/ 78372 h 140153"/>
                <a:gd name="connsiteX198" fmla="*/ 118538 w 148354"/>
                <a:gd name="connsiteY198" fmla="*/ 71525 h 140153"/>
                <a:gd name="connsiteX199" fmla="*/ 131115 w 148354"/>
                <a:gd name="connsiteY199" fmla="*/ 75625 h 140153"/>
                <a:gd name="connsiteX200" fmla="*/ 140496 w 148354"/>
                <a:gd name="connsiteY200" fmla="*/ 83322 h 140153"/>
                <a:gd name="connsiteX201" fmla="*/ 145363 w 148354"/>
                <a:gd name="connsiteY201" fmla="*/ 97294 h 140153"/>
                <a:gd name="connsiteX202" fmla="*/ 145363 w 148354"/>
                <a:gd name="connsiteY202" fmla="*/ 97342 h 140153"/>
                <a:gd name="connsiteX203" fmla="*/ 145370 w 148354"/>
                <a:gd name="connsiteY203" fmla="*/ 97694 h 140153"/>
                <a:gd name="connsiteX204" fmla="*/ 141663 w 148354"/>
                <a:gd name="connsiteY204" fmla="*/ 107862 h 140153"/>
                <a:gd name="connsiteX205" fmla="*/ 127091 w 148354"/>
                <a:gd name="connsiteY205" fmla="*/ 119184 h 140153"/>
                <a:gd name="connsiteX206" fmla="*/ 100493 w 148354"/>
                <a:gd name="connsiteY206" fmla="*/ 130028 h 140153"/>
                <a:gd name="connsiteX207" fmla="*/ 86500 w 148354"/>
                <a:gd name="connsiteY207" fmla="*/ 134080 h 140153"/>
                <a:gd name="connsiteX208" fmla="*/ 78044 w 148354"/>
                <a:gd name="connsiteY208" fmla="*/ 136165 h 140153"/>
                <a:gd name="connsiteX209" fmla="*/ 77948 w 148354"/>
                <a:gd name="connsiteY209" fmla="*/ 127454 h 140153"/>
                <a:gd name="connsiteX210" fmla="*/ 84851 w 148354"/>
                <a:gd name="connsiteY210" fmla="*/ 127377 h 14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48354" h="140153">
                  <a:moveTo>
                    <a:pt x="84851" y="127377"/>
                  </a:moveTo>
                  <a:lnTo>
                    <a:pt x="83194" y="120674"/>
                  </a:lnTo>
                  <a:lnTo>
                    <a:pt x="83732" y="120537"/>
                  </a:lnTo>
                  <a:cubicBezTo>
                    <a:pt x="86493" y="119832"/>
                    <a:pt x="99540" y="116339"/>
                    <a:pt x="111490" y="111307"/>
                  </a:cubicBezTo>
                  <a:cubicBezTo>
                    <a:pt x="117447" y="108815"/>
                    <a:pt x="123135" y="105888"/>
                    <a:pt x="126877" y="103072"/>
                  </a:cubicBezTo>
                  <a:cubicBezTo>
                    <a:pt x="128747" y="101684"/>
                    <a:pt x="130107" y="100324"/>
                    <a:pt x="130804" y="99323"/>
                  </a:cubicBezTo>
                  <a:cubicBezTo>
                    <a:pt x="131529" y="98288"/>
                    <a:pt x="131564" y="97818"/>
                    <a:pt x="131564" y="97694"/>
                  </a:cubicBezTo>
                  <a:lnTo>
                    <a:pt x="131557" y="97632"/>
                  </a:lnTo>
                  <a:lnTo>
                    <a:pt x="131564" y="97680"/>
                  </a:lnTo>
                  <a:cubicBezTo>
                    <a:pt x="131460" y="94960"/>
                    <a:pt x="130708" y="93290"/>
                    <a:pt x="129541" y="91730"/>
                  </a:cubicBezTo>
                  <a:cubicBezTo>
                    <a:pt x="127822" y="89417"/>
                    <a:pt x="124647" y="87581"/>
                    <a:pt x="121741" y="86539"/>
                  </a:cubicBezTo>
                  <a:cubicBezTo>
                    <a:pt x="120305" y="86007"/>
                    <a:pt x="118986" y="85662"/>
                    <a:pt x="118061" y="85462"/>
                  </a:cubicBezTo>
                  <a:lnTo>
                    <a:pt x="117026" y="85255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04718" y="83688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cubicBezTo>
                    <a:pt x="112352" y="73961"/>
                    <a:pt x="113512" y="72394"/>
                    <a:pt x="114534" y="70282"/>
                  </a:cubicBezTo>
                  <a:cubicBezTo>
                    <a:pt x="115583" y="68169"/>
                    <a:pt x="116412" y="65546"/>
                    <a:pt x="116384" y="63531"/>
                  </a:cubicBezTo>
                  <a:cubicBezTo>
                    <a:pt x="116356" y="61978"/>
                    <a:pt x="116060" y="60866"/>
                    <a:pt x="115134" y="59589"/>
                  </a:cubicBezTo>
                  <a:cubicBezTo>
                    <a:pt x="113574" y="57518"/>
                    <a:pt x="112277" y="56607"/>
                    <a:pt x="111324" y="56117"/>
                  </a:cubicBezTo>
                  <a:cubicBezTo>
                    <a:pt x="110371" y="55647"/>
                    <a:pt x="109674" y="55557"/>
                    <a:pt x="109101" y="55551"/>
                  </a:cubicBezTo>
                  <a:lnTo>
                    <a:pt x="108183" y="55661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79342" y="68970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cubicBezTo>
                    <a:pt x="100355" y="44644"/>
                    <a:pt x="101577" y="43139"/>
                    <a:pt x="102633" y="41233"/>
                  </a:cubicBezTo>
                  <a:cubicBezTo>
                    <a:pt x="103724" y="39342"/>
                    <a:pt x="104483" y="37043"/>
                    <a:pt x="104428" y="35849"/>
                  </a:cubicBezTo>
                  <a:cubicBezTo>
                    <a:pt x="104386" y="34986"/>
                    <a:pt x="104317" y="34786"/>
                    <a:pt x="103875" y="34213"/>
                  </a:cubicBezTo>
                  <a:cubicBezTo>
                    <a:pt x="103116" y="33261"/>
                    <a:pt x="101066" y="32114"/>
                    <a:pt x="98291" y="31466"/>
                  </a:cubicBezTo>
                  <a:cubicBezTo>
                    <a:pt x="95564" y="30803"/>
                    <a:pt x="92361" y="30589"/>
                    <a:pt x="89945" y="30596"/>
                  </a:cubicBezTo>
                  <a:cubicBezTo>
                    <a:pt x="88744" y="30596"/>
                    <a:pt x="87736" y="30637"/>
                    <a:pt x="87053" y="30686"/>
                  </a:cubicBezTo>
                  <a:lnTo>
                    <a:pt x="86279" y="30741"/>
                  </a:lnTo>
                  <a:lnTo>
                    <a:pt x="86107" y="30762"/>
                  </a:lnTo>
                  <a:lnTo>
                    <a:pt x="86093" y="30762"/>
                  </a:lnTo>
                  <a:lnTo>
                    <a:pt x="76684" y="31804"/>
                  </a:lnTo>
                  <a:lnTo>
                    <a:pt x="78562" y="22526"/>
                  </a:lnTo>
                  <a:lnTo>
                    <a:pt x="78569" y="22512"/>
                  </a:lnTo>
                  <a:cubicBezTo>
                    <a:pt x="78624" y="22223"/>
                    <a:pt x="78983" y="20096"/>
                    <a:pt x="78983" y="17680"/>
                  </a:cubicBezTo>
                  <a:cubicBezTo>
                    <a:pt x="79011" y="15347"/>
                    <a:pt x="78562" y="12800"/>
                    <a:pt x="77899" y="11619"/>
                  </a:cubicBezTo>
                  <a:lnTo>
                    <a:pt x="77043" y="10556"/>
                  </a:lnTo>
                  <a:cubicBezTo>
                    <a:pt x="76760" y="10377"/>
                    <a:pt x="76387" y="10163"/>
                    <a:pt x="75304" y="10073"/>
                  </a:cubicBezTo>
                  <a:cubicBezTo>
                    <a:pt x="73253" y="9935"/>
                    <a:pt x="70140" y="9818"/>
                    <a:pt x="66509" y="9818"/>
                  </a:cubicBezTo>
                  <a:cubicBezTo>
                    <a:pt x="58501" y="9797"/>
                    <a:pt x="47788" y="10453"/>
                    <a:pt x="39829" y="12537"/>
                  </a:cubicBezTo>
                  <a:cubicBezTo>
                    <a:pt x="35859" y="13545"/>
                    <a:pt x="32635" y="14967"/>
                    <a:pt x="30965" y="16265"/>
                  </a:cubicBezTo>
                  <a:cubicBezTo>
                    <a:pt x="30116" y="16914"/>
                    <a:pt x="29667" y="17473"/>
                    <a:pt x="29439" y="17867"/>
                  </a:cubicBezTo>
                  <a:lnTo>
                    <a:pt x="29129" y="19089"/>
                  </a:lnTo>
                  <a:cubicBezTo>
                    <a:pt x="29122" y="19744"/>
                    <a:pt x="29336" y="20980"/>
                    <a:pt x="30350" y="22878"/>
                  </a:cubicBezTo>
                  <a:lnTo>
                    <a:pt x="35424" y="32419"/>
                  </a:lnTo>
                  <a:lnTo>
                    <a:pt x="24635" y="33019"/>
                  </a:lnTo>
                  <a:lnTo>
                    <a:pt x="24476" y="30161"/>
                  </a:lnTo>
                  <a:lnTo>
                    <a:pt x="25705" y="32791"/>
                  </a:lnTo>
                  <a:cubicBezTo>
                    <a:pt x="25656" y="32805"/>
                    <a:pt x="25380" y="32964"/>
                    <a:pt x="24635" y="33019"/>
                  </a:cubicBezTo>
                  <a:lnTo>
                    <a:pt x="24476" y="30161"/>
                  </a:lnTo>
                  <a:lnTo>
                    <a:pt x="25705" y="32791"/>
                  </a:lnTo>
                  <a:lnTo>
                    <a:pt x="25650" y="32826"/>
                  </a:lnTo>
                  <a:cubicBezTo>
                    <a:pt x="25180" y="33054"/>
                    <a:pt x="23558" y="34558"/>
                    <a:pt x="22522" y="36263"/>
                  </a:cubicBezTo>
                  <a:cubicBezTo>
                    <a:pt x="21411" y="37962"/>
                    <a:pt x="20852" y="39880"/>
                    <a:pt x="20900" y="40550"/>
                  </a:cubicBez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cubicBezTo>
                    <a:pt x="20921" y="40820"/>
                    <a:pt x="21121" y="41040"/>
                    <a:pt x="21880" y="41330"/>
                  </a:cubicBezTo>
                  <a:cubicBezTo>
                    <a:pt x="22626" y="41613"/>
                    <a:pt x="23910" y="41917"/>
                    <a:pt x="25774" y="42028"/>
                  </a:cubicBezTo>
                  <a:lnTo>
                    <a:pt x="55084" y="43822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cubicBezTo>
                    <a:pt x="27948" y="55302"/>
                    <a:pt x="26153" y="56186"/>
                    <a:pt x="24807" y="57415"/>
                  </a:cubicBezTo>
                  <a:cubicBezTo>
                    <a:pt x="24124" y="58015"/>
                    <a:pt x="23572" y="58678"/>
                    <a:pt x="23268" y="59230"/>
                  </a:cubicBezTo>
                  <a:lnTo>
                    <a:pt x="22847" y="60707"/>
                  </a:lnTo>
                  <a:cubicBezTo>
                    <a:pt x="22854" y="61163"/>
                    <a:pt x="22930" y="61812"/>
                    <a:pt x="23461" y="62909"/>
                  </a:cubicBezTo>
                  <a:cubicBezTo>
                    <a:pt x="23993" y="63986"/>
                    <a:pt x="25007" y="65484"/>
                    <a:pt x="26802" y="67293"/>
                  </a:cubicBezTo>
                  <a:lnTo>
                    <a:pt x="33816" y="74382"/>
                  </a:lnTo>
                  <a:lnTo>
                    <a:pt x="24711" y="78448"/>
                  </a:lnTo>
                  <a:lnTo>
                    <a:pt x="24586" y="78504"/>
                  </a:lnTo>
                  <a:cubicBezTo>
                    <a:pt x="23813" y="78855"/>
                    <a:pt x="19637" y="80864"/>
                    <a:pt x="16040" y="83405"/>
                  </a:cubicBezTo>
                  <a:cubicBezTo>
                    <a:pt x="14246" y="84661"/>
                    <a:pt x="12616" y="86069"/>
                    <a:pt x="11705" y="87174"/>
                  </a:cubicBezTo>
                  <a:lnTo>
                    <a:pt x="10863" y="88410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1049" y="88188"/>
                  </a:lnTo>
                  <a:cubicBezTo>
                    <a:pt x="11305" y="88423"/>
                    <a:pt x="11809" y="88761"/>
                    <a:pt x="12968" y="89058"/>
                  </a:cubicBezTo>
                  <a:cubicBezTo>
                    <a:pt x="14114" y="89355"/>
                    <a:pt x="15826" y="89542"/>
                    <a:pt x="17959" y="89542"/>
                  </a:cubicBezTo>
                  <a:cubicBezTo>
                    <a:pt x="22074" y="89548"/>
                    <a:pt x="27631" y="88872"/>
                    <a:pt x="33899" y="88133"/>
                  </a:cubicBezTo>
                  <a:cubicBezTo>
                    <a:pt x="40187" y="87402"/>
                    <a:pt x="47222" y="86628"/>
                    <a:pt x="54622" y="86628"/>
                  </a:cubicBezTo>
                  <a:cubicBezTo>
                    <a:pt x="62919" y="86628"/>
                    <a:pt x="71735" y="87602"/>
                    <a:pt x="80377" y="90853"/>
                  </a:cubicBezTo>
                  <a:cubicBezTo>
                    <a:pt x="83215" y="91958"/>
                    <a:pt x="84830" y="93883"/>
                    <a:pt x="85941" y="95575"/>
                  </a:cubicBezTo>
                  <a:cubicBezTo>
                    <a:pt x="87846" y="98619"/>
                    <a:pt x="88730" y="101774"/>
                    <a:pt x="89503" y="105142"/>
                  </a:cubicBezTo>
                  <a:cubicBezTo>
                    <a:pt x="90608" y="110161"/>
                    <a:pt x="91132" y="115580"/>
                    <a:pt x="91422" y="119860"/>
                  </a:cubicBezTo>
                  <a:cubicBezTo>
                    <a:pt x="91712" y="124126"/>
                    <a:pt x="91747" y="127205"/>
                    <a:pt x="91754" y="127302"/>
                  </a:cubicBezTo>
                  <a:lnTo>
                    <a:pt x="84851" y="127377"/>
                  </a:lnTo>
                  <a:lnTo>
                    <a:pt x="83194" y="120674"/>
                  </a:lnTo>
                  <a:lnTo>
                    <a:pt x="84851" y="127377"/>
                  </a:lnTo>
                  <a:lnTo>
                    <a:pt x="77948" y="127454"/>
                  </a:lnTo>
                  <a:cubicBezTo>
                    <a:pt x="77948" y="127454"/>
                    <a:pt x="77941" y="127095"/>
                    <a:pt x="77920" y="126377"/>
                  </a:cubicBezTo>
                  <a:cubicBezTo>
                    <a:pt x="77858" y="123885"/>
                    <a:pt x="77575" y="117396"/>
                    <a:pt x="76670" y="111632"/>
                  </a:cubicBezTo>
                  <a:cubicBezTo>
                    <a:pt x="76236" y="108774"/>
                    <a:pt x="75607" y="106074"/>
                    <a:pt x="74979" y="104432"/>
                  </a:cubicBezTo>
                  <a:cubicBezTo>
                    <a:pt x="74675" y="103617"/>
                    <a:pt x="74365" y="103079"/>
                    <a:pt x="74296" y="102996"/>
                  </a:cubicBezTo>
                  <a:lnTo>
                    <a:pt x="74282" y="102982"/>
                  </a:lnTo>
                  <a:lnTo>
                    <a:pt x="76470" y="101236"/>
                  </a:lnTo>
                  <a:lnTo>
                    <a:pt x="75518" y="103776"/>
                  </a:lnTo>
                  <a:cubicBezTo>
                    <a:pt x="74620" y="103424"/>
                    <a:pt x="74289" y="102982"/>
                    <a:pt x="74282" y="102982"/>
                  </a:cubicBezTo>
                  <a:lnTo>
                    <a:pt x="76470" y="101236"/>
                  </a:lnTo>
                  <a:lnTo>
                    <a:pt x="75518" y="103776"/>
                  </a:lnTo>
                  <a:cubicBezTo>
                    <a:pt x="68953" y="101298"/>
                    <a:pt x="61849" y="100435"/>
                    <a:pt x="54622" y="100435"/>
                  </a:cubicBezTo>
                  <a:cubicBezTo>
                    <a:pt x="48188" y="100435"/>
                    <a:pt x="41692" y="101118"/>
                    <a:pt x="35500" y="101843"/>
                  </a:cubicBezTo>
                  <a:cubicBezTo>
                    <a:pt x="29294" y="102561"/>
                    <a:pt x="23441" y="103334"/>
                    <a:pt x="17959" y="103348"/>
                  </a:cubicBezTo>
                  <a:cubicBezTo>
                    <a:pt x="15102" y="103341"/>
                    <a:pt x="12327" y="103134"/>
                    <a:pt x="9572" y="102444"/>
                  </a:cubicBezTo>
                  <a:cubicBezTo>
                    <a:pt x="6839" y="101753"/>
                    <a:pt x="4043" y="100504"/>
                    <a:pt x="1703" y="98350"/>
                  </a:cubicBezTo>
                  <a:cubicBezTo>
                    <a:pt x="315" y="97080"/>
                    <a:pt x="-879" y="95582"/>
                    <a:pt x="-1714" y="93863"/>
                  </a:cubicBezTo>
                  <a:cubicBezTo>
                    <a:pt x="-2557" y="92144"/>
                    <a:pt x="-2998" y="90211"/>
                    <a:pt x="-2985" y="88375"/>
                  </a:cubicBezTo>
                  <a:cubicBezTo>
                    <a:pt x="-2985" y="86076"/>
                    <a:pt x="-2356" y="84012"/>
                    <a:pt x="-1514" y="82286"/>
                  </a:cubicBezTo>
                  <a:cubicBezTo>
                    <a:pt x="-9" y="79270"/>
                    <a:pt x="2089" y="77061"/>
                    <a:pt x="4264" y="75121"/>
                  </a:cubicBezTo>
                  <a:cubicBezTo>
                    <a:pt x="7536" y="72249"/>
                    <a:pt x="11132" y="70040"/>
                    <a:pt x="13997" y="68432"/>
                  </a:cubicBezTo>
                  <a:cubicBezTo>
                    <a:pt x="16848" y="66844"/>
                    <a:pt x="18947" y="65905"/>
                    <a:pt x="19078" y="65843"/>
                  </a:cubicBezTo>
                  <a:lnTo>
                    <a:pt x="21894" y="72146"/>
                  </a:lnTo>
                  <a:lnTo>
                    <a:pt x="16986" y="76999"/>
                  </a:lnTo>
                  <a:cubicBezTo>
                    <a:pt x="14384" y="74368"/>
                    <a:pt x="12423" y="71739"/>
                    <a:pt x="11077" y="69005"/>
                  </a:cubicBezTo>
                  <a:cubicBezTo>
                    <a:pt x="9731" y="66285"/>
                    <a:pt x="9034" y="63434"/>
                    <a:pt x="9041" y="60707"/>
                  </a:cubicBezTo>
                  <a:cubicBezTo>
                    <a:pt x="9027" y="57352"/>
                    <a:pt x="10090" y="54343"/>
                    <a:pt x="11491" y="52023"/>
                  </a:cubicBezTo>
                  <a:cubicBezTo>
                    <a:pt x="13617" y="48523"/>
                    <a:pt x="16358" y="46335"/>
                    <a:pt x="18519" y="44858"/>
                  </a:cubicBezTo>
                  <a:cubicBezTo>
                    <a:pt x="20700" y="43401"/>
                    <a:pt x="22377" y="42683"/>
                    <a:pt x="22660" y="42559"/>
                  </a:cubicBezTo>
                  <a:lnTo>
                    <a:pt x="25346" y="48917"/>
                  </a:lnTo>
                  <a:lnTo>
                    <a:pt x="24925" y="55806"/>
                  </a:lnTo>
                  <a:cubicBezTo>
                    <a:pt x="19796" y="55482"/>
                    <a:pt x="15454" y="54232"/>
                    <a:pt x="12044" y="51395"/>
                  </a:cubicBezTo>
                  <a:cubicBezTo>
                    <a:pt x="10366" y="49994"/>
                    <a:pt x="9041" y="48185"/>
                    <a:pt x="8233" y="46273"/>
                  </a:cubicBezTo>
                  <a:cubicBezTo>
                    <a:pt x="7411" y="44354"/>
                    <a:pt x="7094" y="42387"/>
                    <a:pt x="7094" y="40550"/>
                  </a:cubicBezTo>
                  <a:cubicBezTo>
                    <a:pt x="7198" y="34945"/>
                    <a:pt x="9586" y="30485"/>
                    <a:pt x="12292" y="26820"/>
                  </a:cubicBezTo>
                  <a:cubicBezTo>
                    <a:pt x="13686" y="24998"/>
                    <a:pt x="15219" y="23403"/>
                    <a:pt x="16958" y="22064"/>
                  </a:cubicBezTo>
                  <a:cubicBezTo>
                    <a:pt x="18746" y="20787"/>
                    <a:pt x="20617" y="19510"/>
                    <a:pt x="23875" y="19234"/>
                  </a:cubicBezTo>
                  <a:lnTo>
                    <a:pt x="24255" y="26123"/>
                  </a:lnTo>
                  <a:lnTo>
                    <a:pt x="18160" y="29367"/>
                  </a:lnTo>
                  <a:cubicBezTo>
                    <a:pt x="16379" y="26019"/>
                    <a:pt x="15323" y="22582"/>
                    <a:pt x="15323" y="19089"/>
                  </a:cubicBezTo>
                  <a:cubicBezTo>
                    <a:pt x="15309" y="16210"/>
                    <a:pt x="16089" y="13386"/>
                    <a:pt x="17442" y="11032"/>
                  </a:cubicBezTo>
                  <a:cubicBezTo>
                    <a:pt x="19844" y="6884"/>
                    <a:pt x="23530" y="4275"/>
                    <a:pt x="27410" y="2362"/>
                  </a:cubicBezTo>
                  <a:cubicBezTo>
                    <a:pt x="33291" y="-468"/>
                    <a:pt x="40118" y="-1918"/>
                    <a:pt x="47015" y="-2829"/>
                  </a:cubicBezTo>
                  <a:cubicBezTo>
                    <a:pt x="53890" y="-3719"/>
                    <a:pt x="60800" y="-3989"/>
                    <a:pt x="66509" y="-3989"/>
                  </a:cubicBezTo>
                  <a:cubicBezTo>
                    <a:pt x="70451" y="-3989"/>
                    <a:pt x="73813" y="-3864"/>
                    <a:pt x="76222" y="-3699"/>
                  </a:cubicBezTo>
                  <a:cubicBezTo>
                    <a:pt x="79411" y="-3499"/>
                    <a:pt x="82435" y="-2505"/>
                    <a:pt x="84851" y="-827"/>
                  </a:cubicBezTo>
                  <a:cubicBezTo>
                    <a:pt x="88523" y="1693"/>
                    <a:pt x="90497" y="5331"/>
                    <a:pt x="91512" y="8575"/>
                  </a:cubicBezTo>
                  <a:cubicBezTo>
                    <a:pt x="92548" y="11868"/>
                    <a:pt x="92775" y="15009"/>
                    <a:pt x="92789" y="17680"/>
                  </a:cubicBezTo>
                  <a:cubicBezTo>
                    <a:pt x="92782" y="21891"/>
                    <a:pt x="92147" y="24984"/>
                    <a:pt x="92099" y="25274"/>
                  </a:cubicBezTo>
                  <a:lnTo>
                    <a:pt x="85327" y="23900"/>
                  </a:lnTo>
                  <a:lnTo>
                    <a:pt x="84567" y="17038"/>
                  </a:lnTo>
                  <a:cubicBezTo>
                    <a:pt x="84754" y="17018"/>
                    <a:pt x="86852" y="16790"/>
                    <a:pt x="89945" y="16790"/>
                  </a:cubicBezTo>
                  <a:cubicBezTo>
                    <a:pt x="93079" y="16797"/>
                    <a:pt x="97207" y="17011"/>
                    <a:pt x="101542" y="18053"/>
                  </a:cubicBezTo>
                  <a:cubicBezTo>
                    <a:pt x="105836" y="19116"/>
                    <a:pt x="110585" y="20959"/>
                    <a:pt x="114292" y="25156"/>
                  </a:cubicBezTo>
                  <a:cubicBezTo>
                    <a:pt x="117116" y="28345"/>
                    <a:pt x="118282" y="32405"/>
                    <a:pt x="118234" y="35849"/>
                  </a:cubicBezTo>
                  <a:cubicBezTo>
                    <a:pt x="118172" y="41220"/>
                    <a:pt x="116115" y="45431"/>
                    <a:pt x="114354" y="48544"/>
                  </a:cubicBezTo>
                  <a:cubicBezTo>
                    <a:pt x="112553" y="51637"/>
                    <a:pt x="110848" y="53611"/>
                    <a:pt x="110668" y="53825"/>
                  </a:cubicBezTo>
                  <a:lnTo>
                    <a:pt x="105442" y="49317"/>
                  </a:lnTo>
                  <a:lnTo>
                    <a:pt x="102550" y="43049"/>
                  </a:lnTo>
                  <a:cubicBezTo>
                    <a:pt x="103158" y="42773"/>
                    <a:pt x="105491" y="41758"/>
                    <a:pt x="109101" y="41744"/>
                  </a:cubicBezTo>
                  <a:cubicBezTo>
                    <a:pt x="111503" y="41738"/>
                    <a:pt x="114493" y="42255"/>
                    <a:pt x="117516" y="43781"/>
                  </a:cubicBezTo>
                  <a:cubicBezTo>
                    <a:pt x="120547" y="45293"/>
                    <a:pt x="123542" y="47778"/>
                    <a:pt x="126179" y="51312"/>
                  </a:cubicBezTo>
                  <a:cubicBezTo>
                    <a:pt x="129093" y="55157"/>
                    <a:pt x="130218" y="59637"/>
                    <a:pt x="130190" y="63531"/>
                  </a:cubicBezTo>
                  <a:cubicBezTo>
                    <a:pt x="130156" y="69067"/>
                    <a:pt x="128299" y="73644"/>
                    <a:pt x="126621" y="76971"/>
                  </a:cubicBezTo>
                  <a:cubicBezTo>
                    <a:pt x="124923" y="80298"/>
                    <a:pt x="123280" y="82397"/>
                    <a:pt x="123101" y="82632"/>
                  </a:cubicBezTo>
                  <a:lnTo>
                    <a:pt x="117668" y="78372"/>
                  </a:lnTo>
                  <a:lnTo>
                    <a:pt x="118538" y="71525"/>
                  </a:lnTo>
                  <a:cubicBezTo>
                    <a:pt x="119000" y="71607"/>
                    <a:pt x="124709" y="72284"/>
                    <a:pt x="131115" y="75625"/>
                  </a:cubicBezTo>
                  <a:cubicBezTo>
                    <a:pt x="134304" y="77309"/>
                    <a:pt x="137721" y="79718"/>
                    <a:pt x="140496" y="83322"/>
                  </a:cubicBezTo>
                  <a:cubicBezTo>
                    <a:pt x="143272" y="86891"/>
                    <a:pt x="145232" y="91744"/>
                    <a:pt x="145363" y="97294"/>
                  </a:cubicBezTo>
                  <a:lnTo>
                    <a:pt x="145363" y="97342"/>
                  </a:lnTo>
                  <a:lnTo>
                    <a:pt x="145370" y="97694"/>
                  </a:lnTo>
                  <a:cubicBezTo>
                    <a:pt x="145363" y="101684"/>
                    <a:pt x="143727" y="105150"/>
                    <a:pt x="141663" y="107862"/>
                  </a:cubicBezTo>
                  <a:cubicBezTo>
                    <a:pt x="137984" y="112632"/>
                    <a:pt x="132820" y="116050"/>
                    <a:pt x="127091" y="119184"/>
                  </a:cubicBezTo>
                  <a:cubicBezTo>
                    <a:pt x="118496" y="123809"/>
                    <a:pt x="108480" y="127446"/>
                    <a:pt x="100493" y="130028"/>
                  </a:cubicBezTo>
                  <a:cubicBezTo>
                    <a:pt x="92513" y="132589"/>
                    <a:pt x="86611" y="134053"/>
                    <a:pt x="86500" y="134080"/>
                  </a:cubicBezTo>
                  <a:lnTo>
                    <a:pt x="78044" y="136165"/>
                  </a:lnTo>
                  <a:lnTo>
                    <a:pt x="77948" y="127454"/>
                  </a:lnTo>
                  <a:lnTo>
                    <a:pt x="84851" y="12737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id="{1A2BB36A-DEB3-BFB7-2C97-3914B24BA0DF}"/>
                </a:ext>
              </a:extLst>
            </p:cNvPr>
            <p:cNvSpPr/>
            <p:nvPr/>
          </p:nvSpPr>
          <p:spPr>
            <a:xfrm flipV="1">
              <a:off x="4441081" y="3056454"/>
              <a:ext cx="344699" cy="66028"/>
            </a:xfrm>
            <a:custGeom>
              <a:avLst/>
              <a:gdLst>
                <a:gd name="connsiteX0" fmla="*/ 327335 w 344699"/>
                <a:gd name="connsiteY0" fmla="*/ -3915 h 66028"/>
                <a:gd name="connsiteX1" fmla="*/ 7341 w 344699"/>
                <a:gd name="connsiteY1" fmla="*/ -3915 h 66028"/>
                <a:gd name="connsiteX2" fmla="*/ -5015 w 344699"/>
                <a:gd name="connsiteY2" fmla="*/ 8442 h 66028"/>
                <a:gd name="connsiteX3" fmla="*/ -5015 w 344699"/>
                <a:gd name="connsiteY3" fmla="*/ 49757 h 66028"/>
                <a:gd name="connsiteX4" fmla="*/ 7341 w 344699"/>
                <a:gd name="connsiteY4" fmla="*/ 62113 h 66028"/>
                <a:gd name="connsiteX5" fmla="*/ 327335 w 344699"/>
                <a:gd name="connsiteY5" fmla="*/ 62113 h 66028"/>
                <a:gd name="connsiteX6" fmla="*/ 339685 w 344699"/>
                <a:gd name="connsiteY6" fmla="*/ 49757 h 66028"/>
                <a:gd name="connsiteX7" fmla="*/ 339685 w 344699"/>
                <a:gd name="connsiteY7" fmla="*/ 8442 h 66028"/>
                <a:gd name="connsiteX8" fmla="*/ 327335 w 344699"/>
                <a:gd name="connsiteY8" fmla="*/ -3915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699" h="66028">
                  <a:moveTo>
                    <a:pt x="327335" y="-3915"/>
                  </a:moveTo>
                  <a:lnTo>
                    <a:pt x="7341" y="-3915"/>
                  </a:lnTo>
                  <a:cubicBezTo>
                    <a:pt x="514" y="-3915"/>
                    <a:pt x="-5015" y="1621"/>
                    <a:pt x="-5015" y="8442"/>
                  </a:cubicBezTo>
                  <a:lnTo>
                    <a:pt x="-5015" y="49757"/>
                  </a:lnTo>
                  <a:cubicBezTo>
                    <a:pt x="-5015" y="56577"/>
                    <a:pt x="514" y="62113"/>
                    <a:pt x="7341" y="62113"/>
                  </a:cubicBezTo>
                  <a:lnTo>
                    <a:pt x="327335" y="62113"/>
                  </a:lnTo>
                  <a:cubicBezTo>
                    <a:pt x="334155" y="62113"/>
                    <a:pt x="339685" y="56577"/>
                    <a:pt x="339685" y="49757"/>
                  </a:cubicBezTo>
                  <a:lnTo>
                    <a:pt x="339685" y="8442"/>
                  </a:lnTo>
                  <a:cubicBezTo>
                    <a:pt x="339685" y="1621"/>
                    <a:pt x="334155" y="-3915"/>
                    <a:pt x="327335" y="-391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1" name="자유형: 도형 100">
              <a:extLst>
                <a:ext uri="{FF2B5EF4-FFF2-40B4-BE49-F238E27FC236}">
                  <a16:creationId xmlns:a16="http://schemas.microsoft.com/office/drawing/2014/main" id="{FE8A552B-B445-4DF2-4CBE-CE30B6E317DE}"/>
                </a:ext>
              </a:extLst>
            </p:cNvPr>
            <p:cNvSpPr/>
            <p:nvPr/>
          </p:nvSpPr>
          <p:spPr>
            <a:xfrm flipV="1">
              <a:off x="4441081" y="3167373"/>
              <a:ext cx="226767" cy="66028"/>
            </a:xfrm>
            <a:custGeom>
              <a:avLst/>
              <a:gdLst>
                <a:gd name="connsiteX0" fmla="*/ 209469 w 226767"/>
                <a:gd name="connsiteY0" fmla="*/ -3733 h 66028"/>
                <a:gd name="connsiteX1" fmla="*/ 7415 w 226767"/>
                <a:gd name="connsiteY1" fmla="*/ -3733 h 66028"/>
                <a:gd name="connsiteX2" fmla="*/ -4941 w 226767"/>
                <a:gd name="connsiteY2" fmla="*/ 8624 h 66028"/>
                <a:gd name="connsiteX3" fmla="*/ -4941 w 226767"/>
                <a:gd name="connsiteY3" fmla="*/ 49939 h 66028"/>
                <a:gd name="connsiteX4" fmla="*/ 7415 w 226767"/>
                <a:gd name="connsiteY4" fmla="*/ 62296 h 66028"/>
                <a:gd name="connsiteX5" fmla="*/ 209469 w 226767"/>
                <a:gd name="connsiteY5" fmla="*/ 62296 h 66028"/>
                <a:gd name="connsiteX6" fmla="*/ 221826 w 226767"/>
                <a:gd name="connsiteY6" fmla="*/ 49939 h 66028"/>
                <a:gd name="connsiteX7" fmla="*/ 221826 w 226767"/>
                <a:gd name="connsiteY7" fmla="*/ 8624 h 66028"/>
                <a:gd name="connsiteX8" fmla="*/ 209469 w 226767"/>
                <a:gd name="connsiteY8" fmla="*/ -3733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767" h="66028">
                  <a:moveTo>
                    <a:pt x="209469" y="-3733"/>
                  </a:moveTo>
                  <a:lnTo>
                    <a:pt x="7415" y="-3733"/>
                  </a:lnTo>
                  <a:cubicBezTo>
                    <a:pt x="588" y="-3733"/>
                    <a:pt x="-4941" y="1804"/>
                    <a:pt x="-4941" y="8624"/>
                  </a:cubicBezTo>
                  <a:lnTo>
                    <a:pt x="-4941" y="49939"/>
                  </a:lnTo>
                  <a:cubicBezTo>
                    <a:pt x="-4941" y="56759"/>
                    <a:pt x="588" y="62296"/>
                    <a:pt x="7415" y="62296"/>
                  </a:cubicBezTo>
                  <a:lnTo>
                    <a:pt x="209469" y="62296"/>
                  </a:lnTo>
                  <a:cubicBezTo>
                    <a:pt x="216290" y="62296"/>
                    <a:pt x="221826" y="56759"/>
                    <a:pt x="221826" y="49939"/>
                  </a:cubicBezTo>
                  <a:lnTo>
                    <a:pt x="221826" y="8624"/>
                  </a:lnTo>
                  <a:cubicBezTo>
                    <a:pt x="221826" y="1804"/>
                    <a:pt x="216290" y="-3733"/>
                    <a:pt x="209469" y="-373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2" name="자유형: 도형 101">
              <a:extLst>
                <a:ext uri="{FF2B5EF4-FFF2-40B4-BE49-F238E27FC236}">
                  <a16:creationId xmlns:a16="http://schemas.microsoft.com/office/drawing/2014/main" id="{50B29BD3-4529-AE7C-A694-A32267E65E74}"/>
                </a:ext>
              </a:extLst>
            </p:cNvPr>
            <p:cNvSpPr/>
            <p:nvPr/>
          </p:nvSpPr>
          <p:spPr>
            <a:xfrm flipV="1">
              <a:off x="4443801" y="3053783"/>
              <a:ext cx="345659" cy="66200"/>
            </a:xfrm>
            <a:custGeom>
              <a:avLst/>
              <a:gdLst>
                <a:gd name="connsiteX0" fmla="*/ 327559 w 345659"/>
                <a:gd name="connsiteY0" fmla="*/ -3919 h 66200"/>
                <a:gd name="connsiteX1" fmla="*/ 8055 w 345659"/>
                <a:gd name="connsiteY1" fmla="*/ -3919 h 66200"/>
                <a:gd name="connsiteX2" fmla="*/ -5019 w 345659"/>
                <a:gd name="connsiteY2" fmla="*/ 9155 h 66200"/>
                <a:gd name="connsiteX3" fmla="*/ -5019 w 345659"/>
                <a:gd name="connsiteY3" fmla="*/ 49207 h 66200"/>
                <a:gd name="connsiteX4" fmla="*/ 8055 w 345659"/>
                <a:gd name="connsiteY4" fmla="*/ 62282 h 66200"/>
                <a:gd name="connsiteX5" fmla="*/ 327559 w 345659"/>
                <a:gd name="connsiteY5" fmla="*/ 62282 h 66200"/>
                <a:gd name="connsiteX6" fmla="*/ 340640 w 345659"/>
                <a:gd name="connsiteY6" fmla="*/ 49207 h 66200"/>
                <a:gd name="connsiteX7" fmla="*/ 340640 w 345659"/>
                <a:gd name="connsiteY7" fmla="*/ 9155 h 66200"/>
                <a:gd name="connsiteX8" fmla="*/ 327559 w 345659"/>
                <a:gd name="connsiteY8" fmla="*/ -3919 h 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659" h="66200">
                  <a:moveTo>
                    <a:pt x="327559" y="-3919"/>
                  </a:moveTo>
                  <a:lnTo>
                    <a:pt x="8055" y="-3919"/>
                  </a:lnTo>
                  <a:cubicBezTo>
                    <a:pt x="828" y="-3919"/>
                    <a:pt x="-5019" y="1935"/>
                    <a:pt x="-5019" y="9155"/>
                  </a:cubicBezTo>
                  <a:lnTo>
                    <a:pt x="-5019" y="49207"/>
                  </a:lnTo>
                  <a:cubicBezTo>
                    <a:pt x="-5019" y="56428"/>
                    <a:pt x="828" y="62282"/>
                    <a:pt x="8055" y="62282"/>
                  </a:cubicBezTo>
                  <a:lnTo>
                    <a:pt x="327559" y="62282"/>
                  </a:lnTo>
                  <a:cubicBezTo>
                    <a:pt x="334779" y="62282"/>
                    <a:pt x="340640" y="56428"/>
                    <a:pt x="340640" y="49207"/>
                  </a:cubicBezTo>
                  <a:lnTo>
                    <a:pt x="340640" y="9155"/>
                  </a:lnTo>
                  <a:cubicBezTo>
                    <a:pt x="340640" y="1935"/>
                    <a:pt x="334779" y="-3919"/>
                    <a:pt x="327559" y="-391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3" name="자유형: 도형 102">
              <a:extLst>
                <a:ext uri="{FF2B5EF4-FFF2-40B4-BE49-F238E27FC236}">
                  <a16:creationId xmlns:a16="http://schemas.microsoft.com/office/drawing/2014/main" id="{A2065549-E8E7-D40F-70F8-6B0B1BAACC67}"/>
                </a:ext>
              </a:extLst>
            </p:cNvPr>
            <p:cNvSpPr/>
            <p:nvPr/>
          </p:nvSpPr>
          <p:spPr>
            <a:xfrm flipV="1">
              <a:off x="4433446" y="3043428"/>
              <a:ext cx="366368" cy="86910"/>
            </a:xfrm>
            <a:custGeom>
              <a:avLst/>
              <a:gdLst>
                <a:gd name="connsiteX0" fmla="*/ 337913 w 366368"/>
                <a:gd name="connsiteY0" fmla="*/ 6436 h 86910"/>
                <a:gd name="connsiteX1" fmla="*/ 337913 w 366368"/>
                <a:gd name="connsiteY1" fmla="*/ 16790 h 86910"/>
                <a:gd name="connsiteX2" fmla="*/ 18410 w 366368"/>
                <a:gd name="connsiteY2" fmla="*/ 16790 h 86910"/>
                <a:gd name="connsiteX3" fmla="*/ 15690 w 366368"/>
                <a:gd name="connsiteY3" fmla="*/ 19510 h 86910"/>
                <a:gd name="connsiteX4" fmla="*/ 15690 w 366368"/>
                <a:gd name="connsiteY4" fmla="*/ 59562 h 86910"/>
                <a:gd name="connsiteX5" fmla="*/ 18410 w 366368"/>
                <a:gd name="connsiteY5" fmla="*/ 62282 h 86910"/>
                <a:gd name="connsiteX6" fmla="*/ 337913 w 366368"/>
                <a:gd name="connsiteY6" fmla="*/ 62282 h 86910"/>
                <a:gd name="connsiteX7" fmla="*/ 340640 w 366368"/>
                <a:gd name="connsiteY7" fmla="*/ 59562 h 86910"/>
                <a:gd name="connsiteX8" fmla="*/ 340640 w 366368"/>
                <a:gd name="connsiteY8" fmla="*/ 19510 h 86910"/>
                <a:gd name="connsiteX9" fmla="*/ 337913 w 366368"/>
                <a:gd name="connsiteY9" fmla="*/ 16790 h 86910"/>
                <a:gd name="connsiteX10" fmla="*/ 337913 w 366368"/>
                <a:gd name="connsiteY10" fmla="*/ 6436 h 86910"/>
                <a:gd name="connsiteX11" fmla="*/ 337913 w 366368"/>
                <a:gd name="connsiteY11" fmla="*/ -3919 h 86910"/>
                <a:gd name="connsiteX12" fmla="*/ 361350 w 366368"/>
                <a:gd name="connsiteY12" fmla="*/ 19510 h 86910"/>
                <a:gd name="connsiteX13" fmla="*/ 361350 w 366368"/>
                <a:gd name="connsiteY13" fmla="*/ 59562 h 86910"/>
                <a:gd name="connsiteX14" fmla="*/ 337913 w 366368"/>
                <a:gd name="connsiteY14" fmla="*/ 82991 h 86910"/>
                <a:gd name="connsiteX15" fmla="*/ 18410 w 366368"/>
                <a:gd name="connsiteY15" fmla="*/ 82991 h 86910"/>
                <a:gd name="connsiteX16" fmla="*/ -5019 w 366368"/>
                <a:gd name="connsiteY16" fmla="*/ 59562 h 86910"/>
                <a:gd name="connsiteX17" fmla="*/ -5019 w 366368"/>
                <a:gd name="connsiteY17" fmla="*/ 19510 h 86910"/>
                <a:gd name="connsiteX18" fmla="*/ 18410 w 366368"/>
                <a:gd name="connsiteY18" fmla="*/ -3919 h 86910"/>
                <a:gd name="connsiteX19" fmla="*/ 337913 w 366368"/>
                <a:gd name="connsiteY19" fmla="*/ -3919 h 86910"/>
                <a:gd name="connsiteX20" fmla="*/ 337913 w 366368"/>
                <a:gd name="connsiteY20" fmla="*/ 6436 h 8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368" h="86910">
                  <a:moveTo>
                    <a:pt x="337913" y="6436"/>
                  </a:moveTo>
                  <a:lnTo>
                    <a:pt x="337913" y="16790"/>
                  </a:lnTo>
                  <a:lnTo>
                    <a:pt x="18410" y="16790"/>
                  </a:lnTo>
                  <a:cubicBezTo>
                    <a:pt x="16905" y="16790"/>
                    <a:pt x="15690" y="18005"/>
                    <a:pt x="15690" y="19510"/>
                  </a:cubicBezTo>
                  <a:lnTo>
                    <a:pt x="15690" y="59562"/>
                  </a:lnTo>
                  <a:cubicBezTo>
                    <a:pt x="15690" y="61060"/>
                    <a:pt x="16905" y="62282"/>
                    <a:pt x="18410" y="62282"/>
                  </a:cubicBezTo>
                  <a:lnTo>
                    <a:pt x="337913" y="62282"/>
                  </a:lnTo>
                  <a:cubicBezTo>
                    <a:pt x="339411" y="62282"/>
                    <a:pt x="340640" y="61053"/>
                    <a:pt x="340640" y="59562"/>
                  </a:cubicBezTo>
                  <a:lnTo>
                    <a:pt x="340640" y="19510"/>
                  </a:lnTo>
                  <a:cubicBezTo>
                    <a:pt x="340640" y="18012"/>
                    <a:pt x="339411" y="16790"/>
                    <a:pt x="337913" y="16790"/>
                  </a:cubicBezTo>
                  <a:lnTo>
                    <a:pt x="337913" y="6436"/>
                  </a:lnTo>
                  <a:lnTo>
                    <a:pt x="337913" y="-3919"/>
                  </a:lnTo>
                  <a:cubicBezTo>
                    <a:pt x="350857" y="-3912"/>
                    <a:pt x="361343" y="6560"/>
                    <a:pt x="361350" y="19510"/>
                  </a:cubicBezTo>
                  <a:lnTo>
                    <a:pt x="361350" y="59562"/>
                  </a:lnTo>
                  <a:cubicBezTo>
                    <a:pt x="361343" y="72512"/>
                    <a:pt x="350857" y="82984"/>
                    <a:pt x="337913" y="82991"/>
                  </a:cubicBezTo>
                  <a:lnTo>
                    <a:pt x="18410" y="82991"/>
                  </a:lnTo>
                  <a:cubicBezTo>
                    <a:pt x="5467" y="82991"/>
                    <a:pt x="-5019" y="72505"/>
                    <a:pt x="-5019" y="59562"/>
                  </a:cubicBezTo>
                  <a:lnTo>
                    <a:pt x="-5019" y="19510"/>
                  </a:lnTo>
                  <a:cubicBezTo>
                    <a:pt x="-5019" y="6567"/>
                    <a:pt x="5467" y="-3919"/>
                    <a:pt x="18410" y="-3919"/>
                  </a:cubicBezTo>
                  <a:lnTo>
                    <a:pt x="337913" y="-3919"/>
                  </a:lnTo>
                  <a:lnTo>
                    <a:pt x="337913" y="643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4" name="자유형: 도형 103">
              <a:extLst>
                <a:ext uri="{FF2B5EF4-FFF2-40B4-BE49-F238E27FC236}">
                  <a16:creationId xmlns:a16="http://schemas.microsoft.com/office/drawing/2014/main" id="{3762FBA5-2423-E041-C73F-3AC40C001E19}"/>
                </a:ext>
              </a:extLst>
            </p:cNvPr>
            <p:cNvSpPr/>
            <p:nvPr/>
          </p:nvSpPr>
          <p:spPr>
            <a:xfrm flipV="1">
              <a:off x="4443801" y="3165005"/>
              <a:ext cx="227395" cy="66214"/>
            </a:xfrm>
            <a:custGeom>
              <a:avLst/>
              <a:gdLst>
                <a:gd name="connsiteX0" fmla="*/ 209376 w 227395"/>
                <a:gd name="connsiteY0" fmla="*/ -3737 h 66214"/>
                <a:gd name="connsiteX1" fmla="*/ 8130 w 227395"/>
                <a:gd name="connsiteY1" fmla="*/ -3737 h 66214"/>
                <a:gd name="connsiteX2" fmla="*/ -4945 w 227395"/>
                <a:gd name="connsiteY2" fmla="*/ 9345 h 66214"/>
                <a:gd name="connsiteX3" fmla="*/ -4945 w 227395"/>
                <a:gd name="connsiteY3" fmla="*/ 49397 h 66214"/>
                <a:gd name="connsiteX4" fmla="*/ 8130 w 227395"/>
                <a:gd name="connsiteY4" fmla="*/ 62478 h 66214"/>
                <a:gd name="connsiteX5" fmla="*/ 209376 w 227395"/>
                <a:gd name="connsiteY5" fmla="*/ 62478 h 66214"/>
                <a:gd name="connsiteX6" fmla="*/ 222450 w 227395"/>
                <a:gd name="connsiteY6" fmla="*/ 49397 h 66214"/>
                <a:gd name="connsiteX7" fmla="*/ 222450 w 227395"/>
                <a:gd name="connsiteY7" fmla="*/ 9345 h 66214"/>
                <a:gd name="connsiteX8" fmla="*/ 209376 w 227395"/>
                <a:gd name="connsiteY8" fmla="*/ -3737 h 6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5" h="66214">
                  <a:moveTo>
                    <a:pt x="209376" y="-3737"/>
                  </a:moveTo>
                  <a:lnTo>
                    <a:pt x="8130" y="-3737"/>
                  </a:lnTo>
                  <a:cubicBezTo>
                    <a:pt x="902" y="-3737"/>
                    <a:pt x="-4945" y="2117"/>
                    <a:pt x="-4945" y="9345"/>
                  </a:cubicBezTo>
                  <a:lnTo>
                    <a:pt x="-4945" y="49397"/>
                  </a:lnTo>
                  <a:cubicBezTo>
                    <a:pt x="-4945" y="56617"/>
                    <a:pt x="902" y="62478"/>
                    <a:pt x="8130" y="62478"/>
                  </a:cubicBezTo>
                  <a:lnTo>
                    <a:pt x="209376" y="62478"/>
                  </a:lnTo>
                  <a:cubicBezTo>
                    <a:pt x="216590" y="62478"/>
                    <a:pt x="222450" y="56617"/>
                    <a:pt x="222450" y="49397"/>
                  </a:cubicBezTo>
                  <a:lnTo>
                    <a:pt x="222450" y="9345"/>
                  </a:lnTo>
                  <a:cubicBezTo>
                    <a:pt x="222450" y="2117"/>
                    <a:pt x="216590" y="-3737"/>
                    <a:pt x="209376" y="-373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5" name="자유형: 도형 104">
              <a:extLst>
                <a:ext uri="{FF2B5EF4-FFF2-40B4-BE49-F238E27FC236}">
                  <a16:creationId xmlns:a16="http://schemas.microsoft.com/office/drawing/2014/main" id="{2A9B5689-CFA2-3C41-95F8-C6EA66966738}"/>
                </a:ext>
              </a:extLst>
            </p:cNvPr>
            <p:cNvSpPr/>
            <p:nvPr/>
          </p:nvSpPr>
          <p:spPr>
            <a:xfrm flipV="1">
              <a:off x="4433446" y="3154651"/>
              <a:ext cx="248104" cy="86923"/>
            </a:xfrm>
            <a:custGeom>
              <a:avLst/>
              <a:gdLst>
                <a:gd name="connsiteX0" fmla="*/ 219730 w 248104"/>
                <a:gd name="connsiteY0" fmla="*/ 6618 h 86923"/>
                <a:gd name="connsiteX1" fmla="*/ 219730 w 248104"/>
                <a:gd name="connsiteY1" fmla="*/ 16973 h 86923"/>
                <a:gd name="connsiteX2" fmla="*/ 18484 w 248104"/>
                <a:gd name="connsiteY2" fmla="*/ 16973 h 86923"/>
                <a:gd name="connsiteX3" fmla="*/ 15764 w 248104"/>
                <a:gd name="connsiteY3" fmla="*/ 19699 h 86923"/>
                <a:gd name="connsiteX4" fmla="*/ 15764 w 248104"/>
                <a:gd name="connsiteY4" fmla="*/ 59751 h 86923"/>
                <a:gd name="connsiteX5" fmla="*/ 18484 w 248104"/>
                <a:gd name="connsiteY5" fmla="*/ 62478 h 86923"/>
                <a:gd name="connsiteX6" fmla="*/ 219730 w 248104"/>
                <a:gd name="connsiteY6" fmla="*/ 62478 h 86923"/>
                <a:gd name="connsiteX7" fmla="*/ 222450 w 248104"/>
                <a:gd name="connsiteY7" fmla="*/ 59751 h 86923"/>
                <a:gd name="connsiteX8" fmla="*/ 222450 w 248104"/>
                <a:gd name="connsiteY8" fmla="*/ 19699 h 86923"/>
                <a:gd name="connsiteX9" fmla="*/ 219730 w 248104"/>
                <a:gd name="connsiteY9" fmla="*/ 16973 h 86923"/>
                <a:gd name="connsiteX10" fmla="*/ 219730 w 248104"/>
                <a:gd name="connsiteY10" fmla="*/ 6618 h 86923"/>
                <a:gd name="connsiteX11" fmla="*/ 219730 w 248104"/>
                <a:gd name="connsiteY11" fmla="*/ -3737 h 86923"/>
                <a:gd name="connsiteX12" fmla="*/ 243160 w 248104"/>
                <a:gd name="connsiteY12" fmla="*/ 19699 h 86923"/>
                <a:gd name="connsiteX13" fmla="*/ 243160 w 248104"/>
                <a:gd name="connsiteY13" fmla="*/ 59751 h 86923"/>
                <a:gd name="connsiteX14" fmla="*/ 219730 w 248104"/>
                <a:gd name="connsiteY14" fmla="*/ 83187 h 86923"/>
                <a:gd name="connsiteX15" fmla="*/ 18484 w 248104"/>
                <a:gd name="connsiteY15" fmla="*/ 83187 h 86923"/>
                <a:gd name="connsiteX16" fmla="*/ -4945 w 248104"/>
                <a:gd name="connsiteY16" fmla="*/ 59751 h 86923"/>
                <a:gd name="connsiteX17" fmla="*/ -4945 w 248104"/>
                <a:gd name="connsiteY17" fmla="*/ 19699 h 86923"/>
                <a:gd name="connsiteX18" fmla="*/ 18484 w 248104"/>
                <a:gd name="connsiteY18" fmla="*/ -3737 h 86923"/>
                <a:gd name="connsiteX19" fmla="*/ 219730 w 248104"/>
                <a:gd name="connsiteY19" fmla="*/ -3737 h 86923"/>
                <a:gd name="connsiteX20" fmla="*/ 219730 w 248104"/>
                <a:gd name="connsiteY20" fmla="*/ 6618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8104" h="86923">
                  <a:moveTo>
                    <a:pt x="219730" y="6618"/>
                  </a:moveTo>
                  <a:lnTo>
                    <a:pt x="219730" y="16973"/>
                  </a:lnTo>
                  <a:lnTo>
                    <a:pt x="18484" y="16973"/>
                  </a:lnTo>
                  <a:cubicBezTo>
                    <a:pt x="16979" y="16980"/>
                    <a:pt x="15764" y="18194"/>
                    <a:pt x="15764" y="19699"/>
                  </a:cubicBezTo>
                  <a:lnTo>
                    <a:pt x="15764" y="59751"/>
                  </a:lnTo>
                  <a:cubicBezTo>
                    <a:pt x="15764" y="61256"/>
                    <a:pt x="16979" y="62471"/>
                    <a:pt x="18484" y="62478"/>
                  </a:cubicBezTo>
                  <a:lnTo>
                    <a:pt x="219730" y="62478"/>
                  </a:lnTo>
                  <a:cubicBezTo>
                    <a:pt x="221222" y="62471"/>
                    <a:pt x="222450" y="61249"/>
                    <a:pt x="222450" y="59751"/>
                  </a:cubicBezTo>
                  <a:lnTo>
                    <a:pt x="222450" y="19699"/>
                  </a:lnTo>
                  <a:cubicBezTo>
                    <a:pt x="222450" y="18201"/>
                    <a:pt x="221222" y="16980"/>
                    <a:pt x="219730" y="16973"/>
                  </a:cubicBezTo>
                  <a:lnTo>
                    <a:pt x="219730" y="6618"/>
                  </a:lnTo>
                  <a:lnTo>
                    <a:pt x="219730" y="-3737"/>
                  </a:lnTo>
                  <a:cubicBezTo>
                    <a:pt x="232674" y="-3730"/>
                    <a:pt x="243153" y="6749"/>
                    <a:pt x="243160" y="19699"/>
                  </a:cubicBezTo>
                  <a:lnTo>
                    <a:pt x="243160" y="59751"/>
                  </a:lnTo>
                  <a:cubicBezTo>
                    <a:pt x="243153" y="72702"/>
                    <a:pt x="232674" y="83174"/>
                    <a:pt x="219730" y="83187"/>
                  </a:cubicBezTo>
                  <a:lnTo>
                    <a:pt x="18484" y="83187"/>
                  </a:lnTo>
                  <a:cubicBezTo>
                    <a:pt x="5541" y="83180"/>
                    <a:pt x="-4945" y="72695"/>
                    <a:pt x="-4945" y="59751"/>
                  </a:cubicBezTo>
                  <a:lnTo>
                    <a:pt x="-4945" y="19699"/>
                  </a:lnTo>
                  <a:cubicBezTo>
                    <a:pt x="-4945" y="6756"/>
                    <a:pt x="5541" y="-3730"/>
                    <a:pt x="18484" y="-3737"/>
                  </a:cubicBezTo>
                  <a:lnTo>
                    <a:pt x="219730" y="-3737"/>
                  </a:lnTo>
                  <a:lnTo>
                    <a:pt x="219730" y="661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6" name="자유형: 도형 105">
              <a:extLst>
                <a:ext uri="{FF2B5EF4-FFF2-40B4-BE49-F238E27FC236}">
                  <a16:creationId xmlns:a16="http://schemas.microsoft.com/office/drawing/2014/main" id="{DB08DF08-C138-A5B0-85EE-9F413DBD3A6E}"/>
                </a:ext>
              </a:extLst>
            </p:cNvPr>
            <p:cNvSpPr/>
            <p:nvPr/>
          </p:nvSpPr>
          <p:spPr>
            <a:xfrm flipV="1">
              <a:off x="5000952" y="3271718"/>
              <a:ext cx="292085" cy="166076"/>
            </a:xfrm>
            <a:custGeom>
              <a:avLst/>
              <a:gdLst>
                <a:gd name="connsiteX0" fmla="*/ 131555 w 292085"/>
                <a:gd name="connsiteY0" fmla="*/ -3479 h 166076"/>
                <a:gd name="connsiteX1" fmla="*/ 80382 w 292085"/>
                <a:gd name="connsiteY1" fmla="*/ 5212 h 166076"/>
                <a:gd name="connsiteX2" fmla="*/ 34325 w 292085"/>
                <a:gd name="connsiteY2" fmla="*/ 28040 h 166076"/>
                <a:gd name="connsiteX3" fmla="*/ 6975 w 292085"/>
                <a:gd name="connsiteY3" fmla="*/ 42799 h 166076"/>
                <a:gd name="connsiteX4" fmla="*/ -3622 w 292085"/>
                <a:gd name="connsiteY4" fmla="*/ 71923 h 166076"/>
                <a:gd name="connsiteX5" fmla="*/ 25503 w 292085"/>
                <a:gd name="connsiteY5" fmla="*/ 82513 h 166076"/>
                <a:gd name="connsiteX6" fmla="*/ 56194 w 292085"/>
                <a:gd name="connsiteY6" fmla="*/ 66035 h 166076"/>
                <a:gd name="connsiteX7" fmla="*/ 95107 w 292085"/>
                <a:gd name="connsiteY7" fmla="*/ 46499 h 166076"/>
                <a:gd name="connsiteX8" fmla="*/ 192585 w 292085"/>
                <a:gd name="connsiteY8" fmla="*/ 57924 h 166076"/>
                <a:gd name="connsiteX9" fmla="*/ 242633 w 292085"/>
                <a:gd name="connsiteY9" fmla="*/ 142335 h 166076"/>
                <a:gd name="connsiteX10" fmla="*/ 266145 w 292085"/>
                <a:gd name="connsiteY10" fmla="*/ 162533 h 166076"/>
                <a:gd name="connsiteX11" fmla="*/ 286337 w 292085"/>
                <a:gd name="connsiteY11" fmla="*/ 139021 h 166076"/>
                <a:gd name="connsiteX12" fmla="*/ 216463 w 292085"/>
                <a:gd name="connsiteY12" fmla="*/ 21172 h 166076"/>
                <a:gd name="connsiteX13" fmla="*/ 131555 w 292085"/>
                <a:gd name="connsiteY13" fmla="*/ -3479 h 16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2085" h="166076">
                  <a:moveTo>
                    <a:pt x="131555" y="-3479"/>
                  </a:moveTo>
                  <a:cubicBezTo>
                    <a:pt x="114125" y="-3479"/>
                    <a:pt x="96736" y="-622"/>
                    <a:pt x="80382" y="5212"/>
                  </a:cubicBezTo>
                  <a:cubicBezTo>
                    <a:pt x="63587" y="11203"/>
                    <a:pt x="48711" y="19763"/>
                    <a:pt x="34325" y="28040"/>
                  </a:cubicBezTo>
                  <a:cubicBezTo>
                    <a:pt x="24929" y="33452"/>
                    <a:pt x="16059" y="38554"/>
                    <a:pt x="6975" y="42799"/>
                  </a:cubicBezTo>
                  <a:cubicBezTo>
                    <a:pt x="-4001" y="47914"/>
                    <a:pt x="-8744" y="60954"/>
                    <a:pt x="-3622" y="71923"/>
                  </a:cubicBezTo>
                  <a:cubicBezTo>
                    <a:pt x="1494" y="82892"/>
                    <a:pt x="14540" y="87628"/>
                    <a:pt x="25503" y="82513"/>
                  </a:cubicBezTo>
                  <a:cubicBezTo>
                    <a:pt x="36299" y="77473"/>
                    <a:pt x="46412" y="71661"/>
                    <a:pt x="56194" y="66035"/>
                  </a:cubicBezTo>
                  <a:cubicBezTo>
                    <a:pt x="69475" y="58386"/>
                    <a:pt x="82032" y="51159"/>
                    <a:pt x="95107" y="46499"/>
                  </a:cubicBezTo>
                  <a:cubicBezTo>
                    <a:pt x="126930" y="35150"/>
                    <a:pt x="164269" y="39527"/>
                    <a:pt x="192585" y="57924"/>
                  </a:cubicBezTo>
                  <a:cubicBezTo>
                    <a:pt x="220902" y="76320"/>
                    <a:pt x="240079" y="108669"/>
                    <a:pt x="242633" y="142335"/>
                  </a:cubicBezTo>
                  <a:cubicBezTo>
                    <a:pt x="243544" y="154409"/>
                    <a:pt x="254175" y="163451"/>
                    <a:pt x="266145" y="162533"/>
                  </a:cubicBezTo>
                  <a:cubicBezTo>
                    <a:pt x="278212" y="161615"/>
                    <a:pt x="287255" y="151095"/>
                    <a:pt x="286337" y="139021"/>
                  </a:cubicBezTo>
                  <a:cubicBezTo>
                    <a:pt x="282774" y="92011"/>
                    <a:pt x="255997" y="46858"/>
                    <a:pt x="216463" y="21172"/>
                  </a:cubicBezTo>
                  <a:cubicBezTo>
                    <a:pt x="191488" y="4942"/>
                    <a:pt x="161466" y="-3479"/>
                    <a:pt x="131555" y="-347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7" name="자유형: 도형 106">
              <a:extLst>
                <a:ext uri="{FF2B5EF4-FFF2-40B4-BE49-F238E27FC236}">
                  <a16:creationId xmlns:a16="http://schemas.microsoft.com/office/drawing/2014/main" id="{3347246B-6FBA-1C84-528A-59265CBD5587}"/>
                </a:ext>
              </a:extLst>
            </p:cNvPr>
            <p:cNvSpPr/>
            <p:nvPr/>
          </p:nvSpPr>
          <p:spPr>
            <a:xfrm flipV="1">
              <a:off x="4990596" y="3261366"/>
              <a:ext cx="312793" cy="186784"/>
            </a:xfrm>
            <a:custGeom>
              <a:avLst/>
              <a:gdLst>
                <a:gd name="connsiteX0" fmla="*/ 141910 w 312793"/>
                <a:gd name="connsiteY0" fmla="*/ 6875 h 186784"/>
                <a:gd name="connsiteX1" fmla="*/ 141910 w 312793"/>
                <a:gd name="connsiteY1" fmla="*/ 17230 h 186784"/>
                <a:gd name="connsiteX2" fmla="*/ 94217 w 312793"/>
                <a:gd name="connsiteY2" fmla="*/ 25320 h 186784"/>
                <a:gd name="connsiteX3" fmla="*/ 49844 w 312793"/>
                <a:gd name="connsiteY3" fmla="*/ 47369 h 186784"/>
                <a:gd name="connsiteX4" fmla="*/ 21706 w 312793"/>
                <a:gd name="connsiteY4" fmla="*/ 62535 h 186784"/>
                <a:gd name="connsiteX5" fmla="*/ 15024 w 312793"/>
                <a:gd name="connsiteY5" fmla="*/ 73028 h 186784"/>
                <a:gd name="connsiteX6" fmla="*/ 16115 w 312793"/>
                <a:gd name="connsiteY6" fmla="*/ 77894 h 186784"/>
                <a:gd name="connsiteX7" fmla="*/ 26608 w 312793"/>
                <a:gd name="connsiteY7" fmla="*/ 84577 h 186784"/>
                <a:gd name="connsiteX8" fmla="*/ 31481 w 312793"/>
                <a:gd name="connsiteY8" fmla="*/ 83486 h 186784"/>
                <a:gd name="connsiteX9" fmla="*/ 61385 w 312793"/>
                <a:gd name="connsiteY9" fmla="*/ 67409 h 186784"/>
                <a:gd name="connsiteX10" fmla="*/ 101983 w 312793"/>
                <a:gd name="connsiteY10" fmla="*/ 47100 h 186784"/>
                <a:gd name="connsiteX11" fmla="*/ 142124 w 312793"/>
                <a:gd name="connsiteY11" fmla="*/ 40272 h 186784"/>
                <a:gd name="connsiteX12" fmla="*/ 208580 w 312793"/>
                <a:gd name="connsiteY12" fmla="*/ 59594 h 186784"/>
                <a:gd name="connsiteX13" fmla="*/ 263315 w 312793"/>
                <a:gd name="connsiteY13" fmla="*/ 151910 h 186784"/>
                <a:gd name="connsiteX14" fmla="*/ 263357 w 312793"/>
                <a:gd name="connsiteY14" fmla="*/ 152455 h 186784"/>
                <a:gd name="connsiteX15" fmla="*/ 263315 w 312793"/>
                <a:gd name="connsiteY15" fmla="*/ 151916 h 186784"/>
                <a:gd name="connsiteX16" fmla="*/ 267015 w 312793"/>
                <a:gd name="connsiteY16" fmla="*/ 159517 h 186784"/>
                <a:gd name="connsiteX17" fmla="*/ 274823 w 312793"/>
                <a:gd name="connsiteY17" fmla="*/ 162596 h 186784"/>
                <a:gd name="connsiteX18" fmla="*/ 275699 w 312793"/>
                <a:gd name="connsiteY18" fmla="*/ 162561 h 186784"/>
                <a:gd name="connsiteX19" fmla="*/ 286406 w 312793"/>
                <a:gd name="connsiteY19" fmla="*/ 151060 h 186784"/>
                <a:gd name="connsiteX20" fmla="*/ 286365 w 312793"/>
                <a:gd name="connsiteY20" fmla="*/ 150135 h 186784"/>
                <a:gd name="connsiteX21" fmla="*/ 286372 w 312793"/>
                <a:gd name="connsiteY21" fmla="*/ 150156 h 186784"/>
                <a:gd name="connsiteX22" fmla="*/ 221179 w 312793"/>
                <a:gd name="connsiteY22" fmla="*/ 40203 h 186784"/>
                <a:gd name="connsiteX23" fmla="*/ 141910 w 312793"/>
                <a:gd name="connsiteY23" fmla="*/ 17230 h 186784"/>
                <a:gd name="connsiteX24" fmla="*/ 141910 w 312793"/>
                <a:gd name="connsiteY24" fmla="*/ 6875 h 186784"/>
                <a:gd name="connsiteX25" fmla="*/ 141910 w 312793"/>
                <a:gd name="connsiteY25" fmla="*/ -3479 h 186784"/>
                <a:gd name="connsiteX26" fmla="*/ 232459 w 312793"/>
                <a:gd name="connsiteY26" fmla="*/ 22842 h 186784"/>
                <a:gd name="connsiteX27" fmla="*/ 307019 w 312793"/>
                <a:gd name="connsiteY27" fmla="*/ 148596 h 186784"/>
                <a:gd name="connsiteX28" fmla="*/ 307019 w 312793"/>
                <a:gd name="connsiteY28" fmla="*/ 148617 h 186784"/>
                <a:gd name="connsiteX29" fmla="*/ 307108 w 312793"/>
                <a:gd name="connsiteY29" fmla="*/ 151060 h 186784"/>
                <a:gd name="connsiteX30" fmla="*/ 277280 w 312793"/>
                <a:gd name="connsiteY30" fmla="*/ 183208 h 186784"/>
                <a:gd name="connsiteX31" fmla="*/ 274823 w 312793"/>
                <a:gd name="connsiteY31" fmla="*/ 183305 h 186784"/>
                <a:gd name="connsiteX32" fmla="*/ 252995 w 312793"/>
                <a:gd name="connsiteY32" fmla="*/ 174759 h 186784"/>
                <a:gd name="connsiteX33" fmla="*/ 242668 w 312793"/>
                <a:gd name="connsiteY33" fmla="*/ 153470 h 186784"/>
                <a:gd name="connsiteX34" fmla="*/ 242668 w 312793"/>
                <a:gd name="connsiteY34" fmla="*/ 153477 h 186784"/>
                <a:gd name="connsiteX35" fmla="*/ 197301 w 312793"/>
                <a:gd name="connsiteY35" fmla="*/ 76962 h 186784"/>
                <a:gd name="connsiteX36" fmla="*/ 142124 w 312793"/>
                <a:gd name="connsiteY36" fmla="*/ 60982 h 186784"/>
                <a:gd name="connsiteX37" fmla="*/ 108941 w 312793"/>
                <a:gd name="connsiteY37" fmla="*/ 66608 h 186784"/>
                <a:gd name="connsiteX38" fmla="*/ 71712 w 312793"/>
                <a:gd name="connsiteY38" fmla="*/ 85364 h 186784"/>
                <a:gd name="connsiteX39" fmla="*/ 40241 w 312793"/>
                <a:gd name="connsiteY39" fmla="*/ 102255 h 186784"/>
                <a:gd name="connsiteX40" fmla="*/ 26608 w 312793"/>
                <a:gd name="connsiteY40" fmla="*/ 105286 h 186784"/>
                <a:gd name="connsiteX41" fmla="*/ -2655 w 312793"/>
                <a:gd name="connsiteY41" fmla="*/ 86654 h 186784"/>
                <a:gd name="connsiteX42" fmla="*/ -5685 w 312793"/>
                <a:gd name="connsiteY42" fmla="*/ 73028 h 186784"/>
                <a:gd name="connsiteX43" fmla="*/ 12953 w 312793"/>
                <a:gd name="connsiteY43" fmla="*/ 43765 h 186784"/>
                <a:gd name="connsiteX44" fmla="*/ 39510 w 312793"/>
                <a:gd name="connsiteY44" fmla="*/ 29421 h 186784"/>
                <a:gd name="connsiteX45" fmla="*/ 87258 w 312793"/>
                <a:gd name="connsiteY45" fmla="*/ 5812 h 186784"/>
                <a:gd name="connsiteX46" fmla="*/ 141910 w 312793"/>
                <a:gd name="connsiteY46" fmla="*/ -3479 h 186784"/>
                <a:gd name="connsiteX47" fmla="*/ 141910 w 312793"/>
                <a:gd name="connsiteY47" fmla="*/ 6875 h 18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2793" h="186784">
                  <a:moveTo>
                    <a:pt x="141910" y="6875"/>
                  </a:moveTo>
                  <a:lnTo>
                    <a:pt x="141910" y="17230"/>
                  </a:lnTo>
                  <a:cubicBezTo>
                    <a:pt x="125612" y="17230"/>
                    <a:pt x="109383" y="19908"/>
                    <a:pt x="94217" y="25320"/>
                  </a:cubicBezTo>
                  <a:cubicBezTo>
                    <a:pt x="78540" y="30898"/>
                    <a:pt x="64230" y="39085"/>
                    <a:pt x="49844" y="47369"/>
                  </a:cubicBezTo>
                  <a:cubicBezTo>
                    <a:pt x="40448" y="52774"/>
                    <a:pt x="31343" y="58034"/>
                    <a:pt x="21706" y="62535"/>
                  </a:cubicBezTo>
                  <a:cubicBezTo>
                    <a:pt x="17482" y="64496"/>
                    <a:pt x="15038" y="68665"/>
                    <a:pt x="15024" y="73028"/>
                  </a:cubicBezTo>
                  <a:cubicBezTo>
                    <a:pt x="15024" y="74657"/>
                    <a:pt x="15362" y="76286"/>
                    <a:pt x="16115" y="77894"/>
                  </a:cubicBezTo>
                  <a:cubicBezTo>
                    <a:pt x="18068" y="82112"/>
                    <a:pt x="22245" y="84563"/>
                    <a:pt x="26608" y="84577"/>
                  </a:cubicBezTo>
                  <a:cubicBezTo>
                    <a:pt x="28244" y="84570"/>
                    <a:pt x="29873" y="84231"/>
                    <a:pt x="31481" y="83486"/>
                  </a:cubicBezTo>
                  <a:cubicBezTo>
                    <a:pt x="41753" y="78695"/>
                    <a:pt x="51604" y="73042"/>
                    <a:pt x="61385" y="67409"/>
                  </a:cubicBezTo>
                  <a:cubicBezTo>
                    <a:pt x="74667" y="59781"/>
                    <a:pt x="87693" y="52215"/>
                    <a:pt x="101983" y="47100"/>
                  </a:cubicBezTo>
                  <a:cubicBezTo>
                    <a:pt x="114885" y="42502"/>
                    <a:pt x="128511" y="40272"/>
                    <a:pt x="142124" y="40272"/>
                  </a:cubicBezTo>
                  <a:cubicBezTo>
                    <a:pt x="165485" y="40286"/>
                    <a:pt x="188872" y="46810"/>
                    <a:pt x="208580" y="59594"/>
                  </a:cubicBezTo>
                  <a:cubicBezTo>
                    <a:pt x="239714" y="79910"/>
                    <a:pt x="260430" y="114854"/>
                    <a:pt x="263315" y="151910"/>
                  </a:cubicBezTo>
                  <a:lnTo>
                    <a:pt x="263357" y="152455"/>
                  </a:lnTo>
                  <a:lnTo>
                    <a:pt x="263315" y="151916"/>
                  </a:lnTo>
                  <a:cubicBezTo>
                    <a:pt x="263550" y="154954"/>
                    <a:pt x="264910" y="157563"/>
                    <a:pt x="267015" y="159517"/>
                  </a:cubicBezTo>
                  <a:cubicBezTo>
                    <a:pt x="269135" y="161457"/>
                    <a:pt x="271896" y="162596"/>
                    <a:pt x="274823" y="162596"/>
                  </a:cubicBezTo>
                  <a:lnTo>
                    <a:pt x="275699" y="162561"/>
                  </a:lnTo>
                  <a:cubicBezTo>
                    <a:pt x="281781" y="162119"/>
                    <a:pt x="286406" y="157011"/>
                    <a:pt x="286406" y="151060"/>
                  </a:cubicBezTo>
                  <a:lnTo>
                    <a:pt x="286365" y="150135"/>
                  </a:lnTo>
                  <a:lnTo>
                    <a:pt x="286372" y="150156"/>
                  </a:lnTo>
                  <a:cubicBezTo>
                    <a:pt x="283134" y="106535"/>
                    <a:pt x="257896" y="63985"/>
                    <a:pt x="221179" y="40203"/>
                  </a:cubicBezTo>
                  <a:cubicBezTo>
                    <a:pt x="198026" y="25148"/>
                    <a:pt x="169882" y="17223"/>
                    <a:pt x="141910" y="17230"/>
                  </a:cubicBezTo>
                  <a:lnTo>
                    <a:pt x="141910" y="6875"/>
                  </a:lnTo>
                  <a:lnTo>
                    <a:pt x="141910" y="-3479"/>
                  </a:lnTo>
                  <a:cubicBezTo>
                    <a:pt x="173754" y="-3466"/>
                    <a:pt x="205668" y="5446"/>
                    <a:pt x="232459" y="22842"/>
                  </a:cubicBezTo>
                  <a:cubicBezTo>
                    <a:pt x="274802" y="50448"/>
                    <a:pt x="303125" y="98196"/>
                    <a:pt x="307019" y="148596"/>
                  </a:cubicBezTo>
                  <a:lnTo>
                    <a:pt x="307019" y="148617"/>
                  </a:lnTo>
                  <a:cubicBezTo>
                    <a:pt x="307081" y="149418"/>
                    <a:pt x="307108" y="150239"/>
                    <a:pt x="307108" y="151060"/>
                  </a:cubicBezTo>
                  <a:cubicBezTo>
                    <a:pt x="307108" y="167807"/>
                    <a:pt x="294220" y="181910"/>
                    <a:pt x="277280" y="183208"/>
                  </a:cubicBezTo>
                  <a:cubicBezTo>
                    <a:pt x="276466" y="183277"/>
                    <a:pt x="275637" y="183305"/>
                    <a:pt x="274823" y="183305"/>
                  </a:cubicBezTo>
                  <a:cubicBezTo>
                    <a:pt x="266491" y="183305"/>
                    <a:pt x="258766" y="180067"/>
                    <a:pt x="252995" y="174759"/>
                  </a:cubicBezTo>
                  <a:cubicBezTo>
                    <a:pt x="247224" y="169464"/>
                    <a:pt x="243296" y="161940"/>
                    <a:pt x="242668" y="153470"/>
                  </a:cubicBezTo>
                  <a:lnTo>
                    <a:pt x="242668" y="153477"/>
                  </a:lnTo>
                  <a:cubicBezTo>
                    <a:pt x="240438" y="123193"/>
                    <a:pt x="222801" y="93447"/>
                    <a:pt x="197301" y="76962"/>
                  </a:cubicBezTo>
                  <a:cubicBezTo>
                    <a:pt x="181223" y="66504"/>
                    <a:pt x="161619" y="60975"/>
                    <a:pt x="142124" y="60982"/>
                  </a:cubicBezTo>
                  <a:cubicBezTo>
                    <a:pt x="130769" y="60982"/>
                    <a:pt x="119468" y="62846"/>
                    <a:pt x="108941" y="66608"/>
                  </a:cubicBezTo>
                  <a:cubicBezTo>
                    <a:pt x="97081" y="70819"/>
                    <a:pt x="84994" y="77701"/>
                    <a:pt x="71712" y="85364"/>
                  </a:cubicBezTo>
                  <a:cubicBezTo>
                    <a:pt x="61924" y="90990"/>
                    <a:pt x="51556" y="96968"/>
                    <a:pt x="40241" y="102255"/>
                  </a:cubicBezTo>
                  <a:cubicBezTo>
                    <a:pt x="35851" y="104299"/>
                    <a:pt x="31184" y="105286"/>
                    <a:pt x="26608" y="105286"/>
                  </a:cubicBezTo>
                  <a:cubicBezTo>
                    <a:pt x="14472" y="105300"/>
                    <a:pt x="2833" y="98383"/>
                    <a:pt x="-2655" y="86654"/>
                  </a:cubicBezTo>
                  <a:cubicBezTo>
                    <a:pt x="-4705" y="82271"/>
                    <a:pt x="-5685" y="77598"/>
                    <a:pt x="-5685" y="73028"/>
                  </a:cubicBezTo>
                  <a:cubicBezTo>
                    <a:pt x="-5699" y="60885"/>
                    <a:pt x="1218" y="49247"/>
                    <a:pt x="12953" y="43765"/>
                  </a:cubicBezTo>
                  <a:cubicBezTo>
                    <a:pt x="21492" y="39782"/>
                    <a:pt x="30121" y="34833"/>
                    <a:pt x="39510" y="29421"/>
                  </a:cubicBezTo>
                  <a:cubicBezTo>
                    <a:pt x="53903" y="21158"/>
                    <a:pt x="69338" y="12211"/>
                    <a:pt x="87258" y="5812"/>
                  </a:cubicBezTo>
                  <a:cubicBezTo>
                    <a:pt x="104792" y="-442"/>
                    <a:pt x="123355" y="-3472"/>
                    <a:pt x="141910" y="-3479"/>
                  </a:cubicBezTo>
                  <a:lnTo>
                    <a:pt x="141910" y="6875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8" name="자유형: 도형 107">
              <a:extLst>
                <a:ext uri="{FF2B5EF4-FFF2-40B4-BE49-F238E27FC236}">
                  <a16:creationId xmlns:a16="http://schemas.microsoft.com/office/drawing/2014/main" id="{AC4F9A09-15BD-700C-D31D-1CE7BFFAE77E}"/>
                </a:ext>
              </a:extLst>
            </p:cNvPr>
            <p:cNvSpPr/>
            <p:nvPr/>
          </p:nvSpPr>
          <p:spPr>
            <a:xfrm flipV="1">
              <a:off x="4414566" y="3307814"/>
              <a:ext cx="630230" cy="225762"/>
            </a:xfrm>
            <a:custGeom>
              <a:avLst/>
              <a:gdLst>
                <a:gd name="connsiteX0" fmla="*/ 16778 w 630230"/>
                <a:gd name="connsiteY0" fmla="*/ -3371 h 225762"/>
                <a:gd name="connsiteX1" fmla="*/ 11172 w 630230"/>
                <a:gd name="connsiteY1" fmla="*/ -2639 h 225762"/>
                <a:gd name="connsiteX2" fmla="*/ -4429 w 630230"/>
                <a:gd name="connsiteY2" fmla="*/ 24145 h 225762"/>
                <a:gd name="connsiteX3" fmla="*/ 40421 w 630230"/>
                <a:gd name="connsiteY3" fmla="*/ 143313 h 225762"/>
                <a:gd name="connsiteX4" fmla="*/ 151961 w 630230"/>
                <a:gd name="connsiteY4" fmla="*/ 221477 h 225762"/>
                <a:gd name="connsiteX5" fmla="*/ 269998 w 630230"/>
                <a:gd name="connsiteY5" fmla="*/ 186865 h 225762"/>
                <a:gd name="connsiteX6" fmla="*/ 307923 w 630230"/>
                <a:gd name="connsiteY6" fmla="*/ 159749 h 225762"/>
                <a:gd name="connsiteX7" fmla="*/ 359199 w 630230"/>
                <a:gd name="connsiteY7" fmla="*/ 124744 h 225762"/>
                <a:gd name="connsiteX8" fmla="*/ 452909 w 630230"/>
                <a:gd name="connsiteY8" fmla="*/ 118386 h 225762"/>
                <a:gd name="connsiteX9" fmla="*/ 474758 w 630230"/>
                <a:gd name="connsiteY9" fmla="*/ 142857 h 225762"/>
                <a:gd name="connsiteX10" fmla="*/ 515272 w 630230"/>
                <a:gd name="connsiteY10" fmla="*/ 182253 h 225762"/>
                <a:gd name="connsiteX11" fmla="*/ 612412 w 630230"/>
                <a:gd name="connsiteY11" fmla="*/ 178401 h 225762"/>
                <a:gd name="connsiteX12" fmla="*/ 623002 w 630230"/>
                <a:gd name="connsiteY12" fmla="*/ 149270 h 225762"/>
                <a:gd name="connsiteX13" fmla="*/ 593877 w 630230"/>
                <a:gd name="connsiteY13" fmla="*/ 138688 h 225762"/>
                <a:gd name="connsiteX14" fmla="*/ 536126 w 630230"/>
                <a:gd name="connsiteY14" fmla="*/ 143706 h 225762"/>
                <a:gd name="connsiteX15" fmla="*/ 509742 w 630230"/>
                <a:gd name="connsiteY15" fmla="*/ 116453 h 225762"/>
                <a:gd name="connsiteX16" fmla="*/ 479376 w 630230"/>
                <a:gd name="connsiteY16" fmla="*/ 83442 h 225762"/>
                <a:gd name="connsiteX17" fmla="*/ 337862 w 630230"/>
                <a:gd name="connsiteY17" fmla="*/ 86459 h 225762"/>
                <a:gd name="connsiteX18" fmla="*/ 281657 w 630230"/>
                <a:gd name="connsiteY18" fmla="*/ 124654 h 225762"/>
                <a:gd name="connsiteX19" fmla="*/ 246044 w 630230"/>
                <a:gd name="connsiteY19" fmla="*/ 150154 h 225762"/>
                <a:gd name="connsiteX20" fmla="*/ 157256 w 630230"/>
                <a:gd name="connsiteY20" fmla="*/ 177967 h 225762"/>
                <a:gd name="connsiteX21" fmla="*/ 77642 w 630230"/>
                <a:gd name="connsiteY21" fmla="*/ 120181 h 225762"/>
                <a:gd name="connsiteX22" fmla="*/ 37950 w 630230"/>
                <a:gd name="connsiteY22" fmla="*/ 12962 h 225762"/>
                <a:gd name="connsiteX23" fmla="*/ 16778 w 630230"/>
                <a:gd name="connsiteY23" fmla="*/ -3371 h 22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0230" h="225762">
                  <a:moveTo>
                    <a:pt x="16778" y="-3371"/>
                  </a:moveTo>
                  <a:cubicBezTo>
                    <a:pt x="14921" y="-3371"/>
                    <a:pt x="13043" y="-3130"/>
                    <a:pt x="11172" y="-2639"/>
                  </a:cubicBezTo>
                  <a:cubicBezTo>
                    <a:pt x="-535" y="453"/>
                    <a:pt x="-7521" y="12444"/>
                    <a:pt x="-4429" y="24145"/>
                  </a:cubicBezTo>
                  <a:cubicBezTo>
                    <a:pt x="5691" y="62464"/>
                    <a:pt x="17157" y="105891"/>
                    <a:pt x="40421" y="143313"/>
                  </a:cubicBezTo>
                  <a:cubicBezTo>
                    <a:pt x="68013" y="187728"/>
                    <a:pt x="108672" y="216217"/>
                    <a:pt x="151961" y="221477"/>
                  </a:cubicBezTo>
                  <a:cubicBezTo>
                    <a:pt x="188320" y="225902"/>
                    <a:pt x="228026" y="214249"/>
                    <a:pt x="269998" y="186865"/>
                  </a:cubicBezTo>
                  <a:cubicBezTo>
                    <a:pt x="283196" y="178250"/>
                    <a:pt x="295767" y="168841"/>
                    <a:pt x="307923" y="159749"/>
                  </a:cubicBezTo>
                  <a:cubicBezTo>
                    <a:pt x="325209" y="146813"/>
                    <a:pt x="341528" y="134594"/>
                    <a:pt x="359199" y="124744"/>
                  </a:cubicBezTo>
                  <a:cubicBezTo>
                    <a:pt x="386343" y="109612"/>
                    <a:pt x="427161" y="98878"/>
                    <a:pt x="452909" y="118386"/>
                  </a:cubicBezTo>
                  <a:cubicBezTo>
                    <a:pt x="460779" y="124336"/>
                    <a:pt x="467571" y="133338"/>
                    <a:pt x="474758" y="142857"/>
                  </a:cubicBezTo>
                  <a:cubicBezTo>
                    <a:pt x="485209" y="156705"/>
                    <a:pt x="497055" y="172396"/>
                    <a:pt x="515272" y="182253"/>
                  </a:cubicBezTo>
                  <a:cubicBezTo>
                    <a:pt x="541828" y="196619"/>
                    <a:pt x="576316" y="195259"/>
                    <a:pt x="612412" y="178401"/>
                  </a:cubicBezTo>
                  <a:cubicBezTo>
                    <a:pt x="623388" y="173286"/>
                    <a:pt x="628131" y="160239"/>
                    <a:pt x="623002" y="149270"/>
                  </a:cubicBezTo>
                  <a:cubicBezTo>
                    <a:pt x="617887" y="138308"/>
                    <a:pt x="604854" y="133552"/>
                    <a:pt x="593877" y="138688"/>
                  </a:cubicBezTo>
                  <a:cubicBezTo>
                    <a:pt x="583060" y="143727"/>
                    <a:pt x="555786" y="154330"/>
                    <a:pt x="536126" y="143706"/>
                  </a:cubicBezTo>
                  <a:cubicBezTo>
                    <a:pt x="526296" y="138384"/>
                    <a:pt x="518254" y="127733"/>
                    <a:pt x="509742" y="116453"/>
                  </a:cubicBezTo>
                  <a:cubicBezTo>
                    <a:pt x="501472" y="105491"/>
                    <a:pt x="492098" y="93079"/>
                    <a:pt x="479376" y="83442"/>
                  </a:cubicBezTo>
                  <a:cubicBezTo>
                    <a:pt x="436839" y="51225"/>
                    <a:pt x="378390" y="63872"/>
                    <a:pt x="337862" y="86459"/>
                  </a:cubicBezTo>
                  <a:cubicBezTo>
                    <a:pt x="317622" y="97739"/>
                    <a:pt x="299336" y="111421"/>
                    <a:pt x="281657" y="124654"/>
                  </a:cubicBezTo>
                  <a:cubicBezTo>
                    <a:pt x="269521" y="133738"/>
                    <a:pt x="258062" y="142312"/>
                    <a:pt x="246044" y="150154"/>
                  </a:cubicBezTo>
                  <a:cubicBezTo>
                    <a:pt x="212943" y="171754"/>
                    <a:pt x="183046" y="181121"/>
                    <a:pt x="157256" y="177967"/>
                  </a:cubicBezTo>
                  <a:cubicBezTo>
                    <a:pt x="127655" y="174363"/>
                    <a:pt x="97896" y="152763"/>
                    <a:pt x="77642" y="120181"/>
                  </a:cubicBezTo>
                  <a:cubicBezTo>
                    <a:pt x="57851" y="88337"/>
                    <a:pt x="47731" y="50017"/>
                    <a:pt x="37950" y="12962"/>
                  </a:cubicBezTo>
                  <a:cubicBezTo>
                    <a:pt x="35354" y="3125"/>
                    <a:pt x="26483" y="-3371"/>
                    <a:pt x="16778" y="-3371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9" name="자유형: 도형 108">
              <a:extLst>
                <a:ext uri="{FF2B5EF4-FFF2-40B4-BE49-F238E27FC236}">
                  <a16:creationId xmlns:a16="http://schemas.microsoft.com/office/drawing/2014/main" id="{95D786B0-DD4C-8E32-4924-44C47D42C56E}"/>
                </a:ext>
              </a:extLst>
            </p:cNvPr>
            <p:cNvSpPr/>
            <p:nvPr/>
          </p:nvSpPr>
          <p:spPr>
            <a:xfrm flipV="1">
              <a:off x="4404212" y="3297455"/>
              <a:ext cx="650935" cy="246475"/>
            </a:xfrm>
            <a:custGeom>
              <a:avLst/>
              <a:gdLst>
                <a:gd name="connsiteX0" fmla="*/ 27132 w 650935"/>
                <a:gd name="connsiteY0" fmla="*/ 6984 h 246475"/>
                <a:gd name="connsiteX1" fmla="*/ 27132 w 650935"/>
                <a:gd name="connsiteY1" fmla="*/ 17338 h 246475"/>
                <a:gd name="connsiteX2" fmla="*/ 24177 w 650935"/>
                <a:gd name="connsiteY2" fmla="*/ 17725 h 246475"/>
                <a:gd name="connsiteX3" fmla="*/ 15548 w 650935"/>
                <a:gd name="connsiteY3" fmla="*/ 28887 h 246475"/>
                <a:gd name="connsiteX4" fmla="*/ 15935 w 650935"/>
                <a:gd name="connsiteY4" fmla="*/ 31848 h 246475"/>
                <a:gd name="connsiteX5" fmla="*/ 59569 w 650935"/>
                <a:gd name="connsiteY5" fmla="*/ 148207 h 246475"/>
                <a:gd name="connsiteX6" fmla="*/ 163565 w 650935"/>
                <a:gd name="connsiteY6" fmla="*/ 221553 h 246475"/>
                <a:gd name="connsiteX7" fmla="*/ 177530 w 650935"/>
                <a:gd name="connsiteY7" fmla="*/ 222395 h 246475"/>
                <a:gd name="connsiteX8" fmla="*/ 274691 w 650935"/>
                <a:gd name="connsiteY8" fmla="*/ 188542 h 246475"/>
                <a:gd name="connsiteX9" fmla="*/ 312071 w 650935"/>
                <a:gd name="connsiteY9" fmla="*/ 161813 h 246475"/>
                <a:gd name="connsiteX10" fmla="*/ 364507 w 650935"/>
                <a:gd name="connsiteY10" fmla="*/ 126055 h 246475"/>
                <a:gd name="connsiteX11" fmla="*/ 428340 w 650935"/>
                <a:gd name="connsiteY11" fmla="*/ 107831 h 246475"/>
                <a:gd name="connsiteX12" fmla="*/ 469511 w 650935"/>
                <a:gd name="connsiteY12" fmla="*/ 120484 h 246475"/>
                <a:gd name="connsiteX13" fmla="*/ 493375 w 650935"/>
                <a:gd name="connsiteY13" fmla="*/ 146972 h 246475"/>
                <a:gd name="connsiteX14" fmla="*/ 530555 w 650935"/>
                <a:gd name="connsiteY14" fmla="*/ 183503 h 246475"/>
                <a:gd name="connsiteX15" fmla="*/ 566527 w 650935"/>
                <a:gd name="connsiteY15" fmla="*/ 192118 h 246475"/>
                <a:gd name="connsiteX16" fmla="*/ 618383 w 650935"/>
                <a:gd name="connsiteY16" fmla="*/ 179375 h 246475"/>
                <a:gd name="connsiteX17" fmla="*/ 625065 w 650935"/>
                <a:gd name="connsiteY17" fmla="*/ 168889 h 246475"/>
                <a:gd name="connsiteX18" fmla="*/ 623974 w 650935"/>
                <a:gd name="connsiteY18" fmla="*/ 164009 h 246475"/>
                <a:gd name="connsiteX19" fmla="*/ 613489 w 650935"/>
                <a:gd name="connsiteY19" fmla="*/ 157326 h 246475"/>
                <a:gd name="connsiteX20" fmla="*/ 608615 w 650935"/>
                <a:gd name="connsiteY20" fmla="*/ 158417 h 246475"/>
                <a:gd name="connsiteX21" fmla="*/ 566347 w 650935"/>
                <a:gd name="connsiteY21" fmla="*/ 168972 h 246475"/>
                <a:gd name="connsiteX22" fmla="*/ 541558 w 650935"/>
                <a:gd name="connsiteY22" fmla="*/ 163166 h 246475"/>
                <a:gd name="connsiteX23" fmla="*/ 525129 w 650935"/>
                <a:gd name="connsiteY23" fmla="*/ 149629 h 246475"/>
                <a:gd name="connsiteX24" fmla="*/ 511834 w 650935"/>
                <a:gd name="connsiteY24" fmla="*/ 133041 h 246475"/>
                <a:gd name="connsiteX25" fmla="*/ 483476 w 650935"/>
                <a:gd name="connsiteY25" fmla="*/ 102046 h 246475"/>
                <a:gd name="connsiteX26" fmla="*/ 428485 w 650935"/>
                <a:gd name="connsiteY26" fmla="*/ 84699 h 246475"/>
                <a:gd name="connsiteX27" fmla="*/ 353255 w 650935"/>
                <a:gd name="connsiteY27" fmla="*/ 105857 h 246475"/>
                <a:gd name="connsiteX28" fmla="*/ 298217 w 650935"/>
                <a:gd name="connsiteY28" fmla="*/ 143299 h 246475"/>
                <a:gd name="connsiteX29" fmla="*/ 262058 w 650935"/>
                <a:gd name="connsiteY29" fmla="*/ 169179 h 246475"/>
                <a:gd name="connsiteX30" fmla="*/ 177571 w 650935"/>
                <a:gd name="connsiteY30" fmla="*/ 199276 h 246475"/>
                <a:gd name="connsiteX31" fmla="*/ 166347 w 650935"/>
                <a:gd name="connsiteY31" fmla="*/ 198600 h 246475"/>
                <a:gd name="connsiteX32" fmla="*/ 118211 w 650935"/>
                <a:gd name="connsiteY32" fmla="*/ 178678 h 246475"/>
                <a:gd name="connsiteX33" fmla="*/ 79202 w 650935"/>
                <a:gd name="connsiteY33" fmla="*/ 136003 h 246475"/>
                <a:gd name="connsiteX34" fmla="*/ 38294 w 650935"/>
                <a:gd name="connsiteY34" fmla="*/ 25953 h 246475"/>
                <a:gd name="connsiteX35" fmla="*/ 27132 w 650935"/>
                <a:gd name="connsiteY35" fmla="*/ 17338 h 246475"/>
                <a:gd name="connsiteX36" fmla="*/ 27132 w 650935"/>
                <a:gd name="connsiteY36" fmla="*/ 6984 h 246475"/>
                <a:gd name="connsiteX37" fmla="*/ 27132 w 650935"/>
                <a:gd name="connsiteY37" fmla="*/ -3371 h 246475"/>
                <a:gd name="connsiteX38" fmla="*/ 58320 w 650935"/>
                <a:gd name="connsiteY38" fmla="*/ 20672 h 246475"/>
                <a:gd name="connsiteX39" fmla="*/ 96791 w 650935"/>
                <a:gd name="connsiteY39" fmla="*/ 125068 h 246475"/>
                <a:gd name="connsiteX40" fmla="*/ 130382 w 650935"/>
                <a:gd name="connsiteY40" fmla="*/ 161917 h 246475"/>
                <a:gd name="connsiteX41" fmla="*/ 168859 w 650935"/>
                <a:gd name="connsiteY41" fmla="*/ 178042 h 246475"/>
                <a:gd name="connsiteX42" fmla="*/ 177571 w 650935"/>
                <a:gd name="connsiteY42" fmla="*/ 178567 h 246475"/>
                <a:gd name="connsiteX43" fmla="*/ 250737 w 650935"/>
                <a:gd name="connsiteY43" fmla="*/ 151838 h 246475"/>
                <a:gd name="connsiteX44" fmla="*/ 285805 w 650935"/>
                <a:gd name="connsiteY44" fmla="*/ 126718 h 246475"/>
                <a:gd name="connsiteX45" fmla="*/ 343170 w 650935"/>
                <a:gd name="connsiteY45" fmla="*/ 87770 h 246475"/>
                <a:gd name="connsiteX46" fmla="*/ 428485 w 650935"/>
                <a:gd name="connsiteY46" fmla="*/ 63989 h 246475"/>
                <a:gd name="connsiteX47" fmla="*/ 495977 w 650935"/>
                <a:gd name="connsiteY47" fmla="*/ 85541 h 246475"/>
                <a:gd name="connsiteX48" fmla="*/ 528360 w 650935"/>
                <a:gd name="connsiteY48" fmla="*/ 120567 h 246475"/>
                <a:gd name="connsiteX49" fmla="*/ 540454 w 650935"/>
                <a:gd name="connsiteY49" fmla="*/ 135706 h 246475"/>
                <a:gd name="connsiteX50" fmla="*/ 551409 w 650935"/>
                <a:gd name="connsiteY50" fmla="*/ 144949 h 246475"/>
                <a:gd name="connsiteX51" fmla="*/ 566347 w 650935"/>
                <a:gd name="connsiteY51" fmla="*/ 148263 h 246475"/>
                <a:gd name="connsiteX52" fmla="*/ 599848 w 650935"/>
                <a:gd name="connsiteY52" fmla="*/ 139654 h 246475"/>
                <a:gd name="connsiteX53" fmla="*/ 613489 w 650935"/>
                <a:gd name="connsiteY53" fmla="*/ 136617 h 246475"/>
                <a:gd name="connsiteX54" fmla="*/ 642744 w 650935"/>
                <a:gd name="connsiteY54" fmla="*/ 155248 h 246475"/>
                <a:gd name="connsiteX55" fmla="*/ 645774 w 650935"/>
                <a:gd name="connsiteY55" fmla="*/ 168889 h 246475"/>
                <a:gd name="connsiteX56" fmla="*/ 627143 w 650935"/>
                <a:gd name="connsiteY56" fmla="*/ 198137 h 246475"/>
                <a:gd name="connsiteX57" fmla="*/ 566527 w 650935"/>
                <a:gd name="connsiteY57" fmla="*/ 212827 h 246475"/>
                <a:gd name="connsiteX58" fmla="*/ 520697 w 650935"/>
                <a:gd name="connsiteY58" fmla="*/ 201713 h 246475"/>
                <a:gd name="connsiteX59" fmla="*/ 476841 w 650935"/>
                <a:gd name="connsiteY59" fmla="*/ 159446 h 246475"/>
                <a:gd name="connsiteX60" fmla="*/ 457016 w 650935"/>
                <a:gd name="connsiteY60" fmla="*/ 136997 h 246475"/>
                <a:gd name="connsiteX61" fmla="*/ 428340 w 650935"/>
                <a:gd name="connsiteY61" fmla="*/ 128540 h 246475"/>
                <a:gd name="connsiteX62" fmla="*/ 374593 w 650935"/>
                <a:gd name="connsiteY62" fmla="*/ 144148 h 246475"/>
                <a:gd name="connsiteX63" fmla="*/ 324483 w 650935"/>
                <a:gd name="connsiteY63" fmla="*/ 178395 h 246475"/>
                <a:gd name="connsiteX64" fmla="*/ 286005 w 650935"/>
                <a:gd name="connsiteY64" fmla="*/ 205890 h 246475"/>
                <a:gd name="connsiteX65" fmla="*/ 177530 w 650935"/>
                <a:gd name="connsiteY65" fmla="*/ 243104 h 246475"/>
                <a:gd name="connsiteX66" fmla="*/ 161066 w 650935"/>
                <a:gd name="connsiteY66" fmla="*/ 242110 h 246475"/>
                <a:gd name="connsiteX67" fmla="*/ 41980 w 650935"/>
                <a:gd name="connsiteY67" fmla="*/ 159135 h 246475"/>
                <a:gd name="connsiteX68" fmla="*/ -4084 w 650935"/>
                <a:gd name="connsiteY68" fmla="*/ 37143 h 246475"/>
                <a:gd name="connsiteX69" fmla="*/ -5161 w 650935"/>
                <a:gd name="connsiteY69" fmla="*/ 28887 h 246475"/>
                <a:gd name="connsiteX70" fmla="*/ 18883 w 650935"/>
                <a:gd name="connsiteY70" fmla="*/ -2294 h 246475"/>
                <a:gd name="connsiteX71" fmla="*/ 27132 w 650935"/>
                <a:gd name="connsiteY71" fmla="*/ -3371 h 246475"/>
                <a:gd name="connsiteX72" fmla="*/ 27132 w 650935"/>
                <a:gd name="connsiteY72" fmla="*/ 6984 h 24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50935" h="246475">
                  <a:moveTo>
                    <a:pt x="27132" y="6984"/>
                  </a:moveTo>
                  <a:lnTo>
                    <a:pt x="27132" y="17338"/>
                  </a:lnTo>
                  <a:cubicBezTo>
                    <a:pt x="26172" y="17338"/>
                    <a:pt x="25178" y="17462"/>
                    <a:pt x="24177" y="17725"/>
                  </a:cubicBezTo>
                  <a:cubicBezTo>
                    <a:pt x="18979" y="19078"/>
                    <a:pt x="15555" y="23799"/>
                    <a:pt x="15548" y="28887"/>
                  </a:cubicBezTo>
                  <a:cubicBezTo>
                    <a:pt x="15548" y="29860"/>
                    <a:pt x="15673" y="30847"/>
                    <a:pt x="15935" y="31848"/>
                  </a:cubicBezTo>
                  <a:cubicBezTo>
                    <a:pt x="26020" y="70168"/>
                    <a:pt x="37369" y="112553"/>
                    <a:pt x="59569" y="148207"/>
                  </a:cubicBezTo>
                  <a:cubicBezTo>
                    <a:pt x="85843" y="190482"/>
                    <a:pt x="124031" y="216783"/>
                    <a:pt x="163565" y="221553"/>
                  </a:cubicBezTo>
                  <a:cubicBezTo>
                    <a:pt x="168155" y="222112"/>
                    <a:pt x="172808" y="222395"/>
                    <a:pt x="177530" y="222395"/>
                  </a:cubicBezTo>
                  <a:cubicBezTo>
                    <a:pt x="207040" y="222409"/>
                    <a:pt x="239658" y="211412"/>
                    <a:pt x="274691" y="188542"/>
                  </a:cubicBezTo>
                  <a:cubicBezTo>
                    <a:pt x="287524" y="180176"/>
                    <a:pt x="299922" y="170905"/>
                    <a:pt x="312071" y="161813"/>
                  </a:cubicBezTo>
                  <a:cubicBezTo>
                    <a:pt x="329357" y="148884"/>
                    <a:pt x="346028" y="136368"/>
                    <a:pt x="364507" y="126055"/>
                  </a:cubicBezTo>
                  <a:cubicBezTo>
                    <a:pt x="382428" y="116129"/>
                    <a:pt x="405436" y="107900"/>
                    <a:pt x="428340" y="107831"/>
                  </a:cubicBezTo>
                  <a:cubicBezTo>
                    <a:pt x="442699" y="107817"/>
                    <a:pt x="457327" y="111255"/>
                    <a:pt x="469511" y="120484"/>
                  </a:cubicBezTo>
                  <a:cubicBezTo>
                    <a:pt x="479064" y="127781"/>
                    <a:pt x="486154" y="137473"/>
                    <a:pt x="493375" y="146972"/>
                  </a:cubicBezTo>
                  <a:cubicBezTo>
                    <a:pt x="503805" y="160875"/>
                    <a:pt x="514774" y="175012"/>
                    <a:pt x="530555" y="183503"/>
                  </a:cubicBezTo>
                  <a:cubicBezTo>
                    <a:pt x="541096" y="189198"/>
                    <a:pt x="553142" y="192111"/>
                    <a:pt x="566527" y="192118"/>
                  </a:cubicBezTo>
                  <a:cubicBezTo>
                    <a:pt x="582328" y="192125"/>
                    <a:pt x="599958" y="187983"/>
                    <a:pt x="618383" y="179375"/>
                  </a:cubicBezTo>
                  <a:cubicBezTo>
                    <a:pt x="622608" y="177414"/>
                    <a:pt x="625051" y="173252"/>
                    <a:pt x="625065" y="168889"/>
                  </a:cubicBezTo>
                  <a:cubicBezTo>
                    <a:pt x="625065" y="167253"/>
                    <a:pt x="624727" y="165617"/>
                    <a:pt x="623974" y="164009"/>
                  </a:cubicBezTo>
                  <a:cubicBezTo>
                    <a:pt x="622021" y="159791"/>
                    <a:pt x="617851" y="157340"/>
                    <a:pt x="613489" y="157326"/>
                  </a:cubicBezTo>
                  <a:cubicBezTo>
                    <a:pt x="611860" y="157333"/>
                    <a:pt x="610223" y="157671"/>
                    <a:pt x="608615" y="158417"/>
                  </a:cubicBezTo>
                  <a:cubicBezTo>
                    <a:pt x="600421" y="162172"/>
                    <a:pt x="584275" y="168882"/>
                    <a:pt x="566347" y="168972"/>
                  </a:cubicBezTo>
                  <a:cubicBezTo>
                    <a:pt x="558243" y="168972"/>
                    <a:pt x="549600" y="167508"/>
                    <a:pt x="541558" y="163166"/>
                  </a:cubicBezTo>
                  <a:cubicBezTo>
                    <a:pt x="535125" y="159673"/>
                    <a:pt x="529885" y="154848"/>
                    <a:pt x="525129" y="149629"/>
                  </a:cubicBezTo>
                  <a:cubicBezTo>
                    <a:pt x="520380" y="144390"/>
                    <a:pt x="516093" y="138681"/>
                    <a:pt x="511834" y="133041"/>
                  </a:cubicBezTo>
                  <a:cubicBezTo>
                    <a:pt x="503584" y="122079"/>
                    <a:pt x="494741" y="110558"/>
                    <a:pt x="483476" y="102046"/>
                  </a:cubicBezTo>
                  <a:cubicBezTo>
                    <a:pt x="467170" y="89724"/>
                    <a:pt x="448318" y="84726"/>
                    <a:pt x="428485" y="84699"/>
                  </a:cubicBezTo>
                  <a:cubicBezTo>
                    <a:pt x="402433" y="84657"/>
                    <a:pt x="375007" y="93693"/>
                    <a:pt x="353255" y="105857"/>
                  </a:cubicBezTo>
                  <a:cubicBezTo>
                    <a:pt x="333809" y="116695"/>
                    <a:pt x="315889" y="130066"/>
                    <a:pt x="298217" y="143299"/>
                  </a:cubicBezTo>
                  <a:cubicBezTo>
                    <a:pt x="286081" y="152377"/>
                    <a:pt x="274449" y="161095"/>
                    <a:pt x="262058" y="169179"/>
                  </a:cubicBezTo>
                  <a:cubicBezTo>
                    <a:pt x="232071" y="188722"/>
                    <a:pt x="203865" y="199235"/>
                    <a:pt x="177571" y="199276"/>
                  </a:cubicBezTo>
                  <a:cubicBezTo>
                    <a:pt x="173782" y="199276"/>
                    <a:pt x="170033" y="199049"/>
                    <a:pt x="166347" y="198600"/>
                  </a:cubicBezTo>
                  <a:cubicBezTo>
                    <a:pt x="149489" y="196543"/>
                    <a:pt x="133074" y="189460"/>
                    <a:pt x="118211" y="178678"/>
                  </a:cubicBezTo>
                  <a:cubicBezTo>
                    <a:pt x="103349" y="167881"/>
                    <a:pt x="89991" y="153350"/>
                    <a:pt x="79202" y="136003"/>
                  </a:cubicBezTo>
                  <a:cubicBezTo>
                    <a:pt x="58313" y="102302"/>
                    <a:pt x="48110" y="63002"/>
                    <a:pt x="38294" y="25953"/>
                  </a:cubicBezTo>
                  <a:cubicBezTo>
                    <a:pt x="36948" y="20762"/>
                    <a:pt x="32219" y="17345"/>
                    <a:pt x="27132" y="17338"/>
                  </a:cubicBezTo>
                  <a:lnTo>
                    <a:pt x="27132" y="6984"/>
                  </a:lnTo>
                  <a:lnTo>
                    <a:pt x="27132" y="-3371"/>
                  </a:lnTo>
                  <a:cubicBezTo>
                    <a:pt x="41456" y="-3378"/>
                    <a:pt x="54475" y="6197"/>
                    <a:pt x="58320" y="20672"/>
                  </a:cubicBezTo>
                  <a:cubicBezTo>
                    <a:pt x="68060" y="57735"/>
                    <a:pt x="78097" y="95081"/>
                    <a:pt x="96791" y="125068"/>
                  </a:cubicBezTo>
                  <a:cubicBezTo>
                    <a:pt x="106255" y="140303"/>
                    <a:pt x="117901" y="152867"/>
                    <a:pt x="130382" y="161917"/>
                  </a:cubicBezTo>
                  <a:cubicBezTo>
                    <a:pt x="142862" y="170981"/>
                    <a:pt x="156123" y="176503"/>
                    <a:pt x="168859" y="178042"/>
                  </a:cubicBezTo>
                  <a:cubicBezTo>
                    <a:pt x="171690" y="178388"/>
                    <a:pt x="174589" y="178567"/>
                    <a:pt x="177571" y="178567"/>
                  </a:cubicBezTo>
                  <a:cubicBezTo>
                    <a:pt x="198136" y="178609"/>
                    <a:pt x="222876" y="170042"/>
                    <a:pt x="250737" y="151838"/>
                  </a:cubicBezTo>
                  <a:cubicBezTo>
                    <a:pt x="262390" y="144238"/>
                    <a:pt x="273669" y="135802"/>
                    <a:pt x="285805" y="126718"/>
                  </a:cubicBezTo>
                  <a:cubicBezTo>
                    <a:pt x="303491" y="113491"/>
                    <a:pt x="322143" y="99499"/>
                    <a:pt x="343170" y="87770"/>
                  </a:cubicBezTo>
                  <a:cubicBezTo>
                    <a:pt x="367496" y="74247"/>
                    <a:pt x="397732" y="64031"/>
                    <a:pt x="428485" y="63989"/>
                  </a:cubicBezTo>
                  <a:cubicBezTo>
                    <a:pt x="451783" y="63962"/>
                    <a:pt x="475571" y="70064"/>
                    <a:pt x="495977" y="85541"/>
                  </a:cubicBezTo>
                  <a:cubicBezTo>
                    <a:pt x="510156" y="96303"/>
                    <a:pt x="520069" y="109619"/>
                    <a:pt x="528360" y="120567"/>
                  </a:cubicBezTo>
                  <a:cubicBezTo>
                    <a:pt x="532612" y="126207"/>
                    <a:pt x="536602" y="131467"/>
                    <a:pt x="540454" y="135706"/>
                  </a:cubicBezTo>
                  <a:cubicBezTo>
                    <a:pt x="544306" y="139958"/>
                    <a:pt x="548006" y="143127"/>
                    <a:pt x="551409" y="144949"/>
                  </a:cubicBezTo>
                  <a:cubicBezTo>
                    <a:pt x="555613" y="147227"/>
                    <a:pt x="560701" y="148263"/>
                    <a:pt x="566347" y="148263"/>
                  </a:cubicBezTo>
                  <a:cubicBezTo>
                    <a:pt x="578801" y="148352"/>
                    <a:pt x="593145" y="142857"/>
                    <a:pt x="599848" y="139654"/>
                  </a:cubicBezTo>
                  <a:cubicBezTo>
                    <a:pt x="604231" y="137604"/>
                    <a:pt x="608912" y="136617"/>
                    <a:pt x="613489" y="136617"/>
                  </a:cubicBezTo>
                  <a:cubicBezTo>
                    <a:pt x="625631" y="136603"/>
                    <a:pt x="637263" y="143527"/>
                    <a:pt x="642744" y="155248"/>
                  </a:cubicBezTo>
                  <a:cubicBezTo>
                    <a:pt x="644794" y="159632"/>
                    <a:pt x="645782" y="164312"/>
                    <a:pt x="645774" y="168889"/>
                  </a:cubicBezTo>
                  <a:cubicBezTo>
                    <a:pt x="645795" y="181025"/>
                    <a:pt x="638871" y="192663"/>
                    <a:pt x="627143" y="198137"/>
                  </a:cubicBezTo>
                  <a:cubicBezTo>
                    <a:pt x="606461" y="207795"/>
                    <a:pt x="585938" y="212820"/>
                    <a:pt x="566527" y="212827"/>
                  </a:cubicBezTo>
                  <a:cubicBezTo>
                    <a:pt x="550118" y="212834"/>
                    <a:pt x="534496" y="209189"/>
                    <a:pt x="520697" y="201713"/>
                  </a:cubicBezTo>
                  <a:cubicBezTo>
                    <a:pt x="500050" y="190496"/>
                    <a:pt x="487314" y="173252"/>
                    <a:pt x="476841" y="159446"/>
                  </a:cubicBezTo>
                  <a:cubicBezTo>
                    <a:pt x="469697" y="149905"/>
                    <a:pt x="463208" y="141608"/>
                    <a:pt x="457016" y="136997"/>
                  </a:cubicBezTo>
                  <a:cubicBezTo>
                    <a:pt x="449305" y="131157"/>
                    <a:pt x="439551" y="128554"/>
                    <a:pt x="428340" y="128540"/>
                  </a:cubicBezTo>
                  <a:cubicBezTo>
                    <a:pt x="410606" y="128464"/>
                    <a:pt x="389994" y="135499"/>
                    <a:pt x="374593" y="144148"/>
                  </a:cubicBezTo>
                  <a:cubicBezTo>
                    <a:pt x="357736" y="153530"/>
                    <a:pt x="341768" y="165444"/>
                    <a:pt x="324483" y="178395"/>
                  </a:cubicBezTo>
                  <a:cubicBezTo>
                    <a:pt x="312320" y="187486"/>
                    <a:pt x="299577" y="197033"/>
                    <a:pt x="286005" y="205890"/>
                  </a:cubicBezTo>
                  <a:cubicBezTo>
                    <a:pt x="248666" y="230258"/>
                    <a:pt x="212266" y="243090"/>
                    <a:pt x="177530" y="243104"/>
                  </a:cubicBezTo>
                  <a:cubicBezTo>
                    <a:pt x="171987" y="243104"/>
                    <a:pt x="166499" y="242773"/>
                    <a:pt x="161066" y="242110"/>
                  </a:cubicBezTo>
                  <a:cubicBezTo>
                    <a:pt x="114021" y="236360"/>
                    <a:pt x="70890" y="205676"/>
                    <a:pt x="41980" y="159135"/>
                  </a:cubicBezTo>
                  <a:cubicBezTo>
                    <a:pt x="17654" y="119932"/>
                    <a:pt x="6063" y="75462"/>
                    <a:pt x="-4084" y="37143"/>
                  </a:cubicBezTo>
                  <a:cubicBezTo>
                    <a:pt x="-4809" y="34403"/>
                    <a:pt x="-5161" y="31621"/>
                    <a:pt x="-5161" y="28887"/>
                  </a:cubicBezTo>
                  <a:cubicBezTo>
                    <a:pt x="-5161" y="14563"/>
                    <a:pt x="4414" y="1544"/>
                    <a:pt x="18883" y="-2294"/>
                  </a:cubicBezTo>
                  <a:cubicBezTo>
                    <a:pt x="21609" y="-3019"/>
                    <a:pt x="24384" y="-3371"/>
                    <a:pt x="27132" y="-3371"/>
                  </a:cubicBezTo>
                  <a:lnTo>
                    <a:pt x="27132" y="698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0" name="자유형: 도형 109">
              <a:extLst>
                <a:ext uri="{FF2B5EF4-FFF2-40B4-BE49-F238E27FC236}">
                  <a16:creationId xmlns:a16="http://schemas.microsoft.com/office/drawing/2014/main" id="{D2E0175C-037E-71D0-B4DF-66176AAF776E}"/>
                </a:ext>
              </a:extLst>
            </p:cNvPr>
            <p:cNvSpPr/>
            <p:nvPr/>
          </p:nvSpPr>
          <p:spPr>
            <a:xfrm flipV="1">
              <a:off x="3513290" y="3698843"/>
              <a:ext cx="431161" cy="55052"/>
            </a:xfrm>
            <a:custGeom>
              <a:avLst/>
              <a:gdLst>
                <a:gd name="connsiteX0" fmla="*/ 427257 w 431161"/>
                <a:gd name="connsiteY0" fmla="*/ 40627 h 55052"/>
                <a:gd name="connsiteX1" fmla="*/ 427257 w 431161"/>
                <a:gd name="connsiteY1" fmla="*/ 8604 h 55052"/>
                <a:gd name="connsiteX2" fmla="*/ 418048 w 431161"/>
                <a:gd name="connsiteY2" fmla="*/ -2869 h 55052"/>
                <a:gd name="connsiteX3" fmla="*/ 5297 w 431161"/>
                <a:gd name="connsiteY3" fmla="*/ -2869 h 55052"/>
                <a:gd name="connsiteX4" fmla="*/ -3905 w 431161"/>
                <a:gd name="connsiteY4" fmla="*/ 8604 h 55052"/>
                <a:gd name="connsiteX5" fmla="*/ -3905 w 431161"/>
                <a:gd name="connsiteY5" fmla="*/ 40627 h 55052"/>
                <a:gd name="connsiteX6" fmla="*/ 5297 w 431161"/>
                <a:gd name="connsiteY6" fmla="*/ 52183 h 55052"/>
                <a:gd name="connsiteX7" fmla="*/ 418048 w 431161"/>
                <a:gd name="connsiteY7" fmla="*/ 52183 h 55052"/>
                <a:gd name="connsiteX8" fmla="*/ 427257 w 431161"/>
                <a:gd name="connsiteY8" fmla="*/ 40627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1161" h="55052">
                  <a:moveTo>
                    <a:pt x="427257" y="40627"/>
                  </a:moveTo>
                  <a:lnTo>
                    <a:pt x="427257" y="8604"/>
                  </a:lnTo>
                  <a:cubicBezTo>
                    <a:pt x="427257" y="2274"/>
                    <a:pt x="423163" y="-2869"/>
                    <a:pt x="418048" y="-2869"/>
                  </a:cubicBezTo>
                  <a:lnTo>
                    <a:pt x="5297" y="-2869"/>
                  </a:lnTo>
                  <a:cubicBezTo>
                    <a:pt x="258" y="-2869"/>
                    <a:pt x="-3905" y="2274"/>
                    <a:pt x="-3905" y="8604"/>
                  </a:cubicBezTo>
                  <a:lnTo>
                    <a:pt x="-3905" y="40627"/>
                  </a:lnTo>
                  <a:cubicBezTo>
                    <a:pt x="-3905" y="46957"/>
                    <a:pt x="258" y="52183"/>
                    <a:pt x="5297" y="52183"/>
                  </a:cubicBezTo>
                  <a:lnTo>
                    <a:pt x="418048" y="52183"/>
                  </a:lnTo>
                  <a:cubicBezTo>
                    <a:pt x="423163" y="52183"/>
                    <a:pt x="427257" y="46957"/>
                    <a:pt x="427257" y="40627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1" name="자유형: 도형 110">
              <a:extLst>
                <a:ext uri="{FF2B5EF4-FFF2-40B4-BE49-F238E27FC236}">
                  <a16:creationId xmlns:a16="http://schemas.microsoft.com/office/drawing/2014/main" id="{0090BE84-F0BD-5A2F-7D4C-32ACAB79BB0A}"/>
                </a:ext>
              </a:extLst>
            </p:cNvPr>
            <p:cNvSpPr/>
            <p:nvPr/>
          </p:nvSpPr>
          <p:spPr>
            <a:xfrm flipV="1">
              <a:off x="3502935" y="3688489"/>
              <a:ext cx="451870" cy="75761"/>
            </a:xfrm>
            <a:custGeom>
              <a:avLst/>
              <a:gdLst>
                <a:gd name="connsiteX0" fmla="*/ 437611 w 451870"/>
                <a:gd name="connsiteY0" fmla="*/ 50982 h 75761"/>
                <a:gd name="connsiteX1" fmla="*/ 427257 w 451870"/>
                <a:gd name="connsiteY1" fmla="*/ 50982 h 75761"/>
                <a:gd name="connsiteX2" fmla="*/ 427257 w 451870"/>
                <a:gd name="connsiteY2" fmla="*/ 18959 h 75761"/>
                <a:gd name="connsiteX3" fmla="*/ 426842 w 451870"/>
                <a:gd name="connsiteY3" fmla="*/ 17322 h 75761"/>
                <a:gd name="connsiteX4" fmla="*/ 427118 w 451870"/>
                <a:gd name="connsiteY4" fmla="*/ 17101 h 75761"/>
                <a:gd name="connsiteX5" fmla="*/ 426891 w 451870"/>
                <a:gd name="connsiteY5" fmla="*/ 17364 h 75761"/>
                <a:gd name="connsiteX6" fmla="*/ 426842 w 451870"/>
                <a:gd name="connsiteY6" fmla="*/ 17322 h 75761"/>
                <a:gd name="connsiteX7" fmla="*/ 427118 w 451870"/>
                <a:gd name="connsiteY7" fmla="*/ 17101 h 75761"/>
                <a:gd name="connsiteX8" fmla="*/ 426891 w 451870"/>
                <a:gd name="connsiteY8" fmla="*/ 17364 h 75761"/>
                <a:gd name="connsiteX9" fmla="*/ 428403 w 451870"/>
                <a:gd name="connsiteY9" fmla="*/ 15576 h 75761"/>
                <a:gd name="connsiteX10" fmla="*/ 428403 w 451870"/>
                <a:gd name="connsiteY10" fmla="*/ 17840 h 75761"/>
                <a:gd name="connsiteX11" fmla="*/ 426891 w 451870"/>
                <a:gd name="connsiteY11" fmla="*/ 17364 h 75761"/>
                <a:gd name="connsiteX12" fmla="*/ 428403 w 451870"/>
                <a:gd name="connsiteY12" fmla="*/ 15576 h 75761"/>
                <a:gd name="connsiteX13" fmla="*/ 428403 w 451870"/>
                <a:gd name="connsiteY13" fmla="*/ 17840 h 75761"/>
                <a:gd name="connsiteX14" fmla="*/ 15652 w 451870"/>
                <a:gd name="connsiteY14" fmla="*/ 17840 h 75761"/>
                <a:gd name="connsiteX15" fmla="*/ 15652 w 451870"/>
                <a:gd name="connsiteY15" fmla="*/ 15141 h 75761"/>
                <a:gd name="connsiteX16" fmla="*/ 16922 w 451870"/>
                <a:gd name="connsiteY16" fmla="*/ 17543 h 75761"/>
                <a:gd name="connsiteX17" fmla="*/ 15652 w 451870"/>
                <a:gd name="connsiteY17" fmla="*/ 17840 h 75761"/>
                <a:gd name="connsiteX18" fmla="*/ 15652 w 451870"/>
                <a:gd name="connsiteY18" fmla="*/ 15141 h 75761"/>
                <a:gd name="connsiteX19" fmla="*/ 16922 w 451870"/>
                <a:gd name="connsiteY19" fmla="*/ 17543 h 75761"/>
                <a:gd name="connsiteX20" fmla="*/ 16363 w 451870"/>
                <a:gd name="connsiteY20" fmla="*/ 16487 h 75761"/>
                <a:gd name="connsiteX21" fmla="*/ 17233 w 451870"/>
                <a:gd name="connsiteY21" fmla="*/ 17336 h 75761"/>
                <a:gd name="connsiteX22" fmla="*/ 16922 w 451870"/>
                <a:gd name="connsiteY22" fmla="*/ 17543 h 75761"/>
                <a:gd name="connsiteX23" fmla="*/ 16363 w 451870"/>
                <a:gd name="connsiteY23" fmla="*/ 16487 h 75761"/>
                <a:gd name="connsiteX24" fmla="*/ 17233 w 451870"/>
                <a:gd name="connsiteY24" fmla="*/ 17336 h 75761"/>
                <a:gd name="connsiteX25" fmla="*/ 17171 w 451870"/>
                <a:gd name="connsiteY25" fmla="*/ 17419 h 75761"/>
                <a:gd name="connsiteX26" fmla="*/ 16805 w 451870"/>
                <a:gd name="connsiteY26" fmla="*/ 18959 h 75761"/>
                <a:gd name="connsiteX27" fmla="*/ 16805 w 451870"/>
                <a:gd name="connsiteY27" fmla="*/ 50982 h 75761"/>
                <a:gd name="connsiteX28" fmla="*/ 17260 w 451870"/>
                <a:gd name="connsiteY28" fmla="*/ 52687 h 75761"/>
                <a:gd name="connsiteX29" fmla="*/ 17274 w 451870"/>
                <a:gd name="connsiteY29" fmla="*/ 52701 h 75761"/>
                <a:gd name="connsiteX30" fmla="*/ 16321 w 451870"/>
                <a:gd name="connsiteY30" fmla="*/ 53626 h 75761"/>
                <a:gd name="connsiteX31" fmla="*/ 16867 w 451870"/>
                <a:gd name="connsiteY31" fmla="*/ 52445 h 75761"/>
                <a:gd name="connsiteX32" fmla="*/ 17274 w 451870"/>
                <a:gd name="connsiteY32" fmla="*/ 52701 h 75761"/>
                <a:gd name="connsiteX33" fmla="*/ 16321 w 451870"/>
                <a:gd name="connsiteY33" fmla="*/ 53626 h 75761"/>
                <a:gd name="connsiteX34" fmla="*/ 16867 w 451870"/>
                <a:gd name="connsiteY34" fmla="*/ 52445 h 75761"/>
                <a:gd name="connsiteX35" fmla="*/ 15652 w 451870"/>
                <a:gd name="connsiteY35" fmla="*/ 55055 h 75761"/>
                <a:gd name="connsiteX36" fmla="*/ 15652 w 451870"/>
                <a:gd name="connsiteY36" fmla="*/ 52183 h 75761"/>
                <a:gd name="connsiteX37" fmla="*/ 16867 w 451870"/>
                <a:gd name="connsiteY37" fmla="*/ 52445 h 75761"/>
                <a:gd name="connsiteX38" fmla="*/ 15652 w 451870"/>
                <a:gd name="connsiteY38" fmla="*/ 55055 h 75761"/>
                <a:gd name="connsiteX39" fmla="*/ 15652 w 451870"/>
                <a:gd name="connsiteY39" fmla="*/ 52183 h 75761"/>
                <a:gd name="connsiteX40" fmla="*/ 428403 w 451870"/>
                <a:gd name="connsiteY40" fmla="*/ 52183 h 75761"/>
                <a:gd name="connsiteX41" fmla="*/ 428403 w 451870"/>
                <a:gd name="connsiteY41" fmla="*/ 54896 h 75761"/>
                <a:gd name="connsiteX42" fmla="*/ 427118 w 451870"/>
                <a:gd name="connsiteY42" fmla="*/ 52494 h 75761"/>
                <a:gd name="connsiteX43" fmla="*/ 428403 w 451870"/>
                <a:gd name="connsiteY43" fmla="*/ 52183 h 75761"/>
                <a:gd name="connsiteX44" fmla="*/ 428403 w 451870"/>
                <a:gd name="connsiteY44" fmla="*/ 54896 h 75761"/>
                <a:gd name="connsiteX45" fmla="*/ 427118 w 451870"/>
                <a:gd name="connsiteY45" fmla="*/ 52494 h 75761"/>
                <a:gd name="connsiteX46" fmla="*/ 427699 w 451870"/>
                <a:gd name="connsiteY46" fmla="*/ 53578 h 75761"/>
                <a:gd name="connsiteX47" fmla="*/ 426801 w 451870"/>
                <a:gd name="connsiteY47" fmla="*/ 52715 h 75761"/>
                <a:gd name="connsiteX48" fmla="*/ 427118 w 451870"/>
                <a:gd name="connsiteY48" fmla="*/ 52494 h 75761"/>
                <a:gd name="connsiteX49" fmla="*/ 427699 w 451870"/>
                <a:gd name="connsiteY49" fmla="*/ 53578 h 75761"/>
                <a:gd name="connsiteX50" fmla="*/ 426801 w 451870"/>
                <a:gd name="connsiteY50" fmla="*/ 52715 h 75761"/>
                <a:gd name="connsiteX51" fmla="*/ 426863 w 451870"/>
                <a:gd name="connsiteY51" fmla="*/ 52618 h 75761"/>
                <a:gd name="connsiteX52" fmla="*/ 427257 w 451870"/>
                <a:gd name="connsiteY52" fmla="*/ 50982 h 75761"/>
                <a:gd name="connsiteX53" fmla="*/ 437611 w 451870"/>
                <a:gd name="connsiteY53" fmla="*/ 50982 h 75761"/>
                <a:gd name="connsiteX54" fmla="*/ 447966 w 451870"/>
                <a:gd name="connsiteY54" fmla="*/ 50982 h 75761"/>
                <a:gd name="connsiteX55" fmla="*/ 443044 w 451870"/>
                <a:gd name="connsiteY55" fmla="*/ 65561 h 75761"/>
                <a:gd name="connsiteX56" fmla="*/ 436880 w 451870"/>
                <a:gd name="connsiteY56" fmla="*/ 70759 h 75761"/>
                <a:gd name="connsiteX57" fmla="*/ 428403 w 451870"/>
                <a:gd name="connsiteY57" fmla="*/ 72892 h 75761"/>
                <a:gd name="connsiteX58" fmla="*/ 15652 w 451870"/>
                <a:gd name="connsiteY58" fmla="*/ 72892 h 75761"/>
                <a:gd name="connsiteX59" fmla="*/ 7196 w 451870"/>
                <a:gd name="connsiteY59" fmla="*/ 70753 h 75761"/>
                <a:gd name="connsiteX60" fmla="*/ -1081 w 451870"/>
                <a:gd name="connsiteY60" fmla="*/ 62338 h 75761"/>
                <a:gd name="connsiteX61" fmla="*/ -3905 w 451870"/>
                <a:gd name="connsiteY61" fmla="*/ 50982 h 75761"/>
                <a:gd name="connsiteX62" fmla="*/ -3905 w 451870"/>
                <a:gd name="connsiteY62" fmla="*/ 18959 h 75761"/>
                <a:gd name="connsiteX63" fmla="*/ 1093 w 451870"/>
                <a:gd name="connsiteY63" fmla="*/ 4351 h 75761"/>
                <a:gd name="connsiteX64" fmla="*/ 15652 w 451870"/>
                <a:gd name="connsiteY64" fmla="*/ -2869 h 75761"/>
                <a:gd name="connsiteX65" fmla="*/ 428403 w 451870"/>
                <a:gd name="connsiteY65" fmla="*/ -2869 h 75761"/>
                <a:gd name="connsiteX66" fmla="*/ 443009 w 451870"/>
                <a:gd name="connsiteY66" fmla="*/ 4372 h 75761"/>
                <a:gd name="connsiteX67" fmla="*/ 447966 w 451870"/>
                <a:gd name="connsiteY67" fmla="*/ 18959 h 75761"/>
                <a:gd name="connsiteX68" fmla="*/ 447966 w 451870"/>
                <a:gd name="connsiteY68" fmla="*/ 50982 h 75761"/>
                <a:gd name="connsiteX69" fmla="*/ 437611 w 451870"/>
                <a:gd name="connsiteY69" fmla="*/ 50982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1870" h="75761">
                  <a:moveTo>
                    <a:pt x="437611" y="50982"/>
                  </a:moveTo>
                  <a:lnTo>
                    <a:pt x="427257" y="50982"/>
                  </a:lnTo>
                  <a:lnTo>
                    <a:pt x="427257" y="18959"/>
                  </a:lnTo>
                  <a:cubicBezTo>
                    <a:pt x="427270" y="18020"/>
                    <a:pt x="426911" y="17378"/>
                    <a:pt x="426842" y="17322"/>
                  </a:cubicBezTo>
                  <a:lnTo>
                    <a:pt x="427118" y="17101"/>
                  </a:lnTo>
                  <a:lnTo>
                    <a:pt x="426891" y="17364"/>
                  </a:lnTo>
                  <a:lnTo>
                    <a:pt x="426842" y="17322"/>
                  </a:lnTo>
                  <a:lnTo>
                    <a:pt x="427118" y="17101"/>
                  </a:lnTo>
                  <a:lnTo>
                    <a:pt x="426891" y="17364"/>
                  </a:lnTo>
                  <a:lnTo>
                    <a:pt x="428403" y="15576"/>
                  </a:lnTo>
                  <a:lnTo>
                    <a:pt x="428403" y="17840"/>
                  </a:lnTo>
                  <a:cubicBezTo>
                    <a:pt x="427685" y="17861"/>
                    <a:pt x="427008" y="17502"/>
                    <a:pt x="426891" y="17364"/>
                  </a:cubicBezTo>
                  <a:lnTo>
                    <a:pt x="428403" y="15576"/>
                  </a:lnTo>
                  <a:lnTo>
                    <a:pt x="428403" y="17840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7171" y="17419"/>
                  </a:lnTo>
                  <a:cubicBezTo>
                    <a:pt x="17033" y="17626"/>
                    <a:pt x="16798" y="18206"/>
                    <a:pt x="16805" y="18959"/>
                  </a:cubicBezTo>
                  <a:lnTo>
                    <a:pt x="16805" y="50982"/>
                  </a:lnTo>
                  <a:cubicBezTo>
                    <a:pt x="16784" y="51872"/>
                    <a:pt x="17150" y="52577"/>
                    <a:pt x="17260" y="52687"/>
                  </a:cubicBez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6863" y="52618"/>
                  </a:lnTo>
                  <a:cubicBezTo>
                    <a:pt x="427015" y="52397"/>
                    <a:pt x="427263" y="51762"/>
                    <a:pt x="427257" y="50982"/>
                  </a:cubicBezTo>
                  <a:lnTo>
                    <a:pt x="437611" y="50982"/>
                  </a:lnTo>
                  <a:lnTo>
                    <a:pt x="447966" y="50982"/>
                  </a:lnTo>
                  <a:cubicBezTo>
                    <a:pt x="447945" y="56380"/>
                    <a:pt x="446275" y="61447"/>
                    <a:pt x="443044" y="65561"/>
                  </a:cubicBezTo>
                  <a:cubicBezTo>
                    <a:pt x="441422" y="67612"/>
                    <a:pt x="439371" y="69427"/>
                    <a:pt x="436880" y="70759"/>
                  </a:cubicBezTo>
                  <a:cubicBezTo>
                    <a:pt x="434401" y="72092"/>
                    <a:pt x="431454" y="72899"/>
                    <a:pt x="428403" y="72892"/>
                  </a:cubicBezTo>
                  <a:lnTo>
                    <a:pt x="15652" y="72892"/>
                  </a:lnTo>
                  <a:cubicBezTo>
                    <a:pt x="12594" y="72899"/>
                    <a:pt x="9660" y="72078"/>
                    <a:pt x="7196" y="70753"/>
                  </a:cubicBezTo>
                  <a:cubicBezTo>
                    <a:pt x="3482" y="68744"/>
                    <a:pt x="762" y="65734"/>
                    <a:pt x="-1081" y="62338"/>
                  </a:cubicBezTo>
                  <a:cubicBezTo>
                    <a:pt x="-2918" y="58934"/>
                    <a:pt x="-3905" y="55062"/>
                    <a:pt x="-3905" y="50982"/>
                  </a:cubicBezTo>
                  <a:lnTo>
                    <a:pt x="-3905" y="18959"/>
                  </a:lnTo>
                  <a:cubicBezTo>
                    <a:pt x="-3891" y="13519"/>
                    <a:pt x="-2165" y="8424"/>
                    <a:pt x="1093" y="4351"/>
                  </a:cubicBezTo>
                  <a:cubicBezTo>
                    <a:pt x="4289" y="320"/>
                    <a:pt x="9501" y="-2869"/>
                    <a:pt x="15652" y="-2869"/>
                  </a:cubicBezTo>
                  <a:lnTo>
                    <a:pt x="428403" y="-2869"/>
                  </a:lnTo>
                  <a:cubicBezTo>
                    <a:pt x="434539" y="-2883"/>
                    <a:pt x="439820" y="313"/>
                    <a:pt x="443009" y="4372"/>
                  </a:cubicBezTo>
                  <a:cubicBezTo>
                    <a:pt x="446268" y="8473"/>
                    <a:pt x="447952" y="13560"/>
                    <a:pt x="447966" y="18959"/>
                  </a:cubicBezTo>
                  <a:lnTo>
                    <a:pt x="447966" y="50982"/>
                  </a:lnTo>
                  <a:lnTo>
                    <a:pt x="437611" y="5098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2" name="자유형: 도형 111">
              <a:extLst>
                <a:ext uri="{FF2B5EF4-FFF2-40B4-BE49-F238E27FC236}">
                  <a16:creationId xmlns:a16="http://schemas.microsoft.com/office/drawing/2014/main" id="{8E5422FC-39FA-589B-CEA9-7195F52DD32B}"/>
                </a:ext>
              </a:extLst>
            </p:cNvPr>
            <p:cNvSpPr/>
            <p:nvPr/>
          </p:nvSpPr>
          <p:spPr>
            <a:xfrm flipV="1">
              <a:off x="3414161" y="3586488"/>
              <a:ext cx="652067" cy="55052"/>
            </a:xfrm>
            <a:custGeom>
              <a:avLst/>
              <a:gdLst>
                <a:gd name="connsiteX0" fmla="*/ 648149 w 652067"/>
                <a:gd name="connsiteY0" fmla="*/ 40443 h 55052"/>
                <a:gd name="connsiteX1" fmla="*/ 648149 w 652067"/>
                <a:gd name="connsiteY1" fmla="*/ 8419 h 55052"/>
                <a:gd name="connsiteX2" fmla="*/ 638947 w 652067"/>
                <a:gd name="connsiteY2" fmla="*/ -3054 h 55052"/>
                <a:gd name="connsiteX3" fmla="*/ 5283 w 652067"/>
                <a:gd name="connsiteY3" fmla="*/ -3054 h 55052"/>
                <a:gd name="connsiteX4" fmla="*/ -3919 w 652067"/>
                <a:gd name="connsiteY4" fmla="*/ 8419 h 55052"/>
                <a:gd name="connsiteX5" fmla="*/ -3919 w 652067"/>
                <a:gd name="connsiteY5" fmla="*/ 40443 h 55052"/>
                <a:gd name="connsiteX6" fmla="*/ 5283 w 652067"/>
                <a:gd name="connsiteY6" fmla="*/ 51999 h 55052"/>
                <a:gd name="connsiteX7" fmla="*/ 638947 w 652067"/>
                <a:gd name="connsiteY7" fmla="*/ 51999 h 55052"/>
                <a:gd name="connsiteX8" fmla="*/ 648149 w 652067"/>
                <a:gd name="connsiteY8" fmla="*/ 40443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067" h="55052">
                  <a:moveTo>
                    <a:pt x="648149" y="40443"/>
                  </a:moveTo>
                  <a:lnTo>
                    <a:pt x="648149" y="8419"/>
                  </a:lnTo>
                  <a:cubicBezTo>
                    <a:pt x="648149" y="2082"/>
                    <a:pt x="644062" y="-3054"/>
                    <a:pt x="638947" y="-3054"/>
                  </a:cubicBezTo>
                  <a:lnTo>
                    <a:pt x="5283" y="-3054"/>
                  </a:lnTo>
                  <a:cubicBezTo>
                    <a:pt x="244" y="-3054"/>
                    <a:pt x="-3919" y="2082"/>
                    <a:pt x="-3919" y="8419"/>
                  </a:cubicBezTo>
                  <a:lnTo>
                    <a:pt x="-3919" y="40443"/>
                  </a:lnTo>
                  <a:cubicBezTo>
                    <a:pt x="-3919" y="46773"/>
                    <a:pt x="244" y="51999"/>
                    <a:pt x="5283" y="51999"/>
                  </a:cubicBezTo>
                  <a:lnTo>
                    <a:pt x="638947" y="51999"/>
                  </a:lnTo>
                  <a:cubicBezTo>
                    <a:pt x="644062" y="51999"/>
                    <a:pt x="648149" y="46773"/>
                    <a:pt x="648149" y="4044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3" name="자유형: 도형 112">
              <a:extLst>
                <a:ext uri="{FF2B5EF4-FFF2-40B4-BE49-F238E27FC236}">
                  <a16:creationId xmlns:a16="http://schemas.microsoft.com/office/drawing/2014/main" id="{AE32E345-4150-4A93-0E3F-4E0E788FA005}"/>
                </a:ext>
              </a:extLst>
            </p:cNvPr>
            <p:cNvSpPr/>
            <p:nvPr/>
          </p:nvSpPr>
          <p:spPr>
            <a:xfrm flipV="1">
              <a:off x="3403806" y="3576134"/>
              <a:ext cx="672776" cy="75761"/>
            </a:xfrm>
            <a:custGeom>
              <a:avLst/>
              <a:gdLst>
                <a:gd name="connsiteX0" fmla="*/ 658504 w 672776"/>
                <a:gd name="connsiteY0" fmla="*/ 50797 h 75761"/>
                <a:gd name="connsiteX1" fmla="*/ 648149 w 672776"/>
                <a:gd name="connsiteY1" fmla="*/ 50797 h 75761"/>
                <a:gd name="connsiteX2" fmla="*/ 648149 w 672776"/>
                <a:gd name="connsiteY2" fmla="*/ 18774 h 75761"/>
                <a:gd name="connsiteX3" fmla="*/ 647741 w 672776"/>
                <a:gd name="connsiteY3" fmla="*/ 17131 h 75761"/>
                <a:gd name="connsiteX4" fmla="*/ 648018 w 672776"/>
                <a:gd name="connsiteY4" fmla="*/ 16910 h 75761"/>
                <a:gd name="connsiteX5" fmla="*/ 647790 w 672776"/>
                <a:gd name="connsiteY5" fmla="*/ 17179 h 75761"/>
                <a:gd name="connsiteX6" fmla="*/ 647741 w 672776"/>
                <a:gd name="connsiteY6" fmla="*/ 17131 h 75761"/>
                <a:gd name="connsiteX7" fmla="*/ 648018 w 672776"/>
                <a:gd name="connsiteY7" fmla="*/ 16910 h 75761"/>
                <a:gd name="connsiteX8" fmla="*/ 647790 w 672776"/>
                <a:gd name="connsiteY8" fmla="*/ 17179 h 75761"/>
                <a:gd name="connsiteX9" fmla="*/ 649302 w 672776"/>
                <a:gd name="connsiteY9" fmla="*/ 15385 h 75761"/>
                <a:gd name="connsiteX10" fmla="*/ 649302 w 672776"/>
                <a:gd name="connsiteY10" fmla="*/ 17656 h 75761"/>
                <a:gd name="connsiteX11" fmla="*/ 647790 w 672776"/>
                <a:gd name="connsiteY11" fmla="*/ 17179 h 75761"/>
                <a:gd name="connsiteX12" fmla="*/ 649302 w 672776"/>
                <a:gd name="connsiteY12" fmla="*/ 15385 h 75761"/>
                <a:gd name="connsiteX13" fmla="*/ 649302 w 672776"/>
                <a:gd name="connsiteY13" fmla="*/ 17656 h 75761"/>
                <a:gd name="connsiteX14" fmla="*/ 15638 w 672776"/>
                <a:gd name="connsiteY14" fmla="*/ 17656 h 75761"/>
                <a:gd name="connsiteX15" fmla="*/ 15638 w 672776"/>
                <a:gd name="connsiteY15" fmla="*/ 14957 h 75761"/>
                <a:gd name="connsiteX16" fmla="*/ 16908 w 672776"/>
                <a:gd name="connsiteY16" fmla="*/ 17359 h 75761"/>
                <a:gd name="connsiteX17" fmla="*/ 15638 w 672776"/>
                <a:gd name="connsiteY17" fmla="*/ 17656 h 75761"/>
                <a:gd name="connsiteX18" fmla="*/ 15638 w 672776"/>
                <a:gd name="connsiteY18" fmla="*/ 14957 h 75761"/>
                <a:gd name="connsiteX19" fmla="*/ 16908 w 672776"/>
                <a:gd name="connsiteY19" fmla="*/ 17359 h 75761"/>
                <a:gd name="connsiteX20" fmla="*/ 16349 w 672776"/>
                <a:gd name="connsiteY20" fmla="*/ 16303 h 75761"/>
                <a:gd name="connsiteX21" fmla="*/ 17218 w 672776"/>
                <a:gd name="connsiteY21" fmla="*/ 17152 h 75761"/>
                <a:gd name="connsiteX22" fmla="*/ 16908 w 672776"/>
                <a:gd name="connsiteY22" fmla="*/ 17359 h 75761"/>
                <a:gd name="connsiteX23" fmla="*/ 16349 w 672776"/>
                <a:gd name="connsiteY23" fmla="*/ 16303 h 75761"/>
                <a:gd name="connsiteX24" fmla="*/ 17218 w 672776"/>
                <a:gd name="connsiteY24" fmla="*/ 17152 h 75761"/>
                <a:gd name="connsiteX25" fmla="*/ 17156 w 672776"/>
                <a:gd name="connsiteY25" fmla="*/ 17235 h 75761"/>
                <a:gd name="connsiteX26" fmla="*/ 16791 w 672776"/>
                <a:gd name="connsiteY26" fmla="*/ 18774 h 75761"/>
                <a:gd name="connsiteX27" fmla="*/ 16791 w 672776"/>
                <a:gd name="connsiteY27" fmla="*/ 50797 h 75761"/>
                <a:gd name="connsiteX28" fmla="*/ 17246 w 672776"/>
                <a:gd name="connsiteY28" fmla="*/ 52503 h 75761"/>
                <a:gd name="connsiteX29" fmla="*/ 17260 w 672776"/>
                <a:gd name="connsiteY29" fmla="*/ 52516 h 75761"/>
                <a:gd name="connsiteX30" fmla="*/ 16307 w 672776"/>
                <a:gd name="connsiteY30" fmla="*/ 53441 h 75761"/>
                <a:gd name="connsiteX31" fmla="*/ 16853 w 672776"/>
                <a:gd name="connsiteY31" fmla="*/ 52254 h 75761"/>
                <a:gd name="connsiteX32" fmla="*/ 17260 w 672776"/>
                <a:gd name="connsiteY32" fmla="*/ 52516 h 75761"/>
                <a:gd name="connsiteX33" fmla="*/ 16307 w 672776"/>
                <a:gd name="connsiteY33" fmla="*/ 53441 h 75761"/>
                <a:gd name="connsiteX34" fmla="*/ 16853 w 672776"/>
                <a:gd name="connsiteY34" fmla="*/ 52254 h 75761"/>
                <a:gd name="connsiteX35" fmla="*/ 15638 w 672776"/>
                <a:gd name="connsiteY35" fmla="*/ 54870 h 75761"/>
                <a:gd name="connsiteX36" fmla="*/ 15638 w 672776"/>
                <a:gd name="connsiteY36" fmla="*/ 51999 h 75761"/>
                <a:gd name="connsiteX37" fmla="*/ 16853 w 672776"/>
                <a:gd name="connsiteY37" fmla="*/ 52254 h 75761"/>
                <a:gd name="connsiteX38" fmla="*/ 15638 w 672776"/>
                <a:gd name="connsiteY38" fmla="*/ 54870 h 75761"/>
                <a:gd name="connsiteX39" fmla="*/ 15638 w 672776"/>
                <a:gd name="connsiteY39" fmla="*/ 51999 h 75761"/>
                <a:gd name="connsiteX40" fmla="*/ 649302 w 672776"/>
                <a:gd name="connsiteY40" fmla="*/ 51999 h 75761"/>
                <a:gd name="connsiteX41" fmla="*/ 649302 w 672776"/>
                <a:gd name="connsiteY41" fmla="*/ 54711 h 75761"/>
                <a:gd name="connsiteX42" fmla="*/ 648018 w 672776"/>
                <a:gd name="connsiteY42" fmla="*/ 52309 h 75761"/>
                <a:gd name="connsiteX43" fmla="*/ 649302 w 672776"/>
                <a:gd name="connsiteY43" fmla="*/ 51999 h 75761"/>
                <a:gd name="connsiteX44" fmla="*/ 649302 w 672776"/>
                <a:gd name="connsiteY44" fmla="*/ 54711 h 75761"/>
                <a:gd name="connsiteX45" fmla="*/ 648018 w 672776"/>
                <a:gd name="connsiteY45" fmla="*/ 52309 h 75761"/>
                <a:gd name="connsiteX46" fmla="*/ 648604 w 672776"/>
                <a:gd name="connsiteY46" fmla="*/ 53400 h 75761"/>
                <a:gd name="connsiteX47" fmla="*/ 647700 w 672776"/>
                <a:gd name="connsiteY47" fmla="*/ 52530 h 75761"/>
                <a:gd name="connsiteX48" fmla="*/ 648018 w 672776"/>
                <a:gd name="connsiteY48" fmla="*/ 52309 h 75761"/>
                <a:gd name="connsiteX49" fmla="*/ 648604 w 672776"/>
                <a:gd name="connsiteY49" fmla="*/ 53400 h 75761"/>
                <a:gd name="connsiteX50" fmla="*/ 647700 w 672776"/>
                <a:gd name="connsiteY50" fmla="*/ 52530 h 75761"/>
                <a:gd name="connsiteX51" fmla="*/ 647762 w 672776"/>
                <a:gd name="connsiteY51" fmla="*/ 52441 h 75761"/>
                <a:gd name="connsiteX52" fmla="*/ 648149 w 672776"/>
                <a:gd name="connsiteY52" fmla="*/ 50797 h 75761"/>
                <a:gd name="connsiteX53" fmla="*/ 658504 w 672776"/>
                <a:gd name="connsiteY53" fmla="*/ 50797 h 75761"/>
                <a:gd name="connsiteX54" fmla="*/ 668858 w 672776"/>
                <a:gd name="connsiteY54" fmla="*/ 50797 h 75761"/>
                <a:gd name="connsiteX55" fmla="*/ 663943 w 672776"/>
                <a:gd name="connsiteY55" fmla="*/ 65377 h 75761"/>
                <a:gd name="connsiteX56" fmla="*/ 657779 w 672776"/>
                <a:gd name="connsiteY56" fmla="*/ 70575 h 75761"/>
                <a:gd name="connsiteX57" fmla="*/ 649302 w 672776"/>
                <a:gd name="connsiteY57" fmla="*/ 72708 h 75761"/>
                <a:gd name="connsiteX58" fmla="*/ 15638 w 672776"/>
                <a:gd name="connsiteY58" fmla="*/ 72708 h 75761"/>
                <a:gd name="connsiteX59" fmla="*/ 7181 w 672776"/>
                <a:gd name="connsiteY59" fmla="*/ 70568 h 75761"/>
                <a:gd name="connsiteX60" fmla="*/ -1089 w 672776"/>
                <a:gd name="connsiteY60" fmla="*/ 62160 h 75761"/>
                <a:gd name="connsiteX61" fmla="*/ -3919 w 672776"/>
                <a:gd name="connsiteY61" fmla="*/ 50797 h 75761"/>
                <a:gd name="connsiteX62" fmla="*/ -3919 w 672776"/>
                <a:gd name="connsiteY62" fmla="*/ 18774 h 75761"/>
                <a:gd name="connsiteX63" fmla="*/ 1079 w 672776"/>
                <a:gd name="connsiteY63" fmla="*/ 4167 h 75761"/>
                <a:gd name="connsiteX64" fmla="*/ 15638 w 672776"/>
                <a:gd name="connsiteY64" fmla="*/ -3054 h 75761"/>
                <a:gd name="connsiteX65" fmla="*/ 649302 w 672776"/>
                <a:gd name="connsiteY65" fmla="*/ -3054 h 75761"/>
                <a:gd name="connsiteX66" fmla="*/ 663909 w 672776"/>
                <a:gd name="connsiteY66" fmla="*/ 4195 h 75761"/>
                <a:gd name="connsiteX67" fmla="*/ 668858 w 672776"/>
                <a:gd name="connsiteY67" fmla="*/ 18774 h 75761"/>
                <a:gd name="connsiteX68" fmla="*/ 668858 w 672776"/>
                <a:gd name="connsiteY68" fmla="*/ 50797 h 75761"/>
                <a:gd name="connsiteX69" fmla="*/ 658504 w 672776"/>
                <a:gd name="connsiteY69" fmla="*/ 50797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72776" h="75761">
                  <a:moveTo>
                    <a:pt x="658504" y="50797"/>
                  </a:moveTo>
                  <a:lnTo>
                    <a:pt x="648149" y="50797"/>
                  </a:lnTo>
                  <a:lnTo>
                    <a:pt x="648149" y="18774"/>
                  </a:lnTo>
                  <a:cubicBezTo>
                    <a:pt x="648163" y="17835"/>
                    <a:pt x="647804" y="17186"/>
                    <a:pt x="647741" y="17131"/>
                  </a:cubicBezTo>
                  <a:lnTo>
                    <a:pt x="648018" y="16910"/>
                  </a:lnTo>
                  <a:lnTo>
                    <a:pt x="647790" y="17179"/>
                  </a:lnTo>
                  <a:lnTo>
                    <a:pt x="647741" y="17131"/>
                  </a:lnTo>
                  <a:lnTo>
                    <a:pt x="648018" y="16910"/>
                  </a:lnTo>
                  <a:lnTo>
                    <a:pt x="647790" y="17179"/>
                  </a:lnTo>
                  <a:lnTo>
                    <a:pt x="649302" y="15385"/>
                  </a:lnTo>
                  <a:lnTo>
                    <a:pt x="649302" y="17656"/>
                  </a:lnTo>
                  <a:cubicBezTo>
                    <a:pt x="648584" y="17676"/>
                    <a:pt x="647907" y="17311"/>
                    <a:pt x="647790" y="17179"/>
                  </a:cubicBezTo>
                  <a:lnTo>
                    <a:pt x="649302" y="15385"/>
                  </a:lnTo>
                  <a:lnTo>
                    <a:pt x="649302" y="17656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7156" y="17235"/>
                  </a:lnTo>
                  <a:cubicBezTo>
                    <a:pt x="17018" y="17442"/>
                    <a:pt x="16784" y="18022"/>
                    <a:pt x="16791" y="18774"/>
                  </a:cubicBezTo>
                  <a:lnTo>
                    <a:pt x="16791" y="50797"/>
                  </a:lnTo>
                  <a:cubicBezTo>
                    <a:pt x="16777" y="51688"/>
                    <a:pt x="17136" y="52392"/>
                    <a:pt x="17246" y="52503"/>
                  </a:cubicBez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7762" y="52441"/>
                  </a:lnTo>
                  <a:cubicBezTo>
                    <a:pt x="647914" y="52213"/>
                    <a:pt x="648156" y="51585"/>
                    <a:pt x="648149" y="50797"/>
                  </a:cubicBezTo>
                  <a:lnTo>
                    <a:pt x="658504" y="50797"/>
                  </a:lnTo>
                  <a:lnTo>
                    <a:pt x="668858" y="50797"/>
                  </a:lnTo>
                  <a:cubicBezTo>
                    <a:pt x="668844" y="56189"/>
                    <a:pt x="667174" y="61263"/>
                    <a:pt x="663943" y="65377"/>
                  </a:cubicBezTo>
                  <a:cubicBezTo>
                    <a:pt x="662321" y="67427"/>
                    <a:pt x="660271" y="69243"/>
                    <a:pt x="657779" y="70575"/>
                  </a:cubicBezTo>
                  <a:cubicBezTo>
                    <a:pt x="655300" y="71907"/>
                    <a:pt x="652353" y="72715"/>
                    <a:pt x="649302" y="72708"/>
                  </a:cubicBezTo>
                  <a:lnTo>
                    <a:pt x="15638" y="72708"/>
                  </a:lnTo>
                  <a:cubicBezTo>
                    <a:pt x="12580" y="72715"/>
                    <a:pt x="9646" y="71893"/>
                    <a:pt x="7181" y="70568"/>
                  </a:cubicBezTo>
                  <a:cubicBezTo>
                    <a:pt x="3468" y="68559"/>
                    <a:pt x="748" y="65550"/>
                    <a:pt x="-1089" y="62160"/>
                  </a:cubicBezTo>
                  <a:cubicBezTo>
                    <a:pt x="-2925" y="58750"/>
                    <a:pt x="-3912" y="54877"/>
                    <a:pt x="-3919" y="50797"/>
                  </a:cubicBezTo>
                  <a:lnTo>
                    <a:pt x="-3919" y="18774"/>
                  </a:lnTo>
                  <a:cubicBezTo>
                    <a:pt x="-3905" y="13334"/>
                    <a:pt x="-2179" y="8247"/>
                    <a:pt x="1079" y="4167"/>
                  </a:cubicBezTo>
                  <a:cubicBezTo>
                    <a:pt x="4275" y="136"/>
                    <a:pt x="9494" y="-3054"/>
                    <a:pt x="15638" y="-3054"/>
                  </a:cubicBezTo>
                  <a:lnTo>
                    <a:pt x="649302" y="-3054"/>
                  </a:lnTo>
                  <a:cubicBezTo>
                    <a:pt x="655439" y="-3067"/>
                    <a:pt x="660719" y="129"/>
                    <a:pt x="663909" y="4195"/>
                  </a:cubicBezTo>
                  <a:cubicBezTo>
                    <a:pt x="667167" y="8295"/>
                    <a:pt x="668844" y="13376"/>
                    <a:pt x="668858" y="18774"/>
                  </a:cubicBezTo>
                  <a:lnTo>
                    <a:pt x="668858" y="50797"/>
                  </a:lnTo>
                  <a:lnTo>
                    <a:pt x="658504" y="5079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4" name="자유형: 도형 113">
              <a:extLst>
                <a:ext uri="{FF2B5EF4-FFF2-40B4-BE49-F238E27FC236}">
                  <a16:creationId xmlns:a16="http://schemas.microsoft.com/office/drawing/2014/main" id="{52A45786-0643-E12D-D5E6-87D0B558985E}"/>
                </a:ext>
              </a:extLst>
            </p:cNvPr>
            <p:cNvSpPr/>
            <p:nvPr/>
          </p:nvSpPr>
          <p:spPr>
            <a:xfrm flipV="1">
              <a:off x="3153673" y="2550486"/>
              <a:ext cx="32529" cy="56182"/>
            </a:xfrm>
            <a:custGeom>
              <a:avLst/>
              <a:gdLst>
                <a:gd name="connsiteX0" fmla="*/ 11431 w 32529"/>
                <a:gd name="connsiteY0" fmla="*/ -4754 h 56182"/>
                <a:gd name="connsiteX1" fmla="*/ 9229 w 32529"/>
                <a:gd name="connsiteY1" fmla="*/ -4581 h 56182"/>
                <a:gd name="connsiteX2" fmla="*/ -3038 w 32529"/>
                <a:gd name="connsiteY2" fmla="*/ 12042 h 56182"/>
                <a:gd name="connsiteX3" fmla="*/ 165 w 32529"/>
                <a:gd name="connsiteY3" fmla="*/ 38177 h 56182"/>
                <a:gd name="connsiteX4" fmla="*/ 16077 w 32529"/>
                <a:gd name="connsiteY4" fmla="*/ 51362 h 56182"/>
                <a:gd name="connsiteX5" fmla="*/ 29262 w 32529"/>
                <a:gd name="connsiteY5" fmla="*/ 35457 h 56182"/>
                <a:gd name="connsiteX6" fmla="*/ 25859 w 32529"/>
                <a:gd name="connsiteY6" fmla="*/ 7679 h 56182"/>
                <a:gd name="connsiteX7" fmla="*/ 11431 w 32529"/>
                <a:gd name="connsiteY7" fmla="*/ -4754 h 5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9" h="56182">
                  <a:moveTo>
                    <a:pt x="11431" y="-4754"/>
                  </a:moveTo>
                  <a:cubicBezTo>
                    <a:pt x="10699" y="-4754"/>
                    <a:pt x="9968" y="-4692"/>
                    <a:pt x="9229" y="-4581"/>
                  </a:cubicBezTo>
                  <a:cubicBezTo>
                    <a:pt x="1249" y="-3380"/>
                    <a:pt x="-4239" y="4068"/>
                    <a:pt x="-3038" y="12042"/>
                  </a:cubicBezTo>
                  <a:cubicBezTo>
                    <a:pt x="-1719" y="20788"/>
                    <a:pt x="-636" y="29575"/>
                    <a:pt x="165" y="38177"/>
                  </a:cubicBezTo>
                  <a:cubicBezTo>
                    <a:pt x="911" y="46212"/>
                    <a:pt x="8104" y="52128"/>
                    <a:pt x="16077" y="51362"/>
                  </a:cubicBezTo>
                  <a:cubicBezTo>
                    <a:pt x="24112" y="50609"/>
                    <a:pt x="30014" y="43492"/>
                    <a:pt x="29262" y="35457"/>
                  </a:cubicBezTo>
                  <a:cubicBezTo>
                    <a:pt x="28406" y="26310"/>
                    <a:pt x="27260" y="16963"/>
                    <a:pt x="25859" y="7679"/>
                  </a:cubicBezTo>
                  <a:cubicBezTo>
                    <a:pt x="24761" y="444"/>
                    <a:pt x="18534" y="-4754"/>
                    <a:pt x="11431" y="-47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5" name="자유형: 도형 114">
              <a:extLst>
                <a:ext uri="{FF2B5EF4-FFF2-40B4-BE49-F238E27FC236}">
                  <a16:creationId xmlns:a16="http://schemas.microsoft.com/office/drawing/2014/main" id="{D2A5B0CA-B3EE-04FF-E6F2-33117E9EA205}"/>
                </a:ext>
              </a:extLst>
            </p:cNvPr>
            <p:cNvSpPr/>
            <p:nvPr/>
          </p:nvSpPr>
          <p:spPr>
            <a:xfrm flipV="1">
              <a:off x="3150527" y="2431762"/>
              <a:ext cx="37605" cy="104846"/>
            </a:xfrm>
            <a:custGeom>
              <a:avLst/>
              <a:gdLst>
                <a:gd name="connsiteX0" fmla="*/ 19797 w 37605"/>
                <a:gd name="connsiteY0" fmla="*/ -4909 h 104846"/>
                <a:gd name="connsiteX1" fmla="*/ 5183 w 37605"/>
                <a:gd name="connsiteY1" fmla="*/ 9623 h 104846"/>
                <a:gd name="connsiteX2" fmla="*/ -2818 w 37605"/>
                <a:gd name="connsiteY2" fmla="*/ 81995 h 104846"/>
                <a:gd name="connsiteX3" fmla="*/ 8089 w 37605"/>
                <a:gd name="connsiteY3" fmla="*/ 99549 h 104846"/>
                <a:gd name="connsiteX4" fmla="*/ 25644 w 37605"/>
                <a:gd name="connsiteY4" fmla="*/ 88649 h 104846"/>
                <a:gd name="connsiteX5" fmla="*/ 34404 w 37605"/>
                <a:gd name="connsiteY5" fmla="*/ 9781 h 104846"/>
                <a:gd name="connsiteX6" fmla="*/ 19880 w 37605"/>
                <a:gd name="connsiteY6" fmla="*/ -4909 h 104846"/>
                <a:gd name="connsiteX7" fmla="*/ 19797 w 37605"/>
                <a:gd name="connsiteY7" fmla="*/ -4909 h 10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05" h="104846">
                  <a:moveTo>
                    <a:pt x="19797" y="-4909"/>
                  </a:moveTo>
                  <a:cubicBezTo>
                    <a:pt x="11761" y="-4909"/>
                    <a:pt x="5231" y="1573"/>
                    <a:pt x="5183" y="9623"/>
                  </a:cubicBezTo>
                  <a:cubicBezTo>
                    <a:pt x="5031" y="35565"/>
                    <a:pt x="2346" y="59919"/>
                    <a:pt x="-2818" y="81995"/>
                  </a:cubicBezTo>
                  <a:cubicBezTo>
                    <a:pt x="-4647" y="89850"/>
                    <a:pt x="233" y="97713"/>
                    <a:pt x="8089" y="99549"/>
                  </a:cubicBezTo>
                  <a:cubicBezTo>
                    <a:pt x="15910" y="101392"/>
                    <a:pt x="23800" y="96505"/>
                    <a:pt x="25644" y="88649"/>
                  </a:cubicBezTo>
                  <a:cubicBezTo>
                    <a:pt x="31297" y="64440"/>
                    <a:pt x="34245" y="37912"/>
                    <a:pt x="34404" y="9781"/>
                  </a:cubicBezTo>
                  <a:cubicBezTo>
                    <a:pt x="34452" y="1718"/>
                    <a:pt x="27949" y="-4860"/>
                    <a:pt x="19880" y="-4909"/>
                  </a:cubicBezTo>
                  <a:lnTo>
                    <a:pt x="19797" y="-4909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6" name="자유형: 도형 115">
              <a:extLst>
                <a:ext uri="{FF2B5EF4-FFF2-40B4-BE49-F238E27FC236}">
                  <a16:creationId xmlns:a16="http://schemas.microsoft.com/office/drawing/2014/main" id="{E2646A20-9645-2DAE-5C78-CCF970AA7E1C}"/>
                </a:ext>
              </a:extLst>
            </p:cNvPr>
            <p:cNvSpPr/>
            <p:nvPr/>
          </p:nvSpPr>
          <p:spPr>
            <a:xfrm flipV="1">
              <a:off x="1946656" y="3764416"/>
              <a:ext cx="249929" cy="250761"/>
            </a:xfrm>
            <a:custGeom>
              <a:avLst/>
              <a:gdLst>
                <a:gd name="connsiteX0" fmla="*/ 246937 w 249929"/>
                <a:gd name="connsiteY0" fmla="*/ 83854 h 250761"/>
                <a:gd name="connsiteX1" fmla="*/ 197262 w 249929"/>
                <a:gd name="connsiteY1" fmla="*/ 100946 h 250761"/>
                <a:gd name="connsiteX2" fmla="*/ 231012 w 249929"/>
                <a:gd name="connsiteY2" fmla="*/ 30817 h 250761"/>
                <a:gd name="connsiteX3" fmla="*/ 159123 w 249929"/>
                <a:gd name="connsiteY3" fmla="*/ 74942 h 250761"/>
                <a:gd name="connsiteX4" fmla="*/ 185644 w 249929"/>
                <a:gd name="connsiteY4" fmla="*/ 5172 h 250761"/>
                <a:gd name="connsiteX5" fmla="*/ 117925 w 249929"/>
                <a:gd name="connsiteY5" fmla="*/ 53245 h 250761"/>
                <a:gd name="connsiteX6" fmla="*/ 125291 w 249929"/>
                <a:gd name="connsiteY6" fmla="*/ -2601 h 250761"/>
                <a:gd name="connsiteX7" fmla="*/ 2719 w 249929"/>
                <a:gd name="connsiteY7" fmla="*/ 149523 h 250761"/>
                <a:gd name="connsiteX8" fmla="*/ 90312 w 249929"/>
                <a:gd name="connsiteY8" fmla="*/ 244496 h 250761"/>
                <a:gd name="connsiteX9" fmla="*/ 226262 w 249929"/>
                <a:gd name="connsiteY9" fmla="*/ 199274 h 250761"/>
                <a:gd name="connsiteX10" fmla="*/ 153428 w 249929"/>
                <a:gd name="connsiteY10" fmla="*/ 187297 h 250761"/>
                <a:gd name="connsiteX11" fmla="*/ 246937 w 249929"/>
                <a:gd name="connsiteY11" fmla="*/ 83854 h 2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929" h="250761">
                  <a:moveTo>
                    <a:pt x="246937" y="83854"/>
                  </a:moveTo>
                  <a:cubicBezTo>
                    <a:pt x="236720" y="63862"/>
                    <a:pt x="215162" y="87940"/>
                    <a:pt x="197262" y="100946"/>
                  </a:cubicBezTo>
                  <a:cubicBezTo>
                    <a:pt x="216474" y="82535"/>
                    <a:pt x="236707" y="36512"/>
                    <a:pt x="231012" y="30817"/>
                  </a:cubicBezTo>
                  <a:cubicBezTo>
                    <a:pt x="209370" y="9176"/>
                    <a:pt x="171472" y="60984"/>
                    <a:pt x="159123" y="74942"/>
                  </a:cubicBezTo>
                  <a:cubicBezTo>
                    <a:pt x="170741" y="61060"/>
                    <a:pt x="194632" y="10874"/>
                    <a:pt x="185644" y="5172"/>
                  </a:cubicBezTo>
                  <a:cubicBezTo>
                    <a:pt x="169015" y="-5376"/>
                    <a:pt x="134506" y="36001"/>
                    <a:pt x="117925" y="53245"/>
                  </a:cubicBezTo>
                  <a:cubicBezTo>
                    <a:pt x="132028" y="37755"/>
                    <a:pt x="134548" y="-2601"/>
                    <a:pt x="125291" y="-2601"/>
                  </a:cubicBezTo>
                  <a:cubicBezTo>
                    <a:pt x="93674" y="-2601"/>
                    <a:pt x="2719" y="149523"/>
                    <a:pt x="2719" y="149523"/>
                  </a:cubicBezTo>
                  <a:cubicBezTo>
                    <a:pt x="-22595" y="172876"/>
                    <a:pt x="64992" y="267849"/>
                    <a:pt x="90312" y="244496"/>
                  </a:cubicBezTo>
                  <a:cubicBezTo>
                    <a:pt x="90312" y="244496"/>
                    <a:pt x="214430" y="236095"/>
                    <a:pt x="226262" y="199274"/>
                  </a:cubicBezTo>
                  <a:cubicBezTo>
                    <a:pt x="238094" y="162459"/>
                    <a:pt x="153428" y="187297"/>
                    <a:pt x="153428" y="187297"/>
                  </a:cubicBezTo>
                  <a:cubicBezTo>
                    <a:pt x="153428" y="187297"/>
                    <a:pt x="260377" y="110154"/>
                    <a:pt x="246937" y="838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7" name="자유형: 도형 116">
              <a:extLst>
                <a:ext uri="{FF2B5EF4-FFF2-40B4-BE49-F238E27FC236}">
                  <a16:creationId xmlns:a16="http://schemas.microsoft.com/office/drawing/2014/main" id="{7DA1EB90-6866-0948-85A2-2DEFD700BB91}"/>
                </a:ext>
              </a:extLst>
            </p:cNvPr>
            <p:cNvSpPr/>
            <p:nvPr/>
          </p:nvSpPr>
          <p:spPr>
            <a:xfrm flipV="1">
              <a:off x="1939754" y="3757512"/>
              <a:ext cx="263733" cy="264570"/>
            </a:xfrm>
            <a:custGeom>
              <a:avLst/>
              <a:gdLst>
                <a:gd name="connsiteX0" fmla="*/ 253840 w 263733"/>
                <a:gd name="connsiteY0" fmla="*/ 90758 h 264570"/>
                <a:gd name="connsiteX1" fmla="*/ 247696 w 263733"/>
                <a:gd name="connsiteY1" fmla="*/ 93899 h 264570"/>
                <a:gd name="connsiteX2" fmla="*/ 245142 w 263733"/>
                <a:gd name="connsiteY2" fmla="*/ 90572 h 264570"/>
                <a:gd name="connsiteX3" fmla="*/ 243216 w 263733"/>
                <a:gd name="connsiteY3" fmla="*/ 90020 h 264570"/>
                <a:gd name="connsiteX4" fmla="*/ 237334 w 263733"/>
                <a:gd name="connsiteY4" fmla="*/ 91828 h 264570"/>
                <a:gd name="connsiteX5" fmla="*/ 223597 w 263733"/>
                <a:gd name="connsiteY5" fmla="*/ 101278 h 264570"/>
                <a:gd name="connsiteX6" fmla="*/ 208224 w 263733"/>
                <a:gd name="connsiteY6" fmla="*/ 113435 h 264570"/>
                <a:gd name="connsiteX7" fmla="*/ 199388 w 263733"/>
                <a:gd name="connsiteY7" fmla="*/ 102866 h 264570"/>
                <a:gd name="connsiteX8" fmla="*/ 221720 w 263733"/>
                <a:gd name="connsiteY8" fmla="*/ 70063 h 264570"/>
                <a:gd name="connsiteX9" fmla="*/ 229327 w 263733"/>
                <a:gd name="connsiteY9" fmla="*/ 52411 h 264570"/>
                <a:gd name="connsiteX10" fmla="*/ 231991 w 263733"/>
                <a:gd name="connsiteY10" fmla="*/ 41263 h 264570"/>
                <a:gd name="connsiteX11" fmla="*/ 231971 w 263733"/>
                <a:gd name="connsiteY11" fmla="*/ 40862 h 264570"/>
                <a:gd name="connsiteX12" fmla="*/ 231971 w 263733"/>
                <a:gd name="connsiteY12" fmla="*/ 40856 h 264570"/>
                <a:gd name="connsiteX13" fmla="*/ 235581 w 263733"/>
                <a:gd name="connsiteY13" fmla="*/ 40048 h 264570"/>
                <a:gd name="connsiteX14" fmla="*/ 233027 w 263733"/>
                <a:gd name="connsiteY14" fmla="*/ 42595 h 264570"/>
                <a:gd name="connsiteX15" fmla="*/ 231971 w 263733"/>
                <a:gd name="connsiteY15" fmla="*/ 40856 h 264570"/>
                <a:gd name="connsiteX16" fmla="*/ 235581 w 263733"/>
                <a:gd name="connsiteY16" fmla="*/ 40048 h 264570"/>
                <a:gd name="connsiteX17" fmla="*/ 233027 w 263733"/>
                <a:gd name="connsiteY17" fmla="*/ 42595 h 264570"/>
                <a:gd name="connsiteX18" fmla="*/ 233034 w 263733"/>
                <a:gd name="connsiteY18" fmla="*/ 42602 h 264570"/>
                <a:gd name="connsiteX19" fmla="*/ 225758 w 263733"/>
                <a:gd name="connsiteY19" fmla="*/ 39406 h 264570"/>
                <a:gd name="connsiteX20" fmla="*/ 212497 w 263733"/>
                <a:gd name="connsiteY20" fmla="*/ 44397 h 264570"/>
                <a:gd name="connsiteX21" fmla="*/ 188868 w 263733"/>
                <a:gd name="connsiteY21" fmla="*/ 65769 h 264570"/>
                <a:gd name="connsiteX22" fmla="*/ 171196 w 263733"/>
                <a:gd name="connsiteY22" fmla="*/ 86416 h 264570"/>
                <a:gd name="connsiteX23" fmla="*/ 160737 w 263733"/>
                <a:gd name="connsiteY23" fmla="*/ 77415 h 264570"/>
                <a:gd name="connsiteX24" fmla="*/ 168655 w 263733"/>
                <a:gd name="connsiteY24" fmla="*/ 65451 h 264570"/>
                <a:gd name="connsiteX25" fmla="*/ 181702 w 263733"/>
                <a:gd name="connsiteY25" fmla="*/ 38667 h 264570"/>
                <a:gd name="connsiteX26" fmla="*/ 186086 w 263733"/>
                <a:gd name="connsiteY26" fmla="*/ 26062 h 264570"/>
                <a:gd name="connsiteX27" fmla="*/ 187625 w 263733"/>
                <a:gd name="connsiteY27" fmla="*/ 17509 h 264570"/>
                <a:gd name="connsiteX28" fmla="*/ 187570 w 263733"/>
                <a:gd name="connsiteY28" fmla="*/ 16612 h 264570"/>
                <a:gd name="connsiteX29" fmla="*/ 187528 w 263733"/>
                <a:gd name="connsiteY29" fmla="*/ 16391 h 264570"/>
                <a:gd name="connsiteX30" fmla="*/ 189268 w 263733"/>
                <a:gd name="connsiteY30" fmla="*/ 15894 h 264570"/>
                <a:gd name="connsiteX31" fmla="*/ 187784 w 263733"/>
                <a:gd name="connsiteY31" fmla="*/ 16881 h 264570"/>
                <a:gd name="connsiteX32" fmla="*/ 187528 w 263733"/>
                <a:gd name="connsiteY32" fmla="*/ 16391 h 264570"/>
                <a:gd name="connsiteX33" fmla="*/ 189268 w 263733"/>
                <a:gd name="connsiteY33" fmla="*/ 15894 h 264570"/>
                <a:gd name="connsiteX34" fmla="*/ 187784 w 263733"/>
                <a:gd name="connsiteY34" fmla="*/ 16881 h 264570"/>
                <a:gd name="connsiteX35" fmla="*/ 190759 w 263733"/>
                <a:gd name="connsiteY35" fmla="*/ 14900 h 264570"/>
                <a:gd name="connsiteX36" fmla="*/ 188847 w 263733"/>
                <a:gd name="connsiteY36" fmla="*/ 17910 h 264570"/>
                <a:gd name="connsiteX37" fmla="*/ 187784 w 263733"/>
                <a:gd name="connsiteY37" fmla="*/ 16881 h 264570"/>
                <a:gd name="connsiteX38" fmla="*/ 190759 w 263733"/>
                <a:gd name="connsiteY38" fmla="*/ 14900 h 264570"/>
                <a:gd name="connsiteX39" fmla="*/ 188847 w 263733"/>
                <a:gd name="connsiteY39" fmla="*/ 17910 h 264570"/>
                <a:gd name="connsiteX40" fmla="*/ 186431 w 263733"/>
                <a:gd name="connsiteY40" fmla="*/ 17281 h 264570"/>
                <a:gd name="connsiteX41" fmla="*/ 175013 w 263733"/>
                <a:gd name="connsiteY41" fmla="*/ 21831 h 264570"/>
                <a:gd name="connsiteX42" fmla="*/ 150990 w 263733"/>
                <a:gd name="connsiteY42" fmla="*/ 42512 h 264570"/>
                <a:gd name="connsiteX43" fmla="*/ 129805 w 263733"/>
                <a:gd name="connsiteY43" fmla="*/ 64934 h 264570"/>
                <a:gd name="connsiteX44" fmla="*/ 119726 w 263733"/>
                <a:gd name="connsiteY44" fmla="*/ 55497 h 264570"/>
                <a:gd name="connsiteX45" fmla="*/ 127817 w 263733"/>
                <a:gd name="connsiteY45" fmla="*/ 39137 h 264570"/>
                <a:gd name="connsiteX46" fmla="*/ 130757 w 263733"/>
                <a:gd name="connsiteY46" fmla="*/ 19125 h 264570"/>
                <a:gd name="connsiteX47" fmla="*/ 129770 w 263733"/>
                <a:gd name="connsiteY47" fmla="*/ 10765 h 264570"/>
                <a:gd name="connsiteX48" fmla="*/ 129480 w 263733"/>
                <a:gd name="connsiteY48" fmla="*/ 10068 h 264570"/>
                <a:gd name="connsiteX49" fmla="*/ 129522 w 263733"/>
                <a:gd name="connsiteY49" fmla="*/ 10040 h 264570"/>
                <a:gd name="connsiteX50" fmla="*/ 129494 w 263733"/>
                <a:gd name="connsiteY50" fmla="*/ 10068 h 264570"/>
                <a:gd name="connsiteX51" fmla="*/ 129480 w 263733"/>
                <a:gd name="connsiteY51" fmla="*/ 10068 h 264570"/>
                <a:gd name="connsiteX52" fmla="*/ 129522 w 263733"/>
                <a:gd name="connsiteY52" fmla="*/ 10040 h 264570"/>
                <a:gd name="connsiteX53" fmla="*/ 129494 w 263733"/>
                <a:gd name="connsiteY53" fmla="*/ 10068 h 264570"/>
                <a:gd name="connsiteX54" fmla="*/ 131682 w 263733"/>
                <a:gd name="connsiteY54" fmla="*/ 8280 h 264570"/>
                <a:gd name="connsiteX55" fmla="*/ 130357 w 263733"/>
                <a:gd name="connsiteY55" fmla="*/ 10744 h 264570"/>
                <a:gd name="connsiteX56" fmla="*/ 129494 w 263733"/>
                <a:gd name="connsiteY56" fmla="*/ 10068 h 264570"/>
                <a:gd name="connsiteX57" fmla="*/ 131682 w 263733"/>
                <a:gd name="connsiteY57" fmla="*/ 8280 h 264570"/>
                <a:gd name="connsiteX58" fmla="*/ 130357 w 263733"/>
                <a:gd name="connsiteY58" fmla="*/ 10744 h 264570"/>
                <a:gd name="connsiteX59" fmla="*/ 132193 w 263733"/>
                <a:gd name="connsiteY59" fmla="*/ 7327 h 264570"/>
                <a:gd name="connsiteX60" fmla="*/ 132193 w 263733"/>
                <a:gd name="connsiteY60" fmla="*/ 11207 h 264570"/>
                <a:gd name="connsiteX61" fmla="*/ 130357 w 263733"/>
                <a:gd name="connsiteY61" fmla="*/ 10744 h 264570"/>
                <a:gd name="connsiteX62" fmla="*/ 132193 w 263733"/>
                <a:gd name="connsiteY62" fmla="*/ 7327 h 264570"/>
                <a:gd name="connsiteX63" fmla="*/ 132193 w 263733"/>
                <a:gd name="connsiteY63" fmla="*/ 11207 h 264570"/>
                <a:gd name="connsiteX64" fmla="*/ 128514 w 263733"/>
                <a:gd name="connsiteY64" fmla="*/ 12277 h 264570"/>
                <a:gd name="connsiteX65" fmla="*/ 114984 w 263733"/>
                <a:gd name="connsiteY65" fmla="*/ 22321 h 264570"/>
                <a:gd name="connsiteX66" fmla="*/ 83395 w 263733"/>
                <a:gd name="connsiteY66" fmla="*/ 58728 h 264570"/>
                <a:gd name="connsiteX67" fmla="*/ 36875 w 263733"/>
                <a:gd name="connsiteY67" fmla="*/ 125840 h 264570"/>
                <a:gd name="connsiteX68" fmla="*/ 21405 w 263733"/>
                <a:gd name="connsiteY68" fmla="*/ 150367 h 264570"/>
                <a:gd name="connsiteX69" fmla="*/ 17070 w 263733"/>
                <a:gd name="connsiteY69" fmla="*/ 157449 h 264570"/>
                <a:gd name="connsiteX70" fmla="*/ 15551 w 263733"/>
                <a:gd name="connsiteY70" fmla="*/ 159976 h 264570"/>
                <a:gd name="connsiteX71" fmla="*/ 15034 w 263733"/>
                <a:gd name="connsiteY71" fmla="*/ 160832 h 264570"/>
                <a:gd name="connsiteX72" fmla="*/ 14302 w 263733"/>
                <a:gd name="connsiteY72" fmla="*/ 161501 h 264570"/>
                <a:gd name="connsiteX73" fmla="*/ 12624 w 263733"/>
                <a:gd name="connsiteY73" fmla="*/ 164014 h 264570"/>
                <a:gd name="connsiteX74" fmla="*/ 11982 w 263733"/>
                <a:gd name="connsiteY74" fmla="*/ 168066 h 264570"/>
                <a:gd name="connsiteX75" fmla="*/ 19907 w 263733"/>
                <a:gd name="connsiteY75" fmla="*/ 190591 h 264570"/>
                <a:gd name="connsiteX76" fmla="*/ 53221 w 263733"/>
                <a:gd name="connsiteY76" fmla="*/ 230042 h 264570"/>
                <a:gd name="connsiteX77" fmla="*/ 72247 w 263733"/>
                <a:gd name="connsiteY77" fmla="*/ 243455 h 264570"/>
                <a:gd name="connsiteX78" fmla="*/ 87047 w 263733"/>
                <a:gd name="connsiteY78" fmla="*/ 248163 h 264570"/>
                <a:gd name="connsiteX79" fmla="*/ 92535 w 263733"/>
                <a:gd name="connsiteY79" fmla="*/ 246327 h 264570"/>
                <a:gd name="connsiteX80" fmla="*/ 94323 w 263733"/>
                <a:gd name="connsiteY80" fmla="*/ 244677 h 264570"/>
                <a:gd name="connsiteX81" fmla="*/ 96746 w 263733"/>
                <a:gd name="connsiteY81" fmla="*/ 244511 h 264570"/>
                <a:gd name="connsiteX82" fmla="*/ 98078 w 263733"/>
                <a:gd name="connsiteY82" fmla="*/ 244414 h 264570"/>
                <a:gd name="connsiteX83" fmla="*/ 165349 w 263733"/>
                <a:gd name="connsiteY83" fmla="*/ 234550 h 264570"/>
                <a:gd name="connsiteX84" fmla="*/ 206408 w 263733"/>
                <a:gd name="connsiteY84" fmla="*/ 221413 h 264570"/>
                <a:gd name="connsiteX85" fmla="*/ 220222 w 263733"/>
                <a:gd name="connsiteY85" fmla="*/ 212784 h 264570"/>
                <a:gd name="connsiteX86" fmla="*/ 226593 w 263733"/>
                <a:gd name="connsiteY86" fmla="*/ 204066 h 264570"/>
                <a:gd name="connsiteX87" fmla="*/ 227394 w 263733"/>
                <a:gd name="connsiteY87" fmla="*/ 199731 h 264570"/>
                <a:gd name="connsiteX88" fmla="*/ 226710 w 263733"/>
                <a:gd name="connsiteY88" fmla="*/ 197107 h 264570"/>
                <a:gd name="connsiteX89" fmla="*/ 221582 w 263733"/>
                <a:gd name="connsiteY89" fmla="*/ 194222 h 264570"/>
                <a:gd name="connsiteX90" fmla="*/ 209798 w 263733"/>
                <a:gd name="connsiteY90" fmla="*/ 192910 h 264570"/>
                <a:gd name="connsiteX91" fmla="*/ 178416 w 263733"/>
                <a:gd name="connsiteY91" fmla="*/ 196859 h 264570"/>
                <a:gd name="connsiteX92" fmla="*/ 166771 w 263733"/>
                <a:gd name="connsiteY92" fmla="*/ 199600 h 264570"/>
                <a:gd name="connsiteX93" fmla="*/ 163423 w 263733"/>
                <a:gd name="connsiteY93" fmla="*/ 200504 h 264570"/>
                <a:gd name="connsiteX94" fmla="*/ 162277 w 263733"/>
                <a:gd name="connsiteY94" fmla="*/ 200828 h 264570"/>
                <a:gd name="connsiteX95" fmla="*/ 123640 w 263733"/>
                <a:gd name="connsiteY95" fmla="*/ 212163 h 264570"/>
                <a:gd name="connsiteX96" fmla="*/ 156292 w 263733"/>
                <a:gd name="connsiteY96" fmla="*/ 188603 h 264570"/>
                <a:gd name="connsiteX97" fmla="*/ 157320 w 263733"/>
                <a:gd name="connsiteY97" fmla="*/ 187857 h 264570"/>
                <a:gd name="connsiteX98" fmla="*/ 207485 w 263733"/>
                <a:gd name="connsiteY98" fmla="*/ 147232 h 264570"/>
                <a:gd name="connsiteX99" fmla="*/ 236471 w 263733"/>
                <a:gd name="connsiteY99" fmla="*/ 117611 h 264570"/>
                <a:gd name="connsiteX100" fmla="*/ 245294 w 263733"/>
                <a:gd name="connsiteY100" fmla="*/ 104682 h 264570"/>
                <a:gd name="connsiteX101" fmla="*/ 248103 w 263733"/>
                <a:gd name="connsiteY101" fmla="*/ 95929 h 264570"/>
                <a:gd name="connsiteX102" fmla="*/ 247696 w 263733"/>
                <a:gd name="connsiteY102" fmla="*/ 93899 h 264570"/>
                <a:gd name="connsiteX103" fmla="*/ 253840 w 263733"/>
                <a:gd name="connsiteY103" fmla="*/ 90758 h 264570"/>
                <a:gd name="connsiteX104" fmla="*/ 259990 w 263733"/>
                <a:gd name="connsiteY104" fmla="*/ 87617 h 264570"/>
                <a:gd name="connsiteX105" fmla="*/ 261909 w 263733"/>
                <a:gd name="connsiteY105" fmla="*/ 95929 h 264570"/>
                <a:gd name="connsiteX106" fmla="*/ 257001 w 263733"/>
                <a:gd name="connsiteY106" fmla="*/ 112068 h 264570"/>
                <a:gd name="connsiteX107" fmla="*/ 234076 w 263733"/>
                <a:gd name="connsiteY107" fmla="*/ 140923 h 264570"/>
                <a:gd name="connsiteX108" fmla="*/ 164368 w 263733"/>
                <a:gd name="connsiteY108" fmla="*/ 199800 h 264570"/>
                <a:gd name="connsiteX109" fmla="*/ 160330 w 263733"/>
                <a:gd name="connsiteY109" fmla="*/ 194201 h 264570"/>
                <a:gd name="connsiteX110" fmla="*/ 158390 w 263733"/>
                <a:gd name="connsiteY110" fmla="*/ 187581 h 264570"/>
                <a:gd name="connsiteX111" fmla="*/ 175558 w 263733"/>
                <a:gd name="connsiteY111" fmla="*/ 183350 h 264570"/>
                <a:gd name="connsiteX112" fmla="*/ 209798 w 263733"/>
                <a:gd name="connsiteY112" fmla="*/ 179104 h 264570"/>
                <a:gd name="connsiteX113" fmla="*/ 230086 w 263733"/>
                <a:gd name="connsiteY113" fmla="*/ 182707 h 264570"/>
                <a:gd name="connsiteX114" fmla="*/ 238031 w 263733"/>
                <a:gd name="connsiteY114" fmla="*/ 189210 h 264570"/>
                <a:gd name="connsiteX115" fmla="*/ 241200 w 263733"/>
                <a:gd name="connsiteY115" fmla="*/ 199731 h 264570"/>
                <a:gd name="connsiteX116" fmla="*/ 239737 w 263733"/>
                <a:gd name="connsiteY116" fmla="*/ 208290 h 264570"/>
                <a:gd name="connsiteX117" fmla="*/ 228333 w 263733"/>
                <a:gd name="connsiteY117" fmla="*/ 224009 h 264570"/>
                <a:gd name="connsiteX118" fmla="*/ 192871 w 263733"/>
                <a:gd name="connsiteY118" fmla="*/ 241460 h 264570"/>
                <a:gd name="connsiteX119" fmla="*/ 129887 w 263733"/>
                <a:gd name="connsiteY119" fmla="*/ 254817 h 264570"/>
                <a:gd name="connsiteX120" fmla="*/ 97678 w 263733"/>
                <a:gd name="connsiteY120" fmla="*/ 258290 h 264570"/>
                <a:gd name="connsiteX121" fmla="*/ 97215 w 263733"/>
                <a:gd name="connsiteY121" fmla="*/ 251400 h 264570"/>
                <a:gd name="connsiteX122" fmla="*/ 101895 w 263733"/>
                <a:gd name="connsiteY122" fmla="*/ 256474 h 264570"/>
                <a:gd name="connsiteX123" fmla="*/ 87047 w 263733"/>
                <a:gd name="connsiteY123" fmla="*/ 261969 h 264570"/>
                <a:gd name="connsiteX124" fmla="*/ 58571 w 263733"/>
                <a:gd name="connsiteY124" fmla="*/ 251380 h 264570"/>
                <a:gd name="connsiteX125" fmla="*/ 18078 w 263733"/>
                <a:gd name="connsiteY125" fmla="*/ 212653 h 264570"/>
                <a:gd name="connsiteX126" fmla="*/ 3982 w 263733"/>
                <a:gd name="connsiteY126" fmla="*/ 189921 h 264570"/>
                <a:gd name="connsiteX127" fmla="*/ -1824 w 263733"/>
                <a:gd name="connsiteY127" fmla="*/ 168066 h 264570"/>
                <a:gd name="connsiteX128" fmla="*/ -278 w 263733"/>
                <a:gd name="connsiteY128" fmla="*/ 159106 h 264570"/>
                <a:gd name="connsiteX129" fmla="*/ 4941 w 263733"/>
                <a:gd name="connsiteY129" fmla="*/ 151354 h 264570"/>
                <a:gd name="connsiteX130" fmla="*/ 9622 w 263733"/>
                <a:gd name="connsiteY130" fmla="*/ 156427 h 264570"/>
                <a:gd name="connsiteX131" fmla="*/ 3699 w 263733"/>
                <a:gd name="connsiteY131" fmla="*/ 152886 h 264570"/>
                <a:gd name="connsiteX132" fmla="*/ 53401 w 263733"/>
                <a:gd name="connsiteY132" fmla="*/ 76400 h 264570"/>
                <a:gd name="connsiteX133" fmla="*/ 94599 w 263733"/>
                <a:gd name="connsiteY133" fmla="*/ 23425 h 264570"/>
                <a:gd name="connsiteX134" fmla="*/ 113693 w 263733"/>
                <a:gd name="connsiteY134" fmla="*/ 5332 h 264570"/>
                <a:gd name="connsiteX135" fmla="*/ 122701 w 263733"/>
                <a:gd name="connsiteY135" fmla="*/ -252 h 264570"/>
                <a:gd name="connsiteX136" fmla="*/ 132193 w 263733"/>
                <a:gd name="connsiteY136" fmla="*/ -2600 h 264570"/>
                <a:gd name="connsiteX137" fmla="*/ 139600 w 263733"/>
                <a:gd name="connsiteY137" fmla="*/ 666 h 264570"/>
                <a:gd name="connsiteX138" fmla="*/ 143638 w 263733"/>
                <a:gd name="connsiteY138" fmla="*/ 9212 h 264570"/>
                <a:gd name="connsiteX139" fmla="*/ 144563 w 263733"/>
                <a:gd name="connsiteY139" fmla="*/ 19125 h 264570"/>
                <a:gd name="connsiteX140" fmla="*/ 141084 w 263733"/>
                <a:gd name="connsiteY140" fmla="*/ 42954 h 264570"/>
                <a:gd name="connsiteX141" fmla="*/ 129936 w 263733"/>
                <a:gd name="connsiteY141" fmla="*/ 64796 h 264570"/>
                <a:gd name="connsiteX142" fmla="*/ 124827 w 263733"/>
                <a:gd name="connsiteY142" fmla="*/ 60150 h 264570"/>
                <a:gd name="connsiteX143" fmla="*/ 119850 w 263733"/>
                <a:gd name="connsiteY143" fmla="*/ 55359 h 264570"/>
                <a:gd name="connsiteX144" fmla="*/ 149734 w 263733"/>
                <a:gd name="connsiteY144" fmla="*/ 24461 h 264570"/>
                <a:gd name="connsiteX145" fmla="*/ 167620 w 263733"/>
                <a:gd name="connsiteY145" fmla="*/ 10171 h 264570"/>
                <a:gd name="connsiteX146" fmla="*/ 186431 w 263733"/>
                <a:gd name="connsiteY146" fmla="*/ 3482 h 264570"/>
                <a:gd name="connsiteX147" fmla="*/ 196247 w 263733"/>
                <a:gd name="connsiteY147" fmla="*/ 6250 h 264570"/>
                <a:gd name="connsiteX148" fmla="*/ 200561 w 263733"/>
                <a:gd name="connsiteY148" fmla="*/ 11835 h 264570"/>
                <a:gd name="connsiteX149" fmla="*/ 201431 w 263733"/>
                <a:gd name="connsiteY149" fmla="*/ 17509 h 264570"/>
                <a:gd name="connsiteX150" fmla="*/ 198014 w 263733"/>
                <a:gd name="connsiteY150" fmla="*/ 34284 h 264570"/>
                <a:gd name="connsiteX151" fmla="*/ 185506 w 263733"/>
                <a:gd name="connsiteY151" fmla="*/ 63374 h 264570"/>
                <a:gd name="connsiteX152" fmla="*/ 171320 w 263733"/>
                <a:gd name="connsiteY152" fmla="*/ 86271 h 264570"/>
                <a:gd name="connsiteX153" fmla="*/ 166025 w 263733"/>
                <a:gd name="connsiteY153" fmla="*/ 81846 h 264570"/>
                <a:gd name="connsiteX154" fmla="*/ 160862 w 263733"/>
                <a:gd name="connsiteY154" fmla="*/ 77269 h 264570"/>
                <a:gd name="connsiteX155" fmla="*/ 171403 w 263733"/>
                <a:gd name="connsiteY155" fmla="*/ 64768 h 264570"/>
                <a:gd name="connsiteX156" fmla="*/ 195646 w 263733"/>
                <a:gd name="connsiteY156" fmla="*/ 39779 h 264570"/>
                <a:gd name="connsiteX157" fmla="*/ 209957 w 263733"/>
                <a:gd name="connsiteY157" fmla="*/ 29928 h 264570"/>
                <a:gd name="connsiteX158" fmla="*/ 225758 w 263733"/>
                <a:gd name="connsiteY158" fmla="*/ 25600 h 264570"/>
                <a:gd name="connsiteX159" fmla="*/ 242795 w 263733"/>
                <a:gd name="connsiteY159" fmla="*/ 32834 h 264570"/>
                <a:gd name="connsiteX160" fmla="*/ 242802 w 263733"/>
                <a:gd name="connsiteY160" fmla="*/ 32841 h 264570"/>
                <a:gd name="connsiteX161" fmla="*/ 245314 w 263733"/>
                <a:gd name="connsiteY161" fmla="*/ 37314 h 264570"/>
                <a:gd name="connsiteX162" fmla="*/ 245797 w 263733"/>
                <a:gd name="connsiteY162" fmla="*/ 41263 h 264570"/>
                <a:gd name="connsiteX163" fmla="*/ 242374 w 263733"/>
                <a:gd name="connsiteY163" fmla="*/ 56940 h 264570"/>
                <a:gd name="connsiteX164" fmla="*/ 228581 w 263733"/>
                <a:gd name="connsiteY164" fmla="*/ 86402 h 264570"/>
                <a:gd name="connsiteX165" fmla="*/ 208942 w 263733"/>
                <a:gd name="connsiteY165" fmla="*/ 112834 h 264570"/>
                <a:gd name="connsiteX166" fmla="*/ 204165 w 263733"/>
                <a:gd name="connsiteY166" fmla="*/ 107850 h 264570"/>
                <a:gd name="connsiteX167" fmla="*/ 200106 w 263733"/>
                <a:gd name="connsiteY167" fmla="*/ 102266 h 264570"/>
                <a:gd name="connsiteX168" fmla="*/ 220284 w 263733"/>
                <a:gd name="connsiteY168" fmla="*/ 86395 h 264570"/>
                <a:gd name="connsiteX169" fmla="*/ 231170 w 263733"/>
                <a:gd name="connsiteY169" fmla="*/ 79479 h 264570"/>
                <a:gd name="connsiteX170" fmla="*/ 243216 w 263733"/>
                <a:gd name="connsiteY170" fmla="*/ 76213 h 264570"/>
                <a:gd name="connsiteX171" fmla="*/ 252956 w 263733"/>
                <a:gd name="connsiteY171" fmla="*/ 79195 h 264570"/>
                <a:gd name="connsiteX172" fmla="*/ 259990 w 263733"/>
                <a:gd name="connsiteY172" fmla="*/ 87617 h 264570"/>
                <a:gd name="connsiteX173" fmla="*/ 253840 w 263733"/>
                <a:gd name="connsiteY173" fmla="*/ 90758 h 26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63733" h="264570">
                  <a:moveTo>
                    <a:pt x="253840" y="90758"/>
                  </a:moveTo>
                  <a:lnTo>
                    <a:pt x="247696" y="93899"/>
                  </a:lnTo>
                  <a:cubicBezTo>
                    <a:pt x="246674" y="91904"/>
                    <a:pt x="245749" y="90993"/>
                    <a:pt x="245142" y="90572"/>
                  </a:cubicBezTo>
                  <a:cubicBezTo>
                    <a:pt x="244514" y="90171"/>
                    <a:pt x="244127" y="90047"/>
                    <a:pt x="243216" y="90020"/>
                  </a:cubicBezTo>
                  <a:cubicBezTo>
                    <a:pt x="242035" y="89999"/>
                    <a:pt x="239937" y="90517"/>
                    <a:pt x="237334" y="91828"/>
                  </a:cubicBezTo>
                  <a:cubicBezTo>
                    <a:pt x="233427" y="93768"/>
                    <a:pt x="228581" y="97295"/>
                    <a:pt x="223597" y="101278"/>
                  </a:cubicBezTo>
                  <a:cubicBezTo>
                    <a:pt x="218592" y="105262"/>
                    <a:pt x="213401" y="109673"/>
                    <a:pt x="208224" y="113435"/>
                  </a:cubicBezTo>
                  <a:lnTo>
                    <a:pt x="199388" y="102866"/>
                  </a:lnTo>
                  <a:cubicBezTo>
                    <a:pt x="206885" y="95742"/>
                    <a:pt x="215445" y="82626"/>
                    <a:pt x="221720" y="70063"/>
                  </a:cubicBezTo>
                  <a:cubicBezTo>
                    <a:pt x="224881" y="63781"/>
                    <a:pt x="227525" y="57609"/>
                    <a:pt x="229327" y="52411"/>
                  </a:cubicBezTo>
                  <a:cubicBezTo>
                    <a:pt x="231156" y="47269"/>
                    <a:pt x="232040" y="42864"/>
                    <a:pt x="231991" y="41263"/>
                  </a:cubicBezTo>
                  <a:lnTo>
                    <a:pt x="231971" y="40862"/>
                  </a:lnTo>
                  <a:lnTo>
                    <a:pt x="231971" y="40856"/>
                  </a:lnTo>
                  <a:lnTo>
                    <a:pt x="235581" y="40048"/>
                  </a:lnTo>
                  <a:lnTo>
                    <a:pt x="233027" y="42595"/>
                  </a:lnTo>
                  <a:cubicBezTo>
                    <a:pt x="232150" y="41691"/>
                    <a:pt x="232005" y="40966"/>
                    <a:pt x="231971" y="40856"/>
                  </a:cubicBezTo>
                  <a:lnTo>
                    <a:pt x="235581" y="40048"/>
                  </a:lnTo>
                  <a:lnTo>
                    <a:pt x="233027" y="42595"/>
                  </a:lnTo>
                  <a:lnTo>
                    <a:pt x="233034" y="42602"/>
                  </a:lnTo>
                  <a:cubicBezTo>
                    <a:pt x="230473" y="40138"/>
                    <a:pt x="228492" y="39475"/>
                    <a:pt x="225758" y="39406"/>
                  </a:cubicBezTo>
                  <a:cubicBezTo>
                    <a:pt x="222424" y="39365"/>
                    <a:pt x="217674" y="41049"/>
                    <a:pt x="212497" y="44397"/>
                  </a:cubicBezTo>
                  <a:cubicBezTo>
                    <a:pt x="204710" y="49360"/>
                    <a:pt x="196199" y="57651"/>
                    <a:pt x="188868" y="65769"/>
                  </a:cubicBezTo>
                  <a:cubicBezTo>
                    <a:pt x="181488" y="73922"/>
                    <a:pt x="175289" y="81784"/>
                    <a:pt x="171196" y="86416"/>
                  </a:cubicBezTo>
                  <a:lnTo>
                    <a:pt x="160737" y="77415"/>
                  </a:lnTo>
                  <a:cubicBezTo>
                    <a:pt x="162746" y="75026"/>
                    <a:pt x="165659" y="70663"/>
                    <a:pt x="168655" y="65451"/>
                  </a:cubicBezTo>
                  <a:cubicBezTo>
                    <a:pt x="173177" y="57616"/>
                    <a:pt x="178050" y="47745"/>
                    <a:pt x="181702" y="38667"/>
                  </a:cubicBezTo>
                  <a:cubicBezTo>
                    <a:pt x="183531" y="34132"/>
                    <a:pt x="185057" y="29790"/>
                    <a:pt x="186086" y="26062"/>
                  </a:cubicBezTo>
                  <a:cubicBezTo>
                    <a:pt x="187135" y="22362"/>
                    <a:pt x="187639" y="19207"/>
                    <a:pt x="187625" y="17509"/>
                  </a:cubicBezTo>
                  <a:lnTo>
                    <a:pt x="187570" y="16612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cubicBezTo>
                    <a:pt x="188184" y="17502"/>
                    <a:pt x="187570" y="17302"/>
                    <a:pt x="186431" y="17281"/>
                  </a:cubicBezTo>
                  <a:cubicBezTo>
                    <a:pt x="184180" y="17212"/>
                    <a:pt x="179900" y="18676"/>
                    <a:pt x="175013" y="21831"/>
                  </a:cubicBezTo>
                  <a:cubicBezTo>
                    <a:pt x="167647" y="26483"/>
                    <a:pt x="158998" y="34374"/>
                    <a:pt x="150990" y="42512"/>
                  </a:cubicBezTo>
                  <a:cubicBezTo>
                    <a:pt x="142941" y="50658"/>
                    <a:pt x="135486" y="59025"/>
                    <a:pt x="129805" y="64934"/>
                  </a:cubicBezTo>
                  <a:lnTo>
                    <a:pt x="119726" y="55497"/>
                  </a:lnTo>
                  <a:cubicBezTo>
                    <a:pt x="122901" y="52073"/>
                    <a:pt x="125891" y="45922"/>
                    <a:pt x="127817" y="39137"/>
                  </a:cubicBezTo>
                  <a:cubicBezTo>
                    <a:pt x="129770" y="32358"/>
                    <a:pt x="130771" y="24951"/>
                    <a:pt x="130757" y="19125"/>
                  </a:cubicBezTo>
                  <a:cubicBezTo>
                    <a:pt x="130778" y="15355"/>
                    <a:pt x="130295" y="12201"/>
                    <a:pt x="129770" y="10765"/>
                  </a:cubicBez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cubicBezTo>
                    <a:pt x="131613" y="11193"/>
                    <a:pt x="130309" y="11435"/>
                    <a:pt x="128514" y="12277"/>
                  </a:cubicBezTo>
                  <a:cubicBezTo>
                    <a:pt x="125131" y="13816"/>
                    <a:pt x="120299" y="17337"/>
                    <a:pt x="114984" y="22321"/>
                  </a:cubicBezTo>
                  <a:cubicBezTo>
                    <a:pt x="105616" y="31046"/>
                    <a:pt x="94537" y="44128"/>
                    <a:pt x="83395" y="58728"/>
                  </a:cubicBezTo>
                  <a:cubicBezTo>
                    <a:pt x="66648" y="80638"/>
                    <a:pt x="49653" y="106000"/>
                    <a:pt x="36875" y="125840"/>
                  </a:cubicBezTo>
                  <a:cubicBezTo>
                    <a:pt x="30483" y="135759"/>
                    <a:pt x="25147" y="144306"/>
                    <a:pt x="21405" y="150367"/>
                  </a:cubicBezTo>
                  <a:cubicBezTo>
                    <a:pt x="19541" y="153397"/>
                    <a:pt x="18071" y="155799"/>
                    <a:pt x="17070" y="157449"/>
                  </a:cubicBezTo>
                  <a:cubicBezTo>
                    <a:pt x="16069" y="159099"/>
                    <a:pt x="15551" y="159969"/>
                    <a:pt x="15551" y="159976"/>
                  </a:cubicBezTo>
                  <a:lnTo>
                    <a:pt x="15034" y="160832"/>
                  </a:lnTo>
                  <a:lnTo>
                    <a:pt x="14302" y="161501"/>
                  </a:lnTo>
                  <a:cubicBezTo>
                    <a:pt x="13529" y="162233"/>
                    <a:pt x="13025" y="162979"/>
                    <a:pt x="12624" y="164014"/>
                  </a:cubicBezTo>
                  <a:cubicBezTo>
                    <a:pt x="12238" y="165036"/>
                    <a:pt x="11982" y="166375"/>
                    <a:pt x="11982" y="168066"/>
                  </a:cubicBezTo>
                  <a:cubicBezTo>
                    <a:pt x="11906" y="173306"/>
                    <a:pt x="14723" y="181679"/>
                    <a:pt x="19907" y="190591"/>
                  </a:cubicBezTo>
                  <a:cubicBezTo>
                    <a:pt x="27611" y="204031"/>
                    <a:pt x="40230" y="218887"/>
                    <a:pt x="53221" y="230042"/>
                  </a:cubicBezTo>
                  <a:cubicBezTo>
                    <a:pt x="59704" y="235627"/>
                    <a:pt x="66289" y="240293"/>
                    <a:pt x="72247" y="243455"/>
                  </a:cubicBezTo>
                  <a:cubicBezTo>
                    <a:pt x="78197" y="246651"/>
                    <a:pt x="83526" y="248204"/>
                    <a:pt x="87047" y="248163"/>
                  </a:cubicBezTo>
                  <a:cubicBezTo>
                    <a:pt x="89732" y="248121"/>
                    <a:pt x="91189" y="247521"/>
                    <a:pt x="92535" y="246327"/>
                  </a:cubicBezTo>
                  <a:lnTo>
                    <a:pt x="94323" y="244677"/>
                  </a:lnTo>
                  <a:lnTo>
                    <a:pt x="96746" y="244511"/>
                  </a:lnTo>
                  <a:cubicBezTo>
                    <a:pt x="96746" y="244511"/>
                    <a:pt x="97187" y="244483"/>
                    <a:pt x="98078" y="244414"/>
                  </a:cubicBezTo>
                  <a:cubicBezTo>
                    <a:pt x="104733" y="243904"/>
                    <a:pt x="135382" y="241260"/>
                    <a:pt x="165349" y="234550"/>
                  </a:cubicBezTo>
                  <a:cubicBezTo>
                    <a:pt x="180315" y="231209"/>
                    <a:pt x="195115" y="226818"/>
                    <a:pt x="206408" y="221413"/>
                  </a:cubicBezTo>
                  <a:cubicBezTo>
                    <a:pt x="212048" y="218721"/>
                    <a:pt x="216798" y="215780"/>
                    <a:pt x="220222" y="212784"/>
                  </a:cubicBezTo>
                  <a:cubicBezTo>
                    <a:pt x="223673" y="209775"/>
                    <a:pt x="225716" y="206820"/>
                    <a:pt x="226593" y="204066"/>
                  </a:cubicBezTo>
                  <a:cubicBezTo>
                    <a:pt x="227194" y="202202"/>
                    <a:pt x="227401" y="200759"/>
                    <a:pt x="227394" y="199731"/>
                  </a:cubicBezTo>
                  <a:cubicBezTo>
                    <a:pt x="227373" y="198302"/>
                    <a:pt x="227097" y="197708"/>
                    <a:pt x="226710" y="197107"/>
                  </a:cubicBezTo>
                  <a:cubicBezTo>
                    <a:pt x="226151" y="196265"/>
                    <a:pt x="224619" y="195085"/>
                    <a:pt x="221582" y="194222"/>
                  </a:cubicBezTo>
                  <a:cubicBezTo>
                    <a:pt x="218606" y="193359"/>
                    <a:pt x="214444" y="192903"/>
                    <a:pt x="209798" y="192910"/>
                  </a:cubicBezTo>
                  <a:cubicBezTo>
                    <a:pt x="199878" y="192896"/>
                    <a:pt x="187818" y="194857"/>
                    <a:pt x="178416" y="196859"/>
                  </a:cubicBezTo>
                  <a:cubicBezTo>
                    <a:pt x="173708" y="197853"/>
                    <a:pt x="169643" y="198854"/>
                    <a:pt x="166771" y="199600"/>
                  </a:cubicBezTo>
                  <a:cubicBezTo>
                    <a:pt x="165335" y="199979"/>
                    <a:pt x="164196" y="200283"/>
                    <a:pt x="163423" y="200504"/>
                  </a:cubicBezTo>
                  <a:cubicBezTo>
                    <a:pt x="162650" y="200718"/>
                    <a:pt x="162277" y="200828"/>
                    <a:pt x="162277" y="200828"/>
                  </a:cubicBezTo>
                  <a:lnTo>
                    <a:pt x="123640" y="212163"/>
                  </a:lnTo>
                  <a:lnTo>
                    <a:pt x="156292" y="188603"/>
                  </a:lnTo>
                  <a:cubicBezTo>
                    <a:pt x="156292" y="188603"/>
                    <a:pt x="156637" y="188354"/>
                    <a:pt x="157320" y="187857"/>
                  </a:cubicBezTo>
                  <a:cubicBezTo>
                    <a:pt x="162415" y="184130"/>
                    <a:pt x="185692" y="166872"/>
                    <a:pt x="207485" y="147232"/>
                  </a:cubicBezTo>
                  <a:cubicBezTo>
                    <a:pt x="218371" y="137430"/>
                    <a:pt x="228892" y="127013"/>
                    <a:pt x="236471" y="117611"/>
                  </a:cubicBezTo>
                  <a:cubicBezTo>
                    <a:pt x="240261" y="112924"/>
                    <a:pt x="243312" y="108485"/>
                    <a:pt x="245294" y="104682"/>
                  </a:cubicBezTo>
                  <a:cubicBezTo>
                    <a:pt x="247309" y="100878"/>
                    <a:pt x="248138" y="97723"/>
                    <a:pt x="248103" y="95929"/>
                  </a:cubicBezTo>
                  <a:cubicBezTo>
                    <a:pt x="248096" y="94948"/>
                    <a:pt x="247931" y="94375"/>
                    <a:pt x="247696" y="93899"/>
                  </a:cubicBezTo>
                  <a:lnTo>
                    <a:pt x="253840" y="90758"/>
                  </a:lnTo>
                  <a:lnTo>
                    <a:pt x="259990" y="87617"/>
                  </a:lnTo>
                  <a:cubicBezTo>
                    <a:pt x="261336" y="90247"/>
                    <a:pt x="261916" y="93140"/>
                    <a:pt x="261909" y="95929"/>
                  </a:cubicBezTo>
                  <a:cubicBezTo>
                    <a:pt x="261868" y="101506"/>
                    <a:pt x="259880" y="106746"/>
                    <a:pt x="257001" y="112068"/>
                  </a:cubicBezTo>
                  <a:cubicBezTo>
                    <a:pt x="251900" y="121346"/>
                    <a:pt x="243651" y="131093"/>
                    <a:pt x="234076" y="140923"/>
                  </a:cubicBezTo>
                  <a:cubicBezTo>
                    <a:pt x="205400" y="170248"/>
                    <a:pt x="164520" y="199675"/>
                    <a:pt x="164368" y="199800"/>
                  </a:cubicBezTo>
                  <a:lnTo>
                    <a:pt x="160330" y="194201"/>
                  </a:lnTo>
                  <a:lnTo>
                    <a:pt x="158390" y="187581"/>
                  </a:lnTo>
                  <a:cubicBezTo>
                    <a:pt x="158508" y="187547"/>
                    <a:pt x="165632" y="185455"/>
                    <a:pt x="175558" y="183350"/>
                  </a:cubicBezTo>
                  <a:cubicBezTo>
                    <a:pt x="185499" y="181258"/>
                    <a:pt x="198173" y="179118"/>
                    <a:pt x="209798" y="179104"/>
                  </a:cubicBezTo>
                  <a:cubicBezTo>
                    <a:pt x="217101" y="179146"/>
                    <a:pt x="224025" y="179863"/>
                    <a:pt x="230086" y="182707"/>
                  </a:cubicBezTo>
                  <a:cubicBezTo>
                    <a:pt x="233096" y="184136"/>
                    <a:pt x="235954" y="186228"/>
                    <a:pt x="238031" y="189210"/>
                  </a:cubicBezTo>
                  <a:cubicBezTo>
                    <a:pt x="240123" y="192165"/>
                    <a:pt x="241228" y="195913"/>
                    <a:pt x="241200" y="199731"/>
                  </a:cubicBezTo>
                  <a:cubicBezTo>
                    <a:pt x="241200" y="202513"/>
                    <a:pt x="240682" y="205350"/>
                    <a:pt x="239737" y="208290"/>
                  </a:cubicBezTo>
                  <a:cubicBezTo>
                    <a:pt x="237707" y="214565"/>
                    <a:pt x="233517" y="219701"/>
                    <a:pt x="228333" y="224009"/>
                  </a:cubicBezTo>
                  <a:cubicBezTo>
                    <a:pt x="219207" y="231526"/>
                    <a:pt x="206685" y="236987"/>
                    <a:pt x="192871" y="241460"/>
                  </a:cubicBezTo>
                  <a:cubicBezTo>
                    <a:pt x="172169" y="248114"/>
                    <a:pt x="148498" y="252263"/>
                    <a:pt x="129887" y="254817"/>
                  </a:cubicBezTo>
                  <a:cubicBezTo>
                    <a:pt x="111291" y="257365"/>
                    <a:pt x="97788" y="258283"/>
                    <a:pt x="97678" y="258290"/>
                  </a:cubicBezTo>
                  <a:lnTo>
                    <a:pt x="97215" y="251400"/>
                  </a:lnTo>
                  <a:lnTo>
                    <a:pt x="101895" y="256474"/>
                  </a:lnTo>
                  <a:cubicBezTo>
                    <a:pt x="97767" y="260326"/>
                    <a:pt x="92300" y="262010"/>
                    <a:pt x="87047" y="261969"/>
                  </a:cubicBezTo>
                  <a:cubicBezTo>
                    <a:pt x="77652" y="261872"/>
                    <a:pt x="68222" y="257586"/>
                    <a:pt x="58571" y="251380"/>
                  </a:cubicBezTo>
                  <a:cubicBezTo>
                    <a:pt x="44178" y="241985"/>
                    <a:pt x="29496" y="227688"/>
                    <a:pt x="18078" y="212653"/>
                  </a:cubicBezTo>
                  <a:cubicBezTo>
                    <a:pt x="12376" y="205129"/>
                    <a:pt x="7509" y="197418"/>
                    <a:pt x="3982" y="189921"/>
                  </a:cubicBezTo>
                  <a:cubicBezTo>
                    <a:pt x="475" y="182418"/>
                    <a:pt x="-1789" y="175142"/>
                    <a:pt x="-1824" y="168066"/>
                  </a:cubicBezTo>
                  <a:cubicBezTo>
                    <a:pt x="-1824" y="165022"/>
                    <a:pt x="-1375" y="161985"/>
                    <a:pt x="-278" y="159106"/>
                  </a:cubicBezTo>
                  <a:cubicBezTo>
                    <a:pt x="806" y="156227"/>
                    <a:pt x="2580" y="153528"/>
                    <a:pt x="4941" y="151354"/>
                  </a:cubicBezTo>
                  <a:lnTo>
                    <a:pt x="9622" y="156427"/>
                  </a:lnTo>
                  <a:lnTo>
                    <a:pt x="3699" y="152886"/>
                  </a:lnTo>
                  <a:cubicBezTo>
                    <a:pt x="3747" y="152803"/>
                    <a:pt x="26534" y="114684"/>
                    <a:pt x="53401" y="76400"/>
                  </a:cubicBezTo>
                  <a:cubicBezTo>
                    <a:pt x="66848" y="57250"/>
                    <a:pt x="81290" y="38067"/>
                    <a:pt x="94599" y="23425"/>
                  </a:cubicBezTo>
                  <a:cubicBezTo>
                    <a:pt x="101267" y="16101"/>
                    <a:pt x="107639" y="9909"/>
                    <a:pt x="113693" y="5332"/>
                  </a:cubicBezTo>
                  <a:cubicBezTo>
                    <a:pt x="116730" y="3040"/>
                    <a:pt x="119692" y="1149"/>
                    <a:pt x="122701" y="-252"/>
                  </a:cubicBezTo>
                  <a:cubicBezTo>
                    <a:pt x="125718" y="-1640"/>
                    <a:pt x="128817" y="-2586"/>
                    <a:pt x="132193" y="-2600"/>
                  </a:cubicBezTo>
                  <a:cubicBezTo>
                    <a:pt x="135154" y="-2655"/>
                    <a:pt x="138012" y="-1101"/>
                    <a:pt x="139600" y="666"/>
                  </a:cubicBezTo>
                  <a:cubicBezTo>
                    <a:pt x="142051" y="3365"/>
                    <a:pt x="142934" y="6195"/>
                    <a:pt x="143638" y="9212"/>
                  </a:cubicBezTo>
                  <a:cubicBezTo>
                    <a:pt x="144294" y="12235"/>
                    <a:pt x="144563" y="15549"/>
                    <a:pt x="144563" y="19125"/>
                  </a:cubicBezTo>
                  <a:cubicBezTo>
                    <a:pt x="144557" y="26435"/>
                    <a:pt x="143404" y="34843"/>
                    <a:pt x="141084" y="42954"/>
                  </a:cubicBezTo>
                  <a:cubicBezTo>
                    <a:pt x="138723" y="51045"/>
                    <a:pt x="135300" y="58838"/>
                    <a:pt x="129936" y="64796"/>
                  </a:cubicBezTo>
                  <a:lnTo>
                    <a:pt x="124827" y="60150"/>
                  </a:lnTo>
                  <a:lnTo>
                    <a:pt x="119850" y="55359"/>
                  </a:lnTo>
                  <a:cubicBezTo>
                    <a:pt x="127043" y="47890"/>
                    <a:pt x="138088" y="35299"/>
                    <a:pt x="149734" y="24461"/>
                  </a:cubicBezTo>
                  <a:cubicBezTo>
                    <a:pt x="155588" y="19028"/>
                    <a:pt x="161593" y="14002"/>
                    <a:pt x="167620" y="10171"/>
                  </a:cubicBezTo>
                  <a:cubicBezTo>
                    <a:pt x="173660" y="6395"/>
                    <a:pt x="179714" y="3551"/>
                    <a:pt x="186431" y="3482"/>
                  </a:cubicBezTo>
                  <a:cubicBezTo>
                    <a:pt x="189737" y="3461"/>
                    <a:pt x="193237" y="4324"/>
                    <a:pt x="196247" y="6250"/>
                  </a:cubicBezTo>
                  <a:cubicBezTo>
                    <a:pt x="198518" y="7679"/>
                    <a:pt x="199906" y="9895"/>
                    <a:pt x="200561" y="11835"/>
                  </a:cubicBezTo>
                  <a:cubicBezTo>
                    <a:pt x="201245" y="13809"/>
                    <a:pt x="201418" y="15659"/>
                    <a:pt x="201431" y="17509"/>
                  </a:cubicBezTo>
                  <a:cubicBezTo>
                    <a:pt x="201390" y="22597"/>
                    <a:pt x="200016" y="28085"/>
                    <a:pt x="198014" y="34284"/>
                  </a:cubicBezTo>
                  <a:cubicBezTo>
                    <a:pt x="194991" y="43499"/>
                    <a:pt x="190366" y="53944"/>
                    <a:pt x="185506" y="63374"/>
                  </a:cubicBezTo>
                  <a:cubicBezTo>
                    <a:pt x="180605" y="72824"/>
                    <a:pt x="175648" y="81066"/>
                    <a:pt x="171320" y="86271"/>
                  </a:cubicBezTo>
                  <a:lnTo>
                    <a:pt x="166025" y="81846"/>
                  </a:lnTo>
                  <a:lnTo>
                    <a:pt x="160862" y="77269"/>
                  </a:lnTo>
                  <a:cubicBezTo>
                    <a:pt x="163243" y="74577"/>
                    <a:pt x="166950" y="70001"/>
                    <a:pt x="171403" y="64768"/>
                  </a:cubicBezTo>
                  <a:cubicBezTo>
                    <a:pt x="178099" y="56898"/>
                    <a:pt x="186514" y="47476"/>
                    <a:pt x="195646" y="39779"/>
                  </a:cubicBezTo>
                  <a:cubicBezTo>
                    <a:pt x="200223" y="35934"/>
                    <a:pt x="204979" y="32503"/>
                    <a:pt x="209957" y="29928"/>
                  </a:cubicBezTo>
                  <a:cubicBezTo>
                    <a:pt x="214927" y="27374"/>
                    <a:pt x="220187" y="25620"/>
                    <a:pt x="225758" y="25600"/>
                  </a:cubicBezTo>
                  <a:cubicBezTo>
                    <a:pt x="231784" y="25531"/>
                    <a:pt x="238045" y="27995"/>
                    <a:pt x="242795" y="32834"/>
                  </a:cubicBezTo>
                  <a:lnTo>
                    <a:pt x="242802" y="32841"/>
                  </a:lnTo>
                  <a:cubicBezTo>
                    <a:pt x="244244" y="34304"/>
                    <a:pt x="244935" y="35927"/>
                    <a:pt x="245314" y="37314"/>
                  </a:cubicBezTo>
                  <a:cubicBezTo>
                    <a:pt x="245694" y="38723"/>
                    <a:pt x="245791" y="40000"/>
                    <a:pt x="245797" y="41263"/>
                  </a:cubicBezTo>
                  <a:cubicBezTo>
                    <a:pt x="245742" y="45936"/>
                    <a:pt x="244410" y="50955"/>
                    <a:pt x="242374" y="56940"/>
                  </a:cubicBezTo>
                  <a:cubicBezTo>
                    <a:pt x="239288" y="65817"/>
                    <a:pt x="234400" y="76345"/>
                    <a:pt x="228581" y="86402"/>
                  </a:cubicBezTo>
                  <a:cubicBezTo>
                    <a:pt x="222741" y="96460"/>
                    <a:pt x="216066" y="105986"/>
                    <a:pt x="208942" y="112834"/>
                  </a:cubicBezTo>
                  <a:lnTo>
                    <a:pt x="204165" y="107850"/>
                  </a:lnTo>
                  <a:lnTo>
                    <a:pt x="200106" y="102266"/>
                  </a:lnTo>
                  <a:cubicBezTo>
                    <a:pt x="206215" y="97841"/>
                    <a:pt x="213208" y="91656"/>
                    <a:pt x="220284" y="86395"/>
                  </a:cubicBezTo>
                  <a:cubicBezTo>
                    <a:pt x="223839" y="83765"/>
                    <a:pt x="227435" y="81349"/>
                    <a:pt x="231170" y="79479"/>
                  </a:cubicBezTo>
                  <a:cubicBezTo>
                    <a:pt x="234898" y="77628"/>
                    <a:pt x="238832" y="76241"/>
                    <a:pt x="243216" y="76213"/>
                  </a:cubicBezTo>
                  <a:cubicBezTo>
                    <a:pt x="246488" y="76193"/>
                    <a:pt x="250015" y="77145"/>
                    <a:pt x="252956" y="79195"/>
                  </a:cubicBezTo>
                  <a:cubicBezTo>
                    <a:pt x="255918" y="81232"/>
                    <a:pt x="258216" y="84145"/>
                    <a:pt x="259990" y="87617"/>
                  </a:cubicBezTo>
                  <a:lnTo>
                    <a:pt x="253840" y="9075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8" name="자유형: 도형 117">
              <a:extLst>
                <a:ext uri="{FF2B5EF4-FFF2-40B4-BE49-F238E27FC236}">
                  <a16:creationId xmlns:a16="http://schemas.microsoft.com/office/drawing/2014/main" id="{7E8589BB-BE5F-E40A-8B2E-00611EF6463E}"/>
                </a:ext>
              </a:extLst>
            </p:cNvPr>
            <p:cNvSpPr/>
            <p:nvPr/>
          </p:nvSpPr>
          <p:spPr>
            <a:xfrm flipV="1">
              <a:off x="2920402" y="5684226"/>
              <a:ext cx="50254" cy="38657"/>
            </a:xfrm>
            <a:custGeom>
              <a:avLst/>
              <a:gdLst>
                <a:gd name="connsiteX0" fmla="*/ 3520 w 50254"/>
                <a:gd name="connsiteY0" fmla="*/ 377 h 38657"/>
                <a:gd name="connsiteX1" fmla="*/ -2921 w 50254"/>
                <a:gd name="connsiteY1" fmla="*/ 3828 h 38657"/>
                <a:gd name="connsiteX2" fmla="*/ 46664 w 50254"/>
                <a:gd name="connsiteY2" fmla="*/ 39034 h 38657"/>
                <a:gd name="connsiteX3" fmla="*/ 47334 w 50254"/>
                <a:gd name="connsiteY3" fmla="*/ 31754 h 38657"/>
                <a:gd name="connsiteX4" fmla="*/ 3520 w 50254"/>
                <a:gd name="connsiteY4" fmla="*/ 377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54" h="38657">
                  <a:moveTo>
                    <a:pt x="3520" y="377"/>
                  </a:moveTo>
                  <a:lnTo>
                    <a:pt x="-2921" y="3828"/>
                  </a:lnTo>
                  <a:cubicBezTo>
                    <a:pt x="14171" y="35741"/>
                    <a:pt x="45352" y="38910"/>
                    <a:pt x="46664" y="39034"/>
                  </a:cubicBezTo>
                  <a:lnTo>
                    <a:pt x="47334" y="31754"/>
                  </a:lnTo>
                  <a:cubicBezTo>
                    <a:pt x="46174" y="31649"/>
                    <a:pt x="18700" y="28715"/>
                    <a:pt x="3520" y="37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9" name="자유형: 도형 118">
              <a:extLst>
                <a:ext uri="{FF2B5EF4-FFF2-40B4-BE49-F238E27FC236}">
                  <a16:creationId xmlns:a16="http://schemas.microsoft.com/office/drawing/2014/main" id="{6E67CC91-8E98-9374-EBE3-BF10F38FF1F5}"/>
                </a:ext>
              </a:extLst>
            </p:cNvPr>
            <p:cNvSpPr/>
            <p:nvPr/>
          </p:nvSpPr>
          <p:spPr>
            <a:xfrm flipV="1">
              <a:off x="2967102" y="5710264"/>
              <a:ext cx="50261" cy="38657"/>
            </a:xfrm>
            <a:custGeom>
              <a:avLst/>
              <a:gdLst>
                <a:gd name="connsiteX0" fmla="*/ 3461 w 50261"/>
                <a:gd name="connsiteY0" fmla="*/ 420 h 38657"/>
                <a:gd name="connsiteX1" fmla="*/ -2980 w 50261"/>
                <a:gd name="connsiteY1" fmla="*/ 3871 h 38657"/>
                <a:gd name="connsiteX2" fmla="*/ 46605 w 50261"/>
                <a:gd name="connsiteY2" fmla="*/ 39077 h 38657"/>
                <a:gd name="connsiteX3" fmla="*/ 47282 w 50261"/>
                <a:gd name="connsiteY3" fmla="*/ 31794 h 38657"/>
                <a:gd name="connsiteX4" fmla="*/ 3461 w 50261"/>
                <a:gd name="connsiteY4" fmla="*/ 420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7">
                  <a:moveTo>
                    <a:pt x="3461" y="420"/>
                  </a:moveTo>
                  <a:lnTo>
                    <a:pt x="-2980" y="3871"/>
                  </a:lnTo>
                  <a:cubicBezTo>
                    <a:pt x="14106" y="35777"/>
                    <a:pt x="45294" y="38953"/>
                    <a:pt x="46605" y="39077"/>
                  </a:cubicBezTo>
                  <a:lnTo>
                    <a:pt x="47282" y="31794"/>
                  </a:lnTo>
                  <a:cubicBezTo>
                    <a:pt x="46115" y="31691"/>
                    <a:pt x="18634" y="28758"/>
                    <a:pt x="3461" y="42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0" name="자유형: 도형 119">
              <a:extLst>
                <a:ext uri="{FF2B5EF4-FFF2-40B4-BE49-F238E27FC236}">
                  <a16:creationId xmlns:a16="http://schemas.microsoft.com/office/drawing/2014/main" id="{349DCD4C-5674-94A1-B01C-911E89E9ECFF}"/>
                </a:ext>
              </a:extLst>
            </p:cNvPr>
            <p:cNvSpPr/>
            <p:nvPr/>
          </p:nvSpPr>
          <p:spPr>
            <a:xfrm flipV="1">
              <a:off x="2226964" y="5680222"/>
              <a:ext cx="50261" cy="38649"/>
            </a:xfrm>
            <a:custGeom>
              <a:avLst/>
              <a:gdLst>
                <a:gd name="connsiteX0" fmla="*/ 4390 w 50261"/>
                <a:gd name="connsiteY0" fmla="*/ 370 h 38649"/>
                <a:gd name="connsiteX1" fmla="*/ -2050 w 50261"/>
                <a:gd name="connsiteY1" fmla="*/ 3822 h 38649"/>
                <a:gd name="connsiteX2" fmla="*/ 47542 w 50261"/>
                <a:gd name="connsiteY2" fmla="*/ 39020 h 38649"/>
                <a:gd name="connsiteX3" fmla="*/ 48211 w 50261"/>
                <a:gd name="connsiteY3" fmla="*/ 31745 h 38649"/>
                <a:gd name="connsiteX4" fmla="*/ 4390 w 50261"/>
                <a:gd name="connsiteY4" fmla="*/ 370 h 3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49">
                  <a:moveTo>
                    <a:pt x="4390" y="370"/>
                  </a:moveTo>
                  <a:lnTo>
                    <a:pt x="-2050" y="3822"/>
                  </a:lnTo>
                  <a:cubicBezTo>
                    <a:pt x="15042" y="35727"/>
                    <a:pt x="46223" y="38904"/>
                    <a:pt x="47542" y="39020"/>
                  </a:cubicBezTo>
                  <a:lnTo>
                    <a:pt x="48211" y="31745"/>
                  </a:lnTo>
                  <a:cubicBezTo>
                    <a:pt x="47044" y="31639"/>
                    <a:pt x="19570" y="28708"/>
                    <a:pt x="4390" y="37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1" name="자유형: 도형 120">
              <a:extLst>
                <a:ext uri="{FF2B5EF4-FFF2-40B4-BE49-F238E27FC236}">
                  <a16:creationId xmlns:a16="http://schemas.microsoft.com/office/drawing/2014/main" id="{C28A4736-FF1C-0F3F-993F-78C92E17DA41}"/>
                </a:ext>
              </a:extLst>
            </p:cNvPr>
            <p:cNvSpPr/>
            <p:nvPr/>
          </p:nvSpPr>
          <p:spPr>
            <a:xfrm flipV="1">
              <a:off x="2273664" y="5706260"/>
              <a:ext cx="50261" cy="38651"/>
            </a:xfrm>
            <a:custGeom>
              <a:avLst/>
              <a:gdLst>
                <a:gd name="connsiteX0" fmla="*/ 4332 w 50261"/>
                <a:gd name="connsiteY0" fmla="*/ 413 h 38651"/>
                <a:gd name="connsiteX1" fmla="*/ -2109 w 50261"/>
                <a:gd name="connsiteY1" fmla="*/ 3865 h 38651"/>
                <a:gd name="connsiteX2" fmla="*/ 47483 w 50261"/>
                <a:gd name="connsiteY2" fmla="*/ 39065 h 38651"/>
                <a:gd name="connsiteX3" fmla="*/ 48152 w 50261"/>
                <a:gd name="connsiteY3" fmla="*/ 31790 h 38651"/>
                <a:gd name="connsiteX4" fmla="*/ 4332 w 50261"/>
                <a:gd name="connsiteY4" fmla="*/ 413 h 3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1">
                  <a:moveTo>
                    <a:pt x="4332" y="413"/>
                  </a:moveTo>
                  <a:lnTo>
                    <a:pt x="-2109" y="3865"/>
                  </a:lnTo>
                  <a:cubicBezTo>
                    <a:pt x="14983" y="35772"/>
                    <a:pt x="46164" y="38946"/>
                    <a:pt x="47483" y="39065"/>
                  </a:cubicBezTo>
                  <a:lnTo>
                    <a:pt x="48152" y="31790"/>
                  </a:lnTo>
                  <a:cubicBezTo>
                    <a:pt x="46986" y="31679"/>
                    <a:pt x="19505" y="28751"/>
                    <a:pt x="4332" y="41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2" name="자유형: 도형 121">
              <a:extLst>
                <a:ext uri="{FF2B5EF4-FFF2-40B4-BE49-F238E27FC236}">
                  <a16:creationId xmlns:a16="http://schemas.microsoft.com/office/drawing/2014/main" id="{1E802BD7-7106-1F35-0D2B-4B4F05E6E262}"/>
                </a:ext>
              </a:extLst>
            </p:cNvPr>
            <p:cNvSpPr/>
            <p:nvPr/>
          </p:nvSpPr>
          <p:spPr>
            <a:xfrm flipV="1">
              <a:off x="3236344" y="2544582"/>
              <a:ext cx="940099" cy="940106"/>
            </a:xfrm>
            <a:custGeom>
              <a:avLst/>
              <a:gdLst>
                <a:gd name="connsiteX0" fmla="*/ 936223 w 940099"/>
                <a:gd name="connsiteY0" fmla="*/ 466016 h 940106"/>
                <a:gd name="connsiteX1" fmla="*/ 466170 w 940099"/>
                <a:gd name="connsiteY1" fmla="*/ -4038 h 940106"/>
                <a:gd name="connsiteX2" fmla="*/ -3876 w 940099"/>
                <a:gd name="connsiteY2" fmla="*/ 466016 h 940106"/>
                <a:gd name="connsiteX3" fmla="*/ 466170 w 940099"/>
                <a:gd name="connsiteY3" fmla="*/ 936069 h 940106"/>
                <a:gd name="connsiteX4" fmla="*/ 466170 w 940099"/>
                <a:gd name="connsiteY4" fmla="*/ 466016 h 940106"/>
                <a:gd name="connsiteX5" fmla="*/ 936223 w 940099"/>
                <a:gd name="connsiteY5" fmla="*/ 466016 h 94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099" h="940106">
                  <a:moveTo>
                    <a:pt x="936223" y="466016"/>
                  </a:moveTo>
                  <a:cubicBezTo>
                    <a:pt x="936223" y="206438"/>
                    <a:pt x="725748" y="-4038"/>
                    <a:pt x="466170" y="-4038"/>
                  </a:cubicBezTo>
                  <a:cubicBezTo>
                    <a:pt x="206593" y="-4038"/>
                    <a:pt x="-3876" y="206438"/>
                    <a:pt x="-3876" y="466016"/>
                  </a:cubicBezTo>
                  <a:cubicBezTo>
                    <a:pt x="-3876" y="725662"/>
                    <a:pt x="206593" y="936069"/>
                    <a:pt x="466170" y="936069"/>
                  </a:cubicBezTo>
                  <a:lnTo>
                    <a:pt x="466170" y="466016"/>
                  </a:lnTo>
                  <a:lnTo>
                    <a:pt x="936223" y="46601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3" name="자유형: 도형 122">
              <a:extLst>
                <a:ext uri="{FF2B5EF4-FFF2-40B4-BE49-F238E27FC236}">
                  <a16:creationId xmlns:a16="http://schemas.microsoft.com/office/drawing/2014/main" id="{97EB91DB-2E51-86DA-64CD-07B103688773}"/>
                </a:ext>
              </a:extLst>
            </p:cNvPr>
            <p:cNvSpPr/>
            <p:nvPr/>
          </p:nvSpPr>
          <p:spPr>
            <a:xfrm flipV="1">
              <a:off x="3778300" y="2407155"/>
              <a:ext cx="525526" cy="525519"/>
            </a:xfrm>
            <a:custGeom>
              <a:avLst/>
              <a:gdLst>
                <a:gd name="connsiteX0" fmla="*/ 521230 w 525526"/>
                <a:gd name="connsiteY0" fmla="*/ -4604 h 525519"/>
                <a:gd name="connsiteX1" fmla="*/ -4296 w 525526"/>
                <a:gd name="connsiteY1" fmla="*/ -4604 h 525519"/>
                <a:gd name="connsiteX2" fmla="*/ -4296 w 525526"/>
                <a:gd name="connsiteY2" fmla="*/ 520916 h 525519"/>
                <a:gd name="connsiteX3" fmla="*/ 521230 w 525526"/>
                <a:gd name="connsiteY3" fmla="*/ -4604 h 52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526" h="525519">
                  <a:moveTo>
                    <a:pt x="521230" y="-4604"/>
                  </a:moveTo>
                  <a:lnTo>
                    <a:pt x="-4296" y="-4604"/>
                  </a:lnTo>
                  <a:lnTo>
                    <a:pt x="-4296" y="520916"/>
                  </a:lnTo>
                  <a:cubicBezTo>
                    <a:pt x="285917" y="520916"/>
                    <a:pt x="521230" y="285686"/>
                    <a:pt x="521230" y="-460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4" name="자유형: 도형 123">
              <a:extLst>
                <a:ext uri="{FF2B5EF4-FFF2-40B4-BE49-F238E27FC236}">
                  <a16:creationId xmlns:a16="http://schemas.microsoft.com/office/drawing/2014/main" id="{89D9C9B0-0870-5EAD-3CEF-C0774A2A5B7C}"/>
                </a:ext>
              </a:extLst>
            </p:cNvPr>
            <p:cNvSpPr/>
            <p:nvPr/>
          </p:nvSpPr>
          <p:spPr>
            <a:xfrm flipV="1">
              <a:off x="3767945" y="2396800"/>
              <a:ext cx="546236" cy="546229"/>
            </a:xfrm>
            <a:custGeom>
              <a:avLst/>
              <a:gdLst>
                <a:gd name="connsiteX0" fmla="*/ 531585 w 546236"/>
                <a:gd name="connsiteY0" fmla="*/ 5751 h 546229"/>
                <a:gd name="connsiteX1" fmla="*/ 531585 w 546236"/>
                <a:gd name="connsiteY1" fmla="*/ 16106 h 546229"/>
                <a:gd name="connsiteX2" fmla="*/ 16413 w 546236"/>
                <a:gd name="connsiteY2" fmla="*/ 16106 h 546229"/>
                <a:gd name="connsiteX3" fmla="*/ 16413 w 546236"/>
                <a:gd name="connsiteY3" fmla="*/ 531271 h 546229"/>
                <a:gd name="connsiteX4" fmla="*/ 6058 w 546236"/>
                <a:gd name="connsiteY4" fmla="*/ 531271 h 546229"/>
                <a:gd name="connsiteX5" fmla="*/ 6058 w 546236"/>
                <a:gd name="connsiteY5" fmla="*/ 520916 h 546229"/>
                <a:gd name="connsiteX6" fmla="*/ 370328 w 546236"/>
                <a:gd name="connsiteY6" fmla="*/ 370042 h 546229"/>
                <a:gd name="connsiteX7" fmla="*/ 521230 w 546236"/>
                <a:gd name="connsiteY7" fmla="*/ 5751 h 546229"/>
                <a:gd name="connsiteX8" fmla="*/ 531585 w 546236"/>
                <a:gd name="connsiteY8" fmla="*/ 5751 h 546229"/>
                <a:gd name="connsiteX9" fmla="*/ 531585 w 546236"/>
                <a:gd name="connsiteY9" fmla="*/ 16106 h 546229"/>
                <a:gd name="connsiteX10" fmla="*/ 531585 w 546236"/>
                <a:gd name="connsiteY10" fmla="*/ 5751 h 546229"/>
                <a:gd name="connsiteX11" fmla="*/ 541940 w 546236"/>
                <a:gd name="connsiteY11" fmla="*/ 5751 h 546229"/>
                <a:gd name="connsiteX12" fmla="*/ 6058 w 546236"/>
                <a:gd name="connsiteY12" fmla="*/ 541626 h 546229"/>
                <a:gd name="connsiteX13" fmla="*/ -4296 w 546236"/>
                <a:gd name="connsiteY13" fmla="*/ 541626 h 546229"/>
                <a:gd name="connsiteX14" fmla="*/ -4296 w 546236"/>
                <a:gd name="connsiteY14" fmla="*/ -4604 h 546229"/>
                <a:gd name="connsiteX15" fmla="*/ 541940 w 546236"/>
                <a:gd name="connsiteY15" fmla="*/ -4604 h 546229"/>
                <a:gd name="connsiteX16" fmla="*/ 541940 w 546236"/>
                <a:gd name="connsiteY16" fmla="*/ 5751 h 546229"/>
                <a:gd name="connsiteX17" fmla="*/ 531585 w 546236"/>
                <a:gd name="connsiteY17" fmla="*/ 5751 h 54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6236" h="546229">
                  <a:moveTo>
                    <a:pt x="531585" y="5751"/>
                  </a:moveTo>
                  <a:lnTo>
                    <a:pt x="531585" y="16106"/>
                  </a:lnTo>
                  <a:lnTo>
                    <a:pt x="16413" y="16106"/>
                  </a:lnTo>
                  <a:lnTo>
                    <a:pt x="16413" y="531271"/>
                  </a:lnTo>
                  <a:lnTo>
                    <a:pt x="6058" y="531271"/>
                  </a:lnTo>
                  <a:lnTo>
                    <a:pt x="6058" y="520916"/>
                  </a:lnTo>
                  <a:cubicBezTo>
                    <a:pt x="148338" y="520909"/>
                    <a:pt x="277067" y="463282"/>
                    <a:pt x="370328" y="370042"/>
                  </a:cubicBezTo>
                  <a:cubicBezTo>
                    <a:pt x="463576" y="276795"/>
                    <a:pt x="521223" y="148066"/>
                    <a:pt x="521230" y="5751"/>
                  </a:cubicBezTo>
                  <a:lnTo>
                    <a:pt x="531585" y="5751"/>
                  </a:lnTo>
                  <a:lnTo>
                    <a:pt x="531585" y="16106"/>
                  </a:lnTo>
                  <a:lnTo>
                    <a:pt x="531585" y="5751"/>
                  </a:lnTo>
                  <a:lnTo>
                    <a:pt x="541940" y="5751"/>
                  </a:lnTo>
                  <a:cubicBezTo>
                    <a:pt x="541933" y="301763"/>
                    <a:pt x="301994" y="541619"/>
                    <a:pt x="6058" y="541626"/>
                  </a:cubicBezTo>
                  <a:lnTo>
                    <a:pt x="-4296" y="541626"/>
                  </a:lnTo>
                  <a:lnTo>
                    <a:pt x="-4296" y="-4604"/>
                  </a:lnTo>
                  <a:lnTo>
                    <a:pt x="541940" y="-4604"/>
                  </a:lnTo>
                  <a:lnTo>
                    <a:pt x="541940" y="5751"/>
                  </a:lnTo>
                  <a:lnTo>
                    <a:pt x="531585" y="5751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5" name="자유형: 도형 124">
              <a:extLst>
                <a:ext uri="{FF2B5EF4-FFF2-40B4-BE49-F238E27FC236}">
                  <a16:creationId xmlns:a16="http://schemas.microsoft.com/office/drawing/2014/main" id="{C70953F8-4B67-9594-824E-4CC7A34D1EB7}"/>
                </a:ext>
              </a:extLst>
            </p:cNvPr>
            <p:cNvSpPr/>
            <p:nvPr/>
          </p:nvSpPr>
          <p:spPr>
            <a:xfrm flipV="1">
              <a:off x="2884092" y="2946207"/>
              <a:ext cx="125903" cy="158589"/>
            </a:xfrm>
            <a:custGeom>
              <a:avLst/>
              <a:gdLst>
                <a:gd name="connsiteX0" fmla="*/ -2923 w 125903"/>
                <a:gd name="connsiteY0" fmla="*/ 33022 h 158589"/>
                <a:gd name="connsiteX1" fmla="*/ 20120 w 125903"/>
                <a:gd name="connsiteY1" fmla="*/ 122763 h 158589"/>
                <a:gd name="connsiteX2" fmla="*/ 122327 w 125903"/>
                <a:gd name="connsiteY2" fmla="*/ 146440 h 158589"/>
                <a:gd name="connsiteX3" fmla="*/ 64141 w 125903"/>
                <a:gd name="connsiteY3" fmla="*/ 98767 h 158589"/>
                <a:gd name="connsiteX4" fmla="*/ 51101 w 125903"/>
                <a:gd name="connsiteY4" fmla="*/ -4020 h 158589"/>
                <a:gd name="connsiteX5" fmla="*/ -2923 w 125903"/>
                <a:gd name="connsiteY5" fmla="*/ 33022 h 15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03" h="158589">
                  <a:moveTo>
                    <a:pt x="-2923" y="33022"/>
                  </a:moveTo>
                  <a:cubicBezTo>
                    <a:pt x="-2923" y="33022"/>
                    <a:pt x="5078" y="104518"/>
                    <a:pt x="20120" y="122763"/>
                  </a:cubicBezTo>
                  <a:cubicBezTo>
                    <a:pt x="37129" y="143403"/>
                    <a:pt x="114437" y="167474"/>
                    <a:pt x="122327" y="146440"/>
                  </a:cubicBezTo>
                  <a:cubicBezTo>
                    <a:pt x="130210" y="125400"/>
                    <a:pt x="64141" y="98767"/>
                    <a:pt x="64141" y="98767"/>
                  </a:cubicBezTo>
                  <a:lnTo>
                    <a:pt x="51101" y="-4020"/>
                  </a:lnTo>
                  <a:cubicBezTo>
                    <a:pt x="51101" y="-4020"/>
                    <a:pt x="8253" y="13956"/>
                    <a:pt x="-2923" y="3302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02D4F050-AB3B-C2A6-20E8-422FB73B5F9D}"/>
                </a:ext>
              </a:extLst>
            </p:cNvPr>
            <p:cNvSpPr/>
            <p:nvPr/>
          </p:nvSpPr>
          <p:spPr>
            <a:xfrm flipV="1">
              <a:off x="2876975" y="2939308"/>
              <a:ext cx="139926" cy="175366"/>
            </a:xfrm>
            <a:custGeom>
              <a:avLst/>
              <a:gdLst>
                <a:gd name="connsiteX0" fmla="*/ 4194 w 139926"/>
                <a:gd name="connsiteY0" fmla="*/ 42903 h 175366"/>
                <a:gd name="connsiteX1" fmla="*/ 11056 w 139926"/>
                <a:gd name="connsiteY1" fmla="*/ 42137 h 175366"/>
                <a:gd name="connsiteX2" fmla="*/ 11415 w 139926"/>
                <a:gd name="connsiteY2" fmla="*/ 45153 h 175366"/>
                <a:gd name="connsiteX3" fmla="*/ 18373 w 139926"/>
                <a:gd name="connsiteY3" fmla="*/ 87131 h 175366"/>
                <a:gd name="connsiteX4" fmla="*/ 24931 w 139926"/>
                <a:gd name="connsiteY4" fmla="*/ 112141 h 175366"/>
                <a:gd name="connsiteX5" fmla="*/ 32559 w 139926"/>
                <a:gd name="connsiteY5" fmla="*/ 128253 h 175366"/>
                <a:gd name="connsiteX6" fmla="*/ 45185 w 139926"/>
                <a:gd name="connsiteY6" fmla="*/ 137986 h 175366"/>
                <a:gd name="connsiteX7" fmla="*/ 77581 w 139926"/>
                <a:gd name="connsiteY7" fmla="*/ 151737 h 175366"/>
                <a:gd name="connsiteX8" fmla="*/ 110060 w 139926"/>
                <a:gd name="connsiteY8" fmla="*/ 157543 h 175366"/>
                <a:gd name="connsiteX9" fmla="*/ 120125 w 139926"/>
                <a:gd name="connsiteY9" fmla="*/ 156114 h 175366"/>
                <a:gd name="connsiteX10" fmla="*/ 122279 w 139926"/>
                <a:gd name="connsiteY10" fmla="*/ 154885 h 175366"/>
                <a:gd name="connsiteX11" fmla="*/ 122983 w 139926"/>
                <a:gd name="connsiteY11" fmla="*/ 153891 h 175366"/>
                <a:gd name="connsiteX12" fmla="*/ 123197 w 139926"/>
                <a:gd name="connsiteY12" fmla="*/ 152718 h 175366"/>
                <a:gd name="connsiteX13" fmla="*/ 121699 w 139926"/>
                <a:gd name="connsiteY13" fmla="*/ 148617 h 175366"/>
                <a:gd name="connsiteX14" fmla="*/ 109936 w 139926"/>
                <a:gd name="connsiteY14" fmla="*/ 137206 h 175366"/>
                <a:gd name="connsiteX15" fmla="*/ 83076 w 139926"/>
                <a:gd name="connsiteY15" fmla="*/ 121557 h 175366"/>
                <a:gd name="connsiteX16" fmla="*/ 72721 w 139926"/>
                <a:gd name="connsiteY16" fmla="*/ 116773 h 175366"/>
                <a:gd name="connsiteX17" fmla="*/ 69712 w 139926"/>
                <a:gd name="connsiteY17" fmla="*/ 115482 h 175366"/>
                <a:gd name="connsiteX18" fmla="*/ 68676 w 139926"/>
                <a:gd name="connsiteY18" fmla="*/ 115054 h 175366"/>
                <a:gd name="connsiteX19" fmla="*/ 64914 w 139926"/>
                <a:gd name="connsiteY19" fmla="*/ 113536 h 175366"/>
                <a:gd name="connsiteX20" fmla="*/ 51370 w 139926"/>
                <a:gd name="connsiteY20" fmla="*/ 6731 h 175366"/>
                <a:gd name="connsiteX21" fmla="*/ 58218 w 139926"/>
                <a:gd name="connsiteY21" fmla="*/ 5861 h 175366"/>
                <a:gd name="connsiteX22" fmla="*/ 60890 w 139926"/>
                <a:gd name="connsiteY22" fmla="*/ 12226 h 175366"/>
                <a:gd name="connsiteX23" fmla="*/ 60462 w 139926"/>
                <a:gd name="connsiteY23" fmla="*/ 12405 h 175366"/>
                <a:gd name="connsiteX24" fmla="*/ 36597 w 139926"/>
                <a:gd name="connsiteY24" fmla="*/ 24506 h 175366"/>
                <a:gd name="connsiteX25" fmla="*/ 20638 w 139926"/>
                <a:gd name="connsiteY25" fmla="*/ 35275 h 175366"/>
                <a:gd name="connsiteX26" fmla="*/ 10152 w 139926"/>
                <a:gd name="connsiteY26" fmla="*/ 46396 h 175366"/>
                <a:gd name="connsiteX27" fmla="*/ 4194 w 139926"/>
                <a:gd name="connsiteY27" fmla="*/ 42903 h 175366"/>
                <a:gd name="connsiteX28" fmla="*/ 11056 w 139926"/>
                <a:gd name="connsiteY28" fmla="*/ 42137 h 175366"/>
                <a:gd name="connsiteX29" fmla="*/ 4194 w 139926"/>
                <a:gd name="connsiteY29" fmla="*/ 42903 h 175366"/>
                <a:gd name="connsiteX30" fmla="*/ -1763 w 139926"/>
                <a:gd name="connsiteY30" fmla="*/ 39410 h 175366"/>
                <a:gd name="connsiteX31" fmla="*/ 13099 w 139926"/>
                <a:gd name="connsiteY31" fmla="*/ 23630 h 175366"/>
                <a:gd name="connsiteX32" fmla="*/ 40919 w 139926"/>
                <a:gd name="connsiteY32" fmla="*/ 6413 h 175366"/>
                <a:gd name="connsiteX33" fmla="*/ 55547 w 139926"/>
                <a:gd name="connsiteY33" fmla="*/ -504 h 175366"/>
                <a:gd name="connsiteX34" fmla="*/ 63927 w 139926"/>
                <a:gd name="connsiteY34" fmla="*/ -4017 h 175366"/>
                <a:gd name="connsiteX35" fmla="*/ 78106 w 139926"/>
                <a:gd name="connsiteY35" fmla="*/ 107778 h 175366"/>
                <a:gd name="connsiteX36" fmla="*/ 71258 w 139926"/>
                <a:gd name="connsiteY36" fmla="*/ 108648 h 175366"/>
                <a:gd name="connsiteX37" fmla="*/ 73833 w 139926"/>
                <a:gd name="connsiteY37" fmla="*/ 102249 h 175366"/>
                <a:gd name="connsiteX38" fmla="*/ 104124 w 139926"/>
                <a:gd name="connsiteY38" fmla="*/ 117070 h 175366"/>
                <a:gd name="connsiteX39" fmla="*/ 125586 w 139926"/>
                <a:gd name="connsiteY39" fmla="*/ 132167 h 175366"/>
                <a:gd name="connsiteX40" fmla="*/ 133434 w 139926"/>
                <a:gd name="connsiteY40" fmla="*/ 141341 h 175366"/>
                <a:gd name="connsiteX41" fmla="*/ 137003 w 139926"/>
                <a:gd name="connsiteY41" fmla="*/ 152718 h 175366"/>
                <a:gd name="connsiteX42" fmla="*/ 135906 w 139926"/>
                <a:gd name="connsiteY42" fmla="*/ 158744 h 175366"/>
                <a:gd name="connsiteX43" fmla="*/ 131515 w 139926"/>
                <a:gd name="connsiteY43" fmla="*/ 165143 h 175366"/>
                <a:gd name="connsiteX44" fmla="*/ 121658 w 139926"/>
                <a:gd name="connsiteY44" fmla="*/ 170086 h 175366"/>
                <a:gd name="connsiteX45" fmla="*/ 110060 w 139926"/>
                <a:gd name="connsiteY45" fmla="*/ 171349 h 175366"/>
                <a:gd name="connsiteX46" fmla="*/ 60965 w 139926"/>
                <a:gd name="connsiteY46" fmla="*/ 160615 h 175366"/>
                <a:gd name="connsiteX47" fmla="*/ 38206 w 139926"/>
                <a:gd name="connsiteY47" fmla="*/ 149901 h 175366"/>
                <a:gd name="connsiteX48" fmla="*/ 21908 w 139926"/>
                <a:gd name="connsiteY48" fmla="*/ 137034 h 175366"/>
                <a:gd name="connsiteX49" fmla="*/ 10697 w 139926"/>
                <a:gd name="connsiteY49" fmla="*/ 112963 h 175366"/>
                <a:gd name="connsiteX50" fmla="*/ 701 w 139926"/>
                <a:gd name="connsiteY50" fmla="*/ 67596 h 175366"/>
                <a:gd name="connsiteX51" fmla="*/ -2667 w 139926"/>
                <a:gd name="connsiteY51" fmla="*/ 43669 h 175366"/>
                <a:gd name="connsiteX52" fmla="*/ -2923 w 139926"/>
                <a:gd name="connsiteY52" fmla="*/ 41391 h 175366"/>
                <a:gd name="connsiteX53" fmla="*/ -1763 w 139926"/>
                <a:gd name="connsiteY53" fmla="*/ 39410 h 175366"/>
                <a:gd name="connsiteX54" fmla="*/ 4194 w 139926"/>
                <a:gd name="connsiteY54" fmla="*/ 42903 h 17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926" h="175366">
                  <a:moveTo>
                    <a:pt x="4194" y="42903"/>
                  </a:moveTo>
                  <a:lnTo>
                    <a:pt x="11056" y="42137"/>
                  </a:lnTo>
                  <a:cubicBezTo>
                    <a:pt x="11056" y="42137"/>
                    <a:pt x="11173" y="43200"/>
                    <a:pt x="11415" y="45153"/>
                  </a:cubicBezTo>
                  <a:cubicBezTo>
                    <a:pt x="12271" y="52008"/>
                    <a:pt x="14632" y="69535"/>
                    <a:pt x="18373" y="87131"/>
                  </a:cubicBezTo>
                  <a:cubicBezTo>
                    <a:pt x="20237" y="95926"/>
                    <a:pt x="22453" y="104741"/>
                    <a:pt x="24931" y="112141"/>
                  </a:cubicBezTo>
                  <a:cubicBezTo>
                    <a:pt x="27361" y="119521"/>
                    <a:pt x="30260" y="125547"/>
                    <a:pt x="32559" y="128253"/>
                  </a:cubicBezTo>
                  <a:cubicBezTo>
                    <a:pt x="34761" y="130973"/>
                    <a:pt x="39311" y="134570"/>
                    <a:pt x="45185" y="137986"/>
                  </a:cubicBezTo>
                  <a:cubicBezTo>
                    <a:pt x="54000" y="143157"/>
                    <a:pt x="65784" y="148141"/>
                    <a:pt x="77581" y="151737"/>
                  </a:cubicBezTo>
                  <a:cubicBezTo>
                    <a:pt x="89372" y="155355"/>
                    <a:pt x="101287" y="157563"/>
                    <a:pt x="110060" y="157543"/>
                  </a:cubicBezTo>
                  <a:cubicBezTo>
                    <a:pt x="114444" y="157563"/>
                    <a:pt x="118006" y="156970"/>
                    <a:pt x="120125" y="156114"/>
                  </a:cubicBezTo>
                  <a:cubicBezTo>
                    <a:pt x="121188" y="155700"/>
                    <a:pt x="121879" y="155244"/>
                    <a:pt x="122279" y="154885"/>
                  </a:cubicBezTo>
                  <a:lnTo>
                    <a:pt x="122983" y="153891"/>
                  </a:lnTo>
                  <a:lnTo>
                    <a:pt x="123197" y="152718"/>
                  </a:lnTo>
                  <a:cubicBezTo>
                    <a:pt x="123204" y="151868"/>
                    <a:pt x="122859" y="150481"/>
                    <a:pt x="121699" y="148617"/>
                  </a:cubicBezTo>
                  <a:cubicBezTo>
                    <a:pt x="119725" y="145352"/>
                    <a:pt x="115369" y="141148"/>
                    <a:pt x="109936" y="137206"/>
                  </a:cubicBezTo>
                  <a:cubicBezTo>
                    <a:pt x="101797" y="131228"/>
                    <a:pt x="91374" y="125595"/>
                    <a:pt x="83076" y="121557"/>
                  </a:cubicBezTo>
                  <a:cubicBezTo>
                    <a:pt x="78927" y="119534"/>
                    <a:pt x="75296" y="117898"/>
                    <a:pt x="72721" y="116773"/>
                  </a:cubicBezTo>
                  <a:cubicBezTo>
                    <a:pt x="71438" y="116207"/>
                    <a:pt x="70409" y="115772"/>
                    <a:pt x="69712" y="115482"/>
                  </a:cubicBezTo>
                  <a:cubicBezTo>
                    <a:pt x="69015" y="115192"/>
                    <a:pt x="68676" y="115054"/>
                    <a:pt x="68676" y="115054"/>
                  </a:cubicBezTo>
                  <a:lnTo>
                    <a:pt x="64914" y="113536"/>
                  </a:lnTo>
                  <a:lnTo>
                    <a:pt x="51370" y="6731"/>
                  </a:lnTo>
                  <a:lnTo>
                    <a:pt x="58218" y="5861"/>
                  </a:lnTo>
                  <a:lnTo>
                    <a:pt x="60890" y="12226"/>
                  </a:lnTo>
                  <a:lnTo>
                    <a:pt x="60462" y="12405"/>
                  </a:lnTo>
                  <a:cubicBezTo>
                    <a:pt x="58253" y="13358"/>
                    <a:pt x="47684" y="18017"/>
                    <a:pt x="36597" y="24506"/>
                  </a:cubicBezTo>
                  <a:cubicBezTo>
                    <a:pt x="31061" y="27744"/>
                    <a:pt x="25394" y="31444"/>
                    <a:pt x="20638" y="35275"/>
                  </a:cubicBezTo>
                  <a:cubicBezTo>
                    <a:pt x="15875" y="39079"/>
                    <a:pt x="12064" y="43076"/>
                    <a:pt x="10152" y="46396"/>
                  </a:cubicBezTo>
                  <a:lnTo>
                    <a:pt x="4194" y="42903"/>
                  </a:lnTo>
                  <a:lnTo>
                    <a:pt x="11056" y="42137"/>
                  </a:lnTo>
                  <a:lnTo>
                    <a:pt x="4194" y="42903"/>
                  </a:lnTo>
                  <a:lnTo>
                    <a:pt x="-1763" y="39410"/>
                  </a:lnTo>
                  <a:cubicBezTo>
                    <a:pt x="1785" y="33418"/>
                    <a:pt x="7128" y="28324"/>
                    <a:pt x="13099" y="23630"/>
                  </a:cubicBezTo>
                  <a:cubicBezTo>
                    <a:pt x="22060" y="16637"/>
                    <a:pt x="32573" y="10700"/>
                    <a:pt x="40919" y="6413"/>
                  </a:cubicBezTo>
                  <a:cubicBezTo>
                    <a:pt x="49265" y="2133"/>
                    <a:pt x="55436" y="-455"/>
                    <a:pt x="55547" y="-504"/>
                  </a:cubicBezTo>
                  <a:lnTo>
                    <a:pt x="63927" y="-4017"/>
                  </a:lnTo>
                  <a:lnTo>
                    <a:pt x="78106" y="107778"/>
                  </a:lnTo>
                  <a:lnTo>
                    <a:pt x="71258" y="108648"/>
                  </a:lnTo>
                  <a:lnTo>
                    <a:pt x="73833" y="102249"/>
                  </a:lnTo>
                  <a:cubicBezTo>
                    <a:pt x="74006" y="102318"/>
                    <a:pt x="88909" y="108317"/>
                    <a:pt x="104124" y="117070"/>
                  </a:cubicBezTo>
                  <a:cubicBezTo>
                    <a:pt x="111738" y="121467"/>
                    <a:pt x="119435" y="126520"/>
                    <a:pt x="125586" y="132167"/>
                  </a:cubicBezTo>
                  <a:cubicBezTo>
                    <a:pt x="128650" y="135004"/>
                    <a:pt x="131356" y="138000"/>
                    <a:pt x="133434" y="141341"/>
                  </a:cubicBezTo>
                  <a:cubicBezTo>
                    <a:pt x="135491" y="144669"/>
                    <a:pt x="136990" y="148472"/>
                    <a:pt x="137003" y="152718"/>
                  </a:cubicBezTo>
                  <a:cubicBezTo>
                    <a:pt x="137003" y="154726"/>
                    <a:pt x="136644" y="156791"/>
                    <a:pt x="135906" y="158744"/>
                  </a:cubicBezTo>
                  <a:cubicBezTo>
                    <a:pt x="134974" y="161250"/>
                    <a:pt x="133400" y="163459"/>
                    <a:pt x="131515" y="165143"/>
                  </a:cubicBezTo>
                  <a:cubicBezTo>
                    <a:pt x="128657" y="167697"/>
                    <a:pt x="125247" y="169168"/>
                    <a:pt x="121658" y="170086"/>
                  </a:cubicBezTo>
                  <a:cubicBezTo>
                    <a:pt x="118054" y="170990"/>
                    <a:pt x="114182" y="171349"/>
                    <a:pt x="110060" y="171349"/>
                  </a:cubicBezTo>
                  <a:cubicBezTo>
                    <a:pt x="95516" y="171308"/>
                    <a:pt x="77478" y="166904"/>
                    <a:pt x="60965" y="160615"/>
                  </a:cubicBezTo>
                  <a:cubicBezTo>
                    <a:pt x="52723" y="157460"/>
                    <a:pt x="44916" y="153822"/>
                    <a:pt x="38206" y="149901"/>
                  </a:cubicBezTo>
                  <a:cubicBezTo>
                    <a:pt x="31496" y="145946"/>
                    <a:pt x="25884" y="141818"/>
                    <a:pt x="21908" y="137034"/>
                  </a:cubicBezTo>
                  <a:cubicBezTo>
                    <a:pt x="17041" y="131014"/>
                    <a:pt x="13741" y="122641"/>
                    <a:pt x="10697" y="112963"/>
                  </a:cubicBezTo>
                  <a:cubicBezTo>
                    <a:pt x="6231" y="98508"/>
                    <a:pt x="2938" y="81305"/>
                    <a:pt x="701" y="67596"/>
                  </a:cubicBezTo>
                  <a:cubicBezTo>
                    <a:pt x="-1521" y="53900"/>
                    <a:pt x="-2660" y="43745"/>
                    <a:pt x="-2667" y="43669"/>
                  </a:cubicBezTo>
                  <a:lnTo>
                    <a:pt x="-2923" y="41391"/>
                  </a:lnTo>
                  <a:lnTo>
                    <a:pt x="-1763" y="39410"/>
                  </a:lnTo>
                  <a:lnTo>
                    <a:pt x="4194" y="4290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C8301039-6293-06BD-CE2F-8FFA62B71763}"/>
                </a:ext>
              </a:extLst>
            </p:cNvPr>
            <p:cNvSpPr/>
            <p:nvPr/>
          </p:nvSpPr>
          <p:spPr>
            <a:xfrm flipV="1">
              <a:off x="2929063" y="2983267"/>
              <a:ext cx="134547" cy="124467"/>
            </a:xfrm>
            <a:custGeom>
              <a:avLst/>
              <a:gdLst>
                <a:gd name="connsiteX0" fmla="*/ 77950 w 134547"/>
                <a:gd name="connsiteY0" fmla="*/ 120480 h 124467"/>
                <a:gd name="connsiteX1" fmla="*/ 131560 w 134547"/>
                <a:gd name="connsiteY1" fmla="*/ 90590 h 124467"/>
                <a:gd name="connsiteX2" fmla="*/ 110767 w 134547"/>
                <a:gd name="connsiteY2" fmla="*/ 71475 h 124467"/>
                <a:gd name="connsiteX3" fmla="*/ 113756 w 134547"/>
                <a:gd name="connsiteY3" fmla="*/ 48550 h 124467"/>
                <a:gd name="connsiteX4" fmla="*/ 98542 w 134547"/>
                <a:gd name="connsiteY4" fmla="*/ 42420 h 124467"/>
                <a:gd name="connsiteX5" fmla="*/ 102180 w 134547"/>
                <a:gd name="connsiteY5" fmla="*/ 22787 h 124467"/>
                <a:gd name="connsiteX6" fmla="*/ 78426 w 134547"/>
                <a:gd name="connsiteY6" fmla="*/ 17003 h 124467"/>
                <a:gd name="connsiteX7" fmla="*/ 68865 w 134547"/>
                <a:gd name="connsiteY7" fmla="*/ -3713 h 124467"/>
                <a:gd name="connsiteX8" fmla="*/ 17355 w 134547"/>
                <a:gd name="connsiteY8" fmla="*/ 19226 h 124467"/>
                <a:gd name="connsiteX9" fmla="*/ 18445 w 134547"/>
                <a:gd name="connsiteY9" fmla="*/ 42020 h 124467"/>
                <a:gd name="connsiteX10" fmla="*/ 14994 w 134547"/>
                <a:gd name="connsiteY10" fmla="*/ 65248 h 124467"/>
                <a:gd name="connsiteX11" fmla="*/ -525 w 134547"/>
                <a:gd name="connsiteY11" fmla="*/ 86372 h 124467"/>
                <a:gd name="connsiteX12" fmla="*/ 71047 w 134547"/>
                <a:gd name="connsiteY12" fmla="*/ 90417 h 124467"/>
                <a:gd name="connsiteX13" fmla="*/ 77950 w 134547"/>
                <a:gd name="connsiteY13" fmla="*/ 120480 h 1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547" h="124467">
                  <a:moveTo>
                    <a:pt x="77950" y="120480"/>
                  </a:moveTo>
                  <a:cubicBezTo>
                    <a:pt x="77950" y="120480"/>
                    <a:pt x="132022" y="107130"/>
                    <a:pt x="131560" y="90590"/>
                  </a:cubicBezTo>
                  <a:cubicBezTo>
                    <a:pt x="131104" y="74050"/>
                    <a:pt x="110767" y="71475"/>
                    <a:pt x="110767" y="71475"/>
                  </a:cubicBezTo>
                  <a:cubicBezTo>
                    <a:pt x="110767" y="71475"/>
                    <a:pt x="121081" y="58332"/>
                    <a:pt x="113756" y="48550"/>
                  </a:cubicBezTo>
                  <a:cubicBezTo>
                    <a:pt x="106432" y="38775"/>
                    <a:pt x="98542" y="42420"/>
                    <a:pt x="98542" y="42420"/>
                  </a:cubicBezTo>
                  <a:cubicBezTo>
                    <a:pt x="98542" y="42420"/>
                    <a:pt x="108862" y="30471"/>
                    <a:pt x="102180" y="22787"/>
                  </a:cubicBezTo>
                  <a:cubicBezTo>
                    <a:pt x="95505" y="15104"/>
                    <a:pt x="78426" y="17003"/>
                    <a:pt x="78426" y="17003"/>
                  </a:cubicBezTo>
                  <a:cubicBezTo>
                    <a:pt x="78426" y="17003"/>
                    <a:pt x="82444" y="-2802"/>
                    <a:pt x="68865" y="-3713"/>
                  </a:cubicBezTo>
                  <a:cubicBezTo>
                    <a:pt x="55280" y="-4618"/>
                    <a:pt x="4639" y="-4659"/>
                    <a:pt x="17355" y="19226"/>
                  </a:cubicBezTo>
                  <a:cubicBezTo>
                    <a:pt x="11432" y="19557"/>
                    <a:pt x="-2982" y="40708"/>
                    <a:pt x="18445" y="42020"/>
                  </a:cubicBezTo>
                  <a:cubicBezTo>
                    <a:pt x="18445" y="42020"/>
                    <a:pt x="-179" y="49910"/>
                    <a:pt x="14994" y="65248"/>
                  </a:cubicBezTo>
                  <a:cubicBezTo>
                    <a:pt x="14994" y="65248"/>
                    <a:pt x="-10921" y="76818"/>
                    <a:pt x="-525" y="86372"/>
                  </a:cubicBezTo>
                  <a:cubicBezTo>
                    <a:pt x="9872" y="95933"/>
                    <a:pt x="42848" y="79800"/>
                    <a:pt x="71047" y="90417"/>
                  </a:cubicBezTo>
                  <a:cubicBezTo>
                    <a:pt x="77646" y="92902"/>
                    <a:pt x="77950" y="120480"/>
                    <a:pt x="77950" y="12048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8" name="자유형: 도형 127">
              <a:extLst>
                <a:ext uri="{FF2B5EF4-FFF2-40B4-BE49-F238E27FC236}">
                  <a16:creationId xmlns:a16="http://schemas.microsoft.com/office/drawing/2014/main" id="{4C472A1A-F9D8-C799-DD4A-4DC3FF066F91}"/>
                </a:ext>
              </a:extLst>
            </p:cNvPr>
            <p:cNvSpPr/>
            <p:nvPr/>
          </p:nvSpPr>
          <p:spPr>
            <a:xfrm flipV="1">
              <a:off x="2922162" y="2974480"/>
              <a:ext cx="148354" cy="140153"/>
            </a:xfrm>
            <a:custGeom>
              <a:avLst/>
              <a:gdLst>
                <a:gd name="connsiteX0" fmla="*/ 84851 w 148354"/>
                <a:gd name="connsiteY0" fmla="*/ 127377 h 140153"/>
                <a:gd name="connsiteX1" fmla="*/ 83194 w 148354"/>
                <a:gd name="connsiteY1" fmla="*/ 120674 h 140153"/>
                <a:gd name="connsiteX2" fmla="*/ 83732 w 148354"/>
                <a:gd name="connsiteY2" fmla="*/ 120537 h 140153"/>
                <a:gd name="connsiteX3" fmla="*/ 111490 w 148354"/>
                <a:gd name="connsiteY3" fmla="*/ 111307 h 140153"/>
                <a:gd name="connsiteX4" fmla="*/ 126877 w 148354"/>
                <a:gd name="connsiteY4" fmla="*/ 103072 h 140153"/>
                <a:gd name="connsiteX5" fmla="*/ 130804 w 148354"/>
                <a:gd name="connsiteY5" fmla="*/ 99323 h 140153"/>
                <a:gd name="connsiteX6" fmla="*/ 131564 w 148354"/>
                <a:gd name="connsiteY6" fmla="*/ 97694 h 140153"/>
                <a:gd name="connsiteX7" fmla="*/ 131557 w 148354"/>
                <a:gd name="connsiteY7" fmla="*/ 97632 h 140153"/>
                <a:gd name="connsiteX8" fmla="*/ 131564 w 148354"/>
                <a:gd name="connsiteY8" fmla="*/ 97680 h 140153"/>
                <a:gd name="connsiteX9" fmla="*/ 129541 w 148354"/>
                <a:gd name="connsiteY9" fmla="*/ 91730 h 140153"/>
                <a:gd name="connsiteX10" fmla="*/ 121741 w 148354"/>
                <a:gd name="connsiteY10" fmla="*/ 86539 h 140153"/>
                <a:gd name="connsiteX11" fmla="*/ 118061 w 148354"/>
                <a:gd name="connsiteY11" fmla="*/ 85462 h 140153"/>
                <a:gd name="connsiteX12" fmla="*/ 117026 w 148354"/>
                <a:gd name="connsiteY12" fmla="*/ 85255 h 140153"/>
                <a:gd name="connsiteX13" fmla="*/ 116798 w 148354"/>
                <a:gd name="connsiteY13" fmla="*/ 85220 h 140153"/>
                <a:gd name="connsiteX14" fmla="*/ 116826 w 148354"/>
                <a:gd name="connsiteY14" fmla="*/ 85027 h 140153"/>
                <a:gd name="connsiteX15" fmla="*/ 116798 w 148354"/>
                <a:gd name="connsiteY15" fmla="*/ 85220 h 140153"/>
                <a:gd name="connsiteX16" fmla="*/ 116798 w 148354"/>
                <a:gd name="connsiteY16" fmla="*/ 85220 h 140153"/>
                <a:gd name="connsiteX17" fmla="*/ 116826 w 148354"/>
                <a:gd name="connsiteY17" fmla="*/ 85027 h 140153"/>
                <a:gd name="connsiteX18" fmla="*/ 116798 w 148354"/>
                <a:gd name="connsiteY18" fmla="*/ 85220 h 140153"/>
                <a:gd name="connsiteX19" fmla="*/ 104718 w 148354"/>
                <a:gd name="connsiteY19" fmla="*/ 83688 h 140153"/>
                <a:gd name="connsiteX20" fmla="*/ 112235 w 148354"/>
                <a:gd name="connsiteY20" fmla="*/ 74113 h 140153"/>
                <a:gd name="connsiteX21" fmla="*/ 112870 w 148354"/>
                <a:gd name="connsiteY21" fmla="*/ 74610 h 140153"/>
                <a:gd name="connsiteX22" fmla="*/ 112228 w 148354"/>
                <a:gd name="connsiteY22" fmla="*/ 74120 h 140153"/>
                <a:gd name="connsiteX23" fmla="*/ 112235 w 148354"/>
                <a:gd name="connsiteY23" fmla="*/ 74113 h 140153"/>
                <a:gd name="connsiteX24" fmla="*/ 112870 w 148354"/>
                <a:gd name="connsiteY24" fmla="*/ 74610 h 140153"/>
                <a:gd name="connsiteX25" fmla="*/ 112228 w 148354"/>
                <a:gd name="connsiteY25" fmla="*/ 74120 h 140153"/>
                <a:gd name="connsiteX26" fmla="*/ 114534 w 148354"/>
                <a:gd name="connsiteY26" fmla="*/ 70282 h 140153"/>
                <a:gd name="connsiteX27" fmla="*/ 116384 w 148354"/>
                <a:gd name="connsiteY27" fmla="*/ 63531 h 140153"/>
                <a:gd name="connsiteX28" fmla="*/ 115134 w 148354"/>
                <a:gd name="connsiteY28" fmla="*/ 59589 h 140153"/>
                <a:gd name="connsiteX29" fmla="*/ 111324 w 148354"/>
                <a:gd name="connsiteY29" fmla="*/ 56117 h 140153"/>
                <a:gd name="connsiteX30" fmla="*/ 109101 w 148354"/>
                <a:gd name="connsiteY30" fmla="*/ 55551 h 140153"/>
                <a:gd name="connsiteX31" fmla="*/ 108183 w 148354"/>
                <a:gd name="connsiteY31" fmla="*/ 55661 h 140153"/>
                <a:gd name="connsiteX32" fmla="*/ 108080 w 148354"/>
                <a:gd name="connsiteY32" fmla="*/ 55689 h 140153"/>
                <a:gd name="connsiteX33" fmla="*/ 106899 w 148354"/>
                <a:gd name="connsiteY33" fmla="*/ 52465 h 140153"/>
                <a:gd name="connsiteX34" fmla="*/ 108335 w 148354"/>
                <a:gd name="connsiteY34" fmla="*/ 55578 h 140153"/>
                <a:gd name="connsiteX35" fmla="*/ 108080 w 148354"/>
                <a:gd name="connsiteY35" fmla="*/ 55689 h 140153"/>
                <a:gd name="connsiteX36" fmla="*/ 106899 w 148354"/>
                <a:gd name="connsiteY36" fmla="*/ 52465 h 140153"/>
                <a:gd name="connsiteX37" fmla="*/ 108335 w 148354"/>
                <a:gd name="connsiteY37" fmla="*/ 55578 h 140153"/>
                <a:gd name="connsiteX38" fmla="*/ 79342 w 148354"/>
                <a:gd name="connsiteY38" fmla="*/ 68970 h 140153"/>
                <a:gd name="connsiteX39" fmla="*/ 100217 w 148354"/>
                <a:gd name="connsiteY39" fmla="*/ 44803 h 140153"/>
                <a:gd name="connsiteX40" fmla="*/ 100521 w 148354"/>
                <a:gd name="connsiteY40" fmla="*/ 45065 h 140153"/>
                <a:gd name="connsiteX41" fmla="*/ 100217 w 148354"/>
                <a:gd name="connsiteY41" fmla="*/ 44809 h 140153"/>
                <a:gd name="connsiteX42" fmla="*/ 100217 w 148354"/>
                <a:gd name="connsiteY42" fmla="*/ 44803 h 140153"/>
                <a:gd name="connsiteX43" fmla="*/ 100521 w 148354"/>
                <a:gd name="connsiteY43" fmla="*/ 45065 h 140153"/>
                <a:gd name="connsiteX44" fmla="*/ 100217 w 148354"/>
                <a:gd name="connsiteY44" fmla="*/ 44809 h 140153"/>
                <a:gd name="connsiteX45" fmla="*/ 102633 w 148354"/>
                <a:gd name="connsiteY45" fmla="*/ 41233 h 140153"/>
                <a:gd name="connsiteX46" fmla="*/ 104428 w 148354"/>
                <a:gd name="connsiteY46" fmla="*/ 35849 h 140153"/>
                <a:gd name="connsiteX47" fmla="*/ 103875 w 148354"/>
                <a:gd name="connsiteY47" fmla="*/ 34213 h 140153"/>
                <a:gd name="connsiteX48" fmla="*/ 98291 w 148354"/>
                <a:gd name="connsiteY48" fmla="*/ 31466 h 140153"/>
                <a:gd name="connsiteX49" fmla="*/ 89945 w 148354"/>
                <a:gd name="connsiteY49" fmla="*/ 30596 h 140153"/>
                <a:gd name="connsiteX50" fmla="*/ 87053 w 148354"/>
                <a:gd name="connsiteY50" fmla="*/ 30686 h 140153"/>
                <a:gd name="connsiteX51" fmla="*/ 86279 w 148354"/>
                <a:gd name="connsiteY51" fmla="*/ 30741 h 140153"/>
                <a:gd name="connsiteX52" fmla="*/ 86107 w 148354"/>
                <a:gd name="connsiteY52" fmla="*/ 30762 h 140153"/>
                <a:gd name="connsiteX53" fmla="*/ 86093 w 148354"/>
                <a:gd name="connsiteY53" fmla="*/ 30762 h 140153"/>
                <a:gd name="connsiteX54" fmla="*/ 76684 w 148354"/>
                <a:gd name="connsiteY54" fmla="*/ 31804 h 140153"/>
                <a:gd name="connsiteX55" fmla="*/ 78562 w 148354"/>
                <a:gd name="connsiteY55" fmla="*/ 22526 h 140153"/>
                <a:gd name="connsiteX56" fmla="*/ 78569 w 148354"/>
                <a:gd name="connsiteY56" fmla="*/ 22512 h 140153"/>
                <a:gd name="connsiteX57" fmla="*/ 78983 w 148354"/>
                <a:gd name="connsiteY57" fmla="*/ 17680 h 140153"/>
                <a:gd name="connsiteX58" fmla="*/ 77899 w 148354"/>
                <a:gd name="connsiteY58" fmla="*/ 11619 h 140153"/>
                <a:gd name="connsiteX59" fmla="*/ 77043 w 148354"/>
                <a:gd name="connsiteY59" fmla="*/ 10556 h 140153"/>
                <a:gd name="connsiteX60" fmla="*/ 75304 w 148354"/>
                <a:gd name="connsiteY60" fmla="*/ 10073 h 140153"/>
                <a:gd name="connsiteX61" fmla="*/ 66509 w 148354"/>
                <a:gd name="connsiteY61" fmla="*/ 9818 h 140153"/>
                <a:gd name="connsiteX62" fmla="*/ 39829 w 148354"/>
                <a:gd name="connsiteY62" fmla="*/ 12537 h 140153"/>
                <a:gd name="connsiteX63" fmla="*/ 30965 w 148354"/>
                <a:gd name="connsiteY63" fmla="*/ 16265 h 140153"/>
                <a:gd name="connsiteX64" fmla="*/ 29439 w 148354"/>
                <a:gd name="connsiteY64" fmla="*/ 17867 h 140153"/>
                <a:gd name="connsiteX65" fmla="*/ 29129 w 148354"/>
                <a:gd name="connsiteY65" fmla="*/ 19089 h 140153"/>
                <a:gd name="connsiteX66" fmla="*/ 30350 w 148354"/>
                <a:gd name="connsiteY66" fmla="*/ 22878 h 140153"/>
                <a:gd name="connsiteX67" fmla="*/ 35424 w 148354"/>
                <a:gd name="connsiteY67" fmla="*/ 32419 h 140153"/>
                <a:gd name="connsiteX68" fmla="*/ 24635 w 148354"/>
                <a:gd name="connsiteY68" fmla="*/ 33019 h 140153"/>
                <a:gd name="connsiteX69" fmla="*/ 24476 w 148354"/>
                <a:gd name="connsiteY69" fmla="*/ 30161 h 140153"/>
                <a:gd name="connsiteX70" fmla="*/ 25705 w 148354"/>
                <a:gd name="connsiteY70" fmla="*/ 32791 h 140153"/>
                <a:gd name="connsiteX71" fmla="*/ 24635 w 148354"/>
                <a:gd name="connsiteY71" fmla="*/ 33019 h 140153"/>
                <a:gd name="connsiteX72" fmla="*/ 24476 w 148354"/>
                <a:gd name="connsiteY72" fmla="*/ 30161 h 140153"/>
                <a:gd name="connsiteX73" fmla="*/ 25705 w 148354"/>
                <a:gd name="connsiteY73" fmla="*/ 32791 h 140153"/>
                <a:gd name="connsiteX74" fmla="*/ 25650 w 148354"/>
                <a:gd name="connsiteY74" fmla="*/ 32826 h 140153"/>
                <a:gd name="connsiteX75" fmla="*/ 22522 w 148354"/>
                <a:gd name="connsiteY75" fmla="*/ 36263 h 140153"/>
                <a:gd name="connsiteX76" fmla="*/ 20900 w 148354"/>
                <a:gd name="connsiteY76" fmla="*/ 40550 h 140153"/>
                <a:gd name="connsiteX77" fmla="*/ 20928 w 148354"/>
                <a:gd name="connsiteY77" fmla="*/ 40861 h 140153"/>
                <a:gd name="connsiteX78" fmla="*/ 20769 w 148354"/>
                <a:gd name="connsiteY78" fmla="*/ 40930 h 140153"/>
                <a:gd name="connsiteX79" fmla="*/ 20900 w 148354"/>
                <a:gd name="connsiteY79" fmla="*/ 40806 h 140153"/>
                <a:gd name="connsiteX80" fmla="*/ 20928 w 148354"/>
                <a:gd name="connsiteY80" fmla="*/ 40861 h 140153"/>
                <a:gd name="connsiteX81" fmla="*/ 20769 w 148354"/>
                <a:gd name="connsiteY81" fmla="*/ 40930 h 140153"/>
                <a:gd name="connsiteX82" fmla="*/ 20900 w 148354"/>
                <a:gd name="connsiteY82" fmla="*/ 40806 h 140153"/>
                <a:gd name="connsiteX83" fmla="*/ 21880 w 148354"/>
                <a:gd name="connsiteY83" fmla="*/ 41330 h 140153"/>
                <a:gd name="connsiteX84" fmla="*/ 25774 w 148354"/>
                <a:gd name="connsiteY84" fmla="*/ 42028 h 140153"/>
                <a:gd name="connsiteX85" fmla="*/ 55084 w 148354"/>
                <a:gd name="connsiteY85" fmla="*/ 43822 h 140153"/>
                <a:gd name="connsiteX86" fmla="*/ 28038 w 148354"/>
                <a:gd name="connsiteY86" fmla="*/ 55275 h 140153"/>
                <a:gd name="connsiteX87" fmla="*/ 27286 w 148354"/>
                <a:gd name="connsiteY87" fmla="*/ 53494 h 140153"/>
                <a:gd name="connsiteX88" fmla="*/ 28079 w 148354"/>
                <a:gd name="connsiteY88" fmla="*/ 55254 h 140153"/>
                <a:gd name="connsiteX89" fmla="*/ 28038 w 148354"/>
                <a:gd name="connsiteY89" fmla="*/ 55275 h 140153"/>
                <a:gd name="connsiteX90" fmla="*/ 27286 w 148354"/>
                <a:gd name="connsiteY90" fmla="*/ 53494 h 140153"/>
                <a:gd name="connsiteX91" fmla="*/ 28079 w 148354"/>
                <a:gd name="connsiteY91" fmla="*/ 55254 h 140153"/>
                <a:gd name="connsiteX92" fmla="*/ 24807 w 148354"/>
                <a:gd name="connsiteY92" fmla="*/ 57415 h 140153"/>
                <a:gd name="connsiteX93" fmla="*/ 23268 w 148354"/>
                <a:gd name="connsiteY93" fmla="*/ 59230 h 140153"/>
                <a:gd name="connsiteX94" fmla="*/ 22847 w 148354"/>
                <a:gd name="connsiteY94" fmla="*/ 60707 h 140153"/>
                <a:gd name="connsiteX95" fmla="*/ 23461 w 148354"/>
                <a:gd name="connsiteY95" fmla="*/ 62909 h 140153"/>
                <a:gd name="connsiteX96" fmla="*/ 26802 w 148354"/>
                <a:gd name="connsiteY96" fmla="*/ 67293 h 140153"/>
                <a:gd name="connsiteX97" fmla="*/ 33816 w 148354"/>
                <a:gd name="connsiteY97" fmla="*/ 74382 h 140153"/>
                <a:gd name="connsiteX98" fmla="*/ 24711 w 148354"/>
                <a:gd name="connsiteY98" fmla="*/ 78448 h 140153"/>
                <a:gd name="connsiteX99" fmla="*/ 24586 w 148354"/>
                <a:gd name="connsiteY99" fmla="*/ 78504 h 140153"/>
                <a:gd name="connsiteX100" fmla="*/ 16040 w 148354"/>
                <a:gd name="connsiteY100" fmla="*/ 83405 h 140153"/>
                <a:gd name="connsiteX101" fmla="*/ 11705 w 148354"/>
                <a:gd name="connsiteY101" fmla="*/ 87174 h 140153"/>
                <a:gd name="connsiteX102" fmla="*/ 10863 w 148354"/>
                <a:gd name="connsiteY102" fmla="*/ 88410 h 140153"/>
                <a:gd name="connsiteX103" fmla="*/ 10801 w 148354"/>
                <a:gd name="connsiteY103" fmla="*/ 88568 h 140153"/>
                <a:gd name="connsiteX104" fmla="*/ 10007 w 148354"/>
                <a:gd name="connsiteY104" fmla="*/ 88375 h 140153"/>
                <a:gd name="connsiteX105" fmla="*/ 10822 w 148354"/>
                <a:gd name="connsiteY105" fmla="*/ 88375 h 140153"/>
                <a:gd name="connsiteX106" fmla="*/ 10801 w 148354"/>
                <a:gd name="connsiteY106" fmla="*/ 88568 h 140153"/>
                <a:gd name="connsiteX107" fmla="*/ 10007 w 148354"/>
                <a:gd name="connsiteY107" fmla="*/ 88375 h 140153"/>
                <a:gd name="connsiteX108" fmla="*/ 10822 w 148354"/>
                <a:gd name="connsiteY108" fmla="*/ 88375 h 140153"/>
                <a:gd name="connsiteX109" fmla="*/ 9565 w 148354"/>
                <a:gd name="connsiteY109" fmla="*/ 88375 h 140153"/>
                <a:gd name="connsiteX110" fmla="*/ 10704 w 148354"/>
                <a:gd name="connsiteY110" fmla="*/ 87823 h 140153"/>
                <a:gd name="connsiteX111" fmla="*/ 10822 w 148354"/>
                <a:gd name="connsiteY111" fmla="*/ 88375 h 140153"/>
                <a:gd name="connsiteX112" fmla="*/ 9565 w 148354"/>
                <a:gd name="connsiteY112" fmla="*/ 88375 h 140153"/>
                <a:gd name="connsiteX113" fmla="*/ 10704 w 148354"/>
                <a:gd name="connsiteY113" fmla="*/ 87823 h 140153"/>
                <a:gd name="connsiteX114" fmla="*/ 10463 w 148354"/>
                <a:gd name="connsiteY114" fmla="*/ 87940 h 140153"/>
                <a:gd name="connsiteX115" fmla="*/ 10690 w 148354"/>
                <a:gd name="connsiteY115" fmla="*/ 87802 h 140153"/>
                <a:gd name="connsiteX116" fmla="*/ 10704 w 148354"/>
                <a:gd name="connsiteY116" fmla="*/ 87823 h 140153"/>
                <a:gd name="connsiteX117" fmla="*/ 10463 w 148354"/>
                <a:gd name="connsiteY117" fmla="*/ 87940 h 140153"/>
                <a:gd name="connsiteX118" fmla="*/ 10690 w 148354"/>
                <a:gd name="connsiteY118" fmla="*/ 87802 h 140153"/>
                <a:gd name="connsiteX119" fmla="*/ 11049 w 148354"/>
                <a:gd name="connsiteY119" fmla="*/ 88188 h 140153"/>
                <a:gd name="connsiteX120" fmla="*/ 12968 w 148354"/>
                <a:gd name="connsiteY120" fmla="*/ 89058 h 140153"/>
                <a:gd name="connsiteX121" fmla="*/ 17959 w 148354"/>
                <a:gd name="connsiteY121" fmla="*/ 89542 h 140153"/>
                <a:gd name="connsiteX122" fmla="*/ 33899 w 148354"/>
                <a:gd name="connsiteY122" fmla="*/ 88133 h 140153"/>
                <a:gd name="connsiteX123" fmla="*/ 54622 w 148354"/>
                <a:gd name="connsiteY123" fmla="*/ 86628 h 140153"/>
                <a:gd name="connsiteX124" fmla="*/ 80377 w 148354"/>
                <a:gd name="connsiteY124" fmla="*/ 90853 h 140153"/>
                <a:gd name="connsiteX125" fmla="*/ 85941 w 148354"/>
                <a:gd name="connsiteY125" fmla="*/ 95575 h 140153"/>
                <a:gd name="connsiteX126" fmla="*/ 89503 w 148354"/>
                <a:gd name="connsiteY126" fmla="*/ 105142 h 140153"/>
                <a:gd name="connsiteX127" fmla="*/ 91422 w 148354"/>
                <a:gd name="connsiteY127" fmla="*/ 119860 h 140153"/>
                <a:gd name="connsiteX128" fmla="*/ 91754 w 148354"/>
                <a:gd name="connsiteY128" fmla="*/ 127302 h 140153"/>
                <a:gd name="connsiteX129" fmla="*/ 84851 w 148354"/>
                <a:gd name="connsiteY129" fmla="*/ 127377 h 140153"/>
                <a:gd name="connsiteX130" fmla="*/ 83194 w 148354"/>
                <a:gd name="connsiteY130" fmla="*/ 120674 h 140153"/>
                <a:gd name="connsiteX131" fmla="*/ 84851 w 148354"/>
                <a:gd name="connsiteY131" fmla="*/ 127377 h 140153"/>
                <a:gd name="connsiteX132" fmla="*/ 77948 w 148354"/>
                <a:gd name="connsiteY132" fmla="*/ 127454 h 140153"/>
                <a:gd name="connsiteX133" fmla="*/ 77920 w 148354"/>
                <a:gd name="connsiteY133" fmla="*/ 126377 h 140153"/>
                <a:gd name="connsiteX134" fmla="*/ 76670 w 148354"/>
                <a:gd name="connsiteY134" fmla="*/ 111632 h 140153"/>
                <a:gd name="connsiteX135" fmla="*/ 74979 w 148354"/>
                <a:gd name="connsiteY135" fmla="*/ 104432 h 140153"/>
                <a:gd name="connsiteX136" fmla="*/ 74296 w 148354"/>
                <a:gd name="connsiteY136" fmla="*/ 102996 h 140153"/>
                <a:gd name="connsiteX137" fmla="*/ 74282 w 148354"/>
                <a:gd name="connsiteY137" fmla="*/ 102982 h 140153"/>
                <a:gd name="connsiteX138" fmla="*/ 76470 w 148354"/>
                <a:gd name="connsiteY138" fmla="*/ 101236 h 140153"/>
                <a:gd name="connsiteX139" fmla="*/ 75518 w 148354"/>
                <a:gd name="connsiteY139" fmla="*/ 103776 h 140153"/>
                <a:gd name="connsiteX140" fmla="*/ 74282 w 148354"/>
                <a:gd name="connsiteY140" fmla="*/ 102982 h 140153"/>
                <a:gd name="connsiteX141" fmla="*/ 76470 w 148354"/>
                <a:gd name="connsiteY141" fmla="*/ 101236 h 140153"/>
                <a:gd name="connsiteX142" fmla="*/ 75518 w 148354"/>
                <a:gd name="connsiteY142" fmla="*/ 103776 h 140153"/>
                <a:gd name="connsiteX143" fmla="*/ 54622 w 148354"/>
                <a:gd name="connsiteY143" fmla="*/ 100435 h 140153"/>
                <a:gd name="connsiteX144" fmla="*/ 35500 w 148354"/>
                <a:gd name="connsiteY144" fmla="*/ 101843 h 140153"/>
                <a:gd name="connsiteX145" fmla="*/ 17959 w 148354"/>
                <a:gd name="connsiteY145" fmla="*/ 103348 h 140153"/>
                <a:gd name="connsiteX146" fmla="*/ 9572 w 148354"/>
                <a:gd name="connsiteY146" fmla="*/ 102444 h 140153"/>
                <a:gd name="connsiteX147" fmla="*/ 1703 w 148354"/>
                <a:gd name="connsiteY147" fmla="*/ 98350 h 140153"/>
                <a:gd name="connsiteX148" fmla="*/ -1714 w 148354"/>
                <a:gd name="connsiteY148" fmla="*/ 93863 h 140153"/>
                <a:gd name="connsiteX149" fmla="*/ -2985 w 148354"/>
                <a:gd name="connsiteY149" fmla="*/ 88375 h 140153"/>
                <a:gd name="connsiteX150" fmla="*/ -1514 w 148354"/>
                <a:gd name="connsiteY150" fmla="*/ 82286 h 140153"/>
                <a:gd name="connsiteX151" fmla="*/ 4264 w 148354"/>
                <a:gd name="connsiteY151" fmla="*/ 75121 h 140153"/>
                <a:gd name="connsiteX152" fmla="*/ 13997 w 148354"/>
                <a:gd name="connsiteY152" fmla="*/ 68432 h 140153"/>
                <a:gd name="connsiteX153" fmla="*/ 19078 w 148354"/>
                <a:gd name="connsiteY153" fmla="*/ 65843 h 140153"/>
                <a:gd name="connsiteX154" fmla="*/ 21894 w 148354"/>
                <a:gd name="connsiteY154" fmla="*/ 72146 h 140153"/>
                <a:gd name="connsiteX155" fmla="*/ 16986 w 148354"/>
                <a:gd name="connsiteY155" fmla="*/ 76999 h 140153"/>
                <a:gd name="connsiteX156" fmla="*/ 11077 w 148354"/>
                <a:gd name="connsiteY156" fmla="*/ 69005 h 140153"/>
                <a:gd name="connsiteX157" fmla="*/ 9041 w 148354"/>
                <a:gd name="connsiteY157" fmla="*/ 60707 h 140153"/>
                <a:gd name="connsiteX158" fmla="*/ 11491 w 148354"/>
                <a:gd name="connsiteY158" fmla="*/ 52023 h 140153"/>
                <a:gd name="connsiteX159" fmla="*/ 18519 w 148354"/>
                <a:gd name="connsiteY159" fmla="*/ 44858 h 140153"/>
                <a:gd name="connsiteX160" fmla="*/ 22660 w 148354"/>
                <a:gd name="connsiteY160" fmla="*/ 42559 h 140153"/>
                <a:gd name="connsiteX161" fmla="*/ 25346 w 148354"/>
                <a:gd name="connsiteY161" fmla="*/ 48917 h 140153"/>
                <a:gd name="connsiteX162" fmla="*/ 24925 w 148354"/>
                <a:gd name="connsiteY162" fmla="*/ 55806 h 140153"/>
                <a:gd name="connsiteX163" fmla="*/ 12044 w 148354"/>
                <a:gd name="connsiteY163" fmla="*/ 51395 h 140153"/>
                <a:gd name="connsiteX164" fmla="*/ 8233 w 148354"/>
                <a:gd name="connsiteY164" fmla="*/ 46273 h 140153"/>
                <a:gd name="connsiteX165" fmla="*/ 7094 w 148354"/>
                <a:gd name="connsiteY165" fmla="*/ 40550 h 140153"/>
                <a:gd name="connsiteX166" fmla="*/ 12292 w 148354"/>
                <a:gd name="connsiteY166" fmla="*/ 26820 h 140153"/>
                <a:gd name="connsiteX167" fmla="*/ 16958 w 148354"/>
                <a:gd name="connsiteY167" fmla="*/ 22064 h 140153"/>
                <a:gd name="connsiteX168" fmla="*/ 23875 w 148354"/>
                <a:gd name="connsiteY168" fmla="*/ 19234 h 140153"/>
                <a:gd name="connsiteX169" fmla="*/ 24255 w 148354"/>
                <a:gd name="connsiteY169" fmla="*/ 26123 h 140153"/>
                <a:gd name="connsiteX170" fmla="*/ 18160 w 148354"/>
                <a:gd name="connsiteY170" fmla="*/ 29367 h 140153"/>
                <a:gd name="connsiteX171" fmla="*/ 15323 w 148354"/>
                <a:gd name="connsiteY171" fmla="*/ 19089 h 140153"/>
                <a:gd name="connsiteX172" fmla="*/ 17442 w 148354"/>
                <a:gd name="connsiteY172" fmla="*/ 11032 h 140153"/>
                <a:gd name="connsiteX173" fmla="*/ 27410 w 148354"/>
                <a:gd name="connsiteY173" fmla="*/ 2362 h 140153"/>
                <a:gd name="connsiteX174" fmla="*/ 47015 w 148354"/>
                <a:gd name="connsiteY174" fmla="*/ -2829 h 140153"/>
                <a:gd name="connsiteX175" fmla="*/ 66509 w 148354"/>
                <a:gd name="connsiteY175" fmla="*/ -3989 h 140153"/>
                <a:gd name="connsiteX176" fmla="*/ 76222 w 148354"/>
                <a:gd name="connsiteY176" fmla="*/ -3699 h 140153"/>
                <a:gd name="connsiteX177" fmla="*/ 84851 w 148354"/>
                <a:gd name="connsiteY177" fmla="*/ -827 h 140153"/>
                <a:gd name="connsiteX178" fmla="*/ 91512 w 148354"/>
                <a:gd name="connsiteY178" fmla="*/ 8575 h 140153"/>
                <a:gd name="connsiteX179" fmla="*/ 92789 w 148354"/>
                <a:gd name="connsiteY179" fmla="*/ 17680 h 140153"/>
                <a:gd name="connsiteX180" fmla="*/ 92099 w 148354"/>
                <a:gd name="connsiteY180" fmla="*/ 25274 h 140153"/>
                <a:gd name="connsiteX181" fmla="*/ 85327 w 148354"/>
                <a:gd name="connsiteY181" fmla="*/ 23900 h 140153"/>
                <a:gd name="connsiteX182" fmla="*/ 84567 w 148354"/>
                <a:gd name="connsiteY182" fmla="*/ 17038 h 140153"/>
                <a:gd name="connsiteX183" fmla="*/ 89945 w 148354"/>
                <a:gd name="connsiteY183" fmla="*/ 16790 h 140153"/>
                <a:gd name="connsiteX184" fmla="*/ 101542 w 148354"/>
                <a:gd name="connsiteY184" fmla="*/ 18053 h 140153"/>
                <a:gd name="connsiteX185" fmla="*/ 114292 w 148354"/>
                <a:gd name="connsiteY185" fmla="*/ 25156 h 140153"/>
                <a:gd name="connsiteX186" fmla="*/ 118234 w 148354"/>
                <a:gd name="connsiteY186" fmla="*/ 35849 h 140153"/>
                <a:gd name="connsiteX187" fmla="*/ 114354 w 148354"/>
                <a:gd name="connsiteY187" fmla="*/ 48544 h 140153"/>
                <a:gd name="connsiteX188" fmla="*/ 110668 w 148354"/>
                <a:gd name="connsiteY188" fmla="*/ 53825 h 140153"/>
                <a:gd name="connsiteX189" fmla="*/ 105442 w 148354"/>
                <a:gd name="connsiteY189" fmla="*/ 49317 h 140153"/>
                <a:gd name="connsiteX190" fmla="*/ 102550 w 148354"/>
                <a:gd name="connsiteY190" fmla="*/ 43049 h 140153"/>
                <a:gd name="connsiteX191" fmla="*/ 109101 w 148354"/>
                <a:gd name="connsiteY191" fmla="*/ 41744 h 140153"/>
                <a:gd name="connsiteX192" fmla="*/ 117516 w 148354"/>
                <a:gd name="connsiteY192" fmla="*/ 43781 h 140153"/>
                <a:gd name="connsiteX193" fmla="*/ 126179 w 148354"/>
                <a:gd name="connsiteY193" fmla="*/ 51312 h 140153"/>
                <a:gd name="connsiteX194" fmla="*/ 130190 w 148354"/>
                <a:gd name="connsiteY194" fmla="*/ 63531 h 140153"/>
                <a:gd name="connsiteX195" fmla="*/ 126621 w 148354"/>
                <a:gd name="connsiteY195" fmla="*/ 76971 h 140153"/>
                <a:gd name="connsiteX196" fmla="*/ 123101 w 148354"/>
                <a:gd name="connsiteY196" fmla="*/ 82632 h 140153"/>
                <a:gd name="connsiteX197" fmla="*/ 117668 w 148354"/>
                <a:gd name="connsiteY197" fmla="*/ 78372 h 140153"/>
                <a:gd name="connsiteX198" fmla="*/ 118538 w 148354"/>
                <a:gd name="connsiteY198" fmla="*/ 71525 h 140153"/>
                <a:gd name="connsiteX199" fmla="*/ 131115 w 148354"/>
                <a:gd name="connsiteY199" fmla="*/ 75625 h 140153"/>
                <a:gd name="connsiteX200" fmla="*/ 140496 w 148354"/>
                <a:gd name="connsiteY200" fmla="*/ 83322 h 140153"/>
                <a:gd name="connsiteX201" fmla="*/ 145363 w 148354"/>
                <a:gd name="connsiteY201" fmla="*/ 97294 h 140153"/>
                <a:gd name="connsiteX202" fmla="*/ 145363 w 148354"/>
                <a:gd name="connsiteY202" fmla="*/ 97342 h 140153"/>
                <a:gd name="connsiteX203" fmla="*/ 145370 w 148354"/>
                <a:gd name="connsiteY203" fmla="*/ 97694 h 140153"/>
                <a:gd name="connsiteX204" fmla="*/ 141663 w 148354"/>
                <a:gd name="connsiteY204" fmla="*/ 107862 h 140153"/>
                <a:gd name="connsiteX205" fmla="*/ 127091 w 148354"/>
                <a:gd name="connsiteY205" fmla="*/ 119184 h 140153"/>
                <a:gd name="connsiteX206" fmla="*/ 100493 w 148354"/>
                <a:gd name="connsiteY206" fmla="*/ 130028 h 140153"/>
                <a:gd name="connsiteX207" fmla="*/ 86500 w 148354"/>
                <a:gd name="connsiteY207" fmla="*/ 134080 h 140153"/>
                <a:gd name="connsiteX208" fmla="*/ 78044 w 148354"/>
                <a:gd name="connsiteY208" fmla="*/ 136165 h 140153"/>
                <a:gd name="connsiteX209" fmla="*/ 77948 w 148354"/>
                <a:gd name="connsiteY209" fmla="*/ 127454 h 140153"/>
                <a:gd name="connsiteX210" fmla="*/ 84851 w 148354"/>
                <a:gd name="connsiteY210" fmla="*/ 127377 h 14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48354" h="140153">
                  <a:moveTo>
                    <a:pt x="84851" y="127377"/>
                  </a:moveTo>
                  <a:lnTo>
                    <a:pt x="83194" y="120674"/>
                  </a:lnTo>
                  <a:lnTo>
                    <a:pt x="83732" y="120537"/>
                  </a:lnTo>
                  <a:cubicBezTo>
                    <a:pt x="86493" y="119832"/>
                    <a:pt x="99540" y="116339"/>
                    <a:pt x="111490" y="111307"/>
                  </a:cubicBezTo>
                  <a:cubicBezTo>
                    <a:pt x="117447" y="108815"/>
                    <a:pt x="123135" y="105888"/>
                    <a:pt x="126877" y="103072"/>
                  </a:cubicBezTo>
                  <a:cubicBezTo>
                    <a:pt x="128747" y="101684"/>
                    <a:pt x="130107" y="100324"/>
                    <a:pt x="130804" y="99323"/>
                  </a:cubicBezTo>
                  <a:cubicBezTo>
                    <a:pt x="131529" y="98288"/>
                    <a:pt x="131564" y="97818"/>
                    <a:pt x="131564" y="97694"/>
                  </a:cubicBezTo>
                  <a:lnTo>
                    <a:pt x="131557" y="97632"/>
                  </a:lnTo>
                  <a:lnTo>
                    <a:pt x="131564" y="97680"/>
                  </a:lnTo>
                  <a:cubicBezTo>
                    <a:pt x="131460" y="94960"/>
                    <a:pt x="130708" y="93290"/>
                    <a:pt x="129541" y="91730"/>
                  </a:cubicBezTo>
                  <a:cubicBezTo>
                    <a:pt x="127822" y="89417"/>
                    <a:pt x="124647" y="87581"/>
                    <a:pt x="121741" y="86539"/>
                  </a:cubicBezTo>
                  <a:cubicBezTo>
                    <a:pt x="120305" y="86007"/>
                    <a:pt x="118986" y="85662"/>
                    <a:pt x="118061" y="85462"/>
                  </a:cubicBezTo>
                  <a:lnTo>
                    <a:pt x="117026" y="85255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04718" y="83688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cubicBezTo>
                    <a:pt x="112352" y="73961"/>
                    <a:pt x="113512" y="72394"/>
                    <a:pt x="114534" y="70282"/>
                  </a:cubicBezTo>
                  <a:cubicBezTo>
                    <a:pt x="115583" y="68169"/>
                    <a:pt x="116412" y="65546"/>
                    <a:pt x="116384" y="63531"/>
                  </a:cubicBezTo>
                  <a:cubicBezTo>
                    <a:pt x="116356" y="61978"/>
                    <a:pt x="116060" y="60866"/>
                    <a:pt x="115134" y="59589"/>
                  </a:cubicBezTo>
                  <a:cubicBezTo>
                    <a:pt x="113574" y="57518"/>
                    <a:pt x="112277" y="56607"/>
                    <a:pt x="111324" y="56117"/>
                  </a:cubicBezTo>
                  <a:cubicBezTo>
                    <a:pt x="110371" y="55647"/>
                    <a:pt x="109674" y="55557"/>
                    <a:pt x="109101" y="55551"/>
                  </a:cubicBezTo>
                  <a:lnTo>
                    <a:pt x="108183" y="55661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79342" y="68970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cubicBezTo>
                    <a:pt x="100355" y="44644"/>
                    <a:pt x="101577" y="43139"/>
                    <a:pt x="102633" y="41233"/>
                  </a:cubicBezTo>
                  <a:cubicBezTo>
                    <a:pt x="103724" y="39342"/>
                    <a:pt x="104483" y="37043"/>
                    <a:pt x="104428" y="35849"/>
                  </a:cubicBezTo>
                  <a:cubicBezTo>
                    <a:pt x="104386" y="34986"/>
                    <a:pt x="104317" y="34786"/>
                    <a:pt x="103875" y="34213"/>
                  </a:cubicBezTo>
                  <a:cubicBezTo>
                    <a:pt x="103116" y="33261"/>
                    <a:pt x="101066" y="32114"/>
                    <a:pt x="98291" y="31466"/>
                  </a:cubicBezTo>
                  <a:cubicBezTo>
                    <a:pt x="95564" y="30803"/>
                    <a:pt x="92361" y="30589"/>
                    <a:pt x="89945" y="30596"/>
                  </a:cubicBezTo>
                  <a:cubicBezTo>
                    <a:pt x="88744" y="30596"/>
                    <a:pt x="87736" y="30637"/>
                    <a:pt x="87053" y="30686"/>
                  </a:cubicBezTo>
                  <a:lnTo>
                    <a:pt x="86279" y="30741"/>
                  </a:lnTo>
                  <a:lnTo>
                    <a:pt x="86107" y="30762"/>
                  </a:lnTo>
                  <a:lnTo>
                    <a:pt x="86093" y="30762"/>
                  </a:lnTo>
                  <a:lnTo>
                    <a:pt x="76684" y="31804"/>
                  </a:lnTo>
                  <a:lnTo>
                    <a:pt x="78562" y="22526"/>
                  </a:lnTo>
                  <a:lnTo>
                    <a:pt x="78569" y="22512"/>
                  </a:lnTo>
                  <a:cubicBezTo>
                    <a:pt x="78624" y="22223"/>
                    <a:pt x="78983" y="20096"/>
                    <a:pt x="78983" y="17680"/>
                  </a:cubicBezTo>
                  <a:cubicBezTo>
                    <a:pt x="79011" y="15347"/>
                    <a:pt x="78562" y="12800"/>
                    <a:pt x="77899" y="11619"/>
                  </a:cubicBezTo>
                  <a:lnTo>
                    <a:pt x="77043" y="10556"/>
                  </a:lnTo>
                  <a:cubicBezTo>
                    <a:pt x="76760" y="10377"/>
                    <a:pt x="76387" y="10163"/>
                    <a:pt x="75304" y="10073"/>
                  </a:cubicBezTo>
                  <a:cubicBezTo>
                    <a:pt x="73253" y="9935"/>
                    <a:pt x="70140" y="9818"/>
                    <a:pt x="66509" y="9818"/>
                  </a:cubicBezTo>
                  <a:cubicBezTo>
                    <a:pt x="58501" y="9797"/>
                    <a:pt x="47788" y="10453"/>
                    <a:pt x="39829" y="12537"/>
                  </a:cubicBezTo>
                  <a:cubicBezTo>
                    <a:pt x="35859" y="13545"/>
                    <a:pt x="32635" y="14967"/>
                    <a:pt x="30965" y="16265"/>
                  </a:cubicBezTo>
                  <a:cubicBezTo>
                    <a:pt x="30116" y="16914"/>
                    <a:pt x="29667" y="17473"/>
                    <a:pt x="29439" y="17867"/>
                  </a:cubicBezTo>
                  <a:lnTo>
                    <a:pt x="29129" y="19089"/>
                  </a:lnTo>
                  <a:cubicBezTo>
                    <a:pt x="29122" y="19744"/>
                    <a:pt x="29336" y="20980"/>
                    <a:pt x="30350" y="22878"/>
                  </a:cubicBezTo>
                  <a:lnTo>
                    <a:pt x="35424" y="32419"/>
                  </a:lnTo>
                  <a:lnTo>
                    <a:pt x="24635" y="33019"/>
                  </a:lnTo>
                  <a:lnTo>
                    <a:pt x="24476" y="30161"/>
                  </a:lnTo>
                  <a:lnTo>
                    <a:pt x="25705" y="32791"/>
                  </a:lnTo>
                  <a:cubicBezTo>
                    <a:pt x="25656" y="32805"/>
                    <a:pt x="25380" y="32964"/>
                    <a:pt x="24635" y="33019"/>
                  </a:cubicBezTo>
                  <a:lnTo>
                    <a:pt x="24476" y="30161"/>
                  </a:lnTo>
                  <a:lnTo>
                    <a:pt x="25705" y="32791"/>
                  </a:lnTo>
                  <a:lnTo>
                    <a:pt x="25650" y="32826"/>
                  </a:lnTo>
                  <a:cubicBezTo>
                    <a:pt x="25180" y="33054"/>
                    <a:pt x="23558" y="34558"/>
                    <a:pt x="22522" y="36263"/>
                  </a:cubicBezTo>
                  <a:cubicBezTo>
                    <a:pt x="21411" y="37962"/>
                    <a:pt x="20852" y="39880"/>
                    <a:pt x="20900" y="40550"/>
                  </a:cubicBez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cubicBezTo>
                    <a:pt x="20921" y="40820"/>
                    <a:pt x="21121" y="41040"/>
                    <a:pt x="21880" y="41330"/>
                  </a:cubicBezTo>
                  <a:cubicBezTo>
                    <a:pt x="22626" y="41613"/>
                    <a:pt x="23910" y="41917"/>
                    <a:pt x="25774" y="42028"/>
                  </a:cubicBezTo>
                  <a:lnTo>
                    <a:pt x="55084" y="43822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cubicBezTo>
                    <a:pt x="27948" y="55302"/>
                    <a:pt x="26153" y="56186"/>
                    <a:pt x="24807" y="57415"/>
                  </a:cubicBezTo>
                  <a:cubicBezTo>
                    <a:pt x="24124" y="58015"/>
                    <a:pt x="23572" y="58678"/>
                    <a:pt x="23268" y="59230"/>
                  </a:cubicBezTo>
                  <a:lnTo>
                    <a:pt x="22847" y="60707"/>
                  </a:lnTo>
                  <a:cubicBezTo>
                    <a:pt x="22854" y="61163"/>
                    <a:pt x="22930" y="61812"/>
                    <a:pt x="23461" y="62909"/>
                  </a:cubicBezTo>
                  <a:cubicBezTo>
                    <a:pt x="23993" y="63986"/>
                    <a:pt x="25007" y="65484"/>
                    <a:pt x="26802" y="67293"/>
                  </a:cubicBezTo>
                  <a:lnTo>
                    <a:pt x="33816" y="74382"/>
                  </a:lnTo>
                  <a:lnTo>
                    <a:pt x="24711" y="78448"/>
                  </a:lnTo>
                  <a:lnTo>
                    <a:pt x="24586" y="78504"/>
                  </a:lnTo>
                  <a:cubicBezTo>
                    <a:pt x="23813" y="78855"/>
                    <a:pt x="19637" y="80864"/>
                    <a:pt x="16040" y="83405"/>
                  </a:cubicBezTo>
                  <a:cubicBezTo>
                    <a:pt x="14246" y="84661"/>
                    <a:pt x="12616" y="86069"/>
                    <a:pt x="11705" y="87174"/>
                  </a:cubicBezTo>
                  <a:lnTo>
                    <a:pt x="10863" y="88410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1049" y="88188"/>
                  </a:lnTo>
                  <a:cubicBezTo>
                    <a:pt x="11305" y="88423"/>
                    <a:pt x="11809" y="88761"/>
                    <a:pt x="12968" y="89058"/>
                  </a:cubicBezTo>
                  <a:cubicBezTo>
                    <a:pt x="14114" y="89355"/>
                    <a:pt x="15826" y="89542"/>
                    <a:pt x="17959" y="89542"/>
                  </a:cubicBezTo>
                  <a:cubicBezTo>
                    <a:pt x="22074" y="89548"/>
                    <a:pt x="27631" y="88872"/>
                    <a:pt x="33899" y="88133"/>
                  </a:cubicBezTo>
                  <a:cubicBezTo>
                    <a:pt x="40187" y="87402"/>
                    <a:pt x="47222" y="86628"/>
                    <a:pt x="54622" y="86628"/>
                  </a:cubicBezTo>
                  <a:cubicBezTo>
                    <a:pt x="62919" y="86628"/>
                    <a:pt x="71735" y="87602"/>
                    <a:pt x="80377" y="90853"/>
                  </a:cubicBezTo>
                  <a:cubicBezTo>
                    <a:pt x="83215" y="91958"/>
                    <a:pt x="84830" y="93883"/>
                    <a:pt x="85941" y="95575"/>
                  </a:cubicBezTo>
                  <a:cubicBezTo>
                    <a:pt x="87846" y="98619"/>
                    <a:pt x="88730" y="101774"/>
                    <a:pt x="89503" y="105142"/>
                  </a:cubicBezTo>
                  <a:cubicBezTo>
                    <a:pt x="90608" y="110161"/>
                    <a:pt x="91132" y="115580"/>
                    <a:pt x="91422" y="119860"/>
                  </a:cubicBezTo>
                  <a:cubicBezTo>
                    <a:pt x="91712" y="124126"/>
                    <a:pt x="91747" y="127205"/>
                    <a:pt x="91754" y="127302"/>
                  </a:cubicBezTo>
                  <a:lnTo>
                    <a:pt x="84851" y="127377"/>
                  </a:lnTo>
                  <a:lnTo>
                    <a:pt x="83194" y="120674"/>
                  </a:lnTo>
                  <a:lnTo>
                    <a:pt x="84851" y="127377"/>
                  </a:lnTo>
                  <a:lnTo>
                    <a:pt x="77948" y="127454"/>
                  </a:lnTo>
                  <a:cubicBezTo>
                    <a:pt x="77948" y="127454"/>
                    <a:pt x="77941" y="127095"/>
                    <a:pt x="77920" y="126377"/>
                  </a:cubicBezTo>
                  <a:cubicBezTo>
                    <a:pt x="77858" y="123885"/>
                    <a:pt x="77575" y="117396"/>
                    <a:pt x="76670" y="111632"/>
                  </a:cubicBezTo>
                  <a:cubicBezTo>
                    <a:pt x="76236" y="108774"/>
                    <a:pt x="75607" y="106074"/>
                    <a:pt x="74979" y="104432"/>
                  </a:cubicBezTo>
                  <a:cubicBezTo>
                    <a:pt x="74675" y="103617"/>
                    <a:pt x="74365" y="103079"/>
                    <a:pt x="74296" y="102996"/>
                  </a:cubicBezTo>
                  <a:lnTo>
                    <a:pt x="74282" y="102982"/>
                  </a:lnTo>
                  <a:lnTo>
                    <a:pt x="76470" y="101236"/>
                  </a:lnTo>
                  <a:lnTo>
                    <a:pt x="75518" y="103776"/>
                  </a:lnTo>
                  <a:cubicBezTo>
                    <a:pt x="74620" y="103424"/>
                    <a:pt x="74289" y="102982"/>
                    <a:pt x="74282" y="102982"/>
                  </a:cubicBezTo>
                  <a:lnTo>
                    <a:pt x="76470" y="101236"/>
                  </a:lnTo>
                  <a:lnTo>
                    <a:pt x="75518" y="103776"/>
                  </a:lnTo>
                  <a:cubicBezTo>
                    <a:pt x="68953" y="101298"/>
                    <a:pt x="61849" y="100435"/>
                    <a:pt x="54622" y="100435"/>
                  </a:cubicBezTo>
                  <a:cubicBezTo>
                    <a:pt x="48188" y="100435"/>
                    <a:pt x="41692" y="101118"/>
                    <a:pt x="35500" y="101843"/>
                  </a:cubicBezTo>
                  <a:cubicBezTo>
                    <a:pt x="29294" y="102561"/>
                    <a:pt x="23441" y="103334"/>
                    <a:pt x="17959" y="103348"/>
                  </a:cubicBezTo>
                  <a:cubicBezTo>
                    <a:pt x="15102" y="103341"/>
                    <a:pt x="12327" y="103134"/>
                    <a:pt x="9572" y="102444"/>
                  </a:cubicBezTo>
                  <a:cubicBezTo>
                    <a:pt x="6839" y="101753"/>
                    <a:pt x="4043" y="100504"/>
                    <a:pt x="1703" y="98350"/>
                  </a:cubicBezTo>
                  <a:cubicBezTo>
                    <a:pt x="315" y="97080"/>
                    <a:pt x="-879" y="95582"/>
                    <a:pt x="-1714" y="93863"/>
                  </a:cubicBezTo>
                  <a:cubicBezTo>
                    <a:pt x="-2557" y="92144"/>
                    <a:pt x="-2998" y="90211"/>
                    <a:pt x="-2985" y="88375"/>
                  </a:cubicBezTo>
                  <a:cubicBezTo>
                    <a:pt x="-2985" y="86076"/>
                    <a:pt x="-2356" y="84012"/>
                    <a:pt x="-1514" y="82286"/>
                  </a:cubicBezTo>
                  <a:cubicBezTo>
                    <a:pt x="-9" y="79270"/>
                    <a:pt x="2089" y="77061"/>
                    <a:pt x="4264" y="75121"/>
                  </a:cubicBezTo>
                  <a:cubicBezTo>
                    <a:pt x="7536" y="72249"/>
                    <a:pt x="11132" y="70040"/>
                    <a:pt x="13997" y="68432"/>
                  </a:cubicBezTo>
                  <a:cubicBezTo>
                    <a:pt x="16848" y="66844"/>
                    <a:pt x="18947" y="65905"/>
                    <a:pt x="19078" y="65843"/>
                  </a:cubicBezTo>
                  <a:lnTo>
                    <a:pt x="21894" y="72146"/>
                  </a:lnTo>
                  <a:lnTo>
                    <a:pt x="16986" y="76999"/>
                  </a:lnTo>
                  <a:cubicBezTo>
                    <a:pt x="14384" y="74368"/>
                    <a:pt x="12423" y="71739"/>
                    <a:pt x="11077" y="69005"/>
                  </a:cubicBezTo>
                  <a:cubicBezTo>
                    <a:pt x="9731" y="66285"/>
                    <a:pt x="9034" y="63434"/>
                    <a:pt x="9041" y="60707"/>
                  </a:cubicBezTo>
                  <a:cubicBezTo>
                    <a:pt x="9027" y="57352"/>
                    <a:pt x="10090" y="54343"/>
                    <a:pt x="11491" y="52023"/>
                  </a:cubicBezTo>
                  <a:cubicBezTo>
                    <a:pt x="13617" y="48523"/>
                    <a:pt x="16358" y="46335"/>
                    <a:pt x="18519" y="44858"/>
                  </a:cubicBezTo>
                  <a:cubicBezTo>
                    <a:pt x="20700" y="43401"/>
                    <a:pt x="22377" y="42683"/>
                    <a:pt x="22660" y="42559"/>
                  </a:cubicBezTo>
                  <a:lnTo>
                    <a:pt x="25346" y="48917"/>
                  </a:lnTo>
                  <a:lnTo>
                    <a:pt x="24925" y="55806"/>
                  </a:lnTo>
                  <a:cubicBezTo>
                    <a:pt x="19796" y="55482"/>
                    <a:pt x="15454" y="54232"/>
                    <a:pt x="12044" y="51395"/>
                  </a:cubicBezTo>
                  <a:cubicBezTo>
                    <a:pt x="10366" y="49994"/>
                    <a:pt x="9041" y="48185"/>
                    <a:pt x="8233" y="46273"/>
                  </a:cubicBezTo>
                  <a:cubicBezTo>
                    <a:pt x="7411" y="44354"/>
                    <a:pt x="7094" y="42387"/>
                    <a:pt x="7094" y="40550"/>
                  </a:cubicBezTo>
                  <a:cubicBezTo>
                    <a:pt x="7198" y="34945"/>
                    <a:pt x="9586" y="30485"/>
                    <a:pt x="12292" y="26820"/>
                  </a:cubicBezTo>
                  <a:cubicBezTo>
                    <a:pt x="13686" y="24998"/>
                    <a:pt x="15219" y="23403"/>
                    <a:pt x="16958" y="22064"/>
                  </a:cubicBezTo>
                  <a:cubicBezTo>
                    <a:pt x="18746" y="20787"/>
                    <a:pt x="20617" y="19510"/>
                    <a:pt x="23875" y="19234"/>
                  </a:cubicBezTo>
                  <a:lnTo>
                    <a:pt x="24255" y="26123"/>
                  </a:lnTo>
                  <a:lnTo>
                    <a:pt x="18160" y="29367"/>
                  </a:lnTo>
                  <a:cubicBezTo>
                    <a:pt x="16379" y="26019"/>
                    <a:pt x="15323" y="22582"/>
                    <a:pt x="15323" y="19089"/>
                  </a:cubicBezTo>
                  <a:cubicBezTo>
                    <a:pt x="15309" y="16210"/>
                    <a:pt x="16089" y="13386"/>
                    <a:pt x="17442" y="11032"/>
                  </a:cubicBezTo>
                  <a:cubicBezTo>
                    <a:pt x="19844" y="6884"/>
                    <a:pt x="23530" y="4275"/>
                    <a:pt x="27410" y="2362"/>
                  </a:cubicBezTo>
                  <a:cubicBezTo>
                    <a:pt x="33291" y="-468"/>
                    <a:pt x="40118" y="-1918"/>
                    <a:pt x="47015" y="-2829"/>
                  </a:cubicBezTo>
                  <a:cubicBezTo>
                    <a:pt x="53890" y="-3719"/>
                    <a:pt x="60800" y="-3989"/>
                    <a:pt x="66509" y="-3989"/>
                  </a:cubicBezTo>
                  <a:cubicBezTo>
                    <a:pt x="70451" y="-3989"/>
                    <a:pt x="73813" y="-3864"/>
                    <a:pt x="76222" y="-3699"/>
                  </a:cubicBezTo>
                  <a:cubicBezTo>
                    <a:pt x="79411" y="-3499"/>
                    <a:pt x="82435" y="-2505"/>
                    <a:pt x="84851" y="-827"/>
                  </a:cubicBezTo>
                  <a:cubicBezTo>
                    <a:pt x="88523" y="1693"/>
                    <a:pt x="90497" y="5331"/>
                    <a:pt x="91512" y="8575"/>
                  </a:cubicBezTo>
                  <a:cubicBezTo>
                    <a:pt x="92548" y="11868"/>
                    <a:pt x="92775" y="15009"/>
                    <a:pt x="92789" y="17680"/>
                  </a:cubicBezTo>
                  <a:cubicBezTo>
                    <a:pt x="92782" y="21891"/>
                    <a:pt x="92147" y="24984"/>
                    <a:pt x="92099" y="25274"/>
                  </a:cubicBezTo>
                  <a:lnTo>
                    <a:pt x="85327" y="23900"/>
                  </a:lnTo>
                  <a:lnTo>
                    <a:pt x="84567" y="17038"/>
                  </a:lnTo>
                  <a:cubicBezTo>
                    <a:pt x="84754" y="17018"/>
                    <a:pt x="86852" y="16790"/>
                    <a:pt x="89945" y="16790"/>
                  </a:cubicBezTo>
                  <a:cubicBezTo>
                    <a:pt x="93079" y="16797"/>
                    <a:pt x="97207" y="17011"/>
                    <a:pt x="101542" y="18053"/>
                  </a:cubicBezTo>
                  <a:cubicBezTo>
                    <a:pt x="105836" y="19116"/>
                    <a:pt x="110585" y="20959"/>
                    <a:pt x="114292" y="25156"/>
                  </a:cubicBezTo>
                  <a:cubicBezTo>
                    <a:pt x="117116" y="28345"/>
                    <a:pt x="118282" y="32405"/>
                    <a:pt x="118234" y="35849"/>
                  </a:cubicBezTo>
                  <a:cubicBezTo>
                    <a:pt x="118172" y="41220"/>
                    <a:pt x="116115" y="45431"/>
                    <a:pt x="114354" y="48544"/>
                  </a:cubicBezTo>
                  <a:cubicBezTo>
                    <a:pt x="112553" y="51637"/>
                    <a:pt x="110848" y="53611"/>
                    <a:pt x="110668" y="53825"/>
                  </a:cubicBezTo>
                  <a:lnTo>
                    <a:pt x="105442" y="49317"/>
                  </a:lnTo>
                  <a:lnTo>
                    <a:pt x="102550" y="43049"/>
                  </a:lnTo>
                  <a:cubicBezTo>
                    <a:pt x="103158" y="42773"/>
                    <a:pt x="105491" y="41758"/>
                    <a:pt x="109101" y="41744"/>
                  </a:cubicBezTo>
                  <a:cubicBezTo>
                    <a:pt x="111503" y="41738"/>
                    <a:pt x="114493" y="42255"/>
                    <a:pt x="117516" y="43781"/>
                  </a:cubicBezTo>
                  <a:cubicBezTo>
                    <a:pt x="120547" y="45293"/>
                    <a:pt x="123542" y="47778"/>
                    <a:pt x="126179" y="51312"/>
                  </a:cubicBezTo>
                  <a:cubicBezTo>
                    <a:pt x="129093" y="55157"/>
                    <a:pt x="130218" y="59637"/>
                    <a:pt x="130190" y="63531"/>
                  </a:cubicBezTo>
                  <a:cubicBezTo>
                    <a:pt x="130156" y="69067"/>
                    <a:pt x="128299" y="73644"/>
                    <a:pt x="126621" y="76971"/>
                  </a:cubicBezTo>
                  <a:cubicBezTo>
                    <a:pt x="124923" y="80298"/>
                    <a:pt x="123280" y="82397"/>
                    <a:pt x="123101" y="82632"/>
                  </a:cubicBezTo>
                  <a:lnTo>
                    <a:pt x="117668" y="78372"/>
                  </a:lnTo>
                  <a:lnTo>
                    <a:pt x="118538" y="71525"/>
                  </a:lnTo>
                  <a:cubicBezTo>
                    <a:pt x="119000" y="71607"/>
                    <a:pt x="124709" y="72284"/>
                    <a:pt x="131115" y="75625"/>
                  </a:cubicBezTo>
                  <a:cubicBezTo>
                    <a:pt x="134304" y="77309"/>
                    <a:pt x="137721" y="79718"/>
                    <a:pt x="140496" y="83322"/>
                  </a:cubicBezTo>
                  <a:cubicBezTo>
                    <a:pt x="143272" y="86891"/>
                    <a:pt x="145232" y="91744"/>
                    <a:pt x="145363" y="97294"/>
                  </a:cubicBezTo>
                  <a:lnTo>
                    <a:pt x="145363" y="97342"/>
                  </a:lnTo>
                  <a:lnTo>
                    <a:pt x="145370" y="97694"/>
                  </a:lnTo>
                  <a:cubicBezTo>
                    <a:pt x="145363" y="101684"/>
                    <a:pt x="143727" y="105150"/>
                    <a:pt x="141663" y="107862"/>
                  </a:cubicBezTo>
                  <a:cubicBezTo>
                    <a:pt x="137984" y="112632"/>
                    <a:pt x="132820" y="116050"/>
                    <a:pt x="127091" y="119184"/>
                  </a:cubicBezTo>
                  <a:cubicBezTo>
                    <a:pt x="118496" y="123809"/>
                    <a:pt x="108480" y="127446"/>
                    <a:pt x="100493" y="130028"/>
                  </a:cubicBezTo>
                  <a:cubicBezTo>
                    <a:pt x="92513" y="132589"/>
                    <a:pt x="86611" y="134053"/>
                    <a:pt x="86500" y="134080"/>
                  </a:cubicBezTo>
                  <a:lnTo>
                    <a:pt x="78044" y="136165"/>
                  </a:lnTo>
                  <a:lnTo>
                    <a:pt x="77948" y="127454"/>
                  </a:lnTo>
                  <a:lnTo>
                    <a:pt x="84851" y="12737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4C3D02BA-481C-D353-207B-DA32D53299A3}"/>
                </a:ext>
              </a:extLst>
            </p:cNvPr>
            <p:cNvSpPr/>
            <p:nvPr/>
          </p:nvSpPr>
          <p:spPr>
            <a:xfrm flipV="1">
              <a:off x="4441081" y="3056454"/>
              <a:ext cx="344699" cy="66028"/>
            </a:xfrm>
            <a:custGeom>
              <a:avLst/>
              <a:gdLst>
                <a:gd name="connsiteX0" fmla="*/ 327335 w 344699"/>
                <a:gd name="connsiteY0" fmla="*/ -3915 h 66028"/>
                <a:gd name="connsiteX1" fmla="*/ 7341 w 344699"/>
                <a:gd name="connsiteY1" fmla="*/ -3915 h 66028"/>
                <a:gd name="connsiteX2" fmla="*/ -5015 w 344699"/>
                <a:gd name="connsiteY2" fmla="*/ 8442 h 66028"/>
                <a:gd name="connsiteX3" fmla="*/ -5015 w 344699"/>
                <a:gd name="connsiteY3" fmla="*/ 49757 h 66028"/>
                <a:gd name="connsiteX4" fmla="*/ 7341 w 344699"/>
                <a:gd name="connsiteY4" fmla="*/ 62113 h 66028"/>
                <a:gd name="connsiteX5" fmla="*/ 327335 w 344699"/>
                <a:gd name="connsiteY5" fmla="*/ 62113 h 66028"/>
                <a:gd name="connsiteX6" fmla="*/ 339685 w 344699"/>
                <a:gd name="connsiteY6" fmla="*/ 49757 h 66028"/>
                <a:gd name="connsiteX7" fmla="*/ 339685 w 344699"/>
                <a:gd name="connsiteY7" fmla="*/ 8442 h 66028"/>
                <a:gd name="connsiteX8" fmla="*/ 327335 w 344699"/>
                <a:gd name="connsiteY8" fmla="*/ -3915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699" h="66028">
                  <a:moveTo>
                    <a:pt x="327335" y="-3915"/>
                  </a:moveTo>
                  <a:lnTo>
                    <a:pt x="7341" y="-3915"/>
                  </a:lnTo>
                  <a:cubicBezTo>
                    <a:pt x="514" y="-3915"/>
                    <a:pt x="-5015" y="1621"/>
                    <a:pt x="-5015" y="8442"/>
                  </a:cubicBezTo>
                  <a:lnTo>
                    <a:pt x="-5015" y="49757"/>
                  </a:lnTo>
                  <a:cubicBezTo>
                    <a:pt x="-5015" y="56577"/>
                    <a:pt x="514" y="62113"/>
                    <a:pt x="7341" y="62113"/>
                  </a:cubicBezTo>
                  <a:lnTo>
                    <a:pt x="327335" y="62113"/>
                  </a:lnTo>
                  <a:cubicBezTo>
                    <a:pt x="334155" y="62113"/>
                    <a:pt x="339685" y="56577"/>
                    <a:pt x="339685" y="49757"/>
                  </a:cubicBezTo>
                  <a:lnTo>
                    <a:pt x="339685" y="8442"/>
                  </a:lnTo>
                  <a:cubicBezTo>
                    <a:pt x="339685" y="1621"/>
                    <a:pt x="334155" y="-3915"/>
                    <a:pt x="327335" y="-391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8818AD05-578A-1803-D35B-04CB532CCF56}"/>
                </a:ext>
              </a:extLst>
            </p:cNvPr>
            <p:cNvSpPr/>
            <p:nvPr/>
          </p:nvSpPr>
          <p:spPr>
            <a:xfrm flipV="1">
              <a:off x="4441081" y="3167373"/>
              <a:ext cx="226767" cy="66028"/>
            </a:xfrm>
            <a:custGeom>
              <a:avLst/>
              <a:gdLst>
                <a:gd name="connsiteX0" fmla="*/ 209469 w 226767"/>
                <a:gd name="connsiteY0" fmla="*/ -3733 h 66028"/>
                <a:gd name="connsiteX1" fmla="*/ 7415 w 226767"/>
                <a:gd name="connsiteY1" fmla="*/ -3733 h 66028"/>
                <a:gd name="connsiteX2" fmla="*/ -4941 w 226767"/>
                <a:gd name="connsiteY2" fmla="*/ 8624 h 66028"/>
                <a:gd name="connsiteX3" fmla="*/ -4941 w 226767"/>
                <a:gd name="connsiteY3" fmla="*/ 49939 h 66028"/>
                <a:gd name="connsiteX4" fmla="*/ 7415 w 226767"/>
                <a:gd name="connsiteY4" fmla="*/ 62296 h 66028"/>
                <a:gd name="connsiteX5" fmla="*/ 209469 w 226767"/>
                <a:gd name="connsiteY5" fmla="*/ 62296 h 66028"/>
                <a:gd name="connsiteX6" fmla="*/ 221826 w 226767"/>
                <a:gd name="connsiteY6" fmla="*/ 49939 h 66028"/>
                <a:gd name="connsiteX7" fmla="*/ 221826 w 226767"/>
                <a:gd name="connsiteY7" fmla="*/ 8624 h 66028"/>
                <a:gd name="connsiteX8" fmla="*/ 209469 w 226767"/>
                <a:gd name="connsiteY8" fmla="*/ -3733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767" h="66028">
                  <a:moveTo>
                    <a:pt x="209469" y="-3733"/>
                  </a:moveTo>
                  <a:lnTo>
                    <a:pt x="7415" y="-3733"/>
                  </a:lnTo>
                  <a:cubicBezTo>
                    <a:pt x="588" y="-3733"/>
                    <a:pt x="-4941" y="1804"/>
                    <a:pt x="-4941" y="8624"/>
                  </a:cubicBezTo>
                  <a:lnTo>
                    <a:pt x="-4941" y="49939"/>
                  </a:lnTo>
                  <a:cubicBezTo>
                    <a:pt x="-4941" y="56759"/>
                    <a:pt x="588" y="62296"/>
                    <a:pt x="7415" y="62296"/>
                  </a:cubicBezTo>
                  <a:lnTo>
                    <a:pt x="209469" y="62296"/>
                  </a:lnTo>
                  <a:cubicBezTo>
                    <a:pt x="216290" y="62296"/>
                    <a:pt x="221826" y="56759"/>
                    <a:pt x="221826" y="49939"/>
                  </a:cubicBezTo>
                  <a:lnTo>
                    <a:pt x="221826" y="8624"/>
                  </a:lnTo>
                  <a:cubicBezTo>
                    <a:pt x="221826" y="1804"/>
                    <a:pt x="216290" y="-3733"/>
                    <a:pt x="209469" y="-373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1" name="자유형: 도형 130">
              <a:extLst>
                <a:ext uri="{FF2B5EF4-FFF2-40B4-BE49-F238E27FC236}">
                  <a16:creationId xmlns:a16="http://schemas.microsoft.com/office/drawing/2014/main" id="{7B8A88C5-103F-70A1-4B6C-5966FB4BD05E}"/>
                </a:ext>
              </a:extLst>
            </p:cNvPr>
            <p:cNvSpPr/>
            <p:nvPr/>
          </p:nvSpPr>
          <p:spPr>
            <a:xfrm flipV="1">
              <a:off x="4443801" y="3053783"/>
              <a:ext cx="345659" cy="66200"/>
            </a:xfrm>
            <a:custGeom>
              <a:avLst/>
              <a:gdLst>
                <a:gd name="connsiteX0" fmla="*/ 327559 w 345659"/>
                <a:gd name="connsiteY0" fmla="*/ -3919 h 66200"/>
                <a:gd name="connsiteX1" fmla="*/ 8055 w 345659"/>
                <a:gd name="connsiteY1" fmla="*/ -3919 h 66200"/>
                <a:gd name="connsiteX2" fmla="*/ -5019 w 345659"/>
                <a:gd name="connsiteY2" fmla="*/ 9155 h 66200"/>
                <a:gd name="connsiteX3" fmla="*/ -5019 w 345659"/>
                <a:gd name="connsiteY3" fmla="*/ 49207 h 66200"/>
                <a:gd name="connsiteX4" fmla="*/ 8055 w 345659"/>
                <a:gd name="connsiteY4" fmla="*/ 62282 h 66200"/>
                <a:gd name="connsiteX5" fmla="*/ 327559 w 345659"/>
                <a:gd name="connsiteY5" fmla="*/ 62282 h 66200"/>
                <a:gd name="connsiteX6" fmla="*/ 340640 w 345659"/>
                <a:gd name="connsiteY6" fmla="*/ 49207 h 66200"/>
                <a:gd name="connsiteX7" fmla="*/ 340640 w 345659"/>
                <a:gd name="connsiteY7" fmla="*/ 9155 h 66200"/>
                <a:gd name="connsiteX8" fmla="*/ 327559 w 345659"/>
                <a:gd name="connsiteY8" fmla="*/ -3919 h 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659" h="66200">
                  <a:moveTo>
                    <a:pt x="327559" y="-3919"/>
                  </a:moveTo>
                  <a:lnTo>
                    <a:pt x="8055" y="-3919"/>
                  </a:lnTo>
                  <a:cubicBezTo>
                    <a:pt x="828" y="-3919"/>
                    <a:pt x="-5019" y="1935"/>
                    <a:pt x="-5019" y="9155"/>
                  </a:cubicBezTo>
                  <a:lnTo>
                    <a:pt x="-5019" y="49207"/>
                  </a:lnTo>
                  <a:cubicBezTo>
                    <a:pt x="-5019" y="56428"/>
                    <a:pt x="828" y="62282"/>
                    <a:pt x="8055" y="62282"/>
                  </a:cubicBezTo>
                  <a:lnTo>
                    <a:pt x="327559" y="62282"/>
                  </a:lnTo>
                  <a:cubicBezTo>
                    <a:pt x="334779" y="62282"/>
                    <a:pt x="340640" y="56428"/>
                    <a:pt x="340640" y="49207"/>
                  </a:cubicBezTo>
                  <a:lnTo>
                    <a:pt x="340640" y="9155"/>
                  </a:lnTo>
                  <a:cubicBezTo>
                    <a:pt x="340640" y="1935"/>
                    <a:pt x="334779" y="-3919"/>
                    <a:pt x="327559" y="-391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2" name="자유형: 도형 131">
              <a:extLst>
                <a:ext uri="{FF2B5EF4-FFF2-40B4-BE49-F238E27FC236}">
                  <a16:creationId xmlns:a16="http://schemas.microsoft.com/office/drawing/2014/main" id="{9BEC31BD-9D82-3E7D-EF7B-26A8E9BF8D1E}"/>
                </a:ext>
              </a:extLst>
            </p:cNvPr>
            <p:cNvSpPr/>
            <p:nvPr/>
          </p:nvSpPr>
          <p:spPr>
            <a:xfrm flipV="1">
              <a:off x="4433446" y="3043428"/>
              <a:ext cx="366368" cy="86910"/>
            </a:xfrm>
            <a:custGeom>
              <a:avLst/>
              <a:gdLst>
                <a:gd name="connsiteX0" fmla="*/ 337913 w 366368"/>
                <a:gd name="connsiteY0" fmla="*/ 6436 h 86910"/>
                <a:gd name="connsiteX1" fmla="*/ 337913 w 366368"/>
                <a:gd name="connsiteY1" fmla="*/ 16790 h 86910"/>
                <a:gd name="connsiteX2" fmla="*/ 18410 w 366368"/>
                <a:gd name="connsiteY2" fmla="*/ 16790 h 86910"/>
                <a:gd name="connsiteX3" fmla="*/ 15690 w 366368"/>
                <a:gd name="connsiteY3" fmla="*/ 19510 h 86910"/>
                <a:gd name="connsiteX4" fmla="*/ 15690 w 366368"/>
                <a:gd name="connsiteY4" fmla="*/ 59562 h 86910"/>
                <a:gd name="connsiteX5" fmla="*/ 18410 w 366368"/>
                <a:gd name="connsiteY5" fmla="*/ 62282 h 86910"/>
                <a:gd name="connsiteX6" fmla="*/ 337913 w 366368"/>
                <a:gd name="connsiteY6" fmla="*/ 62282 h 86910"/>
                <a:gd name="connsiteX7" fmla="*/ 340640 w 366368"/>
                <a:gd name="connsiteY7" fmla="*/ 59562 h 86910"/>
                <a:gd name="connsiteX8" fmla="*/ 340640 w 366368"/>
                <a:gd name="connsiteY8" fmla="*/ 19510 h 86910"/>
                <a:gd name="connsiteX9" fmla="*/ 337913 w 366368"/>
                <a:gd name="connsiteY9" fmla="*/ 16790 h 86910"/>
                <a:gd name="connsiteX10" fmla="*/ 337913 w 366368"/>
                <a:gd name="connsiteY10" fmla="*/ 6436 h 86910"/>
                <a:gd name="connsiteX11" fmla="*/ 337913 w 366368"/>
                <a:gd name="connsiteY11" fmla="*/ -3919 h 86910"/>
                <a:gd name="connsiteX12" fmla="*/ 361350 w 366368"/>
                <a:gd name="connsiteY12" fmla="*/ 19510 h 86910"/>
                <a:gd name="connsiteX13" fmla="*/ 361350 w 366368"/>
                <a:gd name="connsiteY13" fmla="*/ 59562 h 86910"/>
                <a:gd name="connsiteX14" fmla="*/ 337913 w 366368"/>
                <a:gd name="connsiteY14" fmla="*/ 82991 h 86910"/>
                <a:gd name="connsiteX15" fmla="*/ 18410 w 366368"/>
                <a:gd name="connsiteY15" fmla="*/ 82991 h 86910"/>
                <a:gd name="connsiteX16" fmla="*/ -5019 w 366368"/>
                <a:gd name="connsiteY16" fmla="*/ 59562 h 86910"/>
                <a:gd name="connsiteX17" fmla="*/ -5019 w 366368"/>
                <a:gd name="connsiteY17" fmla="*/ 19510 h 86910"/>
                <a:gd name="connsiteX18" fmla="*/ 18410 w 366368"/>
                <a:gd name="connsiteY18" fmla="*/ -3919 h 86910"/>
                <a:gd name="connsiteX19" fmla="*/ 337913 w 366368"/>
                <a:gd name="connsiteY19" fmla="*/ -3919 h 86910"/>
                <a:gd name="connsiteX20" fmla="*/ 337913 w 366368"/>
                <a:gd name="connsiteY20" fmla="*/ 6436 h 8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368" h="86910">
                  <a:moveTo>
                    <a:pt x="337913" y="6436"/>
                  </a:moveTo>
                  <a:lnTo>
                    <a:pt x="337913" y="16790"/>
                  </a:lnTo>
                  <a:lnTo>
                    <a:pt x="18410" y="16790"/>
                  </a:lnTo>
                  <a:cubicBezTo>
                    <a:pt x="16905" y="16790"/>
                    <a:pt x="15690" y="18005"/>
                    <a:pt x="15690" y="19510"/>
                  </a:cubicBezTo>
                  <a:lnTo>
                    <a:pt x="15690" y="59562"/>
                  </a:lnTo>
                  <a:cubicBezTo>
                    <a:pt x="15690" y="61060"/>
                    <a:pt x="16905" y="62282"/>
                    <a:pt x="18410" y="62282"/>
                  </a:cubicBezTo>
                  <a:lnTo>
                    <a:pt x="337913" y="62282"/>
                  </a:lnTo>
                  <a:cubicBezTo>
                    <a:pt x="339411" y="62282"/>
                    <a:pt x="340640" y="61053"/>
                    <a:pt x="340640" y="59562"/>
                  </a:cubicBezTo>
                  <a:lnTo>
                    <a:pt x="340640" y="19510"/>
                  </a:lnTo>
                  <a:cubicBezTo>
                    <a:pt x="340640" y="18012"/>
                    <a:pt x="339411" y="16790"/>
                    <a:pt x="337913" y="16790"/>
                  </a:cubicBezTo>
                  <a:lnTo>
                    <a:pt x="337913" y="6436"/>
                  </a:lnTo>
                  <a:lnTo>
                    <a:pt x="337913" y="-3919"/>
                  </a:lnTo>
                  <a:cubicBezTo>
                    <a:pt x="350857" y="-3912"/>
                    <a:pt x="361343" y="6560"/>
                    <a:pt x="361350" y="19510"/>
                  </a:cubicBezTo>
                  <a:lnTo>
                    <a:pt x="361350" y="59562"/>
                  </a:lnTo>
                  <a:cubicBezTo>
                    <a:pt x="361343" y="72512"/>
                    <a:pt x="350857" y="82984"/>
                    <a:pt x="337913" y="82991"/>
                  </a:cubicBezTo>
                  <a:lnTo>
                    <a:pt x="18410" y="82991"/>
                  </a:lnTo>
                  <a:cubicBezTo>
                    <a:pt x="5467" y="82991"/>
                    <a:pt x="-5019" y="72505"/>
                    <a:pt x="-5019" y="59562"/>
                  </a:cubicBezTo>
                  <a:lnTo>
                    <a:pt x="-5019" y="19510"/>
                  </a:lnTo>
                  <a:cubicBezTo>
                    <a:pt x="-5019" y="6567"/>
                    <a:pt x="5467" y="-3919"/>
                    <a:pt x="18410" y="-3919"/>
                  </a:cubicBezTo>
                  <a:lnTo>
                    <a:pt x="337913" y="-3919"/>
                  </a:lnTo>
                  <a:lnTo>
                    <a:pt x="337913" y="643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3" name="자유형: 도형 132">
              <a:extLst>
                <a:ext uri="{FF2B5EF4-FFF2-40B4-BE49-F238E27FC236}">
                  <a16:creationId xmlns:a16="http://schemas.microsoft.com/office/drawing/2014/main" id="{E83858D6-4D01-8002-8BB1-79ED887E8110}"/>
                </a:ext>
              </a:extLst>
            </p:cNvPr>
            <p:cNvSpPr/>
            <p:nvPr/>
          </p:nvSpPr>
          <p:spPr>
            <a:xfrm flipV="1">
              <a:off x="4443801" y="3165005"/>
              <a:ext cx="227395" cy="66214"/>
            </a:xfrm>
            <a:custGeom>
              <a:avLst/>
              <a:gdLst>
                <a:gd name="connsiteX0" fmla="*/ 209376 w 227395"/>
                <a:gd name="connsiteY0" fmla="*/ -3737 h 66214"/>
                <a:gd name="connsiteX1" fmla="*/ 8130 w 227395"/>
                <a:gd name="connsiteY1" fmla="*/ -3737 h 66214"/>
                <a:gd name="connsiteX2" fmla="*/ -4945 w 227395"/>
                <a:gd name="connsiteY2" fmla="*/ 9345 h 66214"/>
                <a:gd name="connsiteX3" fmla="*/ -4945 w 227395"/>
                <a:gd name="connsiteY3" fmla="*/ 49397 h 66214"/>
                <a:gd name="connsiteX4" fmla="*/ 8130 w 227395"/>
                <a:gd name="connsiteY4" fmla="*/ 62478 h 66214"/>
                <a:gd name="connsiteX5" fmla="*/ 209376 w 227395"/>
                <a:gd name="connsiteY5" fmla="*/ 62478 h 66214"/>
                <a:gd name="connsiteX6" fmla="*/ 222450 w 227395"/>
                <a:gd name="connsiteY6" fmla="*/ 49397 h 66214"/>
                <a:gd name="connsiteX7" fmla="*/ 222450 w 227395"/>
                <a:gd name="connsiteY7" fmla="*/ 9345 h 66214"/>
                <a:gd name="connsiteX8" fmla="*/ 209376 w 227395"/>
                <a:gd name="connsiteY8" fmla="*/ -3737 h 6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5" h="66214">
                  <a:moveTo>
                    <a:pt x="209376" y="-3737"/>
                  </a:moveTo>
                  <a:lnTo>
                    <a:pt x="8130" y="-3737"/>
                  </a:lnTo>
                  <a:cubicBezTo>
                    <a:pt x="902" y="-3737"/>
                    <a:pt x="-4945" y="2117"/>
                    <a:pt x="-4945" y="9345"/>
                  </a:cubicBezTo>
                  <a:lnTo>
                    <a:pt x="-4945" y="49397"/>
                  </a:lnTo>
                  <a:cubicBezTo>
                    <a:pt x="-4945" y="56617"/>
                    <a:pt x="902" y="62478"/>
                    <a:pt x="8130" y="62478"/>
                  </a:cubicBezTo>
                  <a:lnTo>
                    <a:pt x="209376" y="62478"/>
                  </a:lnTo>
                  <a:cubicBezTo>
                    <a:pt x="216590" y="62478"/>
                    <a:pt x="222450" y="56617"/>
                    <a:pt x="222450" y="49397"/>
                  </a:cubicBezTo>
                  <a:lnTo>
                    <a:pt x="222450" y="9345"/>
                  </a:lnTo>
                  <a:cubicBezTo>
                    <a:pt x="222450" y="2117"/>
                    <a:pt x="216590" y="-3737"/>
                    <a:pt x="209376" y="-373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4" name="자유형: 도형 133">
              <a:extLst>
                <a:ext uri="{FF2B5EF4-FFF2-40B4-BE49-F238E27FC236}">
                  <a16:creationId xmlns:a16="http://schemas.microsoft.com/office/drawing/2014/main" id="{F197BB33-3B54-3D0B-36AB-2745D1DAEF09}"/>
                </a:ext>
              </a:extLst>
            </p:cNvPr>
            <p:cNvSpPr/>
            <p:nvPr/>
          </p:nvSpPr>
          <p:spPr>
            <a:xfrm flipV="1">
              <a:off x="4433446" y="3154651"/>
              <a:ext cx="248104" cy="86923"/>
            </a:xfrm>
            <a:custGeom>
              <a:avLst/>
              <a:gdLst>
                <a:gd name="connsiteX0" fmla="*/ 219730 w 248104"/>
                <a:gd name="connsiteY0" fmla="*/ 6618 h 86923"/>
                <a:gd name="connsiteX1" fmla="*/ 219730 w 248104"/>
                <a:gd name="connsiteY1" fmla="*/ 16973 h 86923"/>
                <a:gd name="connsiteX2" fmla="*/ 18484 w 248104"/>
                <a:gd name="connsiteY2" fmla="*/ 16973 h 86923"/>
                <a:gd name="connsiteX3" fmla="*/ 15764 w 248104"/>
                <a:gd name="connsiteY3" fmla="*/ 19699 h 86923"/>
                <a:gd name="connsiteX4" fmla="*/ 15764 w 248104"/>
                <a:gd name="connsiteY4" fmla="*/ 59751 h 86923"/>
                <a:gd name="connsiteX5" fmla="*/ 18484 w 248104"/>
                <a:gd name="connsiteY5" fmla="*/ 62478 h 86923"/>
                <a:gd name="connsiteX6" fmla="*/ 219730 w 248104"/>
                <a:gd name="connsiteY6" fmla="*/ 62478 h 86923"/>
                <a:gd name="connsiteX7" fmla="*/ 222450 w 248104"/>
                <a:gd name="connsiteY7" fmla="*/ 59751 h 86923"/>
                <a:gd name="connsiteX8" fmla="*/ 222450 w 248104"/>
                <a:gd name="connsiteY8" fmla="*/ 19699 h 86923"/>
                <a:gd name="connsiteX9" fmla="*/ 219730 w 248104"/>
                <a:gd name="connsiteY9" fmla="*/ 16973 h 86923"/>
                <a:gd name="connsiteX10" fmla="*/ 219730 w 248104"/>
                <a:gd name="connsiteY10" fmla="*/ 6618 h 86923"/>
                <a:gd name="connsiteX11" fmla="*/ 219730 w 248104"/>
                <a:gd name="connsiteY11" fmla="*/ -3737 h 86923"/>
                <a:gd name="connsiteX12" fmla="*/ 243160 w 248104"/>
                <a:gd name="connsiteY12" fmla="*/ 19699 h 86923"/>
                <a:gd name="connsiteX13" fmla="*/ 243160 w 248104"/>
                <a:gd name="connsiteY13" fmla="*/ 59751 h 86923"/>
                <a:gd name="connsiteX14" fmla="*/ 219730 w 248104"/>
                <a:gd name="connsiteY14" fmla="*/ 83187 h 86923"/>
                <a:gd name="connsiteX15" fmla="*/ 18484 w 248104"/>
                <a:gd name="connsiteY15" fmla="*/ 83187 h 86923"/>
                <a:gd name="connsiteX16" fmla="*/ -4945 w 248104"/>
                <a:gd name="connsiteY16" fmla="*/ 59751 h 86923"/>
                <a:gd name="connsiteX17" fmla="*/ -4945 w 248104"/>
                <a:gd name="connsiteY17" fmla="*/ 19699 h 86923"/>
                <a:gd name="connsiteX18" fmla="*/ 18484 w 248104"/>
                <a:gd name="connsiteY18" fmla="*/ -3737 h 86923"/>
                <a:gd name="connsiteX19" fmla="*/ 219730 w 248104"/>
                <a:gd name="connsiteY19" fmla="*/ -3737 h 86923"/>
                <a:gd name="connsiteX20" fmla="*/ 219730 w 248104"/>
                <a:gd name="connsiteY20" fmla="*/ 6618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8104" h="86923">
                  <a:moveTo>
                    <a:pt x="219730" y="6618"/>
                  </a:moveTo>
                  <a:lnTo>
                    <a:pt x="219730" y="16973"/>
                  </a:lnTo>
                  <a:lnTo>
                    <a:pt x="18484" y="16973"/>
                  </a:lnTo>
                  <a:cubicBezTo>
                    <a:pt x="16979" y="16980"/>
                    <a:pt x="15764" y="18194"/>
                    <a:pt x="15764" y="19699"/>
                  </a:cubicBezTo>
                  <a:lnTo>
                    <a:pt x="15764" y="59751"/>
                  </a:lnTo>
                  <a:cubicBezTo>
                    <a:pt x="15764" y="61256"/>
                    <a:pt x="16979" y="62471"/>
                    <a:pt x="18484" y="62478"/>
                  </a:cubicBezTo>
                  <a:lnTo>
                    <a:pt x="219730" y="62478"/>
                  </a:lnTo>
                  <a:cubicBezTo>
                    <a:pt x="221222" y="62471"/>
                    <a:pt x="222450" y="61249"/>
                    <a:pt x="222450" y="59751"/>
                  </a:cubicBezTo>
                  <a:lnTo>
                    <a:pt x="222450" y="19699"/>
                  </a:lnTo>
                  <a:cubicBezTo>
                    <a:pt x="222450" y="18201"/>
                    <a:pt x="221222" y="16980"/>
                    <a:pt x="219730" y="16973"/>
                  </a:cubicBezTo>
                  <a:lnTo>
                    <a:pt x="219730" y="6618"/>
                  </a:lnTo>
                  <a:lnTo>
                    <a:pt x="219730" y="-3737"/>
                  </a:lnTo>
                  <a:cubicBezTo>
                    <a:pt x="232674" y="-3730"/>
                    <a:pt x="243153" y="6749"/>
                    <a:pt x="243160" y="19699"/>
                  </a:cubicBezTo>
                  <a:lnTo>
                    <a:pt x="243160" y="59751"/>
                  </a:lnTo>
                  <a:cubicBezTo>
                    <a:pt x="243153" y="72702"/>
                    <a:pt x="232674" y="83174"/>
                    <a:pt x="219730" y="83187"/>
                  </a:cubicBezTo>
                  <a:lnTo>
                    <a:pt x="18484" y="83187"/>
                  </a:lnTo>
                  <a:cubicBezTo>
                    <a:pt x="5541" y="83180"/>
                    <a:pt x="-4945" y="72695"/>
                    <a:pt x="-4945" y="59751"/>
                  </a:cubicBezTo>
                  <a:lnTo>
                    <a:pt x="-4945" y="19699"/>
                  </a:lnTo>
                  <a:cubicBezTo>
                    <a:pt x="-4945" y="6756"/>
                    <a:pt x="5541" y="-3730"/>
                    <a:pt x="18484" y="-3737"/>
                  </a:cubicBezTo>
                  <a:lnTo>
                    <a:pt x="219730" y="-3737"/>
                  </a:lnTo>
                  <a:lnTo>
                    <a:pt x="219730" y="661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5" name="자유형: 도형 134">
              <a:extLst>
                <a:ext uri="{FF2B5EF4-FFF2-40B4-BE49-F238E27FC236}">
                  <a16:creationId xmlns:a16="http://schemas.microsoft.com/office/drawing/2014/main" id="{B36116E3-4908-D5EA-A010-B9303A14D0B8}"/>
                </a:ext>
              </a:extLst>
            </p:cNvPr>
            <p:cNvSpPr/>
            <p:nvPr/>
          </p:nvSpPr>
          <p:spPr>
            <a:xfrm flipV="1">
              <a:off x="5000952" y="3271718"/>
              <a:ext cx="292085" cy="166076"/>
            </a:xfrm>
            <a:custGeom>
              <a:avLst/>
              <a:gdLst>
                <a:gd name="connsiteX0" fmla="*/ 131555 w 292085"/>
                <a:gd name="connsiteY0" fmla="*/ -3479 h 166076"/>
                <a:gd name="connsiteX1" fmla="*/ 80382 w 292085"/>
                <a:gd name="connsiteY1" fmla="*/ 5212 h 166076"/>
                <a:gd name="connsiteX2" fmla="*/ 34325 w 292085"/>
                <a:gd name="connsiteY2" fmla="*/ 28040 h 166076"/>
                <a:gd name="connsiteX3" fmla="*/ 6975 w 292085"/>
                <a:gd name="connsiteY3" fmla="*/ 42799 h 166076"/>
                <a:gd name="connsiteX4" fmla="*/ -3622 w 292085"/>
                <a:gd name="connsiteY4" fmla="*/ 71923 h 166076"/>
                <a:gd name="connsiteX5" fmla="*/ 25503 w 292085"/>
                <a:gd name="connsiteY5" fmla="*/ 82513 h 166076"/>
                <a:gd name="connsiteX6" fmla="*/ 56194 w 292085"/>
                <a:gd name="connsiteY6" fmla="*/ 66035 h 166076"/>
                <a:gd name="connsiteX7" fmla="*/ 95107 w 292085"/>
                <a:gd name="connsiteY7" fmla="*/ 46499 h 166076"/>
                <a:gd name="connsiteX8" fmla="*/ 192585 w 292085"/>
                <a:gd name="connsiteY8" fmla="*/ 57924 h 166076"/>
                <a:gd name="connsiteX9" fmla="*/ 242633 w 292085"/>
                <a:gd name="connsiteY9" fmla="*/ 142335 h 166076"/>
                <a:gd name="connsiteX10" fmla="*/ 266145 w 292085"/>
                <a:gd name="connsiteY10" fmla="*/ 162533 h 166076"/>
                <a:gd name="connsiteX11" fmla="*/ 286337 w 292085"/>
                <a:gd name="connsiteY11" fmla="*/ 139021 h 166076"/>
                <a:gd name="connsiteX12" fmla="*/ 216463 w 292085"/>
                <a:gd name="connsiteY12" fmla="*/ 21172 h 166076"/>
                <a:gd name="connsiteX13" fmla="*/ 131555 w 292085"/>
                <a:gd name="connsiteY13" fmla="*/ -3479 h 16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2085" h="166076">
                  <a:moveTo>
                    <a:pt x="131555" y="-3479"/>
                  </a:moveTo>
                  <a:cubicBezTo>
                    <a:pt x="114125" y="-3479"/>
                    <a:pt x="96736" y="-622"/>
                    <a:pt x="80382" y="5212"/>
                  </a:cubicBezTo>
                  <a:cubicBezTo>
                    <a:pt x="63587" y="11203"/>
                    <a:pt x="48711" y="19763"/>
                    <a:pt x="34325" y="28040"/>
                  </a:cubicBezTo>
                  <a:cubicBezTo>
                    <a:pt x="24929" y="33452"/>
                    <a:pt x="16059" y="38554"/>
                    <a:pt x="6975" y="42799"/>
                  </a:cubicBezTo>
                  <a:cubicBezTo>
                    <a:pt x="-4001" y="47914"/>
                    <a:pt x="-8744" y="60954"/>
                    <a:pt x="-3622" y="71923"/>
                  </a:cubicBezTo>
                  <a:cubicBezTo>
                    <a:pt x="1494" y="82892"/>
                    <a:pt x="14540" y="87628"/>
                    <a:pt x="25503" y="82513"/>
                  </a:cubicBezTo>
                  <a:cubicBezTo>
                    <a:pt x="36299" y="77473"/>
                    <a:pt x="46412" y="71661"/>
                    <a:pt x="56194" y="66035"/>
                  </a:cubicBezTo>
                  <a:cubicBezTo>
                    <a:pt x="69475" y="58386"/>
                    <a:pt x="82032" y="51159"/>
                    <a:pt x="95107" y="46499"/>
                  </a:cubicBezTo>
                  <a:cubicBezTo>
                    <a:pt x="126930" y="35150"/>
                    <a:pt x="164269" y="39527"/>
                    <a:pt x="192585" y="57924"/>
                  </a:cubicBezTo>
                  <a:cubicBezTo>
                    <a:pt x="220902" y="76320"/>
                    <a:pt x="240079" y="108669"/>
                    <a:pt x="242633" y="142335"/>
                  </a:cubicBezTo>
                  <a:cubicBezTo>
                    <a:pt x="243544" y="154409"/>
                    <a:pt x="254175" y="163451"/>
                    <a:pt x="266145" y="162533"/>
                  </a:cubicBezTo>
                  <a:cubicBezTo>
                    <a:pt x="278212" y="161615"/>
                    <a:pt x="287255" y="151095"/>
                    <a:pt x="286337" y="139021"/>
                  </a:cubicBezTo>
                  <a:cubicBezTo>
                    <a:pt x="282774" y="92011"/>
                    <a:pt x="255997" y="46858"/>
                    <a:pt x="216463" y="21172"/>
                  </a:cubicBezTo>
                  <a:cubicBezTo>
                    <a:pt x="191488" y="4942"/>
                    <a:pt x="161466" y="-3479"/>
                    <a:pt x="131555" y="-347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6" name="자유형: 도형 135">
              <a:extLst>
                <a:ext uri="{FF2B5EF4-FFF2-40B4-BE49-F238E27FC236}">
                  <a16:creationId xmlns:a16="http://schemas.microsoft.com/office/drawing/2014/main" id="{DF96E375-6D10-CDED-3F46-EA9AE5CA5150}"/>
                </a:ext>
              </a:extLst>
            </p:cNvPr>
            <p:cNvSpPr/>
            <p:nvPr/>
          </p:nvSpPr>
          <p:spPr>
            <a:xfrm flipV="1">
              <a:off x="4990596" y="3261366"/>
              <a:ext cx="312793" cy="186784"/>
            </a:xfrm>
            <a:custGeom>
              <a:avLst/>
              <a:gdLst>
                <a:gd name="connsiteX0" fmla="*/ 141910 w 312793"/>
                <a:gd name="connsiteY0" fmla="*/ 6875 h 186784"/>
                <a:gd name="connsiteX1" fmla="*/ 141910 w 312793"/>
                <a:gd name="connsiteY1" fmla="*/ 17230 h 186784"/>
                <a:gd name="connsiteX2" fmla="*/ 94217 w 312793"/>
                <a:gd name="connsiteY2" fmla="*/ 25320 h 186784"/>
                <a:gd name="connsiteX3" fmla="*/ 49844 w 312793"/>
                <a:gd name="connsiteY3" fmla="*/ 47369 h 186784"/>
                <a:gd name="connsiteX4" fmla="*/ 21706 w 312793"/>
                <a:gd name="connsiteY4" fmla="*/ 62535 h 186784"/>
                <a:gd name="connsiteX5" fmla="*/ 15024 w 312793"/>
                <a:gd name="connsiteY5" fmla="*/ 73028 h 186784"/>
                <a:gd name="connsiteX6" fmla="*/ 16115 w 312793"/>
                <a:gd name="connsiteY6" fmla="*/ 77894 h 186784"/>
                <a:gd name="connsiteX7" fmla="*/ 26608 w 312793"/>
                <a:gd name="connsiteY7" fmla="*/ 84577 h 186784"/>
                <a:gd name="connsiteX8" fmla="*/ 31481 w 312793"/>
                <a:gd name="connsiteY8" fmla="*/ 83486 h 186784"/>
                <a:gd name="connsiteX9" fmla="*/ 61385 w 312793"/>
                <a:gd name="connsiteY9" fmla="*/ 67409 h 186784"/>
                <a:gd name="connsiteX10" fmla="*/ 101983 w 312793"/>
                <a:gd name="connsiteY10" fmla="*/ 47100 h 186784"/>
                <a:gd name="connsiteX11" fmla="*/ 142124 w 312793"/>
                <a:gd name="connsiteY11" fmla="*/ 40272 h 186784"/>
                <a:gd name="connsiteX12" fmla="*/ 208580 w 312793"/>
                <a:gd name="connsiteY12" fmla="*/ 59594 h 186784"/>
                <a:gd name="connsiteX13" fmla="*/ 263315 w 312793"/>
                <a:gd name="connsiteY13" fmla="*/ 151910 h 186784"/>
                <a:gd name="connsiteX14" fmla="*/ 263357 w 312793"/>
                <a:gd name="connsiteY14" fmla="*/ 152455 h 186784"/>
                <a:gd name="connsiteX15" fmla="*/ 263315 w 312793"/>
                <a:gd name="connsiteY15" fmla="*/ 151916 h 186784"/>
                <a:gd name="connsiteX16" fmla="*/ 267015 w 312793"/>
                <a:gd name="connsiteY16" fmla="*/ 159517 h 186784"/>
                <a:gd name="connsiteX17" fmla="*/ 274823 w 312793"/>
                <a:gd name="connsiteY17" fmla="*/ 162596 h 186784"/>
                <a:gd name="connsiteX18" fmla="*/ 275699 w 312793"/>
                <a:gd name="connsiteY18" fmla="*/ 162561 h 186784"/>
                <a:gd name="connsiteX19" fmla="*/ 286406 w 312793"/>
                <a:gd name="connsiteY19" fmla="*/ 151060 h 186784"/>
                <a:gd name="connsiteX20" fmla="*/ 286365 w 312793"/>
                <a:gd name="connsiteY20" fmla="*/ 150135 h 186784"/>
                <a:gd name="connsiteX21" fmla="*/ 286372 w 312793"/>
                <a:gd name="connsiteY21" fmla="*/ 150156 h 186784"/>
                <a:gd name="connsiteX22" fmla="*/ 221179 w 312793"/>
                <a:gd name="connsiteY22" fmla="*/ 40203 h 186784"/>
                <a:gd name="connsiteX23" fmla="*/ 141910 w 312793"/>
                <a:gd name="connsiteY23" fmla="*/ 17230 h 186784"/>
                <a:gd name="connsiteX24" fmla="*/ 141910 w 312793"/>
                <a:gd name="connsiteY24" fmla="*/ 6875 h 186784"/>
                <a:gd name="connsiteX25" fmla="*/ 141910 w 312793"/>
                <a:gd name="connsiteY25" fmla="*/ -3479 h 186784"/>
                <a:gd name="connsiteX26" fmla="*/ 232459 w 312793"/>
                <a:gd name="connsiteY26" fmla="*/ 22842 h 186784"/>
                <a:gd name="connsiteX27" fmla="*/ 307019 w 312793"/>
                <a:gd name="connsiteY27" fmla="*/ 148596 h 186784"/>
                <a:gd name="connsiteX28" fmla="*/ 307019 w 312793"/>
                <a:gd name="connsiteY28" fmla="*/ 148617 h 186784"/>
                <a:gd name="connsiteX29" fmla="*/ 307108 w 312793"/>
                <a:gd name="connsiteY29" fmla="*/ 151060 h 186784"/>
                <a:gd name="connsiteX30" fmla="*/ 277280 w 312793"/>
                <a:gd name="connsiteY30" fmla="*/ 183208 h 186784"/>
                <a:gd name="connsiteX31" fmla="*/ 274823 w 312793"/>
                <a:gd name="connsiteY31" fmla="*/ 183305 h 186784"/>
                <a:gd name="connsiteX32" fmla="*/ 252995 w 312793"/>
                <a:gd name="connsiteY32" fmla="*/ 174759 h 186784"/>
                <a:gd name="connsiteX33" fmla="*/ 242668 w 312793"/>
                <a:gd name="connsiteY33" fmla="*/ 153470 h 186784"/>
                <a:gd name="connsiteX34" fmla="*/ 242668 w 312793"/>
                <a:gd name="connsiteY34" fmla="*/ 153477 h 186784"/>
                <a:gd name="connsiteX35" fmla="*/ 197301 w 312793"/>
                <a:gd name="connsiteY35" fmla="*/ 76962 h 186784"/>
                <a:gd name="connsiteX36" fmla="*/ 142124 w 312793"/>
                <a:gd name="connsiteY36" fmla="*/ 60982 h 186784"/>
                <a:gd name="connsiteX37" fmla="*/ 108941 w 312793"/>
                <a:gd name="connsiteY37" fmla="*/ 66608 h 186784"/>
                <a:gd name="connsiteX38" fmla="*/ 71712 w 312793"/>
                <a:gd name="connsiteY38" fmla="*/ 85364 h 186784"/>
                <a:gd name="connsiteX39" fmla="*/ 40241 w 312793"/>
                <a:gd name="connsiteY39" fmla="*/ 102255 h 186784"/>
                <a:gd name="connsiteX40" fmla="*/ 26608 w 312793"/>
                <a:gd name="connsiteY40" fmla="*/ 105286 h 186784"/>
                <a:gd name="connsiteX41" fmla="*/ -2655 w 312793"/>
                <a:gd name="connsiteY41" fmla="*/ 86654 h 186784"/>
                <a:gd name="connsiteX42" fmla="*/ -5685 w 312793"/>
                <a:gd name="connsiteY42" fmla="*/ 73028 h 186784"/>
                <a:gd name="connsiteX43" fmla="*/ 12953 w 312793"/>
                <a:gd name="connsiteY43" fmla="*/ 43765 h 186784"/>
                <a:gd name="connsiteX44" fmla="*/ 39510 w 312793"/>
                <a:gd name="connsiteY44" fmla="*/ 29421 h 186784"/>
                <a:gd name="connsiteX45" fmla="*/ 87258 w 312793"/>
                <a:gd name="connsiteY45" fmla="*/ 5812 h 186784"/>
                <a:gd name="connsiteX46" fmla="*/ 141910 w 312793"/>
                <a:gd name="connsiteY46" fmla="*/ -3479 h 186784"/>
                <a:gd name="connsiteX47" fmla="*/ 141910 w 312793"/>
                <a:gd name="connsiteY47" fmla="*/ 6875 h 18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2793" h="186784">
                  <a:moveTo>
                    <a:pt x="141910" y="6875"/>
                  </a:moveTo>
                  <a:lnTo>
                    <a:pt x="141910" y="17230"/>
                  </a:lnTo>
                  <a:cubicBezTo>
                    <a:pt x="125612" y="17230"/>
                    <a:pt x="109383" y="19908"/>
                    <a:pt x="94217" y="25320"/>
                  </a:cubicBezTo>
                  <a:cubicBezTo>
                    <a:pt x="78540" y="30898"/>
                    <a:pt x="64230" y="39085"/>
                    <a:pt x="49844" y="47369"/>
                  </a:cubicBezTo>
                  <a:cubicBezTo>
                    <a:pt x="40448" y="52774"/>
                    <a:pt x="31343" y="58034"/>
                    <a:pt x="21706" y="62535"/>
                  </a:cubicBezTo>
                  <a:cubicBezTo>
                    <a:pt x="17482" y="64496"/>
                    <a:pt x="15038" y="68665"/>
                    <a:pt x="15024" y="73028"/>
                  </a:cubicBezTo>
                  <a:cubicBezTo>
                    <a:pt x="15024" y="74657"/>
                    <a:pt x="15362" y="76286"/>
                    <a:pt x="16115" y="77894"/>
                  </a:cubicBezTo>
                  <a:cubicBezTo>
                    <a:pt x="18068" y="82112"/>
                    <a:pt x="22245" y="84563"/>
                    <a:pt x="26608" y="84577"/>
                  </a:cubicBezTo>
                  <a:cubicBezTo>
                    <a:pt x="28244" y="84570"/>
                    <a:pt x="29873" y="84231"/>
                    <a:pt x="31481" y="83486"/>
                  </a:cubicBezTo>
                  <a:cubicBezTo>
                    <a:pt x="41753" y="78695"/>
                    <a:pt x="51604" y="73042"/>
                    <a:pt x="61385" y="67409"/>
                  </a:cubicBezTo>
                  <a:cubicBezTo>
                    <a:pt x="74667" y="59781"/>
                    <a:pt x="87693" y="52215"/>
                    <a:pt x="101983" y="47100"/>
                  </a:cubicBezTo>
                  <a:cubicBezTo>
                    <a:pt x="114885" y="42502"/>
                    <a:pt x="128511" y="40272"/>
                    <a:pt x="142124" y="40272"/>
                  </a:cubicBezTo>
                  <a:cubicBezTo>
                    <a:pt x="165485" y="40286"/>
                    <a:pt x="188872" y="46810"/>
                    <a:pt x="208580" y="59594"/>
                  </a:cubicBezTo>
                  <a:cubicBezTo>
                    <a:pt x="239714" y="79910"/>
                    <a:pt x="260430" y="114854"/>
                    <a:pt x="263315" y="151910"/>
                  </a:cubicBezTo>
                  <a:lnTo>
                    <a:pt x="263357" y="152455"/>
                  </a:lnTo>
                  <a:lnTo>
                    <a:pt x="263315" y="151916"/>
                  </a:lnTo>
                  <a:cubicBezTo>
                    <a:pt x="263550" y="154954"/>
                    <a:pt x="264910" y="157563"/>
                    <a:pt x="267015" y="159517"/>
                  </a:cubicBezTo>
                  <a:cubicBezTo>
                    <a:pt x="269135" y="161457"/>
                    <a:pt x="271896" y="162596"/>
                    <a:pt x="274823" y="162596"/>
                  </a:cubicBezTo>
                  <a:lnTo>
                    <a:pt x="275699" y="162561"/>
                  </a:lnTo>
                  <a:cubicBezTo>
                    <a:pt x="281781" y="162119"/>
                    <a:pt x="286406" y="157011"/>
                    <a:pt x="286406" y="151060"/>
                  </a:cubicBezTo>
                  <a:lnTo>
                    <a:pt x="286365" y="150135"/>
                  </a:lnTo>
                  <a:lnTo>
                    <a:pt x="286372" y="150156"/>
                  </a:lnTo>
                  <a:cubicBezTo>
                    <a:pt x="283134" y="106535"/>
                    <a:pt x="257896" y="63985"/>
                    <a:pt x="221179" y="40203"/>
                  </a:cubicBezTo>
                  <a:cubicBezTo>
                    <a:pt x="198026" y="25148"/>
                    <a:pt x="169882" y="17223"/>
                    <a:pt x="141910" y="17230"/>
                  </a:cubicBezTo>
                  <a:lnTo>
                    <a:pt x="141910" y="6875"/>
                  </a:lnTo>
                  <a:lnTo>
                    <a:pt x="141910" y="-3479"/>
                  </a:lnTo>
                  <a:cubicBezTo>
                    <a:pt x="173754" y="-3466"/>
                    <a:pt x="205668" y="5446"/>
                    <a:pt x="232459" y="22842"/>
                  </a:cubicBezTo>
                  <a:cubicBezTo>
                    <a:pt x="274802" y="50448"/>
                    <a:pt x="303125" y="98196"/>
                    <a:pt x="307019" y="148596"/>
                  </a:cubicBezTo>
                  <a:lnTo>
                    <a:pt x="307019" y="148617"/>
                  </a:lnTo>
                  <a:cubicBezTo>
                    <a:pt x="307081" y="149418"/>
                    <a:pt x="307108" y="150239"/>
                    <a:pt x="307108" y="151060"/>
                  </a:cubicBezTo>
                  <a:cubicBezTo>
                    <a:pt x="307108" y="167807"/>
                    <a:pt x="294220" y="181910"/>
                    <a:pt x="277280" y="183208"/>
                  </a:cubicBezTo>
                  <a:cubicBezTo>
                    <a:pt x="276466" y="183277"/>
                    <a:pt x="275637" y="183305"/>
                    <a:pt x="274823" y="183305"/>
                  </a:cubicBezTo>
                  <a:cubicBezTo>
                    <a:pt x="266491" y="183305"/>
                    <a:pt x="258766" y="180067"/>
                    <a:pt x="252995" y="174759"/>
                  </a:cubicBezTo>
                  <a:cubicBezTo>
                    <a:pt x="247224" y="169464"/>
                    <a:pt x="243296" y="161940"/>
                    <a:pt x="242668" y="153470"/>
                  </a:cubicBezTo>
                  <a:lnTo>
                    <a:pt x="242668" y="153477"/>
                  </a:lnTo>
                  <a:cubicBezTo>
                    <a:pt x="240438" y="123193"/>
                    <a:pt x="222801" y="93447"/>
                    <a:pt x="197301" y="76962"/>
                  </a:cubicBezTo>
                  <a:cubicBezTo>
                    <a:pt x="181223" y="66504"/>
                    <a:pt x="161619" y="60975"/>
                    <a:pt x="142124" y="60982"/>
                  </a:cubicBezTo>
                  <a:cubicBezTo>
                    <a:pt x="130769" y="60982"/>
                    <a:pt x="119468" y="62846"/>
                    <a:pt x="108941" y="66608"/>
                  </a:cubicBezTo>
                  <a:cubicBezTo>
                    <a:pt x="97081" y="70819"/>
                    <a:pt x="84994" y="77701"/>
                    <a:pt x="71712" y="85364"/>
                  </a:cubicBezTo>
                  <a:cubicBezTo>
                    <a:pt x="61924" y="90990"/>
                    <a:pt x="51556" y="96968"/>
                    <a:pt x="40241" y="102255"/>
                  </a:cubicBezTo>
                  <a:cubicBezTo>
                    <a:pt x="35851" y="104299"/>
                    <a:pt x="31184" y="105286"/>
                    <a:pt x="26608" y="105286"/>
                  </a:cubicBezTo>
                  <a:cubicBezTo>
                    <a:pt x="14472" y="105300"/>
                    <a:pt x="2833" y="98383"/>
                    <a:pt x="-2655" y="86654"/>
                  </a:cubicBezTo>
                  <a:cubicBezTo>
                    <a:pt x="-4705" y="82271"/>
                    <a:pt x="-5685" y="77598"/>
                    <a:pt x="-5685" y="73028"/>
                  </a:cubicBezTo>
                  <a:cubicBezTo>
                    <a:pt x="-5699" y="60885"/>
                    <a:pt x="1218" y="49247"/>
                    <a:pt x="12953" y="43765"/>
                  </a:cubicBezTo>
                  <a:cubicBezTo>
                    <a:pt x="21492" y="39782"/>
                    <a:pt x="30121" y="34833"/>
                    <a:pt x="39510" y="29421"/>
                  </a:cubicBezTo>
                  <a:cubicBezTo>
                    <a:pt x="53903" y="21158"/>
                    <a:pt x="69338" y="12211"/>
                    <a:pt x="87258" y="5812"/>
                  </a:cubicBezTo>
                  <a:cubicBezTo>
                    <a:pt x="104792" y="-442"/>
                    <a:pt x="123355" y="-3472"/>
                    <a:pt x="141910" y="-3479"/>
                  </a:cubicBezTo>
                  <a:lnTo>
                    <a:pt x="141910" y="6875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7" name="자유형: 도형 136">
              <a:extLst>
                <a:ext uri="{FF2B5EF4-FFF2-40B4-BE49-F238E27FC236}">
                  <a16:creationId xmlns:a16="http://schemas.microsoft.com/office/drawing/2014/main" id="{2B45A0B4-A647-DCEC-0C44-2A534C3C56D4}"/>
                </a:ext>
              </a:extLst>
            </p:cNvPr>
            <p:cNvSpPr/>
            <p:nvPr/>
          </p:nvSpPr>
          <p:spPr>
            <a:xfrm flipV="1">
              <a:off x="4414566" y="3307814"/>
              <a:ext cx="630230" cy="225762"/>
            </a:xfrm>
            <a:custGeom>
              <a:avLst/>
              <a:gdLst>
                <a:gd name="connsiteX0" fmla="*/ 16778 w 630230"/>
                <a:gd name="connsiteY0" fmla="*/ -3371 h 225762"/>
                <a:gd name="connsiteX1" fmla="*/ 11172 w 630230"/>
                <a:gd name="connsiteY1" fmla="*/ -2639 h 225762"/>
                <a:gd name="connsiteX2" fmla="*/ -4429 w 630230"/>
                <a:gd name="connsiteY2" fmla="*/ 24145 h 225762"/>
                <a:gd name="connsiteX3" fmla="*/ 40421 w 630230"/>
                <a:gd name="connsiteY3" fmla="*/ 143313 h 225762"/>
                <a:gd name="connsiteX4" fmla="*/ 151961 w 630230"/>
                <a:gd name="connsiteY4" fmla="*/ 221477 h 225762"/>
                <a:gd name="connsiteX5" fmla="*/ 269998 w 630230"/>
                <a:gd name="connsiteY5" fmla="*/ 186865 h 225762"/>
                <a:gd name="connsiteX6" fmla="*/ 307923 w 630230"/>
                <a:gd name="connsiteY6" fmla="*/ 159749 h 225762"/>
                <a:gd name="connsiteX7" fmla="*/ 359199 w 630230"/>
                <a:gd name="connsiteY7" fmla="*/ 124744 h 225762"/>
                <a:gd name="connsiteX8" fmla="*/ 452909 w 630230"/>
                <a:gd name="connsiteY8" fmla="*/ 118386 h 225762"/>
                <a:gd name="connsiteX9" fmla="*/ 474758 w 630230"/>
                <a:gd name="connsiteY9" fmla="*/ 142857 h 225762"/>
                <a:gd name="connsiteX10" fmla="*/ 515272 w 630230"/>
                <a:gd name="connsiteY10" fmla="*/ 182253 h 225762"/>
                <a:gd name="connsiteX11" fmla="*/ 612412 w 630230"/>
                <a:gd name="connsiteY11" fmla="*/ 178401 h 225762"/>
                <a:gd name="connsiteX12" fmla="*/ 623002 w 630230"/>
                <a:gd name="connsiteY12" fmla="*/ 149270 h 225762"/>
                <a:gd name="connsiteX13" fmla="*/ 593877 w 630230"/>
                <a:gd name="connsiteY13" fmla="*/ 138688 h 225762"/>
                <a:gd name="connsiteX14" fmla="*/ 536126 w 630230"/>
                <a:gd name="connsiteY14" fmla="*/ 143706 h 225762"/>
                <a:gd name="connsiteX15" fmla="*/ 509742 w 630230"/>
                <a:gd name="connsiteY15" fmla="*/ 116453 h 225762"/>
                <a:gd name="connsiteX16" fmla="*/ 479376 w 630230"/>
                <a:gd name="connsiteY16" fmla="*/ 83442 h 225762"/>
                <a:gd name="connsiteX17" fmla="*/ 337862 w 630230"/>
                <a:gd name="connsiteY17" fmla="*/ 86459 h 225762"/>
                <a:gd name="connsiteX18" fmla="*/ 281657 w 630230"/>
                <a:gd name="connsiteY18" fmla="*/ 124654 h 225762"/>
                <a:gd name="connsiteX19" fmla="*/ 246044 w 630230"/>
                <a:gd name="connsiteY19" fmla="*/ 150154 h 225762"/>
                <a:gd name="connsiteX20" fmla="*/ 157256 w 630230"/>
                <a:gd name="connsiteY20" fmla="*/ 177967 h 225762"/>
                <a:gd name="connsiteX21" fmla="*/ 77642 w 630230"/>
                <a:gd name="connsiteY21" fmla="*/ 120181 h 225762"/>
                <a:gd name="connsiteX22" fmla="*/ 37950 w 630230"/>
                <a:gd name="connsiteY22" fmla="*/ 12962 h 225762"/>
                <a:gd name="connsiteX23" fmla="*/ 16778 w 630230"/>
                <a:gd name="connsiteY23" fmla="*/ -3371 h 22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0230" h="225762">
                  <a:moveTo>
                    <a:pt x="16778" y="-3371"/>
                  </a:moveTo>
                  <a:cubicBezTo>
                    <a:pt x="14921" y="-3371"/>
                    <a:pt x="13043" y="-3130"/>
                    <a:pt x="11172" y="-2639"/>
                  </a:cubicBezTo>
                  <a:cubicBezTo>
                    <a:pt x="-535" y="453"/>
                    <a:pt x="-7521" y="12444"/>
                    <a:pt x="-4429" y="24145"/>
                  </a:cubicBezTo>
                  <a:cubicBezTo>
                    <a:pt x="5691" y="62464"/>
                    <a:pt x="17157" y="105891"/>
                    <a:pt x="40421" y="143313"/>
                  </a:cubicBezTo>
                  <a:cubicBezTo>
                    <a:pt x="68013" y="187728"/>
                    <a:pt x="108672" y="216217"/>
                    <a:pt x="151961" y="221477"/>
                  </a:cubicBezTo>
                  <a:cubicBezTo>
                    <a:pt x="188320" y="225902"/>
                    <a:pt x="228026" y="214249"/>
                    <a:pt x="269998" y="186865"/>
                  </a:cubicBezTo>
                  <a:cubicBezTo>
                    <a:pt x="283196" y="178250"/>
                    <a:pt x="295767" y="168841"/>
                    <a:pt x="307923" y="159749"/>
                  </a:cubicBezTo>
                  <a:cubicBezTo>
                    <a:pt x="325209" y="146813"/>
                    <a:pt x="341528" y="134594"/>
                    <a:pt x="359199" y="124744"/>
                  </a:cubicBezTo>
                  <a:cubicBezTo>
                    <a:pt x="386343" y="109612"/>
                    <a:pt x="427161" y="98878"/>
                    <a:pt x="452909" y="118386"/>
                  </a:cubicBezTo>
                  <a:cubicBezTo>
                    <a:pt x="460779" y="124336"/>
                    <a:pt x="467571" y="133338"/>
                    <a:pt x="474758" y="142857"/>
                  </a:cubicBezTo>
                  <a:cubicBezTo>
                    <a:pt x="485209" y="156705"/>
                    <a:pt x="497055" y="172396"/>
                    <a:pt x="515272" y="182253"/>
                  </a:cubicBezTo>
                  <a:cubicBezTo>
                    <a:pt x="541828" y="196619"/>
                    <a:pt x="576316" y="195259"/>
                    <a:pt x="612412" y="178401"/>
                  </a:cubicBezTo>
                  <a:cubicBezTo>
                    <a:pt x="623388" y="173286"/>
                    <a:pt x="628131" y="160239"/>
                    <a:pt x="623002" y="149270"/>
                  </a:cubicBezTo>
                  <a:cubicBezTo>
                    <a:pt x="617887" y="138308"/>
                    <a:pt x="604854" y="133552"/>
                    <a:pt x="593877" y="138688"/>
                  </a:cubicBezTo>
                  <a:cubicBezTo>
                    <a:pt x="583060" y="143727"/>
                    <a:pt x="555786" y="154330"/>
                    <a:pt x="536126" y="143706"/>
                  </a:cubicBezTo>
                  <a:cubicBezTo>
                    <a:pt x="526296" y="138384"/>
                    <a:pt x="518254" y="127733"/>
                    <a:pt x="509742" y="116453"/>
                  </a:cubicBezTo>
                  <a:cubicBezTo>
                    <a:pt x="501472" y="105491"/>
                    <a:pt x="492098" y="93079"/>
                    <a:pt x="479376" y="83442"/>
                  </a:cubicBezTo>
                  <a:cubicBezTo>
                    <a:pt x="436839" y="51225"/>
                    <a:pt x="378390" y="63872"/>
                    <a:pt x="337862" y="86459"/>
                  </a:cubicBezTo>
                  <a:cubicBezTo>
                    <a:pt x="317622" y="97739"/>
                    <a:pt x="299336" y="111421"/>
                    <a:pt x="281657" y="124654"/>
                  </a:cubicBezTo>
                  <a:cubicBezTo>
                    <a:pt x="269521" y="133738"/>
                    <a:pt x="258062" y="142312"/>
                    <a:pt x="246044" y="150154"/>
                  </a:cubicBezTo>
                  <a:cubicBezTo>
                    <a:pt x="212943" y="171754"/>
                    <a:pt x="183046" y="181121"/>
                    <a:pt x="157256" y="177967"/>
                  </a:cubicBezTo>
                  <a:cubicBezTo>
                    <a:pt x="127655" y="174363"/>
                    <a:pt x="97896" y="152763"/>
                    <a:pt x="77642" y="120181"/>
                  </a:cubicBezTo>
                  <a:cubicBezTo>
                    <a:pt x="57851" y="88337"/>
                    <a:pt x="47731" y="50017"/>
                    <a:pt x="37950" y="12962"/>
                  </a:cubicBezTo>
                  <a:cubicBezTo>
                    <a:pt x="35354" y="3125"/>
                    <a:pt x="26483" y="-3371"/>
                    <a:pt x="16778" y="-3371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8" name="자유형: 도형 137">
              <a:extLst>
                <a:ext uri="{FF2B5EF4-FFF2-40B4-BE49-F238E27FC236}">
                  <a16:creationId xmlns:a16="http://schemas.microsoft.com/office/drawing/2014/main" id="{D47EA49A-7E96-8507-B56B-E95DFF816FEC}"/>
                </a:ext>
              </a:extLst>
            </p:cNvPr>
            <p:cNvSpPr/>
            <p:nvPr/>
          </p:nvSpPr>
          <p:spPr>
            <a:xfrm flipV="1">
              <a:off x="4404212" y="3297455"/>
              <a:ext cx="650935" cy="246475"/>
            </a:xfrm>
            <a:custGeom>
              <a:avLst/>
              <a:gdLst>
                <a:gd name="connsiteX0" fmla="*/ 27132 w 650935"/>
                <a:gd name="connsiteY0" fmla="*/ 6984 h 246475"/>
                <a:gd name="connsiteX1" fmla="*/ 27132 w 650935"/>
                <a:gd name="connsiteY1" fmla="*/ 17338 h 246475"/>
                <a:gd name="connsiteX2" fmla="*/ 24177 w 650935"/>
                <a:gd name="connsiteY2" fmla="*/ 17725 h 246475"/>
                <a:gd name="connsiteX3" fmla="*/ 15548 w 650935"/>
                <a:gd name="connsiteY3" fmla="*/ 28887 h 246475"/>
                <a:gd name="connsiteX4" fmla="*/ 15935 w 650935"/>
                <a:gd name="connsiteY4" fmla="*/ 31848 h 246475"/>
                <a:gd name="connsiteX5" fmla="*/ 59569 w 650935"/>
                <a:gd name="connsiteY5" fmla="*/ 148207 h 246475"/>
                <a:gd name="connsiteX6" fmla="*/ 163565 w 650935"/>
                <a:gd name="connsiteY6" fmla="*/ 221553 h 246475"/>
                <a:gd name="connsiteX7" fmla="*/ 177530 w 650935"/>
                <a:gd name="connsiteY7" fmla="*/ 222395 h 246475"/>
                <a:gd name="connsiteX8" fmla="*/ 274691 w 650935"/>
                <a:gd name="connsiteY8" fmla="*/ 188542 h 246475"/>
                <a:gd name="connsiteX9" fmla="*/ 312071 w 650935"/>
                <a:gd name="connsiteY9" fmla="*/ 161813 h 246475"/>
                <a:gd name="connsiteX10" fmla="*/ 364507 w 650935"/>
                <a:gd name="connsiteY10" fmla="*/ 126055 h 246475"/>
                <a:gd name="connsiteX11" fmla="*/ 428340 w 650935"/>
                <a:gd name="connsiteY11" fmla="*/ 107831 h 246475"/>
                <a:gd name="connsiteX12" fmla="*/ 469511 w 650935"/>
                <a:gd name="connsiteY12" fmla="*/ 120484 h 246475"/>
                <a:gd name="connsiteX13" fmla="*/ 493375 w 650935"/>
                <a:gd name="connsiteY13" fmla="*/ 146972 h 246475"/>
                <a:gd name="connsiteX14" fmla="*/ 530555 w 650935"/>
                <a:gd name="connsiteY14" fmla="*/ 183503 h 246475"/>
                <a:gd name="connsiteX15" fmla="*/ 566527 w 650935"/>
                <a:gd name="connsiteY15" fmla="*/ 192118 h 246475"/>
                <a:gd name="connsiteX16" fmla="*/ 618383 w 650935"/>
                <a:gd name="connsiteY16" fmla="*/ 179375 h 246475"/>
                <a:gd name="connsiteX17" fmla="*/ 625065 w 650935"/>
                <a:gd name="connsiteY17" fmla="*/ 168889 h 246475"/>
                <a:gd name="connsiteX18" fmla="*/ 623974 w 650935"/>
                <a:gd name="connsiteY18" fmla="*/ 164009 h 246475"/>
                <a:gd name="connsiteX19" fmla="*/ 613489 w 650935"/>
                <a:gd name="connsiteY19" fmla="*/ 157326 h 246475"/>
                <a:gd name="connsiteX20" fmla="*/ 608615 w 650935"/>
                <a:gd name="connsiteY20" fmla="*/ 158417 h 246475"/>
                <a:gd name="connsiteX21" fmla="*/ 566347 w 650935"/>
                <a:gd name="connsiteY21" fmla="*/ 168972 h 246475"/>
                <a:gd name="connsiteX22" fmla="*/ 541558 w 650935"/>
                <a:gd name="connsiteY22" fmla="*/ 163166 h 246475"/>
                <a:gd name="connsiteX23" fmla="*/ 525129 w 650935"/>
                <a:gd name="connsiteY23" fmla="*/ 149629 h 246475"/>
                <a:gd name="connsiteX24" fmla="*/ 511834 w 650935"/>
                <a:gd name="connsiteY24" fmla="*/ 133041 h 246475"/>
                <a:gd name="connsiteX25" fmla="*/ 483476 w 650935"/>
                <a:gd name="connsiteY25" fmla="*/ 102046 h 246475"/>
                <a:gd name="connsiteX26" fmla="*/ 428485 w 650935"/>
                <a:gd name="connsiteY26" fmla="*/ 84699 h 246475"/>
                <a:gd name="connsiteX27" fmla="*/ 353255 w 650935"/>
                <a:gd name="connsiteY27" fmla="*/ 105857 h 246475"/>
                <a:gd name="connsiteX28" fmla="*/ 298217 w 650935"/>
                <a:gd name="connsiteY28" fmla="*/ 143299 h 246475"/>
                <a:gd name="connsiteX29" fmla="*/ 262058 w 650935"/>
                <a:gd name="connsiteY29" fmla="*/ 169179 h 246475"/>
                <a:gd name="connsiteX30" fmla="*/ 177571 w 650935"/>
                <a:gd name="connsiteY30" fmla="*/ 199276 h 246475"/>
                <a:gd name="connsiteX31" fmla="*/ 166347 w 650935"/>
                <a:gd name="connsiteY31" fmla="*/ 198600 h 246475"/>
                <a:gd name="connsiteX32" fmla="*/ 118211 w 650935"/>
                <a:gd name="connsiteY32" fmla="*/ 178678 h 246475"/>
                <a:gd name="connsiteX33" fmla="*/ 79202 w 650935"/>
                <a:gd name="connsiteY33" fmla="*/ 136003 h 246475"/>
                <a:gd name="connsiteX34" fmla="*/ 38294 w 650935"/>
                <a:gd name="connsiteY34" fmla="*/ 25953 h 246475"/>
                <a:gd name="connsiteX35" fmla="*/ 27132 w 650935"/>
                <a:gd name="connsiteY35" fmla="*/ 17338 h 246475"/>
                <a:gd name="connsiteX36" fmla="*/ 27132 w 650935"/>
                <a:gd name="connsiteY36" fmla="*/ 6984 h 246475"/>
                <a:gd name="connsiteX37" fmla="*/ 27132 w 650935"/>
                <a:gd name="connsiteY37" fmla="*/ -3371 h 246475"/>
                <a:gd name="connsiteX38" fmla="*/ 58320 w 650935"/>
                <a:gd name="connsiteY38" fmla="*/ 20672 h 246475"/>
                <a:gd name="connsiteX39" fmla="*/ 96791 w 650935"/>
                <a:gd name="connsiteY39" fmla="*/ 125068 h 246475"/>
                <a:gd name="connsiteX40" fmla="*/ 130382 w 650935"/>
                <a:gd name="connsiteY40" fmla="*/ 161917 h 246475"/>
                <a:gd name="connsiteX41" fmla="*/ 168859 w 650935"/>
                <a:gd name="connsiteY41" fmla="*/ 178042 h 246475"/>
                <a:gd name="connsiteX42" fmla="*/ 177571 w 650935"/>
                <a:gd name="connsiteY42" fmla="*/ 178567 h 246475"/>
                <a:gd name="connsiteX43" fmla="*/ 250737 w 650935"/>
                <a:gd name="connsiteY43" fmla="*/ 151838 h 246475"/>
                <a:gd name="connsiteX44" fmla="*/ 285805 w 650935"/>
                <a:gd name="connsiteY44" fmla="*/ 126718 h 246475"/>
                <a:gd name="connsiteX45" fmla="*/ 343170 w 650935"/>
                <a:gd name="connsiteY45" fmla="*/ 87770 h 246475"/>
                <a:gd name="connsiteX46" fmla="*/ 428485 w 650935"/>
                <a:gd name="connsiteY46" fmla="*/ 63989 h 246475"/>
                <a:gd name="connsiteX47" fmla="*/ 495977 w 650935"/>
                <a:gd name="connsiteY47" fmla="*/ 85541 h 246475"/>
                <a:gd name="connsiteX48" fmla="*/ 528360 w 650935"/>
                <a:gd name="connsiteY48" fmla="*/ 120567 h 246475"/>
                <a:gd name="connsiteX49" fmla="*/ 540454 w 650935"/>
                <a:gd name="connsiteY49" fmla="*/ 135706 h 246475"/>
                <a:gd name="connsiteX50" fmla="*/ 551409 w 650935"/>
                <a:gd name="connsiteY50" fmla="*/ 144949 h 246475"/>
                <a:gd name="connsiteX51" fmla="*/ 566347 w 650935"/>
                <a:gd name="connsiteY51" fmla="*/ 148263 h 246475"/>
                <a:gd name="connsiteX52" fmla="*/ 599848 w 650935"/>
                <a:gd name="connsiteY52" fmla="*/ 139654 h 246475"/>
                <a:gd name="connsiteX53" fmla="*/ 613489 w 650935"/>
                <a:gd name="connsiteY53" fmla="*/ 136617 h 246475"/>
                <a:gd name="connsiteX54" fmla="*/ 642744 w 650935"/>
                <a:gd name="connsiteY54" fmla="*/ 155248 h 246475"/>
                <a:gd name="connsiteX55" fmla="*/ 645774 w 650935"/>
                <a:gd name="connsiteY55" fmla="*/ 168889 h 246475"/>
                <a:gd name="connsiteX56" fmla="*/ 627143 w 650935"/>
                <a:gd name="connsiteY56" fmla="*/ 198137 h 246475"/>
                <a:gd name="connsiteX57" fmla="*/ 566527 w 650935"/>
                <a:gd name="connsiteY57" fmla="*/ 212827 h 246475"/>
                <a:gd name="connsiteX58" fmla="*/ 520697 w 650935"/>
                <a:gd name="connsiteY58" fmla="*/ 201713 h 246475"/>
                <a:gd name="connsiteX59" fmla="*/ 476841 w 650935"/>
                <a:gd name="connsiteY59" fmla="*/ 159446 h 246475"/>
                <a:gd name="connsiteX60" fmla="*/ 457016 w 650935"/>
                <a:gd name="connsiteY60" fmla="*/ 136997 h 246475"/>
                <a:gd name="connsiteX61" fmla="*/ 428340 w 650935"/>
                <a:gd name="connsiteY61" fmla="*/ 128540 h 246475"/>
                <a:gd name="connsiteX62" fmla="*/ 374593 w 650935"/>
                <a:gd name="connsiteY62" fmla="*/ 144148 h 246475"/>
                <a:gd name="connsiteX63" fmla="*/ 324483 w 650935"/>
                <a:gd name="connsiteY63" fmla="*/ 178395 h 246475"/>
                <a:gd name="connsiteX64" fmla="*/ 286005 w 650935"/>
                <a:gd name="connsiteY64" fmla="*/ 205890 h 246475"/>
                <a:gd name="connsiteX65" fmla="*/ 177530 w 650935"/>
                <a:gd name="connsiteY65" fmla="*/ 243104 h 246475"/>
                <a:gd name="connsiteX66" fmla="*/ 161066 w 650935"/>
                <a:gd name="connsiteY66" fmla="*/ 242110 h 246475"/>
                <a:gd name="connsiteX67" fmla="*/ 41980 w 650935"/>
                <a:gd name="connsiteY67" fmla="*/ 159135 h 246475"/>
                <a:gd name="connsiteX68" fmla="*/ -4084 w 650935"/>
                <a:gd name="connsiteY68" fmla="*/ 37143 h 246475"/>
                <a:gd name="connsiteX69" fmla="*/ -5161 w 650935"/>
                <a:gd name="connsiteY69" fmla="*/ 28887 h 246475"/>
                <a:gd name="connsiteX70" fmla="*/ 18883 w 650935"/>
                <a:gd name="connsiteY70" fmla="*/ -2294 h 246475"/>
                <a:gd name="connsiteX71" fmla="*/ 27132 w 650935"/>
                <a:gd name="connsiteY71" fmla="*/ -3371 h 246475"/>
                <a:gd name="connsiteX72" fmla="*/ 27132 w 650935"/>
                <a:gd name="connsiteY72" fmla="*/ 6984 h 24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50935" h="246475">
                  <a:moveTo>
                    <a:pt x="27132" y="6984"/>
                  </a:moveTo>
                  <a:lnTo>
                    <a:pt x="27132" y="17338"/>
                  </a:lnTo>
                  <a:cubicBezTo>
                    <a:pt x="26172" y="17338"/>
                    <a:pt x="25178" y="17462"/>
                    <a:pt x="24177" y="17725"/>
                  </a:cubicBezTo>
                  <a:cubicBezTo>
                    <a:pt x="18979" y="19078"/>
                    <a:pt x="15555" y="23799"/>
                    <a:pt x="15548" y="28887"/>
                  </a:cubicBezTo>
                  <a:cubicBezTo>
                    <a:pt x="15548" y="29860"/>
                    <a:pt x="15673" y="30847"/>
                    <a:pt x="15935" y="31848"/>
                  </a:cubicBezTo>
                  <a:cubicBezTo>
                    <a:pt x="26020" y="70168"/>
                    <a:pt x="37369" y="112553"/>
                    <a:pt x="59569" y="148207"/>
                  </a:cubicBezTo>
                  <a:cubicBezTo>
                    <a:pt x="85843" y="190482"/>
                    <a:pt x="124031" y="216783"/>
                    <a:pt x="163565" y="221553"/>
                  </a:cubicBezTo>
                  <a:cubicBezTo>
                    <a:pt x="168155" y="222112"/>
                    <a:pt x="172808" y="222395"/>
                    <a:pt x="177530" y="222395"/>
                  </a:cubicBezTo>
                  <a:cubicBezTo>
                    <a:pt x="207040" y="222409"/>
                    <a:pt x="239658" y="211412"/>
                    <a:pt x="274691" y="188542"/>
                  </a:cubicBezTo>
                  <a:cubicBezTo>
                    <a:pt x="287524" y="180176"/>
                    <a:pt x="299922" y="170905"/>
                    <a:pt x="312071" y="161813"/>
                  </a:cubicBezTo>
                  <a:cubicBezTo>
                    <a:pt x="329357" y="148884"/>
                    <a:pt x="346028" y="136368"/>
                    <a:pt x="364507" y="126055"/>
                  </a:cubicBezTo>
                  <a:cubicBezTo>
                    <a:pt x="382428" y="116129"/>
                    <a:pt x="405436" y="107900"/>
                    <a:pt x="428340" y="107831"/>
                  </a:cubicBezTo>
                  <a:cubicBezTo>
                    <a:pt x="442699" y="107817"/>
                    <a:pt x="457327" y="111255"/>
                    <a:pt x="469511" y="120484"/>
                  </a:cubicBezTo>
                  <a:cubicBezTo>
                    <a:pt x="479064" y="127781"/>
                    <a:pt x="486154" y="137473"/>
                    <a:pt x="493375" y="146972"/>
                  </a:cubicBezTo>
                  <a:cubicBezTo>
                    <a:pt x="503805" y="160875"/>
                    <a:pt x="514774" y="175012"/>
                    <a:pt x="530555" y="183503"/>
                  </a:cubicBezTo>
                  <a:cubicBezTo>
                    <a:pt x="541096" y="189198"/>
                    <a:pt x="553142" y="192111"/>
                    <a:pt x="566527" y="192118"/>
                  </a:cubicBezTo>
                  <a:cubicBezTo>
                    <a:pt x="582328" y="192125"/>
                    <a:pt x="599958" y="187983"/>
                    <a:pt x="618383" y="179375"/>
                  </a:cubicBezTo>
                  <a:cubicBezTo>
                    <a:pt x="622608" y="177414"/>
                    <a:pt x="625051" y="173252"/>
                    <a:pt x="625065" y="168889"/>
                  </a:cubicBezTo>
                  <a:cubicBezTo>
                    <a:pt x="625065" y="167253"/>
                    <a:pt x="624727" y="165617"/>
                    <a:pt x="623974" y="164009"/>
                  </a:cubicBezTo>
                  <a:cubicBezTo>
                    <a:pt x="622021" y="159791"/>
                    <a:pt x="617851" y="157340"/>
                    <a:pt x="613489" y="157326"/>
                  </a:cubicBezTo>
                  <a:cubicBezTo>
                    <a:pt x="611860" y="157333"/>
                    <a:pt x="610223" y="157671"/>
                    <a:pt x="608615" y="158417"/>
                  </a:cubicBezTo>
                  <a:cubicBezTo>
                    <a:pt x="600421" y="162172"/>
                    <a:pt x="584275" y="168882"/>
                    <a:pt x="566347" y="168972"/>
                  </a:cubicBezTo>
                  <a:cubicBezTo>
                    <a:pt x="558243" y="168972"/>
                    <a:pt x="549600" y="167508"/>
                    <a:pt x="541558" y="163166"/>
                  </a:cubicBezTo>
                  <a:cubicBezTo>
                    <a:pt x="535125" y="159673"/>
                    <a:pt x="529885" y="154848"/>
                    <a:pt x="525129" y="149629"/>
                  </a:cubicBezTo>
                  <a:cubicBezTo>
                    <a:pt x="520380" y="144390"/>
                    <a:pt x="516093" y="138681"/>
                    <a:pt x="511834" y="133041"/>
                  </a:cubicBezTo>
                  <a:cubicBezTo>
                    <a:pt x="503584" y="122079"/>
                    <a:pt x="494741" y="110558"/>
                    <a:pt x="483476" y="102046"/>
                  </a:cubicBezTo>
                  <a:cubicBezTo>
                    <a:pt x="467170" y="89724"/>
                    <a:pt x="448318" y="84726"/>
                    <a:pt x="428485" y="84699"/>
                  </a:cubicBezTo>
                  <a:cubicBezTo>
                    <a:pt x="402433" y="84657"/>
                    <a:pt x="375007" y="93693"/>
                    <a:pt x="353255" y="105857"/>
                  </a:cubicBezTo>
                  <a:cubicBezTo>
                    <a:pt x="333809" y="116695"/>
                    <a:pt x="315889" y="130066"/>
                    <a:pt x="298217" y="143299"/>
                  </a:cubicBezTo>
                  <a:cubicBezTo>
                    <a:pt x="286081" y="152377"/>
                    <a:pt x="274449" y="161095"/>
                    <a:pt x="262058" y="169179"/>
                  </a:cubicBezTo>
                  <a:cubicBezTo>
                    <a:pt x="232071" y="188722"/>
                    <a:pt x="203865" y="199235"/>
                    <a:pt x="177571" y="199276"/>
                  </a:cubicBezTo>
                  <a:cubicBezTo>
                    <a:pt x="173782" y="199276"/>
                    <a:pt x="170033" y="199049"/>
                    <a:pt x="166347" y="198600"/>
                  </a:cubicBezTo>
                  <a:cubicBezTo>
                    <a:pt x="149489" y="196543"/>
                    <a:pt x="133074" y="189460"/>
                    <a:pt x="118211" y="178678"/>
                  </a:cubicBezTo>
                  <a:cubicBezTo>
                    <a:pt x="103349" y="167881"/>
                    <a:pt x="89991" y="153350"/>
                    <a:pt x="79202" y="136003"/>
                  </a:cubicBezTo>
                  <a:cubicBezTo>
                    <a:pt x="58313" y="102302"/>
                    <a:pt x="48110" y="63002"/>
                    <a:pt x="38294" y="25953"/>
                  </a:cubicBezTo>
                  <a:cubicBezTo>
                    <a:pt x="36948" y="20762"/>
                    <a:pt x="32219" y="17345"/>
                    <a:pt x="27132" y="17338"/>
                  </a:cubicBezTo>
                  <a:lnTo>
                    <a:pt x="27132" y="6984"/>
                  </a:lnTo>
                  <a:lnTo>
                    <a:pt x="27132" y="-3371"/>
                  </a:lnTo>
                  <a:cubicBezTo>
                    <a:pt x="41456" y="-3378"/>
                    <a:pt x="54475" y="6197"/>
                    <a:pt x="58320" y="20672"/>
                  </a:cubicBezTo>
                  <a:cubicBezTo>
                    <a:pt x="68060" y="57735"/>
                    <a:pt x="78097" y="95081"/>
                    <a:pt x="96791" y="125068"/>
                  </a:cubicBezTo>
                  <a:cubicBezTo>
                    <a:pt x="106255" y="140303"/>
                    <a:pt x="117901" y="152867"/>
                    <a:pt x="130382" y="161917"/>
                  </a:cubicBezTo>
                  <a:cubicBezTo>
                    <a:pt x="142862" y="170981"/>
                    <a:pt x="156123" y="176503"/>
                    <a:pt x="168859" y="178042"/>
                  </a:cubicBezTo>
                  <a:cubicBezTo>
                    <a:pt x="171690" y="178388"/>
                    <a:pt x="174589" y="178567"/>
                    <a:pt x="177571" y="178567"/>
                  </a:cubicBezTo>
                  <a:cubicBezTo>
                    <a:pt x="198136" y="178609"/>
                    <a:pt x="222876" y="170042"/>
                    <a:pt x="250737" y="151838"/>
                  </a:cubicBezTo>
                  <a:cubicBezTo>
                    <a:pt x="262390" y="144238"/>
                    <a:pt x="273669" y="135802"/>
                    <a:pt x="285805" y="126718"/>
                  </a:cubicBezTo>
                  <a:cubicBezTo>
                    <a:pt x="303491" y="113491"/>
                    <a:pt x="322143" y="99499"/>
                    <a:pt x="343170" y="87770"/>
                  </a:cubicBezTo>
                  <a:cubicBezTo>
                    <a:pt x="367496" y="74247"/>
                    <a:pt x="397732" y="64031"/>
                    <a:pt x="428485" y="63989"/>
                  </a:cubicBezTo>
                  <a:cubicBezTo>
                    <a:pt x="451783" y="63962"/>
                    <a:pt x="475571" y="70064"/>
                    <a:pt x="495977" y="85541"/>
                  </a:cubicBezTo>
                  <a:cubicBezTo>
                    <a:pt x="510156" y="96303"/>
                    <a:pt x="520069" y="109619"/>
                    <a:pt x="528360" y="120567"/>
                  </a:cubicBezTo>
                  <a:cubicBezTo>
                    <a:pt x="532612" y="126207"/>
                    <a:pt x="536602" y="131467"/>
                    <a:pt x="540454" y="135706"/>
                  </a:cubicBezTo>
                  <a:cubicBezTo>
                    <a:pt x="544306" y="139958"/>
                    <a:pt x="548006" y="143127"/>
                    <a:pt x="551409" y="144949"/>
                  </a:cubicBezTo>
                  <a:cubicBezTo>
                    <a:pt x="555613" y="147227"/>
                    <a:pt x="560701" y="148263"/>
                    <a:pt x="566347" y="148263"/>
                  </a:cubicBezTo>
                  <a:cubicBezTo>
                    <a:pt x="578801" y="148352"/>
                    <a:pt x="593145" y="142857"/>
                    <a:pt x="599848" y="139654"/>
                  </a:cubicBezTo>
                  <a:cubicBezTo>
                    <a:pt x="604231" y="137604"/>
                    <a:pt x="608912" y="136617"/>
                    <a:pt x="613489" y="136617"/>
                  </a:cubicBezTo>
                  <a:cubicBezTo>
                    <a:pt x="625631" y="136603"/>
                    <a:pt x="637263" y="143527"/>
                    <a:pt x="642744" y="155248"/>
                  </a:cubicBezTo>
                  <a:cubicBezTo>
                    <a:pt x="644794" y="159632"/>
                    <a:pt x="645782" y="164312"/>
                    <a:pt x="645774" y="168889"/>
                  </a:cubicBezTo>
                  <a:cubicBezTo>
                    <a:pt x="645795" y="181025"/>
                    <a:pt x="638871" y="192663"/>
                    <a:pt x="627143" y="198137"/>
                  </a:cubicBezTo>
                  <a:cubicBezTo>
                    <a:pt x="606461" y="207795"/>
                    <a:pt x="585938" y="212820"/>
                    <a:pt x="566527" y="212827"/>
                  </a:cubicBezTo>
                  <a:cubicBezTo>
                    <a:pt x="550118" y="212834"/>
                    <a:pt x="534496" y="209189"/>
                    <a:pt x="520697" y="201713"/>
                  </a:cubicBezTo>
                  <a:cubicBezTo>
                    <a:pt x="500050" y="190496"/>
                    <a:pt x="487314" y="173252"/>
                    <a:pt x="476841" y="159446"/>
                  </a:cubicBezTo>
                  <a:cubicBezTo>
                    <a:pt x="469697" y="149905"/>
                    <a:pt x="463208" y="141608"/>
                    <a:pt x="457016" y="136997"/>
                  </a:cubicBezTo>
                  <a:cubicBezTo>
                    <a:pt x="449305" y="131157"/>
                    <a:pt x="439551" y="128554"/>
                    <a:pt x="428340" y="128540"/>
                  </a:cubicBezTo>
                  <a:cubicBezTo>
                    <a:pt x="410606" y="128464"/>
                    <a:pt x="389994" y="135499"/>
                    <a:pt x="374593" y="144148"/>
                  </a:cubicBezTo>
                  <a:cubicBezTo>
                    <a:pt x="357736" y="153530"/>
                    <a:pt x="341768" y="165444"/>
                    <a:pt x="324483" y="178395"/>
                  </a:cubicBezTo>
                  <a:cubicBezTo>
                    <a:pt x="312320" y="187486"/>
                    <a:pt x="299577" y="197033"/>
                    <a:pt x="286005" y="205890"/>
                  </a:cubicBezTo>
                  <a:cubicBezTo>
                    <a:pt x="248666" y="230258"/>
                    <a:pt x="212266" y="243090"/>
                    <a:pt x="177530" y="243104"/>
                  </a:cubicBezTo>
                  <a:cubicBezTo>
                    <a:pt x="171987" y="243104"/>
                    <a:pt x="166499" y="242773"/>
                    <a:pt x="161066" y="242110"/>
                  </a:cubicBezTo>
                  <a:cubicBezTo>
                    <a:pt x="114021" y="236360"/>
                    <a:pt x="70890" y="205676"/>
                    <a:pt x="41980" y="159135"/>
                  </a:cubicBezTo>
                  <a:cubicBezTo>
                    <a:pt x="17654" y="119932"/>
                    <a:pt x="6063" y="75462"/>
                    <a:pt x="-4084" y="37143"/>
                  </a:cubicBezTo>
                  <a:cubicBezTo>
                    <a:pt x="-4809" y="34403"/>
                    <a:pt x="-5161" y="31621"/>
                    <a:pt x="-5161" y="28887"/>
                  </a:cubicBezTo>
                  <a:cubicBezTo>
                    <a:pt x="-5161" y="14563"/>
                    <a:pt x="4414" y="1544"/>
                    <a:pt x="18883" y="-2294"/>
                  </a:cubicBezTo>
                  <a:cubicBezTo>
                    <a:pt x="21609" y="-3019"/>
                    <a:pt x="24384" y="-3371"/>
                    <a:pt x="27132" y="-3371"/>
                  </a:cubicBezTo>
                  <a:lnTo>
                    <a:pt x="27132" y="698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9" name="자유형: 도형 138">
              <a:extLst>
                <a:ext uri="{FF2B5EF4-FFF2-40B4-BE49-F238E27FC236}">
                  <a16:creationId xmlns:a16="http://schemas.microsoft.com/office/drawing/2014/main" id="{91557B22-AA7B-D3B3-667F-8DA1E502850B}"/>
                </a:ext>
              </a:extLst>
            </p:cNvPr>
            <p:cNvSpPr/>
            <p:nvPr/>
          </p:nvSpPr>
          <p:spPr>
            <a:xfrm flipV="1">
              <a:off x="3513290" y="3698843"/>
              <a:ext cx="431161" cy="55052"/>
            </a:xfrm>
            <a:custGeom>
              <a:avLst/>
              <a:gdLst>
                <a:gd name="connsiteX0" fmla="*/ 427257 w 431161"/>
                <a:gd name="connsiteY0" fmla="*/ 40627 h 55052"/>
                <a:gd name="connsiteX1" fmla="*/ 427257 w 431161"/>
                <a:gd name="connsiteY1" fmla="*/ 8604 h 55052"/>
                <a:gd name="connsiteX2" fmla="*/ 418048 w 431161"/>
                <a:gd name="connsiteY2" fmla="*/ -2869 h 55052"/>
                <a:gd name="connsiteX3" fmla="*/ 5297 w 431161"/>
                <a:gd name="connsiteY3" fmla="*/ -2869 h 55052"/>
                <a:gd name="connsiteX4" fmla="*/ -3905 w 431161"/>
                <a:gd name="connsiteY4" fmla="*/ 8604 h 55052"/>
                <a:gd name="connsiteX5" fmla="*/ -3905 w 431161"/>
                <a:gd name="connsiteY5" fmla="*/ 40627 h 55052"/>
                <a:gd name="connsiteX6" fmla="*/ 5297 w 431161"/>
                <a:gd name="connsiteY6" fmla="*/ 52183 h 55052"/>
                <a:gd name="connsiteX7" fmla="*/ 418048 w 431161"/>
                <a:gd name="connsiteY7" fmla="*/ 52183 h 55052"/>
                <a:gd name="connsiteX8" fmla="*/ 427257 w 431161"/>
                <a:gd name="connsiteY8" fmla="*/ 40627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1161" h="55052">
                  <a:moveTo>
                    <a:pt x="427257" y="40627"/>
                  </a:moveTo>
                  <a:lnTo>
                    <a:pt x="427257" y="8604"/>
                  </a:lnTo>
                  <a:cubicBezTo>
                    <a:pt x="427257" y="2274"/>
                    <a:pt x="423163" y="-2869"/>
                    <a:pt x="418048" y="-2869"/>
                  </a:cubicBezTo>
                  <a:lnTo>
                    <a:pt x="5297" y="-2869"/>
                  </a:lnTo>
                  <a:cubicBezTo>
                    <a:pt x="258" y="-2869"/>
                    <a:pt x="-3905" y="2274"/>
                    <a:pt x="-3905" y="8604"/>
                  </a:cubicBezTo>
                  <a:lnTo>
                    <a:pt x="-3905" y="40627"/>
                  </a:lnTo>
                  <a:cubicBezTo>
                    <a:pt x="-3905" y="46957"/>
                    <a:pt x="258" y="52183"/>
                    <a:pt x="5297" y="52183"/>
                  </a:cubicBezTo>
                  <a:lnTo>
                    <a:pt x="418048" y="52183"/>
                  </a:lnTo>
                  <a:cubicBezTo>
                    <a:pt x="423163" y="52183"/>
                    <a:pt x="427257" y="46957"/>
                    <a:pt x="427257" y="40627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0" name="자유형: 도형 139">
              <a:extLst>
                <a:ext uri="{FF2B5EF4-FFF2-40B4-BE49-F238E27FC236}">
                  <a16:creationId xmlns:a16="http://schemas.microsoft.com/office/drawing/2014/main" id="{9AE90A71-8B6D-CEBC-7F97-0FB073BC33E3}"/>
                </a:ext>
              </a:extLst>
            </p:cNvPr>
            <p:cNvSpPr/>
            <p:nvPr/>
          </p:nvSpPr>
          <p:spPr>
            <a:xfrm flipV="1">
              <a:off x="3502935" y="3688489"/>
              <a:ext cx="451870" cy="75761"/>
            </a:xfrm>
            <a:custGeom>
              <a:avLst/>
              <a:gdLst>
                <a:gd name="connsiteX0" fmla="*/ 437611 w 451870"/>
                <a:gd name="connsiteY0" fmla="*/ 50982 h 75761"/>
                <a:gd name="connsiteX1" fmla="*/ 427257 w 451870"/>
                <a:gd name="connsiteY1" fmla="*/ 50982 h 75761"/>
                <a:gd name="connsiteX2" fmla="*/ 427257 w 451870"/>
                <a:gd name="connsiteY2" fmla="*/ 18959 h 75761"/>
                <a:gd name="connsiteX3" fmla="*/ 426842 w 451870"/>
                <a:gd name="connsiteY3" fmla="*/ 17322 h 75761"/>
                <a:gd name="connsiteX4" fmla="*/ 427118 w 451870"/>
                <a:gd name="connsiteY4" fmla="*/ 17101 h 75761"/>
                <a:gd name="connsiteX5" fmla="*/ 426891 w 451870"/>
                <a:gd name="connsiteY5" fmla="*/ 17364 h 75761"/>
                <a:gd name="connsiteX6" fmla="*/ 426842 w 451870"/>
                <a:gd name="connsiteY6" fmla="*/ 17322 h 75761"/>
                <a:gd name="connsiteX7" fmla="*/ 427118 w 451870"/>
                <a:gd name="connsiteY7" fmla="*/ 17101 h 75761"/>
                <a:gd name="connsiteX8" fmla="*/ 426891 w 451870"/>
                <a:gd name="connsiteY8" fmla="*/ 17364 h 75761"/>
                <a:gd name="connsiteX9" fmla="*/ 428403 w 451870"/>
                <a:gd name="connsiteY9" fmla="*/ 15576 h 75761"/>
                <a:gd name="connsiteX10" fmla="*/ 428403 w 451870"/>
                <a:gd name="connsiteY10" fmla="*/ 17840 h 75761"/>
                <a:gd name="connsiteX11" fmla="*/ 426891 w 451870"/>
                <a:gd name="connsiteY11" fmla="*/ 17364 h 75761"/>
                <a:gd name="connsiteX12" fmla="*/ 428403 w 451870"/>
                <a:gd name="connsiteY12" fmla="*/ 15576 h 75761"/>
                <a:gd name="connsiteX13" fmla="*/ 428403 w 451870"/>
                <a:gd name="connsiteY13" fmla="*/ 17840 h 75761"/>
                <a:gd name="connsiteX14" fmla="*/ 15652 w 451870"/>
                <a:gd name="connsiteY14" fmla="*/ 17840 h 75761"/>
                <a:gd name="connsiteX15" fmla="*/ 15652 w 451870"/>
                <a:gd name="connsiteY15" fmla="*/ 15141 h 75761"/>
                <a:gd name="connsiteX16" fmla="*/ 16922 w 451870"/>
                <a:gd name="connsiteY16" fmla="*/ 17543 h 75761"/>
                <a:gd name="connsiteX17" fmla="*/ 15652 w 451870"/>
                <a:gd name="connsiteY17" fmla="*/ 17840 h 75761"/>
                <a:gd name="connsiteX18" fmla="*/ 15652 w 451870"/>
                <a:gd name="connsiteY18" fmla="*/ 15141 h 75761"/>
                <a:gd name="connsiteX19" fmla="*/ 16922 w 451870"/>
                <a:gd name="connsiteY19" fmla="*/ 17543 h 75761"/>
                <a:gd name="connsiteX20" fmla="*/ 16363 w 451870"/>
                <a:gd name="connsiteY20" fmla="*/ 16487 h 75761"/>
                <a:gd name="connsiteX21" fmla="*/ 17233 w 451870"/>
                <a:gd name="connsiteY21" fmla="*/ 17336 h 75761"/>
                <a:gd name="connsiteX22" fmla="*/ 16922 w 451870"/>
                <a:gd name="connsiteY22" fmla="*/ 17543 h 75761"/>
                <a:gd name="connsiteX23" fmla="*/ 16363 w 451870"/>
                <a:gd name="connsiteY23" fmla="*/ 16487 h 75761"/>
                <a:gd name="connsiteX24" fmla="*/ 17233 w 451870"/>
                <a:gd name="connsiteY24" fmla="*/ 17336 h 75761"/>
                <a:gd name="connsiteX25" fmla="*/ 17171 w 451870"/>
                <a:gd name="connsiteY25" fmla="*/ 17419 h 75761"/>
                <a:gd name="connsiteX26" fmla="*/ 16805 w 451870"/>
                <a:gd name="connsiteY26" fmla="*/ 18959 h 75761"/>
                <a:gd name="connsiteX27" fmla="*/ 16805 w 451870"/>
                <a:gd name="connsiteY27" fmla="*/ 50982 h 75761"/>
                <a:gd name="connsiteX28" fmla="*/ 17260 w 451870"/>
                <a:gd name="connsiteY28" fmla="*/ 52687 h 75761"/>
                <a:gd name="connsiteX29" fmla="*/ 17274 w 451870"/>
                <a:gd name="connsiteY29" fmla="*/ 52701 h 75761"/>
                <a:gd name="connsiteX30" fmla="*/ 16321 w 451870"/>
                <a:gd name="connsiteY30" fmla="*/ 53626 h 75761"/>
                <a:gd name="connsiteX31" fmla="*/ 16867 w 451870"/>
                <a:gd name="connsiteY31" fmla="*/ 52445 h 75761"/>
                <a:gd name="connsiteX32" fmla="*/ 17274 w 451870"/>
                <a:gd name="connsiteY32" fmla="*/ 52701 h 75761"/>
                <a:gd name="connsiteX33" fmla="*/ 16321 w 451870"/>
                <a:gd name="connsiteY33" fmla="*/ 53626 h 75761"/>
                <a:gd name="connsiteX34" fmla="*/ 16867 w 451870"/>
                <a:gd name="connsiteY34" fmla="*/ 52445 h 75761"/>
                <a:gd name="connsiteX35" fmla="*/ 15652 w 451870"/>
                <a:gd name="connsiteY35" fmla="*/ 55055 h 75761"/>
                <a:gd name="connsiteX36" fmla="*/ 15652 w 451870"/>
                <a:gd name="connsiteY36" fmla="*/ 52183 h 75761"/>
                <a:gd name="connsiteX37" fmla="*/ 16867 w 451870"/>
                <a:gd name="connsiteY37" fmla="*/ 52445 h 75761"/>
                <a:gd name="connsiteX38" fmla="*/ 15652 w 451870"/>
                <a:gd name="connsiteY38" fmla="*/ 55055 h 75761"/>
                <a:gd name="connsiteX39" fmla="*/ 15652 w 451870"/>
                <a:gd name="connsiteY39" fmla="*/ 52183 h 75761"/>
                <a:gd name="connsiteX40" fmla="*/ 428403 w 451870"/>
                <a:gd name="connsiteY40" fmla="*/ 52183 h 75761"/>
                <a:gd name="connsiteX41" fmla="*/ 428403 w 451870"/>
                <a:gd name="connsiteY41" fmla="*/ 54896 h 75761"/>
                <a:gd name="connsiteX42" fmla="*/ 427118 w 451870"/>
                <a:gd name="connsiteY42" fmla="*/ 52494 h 75761"/>
                <a:gd name="connsiteX43" fmla="*/ 428403 w 451870"/>
                <a:gd name="connsiteY43" fmla="*/ 52183 h 75761"/>
                <a:gd name="connsiteX44" fmla="*/ 428403 w 451870"/>
                <a:gd name="connsiteY44" fmla="*/ 54896 h 75761"/>
                <a:gd name="connsiteX45" fmla="*/ 427118 w 451870"/>
                <a:gd name="connsiteY45" fmla="*/ 52494 h 75761"/>
                <a:gd name="connsiteX46" fmla="*/ 427699 w 451870"/>
                <a:gd name="connsiteY46" fmla="*/ 53578 h 75761"/>
                <a:gd name="connsiteX47" fmla="*/ 426801 w 451870"/>
                <a:gd name="connsiteY47" fmla="*/ 52715 h 75761"/>
                <a:gd name="connsiteX48" fmla="*/ 427118 w 451870"/>
                <a:gd name="connsiteY48" fmla="*/ 52494 h 75761"/>
                <a:gd name="connsiteX49" fmla="*/ 427699 w 451870"/>
                <a:gd name="connsiteY49" fmla="*/ 53578 h 75761"/>
                <a:gd name="connsiteX50" fmla="*/ 426801 w 451870"/>
                <a:gd name="connsiteY50" fmla="*/ 52715 h 75761"/>
                <a:gd name="connsiteX51" fmla="*/ 426863 w 451870"/>
                <a:gd name="connsiteY51" fmla="*/ 52618 h 75761"/>
                <a:gd name="connsiteX52" fmla="*/ 427257 w 451870"/>
                <a:gd name="connsiteY52" fmla="*/ 50982 h 75761"/>
                <a:gd name="connsiteX53" fmla="*/ 437611 w 451870"/>
                <a:gd name="connsiteY53" fmla="*/ 50982 h 75761"/>
                <a:gd name="connsiteX54" fmla="*/ 447966 w 451870"/>
                <a:gd name="connsiteY54" fmla="*/ 50982 h 75761"/>
                <a:gd name="connsiteX55" fmla="*/ 443044 w 451870"/>
                <a:gd name="connsiteY55" fmla="*/ 65561 h 75761"/>
                <a:gd name="connsiteX56" fmla="*/ 436880 w 451870"/>
                <a:gd name="connsiteY56" fmla="*/ 70759 h 75761"/>
                <a:gd name="connsiteX57" fmla="*/ 428403 w 451870"/>
                <a:gd name="connsiteY57" fmla="*/ 72892 h 75761"/>
                <a:gd name="connsiteX58" fmla="*/ 15652 w 451870"/>
                <a:gd name="connsiteY58" fmla="*/ 72892 h 75761"/>
                <a:gd name="connsiteX59" fmla="*/ 7196 w 451870"/>
                <a:gd name="connsiteY59" fmla="*/ 70753 h 75761"/>
                <a:gd name="connsiteX60" fmla="*/ -1081 w 451870"/>
                <a:gd name="connsiteY60" fmla="*/ 62338 h 75761"/>
                <a:gd name="connsiteX61" fmla="*/ -3905 w 451870"/>
                <a:gd name="connsiteY61" fmla="*/ 50982 h 75761"/>
                <a:gd name="connsiteX62" fmla="*/ -3905 w 451870"/>
                <a:gd name="connsiteY62" fmla="*/ 18959 h 75761"/>
                <a:gd name="connsiteX63" fmla="*/ 1093 w 451870"/>
                <a:gd name="connsiteY63" fmla="*/ 4351 h 75761"/>
                <a:gd name="connsiteX64" fmla="*/ 15652 w 451870"/>
                <a:gd name="connsiteY64" fmla="*/ -2869 h 75761"/>
                <a:gd name="connsiteX65" fmla="*/ 428403 w 451870"/>
                <a:gd name="connsiteY65" fmla="*/ -2869 h 75761"/>
                <a:gd name="connsiteX66" fmla="*/ 443009 w 451870"/>
                <a:gd name="connsiteY66" fmla="*/ 4372 h 75761"/>
                <a:gd name="connsiteX67" fmla="*/ 447966 w 451870"/>
                <a:gd name="connsiteY67" fmla="*/ 18959 h 75761"/>
                <a:gd name="connsiteX68" fmla="*/ 447966 w 451870"/>
                <a:gd name="connsiteY68" fmla="*/ 50982 h 75761"/>
                <a:gd name="connsiteX69" fmla="*/ 437611 w 451870"/>
                <a:gd name="connsiteY69" fmla="*/ 50982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1870" h="75761">
                  <a:moveTo>
                    <a:pt x="437611" y="50982"/>
                  </a:moveTo>
                  <a:lnTo>
                    <a:pt x="427257" y="50982"/>
                  </a:lnTo>
                  <a:lnTo>
                    <a:pt x="427257" y="18959"/>
                  </a:lnTo>
                  <a:cubicBezTo>
                    <a:pt x="427270" y="18020"/>
                    <a:pt x="426911" y="17378"/>
                    <a:pt x="426842" y="17322"/>
                  </a:cubicBezTo>
                  <a:lnTo>
                    <a:pt x="427118" y="17101"/>
                  </a:lnTo>
                  <a:lnTo>
                    <a:pt x="426891" y="17364"/>
                  </a:lnTo>
                  <a:lnTo>
                    <a:pt x="426842" y="17322"/>
                  </a:lnTo>
                  <a:lnTo>
                    <a:pt x="427118" y="17101"/>
                  </a:lnTo>
                  <a:lnTo>
                    <a:pt x="426891" y="17364"/>
                  </a:lnTo>
                  <a:lnTo>
                    <a:pt x="428403" y="15576"/>
                  </a:lnTo>
                  <a:lnTo>
                    <a:pt x="428403" y="17840"/>
                  </a:lnTo>
                  <a:cubicBezTo>
                    <a:pt x="427685" y="17861"/>
                    <a:pt x="427008" y="17502"/>
                    <a:pt x="426891" y="17364"/>
                  </a:cubicBezTo>
                  <a:lnTo>
                    <a:pt x="428403" y="15576"/>
                  </a:lnTo>
                  <a:lnTo>
                    <a:pt x="428403" y="17840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7171" y="17419"/>
                  </a:lnTo>
                  <a:cubicBezTo>
                    <a:pt x="17033" y="17626"/>
                    <a:pt x="16798" y="18206"/>
                    <a:pt x="16805" y="18959"/>
                  </a:cubicBezTo>
                  <a:lnTo>
                    <a:pt x="16805" y="50982"/>
                  </a:lnTo>
                  <a:cubicBezTo>
                    <a:pt x="16784" y="51872"/>
                    <a:pt x="17150" y="52577"/>
                    <a:pt x="17260" y="52687"/>
                  </a:cubicBez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6863" y="52618"/>
                  </a:lnTo>
                  <a:cubicBezTo>
                    <a:pt x="427015" y="52397"/>
                    <a:pt x="427263" y="51762"/>
                    <a:pt x="427257" y="50982"/>
                  </a:cubicBezTo>
                  <a:lnTo>
                    <a:pt x="437611" y="50982"/>
                  </a:lnTo>
                  <a:lnTo>
                    <a:pt x="447966" y="50982"/>
                  </a:lnTo>
                  <a:cubicBezTo>
                    <a:pt x="447945" y="56380"/>
                    <a:pt x="446275" y="61447"/>
                    <a:pt x="443044" y="65561"/>
                  </a:cubicBezTo>
                  <a:cubicBezTo>
                    <a:pt x="441422" y="67612"/>
                    <a:pt x="439371" y="69427"/>
                    <a:pt x="436880" y="70759"/>
                  </a:cubicBezTo>
                  <a:cubicBezTo>
                    <a:pt x="434401" y="72092"/>
                    <a:pt x="431454" y="72899"/>
                    <a:pt x="428403" y="72892"/>
                  </a:cubicBezTo>
                  <a:lnTo>
                    <a:pt x="15652" y="72892"/>
                  </a:lnTo>
                  <a:cubicBezTo>
                    <a:pt x="12594" y="72899"/>
                    <a:pt x="9660" y="72078"/>
                    <a:pt x="7196" y="70753"/>
                  </a:cubicBezTo>
                  <a:cubicBezTo>
                    <a:pt x="3482" y="68744"/>
                    <a:pt x="762" y="65734"/>
                    <a:pt x="-1081" y="62338"/>
                  </a:cubicBezTo>
                  <a:cubicBezTo>
                    <a:pt x="-2918" y="58934"/>
                    <a:pt x="-3905" y="55062"/>
                    <a:pt x="-3905" y="50982"/>
                  </a:cubicBezTo>
                  <a:lnTo>
                    <a:pt x="-3905" y="18959"/>
                  </a:lnTo>
                  <a:cubicBezTo>
                    <a:pt x="-3891" y="13519"/>
                    <a:pt x="-2165" y="8424"/>
                    <a:pt x="1093" y="4351"/>
                  </a:cubicBezTo>
                  <a:cubicBezTo>
                    <a:pt x="4289" y="320"/>
                    <a:pt x="9501" y="-2869"/>
                    <a:pt x="15652" y="-2869"/>
                  </a:cubicBezTo>
                  <a:lnTo>
                    <a:pt x="428403" y="-2869"/>
                  </a:lnTo>
                  <a:cubicBezTo>
                    <a:pt x="434539" y="-2883"/>
                    <a:pt x="439820" y="313"/>
                    <a:pt x="443009" y="4372"/>
                  </a:cubicBezTo>
                  <a:cubicBezTo>
                    <a:pt x="446268" y="8473"/>
                    <a:pt x="447952" y="13560"/>
                    <a:pt x="447966" y="18959"/>
                  </a:cubicBezTo>
                  <a:lnTo>
                    <a:pt x="447966" y="50982"/>
                  </a:lnTo>
                  <a:lnTo>
                    <a:pt x="437611" y="5098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1" name="자유형: 도형 140">
              <a:extLst>
                <a:ext uri="{FF2B5EF4-FFF2-40B4-BE49-F238E27FC236}">
                  <a16:creationId xmlns:a16="http://schemas.microsoft.com/office/drawing/2014/main" id="{1C0825D6-7DF3-3083-3F98-9DCE72E11F04}"/>
                </a:ext>
              </a:extLst>
            </p:cNvPr>
            <p:cNvSpPr/>
            <p:nvPr/>
          </p:nvSpPr>
          <p:spPr>
            <a:xfrm flipV="1">
              <a:off x="3414161" y="3586488"/>
              <a:ext cx="652067" cy="55052"/>
            </a:xfrm>
            <a:custGeom>
              <a:avLst/>
              <a:gdLst>
                <a:gd name="connsiteX0" fmla="*/ 648149 w 652067"/>
                <a:gd name="connsiteY0" fmla="*/ 40443 h 55052"/>
                <a:gd name="connsiteX1" fmla="*/ 648149 w 652067"/>
                <a:gd name="connsiteY1" fmla="*/ 8419 h 55052"/>
                <a:gd name="connsiteX2" fmla="*/ 638947 w 652067"/>
                <a:gd name="connsiteY2" fmla="*/ -3054 h 55052"/>
                <a:gd name="connsiteX3" fmla="*/ 5283 w 652067"/>
                <a:gd name="connsiteY3" fmla="*/ -3054 h 55052"/>
                <a:gd name="connsiteX4" fmla="*/ -3919 w 652067"/>
                <a:gd name="connsiteY4" fmla="*/ 8419 h 55052"/>
                <a:gd name="connsiteX5" fmla="*/ -3919 w 652067"/>
                <a:gd name="connsiteY5" fmla="*/ 40443 h 55052"/>
                <a:gd name="connsiteX6" fmla="*/ 5283 w 652067"/>
                <a:gd name="connsiteY6" fmla="*/ 51999 h 55052"/>
                <a:gd name="connsiteX7" fmla="*/ 638947 w 652067"/>
                <a:gd name="connsiteY7" fmla="*/ 51999 h 55052"/>
                <a:gd name="connsiteX8" fmla="*/ 648149 w 652067"/>
                <a:gd name="connsiteY8" fmla="*/ 40443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067" h="55052">
                  <a:moveTo>
                    <a:pt x="648149" y="40443"/>
                  </a:moveTo>
                  <a:lnTo>
                    <a:pt x="648149" y="8419"/>
                  </a:lnTo>
                  <a:cubicBezTo>
                    <a:pt x="648149" y="2082"/>
                    <a:pt x="644062" y="-3054"/>
                    <a:pt x="638947" y="-3054"/>
                  </a:cubicBezTo>
                  <a:lnTo>
                    <a:pt x="5283" y="-3054"/>
                  </a:lnTo>
                  <a:cubicBezTo>
                    <a:pt x="244" y="-3054"/>
                    <a:pt x="-3919" y="2082"/>
                    <a:pt x="-3919" y="8419"/>
                  </a:cubicBezTo>
                  <a:lnTo>
                    <a:pt x="-3919" y="40443"/>
                  </a:lnTo>
                  <a:cubicBezTo>
                    <a:pt x="-3919" y="46773"/>
                    <a:pt x="244" y="51999"/>
                    <a:pt x="5283" y="51999"/>
                  </a:cubicBezTo>
                  <a:lnTo>
                    <a:pt x="638947" y="51999"/>
                  </a:lnTo>
                  <a:cubicBezTo>
                    <a:pt x="644062" y="51999"/>
                    <a:pt x="648149" y="46773"/>
                    <a:pt x="648149" y="4044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2" name="자유형: 도형 141">
              <a:extLst>
                <a:ext uri="{FF2B5EF4-FFF2-40B4-BE49-F238E27FC236}">
                  <a16:creationId xmlns:a16="http://schemas.microsoft.com/office/drawing/2014/main" id="{80998797-5CF1-3E6F-268C-B136DA3CA1EB}"/>
                </a:ext>
              </a:extLst>
            </p:cNvPr>
            <p:cNvSpPr/>
            <p:nvPr/>
          </p:nvSpPr>
          <p:spPr>
            <a:xfrm flipV="1">
              <a:off x="3403806" y="3576134"/>
              <a:ext cx="672776" cy="75761"/>
            </a:xfrm>
            <a:custGeom>
              <a:avLst/>
              <a:gdLst>
                <a:gd name="connsiteX0" fmla="*/ 658504 w 672776"/>
                <a:gd name="connsiteY0" fmla="*/ 50797 h 75761"/>
                <a:gd name="connsiteX1" fmla="*/ 648149 w 672776"/>
                <a:gd name="connsiteY1" fmla="*/ 50797 h 75761"/>
                <a:gd name="connsiteX2" fmla="*/ 648149 w 672776"/>
                <a:gd name="connsiteY2" fmla="*/ 18774 h 75761"/>
                <a:gd name="connsiteX3" fmla="*/ 647741 w 672776"/>
                <a:gd name="connsiteY3" fmla="*/ 17131 h 75761"/>
                <a:gd name="connsiteX4" fmla="*/ 648018 w 672776"/>
                <a:gd name="connsiteY4" fmla="*/ 16910 h 75761"/>
                <a:gd name="connsiteX5" fmla="*/ 647790 w 672776"/>
                <a:gd name="connsiteY5" fmla="*/ 17179 h 75761"/>
                <a:gd name="connsiteX6" fmla="*/ 647741 w 672776"/>
                <a:gd name="connsiteY6" fmla="*/ 17131 h 75761"/>
                <a:gd name="connsiteX7" fmla="*/ 648018 w 672776"/>
                <a:gd name="connsiteY7" fmla="*/ 16910 h 75761"/>
                <a:gd name="connsiteX8" fmla="*/ 647790 w 672776"/>
                <a:gd name="connsiteY8" fmla="*/ 17179 h 75761"/>
                <a:gd name="connsiteX9" fmla="*/ 649302 w 672776"/>
                <a:gd name="connsiteY9" fmla="*/ 15385 h 75761"/>
                <a:gd name="connsiteX10" fmla="*/ 649302 w 672776"/>
                <a:gd name="connsiteY10" fmla="*/ 17656 h 75761"/>
                <a:gd name="connsiteX11" fmla="*/ 647790 w 672776"/>
                <a:gd name="connsiteY11" fmla="*/ 17179 h 75761"/>
                <a:gd name="connsiteX12" fmla="*/ 649302 w 672776"/>
                <a:gd name="connsiteY12" fmla="*/ 15385 h 75761"/>
                <a:gd name="connsiteX13" fmla="*/ 649302 w 672776"/>
                <a:gd name="connsiteY13" fmla="*/ 17656 h 75761"/>
                <a:gd name="connsiteX14" fmla="*/ 15638 w 672776"/>
                <a:gd name="connsiteY14" fmla="*/ 17656 h 75761"/>
                <a:gd name="connsiteX15" fmla="*/ 15638 w 672776"/>
                <a:gd name="connsiteY15" fmla="*/ 14957 h 75761"/>
                <a:gd name="connsiteX16" fmla="*/ 16908 w 672776"/>
                <a:gd name="connsiteY16" fmla="*/ 17359 h 75761"/>
                <a:gd name="connsiteX17" fmla="*/ 15638 w 672776"/>
                <a:gd name="connsiteY17" fmla="*/ 17656 h 75761"/>
                <a:gd name="connsiteX18" fmla="*/ 15638 w 672776"/>
                <a:gd name="connsiteY18" fmla="*/ 14957 h 75761"/>
                <a:gd name="connsiteX19" fmla="*/ 16908 w 672776"/>
                <a:gd name="connsiteY19" fmla="*/ 17359 h 75761"/>
                <a:gd name="connsiteX20" fmla="*/ 16349 w 672776"/>
                <a:gd name="connsiteY20" fmla="*/ 16303 h 75761"/>
                <a:gd name="connsiteX21" fmla="*/ 17218 w 672776"/>
                <a:gd name="connsiteY21" fmla="*/ 17152 h 75761"/>
                <a:gd name="connsiteX22" fmla="*/ 16908 w 672776"/>
                <a:gd name="connsiteY22" fmla="*/ 17359 h 75761"/>
                <a:gd name="connsiteX23" fmla="*/ 16349 w 672776"/>
                <a:gd name="connsiteY23" fmla="*/ 16303 h 75761"/>
                <a:gd name="connsiteX24" fmla="*/ 17218 w 672776"/>
                <a:gd name="connsiteY24" fmla="*/ 17152 h 75761"/>
                <a:gd name="connsiteX25" fmla="*/ 17156 w 672776"/>
                <a:gd name="connsiteY25" fmla="*/ 17235 h 75761"/>
                <a:gd name="connsiteX26" fmla="*/ 16791 w 672776"/>
                <a:gd name="connsiteY26" fmla="*/ 18774 h 75761"/>
                <a:gd name="connsiteX27" fmla="*/ 16791 w 672776"/>
                <a:gd name="connsiteY27" fmla="*/ 50797 h 75761"/>
                <a:gd name="connsiteX28" fmla="*/ 17246 w 672776"/>
                <a:gd name="connsiteY28" fmla="*/ 52503 h 75761"/>
                <a:gd name="connsiteX29" fmla="*/ 17260 w 672776"/>
                <a:gd name="connsiteY29" fmla="*/ 52516 h 75761"/>
                <a:gd name="connsiteX30" fmla="*/ 16307 w 672776"/>
                <a:gd name="connsiteY30" fmla="*/ 53441 h 75761"/>
                <a:gd name="connsiteX31" fmla="*/ 16853 w 672776"/>
                <a:gd name="connsiteY31" fmla="*/ 52254 h 75761"/>
                <a:gd name="connsiteX32" fmla="*/ 17260 w 672776"/>
                <a:gd name="connsiteY32" fmla="*/ 52516 h 75761"/>
                <a:gd name="connsiteX33" fmla="*/ 16307 w 672776"/>
                <a:gd name="connsiteY33" fmla="*/ 53441 h 75761"/>
                <a:gd name="connsiteX34" fmla="*/ 16853 w 672776"/>
                <a:gd name="connsiteY34" fmla="*/ 52254 h 75761"/>
                <a:gd name="connsiteX35" fmla="*/ 15638 w 672776"/>
                <a:gd name="connsiteY35" fmla="*/ 54870 h 75761"/>
                <a:gd name="connsiteX36" fmla="*/ 15638 w 672776"/>
                <a:gd name="connsiteY36" fmla="*/ 51999 h 75761"/>
                <a:gd name="connsiteX37" fmla="*/ 16853 w 672776"/>
                <a:gd name="connsiteY37" fmla="*/ 52254 h 75761"/>
                <a:gd name="connsiteX38" fmla="*/ 15638 w 672776"/>
                <a:gd name="connsiteY38" fmla="*/ 54870 h 75761"/>
                <a:gd name="connsiteX39" fmla="*/ 15638 w 672776"/>
                <a:gd name="connsiteY39" fmla="*/ 51999 h 75761"/>
                <a:gd name="connsiteX40" fmla="*/ 649302 w 672776"/>
                <a:gd name="connsiteY40" fmla="*/ 51999 h 75761"/>
                <a:gd name="connsiteX41" fmla="*/ 649302 w 672776"/>
                <a:gd name="connsiteY41" fmla="*/ 54711 h 75761"/>
                <a:gd name="connsiteX42" fmla="*/ 648018 w 672776"/>
                <a:gd name="connsiteY42" fmla="*/ 52309 h 75761"/>
                <a:gd name="connsiteX43" fmla="*/ 649302 w 672776"/>
                <a:gd name="connsiteY43" fmla="*/ 51999 h 75761"/>
                <a:gd name="connsiteX44" fmla="*/ 649302 w 672776"/>
                <a:gd name="connsiteY44" fmla="*/ 54711 h 75761"/>
                <a:gd name="connsiteX45" fmla="*/ 648018 w 672776"/>
                <a:gd name="connsiteY45" fmla="*/ 52309 h 75761"/>
                <a:gd name="connsiteX46" fmla="*/ 648604 w 672776"/>
                <a:gd name="connsiteY46" fmla="*/ 53400 h 75761"/>
                <a:gd name="connsiteX47" fmla="*/ 647700 w 672776"/>
                <a:gd name="connsiteY47" fmla="*/ 52530 h 75761"/>
                <a:gd name="connsiteX48" fmla="*/ 648018 w 672776"/>
                <a:gd name="connsiteY48" fmla="*/ 52309 h 75761"/>
                <a:gd name="connsiteX49" fmla="*/ 648604 w 672776"/>
                <a:gd name="connsiteY49" fmla="*/ 53400 h 75761"/>
                <a:gd name="connsiteX50" fmla="*/ 647700 w 672776"/>
                <a:gd name="connsiteY50" fmla="*/ 52530 h 75761"/>
                <a:gd name="connsiteX51" fmla="*/ 647762 w 672776"/>
                <a:gd name="connsiteY51" fmla="*/ 52441 h 75761"/>
                <a:gd name="connsiteX52" fmla="*/ 648149 w 672776"/>
                <a:gd name="connsiteY52" fmla="*/ 50797 h 75761"/>
                <a:gd name="connsiteX53" fmla="*/ 658504 w 672776"/>
                <a:gd name="connsiteY53" fmla="*/ 50797 h 75761"/>
                <a:gd name="connsiteX54" fmla="*/ 668858 w 672776"/>
                <a:gd name="connsiteY54" fmla="*/ 50797 h 75761"/>
                <a:gd name="connsiteX55" fmla="*/ 663943 w 672776"/>
                <a:gd name="connsiteY55" fmla="*/ 65377 h 75761"/>
                <a:gd name="connsiteX56" fmla="*/ 657779 w 672776"/>
                <a:gd name="connsiteY56" fmla="*/ 70575 h 75761"/>
                <a:gd name="connsiteX57" fmla="*/ 649302 w 672776"/>
                <a:gd name="connsiteY57" fmla="*/ 72708 h 75761"/>
                <a:gd name="connsiteX58" fmla="*/ 15638 w 672776"/>
                <a:gd name="connsiteY58" fmla="*/ 72708 h 75761"/>
                <a:gd name="connsiteX59" fmla="*/ 7181 w 672776"/>
                <a:gd name="connsiteY59" fmla="*/ 70568 h 75761"/>
                <a:gd name="connsiteX60" fmla="*/ -1089 w 672776"/>
                <a:gd name="connsiteY60" fmla="*/ 62160 h 75761"/>
                <a:gd name="connsiteX61" fmla="*/ -3919 w 672776"/>
                <a:gd name="connsiteY61" fmla="*/ 50797 h 75761"/>
                <a:gd name="connsiteX62" fmla="*/ -3919 w 672776"/>
                <a:gd name="connsiteY62" fmla="*/ 18774 h 75761"/>
                <a:gd name="connsiteX63" fmla="*/ 1079 w 672776"/>
                <a:gd name="connsiteY63" fmla="*/ 4167 h 75761"/>
                <a:gd name="connsiteX64" fmla="*/ 15638 w 672776"/>
                <a:gd name="connsiteY64" fmla="*/ -3054 h 75761"/>
                <a:gd name="connsiteX65" fmla="*/ 649302 w 672776"/>
                <a:gd name="connsiteY65" fmla="*/ -3054 h 75761"/>
                <a:gd name="connsiteX66" fmla="*/ 663909 w 672776"/>
                <a:gd name="connsiteY66" fmla="*/ 4195 h 75761"/>
                <a:gd name="connsiteX67" fmla="*/ 668858 w 672776"/>
                <a:gd name="connsiteY67" fmla="*/ 18774 h 75761"/>
                <a:gd name="connsiteX68" fmla="*/ 668858 w 672776"/>
                <a:gd name="connsiteY68" fmla="*/ 50797 h 75761"/>
                <a:gd name="connsiteX69" fmla="*/ 658504 w 672776"/>
                <a:gd name="connsiteY69" fmla="*/ 50797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72776" h="75761">
                  <a:moveTo>
                    <a:pt x="658504" y="50797"/>
                  </a:moveTo>
                  <a:lnTo>
                    <a:pt x="648149" y="50797"/>
                  </a:lnTo>
                  <a:lnTo>
                    <a:pt x="648149" y="18774"/>
                  </a:lnTo>
                  <a:cubicBezTo>
                    <a:pt x="648163" y="17835"/>
                    <a:pt x="647804" y="17186"/>
                    <a:pt x="647741" y="17131"/>
                  </a:cubicBezTo>
                  <a:lnTo>
                    <a:pt x="648018" y="16910"/>
                  </a:lnTo>
                  <a:lnTo>
                    <a:pt x="647790" y="17179"/>
                  </a:lnTo>
                  <a:lnTo>
                    <a:pt x="647741" y="17131"/>
                  </a:lnTo>
                  <a:lnTo>
                    <a:pt x="648018" y="16910"/>
                  </a:lnTo>
                  <a:lnTo>
                    <a:pt x="647790" y="17179"/>
                  </a:lnTo>
                  <a:lnTo>
                    <a:pt x="649302" y="15385"/>
                  </a:lnTo>
                  <a:lnTo>
                    <a:pt x="649302" y="17656"/>
                  </a:lnTo>
                  <a:cubicBezTo>
                    <a:pt x="648584" y="17676"/>
                    <a:pt x="647907" y="17311"/>
                    <a:pt x="647790" y="17179"/>
                  </a:cubicBezTo>
                  <a:lnTo>
                    <a:pt x="649302" y="15385"/>
                  </a:lnTo>
                  <a:lnTo>
                    <a:pt x="649302" y="17656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7156" y="17235"/>
                  </a:lnTo>
                  <a:cubicBezTo>
                    <a:pt x="17018" y="17442"/>
                    <a:pt x="16784" y="18022"/>
                    <a:pt x="16791" y="18774"/>
                  </a:cubicBezTo>
                  <a:lnTo>
                    <a:pt x="16791" y="50797"/>
                  </a:lnTo>
                  <a:cubicBezTo>
                    <a:pt x="16777" y="51688"/>
                    <a:pt x="17136" y="52392"/>
                    <a:pt x="17246" y="52503"/>
                  </a:cubicBez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7762" y="52441"/>
                  </a:lnTo>
                  <a:cubicBezTo>
                    <a:pt x="647914" y="52213"/>
                    <a:pt x="648156" y="51585"/>
                    <a:pt x="648149" y="50797"/>
                  </a:cubicBezTo>
                  <a:lnTo>
                    <a:pt x="658504" y="50797"/>
                  </a:lnTo>
                  <a:lnTo>
                    <a:pt x="668858" y="50797"/>
                  </a:lnTo>
                  <a:cubicBezTo>
                    <a:pt x="668844" y="56189"/>
                    <a:pt x="667174" y="61263"/>
                    <a:pt x="663943" y="65377"/>
                  </a:cubicBezTo>
                  <a:cubicBezTo>
                    <a:pt x="662321" y="67427"/>
                    <a:pt x="660271" y="69243"/>
                    <a:pt x="657779" y="70575"/>
                  </a:cubicBezTo>
                  <a:cubicBezTo>
                    <a:pt x="655300" y="71907"/>
                    <a:pt x="652353" y="72715"/>
                    <a:pt x="649302" y="72708"/>
                  </a:cubicBezTo>
                  <a:lnTo>
                    <a:pt x="15638" y="72708"/>
                  </a:lnTo>
                  <a:cubicBezTo>
                    <a:pt x="12580" y="72715"/>
                    <a:pt x="9646" y="71893"/>
                    <a:pt x="7181" y="70568"/>
                  </a:cubicBezTo>
                  <a:cubicBezTo>
                    <a:pt x="3468" y="68559"/>
                    <a:pt x="748" y="65550"/>
                    <a:pt x="-1089" y="62160"/>
                  </a:cubicBezTo>
                  <a:cubicBezTo>
                    <a:pt x="-2925" y="58750"/>
                    <a:pt x="-3912" y="54877"/>
                    <a:pt x="-3919" y="50797"/>
                  </a:cubicBezTo>
                  <a:lnTo>
                    <a:pt x="-3919" y="18774"/>
                  </a:lnTo>
                  <a:cubicBezTo>
                    <a:pt x="-3905" y="13334"/>
                    <a:pt x="-2179" y="8247"/>
                    <a:pt x="1079" y="4167"/>
                  </a:cubicBezTo>
                  <a:cubicBezTo>
                    <a:pt x="4275" y="136"/>
                    <a:pt x="9494" y="-3054"/>
                    <a:pt x="15638" y="-3054"/>
                  </a:cubicBezTo>
                  <a:lnTo>
                    <a:pt x="649302" y="-3054"/>
                  </a:lnTo>
                  <a:cubicBezTo>
                    <a:pt x="655439" y="-3067"/>
                    <a:pt x="660719" y="129"/>
                    <a:pt x="663909" y="4195"/>
                  </a:cubicBezTo>
                  <a:cubicBezTo>
                    <a:pt x="667167" y="8295"/>
                    <a:pt x="668844" y="13376"/>
                    <a:pt x="668858" y="18774"/>
                  </a:cubicBezTo>
                  <a:lnTo>
                    <a:pt x="668858" y="50797"/>
                  </a:lnTo>
                  <a:lnTo>
                    <a:pt x="658504" y="5079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3" name="자유형: 도형 142">
              <a:extLst>
                <a:ext uri="{FF2B5EF4-FFF2-40B4-BE49-F238E27FC236}">
                  <a16:creationId xmlns:a16="http://schemas.microsoft.com/office/drawing/2014/main" id="{30EF857F-8BFD-5145-4501-3D087AE4E374}"/>
                </a:ext>
              </a:extLst>
            </p:cNvPr>
            <p:cNvSpPr/>
            <p:nvPr/>
          </p:nvSpPr>
          <p:spPr>
            <a:xfrm flipV="1">
              <a:off x="3153673" y="2550486"/>
              <a:ext cx="32529" cy="56182"/>
            </a:xfrm>
            <a:custGeom>
              <a:avLst/>
              <a:gdLst>
                <a:gd name="connsiteX0" fmla="*/ 11431 w 32529"/>
                <a:gd name="connsiteY0" fmla="*/ -4754 h 56182"/>
                <a:gd name="connsiteX1" fmla="*/ 9229 w 32529"/>
                <a:gd name="connsiteY1" fmla="*/ -4581 h 56182"/>
                <a:gd name="connsiteX2" fmla="*/ -3038 w 32529"/>
                <a:gd name="connsiteY2" fmla="*/ 12042 h 56182"/>
                <a:gd name="connsiteX3" fmla="*/ 165 w 32529"/>
                <a:gd name="connsiteY3" fmla="*/ 38177 h 56182"/>
                <a:gd name="connsiteX4" fmla="*/ 16077 w 32529"/>
                <a:gd name="connsiteY4" fmla="*/ 51362 h 56182"/>
                <a:gd name="connsiteX5" fmla="*/ 29262 w 32529"/>
                <a:gd name="connsiteY5" fmla="*/ 35457 h 56182"/>
                <a:gd name="connsiteX6" fmla="*/ 25859 w 32529"/>
                <a:gd name="connsiteY6" fmla="*/ 7679 h 56182"/>
                <a:gd name="connsiteX7" fmla="*/ 11431 w 32529"/>
                <a:gd name="connsiteY7" fmla="*/ -4754 h 5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9" h="56182">
                  <a:moveTo>
                    <a:pt x="11431" y="-4754"/>
                  </a:moveTo>
                  <a:cubicBezTo>
                    <a:pt x="10699" y="-4754"/>
                    <a:pt x="9968" y="-4692"/>
                    <a:pt x="9229" y="-4581"/>
                  </a:cubicBezTo>
                  <a:cubicBezTo>
                    <a:pt x="1249" y="-3380"/>
                    <a:pt x="-4239" y="4068"/>
                    <a:pt x="-3038" y="12042"/>
                  </a:cubicBezTo>
                  <a:cubicBezTo>
                    <a:pt x="-1719" y="20788"/>
                    <a:pt x="-636" y="29575"/>
                    <a:pt x="165" y="38177"/>
                  </a:cubicBezTo>
                  <a:cubicBezTo>
                    <a:pt x="911" y="46212"/>
                    <a:pt x="8104" y="52128"/>
                    <a:pt x="16077" y="51362"/>
                  </a:cubicBezTo>
                  <a:cubicBezTo>
                    <a:pt x="24112" y="50609"/>
                    <a:pt x="30014" y="43492"/>
                    <a:pt x="29262" y="35457"/>
                  </a:cubicBezTo>
                  <a:cubicBezTo>
                    <a:pt x="28406" y="26310"/>
                    <a:pt x="27260" y="16963"/>
                    <a:pt x="25859" y="7679"/>
                  </a:cubicBezTo>
                  <a:cubicBezTo>
                    <a:pt x="24761" y="444"/>
                    <a:pt x="18534" y="-4754"/>
                    <a:pt x="11431" y="-47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4" name="자유형: 도형 143">
              <a:extLst>
                <a:ext uri="{FF2B5EF4-FFF2-40B4-BE49-F238E27FC236}">
                  <a16:creationId xmlns:a16="http://schemas.microsoft.com/office/drawing/2014/main" id="{05C410A3-25C9-2B59-E6BD-49EEACF78ABF}"/>
                </a:ext>
              </a:extLst>
            </p:cNvPr>
            <p:cNvSpPr/>
            <p:nvPr/>
          </p:nvSpPr>
          <p:spPr>
            <a:xfrm flipV="1">
              <a:off x="3150527" y="2431762"/>
              <a:ext cx="37605" cy="104846"/>
            </a:xfrm>
            <a:custGeom>
              <a:avLst/>
              <a:gdLst>
                <a:gd name="connsiteX0" fmla="*/ 19797 w 37605"/>
                <a:gd name="connsiteY0" fmla="*/ -4909 h 104846"/>
                <a:gd name="connsiteX1" fmla="*/ 5183 w 37605"/>
                <a:gd name="connsiteY1" fmla="*/ 9623 h 104846"/>
                <a:gd name="connsiteX2" fmla="*/ -2818 w 37605"/>
                <a:gd name="connsiteY2" fmla="*/ 81995 h 104846"/>
                <a:gd name="connsiteX3" fmla="*/ 8089 w 37605"/>
                <a:gd name="connsiteY3" fmla="*/ 99549 h 104846"/>
                <a:gd name="connsiteX4" fmla="*/ 25644 w 37605"/>
                <a:gd name="connsiteY4" fmla="*/ 88649 h 104846"/>
                <a:gd name="connsiteX5" fmla="*/ 34404 w 37605"/>
                <a:gd name="connsiteY5" fmla="*/ 9781 h 104846"/>
                <a:gd name="connsiteX6" fmla="*/ 19880 w 37605"/>
                <a:gd name="connsiteY6" fmla="*/ -4909 h 104846"/>
                <a:gd name="connsiteX7" fmla="*/ 19797 w 37605"/>
                <a:gd name="connsiteY7" fmla="*/ -4909 h 10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05" h="104846">
                  <a:moveTo>
                    <a:pt x="19797" y="-4909"/>
                  </a:moveTo>
                  <a:cubicBezTo>
                    <a:pt x="11761" y="-4909"/>
                    <a:pt x="5231" y="1573"/>
                    <a:pt x="5183" y="9623"/>
                  </a:cubicBezTo>
                  <a:cubicBezTo>
                    <a:pt x="5031" y="35565"/>
                    <a:pt x="2346" y="59919"/>
                    <a:pt x="-2818" y="81995"/>
                  </a:cubicBezTo>
                  <a:cubicBezTo>
                    <a:pt x="-4647" y="89850"/>
                    <a:pt x="233" y="97713"/>
                    <a:pt x="8089" y="99549"/>
                  </a:cubicBezTo>
                  <a:cubicBezTo>
                    <a:pt x="15910" y="101392"/>
                    <a:pt x="23800" y="96505"/>
                    <a:pt x="25644" y="88649"/>
                  </a:cubicBezTo>
                  <a:cubicBezTo>
                    <a:pt x="31297" y="64440"/>
                    <a:pt x="34245" y="37912"/>
                    <a:pt x="34404" y="9781"/>
                  </a:cubicBezTo>
                  <a:cubicBezTo>
                    <a:pt x="34452" y="1718"/>
                    <a:pt x="27949" y="-4860"/>
                    <a:pt x="19880" y="-4909"/>
                  </a:cubicBezTo>
                  <a:lnTo>
                    <a:pt x="19797" y="-4909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5" name="자유형: 도형 144">
              <a:extLst>
                <a:ext uri="{FF2B5EF4-FFF2-40B4-BE49-F238E27FC236}">
                  <a16:creationId xmlns:a16="http://schemas.microsoft.com/office/drawing/2014/main" id="{D2DE6123-4E6F-6549-91B5-86CE81694B90}"/>
                </a:ext>
              </a:extLst>
            </p:cNvPr>
            <p:cNvSpPr/>
            <p:nvPr/>
          </p:nvSpPr>
          <p:spPr>
            <a:xfrm flipV="1">
              <a:off x="1946656" y="3764416"/>
              <a:ext cx="249929" cy="250761"/>
            </a:xfrm>
            <a:custGeom>
              <a:avLst/>
              <a:gdLst>
                <a:gd name="connsiteX0" fmla="*/ 246937 w 249929"/>
                <a:gd name="connsiteY0" fmla="*/ 83854 h 250761"/>
                <a:gd name="connsiteX1" fmla="*/ 197262 w 249929"/>
                <a:gd name="connsiteY1" fmla="*/ 100946 h 250761"/>
                <a:gd name="connsiteX2" fmla="*/ 231012 w 249929"/>
                <a:gd name="connsiteY2" fmla="*/ 30817 h 250761"/>
                <a:gd name="connsiteX3" fmla="*/ 159123 w 249929"/>
                <a:gd name="connsiteY3" fmla="*/ 74942 h 250761"/>
                <a:gd name="connsiteX4" fmla="*/ 185644 w 249929"/>
                <a:gd name="connsiteY4" fmla="*/ 5172 h 250761"/>
                <a:gd name="connsiteX5" fmla="*/ 117925 w 249929"/>
                <a:gd name="connsiteY5" fmla="*/ 53245 h 250761"/>
                <a:gd name="connsiteX6" fmla="*/ 125291 w 249929"/>
                <a:gd name="connsiteY6" fmla="*/ -2601 h 250761"/>
                <a:gd name="connsiteX7" fmla="*/ 2719 w 249929"/>
                <a:gd name="connsiteY7" fmla="*/ 149523 h 250761"/>
                <a:gd name="connsiteX8" fmla="*/ 90312 w 249929"/>
                <a:gd name="connsiteY8" fmla="*/ 244496 h 250761"/>
                <a:gd name="connsiteX9" fmla="*/ 226262 w 249929"/>
                <a:gd name="connsiteY9" fmla="*/ 199274 h 250761"/>
                <a:gd name="connsiteX10" fmla="*/ 153428 w 249929"/>
                <a:gd name="connsiteY10" fmla="*/ 187297 h 250761"/>
                <a:gd name="connsiteX11" fmla="*/ 246937 w 249929"/>
                <a:gd name="connsiteY11" fmla="*/ 83854 h 2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929" h="250761">
                  <a:moveTo>
                    <a:pt x="246937" y="83854"/>
                  </a:moveTo>
                  <a:cubicBezTo>
                    <a:pt x="236720" y="63862"/>
                    <a:pt x="215162" y="87940"/>
                    <a:pt x="197262" y="100946"/>
                  </a:cubicBezTo>
                  <a:cubicBezTo>
                    <a:pt x="216474" y="82535"/>
                    <a:pt x="236707" y="36512"/>
                    <a:pt x="231012" y="30817"/>
                  </a:cubicBezTo>
                  <a:cubicBezTo>
                    <a:pt x="209370" y="9176"/>
                    <a:pt x="171472" y="60984"/>
                    <a:pt x="159123" y="74942"/>
                  </a:cubicBezTo>
                  <a:cubicBezTo>
                    <a:pt x="170741" y="61060"/>
                    <a:pt x="194632" y="10874"/>
                    <a:pt x="185644" y="5172"/>
                  </a:cubicBezTo>
                  <a:cubicBezTo>
                    <a:pt x="169015" y="-5376"/>
                    <a:pt x="134506" y="36001"/>
                    <a:pt x="117925" y="53245"/>
                  </a:cubicBezTo>
                  <a:cubicBezTo>
                    <a:pt x="132028" y="37755"/>
                    <a:pt x="134548" y="-2601"/>
                    <a:pt x="125291" y="-2601"/>
                  </a:cubicBezTo>
                  <a:cubicBezTo>
                    <a:pt x="93674" y="-2601"/>
                    <a:pt x="2719" y="149523"/>
                    <a:pt x="2719" y="149523"/>
                  </a:cubicBezTo>
                  <a:cubicBezTo>
                    <a:pt x="-22595" y="172876"/>
                    <a:pt x="64992" y="267849"/>
                    <a:pt x="90312" y="244496"/>
                  </a:cubicBezTo>
                  <a:cubicBezTo>
                    <a:pt x="90312" y="244496"/>
                    <a:pt x="214430" y="236095"/>
                    <a:pt x="226262" y="199274"/>
                  </a:cubicBezTo>
                  <a:cubicBezTo>
                    <a:pt x="238094" y="162459"/>
                    <a:pt x="153428" y="187297"/>
                    <a:pt x="153428" y="187297"/>
                  </a:cubicBezTo>
                  <a:cubicBezTo>
                    <a:pt x="153428" y="187297"/>
                    <a:pt x="260377" y="110154"/>
                    <a:pt x="246937" y="838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6" name="자유형: 도형 145">
              <a:extLst>
                <a:ext uri="{FF2B5EF4-FFF2-40B4-BE49-F238E27FC236}">
                  <a16:creationId xmlns:a16="http://schemas.microsoft.com/office/drawing/2014/main" id="{45C56927-A8DD-4832-0F03-3405C459DF19}"/>
                </a:ext>
              </a:extLst>
            </p:cNvPr>
            <p:cNvSpPr/>
            <p:nvPr/>
          </p:nvSpPr>
          <p:spPr>
            <a:xfrm flipV="1">
              <a:off x="1939754" y="3757512"/>
              <a:ext cx="263733" cy="264570"/>
            </a:xfrm>
            <a:custGeom>
              <a:avLst/>
              <a:gdLst>
                <a:gd name="connsiteX0" fmla="*/ 253840 w 263733"/>
                <a:gd name="connsiteY0" fmla="*/ 90758 h 264570"/>
                <a:gd name="connsiteX1" fmla="*/ 247696 w 263733"/>
                <a:gd name="connsiteY1" fmla="*/ 93899 h 264570"/>
                <a:gd name="connsiteX2" fmla="*/ 245142 w 263733"/>
                <a:gd name="connsiteY2" fmla="*/ 90572 h 264570"/>
                <a:gd name="connsiteX3" fmla="*/ 243216 w 263733"/>
                <a:gd name="connsiteY3" fmla="*/ 90020 h 264570"/>
                <a:gd name="connsiteX4" fmla="*/ 237334 w 263733"/>
                <a:gd name="connsiteY4" fmla="*/ 91828 h 264570"/>
                <a:gd name="connsiteX5" fmla="*/ 223597 w 263733"/>
                <a:gd name="connsiteY5" fmla="*/ 101278 h 264570"/>
                <a:gd name="connsiteX6" fmla="*/ 208224 w 263733"/>
                <a:gd name="connsiteY6" fmla="*/ 113435 h 264570"/>
                <a:gd name="connsiteX7" fmla="*/ 199388 w 263733"/>
                <a:gd name="connsiteY7" fmla="*/ 102866 h 264570"/>
                <a:gd name="connsiteX8" fmla="*/ 221720 w 263733"/>
                <a:gd name="connsiteY8" fmla="*/ 70063 h 264570"/>
                <a:gd name="connsiteX9" fmla="*/ 229327 w 263733"/>
                <a:gd name="connsiteY9" fmla="*/ 52411 h 264570"/>
                <a:gd name="connsiteX10" fmla="*/ 231991 w 263733"/>
                <a:gd name="connsiteY10" fmla="*/ 41263 h 264570"/>
                <a:gd name="connsiteX11" fmla="*/ 231971 w 263733"/>
                <a:gd name="connsiteY11" fmla="*/ 40862 h 264570"/>
                <a:gd name="connsiteX12" fmla="*/ 231971 w 263733"/>
                <a:gd name="connsiteY12" fmla="*/ 40856 h 264570"/>
                <a:gd name="connsiteX13" fmla="*/ 235581 w 263733"/>
                <a:gd name="connsiteY13" fmla="*/ 40048 h 264570"/>
                <a:gd name="connsiteX14" fmla="*/ 233027 w 263733"/>
                <a:gd name="connsiteY14" fmla="*/ 42595 h 264570"/>
                <a:gd name="connsiteX15" fmla="*/ 231971 w 263733"/>
                <a:gd name="connsiteY15" fmla="*/ 40856 h 264570"/>
                <a:gd name="connsiteX16" fmla="*/ 235581 w 263733"/>
                <a:gd name="connsiteY16" fmla="*/ 40048 h 264570"/>
                <a:gd name="connsiteX17" fmla="*/ 233027 w 263733"/>
                <a:gd name="connsiteY17" fmla="*/ 42595 h 264570"/>
                <a:gd name="connsiteX18" fmla="*/ 233034 w 263733"/>
                <a:gd name="connsiteY18" fmla="*/ 42602 h 264570"/>
                <a:gd name="connsiteX19" fmla="*/ 225758 w 263733"/>
                <a:gd name="connsiteY19" fmla="*/ 39406 h 264570"/>
                <a:gd name="connsiteX20" fmla="*/ 212497 w 263733"/>
                <a:gd name="connsiteY20" fmla="*/ 44397 h 264570"/>
                <a:gd name="connsiteX21" fmla="*/ 188868 w 263733"/>
                <a:gd name="connsiteY21" fmla="*/ 65769 h 264570"/>
                <a:gd name="connsiteX22" fmla="*/ 171196 w 263733"/>
                <a:gd name="connsiteY22" fmla="*/ 86416 h 264570"/>
                <a:gd name="connsiteX23" fmla="*/ 160737 w 263733"/>
                <a:gd name="connsiteY23" fmla="*/ 77415 h 264570"/>
                <a:gd name="connsiteX24" fmla="*/ 168655 w 263733"/>
                <a:gd name="connsiteY24" fmla="*/ 65451 h 264570"/>
                <a:gd name="connsiteX25" fmla="*/ 181702 w 263733"/>
                <a:gd name="connsiteY25" fmla="*/ 38667 h 264570"/>
                <a:gd name="connsiteX26" fmla="*/ 186086 w 263733"/>
                <a:gd name="connsiteY26" fmla="*/ 26062 h 264570"/>
                <a:gd name="connsiteX27" fmla="*/ 187625 w 263733"/>
                <a:gd name="connsiteY27" fmla="*/ 17509 h 264570"/>
                <a:gd name="connsiteX28" fmla="*/ 187570 w 263733"/>
                <a:gd name="connsiteY28" fmla="*/ 16612 h 264570"/>
                <a:gd name="connsiteX29" fmla="*/ 187528 w 263733"/>
                <a:gd name="connsiteY29" fmla="*/ 16391 h 264570"/>
                <a:gd name="connsiteX30" fmla="*/ 189268 w 263733"/>
                <a:gd name="connsiteY30" fmla="*/ 15894 h 264570"/>
                <a:gd name="connsiteX31" fmla="*/ 187784 w 263733"/>
                <a:gd name="connsiteY31" fmla="*/ 16881 h 264570"/>
                <a:gd name="connsiteX32" fmla="*/ 187528 w 263733"/>
                <a:gd name="connsiteY32" fmla="*/ 16391 h 264570"/>
                <a:gd name="connsiteX33" fmla="*/ 189268 w 263733"/>
                <a:gd name="connsiteY33" fmla="*/ 15894 h 264570"/>
                <a:gd name="connsiteX34" fmla="*/ 187784 w 263733"/>
                <a:gd name="connsiteY34" fmla="*/ 16881 h 264570"/>
                <a:gd name="connsiteX35" fmla="*/ 190759 w 263733"/>
                <a:gd name="connsiteY35" fmla="*/ 14900 h 264570"/>
                <a:gd name="connsiteX36" fmla="*/ 188847 w 263733"/>
                <a:gd name="connsiteY36" fmla="*/ 17910 h 264570"/>
                <a:gd name="connsiteX37" fmla="*/ 187784 w 263733"/>
                <a:gd name="connsiteY37" fmla="*/ 16881 h 264570"/>
                <a:gd name="connsiteX38" fmla="*/ 190759 w 263733"/>
                <a:gd name="connsiteY38" fmla="*/ 14900 h 264570"/>
                <a:gd name="connsiteX39" fmla="*/ 188847 w 263733"/>
                <a:gd name="connsiteY39" fmla="*/ 17910 h 264570"/>
                <a:gd name="connsiteX40" fmla="*/ 186431 w 263733"/>
                <a:gd name="connsiteY40" fmla="*/ 17281 h 264570"/>
                <a:gd name="connsiteX41" fmla="*/ 175013 w 263733"/>
                <a:gd name="connsiteY41" fmla="*/ 21831 h 264570"/>
                <a:gd name="connsiteX42" fmla="*/ 150990 w 263733"/>
                <a:gd name="connsiteY42" fmla="*/ 42512 h 264570"/>
                <a:gd name="connsiteX43" fmla="*/ 129805 w 263733"/>
                <a:gd name="connsiteY43" fmla="*/ 64934 h 264570"/>
                <a:gd name="connsiteX44" fmla="*/ 119726 w 263733"/>
                <a:gd name="connsiteY44" fmla="*/ 55497 h 264570"/>
                <a:gd name="connsiteX45" fmla="*/ 127817 w 263733"/>
                <a:gd name="connsiteY45" fmla="*/ 39137 h 264570"/>
                <a:gd name="connsiteX46" fmla="*/ 130757 w 263733"/>
                <a:gd name="connsiteY46" fmla="*/ 19125 h 264570"/>
                <a:gd name="connsiteX47" fmla="*/ 129770 w 263733"/>
                <a:gd name="connsiteY47" fmla="*/ 10765 h 264570"/>
                <a:gd name="connsiteX48" fmla="*/ 129480 w 263733"/>
                <a:gd name="connsiteY48" fmla="*/ 10068 h 264570"/>
                <a:gd name="connsiteX49" fmla="*/ 129522 w 263733"/>
                <a:gd name="connsiteY49" fmla="*/ 10040 h 264570"/>
                <a:gd name="connsiteX50" fmla="*/ 129494 w 263733"/>
                <a:gd name="connsiteY50" fmla="*/ 10068 h 264570"/>
                <a:gd name="connsiteX51" fmla="*/ 129480 w 263733"/>
                <a:gd name="connsiteY51" fmla="*/ 10068 h 264570"/>
                <a:gd name="connsiteX52" fmla="*/ 129522 w 263733"/>
                <a:gd name="connsiteY52" fmla="*/ 10040 h 264570"/>
                <a:gd name="connsiteX53" fmla="*/ 129494 w 263733"/>
                <a:gd name="connsiteY53" fmla="*/ 10068 h 264570"/>
                <a:gd name="connsiteX54" fmla="*/ 131682 w 263733"/>
                <a:gd name="connsiteY54" fmla="*/ 8280 h 264570"/>
                <a:gd name="connsiteX55" fmla="*/ 130357 w 263733"/>
                <a:gd name="connsiteY55" fmla="*/ 10744 h 264570"/>
                <a:gd name="connsiteX56" fmla="*/ 129494 w 263733"/>
                <a:gd name="connsiteY56" fmla="*/ 10068 h 264570"/>
                <a:gd name="connsiteX57" fmla="*/ 131682 w 263733"/>
                <a:gd name="connsiteY57" fmla="*/ 8280 h 264570"/>
                <a:gd name="connsiteX58" fmla="*/ 130357 w 263733"/>
                <a:gd name="connsiteY58" fmla="*/ 10744 h 264570"/>
                <a:gd name="connsiteX59" fmla="*/ 132193 w 263733"/>
                <a:gd name="connsiteY59" fmla="*/ 7327 h 264570"/>
                <a:gd name="connsiteX60" fmla="*/ 132193 w 263733"/>
                <a:gd name="connsiteY60" fmla="*/ 11207 h 264570"/>
                <a:gd name="connsiteX61" fmla="*/ 130357 w 263733"/>
                <a:gd name="connsiteY61" fmla="*/ 10744 h 264570"/>
                <a:gd name="connsiteX62" fmla="*/ 132193 w 263733"/>
                <a:gd name="connsiteY62" fmla="*/ 7327 h 264570"/>
                <a:gd name="connsiteX63" fmla="*/ 132193 w 263733"/>
                <a:gd name="connsiteY63" fmla="*/ 11207 h 264570"/>
                <a:gd name="connsiteX64" fmla="*/ 128514 w 263733"/>
                <a:gd name="connsiteY64" fmla="*/ 12277 h 264570"/>
                <a:gd name="connsiteX65" fmla="*/ 114984 w 263733"/>
                <a:gd name="connsiteY65" fmla="*/ 22321 h 264570"/>
                <a:gd name="connsiteX66" fmla="*/ 83395 w 263733"/>
                <a:gd name="connsiteY66" fmla="*/ 58728 h 264570"/>
                <a:gd name="connsiteX67" fmla="*/ 36875 w 263733"/>
                <a:gd name="connsiteY67" fmla="*/ 125840 h 264570"/>
                <a:gd name="connsiteX68" fmla="*/ 21405 w 263733"/>
                <a:gd name="connsiteY68" fmla="*/ 150367 h 264570"/>
                <a:gd name="connsiteX69" fmla="*/ 17070 w 263733"/>
                <a:gd name="connsiteY69" fmla="*/ 157449 h 264570"/>
                <a:gd name="connsiteX70" fmla="*/ 15551 w 263733"/>
                <a:gd name="connsiteY70" fmla="*/ 159976 h 264570"/>
                <a:gd name="connsiteX71" fmla="*/ 15034 w 263733"/>
                <a:gd name="connsiteY71" fmla="*/ 160832 h 264570"/>
                <a:gd name="connsiteX72" fmla="*/ 14302 w 263733"/>
                <a:gd name="connsiteY72" fmla="*/ 161501 h 264570"/>
                <a:gd name="connsiteX73" fmla="*/ 12624 w 263733"/>
                <a:gd name="connsiteY73" fmla="*/ 164014 h 264570"/>
                <a:gd name="connsiteX74" fmla="*/ 11982 w 263733"/>
                <a:gd name="connsiteY74" fmla="*/ 168066 h 264570"/>
                <a:gd name="connsiteX75" fmla="*/ 19907 w 263733"/>
                <a:gd name="connsiteY75" fmla="*/ 190591 h 264570"/>
                <a:gd name="connsiteX76" fmla="*/ 53221 w 263733"/>
                <a:gd name="connsiteY76" fmla="*/ 230042 h 264570"/>
                <a:gd name="connsiteX77" fmla="*/ 72247 w 263733"/>
                <a:gd name="connsiteY77" fmla="*/ 243455 h 264570"/>
                <a:gd name="connsiteX78" fmla="*/ 87047 w 263733"/>
                <a:gd name="connsiteY78" fmla="*/ 248163 h 264570"/>
                <a:gd name="connsiteX79" fmla="*/ 92535 w 263733"/>
                <a:gd name="connsiteY79" fmla="*/ 246327 h 264570"/>
                <a:gd name="connsiteX80" fmla="*/ 94323 w 263733"/>
                <a:gd name="connsiteY80" fmla="*/ 244677 h 264570"/>
                <a:gd name="connsiteX81" fmla="*/ 96746 w 263733"/>
                <a:gd name="connsiteY81" fmla="*/ 244511 h 264570"/>
                <a:gd name="connsiteX82" fmla="*/ 98078 w 263733"/>
                <a:gd name="connsiteY82" fmla="*/ 244414 h 264570"/>
                <a:gd name="connsiteX83" fmla="*/ 165349 w 263733"/>
                <a:gd name="connsiteY83" fmla="*/ 234550 h 264570"/>
                <a:gd name="connsiteX84" fmla="*/ 206408 w 263733"/>
                <a:gd name="connsiteY84" fmla="*/ 221413 h 264570"/>
                <a:gd name="connsiteX85" fmla="*/ 220222 w 263733"/>
                <a:gd name="connsiteY85" fmla="*/ 212784 h 264570"/>
                <a:gd name="connsiteX86" fmla="*/ 226593 w 263733"/>
                <a:gd name="connsiteY86" fmla="*/ 204066 h 264570"/>
                <a:gd name="connsiteX87" fmla="*/ 227394 w 263733"/>
                <a:gd name="connsiteY87" fmla="*/ 199731 h 264570"/>
                <a:gd name="connsiteX88" fmla="*/ 226710 w 263733"/>
                <a:gd name="connsiteY88" fmla="*/ 197107 h 264570"/>
                <a:gd name="connsiteX89" fmla="*/ 221582 w 263733"/>
                <a:gd name="connsiteY89" fmla="*/ 194222 h 264570"/>
                <a:gd name="connsiteX90" fmla="*/ 209798 w 263733"/>
                <a:gd name="connsiteY90" fmla="*/ 192910 h 264570"/>
                <a:gd name="connsiteX91" fmla="*/ 178416 w 263733"/>
                <a:gd name="connsiteY91" fmla="*/ 196859 h 264570"/>
                <a:gd name="connsiteX92" fmla="*/ 166771 w 263733"/>
                <a:gd name="connsiteY92" fmla="*/ 199600 h 264570"/>
                <a:gd name="connsiteX93" fmla="*/ 163423 w 263733"/>
                <a:gd name="connsiteY93" fmla="*/ 200504 h 264570"/>
                <a:gd name="connsiteX94" fmla="*/ 162277 w 263733"/>
                <a:gd name="connsiteY94" fmla="*/ 200828 h 264570"/>
                <a:gd name="connsiteX95" fmla="*/ 123640 w 263733"/>
                <a:gd name="connsiteY95" fmla="*/ 212163 h 264570"/>
                <a:gd name="connsiteX96" fmla="*/ 156292 w 263733"/>
                <a:gd name="connsiteY96" fmla="*/ 188603 h 264570"/>
                <a:gd name="connsiteX97" fmla="*/ 157320 w 263733"/>
                <a:gd name="connsiteY97" fmla="*/ 187857 h 264570"/>
                <a:gd name="connsiteX98" fmla="*/ 207485 w 263733"/>
                <a:gd name="connsiteY98" fmla="*/ 147232 h 264570"/>
                <a:gd name="connsiteX99" fmla="*/ 236471 w 263733"/>
                <a:gd name="connsiteY99" fmla="*/ 117611 h 264570"/>
                <a:gd name="connsiteX100" fmla="*/ 245294 w 263733"/>
                <a:gd name="connsiteY100" fmla="*/ 104682 h 264570"/>
                <a:gd name="connsiteX101" fmla="*/ 248103 w 263733"/>
                <a:gd name="connsiteY101" fmla="*/ 95929 h 264570"/>
                <a:gd name="connsiteX102" fmla="*/ 247696 w 263733"/>
                <a:gd name="connsiteY102" fmla="*/ 93899 h 264570"/>
                <a:gd name="connsiteX103" fmla="*/ 253840 w 263733"/>
                <a:gd name="connsiteY103" fmla="*/ 90758 h 264570"/>
                <a:gd name="connsiteX104" fmla="*/ 259990 w 263733"/>
                <a:gd name="connsiteY104" fmla="*/ 87617 h 264570"/>
                <a:gd name="connsiteX105" fmla="*/ 261909 w 263733"/>
                <a:gd name="connsiteY105" fmla="*/ 95929 h 264570"/>
                <a:gd name="connsiteX106" fmla="*/ 257001 w 263733"/>
                <a:gd name="connsiteY106" fmla="*/ 112068 h 264570"/>
                <a:gd name="connsiteX107" fmla="*/ 234076 w 263733"/>
                <a:gd name="connsiteY107" fmla="*/ 140923 h 264570"/>
                <a:gd name="connsiteX108" fmla="*/ 164368 w 263733"/>
                <a:gd name="connsiteY108" fmla="*/ 199800 h 264570"/>
                <a:gd name="connsiteX109" fmla="*/ 160330 w 263733"/>
                <a:gd name="connsiteY109" fmla="*/ 194201 h 264570"/>
                <a:gd name="connsiteX110" fmla="*/ 158390 w 263733"/>
                <a:gd name="connsiteY110" fmla="*/ 187581 h 264570"/>
                <a:gd name="connsiteX111" fmla="*/ 175558 w 263733"/>
                <a:gd name="connsiteY111" fmla="*/ 183350 h 264570"/>
                <a:gd name="connsiteX112" fmla="*/ 209798 w 263733"/>
                <a:gd name="connsiteY112" fmla="*/ 179104 h 264570"/>
                <a:gd name="connsiteX113" fmla="*/ 230086 w 263733"/>
                <a:gd name="connsiteY113" fmla="*/ 182707 h 264570"/>
                <a:gd name="connsiteX114" fmla="*/ 238031 w 263733"/>
                <a:gd name="connsiteY114" fmla="*/ 189210 h 264570"/>
                <a:gd name="connsiteX115" fmla="*/ 241200 w 263733"/>
                <a:gd name="connsiteY115" fmla="*/ 199731 h 264570"/>
                <a:gd name="connsiteX116" fmla="*/ 239737 w 263733"/>
                <a:gd name="connsiteY116" fmla="*/ 208290 h 264570"/>
                <a:gd name="connsiteX117" fmla="*/ 228333 w 263733"/>
                <a:gd name="connsiteY117" fmla="*/ 224009 h 264570"/>
                <a:gd name="connsiteX118" fmla="*/ 192871 w 263733"/>
                <a:gd name="connsiteY118" fmla="*/ 241460 h 264570"/>
                <a:gd name="connsiteX119" fmla="*/ 129887 w 263733"/>
                <a:gd name="connsiteY119" fmla="*/ 254817 h 264570"/>
                <a:gd name="connsiteX120" fmla="*/ 97678 w 263733"/>
                <a:gd name="connsiteY120" fmla="*/ 258290 h 264570"/>
                <a:gd name="connsiteX121" fmla="*/ 97215 w 263733"/>
                <a:gd name="connsiteY121" fmla="*/ 251400 h 264570"/>
                <a:gd name="connsiteX122" fmla="*/ 101895 w 263733"/>
                <a:gd name="connsiteY122" fmla="*/ 256474 h 264570"/>
                <a:gd name="connsiteX123" fmla="*/ 87047 w 263733"/>
                <a:gd name="connsiteY123" fmla="*/ 261969 h 264570"/>
                <a:gd name="connsiteX124" fmla="*/ 58571 w 263733"/>
                <a:gd name="connsiteY124" fmla="*/ 251380 h 264570"/>
                <a:gd name="connsiteX125" fmla="*/ 18078 w 263733"/>
                <a:gd name="connsiteY125" fmla="*/ 212653 h 264570"/>
                <a:gd name="connsiteX126" fmla="*/ 3982 w 263733"/>
                <a:gd name="connsiteY126" fmla="*/ 189921 h 264570"/>
                <a:gd name="connsiteX127" fmla="*/ -1824 w 263733"/>
                <a:gd name="connsiteY127" fmla="*/ 168066 h 264570"/>
                <a:gd name="connsiteX128" fmla="*/ -278 w 263733"/>
                <a:gd name="connsiteY128" fmla="*/ 159106 h 264570"/>
                <a:gd name="connsiteX129" fmla="*/ 4941 w 263733"/>
                <a:gd name="connsiteY129" fmla="*/ 151354 h 264570"/>
                <a:gd name="connsiteX130" fmla="*/ 9622 w 263733"/>
                <a:gd name="connsiteY130" fmla="*/ 156427 h 264570"/>
                <a:gd name="connsiteX131" fmla="*/ 3699 w 263733"/>
                <a:gd name="connsiteY131" fmla="*/ 152886 h 264570"/>
                <a:gd name="connsiteX132" fmla="*/ 53401 w 263733"/>
                <a:gd name="connsiteY132" fmla="*/ 76400 h 264570"/>
                <a:gd name="connsiteX133" fmla="*/ 94599 w 263733"/>
                <a:gd name="connsiteY133" fmla="*/ 23425 h 264570"/>
                <a:gd name="connsiteX134" fmla="*/ 113693 w 263733"/>
                <a:gd name="connsiteY134" fmla="*/ 5332 h 264570"/>
                <a:gd name="connsiteX135" fmla="*/ 122701 w 263733"/>
                <a:gd name="connsiteY135" fmla="*/ -252 h 264570"/>
                <a:gd name="connsiteX136" fmla="*/ 132193 w 263733"/>
                <a:gd name="connsiteY136" fmla="*/ -2600 h 264570"/>
                <a:gd name="connsiteX137" fmla="*/ 139600 w 263733"/>
                <a:gd name="connsiteY137" fmla="*/ 666 h 264570"/>
                <a:gd name="connsiteX138" fmla="*/ 143638 w 263733"/>
                <a:gd name="connsiteY138" fmla="*/ 9212 h 264570"/>
                <a:gd name="connsiteX139" fmla="*/ 144563 w 263733"/>
                <a:gd name="connsiteY139" fmla="*/ 19125 h 264570"/>
                <a:gd name="connsiteX140" fmla="*/ 141084 w 263733"/>
                <a:gd name="connsiteY140" fmla="*/ 42954 h 264570"/>
                <a:gd name="connsiteX141" fmla="*/ 129936 w 263733"/>
                <a:gd name="connsiteY141" fmla="*/ 64796 h 264570"/>
                <a:gd name="connsiteX142" fmla="*/ 124827 w 263733"/>
                <a:gd name="connsiteY142" fmla="*/ 60150 h 264570"/>
                <a:gd name="connsiteX143" fmla="*/ 119850 w 263733"/>
                <a:gd name="connsiteY143" fmla="*/ 55359 h 264570"/>
                <a:gd name="connsiteX144" fmla="*/ 149734 w 263733"/>
                <a:gd name="connsiteY144" fmla="*/ 24461 h 264570"/>
                <a:gd name="connsiteX145" fmla="*/ 167620 w 263733"/>
                <a:gd name="connsiteY145" fmla="*/ 10171 h 264570"/>
                <a:gd name="connsiteX146" fmla="*/ 186431 w 263733"/>
                <a:gd name="connsiteY146" fmla="*/ 3482 h 264570"/>
                <a:gd name="connsiteX147" fmla="*/ 196247 w 263733"/>
                <a:gd name="connsiteY147" fmla="*/ 6250 h 264570"/>
                <a:gd name="connsiteX148" fmla="*/ 200561 w 263733"/>
                <a:gd name="connsiteY148" fmla="*/ 11835 h 264570"/>
                <a:gd name="connsiteX149" fmla="*/ 201431 w 263733"/>
                <a:gd name="connsiteY149" fmla="*/ 17509 h 264570"/>
                <a:gd name="connsiteX150" fmla="*/ 198014 w 263733"/>
                <a:gd name="connsiteY150" fmla="*/ 34284 h 264570"/>
                <a:gd name="connsiteX151" fmla="*/ 185506 w 263733"/>
                <a:gd name="connsiteY151" fmla="*/ 63374 h 264570"/>
                <a:gd name="connsiteX152" fmla="*/ 171320 w 263733"/>
                <a:gd name="connsiteY152" fmla="*/ 86271 h 264570"/>
                <a:gd name="connsiteX153" fmla="*/ 166025 w 263733"/>
                <a:gd name="connsiteY153" fmla="*/ 81846 h 264570"/>
                <a:gd name="connsiteX154" fmla="*/ 160862 w 263733"/>
                <a:gd name="connsiteY154" fmla="*/ 77269 h 264570"/>
                <a:gd name="connsiteX155" fmla="*/ 171403 w 263733"/>
                <a:gd name="connsiteY155" fmla="*/ 64768 h 264570"/>
                <a:gd name="connsiteX156" fmla="*/ 195646 w 263733"/>
                <a:gd name="connsiteY156" fmla="*/ 39779 h 264570"/>
                <a:gd name="connsiteX157" fmla="*/ 209957 w 263733"/>
                <a:gd name="connsiteY157" fmla="*/ 29928 h 264570"/>
                <a:gd name="connsiteX158" fmla="*/ 225758 w 263733"/>
                <a:gd name="connsiteY158" fmla="*/ 25600 h 264570"/>
                <a:gd name="connsiteX159" fmla="*/ 242795 w 263733"/>
                <a:gd name="connsiteY159" fmla="*/ 32834 h 264570"/>
                <a:gd name="connsiteX160" fmla="*/ 242802 w 263733"/>
                <a:gd name="connsiteY160" fmla="*/ 32841 h 264570"/>
                <a:gd name="connsiteX161" fmla="*/ 245314 w 263733"/>
                <a:gd name="connsiteY161" fmla="*/ 37314 h 264570"/>
                <a:gd name="connsiteX162" fmla="*/ 245797 w 263733"/>
                <a:gd name="connsiteY162" fmla="*/ 41263 h 264570"/>
                <a:gd name="connsiteX163" fmla="*/ 242374 w 263733"/>
                <a:gd name="connsiteY163" fmla="*/ 56940 h 264570"/>
                <a:gd name="connsiteX164" fmla="*/ 228581 w 263733"/>
                <a:gd name="connsiteY164" fmla="*/ 86402 h 264570"/>
                <a:gd name="connsiteX165" fmla="*/ 208942 w 263733"/>
                <a:gd name="connsiteY165" fmla="*/ 112834 h 264570"/>
                <a:gd name="connsiteX166" fmla="*/ 204165 w 263733"/>
                <a:gd name="connsiteY166" fmla="*/ 107850 h 264570"/>
                <a:gd name="connsiteX167" fmla="*/ 200106 w 263733"/>
                <a:gd name="connsiteY167" fmla="*/ 102266 h 264570"/>
                <a:gd name="connsiteX168" fmla="*/ 220284 w 263733"/>
                <a:gd name="connsiteY168" fmla="*/ 86395 h 264570"/>
                <a:gd name="connsiteX169" fmla="*/ 231170 w 263733"/>
                <a:gd name="connsiteY169" fmla="*/ 79479 h 264570"/>
                <a:gd name="connsiteX170" fmla="*/ 243216 w 263733"/>
                <a:gd name="connsiteY170" fmla="*/ 76213 h 264570"/>
                <a:gd name="connsiteX171" fmla="*/ 252956 w 263733"/>
                <a:gd name="connsiteY171" fmla="*/ 79195 h 264570"/>
                <a:gd name="connsiteX172" fmla="*/ 259990 w 263733"/>
                <a:gd name="connsiteY172" fmla="*/ 87617 h 264570"/>
                <a:gd name="connsiteX173" fmla="*/ 253840 w 263733"/>
                <a:gd name="connsiteY173" fmla="*/ 90758 h 26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63733" h="264570">
                  <a:moveTo>
                    <a:pt x="253840" y="90758"/>
                  </a:moveTo>
                  <a:lnTo>
                    <a:pt x="247696" y="93899"/>
                  </a:lnTo>
                  <a:cubicBezTo>
                    <a:pt x="246674" y="91904"/>
                    <a:pt x="245749" y="90993"/>
                    <a:pt x="245142" y="90572"/>
                  </a:cubicBezTo>
                  <a:cubicBezTo>
                    <a:pt x="244514" y="90171"/>
                    <a:pt x="244127" y="90047"/>
                    <a:pt x="243216" y="90020"/>
                  </a:cubicBezTo>
                  <a:cubicBezTo>
                    <a:pt x="242035" y="89999"/>
                    <a:pt x="239937" y="90517"/>
                    <a:pt x="237334" y="91828"/>
                  </a:cubicBezTo>
                  <a:cubicBezTo>
                    <a:pt x="233427" y="93768"/>
                    <a:pt x="228581" y="97295"/>
                    <a:pt x="223597" y="101278"/>
                  </a:cubicBezTo>
                  <a:cubicBezTo>
                    <a:pt x="218592" y="105262"/>
                    <a:pt x="213401" y="109673"/>
                    <a:pt x="208224" y="113435"/>
                  </a:cubicBezTo>
                  <a:lnTo>
                    <a:pt x="199388" y="102866"/>
                  </a:lnTo>
                  <a:cubicBezTo>
                    <a:pt x="206885" y="95742"/>
                    <a:pt x="215445" y="82626"/>
                    <a:pt x="221720" y="70063"/>
                  </a:cubicBezTo>
                  <a:cubicBezTo>
                    <a:pt x="224881" y="63781"/>
                    <a:pt x="227525" y="57609"/>
                    <a:pt x="229327" y="52411"/>
                  </a:cubicBezTo>
                  <a:cubicBezTo>
                    <a:pt x="231156" y="47269"/>
                    <a:pt x="232040" y="42864"/>
                    <a:pt x="231991" y="41263"/>
                  </a:cubicBezTo>
                  <a:lnTo>
                    <a:pt x="231971" y="40862"/>
                  </a:lnTo>
                  <a:lnTo>
                    <a:pt x="231971" y="40856"/>
                  </a:lnTo>
                  <a:lnTo>
                    <a:pt x="235581" y="40048"/>
                  </a:lnTo>
                  <a:lnTo>
                    <a:pt x="233027" y="42595"/>
                  </a:lnTo>
                  <a:cubicBezTo>
                    <a:pt x="232150" y="41691"/>
                    <a:pt x="232005" y="40966"/>
                    <a:pt x="231971" y="40856"/>
                  </a:cubicBezTo>
                  <a:lnTo>
                    <a:pt x="235581" y="40048"/>
                  </a:lnTo>
                  <a:lnTo>
                    <a:pt x="233027" y="42595"/>
                  </a:lnTo>
                  <a:lnTo>
                    <a:pt x="233034" y="42602"/>
                  </a:lnTo>
                  <a:cubicBezTo>
                    <a:pt x="230473" y="40138"/>
                    <a:pt x="228492" y="39475"/>
                    <a:pt x="225758" y="39406"/>
                  </a:cubicBezTo>
                  <a:cubicBezTo>
                    <a:pt x="222424" y="39365"/>
                    <a:pt x="217674" y="41049"/>
                    <a:pt x="212497" y="44397"/>
                  </a:cubicBezTo>
                  <a:cubicBezTo>
                    <a:pt x="204710" y="49360"/>
                    <a:pt x="196199" y="57651"/>
                    <a:pt x="188868" y="65769"/>
                  </a:cubicBezTo>
                  <a:cubicBezTo>
                    <a:pt x="181488" y="73922"/>
                    <a:pt x="175289" y="81784"/>
                    <a:pt x="171196" y="86416"/>
                  </a:cubicBezTo>
                  <a:lnTo>
                    <a:pt x="160737" y="77415"/>
                  </a:lnTo>
                  <a:cubicBezTo>
                    <a:pt x="162746" y="75026"/>
                    <a:pt x="165659" y="70663"/>
                    <a:pt x="168655" y="65451"/>
                  </a:cubicBezTo>
                  <a:cubicBezTo>
                    <a:pt x="173177" y="57616"/>
                    <a:pt x="178050" y="47745"/>
                    <a:pt x="181702" y="38667"/>
                  </a:cubicBezTo>
                  <a:cubicBezTo>
                    <a:pt x="183531" y="34132"/>
                    <a:pt x="185057" y="29790"/>
                    <a:pt x="186086" y="26062"/>
                  </a:cubicBezTo>
                  <a:cubicBezTo>
                    <a:pt x="187135" y="22362"/>
                    <a:pt x="187639" y="19207"/>
                    <a:pt x="187625" y="17509"/>
                  </a:cubicBezTo>
                  <a:lnTo>
                    <a:pt x="187570" y="16612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cubicBezTo>
                    <a:pt x="188184" y="17502"/>
                    <a:pt x="187570" y="17302"/>
                    <a:pt x="186431" y="17281"/>
                  </a:cubicBezTo>
                  <a:cubicBezTo>
                    <a:pt x="184180" y="17212"/>
                    <a:pt x="179900" y="18676"/>
                    <a:pt x="175013" y="21831"/>
                  </a:cubicBezTo>
                  <a:cubicBezTo>
                    <a:pt x="167647" y="26483"/>
                    <a:pt x="158998" y="34374"/>
                    <a:pt x="150990" y="42512"/>
                  </a:cubicBezTo>
                  <a:cubicBezTo>
                    <a:pt x="142941" y="50658"/>
                    <a:pt x="135486" y="59025"/>
                    <a:pt x="129805" y="64934"/>
                  </a:cubicBezTo>
                  <a:lnTo>
                    <a:pt x="119726" y="55497"/>
                  </a:lnTo>
                  <a:cubicBezTo>
                    <a:pt x="122901" y="52073"/>
                    <a:pt x="125891" y="45922"/>
                    <a:pt x="127817" y="39137"/>
                  </a:cubicBezTo>
                  <a:cubicBezTo>
                    <a:pt x="129770" y="32358"/>
                    <a:pt x="130771" y="24951"/>
                    <a:pt x="130757" y="19125"/>
                  </a:cubicBezTo>
                  <a:cubicBezTo>
                    <a:pt x="130778" y="15355"/>
                    <a:pt x="130295" y="12201"/>
                    <a:pt x="129770" y="10765"/>
                  </a:cubicBez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cubicBezTo>
                    <a:pt x="131613" y="11193"/>
                    <a:pt x="130309" y="11435"/>
                    <a:pt x="128514" y="12277"/>
                  </a:cubicBezTo>
                  <a:cubicBezTo>
                    <a:pt x="125131" y="13816"/>
                    <a:pt x="120299" y="17337"/>
                    <a:pt x="114984" y="22321"/>
                  </a:cubicBezTo>
                  <a:cubicBezTo>
                    <a:pt x="105616" y="31046"/>
                    <a:pt x="94537" y="44128"/>
                    <a:pt x="83395" y="58728"/>
                  </a:cubicBezTo>
                  <a:cubicBezTo>
                    <a:pt x="66648" y="80638"/>
                    <a:pt x="49653" y="106000"/>
                    <a:pt x="36875" y="125840"/>
                  </a:cubicBezTo>
                  <a:cubicBezTo>
                    <a:pt x="30483" y="135759"/>
                    <a:pt x="25147" y="144306"/>
                    <a:pt x="21405" y="150367"/>
                  </a:cubicBezTo>
                  <a:cubicBezTo>
                    <a:pt x="19541" y="153397"/>
                    <a:pt x="18071" y="155799"/>
                    <a:pt x="17070" y="157449"/>
                  </a:cubicBezTo>
                  <a:cubicBezTo>
                    <a:pt x="16069" y="159099"/>
                    <a:pt x="15551" y="159969"/>
                    <a:pt x="15551" y="159976"/>
                  </a:cubicBezTo>
                  <a:lnTo>
                    <a:pt x="15034" y="160832"/>
                  </a:lnTo>
                  <a:lnTo>
                    <a:pt x="14302" y="161501"/>
                  </a:lnTo>
                  <a:cubicBezTo>
                    <a:pt x="13529" y="162233"/>
                    <a:pt x="13025" y="162979"/>
                    <a:pt x="12624" y="164014"/>
                  </a:cubicBezTo>
                  <a:cubicBezTo>
                    <a:pt x="12238" y="165036"/>
                    <a:pt x="11982" y="166375"/>
                    <a:pt x="11982" y="168066"/>
                  </a:cubicBezTo>
                  <a:cubicBezTo>
                    <a:pt x="11906" y="173306"/>
                    <a:pt x="14723" y="181679"/>
                    <a:pt x="19907" y="190591"/>
                  </a:cubicBezTo>
                  <a:cubicBezTo>
                    <a:pt x="27611" y="204031"/>
                    <a:pt x="40230" y="218887"/>
                    <a:pt x="53221" y="230042"/>
                  </a:cubicBezTo>
                  <a:cubicBezTo>
                    <a:pt x="59704" y="235627"/>
                    <a:pt x="66289" y="240293"/>
                    <a:pt x="72247" y="243455"/>
                  </a:cubicBezTo>
                  <a:cubicBezTo>
                    <a:pt x="78197" y="246651"/>
                    <a:pt x="83526" y="248204"/>
                    <a:pt x="87047" y="248163"/>
                  </a:cubicBezTo>
                  <a:cubicBezTo>
                    <a:pt x="89732" y="248121"/>
                    <a:pt x="91189" y="247521"/>
                    <a:pt x="92535" y="246327"/>
                  </a:cubicBezTo>
                  <a:lnTo>
                    <a:pt x="94323" y="244677"/>
                  </a:lnTo>
                  <a:lnTo>
                    <a:pt x="96746" y="244511"/>
                  </a:lnTo>
                  <a:cubicBezTo>
                    <a:pt x="96746" y="244511"/>
                    <a:pt x="97187" y="244483"/>
                    <a:pt x="98078" y="244414"/>
                  </a:cubicBezTo>
                  <a:cubicBezTo>
                    <a:pt x="104733" y="243904"/>
                    <a:pt x="135382" y="241260"/>
                    <a:pt x="165349" y="234550"/>
                  </a:cubicBezTo>
                  <a:cubicBezTo>
                    <a:pt x="180315" y="231209"/>
                    <a:pt x="195115" y="226818"/>
                    <a:pt x="206408" y="221413"/>
                  </a:cubicBezTo>
                  <a:cubicBezTo>
                    <a:pt x="212048" y="218721"/>
                    <a:pt x="216798" y="215780"/>
                    <a:pt x="220222" y="212784"/>
                  </a:cubicBezTo>
                  <a:cubicBezTo>
                    <a:pt x="223673" y="209775"/>
                    <a:pt x="225716" y="206820"/>
                    <a:pt x="226593" y="204066"/>
                  </a:cubicBezTo>
                  <a:cubicBezTo>
                    <a:pt x="227194" y="202202"/>
                    <a:pt x="227401" y="200759"/>
                    <a:pt x="227394" y="199731"/>
                  </a:cubicBezTo>
                  <a:cubicBezTo>
                    <a:pt x="227373" y="198302"/>
                    <a:pt x="227097" y="197708"/>
                    <a:pt x="226710" y="197107"/>
                  </a:cubicBezTo>
                  <a:cubicBezTo>
                    <a:pt x="226151" y="196265"/>
                    <a:pt x="224619" y="195085"/>
                    <a:pt x="221582" y="194222"/>
                  </a:cubicBezTo>
                  <a:cubicBezTo>
                    <a:pt x="218606" y="193359"/>
                    <a:pt x="214444" y="192903"/>
                    <a:pt x="209798" y="192910"/>
                  </a:cubicBezTo>
                  <a:cubicBezTo>
                    <a:pt x="199878" y="192896"/>
                    <a:pt x="187818" y="194857"/>
                    <a:pt x="178416" y="196859"/>
                  </a:cubicBezTo>
                  <a:cubicBezTo>
                    <a:pt x="173708" y="197853"/>
                    <a:pt x="169643" y="198854"/>
                    <a:pt x="166771" y="199600"/>
                  </a:cubicBezTo>
                  <a:cubicBezTo>
                    <a:pt x="165335" y="199979"/>
                    <a:pt x="164196" y="200283"/>
                    <a:pt x="163423" y="200504"/>
                  </a:cubicBezTo>
                  <a:cubicBezTo>
                    <a:pt x="162650" y="200718"/>
                    <a:pt x="162277" y="200828"/>
                    <a:pt x="162277" y="200828"/>
                  </a:cubicBezTo>
                  <a:lnTo>
                    <a:pt x="123640" y="212163"/>
                  </a:lnTo>
                  <a:lnTo>
                    <a:pt x="156292" y="188603"/>
                  </a:lnTo>
                  <a:cubicBezTo>
                    <a:pt x="156292" y="188603"/>
                    <a:pt x="156637" y="188354"/>
                    <a:pt x="157320" y="187857"/>
                  </a:cubicBezTo>
                  <a:cubicBezTo>
                    <a:pt x="162415" y="184130"/>
                    <a:pt x="185692" y="166872"/>
                    <a:pt x="207485" y="147232"/>
                  </a:cubicBezTo>
                  <a:cubicBezTo>
                    <a:pt x="218371" y="137430"/>
                    <a:pt x="228892" y="127013"/>
                    <a:pt x="236471" y="117611"/>
                  </a:cubicBezTo>
                  <a:cubicBezTo>
                    <a:pt x="240261" y="112924"/>
                    <a:pt x="243312" y="108485"/>
                    <a:pt x="245294" y="104682"/>
                  </a:cubicBezTo>
                  <a:cubicBezTo>
                    <a:pt x="247309" y="100878"/>
                    <a:pt x="248138" y="97723"/>
                    <a:pt x="248103" y="95929"/>
                  </a:cubicBezTo>
                  <a:cubicBezTo>
                    <a:pt x="248096" y="94948"/>
                    <a:pt x="247931" y="94375"/>
                    <a:pt x="247696" y="93899"/>
                  </a:cubicBezTo>
                  <a:lnTo>
                    <a:pt x="253840" y="90758"/>
                  </a:lnTo>
                  <a:lnTo>
                    <a:pt x="259990" y="87617"/>
                  </a:lnTo>
                  <a:cubicBezTo>
                    <a:pt x="261336" y="90247"/>
                    <a:pt x="261916" y="93140"/>
                    <a:pt x="261909" y="95929"/>
                  </a:cubicBezTo>
                  <a:cubicBezTo>
                    <a:pt x="261868" y="101506"/>
                    <a:pt x="259880" y="106746"/>
                    <a:pt x="257001" y="112068"/>
                  </a:cubicBezTo>
                  <a:cubicBezTo>
                    <a:pt x="251900" y="121346"/>
                    <a:pt x="243651" y="131093"/>
                    <a:pt x="234076" y="140923"/>
                  </a:cubicBezTo>
                  <a:cubicBezTo>
                    <a:pt x="205400" y="170248"/>
                    <a:pt x="164520" y="199675"/>
                    <a:pt x="164368" y="199800"/>
                  </a:cubicBezTo>
                  <a:lnTo>
                    <a:pt x="160330" y="194201"/>
                  </a:lnTo>
                  <a:lnTo>
                    <a:pt x="158390" y="187581"/>
                  </a:lnTo>
                  <a:cubicBezTo>
                    <a:pt x="158508" y="187547"/>
                    <a:pt x="165632" y="185455"/>
                    <a:pt x="175558" y="183350"/>
                  </a:cubicBezTo>
                  <a:cubicBezTo>
                    <a:pt x="185499" y="181258"/>
                    <a:pt x="198173" y="179118"/>
                    <a:pt x="209798" y="179104"/>
                  </a:cubicBezTo>
                  <a:cubicBezTo>
                    <a:pt x="217101" y="179146"/>
                    <a:pt x="224025" y="179863"/>
                    <a:pt x="230086" y="182707"/>
                  </a:cubicBezTo>
                  <a:cubicBezTo>
                    <a:pt x="233096" y="184136"/>
                    <a:pt x="235954" y="186228"/>
                    <a:pt x="238031" y="189210"/>
                  </a:cubicBezTo>
                  <a:cubicBezTo>
                    <a:pt x="240123" y="192165"/>
                    <a:pt x="241228" y="195913"/>
                    <a:pt x="241200" y="199731"/>
                  </a:cubicBezTo>
                  <a:cubicBezTo>
                    <a:pt x="241200" y="202513"/>
                    <a:pt x="240682" y="205350"/>
                    <a:pt x="239737" y="208290"/>
                  </a:cubicBezTo>
                  <a:cubicBezTo>
                    <a:pt x="237707" y="214565"/>
                    <a:pt x="233517" y="219701"/>
                    <a:pt x="228333" y="224009"/>
                  </a:cubicBezTo>
                  <a:cubicBezTo>
                    <a:pt x="219207" y="231526"/>
                    <a:pt x="206685" y="236987"/>
                    <a:pt x="192871" y="241460"/>
                  </a:cubicBezTo>
                  <a:cubicBezTo>
                    <a:pt x="172169" y="248114"/>
                    <a:pt x="148498" y="252263"/>
                    <a:pt x="129887" y="254817"/>
                  </a:cubicBezTo>
                  <a:cubicBezTo>
                    <a:pt x="111291" y="257365"/>
                    <a:pt x="97788" y="258283"/>
                    <a:pt x="97678" y="258290"/>
                  </a:cubicBezTo>
                  <a:lnTo>
                    <a:pt x="97215" y="251400"/>
                  </a:lnTo>
                  <a:lnTo>
                    <a:pt x="101895" y="256474"/>
                  </a:lnTo>
                  <a:cubicBezTo>
                    <a:pt x="97767" y="260326"/>
                    <a:pt x="92300" y="262010"/>
                    <a:pt x="87047" y="261969"/>
                  </a:cubicBezTo>
                  <a:cubicBezTo>
                    <a:pt x="77652" y="261872"/>
                    <a:pt x="68222" y="257586"/>
                    <a:pt x="58571" y="251380"/>
                  </a:cubicBezTo>
                  <a:cubicBezTo>
                    <a:pt x="44178" y="241985"/>
                    <a:pt x="29496" y="227688"/>
                    <a:pt x="18078" y="212653"/>
                  </a:cubicBezTo>
                  <a:cubicBezTo>
                    <a:pt x="12376" y="205129"/>
                    <a:pt x="7509" y="197418"/>
                    <a:pt x="3982" y="189921"/>
                  </a:cubicBezTo>
                  <a:cubicBezTo>
                    <a:pt x="475" y="182418"/>
                    <a:pt x="-1789" y="175142"/>
                    <a:pt x="-1824" y="168066"/>
                  </a:cubicBezTo>
                  <a:cubicBezTo>
                    <a:pt x="-1824" y="165022"/>
                    <a:pt x="-1375" y="161985"/>
                    <a:pt x="-278" y="159106"/>
                  </a:cubicBezTo>
                  <a:cubicBezTo>
                    <a:pt x="806" y="156227"/>
                    <a:pt x="2580" y="153528"/>
                    <a:pt x="4941" y="151354"/>
                  </a:cubicBezTo>
                  <a:lnTo>
                    <a:pt x="9622" y="156427"/>
                  </a:lnTo>
                  <a:lnTo>
                    <a:pt x="3699" y="152886"/>
                  </a:lnTo>
                  <a:cubicBezTo>
                    <a:pt x="3747" y="152803"/>
                    <a:pt x="26534" y="114684"/>
                    <a:pt x="53401" y="76400"/>
                  </a:cubicBezTo>
                  <a:cubicBezTo>
                    <a:pt x="66848" y="57250"/>
                    <a:pt x="81290" y="38067"/>
                    <a:pt x="94599" y="23425"/>
                  </a:cubicBezTo>
                  <a:cubicBezTo>
                    <a:pt x="101267" y="16101"/>
                    <a:pt x="107639" y="9909"/>
                    <a:pt x="113693" y="5332"/>
                  </a:cubicBezTo>
                  <a:cubicBezTo>
                    <a:pt x="116730" y="3040"/>
                    <a:pt x="119692" y="1149"/>
                    <a:pt x="122701" y="-252"/>
                  </a:cubicBezTo>
                  <a:cubicBezTo>
                    <a:pt x="125718" y="-1640"/>
                    <a:pt x="128817" y="-2586"/>
                    <a:pt x="132193" y="-2600"/>
                  </a:cubicBezTo>
                  <a:cubicBezTo>
                    <a:pt x="135154" y="-2655"/>
                    <a:pt x="138012" y="-1101"/>
                    <a:pt x="139600" y="666"/>
                  </a:cubicBezTo>
                  <a:cubicBezTo>
                    <a:pt x="142051" y="3365"/>
                    <a:pt x="142934" y="6195"/>
                    <a:pt x="143638" y="9212"/>
                  </a:cubicBezTo>
                  <a:cubicBezTo>
                    <a:pt x="144294" y="12235"/>
                    <a:pt x="144563" y="15549"/>
                    <a:pt x="144563" y="19125"/>
                  </a:cubicBezTo>
                  <a:cubicBezTo>
                    <a:pt x="144557" y="26435"/>
                    <a:pt x="143404" y="34843"/>
                    <a:pt x="141084" y="42954"/>
                  </a:cubicBezTo>
                  <a:cubicBezTo>
                    <a:pt x="138723" y="51045"/>
                    <a:pt x="135300" y="58838"/>
                    <a:pt x="129936" y="64796"/>
                  </a:cubicBezTo>
                  <a:lnTo>
                    <a:pt x="124827" y="60150"/>
                  </a:lnTo>
                  <a:lnTo>
                    <a:pt x="119850" y="55359"/>
                  </a:lnTo>
                  <a:cubicBezTo>
                    <a:pt x="127043" y="47890"/>
                    <a:pt x="138088" y="35299"/>
                    <a:pt x="149734" y="24461"/>
                  </a:cubicBezTo>
                  <a:cubicBezTo>
                    <a:pt x="155588" y="19028"/>
                    <a:pt x="161593" y="14002"/>
                    <a:pt x="167620" y="10171"/>
                  </a:cubicBezTo>
                  <a:cubicBezTo>
                    <a:pt x="173660" y="6395"/>
                    <a:pt x="179714" y="3551"/>
                    <a:pt x="186431" y="3482"/>
                  </a:cubicBezTo>
                  <a:cubicBezTo>
                    <a:pt x="189737" y="3461"/>
                    <a:pt x="193237" y="4324"/>
                    <a:pt x="196247" y="6250"/>
                  </a:cubicBezTo>
                  <a:cubicBezTo>
                    <a:pt x="198518" y="7679"/>
                    <a:pt x="199906" y="9895"/>
                    <a:pt x="200561" y="11835"/>
                  </a:cubicBezTo>
                  <a:cubicBezTo>
                    <a:pt x="201245" y="13809"/>
                    <a:pt x="201418" y="15659"/>
                    <a:pt x="201431" y="17509"/>
                  </a:cubicBezTo>
                  <a:cubicBezTo>
                    <a:pt x="201390" y="22597"/>
                    <a:pt x="200016" y="28085"/>
                    <a:pt x="198014" y="34284"/>
                  </a:cubicBezTo>
                  <a:cubicBezTo>
                    <a:pt x="194991" y="43499"/>
                    <a:pt x="190366" y="53944"/>
                    <a:pt x="185506" y="63374"/>
                  </a:cubicBezTo>
                  <a:cubicBezTo>
                    <a:pt x="180605" y="72824"/>
                    <a:pt x="175648" y="81066"/>
                    <a:pt x="171320" y="86271"/>
                  </a:cubicBezTo>
                  <a:lnTo>
                    <a:pt x="166025" y="81846"/>
                  </a:lnTo>
                  <a:lnTo>
                    <a:pt x="160862" y="77269"/>
                  </a:lnTo>
                  <a:cubicBezTo>
                    <a:pt x="163243" y="74577"/>
                    <a:pt x="166950" y="70001"/>
                    <a:pt x="171403" y="64768"/>
                  </a:cubicBezTo>
                  <a:cubicBezTo>
                    <a:pt x="178099" y="56898"/>
                    <a:pt x="186514" y="47476"/>
                    <a:pt x="195646" y="39779"/>
                  </a:cubicBezTo>
                  <a:cubicBezTo>
                    <a:pt x="200223" y="35934"/>
                    <a:pt x="204979" y="32503"/>
                    <a:pt x="209957" y="29928"/>
                  </a:cubicBezTo>
                  <a:cubicBezTo>
                    <a:pt x="214927" y="27374"/>
                    <a:pt x="220187" y="25620"/>
                    <a:pt x="225758" y="25600"/>
                  </a:cubicBezTo>
                  <a:cubicBezTo>
                    <a:pt x="231784" y="25531"/>
                    <a:pt x="238045" y="27995"/>
                    <a:pt x="242795" y="32834"/>
                  </a:cubicBezTo>
                  <a:lnTo>
                    <a:pt x="242802" y="32841"/>
                  </a:lnTo>
                  <a:cubicBezTo>
                    <a:pt x="244244" y="34304"/>
                    <a:pt x="244935" y="35927"/>
                    <a:pt x="245314" y="37314"/>
                  </a:cubicBezTo>
                  <a:cubicBezTo>
                    <a:pt x="245694" y="38723"/>
                    <a:pt x="245791" y="40000"/>
                    <a:pt x="245797" y="41263"/>
                  </a:cubicBezTo>
                  <a:cubicBezTo>
                    <a:pt x="245742" y="45936"/>
                    <a:pt x="244410" y="50955"/>
                    <a:pt x="242374" y="56940"/>
                  </a:cubicBezTo>
                  <a:cubicBezTo>
                    <a:pt x="239288" y="65817"/>
                    <a:pt x="234400" y="76345"/>
                    <a:pt x="228581" y="86402"/>
                  </a:cubicBezTo>
                  <a:cubicBezTo>
                    <a:pt x="222741" y="96460"/>
                    <a:pt x="216066" y="105986"/>
                    <a:pt x="208942" y="112834"/>
                  </a:cubicBezTo>
                  <a:lnTo>
                    <a:pt x="204165" y="107850"/>
                  </a:lnTo>
                  <a:lnTo>
                    <a:pt x="200106" y="102266"/>
                  </a:lnTo>
                  <a:cubicBezTo>
                    <a:pt x="206215" y="97841"/>
                    <a:pt x="213208" y="91656"/>
                    <a:pt x="220284" y="86395"/>
                  </a:cubicBezTo>
                  <a:cubicBezTo>
                    <a:pt x="223839" y="83765"/>
                    <a:pt x="227435" y="81349"/>
                    <a:pt x="231170" y="79479"/>
                  </a:cubicBezTo>
                  <a:cubicBezTo>
                    <a:pt x="234898" y="77628"/>
                    <a:pt x="238832" y="76241"/>
                    <a:pt x="243216" y="76213"/>
                  </a:cubicBezTo>
                  <a:cubicBezTo>
                    <a:pt x="246488" y="76193"/>
                    <a:pt x="250015" y="77145"/>
                    <a:pt x="252956" y="79195"/>
                  </a:cubicBezTo>
                  <a:cubicBezTo>
                    <a:pt x="255918" y="81232"/>
                    <a:pt x="258216" y="84145"/>
                    <a:pt x="259990" y="87617"/>
                  </a:cubicBezTo>
                  <a:lnTo>
                    <a:pt x="253840" y="9075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7" name="자유형: 도형 146">
              <a:extLst>
                <a:ext uri="{FF2B5EF4-FFF2-40B4-BE49-F238E27FC236}">
                  <a16:creationId xmlns:a16="http://schemas.microsoft.com/office/drawing/2014/main" id="{373DF944-64CA-E736-FE95-136E5CE4C7B0}"/>
                </a:ext>
              </a:extLst>
            </p:cNvPr>
            <p:cNvSpPr/>
            <p:nvPr/>
          </p:nvSpPr>
          <p:spPr>
            <a:xfrm flipV="1">
              <a:off x="2920402" y="5684226"/>
              <a:ext cx="50254" cy="38657"/>
            </a:xfrm>
            <a:custGeom>
              <a:avLst/>
              <a:gdLst>
                <a:gd name="connsiteX0" fmla="*/ 3520 w 50254"/>
                <a:gd name="connsiteY0" fmla="*/ 377 h 38657"/>
                <a:gd name="connsiteX1" fmla="*/ -2921 w 50254"/>
                <a:gd name="connsiteY1" fmla="*/ 3828 h 38657"/>
                <a:gd name="connsiteX2" fmla="*/ 46664 w 50254"/>
                <a:gd name="connsiteY2" fmla="*/ 39034 h 38657"/>
                <a:gd name="connsiteX3" fmla="*/ 47334 w 50254"/>
                <a:gd name="connsiteY3" fmla="*/ 31754 h 38657"/>
                <a:gd name="connsiteX4" fmla="*/ 3520 w 50254"/>
                <a:gd name="connsiteY4" fmla="*/ 377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54" h="38657">
                  <a:moveTo>
                    <a:pt x="3520" y="377"/>
                  </a:moveTo>
                  <a:lnTo>
                    <a:pt x="-2921" y="3828"/>
                  </a:lnTo>
                  <a:cubicBezTo>
                    <a:pt x="14171" y="35741"/>
                    <a:pt x="45352" y="38910"/>
                    <a:pt x="46664" y="39034"/>
                  </a:cubicBezTo>
                  <a:lnTo>
                    <a:pt x="47334" y="31754"/>
                  </a:lnTo>
                  <a:cubicBezTo>
                    <a:pt x="46174" y="31649"/>
                    <a:pt x="18700" y="28715"/>
                    <a:pt x="3520" y="37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8" name="자유형: 도형 147">
              <a:extLst>
                <a:ext uri="{FF2B5EF4-FFF2-40B4-BE49-F238E27FC236}">
                  <a16:creationId xmlns:a16="http://schemas.microsoft.com/office/drawing/2014/main" id="{32A9C361-8664-D98D-C3AF-E29AF62C9A80}"/>
                </a:ext>
              </a:extLst>
            </p:cNvPr>
            <p:cNvSpPr/>
            <p:nvPr/>
          </p:nvSpPr>
          <p:spPr>
            <a:xfrm flipV="1">
              <a:off x="2967102" y="5710264"/>
              <a:ext cx="50261" cy="38657"/>
            </a:xfrm>
            <a:custGeom>
              <a:avLst/>
              <a:gdLst>
                <a:gd name="connsiteX0" fmla="*/ 3461 w 50261"/>
                <a:gd name="connsiteY0" fmla="*/ 420 h 38657"/>
                <a:gd name="connsiteX1" fmla="*/ -2980 w 50261"/>
                <a:gd name="connsiteY1" fmla="*/ 3871 h 38657"/>
                <a:gd name="connsiteX2" fmla="*/ 46605 w 50261"/>
                <a:gd name="connsiteY2" fmla="*/ 39077 h 38657"/>
                <a:gd name="connsiteX3" fmla="*/ 47282 w 50261"/>
                <a:gd name="connsiteY3" fmla="*/ 31794 h 38657"/>
                <a:gd name="connsiteX4" fmla="*/ 3461 w 50261"/>
                <a:gd name="connsiteY4" fmla="*/ 420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7">
                  <a:moveTo>
                    <a:pt x="3461" y="420"/>
                  </a:moveTo>
                  <a:lnTo>
                    <a:pt x="-2980" y="3871"/>
                  </a:lnTo>
                  <a:cubicBezTo>
                    <a:pt x="14106" y="35777"/>
                    <a:pt x="45294" y="38953"/>
                    <a:pt x="46605" y="39077"/>
                  </a:cubicBezTo>
                  <a:lnTo>
                    <a:pt x="47282" y="31794"/>
                  </a:lnTo>
                  <a:cubicBezTo>
                    <a:pt x="46115" y="31691"/>
                    <a:pt x="18634" y="28758"/>
                    <a:pt x="3461" y="42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9" name="자유형: 도형 148">
              <a:extLst>
                <a:ext uri="{FF2B5EF4-FFF2-40B4-BE49-F238E27FC236}">
                  <a16:creationId xmlns:a16="http://schemas.microsoft.com/office/drawing/2014/main" id="{CF245F4B-7DC2-926B-1A9D-6CC2B0942A43}"/>
                </a:ext>
              </a:extLst>
            </p:cNvPr>
            <p:cNvSpPr/>
            <p:nvPr/>
          </p:nvSpPr>
          <p:spPr>
            <a:xfrm flipV="1">
              <a:off x="2226964" y="5680222"/>
              <a:ext cx="50261" cy="38649"/>
            </a:xfrm>
            <a:custGeom>
              <a:avLst/>
              <a:gdLst>
                <a:gd name="connsiteX0" fmla="*/ 4390 w 50261"/>
                <a:gd name="connsiteY0" fmla="*/ 370 h 38649"/>
                <a:gd name="connsiteX1" fmla="*/ -2050 w 50261"/>
                <a:gd name="connsiteY1" fmla="*/ 3822 h 38649"/>
                <a:gd name="connsiteX2" fmla="*/ 47542 w 50261"/>
                <a:gd name="connsiteY2" fmla="*/ 39020 h 38649"/>
                <a:gd name="connsiteX3" fmla="*/ 48211 w 50261"/>
                <a:gd name="connsiteY3" fmla="*/ 31745 h 38649"/>
                <a:gd name="connsiteX4" fmla="*/ 4390 w 50261"/>
                <a:gd name="connsiteY4" fmla="*/ 370 h 3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49">
                  <a:moveTo>
                    <a:pt x="4390" y="370"/>
                  </a:moveTo>
                  <a:lnTo>
                    <a:pt x="-2050" y="3822"/>
                  </a:lnTo>
                  <a:cubicBezTo>
                    <a:pt x="15042" y="35727"/>
                    <a:pt x="46223" y="38904"/>
                    <a:pt x="47542" y="39020"/>
                  </a:cubicBezTo>
                  <a:lnTo>
                    <a:pt x="48211" y="31745"/>
                  </a:lnTo>
                  <a:cubicBezTo>
                    <a:pt x="47044" y="31639"/>
                    <a:pt x="19570" y="28708"/>
                    <a:pt x="4390" y="37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0" name="자유형: 도형 149">
              <a:extLst>
                <a:ext uri="{FF2B5EF4-FFF2-40B4-BE49-F238E27FC236}">
                  <a16:creationId xmlns:a16="http://schemas.microsoft.com/office/drawing/2014/main" id="{EB618D75-361D-138D-79E1-89FB9C9484ED}"/>
                </a:ext>
              </a:extLst>
            </p:cNvPr>
            <p:cNvSpPr/>
            <p:nvPr/>
          </p:nvSpPr>
          <p:spPr>
            <a:xfrm flipV="1">
              <a:off x="2273664" y="5706260"/>
              <a:ext cx="50261" cy="38651"/>
            </a:xfrm>
            <a:custGeom>
              <a:avLst/>
              <a:gdLst>
                <a:gd name="connsiteX0" fmla="*/ 4332 w 50261"/>
                <a:gd name="connsiteY0" fmla="*/ 413 h 38651"/>
                <a:gd name="connsiteX1" fmla="*/ -2109 w 50261"/>
                <a:gd name="connsiteY1" fmla="*/ 3865 h 38651"/>
                <a:gd name="connsiteX2" fmla="*/ 47483 w 50261"/>
                <a:gd name="connsiteY2" fmla="*/ 39065 h 38651"/>
                <a:gd name="connsiteX3" fmla="*/ 48152 w 50261"/>
                <a:gd name="connsiteY3" fmla="*/ 31790 h 38651"/>
                <a:gd name="connsiteX4" fmla="*/ 4332 w 50261"/>
                <a:gd name="connsiteY4" fmla="*/ 413 h 3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1">
                  <a:moveTo>
                    <a:pt x="4332" y="413"/>
                  </a:moveTo>
                  <a:lnTo>
                    <a:pt x="-2109" y="3865"/>
                  </a:lnTo>
                  <a:cubicBezTo>
                    <a:pt x="14983" y="35772"/>
                    <a:pt x="46164" y="38946"/>
                    <a:pt x="47483" y="39065"/>
                  </a:cubicBezTo>
                  <a:lnTo>
                    <a:pt x="48152" y="31790"/>
                  </a:lnTo>
                  <a:cubicBezTo>
                    <a:pt x="46986" y="31679"/>
                    <a:pt x="19505" y="28751"/>
                    <a:pt x="4332" y="41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1" name="자유형: 도형 150">
              <a:extLst>
                <a:ext uri="{FF2B5EF4-FFF2-40B4-BE49-F238E27FC236}">
                  <a16:creationId xmlns:a16="http://schemas.microsoft.com/office/drawing/2014/main" id="{BC40B241-5C8A-A5C0-31FE-ECE9D5EB2646}"/>
                </a:ext>
              </a:extLst>
            </p:cNvPr>
            <p:cNvSpPr/>
            <p:nvPr/>
          </p:nvSpPr>
          <p:spPr>
            <a:xfrm flipV="1">
              <a:off x="3236344" y="2544582"/>
              <a:ext cx="940099" cy="940106"/>
            </a:xfrm>
            <a:custGeom>
              <a:avLst/>
              <a:gdLst>
                <a:gd name="connsiteX0" fmla="*/ 936223 w 940099"/>
                <a:gd name="connsiteY0" fmla="*/ 466016 h 940106"/>
                <a:gd name="connsiteX1" fmla="*/ 466170 w 940099"/>
                <a:gd name="connsiteY1" fmla="*/ -4038 h 940106"/>
                <a:gd name="connsiteX2" fmla="*/ -3876 w 940099"/>
                <a:gd name="connsiteY2" fmla="*/ 466016 h 940106"/>
                <a:gd name="connsiteX3" fmla="*/ 466170 w 940099"/>
                <a:gd name="connsiteY3" fmla="*/ 936069 h 940106"/>
                <a:gd name="connsiteX4" fmla="*/ 466170 w 940099"/>
                <a:gd name="connsiteY4" fmla="*/ 466016 h 940106"/>
                <a:gd name="connsiteX5" fmla="*/ 936223 w 940099"/>
                <a:gd name="connsiteY5" fmla="*/ 466016 h 94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099" h="940106">
                  <a:moveTo>
                    <a:pt x="936223" y="466016"/>
                  </a:moveTo>
                  <a:cubicBezTo>
                    <a:pt x="936223" y="206438"/>
                    <a:pt x="725748" y="-4038"/>
                    <a:pt x="466170" y="-4038"/>
                  </a:cubicBezTo>
                  <a:cubicBezTo>
                    <a:pt x="206593" y="-4038"/>
                    <a:pt x="-3876" y="206438"/>
                    <a:pt x="-3876" y="466016"/>
                  </a:cubicBezTo>
                  <a:cubicBezTo>
                    <a:pt x="-3876" y="725662"/>
                    <a:pt x="206593" y="936069"/>
                    <a:pt x="466170" y="936069"/>
                  </a:cubicBezTo>
                  <a:lnTo>
                    <a:pt x="466170" y="466016"/>
                  </a:lnTo>
                  <a:lnTo>
                    <a:pt x="936223" y="46601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2" name="자유형: 도형 151">
              <a:extLst>
                <a:ext uri="{FF2B5EF4-FFF2-40B4-BE49-F238E27FC236}">
                  <a16:creationId xmlns:a16="http://schemas.microsoft.com/office/drawing/2014/main" id="{AD4B565A-81C3-58C4-42D6-44B43A2DA718}"/>
                </a:ext>
              </a:extLst>
            </p:cNvPr>
            <p:cNvSpPr/>
            <p:nvPr/>
          </p:nvSpPr>
          <p:spPr>
            <a:xfrm flipV="1">
              <a:off x="3778300" y="2407155"/>
              <a:ext cx="525526" cy="525519"/>
            </a:xfrm>
            <a:custGeom>
              <a:avLst/>
              <a:gdLst>
                <a:gd name="connsiteX0" fmla="*/ 521230 w 525526"/>
                <a:gd name="connsiteY0" fmla="*/ -4604 h 525519"/>
                <a:gd name="connsiteX1" fmla="*/ -4296 w 525526"/>
                <a:gd name="connsiteY1" fmla="*/ -4604 h 525519"/>
                <a:gd name="connsiteX2" fmla="*/ -4296 w 525526"/>
                <a:gd name="connsiteY2" fmla="*/ 520916 h 525519"/>
                <a:gd name="connsiteX3" fmla="*/ 521230 w 525526"/>
                <a:gd name="connsiteY3" fmla="*/ -4604 h 52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526" h="525519">
                  <a:moveTo>
                    <a:pt x="521230" y="-4604"/>
                  </a:moveTo>
                  <a:lnTo>
                    <a:pt x="-4296" y="-4604"/>
                  </a:lnTo>
                  <a:lnTo>
                    <a:pt x="-4296" y="520916"/>
                  </a:lnTo>
                  <a:cubicBezTo>
                    <a:pt x="285917" y="520916"/>
                    <a:pt x="521230" y="285686"/>
                    <a:pt x="521230" y="-460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3" name="자유형: 도형 152">
              <a:extLst>
                <a:ext uri="{FF2B5EF4-FFF2-40B4-BE49-F238E27FC236}">
                  <a16:creationId xmlns:a16="http://schemas.microsoft.com/office/drawing/2014/main" id="{3860CA86-A839-5A58-60A0-6721176DC4EA}"/>
                </a:ext>
              </a:extLst>
            </p:cNvPr>
            <p:cNvSpPr/>
            <p:nvPr/>
          </p:nvSpPr>
          <p:spPr>
            <a:xfrm flipV="1">
              <a:off x="3767945" y="2396800"/>
              <a:ext cx="546236" cy="546229"/>
            </a:xfrm>
            <a:custGeom>
              <a:avLst/>
              <a:gdLst>
                <a:gd name="connsiteX0" fmla="*/ 531585 w 546236"/>
                <a:gd name="connsiteY0" fmla="*/ 5751 h 546229"/>
                <a:gd name="connsiteX1" fmla="*/ 531585 w 546236"/>
                <a:gd name="connsiteY1" fmla="*/ 16106 h 546229"/>
                <a:gd name="connsiteX2" fmla="*/ 16413 w 546236"/>
                <a:gd name="connsiteY2" fmla="*/ 16106 h 546229"/>
                <a:gd name="connsiteX3" fmla="*/ 16413 w 546236"/>
                <a:gd name="connsiteY3" fmla="*/ 531271 h 546229"/>
                <a:gd name="connsiteX4" fmla="*/ 6058 w 546236"/>
                <a:gd name="connsiteY4" fmla="*/ 531271 h 546229"/>
                <a:gd name="connsiteX5" fmla="*/ 6058 w 546236"/>
                <a:gd name="connsiteY5" fmla="*/ 520916 h 546229"/>
                <a:gd name="connsiteX6" fmla="*/ 370328 w 546236"/>
                <a:gd name="connsiteY6" fmla="*/ 370042 h 546229"/>
                <a:gd name="connsiteX7" fmla="*/ 521230 w 546236"/>
                <a:gd name="connsiteY7" fmla="*/ 5751 h 546229"/>
                <a:gd name="connsiteX8" fmla="*/ 531585 w 546236"/>
                <a:gd name="connsiteY8" fmla="*/ 5751 h 546229"/>
                <a:gd name="connsiteX9" fmla="*/ 531585 w 546236"/>
                <a:gd name="connsiteY9" fmla="*/ 16106 h 546229"/>
                <a:gd name="connsiteX10" fmla="*/ 531585 w 546236"/>
                <a:gd name="connsiteY10" fmla="*/ 5751 h 546229"/>
                <a:gd name="connsiteX11" fmla="*/ 541940 w 546236"/>
                <a:gd name="connsiteY11" fmla="*/ 5751 h 546229"/>
                <a:gd name="connsiteX12" fmla="*/ 6058 w 546236"/>
                <a:gd name="connsiteY12" fmla="*/ 541626 h 546229"/>
                <a:gd name="connsiteX13" fmla="*/ -4296 w 546236"/>
                <a:gd name="connsiteY13" fmla="*/ 541626 h 546229"/>
                <a:gd name="connsiteX14" fmla="*/ -4296 w 546236"/>
                <a:gd name="connsiteY14" fmla="*/ -4604 h 546229"/>
                <a:gd name="connsiteX15" fmla="*/ 541940 w 546236"/>
                <a:gd name="connsiteY15" fmla="*/ -4604 h 546229"/>
                <a:gd name="connsiteX16" fmla="*/ 541940 w 546236"/>
                <a:gd name="connsiteY16" fmla="*/ 5751 h 546229"/>
                <a:gd name="connsiteX17" fmla="*/ 531585 w 546236"/>
                <a:gd name="connsiteY17" fmla="*/ 5751 h 54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6236" h="546229">
                  <a:moveTo>
                    <a:pt x="531585" y="5751"/>
                  </a:moveTo>
                  <a:lnTo>
                    <a:pt x="531585" y="16106"/>
                  </a:lnTo>
                  <a:lnTo>
                    <a:pt x="16413" y="16106"/>
                  </a:lnTo>
                  <a:lnTo>
                    <a:pt x="16413" y="531271"/>
                  </a:lnTo>
                  <a:lnTo>
                    <a:pt x="6058" y="531271"/>
                  </a:lnTo>
                  <a:lnTo>
                    <a:pt x="6058" y="520916"/>
                  </a:lnTo>
                  <a:cubicBezTo>
                    <a:pt x="148338" y="520909"/>
                    <a:pt x="277067" y="463282"/>
                    <a:pt x="370328" y="370042"/>
                  </a:cubicBezTo>
                  <a:cubicBezTo>
                    <a:pt x="463576" y="276795"/>
                    <a:pt x="521223" y="148066"/>
                    <a:pt x="521230" y="5751"/>
                  </a:cubicBezTo>
                  <a:lnTo>
                    <a:pt x="531585" y="5751"/>
                  </a:lnTo>
                  <a:lnTo>
                    <a:pt x="531585" y="16106"/>
                  </a:lnTo>
                  <a:lnTo>
                    <a:pt x="531585" y="5751"/>
                  </a:lnTo>
                  <a:lnTo>
                    <a:pt x="541940" y="5751"/>
                  </a:lnTo>
                  <a:cubicBezTo>
                    <a:pt x="541933" y="301763"/>
                    <a:pt x="301994" y="541619"/>
                    <a:pt x="6058" y="541626"/>
                  </a:cubicBezTo>
                  <a:lnTo>
                    <a:pt x="-4296" y="541626"/>
                  </a:lnTo>
                  <a:lnTo>
                    <a:pt x="-4296" y="-4604"/>
                  </a:lnTo>
                  <a:lnTo>
                    <a:pt x="541940" y="-4604"/>
                  </a:lnTo>
                  <a:lnTo>
                    <a:pt x="541940" y="5751"/>
                  </a:lnTo>
                  <a:lnTo>
                    <a:pt x="531585" y="5751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4" name="자유형: 도형 153">
              <a:extLst>
                <a:ext uri="{FF2B5EF4-FFF2-40B4-BE49-F238E27FC236}">
                  <a16:creationId xmlns:a16="http://schemas.microsoft.com/office/drawing/2014/main" id="{19DC5EA9-DFE3-9EF9-FA3B-0F730ACBE7CF}"/>
                </a:ext>
              </a:extLst>
            </p:cNvPr>
            <p:cNvSpPr/>
            <p:nvPr/>
          </p:nvSpPr>
          <p:spPr>
            <a:xfrm flipV="1">
              <a:off x="2884092" y="2946207"/>
              <a:ext cx="125903" cy="158589"/>
            </a:xfrm>
            <a:custGeom>
              <a:avLst/>
              <a:gdLst>
                <a:gd name="connsiteX0" fmla="*/ -2923 w 125903"/>
                <a:gd name="connsiteY0" fmla="*/ 33022 h 158589"/>
                <a:gd name="connsiteX1" fmla="*/ 20120 w 125903"/>
                <a:gd name="connsiteY1" fmla="*/ 122763 h 158589"/>
                <a:gd name="connsiteX2" fmla="*/ 122327 w 125903"/>
                <a:gd name="connsiteY2" fmla="*/ 146440 h 158589"/>
                <a:gd name="connsiteX3" fmla="*/ 64141 w 125903"/>
                <a:gd name="connsiteY3" fmla="*/ 98767 h 158589"/>
                <a:gd name="connsiteX4" fmla="*/ 51101 w 125903"/>
                <a:gd name="connsiteY4" fmla="*/ -4020 h 158589"/>
                <a:gd name="connsiteX5" fmla="*/ -2923 w 125903"/>
                <a:gd name="connsiteY5" fmla="*/ 33022 h 15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03" h="158589">
                  <a:moveTo>
                    <a:pt x="-2923" y="33022"/>
                  </a:moveTo>
                  <a:cubicBezTo>
                    <a:pt x="-2923" y="33022"/>
                    <a:pt x="5078" y="104518"/>
                    <a:pt x="20120" y="122763"/>
                  </a:cubicBezTo>
                  <a:cubicBezTo>
                    <a:pt x="37129" y="143403"/>
                    <a:pt x="114437" y="167474"/>
                    <a:pt x="122327" y="146440"/>
                  </a:cubicBezTo>
                  <a:cubicBezTo>
                    <a:pt x="130210" y="125400"/>
                    <a:pt x="64141" y="98767"/>
                    <a:pt x="64141" y="98767"/>
                  </a:cubicBezTo>
                  <a:lnTo>
                    <a:pt x="51101" y="-4020"/>
                  </a:lnTo>
                  <a:cubicBezTo>
                    <a:pt x="51101" y="-4020"/>
                    <a:pt x="8253" y="13956"/>
                    <a:pt x="-2923" y="3302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5" name="자유형: 도형 154">
              <a:extLst>
                <a:ext uri="{FF2B5EF4-FFF2-40B4-BE49-F238E27FC236}">
                  <a16:creationId xmlns:a16="http://schemas.microsoft.com/office/drawing/2014/main" id="{A3361A12-D0FC-5969-3233-EE8F4F24147B}"/>
                </a:ext>
              </a:extLst>
            </p:cNvPr>
            <p:cNvSpPr/>
            <p:nvPr/>
          </p:nvSpPr>
          <p:spPr>
            <a:xfrm flipV="1">
              <a:off x="2876975" y="2939308"/>
              <a:ext cx="139926" cy="175366"/>
            </a:xfrm>
            <a:custGeom>
              <a:avLst/>
              <a:gdLst>
                <a:gd name="connsiteX0" fmla="*/ 4194 w 139926"/>
                <a:gd name="connsiteY0" fmla="*/ 42903 h 175366"/>
                <a:gd name="connsiteX1" fmla="*/ 11056 w 139926"/>
                <a:gd name="connsiteY1" fmla="*/ 42137 h 175366"/>
                <a:gd name="connsiteX2" fmla="*/ 11415 w 139926"/>
                <a:gd name="connsiteY2" fmla="*/ 45153 h 175366"/>
                <a:gd name="connsiteX3" fmla="*/ 18373 w 139926"/>
                <a:gd name="connsiteY3" fmla="*/ 87131 h 175366"/>
                <a:gd name="connsiteX4" fmla="*/ 24931 w 139926"/>
                <a:gd name="connsiteY4" fmla="*/ 112141 h 175366"/>
                <a:gd name="connsiteX5" fmla="*/ 32559 w 139926"/>
                <a:gd name="connsiteY5" fmla="*/ 128253 h 175366"/>
                <a:gd name="connsiteX6" fmla="*/ 45185 w 139926"/>
                <a:gd name="connsiteY6" fmla="*/ 137986 h 175366"/>
                <a:gd name="connsiteX7" fmla="*/ 77581 w 139926"/>
                <a:gd name="connsiteY7" fmla="*/ 151737 h 175366"/>
                <a:gd name="connsiteX8" fmla="*/ 110060 w 139926"/>
                <a:gd name="connsiteY8" fmla="*/ 157543 h 175366"/>
                <a:gd name="connsiteX9" fmla="*/ 120125 w 139926"/>
                <a:gd name="connsiteY9" fmla="*/ 156114 h 175366"/>
                <a:gd name="connsiteX10" fmla="*/ 122279 w 139926"/>
                <a:gd name="connsiteY10" fmla="*/ 154885 h 175366"/>
                <a:gd name="connsiteX11" fmla="*/ 122983 w 139926"/>
                <a:gd name="connsiteY11" fmla="*/ 153891 h 175366"/>
                <a:gd name="connsiteX12" fmla="*/ 123197 w 139926"/>
                <a:gd name="connsiteY12" fmla="*/ 152718 h 175366"/>
                <a:gd name="connsiteX13" fmla="*/ 121699 w 139926"/>
                <a:gd name="connsiteY13" fmla="*/ 148617 h 175366"/>
                <a:gd name="connsiteX14" fmla="*/ 109936 w 139926"/>
                <a:gd name="connsiteY14" fmla="*/ 137206 h 175366"/>
                <a:gd name="connsiteX15" fmla="*/ 83076 w 139926"/>
                <a:gd name="connsiteY15" fmla="*/ 121557 h 175366"/>
                <a:gd name="connsiteX16" fmla="*/ 72721 w 139926"/>
                <a:gd name="connsiteY16" fmla="*/ 116773 h 175366"/>
                <a:gd name="connsiteX17" fmla="*/ 69712 w 139926"/>
                <a:gd name="connsiteY17" fmla="*/ 115482 h 175366"/>
                <a:gd name="connsiteX18" fmla="*/ 68676 w 139926"/>
                <a:gd name="connsiteY18" fmla="*/ 115054 h 175366"/>
                <a:gd name="connsiteX19" fmla="*/ 64914 w 139926"/>
                <a:gd name="connsiteY19" fmla="*/ 113536 h 175366"/>
                <a:gd name="connsiteX20" fmla="*/ 51370 w 139926"/>
                <a:gd name="connsiteY20" fmla="*/ 6731 h 175366"/>
                <a:gd name="connsiteX21" fmla="*/ 58218 w 139926"/>
                <a:gd name="connsiteY21" fmla="*/ 5861 h 175366"/>
                <a:gd name="connsiteX22" fmla="*/ 60890 w 139926"/>
                <a:gd name="connsiteY22" fmla="*/ 12226 h 175366"/>
                <a:gd name="connsiteX23" fmla="*/ 60462 w 139926"/>
                <a:gd name="connsiteY23" fmla="*/ 12405 h 175366"/>
                <a:gd name="connsiteX24" fmla="*/ 36597 w 139926"/>
                <a:gd name="connsiteY24" fmla="*/ 24506 h 175366"/>
                <a:gd name="connsiteX25" fmla="*/ 20638 w 139926"/>
                <a:gd name="connsiteY25" fmla="*/ 35275 h 175366"/>
                <a:gd name="connsiteX26" fmla="*/ 10152 w 139926"/>
                <a:gd name="connsiteY26" fmla="*/ 46396 h 175366"/>
                <a:gd name="connsiteX27" fmla="*/ 4194 w 139926"/>
                <a:gd name="connsiteY27" fmla="*/ 42903 h 175366"/>
                <a:gd name="connsiteX28" fmla="*/ 11056 w 139926"/>
                <a:gd name="connsiteY28" fmla="*/ 42137 h 175366"/>
                <a:gd name="connsiteX29" fmla="*/ 4194 w 139926"/>
                <a:gd name="connsiteY29" fmla="*/ 42903 h 175366"/>
                <a:gd name="connsiteX30" fmla="*/ -1763 w 139926"/>
                <a:gd name="connsiteY30" fmla="*/ 39410 h 175366"/>
                <a:gd name="connsiteX31" fmla="*/ 13099 w 139926"/>
                <a:gd name="connsiteY31" fmla="*/ 23630 h 175366"/>
                <a:gd name="connsiteX32" fmla="*/ 40919 w 139926"/>
                <a:gd name="connsiteY32" fmla="*/ 6413 h 175366"/>
                <a:gd name="connsiteX33" fmla="*/ 55547 w 139926"/>
                <a:gd name="connsiteY33" fmla="*/ -504 h 175366"/>
                <a:gd name="connsiteX34" fmla="*/ 63927 w 139926"/>
                <a:gd name="connsiteY34" fmla="*/ -4017 h 175366"/>
                <a:gd name="connsiteX35" fmla="*/ 78106 w 139926"/>
                <a:gd name="connsiteY35" fmla="*/ 107778 h 175366"/>
                <a:gd name="connsiteX36" fmla="*/ 71258 w 139926"/>
                <a:gd name="connsiteY36" fmla="*/ 108648 h 175366"/>
                <a:gd name="connsiteX37" fmla="*/ 73833 w 139926"/>
                <a:gd name="connsiteY37" fmla="*/ 102249 h 175366"/>
                <a:gd name="connsiteX38" fmla="*/ 104124 w 139926"/>
                <a:gd name="connsiteY38" fmla="*/ 117070 h 175366"/>
                <a:gd name="connsiteX39" fmla="*/ 125586 w 139926"/>
                <a:gd name="connsiteY39" fmla="*/ 132167 h 175366"/>
                <a:gd name="connsiteX40" fmla="*/ 133434 w 139926"/>
                <a:gd name="connsiteY40" fmla="*/ 141341 h 175366"/>
                <a:gd name="connsiteX41" fmla="*/ 137003 w 139926"/>
                <a:gd name="connsiteY41" fmla="*/ 152718 h 175366"/>
                <a:gd name="connsiteX42" fmla="*/ 135906 w 139926"/>
                <a:gd name="connsiteY42" fmla="*/ 158744 h 175366"/>
                <a:gd name="connsiteX43" fmla="*/ 131515 w 139926"/>
                <a:gd name="connsiteY43" fmla="*/ 165143 h 175366"/>
                <a:gd name="connsiteX44" fmla="*/ 121658 w 139926"/>
                <a:gd name="connsiteY44" fmla="*/ 170086 h 175366"/>
                <a:gd name="connsiteX45" fmla="*/ 110060 w 139926"/>
                <a:gd name="connsiteY45" fmla="*/ 171349 h 175366"/>
                <a:gd name="connsiteX46" fmla="*/ 60965 w 139926"/>
                <a:gd name="connsiteY46" fmla="*/ 160615 h 175366"/>
                <a:gd name="connsiteX47" fmla="*/ 38206 w 139926"/>
                <a:gd name="connsiteY47" fmla="*/ 149901 h 175366"/>
                <a:gd name="connsiteX48" fmla="*/ 21908 w 139926"/>
                <a:gd name="connsiteY48" fmla="*/ 137034 h 175366"/>
                <a:gd name="connsiteX49" fmla="*/ 10697 w 139926"/>
                <a:gd name="connsiteY49" fmla="*/ 112963 h 175366"/>
                <a:gd name="connsiteX50" fmla="*/ 701 w 139926"/>
                <a:gd name="connsiteY50" fmla="*/ 67596 h 175366"/>
                <a:gd name="connsiteX51" fmla="*/ -2667 w 139926"/>
                <a:gd name="connsiteY51" fmla="*/ 43669 h 175366"/>
                <a:gd name="connsiteX52" fmla="*/ -2923 w 139926"/>
                <a:gd name="connsiteY52" fmla="*/ 41391 h 175366"/>
                <a:gd name="connsiteX53" fmla="*/ -1763 w 139926"/>
                <a:gd name="connsiteY53" fmla="*/ 39410 h 175366"/>
                <a:gd name="connsiteX54" fmla="*/ 4194 w 139926"/>
                <a:gd name="connsiteY54" fmla="*/ 42903 h 17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926" h="175366">
                  <a:moveTo>
                    <a:pt x="4194" y="42903"/>
                  </a:moveTo>
                  <a:lnTo>
                    <a:pt x="11056" y="42137"/>
                  </a:lnTo>
                  <a:cubicBezTo>
                    <a:pt x="11056" y="42137"/>
                    <a:pt x="11173" y="43200"/>
                    <a:pt x="11415" y="45153"/>
                  </a:cubicBezTo>
                  <a:cubicBezTo>
                    <a:pt x="12271" y="52008"/>
                    <a:pt x="14632" y="69535"/>
                    <a:pt x="18373" y="87131"/>
                  </a:cubicBezTo>
                  <a:cubicBezTo>
                    <a:pt x="20237" y="95926"/>
                    <a:pt x="22453" y="104741"/>
                    <a:pt x="24931" y="112141"/>
                  </a:cubicBezTo>
                  <a:cubicBezTo>
                    <a:pt x="27361" y="119521"/>
                    <a:pt x="30260" y="125547"/>
                    <a:pt x="32559" y="128253"/>
                  </a:cubicBezTo>
                  <a:cubicBezTo>
                    <a:pt x="34761" y="130973"/>
                    <a:pt x="39311" y="134570"/>
                    <a:pt x="45185" y="137986"/>
                  </a:cubicBezTo>
                  <a:cubicBezTo>
                    <a:pt x="54000" y="143157"/>
                    <a:pt x="65784" y="148141"/>
                    <a:pt x="77581" y="151737"/>
                  </a:cubicBezTo>
                  <a:cubicBezTo>
                    <a:pt x="89372" y="155355"/>
                    <a:pt x="101287" y="157563"/>
                    <a:pt x="110060" y="157543"/>
                  </a:cubicBezTo>
                  <a:cubicBezTo>
                    <a:pt x="114444" y="157563"/>
                    <a:pt x="118006" y="156970"/>
                    <a:pt x="120125" y="156114"/>
                  </a:cubicBezTo>
                  <a:cubicBezTo>
                    <a:pt x="121188" y="155700"/>
                    <a:pt x="121879" y="155244"/>
                    <a:pt x="122279" y="154885"/>
                  </a:cubicBezTo>
                  <a:lnTo>
                    <a:pt x="122983" y="153891"/>
                  </a:lnTo>
                  <a:lnTo>
                    <a:pt x="123197" y="152718"/>
                  </a:lnTo>
                  <a:cubicBezTo>
                    <a:pt x="123204" y="151868"/>
                    <a:pt x="122859" y="150481"/>
                    <a:pt x="121699" y="148617"/>
                  </a:cubicBezTo>
                  <a:cubicBezTo>
                    <a:pt x="119725" y="145352"/>
                    <a:pt x="115369" y="141148"/>
                    <a:pt x="109936" y="137206"/>
                  </a:cubicBezTo>
                  <a:cubicBezTo>
                    <a:pt x="101797" y="131228"/>
                    <a:pt x="91374" y="125595"/>
                    <a:pt x="83076" y="121557"/>
                  </a:cubicBezTo>
                  <a:cubicBezTo>
                    <a:pt x="78927" y="119534"/>
                    <a:pt x="75296" y="117898"/>
                    <a:pt x="72721" y="116773"/>
                  </a:cubicBezTo>
                  <a:cubicBezTo>
                    <a:pt x="71438" y="116207"/>
                    <a:pt x="70409" y="115772"/>
                    <a:pt x="69712" y="115482"/>
                  </a:cubicBezTo>
                  <a:cubicBezTo>
                    <a:pt x="69015" y="115192"/>
                    <a:pt x="68676" y="115054"/>
                    <a:pt x="68676" y="115054"/>
                  </a:cubicBezTo>
                  <a:lnTo>
                    <a:pt x="64914" y="113536"/>
                  </a:lnTo>
                  <a:lnTo>
                    <a:pt x="51370" y="6731"/>
                  </a:lnTo>
                  <a:lnTo>
                    <a:pt x="58218" y="5861"/>
                  </a:lnTo>
                  <a:lnTo>
                    <a:pt x="60890" y="12226"/>
                  </a:lnTo>
                  <a:lnTo>
                    <a:pt x="60462" y="12405"/>
                  </a:lnTo>
                  <a:cubicBezTo>
                    <a:pt x="58253" y="13358"/>
                    <a:pt x="47684" y="18017"/>
                    <a:pt x="36597" y="24506"/>
                  </a:cubicBezTo>
                  <a:cubicBezTo>
                    <a:pt x="31061" y="27744"/>
                    <a:pt x="25394" y="31444"/>
                    <a:pt x="20638" y="35275"/>
                  </a:cubicBezTo>
                  <a:cubicBezTo>
                    <a:pt x="15875" y="39079"/>
                    <a:pt x="12064" y="43076"/>
                    <a:pt x="10152" y="46396"/>
                  </a:cubicBezTo>
                  <a:lnTo>
                    <a:pt x="4194" y="42903"/>
                  </a:lnTo>
                  <a:lnTo>
                    <a:pt x="11056" y="42137"/>
                  </a:lnTo>
                  <a:lnTo>
                    <a:pt x="4194" y="42903"/>
                  </a:lnTo>
                  <a:lnTo>
                    <a:pt x="-1763" y="39410"/>
                  </a:lnTo>
                  <a:cubicBezTo>
                    <a:pt x="1785" y="33418"/>
                    <a:pt x="7128" y="28324"/>
                    <a:pt x="13099" y="23630"/>
                  </a:cubicBezTo>
                  <a:cubicBezTo>
                    <a:pt x="22060" y="16637"/>
                    <a:pt x="32573" y="10700"/>
                    <a:pt x="40919" y="6413"/>
                  </a:cubicBezTo>
                  <a:cubicBezTo>
                    <a:pt x="49265" y="2133"/>
                    <a:pt x="55436" y="-455"/>
                    <a:pt x="55547" y="-504"/>
                  </a:cubicBezTo>
                  <a:lnTo>
                    <a:pt x="63927" y="-4017"/>
                  </a:lnTo>
                  <a:lnTo>
                    <a:pt x="78106" y="107778"/>
                  </a:lnTo>
                  <a:lnTo>
                    <a:pt x="71258" y="108648"/>
                  </a:lnTo>
                  <a:lnTo>
                    <a:pt x="73833" y="102249"/>
                  </a:lnTo>
                  <a:cubicBezTo>
                    <a:pt x="74006" y="102318"/>
                    <a:pt x="88909" y="108317"/>
                    <a:pt x="104124" y="117070"/>
                  </a:cubicBezTo>
                  <a:cubicBezTo>
                    <a:pt x="111738" y="121467"/>
                    <a:pt x="119435" y="126520"/>
                    <a:pt x="125586" y="132167"/>
                  </a:cubicBezTo>
                  <a:cubicBezTo>
                    <a:pt x="128650" y="135004"/>
                    <a:pt x="131356" y="138000"/>
                    <a:pt x="133434" y="141341"/>
                  </a:cubicBezTo>
                  <a:cubicBezTo>
                    <a:pt x="135491" y="144669"/>
                    <a:pt x="136990" y="148472"/>
                    <a:pt x="137003" y="152718"/>
                  </a:cubicBezTo>
                  <a:cubicBezTo>
                    <a:pt x="137003" y="154726"/>
                    <a:pt x="136644" y="156791"/>
                    <a:pt x="135906" y="158744"/>
                  </a:cubicBezTo>
                  <a:cubicBezTo>
                    <a:pt x="134974" y="161250"/>
                    <a:pt x="133400" y="163459"/>
                    <a:pt x="131515" y="165143"/>
                  </a:cubicBezTo>
                  <a:cubicBezTo>
                    <a:pt x="128657" y="167697"/>
                    <a:pt x="125247" y="169168"/>
                    <a:pt x="121658" y="170086"/>
                  </a:cubicBezTo>
                  <a:cubicBezTo>
                    <a:pt x="118054" y="170990"/>
                    <a:pt x="114182" y="171349"/>
                    <a:pt x="110060" y="171349"/>
                  </a:cubicBezTo>
                  <a:cubicBezTo>
                    <a:pt x="95516" y="171308"/>
                    <a:pt x="77478" y="166904"/>
                    <a:pt x="60965" y="160615"/>
                  </a:cubicBezTo>
                  <a:cubicBezTo>
                    <a:pt x="52723" y="157460"/>
                    <a:pt x="44916" y="153822"/>
                    <a:pt x="38206" y="149901"/>
                  </a:cubicBezTo>
                  <a:cubicBezTo>
                    <a:pt x="31496" y="145946"/>
                    <a:pt x="25884" y="141818"/>
                    <a:pt x="21908" y="137034"/>
                  </a:cubicBezTo>
                  <a:cubicBezTo>
                    <a:pt x="17041" y="131014"/>
                    <a:pt x="13741" y="122641"/>
                    <a:pt x="10697" y="112963"/>
                  </a:cubicBezTo>
                  <a:cubicBezTo>
                    <a:pt x="6231" y="98508"/>
                    <a:pt x="2938" y="81305"/>
                    <a:pt x="701" y="67596"/>
                  </a:cubicBezTo>
                  <a:cubicBezTo>
                    <a:pt x="-1521" y="53900"/>
                    <a:pt x="-2660" y="43745"/>
                    <a:pt x="-2667" y="43669"/>
                  </a:cubicBezTo>
                  <a:lnTo>
                    <a:pt x="-2923" y="41391"/>
                  </a:lnTo>
                  <a:lnTo>
                    <a:pt x="-1763" y="39410"/>
                  </a:lnTo>
                  <a:lnTo>
                    <a:pt x="4194" y="4290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6" name="자유형: 도형 155">
              <a:extLst>
                <a:ext uri="{FF2B5EF4-FFF2-40B4-BE49-F238E27FC236}">
                  <a16:creationId xmlns:a16="http://schemas.microsoft.com/office/drawing/2014/main" id="{8B29B07A-F5D2-D901-4FFF-B1475BF4708A}"/>
                </a:ext>
              </a:extLst>
            </p:cNvPr>
            <p:cNvSpPr/>
            <p:nvPr/>
          </p:nvSpPr>
          <p:spPr>
            <a:xfrm flipV="1">
              <a:off x="2929063" y="2983267"/>
              <a:ext cx="134547" cy="124467"/>
            </a:xfrm>
            <a:custGeom>
              <a:avLst/>
              <a:gdLst>
                <a:gd name="connsiteX0" fmla="*/ 77950 w 134547"/>
                <a:gd name="connsiteY0" fmla="*/ 120480 h 124467"/>
                <a:gd name="connsiteX1" fmla="*/ 131560 w 134547"/>
                <a:gd name="connsiteY1" fmla="*/ 90590 h 124467"/>
                <a:gd name="connsiteX2" fmla="*/ 110767 w 134547"/>
                <a:gd name="connsiteY2" fmla="*/ 71475 h 124467"/>
                <a:gd name="connsiteX3" fmla="*/ 113756 w 134547"/>
                <a:gd name="connsiteY3" fmla="*/ 48550 h 124467"/>
                <a:gd name="connsiteX4" fmla="*/ 98542 w 134547"/>
                <a:gd name="connsiteY4" fmla="*/ 42420 h 124467"/>
                <a:gd name="connsiteX5" fmla="*/ 102180 w 134547"/>
                <a:gd name="connsiteY5" fmla="*/ 22787 h 124467"/>
                <a:gd name="connsiteX6" fmla="*/ 78426 w 134547"/>
                <a:gd name="connsiteY6" fmla="*/ 17003 h 124467"/>
                <a:gd name="connsiteX7" fmla="*/ 68865 w 134547"/>
                <a:gd name="connsiteY7" fmla="*/ -3713 h 124467"/>
                <a:gd name="connsiteX8" fmla="*/ 17355 w 134547"/>
                <a:gd name="connsiteY8" fmla="*/ 19226 h 124467"/>
                <a:gd name="connsiteX9" fmla="*/ 18445 w 134547"/>
                <a:gd name="connsiteY9" fmla="*/ 42020 h 124467"/>
                <a:gd name="connsiteX10" fmla="*/ 14994 w 134547"/>
                <a:gd name="connsiteY10" fmla="*/ 65248 h 124467"/>
                <a:gd name="connsiteX11" fmla="*/ -525 w 134547"/>
                <a:gd name="connsiteY11" fmla="*/ 86372 h 124467"/>
                <a:gd name="connsiteX12" fmla="*/ 71047 w 134547"/>
                <a:gd name="connsiteY12" fmla="*/ 90417 h 124467"/>
                <a:gd name="connsiteX13" fmla="*/ 77950 w 134547"/>
                <a:gd name="connsiteY13" fmla="*/ 120480 h 1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547" h="124467">
                  <a:moveTo>
                    <a:pt x="77950" y="120480"/>
                  </a:moveTo>
                  <a:cubicBezTo>
                    <a:pt x="77950" y="120480"/>
                    <a:pt x="132022" y="107130"/>
                    <a:pt x="131560" y="90590"/>
                  </a:cubicBezTo>
                  <a:cubicBezTo>
                    <a:pt x="131104" y="74050"/>
                    <a:pt x="110767" y="71475"/>
                    <a:pt x="110767" y="71475"/>
                  </a:cubicBezTo>
                  <a:cubicBezTo>
                    <a:pt x="110767" y="71475"/>
                    <a:pt x="121081" y="58332"/>
                    <a:pt x="113756" y="48550"/>
                  </a:cubicBezTo>
                  <a:cubicBezTo>
                    <a:pt x="106432" y="38775"/>
                    <a:pt x="98542" y="42420"/>
                    <a:pt x="98542" y="42420"/>
                  </a:cubicBezTo>
                  <a:cubicBezTo>
                    <a:pt x="98542" y="42420"/>
                    <a:pt x="108862" y="30471"/>
                    <a:pt x="102180" y="22787"/>
                  </a:cubicBezTo>
                  <a:cubicBezTo>
                    <a:pt x="95505" y="15104"/>
                    <a:pt x="78426" y="17003"/>
                    <a:pt x="78426" y="17003"/>
                  </a:cubicBezTo>
                  <a:cubicBezTo>
                    <a:pt x="78426" y="17003"/>
                    <a:pt x="82444" y="-2802"/>
                    <a:pt x="68865" y="-3713"/>
                  </a:cubicBezTo>
                  <a:cubicBezTo>
                    <a:pt x="55280" y="-4618"/>
                    <a:pt x="4639" y="-4659"/>
                    <a:pt x="17355" y="19226"/>
                  </a:cubicBezTo>
                  <a:cubicBezTo>
                    <a:pt x="11432" y="19557"/>
                    <a:pt x="-2982" y="40708"/>
                    <a:pt x="18445" y="42020"/>
                  </a:cubicBezTo>
                  <a:cubicBezTo>
                    <a:pt x="18445" y="42020"/>
                    <a:pt x="-179" y="49910"/>
                    <a:pt x="14994" y="65248"/>
                  </a:cubicBezTo>
                  <a:cubicBezTo>
                    <a:pt x="14994" y="65248"/>
                    <a:pt x="-10921" y="76818"/>
                    <a:pt x="-525" y="86372"/>
                  </a:cubicBezTo>
                  <a:cubicBezTo>
                    <a:pt x="9872" y="95933"/>
                    <a:pt x="42848" y="79800"/>
                    <a:pt x="71047" y="90417"/>
                  </a:cubicBezTo>
                  <a:cubicBezTo>
                    <a:pt x="77646" y="92902"/>
                    <a:pt x="77950" y="120480"/>
                    <a:pt x="77950" y="12048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7" name="자유형: 도형 156">
              <a:extLst>
                <a:ext uri="{FF2B5EF4-FFF2-40B4-BE49-F238E27FC236}">
                  <a16:creationId xmlns:a16="http://schemas.microsoft.com/office/drawing/2014/main" id="{F1DB281B-1CD2-6CA3-29D6-028F193FBB73}"/>
                </a:ext>
              </a:extLst>
            </p:cNvPr>
            <p:cNvSpPr/>
            <p:nvPr/>
          </p:nvSpPr>
          <p:spPr>
            <a:xfrm flipV="1">
              <a:off x="2922162" y="2974480"/>
              <a:ext cx="148354" cy="140153"/>
            </a:xfrm>
            <a:custGeom>
              <a:avLst/>
              <a:gdLst>
                <a:gd name="connsiteX0" fmla="*/ 84851 w 148354"/>
                <a:gd name="connsiteY0" fmla="*/ 127377 h 140153"/>
                <a:gd name="connsiteX1" fmla="*/ 83194 w 148354"/>
                <a:gd name="connsiteY1" fmla="*/ 120674 h 140153"/>
                <a:gd name="connsiteX2" fmla="*/ 83732 w 148354"/>
                <a:gd name="connsiteY2" fmla="*/ 120537 h 140153"/>
                <a:gd name="connsiteX3" fmla="*/ 111490 w 148354"/>
                <a:gd name="connsiteY3" fmla="*/ 111307 h 140153"/>
                <a:gd name="connsiteX4" fmla="*/ 126877 w 148354"/>
                <a:gd name="connsiteY4" fmla="*/ 103072 h 140153"/>
                <a:gd name="connsiteX5" fmla="*/ 130804 w 148354"/>
                <a:gd name="connsiteY5" fmla="*/ 99323 h 140153"/>
                <a:gd name="connsiteX6" fmla="*/ 131564 w 148354"/>
                <a:gd name="connsiteY6" fmla="*/ 97694 h 140153"/>
                <a:gd name="connsiteX7" fmla="*/ 131557 w 148354"/>
                <a:gd name="connsiteY7" fmla="*/ 97632 h 140153"/>
                <a:gd name="connsiteX8" fmla="*/ 131564 w 148354"/>
                <a:gd name="connsiteY8" fmla="*/ 97680 h 140153"/>
                <a:gd name="connsiteX9" fmla="*/ 129541 w 148354"/>
                <a:gd name="connsiteY9" fmla="*/ 91730 h 140153"/>
                <a:gd name="connsiteX10" fmla="*/ 121741 w 148354"/>
                <a:gd name="connsiteY10" fmla="*/ 86539 h 140153"/>
                <a:gd name="connsiteX11" fmla="*/ 118061 w 148354"/>
                <a:gd name="connsiteY11" fmla="*/ 85462 h 140153"/>
                <a:gd name="connsiteX12" fmla="*/ 117026 w 148354"/>
                <a:gd name="connsiteY12" fmla="*/ 85255 h 140153"/>
                <a:gd name="connsiteX13" fmla="*/ 116798 w 148354"/>
                <a:gd name="connsiteY13" fmla="*/ 85220 h 140153"/>
                <a:gd name="connsiteX14" fmla="*/ 116826 w 148354"/>
                <a:gd name="connsiteY14" fmla="*/ 85027 h 140153"/>
                <a:gd name="connsiteX15" fmla="*/ 116798 w 148354"/>
                <a:gd name="connsiteY15" fmla="*/ 85220 h 140153"/>
                <a:gd name="connsiteX16" fmla="*/ 116798 w 148354"/>
                <a:gd name="connsiteY16" fmla="*/ 85220 h 140153"/>
                <a:gd name="connsiteX17" fmla="*/ 116826 w 148354"/>
                <a:gd name="connsiteY17" fmla="*/ 85027 h 140153"/>
                <a:gd name="connsiteX18" fmla="*/ 116798 w 148354"/>
                <a:gd name="connsiteY18" fmla="*/ 85220 h 140153"/>
                <a:gd name="connsiteX19" fmla="*/ 104718 w 148354"/>
                <a:gd name="connsiteY19" fmla="*/ 83688 h 140153"/>
                <a:gd name="connsiteX20" fmla="*/ 112235 w 148354"/>
                <a:gd name="connsiteY20" fmla="*/ 74113 h 140153"/>
                <a:gd name="connsiteX21" fmla="*/ 112870 w 148354"/>
                <a:gd name="connsiteY21" fmla="*/ 74610 h 140153"/>
                <a:gd name="connsiteX22" fmla="*/ 112228 w 148354"/>
                <a:gd name="connsiteY22" fmla="*/ 74120 h 140153"/>
                <a:gd name="connsiteX23" fmla="*/ 112235 w 148354"/>
                <a:gd name="connsiteY23" fmla="*/ 74113 h 140153"/>
                <a:gd name="connsiteX24" fmla="*/ 112870 w 148354"/>
                <a:gd name="connsiteY24" fmla="*/ 74610 h 140153"/>
                <a:gd name="connsiteX25" fmla="*/ 112228 w 148354"/>
                <a:gd name="connsiteY25" fmla="*/ 74120 h 140153"/>
                <a:gd name="connsiteX26" fmla="*/ 114534 w 148354"/>
                <a:gd name="connsiteY26" fmla="*/ 70282 h 140153"/>
                <a:gd name="connsiteX27" fmla="*/ 116384 w 148354"/>
                <a:gd name="connsiteY27" fmla="*/ 63531 h 140153"/>
                <a:gd name="connsiteX28" fmla="*/ 115134 w 148354"/>
                <a:gd name="connsiteY28" fmla="*/ 59589 h 140153"/>
                <a:gd name="connsiteX29" fmla="*/ 111324 w 148354"/>
                <a:gd name="connsiteY29" fmla="*/ 56117 h 140153"/>
                <a:gd name="connsiteX30" fmla="*/ 109101 w 148354"/>
                <a:gd name="connsiteY30" fmla="*/ 55551 h 140153"/>
                <a:gd name="connsiteX31" fmla="*/ 108183 w 148354"/>
                <a:gd name="connsiteY31" fmla="*/ 55661 h 140153"/>
                <a:gd name="connsiteX32" fmla="*/ 108080 w 148354"/>
                <a:gd name="connsiteY32" fmla="*/ 55689 h 140153"/>
                <a:gd name="connsiteX33" fmla="*/ 106899 w 148354"/>
                <a:gd name="connsiteY33" fmla="*/ 52465 h 140153"/>
                <a:gd name="connsiteX34" fmla="*/ 108335 w 148354"/>
                <a:gd name="connsiteY34" fmla="*/ 55578 h 140153"/>
                <a:gd name="connsiteX35" fmla="*/ 108080 w 148354"/>
                <a:gd name="connsiteY35" fmla="*/ 55689 h 140153"/>
                <a:gd name="connsiteX36" fmla="*/ 106899 w 148354"/>
                <a:gd name="connsiteY36" fmla="*/ 52465 h 140153"/>
                <a:gd name="connsiteX37" fmla="*/ 108335 w 148354"/>
                <a:gd name="connsiteY37" fmla="*/ 55578 h 140153"/>
                <a:gd name="connsiteX38" fmla="*/ 79342 w 148354"/>
                <a:gd name="connsiteY38" fmla="*/ 68970 h 140153"/>
                <a:gd name="connsiteX39" fmla="*/ 100217 w 148354"/>
                <a:gd name="connsiteY39" fmla="*/ 44803 h 140153"/>
                <a:gd name="connsiteX40" fmla="*/ 100521 w 148354"/>
                <a:gd name="connsiteY40" fmla="*/ 45065 h 140153"/>
                <a:gd name="connsiteX41" fmla="*/ 100217 w 148354"/>
                <a:gd name="connsiteY41" fmla="*/ 44809 h 140153"/>
                <a:gd name="connsiteX42" fmla="*/ 100217 w 148354"/>
                <a:gd name="connsiteY42" fmla="*/ 44803 h 140153"/>
                <a:gd name="connsiteX43" fmla="*/ 100521 w 148354"/>
                <a:gd name="connsiteY43" fmla="*/ 45065 h 140153"/>
                <a:gd name="connsiteX44" fmla="*/ 100217 w 148354"/>
                <a:gd name="connsiteY44" fmla="*/ 44809 h 140153"/>
                <a:gd name="connsiteX45" fmla="*/ 102633 w 148354"/>
                <a:gd name="connsiteY45" fmla="*/ 41233 h 140153"/>
                <a:gd name="connsiteX46" fmla="*/ 104428 w 148354"/>
                <a:gd name="connsiteY46" fmla="*/ 35849 h 140153"/>
                <a:gd name="connsiteX47" fmla="*/ 103875 w 148354"/>
                <a:gd name="connsiteY47" fmla="*/ 34213 h 140153"/>
                <a:gd name="connsiteX48" fmla="*/ 98291 w 148354"/>
                <a:gd name="connsiteY48" fmla="*/ 31466 h 140153"/>
                <a:gd name="connsiteX49" fmla="*/ 89945 w 148354"/>
                <a:gd name="connsiteY49" fmla="*/ 30596 h 140153"/>
                <a:gd name="connsiteX50" fmla="*/ 87053 w 148354"/>
                <a:gd name="connsiteY50" fmla="*/ 30686 h 140153"/>
                <a:gd name="connsiteX51" fmla="*/ 86279 w 148354"/>
                <a:gd name="connsiteY51" fmla="*/ 30741 h 140153"/>
                <a:gd name="connsiteX52" fmla="*/ 86107 w 148354"/>
                <a:gd name="connsiteY52" fmla="*/ 30762 h 140153"/>
                <a:gd name="connsiteX53" fmla="*/ 86093 w 148354"/>
                <a:gd name="connsiteY53" fmla="*/ 30762 h 140153"/>
                <a:gd name="connsiteX54" fmla="*/ 76684 w 148354"/>
                <a:gd name="connsiteY54" fmla="*/ 31804 h 140153"/>
                <a:gd name="connsiteX55" fmla="*/ 78562 w 148354"/>
                <a:gd name="connsiteY55" fmla="*/ 22526 h 140153"/>
                <a:gd name="connsiteX56" fmla="*/ 78569 w 148354"/>
                <a:gd name="connsiteY56" fmla="*/ 22512 h 140153"/>
                <a:gd name="connsiteX57" fmla="*/ 78983 w 148354"/>
                <a:gd name="connsiteY57" fmla="*/ 17680 h 140153"/>
                <a:gd name="connsiteX58" fmla="*/ 77899 w 148354"/>
                <a:gd name="connsiteY58" fmla="*/ 11619 h 140153"/>
                <a:gd name="connsiteX59" fmla="*/ 77043 w 148354"/>
                <a:gd name="connsiteY59" fmla="*/ 10556 h 140153"/>
                <a:gd name="connsiteX60" fmla="*/ 75304 w 148354"/>
                <a:gd name="connsiteY60" fmla="*/ 10073 h 140153"/>
                <a:gd name="connsiteX61" fmla="*/ 66509 w 148354"/>
                <a:gd name="connsiteY61" fmla="*/ 9818 h 140153"/>
                <a:gd name="connsiteX62" fmla="*/ 39829 w 148354"/>
                <a:gd name="connsiteY62" fmla="*/ 12537 h 140153"/>
                <a:gd name="connsiteX63" fmla="*/ 30965 w 148354"/>
                <a:gd name="connsiteY63" fmla="*/ 16265 h 140153"/>
                <a:gd name="connsiteX64" fmla="*/ 29439 w 148354"/>
                <a:gd name="connsiteY64" fmla="*/ 17867 h 140153"/>
                <a:gd name="connsiteX65" fmla="*/ 29129 w 148354"/>
                <a:gd name="connsiteY65" fmla="*/ 19089 h 140153"/>
                <a:gd name="connsiteX66" fmla="*/ 30350 w 148354"/>
                <a:gd name="connsiteY66" fmla="*/ 22878 h 140153"/>
                <a:gd name="connsiteX67" fmla="*/ 35424 w 148354"/>
                <a:gd name="connsiteY67" fmla="*/ 32419 h 140153"/>
                <a:gd name="connsiteX68" fmla="*/ 24635 w 148354"/>
                <a:gd name="connsiteY68" fmla="*/ 33019 h 140153"/>
                <a:gd name="connsiteX69" fmla="*/ 24476 w 148354"/>
                <a:gd name="connsiteY69" fmla="*/ 30161 h 140153"/>
                <a:gd name="connsiteX70" fmla="*/ 25705 w 148354"/>
                <a:gd name="connsiteY70" fmla="*/ 32791 h 140153"/>
                <a:gd name="connsiteX71" fmla="*/ 24635 w 148354"/>
                <a:gd name="connsiteY71" fmla="*/ 33019 h 140153"/>
                <a:gd name="connsiteX72" fmla="*/ 24476 w 148354"/>
                <a:gd name="connsiteY72" fmla="*/ 30161 h 140153"/>
                <a:gd name="connsiteX73" fmla="*/ 25705 w 148354"/>
                <a:gd name="connsiteY73" fmla="*/ 32791 h 140153"/>
                <a:gd name="connsiteX74" fmla="*/ 25650 w 148354"/>
                <a:gd name="connsiteY74" fmla="*/ 32826 h 140153"/>
                <a:gd name="connsiteX75" fmla="*/ 22522 w 148354"/>
                <a:gd name="connsiteY75" fmla="*/ 36263 h 140153"/>
                <a:gd name="connsiteX76" fmla="*/ 20900 w 148354"/>
                <a:gd name="connsiteY76" fmla="*/ 40550 h 140153"/>
                <a:gd name="connsiteX77" fmla="*/ 20928 w 148354"/>
                <a:gd name="connsiteY77" fmla="*/ 40861 h 140153"/>
                <a:gd name="connsiteX78" fmla="*/ 20769 w 148354"/>
                <a:gd name="connsiteY78" fmla="*/ 40930 h 140153"/>
                <a:gd name="connsiteX79" fmla="*/ 20900 w 148354"/>
                <a:gd name="connsiteY79" fmla="*/ 40806 h 140153"/>
                <a:gd name="connsiteX80" fmla="*/ 20928 w 148354"/>
                <a:gd name="connsiteY80" fmla="*/ 40861 h 140153"/>
                <a:gd name="connsiteX81" fmla="*/ 20769 w 148354"/>
                <a:gd name="connsiteY81" fmla="*/ 40930 h 140153"/>
                <a:gd name="connsiteX82" fmla="*/ 20900 w 148354"/>
                <a:gd name="connsiteY82" fmla="*/ 40806 h 140153"/>
                <a:gd name="connsiteX83" fmla="*/ 21880 w 148354"/>
                <a:gd name="connsiteY83" fmla="*/ 41330 h 140153"/>
                <a:gd name="connsiteX84" fmla="*/ 25774 w 148354"/>
                <a:gd name="connsiteY84" fmla="*/ 42028 h 140153"/>
                <a:gd name="connsiteX85" fmla="*/ 55084 w 148354"/>
                <a:gd name="connsiteY85" fmla="*/ 43822 h 140153"/>
                <a:gd name="connsiteX86" fmla="*/ 28038 w 148354"/>
                <a:gd name="connsiteY86" fmla="*/ 55275 h 140153"/>
                <a:gd name="connsiteX87" fmla="*/ 27286 w 148354"/>
                <a:gd name="connsiteY87" fmla="*/ 53494 h 140153"/>
                <a:gd name="connsiteX88" fmla="*/ 28079 w 148354"/>
                <a:gd name="connsiteY88" fmla="*/ 55254 h 140153"/>
                <a:gd name="connsiteX89" fmla="*/ 28038 w 148354"/>
                <a:gd name="connsiteY89" fmla="*/ 55275 h 140153"/>
                <a:gd name="connsiteX90" fmla="*/ 27286 w 148354"/>
                <a:gd name="connsiteY90" fmla="*/ 53494 h 140153"/>
                <a:gd name="connsiteX91" fmla="*/ 28079 w 148354"/>
                <a:gd name="connsiteY91" fmla="*/ 55254 h 140153"/>
                <a:gd name="connsiteX92" fmla="*/ 24807 w 148354"/>
                <a:gd name="connsiteY92" fmla="*/ 57415 h 140153"/>
                <a:gd name="connsiteX93" fmla="*/ 23268 w 148354"/>
                <a:gd name="connsiteY93" fmla="*/ 59230 h 140153"/>
                <a:gd name="connsiteX94" fmla="*/ 22847 w 148354"/>
                <a:gd name="connsiteY94" fmla="*/ 60707 h 140153"/>
                <a:gd name="connsiteX95" fmla="*/ 23461 w 148354"/>
                <a:gd name="connsiteY95" fmla="*/ 62909 h 140153"/>
                <a:gd name="connsiteX96" fmla="*/ 26802 w 148354"/>
                <a:gd name="connsiteY96" fmla="*/ 67293 h 140153"/>
                <a:gd name="connsiteX97" fmla="*/ 33816 w 148354"/>
                <a:gd name="connsiteY97" fmla="*/ 74382 h 140153"/>
                <a:gd name="connsiteX98" fmla="*/ 24711 w 148354"/>
                <a:gd name="connsiteY98" fmla="*/ 78448 h 140153"/>
                <a:gd name="connsiteX99" fmla="*/ 24586 w 148354"/>
                <a:gd name="connsiteY99" fmla="*/ 78504 h 140153"/>
                <a:gd name="connsiteX100" fmla="*/ 16040 w 148354"/>
                <a:gd name="connsiteY100" fmla="*/ 83405 h 140153"/>
                <a:gd name="connsiteX101" fmla="*/ 11705 w 148354"/>
                <a:gd name="connsiteY101" fmla="*/ 87174 h 140153"/>
                <a:gd name="connsiteX102" fmla="*/ 10863 w 148354"/>
                <a:gd name="connsiteY102" fmla="*/ 88410 h 140153"/>
                <a:gd name="connsiteX103" fmla="*/ 10801 w 148354"/>
                <a:gd name="connsiteY103" fmla="*/ 88568 h 140153"/>
                <a:gd name="connsiteX104" fmla="*/ 10007 w 148354"/>
                <a:gd name="connsiteY104" fmla="*/ 88375 h 140153"/>
                <a:gd name="connsiteX105" fmla="*/ 10822 w 148354"/>
                <a:gd name="connsiteY105" fmla="*/ 88375 h 140153"/>
                <a:gd name="connsiteX106" fmla="*/ 10801 w 148354"/>
                <a:gd name="connsiteY106" fmla="*/ 88568 h 140153"/>
                <a:gd name="connsiteX107" fmla="*/ 10007 w 148354"/>
                <a:gd name="connsiteY107" fmla="*/ 88375 h 140153"/>
                <a:gd name="connsiteX108" fmla="*/ 10822 w 148354"/>
                <a:gd name="connsiteY108" fmla="*/ 88375 h 140153"/>
                <a:gd name="connsiteX109" fmla="*/ 9565 w 148354"/>
                <a:gd name="connsiteY109" fmla="*/ 88375 h 140153"/>
                <a:gd name="connsiteX110" fmla="*/ 10704 w 148354"/>
                <a:gd name="connsiteY110" fmla="*/ 87823 h 140153"/>
                <a:gd name="connsiteX111" fmla="*/ 10822 w 148354"/>
                <a:gd name="connsiteY111" fmla="*/ 88375 h 140153"/>
                <a:gd name="connsiteX112" fmla="*/ 9565 w 148354"/>
                <a:gd name="connsiteY112" fmla="*/ 88375 h 140153"/>
                <a:gd name="connsiteX113" fmla="*/ 10704 w 148354"/>
                <a:gd name="connsiteY113" fmla="*/ 87823 h 140153"/>
                <a:gd name="connsiteX114" fmla="*/ 10463 w 148354"/>
                <a:gd name="connsiteY114" fmla="*/ 87940 h 140153"/>
                <a:gd name="connsiteX115" fmla="*/ 10690 w 148354"/>
                <a:gd name="connsiteY115" fmla="*/ 87802 h 140153"/>
                <a:gd name="connsiteX116" fmla="*/ 10704 w 148354"/>
                <a:gd name="connsiteY116" fmla="*/ 87823 h 140153"/>
                <a:gd name="connsiteX117" fmla="*/ 10463 w 148354"/>
                <a:gd name="connsiteY117" fmla="*/ 87940 h 140153"/>
                <a:gd name="connsiteX118" fmla="*/ 10690 w 148354"/>
                <a:gd name="connsiteY118" fmla="*/ 87802 h 140153"/>
                <a:gd name="connsiteX119" fmla="*/ 11049 w 148354"/>
                <a:gd name="connsiteY119" fmla="*/ 88188 h 140153"/>
                <a:gd name="connsiteX120" fmla="*/ 12968 w 148354"/>
                <a:gd name="connsiteY120" fmla="*/ 89058 h 140153"/>
                <a:gd name="connsiteX121" fmla="*/ 17959 w 148354"/>
                <a:gd name="connsiteY121" fmla="*/ 89542 h 140153"/>
                <a:gd name="connsiteX122" fmla="*/ 33899 w 148354"/>
                <a:gd name="connsiteY122" fmla="*/ 88133 h 140153"/>
                <a:gd name="connsiteX123" fmla="*/ 54622 w 148354"/>
                <a:gd name="connsiteY123" fmla="*/ 86628 h 140153"/>
                <a:gd name="connsiteX124" fmla="*/ 80377 w 148354"/>
                <a:gd name="connsiteY124" fmla="*/ 90853 h 140153"/>
                <a:gd name="connsiteX125" fmla="*/ 85941 w 148354"/>
                <a:gd name="connsiteY125" fmla="*/ 95575 h 140153"/>
                <a:gd name="connsiteX126" fmla="*/ 89503 w 148354"/>
                <a:gd name="connsiteY126" fmla="*/ 105142 h 140153"/>
                <a:gd name="connsiteX127" fmla="*/ 91422 w 148354"/>
                <a:gd name="connsiteY127" fmla="*/ 119860 h 140153"/>
                <a:gd name="connsiteX128" fmla="*/ 91754 w 148354"/>
                <a:gd name="connsiteY128" fmla="*/ 127302 h 140153"/>
                <a:gd name="connsiteX129" fmla="*/ 84851 w 148354"/>
                <a:gd name="connsiteY129" fmla="*/ 127377 h 140153"/>
                <a:gd name="connsiteX130" fmla="*/ 83194 w 148354"/>
                <a:gd name="connsiteY130" fmla="*/ 120674 h 140153"/>
                <a:gd name="connsiteX131" fmla="*/ 84851 w 148354"/>
                <a:gd name="connsiteY131" fmla="*/ 127377 h 140153"/>
                <a:gd name="connsiteX132" fmla="*/ 77948 w 148354"/>
                <a:gd name="connsiteY132" fmla="*/ 127454 h 140153"/>
                <a:gd name="connsiteX133" fmla="*/ 77920 w 148354"/>
                <a:gd name="connsiteY133" fmla="*/ 126377 h 140153"/>
                <a:gd name="connsiteX134" fmla="*/ 76670 w 148354"/>
                <a:gd name="connsiteY134" fmla="*/ 111632 h 140153"/>
                <a:gd name="connsiteX135" fmla="*/ 74979 w 148354"/>
                <a:gd name="connsiteY135" fmla="*/ 104432 h 140153"/>
                <a:gd name="connsiteX136" fmla="*/ 74296 w 148354"/>
                <a:gd name="connsiteY136" fmla="*/ 102996 h 140153"/>
                <a:gd name="connsiteX137" fmla="*/ 74282 w 148354"/>
                <a:gd name="connsiteY137" fmla="*/ 102982 h 140153"/>
                <a:gd name="connsiteX138" fmla="*/ 76470 w 148354"/>
                <a:gd name="connsiteY138" fmla="*/ 101236 h 140153"/>
                <a:gd name="connsiteX139" fmla="*/ 75518 w 148354"/>
                <a:gd name="connsiteY139" fmla="*/ 103776 h 140153"/>
                <a:gd name="connsiteX140" fmla="*/ 74282 w 148354"/>
                <a:gd name="connsiteY140" fmla="*/ 102982 h 140153"/>
                <a:gd name="connsiteX141" fmla="*/ 76470 w 148354"/>
                <a:gd name="connsiteY141" fmla="*/ 101236 h 140153"/>
                <a:gd name="connsiteX142" fmla="*/ 75518 w 148354"/>
                <a:gd name="connsiteY142" fmla="*/ 103776 h 140153"/>
                <a:gd name="connsiteX143" fmla="*/ 54622 w 148354"/>
                <a:gd name="connsiteY143" fmla="*/ 100435 h 140153"/>
                <a:gd name="connsiteX144" fmla="*/ 35500 w 148354"/>
                <a:gd name="connsiteY144" fmla="*/ 101843 h 140153"/>
                <a:gd name="connsiteX145" fmla="*/ 17959 w 148354"/>
                <a:gd name="connsiteY145" fmla="*/ 103348 h 140153"/>
                <a:gd name="connsiteX146" fmla="*/ 9572 w 148354"/>
                <a:gd name="connsiteY146" fmla="*/ 102444 h 140153"/>
                <a:gd name="connsiteX147" fmla="*/ 1703 w 148354"/>
                <a:gd name="connsiteY147" fmla="*/ 98350 h 140153"/>
                <a:gd name="connsiteX148" fmla="*/ -1714 w 148354"/>
                <a:gd name="connsiteY148" fmla="*/ 93863 h 140153"/>
                <a:gd name="connsiteX149" fmla="*/ -2985 w 148354"/>
                <a:gd name="connsiteY149" fmla="*/ 88375 h 140153"/>
                <a:gd name="connsiteX150" fmla="*/ -1514 w 148354"/>
                <a:gd name="connsiteY150" fmla="*/ 82286 h 140153"/>
                <a:gd name="connsiteX151" fmla="*/ 4264 w 148354"/>
                <a:gd name="connsiteY151" fmla="*/ 75121 h 140153"/>
                <a:gd name="connsiteX152" fmla="*/ 13997 w 148354"/>
                <a:gd name="connsiteY152" fmla="*/ 68432 h 140153"/>
                <a:gd name="connsiteX153" fmla="*/ 19078 w 148354"/>
                <a:gd name="connsiteY153" fmla="*/ 65843 h 140153"/>
                <a:gd name="connsiteX154" fmla="*/ 21894 w 148354"/>
                <a:gd name="connsiteY154" fmla="*/ 72146 h 140153"/>
                <a:gd name="connsiteX155" fmla="*/ 16986 w 148354"/>
                <a:gd name="connsiteY155" fmla="*/ 76999 h 140153"/>
                <a:gd name="connsiteX156" fmla="*/ 11077 w 148354"/>
                <a:gd name="connsiteY156" fmla="*/ 69005 h 140153"/>
                <a:gd name="connsiteX157" fmla="*/ 9041 w 148354"/>
                <a:gd name="connsiteY157" fmla="*/ 60707 h 140153"/>
                <a:gd name="connsiteX158" fmla="*/ 11491 w 148354"/>
                <a:gd name="connsiteY158" fmla="*/ 52023 h 140153"/>
                <a:gd name="connsiteX159" fmla="*/ 18519 w 148354"/>
                <a:gd name="connsiteY159" fmla="*/ 44858 h 140153"/>
                <a:gd name="connsiteX160" fmla="*/ 22660 w 148354"/>
                <a:gd name="connsiteY160" fmla="*/ 42559 h 140153"/>
                <a:gd name="connsiteX161" fmla="*/ 25346 w 148354"/>
                <a:gd name="connsiteY161" fmla="*/ 48917 h 140153"/>
                <a:gd name="connsiteX162" fmla="*/ 24925 w 148354"/>
                <a:gd name="connsiteY162" fmla="*/ 55806 h 140153"/>
                <a:gd name="connsiteX163" fmla="*/ 12044 w 148354"/>
                <a:gd name="connsiteY163" fmla="*/ 51395 h 140153"/>
                <a:gd name="connsiteX164" fmla="*/ 8233 w 148354"/>
                <a:gd name="connsiteY164" fmla="*/ 46273 h 140153"/>
                <a:gd name="connsiteX165" fmla="*/ 7094 w 148354"/>
                <a:gd name="connsiteY165" fmla="*/ 40550 h 140153"/>
                <a:gd name="connsiteX166" fmla="*/ 12292 w 148354"/>
                <a:gd name="connsiteY166" fmla="*/ 26820 h 140153"/>
                <a:gd name="connsiteX167" fmla="*/ 16958 w 148354"/>
                <a:gd name="connsiteY167" fmla="*/ 22064 h 140153"/>
                <a:gd name="connsiteX168" fmla="*/ 23875 w 148354"/>
                <a:gd name="connsiteY168" fmla="*/ 19234 h 140153"/>
                <a:gd name="connsiteX169" fmla="*/ 24255 w 148354"/>
                <a:gd name="connsiteY169" fmla="*/ 26123 h 140153"/>
                <a:gd name="connsiteX170" fmla="*/ 18160 w 148354"/>
                <a:gd name="connsiteY170" fmla="*/ 29367 h 140153"/>
                <a:gd name="connsiteX171" fmla="*/ 15323 w 148354"/>
                <a:gd name="connsiteY171" fmla="*/ 19089 h 140153"/>
                <a:gd name="connsiteX172" fmla="*/ 17442 w 148354"/>
                <a:gd name="connsiteY172" fmla="*/ 11032 h 140153"/>
                <a:gd name="connsiteX173" fmla="*/ 27410 w 148354"/>
                <a:gd name="connsiteY173" fmla="*/ 2362 h 140153"/>
                <a:gd name="connsiteX174" fmla="*/ 47015 w 148354"/>
                <a:gd name="connsiteY174" fmla="*/ -2829 h 140153"/>
                <a:gd name="connsiteX175" fmla="*/ 66509 w 148354"/>
                <a:gd name="connsiteY175" fmla="*/ -3989 h 140153"/>
                <a:gd name="connsiteX176" fmla="*/ 76222 w 148354"/>
                <a:gd name="connsiteY176" fmla="*/ -3699 h 140153"/>
                <a:gd name="connsiteX177" fmla="*/ 84851 w 148354"/>
                <a:gd name="connsiteY177" fmla="*/ -827 h 140153"/>
                <a:gd name="connsiteX178" fmla="*/ 91512 w 148354"/>
                <a:gd name="connsiteY178" fmla="*/ 8575 h 140153"/>
                <a:gd name="connsiteX179" fmla="*/ 92789 w 148354"/>
                <a:gd name="connsiteY179" fmla="*/ 17680 h 140153"/>
                <a:gd name="connsiteX180" fmla="*/ 92099 w 148354"/>
                <a:gd name="connsiteY180" fmla="*/ 25274 h 140153"/>
                <a:gd name="connsiteX181" fmla="*/ 85327 w 148354"/>
                <a:gd name="connsiteY181" fmla="*/ 23900 h 140153"/>
                <a:gd name="connsiteX182" fmla="*/ 84567 w 148354"/>
                <a:gd name="connsiteY182" fmla="*/ 17038 h 140153"/>
                <a:gd name="connsiteX183" fmla="*/ 89945 w 148354"/>
                <a:gd name="connsiteY183" fmla="*/ 16790 h 140153"/>
                <a:gd name="connsiteX184" fmla="*/ 101542 w 148354"/>
                <a:gd name="connsiteY184" fmla="*/ 18053 h 140153"/>
                <a:gd name="connsiteX185" fmla="*/ 114292 w 148354"/>
                <a:gd name="connsiteY185" fmla="*/ 25156 h 140153"/>
                <a:gd name="connsiteX186" fmla="*/ 118234 w 148354"/>
                <a:gd name="connsiteY186" fmla="*/ 35849 h 140153"/>
                <a:gd name="connsiteX187" fmla="*/ 114354 w 148354"/>
                <a:gd name="connsiteY187" fmla="*/ 48544 h 140153"/>
                <a:gd name="connsiteX188" fmla="*/ 110668 w 148354"/>
                <a:gd name="connsiteY188" fmla="*/ 53825 h 140153"/>
                <a:gd name="connsiteX189" fmla="*/ 105442 w 148354"/>
                <a:gd name="connsiteY189" fmla="*/ 49317 h 140153"/>
                <a:gd name="connsiteX190" fmla="*/ 102550 w 148354"/>
                <a:gd name="connsiteY190" fmla="*/ 43049 h 140153"/>
                <a:gd name="connsiteX191" fmla="*/ 109101 w 148354"/>
                <a:gd name="connsiteY191" fmla="*/ 41744 h 140153"/>
                <a:gd name="connsiteX192" fmla="*/ 117516 w 148354"/>
                <a:gd name="connsiteY192" fmla="*/ 43781 h 140153"/>
                <a:gd name="connsiteX193" fmla="*/ 126179 w 148354"/>
                <a:gd name="connsiteY193" fmla="*/ 51312 h 140153"/>
                <a:gd name="connsiteX194" fmla="*/ 130190 w 148354"/>
                <a:gd name="connsiteY194" fmla="*/ 63531 h 140153"/>
                <a:gd name="connsiteX195" fmla="*/ 126621 w 148354"/>
                <a:gd name="connsiteY195" fmla="*/ 76971 h 140153"/>
                <a:gd name="connsiteX196" fmla="*/ 123101 w 148354"/>
                <a:gd name="connsiteY196" fmla="*/ 82632 h 140153"/>
                <a:gd name="connsiteX197" fmla="*/ 117668 w 148354"/>
                <a:gd name="connsiteY197" fmla="*/ 78372 h 140153"/>
                <a:gd name="connsiteX198" fmla="*/ 118538 w 148354"/>
                <a:gd name="connsiteY198" fmla="*/ 71525 h 140153"/>
                <a:gd name="connsiteX199" fmla="*/ 131115 w 148354"/>
                <a:gd name="connsiteY199" fmla="*/ 75625 h 140153"/>
                <a:gd name="connsiteX200" fmla="*/ 140496 w 148354"/>
                <a:gd name="connsiteY200" fmla="*/ 83322 h 140153"/>
                <a:gd name="connsiteX201" fmla="*/ 145363 w 148354"/>
                <a:gd name="connsiteY201" fmla="*/ 97294 h 140153"/>
                <a:gd name="connsiteX202" fmla="*/ 145363 w 148354"/>
                <a:gd name="connsiteY202" fmla="*/ 97342 h 140153"/>
                <a:gd name="connsiteX203" fmla="*/ 145370 w 148354"/>
                <a:gd name="connsiteY203" fmla="*/ 97694 h 140153"/>
                <a:gd name="connsiteX204" fmla="*/ 141663 w 148354"/>
                <a:gd name="connsiteY204" fmla="*/ 107862 h 140153"/>
                <a:gd name="connsiteX205" fmla="*/ 127091 w 148354"/>
                <a:gd name="connsiteY205" fmla="*/ 119184 h 140153"/>
                <a:gd name="connsiteX206" fmla="*/ 100493 w 148354"/>
                <a:gd name="connsiteY206" fmla="*/ 130028 h 140153"/>
                <a:gd name="connsiteX207" fmla="*/ 86500 w 148354"/>
                <a:gd name="connsiteY207" fmla="*/ 134080 h 140153"/>
                <a:gd name="connsiteX208" fmla="*/ 78044 w 148354"/>
                <a:gd name="connsiteY208" fmla="*/ 136165 h 140153"/>
                <a:gd name="connsiteX209" fmla="*/ 77948 w 148354"/>
                <a:gd name="connsiteY209" fmla="*/ 127454 h 140153"/>
                <a:gd name="connsiteX210" fmla="*/ 84851 w 148354"/>
                <a:gd name="connsiteY210" fmla="*/ 127377 h 14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48354" h="140153">
                  <a:moveTo>
                    <a:pt x="84851" y="127377"/>
                  </a:moveTo>
                  <a:lnTo>
                    <a:pt x="83194" y="120674"/>
                  </a:lnTo>
                  <a:lnTo>
                    <a:pt x="83732" y="120537"/>
                  </a:lnTo>
                  <a:cubicBezTo>
                    <a:pt x="86493" y="119832"/>
                    <a:pt x="99540" y="116339"/>
                    <a:pt x="111490" y="111307"/>
                  </a:cubicBezTo>
                  <a:cubicBezTo>
                    <a:pt x="117447" y="108815"/>
                    <a:pt x="123135" y="105888"/>
                    <a:pt x="126877" y="103072"/>
                  </a:cubicBezTo>
                  <a:cubicBezTo>
                    <a:pt x="128747" y="101684"/>
                    <a:pt x="130107" y="100324"/>
                    <a:pt x="130804" y="99323"/>
                  </a:cubicBezTo>
                  <a:cubicBezTo>
                    <a:pt x="131529" y="98288"/>
                    <a:pt x="131564" y="97818"/>
                    <a:pt x="131564" y="97694"/>
                  </a:cubicBezTo>
                  <a:lnTo>
                    <a:pt x="131557" y="97632"/>
                  </a:lnTo>
                  <a:lnTo>
                    <a:pt x="131564" y="97680"/>
                  </a:lnTo>
                  <a:cubicBezTo>
                    <a:pt x="131460" y="94960"/>
                    <a:pt x="130708" y="93290"/>
                    <a:pt x="129541" y="91730"/>
                  </a:cubicBezTo>
                  <a:cubicBezTo>
                    <a:pt x="127822" y="89417"/>
                    <a:pt x="124647" y="87581"/>
                    <a:pt x="121741" y="86539"/>
                  </a:cubicBezTo>
                  <a:cubicBezTo>
                    <a:pt x="120305" y="86007"/>
                    <a:pt x="118986" y="85662"/>
                    <a:pt x="118061" y="85462"/>
                  </a:cubicBezTo>
                  <a:lnTo>
                    <a:pt x="117026" y="85255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04718" y="83688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cubicBezTo>
                    <a:pt x="112352" y="73961"/>
                    <a:pt x="113512" y="72394"/>
                    <a:pt x="114534" y="70282"/>
                  </a:cubicBezTo>
                  <a:cubicBezTo>
                    <a:pt x="115583" y="68169"/>
                    <a:pt x="116412" y="65546"/>
                    <a:pt x="116384" y="63531"/>
                  </a:cubicBezTo>
                  <a:cubicBezTo>
                    <a:pt x="116356" y="61978"/>
                    <a:pt x="116060" y="60866"/>
                    <a:pt x="115134" y="59589"/>
                  </a:cubicBezTo>
                  <a:cubicBezTo>
                    <a:pt x="113574" y="57518"/>
                    <a:pt x="112277" y="56607"/>
                    <a:pt x="111324" y="56117"/>
                  </a:cubicBezTo>
                  <a:cubicBezTo>
                    <a:pt x="110371" y="55647"/>
                    <a:pt x="109674" y="55557"/>
                    <a:pt x="109101" y="55551"/>
                  </a:cubicBezTo>
                  <a:lnTo>
                    <a:pt x="108183" y="55661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79342" y="68970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cubicBezTo>
                    <a:pt x="100355" y="44644"/>
                    <a:pt x="101577" y="43139"/>
                    <a:pt x="102633" y="41233"/>
                  </a:cubicBezTo>
                  <a:cubicBezTo>
                    <a:pt x="103724" y="39342"/>
                    <a:pt x="104483" y="37043"/>
                    <a:pt x="104428" y="35849"/>
                  </a:cubicBezTo>
                  <a:cubicBezTo>
                    <a:pt x="104386" y="34986"/>
                    <a:pt x="104317" y="34786"/>
                    <a:pt x="103875" y="34213"/>
                  </a:cubicBezTo>
                  <a:cubicBezTo>
                    <a:pt x="103116" y="33261"/>
                    <a:pt x="101066" y="32114"/>
                    <a:pt x="98291" y="31466"/>
                  </a:cubicBezTo>
                  <a:cubicBezTo>
                    <a:pt x="95564" y="30803"/>
                    <a:pt x="92361" y="30589"/>
                    <a:pt x="89945" y="30596"/>
                  </a:cubicBezTo>
                  <a:cubicBezTo>
                    <a:pt x="88744" y="30596"/>
                    <a:pt x="87736" y="30637"/>
                    <a:pt x="87053" y="30686"/>
                  </a:cubicBezTo>
                  <a:lnTo>
                    <a:pt x="86279" y="30741"/>
                  </a:lnTo>
                  <a:lnTo>
                    <a:pt x="86107" y="30762"/>
                  </a:lnTo>
                  <a:lnTo>
                    <a:pt x="86093" y="30762"/>
                  </a:lnTo>
                  <a:lnTo>
                    <a:pt x="76684" y="31804"/>
                  </a:lnTo>
                  <a:lnTo>
                    <a:pt x="78562" y="22526"/>
                  </a:lnTo>
                  <a:lnTo>
                    <a:pt x="78569" y="22512"/>
                  </a:lnTo>
                  <a:cubicBezTo>
                    <a:pt x="78624" y="22223"/>
                    <a:pt x="78983" y="20096"/>
                    <a:pt x="78983" y="17680"/>
                  </a:cubicBezTo>
                  <a:cubicBezTo>
                    <a:pt x="79011" y="15347"/>
                    <a:pt x="78562" y="12800"/>
                    <a:pt x="77899" y="11619"/>
                  </a:cubicBezTo>
                  <a:lnTo>
                    <a:pt x="77043" y="10556"/>
                  </a:lnTo>
                  <a:cubicBezTo>
                    <a:pt x="76760" y="10377"/>
                    <a:pt x="76387" y="10163"/>
                    <a:pt x="75304" y="10073"/>
                  </a:cubicBezTo>
                  <a:cubicBezTo>
                    <a:pt x="73253" y="9935"/>
                    <a:pt x="70140" y="9818"/>
                    <a:pt x="66509" y="9818"/>
                  </a:cubicBezTo>
                  <a:cubicBezTo>
                    <a:pt x="58501" y="9797"/>
                    <a:pt x="47788" y="10453"/>
                    <a:pt x="39829" y="12537"/>
                  </a:cubicBezTo>
                  <a:cubicBezTo>
                    <a:pt x="35859" y="13545"/>
                    <a:pt x="32635" y="14967"/>
                    <a:pt x="30965" y="16265"/>
                  </a:cubicBezTo>
                  <a:cubicBezTo>
                    <a:pt x="30116" y="16914"/>
                    <a:pt x="29667" y="17473"/>
                    <a:pt x="29439" y="17867"/>
                  </a:cubicBezTo>
                  <a:lnTo>
                    <a:pt x="29129" y="19089"/>
                  </a:lnTo>
                  <a:cubicBezTo>
                    <a:pt x="29122" y="19744"/>
                    <a:pt x="29336" y="20980"/>
                    <a:pt x="30350" y="22878"/>
                  </a:cubicBezTo>
                  <a:lnTo>
                    <a:pt x="35424" y="32419"/>
                  </a:lnTo>
                  <a:lnTo>
                    <a:pt x="24635" y="33019"/>
                  </a:lnTo>
                  <a:lnTo>
                    <a:pt x="24476" y="30161"/>
                  </a:lnTo>
                  <a:lnTo>
                    <a:pt x="25705" y="32791"/>
                  </a:lnTo>
                  <a:cubicBezTo>
                    <a:pt x="25656" y="32805"/>
                    <a:pt x="25380" y="32964"/>
                    <a:pt x="24635" y="33019"/>
                  </a:cubicBezTo>
                  <a:lnTo>
                    <a:pt x="24476" y="30161"/>
                  </a:lnTo>
                  <a:lnTo>
                    <a:pt x="25705" y="32791"/>
                  </a:lnTo>
                  <a:lnTo>
                    <a:pt x="25650" y="32826"/>
                  </a:lnTo>
                  <a:cubicBezTo>
                    <a:pt x="25180" y="33054"/>
                    <a:pt x="23558" y="34558"/>
                    <a:pt x="22522" y="36263"/>
                  </a:cubicBezTo>
                  <a:cubicBezTo>
                    <a:pt x="21411" y="37962"/>
                    <a:pt x="20852" y="39880"/>
                    <a:pt x="20900" y="40550"/>
                  </a:cubicBez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cubicBezTo>
                    <a:pt x="20921" y="40820"/>
                    <a:pt x="21121" y="41040"/>
                    <a:pt x="21880" y="41330"/>
                  </a:cubicBezTo>
                  <a:cubicBezTo>
                    <a:pt x="22626" y="41613"/>
                    <a:pt x="23910" y="41917"/>
                    <a:pt x="25774" y="42028"/>
                  </a:cubicBezTo>
                  <a:lnTo>
                    <a:pt x="55084" y="43822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cubicBezTo>
                    <a:pt x="27948" y="55302"/>
                    <a:pt x="26153" y="56186"/>
                    <a:pt x="24807" y="57415"/>
                  </a:cubicBezTo>
                  <a:cubicBezTo>
                    <a:pt x="24124" y="58015"/>
                    <a:pt x="23572" y="58678"/>
                    <a:pt x="23268" y="59230"/>
                  </a:cubicBezTo>
                  <a:lnTo>
                    <a:pt x="22847" y="60707"/>
                  </a:lnTo>
                  <a:cubicBezTo>
                    <a:pt x="22854" y="61163"/>
                    <a:pt x="22930" y="61812"/>
                    <a:pt x="23461" y="62909"/>
                  </a:cubicBezTo>
                  <a:cubicBezTo>
                    <a:pt x="23993" y="63986"/>
                    <a:pt x="25007" y="65484"/>
                    <a:pt x="26802" y="67293"/>
                  </a:cubicBezTo>
                  <a:lnTo>
                    <a:pt x="33816" y="74382"/>
                  </a:lnTo>
                  <a:lnTo>
                    <a:pt x="24711" y="78448"/>
                  </a:lnTo>
                  <a:lnTo>
                    <a:pt x="24586" y="78504"/>
                  </a:lnTo>
                  <a:cubicBezTo>
                    <a:pt x="23813" y="78855"/>
                    <a:pt x="19637" y="80864"/>
                    <a:pt x="16040" y="83405"/>
                  </a:cubicBezTo>
                  <a:cubicBezTo>
                    <a:pt x="14246" y="84661"/>
                    <a:pt x="12616" y="86069"/>
                    <a:pt x="11705" y="87174"/>
                  </a:cubicBezTo>
                  <a:lnTo>
                    <a:pt x="10863" y="88410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1049" y="88188"/>
                  </a:lnTo>
                  <a:cubicBezTo>
                    <a:pt x="11305" y="88423"/>
                    <a:pt x="11809" y="88761"/>
                    <a:pt x="12968" y="89058"/>
                  </a:cubicBezTo>
                  <a:cubicBezTo>
                    <a:pt x="14114" y="89355"/>
                    <a:pt x="15826" y="89542"/>
                    <a:pt x="17959" y="89542"/>
                  </a:cubicBezTo>
                  <a:cubicBezTo>
                    <a:pt x="22074" y="89548"/>
                    <a:pt x="27631" y="88872"/>
                    <a:pt x="33899" y="88133"/>
                  </a:cubicBezTo>
                  <a:cubicBezTo>
                    <a:pt x="40187" y="87402"/>
                    <a:pt x="47222" y="86628"/>
                    <a:pt x="54622" y="86628"/>
                  </a:cubicBezTo>
                  <a:cubicBezTo>
                    <a:pt x="62919" y="86628"/>
                    <a:pt x="71735" y="87602"/>
                    <a:pt x="80377" y="90853"/>
                  </a:cubicBezTo>
                  <a:cubicBezTo>
                    <a:pt x="83215" y="91958"/>
                    <a:pt x="84830" y="93883"/>
                    <a:pt x="85941" y="95575"/>
                  </a:cubicBezTo>
                  <a:cubicBezTo>
                    <a:pt x="87846" y="98619"/>
                    <a:pt x="88730" y="101774"/>
                    <a:pt x="89503" y="105142"/>
                  </a:cubicBezTo>
                  <a:cubicBezTo>
                    <a:pt x="90608" y="110161"/>
                    <a:pt x="91132" y="115580"/>
                    <a:pt x="91422" y="119860"/>
                  </a:cubicBezTo>
                  <a:cubicBezTo>
                    <a:pt x="91712" y="124126"/>
                    <a:pt x="91747" y="127205"/>
                    <a:pt x="91754" y="127302"/>
                  </a:cubicBezTo>
                  <a:lnTo>
                    <a:pt x="84851" y="127377"/>
                  </a:lnTo>
                  <a:lnTo>
                    <a:pt x="83194" y="120674"/>
                  </a:lnTo>
                  <a:lnTo>
                    <a:pt x="84851" y="127377"/>
                  </a:lnTo>
                  <a:lnTo>
                    <a:pt x="77948" y="127454"/>
                  </a:lnTo>
                  <a:cubicBezTo>
                    <a:pt x="77948" y="127454"/>
                    <a:pt x="77941" y="127095"/>
                    <a:pt x="77920" y="126377"/>
                  </a:cubicBezTo>
                  <a:cubicBezTo>
                    <a:pt x="77858" y="123885"/>
                    <a:pt x="77575" y="117396"/>
                    <a:pt x="76670" y="111632"/>
                  </a:cubicBezTo>
                  <a:cubicBezTo>
                    <a:pt x="76236" y="108774"/>
                    <a:pt x="75607" y="106074"/>
                    <a:pt x="74979" y="104432"/>
                  </a:cubicBezTo>
                  <a:cubicBezTo>
                    <a:pt x="74675" y="103617"/>
                    <a:pt x="74365" y="103079"/>
                    <a:pt x="74296" y="102996"/>
                  </a:cubicBezTo>
                  <a:lnTo>
                    <a:pt x="74282" y="102982"/>
                  </a:lnTo>
                  <a:lnTo>
                    <a:pt x="76470" y="101236"/>
                  </a:lnTo>
                  <a:lnTo>
                    <a:pt x="75518" y="103776"/>
                  </a:lnTo>
                  <a:cubicBezTo>
                    <a:pt x="74620" y="103424"/>
                    <a:pt x="74289" y="102982"/>
                    <a:pt x="74282" y="102982"/>
                  </a:cubicBezTo>
                  <a:lnTo>
                    <a:pt x="76470" y="101236"/>
                  </a:lnTo>
                  <a:lnTo>
                    <a:pt x="75518" y="103776"/>
                  </a:lnTo>
                  <a:cubicBezTo>
                    <a:pt x="68953" y="101298"/>
                    <a:pt x="61849" y="100435"/>
                    <a:pt x="54622" y="100435"/>
                  </a:cubicBezTo>
                  <a:cubicBezTo>
                    <a:pt x="48188" y="100435"/>
                    <a:pt x="41692" y="101118"/>
                    <a:pt x="35500" y="101843"/>
                  </a:cubicBezTo>
                  <a:cubicBezTo>
                    <a:pt x="29294" y="102561"/>
                    <a:pt x="23441" y="103334"/>
                    <a:pt x="17959" y="103348"/>
                  </a:cubicBezTo>
                  <a:cubicBezTo>
                    <a:pt x="15102" y="103341"/>
                    <a:pt x="12327" y="103134"/>
                    <a:pt x="9572" y="102444"/>
                  </a:cubicBezTo>
                  <a:cubicBezTo>
                    <a:pt x="6839" y="101753"/>
                    <a:pt x="4043" y="100504"/>
                    <a:pt x="1703" y="98350"/>
                  </a:cubicBezTo>
                  <a:cubicBezTo>
                    <a:pt x="315" y="97080"/>
                    <a:pt x="-879" y="95582"/>
                    <a:pt x="-1714" y="93863"/>
                  </a:cubicBezTo>
                  <a:cubicBezTo>
                    <a:pt x="-2557" y="92144"/>
                    <a:pt x="-2998" y="90211"/>
                    <a:pt x="-2985" y="88375"/>
                  </a:cubicBezTo>
                  <a:cubicBezTo>
                    <a:pt x="-2985" y="86076"/>
                    <a:pt x="-2356" y="84012"/>
                    <a:pt x="-1514" y="82286"/>
                  </a:cubicBezTo>
                  <a:cubicBezTo>
                    <a:pt x="-9" y="79270"/>
                    <a:pt x="2089" y="77061"/>
                    <a:pt x="4264" y="75121"/>
                  </a:cubicBezTo>
                  <a:cubicBezTo>
                    <a:pt x="7536" y="72249"/>
                    <a:pt x="11132" y="70040"/>
                    <a:pt x="13997" y="68432"/>
                  </a:cubicBezTo>
                  <a:cubicBezTo>
                    <a:pt x="16848" y="66844"/>
                    <a:pt x="18947" y="65905"/>
                    <a:pt x="19078" y="65843"/>
                  </a:cubicBezTo>
                  <a:lnTo>
                    <a:pt x="21894" y="72146"/>
                  </a:lnTo>
                  <a:lnTo>
                    <a:pt x="16986" y="76999"/>
                  </a:lnTo>
                  <a:cubicBezTo>
                    <a:pt x="14384" y="74368"/>
                    <a:pt x="12423" y="71739"/>
                    <a:pt x="11077" y="69005"/>
                  </a:cubicBezTo>
                  <a:cubicBezTo>
                    <a:pt x="9731" y="66285"/>
                    <a:pt x="9034" y="63434"/>
                    <a:pt x="9041" y="60707"/>
                  </a:cubicBezTo>
                  <a:cubicBezTo>
                    <a:pt x="9027" y="57352"/>
                    <a:pt x="10090" y="54343"/>
                    <a:pt x="11491" y="52023"/>
                  </a:cubicBezTo>
                  <a:cubicBezTo>
                    <a:pt x="13617" y="48523"/>
                    <a:pt x="16358" y="46335"/>
                    <a:pt x="18519" y="44858"/>
                  </a:cubicBezTo>
                  <a:cubicBezTo>
                    <a:pt x="20700" y="43401"/>
                    <a:pt x="22377" y="42683"/>
                    <a:pt x="22660" y="42559"/>
                  </a:cubicBezTo>
                  <a:lnTo>
                    <a:pt x="25346" y="48917"/>
                  </a:lnTo>
                  <a:lnTo>
                    <a:pt x="24925" y="55806"/>
                  </a:lnTo>
                  <a:cubicBezTo>
                    <a:pt x="19796" y="55482"/>
                    <a:pt x="15454" y="54232"/>
                    <a:pt x="12044" y="51395"/>
                  </a:cubicBezTo>
                  <a:cubicBezTo>
                    <a:pt x="10366" y="49994"/>
                    <a:pt x="9041" y="48185"/>
                    <a:pt x="8233" y="46273"/>
                  </a:cubicBezTo>
                  <a:cubicBezTo>
                    <a:pt x="7411" y="44354"/>
                    <a:pt x="7094" y="42387"/>
                    <a:pt x="7094" y="40550"/>
                  </a:cubicBezTo>
                  <a:cubicBezTo>
                    <a:pt x="7198" y="34945"/>
                    <a:pt x="9586" y="30485"/>
                    <a:pt x="12292" y="26820"/>
                  </a:cubicBezTo>
                  <a:cubicBezTo>
                    <a:pt x="13686" y="24998"/>
                    <a:pt x="15219" y="23403"/>
                    <a:pt x="16958" y="22064"/>
                  </a:cubicBezTo>
                  <a:cubicBezTo>
                    <a:pt x="18746" y="20787"/>
                    <a:pt x="20617" y="19510"/>
                    <a:pt x="23875" y="19234"/>
                  </a:cubicBezTo>
                  <a:lnTo>
                    <a:pt x="24255" y="26123"/>
                  </a:lnTo>
                  <a:lnTo>
                    <a:pt x="18160" y="29367"/>
                  </a:lnTo>
                  <a:cubicBezTo>
                    <a:pt x="16379" y="26019"/>
                    <a:pt x="15323" y="22582"/>
                    <a:pt x="15323" y="19089"/>
                  </a:cubicBezTo>
                  <a:cubicBezTo>
                    <a:pt x="15309" y="16210"/>
                    <a:pt x="16089" y="13386"/>
                    <a:pt x="17442" y="11032"/>
                  </a:cubicBezTo>
                  <a:cubicBezTo>
                    <a:pt x="19844" y="6884"/>
                    <a:pt x="23530" y="4275"/>
                    <a:pt x="27410" y="2362"/>
                  </a:cubicBezTo>
                  <a:cubicBezTo>
                    <a:pt x="33291" y="-468"/>
                    <a:pt x="40118" y="-1918"/>
                    <a:pt x="47015" y="-2829"/>
                  </a:cubicBezTo>
                  <a:cubicBezTo>
                    <a:pt x="53890" y="-3719"/>
                    <a:pt x="60800" y="-3989"/>
                    <a:pt x="66509" y="-3989"/>
                  </a:cubicBezTo>
                  <a:cubicBezTo>
                    <a:pt x="70451" y="-3989"/>
                    <a:pt x="73813" y="-3864"/>
                    <a:pt x="76222" y="-3699"/>
                  </a:cubicBezTo>
                  <a:cubicBezTo>
                    <a:pt x="79411" y="-3499"/>
                    <a:pt x="82435" y="-2505"/>
                    <a:pt x="84851" y="-827"/>
                  </a:cubicBezTo>
                  <a:cubicBezTo>
                    <a:pt x="88523" y="1693"/>
                    <a:pt x="90497" y="5331"/>
                    <a:pt x="91512" y="8575"/>
                  </a:cubicBezTo>
                  <a:cubicBezTo>
                    <a:pt x="92548" y="11868"/>
                    <a:pt x="92775" y="15009"/>
                    <a:pt x="92789" y="17680"/>
                  </a:cubicBezTo>
                  <a:cubicBezTo>
                    <a:pt x="92782" y="21891"/>
                    <a:pt x="92147" y="24984"/>
                    <a:pt x="92099" y="25274"/>
                  </a:cubicBezTo>
                  <a:lnTo>
                    <a:pt x="85327" y="23900"/>
                  </a:lnTo>
                  <a:lnTo>
                    <a:pt x="84567" y="17038"/>
                  </a:lnTo>
                  <a:cubicBezTo>
                    <a:pt x="84754" y="17018"/>
                    <a:pt x="86852" y="16790"/>
                    <a:pt x="89945" y="16790"/>
                  </a:cubicBezTo>
                  <a:cubicBezTo>
                    <a:pt x="93079" y="16797"/>
                    <a:pt x="97207" y="17011"/>
                    <a:pt x="101542" y="18053"/>
                  </a:cubicBezTo>
                  <a:cubicBezTo>
                    <a:pt x="105836" y="19116"/>
                    <a:pt x="110585" y="20959"/>
                    <a:pt x="114292" y="25156"/>
                  </a:cubicBezTo>
                  <a:cubicBezTo>
                    <a:pt x="117116" y="28345"/>
                    <a:pt x="118282" y="32405"/>
                    <a:pt x="118234" y="35849"/>
                  </a:cubicBezTo>
                  <a:cubicBezTo>
                    <a:pt x="118172" y="41220"/>
                    <a:pt x="116115" y="45431"/>
                    <a:pt x="114354" y="48544"/>
                  </a:cubicBezTo>
                  <a:cubicBezTo>
                    <a:pt x="112553" y="51637"/>
                    <a:pt x="110848" y="53611"/>
                    <a:pt x="110668" y="53825"/>
                  </a:cubicBezTo>
                  <a:lnTo>
                    <a:pt x="105442" y="49317"/>
                  </a:lnTo>
                  <a:lnTo>
                    <a:pt x="102550" y="43049"/>
                  </a:lnTo>
                  <a:cubicBezTo>
                    <a:pt x="103158" y="42773"/>
                    <a:pt x="105491" y="41758"/>
                    <a:pt x="109101" y="41744"/>
                  </a:cubicBezTo>
                  <a:cubicBezTo>
                    <a:pt x="111503" y="41738"/>
                    <a:pt x="114493" y="42255"/>
                    <a:pt x="117516" y="43781"/>
                  </a:cubicBezTo>
                  <a:cubicBezTo>
                    <a:pt x="120547" y="45293"/>
                    <a:pt x="123542" y="47778"/>
                    <a:pt x="126179" y="51312"/>
                  </a:cubicBezTo>
                  <a:cubicBezTo>
                    <a:pt x="129093" y="55157"/>
                    <a:pt x="130218" y="59637"/>
                    <a:pt x="130190" y="63531"/>
                  </a:cubicBezTo>
                  <a:cubicBezTo>
                    <a:pt x="130156" y="69067"/>
                    <a:pt x="128299" y="73644"/>
                    <a:pt x="126621" y="76971"/>
                  </a:cubicBezTo>
                  <a:cubicBezTo>
                    <a:pt x="124923" y="80298"/>
                    <a:pt x="123280" y="82397"/>
                    <a:pt x="123101" y="82632"/>
                  </a:cubicBezTo>
                  <a:lnTo>
                    <a:pt x="117668" y="78372"/>
                  </a:lnTo>
                  <a:lnTo>
                    <a:pt x="118538" y="71525"/>
                  </a:lnTo>
                  <a:cubicBezTo>
                    <a:pt x="119000" y="71607"/>
                    <a:pt x="124709" y="72284"/>
                    <a:pt x="131115" y="75625"/>
                  </a:cubicBezTo>
                  <a:cubicBezTo>
                    <a:pt x="134304" y="77309"/>
                    <a:pt x="137721" y="79718"/>
                    <a:pt x="140496" y="83322"/>
                  </a:cubicBezTo>
                  <a:cubicBezTo>
                    <a:pt x="143272" y="86891"/>
                    <a:pt x="145232" y="91744"/>
                    <a:pt x="145363" y="97294"/>
                  </a:cubicBezTo>
                  <a:lnTo>
                    <a:pt x="145363" y="97342"/>
                  </a:lnTo>
                  <a:lnTo>
                    <a:pt x="145370" y="97694"/>
                  </a:lnTo>
                  <a:cubicBezTo>
                    <a:pt x="145363" y="101684"/>
                    <a:pt x="143727" y="105150"/>
                    <a:pt x="141663" y="107862"/>
                  </a:cubicBezTo>
                  <a:cubicBezTo>
                    <a:pt x="137984" y="112632"/>
                    <a:pt x="132820" y="116050"/>
                    <a:pt x="127091" y="119184"/>
                  </a:cubicBezTo>
                  <a:cubicBezTo>
                    <a:pt x="118496" y="123809"/>
                    <a:pt x="108480" y="127446"/>
                    <a:pt x="100493" y="130028"/>
                  </a:cubicBezTo>
                  <a:cubicBezTo>
                    <a:pt x="92513" y="132589"/>
                    <a:pt x="86611" y="134053"/>
                    <a:pt x="86500" y="134080"/>
                  </a:cubicBezTo>
                  <a:lnTo>
                    <a:pt x="78044" y="136165"/>
                  </a:lnTo>
                  <a:lnTo>
                    <a:pt x="77948" y="127454"/>
                  </a:lnTo>
                  <a:lnTo>
                    <a:pt x="84851" y="12737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8" name="자유형: 도형 157">
              <a:extLst>
                <a:ext uri="{FF2B5EF4-FFF2-40B4-BE49-F238E27FC236}">
                  <a16:creationId xmlns:a16="http://schemas.microsoft.com/office/drawing/2014/main" id="{1B1485E9-431C-5838-E2DC-CD64DA7E8307}"/>
                </a:ext>
              </a:extLst>
            </p:cNvPr>
            <p:cNvSpPr/>
            <p:nvPr/>
          </p:nvSpPr>
          <p:spPr>
            <a:xfrm flipV="1">
              <a:off x="4441081" y="3056454"/>
              <a:ext cx="344699" cy="66028"/>
            </a:xfrm>
            <a:custGeom>
              <a:avLst/>
              <a:gdLst>
                <a:gd name="connsiteX0" fmla="*/ 327335 w 344699"/>
                <a:gd name="connsiteY0" fmla="*/ -3915 h 66028"/>
                <a:gd name="connsiteX1" fmla="*/ 7341 w 344699"/>
                <a:gd name="connsiteY1" fmla="*/ -3915 h 66028"/>
                <a:gd name="connsiteX2" fmla="*/ -5015 w 344699"/>
                <a:gd name="connsiteY2" fmla="*/ 8442 h 66028"/>
                <a:gd name="connsiteX3" fmla="*/ -5015 w 344699"/>
                <a:gd name="connsiteY3" fmla="*/ 49757 h 66028"/>
                <a:gd name="connsiteX4" fmla="*/ 7341 w 344699"/>
                <a:gd name="connsiteY4" fmla="*/ 62113 h 66028"/>
                <a:gd name="connsiteX5" fmla="*/ 327335 w 344699"/>
                <a:gd name="connsiteY5" fmla="*/ 62113 h 66028"/>
                <a:gd name="connsiteX6" fmla="*/ 339685 w 344699"/>
                <a:gd name="connsiteY6" fmla="*/ 49757 h 66028"/>
                <a:gd name="connsiteX7" fmla="*/ 339685 w 344699"/>
                <a:gd name="connsiteY7" fmla="*/ 8442 h 66028"/>
                <a:gd name="connsiteX8" fmla="*/ 327335 w 344699"/>
                <a:gd name="connsiteY8" fmla="*/ -3915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699" h="66028">
                  <a:moveTo>
                    <a:pt x="327335" y="-3915"/>
                  </a:moveTo>
                  <a:lnTo>
                    <a:pt x="7341" y="-3915"/>
                  </a:lnTo>
                  <a:cubicBezTo>
                    <a:pt x="514" y="-3915"/>
                    <a:pt x="-5015" y="1621"/>
                    <a:pt x="-5015" y="8442"/>
                  </a:cubicBezTo>
                  <a:lnTo>
                    <a:pt x="-5015" y="49757"/>
                  </a:lnTo>
                  <a:cubicBezTo>
                    <a:pt x="-5015" y="56577"/>
                    <a:pt x="514" y="62113"/>
                    <a:pt x="7341" y="62113"/>
                  </a:cubicBezTo>
                  <a:lnTo>
                    <a:pt x="327335" y="62113"/>
                  </a:lnTo>
                  <a:cubicBezTo>
                    <a:pt x="334155" y="62113"/>
                    <a:pt x="339685" y="56577"/>
                    <a:pt x="339685" y="49757"/>
                  </a:cubicBezTo>
                  <a:lnTo>
                    <a:pt x="339685" y="8442"/>
                  </a:lnTo>
                  <a:cubicBezTo>
                    <a:pt x="339685" y="1621"/>
                    <a:pt x="334155" y="-3915"/>
                    <a:pt x="327335" y="-391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9" name="자유형: 도형 158">
              <a:extLst>
                <a:ext uri="{FF2B5EF4-FFF2-40B4-BE49-F238E27FC236}">
                  <a16:creationId xmlns:a16="http://schemas.microsoft.com/office/drawing/2014/main" id="{050E4240-CA64-C568-4D17-452549FE1558}"/>
                </a:ext>
              </a:extLst>
            </p:cNvPr>
            <p:cNvSpPr/>
            <p:nvPr/>
          </p:nvSpPr>
          <p:spPr>
            <a:xfrm flipV="1">
              <a:off x="4441081" y="3167373"/>
              <a:ext cx="226767" cy="66028"/>
            </a:xfrm>
            <a:custGeom>
              <a:avLst/>
              <a:gdLst>
                <a:gd name="connsiteX0" fmla="*/ 209469 w 226767"/>
                <a:gd name="connsiteY0" fmla="*/ -3733 h 66028"/>
                <a:gd name="connsiteX1" fmla="*/ 7415 w 226767"/>
                <a:gd name="connsiteY1" fmla="*/ -3733 h 66028"/>
                <a:gd name="connsiteX2" fmla="*/ -4941 w 226767"/>
                <a:gd name="connsiteY2" fmla="*/ 8624 h 66028"/>
                <a:gd name="connsiteX3" fmla="*/ -4941 w 226767"/>
                <a:gd name="connsiteY3" fmla="*/ 49939 h 66028"/>
                <a:gd name="connsiteX4" fmla="*/ 7415 w 226767"/>
                <a:gd name="connsiteY4" fmla="*/ 62296 h 66028"/>
                <a:gd name="connsiteX5" fmla="*/ 209469 w 226767"/>
                <a:gd name="connsiteY5" fmla="*/ 62296 h 66028"/>
                <a:gd name="connsiteX6" fmla="*/ 221826 w 226767"/>
                <a:gd name="connsiteY6" fmla="*/ 49939 h 66028"/>
                <a:gd name="connsiteX7" fmla="*/ 221826 w 226767"/>
                <a:gd name="connsiteY7" fmla="*/ 8624 h 66028"/>
                <a:gd name="connsiteX8" fmla="*/ 209469 w 226767"/>
                <a:gd name="connsiteY8" fmla="*/ -3733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767" h="66028">
                  <a:moveTo>
                    <a:pt x="209469" y="-3733"/>
                  </a:moveTo>
                  <a:lnTo>
                    <a:pt x="7415" y="-3733"/>
                  </a:lnTo>
                  <a:cubicBezTo>
                    <a:pt x="588" y="-3733"/>
                    <a:pt x="-4941" y="1804"/>
                    <a:pt x="-4941" y="8624"/>
                  </a:cubicBezTo>
                  <a:lnTo>
                    <a:pt x="-4941" y="49939"/>
                  </a:lnTo>
                  <a:cubicBezTo>
                    <a:pt x="-4941" y="56759"/>
                    <a:pt x="588" y="62296"/>
                    <a:pt x="7415" y="62296"/>
                  </a:cubicBezTo>
                  <a:lnTo>
                    <a:pt x="209469" y="62296"/>
                  </a:lnTo>
                  <a:cubicBezTo>
                    <a:pt x="216290" y="62296"/>
                    <a:pt x="221826" y="56759"/>
                    <a:pt x="221826" y="49939"/>
                  </a:cubicBezTo>
                  <a:lnTo>
                    <a:pt x="221826" y="8624"/>
                  </a:lnTo>
                  <a:cubicBezTo>
                    <a:pt x="221826" y="1804"/>
                    <a:pt x="216290" y="-3733"/>
                    <a:pt x="209469" y="-373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0" name="자유형: 도형 159">
              <a:extLst>
                <a:ext uri="{FF2B5EF4-FFF2-40B4-BE49-F238E27FC236}">
                  <a16:creationId xmlns:a16="http://schemas.microsoft.com/office/drawing/2014/main" id="{1FDE8693-85F5-F78A-E648-87CB6C5F3F02}"/>
                </a:ext>
              </a:extLst>
            </p:cNvPr>
            <p:cNvSpPr/>
            <p:nvPr/>
          </p:nvSpPr>
          <p:spPr>
            <a:xfrm flipV="1">
              <a:off x="4443801" y="3053783"/>
              <a:ext cx="345659" cy="66200"/>
            </a:xfrm>
            <a:custGeom>
              <a:avLst/>
              <a:gdLst>
                <a:gd name="connsiteX0" fmla="*/ 327559 w 345659"/>
                <a:gd name="connsiteY0" fmla="*/ -3919 h 66200"/>
                <a:gd name="connsiteX1" fmla="*/ 8055 w 345659"/>
                <a:gd name="connsiteY1" fmla="*/ -3919 h 66200"/>
                <a:gd name="connsiteX2" fmla="*/ -5019 w 345659"/>
                <a:gd name="connsiteY2" fmla="*/ 9155 h 66200"/>
                <a:gd name="connsiteX3" fmla="*/ -5019 w 345659"/>
                <a:gd name="connsiteY3" fmla="*/ 49207 h 66200"/>
                <a:gd name="connsiteX4" fmla="*/ 8055 w 345659"/>
                <a:gd name="connsiteY4" fmla="*/ 62282 h 66200"/>
                <a:gd name="connsiteX5" fmla="*/ 327559 w 345659"/>
                <a:gd name="connsiteY5" fmla="*/ 62282 h 66200"/>
                <a:gd name="connsiteX6" fmla="*/ 340640 w 345659"/>
                <a:gd name="connsiteY6" fmla="*/ 49207 h 66200"/>
                <a:gd name="connsiteX7" fmla="*/ 340640 w 345659"/>
                <a:gd name="connsiteY7" fmla="*/ 9155 h 66200"/>
                <a:gd name="connsiteX8" fmla="*/ 327559 w 345659"/>
                <a:gd name="connsiteY8" fmla="*/ -3919 h 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659" h="66200">
                  <a:moveTo>
                    <a:pt x="327559" y="-3919"/>
                  </a:moveTo>
                  <a:lnTo>
                    <a:pt x="8055" y="-3919"/>
                  </a:lnTo>
                  <a:cubicBezTo>
                    <a:pt x="828" y="-3919"/>
                    <a:pt x="-5019" y="1935"/>
                    <a:pt x="-5019" y="9155"/>
                  </a:cubicBezTo>
                  <a:lnTo>
                    <a:pt x="-5019" y="49207"/>
                  </a:lnTo>
                  <a:cubicBezTo>
                    <a:pt x="-5019" y="56428"/>
                    <a:pt x="828" y="62282"/>
                    <a:pt x="8055" y="62282"/>
                  </a:cubicBezTo>
                  <a:lnTo>
                    <a:pt x="327559" y="62282"/>
                  </a:lnTo>
                  <a:cubicBezTo>
                    <a:pt x="334779" y="62282"/>
                    <a:pt x="340640" y="56428"/>
                    <a:pt x="340640" y="49207"/>
                  </a:cubicBezTo>
                  <a:lnTo>
                    <a:pt x="340640" y="9155"/>
                  </a:lnTo>
                  <a:cubicBezTo>
                    <a:pt x="340640" y="1935"/>
                    <a:pt x="334779" y="-3919"/>
                    <a:pt x="327559" y="-391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1" name="자유형: 도형 160">
              <a:extLst>
                <a:ext uri="{FF2B5EF4-FFF2-40B4-BE49-F238E27FC236}">
                  <a16:creationId xmlns:a16="http://schemas.microsoft.com/office/drawing/2014/main" id="{19305159-1560-437D-7252-89BF9C2B9329}"/>
                </a:ext>
              </a:extLst>
            </p:cNvPr>
            <p:cNvSpPr/>
            <p:nvPr/>
          </p:nvSpPr>
          <p:spPr>
            <a:xfrm flipV="1">
              <a:off x="4433446" y="3043428"/>
              <a:ext cx="366368" cy="86910"/>
            </a:xfrm>
            <a:custGeom>
              <a:avLst/>
              <a:gdLst>
                <a:gd name="connsiteX0" fmla="*/ 337913 w 366368"/>
                <a:gd name="connsiteY0" fmla="*/ 6436 h 86910"/>
                <a:gd name="connsiteX1" fmla="*/ 337913 w 366368"/>
                <a:gd name="connsiteY1" fmla="*/ 16790 h 86910"/>
                <a:gd name="connsiteX2" fmla="*/ 18410 w 366368"/>
                <a:gd name="connsiteY2" fmla="*/ 16790 h 86910"/>
                <a:gd name="connsiteX3" fmla="*/ 15690 w 366368"/>
                <a:gd name="connsiteY3" fmla="*/ 19510 h 86910"/>
                <a:gd name="connsiteX4" fmla="*/ 15690 w 366368"/>
                <a:gd name="connsiteY4" fmla="*/ 59562 h 86910"/>
                <a:gd name="connsiteX5" fmla="*/ 18410 w 366368"/>
                <a:gd name="connsiteY5" fmla="*/ 62282 h 86910"/>
                <a:gd name="connsiteX6" fmla="*/ 337913 w 366368"/>
                <a:gd name="connsiteY6" fmla="*/ 62282 h 86910"/>
                <a:gd name="connsiteX7" fmla="*/ 340640 w 366368"/>
                <a:gd name="connsiteY7" fmla="*/ 59562 h 86910"/>
                <a:gd name="connsiteX8" fmla="*/ 340640 w 366368"/>
                <a:gd name="connsiteY8" fmla="*/ 19510 h 86910"/>
                <a:gd name="connsiteX9" fmla="*/ 337913 w 366368"/>
                <a:gd name="connsiteY9" fmla="*/ 16790 h 86910"/>
                <a:gd name="connsiteX10" fmla="*/ 337913 w 366368"/>
                <a:gd name="connsiteY10" fmla="*/ 6436 h 86910"/>
                <a:gd name="connsiteX11" fmla="*/ 337913 w 366368"/>
                <a:gd name="connsiteY11" fmla="*/ -3919 h 86910"/>
                <a:gd name="connsiteX12" fmla="*/ 361350 w 366368"/>
                <a:gd name="connsiteY12" fmla="*/ 19510 h 86910"/>
                <a:gd name="connsiteX13" fmla="*/ 361350 w 366368"/>
                <a:gd name="connsiteY13" fmla="*/ 59562 h 86910"/>
                <a:gd name="connsiteX14" fmla="*/ 337913 w 366368"/>
                <a:gd name="connsiteY14" fmla="*/ 82991 h 86910"/>
                <a:gd name="connsiteX15" fmla="*/ 18410 w 366368"/>
                <a:gd name="connsiteY15" fmla="*/ 82991 h 86910"/>
                <a:gd name="connsiteX16" fmla="*/ -5019 w 366368"/>
                <a:gd name="connsiteY16" fmla="*/ 59562 h 86910"/>
                <a:gd name="connsiteX17" fmla="*/ -5019 w 366368"/>
                <a:gd name="connsiteY17" fmla="*/ 19510 h 86910"/>
                <a:gd name="connsiteX18" fmla="*/ 18410 w 366368"/>
                <a:gd name="connsiteY18" fmla="*/ -3919 h 86910"/>
                <a:gd name="connsiteX19" fmla="*/ 337913 w 366368"/>
                <a:gd name="connsiteY19" fmla="*/ -3919 h 86910"/>
                <a:gd name="connsiteX20" fmla="*/ 337913 w 366368"/>
                <a:gd name="connsiteY20" fmla="*/ 6436 h 8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368" h="86910">
                  <a:moveTo>
                    <a:pt x="337913" y="6436"/>
                  </a:moveTo>
                  <a:lnTo>
                    <a:pt x="337913" y="16790"/>
                  </a:lnTo>
                  <a:lnTo>
                    <a:pt x="18410" y="16790"/>
                  </a:lnTo>
                  <a:cubicBezTo>
                    <a:pt x="16905" y="16790"/>
                    <a:pt x="15690" y="18005"/>
                    <a:pt x="15690" y="19510"/>
                  </a:cubicBezTo>
                  <a:lnTo>
                    <a:pt x="15690" y="59562"/>
                  </a:lnTo>
                  <a:cubicBezTo>
                    <a:pt x="15690" y="61060"/>
                    <a:pt x="16905" y="62282"/>
                    <a:pt x="18410" y="62282"/>
                  </a:cubicBezTo>
                  <a:lnTo>
                    <a:pt x="337913" y="62282"/>
                  </a:lnTo>
                  <a:cubicBezTo>
                    <a:pt x="339411" y="62282"/>
                    <a:pt x="340640" y="61053"/>
                    <a:pt x="340640" y="59562"/>
                  </a:cubicBezTo>
                  <a:lnTo>
                    <a:pt x="340640" y="19510"/>
                  </a:lnTo>
                  <a:cubicBezTo>
                    <a:pt x="340640" y="18012"/>
                    <a:pt x="339411" y="16790"/>
                    <a:pt x="337913" y="16790"/>
                  </a:cubicBezTo>
                  <a:lnTo>
                    <a:pt x="337913" y="6436"/>
                  </a:lnTo>
                  <a:lnTo>
                    <a:pt x="337913" y="-3919"/>
                  </a:lnTo>
                  <a:cubicBezTo>
                    <a:pt x="350857" y="-3912"/>
                    <a:pt x="361343" y="6560"/>
                    <a:pt x="361350" y="19510"/>
                  </a:cubicBezTo>
                  <a:lnTo>
                    <a:pt x="361350" y="59562"/>
                  </a:lnTo>
                  <a:cubicBezTo>
                    <a:pt x="361343" y="72512"/>
                    <a:pt x="350857" y="82984"/>
                    <a:pt x="337913" y="82991"/>
                  </a:cubicBezTo>
                  <a:lnTo>
                    <a:pt x="18410" y="82991"/>
                  </a:lnTo>
                  <a:cubicBezTo>
                    <a:pt x="5467" y="82991"/>
                    <a:pt x="-5019" y="72505"/>
                    <a:pt x="-5019" y="59562"/>
                  </a:cubicBezTo>
                  <a:lnTo>
                    <a:pt x="-5019" y="19510"/>
                  </a:lnTo>
                  <a:cubicBezTo>
                    <a:pt x="-5019" y="6567"/>
                    <a:pt x="5467" y="-3919"/>
                    <a:pt x="18410" y="-3919"/>
                  </a:cubicBezTo>
                  <a:lnTo>
                    <a:pt x="337913" y="-3919"/>
                  </a:lnTo>
                  <a:lnTo>
                    <a:pt x="337913" y="643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2" name="자유형: 도형 161">
              <a:extLst>
                <a:ext uri="{FF2B5EF4-FFF2-40B4-BE49-F238E27FC236}">
                  <a16:creationId xmlns:a16="http://schemas.microsoft.com/office/drawing/2014/main" id="{39C248B3-46B5-CC6A-E785-B06E3FAB061C}"/>
                </a:ext>
              </a:extLst>
            </p:cNvPr>
            <p:cNvSpPr/>
            <p:nvPr/>
          </p:nvSpPr>
          <p:spPr>
            <a:xfrm flipV="1">
              <a:off x="4443801" y="3165005"/>
              <a:ext cx="227395" cy="66214"/>
            </a:xfrm>
            <a:custGeom>
              <a:avLst/>
              <a:gdLst>
                <a:gd name="connsiteX0" fmla="*/ 209376 w 227395"/>
                <a:gd name="connsiteY0" fmla="*/ -3737 h 66214"/>
                <a:gd name="connsiteX1" fmla="*/ 8130 w 227395"/>
                <a:gd name="connsiteY1" fmla="*/ -3737 h 66214"/>
                <a:gd name="connsiteX2" fmla="*/ -4945 w 227395"/>
                <a:gd name="connsiteY2" fmla="*/ 9345 h 66214"/>
                <a:gd name="connsiteX3" fmla="*/ -4945 w 227395"/>
                <a:gd name="connsiteY3" fmla="*/ 49397 h 66214"/>
                <a:gd name="connsiteX4" fmla="*/ 8130 w 227395"/>
                <a:gd name="connsiteY4" fmla="*/ 62478 h 66214"/>
                <a:gd name="connsiteX5" fmla="*/ 209376 w 227395"/>
                <a:gd name="connsiteY5" fmla="*/ 62478 h 66214"/>
                <a:gd name="connsiteX6" fmla="*/ 222450 w 227395"/>
                <a:gd name="connsiteY6" fmla="*/ 49397 h 66214"/>
                <a:gd name="connsiteX7" fmla="*/ 222450 w 227395"/>
                <a:gd name="connsiteY7" fmla="*/ 9345 h 66214"/>
                <a:gd name="connsiteX8" fmla="*/ 209376 w 227395"/>
                <a:gd name="connsiteY8" fmla="*/ -3737 h 6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5" h="66214">
                  <a:moveTo>
                    <a:pt x="209376" y="-3737"/>
                  </a:moveTo>
                  <a:lnTo>
                    <a:pt x="8130" y="-3737"/>
                  </a:lnTo>
                  <a:cubicBezTo>
                    <a:pt x="902" y="-3737"/>
                    <a:pt x="-4945" y="2117"/>
                    <a:pt x="-4945" y="9345"/>
                  </a:cubicBezTo>
                  <a:lnTo>
                    <a:pt x="-4945" y="49397"/>
                  </a:lnTo>
                  <a:cubicBezTo>
                    <a:pt x="-4945" y="56617"/>
                    <a:pt x="902" y="62478"/>
                    <a:pt x="8130" y="62478"/>
                  </a:cubicBezTo>
                  <a:lnTo>
                    <a:pt x="209376" y="62478"/>
                  </a:lnTo>
                  <a:cubicBezTo>
                    <a:pt x="216590" y="62478"/>
                    <a:pt x="222450" y="56617"/>
                    <a:pt x="222450" y="49397"/>
                  </a:cubicBezTo>
                  <a:lnTo>
                    <a:pt x="222450" y="9345"/>
                  </a:lnTo>
                  <a:cubicBezTo>
                    <a:pt x="222450" y="2117"/>
                    <a:pt x="216590" y="-3737"/>
                    <a:pt x="209376" y="-373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3" name="자유형: 도형 162">
              <a:extLst>
                <a:ext uri="{FF2B5EF4-FFF2-40B4-BE49-F238E27FC236}">
                  <a16:creationId xmlns:a16="http://schemas.microsoft.com/office/drawing/2014/main" id="{8E8D94B7-59BA-CE13-1104-8D27DA52B2E6}"/>
                </a:ext>
              </a:extLst>
            </p:cNvPr>
            <p:cNvSpPr/>
            <p:nvPr/>
          </p:nvSpPr>
          <p:spPr>
            <a:xfrm flipV="1">
              <a:off x="4433446" y="3154651"/>
              <a:ext cx="248104" cy="86923"/>
            </a:xfrm>
            <a:custGeom>
              <a:avLst/>
              <a:gdLst>
                <a:gd name="connsiteX0" fmla="*/ 219730 w 248104"/>
                <a:gd name="connsiteY0" fmla="*/ 6618 h 86923"/>
                <a:gd name="connsiteX1" fmla="*/ 219730 w 248104"/>
                <a:gd name="connsiteY1" fmla="*/ 16973 h 86923"/>
                <a:gd name="connsiteX2" fmla="*/ 18484 w 248104"/>
                <a:gd name="connsiteY2" fmla="*/ 16973 h 86923"/>
                <a:gd name="connsiteX3" fmla="*/ 15764 w 248104"/>
                <a:gd name="connsiteY3" fmla="*/ 19699 h 86923"/>
                <a:gd name="connsiteX4" fmla="*/ 15764 w 248104"/>
                <a:gd name="connsiteY4" fmla="*/ 59751 h 86923"/>
                <a:gd name="connsiteX5" fmla="*/ 18484 w 248104"/>
                <a:gd name="connsiteY5" fmla="*/ 62478 h 86923"/>
                <a:gd name="connsiteX6" fmla="*/ 219730 w 248104"/>
                <a:gd name="connsiteY6" fmla="*/ 62478 h 86923"/>
                <a:gd name="connsiteX7" fmla="*/ 222450 w 248104"/>
                <a:gd name="connsiteY7" fmla="*/ 59751 h 86923"/>
                <a:gd name="connsiteX8" fmla="*/ 222450 w 248104"/>
                <a:gd name="connsiteY8" fmla="*/ 19699 h 86923"/>
                <a:gd name="connsiteX9" fmla="*/ 219730 w 248104"/>
                <a:gd name="connsiteY9" fmla="*/ 16973 h 86923"/>
                <a:gd name="connsiteX10" fmla="*/ 219730 w 248104"/>
                <a:gd name="connsiteY10" fmla="*/ 6618 h 86923"/>
                <a:gd name="connsiteX11" fmla="*/ 219730 w 248104"/>
                <a:gd name="connsiteY11" fmla="*/ -3737 h 86923"/>
                <a:gd name="connsiteX12" fmla="*/ 243160 w 248104"/>
                <a:gd name="connsiteY12" fmla="*/ 19699 h 86923"/>
                <a:gd name="connsiteX13" fmla="*/ 243160 w 248104"/>
                <a:gd name="connsiteY13" fmla="*/ 59751 h 86923"/>
                <a:gd name="connsiteX14" fmla="*/ 219730 w 248104"/>
                <a:gd name="connsiteY14" fmla="*/ 83187 h 86923"/>
                <a:gd name="connsiteX15" fmla="*/ 18484 w 248104"/>
                <a:gd name="connsiteY15" fmla="*/ 83187 h 86923"/>
                <a:gd name="connsiteX16" fmla="*/ -4945 w 248104"/>
                <a:gd name="connsiteY16" fmla="*/ 59751 h 86923"/>
                <a:gd name="connsiteX17" fmla="*/ -4945 w 248104"/>
                <a:gd name="connsiteY17" fmla="*/ 19699 h 86923"/>
                <a:gd name="connsiteX18" fmla="*/ 18484 w 248104"/>
                <a:gd name="connsiteY18" fmla="*/ -3737 h 86923"/>
                <a:gd name="connsiteX19" fmla="*/ 219730 w 248104"/>
                <a:gd name="connsiteY19" fmla="*/ -3737 h 86923"/>
                <a:gd name="connsiteX20" fmla="*/ 219730 w 248104"/>
                <a:gd name="connsiteY20" fmla="*/ 6618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8104" h="86923">
                  <a:moveTo>
                    <a:pt x="219730" y="6618"/>
                  </a:moveTo>
                  <a:lnTo>
                    <a:pt x="219730" y="16973"/>
                  </a:lnTo>
                  <a:lnTo>
                    <a:pt x="18484" y="16973"/>
                  </a:lnTo>
                  <a:cubicBezTo>
                    <a:pt x="16979" y="16980"/>
                    <a:pt x="15764" y="18194"/>
                    <a:pt x="15764" y="19699"/>
                  </a:cubicBezTo>
                  <a:lnTo>
                    <a:pt x="15764" y="59751"/>
                  </a:lnTo>
                  <a:cubicBezTo>
                    <a:pt x="15764" y="61256"/>
                    <a:pt x="16979" y="62471"/>
                    <a:pt x="18484" y="62478"/>
                  </a:cubicBezTo>
                  <a:lnTo>
                    <a:pt x="219730" y="62478"/>
                  </a:lnTo>
                  <a:cubicBezTo>
                    <a:pt x="221222" y="62471"/>
                    <a:pt x="222450" y="61249"/>
                    <a:pt x="222450" y="59751"/>
                  </a:cubicBezTo>
                  <a:lnTo>
                    <a:pt x="222450" y="19699"/>
                  </a:lnTo>
                  <a:cubicBezTo>
                    <a:pt x="222450" y="18201"/>
                    <a:pt x="221222" y="16980"/>
                    <a:pt x="219730" y="16973"/>
                  </a:cubicBezTo>
                  <a:lnTo>
                    <a:pt x="219730" y="6618"/>
                  </a:lnTo>
                  <a:lnTo>
                    <a:pt x="219730" y="-3737"/>
                  </a:lnTo>
                  <a:cubicBezTo>
                    <a:pt x="232674" y="-3730"/>
                    <a:pt x="243153" y="6749"/>
                    <a:pt x="243160" y="19699"/>
                  </a:cubicBezTo>
                  <a:lnTo>
                    <a:pt x="243160" y="59751"/>
                  </a:lnTo>
                  <a:cubicBezTo>
                    <a:pt x="243153" y="72702"/>
                    <a:pt x="232674" y="83174"/>
                    <a:pt x="219730" y="83187"/>
                  </a:cubicBezTo>
                  <a:lnTo>
                    <a:pt x="18484" y="83187"/>
                  </a:lnTo>
                  <a:cubicBezTo>
                    <a:pt x="5541" y="83180"/>
                    <a:pt x="-4945" y="72695"/>
                    <a:pt x="-4945" y="59751"/>
                  </a:cubicBezTo>
                  <a:lnTo>
                    <a:pt x="-4945" y="19699"/>
                  </a:lnTo>
                  <a:cubicBezTo>
                    <a:pt x="-4945" y="6756"/>
                    <a:pt x="5541" y="-3730"/>
                    <a:pt x="18484" y="-3737"/>
                  </a:cubicBezTo>
                  <a:lnTo>
                    <a:pt x="219730" y="-3737"/>
                  </a:lnTo>
                  <a:lnTo>
                    <a:pt x="219730" y="661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4" name="자유형: 도형 163">
              <a:extLst>
                <a:ext uri="{FF2B5EF4-FFF2-40B4-BE49-F238E27FC236}">
                  <a16:creationId xmlns:a16="http://schemas.microsoft.com/office/drawing/2014/main" id="{955406F9-EBDA-7F93-E3F3-F65D64CE671A}"/>
                </a:ext>
              </a:extLst>
            </p:cNvPr>
            <p:cNvSpPr/>
            <p:nvPr/>
          </p:nvSpPr>
          <p:spPr>
            <a:xfrm flipV="1">
              <a:off x="5000952" y="3271718"/>
              <a:ext cx="292085" cy="166076"/>
            </a:xfrm>
            <a:custGeom>
              <a:avLst/>
              <a:gdLst>
                <a:gd name="connsiteX0" fmla="*/ 131555 w 292085"/>
                <a:gd name="connsiteY0" fmla="*/ -3479 h 166076"/>
                <a:gd name="connsiteX1" fmla="*/ 80382 w 292085"/>
                <a:gd name="connsiteY1" fmla="*/ 5212 h 166076"/>
                <a:gd name="connsiteX2" fmla="*/ 34325 w 292085"/>
                <a:gd name="connsiteY2" fmla="*/ 28040 h 166076"/>
                <a:gd name="connsiteX3" fmla="*/ 6975 w 292085"/>
                <a:gd name="connsiteY3" fmla="*/ 42799 h 166076"/>
                <a:gd name="connsiteX4" fmla="*/ -3622 w 292085"/>
                <a:gd name="connsiteY4" fmla="*/ 71923 h 166076"/>
                <a:gd name="connsiteX5" fmla="*/ 25503 w 292085"/>
                <a:gd name="connsiteY5" fmla="*/ 82513 h 166076"/>
                <a:gd name="connsiteX6" fmla="*/ 56194 w 292085"/>
                <a:gd name="connsiteY6" fmla="*/ 66035 h 166076"/>
                <a:gd name="connsiteX7" fmla="*/ 95107 w 292085"/>
                <a:gd name="connsiteY7" fmla="*/ 46499 h 166076"/>
                <a:gd name="connsiteX8" fmla="*/ 192585 w 292085"/>
                <a:gd name="connsiteY8" fmla="*/ 57924 h 166076"/>
                <a:gd name="connsiteX9" fmla="*/ 242633 w 292085"/>
                <a:gd name="connsiteY9" fmla="*/ 142335 h 166076"/>
                <a:gd name="connsiteX10" fmla="*/ 266145 w 292085"/>
                <a:gd name="connsiteY10" fmla="*/ 162533 h 166076"/>
                <a:gd name="connsiteX11" fmla="*/ 286337 w 292085"/>
                <a:gd name="connsiteY11" fmla="*/ 139021 h 166076"/>
                <a:gd name="connsiteX12" fmla="*/ 216463 w 292085"/>
                <a:gd name="connsiteY12" fmla="*/ 21172 h 166076"/>
                <a:gd name="connsiteX13" fmla="*/ 131555 w 292085"/>
                <a:gd name="connsiteY13" fmla="*/ -3479 h 16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2085" h="166076">
                  <a:moveTo>
                    <a:pt x="131555" y="-3479"/>
                  </a:moveTo>
                  <a:cubicBezTo>
                    <a:pt x="114125" y="-3479"/>
                    <a:pt x="96736" y="-622"/>
                    <a:pt x="80382" y="5212"/>
                  </a:cubicBezTo>
                  <a:cubicBezTo>
                    <a:pt x="63587" y="11203"/>
                    <a:pt x="48711" y="19763"/>
                    <a:pt x="34325" y="28040"/>
                  </a:cubicBezTo>
                  <a:cubicBezTo>
                    <a:pt x="24929" y="33452"/>
                    <a:pt x="16059" y="38554"/>
                    <a:pt x="6975" y="42799"/>
                  </a:cubicBezTo>
                  <a:cubicBezTo>
                    <a:pt x="-4001" y="47914"/>
                    <a:pt x="-8744" y="60954"/>
                    <a:pt x="-3622" y="71923"/>
                  </a:cubicBezTo>
                  <a:cubicBezTo>
                    <a:pt x="1494" y="82892"/>
                    <a:pt x="14540" y="87628"/>
                    <a:pt x="25503" y="82513"/>
                  </a:cubicBezTo>
                  <a:cubicBezTo>
                    <a:pt x="36299" y="77473"/>
                    <a:pt x="46412" y="71661"/>
                    <a:pt x="56194" y="66035"/>
                  </a:cubicBezTo>
                  <a:cubicBezTo>
                    <a:pt x="69475" y="58386"/>
                    <a:pt x="82032" y="51159"/>
                    <a:pt x="95107" y="46499"/>
                  </a:cubicBezTo>
                  <a:cubicBezTo>
                    <a:pt x="126930" y="35150"/>
                    <a:pt x="164269" y="39527"/>
                    <a:pt x="192585" y="57924"/>
                  </a:cubicBezTo>
                  <a:cubicBezTo>
                    <a:pt x="220902" y="76320"/>
                    <a:pt x="240079" y="108669"/>
                    <a:pt x="242633" y="142335"/>
                  </a:cubicBezTo>
                  <a:cubicBezTo>
                    <a:pt x="243544" y="154409"/>
                    <a:pt x="254175" y="163451"/>
                    <a:pt x="266145" y="162533"/>
                  </a:cubicBezTo>
                  <a:cubicBezTo>
                    <a:pt x="278212" y="161615"/>
                    <a:pt x="287255" y="151095"/>
                    <a:pt x="286337" y="139021"/>
                  </a:cubicBezTo>
                  <a:cubicBezTo>
                    <a:pt x="282774" y="92011"/>
                    <a:pt x="255997" y="46858"/>
                    <a:pt x="216463" y="21172"/>
                  </a:cubicBezTo>
                  <a:cubicBezTo>
                    <a:pt x="191488" y="4942"/>
                    <a:pt x="161466" y="-3479"/>
                    <a:pt x="131555" y="-347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5" name="자유형: 도형 164">
              <a:extLst>
                <a:ext uri="{FF2B5EF4-FFF2-40B4-BE49-F238E27FC236}">
                  <a16:creationId xmlns:a16="http://schemas.microsoft.com/office/drawing/2014/main" id="{76B84F09-899A-582D-4CD3-09AD8F4E291E}"/>
                </a:ext>
              </a:extLst>
            </p:cNvPr>
            <p:cNvSpPr/>
            <p:nvPr/>
          </p:nvSpPr>
          <p:spPr>
            <a:xfrm flipV="1">
              <a:off x="4990596" y="3261366"/>
              <a:ext cx="312793" cy="186784"/>
            </a:xfrm>
            <a:custGeom>
              <a:avLst/>
              <a:gdLst>
                <a:gd name="connsiteX0" fmla="*/ 141910 w 312793"/>
                <a:gd name="connsiteY0" fmla="*/ 6875 h 186784"/>
                <a:gd name="connsiteX1" fmla="*/ 141910 w 312793"/>
                <a:gd name="connsiteY1" fmla="*/ 17230 h 186784"/>
                <a:gd name="connsiteX2" fmla="*/ 94217 w 312793"/>
                <a:gd name="connsiteY2" fmla="*/ 25320 h 186784"/>
                <a:gd name="connsiteX3" fmla="*/ 49844 w 312793"/>
                <a:gd name="connsiteY3" fmla="*/ 47369 h 186784"/>
                <a:gd name="connsiteX4" fmla="*/ 21706 w 312793"/>
                <a:gd name="connsiteY4" fmla="*/ 62535 h 186784"/>
                <a:gd name="connsiteX5" fmla="*/ 15024 w 312793"/>
                <a:gd name="connsiteY5" fmla="*/ 73028 h 186784"/>
                <a:gd name="connsiteX6" fmla="*/ 16115 w 312793"/>
                <a:gd name="connsiteY6" fmla="*/ 77894 h 186784"/>
                <a:gd name="connsiteX7" fmla="*/ 26608 w 312793"/>
                <a:gd name="connsiteY7" fmla="*/ 84577 h 186784"/>
                <a:gd name="connsiteX8" fmla="*/ 31481 w 312793"/>
                <a:gd name="connsiteY8" fmla="*/ 83486 h 186784"/>
                <a:gd name="connsiteX9" fmla="*/ 61385 w 312793"/>
                <a:gd name="connsiteY9" fmla="*/ 67409 h 186784"/>
                <a:gd name="connsiteX10" fmla="*/ 101983 w 312793"/>
                <a:gd name="connsiteY10" fmla="*/ 47100 h 186784"/>
                <a:gd name="connsiteX11" fmla="*/ 142124 w 312793"/>
                <a:gd name="connsiteY11" fmla="*/ 40272 h 186784"/>
                <a:gd name="connsiteX12" fmla="*/ 208580 w 312793"/>
                <a:gd name="connsiteY12" fmla="*/ 59594 h 186784"/>
                <a:gd name="connsiteX13" fmla="*/ 263315 w 312793"/>
                <a:gd name="connsiteY13" fmla="*/ 151910 h 186784"/>
                <a:gd name="connsiteX14" fmla="*/ 263357 w 312793"/>
                <a:gd name="connsiteY14" fmla="*/ 152455 h 186784"/>
                <a:gd name="connsiteX15" fmla="*/ 263315 w 312793"/>
                <a:gd name="connsiteY15" fmla="*/ 151916 h 186784"/>
                <a:gd name="connsiteX16" fmla="*/ 267015 w 312793"/>
                <a:gd name="connsiteY16" fmla="*/ 159517 h 186784"/>
                <a:gd name="connsiteX17" fmla="*/ 274823 w 312793"/>
                <a:gd name="connsiteY17" fmla="*/ 162596 h 186784"/>
                <a:gd name="connsiteX18" fmla="*/ 275699 w 312793"/>
                <a:gd name="connsiteY18" fmla="*/ 162561 h 186784"/>
                <a:gd name="connsiteX19" fmla="*/ 286406 w 312793"/>
                <a:gd name="connsiteY19" fmla="*/ 151060 h 186784"/>
                <a:gd name="connsiteX20" fmla="*/ 286365 w 312793"/>
                <a:gd name="connsiteY20" fmla="*/ 150135 h 186784"/>
                <a:gd name="connsiteX21" fmla="*/ 286372 w 312793"/>
                <a:gd name="connsiteY21" fmla="*/ 150156 h 186784"/>
                <a:gd name="connsiteX22" fmla="*/ 221179 w 312793"/>
                <a:gd name="connsiteY22" fmla="*/ 40203 h 186784"/>
                <a:gd name="connsiteX23" fmla="*/ 141910 w 312793"/>
                <a:gd name="connsiteY23" fmla="*/ 17230 h 186784"/>
                <a:gd name="connsiteX24" fmla="*/ 141910 w 312793"/>
                <a:gd name="connsiteY24" fmla="*/ 6875 h 186784"/>
                <a:gd name="connsiteX25" fmla="*/ 141910 w 312793"/>
                <a:gd name="connsiteY25" fmla="*/ -3479 h 186784"/>
                <a:gd name="connsiteX26" fmla="*/ 232459 w 312793"/>
                <a:gd name="connsiteY26" fmla="*/ 22842 h 186784"/>
                <a:gd name="connsiteX27" fmla="*/ 307019 w 312793"/>
                <a:gd name="connsiteY27" fmla="*/ 148596 h 186784"/>
                <a:gd name="connsiteX28" fmla="*/ 307019 w 312793"/>
                <a:gd name="connsiteY28" fmla="*/ 148617 h 186784"/>
                <a:gd name="connsiteX29" fmla="*/ 307108 w 312793"/>
                <a:gd name="connsiteY29" fmla="*/ 151060 h 186784"/>
                <a:gd name="connsiteX30" fmla="*/ 277280 w 312793"/>
                <a:gd name="connsiteY30" fmla="*/ 183208 h 186784"/>
                <a:gd name="connsiteX31" fmla="*/ 274823 w 312793"/>
                <a:gd name="connsiteY31" fmla="*/ 183305 h 186784"/>
                <a:gd name="connsiteX32" fmla="*/ 252995 w 312793"/>
                <a:gd name="connsiteY32" fmla="*/ 174759 h 186784"/>
                <a:gd name="connsiteX33" fmla="*/ 242668 w 312793"/>
                <a:gd name="connsiteY33" fmla="*/ 153470 h 186784"/>
                <a:gd name="connsiteX34" fmla="*/ 242668 w 312793"/>
                <a:gd name="connsiteY34" fmla="*/ 153477 h 186784"/>
                <a:gd name="connsiteX35" fmla="*/ 197301 w 312793"/>
                <a:gd name="connsiteY35" fmla="*/ 76962 h 186784"/>
                <a:gd name="connsiteX36" fmla="*/ 142124 w 312793"/>
                <a:gd name="connsiteY36" fmla="*/ 60982 h 186784"/>
                <a:gd name="connsiteX37" fmla="*/ 108941 w 312793"/>
                <a:gd name="connsiteY37" fmla="*/ 66608 h 186784"/>
                <a:gd name="connsiteX38" fmla="*/ 71712 w 312793"/>
                <a:gd name="connsiteY38" fmla="*/ 85364 h 186784"/>
                <a:gd name="connsiteX39" fmla="*/ 40241 w 312793"/>
                <a:gd name="connsiteY39" fmla="*/ 102255 h 186784"/>
                <a:gd name="connsiteX40" fmla="*/ 26608 w 312793"/>
                <a:gd name="connsiteY40" fmla="*/ 105286 h 186784"/>
                <a:gd name="connsiteX41" fmla="*/ -2655 w 312793"/>
                <a:gd name="connsiteY41" fmla="*/ 86654 h 186784"/>
                <a:gd name="connsiteX42" fmla="*/ -5685 w 312793"/>
                <a:gd name="connsiteY42" fmla="*/ 73028 h 186784"/>
                <a:gd name="connsiteX43" fmla="*/ 12953 w 312793"/>
                <a:gd name="connsiteY43" fmla="*/ 43765 h 186784"/>
                <a:gd name="connsiteX44" fmla="*/ 39510 w 312793"/>
                <a:gd name="connsiteY44" fmla="*/ 29421 h 186784"/>
                <a:gd name="connsiteX45" fmla="*/ 87258 w 312793"/>
                <a:gd name="connsiteY45" fmla="*/ 5812 h 186784"/>
                <a:gd name="connsiteX46" fmla="*/ 141910 w 312793"/>
                <a:gd name="connsiteY46" fmla="*/ -3479 h 186784"/>
                <a:gd name="connsiteX47" fmla="*/ 141910 w 312793"/>
                <a:gd name="connsiteY47" fmla="*/ 6875 h 18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2793" h="186784">
                  <a:moveTo>
                    <a:pt x="141910" y="6875"/>
                  </a:moveTo>
                  <a:lnTo>
                    <a:pt x="141910" y="17230"/>
                  </a:lnTo>
                  <a:cubicBezTo>
                    <a:pt x="125612" y="17230"/>
                    <a:pt x="109383" y="19908"/>
                    <a:pt x="94217" y="25320"/>
                  </a:cubicBezTo>
                  <a:cubicBezTo>
                    <a:pt x="78540" y="30898"/>
                    <a:pt x="64230" y="39085"/>
                    <a:pt x="49844" y="47369"/>
                  </a:cubicBezTo>
                  <a:cubicBezTo>
                    <a:pt x="40448" y="52774"/>
                    <a:pt x="31343" y="58034"/>
                    <a:pt x="21706" y="62535"/>
                  </a:cubicBezTo>
                  <a:cubicBezTo>
                    <a:pt x="17482" y="64496"/>
                    <a:pt x="15038" y="68665"/>
                    <a:pt x="15024" y="73028"/>
                  </a:cubicBezTo>
                  <a:cubicBezTo>
                    <a:pt x="15024" y="74657"/>
                    <a:pt x="15362" y="76286"/>
                    <a:pt x="16115" y="77894"/>
                  </a:cubicBezTo>
                  <a:cubicBezTo>
                    <a:pt x="18068" y="82112"/>
                    <a:pt x="22245" y="84563"/>
                    <a:pt x="26608" y="84577"/>
                  </a:cubicBezTo>
                  <a:cubicBezTo>
                    <a:pt x="28244" y="84570"/>
                    <a:pt x="29873" y="84231"/>
                    <a:pt x="31481" y="83486"/>
                  </a:cubicBezTo>
                  <a:cubicBezTo>
                    <a:pt x="41753" y="78695"/>
                    <a:pt x="51604" y="73042"/>
                    <a:pt x="61385" y="67409"/>
                  </a:cubicBezTo>
                  <a:cubicBezTo>
                    <a:pt x="74667" y="59781"/>
                    <a:pt x="87693" y="52215"/>
                    <a:pt x="101983" y="47100"/>
                  </a:cubicBezTo>
                  <a:cubicBezTo>
                    <a:pt x="114885" y="42502"/>
                    <a:pt x="128511" y="40272"/>
                    <a:pt x="142124" y="40272"/>
                  </a:cubicBezTo>
                  <a:cubicBezTo>
                    <a:pt x="165485" y="40286"/>
                    <a:pt x="188872" y="46810"/>
                    <a:pt x="208580" y="59594"/>
                  </a:cubicBezTo>
                  <a:cubicBezTo>
                    <a:pt x="239714" y="79910"/>
                    <a:pt x="260430" y="114854"/>
                    <a:pt x="263315" y="151910"/>
                  </a:cubicBezTo>
                  <a:lnTo>
                    <a:pt x="263357" y="152455"/>
                  </a:lnTo>
                  <a:lnTo>
                    <a:pt x="263315" y="151916"/>
                  </a:lnTo>
                  <a:cubicBezTo>
                    <a:pt x="263550" y="154954"/>
                    <a:pt x="264910" y="157563"/>
                    <a:pt x="267015" y="159517"/>
                  </a:cubicBezTo>
                  <a:cubicBezTo>
                    <a:pt x="269135" y="161457"/>
                    <a:pt x="271896" y="162596"/>
                    <a:pt x="274823" y="162596"/>
                  </a:cubicBezTo>
                  <a:lnTo>
                    <a:pt x="275699" y="162561"/>
                  </a:lnTo>
                  <a:cubicBezTo>
                    <a:pt x="281781" y="162119"/>
                    <a:pt x="286406" y="157011"/>
                    <a:pt x="286406" y="151060"/>
                  </a:cubicBezTo>
                  <a:lnTo>
                    <a:pt x="286365" y="150135"/>
                  </a:lnTo>
                  <a:lnTo>
                    <a:pt x="286372" y="150156"/>
                  </a:lnTo>
                  <a:cubicBezTo>
                    <a:pt x="283134" y="106535"/>
                    <a:pt x="257896" y="63985"/>
                    <a:pt x="221179" y="40203"/>
                  </a:cubicBezTo>
                  <a:cubicBezTo>
                    <a:pt x="198026" y="25148"/>
                    <a:pt x="169882" y="17223"/>
                    <a:pt x="141910" y="17230"/>
                  </a:cubicBezTo>
                  <a:lnTo>
                    <a:pt x="141910" y="6875"/>
                  </a:lnTo>
                  <a:lnTo>
                    <a:pt x="141910" y="-3479"/>
                  </a:lnTo>
                  <a:cubicBezTo>
                    <a:pt x="173754" y="-3466"/>
                    <a:pt x="205668" y="5446"/>
                    <a:pt x="232459" y="22842"/>
                  </a:cubicBezTo>
                  <a:cubicBezTo>
                    <a:pt x="274802" y="50448"/>
                    <a:pt x="303125" y="98196"/>
                    <a:pt x="307019" y="148596"/>
                  </a:cubicBezTo>
                  <a:lnTo>
                    <a:pt x="307019" y="148617"/>
                  </a:lnTo>
                  <a:cubicBezTo>
                    <a:pt x="307081" y="149418"/>
                    <a:pt x="307108" y="150239"/>
                    <a:pt x="307108" y="151060"/>
                  </a:cubicBezTo>
                  <a:cubicBezTo>
                    <a:pt x="307108" y="167807"/>
                    <a:pt x="294220" y="181910"/>
                    <a:pt x="277280" y="183208"/>
                  </a:cubicBezTo>
                  <a:cubicBezTo>
                    <a:pt x="276466" y="183277"/>
                    <a:pt x="275637" y="183305"/>
                    <a:pt x="274823" y="183305"/>
                  </a:cubicBezTo>
                  <a:cubicBezTo>
                    <a:pt x="266491" y="183305"/>
                    <a:pt x="258766" y="180067"/>
                    <a:pt x="252995" y="174759"/>
                  </a:cubicBezTo>
                  <a:cubicBezTo>
                    <a:pt x="247224" y="169464"/>
                    <a:pt x="243296" y="161940"/>
                    <a:pt x="242668" y="153470"/>
                  </a:cubicBezTo>
                  <a:lnTo>
                    <a:pt x="242668" y="153477"/>
                  </a:lnTo>
                  <a:cubicBezTo>
                    <a:pt x="240438" y="123193"/>
                    <a:pt x="222801" y="93447"/>
                    <a:pt x="197301" y="76962"/>
                  </a:cubicBezTo>
                  <a:cubicBezTo>
                    <a:pt x="181223" y="66504"/>
                    <a:pt x="161619" y="60975"/>
                    <a:pt x="142124" y="60982"/>
                  </a:cubicBezTo>
                  <a:cubicBezTo>
                    <a:pt x="130769" y="60982"/>
                    <a:pt x="119468" y="62846"/>
                    <a:pt x="108941" y="66608"/>
                  </a:cubicBezTo>
                  <a:cubicBezTo>
                    <a:pt x="97081" y="70819"/>
                    <a:pt x="84994" y="77701"/>
                    <a:pt x="71712" y="85364"/>
                  </a:cubicBezTo>
                  <a:cubicBezTo>
                    <a:pt x="61924" y="90990"/>
                    <a:pt x="51556" y="96968"/>
                    <a:pt x="40241" y="102255"/>
                  </a:cubicBezTo>
                  <a:cubicBezTo>
                    <a:pt x="35851" y="104299"/>
                    <a:pt x="31184" y="105286"/>
                    <a:pt x="26608" y="105286"/>
                  </a:cubicBezTo>
                  <a:cubicBezTo>
                    <a:pt x="14472" y="105300"/>
                    <a:pt x="2833" y="98383"/>
                    <a:pt x="-2655" y="86654"/>
                  </a:cubicBezTo>
                  <a:cubicBezTo>
                    <a:pt x="-4705" y="82271"/>
                    <a:pt x="-5685" y="77598"/>
                    <a:pt x="-5685" y="73028"/>
                  </a:cubicBezTo>
                  <a:cubicBezTo>
                    <a:pt x="-5699" y="60885"/>
                    <a:pt x="1218" y="49247"/>
                    <a:pt x="12953" y="43765"/>
                  </a:cubicBezTo>
                  <a:cubicBezTo>
                    <a:pt x="21492" y="39782"/>
                    <a:pt x="30121" y="34833"/>
                    <a:pt x="39510" y="29421"/>
                  </a:cubicBezTo>
                  <a:cubicBezTo>
                    <a:pt x="53903" y="21158"/>
                    <a:pt x="69338" y="12211"/>
                    <a:pt x="87258" y="5812"/>
                  </a:cubicBezTo>
                  <a:cubicBezTo>
                    <a:pt x="104792" y="-442"/>
                    <a:pt x="123355" y="-3472"/>
                    <a:pt x="141910" y="-3479"/>
                  </a:cubicBezTo>
                  <a:lnTo>
                    <a:pt x="141910" y="6875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6" name="자유형: 도형 165">
              <a:extLst>
                <a:ext uri="{FF2B5EF4-FFF2-40B4-BE49-F238E27FC236}">
                  <a16:creationId xmlns:a16="http://schemas.microsoft.com/office/drawing/2014/main" id="{982D121E-FBE6-FFC6-B300-D5B0C11B9E6C}"/>
                </a:ext>
              </a:extLst>
            </p:cNvPr>
            <p:cNvSpPr/>
            <p:nvPr/>
          </p:nvSpPr>
          <p:spPr>
            <a:xfrm flipV="1">
              <a:off x="4414566" y="3307814"/>
              <a:ext cx="630230" cy="225762"/>
            </a:xfrm>
            <a:custGeom>
              <a:avLst/>
              <a:gdLst>
                <a:gd name="connsiteX0" fmla="*/ 16778 w 630230"/>
                <a:gd name="connsiteY0" fmla="*/ -3371 h 225762"/>
                <a:gd name="connsiteX1" fmla="*/ 11172 w 630230"/>
                <a:gd name="connsiteY1" fmla="*/ -2639 h 225762"/>
                <a:gd name="connsiteX2" fmla="*/ -4429 w 630230"/>
                <a:gd name="connsiteY2" fmla="*/ 24145 h 225762"/>
                <a:gd name="connsiteX3" fmla="*/ 40421 w 630230"/>
                <a:gd name="connsiteY3" fmla="*/ 143313 h 225762"/>
                <a:gd name="connsiteX4" fmla="*/ 151961 w 630230"/>
                <a:gd name="connsiteY4" fmla="*/ 221477 h 225762"/>
                <a:gd name="connsiteX5" fmla="*/ 269998 w 630230"/>
                <a:gd name="connsiteY5" fmla="*/ 186865 h 225762"/>
                <a:gd name="connsiteX6" fmla="*/ 307923 w 630230"/>
                <a:gd name="connsiteY6" fmla="*/ 159749 h 225762"/>
                <a:gd name="connsiteX7" fmla="*/ 359199 w 630230"/>
                <a:gd name="connsiteY7" fmla="*/ 124744 h 225762"/>
                <a:gd name="connsiteX8" fmla="*/ 452909 w 630230"/>
                <a:gd name="connsiteY8" fmla="*/ 118386 h 225762"/>
                <a:gd name="connsiteX9" fmla="*/ 474758 w 630230"/>
                <a:gd name="connsiteY9" fmla="*/ 142857 h 225762"/>
                <a:gd name="connsiteX10" fmla="*/ 515272 w 630230"/>
                <a:gd name="connsiteY10" fmla="*/ 182253 h 225762"/>
                <a:gd name="connsiteX11" fmla="*/ 612412 w 630230"/>
                <a:gd name="connsiteY11" fmla="*/ 178401 h 225762"/>
                <a:gd name="connsiteX12" fmla="*/ 623002 w 630230"/>
                <a:gd name="connsiteY12" fmla="*/ 149270 h 225762"/>
                <a:gd name="connsiteX13" fmla="*/ 593877 w 630230"/>
                <a:gd name="connsiteY13" fmla="*/ 138688 h 225762"/>
                <a:gd name="connsiteX14" fmla="*/ 536126 w 630230"/>
                <a:gd name="connsiteY14" fmla="*/ 143706 h 225762"/>
                <a:gd name="connsiteX15" fmla="*/ 509742 w 630230"/>
                <a:gd name="connsiteY15" fmla="*/ 116453 h 225762"/>
                <a:gd name="connsiteX16" fmla="*/ 479376 w 630230"/>
                <a:gd name="connsiteY16" fmla="*/ 83442 h 225762"/>
                <a:gd name="connsiteX17" fmla="*/ 337862 w 630230"/>
                <a:gd name="connsiteY17" fmla="*/ 86459 h 225762"/>
                <a:gd name="connsiteX18" fmla="*/ 281657 w 630230"/>
                <a:gd name="connsiteY18" fmla="*/ 124654 h 225762"/>
                <a:gd name="connsiteX19" fmla="*/ 246044 w 630230"/>
                <a:gd name="connsiteY19" fmla="*/ 150154 h 225762"/>
                <a:gd name="connsiteX20" fmla="*/ 157256 w 630230"/>
                <a:gd name="connsiteY20" fmla="*/ 177967 h 225762"/>
                <a:gd name="connsiteX21" fmla="*/ 77642 w 630230"/>
                <a:gd name="connsiteY21" fmla="*/ 120181 h 225762"/>
                <a:gd name="connsiteX22" fmla="*/ 37950 w 630230"/>
                <a:gd name="connsiteY22" fmla="*/ 12962 h 225762"/>
                <a:gd name="connsiteX23" fmla="*/ 16778 w 630230"/>
                <a:gd name="connsiteY23" fmla="*/ -3371 h 22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0230" h="225762">
                  <a:moveTo>
                    <a:pt x="16778" y="-3371"/>
                  </a:moveTo>
                  <a:cubicBezTo>
                    <a:pt x="14921" y="-3371"/>
                    <a:pt x="13043" y="-3130"/>
                    <a:pt x="11172" y="-2639"/>
                  </a:cubicBezTo>
                  <a:cubicBezTo>
                    <a:pt x="-535" y="453"/>
                    <a:pt x="-7521" y="12444"/>
                    <a:pt x="-4429" y="24145"/>
                  </a:cubicBezTo>
                  <a:cubicBezTo>
                    <a:pt x="5691" y="62464"/>
                    <a:pt x="17157" y="105891"/>
                    <a:pt x="40421" y="143313"/>
                  </a:cubicBezTo>
                  <a:cubicBezTo>
                    <a:pt x="68013" y="187728"/>
                    <a:pt x="108672" y="216217"/>
                    <a:pt x="151961" y="221477"/>
                  </a:cubicBezTo>
                  <a:cubicBezTo>
                    <a:pt x="188320" y="225902"/>
                    <a:pt x="228026" y="214249"/>
                    <a:pt x="269998" y="186865"/>
                  </a:cubicBezTo>
                  <a:cubicBezTo>
                    <a:pt x="283196" y="178250"/>
                    <a:pt x="295767" y="168841"/>
                    <a:pt x="307923" y="159749"/>
                  </a:cubicBezTo>
                  <a:cubicBezTo>
                    <a:pt x="325209" y="146813"/>
                    <a:pt x="341528" y="134594"/>
                    <a:pt x="359199" y="124744"/>
                  </a:cubicBezTo>
                  <a:cubicBezTo>
                    <a:pt x="386343" y="109612"/>
                    <a:pt x="427161" y="98878"/>
                    <a:pt x="452909" y="118386"/>
                  </a:cubicBezTo>
                  <a:cubicBezTo>
                    <a:pt x="460779" y="124336"/>
                    <a:pt x="467571" y="133338"/>
                    <a:pt x="474758" y="142857"/>
                  </a:cubicBezTo>
                  <a:cubicBezTo>
                    <a:pt x="485209" y="156705"/>
                    <a:pt x="497055" y="172396"/>
                    <a:pt x="515272" y="182253"/>
                  </a:cubicBezTo>
                  <a:cubicBezTo>
                    <a:pt x="541828" y="196619"/>
                    <a:pt x="576316" y="195259"/>
                    <a:pt x="612412" y="178401"/>
                  </a:cubicBezTo>
                  <a:cubicBezTo>
                    <a:pt x="623388" y="173286"/>
                    <a:pt x="628131" y="160239"/>
                    <a:pt x="623002" y="149270"/>
                  </a:cubicBezTo>
                  <a:cubicBezTo>
                    <a:pt x="617887" y="138308"/>
                    <a:pt x="604854" y="133552"/>
                    <a:pt x="593877" y="138688"/>
                  </a:cubicBezTo>
                  <a:cubicBezTo>
                    <a:pt x="583060" y="143727"/>
                    <a:pt x="555786" y="154330"/>
                    <a:pt x="536126" y="143706"/>
                  </a:cubicBezTo>
                  <a:cubicBezTo>
                    <a:pt x="526296" y="138384"/>
                    <a:pt x="518254" y="127733"/>
                    <a:pt x="509742" y="116453"/>
                  </a:cubicBezTo>
                  <a:cubicBezTo>
                    <a:pt x="501472" y="105491"/>
                    <a:pt x="492098" y="93079"/>
                    <a:pt x="479376" y="83442"/>
                  </a:cubicBezTo>
                  <a:cubicBezTo>
                    <a:pt x="436839" y="51225"/>
                    <a:pt x="378390" y="63872"/>
                    <a:pt x="337862" y="86459"/>
                  </a:cubicBezTo>
                  <a:cubicBezTo>
                    <a:pt x="317622" y="97739"/>
                    <a:pt x="299336" y="111421"/>
                    <a:pt x="281657" y="124654"/>
                  </a:cubicBezTo>
                  <a:cubicBezTo>
                    <a:pt x="269521" y="133738"/>
                    <a:pt x="258062" y="142312"/>
                    <a:pt x="246044" y="150154"/>
                  </a:cubicBezTo>
                  <a:cubicBezTo>
                    <a:pt x="212943" y="171754"/>
                    <a:pt x="183046" y="181121"/>
                    <a:pt x="157256" y="177967"/>
                  </a:cubicBezTo>
                  <a:cubicBezTo>
                    <a:pt x="127655" y="174363"/>
                    <a:pt x="97896" y="152763"/>
                    <a:pt x="77642" y="120181"/>
                  </a:cubicBezTo>
                  <a:cubicBezTo>
                    <a:pt x="57851" y="88337"/>
                    <a:pt x="47731" y="50017"/>
                    <a:pt x="37950" y="12962"/>
                  </a:cubicBezTo>
                  <a:cubicBezTo>
                    <a:pt x="35354" y="3125"/>
                    <a:pt x="26483" y="-3371"/>
                    <a:pt x="16778" y="-3371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7" name="자유형: 도형 166">
              <a:extLst>
                <a:ext uri="{FF2B5EF4-FFF2-40B4-BE49-F238E27FC236}">
                  <a16:creationId xmlns:a16="http://schemas.microsoft.com/office/drawing/2014/main" id="{8A98B642-4F62-BAD3-66DD-BE4BAC0A6264}"/>
                </a:ext>
              </a:extLst>
            </p:cNvPr>
            <p:cNvSpPr/>
            <p:nvPr/>
          </p:nvSpPr>
          <p:spPr>
            <a:xfrm flipV="1">
              <a:off x="4404212" y="3297455"/>
              <a:ext cx="650935" cy="246475"/>
            </a:xfrm>
            <a:custGeom>
              <a:avLst/>
              <a:gdLst>
                <a:gd name="connsiteX0" fmla="*/ 27132 w 650935"/>
                <a:gd name="connsiteY0" fmla="*/ 6984 h 246475"/>
                <a:gd name="connsiteX1" fmla="*/ 27132 w 650935"/>
                <a:gd name="connsiteY1" fmla="*/ 17338 h 246475"/>
                <a:gd name="connsiteX2" fmla="*/ 24177 w 650935"/>
                <a:gd name="connsiteY2" fmla="*/ 17725 h 246475"/>
                <a:gd name="connsiteX3" fmla="*/ 15548 w 650935"/>
                <a:gd name="connsiteY3" fmla="*/ 28887 h 246475"/>
                <a:gd name="connsiteX4" fmla="*/ 15935 w 650935"/>
                <a:gd name="connsiteY4" fmla="*/ 31848 h 246475"/>
                <a:gd name="connsiteX5" fmla="*/ 59569 w 650935"/>
                <a:gd name="connsiteY5" fmla="*/ 148207 h 246475"/>
                <a:gd name="connsiteX6" fmla="*/ 163565 w 650935"/>
                <a:gd name="connsiteY6" fmla="*/ 221553 h 246475"/>
                <a:gd name="connsiteX7" fmla="*/ 177530 w 650935"/>
                <a:gd name="connsiteY7" fmla="*/ 222395 h 246475"/>
                <a:gd name="connsiteX8" fmla="*/ 274691 w 650935"/>
                <a:gd name="connsiteY8" fmla="*/ 188542 h 246475"/>
                <a:gd name="connsiteX9" fmla="*/ 312071 w 650935"/>
                <a:gd name="connsiteY9" fmla="*/ 161813 h 246475"/>
                <a:gd name="connsiteX10" fmla="*/ 364507 w 650935"/>
                <a:gd name="connsiteY10" fmla="*/ 126055 h 246475"/>
                <a:gd name="connsiteX11" fmla="*/ 428340 w 650935"/>
                <a:gd name="connsiteY11" fmla="*/ 107831 h 246475"/>
                <a:gd name="connsiteX12" fmla="*/ 469511 w 650935"/>
                <a:gd name="connsiteY12" fmla="*/ 120484 h 246475"/>
                <a:gd name="connsiteX13" fmla="*/ 493375 w 650935"/>
                <a:gd name="connsiteY13" fmla="*/ 146972 h 246475"/>
                <a:gd name="connsiteX14" fmla="*/ 530555 w 650935"/>
                <a:gd name="connsiteY14" fmla="*/ 183503 h 246475"/>
                <a:gd name="connsiteX15" fmla="*/ 566527 w 650935"/>
                <a:gd name="connsiteY15" fmla="*/ 192118 h 246475"/>
                <a:gd name="connsiteX16" fmla="*/ 618383 w 650935"/>
                <a:gd name="connsiteY16" fmla="*/ 179375 h 246475"/>
                <a:gd name="connsiteX17" fmla="*/ 625065 w 650935"/>
                <a:gd name="connsiteY17" fmla="*/ 168889 h 246475"/>
                <a:gd name="connsiteX18" fmla="*/ 623974 w 650935"/>
                <a:gd name="connsiteY18" fmla="*/ 164009 h 246475"/>
                <a:gd name="connsiteX19" fmla="*/ 613489 w 650935"/>
                <a:gd name="connsiteY19" fmla="*/ 157326 h 246475"/>
                <a:gd name="connsiteX20" fmla="*/ 608615 w 650935"/>
                <a:gd name="connsiteY20" fmla="*/ 158417 h 246475"/>
                <a:gd name="connsiteX21" fmla="*/ 566347 w 650935"/>
                <a:gd name="connsiteY21" fmla="*/ 168972 h 246475"/>
                <a:gd name="connsiteX22" fmla="*/ 541558 w 650935"/>
                <a:gd name="connsiteY22" fmla="*/ 163166 h 246475"/>
                <a:gd name="connsiteX23" fmla="*/ 525129 w 650935"/>
                <a:gd name="connsiteY23" fmla="*/ 149629 h 246475"/>
                <a:gd name="connsiteX24" fmla="*/ 511834 w 650935"/>
                <a:gd name="connsiteY24" fmla="*/ 133041 h 246475"/>
                <a:gd name="connsiteX25" fmla="*/ 483476 w 650935"/>
                <a:gd name="connsiteY25" fmla="*/ 102046 h 246475"/>
                <a:gd name="connsiteX26" fmla="*/ 428485 w 650935"/>
                <a:gd name="connsiteY26" fmla="*/ 84699 h 246475"/>
                <a:gd name="connsiteX27" fmla="*/ 353255 w 650935"/>
                <a:gd name="connsiteY27" fmla="*/ 105857 h 246475"/>
                <a:gd name="connsiteX28" fmla="*/ 298217 w 650935"/>
                <a:gd name="connsiteY28" fmla="*/ 143299 h 246475"/>
                <a:gd name="connsiteX29" fmla="*/ 262058 w 650935"/>
                <a:gd name="connsiteY29" fmla="*/ 169179 h 246475"/>
                <a:gd name="connsiteX30" fmla="*/ 177571 w 650935"/>
                <a:gd name="connsiteY30" fmla="*/ 199276 h 246475"/>
                <a:gd name="connsiteX31" fmla="*/ 166347 w 650935"/>
                <a:gd name="connsiteY31" fmla="*/ 198600 h 246475"/>
                <a:gd name="connsiteX32" fmla="*/ 118211 w 650935"/>
                <a:gd name="connsiteY32" fmla="*/ 178678 h 246475"/>
                <a:gd name="connsiteX33" fmla="*/ 79202 w 650935"/>
                <a:gd name="connsiteY33" fmla="*/ 136003 h 246475"/>
                <a:gd name="connsiteX34" fmla="*/ 38294 w 650935"/>
                <a:gd name="connsiteY34" fmla="*/ 25953 h 246475"/>
                <a:gd name="connsiteX35" fmla="*/ 27132 w 650935"/>
                <a:gd name="connsiteY35" fmla="*/ 17338 h 246475"/>
                <a:gd name="connsiteX36" fmla="*/ 27132 w 650935"/>
                <a:gd name="connsiteY36" fmla="*/ 6984 h 246475"/>
                <a:gd name="connsiteX37" fmla="*/ 27132 w 650935"/>
                <a:gd name="connsiteY37" fmla="*/ -3371 h 246475"/>
                <a:gd name="connsiteX38" fmla="*/ 58320 w 650935"/>
                <a:gd name="connsiteY38" fmla="*/ 20672 h 246475"/>
                <a:gd name="connsiteX39" fmla="*/ 96791 w 650935"/>
                <a:gd name="connsiteY39" fmla="*/ 125068 h 246475"/>
                <a:gd name="connsiteX40" fmla="*/ 130382 w 650935"/>
                <a:gd name="connsiteY40" fmla="*/ 161917 h 246475"/>
                <a:gd name="connsiteX41" fmla="*/ 168859 w 650935"/>
                <a:gd name="connsiteY41" fmla="*/ 178042 h 246475"/>
                <a:gd name="connsiteX42" fmla="*/ 177571 w 650935"/>
                <a:gd name="connsiteY42" fmla="*/ 178567 h 246475"/>
                <a:gd name="connsiteX43" fmla="*/ 250737 w 650935"/>
                <a:gd name="connsiteY43" fmla="*/ 151838 h 246475"/>
                <a:gd name="connsiteX44" fmla="*/ 285805 w 650935"/>
                <a:gd name="connsiteY44" fmla="*/ 126718 h 246475"/>
                <a:gd name="connsiteX45" fmla="*/ 343170 w 650935"/>
                <a:gd name="connsiteY45" fmla="*/ 87770 h 246475"/>
                <a:gd name="connsiteX46" fmla="*/ 428485 w 650935"/>
                <a:gd name="connsiteY46" fmla="*/ 63989 h 246475"/>
                <a:gd name="connsiteX47" fmla="*/ 495977 w 650935"/>
                <a:gd name="connsiteY47" fmla="*/ 85541 h 246475"/>
                <a:gd name="connsiteX48" fmla="*/ 528360 w 650935"/>
                <a:gd name="connsiteY48" fmla="*/ 120567 h 246475"/>
                <a:gd name="connsiteX49" fmla="*/ 540454 w 650935"/>
                <a:gd name="connsiteY49" fmla="*/ 135706 h 246475"/>
                <a:gd name="connsiteX50" fmla="*/ 551409 w 650935"/>
                <a:gd name="connsiteY50" fmla="*/ 144949 h 246475"/>
                <a:gd name="connsiteX51" fmla="*/ 566347 w 650935"/>
                <a:gd name="connsiteY51" fmla="*/ 148263 h 246475"/>
                <a:gd name="connsiteX52" fmla="*/ 599848 w 650935"/>
                <a:gd name="connsiteY52" fmla="*/ 139654 h 246475"/>
                <a:gd name="connsiteX53" fmla="*/ 613489 w 650935"/>
                <a:gd name="connsiteY53" fmla="*/ 136617 h 246475"/>
                <a:gd name="connsiteX54" fmla="*/ 642744 w 650935"/>
                <a:gd name="connsiteY54" fmla="*/ 155248 h 246475"/>
                <a:gd name="connsiteX55" fmla="*/ 645774 w 650935"/>
                <a:gd name="connsiteY55" fmla="*/ 168889 h 246475"/>
                <a:gd name="connsiteX56" fmla="*/ 627143 w 650935"/>
                <a:gd name="connsiteY56" fmla="*/ 198137 h 246475"/>
                <a:gd name="connsiteX57" fmla="*/ 566527 w 650935"/>
                <a:gd name="connsiteY57" fmla="*/ 212827 h 246475"/>
                <a:gd name="connsiteX58" fmla="*/ 520697 w 650935"/>
                <a:gd name="connsiteY58" fmla="*/ 201713 h 246475"/>
                <a:gd name="connsiteX59" fmla="*/ 476841 w 650935"/>
                <a:gd name="connsiteY59" fmla="*/ 159446 h 246475"/>
                <a:gd name="connsiteX60" fmla="*/ 457016 w 650935"/>
                <a:gd name="connsiteY60" fmla="*/ 136997 h 246475"/>
                <a:gd name="connsiteX61" fmla="*/ 428340 w 650935"/>
                <a:gd name="connsiteY61" fmla="*/ 128540 h 246475"/>
                <a:gd name="connsiteX62" fmla="*/ 374593 w 650935"/>
                <a:gd name="connsiteY62" fmla="*/ 144148 h 246475"/>
                <a:gd name="connsiteX63" fmla="*/ 324483 w 650935"/>
                <a:gd name="connsiteY63" fmla="*/ 178395 h 246475"/>
                <a:gd name="connsiteX64" fmla="*/ 286005 w 650935"/>
                <a:gd name="connsiteY64" fmla="*/ 205890 h 246475"/>
                <a:gd name="connsiteX65" fmla="*/ 177530 w 650935"/>
                <a:gd name="connsiteY65" fmla="*/ 243104 h 246475"/>
                <a:gd name="connsiteX66" fmla="*/ 161066 w 650935"/>
                <a:gd name="connsiteY66" fmla="*/ 242110 h 246475"/>
                <a:gd name="connsiteX67" fmla="*/ 41980 w 650935"/>
                <a:gd name="connsiteY67" fmla="*/ 159135 h 246475"/>
                <a:gd name="connsiteX68" fmla="*/ -4084 w 650935"/>
                <a:gd name="connsiteY68" fmla="*/ 37143 h 246475"/>
                <a:gd name="connsiteX69" fmla="*/ -5161 w 650935"/>
                <a:gd name="connsiteY69" fmla="*/ 28887 h 246475"/>
                <a:gd name="connsiteX70" fmla="*/ 18883 w 650935"/>
                <a:gd name="connsiteY70" fmla="*/ -2294 h 246475"/>
                <a:gd name="connsiteX71" fmla="*/ 27132 w 650935"/>
                <a:gd name="connsiteY71" fmla="*/ -3371 h 246475"/>
                <a:gd name="connsiteX72" fmla="*/ 27132 w 650935"/>
                <a:gd name="connsiteY72" fmla="*/ 6984 h 24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50935" h="246475">
                  <a:moveTo>
                    <a:pt x="27132" y="6984"/>
                  </a:moveTo>
                  <a:lnTo>
                    <a:pt x="27132" y="17338"/>
                  </a:lnTo>
                  <a:cubicBezTo>
                    <a:pt x="26172" y="17338"/>
                    <a:pt x="25178" y="17462"/>
                    <a:pt x="24177" y="17725"/>
                  </a:cubicBezTo>
                  <a:cubicBezTo>
                    <a:pt x="18979" y="19078"/>
                    <a:pt x="15555" y="23799"/>
                    <a:pt x="15548" y="28887"/>
                  </a:cubicBezTo>
                  <a:cubicBezTo>
                    <a:pt x="15548" y="29860"/>
                    <a:pt x="15673" y="30847"/>
                    <a:pt x="15935" y="31848"/>
                  </a:cubicBezTo>
                  <a:cubicBezTo>
                    <a:pt x="26020" y="70168"/>
                    <a:pt x="37369" y="112553"/>
                    <a:pt x="59569" y="148207"/>
                  </a:cubicBezTo>
                  <a:cubicBezTo>
                    <a:pt x="85843" y="190482"/>
                    <a:pt x="124031" y="216783"/>
                    <a:pt x="163565" y="221553"/>
                  </a:cubicBezTo>
                  <a:cubicBezTo>
                    <a:pt x="168155" y="222112"/>
                    <a:pt x="172808" y="222395"/>
                    <a:pt x="177530" y="222395"/>
                  </a:cubicBezTo>
                  <a:cubicBezTo>
                    <a:pt x="207040" y="222409"/>
                    <a:pt x="239658" y="211412"/>
                    <a:pt x="274691" y="188542"/>
                  </a:cubicBezTo>
                  <a:cubicBezTo>
                    <a:pt x="287524" y="180176"/>
                    <a:pt x="299922" y="170905"/>
                    <a:pt x="312071" y="161813"/>
                  </a:cubicBezTo>
                  <a:cubicBezTo>
                    <a:pt x="329357" y="148884"/>
                    <a:pt x="346028" y="136368"/>
                    <a:pt x="364507" y="126055"/>
                  </a:cubicBezTo>
                  <a:cubicBezTo>
                    <a:pt x="382428" y="116129"/>
                    <a:pt x="405436" y="107900"/>
                    <a:pt x="428340" y="107831"/>
                  </a:cubicBezTo>
                  <a:cubicBezTo>
                    <a:pt x="442699" y="107817"/>
                    <a:pt x="457327" y="111255"/>
                    <a:pt x="469511" y="120484"/>
                  </a:cubicBezTo>
                  <a:cubicBezTo>
                    <a:pt x="479064" y="127781"/>
                    <a:pt x="486154" y="137473"/>
                    <a:pt x="493375" y="146972"/>
                  </a:cubicBezTo>
                  <a:cubicBezTo>
                    <a:pt x="503805" y="160875"/>
                    <a:pt x="514774" y="175012"/>
                    <a:pt x="530555" y="183503"/>
                  </a:cubicBezTo>
                  <a:cubicBezTo>
                    <a:pt x="541096" y="189198"/>
                    <a:pt x="553142" y="192111"/>
                    <a:pt x="566527" y="192118"/>
                  </a:cubicBezTo>
                  <a:cubicBezTo>
                    <a:pt x="582328" y="192125"/>
                    <a:pt x="599958" y="187983"/>
                    <a:pt x="618383" y="179375"/>
                  </a:cubicBezTo>
                  <a:cubicBezTo>
                    <a:pt x="622608" y="177414"/>
                    <a:pt x="625051" y="173252"/>
                    <a:pt x="625065" y="168889"/>
                  </a:cubicBezTo>
                  <a:cubicBezTo>
                    <a:pt x="625065" y="167253"/>
                    <a:pt x="624727" y="165617"/>
                    <a:pt x="623974" y="164009"/>
                  </a:cubicBezTo>
                  <a:cubicBezTo>
                    <a:pt x="622021" y="159791"/>
                    <a:pt x="617851" y="157340"/>
                    <a:pt x="613489" y="157326"/>
                  </a:cubicBezTo>
                  <a:cubicBezTo>
                    <a:pt x="611860" y="157333"/>
                    <a:pt x="610223" y="157671"/>
                    <a:pt x="608615" y="158417"/>
                  </a:cubicBezTo>
                  <a:cubicBezTo>
                    <a:pt x="600421" y="162172"/>
                    <a:pt x="584275" y="168882"/>
                    <a:pt x="566347" y="168972"/>
                  </a:cubicBezTo>
                  <a:cubicBezTo>
                    <a:pt x="558243" y="168972"/>
                    <a:pt x="549600" y="167508"/>
                    <a:pt x="541558" y="163166"/>
                  </a:cubicBezTo>
                  <a:cubicBezTo>
                    <a:pt x="535125" y="159673"/>
                    <a:pt x="529885" y="154848"/>
                    <a:pt x="525129" y="149629"/>
                  </a:cubicBezTo>
                  <a:cubicBezTo>
                    <a:pt x="520380" y="144390"/>
                    <a:pt x="516093" y="138681"/>
                    <a:pt x="511834" y="133041"/>
                  </a:cubicBezTo>
                  <a:cubicBezTo>
                    <a:pt x="503584" y="122079"/>
                    <a:pt x="494741" y="110558"/>
                    <a:pt x="483476" y="102046"/>
                  </a:cubicBezTo>
                  <a:cubicBezTo>
                    <a:pt x="467170" y="89724"/>
                    <a:pt x="448318" y="84726"/>
                    <a:pt x="428485" y="84699"/>
                  </a:cubicBezTo>
                  <a:cubicBezTo>
                    <a:pt x="402433" y="84657"/>
                    <a:pt x="375007" y="93693"/>
                    <a:pt x="353255" y="105857"/>
                  </a:cubicBezTo>
                  <a:cubicBezTo>
                    <a:pt x="333809" y="116695"/>
                    <a:pt x="315889" y="130066"/>
                    <a:pt x="298217" y="143299"/>
                  </a:cubicBezTo>
                  <a:cubicBezTo>
                    <a:pt x="286081" y="152377"/>
                    <a:pt x="274449" y="161095"/>
                    <a:pt x="262058" y="169179"/>
                  </a:cubicBezTo>
                  <a:cubicBezTo>
                    <a:pt x="232071" y="188722"/>
                    <a:pt x="203865" y="199235"/>
                    <a:pt x="177571" y="199276"/>
                  </a:cubicBezTo>
                  <a:cubicBezTo>
                    <a:pt x="173782" y="199276"/>
                    <a:pt x="170033" y="199049"/>
                    <a:pt x="166347" y="198600"/>
                  </a:cubicBezTo>
                  <a:cubicBezTo>
                    <a:pt x="149489" y="196543"/>
                    <a:pt x="133074" y="189460"/>
                    <a:pt x="118211" y="178678"/>
                  </a:cubicBezTo>
                  <a:cubicBezTo>
                    <a:pt x="103349" y="167881"/>
                    <a:pt x="89991" y="153350"/>
                    <a:pt x="79202" y="136003"/>
                  </a:cubicBezTo>
                  <a:cubicBezTo>
                    <a:pt x="58313" y="102302"/>
                    <a:pt x="48110" y="63002"/>
                    <a:pt x="38294" y="25953"/>
                  </a:cubicBezTo>
                  <a:cubicBezTo>
                    <a:pt x="36948" y="20762"/>
                    <a:pt x="32219" y="17345"/>
                    <a:pt x="27132" y="17338"/>
                  </a:cubicBezTo>
                  <a:lnTo>
                    <a:pt x="27132" y="6984"/>
                  </a:lnTo>
                  <a:lnTo>
                    <a:pt x="27132" y="-3371"/>
                  </a:lnTo>
                  <a:cubicBezTo>
                    <a:pt x="41456" y="-3378"/>
                    <a:pt x="54475" y="6197"/>
                    <a:pt x="58320" y="20672"/>
                  </a:cubicBezTo>
                  <a:cubicBezTo>
                    <a:pt x="68060" y="57735"/>
                    <a:pt x="78097" y="95081"/>
                    <a:pt x="96791" y="125068"/>
                  </a:cubicBezTo>
                  <a:cubicBezTo>
                    <a:pt x="106255" y="140303"/>
                    <a:pt x="117901" y="152867"/>
                    <a:pt x="130382" y="161917"/>
                  </a:cubicBezTo>
                  <a:cubicBezTo>
                    <a:pt x="142862" y="170981"/>
                    <a:pt x="156123" y="176503"/>
                    <a:pt x="168859" y="178042"/>
                  </a:cubicBezTo>
                  <a:cubicBezTo>
                    <a:pt x="171690" y="178388"/>
                    <a:pt x="174589" y="178567"/>
                    <a:pt x="177571" y="178567"/>
                  </a:cubicBezTo>
                  <a:cubicBezTo>
                    <a:pt x="198136" y="178609"/>
                    <a:pt x="222876" y="170042"/>
                    <a:pt x="250737" y="151838"/>
                  </a:cubicBezTo>
                  <a:cubicBezTo>
                    <a:pt x="262390" y="144238"/>
                    <a:pt x="273669" y="135802"/>
                    <a:pt x="285805" y="126718"/>
                  </a:cubicBezTo>
                  <a:cubicBezTo>
                    <a:pt x="303491" y="113491"/>
                    <a:pt x="322143" y="99499"/>
                    <a:pt x="343170" y="87770"/>
                  </a:cubicBezTo>
                  <a:cubicBezTo>
                    <a:pt x="367496" y="74247"/>
                    <a:pt x="397732" y="64031"/>
                    <a:pt x="428485" y="63989"/>
                  </a:cubicBezTo>
                  <a:cubicBezTo>
                    <a:pt x="451783" y="63962"/>
                    <a:pt x="475571" y="70064"/>
                    <a:pt x="495977" y="85541"/>
                  </a:cubicBezTo>
                  <a:cubicBezTo>
                    <a:pt x="510156" y="96303"/>
                    <a:pt x="520069" y="109619"/>
                    <a:pt x="528360" y="120567"/>
                  </a:cubicBezTo>
                  <a:cubicBezTo>
                    <a:pt x="532612" y="126207"/>
                    <a:pt x="536602" y="131467"/>
                    <a:pt x="540454" y="135706"/>
                  </a:cubicBezTo>
                  <a:cubicBezTo>
                    <a:pt x="544306" y="139958"/>
                    <a:pt x="548006" y="143127"/>
                    <a:pt x="551409" y="144949"/>
                  </a:cubicBezTo>
                  <a:cubicBezTo>
                    <a:pt x="555613" y="147227"/>
                    <a:pt x="560701" y="148263"/>
                    <a:pt x="566347" y="148263"/>
                  </a:cubicBezTo>
                  <a:cubicBezTo>
                    <a:pt x="578801" y="148352"/>
                    <a:pt x="593145" y="142857"/>
                    <a:pt x="599848" y="139654"/>
                  </a:cubicBezTo>
                  <a:cubicBezTo>
                    <a:pt x="604231" y="137604"/>
                    <a:pt x="608912" y="136617"/>
                    <a:pt x="613489" y="136617"/>
                  </a:cubicBezTo>
                  <a:cubicBezTo>
                    <a:pt x="625631" y="136603"/>
                    <a:pt x="637263" y="143527"/>
                    <a:pt x="642744" y="155248"/>
                  </a:cubicBezTo>
                  <a:cubicBezTo>
                    <a:pt x="644794" y="159632"/>
                    <a:pt x="645782" y="164312"/>
                    <a:pt x="645774" y="168889"/>
                  </a:cubicBezTo>
                  <a:cubicBezTo>
                    <a:pt x="645795" y="181025"/>
                    <a:pt x="638871" y="192663"/>
                    <a:pt x="627143" y="198137"/>
                  </a:cubicBezTo>
                  <a:cubicBezTo>
                    <a:pt x="606461" y="207795"/>
                    <a:pt x="585938" y="212820"/>
                    <a:pt x="566527" y="212827"/>
                  </a:cubicBezTo>
                  <a:cubicBezTo>
                    <a:pt x="550118" y="212834"/>
                    <a:pt x="534496" y="209189"/>
                    <a:pt x="520697" y="201713"/>
                  </a:cubicBezTo>
                  <a:cubicBezTo>
                    <a:pt x="500050" y="190496"/>
                    <a:pt x="487314" y="173252"/>
                    <a:pt x="476841" y="159446"/>
                  </a:cubicBezTo>
                  <a:cubicBezTo>
                    <a:pt x="469697" y="149905"/>
                    <a:pt x="463208" y="141608"/>
                    <a:pt x="457016" y="136997"/>
                  </a:cubicBezTo>
                  <a:cubicBezTo>
                    <a:pt x="449305" y="131157"/>
                    <a:pt x="439551" y="128554"/>
                    <a:pt x="428340" y="128540"/>
                  </a:cubicBezTo>
                  <a:cubicBezTo>
                    <a:pt x="410606" y="128464"/>
                    <a:pt x="389994" y="135499"/>
                    <a:pt x="374593" y="144148"/>
                  </a:cubicBezTo>
                  <a:cubicBezTo>
                    <a:pt x="357736" y="153530"/>
                    <a:pt x="341768" y="165444"/>
                    <a:pt x="324483" y="178395"/>
                  </a:cubicBezTo>
                  <a:cubicBezTo>
                    <a:pt x="312320" y="187486"/>
                    <a:pt x="299577" y="197033"/>
                    <a:pt x="286005" y="205890"/>
                  </a:cubicBezTo>
                  <a:cubicBezTo>
                    <a:pt x="248666" y="230258"/>
                    <a:pt x="212266" y="243090"/>
                    <a:pt x="177530" y="243104"/>
                  </a:cubicBezTo>
                  <a:cubicBezTo>
                    <a:pt x="171987" y="243104"/>
                    <a:pt x="166499" y="242773"/>
                    <a:pt x="161066" y="242110"/>
                  </a:cubicBezTo>
                  <a:cubicBezTo>
                    <a:pt x="114021" y="236360"/>
                    <a:pt x="70890" y="205676"/>
                    <a:pt x="41980" y="159135"/>
                  </a:cubicBezTo>
                  <a:cubicBezTo>
                    <a:pt x="17654" y="119932"/>
                    <a:pt x="6063" y="75462"/>
                    <a:pt x="-4084" y="37143"/>
                  </a:cubicBezTo>
                  <a:cubicBezTo>
                    <a:pt x="-4809" y="34403"/>
                    <a:pt x="-5161" y="31621"/>
                    <a:pt x="-5161" y="28887"/>
                  </a:cubicBezTo>
                  <a:cubicBezTo>
                    <a:pt x="-5161" y="14563"/>
                    <a:pt x="4414" y="1544"/>
                    <a:pt x="18883" y="-2294"/>
                  </a:cubicBezTo>
                  <a:cubicBezTo>
                    <a:pt x="21609" y="-3019"/>
                    <a:pt x="24384" y="-3371"/>
                    <a:pt x="27132" y="-3371"/>
                  </a:cubicBezTo>
                  <a:lnTo>
                    <a:pt x="27132" y="698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8" name="자유형: 도형 167">
              <a:extLst>
                <a:ext uri="{FF2B5EF4-FFF2-40B4-BE49-F238E27FC236}">
                  <a16:creationId xmlns:a16="http://schemas.microsoft.com/office/drawing/2014/main" id="{EA44070F-5851-26DB-3090-841F6AF6719F}"/>
                </a:ext>
              </a:extLst>
            </p:cNvPr>
            <p:cNvSpPr/>
            <p:nvPr/>
          </p:nvSpPr>
          <p:spPr>
            <a:xfrm flipV="1">
              <a:off x="3513290" y="3698843"/>
              <a:ext cx="431161" cy="55052"/>
            </a:xfrm>
            <a:custGeom>
              <a:avLst/>
              <a:gdLst>
                <a:gd name="connsiteX0" fmla="*/ 427257 w 431161"/>
                <a:gd name="connsiteY0" fmla="*/ 40627 h 55052"/>
                <a:gd name="connsiteX1" fmla="*/ 427257 w 431161"/>
                <a:gd name="connsiteY1" fmla="*/ 8604 h 55052"/>
                <a:gd name="connsiteX2" fmla="*/ 418048 w 431161"/>
                <a:gd name="connsiteY2" fmla="*/ -2869 h 55052"/>
                <a:gd name="connsiteX3" fmla="*/ 5297 w 431161"/>
                <a:gd name="connsiteY3" fmla="*/ -2869 h 55052"/>
                <a:gd name="connsiteX4" fmla="*/ -3905 w 431161"/>
                <a:gd name="connsiteY4" fmla="*/ 8604 h 55052"/>
                <a:gd name="connsiteX5" fmla="*/ -3905 w 431161"/>
                <a:gd name="connsiteY5" fmla="*/ 40627 h 55052"/>
                <a:gd name="connsiteX6" fmla="*/ 5297 w 431161"/>
                <a:gd name="connsiteY6" fmla="*/ 52183 h 55052"/>
                <a:gd name="connsiteX7" fmla="*/ 418048 w 431161"/>
                <a:gd name="connsiteY7" fmla="*/ 52183 h 55052"/>
                <a:gd name="connsiteX8" fmla="*/ 427257 w 431161"/>
                <a:gd name="connsiteY8" fmla="*/ 40627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1161" h="55052">
                  <a:moveTo>
                    <a:pt x="427257" y="40627"/>
                  </a:moveTo>
                  <a:lnTo>
                    <a:pt x="427257" y="8604"/>
                  </a:lnTo>
                  <a:cubicBezTo>
                    <a:pt x="427257" y="2274"/>
                    <a:pt x="423163" y="-2869"/>
                    <a:pt x="418048" y="-2869"/>
                  </a:cubicBezTo>
                  <a:lnTo>
                    <a:pt x="5297" y="-2869"/>
                  </a:lnTo>
                  <a:cubicBezTo>
                    <a:pt x="258" y="-2869"/>
                    <a:pt x="-3905" y="2274"/>
                    <a:pt x="-3905" y="8604"/>
                  </a:cubicBezTo>
                  <a:lnTo>
                    <a:pt x="-3905" y="40627"/>
                  </a:lnTo>
                  <a:cubicBezTo>
                    <a:pt x="-3905" y="46957"/>
                    <a:pt x="258" y="52183"/>
                    <a:pt x="5297" y="52183"/>
                  </a:cubicBezTo>
                  <a:lnTo>
                    <a:pt x="418048" y="52183"/>
                  </a:lnTo>
                  <a:cubicBezTo>
                    <a:pt x="423163" y="52183"/>
                    <a:pt x="427257" y="46957"/>
                    <a:pt x="427257" y="40627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9" name="자유형: 도형 168">
              <a:extLst>
                <a:ext uri="{FF2B5EF4-FFF2-40B4-BE49-F238E27FC236}">
                  <a16:creationId xmlns:a16="http://schemas.microsoft.com/office/drawing/2014/main" id="{075A4BF3-AA7E-4C35-10C7-6BF6F17BD8C7}"/>
                </a:ext>
              </a:extLst>
            </p:cNvPr>
            <p:cNvSpPr/>
            <p:nvPr/>
          </p:nvSpPr>
          <p:spPr>
            <a:xfrm flipV="1">
              <a:off x="3502935" y="3688489"/>
              <a:ext cx="451870" cy="75761"/>
            </a:xfrm>
            <a:custGeom>
              <a:avLst/>
              <a:gdLst>
                <a:gd name="connsiteX0" fmla="*/ 437611 w 451870"/>
                <a:gd name="connsiteY0" fmla="*/ 50982 h 75761"/>
                <a:gd name="connsiteX1" fmla="*/ 427257 w 451870"/>
                <a:gd name="connsiteY1" fmla="*/ 50982 h 75761"/>
                <a:gd name="connsiteX2" fmla="*/ 427257 w 451870"/>
                <a:gd name="connsiteY2" fmla="*/ 18959 h 75761"/>
                <a:gd name="connsiteX3" fmla="*/ 426842 w 451870"/>
                <a:gd name="connsiteY3" fmla="*/ 17322 h 75761"/>
                <a:gd name="connsiteX4" fmla="*/ 427118 w 451870"/>
                <a:gd name="connsiteY4" fmla="*/ 17101 h 75761"/>
                <a:gd name="connsiteX5" fmla="*/ 426891 w 451870"/>
                <a:gd name="connsiteY5" fmla="*/ 17364 h 75761"/>
                <a:gd name="connsiteX6" fmla="*/ 426842 w 451870"/>
                <a:gd name="connsiteY6" fmla="*/ 17322 h 75761"/>
                <a:gd name="connsiteX7" fmla="*/ 427118 w 451870"/>
                <a:gd name="connsiteY7" fmla="*/ 17101 h 75761"/>
                <a:gd name="connsiteX8" fmla="*/ 426891 w 451870"/>
                <a:gd name="connsiteY8" fmla="*/ 17364 h 75761"/>
                <a:gd name="connsiteX9" fmla="*/ 428403 w 451870"/>
                <a:gd name="connsiteY9" fmla="*/ 15576 h 75761"/>
                <a:gd name="connsiteX10" fmla="*/ 428403 w 451870"/>
                <a:gd name="connsiteY10" fmla="*/ 17840 h 75761"/>
                <a:gd name="connsiteX11" fmla="*/ 426891 w 451870"/>
                <a:gd name="connsiteY11" fmla="*/ 17364 h 75761"/>
                <a:gd name="connsiteX12" fmla="*/ 428403 w 451870"/>
                <a:gd name="connsiteY12" fmla="*/ 15576 h 75761"/>
                <a:gd name="connsiteX13" fmla="*/ 428403 w 451870"/>
                <a:gd name="connsiteY13" fmla="*/ 17840 h 75761"/>
                <a:gd name="connsiteX14" fmla="*/ 15652 w 451870"/>
                <a:gd name="connsiteY14" fmla="*/ 17840 h 75761"/>
                <a:gd name="connsiteX15" fmla="*/ 15652 w 451870"/>
                <a:gd name="connsiteY15" fmla="*/ 15141 h 75761"/>
                <a:gd name="connsiteX16" fmla="*/ 16922 w 451870"/>
                <a:gd name="connsiteY16" fmla="*/ 17543 h 75761"/>
                <a:gd name="connsiteX17" fmla="*/ 15652 w 451870"/>
                <a:gd name="connsiteY17" fmla="*/ 17840 h 75761"/>
                <a:gd name="connsiteX18" fmla="*/ 15652 w 451870"/>
                <a:gd name="connsiteY18" fmla="*/ 15141 h 75761"/>
                <a:gd name="connsiteX19" fmla="*/ 16922 w 451870"/>
                <a:gd name="connsiteY19" fmla="*/ 17543 h 75761"/>
                <a:gd name="connsiteX20" fmla="*/ 16363 w 451870"/>
                <a:gd name="connsiteY20" fmla="*/ 16487 h 75761"/>
                <a:gd name="connsiteX21" fmla="*/ 17233 w 451870"/>
                <a:gd name="connsiteY21" fmla="*/ 17336 h 75761"/>
                <a:gd name="connsiteX22" fmla="*/ 16922 w 451870"/>
                <a:gd name="connsiteY22" fmla="*/ 17543 h 75761"/>
                <a:gd name="connsiteX23" fmla="*/ 16363 w 451870"/>
                <a:gd name="connsiteY23" fmla="*/ 16487 h 75761"/>
                <a:gd name="connsiteX24" fmla="*/ 17233 w 451870"/>
                <a:gd name="connsiteY24" fmla="*/ 17336 h 75761"/>
                <a:gd name="connsiteX25" fmla="*/ 17171 w 451870"/>
                <a:gd name="connsiteY25" fmla="*/ 17419 h 75761"/>
                <a:gd name="connsiteX26" fmla="*/ 16805 w 451870"/>
                <a:gd name="connsiteY26" fmla="*/ 18959 h 75761"/>
                <a:gd name="connsiteX27" fmla="*/ 16805 w 451870"/>
                <a:gd name="connsiteY27" fmla="*/ 50982 h 75761"/>
                <a:gd name="connsiteX28" fmla="*/ 17260 w 451870"/>
                <a:gd name="connsiteY28" fmla="*/ 52687 h 75761"/>
                <a:gd name="connsiteX29" fmla="*/ 17274 w 451870"/>
                <a:gd name="connsiteY29" fmla="*/ 52701 h 75761"/>
                <a:gd name="connsiteX30" fmla="*/ 16321 w 451870"/>
                <a:gd name="connsiteY30" fmla="*/ 53626 h 75761"/>
                <a:gd name="connsiteX31" fmla="*/ 16867 w 451870"/>
                <a:gd name="connsiteY31" fmla="*/ 52445 h 75761"/>
                <a:gd name="connsiteX32" fmla="*/ 17274 w 451870"/>
                <a:gd name="connsiteY32" fmla="*/ 52701 h 75761"/>
                <a:gd name="connsiteX33" fmla="*/ 16321 w 451870"/>
                <a:gd name="connsiteY33" fmla="*/ 53626 h 75761"/>
                <a:gd name="connsiteX34" fmla="*/ 16867 w 451870"/>
                <a:gd name="connsiteY34" fmla="*/ 52445 h 75761"/>
                <a:gd name="connsiteX35" fmla="*/ 15652 w 451870"/>
                <a:gd name="connsiteY35" fmla="*/ 55055 h 75761"/>
                <a:gd name="connsiteX36" fmla="*/ 15652 w 451870"/>
                <a:gd name="connsiteY36" fmla="*/ 52183 h 75761"/>
                <a:gd name="connsiteX37" fmla="*/ 16867 w 451870"/>
                <a:gd name="connsiteY37" fmla="*/ 52445 h 75761"/>
                <a:gd name="connsiteX38" fmla="*/ 15652 w 451870"/>
                <a:gd name="connsiteY38" fmla="*/ 55055 h 75761"/>
                <a:gd name="connsiteX39" fmla="*/ 15652 w 451870"/>
                <a:gd name="connsiteY39" fmla="*/ 52183 h 75761"/>
                <a:gd name="connsiteX40" fmla="*/ 428403 w 451870"/>
                <a:gd name="connsiteY40" fmla="*/ 52183 h 75761"/>
                <a:gd name="connsiteX41" fmla="*/ 428403 w 451870"/>
                <a:gd name="connsiteY41" fmla="*/ 54896 h 75761"/>
                <a:gd name="connsiteX42" fmla="*/ 427118 w 451870"/>
                <a:gd name="connsiteY42" fmla="*/ 52494 h 75761"/>
                <a:gd name="connsiteX43" fmla="*/ 428403 w 451870"/>
                <a:gd name="connsiteY43" fmla="*/ 52183 h 75761"/>
                <a:gd name="connsiteX44" fmla="*/ 428403 w 451870"/>
                <a:gd name="connsiteY44" fmla="*/ 54896 h 75761"/>
                <a:gd name="connsiteX45" fmla="*/ 427118 w 451870"/>
                <a:gd name="connsiteY45" fmla="*/ 52494 h 75761"/>
                <a:gd name="connsiteX46" fmla="*/ 427699 w 451870"/>
                <a:gd name="connsiteY46" fmla="*/ 53578 h 75761"/>
                <a:gd name="connsiteX47" fmla="*/ 426801 w 451870"/>
                <a:gd name="connsiteY47" fmla="*/ 52715 h 75761"/>
                <a:gd name="connsiteX48" fmla="*/ 427118 w 451870"/>
                <a:gd name="connsiteY48" fmla="*/ 52494 h 75761"/>
                <a:gd name="connsiteX49" fmla="*/ 427699 w 451870"/>
                <a:gd name="connsiteY49" fmla="*/ 53578 h 75761"/>
                <a:gd name="connsiteX50" fmla="*/ 426801 w 451870"/>
                <a:gd name="connsiteY50" fmla="*/ 52715 h 75761"/>
                <a:gd name="connsiteX51" fmla="*/ 426863 w 451870"/>
                <a:gd name="connsiteY51" fmla="*/ 52618 h 75761"/>
                <a:gd name="connsiteX52" fmla="*/ 427257 w 451870"/>
                <a:gd name="connsiteY52" fmla="*/ 50982 h 75761"/>
                <a:gd name="connsiteX53" fmla="*/ 437611 w 451870"/>
                <a:gd name="connsiteY53" fmla="*/ 50982 h 75761"/>
                <a:gd name="connsiteX54" fmla="*/ 447966 w 451870"/>
                <a:gd name="connsiteY54" fmla="*/ 50982 h 75761"/>
                <a:gd name="connsiteX55" fmla="*/ 443044 w 451870"/>
                <a:gd name="connsiteY55" fmla="*/ 65561 h 75761"/>
                <a:gd name="connsiteX56" fmla="*/ 436880 w 451870"/>
                <a:gd name="connsiteY56" fmla="*/ 70759 h 75761"/>
                <a:gd name="connsiteX57" fmla="*/ 428403 w 451870"/>
                <a:gd name="connsiteY57" fmla="*/ 72892 h 75761"/>
                <a:gd name="connsiteX58" fmla="*/ 15652 w 451870"/>
                <a:gd name="connsiteY58" fmla="*/ 72892 h 75761"/>
                <a:gd name="connsiteX59" fmla="*/ 7196 w 451870"/>
                <a:gd name="connsiteY59" fmla="*/ 70753 h 75761"/>
                <a:gd name="connsiteX60" fmla="*/ -1081 w 451870"/>
                <a:gd name="connsiteY60" fmla="*/ 62338 h 75761"/>
                <a:gd name="connsiteX61" fmla="*/ -3905 w 451870"/>
                <a:gd name="connsiteY61" fmla="*/ 50982 h 75761"/>
                <a:gd name="connsiteX62" fmla="*/ -3905 w 451870"/>
                <a:gd name="connsiteY62" fmla="*/ 18959 h 75761"/>
                <a:gd name="connsiteX63" fmla="*/ 1093 w 451870"/>
                <a:gd name="connsiteY63" fmla="*/ 4351 h 75761"/>
                <a:gd name="connsiteX64" fmla="*/ 15652 w 451870"/>
                <a:gd name="connsiteY64" fmla="*/ -2869 h 75761"/>
                <a:gd name="connsiteX65" fmla="*/ 428403 w 451870"/>
                <a:gd name="connsiteY65" fmla="*/ -2869 h 75761"/>
                <a:gd name="connsiteX66" fmla="*/ 443009 w 451870"/>
                <a:gd name="connsiteY66" fmla="*/ 4372 h 75761"/>
                <a:gd name="connsiteX67" fmla="*/ 447966 w 451870"/>
                <a:gd name="connsiteY67" fmla="*/ 18959 h 75761"/>
                <a:gd name="connsiteX68" fmla="*/ 447966 w 451870"/>
                <a:gd name="connsiteY68" fmla="*/ 50982 h 75761"/>
                <a:gd name="connsiteX69" fmla="*/ 437611 w 451870"/>
                <a:gd name="connsiteY69" fmla="*/ 50982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1870" h="75761">
                  <a:moveTo>
                    <a:pt x="437611" y="50982"/>
                  </a:moveTo>
                  <a:lnTo>
                    <a:pt x="427257" y="50982"/>
                  </a:lnTo>
                  <a:lnTo>
                    <a:pt x="427257" y="18959"/>
                  </a:lnTo>
                  <a:cubicBezTo>
                    <a:pt x="427270" y="18020"/>
                    <a:pt x="426911" y="17378"/>
                    <a:pt x="426842" y="17322"/>
                  </a:cubicBezTo>
                  <a:lnTo>
                    <a:pt x="427118" y="17101"/>
                  </a:lnTo>
                  <a:lnTo>
                    <a:pt x="426891" y="17364"/>
                  </a:lnTo>
                  <a:lnTo>
                    <a:pt x="426842" y="17322"/>
                  </a:lnTo>
                  <a:lnTo>
                    <a:pt x="427118" y="17101"/>
                  </a:lnTo>
                  <a:lnTo>
                    <a:pt x="426891" y="17364"/>
                  </a:lnTo>
                  <a:lnTo>
                    <a:pt x="428403" y="15576"/>
                  </a:lnTo>
                  <a:lnTo>
                    <a:pt x="428403" y="17840"/>
                  </a:lnTo>
                  <a:cubicBezTo>
                    <a:pt x="427685" y="17861"/>
                    <a:pt x="427008" y="17502"/>
                    <a:pt x="426891" y="17364"/>
                  </a:cubicBezTo>
                  <a:lnTo>
                    <a:pt x="428403" y="15576"/>
                  </a:lnTo>
                  <a:lnTo>
                    <a:pt x="428403" y="17840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7171" y="17419"/>
                  </a:lnTo>
                  <a:cubicBezTo>
                    <a:pt x="17033" y="17626"/>
                    <a:pt x="16798" y="18206"/>
                    <a:pt x="16805" y="18959"/>
                  </a:cubicBezTo>
                  <a:lnTo>
                    <a:pt x="16805" y="50982"/>
                  </a:lnTo>
                  <a:cubicBezTo>
                    <a:pt x="16784" y="51872"/>
                    <a:pt x="17150" y="52577"/>
                    <a:pt x="17260" y="52687"/>
                  </a:cubicBez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6863" y="52618"/>
                  </a:lnTo>
                  <a:cubicBezTo>
                    <a:pt x="427015" y="52397"/>
                    <a:pt x="427263" y="51762"/>
                    <a:pt x="427257" y="50982"/>
                  </a:cubicBezTo>
                  <a:lnTo>
                    <a:pt x="437611" y="50982"/>
                  </a:lnTo>
                  <a:lnTo>
                    <a:pt x="447966" y="50982"/>
                  </a:lnTo>
                  <a:cubicBezTo>
                    <a:pt x="447945" y="56380"/>
                    <a:pt x="446275" y="61447"/>
                    <a:pt x="443044" y="65561"/>
                  </a:cubicBezTo>
                  <a:cubicBezTo>
                    <a:pt x="441422" y="67612"/>
                    <a:pt x="439371" y="69427"/>
                    <a:pt x="436880" y="70759"/>
                  </a:cubicBezTo>
                  <a:cubicBezTo>
                    <a:pt x="434401" y="72092"/>
                    <a:pt x="431454" y="72899"/>
                    <a:pt x="428403" y="72892"/>
                  </a:cubicBezTo>
                  <a:lnTo>
                    <a:pt x="15652" y="72892"/>
                  </a:lnTo>
                  <a:cubicBezTo>
                    <a:pt x="12594" y="72899"/>
                    <a:pt x="9660" y="72078"/>
                    <a:pt x="7196" y="70753"/>
                  </a:cubicBezTo>
                  <a:cubicBezTo>
                    <a:pt x="3482" y="68744"/>
                    <a:pt x="762" y="65734"/>
                    <a:pt x="-1081" y="62338"/>
                  </a:cubicBezTo>
                  <a:cubicBezTo>
                    <a:pt x="-2918" y="58934"/>
                    <a:pt x="-3905" y="55062"/>
                    <a:pt x="-3905" y="50982"/>
                  </a:cubicBezTo>
                  <a:lnTo>
                    <a:pt x="-3905" y="18959"/>
                  </a:lnTo>
                  <a:cubicBezTo>
                    <a:pt x="-3891" y="13519"/>
                    <a:pt x="-2165" y="8424"/>
                    <a:pt x="1093" y="4351"/>
                  </a:cubicBezTo>
                  <a:cubicBezTo>
                    <a:pt x="4289" y="320"/>
                    <a:pt x="9501" y="-2869"/>
                    <a:pt x="15652" y="-2869"/>
                  </a:cubicBezTo>
                  <a:lnTo>
                    <a:pt x="428403" y="-2869"/>
                  </a:lnTo>
                  <a:cubicBezTo>
                    <a:pt x="434539" y="-2883"/>
                    <a:pt x="439820" y="313"/>
                    <a:pt x="443009" y="4372"/>
                  </a:cubicBezTo>
                  <a:cubicBezTo>
                    <a:pt x="446268" y="8473"/>
                    <a:pt x="447952" y="13560"/>
                    <a:pt x="447966" y="18959"/>
                  </a:cubicBezTo>
                  <a:lnTo>
                    <a:pt x="447966" y="50982"/>
                  </a:lnTo>
                  <a:lnTo>
                    <a:pt x="437611" y="5098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0" name="자유형: 도형 169">
              <a:extLst>
                <a:ext uri="{FF2B5EF4-FFF2-40B4-BE49-F238E27FC236}">
                  <a16:creationId xmlns:a16="http://schemas.microsoft.com/office/drawing/2014/main" id="{75EAAE76-3693-D230-654C-C85FFC4E0AF4}"/>
                </a:ext>
              </a:extLst>
            </p:cNvPr>
            <p:cNvSpPr/>
            <p:nvPr/>
          </p:nvSpPr>
          <p:spPr>
            <a:xfrm flipV="1">
              <a:off x="3414161" y="3586488"/>
              <a:ext cx="652067" cy="55052"/>
            </a:xfrm>
            <a:custGeom>
              <a:avLst/>
              <a:gdLst>
                <a:gd name="connsiteX0" fmla="*/ 648149 w 652067"/>
                <a:gd name="connsiteY0" fmla="*/ 40443 h 55052"/>
                <a:gd name="connsiteX1" fmla="*/ 648149 w 652067"/>
                <a:gd name="connsiteY1" fmla="*/ 8419 h 55052"/>
                <a:gd name="connsiteX2" fmla="*/ 638947 w 652067"/>
                <a:gd name="connsiteY2" fmla="*/ -3054 h 55052"/>
                <a:gd name="connsiteX3" fmla="*/ 5283 w 652067"/>
                <a:gd name="connsiteY3" fmla="*/ -3054 h 55052"/>
                <a:gd name="connsiteX4" fmla="*/ -3919 w 652067"/>
                <a:gd name="connsiteY4" fmla="*/ 8419 h 55052"/>
                <a:gd name="connsiteX5" fmla="*/ -3919 w 652067"/>
                <a:gd name="connsiteY5" fmla="*/ 40443 h 55052"/>
                <a:gd name="connsiteX6" fmla="*/ 5283 w 652067"/>
                <a:gd name="connsiteY6" fmla="*/ 51999 h 55052"/>
                <a:gd name="connsiteX7" fmla="*/ 638947 w 652067"/>
                <a:gd name="connsiteY7" fmla="*/ 51999 h 55052"/>
                <a:gd name="connsiteX8" fmla="*/ 648149 w 652067"/>
                <a:gd name="connsiteY8" fmla="*/ 40443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067" h="55052">
                  <a:moveTo>
                    <a:pt x="648149" y="40443"/>
                  </a:moveTo>
                  <a:lnTo>
                    <a:pt x="648149" y="8419"/>
                  </a:lnTo>
                  <a:cubicBezTo>
                    <a:pt x="648149" y="2082"/>
                    <a:pt x="644062" y="-3054"/>
                    <a:pt x="638947" y="-3054"/>
                  </a:cubicBezTo>
                  <a:lnTo>
                    <a:pt x="5283" y="-3054"/>
                  </a:lnTo>
                  <a:cubicBezTo>
                    <a:pt x="244" y="-3054"/>
                    <a:pt x="-3919" y="2082"/>
                    <a:pt x="-3919" y="8419"/>
                  </a:cubicBezTo>
                  <a:lnTo>
                    <a:pt x="-3919" y="40443"/>
                  </a:lnTo>
                  <a:cubicBezTo>
                    <a:pt x="-3919" y="46773"/>
                    <a:pt x="244" y="51999"/>
                    <a:pt x="5283" y="51999"/>
                  </a:cubicBezTo>
                  <a:lnTo>
                    <a:pt x="638947" y="51999"/>
                  </a:lnTo>
                  <a:cubicBezTo>
                    <a:pt x="644062" y="51999"/>
                    <a:pt x="648149" y="46773"/>
                    <a:pt x="648149" y="4044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1" name="자유형: 도형 170">
              <a:extLst>
                <a:ext uri="{FF2B5EF4-FFF2-40B4-BE49-F238E27FC236}">
                  <a16:creationId xmlns:a16="http://schemas.microsoft.com/office/drawing/2014/main" id="{9B838633-D0CF-7B14-A871-FD5D719B1390}"/>
                </a:ext>
              </a:extLst>
            </p:cNvPr>
            <p:cNvSpPr/>
            <p:nvPr/>
          </p:nvSpPr>
          <p:spPr>
            <a:xfrm flipV="1">
              <a:off x="3403806" y="3576134"/>
              <a:ext cx="672776" cy="75761"/>
            </a:xfrm>
            <a:custGeom>
              <a:avLst/>
              <a:gdLst>
                <a:gd name="connsiteX0" fmla="*/ 658504 w 672776"/>
                <a:gd name="connsiteY0" fmla="*/ 50797 h 75761"/>
                <a:gd name="connsiteX1" fmla="*/ 648149 w 672776"/>
                <a:gd name="connsiteY1" fmla="*/ 50797 h 75761"/>
                <a:gd name="connsiteX2" fmla="*/ 648149 w 672776"/>
                <a:gd name="connsiteY2" fmla="*/ 18774 h 75761"/>
                <a:gd name="connsiteX3" fmla="*/ 647741 w 672776"/>
                <a:gd name="connsiteY3" fmla="*/ 17131 h 75761"/>
                <a:gd name="connsiteX4" fmla="*/ 648018 w 672776"/>
                <a:gd name="connsiteY4" fmla="*/ 16910 h 75761"/>
                <a:gd name="connsiteX5" fmla="*/ 647790 w 672776"/>
                <a:gd name="connsiteY5" fmla="*/ 17179 h 75761"/>
                <a:gd name="connsiteX6" fmla="*/ 647741 w 672776"/>
                <a:gd name="connsiteY6" fmla="*/ 17131 h 75761"/>
                <a:gd name="connsiteX7" fmla="*/ 648018 w 672776"/>
                <a:gd name="connsiteY7" fmla="*/ 16910 h 75761"/>
                <a:gd name="connsiteX8" fmla="*/ 647790 w 672776"/>
                <a:gd name="connsiteY8" fmla="*/ 17179 h 75761"/>
                <a:gd name="connsiteX9" fmla="*/ 649302 w 672776"/>
                <a:gd name="connsiteY9" fmla="*/ 15385 h 75761"/>
                <a:gd name="connsiteX10" fmla="*/ 649302 w 672776"/>
                <a:gd name="connsiteY10" fmla="*/ 17656 h 75761"/>
                <a:gd name="connsiteX11" fmla="*/ 647790 w 672776"/>
                <a:gd name="connsiteY11" fmla="*/ 17179 h 75761"/>
                <a:gd name="connsiteX12" fmla="*/ 649302 w 672776"/>
                <a:gd name="connsiteY12" fmla="*/ 15385 h 75761"/>
                <a:gd name="connsiteX13" fmla="*/ 649302 w 672776"/>
                <a:gd name="connsiteY13" fmla="*/ 17656 h 75761"/>
                <a:gd name="connsiteX14" fmla="*/ 15638 w 672776"/>
                <a:gd name="connsiteY14" fmla="*/ 17656 h 75761"/>
                <a:gd name="connsiteX15" fmla="*/ 15638 w 672776"/>
                <a:gd name="connsiteY15" fmla="*/ 14957 h 75761"/>
                <a:gd name="connsiteX16" fmla="*/ 16908 w 672776"/>
                <a:gd name="connsiteY16" fmla="*/ 17359 h 75761"/>
                <a:gd name="connsiteX17" fmla="*/ 15638 w 672776"/>
                <a:gd name="connsiteY17" fmla="*/ 17656 h 75761"/>
                <a:gd name="connsiteX18" fmla="*/ 15638 w 672776"/>
                <a:gd name="connsiteY18" fmla="*/ 14957 h 75761"/>
                <a:gd name="connsiteX19" fmla="*/ 16908 w 672776"/>
                <a:gd name="connsiteY19" fmla="*/ 17359 h 75761"/>
                <a:gd name="connsiteX20" fmla="*/ 16349 w 672776"/>
                <a:gd name="connsiteY20" fmla="*/ 16303 h 75761"/>
                <a:gd name="connsiteX21" fmla="*/ 17218 w 672776"/>
                <a:gd name="connsiteY21" fmla="*/ 17152 h 75761"/>
                <a:gd name="connsiteX22" fmla="*/ 16908 w 672776"/>
                <a:gd name="connsiteY22" fmla="*/ 17359 h 75761"/>
                <a:gd name="connsiteX23" fmla="*/ 16349 w 672776"/>
                <a:gd name="connsiteY23" fmla="*/ 16303 h 75761"/>
                <a:gd name="connsiteX24" fmla="*/ 17218 w 672776"/>
                <a:gd name="connsiteY24" fmla="*/ 17152 h 75761"/>
                <a:gd name="connsiteX25" fmla="*/ 17156 w 672776"/>
                <a:gd name="connsiteY25" fmla="*/ 17235 h 75761"/>
                <a:gd name="connsiteX26" fmla="*/ 16791 w 672776"/>
                <a:gd name="connsiteY26" fmla="*/ 18774 h 75761"/>
                <a:gd name="connsiteX27" fmla="*/ 16791 w 672776"/>
                <a:gd name="connsiteY27" fmla="*/ 50797 h 75761"/>
                <a:gd name="connsiteX28" fmla="*/ 17246 w 672776"/>
                <a:gd name="connsiteY28" fmla="*/ 52503 h 75761"/>
                <a:gd name="connsiteX29" fmla="*/ 17260 w 672776"/>
                <a:gd name="connsiteY29" fmla="*/ 52516 h 75761"/>
                <a:gd name="connsiteX30" fmla="*/ 16307 w 672776"/>
                <a:gd name="connsiteY30" fmla="*/ 53441 h 75761"/>
                <a:gd name="connsiteX31" fmla="*/ 16853 w 672776"/>
                <a:gd name="connsiteY31" fmla="*/ 52254 h 75761"/>
                <a:gd name="connsiteX32" fmla="*/ 17260 w 672776"/>
                <a:gd name="connsiteY32" fmla="*/ 52516 h 75761"/>
                <a:gd name="connsiteX33" fmla="*/ 16307 w 672776"/>
                <a:gd name="connsiteY33" fmla="*/ 53441 h 75761"/>
                <a:gd name="connsiteX34" fmla="*/ 16853 w 672776"/>
                <a:gd name="connsiteY34" fmla="*/ 52254 h 75761"/>
                <a:gd name="connsiteX35" fmla="*/ 15638 w 672776"/>
                <a:gd name="connsiteY35" fmla="*/ 54870 h 75761"/>
                <a:gd name="connsiteX36" fmla="*/ 15638 w 672776"/>
                <a:gd name="connsiteY36" fmla="*/ 51999 h 75761"/>
                <a:gd name="connsiteX37" fmla="*/ 16853 w 672776"/>
                <a:gd name="connsiteY37" fmla="*/ 52254 h 75761"/>
                <a:gd name="connsiteX38" fmla="*/ 15638 w 672776"/>
                <a:gd name="connsiteY38" fmla="*/ 54870 h 75761"/>
                <a:gd name="connsiteX39" fmla="*/ 15638 w 672776"/>
                <a:gd name="connsiteY39" fmla="*/ 51999 h 75761"/>
                <a:gd name="connsiteX40" fmla="*/ 649302 w 672776"/>
                <a:gd name="connsiteY40" fmla="*/ 51999 h 75761"/>
                <a:gd name="connsiteX41" fmla="*/ 649302 w 672776"/>
                <a:gd name="connsiteY41" fmla="*/ 54711 h 75761"/>
                <a:gd name="connsiteX42" fmla="*/ 648018 w 672776"/>
                <a:gd name="connsiteY42" fmla="*/ 52309 h 75761"/>
                <a:gd name="connsiteX43" fmla="*/ 649302 w 672776"/>
                <a:gd name="connsiteY43" fmla="*/ 51999 h 75761"/>
                <a:gd name="connsiteX44" fmla="*/ 649302 w 672776"/>
                <a:gd name="connsiteY44" fmla="*/ 54711 h 75761"/>
                <a:gd name="connsiteX45" fmla="*/ 648018 w 672776"/>
                <a:gd name="connsiteY45" fmla="*/ 52309 h 75761"/>
                <a:gd name="connsiteX46" fmla="*/ 648604 w 672776"/>
                <a:gd name="connsiteY46" fmla="*/ 53400 h 75761"/>
                <a:gd name="connsiteX47" fmla="*/ 647700 w 672776"/>
                <a:gd name="connsiteY47" fmla="*/ 52530 h 75761"/>
                <a:gd name="connsiteX48" fmla="*/ 648018 w 672776"/>
                <a:gd name="connsiteY48" fmla="*/ 52309 h 75761"/>
                <a:gd name="connsiteX49" fmla="*/ 648604 w 672776"/>
                <a:gd name="connsiteY49" fmla="*/ 53400 h 75761"/>
                <a:gd name="connsiteX50" fmla="*/ 647700 w 672776"/>
                <a:gd name="connsiteY50" fmla="*/ 52530 h 75761"/>
                <a:gd name="connsiteX51" fmla="*/ 647762 w 672776"/>
                <a:gd name="connsiteY51" fmla="*/ 52441 h 75761"/>
                <a:gd name="connsiteX52" fmla="*/ 648149 w 672776"/>
                <a:gd name="connsiteY52" fmla="*/ 50797 h 75761"/>
                <a:gd name="connsiteX53" fmla="*/ 658504 w 672776"/>
                <a:gd name="connsiteY53" fmla="*/ 50797 h 75761"/>
                <a:gd name="connsiteX54" fmla="*/ 668858 w 672776"/>
                <a:gd name="connsiteY54" fmla="*/ 50797 h 75761"/>
                <a:gd name="connsiteX55" fmla="*/ 663943 w 672776"/>
                <a:gd name="connsiteY55" fmla="*/ 65377 h 75761"/>
                <a:gd name="connsiteX56" fmla="*/ 657779 w 672776"/>
                <a:gd name="connsiteY56" fmla="*/ 70575 h 75761"/>
                <a:gd name="connsiteX57" fmla="*/ 649302 w 672776"/>
                <a:gd name="connsiteY57" fmla="*/ 72708 h 75761"/>
                <a:gd name="connsiteX58" fmla="*/ 15638 w 672776"/>
                <a:gd name="connsiteY58" fmla="*/ 72708 h 75761"/>
                <a:gd name="connsiteX59" fmla="*/ 7181 w 672776"/>
                <a:gd name="connsiteY59" fmla="*/ 70568 h 75761"/>
                <a:gd name="connsiteX60" fmla="*/ -1089 w 672776"/>
                <a:gd name="connsiteY60" fmla="*/ 62160 h 75761"/>
                <a:gd name="connsiteX61" fmla="*/ -3919 w 672776"/>
                <a:gd name="connsiteY61" fmla="*/ 50797 h 75761"/>
                <a:gd name="connsiteX62" fmla="*/ -3919 w 672776"/>
                <a:gd name="connsiteY62" fmla="*/ 18774 h 75761"/>
                <a:gd name="connsiteX63" fmla="*/ 1079 w 672776"/>
                <a:gd name="connsiteY63" fmla="*/ 4167 h 75761"/>
                <a:gd name="connsiteX64" fmla="*/ 15638 w 672776"/>
                <a:gd name="connsiteY64" fmla="*/ -3054 h 75761"/>
                <a:gd name="connsiteX65" fmla="*/ 649302 w 672776"/>
                <a:gd name="connsiteY65" fmla="*/ -3054 h 75761"/>
                <a:gd name="connsiteX66" fmla="*/ 663909 w 672776"/>
                <a:gd name="connsiteY66" fmla="*/ 4195 h 75761"/>
                <a:gd name="connsiteX67" fmla="*/ 668858 w 672776"/>
                <a:gd name="connsiteY67" fmla="*/ 18774 h 75761"/>
                <a:gd name="connsiteX68" fmla="*/ 668858 w 672776"/>
                <a:gd name="connsiteY68" fmla="*/ 50797 h 75761"/>
                <a:gd name="connsiteX69" fmla="*/ 658504 w 672776"/>
                <a:gd name="connsiteY69" fmla="*/ 50797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72776" h="75761">
                  <a:moveTo>
                    <a:pt x="658504" y="50797"/>
                  </a:moveTo>
                  <a:lnTo>
                    <a:pt x="648149" y="50797"/>
                  </a:lnTo>
                  <a:lnTo>
                    <a:pt x="648149" y="18774"/>
                  </a:lnTo>
                  <a:cubicBezTo>
                    <a:pt x="648163" y="17835"/>
                    <a:pt x="647804" y="17186"/>
                    <a:pt x="647741" y="17131"/>
                  </a:cubicBezTo>
                  <a:lnTo>
                    <a:pt x="648018" y="16910"/>
                  </a:lnTo>
                  <a:lnTo>
                    <a:pt x="647790" y="17179"/>
                  </a:lnTo>
                  <a:lnTo>
                    <a:pt x="647741" y="17131"/>
                  </a:lnTo>
                  <a:lnTo>
                    <a:pt x="648018" y="16910"/>
                  </a:lnTo>
                  <a:lnTo>
                    <a:pt x="647790" y="17179"/>
                  </a:lnTo>
                  <a:lnTo>
                    <a:pt x="649302" y="15385"/>
                  </a:lnTo>
                  <a:lnTo>
                    <a:pt x="649302" y="17656"/>
                  </a:lnTo>
                  <a:cubicBezTo>
                    <a:pt x="648584" y="17676"/>
                    <a:pt x="647907" y="17311"/>
                    <a:pt x="647790" y="17179"/>
                  </a:cubicBezTo>
                  <a:lnTo>
                    <a:pt x="649302" y="15385"/>
                  </a:lnTo>
                  <a:lnTo>
                    <a:pt x="649302" y="17656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7156" y="17235"/>
                  </a:lnTo>
                  <a:cubicBezTo>
                    <a:pt x="17018" y="17442"/>
                    <a:pt x="16784" y="18022"/>
                    <a:pt x="16791" y="18774"/>
                  </a:cubicBezTo>
                  <a:lnTo>
                    <a:pt x="16791" y="50797"/>
                  </a:lnTo>
                  <a:cubicBezTo>
                    <a:pt x="16777" y="51688"/>
                    <a:pt x="17136" y="52392"/>
                    <a:pt x="17246" y="52503"/>
                  </a:cubicBez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7762" y="52441"/>
                  </a:lnTo>
                  <a:cubicBezTo>
                    <a:pt x="647914" y="52213"/>
                    <a:pt x="648156" y="51585"/>
                    <a:pt x="648149" y="50797"/>
                  </a:cubicBezTo>
                  <a:lnTo>
                    <a:pt x="658504" y="50797"/>
                  </a:lnTo>
                  <a:lnTo>
                    <a:pt x="668858" y="50797"/>
                  </a:lnTo>
                  <a:cubicBezTo>
                    <a:pt x="668844" y="56189"/>
                    <a:pt x="667174" y="61263"/>
                    <a:pt x="663943" y="65377"/>
                  </a:cubicBezTo>
                  <a:cubicBezTo>
                    <a:pt x="662321" y="67427"/>
                    <a:pt x="660271" y="69243"/>
                    <a:pt x="657779" y="70575"/>
                  </a:cubicBezTo>
                  <a:cubicBezTo>
                    <a:pt x="655300" y="71907"/>
                    <a:pt x="652353" y="72715"/>
                    <a:pt x="649302" y="72708"/>
                  </a:cubicBezTo>
                  <a:lnTo>
                    <a:pt x="15638" y="72708"/>
                  </a:lnTo>
                  <a:cubicBezTo>
                    <a:pt x="12580" y="72715"/>
                    <a:pt x="9646" y="71893"/>
                    <a:pt x="7181" y="70568"/>
                  </a:cubicBezTo>
                  <a:cubicBezTo>
                    <a:pt x="3468" y="68559"/>
                    <a:pt x="748" y="65550"/>
                    <a:pt x="-1089" y="62160"/>
                  </a:cubicBezTo>
                  <a:cubicBezTo>
                    <a:pt x="-2925" y="58750"/>
                    <a:pt x="-3912" y="54877"/>
                    <a:pt x="-3919" y="50797"/>
                  </a:cubicBezTo>
                  <a:lnTo>
                    <a:pt x="-3919" y="18774"/>
                  </a:lnTo>
                  <a:cubicBezTo>
                    <a:pt x="-3905" y="13334"/>
                    <a:pt x="-2179" y="8247"/>
                    <a:pt x="1079" y="4167"/>
                  </a:cubicBezTo>
                  <a:cubicBezTo>
                    <a:pt x="4275" y="136"/>
                    <a:pt x="9494" y="-3054"/>
                    <a:pt x="15638" y="-3054"/>
                  </a:cubicBezTo>
                  <a:lnTo>
                    <a:pt x="649302" y="-3054"/>
                  </a:lnTo>
                  <a:cubicBezTo>
                    <a:pt x="655439" y="-3067"/>
                    <a:pt x="660719" y="129"/>
                    <a:pt x="663909" y="4195"/>
                  </a:cubicBezTo>
                  <a:cubicBezTo>
                    <a:pt x="667167" y="8295"/>
                    <a:pt x="668844" y="13376"/>
                    <a:pt x="668858" y="18774"/>
                  </a:cubicBezTo>
                  <a:lnTo>
                    <a:pt x="668858" y="50797"/>
                  </a:lnTo>
                  <a:lnTo>
                    <a:pt x="658504" y="5079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2" name="자유형: 도형 171">
              <a:extLst>
                <a:ext uri="{FF2B5EF4-FFF2-40B4-BE49-F238E27FC236}">
                  <a16:creationId xmlns:a16="http://schemas.microsoft.com/office/drawing/2014/main" id="{6C16DF38-2884-7C2A-6C9E-6C04DC4BD2F2}"/>
                </a:ext>
              </a:extLst>
            </p:cNvPr>
            <p:cNvSpPr/>
            <p:nvPr/>
          </p:nvSpPr>
          <p:spPr>
            <a:xfrm flipV="1">
              <a:off x="3153673" y="2550486"/>
              <a:ext cx="32529" cy="56182"/>
            </a:xfrm>
            <a:custGeom>
              <a:avLst/>
              <a:gdLst>
                <a:gd name="connsiteX0" fmla="*/ 11431 w 32529"/>
                <a:gd name="connsiteY0" fmla="*/ -4754 h 56182"/>
                <a:gd name="connsiteX1" fmla="*/ 9229 w 32529"/>
                <a:gd name="connsiteY1" fmla="*/ -4581 h 56182"/>
                <a:gd name="connsiteX2" fmla="*/ -3038 w 32529"/>
                <a:gd name="connsiteY2" fmla="*/ 12042 h 56182"/>
                <a:gd name="connsiteX3" fmla="*/ 165 w 32529"/>
                <a:gd name="connsiteY3" fmla="*/ 38177 h 56182"/>
                <a:gd name="connsiteX4" fmla="*/ 16077 w 32529"/>
                <a:gd name="connsiteY4" fmla="*/ 51362 h 56182"/>
                <a:gd name="connsiteX5" fmla="*/ 29262 w 32529"/>
                <a:gd name="connsiteY5" fmla="*/ 35457 h 56182"/>
                <a:gd name="connsiteX6" fmla="*/ 25859 w 32529"/>
                <a:gd name="connsiteY6" fmla="*/ 7679 h 56182"/>
                <a:gd name="connsiteX7" fmla="*/ 11431 w 32529"/>
                <a:gd name="connsiteY7" fmla="*/ -4754 h 5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9" h="56182">
                  <a:moveTo>
                    <a:pt x="11431" y="-4754"/>
                  </a:moveTo>
                  <a:cubicBezTo>
                    <a:pt x="10699" y="-4754"/>
                    <a:pt x="9968" y="-4692"/>
                    <a:pt x="9229" y="-4581"/>
                  </a:cubicBezTo>
                  <a:cubicBezTo>
                    <a:pt x="1249" y="-3380"/>
                    <a:pt x="-4239" y="4068"/>
                    <a:pt x="-3038" y="12042"/>
                  </a:cubicBezTo>
                  <a:cubicBezTo>
                    <a:pt x="-1719" y="20788"/>
                    <a:pt x="-636" y="29575"/>
                    <a:pt x="165" y="38177"/>
                  </a:cubicBezTo>
                  <a:cubicBezTo>
                    <a:pt x="911" y="46212"/>
                    <a:pt x="8104" y="52128"/>
                    <a:pt x="16077" y="51362"/>
                  </a:cubicBezTo>
                  <a:cubicBezTo>
                    <a:pt x="24112" y="50609"/>
                    <a:pt x="30014" y="43492"/>
                    <a:pt x="29262" y="35457"/>
                  </a:cubicBezTo>
                  <a:cubicBezTo>
                    <a:pt x="28406" y="26310"/>
                    <a:pt x="27260" y="16963"/>
                    <a:pt x="25859" y="7679"/>
                  </a:cubicBezTo>
                  <a:cubicBezTo>
                    <a:pt x="24761" y="444"/>
                    <a:pt x="18534" y="-4754"/>
                    <a:pt x="11431" y="-47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3" name="자유형: 도형 172">
              <a:extLst>
                <a:ext uri="{FF2B5EF4-FFF2-40B4-BE49-F238E27FC236}">
                  <a16:creationId xmlns:a16="http://schemas.microsoft.com/office/drawing/2014/main" id="{F309D568-EBC0-CA78-3EC8-E15E3DB1C790}"/>
                </a:ext>
              </a:extLst>
            </p:cNvPr>
            <p:cNvSpPr/>
            <p:nvPr/>
          </p:nvSpPr>
          <p:spPr>
            <a:xfrm flipV="1">
              <a:off x="3150527" y="2431762"/>
              <a:ext cx="37605" cy="104846"/>
            </a:xfrm>
            <a:custGeom>
              <a:avLst/>
              <a:gdLst>
                <a:gd name="connsiteX0" fmla="*/ 19797 w 37605"/>
                <a:gd name="connsiteY0" fmla="*/ -4909 h 104846"/>
                <a:gd name="connsiteX1" fmla="*/ 5183 w 37605"/>
                <a:gd name="connsiteY1" fmla="*/ 9623 h 104846"/>
                <a:gd name="connsiteX2" fmla="*/ -2818 w 37605"/>
                <a:gd name="connsiteY2" fmla="*/ 81995 h 104846"/>
                <a:gd name="connsiteX3" fmla="*/ 8089 w 37605"/>
                <a:gd name="connsiteY3" fmla="*/ 99549 h 104846"/>
                <a:gd name="connsiteX4" fmla="*/ 25644 w 37605"/>
                <a:gd name="connsiteY4" fmla="*/ 88649 h 104846"/>
                <a:gd name="connsiteX5" fmla="*/ 34404 w 37605"/>
                <a:gd name="connsiteY5" fmla="*/ 9781 h 104846"/>
                <a:gd name="connsiteX6" fmla="*/ 19880 w 37605"/>
                <a:gd name="connsiteY6" fmla="*/ -4909 h 104846"/>
                <a:gd name="connsiteX7" fmla="*/ 19797 w 37605"/>
                <a:gd name="connsiteY7" fmla="*/ -4909 h 10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05" h="104846">
                  <a:moveTo>
                    <a:pt x="19797" y="-4909"/>
                  </a:moveTo>
                  <a:cubicBezTo>
                    <a:pt x="11761" y="-4909"/>
                    <a:pt x="5231" y="1573"/>
                    <a:pt x="5183" y="9623"/>
                  </a:cubicBezTo>
                  <a:cubicBezTo>
                    <a:pt x="5031" y="35565"/>
                    <a:pt x="2346" y="59919"/>
                    <a:pt x="-2818" y="81995"/>
                  </a:cubicBezTo>
                  <a:cubicBezTo>
                    <a:pt x="-4647" y="89850"/>
                    <a:pt x="233" y="97713"/>
                    <a:pt x="8089" y="99549"/>
                  </a:cubicBezTo>
                  <a:cubicBezTo>
                    <a:pt x="15910" y="101392"/>
                    <a:pt x="23800" y="96505"/>
                    <a:pt x="25644" y="88649"/>
                  </a:cubicBezTo>
                  <a:cubicBezTo>
                    <a:pt x="31297" y="64440"/>
                    <a:pt x="34245" y="37912"/>
                    <a:pt x="34404" y="9781"/>
                  </a:cubicBezTo>
                  <a:cubicBezTo>
                    <a:pt x="34452" y="1718"/>
                    <a:pt x="27949" y="-4860"/>
                    <a:pt x="19880" y="-4909"/>
                  </a:cubicBezTo>
                  <a:lnTo>
                    <a:pt x="19797" y="-4909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4" name="자유형: 도형 173">
              <a:extLst>
                <a:ext uri="{FF2B5EF4-FFF2-40B4-BE49-F238E27FC236}">
                  <a16:creationId xmlns:a16="http://schemas.microsoft.com/office/drawing/2014/main" id="{D81B4E20-474A-F5F0-0456-54945728FB25}"/>
                </a:ext>
              </a:extLst>
            </p:cNvPr>
            <p:cNvSpPr/>
            <p:nvPr/>
          </p:nvSpPr>
          <p:spPr>
            <a:xfrm flipV="1">
              <a:off x="1946656" y="3764416"/>
              <a:ext cx="249929" cy="250761"/>
            </a:xfrm>
            <a:custGeom>
              <a:avLst/>
              <a:gdLst>
                <a:gd name="connsiteX0" fmla="*/ 246937 w 249929"/>
                <a:gd name="connsiteY0" fmla="*/ 83854 h 250761"/>
                <a:gd name="connsiteX1" fmla="*/ 197262 w 249929"/>
                <a:gd name="connsiteY1" fmla="*/ 100946 h 250761"/>
                <a:gd name="connsiteX2" fmla="*/ 231012 w 249929"/>
                <a:gd name="connsiteY2" fmla="*/ 30817 h 250761"/>
                <a:gd name="connsiteX3" fmla="*/ 159123 w 249929"/>
                <a:gd name="connsiteY3" fmla="*/ 74942 h 250761"/>
                <a:gd name="connsiteX4" fmla="*/ 185644 w 249929"/>
                <a:gd name="connsiteY4" fmla="*/ 5172 h 250761"/>
                <a:gd name="connsiteX5" fmla="*/ 117925 w 249929"/>
                <a:gd name="connsiteY5" fmla="*/ 53245 h 250761"/>
                <a:gd name="connsiteX6" fmla="*/ 125291 w 249929"/>
                <a:gd name="connsiteY6" fmla="*/ -2601 h 250761"/>
                <a:gd name="connsiteX7" fmla="*/ 2719 w 249929"/>
                <a:gd name="connsiteY7" fmla="*/ 149523 h 250761"/>
                <a:gd name="connsiteX8" fmla="*/ 90312 w 249929"/>
                <a:gd name="connsiteY8" fmla="*/ 244496 h 250761"/>
                <a:gd name="connsiteX9" fmla="*/ 226262 w 249929"/>
                <a:gd name="connsiteY9" fmla="*/ 199274 h 250761"/>
                <a:gd name="connsiteX10" fmla="*/ 153428 w 249929"/>
                <a:gd name="connsiteY10" fmla="*/ 187297 h 250761"/>
                <a:gd name="connsiteX11" fmla="*/ 246937 w 249929"/>
                <a:gd name="connsiteY11" fmla="*/ 83854 h 2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929" h="250761">
                  <a:moveTo>
                    <a:pt x="246937" y="83854"/>
                  </a:moveTo>
                  <a:cubicBezTo>
                    <a:pt x="236720" y="63862"/>
                    <a:pt x="215162" y="87940"/>
                    <a:pt x="197262" y="100946"/>
                  </a:cubicBezTo>
                  <a:cubicBezTo>
                    <a:pt x="216474" y="82535"/>
                    <a:pt x="236707" y="36512"/>
                    <a:pt x="231012" y="30817"/>
                  </a:cubicBezTo>
                  <a:cubicBezTo>
                    <a:pt x="209370" y="9176"/>
                    <a:pt x="171472" y="60984"/>
                    <a:pt x="159123" y="74942"/>
                  </a:cubicBezTo>
                  <a:cubicBezTo>
                    <a:pt x="170741" y="61060"/>
                    <a:pt x="194632" y="10874"/>
                    <a:pt x="185644" y="5172"/>
                  </a:cubicBezTo>
                  <a:cubicBezTo>
                    <a:pt x="169015" y="-5376"/>
                    <a:pt x="134506" y="36001"/>
                    <a:pt x="117925" y="53245"/>
                  </a:cubicBezTo>
                  <a:cubicBezTo>
                    <a:pt x="132028" y="37755"/>
                    <a:pt x="134548" y="-2601"/>
                    <a:pt x="125291" y="-2601"/>
                  </a:cubicBezTo>
                  <a:cubicBezTo>
                    <a:pt x="93674" y="-2601"/>
                    <a:pt x="2719" y="149523"/>
                    <a:pt x="2719" y="149523"/>
                  </a:cubicBezTo>
                  <a:cubicBezTo>
                    <a:pt x="-22595" y="172876"/>
                    <a:pt x="64992" y="267849"/>
                    <a:pt x="90312" y="244496"/>
                  </a:cubicBezTo>
                  <a:cubicBezTo>
                    <a:pt x="90312" y="244496"/>
                    <a:pt x="214430" y="236095"/>
                    <a:pt x="226262" y="199274"/>
                  </a:cubicBezTo>
                  <a:cubicBezTo>
                    <a:pt x="238094" y="162459"/>
                    <a:pt x="153428" y="187297"/>
                    <a:pt x="153428" y="187297"/>
                  </a:cubicBezTo>
                  <a:cubicBezTo>
                    <a:pt x="153428" y="187297"/>
                    <a:pt x="260377" y="110154"/>
                    <a:pt x="246937" y="838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5" name="자유형: 도형 174">
              <a:extLst>
                <a:ext uri="{FF2B5EF4-FFF2-40B4-BE49-F238E27FC236}">
                  <a16:creationId xmlns:a16="http://schemas.microsoft.com/office/drawing/2014/main" id="{174A7BE2-E604-FDB4-D3BD-E5C35B299FA3}"/>
                </a:ext>
              </a:extLst>
            </p:cNvPr>
            <p:cNvSpPr/>
            <p:nvPr/>
          </p:nvSpPr>
          <p:spPr>
            <a:xfrm flipV="1">
              <a:off x="1939754" y="3757512"/>
              <a:ext cx="263733" cy="264570"/>
            </a:xfrm>
            <a:custGeom>
              <a:avLst/>
              <a:gdLst>
                <a:gd name="connsiteX0" fmla="*/ 253840 w 263733"/>
                <a:gd name="connsiteY0" fmla="*/ 90758 h 264570"/>
                <a:gd name="connsiteX1" fmla="*/ 247696 w 263733"/>
                <a:gd name="connsiteY1" fmla="*/ 93899 h 264570"/>
                <a:gd name="connsiteX2" fmla="*/ 245142 w 263733"/>
                <a:gd name="connsiteY2" fmla="*/ 90572 h 264570"/>
                <a:gd name="connsiteX3" fmla="*/ 243216 w 263733"/>
                <a:gd name="connsiteY3" fmla="*/ 90020 h 264570"/>
                <a:gd name="connsiteX4" fmla="*/ 237334 w 263733"/>
                <a:gd name="connsiteY4" fmla="*/ 91828 h 264570"/>
                <a:gd name="connsiteX5" fmla="*/ 223597 w 263733"/>
                <a:gd name="connsiteY5" fmla="*/ 101278 h 264570"/>
                <a:gd name="connsiteX6" fmla="*/ 208224 w 263733"/>
                <a:gd name="connsiteY6" fmla="*/ 113435 h 264570"/>
                <a:gd name="connsiteX7" fmla="*/ 199388 w 263733"/>
                <a:gd name="connsiteY7" fmla="*/ 102866 h 264570"/>
                <a:gd name="connsiteX8" fmla="*/ 221720 w 263733"/>
                <a:gd name="connsiteY8" fmla="*/ 70063 h 264570"/>
                <a:gd name="connsiteX9" fmla="*/ 229327 w 263733"/>
                <a:gd name="connsiteY9" fmla="*/ 52411 h 264570"/>
                <a:gd name="connsiteX10" fmla="*/ 231991 w 263733"/>
                <a:gd name="connsiteY10" fmla="*/ 41263 h 264570"/>
                <a:gd name="connsiteX11" fmla="*/ 231971 w 263733"/>
                <a:gd name="connsiteY11" fmla="*/ 40862 h 264570"/>
                <a:gd name="connsiteX12" fmla="*/ 231971 w 263733"/>
                <a:gd name="connsiteY12" fmla="*/ 40856 h 264570"/>
                <a:gd name="connsiteX13" fmla="*/ 235581 w 263733"/>
                <a:gd name="connsiteY13" fmla="*/ 40048 h 264570"/>
                <a:gd name="connsiteX14" fmla="*/ 233027 w 263733"/>
                <a:gd name="connsiteY14" fmla="*/ 42595 h 264570"/>
                <a:gd name="connsiteX15" fmla="*/ 231971 w 263733"/>
                <a:gd name="connsiteY15" fmla="*/ 40856 h 264570"/>
                <a:gd name="connsiteX16" fmla="*/ 235581 w 263733"/>
                <a:gd name="connsiteY16" fmla="*/ 40048 h 264570"/>
                <a:gd name="connsiteX17" fmla="*/ 233027 w 263733"/>
                <a:gd name="connsiteY17" fmla="*/ 42595 h 264570"/>
                <a:gd name="connsiteX18" fmla="*/ 233034 w 263733"/>
                <a:gd name="connsiteY18" fmla="*/ 42602 h 264570"/>
                <a:gd name="connsiteX19" fmla="*/ 225758 w 263733"/>
                <a:gd name="connsiteY19" fmla="*/ 39406 h 264570"/>
                <a:gd name="connsiteX20" fmla="*/ 212497 w 263733"/>
                <a:gd name="connsiteY20" fmla="*/ 44397 h 264570"/>
                <a:gd name="connsiteX21" fmla="*/ 188868 w 263733"/>
                <a:gd name="connsiteY21" fmla="*/ 65769 h 264570"/>
                <a:gd name="connsiteX22" fmla="*/ 171196 w 263733"/>
                <a:gd name="connsiteY22" fmla="*/ 86416 h 264570"/>
                <a:gd name="connsiteX23" fmla="*/ 160737 w 263733"/>
                <a:gd name="connsiteY23" fmla="*/ 77415 h 264570"/>
                <a:gd name="connsiteX24" fmla="*/ 168655 w 263733"/>
                <a:gd name="connsiteY24" fmla="*/ 65451 h 264570"/>
                <a:gd name="connsiteX25" fmla="*/ 181702 w 263733"/>
                <a:gd name="connsiteY25" fmla="*/ 38667 h 264570"/>
                <a:gd name="connsiteX26" fmla="*/ 186086 w 263733"/>
                <a:gd name="connsiteY26" fmla="*/ 26062 h 264570"/>
                <a:gd name="connsiteX27" fmla="*/ 187625 w 263733"/>
                <a:gd name="connsiteY27" fmla="*/ 17509 h 264570"/>
                <a:gd name="connsiteX28" fmla="*/ 187570 w 263733"/>
                <a:gd name="connsiteY28" fmla="*/ 16612 h 264570"/>
                <a:gd name="connsiteX29" fmla="*/ 187528 w 263733"/>
                <a:gd name="connsiteY29" fmla="*/ 16391 h 264570"/>
                <a:gd name="connsiteX30" fmla="*/ 189268 w 263733"/>
                <a:gd name="connsiteY30" fmla="*/ 15894 h 264570"/>
                <a:gd name="connsiteX31" fmla="*/ 187784 w 263733"/>
                <a:gd name="connsiteY31" fmla="*/ 16881 h 264570"/>
                <a:gd name="connsiteX32" fmla="*/ 187528 w 263733"/>
                <a:gd name="connsiteY32" fmla="*/ 16391 h 264570"/>
                <a:gd name="connsiteX33" fmla="*/ 189268 w 263733"/>
                <a:gd name="connsiteY33" fmla="*/ 15894 h 264570"/>
                <a:gd name="connsiteX34" fmla="*/ 187784 w 263733"/>
                <a:gd name="connsiteY34" fmla="*/ 16881 h 264570"/>
                <a:gd name="connsiteX35" fmla="*/ 190759 w 263733"/>
                <a:gd name="connsiteY35" fmla="*/ 14900 h 264570"/>
                <a:gd name="connsiteX36" fmla="*/ 188847 w 263733"/>
                <a:gd name="connsiteY36" fmla="*/ 17910 h 264570"/>
                <a:gd name="connsiteX37" fmla="*/ 187784 w 263733"/>
                <a:gd name="connsiteY37" fmla="*/ 16881 h 264570"/>
                <a:gd name="connsiteX38" fmla="*/ 190759 w 263733"/>
                <a:gd name="connsiteY38" fmla="*/ 14900 h 264570"/>
                <a:gd name="connsiteX39" fmla="*/ 188847 w 263733"/>
                <a:gd name="connsiteY39" fmla="*/ 17910 h 264570"/>
                <a:gd name="connsiteX40" fmla="*/ 186431 w 263733"/>
                <a:gd name="connsiteY40" fmla="*/ 17281 h 264570"/>
                <a:gd name="connsiteX41" fmla="*/ 175013 w 263733"/>
                <a:gd name="connsiteY41" fmla="*/ 21831 h 264570"/>
                <a:gd name="connsiteX42" fmla="*/ 150990 w 263733"/>
                <a:gd name="connsiteY42" fmla="*/ 42512 h 264570"/>
                <a:gd name="connsiteX43" fmla="*/ 129805 w 263733"/>
                <a:gd name="connsiteY43" fmla="*/ 64934 h 264570"/>
                <a:gd name="connsiteX44" fmla="*/ 119726 w 263733"/>
                <a:gd name="connsiteY44" fmla="*/ 55497 h 264570"/>
                <a:gd name="connsiteX45" fmla="*/ 127817 w 263733"/>
                <a:gd name="connsiteY45" fmla="*/ 39137 h 264570"/>
                <a:gd name="connsiteX46" fmla="*/ 130757 w 263733"/>
                <a:gd name="connsiteY46" fmla="*/ 19125 h 264570"/>
                <a:gd name="connsiteX47" fmla="*/ 129770 w 263733"/>
                <a:gd name="connsiteY47" fmla="*/ 10765 h 264570"/>
                <a:gd name="connsiteX48" fmla="*/ 129480 w 263733"/>
                <a:gd name="connsiteY48" fmla="*/ 10068 h 264570"/>
                <a:gd name="connsiteX49" fmla="*/ 129522 w 263733"/>
                <a:gd name="connsiteY49" fmla="*/ 10040 h 264570"/>
                <a:gd name="connsiteX50" fmla="*/ 129494 w 263733"/>
                <a:gd name="connsiteY50" fmla="*/ 10068 h 264570"/>
                <a:gd name="connsiteX51" fmla="*/ 129480 w 263733"/>
                <a:gd name="connsiteY51" fmla="*/ 10068 h 264570"/>
                <a:gd name="connsiteX52" fmla="*/ 129522 w 263733"/>
                <a:gd name="connsiteY52" fmla="*/ 10040 h 264570"/>
                <a:gd name="connsiteX53" fmla="*/ 129494 w 263733"/>
                <a:gd name="connsiteY53" fmla="*/ 10068 h 264570"/>
                <a:gd name="connsiteX54" fmla="*/ 131682 w 263733"/>
                <a:gd name="connsiteY54" fmla="*/ 8280 h 264570"/>
                <a:gd name="connsiteX55" fmla="*/ 130357 w 263733"/>
                <a:gd name="connsiteY55" fmla="*/ 10744 h 264570"/>
                <a:gd name="connsiteX56" fmla="*/ 129494 w 263733"/>
                <a:gd name="connsiteY56" fmla="*/ 10068 h 264570"/>
                <a:gd name="connsiteX57" fmla="*/ 131682 w 263733"/>
                <a:gd name="connsiteY57" fmla="*/ 8280 h 264570"/>
                <a:gd name="connsiteX58" fmla="*/ 130357 w 263733"/>
                <a:gd name="connsiteY58" fmla="*/ 10744 h 264570"/>
                <a:gd name="connsiteX59" fmla="*/ 132193 w 263733"/>
                <a:gd name="connsiteY59" fmla="*/ 7327 h 264570"/>
                <a:gd name="connsiteX60" fmla="*/ 132193 w 263733"/>
                <a:gd name="connsiteY60" fmla="*/ 11207 h 264570"/>
                <a:gd name="connsiteX61" fmla="*/ 130357 w 263733"/>
                <a:gd name="connsiteY61" fmla="*/ 10744 h 264570"/>
                <a:gd name="connsiteX62" fmla="*/ 132193 w 263733"/>
                <a:gd name="connsiteY62" fmla="*/ 7327 h 264570"/>
                <a:gd name="connsiteX63" fmla="*/ 132193 w 263733"/>
                <a:gd name="connsiteY63" fmla="*/ 11207 h 264570"/>
                <a:gd name="connsiteX64" fmla="*/ 128514 w 263733"/>
                <a:gd name="connsiteY64" fmla="*/ 12277 h 264570"/>
                <a:gd name="connsiteX65" fmla="*/ 114984 w 263733"/>
                <a:gd name="connsiteY65" fmla="*/ 22321 h 264570"/>
                <a:gd name="connsiteX66" fmla="*/ 83395 w 263733"/>
                <a:gd name="connsiteY66" fmla="*/ 58728 h 264570"/>
                <a:gd name="connsiteX67" fmla="*/ 36875 w 263733"/>
                <a:gd name="connsiteY67" fmla="*/ 125840 h 264570"/>
                <a:gd name="connsiteX68" fmla="*/ 21405 w 263733"/>
                <a:gd name="connsiteY68" fmla="*/ 150367 h 264570"/>
                <a:gd name="connsiteX69" fmla="*/ 17070 w 263733"/>
                <a:gd name="connsiteY69" fmla="*/ 157449 h 264570"/>
                <a:gd name="connsiteX70" fmla="*/ 15551 w 263733"/>
                <a:gd name="connsiteY70" fmla="*/ 159976 h 264570"/>
                <a:gd name="connsiteX71" fmla="*/ 15034 w 263733"/>
                <a:gd name="connsiteY71" fmla="*/ 160832 h 264570"/>
                <a:gd name="connsiteX72" fmla="*/ 14302 w 263733"/>
                <a:gd name="connsiteY72" fmla="*/ 161501 h 264570"/>
                <a:gd name="connsiteX73" fmla="*/ 12624 w 263733"/>
                <a:gd name="connsiteY73" fmla="*/ 164014 h 264570"/>
                <a:gd name="connsiteX74" fmla="*/ 11982 w 263733"/>
                <a:gd name="connsiteY74" fmla="*/ 168066 h 264570"/>
                <a:gd name="connsiteX75" fmla="*/ 19907 w 263733"/>
                <a:gd name="connsiteY75" fmla="*/ 190591 h 264570"/>
                <a:gd name="connsiteX76" fmla="*/ 53221 w 263733"/>
                <a:gd name="connsiteY76" fmla="*/ 230042 h 264570"/>
                <a:gd name="connsiteX77" fmla="*/ 72247 w 263733"/>
                <a:gd name="connsiteY77" fmla="*/ 243455 h 264570"/>
                <a:gd name="connsiteX78" fmla="*/ 87047 w 263733"/>
                <a:gd name="connsiteY78" fmla="*/ 248163 h 264570"/>
                <a:gd name="connsiteX79" fmla="*/ 92535 w 263733"/>
                <a:gd name="connsiteY79" fmla="*/ 246327 h 264570"/>
                <a:gd name="connsiteX80" fmla="*/ 94323 w 263733"/>
                <a:gd name="connsiteY80" fmla="*/ 244677 h 264570"/>
                <a:gd name="connsiteX81" fmla="*/ 96746 w 263733"/>
                <a:gd name="connsiteY81" fmla="*/ 244511 h 264570"/>
                <a:gd name="connsiteX82" fmla="*/ 98078 w 263733"/>
                <a:gd name="connsiteY82" fmla="*/ 244414 h 264570"/>
                <a:gd name="connsiteX83" fmla="*/ 165349 w 263733"/>
                <a:gd name="connsiteY83" fmla="*/ 234550 h 264570"/>
                <a:gd name="connsiteX84" fmla="*/ 206408 w 263733"/>
                <a:gd name="connsiteY84" fmla="*/ 221413 h 264570"/>
                <a:gd name="connsiteX85" fmla="*/ 220222 w 263733"/>
                <a:gd name="connsiteY85" fmla="*/ 212784 h 264570"/>
                <a:gd name="connsiteX86" fmla="*/ 226593 w 263733"/>
                <a:gd name="connsiteY86" fmla="*/ 204066 h 264570"/>
                <a:gd name="connsiteX87" fmla="*/ 227394 w 263733"/>
                <a:gd name="connsiteY87" fmla="*/ 199731 h 264570"/>
                <a:gd name="connsiteX88" fmla="*/ 226710 w 263733"/>
                <a:gd name="connsiteY88" fmla="*/ 197107 h 264570"/>
                <a:gd name="connsiteX89" fmla="*/ 221582 w 263733"/>
                <a:gd name="connsiteY89" fmla="*/ 194222 h 264570"/>
                <a:gd name="connsiteX90" fmla="*/ 209798 w 263733"/>
                <a:gd name="connsiteY90" fmla="*/ 192910 h 264570"/>
                <a:gd name="connsiteX91" fmla="*/ 178416 w 263733"/>
                <a:gd name="connsiteY91" fmla="*/ 196859 h 264570"/>
                <a:gd name="connsiteX92" fmla="*/ 166771 w 263733"/>
                <a:gd name="connsiteY92" fmla="*/ 199600 h 264570"/>
                <a:gd name="connsiteX93" fmla="*/ 163423 w 263733"/>
                <a:gd name="connsiteY93" fmla="*/ 200504 h 264570"/>
                <a:gd name="connsiteX94" fmla="*/ 162277 w 263733"/>
                <a:gd name="connsiteY94" fmla="*/ 200828 h 264570"/>
                <a:gd name="connsiteX95" fmla="*/ 123640 w 263733"/>
                <a:gd name="connsiteY95" fmla="*/ 212163 h 264570"/>
                <a:gd name="connsiteX96" fmla="*/ 156292 w 263733"/>
                <a:gd name="connsiteY96" fmla="*/ 188603 h 264570"/>
                <a:gd name="connsiteX97" fmla="*/ 157320 w 263733"/>
                <a:gd name="connsiteY97" fmla="*/ 187857 h 264570"/>
                <a:gd name="connsiteX98" fmla="*/ 207485 w 263733"/>
                <a:gd name="connsiteY98" fmla="*/ 147232 h 264570"/>
                <a:gd name="connsiteX99" fmla="*/ 236471 w 263733"/>
                <a:gd name="connsiteY99" fmla="*/ 117611 h 264570"/>
                <a:gd name="connsiteX100" fmla="*/ 245294 w 263733"/>
                <a:gd name="connsiteY100" fmla="*/ 104682 h 264570"/>
                <a:gd name="connsiteX101" fmla="*/ 248103 w 263733"/>
                <a:gd name="connsiteY101" fmla="*/ 95929 h 264570"/>
                <a:gd name="connsiteX102" fmla="*/ 247696 w 263733"/>
                <a:gd name="connsiteY102" fmla="*/ 93899 h 264570"/>
                <a:gd name="connsiteX103" fmla="*/ 253840 w 263733"/>
                <a:gd name="connsiteY103" fmla="*/ 90758 h 264570"/>
                <a:gd name="connsiteX104" fmla="*/ 259990 w 263733"/>
                <a:gd name="connsiteY104" fmla="*/ 87617 h 264570"/>
                <a:gd name="connsiteX105" fmla="*/ 261909 w 263733"/>
                <a:gd name="connsiteY105" fmla="*/ 95929 h 264570"/>
                <a:gd name="connsiteX106" fmla="*/ 257001 w 263733"/>
                <a:gd name="connsiteY106" fmla="*/ 112068 h 264570"/>
                <a:gd name="connsiteX107" fmla="*/ 234076 w 263733"/>
                <a:gd name="connsiteY107" fmla="*/ 140923 h 264570"/>
                <a:gd name="connsiteX108" fmla="*/ 164368 w 263733"/>
                <a:gd name="connsiteY108" fmla="*/ 199800 h 264570"/>
                <a:gd name="connsiteX109" fmla="*/ 160330 w 263733"/>
                <a:gd name="connsiteY109" fmla="*/ 194201 h 264570"/>
                <a:gd name="connsiteX110" fmla="*/ 158390 w 263733"/>
                <a:gd name="connsiteY110" fmla="*/ 187581 h 264570"/>
                <a:gd name="connsiteX111" fmla="*/ 175558 w 263733"/>
                <a:gd name="connsiteY111" fmla="*/ 183350 h 264570"/>
                <a:gd name="connsiteX112" fmla="*/ 209798 w 263733"/>
                <a:gd name="connsiteY112" fmla="*/ 179104 h 264570"/>
                <a:gd name="connsiteX113" fmla="*/ 230086 w 263733"/>
                <a:gd name="connsiteY113" fmla="*/ 182707 h 264570"/>
                <a:gd name="connsiteX114" fmla="*/ 238031 w 263733"/>
                <a:gd name="connsiteY114" fmla="*/ 189210 h 264570"/>
                <a:gd name="connsiteX115" fmla="*/ 241200 w 263733"/>
                <a:gd name="connsiteY115" fmla="*/ 199731 h 264570"/>
                <a:gd name="connsiteX116" fmla="*/ 239737 w 263733"/>
                <a:gd name="connsiteY116" fmla="*/ 208290 h 264570"/>
                <a:gd name="connsiteX117" fmla="*/ 228333 w 263733"/>
                <a:gd name="connsiteY117" fmla="*/ 224009 h 264570"/>
                <a:gd name="connsiteX118" fmla="*/ 192871 w 263733"/>
                <a:gd name="connsiteY118" fmla="*/ 241460 h 264570"/>
                <a:gd name="connsiteX119" fmla="*/ 129887 w 263733"/>
                <a:gd name="connsiteY119" fmla="*/ 254817 h 264570"/>
                <a:gd name="connsiteX120" fmla="*/ 97678 w 263733"/>
                <a:gd name="connsiteY120" fmla="*/ 258290 h 264570"/>
                <a:gd name="connsiteX121" fmla="*/ 97215 w 263733"/>
                <a:gd name="connsiteY121" fmla="*/ 251400 h 264570"/>
                <a:gd name="connsiteX122" fmla="*/ 101895 w 263733"/>
                <a:gd name="connsiteY122" fmla="*/ 256474 h 264570"/>
                <a:gd name="connsiteX123" fmla="*/ 87047 w 263733"/>
                <a:gd name="connsiteY123" fmla="*/ 261969 h 264570"/>
                <a:gd name="connsiteX124" fmla="*/ 58571 w 263733"/>
                <a:gd name="connsiteY124" fmla="*/ 251380 h 264570"/>
                <a:gd name="connsiteX125" fmla="*/ 18078 w 263733"/>
                <a:gd name="connsiteY125" fmla="*/ 212653 h 264570"/>
                <a:gd name="connsiteX126" fmla="*/ 3982 w 263733"/>
                <a:gd name="connsiteY126" fmla="*/ 189921 h 264570"/>
                <a:gd name="connsiteX127" fmla="*/ -1824 w 263733"/>
                <a:gd name="connsiteY127" fmla="*/ 168066 h 264570"/>
                <a:gd name="connsiteX128" fmla="*/ -278 w 263733"/>
                <a:gd name="connsiteY128" fmla="*/ 159106 h 264570"/>
                <a:gd name="connsiteX129" fmla="*/ 4941 w 263733"/>
                <a:gd name="connsiteY129" fmla="*/ 151354 h 264570"/>
                <a:gd name="connsiteX130" fmla="*/ 9622 w 263733"/>
                <a:gd name="connsiteY130" fmla="*/ 156427 h 264570"/>
                <a:gd name="connsiteX131" fmla="*/ 3699 w 263733"/>
                <a:gd name="connsiteY131" fmla="*/ 152886 h 264570"/>
                <a:gd name="connsiteX132" fmla="*/ 53401 w 263733"/>
                <a:gd name="connsiteY132" fmla="*/ 76400 h 264570"/>
                <a:gd name="connsiteX133" fmla="*/ 94599 w 263733"/>
                <a:gd name="connsiteY133" fmla="*/ 23425 h 264570"/>
                <a:gd name="connsiteX134" fmla="*/ 113693 w 263733"/>
                <a:gd name="connsiteY134" fmla="*/ 5332 h 264570"/>
                <a:gd name="connsiteX135" fmla="*/ 122701 w 263733"/>
                <a:gd name="connsiteY135" fmla="*/ -252 h 264570"/>
                <a:gd name="connsiteX136" fmla="*/ 132193 w 263733"/>
                <a:gd name="connsiteY136" fmla="*/ -2600 h 264570"/>
                <a:gd name="connsiteX137" fmla="*/ 139600 w 263733"/>
                <a:gd name="connsiteY137" fmla="*/ 666 h 264570"/>
                <a:gd name="connsiteX138" fmla="*/ 143638 w 263733"/>
                <a:gd name="connsiteY138" fmla="*/ 9212 h 264570"/>
                <a:gd name="connsiteX139" fmla="*/ 144563 w 263733"/>
                <a:gd name="connsiteY139" fmla="*/ 19125 h 264570"/>
                <a:gd name="connsiteX140" fmla="*/ 141084 w 263733"/>
                <a:gd name="connsiteY140" fmla="*/ 42954 h 264570"/>
                <a:gd name="connsiteX141" fmla="*/ 129936 w 263733"/>
                <a:gd name="connsiteY141" fmla="*/ 64796 h 264570"/>
                <a:gd name="connsiteX142" fmla="*/ 124827 w 263733"/>
                <a:gd name="connsiteY142" fmla="*/ 60150 h 264570"/>
                <a:gd name="connsiteX143" fmla="*/ 119850 w 263733"/>
                <a:gd name="connsiteY143" fmla="*/ 55359 h 264570"/>
                <a:gd name="connsiteX144" fmla="*/ 149734 w 263733"/>
                <a:gd name="connsiteY144" fmla="*/ 24461 h 264570"/>
                <a:gd name="connsiteX145" fmla="*/ 167620 w 263733"/>
                <a:gd name="connsiteY145" fmla="*/ 10171 h 264570"/>
                <a:gd name="connsiteX146" fmla="*/ 186431 w 263733"/>
                <a:gd name="connsiteY146" fmla="*/ 3482 h 264570"/>
                <a:gd name="connsiteX147" fmla="*/ 196247 w 263733"/>
                <a:gd name="connsiteY147" fmla="*/ 6250 h 264570"/>
                <a:gd name="connsiteX148" fmla="*/ 200561 w 263733"/>
                <a:gd name="connsiteY148" fmla="*/ 11835 h 264570"/>
                <a:gd name="connsiteX149" fmla="*/ 201431 w 263733"/>
                <a:gd name="connsiteY149" fmla="*/ 17509 h 264570"/>
                <a:gd name="connsiteX150" fmla="*/ 198014 w 263733"/>
                <a:gd name="connsiteY150" fmla="*/ 34284 h 264570"/>
                <a:gd name="connsiteX151" fmla="*/ 185506 w 263733"/>
                <a:gd name="connsiteY151" fmla="*/ 63374 h 264570"/>
                <a:gd name="connsiteX152" fmla="*/ 171320 w 263733"/>
                <a:gd name="connsiteY152" fmla="*/ 86271 h 264570"/>
                <a:gd name="connsiteX153" fmla="*/ 166025 w 263733"/>
                <a:gd name="connsiteY153" fmla="*/ 81846 h 264570"/>
                <a:gd name="connsiteX154" fmla="*/ 160862 w 263733"/>
                <a:gd name="connsiteY154" fmla="*/ 77269 h 264570"/>
                <a:gd name="connsiteX155" fmla="*/ 171403 w 263733"/>
                <a:gd name="connsiteY155" fmla="*/ 64768 h 264570"/>
                <a:gd name="connsiteX156" fmla="*/ 195646 w 263733"/>
                <a:gd name="connsiteY156" fmla="*/ 39779 h 264570"/>
                <a:gd name="connsiteX157" fmla="*/ 209957 w 263733"/>
                <a:gd name="connsiteY157" fmla="*/ 29928 h 264570"/>
                <a:gd name="connsiteX158" fmla="*/ 225758 w 263733"/>
                <a:gd name="connsiteY158" fmla="*/ 25600 h 264570"/>
                <a:gd name="connsiteX159" fmla="*/ 242795 w 263733"/>
                <a:gd name="connsiteY159" fmla="*/ 32834 h 264570"/>
                <a:gd name="connsiteX160" fmla="*/ 242802 w 263733"/>
                <a:gd name="connsiteY160" fmla="*/ 32841 h 264570"/>
                <a:gd name="connsiteX161" fmla="*/ 245314 w 263733"/>
                <a:gd name="connsiteY161" fmla="*/ 37314 h 264570"/>
                <a:gd name="connsiteX162" fmla="*/ 245797 w 263733"/>
                <a:gd name="connsiteY162" fmla="*/ 41263 h 264570"/>
                <a:gd name="connsiteX163" fmla="*/ 242374 w 263733"/>
                <a:gd name="connsiteY163" fmla="*/ 56940 h 264570"/>
                <a:gd name="connsiteX164" fmla="*/ 228581 w 263733"/>
                <a:gd name="connsiteY164" fmla="*/ 86402 h 264570"/>
                <a:gd name="connsiteX165" fmla="*/ 208942 w 263733"/>
                <a:gd name="connsiteY165" fmla="*/ 112834 h 264570"/>
                <a:gd name="connsiteX166" fmla="*/ 204165 w 263733"/>
                <a:gd name="connsiteY166" fmla="*/ 107850 h 264570"/>
                <a:gd name="connsiteX167" fmla="*/ 200106 w 263733"/>
                <a:gd name="connsiteY167" fmla="*/ 102266 h 264570"/>
                <a:gd name="connsiteX168" fmla="*/ 220284 w 263733"/>
                <a:gd name="connsiteY168" fmla="*/ 86395 h 264570"/>
                <a:gd name="connsiteX169" fmla="*/ 231170 w 263733"/>
                <a:gd name="connsiteY169" fmla="*/ 79479 h 264570"/>
                <a:gd name="connsiteX170" fmla="*/ 243216 w 263733"/>
                <a:gd name="connsiteY170" fmla="*/ 76213 h 264570"/>
                <a:gd name="connsiteX171" fmla="*/ 252956 w 263733"/>
                <a:gd name="connsiteY171" fmla="*/ 79195 h 264570"/>
                <a:gd name="connsiteX172" fmla="*/ 259990 w 263733"/>
                <a:gd name="connsiteY172" fmla="*/ 87617 h 264570"/>
                <a:gd name="connsiteX173" fmla="*/ 253840 w 263733"/>
                <a:gd name="connsiteY173" fmla="*/ 90758 h 26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63733" h="264570">
                  <a:moveTo>
                    <a:pt x="253840" y="90758"/>
                  </a:moveTo>
                  <a:lnTo>
                    <a:pt x="247696" y="93899"/>
                  </a:lnTo>
                  <a:cubicBezTo>
                    <a:pt x="246674" y="91904"/>
                    <a:pt x="245749" y="90993"/>
                    <a:pt x="245142" y="90572"/>
                  </a:cubicBezTo>
                  <a:cubicBezTo>
                    <a:pt x="244514" y="90171"/>
                    <a:pt x="244127" y="90047"/>
                    <a:pt x="243216" y="90020"/>
                  </a:cubicBezTo>
                  <a:cubicBezTo>
                    <a:pt x="242035" y="89999"/>
                    <a:pt x="239937" y="90517"/>
                    <a:pt x="237334" y="91828"/>
                  </a:cubicBezTo>
                  <a:cubicBezTo>
                    <a:pt x="233427" y="93768"/>
                    <a:pt x="228581" y="97295"/>
                    <a:pt x="223597" y="101278"/>
                  </a:cubicBezTo>
                  <a:cubicBezTo>
                    <a:pt x="218592" y="105262"/>
                    <a:pt x="213401" y="109673"/>
                    <a:pt x="208224" y="113435"/>
                  </a:cubicBezTo>
                  <a:lnTo>
                    <a:pt x="199388" y="102866"/>
                  </a:lnTo>
                  <a:cubicBezTo>
                    <a:pt x="206885" y="95742"/>
                    <a:pt x="215445" y="82626"/>
                    <a:pt x="221720" y="70063"/>
                  </a:cubicBezTo>
                  <a:cubicBezTo>
                    <a:pt x="224881" y="63781"/>
                    <a:pt x="227525" y="57609"/>
                    <a:pt x="229327" y="52411"/>
                  </a:cubicBezTo>
                  <a:cubicBezTo>
                    <a:pt x="231156" y="47269"/>
                    <a:pt x="232040" y="42864"/>
                    <a:pt x="231991" y="41263"/>
                  </a:cubicBezTo>
                  <a:lnTo>
                    <a:pt x="231971" y="40862"/>
                  </a:lnTo>
                  <a:lnTo>
                    <a:pt x="231971" y="40856"/>
                  </a:lnTo>
                  <a:lnTo>
                    <a:pt x="235581" y="40048"/>
                  </a:lnTo>
                  <a:lnTo>
                    <a:pt x="233027" y="42595"/>
                  </a:lnTo>
                  <a:cubicBezTo>
                    <a:pt x="232150" y="41691"/>
                    <a:pt x="232005" y="40966"/>
                    <a:pt x="231971" y="40856"/>
                  </a:cubicBezTo>
                  <a:lnTo>
                    <a:pt x="235581" y="40048"/>
                  </a:lnTo>
                  <a:lnTo>
                    <a:pt x="233027" y="42595"/>
                  </a:lnTo>
                  <a:lnTo>
                    <a:pt x="233034" y="42602"/>
                  </a:lnTo>
                  <a:cubicBezTo>
                    <a:pt x="230473" y="40138"/>
                    <a:pt x="228492" y="39475"/>
                    <a:pt x="225758" y="39406"/>
                  </a:cubicBezTo>
                  <a:cubicBezTo>
                    <a:pt x="222424" y="39365"/>
                    <a:pt x="217674" y="41049"/>
                    <a:pt x="212497" y="44397"/>
                  </a:cubicBezTo>
                  <a:cubicBezTo>
                    <a:pt x="204710" y="49360"/>
                    <a:pt x="196199" y="57651"/>
                    <a:pt x="188868" y="65769"/>
                  </a:cubicBezTo>
                  <a:cubicBezTo>
                    <a:pt x="181488" y="73922"/>
                    <a:pt x="175289" y="81784"/>
                    <a:pt x="171196" y="86416"/>
                  </a:cubicBezTo>
                  <a:lnTo>
                    <a:pt x="160737" y="77415"/>
                  </a:lnTo>
                  <a:cubicBezTo>
                    <a:pt x="162746" y="75026"/>
                    <a:pt x="165659" y="70663"/>
                    <a:pt x="168655" y="65451"/>
                  </a:cubicBezTo>
                  <a:cubicBezTo>
                    <a:pt x="173177" y="57616"/>
                    <a:pt x="178050" y="47745"/>
                    <a:pt x="181702" y="38667"/>
                  </a:cubicBezTo>
                  <a:cubicBezTo>
                    <a:pt x="183531" y="34132"/>
                    <a:pt x="185057" y="29790"/>
                    <a:pt x="186086" y="26062"/>
                  </a:cubicBezTo>
                  <a:cubicBezTo>
                    <a:pt x="187135" y="22362"/>
                    <a:pt x="187639" y="19207"/>
                    <a:pt x="187625" y="17509"/>
                  </a:cubicBezTo>
                  <a:lnTo>
                    <a:pt x="187570" y="16612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cubicBezTo>
                    <a:pt x="188184" y="17502"/>
                    <a:pt x="187570" y="17302"/>
                    <a:pt x="186431" y="17281"/>
                  </a:cubicBezTo>
                  <a:cubicBezTo>
                    <a:pt x="184180" y="17212"/>
                    <a:pt x="179900" y="18676"/>
                    <a:pt x="175013" y="21831"/>
                  </a:cubicBezTo>
                  <a:cubicBezTo>
                    <a:pt x="167647" y="26483"/>
                    <a:pt x="158998" y="34374"/>
                    <a:pt x="150990" y="42512"/>
                  </a:cubicBezTo>
                  <a:cubicBezTo>
                    <a:pt x="142941" y="50658"/>
                    <a:pt x="135486" y="59025"/>
                    <a:pt x="129805" y="64934"/>
                  </a:cubicBezTo>
                  <a:lnTo>
                    <a:pt x="119726" y="55497"/>
                  </a:lnTo>
                  <a:cubicBezTo>
                    <a:pt x="122901" y="52073"/>
                    <a:pt x="125891" y="45922"/>
                    <a:pt x="127817" y="39137"/>
                  </a:cubicBezTo>
                  <a:cubicBezTo>
                    <a:pt x="129770" y="32358"/>
                    <a:pt x="130771" y="24951"/>
                    <a:pt x="130757" y="19125"/>
                  </a:cubicBezTo>
                  <a:cubicBezTo>
                    <a:pt x="130778" y="15355"/>
                    <a:pt x="130295" y="12201"/>
                    <a:pt x="129770" y="10765"/>
                  </a:cubicBez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cubicBezTo>
                    <a:pt x="131613" y="11193"/>
                    <a:pt x="130309" y="11435"/>
                    <a:pt x="128514" y="12277"/>
                  </a:cubicBezTo>
                  <a:cubicBezTo>
                    <a:pt x="125131" y="13816"/>
                    <a:pt x="120299" y="17337"/>
                    <a:pt x="114984" y="22321"/>
                  </a:cubicBezTo>
                  <a:cubicBezTo>
                    <a:pt x="105616" y="31046"/>
                    <a:pt x="94537" y="44128"/>
                    <a:pt x="83395" y="58728"/>
                  </a:cubicBezTo>
                  <a:cubicBezTo>
                    <a:pt x="66648" y="80638"/>
                    <a:pt x="49653" y="106000"/>
                    <a:pt x="36875" y="125840"/>
                  </a:cubicBezTo>
                  <a:cubicBezTo>
                    <a:pt x="30483" y="135759"/>
                    <a:pt x="25147" y="144306"/>
                    <a:pt x="21405" y="150367"/>
                  </a:cubicBezTo>
                  <a:cubicBezTo>
                    <a:pt x="19541" y="153397"/>
                    <a:pt x="18071" y="155799"/>
                    <a:pt x="17070" y="157449"/>
                  </a:cubicBezTo>
                  <a:cubicBezTo>
                    <a:pt x="16069" y="159099"/>
                    <a:pt x="15551" y="159969"/>
                    <a:pt x="15551" y="159976"/>
                  </a:cubicBezTo>
                  <a:lnTo>
                    <a:pt x="15034" y="160832"/>
                  </a:lnTo>
                  <a:lnTo>
                    <a:pt x="14302" y="161501"/>
                  </a:lnTo>
                  <a:cubicBezTo>
                    <a:pt x="13529" y="162233"/>
                    <a:pt x="13025" y="162979"/>
                    <a:pt x="12624" y="164014"/>
                  </a:cubicBezTo>
                  <a:cubicBezTo>
                    <a:pt x="12238" y="165036"/>
                    <a:pt x="11982" y="166375"/>
                    <a:pt x="11982" y="168066"/>
                  </a:cubicBezTo>
                  <a:cubicBezTo>
                    <a:pt x="11906" y="173306"/>
                    <a:pt x="14723" y="181679"/>
                    <a:pt x="19907" y="190591"/>
                  </a:cubicBezTo>
                  <a:cubicBezTo>
                    <a:pt x="27611" y="204031"/>
                    <a:pt x="40230" y="218887"/>
                    <a:pt x="53221" y="230042"/>
                  </a:cubicBezTo>
                  <a:cubicBezTo>
                    <a:pt x="59704" y="235627"/>
                    <a:pt x="66289" y="240293"/>
                    <a:pt x="72247" y="243455"/>
                  </a:cubicBezTo>
                  <a:cubicBezTo>
                    <a:pt x="78197" y="246651"/>
                    <a:pt x="83526" y="248204"/>
                    <a:pt x="87047" y="248163"/>
                  </a:cubicBezTo>
                  <a:cubicBezTo>
                    <a:pt x="89732" y="248121"/>
                    <a:pt x="91189" y="247521"/>
                    <a:pt x="92535" y="246327"/>
                  </a:cubicBezTo>
                  <a:lnTo>
                    <a:pt x="94323" y="244677"/>
                  </a:lnTo>
                  <a:lnTo>
                    <a:pt x="96746" y="244511"/>
                  </a:lnTo>
                  <a:cubicBezTo>
                    <a:pt x="96746" y="244511"/>
                    <a:pt x="97187" y="244483"/>
                    <a:pt x="98078" y="244414"/>
                  </a:cubicBezTo>
                  <a:cubicBezTo>
                    <a:pt x="104733" y="243904"/>
                    <a:pt x="135382" y="241260"/>
                    <a:pt x="165349" y="234550"/>
                  </a:cubicBezTo>
                  <a:cubicBezTo>
                    <a:pt x="180315" y="231209"/>
                    <a:pt x="195115" y="226818"/>
                    <a:pt x="206408" y="221413"/>
                  </a:cubicBezTo>
                  <a:cubicBezTo>
                    <a:pt x="212048" y="218721"/>
                    <a:pt x="216798" y="215780"/>
                    <a:pt x="220222" y="212784"/>
                  </a:cubicBezTo>
                  <a:cubicBezTo>
                    <a:pt x="223673" y="209775"/>
                    <a:pt x="225716" y="206820"/>
                    <a:pt x="226593" y="204066"/>
                  </a:cubicBezTo>
                  <a:cubicBezTo>
                    <a:pt x="227194" y="202202"/>
                    <a:pt x="227401" y="200759"/>
                    <a:pt x="227394" y="199731"/>
                  </a:cubicBezTo>
                  <a:cubicBezTo>
                    <a:pt x="227373" y="198302"/>
                    <a:pt x="227097" y="197708"/>
                    <a:pt x="226710" y="197107"/>
                  </a:cubicBezTo>
                  <a:cubicBezTo>
                    <a:pt x="226151" y="196265"/>
                    <a:pt x="224619" y="195085"/>
                    <a:pt x="221582" y="194222"/>
                  </a:cubicBezTo>
                  <a:cubicBezTo>
                    <a:pt x="218606" y="193359"/>
                    <a:pt x="214444" y="192903"/>
                    <a:pt x="209798" y="192910"/>
                  </a:cubicBezTo>
                  <a:cubicBezTo>
                    <a:pt x="199878" y="192896"/>
                    <a:pt x="187818" y="194857"/>
                    <a:pt x="178416" y="196859"/>
                  </a:cubicBezTo>
                  <a:cubicBezTo>
                    <a:pt x="173708" y="197853"/>
                    <a:pt x="169643" y="198854"/>
                    <a:pt x="166771" y="199600"/>
                  </a:cubicBezTo>
                  <a:cubicBezTo>
                    <a:pt x="165335" y="199979"/>
                    <a:pt x="164196" y="200283"/>
                    <a:pt x="163423" y="200504"/>
                  </a:cubicBezTo>
                  <a:cubicBezTo>
                    <a:pt x="162650" y="200718"/>
                    <a:pt x="162277" y="200828"/>
                    <a:pt x="162277" y="200828"/>
                  </a:cubicBezTo>
                  <a:lnTo>
                    <a:pt x="123640" y="212163"/>
                  </a:lnTo>
                  <a:lnTo>
                    <a:pt x="156292" y="188603"/>
                  </a:lnTo>
                  <a:cubicBezTo>
                    <a:pt x="156292" y="188603"/>
                    <a:pt x="156637" y="188354"/>
                    <a:pt x="157320" y="187857"/>
                  </a:cubicBezTo>
                  <a:cubicBezTo>
                    <a:pt x="162415" y="184130"/>
                    <a:pt x="185692" y="166872"/>
                    <a:pt x="207485" y="147232"/>
                  </a:cubicBezTo>
                  <a:cubicBezTo>
                    <a:pt x="218371" y="137430"/>
                    <a:pt x="228892" y="127013"/>
                    <a:pt x="236471" y="117611"/>
                  </a:cubicBezTo>
                  <a:cubicBezTo>
                    <a:pt x="240261" y="112924"/>
                    <a:pt x="243312" y="108485"/>
                    <a:pt x="245294" y="104682"/>
                  </a:cubicBezTo>
                  <a:cubicBezTo>
                    <a:pt x="247309" y="100878"/>
                    <a:pt x="248138" y="97723"/>
                    <a:pt x="248103" y="95929"/>
                  </a:cubicBezTo>
                  <a:cubicBezTo>
                    <a:pt x="248096" y="94948"/>
                    <a:pt x="247931" y="94375"/>
                    <a:pt x="247696" y="93899"/>
                  </a:cubicBezTo>
                  <a:lnTo>
                    <a:pt x="253840" y="90758"/>
                  </a:lnTo>
                  <a:lnTo>
                    <a:pt x="259990" y="87617"/>
                  </a:lnTo>
                  <a:cubicBezTo>
                    <a:pt x="261336" y="90247"/>
                    <a:pt x="261916" y="93140"/>
                    <a:pt x="261909" y="95929"/>
                  </a:cubicBezTo>
                  <a:cubicBezTo>
                    <a:pt x="261868" y="101506"/>
                    <a:pt x="259880" y="106746"/>
                    <a:pt x="257001" y="112068"/>
                  </a:cubicBezTo>
                  <a:cubicBezTo>
                    <a:pt x="251900" y="121346"/>
                    <a:pt x="243651" y="131093"/>
                    <a:pt x="234076" y="140923"/>
                  </a:cubicBezTo>
                  <a:cubicBezTo>
                    <a:pt x="205400" y="170248"/>
                    <a:pt x="164520" y="199675"/>
                    <a:pt x="164368" y="199800"/>
                  </a:cubicBezTo>
                  <a:lnTo>
                    <a:pt x="160330" y="194201"/>
                  </a:lnTo>
                  <a:lnTo>
                    <a:pt x="158390" y="187581"/>
                  </a:lnTo>
                  <a:cubicBezTo>
                    <a:pt x="158508" y="187547"/>
                    <a:pt x="165632" y="185455"/>
                    <a:pt x="175558" y="183350"/>
                  </a:cubicBezTo>
                  <a:cubicBezTo>
                    <a:pt x="185499" y="181258"/>
                    <a:pt x="198173" y="179118"/>
                    <a:pt x="209798" y="179104"/>
                  </a:cubicBezTo>
                  <a:cubicBezTo>
                    <a:pt x="217101" y="179146"/>
                    <a:pt x="224025" y="179863"/>
                    <a:pt x="230086" y="182707"/>
                  </a:cubicBezTo>
                  <a:cubicBezTo>
                    <a:pt x="233096" y="184136"/>
                    <a:pt x="235954" y="186228"/>
                    <a:pt x="238031" y="189210"/>
                  </a:cubicBezTo>
                  <a:cubicBezTo>
                    <a:pt x="240123" y="192165"/>
                    <a:pt x="241228" y="195913"/>
                    <a:pt x="241200" y="199731"/>
                  </a:cubicBezTo>
                  <a:cubicBezTo>
                    <a:pt x="241200" y="202513"/>
                    <a:pt x="240682" y="205350"/>
                    <a:pt x="239737" y="208290"/>
                  </a:cubicBezTo>
                  <a:cubicBezTo>
                    <a:pt x="237707" y="214565"/>
                    <a:pt x="233517" y="219701"/>
                    <a:pt x="228333" y="224009"/>
                  </a:cubicBezTo>
                  <a:cubicBezTo>
                    <a:pt x="219207" y="231526"/>
                    <a:pt x="206685" y="236987"/>
                    <a:pt x="192871" y="241460"/>
                  </a:cubicBezTo>
                  <a:cubicBezTo>
                    <a:pt x="172169" y="248114"/>
                    <a:pt x="148498" y="252263"/>
                    <a:pt x="129887" y="254817"/>
                  </a:cubicBezTo>
                  <a:cubicBezTo>
                    <a:pt x="111291" y="257365"/>
                    <a:pt x="97788" y="258283"/>
                    <a:pt x="97678" y="258290"/>
                  </a:cubicBezTo>
                  <a:lnTo>
                    <a:pt x="97215" y="251400"/>
                  </a:lnTo>
                  <a:lnTo>
                    <a:pt x="101895" y="256474"/>
                  </a:lnTo>
                  <a:cubicBezTo>
                    <a:pt x="97767" y="260326"/>
                    <a:pt x="92300" y="262010"/>
                    <a:pt x="87047" y="261969"/>
                  </a:cubicBezTo>
                  <a:cubicBezTo>
                    <a:pt x="77652" y="261872"/>
                    <a:pt x="68222" y="257586"/>
                    <a:pt x="58571" y="251380"/>
                  </a:cubicBezTo>
                  <a:cubicBezTo>
                    <a:pt x="44178" y="241985"/>
                    <a:pt x="29496" y="227688"/>
                    <a:pt x="18078" y="212653"/>
                  </a:cubicBezTo>
                  <a:cubicBezTo>
                    <a:pt x="12376" y="205129"/>
                    <a:pt x="7509" y="197418"/>
                    <a:pt x="3982" y="189921"/>
                  </a:cubicBezTo>
                  <a:cubicBezTo>
                    <a:pt x="475" y="182418"/>
                    <a:pt x="-1789" y="175142"/>
                    <a:pt x="-1824" y="168066"/>
                  </a:cubicBezTo>
                  <a:cubicBezTo>
                    <a:pt x="-1824" y="165022"/>
                    <a:pt x="-1375" y="161985"/>
                    <a:pt x="-278" y="159106"/>
                  </a:cubicBezTo>
                  <a:cubicBezTo>
                    <a:pt x="806" y="156227"/>
                    <a:pt x="2580" y="153528"/>
                    <a:pt x="4941" y="151354"/>
                  </a:cubicBezTo>
                  <a:lnTo>
                    <a:pt x="9622" y="156427"/>
                  </a:lnTo>
                  <a:lnTo>
                    <a:pt x="3699" y="152886"/>
                  </a:lnTo>
                  <a:cubicBezTo>
                    <a:pt x="3747" y="152803"/>
                    <a:pt x="26534" y="114684"/>
                    <a:pt x="53401" y="76400"/>
                  </a:cubicBezTo>
                  <a:cubicBezTo>
                    <a:pt x="66848" y="57250"/>
                    <a:pt x="81290" y="38067"/>
                    <a:pt x="94599" y="23425"/>
                  </a:cubicBezTo>
                  <a:cubicBezTo>
                    <a:pt x="101267" y="16101"/>
                    <a:pt x="107639" y="9909"/>
                    <a:pt x="113693" y="5332"/>
                  </a:cubicBezTo>
                  <a:cubicBezTo>
                    <a:pt x="116730" y="3040"/>
                    <a:pt x="119692" y="1149"/>
                    <a:pt x="122701" y="-252"/>
                  </a:cubicBezTo>
                  <a:cubicBezTo>
                    <a:pt x="125718" y="-1640"/>
                    <a:pt x="128817" y="-2586"/>
                    <a:pt x="132193" y="-2600"/>
                  </a:cubicBezTo>
                  <a:cubicBezTo>
                    <a:pt x="135154" y="-2655"/>
                    <a:pt x="138012" y="-1101"/>
                    <a:pt x="139600" y="666"/>
                  </a:cubicBezTo>
                  <a:cubicBezTo>
                    <a:pt x="142051" y="3365"/>
                    <a:pt x="142934" y="6195"/>
                    <a:pt x="143638" y="9212"/>
                  </a:cubicBezTo>
                  <a:cubicBezTo>
                    <a:pt x="144294" y="12235"/>
                    <a:pt x="144563" y="15549"/>
                    <a:pt x="144563" y="19125"/>
                  </a:cubicBezTo>
                  <a:cubicBezTo>
                    <a:pt x="144557" y="26435"/>
                    <a:pt x="143404" y="34843"/>
                    <a:pt x="141084" y="42954"/>
                  </a:cubicBezTo>
                  <a:cubicBezTo>
                    <a:pt x="138723" y="51045"/>
                    <a:pt x="135300" y="58838"/>
                    <a:pt x="129936" y="64796"/>
                  </a:cubicBezTo>
                  <a:lnTo>
                    <a:pt x="124827" y="60150"/>
                  </a:lnTo>
                  <a:lnTo>
                    <a:pt x="119850" y="55359"/>
                  </a:lnTo>
                  <a:cubicBezTo>
                    <a:pt x="127043" y="47890"/>
                    <a:pt x="138088" y="35299"/>
                    <a:pt x="149734" y="24461"/>
                  </a:cubicBezTo>
                  <a:cubicBezTo>
                    <a:pt x="155588" y="19028"/>
                    <a:pt x="161593" y="14002"/>
                    <a:pt x="167620" y="10171"/>
                  </a:cubicBezTo>
                  <a:cubicBezTo>
                    <a:pt x="173660" y="6395"/>
                    <a:pt x="179714" y="3551"/>
                    <a:pt x="186431" y="3482"/>
                  </a:cubicBezTo>
                  <a:cubicBezTo>
                    <a:pt x="189737" y="3461"/>
                    <a:pt x="193237" y="4324"/>
                    <a:pt x="196247" y="6250"/>
                  </a:cubicBezTo>
                  <a:cubicBezTo>
                    <a:pt x="198518" y="7679"/>
                    <a:pt x="199906" y="9895"/>
                    <a:pt x="200561" y="11835"/>
                  </a:cubicBezTo>
                  <a:cubicBezTo>
                    <a:pt x="201245" y="13809"/>
                    <a:pt x="201418" y="15659"/>
                    <a:pt x="201431" y="17509"/>
                  </a:cubicBezTo>
                  <a:cubicBezTo>
                    <a:pt x="201390" y="22597"/>
                    <a:pt x="200016" y="28085"/>
                    <a:pt x="198014" y="34284"/>
                  </a:cubicBezTo>
                  <a:cubicBezTo>
                    <a:pt x="194991" y="43499"/>
                    <a:pt x="190366" y="53944"/>
                    <a:pt x="185506" y="63374"/>
                  </a:cubicBezTo>
                  <a:cubicBezTo>
                    <a:pt x="180605" y="72824"/>
                    <a:pt x="175648" y="81066"/>
                    <a:pt x="171320" y="86271"/>
                  </a:cubicBezTo>
                  <a:lnTo>
                    <a:pt x="166025" y="81846"/>
                  </a:lnTo>
                  <a:lnTo>
                    <a:pt x="160862" y="77269"/>
                  </a:lnTo>
                  <a:cubicBezTo>
                    <a:pt x="163243" y="74577"/>
                    <a:pt x="166950" y="70001"/>
                    <a:pt x="171403" y="64768"/>
                  </a:cubicBezTo>
                  <a:cubicBezTo>
                    <a:pt x="178099" y="56898"/>
                    <a:pt x="186514" y="47476"/>
                    <a:pt x="195646" y="39779"/>
                  </a:cubicBezTo>
                  <a:cubicBezTo>
                    <a:pt x="200223" y="35934"/>
                    <a:pt x="204979" y="32503"/>
                    <a:pt x="209957" y="29928"/>
                  </a:cubicBezTo>
                  <a:cubicBezTo>
                    <a:pt x="214927" y="27374"/>
                    <a:pt x="220187" y="25620"/>
                    <a:pt x="225758" y="25600"/>
                  </a:cubicBezTo>
                  <a:cubicBezTo>
                    <a:pt x="231784" y="25531"/>
                    <a:pt x="238045" y="27995"/>
                    <a:pt x="242795" y="32834"/>
                  </a:cubicBezTo>
                  <a:lnTo>
                    <a:pt x="242802" y="32841"/>
                  </a:lnTo>
                  <a:cubicBezTo>
                    <a:pt x="244244" y="34304"/>
                    <a:pt x="244935" y="35927"/>
                    <a:pt x="245314" y="37314"/>
                  </a:cubicBezTo>
                  <a:cubicBezTo>
                    <a:pt x="245694" y="38723"/>
                    <a:pt x="245791" y="40000"/>
                    <a:pt x="245797" y="41263"/>
                  </a:cubicBezTo>
                  <a:cubicBezTo>
                    <a:pt x="245742" y="45936"/>
                    <a:pt x="244410" y="50955"/>
                    <a:pt x="242374" y="56940"/>
                  </a:cubicBezTo>
                  <a:cubicBezTo>
                    <a:pt x="239288" y="65817"/>
                    <a:pt x="234400" y="76345"/>
                    <a:pt x="228581" y="86402"/>
                  </a:cubicBezTo>
                  <a:cubicBezTo>
                    <a:pt x="222741" y="96460"/>
                    <a:pt x="216066" y="105986"/>
                    <a:pt x="208942" y="112834"/>
                  </a:cubicBezTo>
                  <a:lnTo>
                    <a:pt x="204165" y="107850"/>
                  </a:lnTo>
                  <a:lnTo>
                    <a:pt x="200106" y="102266"/>
                  </a:lnTo>
                  <a:cubicBezTo>
                    <a:pt x="206215" y="97841"/>
                    <a:pt x="213208" y="91656"/>
                    <a:pt x="220284" y="86395"/>
                  </a:cubicBezTo>
                  <a:cubicBezTo>
                    <a:pt x="223839" y="83765"/>
                    <a:pt x="227435" y="81349"/>
                    <a:pt x="231170" y="79479"/>
                  </a:cubicBezTo>
                  <a:cubicBezTo>
                    <a:pt x="234898" y="77628"/>
                    <a:pt x="238832" y="76241"/>
                    <a:pt x="243216" y="76213"/>
                  </a:cubicBezTo>
                  <a:cubicBezTo>
                    <a:pt x="246488" y="76193"/>
                    <a:pt x="250015" y="77145"/>
                    <a:pt x="252956" y="79195"/>
                  </a:cubicBezTo>
                  <a:cubicBezTo>
                    <a:pt x="255918" y="81232"/>
                    <a:pt x="258216" y="84145"/>
                    <a:pt x="259990" y="87617"/>
                  </a:cubicBezTo>
                  <a:lnTo>
                    <a:pt x="253840" y="9075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6" name="자유형: 도형 175">
              <a:extLst>
                <a:ext uri="{FF2B5EF4-FFF2-40B4-BE49-F238E27FC236}">
                  <a16:creationId xmlns:a16="http://schemas.microsoft.com/office/drawing/2014/main" id="{B29487AA-B413-C20F-8688-9266C105ABFA}"/>
                </a:ext>
              </a:extLst>
            </p:cNvPr>
            <p:cNvSpPr/>
            <p:nvPr/>
          </p:nvSpPr>
          <p:spPr>
            <a:xfrm flipV="1">
              <a:off x="2920402" y="5684226"/>
              <a:ext cx="50254" cy="38657"/>
            </a:xfrm>
            <a:custGeom>
              <a:avLst/>
              <a:gdLst>
                <a:gd name="connsiteX0" fmla="*/ 3520 w 50254"/>
                <a:gd name="connsiteY0" fmla="*/ 377 h 38657"/>
                <a:gd name="connsiteX1" fmla="*/ -2921 w 50254"/>
                <a:gd name="connsiteY1" fmla="*/ 3828 h 38657"/>
                <a:gd name="connsiteX2" fmla="*/ 46664 w 50254"/>
                <a:gd name="connsiteY2" fmla="*/ 39034 h 38657"/>
                <a:gd name="connsiteX3" fmla="*/ 47334 w 50254"/>
                <a:gd name="connsiteY3" fmla="*/ 31754 h 38657"/>
                <a:gd name="connsiteX4" fmla="*/ 3520 w 50254"/>
                <a:gd name="connsiteY4" fmla="*/ 377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54" h="38657">
                  <a:moveTo>
                    <a:pt x="3520" y="377"/>
                  </a:moveTo>
                  <a:lnTo>
                    <a:pt x="-2921" y="3828"/>
                  </a:lnTo>
                  <a:cubicBezTo>
                    <a:pt x="14171" y="35741"/>
                    <a:pt x="45352" y="38910"/>
                    <a:pt x="46664" y="39034"/>
                  </a:cubicBezTo>
                  <a:lnTo>
                    <a:pt x="47334" y="31754"/>
                  </a:lnTo>
                  <a:cubicBezTo>
                    <a:pt x="46174" y="31649"/>
                    <a:pt x="18700" y="28715"/>
                    <a:pt x="3520" y="37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7" name="자유형: 도형 176">
              <a:extLst>
                <a:ext uri="{FF2B5EF4-FFF2-40B4-BE49-F238E27FC236}">
                  <a16:creationId xmlns:a16="http://schemas.microsoft.com/office/drawing/2014/main" id="{A3CBE720-F0E8-304E-8518-4346D7FA37A5}"/>
                </a:ext>
              </a:extLst>
            </p:cNvPr>
            <p:cNvSpPr/>
            <p:nvPr/>
          </p:nvSpPr>
          <p:spPr>
            <a:xfrm flipV="1">
              <a:off x="2967102" y="5710264"/>
              <a:ext cx="50261" cy="38657"/>
            </a:xfrm>
            <a:custGeom>
              <a:avLst/>
              <a:gdLst>
                <a:gd name="connsiteX0" fmla="*/ 3461 w 50261"/>
                <a:gd name="connsiteY0" fmla="*/ 420 h 38657"/>
                <a:gd name="connsiteX1" fmla="*/ -2980 w 50261"/>
                <a:gd name="connsiteY1" fmla="*/ 3871 h 38657"/>
                <a:gd name="connsiteX2" fmla="*/ 46605 w 50261"/>
                <a:gd name="connsiteY2" fmla="*/ 39077 h 38657"/>
                <a:gd name="connsiteX3" fmla="*/ 47282 w 50261"/>
                <a:gd name="connsiteY3" fmla="*/ 31794 h 38657"/>
                <a:gd name="connsiteX4" fmla="*/ 3461 w 50261"/>
                <a:gd name="connsiteY4" fmla="*/ 420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7">
                  <a:moveTo>
                    <a:pt x="3461" y="420"/>
                  </a:moveTo>
                  <a:lnTo>
                    <a:pt x="-2980" y="3871"/>
                  </a:lnTo>
                  <a:cubicBezTo>
                    <a:pt x="14106" y="35777"/>
                    <a:pt x="45294" y="38953"/>
                    <a:pt x="46605" y="39077"/>
                  </a:cubicBezTo>
                  <a:lnTo>
                    <a:pt x="47282" y="31794"/>
                  </a:lnTo>
                  <a:cubicBezTo>
                    <a:pt x="46115" y="31691"/>
                    <a:pt x="18634" y="28758"/>
                    <a:pt x="3461" y="42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8" name="자유형: 도형 177">
              <a:extLst>
                <a:ext uri="{FF2B5EF4-FFF2-40B4-BE49-F238E27FC236}">
                  <a16:creationId xmlns:a16="http://schemas.microsoft.com/office/drawing/2014/main" id="{B4BDF317-D412-EEFF-1C46-085149EB507D}"/>
                </a:ext>
              </a:extLst>
            </p:cNvPr>
            <p:cNvSpPr/>
            <p:nvPr/>
          </p:nvSpPr>
          <p:spPr>
            <a:xfrm flipV="1">
              <a:off x="2226964" y="5680222"/>
              <a:ext cx="50261" cy="38649"/>
            </a:xfrm>
            <a:custGeom>
              <a:avLst/>
              <a:gdLst>
                <a:gd name="connsiteX0" fmla="*/ 4390 w 50261"/>
                <a:gd name="connsiteY0" fmla="*/ 370 h 38649"/>
                <a:gd name="connsiteX1" fmla="*/ -2050 w 50261"/>
                <a:gd name="connsiteY1" fmla="*/ 3822 h 38649"/>
                <a:gd name="connsiteX2" fmla="*/ 47542 w 50261"/>
                <a:gd name="connsiteY2" fmla="*/ 39020 h 38649"/>
                <a:gd name="connsiteX3" fmla="*/ 48211 w 50261"/>
                <a:gd name="connsiteY3" fmla="*/ 31745 h 38649"/>
                <a:gd name="connsiteX4" fmla="*/ 4390 w 50261"/>
                <a:gd name="connsiteY4" fmla="*/ 370 h 3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49">
                  <a:moveTo>
                    <a:pt x="4390" y="370"/>
                  </a:moveTo>
                  <a:lnTo>
                    <a:pt x="-2050" y="3822"/>
                  </a:lnTo>
                  <a:cubicBezTo>
                    <a:pt x="15042" y="35727"/>
                    <a:pt x="46223" y="38904"/>
                    <a:pt x="47542" y="39020"/>
                  </a:cubicBezTo>
                  <a:lnTo>
                    <a:pt x="48211" y="31745"/>
                  </a:lnTo>
                  <a:cubicBezTo>
                    <a:pt x="47044" y="31639"/>
                    <a:pt x="19570" y="28708"/>
                    <a:pt x="4390" y="37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9" name="자유형: 도형 178">
              <a:extLst>
                <a:ext uri="{FF2B5EF4-FFF2-40B4-BE49-F238E27FC236}">
                  <a16:creationId xmlns:a16="http://schemas.microsoft.com/office/drawing/2014/main" id="{55F3F61E-FEDF-3347-AC35-DC21BD8EA15F}"/>
                </a:ext>
              </a:extLst>
            </p:cNvPr>
            <p:cNvSpPr/>
            <p:nvPr/>
          </p:nvSpPr>
          <p:spPr>
            <a:xfrm flipV="1">
              <a:off x="2273664" y="5706260"/>
              <a:ext cx="50261" cy="38651"/>
            </a:xfrm>
            <a:custGeom>
              <a:avLst/>
              <a:gdLst>
                <a:gd name="connsiteX0" fmla="*/ 4332 w 50261"/>
                <a:gd name="connsiteY0" fmla="*/ 413 h 38651"/>
                <a:gd name="connsiteX1" fmla="*/ -2109 w 50261"/>
                <a:gd name="connsiteY1" fmla="*/ 3865 h 38651"/>
                <a:gd name="connsiteX2" fmla="*/ 47483 w 50261"/>
                <a:gd name="connsiteY2" fmla="*/ 39065 h 38651"/>
                <a:gd name="connsiteX3" fmla="*/ 48152 w 50261"/>
                <a:gd name="connsiteY3" fmla="*/ 31790 h 38651"/>
                <a:gd name="connsiteX4" fmla="*/ 4332 w 50261"/>
                <a:gd name="connsiteY4" fmla="*/ 413 h 3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1">
                  <a:moveTo>
                    <a:pt x="4332" y="413"/>
                  </a:moveTo>
                  <a:lnTo>
                    <a:pt x="-2109" y="3865"/>
                  </a:lnTo>
                  <a:cubicBezTo>
                    <a:pt x="14983" y="35772"/>
                    <a:pt x="46164" y="38946"/>
                    <a:pt x="47483" y="39065"/>
                  </a:cubicBezTo>
                  <a:lnTo>
                    <a:pt x="48152" y="31790"/>
                  </a:lnTo>
                  <a:cubicBezTo>
                    <a:pt x="46986" y="31679"/>
                    <a:pt x="19505" y="28751"/>
                    <a:pt x="4332" y="41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0" name="자유형: 도형 179">
              <a:extLst>
                <a:ext uri="{FF2B5EF4-FFF2-40B4-BE49-F238E27FC236}">
                  <a16:creationId xmlns:a16="http://schemas.microsoft.com/office/drawing/2014/main" id="{9B3CC7B4-02D2-3A85-33DF-E3FE4F4E9600}"/>
                </a:ext>
              </a:extLst>
            </p:cNvPr>
            <p:cNvSpPr/>
            <p:nvPr/>
          </p:nvSpPr>
          <p:spPr>
            <a:xfrm flipV="1">
              <a:off x="3236344" y="2544582"/>
              <a:ext cx="940099" cy="940106"/>
            </a:xfrm>
            <a:custGeom>
              <a:avLst/>
              <a:gdLst>
                <a:gd name="connsiteX0" fmla="*/ 936223 w 940099"/>
                <a:gd name="connsiteY0" fmla="*/ 466016 h 940106"/>
                <a:gd name="connsiteX1" fmla="*/ 466170 w 940099"/>
                <a:gd name="connsiteY1" fmla="*/ -4038 h 940106"/>
                <a:gd name="connsiteX2" fmla="*/ -3876 w 940099"/>
                <a:gd name="connsiteY2" fmla="*/ 466016 h 940106"/>
                <a:gd name="connsiteX3" fmla="*/ 466170 w 940099"/>
                <a:gd name="connsiteY3" fmla="*/ 936069 h 940106"/>
                <a:gd name="connsiteX4" fmla="*/ 466170 w 940099"/>
                <a:gd name="connsiteY4" fmla="*/ 466016 h 940106"/>
                <a:gd name="connsiteX5" fmla="*/ 936223 w 940099"/>
                <a:gd name="connsiteY5" fmla="*/ 466016 h 94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099" h="940106">
                  <a:moveTo>
                    <a:pt x="936223" y="466016"/>
                  </a:moveTo>
                  <a:cubicBezTo>
                    <a:pt x="936223" y="206438"/>
                    <a:pt x="725748" y="-4038"/>
                    <a:pt x="466170" y="-4038"/>
                  </a:cubicBezTo>
                  <a:cubicBezTo>
                    <a:pt x="206593" y="-4038"/>
                    <a:pt x="-3876" y="206438"/>
                    <a:pt x="-3876" y="466016"/>
                  </a:cubicBezTo>
                  <a:cubicBezTo>
                    <a:pt x="-3876" y="725662"/>
                    <a:pt x="206593" y="936069"/>
                    <a:pt x="466170" y="936069"/>
                  </a:cubicBezTo>
                  <a:lnTo>
                    <a:pt x="466170" y="466016"/>
                  </a:lnTo>
                  <a:lnTo>
                    <a:pt x="936223" y="46601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1" name="자유형: 도형 180">
              <a:extLst>
                <a:ext uri="{FF2B5EF4-FFF2-40B4-BE49-F238E27FC236}">
                  <a16:creationId xmlns:a16="http://schemas.microsoft.com/office/drawing/2014/main" id="{47BE3F8A-8E25-7374-715C-C0BEED5F0276}"/>
                </a:ext>
              </a:extLst>
            </p:cNvPr>
            <p:cNvSpPr/>
            <p:nvPr/>
          </p:nvSpPr>
          <p:spPr>
            <a:xfrm flipV="1">
              <a:off x="3778300" y="2407155"/>
              <a:ext cx="525526" cy="525519"/>
            </a:xfrm>
            <a:custGeom>
              <a:avLst/>
              <a:gdLst>
                <a:gd name="connsiteX0" fmla="*/ 521230 w 525526"/>
                <a:gd name="connsiteY0" fmla="*/ -4604 h 525519"/>
                <a:gd name="connsiteX1" fmla="*/ -4296 w 525526"/>
                <a:gd name="connsiteY1" fmla="*/ -4604 h 525519"/>
                <a:gd name="connsiteX2" fmla="*/ -4296 w 525526"/>
                <a:gd name="connsiteY2" fmla="*/ 520916 h 525519"/>
                <a:gd name="connsiteX3" fmla="*/ 521230 w 525526"/>
                <a:gd name="connsiteY3" fmla="*/ -4604 h 52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526" h="525519">
                  <a:moveTo>
                    <a:pt x="521230" y="-4604"/>
                  </a:moveTo>
                  <a:lnTo>
                    <a:pt x="-4296" y="-4604"/>
                  </a:lnTo>
                  <a:lnTo>
                    <a:pt x="-4296" y="520916"/>
                  </a:lnTo>
                  <a:cubicBezTo>
                    <a:pt x="285917" y="520916"/>
                    <a:pt x="521230" y="285686"/>
                    <a:pt x="521230" y="-460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2" name="자유형: 도형 181">
              <a:extLst>
                <a:ext uri="{FF2B5EF4-FFF2-40B4-BE49-F238E27FC236}">
                  <a16:creationId xmlns:a16="http://schemas.microsoft.com/office/drawing/2014/main" id="{A67EC49E-8820-51BB-B06D-0C6BA6612CEC}"/>
                </a:ext>
              </a:extLst>
            </p:cNvPr>
            <p:cNvSpPr/>
            <p:nvPr/>
          </p:nvSpPr>
          <p:spPr>
            <a:xfrm flipV="1">
              <a:off x="3767945" y="2396800"/>
              <a:ext cx="546236" cy="546229"/>
            </a:xfrm>
            <a:custGeom>
              <a:avLst/>
              <a:gdLst>
                <a:gd name="connsiteX0" fmla="*/ 531585 w 546236"/>
                <a:gd name="connsiteY0" fmla="*/ 5751 h 546229"/>
                <a:gd name="connsiteX1" fmla="*/ 531585 w 546236"/>
                <a:gd name="connsiteY1" fmla="*/ 16106 h 546229"/>
                <a:gd name="connsiteX2" fmla="*/ 16413 w 546236"/>
                <a:gd name="connsiteY2" fmla="*/ 16106 h 546229"/>
                <a:gd name="connsiteX3" fmla="*/ 16413 w 546236"/>
                <a:gd name="connsiteY3" fmla="*/ 531271 h 546229"/>
                <a:gd name="connsiteX4" fmla="*/ 6058 w 546236"/>
                <a:gd name="connsiteY4" fmla="*/ 531271 h 546229"/>
                <a:gd name="connsiteX5" fmla="*/ 6058 w 546236"/>
                <a:gd name="connsiteY5" fmla="*/ 520916 h 546229"/>
                <a:gd name="connsiteX6" fmla="*/ 370328 w 546236"/>
                <a:gd name="connsiteY6" fmla="*/ 370042 h 546229"/>
                <a:gd name="connsiteX7" fmla="*/ 521230 w 546236"/>
                <a:gd name="connsiteY7" fmla="*/ 5751 h 546229"/>
                <a:gd name="connsiteX8" fmla="*/ 531585 w 546236"/>
                <a:gd name="connsiteY8" fmla="*/ 5751 h 546229"/>
                <a:gd name="connsiteX9" fmla="*/ 531585 w 546236"/>
                <a:gd name="connsiteY9" fmla="*/ 16106 h 546229"/>
                <a:gd name="connsiteX10" fmla="*/ 531585 w 546236"/>
                <a:gd name="connsiteY10" fmla="*/ 5751 h 546229"/>
                <a:gd name="connsiteX11" fmla="*/ 541940 w 546236"/>
                <a:gd name="connsiteY11" fmla="*/ 5751 h 546229"/>
                <a:gd name="connsiteX12" fmla="*/ 6058 w 546236"/>
                <a:gd name="connsiteY12" fmla="*/ 541626 h 546229"/>
                <a:gd name="connsiteX13" fmla="*/ -4296 w 546236"/>
                <a:gd name="connsiteY13" fmla="*/ 541626 h 546229"/>
                <a:gd name="connsiteX14" fmla="*/ -4296 w 546236"/>
                <a:gd name="connsiteY14" fmla="*/ -4604 h 546229"/>
                <a:gd name="connsiteX15" fmla="*/ 541940 w 546236"/>
                <a:gd name="connsiteY15" fmla="*/ -4604 h 546229"/>
                <a:gd name="connsiteX16" fmla="*/ 541940 w 546236"/>
                <a:gd name="connsiteY16" fmla="*/ 5751 h 546229"/>
                <a:gd name="connsiteX17" fmla="*/ 531585 w 546236"/>
                <a:gd name="connsiteY17" fmla="*/ 5751 h 54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6236" h="546229">
                  <a:moveTo>
                    <a:pt x="531585" y="5751"/>
                  </a:moveTo>
                  <a:lnTo>
                    <a:pt x="531585" y="16106"/>
                  </a:lnTo>
                  <a:lnTo>
                    <a:pt x="16413" y="16106"/>
                  </a:lnTo>
                  <a:lnTo>
                    <a:pt x="16413" y="531271"/>
                  </a:lnTo>
                  <a:lnTo>
                    <a:pt x="6058" y="531271"/>
                  </a:lnTo>
                  <a:lnTo>
                    <a:pt x="6058" y="520916"/>
                  </a:lnTo>
                  <a:cubicBezTo>
                    <a:pt x="148338" y="520909"/>
                    <a:pt x="277067" y="463282"/>
                    <a:pt x="370328" y="370042"/>
                  </a:cubicBezTo>
                  <a:cubicBezTo>
                    <a:pt x="463576" y="276795"/>
                    <a:pt x="521223" y="148066"/>
                    <a:pt x="521230" y="5751"/>
                  </a:cubicBezTo>
                  <a:lnTo>
                    <a:pt x="531585" y="5751"/>
                  </a:lnTo>
                  <a:lnTo>
                    <a:pt x="531585" y="16106"/>
                  </a:lnTo>
                  <a:lnTo>
                    <a:pt x="531585" y="5751"/>
                  </a:lnTo>
                  <a:lnTo>
                    <a:pt x="541940" y="5751"/>
                  </a:lnTo>
                  <a:cubicBezTo>
                    <a:pt x="541933" y="301763"/>
                    <a:pt x="301994" y="541619"/>
                    <a:pt x="6058" y="541626"/>
                  </a:cubicBezTo>
                  <a:lnTo>
                    <a:pt x="-4296" y="541626"/>
                  </a:lnTo>
                  <a:lnTo>
                    <a:pt x="-4296" y="-4604"/>
                  </a:lnTo>
                  <a:lnTo>
                    <a:pt x="541940" y="-4604"/>
                  </a:lnTo>
                  <a:lnTo>
                    <a:pt x="541940" y="5751"/>
                  </a:lnTo>
                  <a:lnTo>
                    <a:pt x="531585" y="5751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3" name="자유형: 도형 182">
              <a:extLst>
                <a:ext uri="{FF2B5EF4-FFF2-40B4-BE49-F238E27FC236}">
                  <a16:creationId xmlns:a16="http://schemas.microsoft.com/office/drawing/2014/main" id="{A86F0B4C-F6FD-B478-FDD2-F37DF0028113}"/>
                </a:ext>
              </a:extLst>
            </p:cNvPr>
            <p:cNvSpPr/>
            <p:nvPr/>
          </p:nvSpPr>
          <p:spPr>
            <a:xfrm flipV="1">
              <a:off x="2884092" y="2946207"/>
              <a:ext cx="125903" cy="158589"/>
            </a:xfrm>
            <a:custGeom>
              <a:avLst/>
              <a:gdLst>
                <a:gd name="connsiteX0" fmla="*/ -2923 w 125903"/>
                <a:gd name="connsiteY0" fmla="*/ 33022 h 158589"/>
                <a:gd name="connsiteX1" fmla="*/ 20120 w 125903"/>
                <a:gd name="connsiteY1" fmla="*/ 122763 h 158589"/>
                <a:gd name="connsiteX2" fmla="*/ 122327 w 125903"/>
                <a:gd name="connsiteY2" fmla="*/ 146440 h 158589"/>
                <a:gd name="connsiteX3" fmla="*/ 64141 w 125903"/>
                <a:gd name="connsiteY3" fmla="*/ 98767 h 158589"/>
                <a:gd name="connsiteX4" fmla="*/ 51101 w 125903"/>
                <a:gd name="connsiteY4" fmla="*/ -4020 h 158589"/>
                <a:gd name="connsiteX5" fmla="*/ -2923 w 125903"/>
                <a:gd name="connsiteY5" fmla="*/ 33022 h 15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03" h="158589">
                  <a:moveTo>
                    <a:pt x="-2923" y="33022"/>
                  </a:moveTo>
                  <a:cubicBezTo>
                    <a:pt x="-2923" y="33022"/>
                    <a:pt x="5078" y="104518"/>
                    <a:pt x="20120" y="122763"/>
                  </a:cubicBezTo>
                  <a:cubicBezTo>
                    <a:pt x="37129" y="143403"/>
                    <a:pt x="114437" y="167474"/>
                    <a:pt x="122327" y="146440"/>
                  </a:cubicBezTo>
                  <a:cubicBezTo>
                    <a:pt x="130210" y="125400"/>
                    <a:pt x="64141" y="98767"/>
                    <a:pt x="64141" y="98767"/>
                  </a:cubicBezTo>
                  <a:lnTo>
                    <a:pt x="51101" y="-4020"/>
                  </a:lnTo>
                  <a:cubicBezTo>
                    <a:pt x="51101" y="-4020"/>
                    <a:pt x="8253" y="13956"/>
                    <a:pt x="-2923" y="3302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4" name="자유형: 도형 183">
              <a:extLst>
                <a:ext uri="{FF2B5EF4-FFF2-40B4-BE49-F238E27FC236}">
                  <a16:creationId xmlns:a16="http://schemas.microsoft.com/office/drawing/2014/main" id="{BFE13F8B-D0CB-7A34-E7F5-84C52A16B92A}"/>
                </a:ext>
              </a:extLst>
            </p:cNvPr>
            <p:cNvSpPr/>
            <p:nvPr/>
          </p:nvSpPr>
          <p:spPr>
            <a:xfrm flipV="1">
              <a:off x="2876975" y="2939308"/>
              <a:ext cx="139926" cy="175366"/>
            </a:xfrm>
            <a:custGeom>
              <a:avLst/>
              <a:gdLst>
                <a:gd name="connsiteX0" fmla="*/ 4194 w 139926"/>
                <a:gd name="connsiteY0" fmla="*/ 42903 h 175366"/>
                <a:gd name="connsiteX1" fmla="*/ 11056 w 139926"/>
                <a:gd name="connsiteY1" fmla="*/ 42137 h 175366"/>
                <a:gd name="connsiteX2" fmla="*/ 11415 w 139926"/>
                <a:gd name="connsiteY2" fmla="*/ 45153 h 175366"/>
                <a:gd name="connsiteX3" fmla="*/ 18373 w 139926"/>
                <a:gd name="connsiteY3" fmla="*/ 87131 h 175366"/>
                <a:gd name="connsiteX4" fmla="*/ 24931 w 139926"/>
                <a:gd name="connsiteY4" fmla="*/ 112141 h 175366"/>
                <a:gd name="connsiteX5" fmla="*/ 32559 w 139926"/>
                <a:gd name="connsiteY5" fmla="*/ 128253 h 175366"/>
                <a:gd name="connsiteX6" fmla="*/ 45185 w 139926"/>
                <a:gd name="connsiteY6" fmla="*/ 137986 h 175366"/>
                <a:gd name="connsiteX7" fmla="*/ 77581 w 139926"/>
                <a:gd name="connsiteY7" fmla="*/ 151737 h 175366"/>
                <a:gd name="connsiteX8" fmla="*/ 110060 w 139926"/>
                <a:gd name="connsiteY8" fmla="*/ 157543 h 175366"/>
                <a:gd name="connsiteX9" fmla="*/ 120125 w 139926"/>
                <a:gd name="connsiteY9" fmla="*/ 156114 h 175366"/>
                <a:gd name="connsiteX10" fmla="*/ 122279 w 139926"/>
                <a:gd name="connsiteY10" fmla="*/ 154885 h 175366"/>
                <a:gd name="connsiteX11" fmla="*/ 122983 w 139926"/>
                <a:gd name="connsiteY11" fmla="*/ 153891 h 175366"/>
                <a:gd name="connsiteX12" fmla="*/ 123197 w 139926"/>
                <a:gd name="connsiteY12" fmla="*/ 152718 h 175366"/>
                <a:gd name="connsiteX13" fmla="*/ 121699 w 139926"/>
                <a:gd name="connsiteY13" fmla="*/ 148617 h 175366"/>
                <a:gd name="connsiteX14" fmla="*/ 109936 w 139926"/>
                <a:gd name="connsiteY14" fmla="*/ 137206 h 175366"/>
                <a:gd name="connsiteX15" fmla="*/ 83076 w 139926"/>
                <a:gd name="connsiteY15" fmla="*/ 121557 h 175366"/>
                <a:gd name="connsiteX16" fmla="*/ 72721 w 139926"/>
                <a:gd name="connsiteY16" fmla="*/ 116773 h 175366"/>
                <a:gd name="connsiteX17" fmla="*/ 69712 w 139926"/>
                <a:gd name="connsiteY17" fmla="*/ 115482 h 175366"/>
                <a:gd name="connsiteX18" fmla="*/ 68676 w 139926"/>
                <a:gd name="connsiteY18" fmla="*/ 115054 h 175366"/>
                <a:gd name="connsiteX19" fmla="*/ 64914 w 139926"/>
                <a:gd name="connsiteY19" fmla="*/ 113536 h 175366"/>
                <a:gd name="connsiteX20" fmla="*/ 51370 w 139926"/>
                <a:gd name="connsiteY20" fmla="*/ 6731 h 175366"/>
                <a:gd name="connsiteX21" fmla="*/ 58218 w 139926"/>
                <a:gd name="connsiteY21" fmla="*/ 5861 h 175366"/>
                <a:gd name="connsiteX22" fmla="*/ 60890 w 139926"/>
                <a:gd name="connsiteY22" fmla="*/ 12226 h 175366"/>
                <a:gd name="connsiteX23" fmla="*/ 60462 w 139926"/>
                <a:gd name="connsiteY23" fmla="*/ 12405 h 175366"/>
                <a:gd name="connsiteX24" fmla="*/ 36597 w 139926"/>
                <a:gd name="connsiteY24" fmla="*/ 24506 h 175366"/>
                <a:gd name="connsiteX25" fmla="*/ 20638 w 139926"/>
                <a:gd name="connsiteY25" fmla="*/ 35275 h 175366"/>
                <a:gd name="connsiteX26" fmla="*/ 10152 w 139926"/>
                <a:gd name="connsiteY26" fmla="*/ 46396 h 175366"/>
                <a:gd name="connsiteX27" fmla="*/ 4194 w 139926"/>
                <a:gd name="connsiteY27" fmla="*/ 42903 h 175366"/>
                <a:gd name="connsiteX28" fmla="*/ 11056 w 139926"/>
                <a:gd name="connsiteY28" fmla="*/ 42137 h 175366"/>
                <a:gd name="connsiteX29" fmla="*/ 4194 w 139926"/>
                <a:gd name="connsiteY29" fmla="*/ 42903 h 175366"/>
                <a:gd name="connsiteX30" fmla="*/ -1763 w 139926"/>
                <a:gd name="connsiteY30" fmla="*/ 39410 h 175366"/>
                <a:gd name="connsiteX31" fmla="*/ 13099 w 139926"/>
                <a:gd name="connsiteY31" fmla="*/ 23630 h 175366"/>
                <a:gd name="connsiteX32" fmla="*/ 40919 w 139926"/>
                <a:gd name="connsiteY32" fmla="*/ 6413 h 175366"/>
                <a:gd name="connsiteX33" fmla="*/ 55547 w 139926"/>
                <a:gd name="connsiteY33" fmla="*/ -504 h 175366"/>
                <a:gd name="connsiteX34" fmla="*/ 63927 w 139926"/>
                <a:gd name="connsiteY34" fmla="*/ -4017 h 175366"/>
                <a:gd name="connsiteX35" fmla="*/ 78106 w 139926"/>
                <a:gd name="connsiteY35" fmla="*/ 107778 h 175366"/>
                <a:gd name="connsiteX36" fmla="*/ 71258 w 139926"/>
                <a:gd name="connsiteY36" fmla="*/ 108648 h 175366"/>
                <a:gd name="connsiteX37" fmla="*/ 73833 w 139926"/>
                <a:gd name="connsiteY37" fmla="*/ 102249 h 175366"/>
                <a:gd name="connsiteX38" fmla="*/ 104124 w 139926"/>
                <a:gd name="connsiteY38" fmla="*/ 117070 h 175366"/>
                <a:gd name="connsiteX39" fmla="*/ 125586 w 139926"/>
                <a:gd name="connsiteY39" fmla="*/ 132167 h 175366"/>
                <a:gd name="connsiteX40" fmla="*/ 133434 w 139926"/>
                <a:gd name="connsiteY40" fmla="*/ 141341 h 175366"/>
                <a:gd name="connsiteX41" fmla="*/ 137003 w 139926"/>
                <a:gd name="connsiteY41" fmla="*/ 152718 h 175366"/>
                <a:gd name="connsiteX42" fmla="*/ 135906 w 139926"/>
                <a:gd name="connsiteY42" fmla="*/ 158744 h 175366"/>
                <a:gd name="connsiteX43" fmla="*/ 131515 w 139926"/>
                <a:gd name="connsiteY43" fmla="*/ 165143 h 175366"/>
                <a:gd name="connsiteX44" fmla="*/ 121658 w 139926"/>
                <a:gd name="connsiteY44" fmla="*/ 170086 h 175366"/>
                <a:gd name="connsiteX45" fmla="*/ 110060 w 139926"/>
                <a:gd name="connsiteY45" fmla="*/ 171349 h 175366"/>
                <a:gd name="connsiteX46" fmla="*/ 60965 w 139926"/>
                <a:gd name="connsiteY46" fmla="*/ 160615 h 175366"/>
                <a:gd name="connsiteX47" fmla="*/ 38206 w 139926"/>
                <a:gd name="connsiteY47" fmla="*/ 149901 h 175366"/>
                <a:gd name="connsiteX48" fmla="*/ 21908 w 139926"/>
                <a:gd name="connsiteY48" fmla="*/ 137034 h 175366"/>
                <a:gd name="connsiteX49" fmla="*/ 10697 w 139926"/>
                <a:gd name="connsiteY49" fmla="*/ 112963 h 175366"/>
                <a:gd name="connsiteX50" fmla="*/ 701 w 139926"/>
                <a:gd name="connsiteY50" fmla="*/ 67596 h 175366"/>
                <a:gd name="connsiteX51" fmla="*/ -2667 w 139926"/>
                <a:gd name="connsiteY51" fmla="*/ 43669 h 175366"/>
                <a:gd name="connsiteX52" fmla="*/ -2923 w 139926"/>
                <a:gd name="connsiteY52" fmla="*/ 41391 h 175366"/>
                <a:gd name="connsiteX53" fmla="*/ -1763 w 139926"/>
                <a:gd name="connsiteY53" fmla="*/ 39410 h 175366"/>
                <a:gd name="connsiteX54" fmla="*/ 4194 w 139926"/>
                <a:gd name="connsiteY54" fmla="*/ 42903 h 17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926" h="175366">
                  <a:moveTo>
                    <a:pt x="4194" y="42903"/>
                  </a:moveTo>
                  <a:lnTo>
                    <a:pt x="11056" y="42137"/>
                  </a:lnTo>
                  <a:cubicBezTo>
                    <a:pt x="11056" y="42137"/>
                    <a:pt x="11173" y="43200"/>
                    <a:pt x="11415" y="45153"/>
                  </a:cubicBezTo>
                  <a:cubicBezTo>
                    <a:pt x="12271" y="52008"/>
                    <a:pt x="14632" y="69535"/>
                    <a:pt x="18373" y="87131"/>
                  </a:cubicBezTo>
                  <a:cubicBezTo>
                    <a:pt x="20237" y="95926"/>
                    <a:pt x="22453" y="104741"/>
                    <a:pt x="24931" y="112141"/>
                  </a:cubicBezTo>
                  <a:cubicBezTo>
                    <a:pt x="27361" y="119521"/>
                    <a:pt x="30260" y="125547"/>
                    <a:pt x="32559" y="128253"/>
                  </a:cubicBezTo>
                  <a:cubicBezTo>
                    <a:pt x="34761" y="130973"/>
                    <a:pt x="39311" y="134570"/>
                    <a:pt x="45185" y="137986"/>
                  </a:cubicBezTo>
                  <a:cubicBezTo>
                    <a:pt x="54000" y="143157"/>
                    <a:pt x="65784" y="148141"/>
                    <a:pt x="77581" y="151737"/>
                  </a:cubicBezTo>
                  <a:cubicBezTo>
                    <a:pt x="89372" y="155355"/>
                    <a:pt x="101287" y="157563"/>
                    <a:pt x="110060" y="157543"/>
                  </a:cubicBezTo>
                  <a:cubicBezTo>
                    <a:pt x="114444" y="157563"/>
                    <a:pt x="118006" y="156970"/>
                    <a:pt x="120125" y="156114"/>
                  </a:cubicBezTo>
                  <a:cubicBezTo>
                    <a:pt x="121188" y="155700"/>
                    <a:pt x="121879" y="155244"/>
                    <a:pt x="122279" y="154885"/>
                  </a:cubicBezTo>
                  <a:lnTo>
                    <a:pt x="122983" y="153891"/>
                  </a:lnTo>
                  <a:lnTo>
                    <a:pt x="123197" y="152718"/>
                  </a:lnTo>
                  <a:cubicBezTo>
                    <a:pt x="123204" y="151868"/>
                    <a:pt x="122859" y="150481"/>
                    <a:pt x="121699" y="148617"/>
                  </a:cubicBezTo>
                  <a:cubicBezTo>
                    <a:pt x="119725" y="145352"/>
                    <a:pt x="115369" y="141148"/>
                    <a:pt x="109936" y="137206"/>
                  </a:cubicBezTo>
                  <a:cubicBezTo>
                    <a:pt x="101797" y="131228"/>
                    <a:pt x="91374" y="125595"/>
                    <a:pt x="83076" y="121557"/>
                  </a:cubicBezTo>
                  <a:cubicBezTo>
                    <a:pt x="78927" y="119534"/>
                    <a:pt x="75296" y="117898"/>
                    <a:pt x="72721" y="116773"/>
                  </a:cubicBezTo>
                  <a:cubicBezTo>
                    <a:pt x="71438" y="116207"/>
                    <a:pt x="70409" y="115772"/>
                    <a:pt x="69712" y="115482"/>
                  </a:cubicBezTo>
                  <a:cubicBezTo>
                    <a:pt x="69015" y="115192"/>
                    <a:pt x="68676" y="115054"/>
                    <a:pt x="68676" y="115054"/>
                  </a:cubicBezTo>
                  <a:lnTo>
                    <a:pt x="64914" y="113536"/>
                  </a:lnTo>
                  <a:lnTo>
                    <a:pt x="51370" y="6731"/>
                  </a:lnTo>
                  <a:lnTo>
                    <a:pt x="58218" y="5861"/>
                  </a:lnTo>
                  <a:lnTo>
                    <a:pt x="60890" y="12226"/>
                  </a:lnTo>
                  <a:lnTo>
                    <a:pt x="60462" y="12405"/>
                  </a:lnTo>
                  <a:cubicBezTo>
                    <a:pt x="58253" y="13358"/>
                    <a:pt x="47684" y="18017"/>
                    <a:pt x="36597" y="24506"/>
                  </a:cubicBezTo>
                  <a:cubicBezTo>
                    <a:pt x="31061" y="27744"/>
                    <a:pt x="25394" y="31444"/>
                    <a:pt x="20638" y="35275"/>
                  </a:cubicBezTo>
                  <a:cubicBezTo>
                    <a:pt x="15875" y="39079"/>
                    <a:pt x="12064" y="43076"/>
                    <a:pt x="10152" y="46396"/>
                  </a:cubicBezTo>
                  <a:lnTo>
                    <a:pt x="4194" y="42903"/>
                  </a:lnTo>
                  <a:lnTo>
                    <a:pt x="11056" y="42137"/>
                  </a:lnTo>
                  <a:lnTo>
                    <a:pt x="4194" y="42903"/>
                  </a:lnTo>
                  <a:lnTo>
                    <a:pt x="-1763" y="39410"/>
                  </a:lnTo>
                  <a:cubicBezTo>
                    <a:pt x="1785" y="33418"/>
                    <a:pt x="7128" y="28324"/>
                    <a:pt x="13099" y="23630"/>
                  </a:cubicBezTo>
                  <a:cubicBezTo>
                    <a:pt x="22060" y="16637"/>
                    <a:pt x="32573" y="10700"/>
                    <a:pt x="40919" y="6413"/>
                  </a:cubicBezTo>
                  <a:cubicBezTo>
                    <a:pt x="49265" y="2133"/>
                    <a:pt x="55436" y="-455"/>
                    <a:pt x="55547" y="-504"/>
                  </a:cubicBezTo>
                  <a:lnTo>
                    <a:pt x="63927" y="-4017"/>
                  </a:lnTo>
                  <a:lnTo>
                    <a:pt x="78106" y="107778"/>
                  </a:lnTo>
                  <a:lnTo>
                    <a:pt x="71258" y="108648"/>
                  </a:lnTo>
                  <a:lnTo>
                    <a:pt x="73833" y="102249"/>
                  </a:lnTo>
                  <a:cubicBezTo>
                    <a:pt x="74006" y="102318"/>
                    <a:pt x="88909" y="108317"/>
                    <a:pt x="104124" y="117070"/>
                  </a:cubicBezTo>
                  <a:cubicBezTo>
                    <a:pt x="111738" y="121467"/>
                    <a:pt x="119435" y="126520"/>
                    <a:pt x="125586" y="132167"/>
                  </a:cubicBezTo>
                  <a:cubicBezTo>
                    <a:pt x="128650" y="135004"/>
                    <a:pt x="131356" y="138000"/>
                    <a:pt x="133434" y="141341"/>
                  </a:cubicBezTo>
                  <a:cubicBezTo>
                    <a:pt x="135491" y="144669"/>
                    <a:pt x="136990" y="148472"/>
                    <a:pt x="137003" y="152718"/>
                  </a:cubicBezTo>
                  <a:cubicBezTo>
                    <a:pt x="137003" y="154726"/>
                    <a:pt x="136644" y="156791"/>
                    <a:pt x="135906" y="158744"/>
                  </a:cubicBezTo>
                  <a:cubicBezTo>
                    <a:pt x="134974" y="161250"/>
                    <a:pt x="133400" y="163459"/>
                    <a:pt x="131515" y="165143"/>
                  </a:cubicBezTo>
                  <a:cubicBezTo>
                    <a:pt x="128657" y="167697"/>
                    <a:pt x="125247" y="169168"/>
                    <a:pt x="121658" y="170086"/>
                  </a:cubicBezTo>
                  <a:cubicBezTo>
                    <a:pt x="118054" y="170990"/>
                    <a:pt x="114182" y="171349"/>
                    <a:pt x="110060" y="171349"/>
                  </a:cubicBezTo>
                  <a:cubicBezTo>
                    <a:pt x="95516" y="171308"/>
                    <a:pt x="77478" y="166904"/>
                    <a:pt x="60965" y="160615"/>
                  </a:cubicBezTo>
                  <a:cubicBezTo>
                    <a:pt x="52723" y="157460"/>
                    <a:pt x="44916" y="153822"/>
                    <a:pt x="38206" y="149901"/>
                  </a:cubicBezTo>
                  <a:cubicBezTo>
                    <a:pt x="31496" y="145946"/>
                    <a:pt x="25884" y="141818"/>
                    <a:pt x="21908" y="137034"/>
                  </a:cubicBezTo>
                  <a:cubicBezTo>
                    <a:pt x="17041" y="131014"/>
                    <a:pt x="13741" y="122641"/>
                    <a:pt x="10697" y="112963"/>
                  </a:cubicBezTo>
                  <a:cubicBezTo>
                    <a:pt x="6231" y="98508"/>
                    <a:pt x="2938" y="81305"/>
                    <a:pt x="701" y="67596"/>
                  </a:cubicBezTo>
                  <a:cubicBezTo>
                    <a:pt x="-1521" y="53900"/>
                    <a:pt x="-2660" y="43745"/>
                    <a:pt x="-2667" y="43669"/>
                  </a:cubicBezTo>
                  <a:lnTo>
                    <a:pt x="-2923" y="41391"/>
                  </a:lnTo>
                  <a:lnTo>
                    <a:pt x="-1763" y="39410"/>
                  </a:lnTo>
                  <a:lnTo>
                    <a:pt x="4194" y="4290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5" name="자유형: 도형 184">
              <a:extLst>
                <a:ext uri="{FF2B5EF4-FFF2-40B4-BE49-F238E27FC236}">
                  <a16:creationId xmlns:a16="http://schemas.microsoft.com/office/drawing/2014/main" id="{9349A213-71BB-50B6-3E69-09A2E9532772}"/>
                </a:ext>
              </a:extLst>
            </p:cNvPr>
            <p:cNvSpPr/>
            <p:nvPr/>
          </p:nvSpPr>
          <p:spPr>
            <a:xfrm flipV="1">
              <a:off x="2929063" y="2983267"/>
              <a:ext cx="134547" cy="124467"/>
            </a:xfrm>
            <a:custGeom>
              <a:avLst/>
              <a:gdLst>
                <a:gd name="connsiteX0" fmla="*/ 77950 w 134547"/>
                <a:gd name="connsiteY0" fmla="*/ 120480 h 124467"/>
                <a:gd name="connsiteX1" fmla="*/ 131560 w 134547"/>
                <a:gd name="connsiteY1" fmla="*/ 90590 h 124467"/>
                <a:gd name="connsiteX2" fmla="*/ 110767 w 134547"/>
                <a:gd name="connsiteY2" fmla="*/ 71475 h 124467"/>
                <a:gd name="connsiteX3" fmla="*/ 113756 w 134547"/>
                <a:gd name="connsiteY3" fmla="*/ 48550 h 124467"/>
                <a:gd name="connsiteX4" fmla="*/ 98542 w 134547"/>
                <a:gd name="connsiteY4" fmla="*/ 42420 h 124467"/>
                <a:gd name="connsiteX5" fmla="*/ 102180 w 134547"/>
                <a:gd name="connsiteY5" fmla="*/ 22787 h 124467"/>
                <a:gd name="connsiteX6" fmla="*/ 78426 w 134547"/>
                <a:gd name="connsiteY6" fmla="*/ 17003 h 124467"/>
                <a:gd name="connsiteX7" fmla="*/ 68865 w 134547"/>
                <a:gd name="connsiteY7" fmla="*/ -3713 h 124467"/>
                <a:gd name="connsiteX8" fmla="*/ 17355 w 134547"/>
                <a:gd name="connsiteY8" fmla="*/ 19226 h 124467"/>
                <a:gd name="connsiteX9" fmla="*/ 18445 w 134547"/>
                <a:gd name="connsiteY9" fmla="*/ 42020 h 124467"/>
                <a:gd name="connsiteX10" fmla="*/ 14994 w 134547"/>
                <a:gd name="connsiteY10" fmla="*/ 65248 h 124467"/>
                <a:gd name="connsiteX11" fmla="*/ -525 w 134547"/>
                <a:gd name="connsiteY11" fmla="*/ 86372 h 124467"/>
                <a:gd name="connsiteX12" fmla="*/ 71047 w 134547"/>
                <a:gd name="connsiteY12" fmla="*/ 90417 h 124467"/>
                <a:gd name="connsiteX13" fmla="*/ 77950 w 134547"/>
                <a:gd name="connsiteY13" fmla="*/ 120480 h 1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547" h="124467">
                  <a:moveTo>
                    <a:pt x="77950" y="120480"/>
                  </a:moveTo>
                  <a:cubicBezTo>
                    <a:pt x="77950" y="120480"/>
                    <a:pt x="132022" y="107130"/>
                    <a:pt x="131560" y="90590"/>
                  </a:cubicBezTo>
                  <a:cubicBezTo>
                    <a:pt x="131104" y="74050"/>
                    <a:pt x="110767" y="71475"/>
                    <a:pt x="110767" y="71475"/>
                  </a:cubicBezTo>
                  <a:cubicBezTo>
                    <a:pt x="110767" y="71475"/>
                    <a:pt x="121081" y="58332"/>
                    <a:pt x="113756" y="48550"/>
                  </a:cubicBezTo>
                  <a:cubicBezTo>
                    <a:pt x="106432" y="38775"/>
                    <a:pt x="98542" y="42420"/>
                    <a:pt x="98542" y="42420"/>
                  </a:cubicBezTo>
                  <a:cubicBezTo>
                    <a:pt x="98542" y="42420"/>
                    <a:pt x="108862" y="30471"/>
                    <a:pt x="102180" y="22787"/>
                  </a:cubicBezTo>
                  <a:cubicBezTo>
                    <a:pt x="95505" y="15104"/>
                    <a:pt x="78426" y="17003"/>
                    <a:pt x="78426" y="17003"/>
                  </a:cubicBezTo>
                  <a:cubicBezTo>
                    <a:pt x="78426" y="17003"/>
                    <a:pt x="82444" y="-2802"/>
                    <a:pt x="68865" y="-3713"/>
                  </a:cubicBezTo>
                  <a:cubicBezTo>
                    <a:pt x="55280" y="-4618"/>
                    <a:pt x="4639" y="-4659"/>
                    <a:pt x="17355" y="19226"/>
                  </a:cubicBezTo>
                  <a:cubicBezTo>
                    <a:pt x="11432" y="19557"/>
                    <a:pt x="-2982" y="40708"/>
                    <a:pt x="18445" y="42020"/>
                  </a:cubicBezTo>
                  <a:cubicBezTo>
                    <a:pt x="18445" y="42020"/>
                    <a:pt x="-179" y="49910"/>
                    <a:pt x="14994" y="65248"/>
                  </a:cubicBezTo>
                  <a:cubicBezTo>
                    <a:pt x="14994" y="65248"/>
                    <a:pt x="-10921" y="76818"/>
                    <a:pt x="-525" y="86372"/>
                  </a:cubicBezTo>
                  <a:cubicBezTo>
                    <a:pt x="9872" y="95933"/>
                    <a:pt x="42848" y="79800"/>
                    <a:pt x="71047" y="90417"/>
                  </a:cubicBezTo>
                  <a:cubicBezTo>
                    <a:pt x="77646" y="92902"/>
                    <a:pt x="77950" y="120480"/>
                    <a:pt x="77950" y="12048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6" name="자유형: 도형 185">
              <a:extLst>
                <a:ext uri="{FF2B5EF4-FFF2-40B4-BE49-F238E27FC236}">
                  <a16:creationId xmlns:a16="http://schemas.microsoft.com/office/drawing/2014/main" id="{90F143B6-6DEE-A8E6-9F8A-68A47B07CA7E}"/>
                </a:ext>
              </a:extLst>
            </p:cNvPr>
            <p:cNvSpPr/>
            <p:nvPr/>
          </p:nvSpPr>
          <p:spPr>
            <a:xfrm flipV="1">
              <a:off x="2922162" y="2974480"/>
              <a:ext cx="148354" cy="140153"/>
            </a:xfrm>
            <a:custGeom>
              <a:avLst/>
              <a:gdLst>
                <a:gd name="connsiteX0" fmla="*/ 84851 w 148354"/>
                <a:gd name="connsiteY0" fmla="*/ 127377 h 140153"/>
                <a:gd name="connsiteX1" fmla="*/ 83194 w 148354"/>
                <a:gd name="connsiteY1" fmla="*/ 120674 h 140153"/>
                <a:gd name="connsiteX2" fmla="*/ 83732 w 148354"/>
                <a:gd name="connsiteY2" fmla="*/ 120537 h 140153"/>
                <a:gd name="connsiteX3" fmla="*/ 111490 w 148354"/>
                <a:gd name="connsiteY3" fmla="*/ 111307 h 140153"/>
                <a:gd name="connsiteX4" fmla="*/ 126877 w 148354"/>
                <a:gd name="connsiteY4" fmla="*/ 103072 h 140153"/>
                <a:gd name="connsiteX5" fmla="*/ 130804 w 148354"/>
                <a:gd name="connsiteY5" fmla="*/ 99323 h 140153"/>
                <a:gd name="connsiteX6" fmla="*/ 131564 w 148354"/>
                <a:gd name="connsiteY6" fmla="*/ 97694 h 140153"/>
                <a:gd name="connsiteX7" fmla="*/ 131557 w 148354"/>
                <a:gd name="connsiteY7" fmla="*/ 97632 h 140153"/>
                <a:gd name="connsiteX8" fmla="*/ 131564 w 148354"/>
                <a:gd name="connsiteY8" fmla="*/ 97680 h 140153"/>
                <a:gd name="connsiteX9" fmla="*/ 129541 w 148354"/>
                <a:gd name="connsiteY9" fmla="*/ 91730 h 140153"/>
                <a:gd name="connsiteX10" fmla="*/ 121741 w 148354"/>
                <a:gd name="connsiteY10" fmla="*/ 86539 h 140153"/>
                <a:gd name="connsiteX11" fmla="*/ 118061 w 148354"/>
                <a:gd name="connsiteY11" fmla="*/ 85462 h 140153"/>
                <a:gd name="connsiteX12" fmla="*/ 117026 w 148354"/>
                <a:gd name="connsiteY12" fmla="*/ 85255 h 140153"/>
                <a:gd name="connsiteX13" fmla="*/ 116798 w 148354"/>
                <a:gd name="connsiteY13" fmla="*/ 85220 h 140153"/>
                <a:gd name="connsiteX14" fmla="*/ 116826 w 148354"/>
                <a:gd name="connsiteY14" fmla="*/ 85027 h 140153"/>
                <a:gd name="connsiteX15" fmla="*/ 116798 w 148354"/>
                <a:gd name="connsiteY15" fmla="*/ 85220 h 140153"/>
                <a:gd name="connsiteX16" fmla="*/ 116798 w 148354"/>
                <a:gd name="connsiteY16" fmla="*/ 85220 h 140153"/>
                <a:gd name="connsiteX17" fmla="*/ 116826 w 148354"/>
                <a:gd name="connsiteY17" fmla="*/ 85027 h 140153"/>
                <a:gd name="connsiteX18" fmla="*/ 116798 w 148354"/>
                <a:gd name="connsiteY18" fmla="*/ 85220 h 140153"/>
                <a:gd name="connsiteX19" fmla="*/ 104718 w 148354"/>
                <a:gd name="connsiteY19" fmla="*/ 83688 h 140153"/>
                <a:gd name="connsiteX20" fmla="*/ 112235 w 148354"/>
                <a:gd name="connsiteY20" fmla="*/ 74113 h 140153"/>
                <a:gd name="connsiteX21" fmla="*/ 112870 w 148354"/>
                <a:gd name="connsiteY21" fmla="*/ 74610 h 140153"/>
                <a:gd name="connsiteX22" fmla="*/ 112228 w 148354"/>
                <a:gd name="connsiteY22" fmla="*/ 74120 h 140153"/>
                <a:gd name="connsiteX23" fmla="*/ 112235 w 148354"/>
                <a:gd name="connsiteY23" fmla="*/ 74113 h 140153"/>
                <a:gd name="connsiteX24" fmla="*/ 112870 w 148354"/>
                <a:gd name="connsiteY24" fmla="*/ 74610 h 140153"/>
                <a:gd name="connsiteX25" fmla="*/ 112228 w 148354"/>
                <a:gd name="connsiteY25" fmla="*/ 74120 h 140153"/>
                <a:gd name="connsiteX26" fmla="*/ 114534 w 148354"/>
                <a:gd name="connsiteY26" fmla="*/ 70282 h 140153"/>
                <a:gd name="connsiteX27" fmla="*/ 116384 w 148354"/>
                <a:gd name="connsiteY27" fmla="*/ 63531 h 140153"/>
                <a:gd name="connsiteX28" fmla="*/ 115134 w 148354"/>
                <a:gd name="connsiteY28" fmla="*/ 59589 h 140153"/>
                <a:gd name="connsiteX29" fmla="*/ 111324 w 148354"/>
                <a:gd name="connsiteY29" fmla="*/ 56117 h 140153"/>
                <a:gd name="connsiteX30" fmla="*/ 109101 w 148354"/>
                <a:gd name="connsiteY30" fmla="*/ 55551 h 140153"/>
                <a:gd name="connsiteX31" fmla="*/ 108183 w 148354"/>
                <a:gd name="connsiteY31" fmla="*/ 55661 h 140153"/>
                <a:gd name="connsiteX32" fmla="*/ 108080 w 148354"/>
                <a:gd name="connsiteY32" fmla="*/ 55689 h 140153"/>
                <a:gd name="connsiteX33" fmla="*/ 106899 w 148354"/>
                <a:gd name="connsiteY33" fmla="*/ 52465 h 140153"/>
                <a:gd name="connsiteX34" fmla="*/ 108335 w 148354"/>
                <a:gd name="connsiteY34" fmla="*/ 55578 h 140153"/>
                <a:gd name="connsiteX35" fmla="*/ 108080 w 148354"/>
                <a:gd name="connsiteY35" fmla="*/ 55689 h 140153"/>
                <a:gd name="connsiteX36" fmla="*/ 106899 w 148354"/>
                <a:gd name="connsiteY36" fmla="*/ 52465 h 140153"/>
                <a:gd name="connsiteX37" fmla="*/ 108335 w 148354"/>
                <a:gd name="connsiteY37" fmla="*/ 55578 h 140153"/>
                <a:gd name="connsiteX38" fmla="*/ 79342 w 148354"/>
                <a:gd name="connsiteY38" fmla="*/ 68970 h 140153"/>
                <a:gd name="connsiteX39" fmla="*/ 100217 w 148354"/>
                <a:gd name="connsiteY39" fmla="*/ 44803 h 140153"/>
                <a:gd name="connsiteX40" fmla="*/ 100521 w 148354"/>
                <a:gd name="connsiteY40" fmla="*/ 45065 h 140153"/>
                <a:gd name="connsiteX41" fmla="*/ 100217 w 148354"/>
                <a:gd name="connsiteY41" fmla="*/ 44809 h 140153"/>
                <a:gd name="connsiteX42" fmla="*/ 100217 w 148354"/>
                <a:gd name="connsiteY42" fmla="*/ 44803 h 140153"/>
                <a:gd name="connsiteX43" fmla="*/ 100521 w 148354"/>
                <a:gd name="connsiteY43" fmla="*/ 45065 h 140153"/>
                <a:gd name="connsiteX44" fmla="*/ 100217 w 148354"/>
                <a:gd name="connsiteY44" fmla="*/ 44809 h 140153"/>
                <a:gd name="connsiteX45" fmla="*/ 102633 w 148354"/>
                <a:gd name="connsiteY45" fmla="*/ 41233 h 140153"/>
                <a:gd name="connsiteX46" fmla="*/ 104428 w 148354"/>
                <a:gd name="connsiteY46" fmla="*/ 35849 h 140153"/>
                <a:gd name="connsiteX47" fmla="*/ 103875 w 148354"/>
                <a:gd name="connsiteY47" fmla="*/ 34213 h 140153"/>
                <a:gd name="connsiteX48" fmla="*/ 98291 w 148354"/>
                <a:gd name="connsiteY48" fmla="*/ 31466 h 140153"/>
                <a:gd name="connsiteX49" fmla="*/ 89945 w 148354"/>
                <a:gd name="connsiteY49" fmla="*/ 30596 h 140153"/>
                <a:gd name="connsiteX50" fmla="*/ 87053 w 148354"/>
                <a:gd name="connsiteY50" fmla="*/ 30686 h 140153"/>
                <a:gd name="connsiteX51" fmla="*/ 86279 w 148354"/>
                <a:gd name="connsiteY51" fmla="*/ 30741 h 140153"/>
                <a:gd name="connsiteX52" fmla="*/ 86107 w 148354"/>
                <a:gd name="connsiteY52" fmla="*/ 30762 h 140153"/>
                <a:gd name="connsiteX53" fmla="*/ 86093 w 148354"/>
                <a:gd name="connsiteY53" fmla="*/ 30762 h 140153"/>
                <a:gd name="connsiteX54" fmla="*/ 76684 w 148354"/>
                <a:gd name="connsiteY54" fmla="*/ 31804 h 140153"/>
                <a:gd name="connsiteX55" fmla="*/ 78562 w 148354"/>
                <a:gd name="connsiteY55" fmla="*/ 22526 h 140153"/>
                <a:gd name="connsiteX56" fmla="*/ 78569 w 148354"/>
                <a:gd name="connsiteY56" fmla="*/ 22512 h 140153"/>
                <a:gd name="connsiteX57" fmla="*/ 78983 w 148354"/>
                <a:gd name="connsiteY57" fmla="*/ 17680 h 140153"/>
                <a:gd name="connsiteX58" fmla="*/ 77899 w 148354"/>
                <a:gd name="connsiteY58" fmla="*/ 11619 h 140153"/>
                <a:gd name="connsiteX59" fmla="*/ 77043 w 148354"/>
                <a:gd name="connsiteY59" fmla="*/ 10556 h 140153"/>
                <a:gd name="connsiteX60" fmla="*/ 75304 w 148354"/>
                <a:gd name="connsiteY60" fmla="*/ 10073 h 140153"/>
                <a:gd name="connsiteX61" fmla="*/ 66509 w 148354"/>
                <a:gd name="connsiteY61" fmla="*/ 9818 h 140153"/>
                <a:gd name="connsiteX62" fmla="*/ 39829 w 148354"/>
                <a:gd name="connsiteY62" fmla="*/ 12537 h 140153"/>
                <a:gd name="connsiteX63" fmla="*/ 30965 w 148354"/>
                <a:gd name="connsiteY63" fmla="*/ 16265 h 140153"/>
                <a:gd name="connsiteX64" fmla="*/ 29439 w 148354"/>
                <a:gd name="connsiteY64" fmla="*/ 17867 h 140153"/>
                <a:gd name="connsiteX65" fmla="*/ 29129 w 148354"/>
                <a:gd name="connsiteY65" fmla="*/ 19089 h 140153"/>
                <a:gd name="connsiteX66" fmla="*/ 30350 w 148354"/>
                <a:gd name="connsiteY66" fmla="*/ 22878 h 140153"/>
                <a:gd name="connsiteX67" fmla="*/ 35424 w 148354"/>
                <a:gd name="connsiteY67" fmla="*/ 32419 h 140153"/>
                <a:gd name="connsiteX68" fmla="*/ 24635 w 148354"/>
                <a:gd name="connsiteY68" fmla="*/ 33019 h 140153"/>
                <a:gd name="connsiteX69" fmla="*/ 24476 w 148354"/>
                <a:gd name="connsiteY69" fmla="*/ 30161 h 140153"/>
                <a:gd name="connsiteX70" fmla="*/ 25705 w 148354"/>
                <a:gd name="connsiteY70" fmla="*/ 32791 h 140153"/>
                <a:gd name="connsiteX71" fmla="*/ 24635 w 148354"/>
                <a:gd name="connsiteY71" fmla="*/ 33019 h 140153"/>
                <a:gd name="connsiteX72" fmla="*/ 24476 w 148354"/>
                <a:gd name="connsiteY72" fmla="*/ 30161 h 140153"/>
                <a:gd name="connsiteX73" fmla="*/ 25705 w 148354"/>
                <a:gd name="connsiteY73" fmla="*/ 32791 h 140153"/>
                <a:gd name="connsiteX74" fmla="*/ 25650 w 148354"/>
                <a:gd name="connsiteY74" fmla="*/ 32826 h 140153"/>
                <a:gd name="connsiteX75" fmla="*/ 22522 w 148354"/>
                <a:gd name="connsiteY75" fmla="*/ 36263 h 140153"/>
                <a:gd name="connsiteX76" fmla="*/ 20900 w 148354"/>
                <a:gd name="connsiteY76" fmla="*/ 40550 h 140153"/>
                <a:gd name="connsiteX77" fmla="*/ 20928 w 148354"/>
                <a:gd name="connsiteY77" fmla="*/ 40861 h 140153"/>
                <a:gd name="connsiteX78" fmla="*/ 20769 w 148354"/>
                <a:gd name="connsiteY78" fmla="*/ 40930 h 140153"/>
                <a:gd name="connsiteX79" fmla="*/ 20900 w 148354"/>
                <a:gd name="connsiteY79" fmla="*/ 40806 h 140153"/>
                <a:gd name="connsiteX80" fmla="*/ 20928 w 148354"/>
                <a:gd name="connsiteY80" fmla="*/ 40861 h 140153"/>
                <a:gd name="connsiteX81" fmla="*/ 20769 w 148354"/>
                <a:gd name="connsiteY81" fmla="*/ 40930 h 140153"/>
                <a:gd name="connsiteX82" fmla="*/ 20900 w 148354"/>
                <a:gd name="connsiteY82" fmla="*/ 40806 h 140153"/>
                <a:gd name="connsiteX83" fmla="*/ 21880 w 148354"/>
                <a:gd name="connsiteY83" fmla="*/ 41330 h 140153"/>
                <a:gd name="connsiteX84" fmla="*/ 25774 w 148354"/>
                <a:gd name="connsiteY84" fmla="*/ 42028 h 140153"/>
                <a:gd name="connsiteX85" fmla="*/ 55084 w 148354"/>
                <a:gd name="connsiteY85" fmla="*/ 43822 h 140153"/>
                <a:gd name="connsiteX86" fmla="*/ 28038 w 148354"/>
                <a:gd name="connsiteY86" fmla="*/ 55275 h 140153"/>
                <a:gd name="connsiteX87" fmla="*/ 27286 w 148354"/>
                <a:gd name="connsiteY87" fmla="*/ 53494 h 140153"/>
                <a:gd name="connsiteX88" fmla="*/ 28079 w 148354"/>
                <a:gd name="connsiteY88" fmla="*/ 55254 h 140153"/>
                <a:gd name="connsiteX89" fmla="*/ 28038 w 148354"/>
                <a:gd name="connsiteY89" fmla="*/ 55275 h 140153"/>
                <a:gd name="connsiteX90" fmla="*/ 27286 w 148354"/>
                <a:gd name="connsiteY90" fmla="*/ 53494 h 140153"/>
                <a:gd name="connsiteX91" fmla="*/ 28079 w 148354"/>
                <a:gd name="connsiteY91" fmla="*/ 55254 h 140153"/>
                <a:gd name="connsiteX92" fmla="*/ 24807 w 148354"/>
                <a:gd name="connsiteY92" fmla="*/ 57415 h 140153"/>
                <a:gd name="connsiteX93" fmla="*/ 23268 w 148354"/>
                <a:gd name="connsiteY93" fmla="*/ 59230 h 140153"/>
                <a:gd name="connsiteX94" fmla="*/ 22847 w 148354"/>
                <a:gd name="connsiteY94" fmla="*/ 60707 h 140153"/>
                <a:gd name="connsiteX95" fmla="*/ 23461 w 148354"/>
                <a:gd name="connsiteY95" fmla="*/ 62909 h 140153"/>
                <a:gd name="connsiteX96" fmla="*/ 26802 w 148354"/>
                <a:gd name="connsiteY96" fmla="*/ 67293 h 140153"/>
                <a:gd name="connsiteX97" fmla="*/ 33816 w 148354"/>
                <a:gd name="connsiteY97" fmla="*/ 74382 h 140153"/>
                <a:gd name="connsiteX98" fmla="*/ 24711 w 148354"/>
                <a:gd name="connsiteY98" fmla="*/ 78448 h 140153"/>
                <a:gd name="connsiteX99" fmla="*/ 24586 w 148354"/>
                <a:gd name="connsiteY99" fmla="*/ 78504 h 140153"/>
                <a:gd name="connsiteX100" fmla="*/ 16040 w 148354"/>
                <a:gd name="connsiteY100" fmla="*/ 83405 h 140153"/>
                <a:gd name="connsiteX101" fmla="*/ 11705 w 148354"/>
                <a:gd name="connsiteY101" fmla="*/ 87174 h 140153"/>
                <a:gd name="connsiteX102" fmla="*/ 10863 w 148354"/>
                <a:gd name="connsiteY102" fmla="*/ 88410 h 140153"/>
                <a:gd name="connsiteX103" fmla="*/ 10801 w 148354"/>
                <a:gd name="connsiteY103" fmla="*/ 88568 h 140153"/>
                <a:gd name="connsiteX104" fmla="*/ 10007 w 148354"/>
                <a:gd name="connsiteY104" fmla="*/ 88375 h 140153"/>
                <a:gd name="connsiteX105" fmla="*/ 10822 w 148354"/>
                <a:gd name="connsiteY105" fmla="*/ 88375 h 140153"/>
                <a:gd name="connsiteX106" fmla="*/ 10801 w 148354"/>
                <a:gd name="connsiteY106" fmla="*/ 88568 h 140153"/>
                <a:gd name="connsiteX107" fmla="*/ 10007 w 148354"/>
                <a:gd name="connsiteY107" fmla="*/ 88375 h 140153"/>
                <a:gd name="connsiteX108" fmla="*/ 10822 w 148354"/>
                <a:gd name="connsiteY108" fmla="*/ 88375 h 140153"/>
                <a:gd name="connsiteX109" fmla="*/ 9565 w 148354"/>
                <a:gd name="connsiteY109" fmla="*/ 88375 h 140153"/>
                <a:gd name="connsiteX110" fmla="*/ 10704 w 148354"/>
                <a:gd name="connsiteY110" fmla="*/ 87823 h 140153"/>
                <a:gd name="connsiteX111" fmla="*/ 10822 w 148354"/>
                <a:gd name="connsiteY111" fmla="*/ 88375 h 140153"/>
                <a:gd name="connsiteX112" fmla="*/ 9565 w 148354"/>
                <a:gd name="connsiteY112" fmla="*/ 88375 h 140153"/>
                <a:gd name="connsiteX113" fmla="*/ 10704 w 148354"/>
                <a:gd name="connsiteY113" fmla="*/ 87823 h 140153"/>
                <a:gd name="connsiteX114" fmla="*/ 10463 w 148354"/>
                <a:gd name="connsiteY114" fmla="*/ 87940 h 140153"/>
                <a:gd name="connsiteX115" fmla="*/ 10690 w 148354"/>
                <a:gd name="connsiteY115" fmla="*/ 87802 h 140153"/>
                <a:gd name="connsiteX116" fmla="*/ 10704 w 148354"/>
                <a:gd name="connsiteY116" fmla="*/ 87823 h 140153"/>
                <a:gd name="connsiteX117" fmla="*/ 10463 w 148354"/>
                <a:gd name="connsiteY117" fmla="*/ 87940 h 140153"/>
                <a:gd name="connsiteX118" fmla="*/ 10690 w 148354"/>
                <a:gd name="connsiteY118" fmla="*/ 87802 h 140153"/>
                <a:gd name="connsiteX119" fmla="*/ 11049 w 148354"/>
                <a:gd name="connsiteY119" fmla="*/ 88188 h 140153"/>
                <a:gd name="connsiteX120" fmla="*/ 12968 w 148354"/>
                <a:gd name="connsiteY120" fmla="*/ 89058 h 140153"/>
                <a:gd name="connsiteX121" fmla="*/ 17959 w 148354"/>
                <a:gd name="connsiteY121" fmla="*/ 89542 h 140153"/>
                <a:gd name="connsiteX122" fmla="*/ 33899 w 148354"/>
                <a:gd name="connsiteY122" fmla="*/ 88133 h 140153"/>
                <a:gd name="connsiteX123" fmla="*/ 54622 w 148354"/>
                <a:gd name="connsiteY123" fmla="*/ 86628 h 140153"/>
                <a:gd name="connsiteX124" fmla="*/ 80377 w 148354"/>
                <a:gd name="connsiteY124" fmla="*/ 90853 h 140153"/>
                <a:gd name="connsiteX125" fmla="*/ 85941 w 148354"/>
                <a:gd name="connsiteY125" fmla="*/ 95575 h 140153"/>
                <a:gd name="connsiteX126" fmla="*/ 89503 w 148354"/>
                <a:gd name="connsiteY126" fmla="*/ 105142 h 140153"/>
                <a:gd name="connsiteX127" fmla="*/ 91422 w 148354"/>
                <a:gd name="connsiteY127" fmla="*/ 119860 h 140153"/>
                <a:gd name="connsiteX128" fmla="*/ 91754 w 148354"/>
                <a:gd name="connsiteY128" fmla="*/ 127302 h 140153"/>
                <a:gd name="connsiteX129" fmla="*/ 84851 w 148354"/>
                <a:gd name="connsiteY129" fmla="*/ 127377 h 140153"/>
                <a:gd name="connsiteX130" fmla="*/ 83194 w 148354"/>
                <a:gd name="connsiteY130" fmla="*/ 120674 h 140153"/>
                <a:gd name="connsiteX131" fmla="*/ 84851 w 148354"/>
                <a:gd name="connsiteY131" fmla="*/ 127377 h 140153"/>
                <a:gd name="connsiteX132" fmla="*/ 77948 w 148354"/>
                <a:gd name="connsiteY132" fmla="*/ 127454 h 140153"/>
                <a:gd name="connsiteX133" fmla="*/ 77920 w 148354"/>
                <a:gd name="connsiteY133" fmla="*/ 126377 h 140153"/>
                <a:gd name="connsiteX134" fmla="*/ 76670 w 148354"/>
                <a:gd name="connsiteY134" fmla="*/ 111632 h 140153"/>
                <a:gd name="connsiteX135" fmla="*/ 74979 w 148354"/>
                <a:gd name="connsiteY135" fmla="*/ 104432 h 140153"/>
                <a:gd name="connsiteX136" fmla="*/ 74296 w 148354"/>
                <a:gd name="connsiteY136" fmla="*/ 102996 h 140153"/>
                <a:gd name="connsiteX137" fmla="*/ 74282 w 148354"/>
                <a:gd name="connsiteY137" fmla="*/ 102982 h 140153"/>
                <a:gd name="connsiteX138" fmla="*/ 76470 w 148354"/>
                <a:gd name="connsiteY138" fmla="*/ 101236 h 140153"/>
                <a:gd name="connsiteX139" fmla="*/ 75518 w 148354"/>
                <a:gd name="connsiteY139" fmla="*/ 103776 h 140153"/>
                <a:gd name="connsiteX140" fmla="*/ 74282 w 148354"/>
                <a:gd name="connsiteY140" fmla="*/ 102982 h 140153"/>
                <a:gd name="connsiteX141" fmla="*/ 76470 w 148354"/>
                <a:gd name="connsiteY141" fmla="*/ 101236 h 140153"/>
                <a:gd name="connsiteX142" fmla="*/ 75518 w 148354"/>
                <a:gd name="connsiteY142" fmla="*/ 103776 h 140153"/>
                <a:gd name="connsiteX143" fmla="*/ 54622 w 148354"/>
                <a:gd name="connsiteY143" fmla="*/ 100435 h 140153"/>
                <a:gd name="connsiteX144" fmla="*/ 35500 w 148354"/>
                <a:gd name="connsiteY144" fmla="*/ 101843 h 140153"/>
                <a:gd name="connsiteX145" fmla="*/ 17959 w 148354"/>
                <a:gd name="connsiteY145" fmla="*/ 103348 h 140153"/>
                <a:gd name="connsiteX146" fmla="*/ 9572 w 148354"/>
                <a:gd name="connsiteY146" fmla="*/ 102444 h 140153"/>
                <a:gd name="connsiteX147" fmla="*/ 1703 w 148354"/>
                <a:gd name="connsiteY147" fmla="*/ 98350 h 140153"/>
                <a:gd name="connsiteX148" fmla="*/ -1714 w 148354"/>
                <a:gd name="connsiteY148" fmla="*/ 93863 h 140153"/>
                <a:gd name="connsiteX149" fmla="*/ -2985 w 148354"/>
                <a:gd name="connsiteY149" fmla="*/ 88375 h 140153"/>
                <a:gd name="connsiteX150" fmla="*/ -1514 w 148354"/>
                <a:gd name="connsiteY150" fmla="*/ 82286 h 140153"/>
                <a:gd name="connsiteX151" fmla="*/ 4264 w 148354"/>
                <a:gd name="connsiteY151" fmla="*/ 75121 h 140153"/>
                <a:gd name="connsiteX152" fmla="*/ 13997 w 148354"/>
                <a:gd name="connsiteY152" fmla="*/ 68432 h 140153"/>
                <a:gd name="connsiteX153" fmla="*/ 19078 w 148354"/>
                <a:gd name="connsiteY153" fmla="*/ 65843 h 140153"/>
                <a:gd name="connsiteX154" fmla="*/ 21894 w 148354"/>
                <a:gd name="connsiteY154" fmla="*/ 72146 h 140153"/>
                <a:gd name="connsiteX155" fmla="*/ 16986 w 148354"/>
                <a:gd name="connsiteY155" fmla="*/ 76999 h 140153"/>
                <a:gd name="connsiteX156" fmla="*/ 11077 w 148354"/>
                <a:gd name="connsiteY156" fmla="*/ 69005 h 140153"/>
                <a:gd name="connsiteX157" fmla="*/ 9041 w 148354"/>
                <a:gd name="connsiteY157" fmla="*/ 60707 h 140153"/>
                <a:gd name="connsiteX158" fmla="*/ 11491 w 148354"/>
                <a:gd name="connsiteY158" fmla="*/ 52023 h 140153"/>
                <a:gd name="connsiteX159" fmla="*/ 18519 w 148354"/>
                <a:gd name="connsiteY159" fmla="*/ 44858 h 140153"/>
                <a:gd name="connsiteX160" fmla="*/ 22660 w 148354"/>
                <a:gd name="connsiteY160" fmla="*/ 42559 h 140153"/>
                <a:gd name="connsiteX161" fmla="*/ 25346 w 148354"/>
                <a:gd name="connsiteY161" fmla="*/ 48917 h 140153"/>
                <a:gd name="connsiteX162" fmla="*/ 24925 w 148354"/>
                <a:gd name="connsiteY162" fmla="*/ 55806 h 140153"/>
                <a:gd name="connsiteX163" fmla="*/ 12044 w 148354"/>
                <a:gd name="connsiteY163" fmla="*/ 51395 h 140153"/>
                <a:gd name="connsiteX164" fmla="*/ 8233 w 148354"/>
                <a:gd name="connsiteY164" fmla="*/ 46273 h 140153"/>
                <a:gd name="connsiteX165" fmla="*/ 7094 w 148354"/>
                <a:gd name="connsiteY165" fmla="*/ 40550 h 140153"/>
                <a:gd name="connsiteX166" fmla="*/ 12292 w 148354"/>
                <a:gd name="connsiteY166" fmla="*/ 26820 h 140153"/>
                <a:gd name="connsiteX167" fmla="*/ 16958 w 148354"/>
                <a:gd name="connsiteY167" fmla="*/ 22064 h 140153"/>
                <a:gd name="connsiteX168" fmla="*/ 23875 w 148354"/>
                <a:gd name="connsiteY168" fmla="*/ 19234 h 140153"/>
                <a:gd name="connsiteX169" fmla="*/ 24255 w 148354"/>
                <a:gd name="connsiteY169" fmla="*/ 26123 h 140153"/>
                <a:gd name="connsiteX170" fmla="*/ 18160 w 148354"/>
                <a:gd name="connsiteY170" fmla="*/ 29367 h 140153"/>
                <a:gd name="connsiteX171" fmla="*/ 15323 w 148354"/>
                <a:gd name="connsiteY171" fmla="*/ 19089 h 140153"/>
                <a:gd name="connsiteX172" fmla="*/ 17442 w 148354"/>
                <a:gd name="connsiteY172" fmla="*/ 11032 h 140153"/>
                <a:gd name="connsiteX173" fmla="*/ 27410 w 148354"/>
                <a:gd name="connsiteY173" fmla="*/ 2362 h 140153"/>
                <a:gd name="connsiteX174" fmla="*/ 47015 w 148354"/>
                <a:gd name="connsiteY174" fmla="*/ -2829 h 140153"/>
                <a:gd name="connsiteX175" fmla="*/ 66509 w 148354"/>
                <a:gd name="connsiteY175" fmla="*/ -3989 h 140153"/>
                <a:gd name="connsiteX176" fmla="*/ 76222 w 148354"/>
                <a:gd name="connsiteY176" fmla="*/ -3699 h 140153"/>
                <a:gd name="connsiteX177" fmla="*/ 84851 w 148354"/>
                <a:gd name="connsiteY177" fmla="*/ -827 h 140153"/>
                <a:gd name="connsiteX178" fmla="*/ 91512 w 148354"/>
                <a:gd name="connsiteY178" fmla="*/ 8575 h 140153"/>
                <a:gd name="connsiteX179" fmla="*/ 92789 w 148354"/>
                <a:gd name="connsiteY179" fmla="*/ 17680 h 140153"/>
                <a:gd name="connsiteX180" fmla="*/ 92099 w 148354"/>
                <a:gd name="connsiteY180" fmla="*/ 25274 h 140153"/>
                <a:gd name="connsiteX181" fmla="*/ 85327 w 148354"/>
                <a:gd name="connsiteY181" fmla="*/ 23900 h 140153"/>
                <a:gd name="connsiteX182" fmla="*/ 84567 w 148354"/>
                <a:gd name="connsiteY182" fmla="*/ 17038 h 140153"/>
                <a:gd name="connsiteX183" fmla="*/ 89945 w 148354"/>
                <a:gd name="connsiteY183" fmla="*/ 16790 h 140153"/>
                <a:gd name="connsiteX184" fmla="*/ 101542 w 148354"/>
                <a:gd name="connsiteY184" fmla="*/ 18053 h 140153"/>
                <a:gd name="connsiteX185" fmla="*/ 114292 w 148354"/>
                <a:gd name="connsiteY185" fmla="*/ 25156 h 140153"/>
                <a:gd name="connsiteX186" fmla="*/ 118234 w 148354"/>
                <a:gd name="connsiteY186" fmla="*/ 35849 h 140153"/>
                <a:gd name="connsiteX187" fmla="*/ 114354 w 148354"/>
                <a:gd name="connsiteY187" fmla="*/ 48544 h 140153"/>
                <a:gd name="connsiteX188" fmla="*/ 110668 w 148354"/>
                <a:gd name="connsiteY188" fmla="*/ 53825 h 140153"/>
                <a:gd name="connsiteX189" fmla="*/ 105442 w 148354"/>
                <a:gd name="connsiteY189" fmla="*/ 49317 h 140153"/>
                <a:gd name="connsiteX190" fmla="*/ 102550 w 148354"/>
                <a:gd name="connsiteY190" fmla="*/ 43049 h 140153"/>
                <a:gd name="connsiteX191" fmla="*/ 109101 w 148354"/>
                <a:gd name="connsiteY191" fmla="*/ 41744 h 140153"/>
                <a:gd name="connsiteX192" fmla="*/ 117516 w 148354"/>
                <a:gd name="connsiteY192" fmla="*/ 43781 h 140153"/>
                <a:gd name="connsiteX193" fmla="*/ 126179 w 148354"/>
                <a:gd name="connsiteY193" fmla="*/ 51312 h 140153"/>
                <a:gd name="connsiteX194" fmla="*/ 130190 w 148354"/>
                <a:gd name="connsiteY194" fmla="*/ 63531 h 140153"/>
                <a:gd name="connsiteX195" fmla="*/ 126621 w 148354"/>
                <a:gd name="connsiteY195" fmla="*/ 76971 h 140153"/>
                <a:gd name="connsiteX196" fmla="*/ 123101 w 148354"/>
                <a:gd name="connsiteY196" fmla="*/ 82632 h 140153"/>
                <a:gd name="connsiteX197" fmla="*/ 117668 w 148354"/>
                <a:gd name="connsiteY197" fmla="*/ 78372 h 140153"/>
                <a:gd name="connsiteX198" fmla="*/ 118538 w 148354"/>
                <a:gd name="connsiteY198" fmla="*/ 71525 h 140153"/>
                <a:gd name="connsiteX199" fmla="*/ 131115 w 148354"/>
                <a:gd name="connsiteY199" fmla="*/ 75625 h 140153"/>
                <a:gd name="connsiteX200" fmla="*/ 140496 w 148354"/>
                <a:gd name="connsiteY200" fmla="*/ 83322 h 140153"/>
                <a:gd name="connsiteX201" fmla="*/ 145363 w 148354"/>
                <a:gd name="connsiteY201" fmla="*/ 97294 h 140153"/>
                <a:gd name="connsiteX202" fmla="*/ 145363 w 148354"/>
                <a:gd name="connsiteY202" fmla="*/ 97342 h 140153"/>
                <a:gd name="connsiteX203" fmla="*/ 145370 w 148354"/>
                <a:gd name="connsiteY203" fmla="*/ 97694 h 140153"/>
                <a:gd name="connsiteX204" fmla="*/ 141663 w 148354"/>
                <a:gd name="connsiteY204" fmla="*/ 107862 h 140153"/>
                <a:gd name="connsiteX205" fmla="*/ 127091 w 148354"/>
                <a:gd name="connsiteY205" fmla="*/ 119184 h 140153"/>
                <a:gd name="connsiteX206" fmla="*/ 100493 w 148354"/>
                <a:gd name="connsiteY206" fmla="*/ 130028 h 140153"/>
                <a:gd name="connsiteX207" fmla="*/ 86500 w 148354"/>
                <a:gd name="connsiteY207" fmla="*/ 134080 h 140153"/>
                <a:gd name="connsiteX208" fmla="*/ 78044 w 148354"/>
                <a:gd name="connsiteY208" fmla="*/ 136165 h 140153"/>
                <a:gd name="connsiteX209" fmla="*/ 77948 w 148354"/>
                <a:gd name="connsiteY209" fmla="*/ 127454 h 140153"/>
                <a:gd name="connsiteX210" fmla="*/ 84851 w 148354"/>
                <a:gd name="connsiteY210" fmla="*/ 127377 h 14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48354" h="140153">
                  <a:moveTo>
                    <a:pt x="84851" y="127377"/>
                  </a:moveTo>
                  <a:lnTo>
                    <a:pt x="83194" y="120674"/>
                  </a:lnTo>
                  <a:lnTo>
                    <a:pt x="83732" y="120537"/>
                  </a:lnTo>
                  <a:cubicBezTo>
                    <a:pt x="86493" y="119832"/>
                    <a:pt x="99540" y="116339"/>
                    <a:pt x="111490" y="111307"/>
                  </a:cubicBezTo>
                  <a:cubicBezTo>
                    <a:pt x="117447" y="108815"/>
                    <a:pt x="123135" y="105888"/>
                    <a:pt x="126877" y="103072"/>
                  </a:cubicBezTo>
                  <a:cubicBezTo>
                    <a:pt x="128747" y="101684"/>
                    <a:pt x="130107" y="100324"/>
                    <a:pt x="130804" y="99323"/>
                  </a:cubicBezTo>
                  <a:cubicBezTo>
                    <a:pt x="131529" y="98288"/>
                    <a:pt x="131564" y="97818"/>
                    <a:pt x="131564" y="97694"/>
                  </a:cubicBezTo>
                  <a:lnTo>
                    <a:pt x="131557" y="97632"/>
                  </a:lnTo>
                  <a:lnTo>
                    <a:pt x="131564" y="97680"/>
                  </a:lnTo>
                  <a:cubicBezTo>
                    <a:pt x="131460" y="94960"/>
                    <a:pt x="130708" y="93290"/>
                    <a:pt x="129541" y="91730"/>
                  </a:cubicBezTo>
                  <a:cubicBezTo>
                    <a:pt x="127822" y="89417"/>
                    <a:pt x="124647" y="87581"/>
                    <a:pt x="121741" y="86539"/>
                  </a:cubicBezTo>
                  <a:cubicBezTo>
                    <a:pt x="120305" y="86007"/>
                    <a:pt x="118986" y="85662"/>
                    <a:pt x="118061" y="85462"/>
                  </a:cubicBezTo>
                  <a:lnTo>
                    <a:pt x="117026" y="85255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04718" y="83688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cubicBezTo>
                    <a:pt x="112352" y="73961"/>
                    <a:pt x="113512" y="72394"/>
                    <a:pt x="114534" y="70282"/>
                  </a:cubicBezTo>
                  <a:cubicBezTo>
                    <a:pt x="115583" y="68169"/>
                    <a:pt x="116412" y="65546"/>
                    <a:pt x="116384" y="63531"/>
                  </a:cubicBezTo>
                  <a:cubicBezTo>
                    <a:pt x="116356" y="61978"/>
                    <a:pt x="116060" y="60866"/>
                    <a:pt x="115134" y="59589"/>
                  </a:cubicBezTo>
                  <a:cubicBezTo>
                    <a:pt x="113574" y="57518"/>
                    <a:pt x="112277" y="56607"/>
                    <a:pt x="111324" y="56117"/>
                  </a:cubicBezTo>
                  <a:cubicBezTo>
                    <a:pt x="110371" y="55647"/>
                    <a:pt x="109674" y="55557"/>
                    <a:pt x="109101" y="55551"/>
                  </a:cubicBezTo>
                  <a:lnTo>
                    <a:pt x="108183" y="55661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79342" y="68970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cubicBezTo>
                    <a:pt x="100355" y="44644"/>
                    <a:pt x="101577" y="43139"/>
                    <a:pt x="102633" y="41233"/>
                  </a:cubicBezTo>
                  <a:cubicBezTo>
                    <a:pt x="103724" y="39342"/>
                    <a:pt x="104483" y="37043"/>
                    <a:pt x="104428" y="35849"/>
                  </a:cubicBezTo>
                  <a:cubicBezTo>
                    <a:pt x="104386" y="34986"/>
                    <a:pt x="104317" y="34786"/>
                    <a:pt x="103875" y="34213"/>
                  </a:cubicBezTo>
                  <a:cubicBezTo>
                    <a:pt x="103116" y="33261"/>
                    <a:pt x="101066" y="32114"/>
                    <a:pt x="98291" y="31466"/>
                  </a:cubicBezTo>
                  <a:cubicBezTo>
                    <a:pt x="95564" y="30803"/>
                    <a:pt x="92361" y="30589"/>
                    <a:pt x="89945" y="30596"/>
                  </a:cubicBezTo>
                  <a:cubicBezTo>
                    <a:pt x="88744" y="30596"/>
                    <a:pt x="87736" y="30637"/>
                    <a:pt x="87053" y="30686"/>
                  </a:cubicBezTo>
                  <a:lnTo>
                    <a:pt x="86279" y="30741"/>
                  </a:lnTo>
                  <a:lnTo>
                    <a:pt x="86107" y="30762"/>
                  </a:lnTo>
                  <a:lnTo>
                    <a:pt x="86093" y="30762"/>
                  </a:lnTo>
                  <a:lnTo>
                    <a:pt x="76684" y="31804"/>
                  </a:lnTo>
                  <a:lnTo>
                    <a:pt x="78562" y="22526"/>
                  </a:lnTo>
                  <a:lnTo>
                    <a:pt x="78569" y="22512"/>
                  </a:lnTo>
                  <a:cubicBezTo>
                    <a:pt x="78624" y="22223"/>
                    <a:pt x="78983" y="20096"/>
                    <a:pt x="78983" y="17680"/>
                  </a:cubicBezTo>
                  <a:cubicBezTo>
                    <a:pt x="79011" y="15347"/>
                    <a:pt x="78562" y="12800"/>
                    <a:pt x="77899" y="11619"/>
                  </a:cubicBezTo>
                  <a:lnTo>
                    <a:pt x="77043" y="10556"/>
                  </a:lnTo>
                  <a:cubicBezTo>
                    <a:pt x="76760" y="10377"/>
                    <a:pt x="76387" y="10163"/>
                    <a:pt x="75304" y="10073"/>
                  </a:cubicBezTo>
                  <a:cubicBezTo>
                    <a:pt x="73253" y="9935"/>
                    <a:pt x="70140" y="9818"/>
                    <a:pt x="66509" y="9818"/>
                  </a:cubicBezTo>
                  <a:cubicBezTo>
                    <a:pt x="58501" y="9797"/>
                    <a:pt x="47788" y="10453"/>
                    <a:pt x="39829" y="12537"/>
                  </a:cubicBezTo>
                  <a:cubicBezTo>
                    <a:pt x="35859" y="13545"/>
                    <a:pt x="32635" y="14967"/>
                    <a:pt x="30965" y="16265"/>
                  </a:cubicBezTo>
                  <a:cubicBezTo>
                    <a:pt x="30116" y="16914"/>
                    <a:pt x="29667" y="17473"/>
                    <a:pt x="29439" y="17867"/>
                  </a:cubicBezTo>
                  <a:lnTo>
                    <a:pt x="29129" y="19089"/>
                  </a:lnTo>
                  <a:cubicBezTo>
                    <a:pt x="29122" y="19744"/>
                    <a:pt x="29336" y="20980"/>
                    <a:pt x="30350" y="22878"/>
                  </a:cubicBezTo>
                  <a:lnTo>
                    <a:pt x="35424" y="32419"/>
                  </a:lnTo>
                  <a:lnTo>
                    <a:pt x="24635" y="33019"/>
                  </a:lnTo>
                  <a:lnTo>
                    <a:pt x="24476" y="30161"/>
                  </a:lnTo>
                  <a:lnTo>
                    <a:pt x="25705" y="32791"/>
                  </a:lnTo>
                  <a:cubicBezTo>
                    <a:pt x="25656" y="32805"/>
                    <a:pt x="25380" y="32964"/>
                    <a:pt x="24635" y="33019"/>
                  </a:cubicBezTo>
                  <a:lnTo>
                    <a:pt x="24476" y="30161"/>
                  </a:lnTo>
                  <a:lnTo>
                    <a:pt x="25705" y="32791"/>
                  </a:lnTo>
                  <a:lnTo>
                    <a:pt x="25650" y="32826"/>
                  </a:lnTo>
                  <a:cubicBezTo>
                    <a:pt x="25180" y="33054"/>
                    <a:pt x="23558" y="34558"/>
                    <a:pt x="22522" y="36263"/>
                  </a:cubicBezTo>
                  <a:cubicBezTo>
                    <a:pt x="21411" y="37962"/>
                    <a:pt x="20852" y="39880"/>
                    <a:pt x="20900" y="40550"/>
                  </a:cubicBez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cubicBezTo>
                    <a:pt x="20921" y="40820"/>
                    <a:pt x="21121" y="41040"/>
                    <a:pt x="21880" y="41330"/>
                  </a:cubicBezTo>
                  <a:cubicBezTo>
                    <a:pt x="22626" y="41613"/>
                    <a:pt x="23910" y="41917"/>
                    <a:pt x="25774" y="42028"/>
                  </a:cubicBezTo>
                  <a:lnTo>
                    <a:pt x="55084" y="43822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cubicBezTo>
                    <a:pt x="27948" y="55302"/>
                    <a:pt x="26153" y="56186"/>
                    <a:pt x="24807" y="57415"/>
                  </a:cubicBezTo>
                  <a:cubicBezTo>
                    <a:pt x="24124" y="58015"/>
                    <a:pt x="23572" y="58678"/>
                    <a:pt x="23268" y="59230"/>
                  </a:cubicBezTo>
                  <a:lnTo>
                    <a:pt x="22847" y="60707"/>
                  </a:lnTo>
                  <a:cubicBezTo>
                    <a:pt x="22854" y="61163"/>
                    <a:pt x="22930" y="61812"/>
                    <a:pt x="23461" y="62909"/>
                  </a:cubicBezTo>
                  <a:cubicBezTo>
                    <a:pt x="23993" y="63986"/>
                    <a:pt x="25007" y="65484"/>
                    <a:pt x="26802" y="67293"/>
                  </a:cubicBezTo>
                  <a:lnTo>
                    <a:pt x="33816" y="74382"/>
                  </a:lnTo>
                  <a:lnTo>
                    <a:pt x="24711" y="78448"/>
                  </a:lnTo>
                  <a:lnTo>
                    <a:pt x="24586" y="78504"/>
                  </a:lnTo>
                  <a:cubicBezTo>
                    <a:pt x="23813" y="78855"/>
                    <a:pt x="19637" y="80864"/>
                    <a:pt x="16040" y="83405"/>
                  </a:cubicBezTo>
                  <a:cubicBezTo>
                    <a:pt x="14246" y="84661"/>
                    <a:pt x="12616" y="86069"/>
                    <a:pt x="11705" y="87174"/>
                  </a:cubicBezTo>
                  <a:lnTo>
                    <a:pt x="10863" y="88410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1049" y="88188"/>
                  </a:lnTo>
                  <a:cubicBezTo>
                    <a:pt x="11305" y="88423"/>
                    <a:pt x="11809" y="88761"/>
                    <a:pt x="12968" y="89058"/>
                  </a:cubicBezTo>
                  <a:cubicBezTo>
                    <a:pt x="14114" y="89355"/>
                    <a:pt x="15826" y="89542"/>
                    <a:pt x="17959" y="89542"/>
                  </a:cubicBezTo>
                  <a:cubicBezTo>
                    <a:pt x="22074" y="89548"/>
                    <a:pt x="27631" y="88872"/>
                    <a:pt x="33899" y="88133"/>
                  </a:cubicBezTo>
                  <a:cubicBezTo>
                    <a:pt x="40187" y="87402"/>
                    <a:pt x="47222" y="86628"/>
                    <a:pt x="54622" y="86628"/>
                  </a:cubicBezTo>
                  <a:cubicBezTo>
                    <a:pt x="62919" y="86628"/>
                    <a:pt x="71735" y="87602"/>
                    <a:pt x="80377" y="90853"/>
                  </a:cubicBezTo>
                  <a:cubicBezTo>
                    <a:pt x="83215" y="91958"/>
                    <a:pt x="84830" y="93883"/>
                    <a:pt x="85941" y="95575"/>
                  </a:cubicBezTo>
                  <a:cubicBezTo>
                    <a:pt x="87846" y="98619"/>
                    <a:pt x="88730" y="101774"/>
                    <a:pt x="89503" y="105142"/>
                  </a:cubicBezTo>
                  <a:cubicBezTo>
                    <a:pt x="90608" y="110161"/>
                    <a:pt x="91132" y="115580"/>
                    <a:pt x="91422" y="119860"/>
                  </a:cubicBezTo>
                  <a:cubicBezTo>
                    <a:pt x="91712" y="124126"/>
                    <a:pt x="91747" y="127205"/>
                    <a:pt x="91754" y="127302"/>
                  </a:cubicBezTo>
                  <a:lnTo>
                    <a:pt x="84851" y="127377"/>
                  </a:lnTo>
                  <a:lnTo>
                    <a:pt x="83194" y="120674"/>
                  </a:lnTo>
                  <a:lnTo>
                    <a:pt x="84851" y="127377"/>
                  </a:lnTo>
                  <a:lnTo>
                    <a:pt x="77948" y="127454"/>
                  </a:lnTo>
                  <a:cubicBezTo>
                    <a:pt x="77948" y="127454"/>
                    <a:pt x="77941" y="127095"/>
                    <a:pt x="77920" y="126377"/>
                  </a:cubicBezTo>
                  <a:cubicBezTo>
                    <a:pt x="77858" y="123885"/>
                    <a:pt x="77575" y="117396"/>
                    <a:pt x="76670" y="111632"/>
                  </a:cubicBezTo>
                  <a:cubicBezTo>
                    <a:pt x="76236" y="108774"/>
                    <a:pt x="75607" y="106074"/>
                    <a:pt x="74979" y="104432"/>
                  </a:cubicBezTo>
                  <a:cubicBezTo>
                    <a:pt x="74675" y="103617"/>
                    <a:pt x="74365" y="103079"/>
                    <a:pt x="74296" y="102996"/>
                  </a:cubicBezTo>
                  <a:lnTo>
                    <a:pt x="74282" y="102982"/>
                  </a:lnTo>
                  <a:lnTo>
                    <a:pt x="76470" y="101236"/>
                  </a:lnTo>
                  <a:lnTo>
                    <a:pt x="75518" y="103776"/>
                  </a:lnTo>
                  <a:cubicBezTo>
                    <a:pt x="74620" y="103424"/>
                    <a:pt x="74289" y="102982"/>
                    <a:pt x="74282" y="102982"/>
                  </a:cubicBezTo>
                  <a:lnTo>
                    <a:pt x="76470" y="101236"/>
                  </a:lnTo>
                  <a:lnTo>
                    <a:pt x="75518" y="103776"/>
                  </a:lnTo>
                  <a:cubicBezTo>
                    <a:pt x="68953" y="101298"/>
                    <a:pt x="61849" y="100435"/>
                    <a:pt x="54622" y="100435"/>
                  </a:cubicBezTo>
                  <a:cubicBezTo>
                    <a:pt x="48188" y="100435"/>
                    <a:pt x="41692" y="101118"/>
                    <a:pt x="35500" y="101843"/>
                  </a:cubicBezTo>
                  <a:cubicBezTo>
                    <a:pt x="29294" y="102561"/>
                    <a:pt x="23441" y="103334"/>
                    <a:pt x="17959" y="103348"/>
                  </a:cubicBezTo>
                  <a:cubicBezTo>
                    <a:pt x="15102" y="103341"/>
                    <a:pt x="12327" y="103134"/>
                    <a:pt x="9572" y="102444"/>
                  </a:cubicBezTo>
                  <a:cubicBezTo>
                    <a:pt x="6839" y="101753"/>
                    <a:pt x="4043" y="100504"/>
                    <a:pt x="1703" y="98350"/>
                  </a:cubicBezTo>
                  <a:cubicBezTo>
                    <a:pt x="315" y="97080"/>
                    <a:pt x="-879" y="95582"/>
                    <a:pt x="-1714" y="93863"/>
                  </a:cubicBezTo>
                  <a:cubicBezTo>
                    <a:pt x="-2557" y="92144"/>
                    <a:pt x="-2998" y="90211"/>
                    <a:pt x="-2985" y="88375"/>
                  </a:cubicBezTo>
                  <a:cubicBezTo>
                    <a:pt x="-2985" y="86076"/>
                    <a:pt x="-2356" y="84012"/>
                    <a:pt x="-1514" y="82286"/>
                  </a:cubicBezTo>
                  <a:cubicBezTo>
                    <a:pt x="-9" y="79270"/>
                    <a:pt x="2089" y="77061"/>
                    <a:pt x="4264" y="75121"/>
                  </a:cubicBezTo>
                  <a:cubicBezTo>
                    <a:pt x="7536" y="72249"/>
                    <a:pt x="11132" y="70040"/>
                    <a:pt x="13997" y="68432"/>
                  </a:cubicBezTo>
                  <a:cubicBezTo>
                    <a:pt x="16848" y="66844"/>
                    <a:pt x="18947" y="65905"/>
                    <a:pt x="19078" y="65843"/>
                  </a:cubicBezTo>
                  <a:lnTo>
                    <a:pt x="21894" y="72146"/>
                  </a:lnTo>
                  <a:lnTo>
                    <a:pt x="16986" y="76999"/>
                  </a:lnTo>
                  <a:cubicBezTo>
                    <a:pt x="14384" y="74368"/>
                    <a:pt x="12423" y="71739"/>
                    <a:pt x="11077" y="69005"/>
                  </a:cubicBezTo>
                  <a:cubicBezTo>
                    <a:pt x="9731" y="66285"/>
                    <a:pt x="9034" y="63434"/>
                    <a:pt x="9041" y="60707"/>
                  </a:cubicBezTo>
                  <a:cubicBezTo>
                    <a:pt x="9027" y="57352"/>
                    <a:pt x="10090" y="54343"/>
                    <a:pt x="11491" y="52023"/>
                  </a:cubicBezTo>
                  <a:cubicBezTo>
                    <a:pt x="13617" y="48523"/>
                    <a:pt x="16358" y="46335"/>
                    <a:pt x="18519" y="44858"/>
                  </a:cubicBezTo>
                  <a:cubicBezTo>
                    <a:pt x="20700" y="43401"/>
                    <a:pt x="22377" y="42683"/>
                    <a:pt x="22660" y="42559"/>
                  </a:cubicBezTo>
                  <a:lnTo>
                    <a:pt x="25346" y="48917"/>
                  </a:lnTo>
                  <a:lnTo>
                    <a:pt x="24925" y="55806"/>
                  </a:lnTo>
                  <a:cubicBezTo>
                    <a:pt x="19796" y="55482"/>
                    <a:pt x="15454" y="54232"/>
                    <a:pt x="12044" y="51395"/>
                  </a:cubicBezTo>
                  <a:cubicBezTo>
                    <a:pt x="10366" y="49994"/>
                    <a:pt x="9041" y="48185"/>
                    <a:pt x="8233" y="46273"/>
                  </a:cubicBezTo>
                  <a:cubicBezTo>
                    <a:pt x="7411" y="44354"/>
                    <a:pt x="7094" y="42387"/>
                    <a:pt x="7094" y="40550"/>
                  </a:cubicBezTo>
                  <a:cubicBezTo>
                    <a:pt x="7198" y="34945"/>
                    <a:pt x="9586" y="30485"/>
                    <a:pt x="12292" y="26820"/>
                  </a:cubicBezTo>
                  <a:cubicBezTo>
                    <a:pt x="13686" y="24998"/>
                    <a:pt x="15219" y="23403"/>
                    <a:pt x="16958" y="22064"/>
                  </a:cubicBezTo>
                  <a:cubicBezTo>
                    <a:pt x="18746" y="20787"/>
                    <a:pt x="20617" y="19510"/>
                    <a:pt x="23875" y="19234"/>
                  </a:cubicBezTo>
                  <a:lnTo>
                    <a:pt x="24255" y="26123"/>
                  </a:lnTo>
                  <a:lnTo>
                    <a:pt x="18160" y="29367"/>
                  </a:lnTo>
                  <a:cubicBezTo>
                    <a:pt x="16379" y="26019"/>
                    <a:pt x="15323" y="22582"/>
                    <a:pt x="15323" y="19089"/>
                  </a:cubicBezTo>
                  <a:cubicBezTo>
                    <a:pt x="15309" y="16210"/>
                    <a:pt x="16089" y="13386"/>
                    <a:pt x="17442" y="11032"/>
                  </a:cubicBezTo>
                  <a:cubicBezTo>
                    <a:pt x="19844" y="6884"/>
                    <a:pt x="23530" y="4275"/>
                    <a:pt x="27410" y="2362"/>
                  </a:cubicBezTo>
                  <a:cubicBezTo>
                    <a:pt x="33291" y="-468"/>
                    <a:pt x="40118" y="-1918"/>
                    <a:pt x="47015" y="-2829"/>
                  </a:cubicBezTo>
                  <a:cubicBezTo>
                    <a:pt x="53890" y="-3719"/>
                    <a:pt x="60800" y="-3989"/>
                    <a:pt x="66509" y="-3989"/>
                  </a:cubicBezTo>
                  <a:cubicBezTo>
                    <a:pt x="70451" y="-3989"/>
                    <a:pt x="73813" y="-3864"/>
                    <a:pt x="76222" y="-3699"/>
                  </a:cubicBezTo>
                  <a:cubicBezTo>
                    <a:pt x="79411" y="-3499"/>
                    <a:pt x="82435" y="-2505"/>
                    <a:pt x="84851" y="-827"/>
                  </a:cubicBezTo>
                  <a:cubicBezTo>
                    <a:pt x="88523" y="1693"/>
                    <a:pt x="90497" y="5331"/>
                    <a:pt x="91512" y="8575"/>
                  </a:cubicBezTo>
                  <a:cubicBezTo>
                    <a:pt x="92548" y="11868"/>
                    <a:pt x="92775" y="15009"/>
                    <a:pt x="92789" y="17680"/>
                  </a:cubicBezTo>
                  <a:cubicBezTo>
                    <a:pt x="92782" y="21891"/>
                    <a:pt x="92147" y="24984"/>
                    <a:pt x="92099" y="25274"/>
                  </a:cubicBezTo>
                  <a:lnTo>
                    <a:pt x="85327" y="23900"/>
                  </a:lnTo>
                  <a:lnTo>
                    <a:pt x="84567" y="17038"/>
                  </a:lnTo>
                  <a:cubicBezTo>
                    <a:pt x="84754" y="17018"/>
                    <a:pt x="86852" y="16790"/>
                    <a:pt x="89945" y="16790"/>
                  </a:cubicBezTo>
                  <a:cubicBezTo>
                    <a:pt x="93079" y="16797"/>
                    <a:pt x="97207" y="17011"/>
                    <a:pt x="101542" y="18053"/>
                  </a:cubicBezTo>
                  <a:cubicBezTo>
                    <a:pt x="105836" y="19116"/>
                    <a:pt x="110585" y="20959"/>
                    <a:pt x="114292" y="25156"/>
                  </a:cubicBezTo>
                  <a:cubicBezTo>
                    <a:pt x="117116" y="28345"/>
                    <a:pt x="118282" y="32405"/>
                    <a:pt x="118234" y="35849"/>
                  </a:cubicBezTo>
                  <a:cubicBezTo>
                    <a:pt x="118172" y="41220"/>
                    <a:pt x="116115" y="45431"/>
                    <a:pt x="114354" y="48544"/>
                  </a:cubicBezTo>
                  <a:cubicBezTo>
                    <a:pt x="112553" y="51637"/>
                    <a:pt x="110848" y="53611"/>
                    <a:pt x="110668" y="53825"/>
                  </a:cubicBezTo>
                  <a:lnTo>
                    <a:pt x="105442" y="49317"/>
                  </a:lnTo>
                  <a:lnTo>
                    <a:pt x="102550" y="43049"/>
                  </a:lnTo>
                  <a:cubicBezTo>
                    <a:pt x="103158" y="42773"/>
                    <a:pt x="105491" y="41758"/>
                    <a:pt x="109101" y="41744"/>
                  </a:cubicBezTo>
                  <a:cubicBezTo>
                    <a:pt x="111503" y="41738"/>
                    <a:pt x="114493" y="42255"/>
                    <a:pt x="117516" y="43781"/>
                  </a:cubicBezTo>
                  <a:cubicBezTo>
                    <a:pt x="120547" y="45293"/>
                    <a:pt x="123542" y="47778"/>
                    <a:pt x="126179" y="51312"/>
                  </a:cubicBezTo>
                  <a:cubicBezTo>
                    <a:pt x="129093" y="55157"/>
                    <a:pt x="130218" y="59637"/>
                    <a:pt x="130190" y="63531"/>
                  </a:cubicBezTo>
                  <a:cubicBezTo>
                    <a:pt x="130156" y="69067"/>
                    <a:pt x="128299" y="73644"/>
                    <a:pt x="126621" y="76971"/>
                  </a:cubicBezTo>
                  <a:cubicBezTo>
                    <a:pt x="124923" y="80298"/>
                    <a:pt x="123280" y="82397"/>
                    <a:pt x="123101" y="82632"/>
                  </a:cubicBezTo>
                  <a:lnTo>
                    <a:pt x="117668" y="78372"/>
                  </a:lnTo>
                  <a:lnTo>
                    <a:pt x="118538" y="71525"/>
                  </a:lnTo>
                  <a:cubicBezTo>
                    <a:pt x="119000" y="71607"/>
                    <a:pt x="124709" y="72284"/>
                    <a:pt x="131115" y="75625"/>
                  </a:cubicBezTo>
                  <a:cubicBezTo>
                    <a:pt x="134304" y="77309"/>
                    <a:pt x="137721" y="79718"/>
                    <a:pt x="140496" y="83322"/>
                  </a:cubicBezTo>
                  <a:cubicBezTo>
                    <a:pt x="143272" y="86891"/>
                    <a:pt x="145232" y="91744"/>
                    <a:pt x="145363" y="97294"/>
                  </a:cubicBezTo>
                  <a:lnTo>
                    <a:pt x="145363" y="97342"/>
                  </a:lnTo>
                  <a:lnTo>
                    <a:pt x="145370" y="97694"/>
                  </a:lnTo>
                  <a:cubicBezTo>
                    <a:pt x="145363" y="101684"/>
                    <a:pt x="143727" y="105150"/>
                    <a:pt x="141663" y="107862"/>
                  </a:cubicBezTo>
                  <a:cubicBezTo>
                    <a:pt x="137984" y="112632"/>
                    <a:pt x="132820" y="116050"/>
                    <a:pt x="127091" y="119184"/>
                  </a:cubicBezTo>
                  <a:cubicBezTo>
                    <a:pt x="118496" y="123809"/>
                    <a:pt x="108480" y="127446"/>
                    <a:pt x="100493" y="130028"/>
                  </a:cubicBezTo>
                  <a:cubicBezTo>
                    <a:pt x="92513" y="132589"/>
                    <a:pt x="86611" y="134053"/>
                    <a:pt x="86500" y="134080"/>
                  </a:cubicBezTo>
                  <a:lnTo>
                    <a:pt x="78044" y="136165"/>
                  </a:lnTo>
                  <a:lnTo>
                    <a:pt x="77948" y="127454"/>
                  </a:lnTo>
                  <a:lnTo>
                    <a:pt x="84851" y="12737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7" name="자유형: 도형 186">
              <a:extLst>
                <a:ext uri="{FF2B5EF4-FFF2-40B4-BE49-F238E27FC236}">
                  <a16:creationId xmlns:a16="http://schemas.microsoft.com/office/drawing/2014/main" id="{BA8EC9EC-FE48-9148-A7DB-326E9027E00E}"/>
                </a:ext>
              </a:extLst>
            </p:cNvPr>
            <p:cNvSpPr/>
            <p:nvPr/>
          </p:nvSpPr>
          <p:spPr>
            <a:xfrm flipV="1">
              <a:off x="4441081" y="3056454"/>
              <a:ext cx="344699" cy="66028"/>
            </a:xfrm>
            <a:custGeom>
              <a:avLst/>
              <a:gdLst>
                <a:gd name="connsiteX0" fmla="*/ 327335 w 344699"/>
                <a:gd name="connsiteY0" fmla="*/ -3915 h 66028"/>
                <a:gd name="connsiteX1" fmla="*/ 7341 w 344699"/>
                <a:gd name="connsiteY1" fmla="*/ -3915 h 66028"/>
                <a:gd name="connsiteX2" fmla="*/ -5015 w 344699"/>
                <a:gd name="connsiteY2" fmla="*/ 8442 h 66028"/>
                <a:gd name="connsiteX3" fmla="*/ -5015 w 344699"/>
                <a:gd name="connsiteY3" fmla="*/ 49757 h 66028"/>
                <a:gd name="connsiteX4" fmla="*/ 7341 w 344699"/>
                <a:gd name="connsiteY4" fmla="*/ 62113 h 66028"/>
                <a:gd name="connsiteX5" fmla="*/ 327335 w 344699"/>
                <a:gd name="connsiteY5" fmla="*/ 62113 h 66028"/>
                <a:gd name="connsiteX6" fmla="*/ 339685 w 344699"/>
                <a:gd name="connsiteY6" fmla="*/ 49757 h 66028"/>
                <a:gd name="connsiteX7" fmla="*/ 339685 w 344699"/>
                <a:gd name="connsiteY7" fmla="*/ 8442 h 66028"/>
                <a:gd name="connsiteX8" fmla="*/ 327335 w 344699"/>
                <a:gd name="connsiteY8" fmla="*/ -3915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699" h="66028">
                  <a:moveTo>
                    <a:pt x="327335" y="-3915"/>
                  </a:moveTo>
                  <a:lnTo>
                    <a:pt x="7341" y="-3915"/>
                  </a:lnTo>
                  <a:cubicBezTo>
                    <a:pt x="514" y="-3915"/>
                    <a:pt x="-5015" y="1621"/>
                    <a:pt x="-5015" y="8442"/>
                  </a:cubicBezTo>
                  <a:lnTo>
                    <a:pt x="-5015" y="49757"/>
                  </a:lnTo>
                  <a:cubicBezTo>
                    <a:pt x="-5015" y="56577"/>
                    <a:pt x="514" y="62113"/>
                    <a:pt x="7341" y="62113"/>
                  </a:cubicBezTo>
                  <a:lnTo>
                    <a:pt x="327335" y="62113"/>
                  </a:lnTo>
                  <a:cubicBezTo>
                    <a:pt x="334155" y="62113"/>
                    <a:pt x="339685" y="56577"/>
                    <a:pt x="339685" y="49757"/>
                  </a:cubicBezTo>
                  <a:lnTo>
                    <a:pt x="339685" y="8442"/>
                  </a:lnTo>
                  <a:cubicBezTo>
                    <a:pt x="339685" y="1621"/>
                    <a:pt x="334155" y="-3915"/>
                    <a:pt x="327335" y="-391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8" name="자유형: 도형 187">
              <a:extLst>
                <a:ext uri="{FF2B5EF4-FFF2-40B4-BE49-F238E27FC236}">
                  <a16:creationId xmlns:a16="http://schemas.microsoft.com/office/drawing/2014/main" id="{88E702F2-BFD2-CC49-FFF4-FDFF779FC373}"/>
                </a:ext>
              </a:extLst>
            </p:cNvPr>
            <p:cNvSpPr/>
            <p:nvPr/>
          </p:nvSpPr>
          <p:spPr>
            <a:xfrm flipV="1">
              <a:off x="4441081" y="3167373"/>
              <a:ext cx="226767" cy="66028"/>
            </a:xfrm>
            <a:custGeom>
              <a:avLst/>
              <a:gdLst>
                <a:gd name="connsiteX0" fmla="*/ 209469 w 226767"/>
                <a:gd name="connsiteY0" fmla="*/ -3733 h 66028"/>
                <a:gd name="connsiteX1" fmla="*/ 7415 w 226767"/>
                <a:gd name="connsiteY1" fmla="*/ -3733 h 66028"/>
                <a:gd name="connsiteX2" fmla="*/ -4941 w 226767"/>
                <a:gd name="connsiteY2" fmla="*/ 8624 h 66028"/>
                <a:gd name="connsiteX3" fmla="*/ -4941 w 226767"/>
                <a:gd name="connsiteY3" fmla="*/ 49939 h 66028"/>
                <a:gd name="connsiteX4" fmla="*/ 7415 w 226767"/>
                <a:gd name="connsiteY4" fmla="*/ 62296 h 66028"/>
                <a:gd name="connsiteX5" fmla="*/ 209469 w 226767"/>
                <a:gd name="connsiteY5" fmla="*/ 62296 h 66028"/>
                <a:gd name="connsiteX6" fmla="*/ 221826 w 226767"/>
                <a:gd name="connsiteY6" fmla="*/ 49939 h 66028"/>
                <a:gd name="connsiteX7" fmla="*/ 221826 w 226767"/>
                <a:gd name="connsiteY7" fmla="*/ 8624 h 66028"/>
                <a:gd name="connsiteX8" fmla="*/ 209469 w 226767"/>
                <a:gd name="connsiteY8" fmla="*/ -3733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767" h="66028">
                  <a:moveTo>
                    <a:pt x="209469" y="-3733"/>
                  </a:moveTo>
                  <a:lnTo>
                    <a:pt x="7415" y="-3733"/>
                  </a:lnTo>
                  <a:cubicBezTo>
                    <a:pt x="588" y="-3733"/>
                    <a:pt x="-4941" y="1804"/>
                    <a:pt x="-4941" y="8624"/>
                  </a:cubicBezTo>
                  <a:lnTo>
                    <a:pt x="-4941" y="49939"/>
                  </a:lnTo>
                  <a:cubicBezTo>
                    <a:pt x="-4941" y="56759"/>
                    <a:pt x="588" y="62296"/>
                    <a:pt x="7415" y="62296"/>
                  </a:cubicBezTo>
                  <a:lnTo>
                    <a:pt x="209469" y="62296"/>
                  </a:lnTo>
                  <a:cubicBezTo>
                    <a:pt x="216290" y="62296"/>
                    <a:pt x="221826" y="56759"/>
                    <a:pt x="221826" y="49939"/>
                  </a:cubicBezTo>
                  <a:lnTo>
                    <a:pt x="221826" y="8624"/>
                  </a:lnTo>
                  <a:cubicBezTo>
                    <a:pt x="221826" y="1804"/>
                    <a:pt x="216290" y="-3733"/>
                    <a:pt x="209469" y="-373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9" name="자유형: 도형 188">
              <a:extLst>
                <a:ext uri="{FF2B5EF4-FFF2-40B4-BE49-F238E27FC236}">
                  <a16:creationId xmlns:a16="http://schemas.microsoft.com/office/drawing/2014/main" id="{5241869C-BFEA-C55B-731B-8AA812F9A9AC}"/>
                </a:ext>
              </a:extLst>
            </p:cNvPr>
            <p:cNvSpPr/>
            <p:nvPr/>
          </p:nvSpPr>
          <p:spPr>
            <a:xfrm flipV="1">
              <a:off x="4443801" y="3053783"/>
              <a:ext cx="345659" cy="66200"/>
            </a:xfrm>
            <a:custGeom>
              <a:avLst/>
              <a:gdLst>
                <a:gd name="connsiteX0" fmla="*/ 327559 w 345659"/>
                <a:gd name="connsiteY0" fmla="*/ -3919 h 66200"/>
                <a:gd name="connsiteX1" fmla="*/ 8055 w 345659"/>
                <a:gd name="connsiteY1" fmla="*/ -3919 h 66200"/>
                <a:gd name="connsiteX2" fmla="*/ -5019 w 345659"/>
                <a:gd name="connsiteY2" fmla="*/ 9155 h 66200"/>
                <a:gd name="connsiteX3" fmla="*/ -5019 w 345659"/>
                <a:gd name="connsiteY3" fmla="*/ 49207 h 66200"/>
                <a:gd name="connsiteX4" fmla="*/ 8055 w 345659"/>
                <a:gd name="connsiteY4" fmla="*/ 62282 h 66200"/>
                <a:gd name="connsiteX5" fmla="*/ 327559 w 345659"/>
                <a:gd name="connsiteY5" fmla="*/ 62282 h 66200"/>
                <a:gd name="connsiteX6" fmla="*/ 340640 w 345659"/>
                <a:gd name="connsiteY6" fmla="*/ 49207 h 66200"/>
                <a:gd name="connsiteX7" fmla="*/ 340640 w 345659"/>
                <a:gd name="connsiteY7" fmla="*/ 9155 h 66200"/>
                <a:gd name="connsiteX8" fmla="*/ 327559 w 345659"/>
                <a:gd name="connsiteY8" fmla="*/ -3919 h 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659" h="66200">
                  <a:moveTo>
                    <a:pt x="327559" y="-3919"/>
                  </a:moveTo>
                  <a:lnTo>
                    <a:pt x="8055" y="-3919"/>
                  </a:lnTo>
                  <a:cubicBezTo>
                    <a:pt x="828" y="-3919"/>
                    <a:pt x="-5019" y="1935"/>
                    <a:pt x="-5019" y="9155"/>
                  </a:cubicBezTo>
                  <a:lnTo>
                    <a:pt x="-5019" y="49207"/>
                  </a:lnTo>
                  <a:cubicBezTo>
                    <a:pt x="-5019" y="56428"/>
                    <a:pt x="828" y="62282"/>
                    <a:pt x="8055" y="62282"/>
                  </a:cubicBezTo>
                  <a:lnTo>
                    <a:pt x="327559" y="62282"/>
                  </a:lnTo>
                  <a:cubicBezTo>
                    <a:pt x="334779" y="62282"/>
                    <a:pt x="340640" y="56428"/>
                    <a:pt x="340640" y="49207"/>
                  </a:cubicBezTo>
                  <a:lnTo>
                    <a:pt x="340640" y="9155"/>
                  </a:lnTo>
                  <a:cubicBezTo>
                    <a:pt x="340640" y="1935"/>
                    <a:pt x="334779" y="-3919"/>
                    <a:pt x="327559" y="-391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0" name="자유형: 도형 189">
              <a:extLst>
                <a:ext uri="{FF2B5EF4-FFF2-40B4-BE49-F238E27FC236}">
                  <a16:creationId xmlns:a16="http://schemas.microsoft.com/office/drawing/2014/main" id="{3BEBFEF3-4C48-4F91-D5C6-B2E85C734092}"/>
                </a:ext>
              </a:extLst>
            </p:cNvPr>
            <p:cNvSpPr/>
            <p:nvPr/>
          </p:nvSpPr>
          <p:spPr>
            <a:xfrm flipV="1">
              <a:off x="4433446" y="3043428"/>
              <a:ext cx="366368" cy="86910"/>
            </a:xfrm>
            <a:custGeom>
              <a:avLst/>
              <a:gdLst>
                <a:gd name="connsiteX0" fmla="*/ 337913 w 366368"/>
                <a:gd name="connsiteY0" fmla="*/ 6436 h 86910"/>
                <a:gd name="connsiteX1" fmla="*/ 337913 w 366368"/>
                <a:gd name="connsiteY1" fmla="*/ 16790 h 86910"/>
                <a:gd name="connsiteX2" fmla="*/ 18410 w 366368"/>
                <a:gd name="connsiteY2" fmla="*/ 16790 h 86910"/>
                <a:gd name="connsiteX3" fmla="*/ 15690 w 366368"/>
                <a:gd name="connsiteY3" fmla="*/ 19510 h 86910"/>
                <a:gd name="connsiteX4" fmla="*/ 15690 w 366368"/>
                <a:gd name="connsiteY4" fmla="*/ 59562 h 86910"/>
                <a:gd name="connsiteX5" fmla="*/ 18410 w 366368"/>
                <a:gd name="connsiteY5" fmla="*/ 62282 h 86910"/>
                <a:gd name="connsiteX6" fmla="*/ 337913 w 366368"/>
                <a:gd name="connsiteY6" fmla="*/ 62282 h 86910"/>
                <a:gd name="connsiteX7" fmla="*/ 340640 w 366368"/>
                <a:gd name="connsiteY7" fmla="*/ 59562 h 86910"/>
                <a:gd name="connsiteX8" fmla="*/ 340640 w 366368"/>
                <a:gd name="connsiteY8" fmla="*/ 19510 h 86910"/>
                <a:gd name="connsiteX9" fmla="*/ 337913 w 366368"/>
                <a:gd name="connsiteY9" fmla="*/ 16790 h 86910"/>
                <a:gd name="connsiteX10" fmla="*/ 337913 w 366368"/>
                <a:gd name="connsiteY10" fmla="*/ 6436 h 86910"/>
                <a:gd name="connsiteX11" fmla="*/ 337913 w 366368"/>
                <a:gd name="connsiteY11" fmla="*/ -3919 h 86910"/>
                <a:gd name="connsiteX12" fmla="*/ 361350 w 366368"/>
                <a:gd name="connsiteY12" fmla="*/ 19510 h 86910"/>
                <a:gd name="connsiteX13" fmla="*/ 361350 w 366368"/>
                <a:gd name="connsiteY13" fmla="*/ 59562 h 86910"/>
                <a:gd name="connsiteX14" fmla="*/ 337913 w 366368"/>
                <a:gd name="connsiteY14" fmla="*/ 82991 h 86910"/>
                <a:gd name="connsiteX15" fmla="*/ 18410 w 366368"/>
                <a:gd name="connsiteY15" fmla="*/ 82991 h 86910"/>
                <a:gd name="connsiteX16" fmla="*/ -5019 w 366368"/>
                <a:gd name="connsiteY16" fmla="*/ 59562 h 86910"/>
                <a:gd name="connsiteX17" fmla="*/ -5019 w 366368"/>
                <a:gd name="connsiteY17" fmla="*/ 19510 h 86910"/>
                <a:gd name="connsiteX18" fmla="*/ 18410 w 366368"/>
                <a:gd name="connsiteY18" fmla="*/ -3919 h 86910"/>
                <a:gd name="connsiteX19" fmla="*/ 337913 w 366368"/>
                <a:gd name="connsiteY19" fmla="*/ -3919 h 86910"/>
                <a:gd name="connsiteX20" fmla="*/ 337913 w 366368"/>
                <a:gd name="connsiteY20" fmla="*/ 6436 h 8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368" h="86910">
                  <a:moveTo>
                    <a:pt x="337913" y="6436"/>
                  </a:moveTo>
                  <a:lnTo>
                    <a:pt x="337913" y="16790"/>
                  </a:lnTo>
                  <a:lnTo>
                    <a:pt x="18410" y="16790"/>
                  </a:lnTo>
                  <a:cubicBezTo>
                    <a:pt x="16905" y="16790"/>
                    <a:pt x="15690" y="18005"/>
                    <a:pt x="15690" y="19510"/>
                  </a:cubicBezTo>
                  <a:lnTo>
                    <a:pt x="15690" y="59562"/>
                  </a:lnTo>
                  <a:cubicBezTo>
                    <a:pt x="15690" y="61060"/>
                    <a:pt x="16905" y="62282"/>
                    <a:pt x="18410" y="62282"/>
                  </a:cubicBezTo>
                  <a:lnTo>
                    <a:pt x="337913" y="62282"/>
                  </a:lnTo>
                  <a:cubicBezTo>
                    <a:pt x="339411" y="62282"/>
                    <a:pt x="340640" y="61053"/>
                    <a:pt x="340640" y="59562"/>
                  </a:cubicBezTo>
                  <a:lnTo>
                    <a:pt x="340640" y="19510"/>
                  </a:lnTo>
                  <a:cubicBezTo>
                    <a:pt x="340640" y="18012"/>
                    <a:pt x="339411" y="16790"/>
                    <a:pt x="337913" y="16790"/>
                  </a:cubicBezTo>
                  <a:lnTo>
                    <a:pt x="337913" y="6436"/>
                  </a:lnTo>
                  <a:lnTo>
                    <a:pt x="337913" y="-3919"/>
                  </a:lnTo>
                  <a:cubicBezTo>
                    <a:pt x="350857" y="-3912"/>
                    <a:pt x="361343" y="6560"/>
                    <a:pt x="361350" y="19510"/>
                  </a:cubicBezTo>
                  <a:lnTo>
                    <a:pt x="361350" y="59562"/>
                  </a:lnTo>
                  <a:cubicBezTo>
                    <a:pt x="361343" y="72512"/>
                    <a:pt x="350857" y="82984"/>
                    <a:pt x="337913" y="82991"/>
                  </a:cubicBezTo>
                  <a:lnTo>
                    <a:pt x="18410" y="82991"/>
                  </a:lnTo>
                  <a:cubicBezTo>
                    <a:pt x="5467" y="82991"/>
                    <a:pt x="-5019" y="72505"/>
                    <a:pt x="-5019" y="59562"/>
                  </a:cubicBezTo>
                  <a:lnTo>
                    <a:pt x="-5019" y="19510"/>
                  </a:lnTo>
                  <a:cubicBezTo>
                    <a:pt x="-5019" y="6567"/>
                    <a:pt x="5467" y="-3919"/>
                    <a:pt x="18410" y="-3919"/>
                  </a:cubicBezTo>
                  <a:lnTo>
                    <a:pt x="337913" y="-3919"/>
                  </a:lnTo>
                  <a:lnTo>
                    <a:pt x="337913" y="643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1" name="자유형: 도형 190">
              <a:extLst>
                <a:ext uri="{FF2B5EF4-FFF2-40B4-BE49-F238E27FC236}">
                  <a16:creationId xmlns:a16="http://schemas.microsoft.com/office/drawing/2014/main" id="{E7830EA9-E0DB-9700-8DE8-D7F6D6A52C22}"/>
                </a:ext>
              </a:extLst>
            </p:cNvPr>
            <p:cNvSpPr/>
            <p:nvPr/>
          </p:nvSpPr>
          <p:spPr>
            <a:xfrm flipV="1">
              <a:off x="4443801" y="3165005"/>
              <a:ext cx="227395" cy="66214"/>
            </a:xfrm>
            <a:custGeom>
              <a:avLst/>
              <a:gdLst>
                <a:gd name="connsiteX0" fmla="*/ 209376 w 227395"/>
                <a:gd name="connsiteY0" fmla="*/ -3737 h 66214"/>
                <a:gd name="connsiteX1" fmla="*/ 8130 w 227395"/>
                <a:gd name="connsiteY1" fmla="*/ -3737 h 66214"/>
                <a:gd name="connsiteX2" fmla="*/ -4945 w 227395"/>
                <a:gd name="connsiteY2" fmla="*/ 9345 h 66214"/>
                <a:gd name="connsiteX3" fmla="*/ -4945 w 227395"/>
                <a:gd name="connsiteY3" fmla="*/ 49397 h 66214"/>
                <a:gd name="connsiteX4" fmla="*/ 8130 w 227395"/>
                <a:gd name="connsiteY4" fmla="*/ 62478 h 66214"/>
                <a:gd name="connsiteX5" fmla="*/ 209376 w 227395"/>
                <a:gd name="connsiteY5" fmla="*/ 62478 h 66214"/>
                <a:gd name="connsiteX6" fmla="*/ 222450 w 227395"/>
                <a:gd name="connsiteY6" fmla="*/ 49397 h 66214"/>
                <a:gd name="connsiteX7" fmla="*/ 222450 w 227395"/>
                <a:gd name="connsiteY7" fmla="*/ 9345 h 66214"/>
                <a:gd name="connsiteX8" fmla="*/ 209376 w 227395"/>
                <a:gd name="connsiteY8" fmla="*/ -3737 h 6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5" h="66214">
                  <a:moveTo>
                    <a:pt x="209376" y="-3737"/>
                  </a:moveTo>
                  <a:lnTo>
                    <a:pt x="8130" y="-3737"/>
                  </a:lnTo>
                  <a:cubicBezTo>
                    <a:pt x="902" y="-3737"/>
                    <a:pt x="-4945" y="2117"/>
                    <a:pt x="-4945" y="9345"/>
                  </a:cubicBezTo>
                  <a:lnTo>
                    <a:pt x="-4945" y="49397"/>
                  </a:lnTo>
                  <a:cubicBezTo>
                    <a:pt x="-4945" y="56617"/>
                    <a:pt x="902" y="62478"/>
                    <a:pt x="8130" y="62478"/>
                  </a:cubicBezTo>
                  <a:lnTo>
                    <a:pt x="209376" y="62478"/>
                  </a:lnTo>
                  <a:cubicBezTo>
                    <a:pt x="216590" y="62478"/>
                    <a:pt x="222450" y="56617"/>
                    <a:pt x="222450" y="49397"/>
                  </a:cubicBezTo>
                  <a:lnTo>
                    <a:pt x="222450" y="9345"/>
                  </a:lnTo>
                  <a:cubicBezTo>
                    <a:pt x="222450" y="2117"/>
                    <a:pt x="216590" y="-3737"/>
                    <a:pt x="209376" y="-373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2" name="자유형: 도형 191">
              <a:extLst>
                <a:ext uri="{FF2B5EF4-FFF2-40B4-BE49-F238E27FC236}">
                  <a16:creationId xmlns:a16="http://schemas.microsoft.com/office/drawing/2014/main" id="{9AB1E7BE-7C50-A9E2-054F-D39F04A3CC09}"/>
                </a:ext>
              </a:extLst>
            </p:cNvPr>
            <p:cNvSpPr/>
            <p:nvPr/>
          </p:nvSpPr>
          <p:spPr>
            <a:xfrm flipV="1">
              <a:off x="4433446" y="3154651"/>
              <a:ext cx="248104" cy="86923"/>
            </a:xfrm>
            <a:custGeom>
              <a:avLst/>
              <a:gdLst>
                <a:gd name="connsiteX0" fmla="*/ 219730 w 248104"/>
                <a:gd name="connsiteY0" fmla="*/ 6618 h 86923"/>
                <a:gd name="connsiteX1" fmla="*/ 219730 w 248104"/>
                <a:gd name="connsiteY1" fmla="*/ 16973 h 86923"/>
                <a:gd name="connsiteX2" fmla="*/ 18484 w 248104"/>
                <a:gd name="connsiteY2" fmla="*/ 16973 h 86923"/>
                <a:gd name="connsiteX3" fmla="*/ 15764 w 248104"/>
                <a:gd name="connsiteY3" fmla="*/ 19699 h 86923"/>
                <a:gd name="connsiteX4" fmla="*/ 15764 w 248104"/>
                <a:gd name="connsiteY4" fmla="*/ 59751 h 86923"/>
                <a:gd name="connsiteX5" fmla="*/ 18484 w 248104"/>
                <a:gd name="connsiteY5" fmla="*/ 62478 h 86923"/>
                <a:gd name="connsiteX6" fmla="*/ 219730 w 248104"/>
                <a:gd name="connsiteY6" fmla="*/ 62478 h 86923"/>
                <a:gd name="connsiteX7" fmla="*/ 222450 w 248104"/>
                <a:gd name="connsiteY7" fmla="*/ 59751 h 86923"/>
                <a:gd name="connsiteX8" fmla="*/ 222450 w 248104"/>
                <a:gd name="connsiteY8" fmla="*/ 19699 h 86923"/>
                <a:gd name="connsiteX9" fmla="*/ 219730 w 248104"/>
                <a:gd name="connsiteY9" fmla="*/ 16973 h 86923"/>
                <a:gd name="connsiteX10" fmla="*/ 219730 w 248104"/>
                <a:gd name="connsiteY10" fmla="*/ 6618 h 86923"/>
                <a:gd name="connsiteX11" fmla="*/ 219730 w 248104"/>
                <a:gd name="connsiteY11" fmla="*/ -3737 h 86923"/>
                <a:gd name="connsiteX12" fmla="*/ 243160 w 248104"/>
                <a:gd name="connsiteY12" fmla="*/ 19699 h 86923"/>
                <a:gd name="connsiteX13" fmla="*/ 243160 w 248104"/>
                <a:gd name="connsiteY13" fmla="*/ 59751 h 86923"/>
                <a:gd name="connsiteX14" fmla="*/ 219730 w 248104"/>
                <a:gd name="connsiteY14" fmla="*/ 83187 h 86923"/>
                <a:gd name="connsiteX15" fmla="*/ 18484 w 248104"/>
                <a:gd name="connsiteY15" fmla="*/ 83187 h 86923"/>
                <a:gd name="connsiteX16" fmla="*/ -4945 w 248104"/>
                <a:gd name="connsiteY16" fmla="*/ 59751 h 86923"/>
                <a:gd name="connsiteX17" fmla="*/ -4945 w 248104"/>
                <a:gd name="connsiteY17" fmla="*/ 19699 h 86923"/>
                <a:gd name="connsiteX18" fmla="*/ 18484 w 248104"/>
                <a:gd name="connsiteY18" fmla="*/ -3737 h 86923"/>
                <a:gd name="connsiteX19" fmla="*/ 219730 w 248104"/>
                <a:gd name="connsiteY19" fmla="*/ -3737 h 86923"/>
                <a:gd name="connsiteX20" fmla="*/ 219730 w 248104"/>
                <a:gd name="connsiteY20" fmla="*/ 6618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8104" h="86923">
                  <a:moveTo>
                    <a:pt x="219730" y="6618"/>
                  </a:moveTo>
                  <a:lnTo>
                    <a:pt x="219730" y="16973"/>
                  </a:lnTo>
                  <a:lnTo>
                    <a:pt x="18484" y="16973"/>
                  </a:lnTo>
                  <a:cubicBezTo>
                    <a:pt x="16979" y="16980"/>
                    <a:pt x="15764" y="18194"/>
                    <a:pt x="15764" y="19699"/>
                  </a:cubicBezTo>
                  <a:lnTo>
                    <a:pt x="15764" y="59751"/>
                  </a:lnTo>
                  <a:cubicBezTo>
                    <a:pt x="15764" y="61256"/>
                    <a:pt x="16979" y="62471"/>
                    <a:pt x="18484" y="62478"/>
                  </a:cubicBezTo>
                  <a:lnTo>
                    <a:pt x="219730" y="62478"/>
                  </a:lnTo>
                  <a:cubicBezTo>
                    <a:pt x="221222" y="62471"/>
                    <a:pt x="222450" y="61249"/>
                    <a:pt x="222450" y="59751"/>
                  </a:cubicBezTo>
                  <a:lnTo>
                    <a:pt x="222450" y="19699"/>
                  </a:lnTo>
                  <a:cubicBezTo>
                    <a:pt x="222450" y="18201"/>
                    <a:pt x="221222" y="16980"/>
                    <a:pt x="219730" y="16973"/>
                  </a:cubicBezTo>
                  <a:lnTo>
                    <a:pt x="219730" y="6618"/>
                  </a:lnTo>
                  <a:lnTo>
                    <a:pt x="219730" y="-3737"/>
                  </a:lnTo>
                  <a:cubicBezTo>
                    <a:pt x="232674" y="-3730"/>
                    <a:pt x="243153" y="6749"/>
                    <a:pt x="243160" y="19699"/>
                  </a:cubicBezTo>
                  <a:lnTo>
                    <a:pt x="243160" y="59751"/>
                  </a:lnTo>
                  <a:cubicBezTo>
                    <a:pt x="243153" y="72702"/>
                    <a:pt x="232674" y="83174"/>
                    <a:pt x="219730" y="83187"/>
                  </a:cubicBezTo>
                  <a:lnTo>
                    <a:pt x="18484" y="83187"/>
                  </a:lnTo>
                  <a:cubicBezTo>
                    <a:pt x="5541" y="83180"/>
                    <a:pt x="-4945" y="72695"/>
                    <a:pt x="-4945" y="59751"/>
                  </a:cubicBezTo>
                  <a:lnTo>
                    <a:pt x="-4945" y="19699"/>
                  </a:lnTo>
                  <a:cubicBezTo>
                    <a:pt x="-4945" y="6756"/>
                    <a:pt x="5541" y="-3730"/>
                    <a:pt x="18484" y="-3737"/>
                  </a:cubicBezTo>
                  <a:lnTo>
                    <a:pt x="219730" y="-3737"/>
                  </a:lnTo>
                  <a:lnTo>
                    <a:pt x="219730" y="661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3" name="자유형: 도형 192">
              <a:extLst>
                <a:ext uri="{FF2B5EF4-FFF2-40B4-BE49-F238E27FC236}">
                  <a16:creationId xmlns:a16="http://schemas.microsoft.com/office/drawing/2014/main" id="{4D0941F9-7CEB-1892-481E-520221602C6C}"/>
                </a:ext>
              </a:extLst>
            </p:cNvPr>
            <p:cNvSpPr/>
            <p:nvPr/>
          </p:nvSpPr>
          <p:spPr>
            <a:xfrm flipV="1">
              <a:off x="5000952" y="3271718"/>
              <a:ext cx="292085" cy="166076"/>
            </a:xfrm>
            <a:custGeom>
              <a:avLst/>
              <a:gdLst>
                <a:gd name="connsiteX0" fmla="*/ 131555 w 292085"/>
                <a:gd name="connsiteY0" fmla="*/ -3479 h 166076"/>
                <a:gd name="connsiteX1" fmla="*/ 80382 w 292085"/>
                <a:gd name="connsiteY1" fmla="*/ 5212 h 166076"/>
                <a:gd name="connsiteX2" fmla="*/ 34325 w 292085"/>
                <a:gd name="connsiteY2" fmla="*/ 28040 h 166076"/>
                <a:gd name="connsiteX3" fmla="*/ 6975 w 292085"/>
                <a:gd name="connsiteY3" fmla="*/ 42799 h 166076"/>
                <a:gd name="connsiteX4" fmla="*/ -3622 w 292085"/>
                <a:gd name="connsiteY4" fmla="*/ 71923 h 166076"/>
                <a:gd name="connsiteX5" fmla="*/ 25503 w 292085"/>
                <a:gd name="connsiteY5" fmla="*/ 82513 h 166076"/>
                <a:gd name="connsiteX6" fmla="*/ 56194 w 292085"/>
                <a:gd name="connsiteY6" fmla="*/ 66035 h 166076"/>
                <a:gd name="connsiteX7" fmla="*/ 95107 w 292085"/>
                <a:gd name="connsiteY7" fmla="*/ 46499 h 166076"/>
                <a:gd name="connsiteX8" fmla="*/ 192585 w 292085"/>
                <a:gd name="connsiteY8" fmla="*/ 57924 h 166076"/>
                <a:gd name="connsiteX9" fmla="*/ 242633 w 292085"/>
                <a:gd name="connsiteY9" fmla="*/ 142335 h 166076"/>
                <a:gd name="connsiteX10" fmla="*/ 266145 w 292085"/>
                <a:gd name="connsiteY10" fmla="*/ 162533 h 166076"/>
                <a:gd name="connsiteX11" fmla="*/ 286337 w 292085"/>
                <a:gd name="connsiteY11" fmla="*/ 139021 h 166076"/>
                <a:gd name="connsiteX12" fmla="*/ 216463 w 292085"/>
                <a:gd name="connsiteY12" fmla="*/ 21172 h 166076"/>
                <a:gd name="connsiteX13" fmla="*/ 131555 w 292085"/>
                <a:gd name="connsiteY13" fmla="*/ -3479 h 16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2085" h="166076">
                  <a:moveTo>
                    <a:pt x="131555" y="-3479"/>
                  </a:moveTo>
                  <a:cubicBezTo>
                    <a:pt x="114125" y="-3479"/>
                    <a:pt x="96736" y="-622"/>
                    <a:pt x="80382" y="5212"/>
                  </a:cubicBezTo>
                  <a:cubicBezTo>
                    <a:pt x="63587" y="11203"/>
                    <a:pt x="48711" y="19763"/>
                    <a:pt x="34325" y="28040"/>
                  </a:cubicBezTo>
                  <a:cubicBezTo>
                    <a:pt x="24929" y="33452"/>
                    <a:pt x="16059" y="38554"/>
                    <a:pt x="6975" y="42799"/>
                  </a:cubicBezTo>
                  <a:cubicBezTo>
                    <a:pt x="-4001" y="47914"/>
                    <a:pt x="-8744" y="60954"/>
                    <a:pt x="-3622" y="71923"/>
                  </a:cubicBezTo>
                  <a:cubicBezTo>
                    <a:pt x="1494" y="82892"/>
                    <a:pt x="14540" y="87628"/>
                    <a:pt x="25503" y="82513"/>
                  </a:cubicBezTo>
                  <a:cubicBezTo>
                    <a:pt x="36299" y="77473"/>
                    <a:pt x="46412" y="71661"/>
                    <a:pt x="56194" y="66035"/>
                  </a:cubicBezTo>
                  <a:cubicBezTo>
                    <a:pt x="69475" y="58386"/>
                    <a:pt x="82032" y="51159"/>
                    <a:pt x="95107" y="46499"/>
                  </a:cubicBezTo>
                  <a:cubicBezTo>
                    <a:pt x="126930" y="35150"/>
                    <a:pt x="164269" y="39527"/>
                    <a:pt x="192585" y="57924"/>
                  </a:cubicBezTo>
                  <a:cubicBezTo>
                    <a:pt x="220902" y="76320"/>
                    <a:pt x="240079" y="108669"/>
                    <a:pt x="242633" y="142335"/>
                  </a:cubicBezTo>
                  <a:cubicBezTo>
                    <a:pt x="243544" y="154409"/>
                    <a:pt x="254175" y="163451"/>
                    <a:pt x="266145" y="162533"/>
                  </a:cubicBezTo>
                  <a:cubicBezTo>
                    <a:pt x="278212" y="161615"/>
                    <a:pt x="287255" y="151095"/>
                    <a:pt x="286337" y="139021"/>
                  </a:cubicBezTo>
                  <a:cubicBezTo>
                    <a:pt x="282774" y="92011"/>
                    <a:pt x="255997" y="46858"/>
                    <a:pt x="216463" y="21172"/>
                  </a:cubicBezTo>
                  <a:cubicBezTo>
                    <a:pt x="191488" y="4942"/>
                    <a:pt x="161466" y="-3479"/>
                    <a:pt x="131555" y="-347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4" name="자유형: 도형 193">
              <a:extLst>
                <a:ext uri="{FF2B5EF4-FFF2-40B4-BE49-F238E27FC236}">
                  <a16:creationId xmlns:a16="http://schemas.microsoft.com/office/drawing/2014/main" id="{0F603A0B-62BF-E085-F683-61AE00A40E3F}"/>
                </a:ext>
              </a:extLst>
            </p:cNvPr>
            <p:cNvSpPr/>
            <p:nvPr/>
          </p:nvSpPr>
          <p:spPr>
            <a:xfrm flipV="1">
              <a:off x="4990596" y="3261366"/>
              <a:ext cx="312793" cy="186784"/>
            </a:xfrm>
            <a:custGeom>
              <a:avLst/>
              <a:gdLst>
                <a:gd name="connsiteX0" fmla="*/ 141910 w 312793"/>
                <a:gd name="connsiteY0" fmla="*/ 6875 h 186784"/>
                <a:gd name="connsiteX1" fmla="*/ 141910 w 312793"/>
                <a:gd name="connsiteY1" fmla="*/ 17230 h 186784"/>
                <a:gd name="connsiteX2" fmla="*/ 94217 w 312793"/>
                <a:gd name="connsiteY2" fmla="*/ 25320 h 186784"/>
                <a:gd name="connsiteX3" fmla="*/ 49844 w 312793"/>
                <a:gd name="connsiteY3" fmla="*/ 47369 h 186784"/>
                <a:gd name="connsiteX4" fmla="*/ 21706 w 312793"/>
                <a:gd name="connsiteY4" fmla="*/ 62535 h 186784"/>
                <a:gd name="connsiteX5" fmla="*/ 15024 w 312793"/>
                <a:gd name="connsiteY5" fmla="*/ 73028 h 186784"/>
                <a:gd name="connsiteX6" fmla="*/ 16115 w 312793"/>
                <a:gd name="connsiteY6" fmla="*/ 77894 h 186784"/>
                <a:gd name="connsiteX7" fmla="*/ 26608 w 312793"/>
                <a:gd name="connsiteY7" fmla="*/ 84577 h 186784"/>
                <a:gd name="connsiteX8" fmla="*/ 31481 w 312793"/>
                <a:gd name="connsiteY8" fmla="*/ 83486 h 186784"/>
                <a:gd name="connsiteX9" fmla="*/ 61385 w 312793"/>
                <a:gd name="connsiteY9" fmla="*/ 67409 h 186784"/>
                <a:gd name="connsiteX10" fmla="*/ 101983 w 312793"/>
                <a:gd name="connsiteY10" fmla="*/ 47100 h 186784"/>
                <a:gd name="connsiteX11" fmla="*/ 142124 w 312793"/>
                <a:gd name="connsiteY11" fmla="*/ 40272 h 186784"/>
                <a:gd name="connsiteX12" fmla="*/ 208580 w 312793"/>
                <a:gd name="connsiteY12" fmla="*/ 59594 h 186784"/>
                <a:gd name="connsiteX13" fmla="*/ 263315 w 312793"/>
                <a:gd name="connsiteY13" fmla="*/ 151910 h 186784"/>
                <a:gd name="connsiteX14" fmla="*/ 263357 w 312793"/>
                <a:gd name="connsiteY14" fmla="*/ 152455 h 186784"/>
                <a:gd name="connsiteX15" fmla="*/ 263315 w 312793"/>
                <a:gd name="connsiteY15" fmla="*/ 151916 h 186784"/>
                <a:gd name="connsiteX16" fmla="*/ 267015 w 312793"/>
                <a:gd name="connsiteY16" fmla="*/ 159517 h 186784"/>
                <a:gd name="connsiteX17" fmla="*/ 274823 w 312793"/>
                <a:gd name="connsiteY17" fmla="*/ 162596 h 186784"/>
                <a:gd name="connsiteX18" fmla="*/ 275699 w 312793"/>
                <a:gd name="connsiteY18" fmla="*/ 162561 h 186784"/>
                <a:gd name="connsiteX19" fmla="*/ 286406 w 312793"/>
                <a:gd name="connsiteY19" fmla="*/ 151060 h 186784"/>
                <a:gd name="connsiteX20" fmla="*/ 286365 w 312793"/>
                <a:gd name="connsiteY20" fmla="*/ 150135 h 186784"/>
                <a:gd name="connsiteX21" fmla="*/ 286372 w 312793"/>
                <a:gd name="connsiteY21" fmla="*/ 150156 h 186784"/>
                <a:gd name="connsiteX22" fmla="*/ 221179 w 312793"/>
                <a:gd name="connsiteY22" fmla="*/ 40203 h 186784"/>
                <a:gd name="connsiteX23" fmla="*/ 141910 w 312793"/>
                <a:gd name="connsiteY23" fmla="*/ 17230 h 186784"/>
                <a:gd name="connsiteX24" fmla="*/ 141910 w 312793"/>
                <a:gd name="connsiteY24" fmla="*/ 6875 h 186784"/>
                <a:gd name="connsiteX25" fmla="*/ 141910 w 312793"/>
                <a:gd name="connsiteY25" fmla="*/ -3479 h 186784"/>
                <a:gd name="connsiteX26" fmla="*/ 232459 w 312793"/>
                <a:gd name="connsiteY26" fmla="*/ 22842 h 186784"/>
                <a:gd name="connsiteX27" fmla="*/ 307019 w 312793"/>
                <a:gd name="connsiteY27" fmla="*/ 148596 h 186784"/>
                <a:gd name="connsiteX28" fmla="*/ 307019 w 312793"/>
                <a:gd name="connsiteY28" fmla="*/ 148617 h 186784"/>
                <a:gd name="connsiteX29" fmla="*/ 307108 w 312793"/>
                <a:gd name="connsiteY29" fmla="*/ 151060 h 186784"/>
                <a:gd name="connsiteX30" fmla="*/ 277280 w 312793"/>
                <a:gd name="connsiteY30" fmla="*/ 183208 h 186784"/>
                <a:gd name="connsiteX31" fmla="*/ 274823 w 312793"/>
                <a:gd name="connsiteY31" fmla="*/ 183305 h 186784"/>
                <a:gd name="connsiteX32" fmla="*/ 252995 w 312793"/>
                <a:gd name="connsiteY32" fmla="*/ 174759 h 186784"/>
                <a:gd name="connsiteX33" fmla="*/ 242668 w 312793"/>
                <a:gd name="connsiteY33" fmla="*/ 153470 h 186784"/>
                <a:gd name="connsiteX34" fmla="*/ 242668 w 312793"/>
                <a:gd name="connsiteY34" fmla="*/ 153477 h 186784"/>
                <a:gd name="connsiteX35" fmla="*/ 197301 w 312793"/>
                <a:gd name="connsiteY35" fmla="*/ 76962 h 186784"/>
                <a:gd name="connsiteX36" fmla="*/ 142124 w 312793"/>
                <a:gd name="connsiteY36" fmla="*/ 60982 h 186784"/>
                <a:gd name="connsiteX37" fmla="*/ 108941 w 312793"/>
                <a:gd name="connsiteY37" fmla="*/ 66608 h 186784"/>
                <a:gd name="connsiteX38" fmla="*/ 71712 w 312793"/>
                <a:gd name="connsiteY38" fmla="*/ 85364 h 186784"/>
                <a:gd name="connsiteX39" fmla="*/ 40241 w 312793"/>
                <a:gd name="connsiteY39" fmla="*/ 102255 h 186784"/>
                <a:gd name="connsiteX40" fmla="*/ 26608 w 312793"/>
                <a:gd name="connsiteY40" fmla="*/ 105286 h 186784"/>
                <a:gd name="connsiteX41" fmla="*/ -2655 w 312793"/>
                <a:gd name="connsiteY41" fmla="*/ 86654 h 186784"/>
                <a:gd name="connsiteX42" fmla="*/ -5685 w 312793"/>
                <a:gd name="connsiteY42" fmla="*/ 73028 h 186784"/>
                <a:gd name="connsiteX43" fmla="*/ 12953 w 312793"/>
                <a:gd name="connsiteY43" fmla="*/ 43765 h 186784"/>
                <a:gd name="connsiteX44" fmla="*/ 39510 w 312793"/>
                <a:gd name="connsiteY44" fmla="*/ 29421 h 186784"/>
                <a:gd name="connsiteX45" fmla="*/ 87258 w 312793"/>
                <a:gd name="connsiteY45" fmla="*/ 5812 h 186784"/>
                <a:gd name="connsiteX46" fmla="*/ 141910 w 312793"/>
                <a:gd name="connsiteY46" fmla="*/ -3479 h 186784"/>
                <a:gd name="connsiteX47" fmla="*/ 141910 w 312793"/>
                <a:gd name="connsiteY47" fmla="*/ 6875 h 18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2793" h="186784">
                  <a:moveTo>
                    <a:pt x="141910" y="6875"/>
                  </a:moveTo>
                  <a:lnTo>
                    <a:pt x="141910" y="17230"/>
                  </a:lnTo>
                  <a:cubicBezTo>
                    <a:pt x="125612" y="17230"/>
                    <a:pt x="109383" y="19908"/>
                    <a:pt x="94217" y="25320"/>
                  </a:cubicBezTo>
                  <a:cubicBezTo>
                    <a:pt x="78540" y="30898"/>
                    <a:pt x="64230" y="39085"/>
                    <a:pt x="49844" y="47369"/>
                  </a:cubicBezTo>
                  <a:cubicBezTo>
                    <a:pt x="40448" y="52774"/>
                    <a:pt x="31343" y="58034"/>
                    <a:pt x="21706" y="62535"/>
                  </a:cubicBezTo>
                  <a:cubicBezTo>
                    <a:pt x="17482" y="64496"/>
                    <a:pt x="15038" y="68665"/>
                    <a:pt x="15024" y="73028"/>
                  </a:cubicBezTo>
                  <a:cubicBezTo>
                    <a:pt x="15024" y="74657"/>
                    <a:pt x="15362" y="76286"/>
                    <a:pt x="16115" y="77894"/>
                  </a:cubicBezTo>
                  <a:cubicBezTo>
                    <a:pt x="18068" y="82112"/>
                    <a:pt x="22245" y="84563"/>
                    <a:pt x="26608" y="84577"/>
                  </a:cubicBezTo>
                  <a:cubicBezTo>
                    <a:pt x="28244" y="84570"/>
                    <a:pt x="29873" y="84231"/>
                    <a:pt x="31481" y="83486"/>
                  </a:cubicBezTo>
                  <a:cubicBezTo>
                    <a:pt x="41753" y="78695"/>
                    <a:pt x="51604" y="73042"/>
                    <a:pt x="61385" y="67409"/>
                  </a:cubicBezTo>
                  <a:cubicBezTo>
                    <a:pt x="74667" y="59781"/>
                    <a:pt x="87693" y="52215"/>
                    <a:pt x="101983" y="47100"/>
                  </a:cubicBezTo>
                  <a:cubicBezTo>
                    <a:pt x="114885" y="42502"/>
                    <a:pt x="128511" y="40272"/>
                    <a:pt x="142124" y="40272"/>
                  </a:cubicBezTo>
                  <a:cubicBezTo>
                    <a:pt x="165485" y="40286"/>
                    <a:pt x="188872" y="46810"/>
                    <a:pt x="208580" y="59594"/>
                  </a:cubicBezTo>
                  <a:cubicBezTo>
                    <a:pt x="239714" y="79910"/>
                    <a:pt x="260430" y="114854"/>
                    <a:pt x="263315" y="151910"/>
                  </a:cubicBezTo>
                  <a:lnTo>
                    <a:pt x="263357" y="152455"/>
                  </a:lnTo>
                  <a:lnTo>
                    <a:pt x="263315" y="151916"/>
                  </a:lnTo>
                  <a:cubicBezTo>
                    <a:pt x="263550" y="154954"/>
                    <a:pt x="264910" y="157563"/>
                    <a:pt x="267015" y="159517"/>
                  </a:cubicBezTo>
                  <a:cubicBezTo>
                    <a:pt x="269135" y="161457"/>
                    <a:pt x="271896" y="162596"/>
                    <a:pt x="274823" y="162596"/>
                  </a:cubicBezTo>
                  <a:lnTo>
                    <a:pt x="275699" y="162561"/>
                  </a:lnTo>
                  <a:cubicBezTo>
                    <a:pt x="281781" y="162119"/>
                    <a:pt x="286406" y="157011"/>
                    <a:pt x="286406" y="151060"/>
                  </a:cubicBezTo>
                  <a:lnTo>
                    <a:pt x="286365" y="150135"/>
                  </a:lnTo>
                  <a:lnTo>
                    <a:pt x="286372" y="150156"/>
                  </a:lnTo>
                  <a:cubicBezTo>
                    <a:pt x="283134" y="106535"/>
                    <a:pt x="257896" y="63985"/>
                    <a:pt x="221179" y="40203"/>
                  </a:cubicBezTo>
                  <a:cubicBezTo>
                    <a:pt x="198026" y="25148"/>
                    <a:pt x="169882" y="17223"/>
                    <a:pt x="141910" y="17230"/>
                  </a:cubicBezTo>
                  <a:lnTo>
                    <a:pt x="141910" y="6875"/>
                  </a:lnTo>
                  <a:lnTo>
                    <a:pt x="141910" y="-3479"/>
                  </a:lnTo>
                  <a:cubicBezTo>
                    <a:pt x="173754" y="-3466"/>
                    <a:pt x="205668" y="5446"/>
                    <a:pt x="232459" y="22842"/>
                  </a:cubicBezTo>
                  <a:cubicBezTo>
                    <a:pt x="274802" y="50448"/>
                    <a:pt x="303125" y="98196"/>
                    <a:pt x="307019" y="148596"/>
                  </a:cubicBezTo>
                  <a:lnTo>
                    <a:pt x="307019" y="148617"/>
                  </a:lnTo>
                  <a:cubicBezTo>
                    <a:pt x="307081" y="149418"/>
                    <a:pt x="307108" y="150239"/>
                    <a:pt x="307108" y="151060"/>
                  </a:cubicBezTo>
                  <a:cubicBezTo>
                    <a:pt x="307108" y="167807"/>
                    <a:pt x="294220" y="181910"/>
                    <a:pt x="277280" y="183208"/>
                  </a:cubicBezTo>
                  <a:cubicBezTo>
                    <a:pt x="276466" y="183277"/>
                    <a:pt x="275637" y="183305"/>
                    <a:pt x="274823" y="183305"/>
                  </a:cubicBezTo>
                  <a:cubicBezTo>
                    <a:pt x="266491" y="183305"/>
                    <a:pt x="258766" y="180067"/>
                    <a:pt x="252995" y="174759"/>
                  </a:cubicBezTo>
                  <a:cubicBezTo>
                    <a:pt x="247224" y="169464"/>
                    <a:pt x="243296" y="161940"/>
                    <a:pt x="242668" y="153470"/>
                  </a:cubicBezTo>
                  <a:lnTo>
                    <a:pt x="242668" y="153477"/>
                  </a:lnTo>
                  <a:cubicBezTo>
                    <a:pt x="240438" y="123193"/>
                    <a:pt x="222801" y="93447"/>
                    <a:pt x="197301" y="76962"/>
                  </a:cubicBezTo>
                  <a:cubicBezTo>
                    <a:pt x="181223" y="66504"/>
                    <a:pt x="161619" y="60975"/>
                    <a:pt x="142124" y="60982"/>
                  </a:cubicBezTo>
                  <a:cubicBezTo>
                    <a:pt x="130769" y="60982"/>
                    <a:pt x="119468" y="62846"/>
                    <a:pt x="108941" y="66608"/>
                  </a:cubicBezTo>
                  <a:cubicBezTo>
                    <a:pt x="97081" y="70819"/>
                    <a:pt x="84994" y="77701"/>
                    <a:pt x="71712" y="85364"/>
                  </a:cubicBezTo>
                  <a:cubicBezTo>
                    <a:pt x="61924" y="90990"/>
                    <a:pt x="51556" y="96968"/>
                    <a:pt x="40241" y="102255"/>
                  </a:cubicBezTo>
                  <a:cubicBezTo>
                    <a:pt x="35851" y="104299"/>
                    <a:pt x="31184" y="105286"/>
                    <a:pt x="26608" y="105286"/>
                  </a:cubicBezTo>
                  <a:cubicBezTo>
                    <a:pt x="14472" y="105300"/>
                    <a:pt x="2833" y="98383"/>
                    <a:pt x="-2655" y="86654"/>
                  </a:cubicBezTo>
                  <a:cubicBezTo>
                    <a:pt x="-4705" y="82271"/>
                    <a:pt x="-5685" y="77598"/>
                    <a:pt x="-5685" y="73028"/>
                  </a:cubicBezTo>
                  <a:cubicBezTo>
                    <a:pt x="-5699" y="60885"/>
                    <a:pt x="1218" y="49247"/>
                    <a:pt x="12953" y="43765"/>
                  </a:cubicBezTo>
                  <a:cubicBezTo>
                    <a:pt x="21492" y="39782"/>
                    <a:pt x="30121" y="34833"/>
                    <a:pt x="39510" y="29421"/>
                  </a:cubicBezTo>
                  <a:cubicBezTo>
                    <a:pt x="53903" y="21158"/>
                    <a:pt x="69338" y="12211"/>
                    <a:pt x="87258" y="5812"/>
                  </a:cubicBezTo>
                  <a:cubicBezTo>
                    <a:pt x="104792" y="-442"/>
                    <a:pt x="123355" y="-3472"/>
                    <a:pt x="141910" y="-3479"/>
                  </a:cubicBezTo>
                  <a:lnTo>
                    <a:pt x="141910" y="6875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5" name="자유형: 도형 194">
              <a:extLst>
                <a:ext uri="{FF2B5EF4-FFF2-40B4-BE49-F238E27FC236}">
                  <a16:creationId xmlns:a16="http://schemas.microsoft.com/office/drawing/2014/main" id="{D1B806FB-7F37-7445-9BCA-550258DC671A}"/>
                </a:ext>
              </a:extLst>
            </p:cNvPr>
            <p:cNvSpPr/>
            <p:nvPr/>
          </p:nvSpPr>
          <p:spPr>
            <a:xfrm flipV="1">
              <a:off x="4414566" y="3307814"/>
              <a:ext cx="630230" cy="225762"/>
            </a:xfrm>
            <a:custGeom>
              <a:avLst/>
              <a:gdLst>
                <a:gd name="connsiteX0" fmla="*/ 16778 w 630230"/>
                <a:gd name="connsiteY0" fmla="*/ -3371 h 225762"/>
                <a:gd name="connsiteX1" fmla="*/ 11172 w 630230"/>
                <a:gd name="connsiteY1" fmla="*/ -2639 h 225762"/>
                <a:gd name="connsiteX2" fmla="*/ -4429 w 630230"/>
                <a:gd name="connsiteY2" fmla="*/ 24145 h 225762"/>
                <a:gd name="connsiteX3" fmla="*/ 40421 w 630230"/>
                <a:gd name="connsiteY3" fmla="*/ 143313 h 225762"/>
                <a:gd name="connsiteX4" fmla="*/ 151961 w 630230"/>
                <a:gd name="connsiteY4" fmla="*/ 221477 h 225762"/>
                <a:gd name="connsiteX5" fmla="*/ 269998 w 630230"/>
                <a:gd name="connsiteY5" fmla="*/ 186865 h 225762"/>
                <a:gd name="connsiteX6" fmla="*/ 307923 w 630230"/>
                <a:gd name="connsiteY6" fmla="*/ 159749 h 225762"/>
                <a:gd name="connsiteX7" fmla="*/ 359199 w 630230"/>
                <a:gd name="connsiteY7" fmla="*/ 124744 h 225762"/>
                <a:gd name="connsiteX8" fmla="*/ 452909 w 630230"/>
                <a:gd name="connsiteY8" fmla="*/ 118386 h 225762"/>
                <a:gd name="connsiteX9" fmla="*/ 474758 w 630230"/>
                <a:gd name="connsiteY9" fmla="*/ 142857 h 225762"/>
                <a:gd name="connsiteX10" fmla="*/ 515272 w 630230"/>
                <a:gd name="connsiteY10" fmla="*/ 182253 h 225762"/>
                <a:gd name="connsiteX11" fmla="*/ 612412 w 630230"/>
                <a:gd name="connsiteY11" fmla="*/ 178401 h 225762"/>
                <a:gd name="connsiteX12" fmla="*/ 623002 w 630230"/>
                <a:gd name="connsiteY12" fmla="*/ 149270 h 225762"/>
                <a:gd name="connsiteX13" fmla="*/ 593877 w 630230"/>
                <a:gd name="connsiteY13" fmla="*/ 138688 h 225762"/>
                <a:gd name="connsiteX14" fmla="*/ 536126 w 630230"/>
                <a:gd name="connsiteY14" fmla="*/ 143706 h 225762"/>
                <a:gd name="connsiteX15" fmla="*/ 509742 w 630230"/>
                <a:gd name="connsiteY15" fmla="*/ 116453 h 225762"/>
                <a:gd name="connsiteX16" fmla="*/ 479376 w 630230"/>
                <a:gd name="connsiteY16" fmla="*/ 83442 h 225762"/>
                <a:gd name="connsiteX17" fmla="*/ 337862 w 630230"/>
                <a:gd name="connsiteY17" fmla="*/ 86459 h 225762"/>
                <a:gd name="connsiteX18" fmla="*/ 281657 w 630230"/>
                <a:gd name="connsiteY18" fmla="*/ 124654 h 225762"/>
                <a:gd name="connsiteX19" fmla="*/ 246044 w 630230"/>
                <a:gd name="connsiteY19" fmla="*/ 150154 h 225762"/>
                <a:gd name="connsiteX20" fmla="*/ 157256 w 630230"/>
                <a:gd name="connsiteY20" fmla="*/ 177967 h 225762"/>
                <a:gd name="connsiteX21" fmla="*/ 77642 w 630230"/>
                <a:gd name="connsiteY21" fmla="*/ 120181 h 225762"/>
                <a:gd name="connsiteX22" fmla="*/ 37950 w 630230"/>
                <a:gd name="connsiteY22" fmla="*/ 12962 h 225762"/>
                <a:gd name="connsiteX23" fmla="*/ 16778 w 630230"/>
                <a:gd name="connsiteY23" fmla="*/ -3371 h 22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0230" h="225762">
                  <a:moveTo>
                    <a:pt x="16778" y="-3371"/>
                  </a:moveTo>
                  <a:cubicBezTo>
                    <a:pt x="14921" y="-3371"/>
                    <a:pt x="13043" y="-3130"/>
                    <a:pt x="11172" y="-2639"/>
                  </a:cubicBezTo>
                  <a:cubicBezTo>
                    <a:pt x="-535" y="453"/>
                    <a:pt x="-7521" y="12444"/>
                    <a:pt x="-4429" y="24145"/>
                  </a:cubicBezTo>
                  <a:cubicBezTo>
                    <a:pt x="5691" y="62464"/>
                    <a:pt x="17157" y="105891"/>
                    <a:pt x="40421" y="143313"/>
                  </a:cubicBezTo>
                  <a:cubicBezTo>
                    <a:pt x="68013" y="187728"/>
                    <a:pt x="108672" y="216217"/>
                    <a:pt x="151961" y="221477"/>
                  </a:cubicBezTo>
                  <a:cubicBezTo>
                    <a:pt x="188320" y="225902"/>
                    <a:pt x="228026" y="214249"/>
                    <a:pt x="269998" y="186865"/>
                  </a:cubicBezTo>
                  <a:cubicBezTo>
                    <a:pt x="283196" y="178250"/>
                    <a:pt x="295767" y="168841"/>
                    <a:pt x="307923" y="159749"/>
                  </a:cubicBezTo>
                  <a:cubicBezTo>
                    <a:pt x="325209" y="146813"/>
                    <a:pt x="341528" y="134594"/>
                    <a:pt x="359199" y="124744"/>
                  </a:cubicBezTo>
                  <a:cubicBezTo>
                    <a:pt x="386343" y="109612"/>
                    <a:pt x="427161" y="98878"/>
                    <a:pt x="452909" y="118386"/>
                  </a:cubicBezTo>
                  <a:cubicBezTo>
                    <a:pt x="460779" y="124336"/>
                    <a:pt x="467571" y="133338"/>
                    <a:pt x="474758" y="142857"/>
                  </a:cubicBezTo>
                  <a:cubicBezTo>
                    <a:pt x="485209" y="156705"/>
                    <a:pt x="497055" y="172396"/>
                    <a:pt x="515272" y="182253"/>
                  </a:cubicBezTo>
                  <a:cubicBezTo>
                    <a:pt x="541828" y="196619"/>
                    <a:pt x="576316" y="195259"/>
                    <a:pt x="612412" y="178401"/>
                  </a:cubicBezTo>
                  <a:cubicBezTo>
                    <a:pt x="623388" y="173286"/>
                    <a:pt x="628131" y="160239"/>
                    <a:pt x="623002" y="149270"/>
                  </a:cubicBezTo>
                  <a:cubicBezTo>
                    <a:pt x="617887" y="138308"/>
                    <a:pt x="604854" y="133552"/>
                    <a:pt x="593877" y="138688"/>
                  </a:cubicBezTo>
                  <a:cubicBezTo>
                    <a:pt x="583060" y="143727"/>
                    <a:pt x="555786" y="154330"/>
                    <a:pt x="536126" y="143706"/>
                  </a:cubicBezTo>
                  <a:cubicBezTo>
                    <a:pt x="526296" y="138384"/>
                    <a:pt x="518254" y="127733"/>
                    <a:pt x="509742" y="116453"/>
                  </a:cubicBezTo>
                  <a:cubicBezTo>
                    <a:pt x="501472" y="105491"/>
                    <a:pt x="492098" y="93079"/>
                    <a:pt x="479376" y="83442"/>
                  </a:cubicBezTo>
                  <a:cubicBezTo>
                    <a:pt x="436839" y="51225"/>
                    <a:pt x="378390" y="63872"/>
                    <a:pt x="337862" y="86459"/>
                  </a:cubicBezTo>
                  <a:cubicBezTo>
                    <a:pt x="317622" y="97739"/>
                    <a:pt x="299336" y="111421"/>
                    <a:pt x="281657" y="124654"/>
                  </a:cubicBezTo>
                  <a:cubicBezTo>
                    <a:pt x="269521" y="133738"/>
                    <a:pt x="258062" y="142312"/>
                    <a:pt x="246044" y="150154"/>
                  </a:cubicBezTo>
                  <a:cubicBezTo>
                    <a:pt x="212943" y="171754"/>
                    <a:pt x="183046" y="181121"/>
                    <a:pt x="157256" y="177967"/>
                  </a:cubicBezTo>
                  <a:cubicBezTo>
                    <a:pt x="127655" y="174363"/>
                    <a:pt x="97896" y="152763"/>
                    <a:pt x="77642" y="120181"/>
                  </a:cubicBezTo>
                  <a:cubicBezTo>
                    <a:pt x="57851" y="88337"/>
                    <a:pt x="47731" y="50017"/>
                    <a:pt x="37950" y="12962"/>
                  </a:cubicBezTo>
                  <a:cubicBezTo>
                    <a:pt x="35354" y="3125"/>
                    <a:pt x="26483" y="-3371"/>
                    <a:pt x="16778" y="-3371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6" name="자유형: 도형 195">
              <a:extLst>
                <a:ext uri="{FF2B5EF4-FFF2-40B4-BE49-F238E27FC236}">
                  <a16:creationId xmlns:a16="http://schemas.microsoft.com/office/drawing/2014/main" id="{7F58CB4A-6B0E-F3DA-9067-121AFF6DAA81}"/>
                </a:ext>
              </a:extLst>
            </p:cNvPr>
            <p:cNvSpPr/>
            <p:nvPr/>
          </p:nvSpPr>
          <p:spPr>
            <a:xfrm flipV="1">
              <a:off x="4404212" y="3297455"/>
              <a:ext cx="650935" cy="246475"/>
            </a:xfrm>
            <a:custGeom>
              <a:avLst/>
              <a:gdLst>
                <a:gd name="connsiteX0" fmla="*/ 27132 w 650935"/>
                <a:gd name="connsiteY0" fmla="*/ 6984 h 246475"/>
                <a:gd name="connsiteX1" fmla="*/ 27132 w 650935"/>
                <a:gd name="connsiteY1" fmla="*/ 17338 h 246475"/>
                <a:gd name="connsiteX2" fmla="*/ 24177 w 650935"/>
                <a:gd name="connsiteY2" fmla="*/ 17725 h 246475"/>
                <a:gd name="connsiteX3" fmla="*/ 15548 w 650935"/>
                <a:gd name="connsiteY3" fmla="*/ 28887 h 246475"/>
                <a:gd name="connsiteX4" fmla="*/ 15935 w 650935"/>
                <a:gd name="connsiteY4" fmla="*/ 31848 h 246475"/>
                <a:gd name="connsiteX5" fmla="*/ 59569 w 650935"/>
                <a:gd name="connsiteY5" fmla="*/ 148207 h 246475"/>
                <a:gd name="connsiteX6" fmla="*/ 163565 w 650935"/>
                <a:gd name="connsiteY6" fmla="*/ 221553 h 246475"/>
                <a:gd name="connsiteX7" fmla="*/ 177530 w 650935"/>
                <a:gd name="connsiteY7" fmla="*/ 222395 h 246475"/>
                <a:gd name="connsiteX8" fmla="*/ 274691 w 650935"/>
                <a:gd name="connsiteY8" fmla="*/ 188542 h 246475"/>
                <a:gd name="connsiteX9" fmla="*/ 312071 w 650935"/>
                <a:gd name="connsiteY9" fmla="*/ 161813 h 246475"/>
                <a:gd name="connsiteX10" fmla="*/ 364507 w 650935"/>
                <a:gd name="connsiteY10" fmla="*/ 126055 h 246475"/>
                <a:gd name="connsiteX11" fmla="*/ 428340 w 650935"/>
                <a:gd name="connsiteY11" fmla="*/ 107831 h 246475"/>
                <a:gd name="connsiteX12" fmla="*/ 469511 w 650935"/>
                <a:gd name="connsiteY12" fmla="*/ 120484 h 246475"/>
                <a:gd name="connsiteX13" fmla="*/ 493375 w 650935"/>
                <a:gd name="connsiteY13" fmla="*/ 146972 h 246475"/>
                <a:gd name="connsiteX14" fmla="*/ 530555 w 650935"/>
                <a:gd name="connsiteY14" fmla="*/ 183503 h 246475"/>
                <a:gd name="connsiteX15" fmla="*/ 566527 w 650935"/>
                <a:gd name="connsiteY15" fmla="*/ 192118 h 246475"/>
                <a:gd name="connsiteX16" fmla="*/ 618383 w 650935"/>
                <a:gd name="connsiteY16" fmla="*/ 179375 h 246475"/>
                <a:gd name="connsiteX17" fmla="*/ 625065 w 650935"/>
                <a:gd name="connsiteY17" fmla="*/ 168889 h 246475"/>
                <a:gd name="connsiteX18" fmla="*/ 623974 w 650935"/>
                <a:gd name="connsiteY18" fmla="*/ 164009 h 246475"/>
                <a:gd name="connsiteX19" fmla="*/ 613489 w 650935"/>
                <a:gd name="connsiteY19" fmla="*/ 157326 h 246475"/>
                <a:gd name="connsiteX20" fmla="*/ 608615 w 650935"/>
                <a:gd name="connsiteY20" fmla="*/ 158417 h 246475"/>
                <a:gd name="connsiteX21" fmla="*/ 566347 w 650935"/>
                <a:gd name="connsiteY21" fmla="*/ 168972 h 246475"/>
                <a:gd name="connsiteX22" fmla="*/ 541558 w 650935"/>
                <a:gd name="connsiteY22" fmla="*/ 163166 h 246475"/>
                <a:gd name="connsiteX23" fmla="*/ 525129 w 650935"/>
                <a:gd name="connsiteY23" fmla="*/ 149629 h 246475"/>
                <a:gd name="connsiteX24" fmla="*/ 511834 w 650935"/>
                <a:gd name="connsiteY24" fmla="*/ 133041 h 246475"/>
                <a:gd name="connsiteX25" fmla="*/ 483476 w 650935"/>
                <a:gd name="connsiteY25" fmla="*/ 102046 h 246475"/>
                <a:gd name="connsiteX26" fmla="*/ 428485 w 650935"/>
                <a:gd name="connsiteY26" fmla="*/ 84699 h 246475"/>
                <a:gd name="connsiteX27" fmla="*/ 353255 w 650935"/>
                <a:gd name="connsiteY27" fmla="*/ 105857 h 246475"/>
                <a:gd name="connsiteX28" fmla="*/ 298217 w 650935"/>
                <a:gd name="connsiteY28" fmla="*/ 143299 h 246475"/>
                <a:gd name="connsiteX29" fmla="*/ 262058 w 650935"/>
                <a:gd name="connsiteY29" fmla="*/ 169179 h 246475"/>
                <a:gd name="connsiteX30" fmla="*/ 177571 w 650935"/>
                <a:gd name="connsiteY30" fmla="*/ 199276 h 246475"/>
                <a:gd name="connsiteX31" fmla="*/ 166347 w 650935"/>
                <a:gd name="connsiteY31" fmla="*/ 198600 h 246475"/>
                <a:gd name="connsiteX32" fmla="*/ 118211 w 650935"/>
                <a:gd name="connsiteY32" fmla="*/ 178678 h 246475"/>
                <a:gd name="connsiteX33" fmla="*/ 79202 w 650935"/>
                <a:gd name="connsiteY33" fmla="*/ 136003 h 246475"/>
                <a:gd name="connsiteX34" fmla="*/ 38294 w 650935"/>
                <a:gd name="connsiteY34" fmla="*/ 25953 h 246475"/>
                <a:gd name="connsiteX35" fmla="*/ 27132 w 650935"/>
                <a:gd name="connsiteY35" fmla="*/ 17338 h 246475"/>
                <a:gd name="connsiteX36" fmla="*/ 27132 w 650935"/>
                <a:gd name="connsiteY36" fmla="*/ 6984 h 246475"/>
                <a:gd name="connsiteX37" fmla="*/ 27132 w 650935"/>
                <a:gd name="connsiteY37" fmla="*/ -3371 h 246475"/>
                <a:gd name="connsiteX38" fmla="*/ 58320 w 650935"/>
                <a:gd name="connsiteY38" fmla="*/ 20672 h 246475"/>
                <a:gd name="connsiteX39" fmla="*/ 96791 w 650935"/>
                <a:gd name="connsiteY39" fmla="*/ 125068 h 246475"/>
                <a:gd name="connsiteX40" fmla="*/ 130382 w 650935"/>
                <a:gd name="connsiteY40" fmla="*/ 161917 h 246475"/>
                <a:gd name="connsiteX41" fmla="*/ 168859 w 650935"/>
                <a:gd name="connsiteY41" fmla="*/ 178042 h 246475"/>
                <a:gd name="connsiteX42" fmla="*/ 177571 w 650935"/>
                <a:gd name="connsiteY42" fmla="*/ 178567 h 246475"/>
                <a:gd name="connsiteX43" fmla="*/ 250737 w 650935"/>
                <a:gd name="connsiteY43" fmla="*/ 151838 h 246475"/>
                <a:gd name="connsiteX44" fmla="*/ 285805 w 650935"/>
                <a:gd name="connsiteY44" fmla="*/ 126718 h 246475"/>
                <a:gd name="connsiteX45" fmla="*/ 343170 w 650935"/>
                <a:gd name="connsiteY45" fmla="*/ 87770 h 246475"/>
                <a:gd name="connsiteX46" fmla="*/ 428485 w 650935"/>
                <a:gd name="connsiteY46" fmla="*/ 63989 h 246475"/>
                <a:gd name="connsiteX47" fmla="*/ 495977 w 650935"/>
                <a:gd name="connsiteY47" fmla="*/ 85541 h 246475"/>
                <a:gd name="connsiteX48" fmla="*/ 528360 w 650935"/>
                <a:gd name="connsiteY48" fmla="*/ 120567 h 246475"/>
                <a:gd name="connsiteX49" fmla="*/ 540454 w 650935"/>
                <a:gd name="connsiteY49" fmla="*/ 135706 h 246475"/>
                <a:gd name="connsiteX50" fmla="*/ 551409 w 650935"/>
                <a:gd name="connsiteY50" fmla="*/ 144949 h 246475"/>
                <a:gd name="connsiteX51" fmla="*/ 566347 w 650935"/>
                <a:gd name="connsiteY51" fmla="*/ 148263 h 246475"/>
                <a:gd name="connsiteX52" fmla="*/ 599848 w 650935"/>
                <a:gd name="connsiteY52" fmla="*/ 139654 h 246475"/>
                <a:gd name="connsiteX53" fmla="*/ 613489 w 650935"/>
                <a:gd name="connsiteY53" fmla="*/ 136617 h 246475"/>
                <a:gd name="connsiteX54" fmla="*/ 642744 w 650935"/>
                <a:gd name="connsiteY54" fmla="*/ 155248 h 246475"/>
                <a:gd name="connsiteX55" fmla="*/ 645774 w 650935"/>
                <a:gd name="connsiteY55" fmla="*/ 168889 h 246475"/>
                <a:gd name="connsiteX56" fmla="*/ 627143 w 650935"/>
                <a:gd name="connsiteY56" fmla="*/ 198137 h 246475"/>
                <a:gd name="connsiteX57" fmla="*/ 566527 w 650935"/>
                <a:gd name="connsiteY57" fmla="*/ 212827 h 246475"/>
                <a:gd name="connsiteX58" fmla="*/ 520697 w 650935"/>
                <a:gd name="connsiteY58" fmla="*/ 201713 h 246475"/>
                <a:gd name="connsiteX59" fmla="*/ 476841 w 650935"/>
                <a:gd name="connsiteY59" fmla="*/ 159446 h 246475"/>
                <a:gd name="connsiteX60" fmla="*/ 457016 w 650935"/>
                <a:gd name="connsiteY60" fmla="*/ 136997 h 246475"/>
                <a:gd name="connsiteX61" fmla="*/ 428340 w 650935"/>
                <a:gd name="connsiteY61" fmla="*/ 128540 h 246475"/>
                <a:gd name="connsiteX62" fmla="*/ 374593 w 650935"/>
                <a:gd name="connsiteY62" fmla="*/ 144148 h 246475"/>
                <a:gd name="connsiteX63" fmla="*/ 324483 w 650935"/>
                <a:gd name="connsiteY63" fmla="*/ 178395 h 246475"/>
                <a:gd name="connsiteX64" fmla="*/ 286005 w 650935"/>
                <a:gd name="connsiteY64" fmla="*/ 205890 h 246475"/>
                <a:gd name="connsiteX65" fmla="*/ 177530 w 650935"/>
                <a:gd name="connsiteY65" fmla="*/ 243104 h 246475"/>
                <a:gd name="connsiteX66" fmla="*/ 161066 w 650935"/>
                <a:gd name="connsiteY66" fmla="*/ 242110 h 246475"/>
                <a:gd name="connsiteX67" fmla="*/ 41980 w 650935"/>
                <a:gd name="connsiteY67" fmla="*/ 159135 h 246475"/>
                <a:gd name="connsiteX68" fmla="*/ -4084 w 650935"/>
                <a:gd name="connsiteY68" fmla="*/ 37143 h 246475"/>
                <a:gd name="connsiteX69" fmla="*/ -5161 w 650935"/>
                <a:gd name="connsiteY69" fmla="*/ 28887 h 246475"/>
                <a:gd name="connsiteX70" fmla="*/ 18883 w 650935"/>
                <a:gd name="connsiteY70" fmla="*/ -2294 h 246475"/>
                <a:gd name="connsiteX71" fmla="*/ 27132 w 650935"/>
                <a:gd name="connsiteY71" fmla="*/ -3371 h 246475"/>
                <a:gd name="connsiteX72" fmla="*/ 27132 w 650935"/>
                <a:gd name="connsiteY72" fmla="*/ 6984 h 24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50935" h="246475">
                  <a:moveTo>
                    <a:pt x="27132" y="6984"/>
                  </a:moveTo>
                  <a:lnTo>
                    <a:pt x="27132" y="17338"/>
                  </a:lnTo>
                  <a:cubicBezTo>
                    <a:pt x="26172" y="17338"/>
                    <a:pt x="25178" y="17462"/>
                    <a:pt x="24177" y="17725"/>
                  </a:cubicBezTo>
                  <a:cubicBezTo>
                    <a:pt x="18979" y="19078"/>
                    <a:pt x="15555" y="23799"/>
                    <a:pt x="15548" y="28887"/>
                  </a:cubicBezTo>
                  <a:cubicBezTo>
                    <a:pt x="15548" y="29860"/>
                    <a:pt x="15673" y="30847"/>
                    <a:pt x="15935" y="31848"/>
                  </a:cubicBezTo>
                  <a:cubicBezTo>
                    <a:pt x="26020" y="70168"/>
                    <a:pt x="37369" y="112553"/>
                    <a:pt x="59569" y="148207"/>
                  </a:cubicBezTo>
                  <a:cubicBezTo>
                    <a:pt x="85843" y="190482"/>
                    <a:pt x="124031" y="216783"/>
                    <a:pt x="163565" y="221553"/>
                  </a:cubicBezTo>
                  <a:cubicBezTo>
                    <a:pt x="168155" y="222112"/>
                    <a:pt x="172808" y="222395"/>
                    <a:pt x="177530" y="222395"/>
                  </a:cubicBezTo>
                  <a:cubicBezTo>
                    <a:pt x="207040" y="222409"/>
                    <a:pt x="239658" y="211412"/>
                    <a:pt x="274691" y="188542"/>
                  </a:cubicBezTo>
                  <a:cubicBezTo>
                    <a:pt x="287524" y="180176"/>
                    <a:pt x="299922" y="170905"/>
                    <a:pt x="312071" y="161813"/>
                  </a:cubicBezTo>
                  <a:cubicBezTo>
                    <a:pt x="329357" y="148884"/>
                    <a:pt x="346028" y="136368"/>
                    <a:pt x="364507" y="126055"/>
                  </a:cubicBezTo>
                  <a:cubicBezTo>
                    <a:pt x="382428" y="116129"/>
                    <a:pt x="405436" y="107900"/>
                    <a:pt x="428340" y="107831"/>
                  </a:cubicBezTo>
                  <a:cubicBezTo>
                    <a:pt x="442699" y="107817"/>
                    <a:pt x="457327" y="111255"/>
                    <a:pt x="469511" y="120484"/>
                  </a:cubicBezTo>
                  <a:cubicBezTo>
                    <a:pt x="479064" y="127781"/>
                    <a:pt x="486154" y="137473"/>
                    <a:pt x="493375" y="146972"/>
                  </a:cubicBezTo>
                  <a:cubicBezTo>
                    <a:pt x="503805" y="160875"/>
                    <a:pt x="514774" y="175012"/>
                    <a:pt x="530555" y="183503"/>
                  </a:cubicBezTo>
                  <a:cubicBezTo>
                    <a:pt x="541096" y="189198"/>
                    <a:pt x="553142" y="192111"/>
                    <a:pt x="566527" y="192118"/>
                  </a:cubicBezTo>
                  <a:cubicBezTo>
                    <a:pt x="582328" y="192125"/>
                    <a:pt x="599958" y="187983"/>
                    <a:pt x="618383" y="179375"/>
                  </a:cubicBezTo>
                  <a:cubicBezTo>
                    <a:pt x="622608" y="177414"/>
                    <a:pt x="625051" y="173252"/>
                    <a:pt x="625065" y="168889"/>
                  </a:cubicBezTo>
                  <a:cubicBezTo>
                    <a:pt x="625065" y="167253"/>
                    <a:pt x="624727" y="165617"/>
                    <a:pt x="623974" y="164009"/>
                  </a:cubicBezTo>
                  <a:cubicBezTo>
                    <a:pt x="622021" y="159791"/>
                    <a:pt x="617851" y="157340"/>
                    <a:pt x="613489" y="157326"/>
                  </a:cubicBezTo>
                  <a:cubicBezTo>
                    <a:pt x="611860" y="157333"/>
                    <a:pt x="610223" y="157671"/>
                    <a:pt x="608615" y="158417"/>
                  </a:cubicBezTo>
                  <a:cubicBezTo>
                    <a:pt x="600421" y="162172"/>
                    <a:pt x="584275" y="168882"/>
                    <a:pt x="566347" y="168972"/>
                  </a:cubicBezTo>
                  <a:cubicBezTo>
                    <a:pt x="558243" y="168972"/>
                    <a:pt x="549600" y="167508"/>
                    <a:pt x="541558" y="163166"/>
                  </a:cubicBezTo>
                  <a:cubicBezTo>
                    <a:pt x="535125" y="159673"/>
                    <a:pt x="529885" y="154848"/>
                    <a:pt x="525129" y="149629"/>
                  </a:cubicBezTo>
                  <a:cubicBezTo>
                    <a:pt x="520380" y="144390"/>
                    <a:pt x="516093" y="138681"/>
                    <a:pt x="511834" y="133041"/>
                  </a:cubicBezTo>
                  <a:cubicBezTo>
                    <a:pt x="503584" y="122079"/>
                    <a:pt x="494741" y="110558"/>
                    <a:pt x="483476" y="102046"/>
                  </a:cubicBezTo>
                  <a:cubicBezTo>
                    <a:pt x="467170" y="89724"/>
                    <a:pt x="448318" y="84726"/>
                    <a:pt x="428485" y="84699"/>
                  </a:cubicBezTo>
                  <a:cubicBezTo>
                    <a:pt x="402433" y="84657"/>
                    <a:pt x="375007" y="93693"/>
                    <a:pt x="353255" y="105857"/>
                  </a:cubicBezTo>
                  <a:cubicBezTo>
                    <a:pt x="333809" y="116695"/>
                    <a:pt x="315889" y="130066"/>
                    <a:pt x="298217" y="143299"/>
                  </a:cubicBezTo>
                  <a:cubicBezTo>
                    <a:pt x="286081" y="152377"/>
                    <a:pt x="274449" y="161095"/>
                    <a:pt x="262058" y="169179"/>
                  </a:cubicBezTo>
                  <a:cubicBezTo>
                    <a:pt x="232071" y="188722"/>
                    <a:pt x="203865" y="199235"/>
                    <a:pt x="177571" y="199276"/>
                  </a:cubicBezTo>
                  <a:cubicBezTo>
                    <a:pt x="173782" y="199276"/>
                    <a:pt x="170033" y="199049"/>
                    <a:pt x="166347" y="198600"/>
                  </a:cubicBezTo>
                  <a:cubicBezTo>
                    <a:pt x="149489" y="196543"/>
                    <a:pt x="133074" y="189460"/>
                    <a:pt x="118211" y="178678"/>
                  </a:cubicBezTo>
                  <a:cubicBezTo>
                    <a:pt x="103349" y="167881"/>
                    <a:pt x="89991" y="153350"/>
                    <a:pt x="79202" y="136003"/>
                  </a:cubicBezTo>
                  <a:cubicBezTo>
                    <a:pt x="58313" y="102302"/>
                    <a:pt x="48110" y="63002"/>
                    <a:pt x="38294" y="25953"/>
                  </a:cubicBezTo>
                  <a:cubicBezTo>
                    <a:pt x="36948" y="20762"/>
                    <a:pt x="32219" y="17345"/>
                    <a:pt x="27132" y="17338"/>
                  </a:cubicBezTo>
                  <a:lnTo>
                    <a:pt x="27132" y="6984"/>
                  </a:lnTo>
                  <a:lnTo>
                    <a:pt x="27132" y="-3371"/>
                  </a:lnTo>
                  <a:cubicBezTo>
                    <a:pt x="41456" y="-3378"/>
                    <a:pt x="54475" y="6197"/>
                    <a:pt x="58320" y="20672"/>
                  </a:cubicBezTo>
                  <a:cubicBezTo>
                    <a:pt x="68060" y="57735"/>
                    <a:pt x="78097" y="95081"/>
                    <a:pt x="96791" y="125068"/>
                  </a:cubicBezTo>
                  <a:cubicBezTo>
                    <a:pt x="106255" y="140303"/>
                    <a:pt x="117901" y="152867"/>
                    <a:pt x="130382" y="161917"/>
                  </a:cubicBezTo>
                  <a:cubicBezTo>
                    <a:pt x="142862" y="170981"/>
                    <a:pt x="156123" y="176503"/>
                    <a:pt x="168859" y="178042"/>
                  </a:cubicBezTo>
                  <a:cubicBezTo>
                    <a:pt x="171690" y="178388"/>
                    <a:pt x="174589" y="178567"/>
                    <a:pt x="177571" y="178567"/>
                  </a:cubicBezTo>
                  <a:cubicBezTo>
                    <a:pt x="198136" y="178609"/>
                    <a:pt x="222876" y="170042"/>
                    <a:pt x="250737" y="151838"/>
                  </a:cubicBezTo>
                  <a:cubicBezTo>
                    <a:pt x="262390" y="144238"/>
                    <a:pt x="273669" y="135802"/>
                    <a:pt x="285805" y="126718"/>
                  </a:cubicBezTo>
                  <a:cubicBezTo>
                    <a:pt x="303491" y="113491"/>
                    <a:pt x="322143" y="99499"/>
                    <a:pt x="343170" y="87770"/>
                  </a:cubicBezTo>
                  <a:cubicBezTo>
                    <a:pt x="367496" y="74247"/>
                    <a:pt x="397732" y="64031"/>
                    <a:pt x="428485" y="63989"/>
                  </a:cubicBezTo>
                  <a:cubicBezTo>
                    <a:pt x="451783" y="63962"/>
                    <a:pt x="475571" y="70064"/>
                    <a:pt x="495977" y="85541"/>
                  </a:cubicBezTo>
                  <a:cubicBezTo>
                    <a:pt x="510156" y="96303"/>
                    <a:pt x="520069" y="109619"/>
                    <a:pt x="528360" y="120567"/>
                  </a:cubicBezTo>
                  <a:cubicBezTo>
                    <a:pt x="532612" y="126207"/>
                    <a:pt x="536602" y="131467"/>
                    <a:pt x="540454" y="135706"/>
                  </a:cubicBezTo>
                  <a:cubicBezTo>
                    <a:pt x="544306" y="139958"/>
                    <a:pt x="548006" y="143127"/>
                    <a:pt x="551409" y="144949"/>
                  </a:cubicBezTo>
                  <a:cubicBezTo>
                    <a:pt x="555613" y="147227"/>
                    <a:pt x="560701" y="148263"/>
                    <a:pt x="566347" y="148263"/>
                  </a:cubicBezTo>
                  <a:cubicBezTo>
                    <a:pt x="578801" y="148352"/>
                    <a:pt x="593145" y="142857"/>
                    <a:pt x="599848" y="139654"/>
                  </a:cubicBezTo>
                  <a:cubicBezTo>
                    <a:pt x="604231" y="137604"/>
                    <a:pt x="608912" y="136617"/>
                    <a:pt x="613489" y="136617"/>
                  </a:cubicBezTo>
                  <a:cubicBezTo>
                    <a:pt x="625631" y="136603"/>
                    <a:pt x="637263" y="143527"/>
                    <a:pt x="642744" y="155248"/>
                  </a:cubicBezTo>
                  <a:cubicBezTo>
                    <a:pt x="644794" y="159632"/>
                    <a:pt x="645782" y="164312"/>
                    <a:pt x="645774" y="168889"/>
                  </a:cubicBezTo>
                  <a:cubicBezTo>
                    <a:pt x="645795" y="181025"/>
                    <a:pt x="638871" y="192663"/>
                    <a:pt x="627143" y="198137"/>
                  </a:cubicBezTo>
                  <a:cubicBezTo>
                    <a:pt x="606461" y="207795"/>
                    <a:pt x="585938" y="212820"/>
                    <a:pt x="566527" y="212827"/>
                  </a:cubicBezTo>
                  <a:cubicBezTo>
                    <a:pt x="550118" y="212834"/>
                    <a:pt x="534496" y="209189"/>
                    <a:pt x="520697" y="201713"/>
                  </a:cubicBezTo>
                  <a:cubicBezTo>
                    <a:pt x="500050" y="190496"/>
                    <a:pt x="487314" y="173252"/>
                    <a:pt x="476841" y="159446"/>
                  </a:cubicBezTo>
                  <a:cubicBezTo>
                    <a:pt x="469697" y="149905"/>
                    <a:pt x="463208" y="141608"/>
                    <a:pt x="457016" y="136997"/>
                  </a:cubicBezTo>
                  <a:cubicBezTo>
                    <a:pt x="449305" y="131157"/>
                    <a:pt x="439551" y="128554"/>
                    <a:pt x="428340" y="128540"/>
                  </a:cubicBezTo>
                  <a:cubicBezTo>
                    <a:pt x="410606" y="128464"/>
                    <a:pt x="389994" y="135499"/>
                    <a:pt x="374593" y="144148"/>
                  </a:cubicBezTo>
                  <a:cubicBezTo>
                    <a:pt x="357736" y="153530"/>
                    <a:pt x="341768" y="165444"/>
                    <a:pt x="324483" y="178395"/>
                  </a:cubicBezTo>
                  <a:cubicBezTo>
                    <a:pt x="312320" y="187486"/>
                    <a:pt x="299577" y="197033"/>
                    <a:pt x="286005" y="205890"/>
                  </a:cubicBezTo>
                  <a:cubicBezTo>
                    <a:pt x="248666" y="230258"/>
                    <a:pt x="212266" y="243090"/>
                    <a:pt x="177530" y="243104"/>
                  </a:cubicBezTo>
                  <a:cubicBezTo>
                    <a:pt x="171987" y="243104"/>
                    <a:pt x="166499" y="242773"/>
                    <a:pt x="161066" y="242110"/>
                  </a:cubicBezTo>
                  <a:cubicBezTo>
                    <a:pt x="114021" y="236360"/>
                    <a:pt x="70890" y="205676"/>
                    <a:pt x="41980" y="159135"/>
                  </a:cubicBezTo>
                  <a:cubicBezTo>
                    <a:pt x="17654" y="119932"/>
                    <a:pt x="6063" y="75462"/>
                    <a:pt x="-4084" y="37143"/>
                  </a:cubicBezTo>
                  <a:cubicBezTo>
                    <a:pt x="-4809" y="34403"/>
                    <a:pt x="-5161" y="31621"/>
                    <a:pt x="-5161" y="28887"/>
                  </a:cubicBezTo>
                  <a:cubicBezTo>
                    <a:pt x="-5161" y="14563"/>
                    <a:pt x="4414" y="1544"/>
                    <a:pt x="18883" y="-2294"/>
                  </a:cubicBezTo>
                  <a:cubicBezTo>
                    <a:pt x="21609" y="-3019"/>
                    <a:pt x="24384" y="-3371"/>
                    <a:pt x="27132" y="-3371"/>
                  </a:cubicBezTo>
                  <a:lnTo>
                    <a:pt x="27132" y="698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7" name="자유형: 도형 196">
              <a:extLst>
                <a:ext uri="{FF2B5EF4-FFF2-40B4-BE49-F238E27FC236}">
                  <a16:creationId xmlns:a16="http://schemas.microsoft.com/office/drawing/2014/main" id="{52ADEDB5-BFE2-7506-28FD-74A385F76FDE}"/>
                </a:ext>
              </a:extLst>
            </p:cNvPr>
            <p:cNvSpPr/>
            <p:nvPr/>
          </p:nvSpPr>
          <p:spPr>
            <a:xfrm flipV="1">
              <a:off x="3513290" y="3698843"/>
              <a:ext cx="431161" cy="55052"/>
            </a:xfrm>
            <a:custGeom>
              <a:avLst/>
              <a:gdLst>
                <a:gd name="connsiteX0" fmla="*/ 427257 w 431161"/>
                <a:gd name="connsiteY0" fmla="*/ 40627 h 55052"/>
                <a:gd name="connsiteX1" fmla="*/ 427257 w 431161"/>
                <a:gd name="connsiteY1" fmla="*/ 8604 h 55052"/>
                <a:gd name="connsiteX2" fmla="*/ 418048 w 431161"/>
                <a:gd name="connsiteY2" fmla="*/ -2869 h 55052"/>
                <a:gd name="connsiteX3" fmla="*/ 5297 w 431161"/>
                <a:gd name="connsiteY3" fmla="*/ -2869 h 55052"/>
                <a:gd name="connsiteX4" fmla="*/ -3905 w 431161"/>
                <a:gd name="connsiteY4" fmla="*/ 8604 h 55052"/>
                <a:gd name="connsiteX5" fmla="*/ -3905 w 431161"/>
                <a:gd name="connsiteY5" fmla="*/ 40627 h 55052"/>
                <a:gd name="connsiteX6" fmla="*/ 5297 w 431161"/>
                <a:gd name="connsiteY6" fmla="*/ 52183 h 55052"/>
                <a:gd name="connsiteX7" fmla="*/ 418048 w 431161"/>
                <a:gd name="connsiteY7" fmla="*/ 52183 h 55052"/>
                <a:gd name="connsiteX8" fmla="*/ 427257 w 431161"/>
                <a:gd name="connsiteY8" fmla="*/ 40627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1161" h="55052">
                  <a:moveTo>
                    <a:pt x="427257" y="40627"/>
                  </a:moveTo>
                  <a:lnTo>
                    <a:pt x="427257" y="8604"/>
                  </a:lnTo>
                  <a:cubicBezTo>
                    <a:pt x="427257" y="2274"/>
                    <a:pt x="423163" y="-2869"/>
                    <a:pt x="418048" y="-2869"/>
                  </a:cubicBezTo>
                  <a:lnTo>
                    <a:pt x="5297" y="-2869"/>
                  </a:lnTo>
                  <a:cubicBezTo>
                    <a:pt x="258" y="-2869"/>
                    <a:pt x="-3905" y="2274"/>
                    <a:pt x="-3905" y="8604"/>
                  </a:cubicBezTo>
                  <a:lnTo>
                    <a:pt x="-3905" y="40627"/>
                  </a:lnTo>
                  <a:cubicBezTo>
                    <a:pt x="-3905" y="46957"/>
                    <a:pt x="258" y="52183"/>
                    <a:pt x="5297" y="52183"/>
                  </a:cubicBezTo>
                  <a:lnTo>
                    <a:pt x="418048" y="52183"/>
                  </a:lnTo>
                  <a:cubicBezTo>
                    <a:pt x="423163" y="52183"/>
                    <a:pt x="427257" y="46957"/>
                    <a:pt x="427257" y="40627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8" name="자유형: 도형 197">
              <a:extLst>
                <a:ext uri="{FF2B5EF4-FFF2-40B4-BE49-F238E27FC236}">
                  <a16:creationId xmlns:a16="http://schemas.microsoft.com/office/drawing/2014/main" id="{A1FA7130-9899-57EE-2C72-BCEE7EB2679E}"/>
                </a:ext>
              </a:extLst>
            </p:cNvPr>
            <p:cNvSpPr/>
            <p:nvPr/>
          </p:nvSpPr>
          <p:spPr>
            <a:xfrm flipV="1">
              <a:off x="3502935" y="3688489"/>
              <a:ext cx="451870" cy="75761"/>
            </a:xfrm>
            <a:custGeom>
              <a:avLst/>
              <a:gdLst>
                <a:gd name="connsiteX0" fmla="*/ 437611 w 451870"/>
                <a:gd name="connsiteY0" fmla="*/ 50982 h 75761"/>
                <a:gd name="connsiteX1" fmla="*/ 427257 w 451870"/>
                <a:gd name="connsiteY1" fmla="*/ 50982 h 75761"/>
                <a:gd name="connsiteX2" fmla="*/ 427257 w 451870"/>
                <a:gd name="connsiteY2" fmla="*/ 18959 h 75761"/>
                <a:gd name="connsiteX3" fmla="*/ 426842 w 451870"/>
                <a:gd name="connsiteY3" fmla="*/ 17322 h 75761"/>
                <a:gd name="connsiteX4" fmla="*/ 427118 w 451870"/>
                <a:gd name="connsiteY4" fmla="*/ 17101 h 75761"/>
                <a:gd name="connsiteX5" fmla="*/ 426891 w 451870"/>
                <a:gd name="connsiteY5" fmla="*/ 17364 h 75761"/>
                <a:gd name="connsiteX6" fmla="*/ 426842 w 451870"/>
                <a:gd name="connsiteY6" fmla="*/ 17322 h 75761"/>
                <a:gd name="connsiteX7" fmla="*/ 427118 w 451870"/>
                <a:gd name="connsiteY7" fmla="*/ 17101 h 75761"/>
                <a:gd name="connsiteX8" fmla="*/ 426891 w 451870"/>
                <a:gd name="connsiteY8" fmla="*/ 17364 h 75761"/>
                <a:gd name="connsiteX9" fmla="*/ 428403 w 451870"/>
                <a:gd name="connsiteY9" fmla="*/ 15576 h 75761"/>
                <a:gd name="connsiteX10" fmla="*/ 428403 w 451870"/>
                <a:gd name="connsiteY10" fmla="*/ 17840 h 75761"/>
                <a:gd name="connsiteX11" fmla="*/ 426891 w 451870"/>
                <a:gd name="connsiteY11" fmla="*/ 17364 h 75761"/>
                <a:gd name="connsiteX12" fmla="*/ 428403 w 451870"/>
                <a:gd name="connsiteY12" fmla="*/ 15576 h 75761"/>
                <a:gd name="connsiteX13" fmla="*/ 428403 w 451870"/>
                <a:gd name="connsiteY13" fmla="*/ 17840 h 75761"/>
                <a:gd name="connsiteX14" fmla="*/ 15652 w 451870"/>
                <a:gd name="connsiteY14" fmla="*/ 17840 h 75761"/>
                <a:gd name="connsiteX15" fmla="*/ 15652 w 451870"/>
                <a:gd name="connsiteY15" fmla="*/ 15141 h 75761"/>
                <a:gd name="connsiteX16" fmla="*/ 16922 w 451870"/>
                <a:gd name="connsiteY16" fmla="*/ 17543 h 75761"/>
                <a:gd name="connsiteX17" fmla="*/ 15652 w 451870"/>
                <a:gd name="connsiteY17" fmla="*/ 17840 h 75761"/>
                <a:gd name="connsiteX18" fmla="*/ 15652 w 451870"/>
                <a:gd name="connsiteY18" fmla="*/ 15141 h 75761"/>
                <a:gd name="connsiteX19" fmla="*/ 16922 w 451870"/>
                <a:gd name="connsiteY19" fmla="*/ 17543 h 75761"/>
                <a:gd name="connsiteX20" fmla="*/ 16363 w 451870"/>
                <a:gd name="connsiteY20" fmla="*/ 16487 h 75761"/>
                <a:gd name="connsiteX21" fmla="*/ 17233 w 451870"/>
                <a:gd name="connsiteY21" fmla="*/ 17336 h 75761"/>
                <a:gd name="connsiteX22" fmla="*/ 16922 w 451870"/>
                <a:gd name="connsiteY22" fmla="*/ 17543 h 75761"/>
                <a:gd name="connsiteX23" fmla="*/ 16363 w 451870"/>
                <a:gd name="connsiteY23" fmla="*/ 16487 h 75761"/>
                <a:gd name="connsiteX24" fmla="*/ 17233 w 451870"/>
                <a:gd name="connsiteY24" fmla="*/ 17336 h 75761"/>
                <a:gd name="connsiteX25" fmla="*/ 17171 w 451870"/>
                <a:gd name="connsiteY25" fmla="*/ 17419 h 75761"/>
                <a:gd name="connsiteX26" fmla="*/ 16805 w 451870"/>
                <a:gd name="connsiteY26" fmla="*/ 18959 h 75761"/>
                <a:gd name="connsiteX27" fmla="*/ 16805 w 451870"/>
                <a:gd name="connsiteY27" fmla="*/ 50982 h 75761"/>
                <a:gd name="connsiteX28" fmla="*/ 17260 w 451870"/>
                <a:gd name="connsiteY28" fmla="*/ 52687 h 75761"/>
                <a:gd name="connsiteX29" fmla="*/ 17274 w 451870"/>
                <a:gd name="connsiteY29" fmla="*/ 52701 h 75761"/>
                <a:gd name="connsiteX30" fmla="*/ 16321 w 451870"/>
                <a:gd name="connsiteY30" fmla="*/ 53626 h 75761"/>
                <a:gd name="connsiteX31" fmla="*/ 16867 w 451870"/>
                <a:gd name="connsiteY31" fmla="*/ 52445 h 75761"/>
                <a:gd name="connsiteX32" fmla="*/ 17274 w 451870"/>
                <a:gd name="connsiteY32" fmla="*/ 52701 h 75761"/>
                <a:gd name="connsiteX33" fmla="*/ 16321 w 451870"/>
                <a:gd name="connsiteY33" fmla="*/ 53626 h 75761"/>
                <a:gd name="connsiteX34" fmla="*/ 16867 w 451870"/>
                <a:gd name="connsiteY34" fmla="*/ 52445 h 75761"/>
                <a:gd name="connsiteX35" fmla="*/ 15652 w 451870"/>
                <a:gd name="connsiteY35" fmla="*/ 55055 h 75761"/>
                <a:gd name="connsiteX36" fmla="*/ 15652 w 451870"/>
                <a:gd name="connsiteY36" fmla="*/ 52183 h 75761"/>
                <a:gd name="connsiteX37" fmla="*/ 16867 w 451870"/>
                <a:gd name="connsiteY37" fmla="*/ 52445 h 75761"/>
                <a:gd name="connsiteX38" fmla="*/ 15652 w 451870"/>
                <a:gd name="connsiteY38" fmla="*/ 55055 h 75761"/>
                <a:gd name="connsiteX39" fmla="*/ 15652 w 451870"/>
                <a:gd name="connsiteY39" fmla="*/ 52183 h 75761"/>
                <a:gd name="connsiteX40" fmla="*/ 428403 w 451870"/>
                <a:gd name="connsiteY40" fmla="*/ 52183 h 75761"/>
                <a:gd name="connsiteX41" fmla="*/ 428403 w 451870"/>
                <a:gd name="connsiteY41" fmla="*/ 54896 h 75761"/>
                <a:gd name="connsiteX42" fmla="*/ 427118 w 451870"/>
                <a:gd name="connsiteY42" fmla="*/ 52494 h 75761"/>
                <a:gd name="connsiteX43" fmla="*/ 428403 w 451870"/>
                <a:gd name="connsiteY43" fmla="*/ 52183 h 75761"/>
                <a:gd name="connsiteX44" fmla="*/ 428403 w 451870"/>
                <a:gd name="connsiteY44" fmla="*/ 54896 h 75761"/>
                <a:gd name="connsiteX45" fmla="*/ 427118 w 451870"/>
                <a:gd name="connsiteY45" fmla="*/ 52494 h 75761"/>
                <a:gd name="connsiteX46" fmla="*/ 427699 w 451870"/>
                <a:gd name="connsiteY46" fmla="*/ 53578 h 75761"/>
                <a:gd name="connsiteX47" fmla="*/ 426801 w 451870"/>
                <a:gd name="connsiteY47" fmla="*/ 52715 h 75761"/>
                <a:gd name="connsiteX48" fmla="*/ 427118 w 451870"/>
                <a:gd name="connsiteY48" fmla="*/ 52494 h 75761"/>
                <a:gd name="connsiteX49" fmla="*/ 427699 w 451870"/>
                <a:gd name="connsiteY49" fmla="*/ 53578 h 75761"/>
                <a:gd name="connsiteX50" fmla="*/ 426801 w 451870"/>
                <a:gd name="connsiteY50" fmla="*/ 52715 h 75761"/>
                <a:gd name="connsiteX51" fmla="*/ 426863 w 451870"/>
                <a:gd name="connsiteY51" fmla="*/ 52618 h 75761"/>
                <a:gd name="connsiteX52" fmla="*/ 427257 w 451870"/>
                <a:gd name="connsiteY52" fmla="*/ 50982 h 75761"/>
                <a:gd name="connsiteX53" fmla="*/ 437611 w 451870"/>
                <a:gd name="connsiteY53" fmla="*/ 50982 h 75761"/>
                <a:gd name="connsiteX54" fmla="*/ 447966 w 451870"/>
                <a:gd name="connsiteY54" fmla="*/ 50982 h 75761"/>
                <a:gd name="connsiteX55" fmla="*/ 443044 w 451870"/>
                <a:gd name="connsiteY55" fmla="*/ 65561 h 75761"/>
                <a:gd name="connsiteX56" fmla="*/ 436880 w 451870"/>
                <a:gd name="connsiteY56" fmla="*/ 70759 h 75761"/>
                <a:gd name="connsiteX57" fmla="*/ 428403 w 451870"/>
                <a:gd name="connsiteY57" fmla="*/ 72892 h 75761"/>
                <a:gd name="connsiteX58" fmla="*/ 15652 w 451870"/>
                <a:gd name="connsiteY58" fmla="*/ 72892 h 75761"/>
                <a:gd name="connsiteX59" fmla="*/ 7196 w 451870"/>
                <a:gd name="connsiteY59" fmla="*/ 70753 h 75761"/>
                <a:gd name="connsiteX60" fmla="*/ -1081 w 451870"/>
                <a:gd name="connsiteY60" fmla="*/ 62338 h 75761"/>
                <a:gd name="connsiteX61" fmla="*/ -3905 w 451870"/>
                <a:gd name="connsiteY61" fmla="*/ 50982 h 75761"/>
                <a:gd name="connsiteX62" fmla="*/ -3905 w 451870"/>
                <a:gd name="connsiteY62" fmla="*/ 18959 h 75761"/>
                <a:gd name="connsiteX63" fmla="*/ 1093 w 451870"/>
                <a:gd name="connsiteY63" fmla="*/ 4351 h 75761"/>
                <a:gd name="connsiteX64" fmla="*/ 15652 w 451870"/>
                <a:gd name="connsiteY64" fmla="*/ -2869 h 75761"/>
                <a:gd name="connsiteX65" fmla="*/ 428403 w 451870"/>
                <a:gd name="connsiteY65" fmla="*/ -2869 h 75761"/>
                <a:gd name="connsiteX66" fmla="*/ 443009 w 451870"/>
                <a:gd name="connsiteY66" fmla="*/ 4372 h 75761"/>
                <a:gd name="connsiteX67" fmla="*/ 447966 w 451870"/>
                <a:gd name="connsiteY67" fmla="*/ 18959 h 75761"/>
                <a:gd name="connsiteX68" fmla="*/ 447966 w 451870"/>
                <a:gd name="connsiteY68" fmla="*/ 50982 h 75761"/>
                <a:gd name="connsiteX69" fmla="*/ 437611 w 451870"/>
                <a:gd name="connsiteY69" fmla="*/ 50982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1870" h="75761">
                  <a:moveTo>
                    <a:pt x="437611" y="50982"/>
                  </a:moveTo>
                  <a:lnTo>
                    <a:pt x="427257" y="50982"/>
                  </a:lnTo>
                  <a:lnTo>
                    <a:pt x="427257" y="18959"/>
                  </a:lnTo>
                  <a:cubicBezTo>
                    <a:pt x="427270" y="18020"/>
                    <a:pt x="426911" y="17378"/>
                    <a:pt x="426842" y="17322"/>
                  </a:cubicBezTo>
                  <a:lnTo>
                    <a:pt x="427118" y="17101"/>
                  </a:lnTo>
                  <a:lnTo>
                    <a:pt x="426891" y="17364"/>
                  </a:lnTo>
                  <a:lnTo>
                    <a:pt x="426842" y="17322"/>
                  </a:lnTo>
                  <a:lnTo>
                    <a:pt x="427118" y="17101"/>
                  </a:lnTo>
                  <a:lnTo>
                    <a:pt x="426891" y="17364"/>
                  </a:lnTo>
                  <a:lnTo>
                    <a:pt x="428403" y="15576"/>
                  </a:lnTo>
                  <a:lnTo>
                    <a:pt x="428403" y="17840"/>
                  </a:lnTo>
                  <a:cubicBezTo>
                    <a:pt x="427685" y="17861"/>
                    <a:pt x="427008" y="17502"/>
                    <a:pt x="426891" y="17364"/>
                  </a:cubicBezTo>
                  <a:lnTo>
                    <a:pt x="428403" y="15576"/>
                  </a:lnTo>
                  <a:lnTo>
                    <a:pt x="428403" y="17840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7171" y="17419"/>
                  </a:lnTo>
                  <a:cubicBezTo>
                    <a:pt x="17033" y="17626"/>
                    <a:pt x="16798" y="18206"/>
                    <a:pt x="16805" y="18959"/>
                  </a:cubicBezTo>
                  <a:lnTo>
                    <a:pt x="16805" y="50982"/>
                  </a:lnTo>
                  <a:cubicBezTo>
                    <a:pt x="16784" y="51872"/>
                    <a:pt x="17150" y="52577"/>
                    <a:pt x="17260" y="52687"/>
                  </a:cubicBez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6863" y="52618"/>
                  </a:lnTo>
                  <a:cubicBezTo>
                    <a:pt x="427015" y="52397"/>
                    <a:pt x="427263" y="51762"/>
                    <a:pt x="427257" y="50982"/>
                  </a:cubicBezTo>
                  <a:lnTo>
                    <a:pt x="437611" y="50982"/>
                  </a:lnTo>
                  <a:lnTo>
                    <a:pt x="447966" y="50982"/>
                  </a:lnTo>
                  <a:cubicBezTo>
                    <a:pt x="447945" y="56380"/>
                    <a:pt x="446275" y="61447"/>
                    <a:pt x="443044" y="65561"/>
                  </a:cubicBezTo>
                  <a:cubicBezTo>
                    <a:pt x="441422" y="67612"/>
                    <a:pt x="439371" y="69427"/>
                    <a:pt x="436880" y="70759"/>
                  </a:cubicBezTo>
                  <a:cubicBezTo>
                    <a:pt x="434401" y="72092"/>
                    <a:pt x="431454" y="72899"/>
                    <a:pt x="428403" y="72892"/>
                  </a:cubicBezTo>
                  <a:lnTo>
                    <a:pt x="15652" y="72892"/>
                  </a:lnTo>
                  <a:cubicBezTo>
                    <a:pt x="12594" y="72899"/>
                    <a:pt x="9660" y="72078"/>
                    <a:pt x="7196" y="70753"/>
                  </a:cubicBezTo>
                  <a:cubicBezTo>
                    <a:pt x="3482" y="68744"/>
                    <a:pt x="762" y="65734"/>
                    <a:pt x="-1081" y="62338"/>
                  </a:cubicBezTo>
                  <a:cubicBezTo>
                    <a:pt x="-2918" y="58934"/>
                    <a:pt x="-3905" y="55062"/>
                    <a:pt x="-3905" y="50982"/>
                  </a:cubicBezTo>
                  <a:lnTo>
                    <a:pt x="-3905" y="18959"/>
                  </a:lnTo>
                  <a:cubicBezTo>
                    <a:pt x="-3891" y="13519"/>
                    <a:pt x="-2165" y="8424"/>
                    <a:pt x="1093" y="4351"/>
                  </a:cubicBezTo>
                  <a:cubicBezTo>
                    <a:pt x="4289" y="320"/>
                    <a:pt x="9501" y="-2869"/>
                    <a:pt x="15652" y="-2869"/>
                  </a:cubicBezTo>
                  <a:lnTo>
                    <a:pt x="428403" y="-2869"/>
                  </a:lnTo>
                  <a:cubicBezTo>
                    <a:pt x="434539" y="-2883"/>
                    <a:pt x="439820" y="313"/>
                    <a:pt x="443009" y="4372"/>
                  </a:cubicBezTo>
                  <a:cubicBezTo>
                    <a:pt x="446268" y="8473"/>
                    <a:pt x="447952" y="13560"/>
                    <a:pt x="447966" y="18959"/>
                  </a:cubicBezTo>
                  <a:lnTo>
                    <a:pt x="447966" y="50982"/>
                  </a:lnTo>
                  <a:lnTo>
                    <a:pt x="437611" y="5098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9" name="자유형: 도형 198">
              <a:extLst>
                <a:ext uri="{FF2B5EF4-FFF2-40B4-BE49-F238E27FC236}">
                  <a16:creationId xmlns:a16="http://schemas.microsoft.com/office/drawing/2014/main" id="{F29A07FB-6003-1CE9-AE83-31DA67FD9F50}"/>
                </a:ext>
              </a:extLst>
            </p:cNvPr>
            <p:cNvSpPr/>
            <p:nvPr/>
          </p:nvSpPr>
          <p:spPr>
            <a:xfrm flipV="1">
              <a:off x="3414161" y="3586488"/>
              <a:ext cx="652067" cy="55052"/>
            </a:xfrm>
            <a:custGeom>
              <a:avLst/>
              <a:gdLst>
                <a:gd name="connsiteX0" fmla="*/ 648149 w 652067"/>
                <a:gd name="connsiteY0" fmla="*/ 40443 h 55052"/>
                <a:gd name="connsiteX1" fmla="*/ 648149 w 652067"/>
                <a:gd name="connsiteY1" fmla="*/ 8419 h 55052"/>
                <a:gd name="connsiteX2" fmla="*/ 638947 w 652067"/>
                <a:gd name="connsiteY2" fmla="*/ -3054 h 55052"/>
                <a:gd name="connsiteX3" fmla="*/ 5283 w 652067"/>
                <a:gd name="connsiteY3" fmla="*/ -3054 h 55052"/>
                <a:gd name="connsiteX4" fmla="*/ -3919 w 652067"/>
                <a:gd name="connsiteY4" fmla="*/ 8419 h 55052"/>
                <a:gd name="connsiteX5" fmla="*/ -3919 w 652067"/>
                <a:gd name="connsiteY5" fmla="*/ 40443 h 55052"/>
                <a:gd name="connsiteX6" fmla="*/ 5283 w 652067"/>
                <a:gd name="connsiteY6" fmla="*/ 51999 h 55052"/>
                <a:gd name="connsiteX7" fmla="*/ 638947 w 652067"/>
                <a:gd name="connsiteY7" fmla="*/ 51999 h 55052"/>
                <a:gd name="connsiteX8" fmla="*/ 648149 w 652067"/>
                <a:gd name="connsiteY8" fmla="*/ 40443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067" h="55052">
                  <a:moveTo>
                    <a:pt x="648149" y="40443"/>
                  </a:moveTo>
                  <a:lnTo>
                    <a:pt x="648149" y="8419"/>
                  </a:lnTo>
                  <a:cubicBezTo>
                    <a:pt x="648149" y="2082"/>
                    <a:pt x="644062" y="-3054"/>
                    <a:pt x="638947" y="-3054"/>
                  </a:cubicBezTo>
                  <a:lnTo>
                    <a:pt x="5283" y="-3054"/>
                  </a:lnTo>
                  <a:cubicBezTo>
                    <a:pt x="244" y="-3054"/>
                    <a:pt x="-3919" y="2082"/>
                    <a:pt x="-3919" y="8419"/>
                  </a:cubicBezTo>
                  <a:lnTo>
                    <a:pt x="-3919" y="40443"/>
                  </a:lnTo>
                  <a:cubicBezTo>
                    <a:pt x="-3919" y="46773"/>
                    <a:pt x="244" y="51999"/>
                    <a:pt x="5283" y="51999"/>
                  </a:cubicBezTo>
                  <a:lnTo>
                    <a:pt x="638947" y="51999"/>
                  </a:lnTo>
                  <a:cubicBezTo>
                    <a:pt x="644062" y="51999"/>
                    <a:pt x="648149" y="46773"/>
                    <a:pt x="648149" y="4044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0" name="자유형: 도형 199">
              <a:extLst>
                <a:ext uri="{FF2B5EF4-FFF2-40B4-BE49-F238E27FC236}">
                  <a16:creationId xmlns:a16="http://schemas.microsoft.com/office/drawing/2014/main" id="{B7BAA231-A0C6-2DBA-B119-638C18DAF3C9}"/>
                </a:ext>
              </a:extLst>
            </p:cNvPr>
            <p:cNvSpPr/>
            <p:nvPr/>
          </p:nvSpPr>
          <p:spPr>
            <a:xfrm flipV="1">
              <a:off x="3403806" y="3576134"/>
              <a:ext cx="672776" cy="75761"/>
            </a:xfrm>
            <a:custGeom>
              <a:avLst/>
              <a:gdLst>
                <a:gd name="connsiteX0" fmla="*/ 658504 w 672776"/>
                <a:gd name="connsiteY0" fmla="*/ 50797 h 75761"/>
                <a:gd name="connsiteX1" fmla="*/ 648149 w 672776"/>
                <a:gd name="connsiteY1" fmla="*/ 50797 h 75761"/>
                <a:gd name="connsiteX2" fmla="*/ 648149 w 672776"/>
                <a:gd name="connsiteY2" fmla="*/ 18774 h 75761"/>
                <a:gd name="connsiteX3" fmla="*/ 647741 w 672776"/>
                <a:gd name="connsiteY3" fmla="*/ 17131 h 75761"/>
                <a:gd name="connsiteX4" fmla="*/ 648018 w 672776"/>
                <a:gd name="connsiteY4" fmla="*/ 16910 h 75761"/>
                <a:gd name="connsiteX5" fmla="*/ 647790 w 672776"/>
                <a:gd name="connsiteY5" fmla="*/ 17179 h 75761"/>
                <a:gd name="connsiteX6" fmla="*/ 647741 w 672776"/>
                <a:gd name="connsiteY6" fmla="*/ 17131 h 75761"/>
                <a:gd name="connsiteX7" fmla="*/ 648018 w 672776"/>
                <a:gd name="connsiteY7" fmla="*/ 16910 h 75761"/>
                <a:gd name="connsiteX8" fmla="*/ 647790 w 672776"/>
                <a:gd name="connsiteY8" fmla="*/ 17179 h 75761"/>
                <a:gd name="connsiteX9" fmla="*/ 649302 w 672776"/>
                <a:gd name="connsiteY9" fmla="*/ 15385 h 75761"/>
                <a:gd name="connsiteX10" fmla="*/ 649302 w 672776"/>
                <a:gd name="connsiteY10" fmla="*/ 17656 h 75761"/>
                <a:gd name="connsiteX11" fmla="*/ 647790 w 672776"/>
                <a:gd name="connsiteY11" fmla="*/ 17179 h 75761"/>
                <a:gd name="connsiteX12" fmla="*/ 649302 w 672776"/>
                <a:gd name="connsiteY12" fmla="*/ 15385 h 75761"/>
                <a:gd name="connsiteX13" fmla="*/ 649302 w 672776"/>
                <a:gd name="connsiteY13" fmla="*/ 17656 h 75761"/>
                <a:gd name="connsiteX14" fmla="*/ 15638 w 672776"/>
                <a:gd name="connsiteY14" fmla="*/ 17656 h 75761"/>
                <a:gd name="connsiteX15" fmla="*/ 15638 w 672776"/>
                <a:gd name="connsiteY15" fmla="*/ 14957 h 75761"/>
                <a:gd name="connsiteX16" fmla="*/ 16908 w 672776"/>
                <a:gd name="connsiteY16" fmla="*/ 17359 h 75761"/>
                <a:gd name="connsiteX17" fmla="*/ 15638 w 672776"/>
                <a:gd name="connsiteY17" fmla="*/ 17656 h 75761"/>
                <a:gd name="connsiteX18" fmla="*/ 15638 w 672776"/>
                <a:gd name="connsiteY18" fmla="*/ 14957 h 75761"/>
                <a:gd name="connsiteX19" fmla="*/ 16908 w 672776"/>
                <a:gd name="connsiteY19" fmla="*/ 17359 h 75761"/>
                <a:gd name="connsiteX20" fmla="*/ 16349 w 672776"/>
                <a:gd name="connsiteY20" fmla="*/ 16303 h 75761"/>
                <a:gd name="connsiteX21" fmla="*/ 17218 w 672776"/>
                <a:gd name="connsiteY21" fmla="*/ 17152 h 75761"/>
                <a:gd name="connsiteX22" fmla="*/ 16908 w 672776"/>
                <a:gd name="connsiteY22" fmla="*/ 17359 h 75761"/>
                <a:gd name="connsiteX23" fmla="*/ 16349 w 672776"/>
                <a:gd name="connsiteY23" fmla="*/ 16303 h 75761"/>
                <a:gd name="connsiteX24" fmla="*/ 17218 w 672776"/>
                <a:gd name="connsiteY24" fmla="*/ 17152 h 75761"/>
                <a:gd name="connsiteX25" fmla="*/ 17156 w 672776"/>
                <a:gd name="connsiteY25" fmla="*/ 17235 h 75761"/>
                <a:gd name="connsiteX26" fmla="*/ 16791 w 672776"/>
                <a:gd name="connsiteY26" fmla="*/ 18774 h 75761"/>
                <a:gd name="connsiteX27" fmla="*/ 16791 w 672776"/>
                <a:gd name="connsiteY27" fmla="*/ 50797 h 75761"/>
                <a:gd name="connsiteX28" fmla="*/ 17246 w 672776"/>
                <a:gd name="connsiteY28" fmla="*/ 52503 h 75761"/>
                <a:gd name="connsiteX29" fmla="*/ 17260 w 672776"/>
                <a:gd name="connsiteY29" fmla="*/ 52516 h 75761"/>
                <a:gd name="connsiteX30" fmla="*/ 16307 w 672776"/>
                <a:gd name="connsiteY30" fmla="*/ 53441 h 75761"/>
                <a:gd name="connsiteX31" fmla="*/ 16853 w 672776"/>
                <a:gd name="connsiteY31" fmla="*/ 52254 h 75761"/>
                <a:gd name="connsiteX32" fmla="*/ 17260 w 672776"/>
                <a:gd name="connsiteY32" fmla="*/ 52516 h 75761"/>
                <a:gd name="connsiteX33" fmla="*/ 16307 w 672776"/>
                <a:gd name="connsiteY33" fmla="*/ 53441 h 75761"/>
                <a:gd name="connsiteX34" fmla="*/ 16853 w 672776"/>
                <a:gd name="connsiteY34" fmla="*/ 52254 h 75761"/>
                <a:gd name="connsiteX35" fmla="*/ 15638 w 672776"/>
                <a:gd name="connsiteY35" fmla="*/ 54870 h 75761"/>
                <a:gd name="connsiteX36" fmla="*/ 15638 w 672776"/>
                <a:gd name="connsiteY36" fmla="*/ 51999 h 75761"/>
                <a:gd name="connsiteX37" fmla="*/ 16853 w 672776"/>
                <a:gd name="connsiteY37" fmla="*/ 52254 h 75761"/>
                <a:gd name="connsiteX38" fmla="*/ 15638 w 672776"/>
                <a:gd name="connsiteY38" fmla="*/ 54870 h 75761"/>
                <a:gd name="connsiteX39" fmla="*/ 15638 w 672776"/>
                <a:gd name="connsiteY39" fmla="*/ 51999 h 75761"/>
                <a:gd name="connsiteX40" fmla="*/ 649302 w 672776"/>
                <a:gd name="connsiteY40" fmla="*/ 51999 h 75761"/>
                <a:gd name="connsiteX41" fmla="*/ 649302 w 672776"/>
                <a:gd name="connsiteY41" fmla="*/ 54711 h 75761"/>
                <a:gd name="connsiteX42" fmla="*/ 648018 w 672776"/>
                <a:gd name="connsiteY42" fmla="*/ 52309 h 75761"/>
                <a:gd name="connsiteX43" fmla="*/ 649302 w 672776"/>
                <a:gd name="connsiteY43" fmla="*/ 51999 h 75761"/>
                <a:gd name="connsiteX44" fmla="*/ 649302 w 672776"/>
                <a:gd name="connsiteY44" fmla="*/ 54711 h 75761"/>
                <a:gd name="connsiteX45" fmla="*/ 648018 w 672776"/>
                <a:gd name="connsiteY45" fmla="*/ 52309 h 75761"/>
                <a:gd name="connsiteX46" fmla="*/ 648604 w 672776"/>
                <a:gd name="connsiteY46" fmla="*/ 53400 h 75761"/>
                <a:gd name="connsiteX47" fmla="*/ 647700 w 672776"/>
                <a:gd name="connsiteY47" fmla="*/ 52530 h 75761"/>
                <a:gd name="connsiteX48" fmla="*/ 648018 w 672776"/>
                <a:gd name="connsiteY48" fmla="*/ 52309 h 75761"/>
                <a:gd name="connsiteX49" fmla="*/ 648604 w 672776"/>
                <a:gd name="connsiteY49" fmla="*/ 53400 h 75761"/>
                <a:gd name="connsiteX50" fmla="*/ 647700 w 672776"/>
                <a:gd name="connsiteY50" fmla="*/ 52530 h 75761"/>
                <a:gd name="connsiteX51" fmla="*/ 647762 w 672776"/>
                <a:gd name="connsiteY51" fmla="*/ 52441 h 75761"/>
                <a:gd name="connsiteX52" fmla="*/ 648149 w 672776"/>
                <a:gd name="connsiteY52" fmla="*/ 50797 h 75761"/>
                <a:gd name="connsiteX53" fmla="*/ 658504 w 672776"/>
                <a:gd name="connsiteY53" fmla="*/ 50797 h 75761"/>
                <a:gd name="connsiteX54" fmla="*/ 668858 w 672776"/>
                <a:gd name="connsiteY54" fmla="*/ 50797 h 75761"/>
                <a:gd name="connsiteX55" fmla="*/ 663943 w 672776"/>
                <a:gd name="connsiteY55" fmla="*/ 65377 h 75761"/>
                <a:gd name="connsiteX56" fmla="*/ 657779 w 672776"/>
                <a:gd name="connsiteY56" fmla="*/ 70575 h 75761"/>
                <a:gd name="connsiteX57" fmla="*/ 649302 w 672776"/>
                <a:gd name="connsiteY57" fmla="*/ 72708 h 75761"/>
                <a:gd name="connsiteX58" fmla="*/ 15638 w 672776"/>
                <a:gd name="connsiteY58" fmla="*/ 72708 h 75761"/>
                <a:gd name="connsiteX59" fmla="*/ 7181 w 672776"/>
                <a:gd name="connsiteY59" fmla="*/ 70568 h 75761"/>
                <a:gd name="connsiteX60" fmla="*/ -1089 w 672776"/>
                <a:gd name="connsiteY60" fmla="*/ 62160 h 75761"/>
                <a:gd name="connsiteX61" fmla="*/ -3919 w 672776"/>
                <a:gd name="connsiteY61" fmla="*/ 50797 h 75761"/>
                <a:gd name="connsiteX62" fmla="*/ -3919 w 672776"/>
                <a:gd name="connsiteY62" fmla="*/ 18774 h 75761"/>
                <a:gd name="connsiteX63" fmla="*/ 1079 w 672776"/>
                <a:gd name="connsiteY63" fmla="*/ 4167 h 75761"/>
                <a:gd name="connsiteX64" fmla="*/ 15638 w 672776"/>
                <a:gd name="connsiteY64" fmla="*/ -3054 h 75761"/>
                <a:gd name="connsiteX65" fmla="*/ 649302 w 672776"/>
                <a:gd name="connsiteY65" fmla="*/ -3054 h 75761"/>
                <a:gd name="connsiteX66" fmla="*/ 663909 w 672776"/>
                <a:gd name="connsiteY66" fmla="*/ 4195 h 75761"/>
                <a:gd name="connsiteX67" fmla="*/ 668858 w 672776"/>
                <a:gd name="connsiteY67" fmla="*/ 18774 h 75761"/>
                <a:gd name="connsiteX68" fmla="*/ 668858 w 672776"/>
                <a:gd name="connsiteY68" fmla="*/ 50797 h 75761"/>
                <a:gd name="connsiteX69" fmla="*/ 658504 w 672776"/>
                <a:gd name="connsiteY69" fmla="*/ 50797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72776" h="75761">
                  <a:moveTo>
                    <a:pt x="658504" y="50797"/>
                  </a:moveTo>
                  <a:lnTo>
                    <a:pt x="648149" y="50797"/>
                  </a:lnTo>
                  <a:lnTo>
                    <a:pt x="648149" y="18774"/>
                  </a:lnTo>
                  <a:cubicBezTo>
                    <a:pt x="648163" y="17835"/>
                    <a:pt x="647804" y="17186"/>
                    <a:pt x="647741" y="17131"/>
                  </a:cubicBezTo>
                  <a:lnTo>
                    <a:pt x="648018" y="16910"/>
                  </a:lnTo>
                  <a:lnTo>
                    <a:pt x="647790" y="17179"/>
                  </a:lnTo>
                  <a:lnTo>
                    <a:pt x="647741" y="17131"/>
                  </a:lnTo>
                  <a:lnTo>
                    <a:pt x="648018" y="16910"/>
                  </a:lnTo>
                  <a:lnTo>
                    <a:pt x="647790" y="17179"/>
                  </a:lnTo>
                  <a:lnTo>
                    <a:pt x="649302" y="15385"/>
                  </a:lnTo>
                  <a:lnTo>
                    <a:pt x="649302" y="17656"/>
                  </a:lnTo>
                  <a:cubicBezTo>
                    <a:pt x="648584" y="17676"/>
                    <a:pt x="647907" y="17311"/>
                    <a:pt x="647790" y="17179"/>
                  </a:cubicBezTo>
                  <a:lnTo>
                    <a:pt x="649302" y="15385"/>
                  </a:lnTo>
                  <a:lnTo>
                    <a:pt x="649302" y="17656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7156" y="17235"/>
                  </a:lnTo>
                  <a:cubicBezTo>
                    <a:pt x="17018" y="17442"/>
                    <a:pt x="16784" y="18022"/>
                    <a:pt x="16791" y="18774"/>
                  </a:cubicBezTo>
                  <a:lnTo>
                    <a:pt x="16791" y="50797"/>
                  </a:lnTo>
                  <a:cubicBezTo>
                    <a:pt x="16777" y="51688"/>
                    <a:pt x="17136" y="52392"/>
                    <a:pt x="17246" y="52503"/>
                  </a:cubicBez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7762" y="52441"/>
                  </a:lnTo>
                  <a:cubicBezTo>
                    <a:pt x="647914" y="52213"/>
                    <a:pt x="648156" y="51585"/>
                    <a:pt x="648149" y="50797"/>
                  </a:cubicBezTo>
                  <a:lnTo>
                    <a:pt x="658504" y="50797"/>
                  </a:lnTo>
                  <a:lnTo>
                    <a:pt x="668858" y="50797"/>
                  </a:lnTo>
                  <a:cubicBezTo>
                    <a:pt x="668844" y="56189"/>
                    <a:pt x="667174" y="61263"/>
                    <a:pt x="663943" y="65377"/>
                  </a:cubicBezTo>
                  <a:cubicBezTo>
                    <a:pt x="662321" y="67427"/>
                    <a:pt x="660271" y="69243"/>
                    <a:pt x="657779" y="70575"/>
                  </a:cubicBezTo>
                  <a:cubicBezTo>
                    <a:pt x="655300" y="71907"/>
                    <a:pt x="652353" y="72715"/>
                    <a:pt x="649302" y="72708"/>
                  </a:cubicBezTo>
                  <a:lnTo>
                    <a:pt x="15638" y="72708"/>
                  </a:lnTo>
                  <a:cubicBezTo>
                    <a:pt x="12580" y="72715"/>
                    <a:pt x="9646" y="71893"/>
                    <a:pt x="7181" y="70568"/>
                  </a:cubicBezTo>
                  <a:cubicBezTo>
                    <a:pt x="3468" y="68559"/>
                    <a:pt x="748" y="65550"/>
                    <a:pt x="-1089" y="62160"/>
                  </a:cubicBezTo>
                  <a:cubicBezTo>
                    <a:pt x="-2925" y="58750"/>
                    <a:pt x="-3912" y="54877"/>
                    <a:pt x="-3919" y="50797"/>
                  </a:cubicBezTo>
                  <a:lnTo>
                    <a:pt x="-3919" y="18774"/>
                  </a:lnTo>
                  <a:cubicBezTo>
                    <a:pt x="-3905" y="13334"/>
                    <a:pt x="-2179" y="8247"/>
                    <a:pt x="1079" y="4167"/>
                  </a:cubicBezTo>
                  <a:cubicBezTo>
                    <a:pt x="4275" y="136"/>
                    <a:pt x="9494" y="-3054"/>
                    <a:pt x="15638" y="-3054"/>
                  </a:cubicBezTo>
                  <a:lnTo>
                    <a:pt x="649302" y="-3054"/>
                  </a:lnTo>
                  <a:cubicBezTo>
                    <a:pt x="655439" y="-3067"/>
                    <a:pt x="660719" y="129"/>
                    <a:pt x="663909" y="4195"/>
                  </a:cubicBezTo>
                  <a:cubicBezTo>
                    <a:pt x="667167" y="8295"/>
                    <a:pt x="668844" y="13376"/>
                    <a:pt x="668858" y="18774"/>
                  </a:cubicBezTo>
                  <a:lnTo>
                    <a:pt x="668858" y="50797"/>
                  </a:lnTo>
                  <a:lnTo>
                    <a:pt x="658504" y="5079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1" name="자유형: 도형 200">
              <a:extLst>
                <a:ext uri="{FF2B5EF4-FFF2-40B4-BE49-F238E27FC236}">
                  <a16:creationId xmlns:a16="http://schemas.microsoft.com/office/drawing/2014/main" id="{182EF53C-0A6E-FEDB-DAE9-841CA713FA9B}"/>
                </a:ext>
              </a:extLst>
            </p:cNvPr>
            <p:cNvSpPr/>
            <p:nvPr/>
          </p:nvSpPr>
          <p:spPr>
            <a:xfrm flipV="1">
              <a:off x="3153673" y="2550486"/>
              <a:ext cx="32529" cy="56182"/>
            </a:xfrm>
            <a:custGeom>
              <a:avLst/>
              <a:gdLst>
                <a:gd name="connsiteX0" fmla="*/ 11431 w 32529"/>
                <a:gd name="connsiteY0" fmla="*/ -4754 h 56182"/>
                <a:gd name="connsiteX1" fmla="*/ 9229 w 32529"/>
                <a:gd name="connsiteY1" fmla="*/ -4581 h 56182"/>
                <a:gd name="connsiteX2" fmla="*/ -3038 w 32529"/>
                <a:gd name="connsiteY2" fmla="*/ 12042 h 56182"/>
                <a:gd name="connsiteX3" fmla="*/ 165 w 32529"/>
                <a:gd name="connsiteY3" fmla="*/ 38177 h 56182"/>
                <a:gd name="connsiteX4" fmla="*/ 16077 w 32529"/>
                <a:gd name="connsiteY4" fmla="*/ 51362 h 56182"/>
                <a:gd name="connsiteX5" fmla="*/ 29262 w 32529"/>
                <a:gd name="connsiteY5" fmla="*/ 35457 h 56182"/>
                <a:gd name="connsiteX6" fmla="*/ 25859 w 32529"/>
                <a:gd name="connsiteY6" fmla="*/ 7679 h 56182"/>
                <a:gd name="connsiteX7" fmla="*/ 11431 w 32529"/>
                <a:gd name="connsiteY7" fmla="*/ -4754 h 5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9" h="56182">
                  <a:moveTo>
                    <a:pt x="11431" y="-4754"/>
                  </a:moveTo>
                  <a:cubicBezTo>
                    <a:pt x="10699" y="-4754"/>
                    <a:pt x="9968" y="-4692"/>
                    <a:pt x="9229" y="-4581"/>
                  </a:cubicBezTo>
                  <a:cubicBezTo>
                    <a:pt x="1249" y="-3380"/>
                    <a:pt x="-4239" y="4068"/>
                    <a:pt x="-3038" y="12042"/>
                  </a:cubicBezTo>
                  <a:cubicBezTo>
                    <a:pt x="-1719" y="20788"/>
                    <a:pt x="-636" y="29575"/>
                    <a:pt x="165" y="38177"/>
                  </a:cubicBezTo>
                  <a:cubicBezTo>
                    <a:pt x="911" y="46212"/>
                    <a:pt x="8104" y="52128"/>
                    <a:pt x="16077" y="51362"/>
                  </a:cubicBezTo>
                  <a:cubicBezTo>
                    <a:pt x="24112" y="50609"/>
                    <a:pt x="30014" y="43492"/>
                    <a:pt x="29262" y="35457"/>
                  </a:cubicBezTo>
                  <a:cubicBezTo>
                    <a:pt x="28406" y="26310"/>
                    <a:pt x="27260" y="16963"/>
                    <a:pt x="25859" y="7679"/>
                  </a:cubicBezTo>
                  <a:cubicBezTo>
                    <a:pt x="24761" y="444"/>
                    <a:pt x="18534" y="-4754"/>
                    <a:pt x="11431" y="-47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2" name="자유형: 도형 201">
              <a:extLst>
                <a:ext uri="{FF2B5EF4-FFF2-40B4-BE49-F238E27FC236}">
                  <a16:creationId xmlns:a16="http://schemas.microsoft.com/office/drawing/2014/main" id="{B30F805B-112C-A99D-FA58-17006898DBC6}"/>
                </a:ext>
              </a:extLst>
            </p:cNvPr>
            <p:cNvSpPr/>
            <p:nvPr/>
          </p:nvSpPr>
          <p:spPr>
            <a:xfrm flipV="1">
              <a:off x="3150527" y="2431762"/>
              <a:ext cx="37605" cy="104846"/>
            </a:xfrm>
            <a:custGeom>
              <a:avLst/>
              <a:gdLst>
                <a:gd name="connsiteX0" fmla="*/ 19797 w 37605"/>
                <a:gd name="connsiteY0" fmla="*/ -4909 h 104846"/>
                <a:gd name="connsiteX1" fmla="*/ 5183 w 37605"/>
                <a:gd name="connsiteY1" fmla="*/ 9623 h 104846"/>
                <a:gd name="connsiteX2" fmla="*/ -2818 w 37605"/>
                <a:gd name="connsiteY2" fmla="*/ 81995 h 104846"/>
                <a:gd name="connsiteX3" fmla="*/ 8089 w 37605"/>
                <a:gd name="connsiteY3" fmla="*/ 99549 h 104846"/>
                <a:gd name="connsiteX4" fmla="*/ 25644 w 37605"/>
                <a:gd name="connsiteY4" fmla="*/ 88649 h 104846"/>
                <a:gd name="connsiteX5" fmla="*/ 34404 w 37605"/>
                <a:gd name="connsiteY5" fmla="*/ 9781 h 104846"/>
                <a:gd name="connsiteX6" fmla="*/ 19880 w 37605"/>
                <a:gd name="connsiteY6" fmla="*/ -4909 h 104846"/>
                <a:gd name="connsiteX7" fmla="*/ 19797 w 37605"/>
                <a:gd name="connsiteY7" fmla="*/ -4909 h 10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05" h="104846">
                  <a:moveTo>
                    <a:pt x="19797" y="-4909"/>
                  </a:moveTo>
                  <a:cubicBezTo>
                    <a:pt x="11761" y="-4909"/>
                    <a:pt x="5231" y="1573"/>
                    <a:pt x="5183" y="9623"/>
                  </a:cubicBezTo>
                  <a:cubicBezTo>
                    <a:pt x="5031" y="35565"/>
                    <a:pt x="2346" y="59919"/>
                    <a:pt x="-2818" y="81995"/>
                  </a:cubicBezTo>
                  <a:cubicBezTo>
                    <a:pt x="-4647" y="89850"/>
                    <a:pt x="233" y="97713"/>
                    <a:pt x="8089" y="99549"/>
                  </a:cubicBezTo>
                  <a:cubicBezTo>
                    <a:pt x="15910" y="101392"/>
                    <a:pt x="23800" y="96505"/>
                    <a:pt x="25644" y="88649"/>
                  </a:cubicBezTo>
                  <a:cubicBezTo>
                    <a:pt x="31297" y="64440"/>
                    <a:pt x="34245" y="37912"/>
                    <a:pt x="34404" y="9781"/>
                  </a:cubicBezTo>
                  <a:cubicBezTo>
                    <a:pt x="34452" y="1718"/>
                    <a:pt x="27949" y="-4860"/>
                    <a:pt x="19880" y="-4909"/>
                  </a:cubicBezTo>
                  <a:lnTo>
                    <a:pt x="19797" y="-4909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3" name="자유형: 도형 202">
              <a:extLst>
                <a:ext uri="{FF2B5EF4-FFF2-40B4-BE49-F238E27FC236}">
                  <a16:creationId xmlns:a16="http://schemas.microsoft.com/office/drawing/2014/main" id="{BD381EA8-C854-9C95-2DEB-613A1AC78FA3}"/>
                </a:ext>
              </a:extLst>
            </p:cNvPr>
            <p:cNvSpPr/>
            <p:nvPr/>
          </p:nvSpPr>
          <p:spPr>
            <a:xfrm flipV="1">
              <a:off x="1946656" y="3764416"/>
              <a:ext cx="249929" cy="250761"/>
            </a:xfrm>
            <a:custGeom>
              <a:avLst/>
              <a:gdLst>
                <a:gd name="connsiteX0" fmla="*/ 246937 w 249929"/>
                <a:gd name="connsiteY0" fmla="*/ 83854 h 250761"/>
                <a:gd name="connsiteX1" fmla="*/ 197262 w 249929"/>
                <a:gd name="connsiteY1" fmla="*/ 100946 h 250761"/>
                <a:gd name="connsiteX2" fmla="*/ 231012 w 249929"/>
                <a:gd name="connsiteY2" fmla="*/ 30817 h 250761"/>
                <a:gd name="connsiteX3" fmla="*/ 159123 w 249929"/>
                <a:gd name="connsiteY3" fmla="*/ 74942 h 250761"/>
                <a:gd name="connsiteX4" fmla="*/ 185644 w 249929"/>
                <a:gd name="connsiteY4" fmla="*/ 5172 h 250761"/>
                <a:gd name="connsiteX5" fmla="*/ 117925 w 249929"/>
                <a:gd name="connsiteY5" fmla="*/ 53245 h 250761"/>
                <a:gd name="connsiteX6" fmla="*/ 125291 w 249929"/>
                <a:gd name="connsiteY6" fmla="*/ -2601 h 250761"/>
                <a:gd name="connsiteX7" fmla="*/ 2719 w 249929"/>
                <a:gd name="connsiteY7" fmla="*/ 149523 h 250761"/>
                <a:gd name="connsiteX8" fmla="*/ 90312 w 249929"/>
                <a:gd name="connsiteY8" fmla="*/ 244496 h 250761"/>
                <a:gd name="connsiteX9" fmla="*/ 226262 w 249929"/>
                <a:gd name="connsiteY9" fmla="*/ 199274 h 250761"/>
                <a:gd name="connsiteX10" fmla="*/ 153428 w 249929"/>
                <a:gd name="connsiteY10" fmla="*/ 187297 h 250761"/>
                <a:gd name="connsiteX11" fmla="*/ 246937 w 249929"/>
                <a:gd name="connsiteY11" fmla="*/ 83854 h 2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929" h="250761">
                  <a:moveTo>
                    <a:pt x="246937" y="83854"/>
                  </a:moveTo>
                  <a:cubicBezTo>
                    <a:pt x="236720" y="63862"/>
                    <a:pt x="215162" y="87940"/>
                    <a:pt x="197262" y="100946"/>
                  </a:cubicBezTo>
                  <a:cubicBezTo>
                    <a:pt x="216474" y="82535"/>
                    <a:pt x="236707" y="36512"/>
                    <a:pt x="231012" y="30817"/>
                  </a:cubicBezTo>
                  <a:cubicBezTo>
                    <a:pt x="209370" y="9176"/>
                    <a:pt x="171472" y="60984"/>
                    <a:pt x="159123" y="74942"/>
                  </a:cubicBezTo>
                  <a:cubicBezTo>
                    <a:pt x="170741" y="61060"/>
                    <a:pt x="194632" y="10874"/>
                    <a:pt x="185644" y="5172"/>
                  </a:cubicBezTo>
                  <a:cubicBezTo>
                    <a:pt x="169015" y="-5376"/>
                    <a:pt x="134506" y="36001"/>
                    <a:pt x="117925" y="53245"/>
                  </a:cubicBezTo>
                  <a:cubicBezTo>
                    <a:pt x="132028" y="37755"/>
                    <a:pt x="134548" y="-2601"/>
                    <a:pt x="125291" y="-2601"/>
                  </a:cubicBezTo>
                  <a:cubicBezTo>
                    <a:pt x="93674" y="-2601"/>
                    <a:pt x="2719" y="149523"/>
                    <a:pt x="2719" y="149523"/>
                  </a:cubicBezTo>
                  <a:cubicBezTo>
                    <a:pt x="-22595" y="172876"/>
                    <a:pt x="64992" y="267849"/>
                    <a:pt x="90312" y="244496"/>
                  </a:cubicBezTo>
                  <a:cubicBezTo>
                    <a:pt x="90312" y="244496"/>
                    <a:pt x="214430" y="236095"/>
                    <a:pt x="226262" y="199274"/>
                  </a:cubicBezTo>
                  <a:cubicBezTo>
                    <a:pt x="238094" y="162459"/>
                    <a:pt x="153428" y="187297"/>
                    <a:pt x="153428" y="187297"/>
                  </a:cubicBezTo>
                  <a:cubicBezTo>
                    <a:pt x="153428" y="187297"/>
                    <a:pt x="260377" y="110154"/>
                    <a:pt x="246937" y="838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4" name="자유형: 도형 203">
              <a:extLst>
                <a:ext uri="{FF2B5EF4-FFF2-40B4-BE49-F238E27FC236}">
                  <a16:creationId xmlns:a16="http://schemas.microsoft.com/office/drawing/2014/main" id="{77240D55-5B28-1662-9762-E57AA90D003F}"/>
                </a:ext>
              </a:extLst>
            </p:cNvPr>
            <p:cNvSpPr/>
            <p:nvPr/>
          </p:nvSpPr>
          <p:spPr>
            <a:xfrm flipV="1">
              <a:off x="1939754" y="3757512"/>
              <a:ext cx="263733" cy="264570"/>
            </a:xfrm>
            <a:custGeom>
              <a:avLst/>
              <a:gdLst>
                <a:gd name="connsiteX0" fmla="*/ 253840 w 263733"/>
                <a:gd name="connsiteY0" fmla="*/ 90758 h 264570"/>
                <a:gd name="connsiteX1" fmla="*/ 247696 w 263733"/>
                <a:gd name="connsiteY1" fmla="*/ 93899 h 264570"/>
                <a:gd name="connsiteX2" fmla="*/ 245142 w 263733"/>
                <a:gd name="connsiteY2" fmla="*/ 90572 h 264570"/>
                <a:gd name="connsiteX3" fmla="*/ 243216 w 263733"/>
                <a:gd name="connsiteY3" fmla="*/ 90020 h 264570"/>
                <a:gd name="connsiteX4" fmla="*/ 237334 w 263733"/>
                <a:gd name="connsiteY4" fmla="*/ 91828 h 264570"/>
                <a:gd name="connsiteX5" fmla="*/ 223597 w 263733"/>
                <a:gd name="connsiteY5" fmla="*/ 101278 h 264570"/>
                <a:gd name="connsiteX6" fmla="*/ 208224 w 263733"/>
                <a:gd name="connsiteY6" fmla="*/ 113435 h 264570"/>
                <a:gd name="connsiteX7" fmla="*/ 199388 w 263733"/>
                <a:gd name="connsiteY7" fmla="*/ 102866 h 264570"/>
                <a:gd name="connsiteX8" fmla="*/ 221720 w 263733"/>
                <a:gd name="connsiteY8" fmla="*/ 70063 h 264570"/>
                <a:gd name="connsiteX9" fmla="*/ 229327 w 263733"/>
                <a:gd name="connsiteY9" fmla="*/ 52411 h 264570"/>
                <a:gd name="connsiteX10" fmla="*/ 231991 w 263733"/>
                <a:gd name="connsiteY10" fmla="*/ 41263 h 264570"/>
                <a:gd name="connsiteX11" fmla="*/ 231971 w 263733"/>
                <a:gd name="connsiteY11" fmla="*/ 40862 h 264570"/>
                <a:gd name="connsiteX12" fmla="*/ 231971 w 263733"/>
                <a:gd name="connsiteY12" fmla="*/ 40856 h 264570"/>
                <a:gd name="connsiteX13" fmla="*/ 235581 w 263733"/>
                <a:gd name="connsiteY13" fmla="*/ 40048 h 264570"/>
                <a:gd name="connsiteX14" fmla="*/ 233027 w 263733"/>
                <a:gd name="connsiteY14" fmla="*/ 42595 h 264570"/>
                <a:gd name="connsiteX15" fmla="*/ 231971 w 263733"/>
                <a:gd name="connsiteY15" fmla="*/ 40856 h 264570"/>
                <a:gd name="connsiteX16" fmla="*/ 235581 w 263733"/>
                <a:gd name="connsiteY16" fmla="*/ 40048 h 264570"/>
                <a:gd name="connsiteX17" fmla="*/ 233027 w 263733"/>
                <a:gd name="connsiteY17" fmla="*/ 42595 h 264570"/>
                <a:gd name="connsiteX18" fmla="*/ 233034 w 263733"/>
                <a:gd name="connsiteY18" fmla="*/ 42602 h 264570"/>
                <a:gd name="connsiteX19" fmla="*/ 225758 w 263733"/>
                <a:gd name="connsiteY19" fmla="*/ 39406 h 264570"/>
                <a:gd name="connsiteX20" fmla="*/ 212497 w 263733"/>
                <a:gd name="connsiteY20" fmla="*/ 44397 h 264570"/>
                <a:gd name="connsiteX21" fmla="*/ 188868 w 263733"/>
                <a:gd name="connsiteY21" fmla="*/ 65769 h 264570"/>
                <a:gd name="connsiteX22" fmla="*/ 171196 w 263733"/>
                <a:gd name="connsiteY22" fmla="*/ 86416 h 264570"/>
                <a:gd name="connsiteX23" fmla="*/ 160737 w 263733"/>
                <a:gd name="connsiteY23" fmla="*/ 77415 h 264570"/>
                <a:gd name="connsiteX24" fmla="*/ 168655 w 263733"/>
                <a:gd name="connsiteY24" fmla="*/ 65451 h 264570"/>
                <a:gd name="connsiteX25" fmla="*/ 181702 w 263733"/>
                <a:gd name="connsiteY25" fmla="*/ 38667 h 264570"/>
                <a:gd name="connsiteX26" fmla="*/ 186086 w 263733"/>
                <a:gd name="connsiteY26" fmla="*/ 26062 h 264570"/>
                <a:gd name="connsiteX27" fmla="*/ 187625 w 263733"/>
                <a:gd name="connsiteY27" fmla="*/ 17509 h 264570"/>
                <a:gd name="connsiteX28" fmla="*/ 187570 w 263733"/>
                <a:gd name="connsiteY28" fmla="*/ 16612 h 264570"/>
                <a:gd name="connsiteX29" fmla="*/ 187528 w 263733"/>
                <a:gd name="connsiteY29" fmla="*/ 16391 h 264570"/>
                <a:gd name="connsiteX30" fmla="*/ 189268 w 263733"/>
                <a:gd name="connsiteY30" fmla="*/ 15894 h 264570"/>
                <a:gd name="connsiteX31" fmla="*/ 187784 w 263733"/>
                <a:gd name="connsiteY31" fmla="*/ 16881 h 264570"/>
                <a:gd name="connsiteX32" fmla="*/ 187528 w 263733"/>
                <a:gd name="connsiteY32" fmla="*/ 16391 h 264570"/>
                <a:gd name="connsiteX33" fmla="*/ 189268 w 263733"/>
                <a:gd name="connsiteY33" fmla="*/ 15894 h 264570"/>
                <a:gd name="connsiteX34" fmla="*/ 187784 w 263733"/>
                <a:gd name="connsiteY34" fmla="*/ 16881 h 264570"/>
                <a:gd name="connsiteX35" fmla="*/ 190759 w 263733"/>
                <a:gd name="connsiteY35" fmla="*/ 14900 h 264570"/>
                <a:gd name="connsiteX36" fmla="*/ 188847 w 263733"/>
                <a:gd name="connsiteY36" fmla="*/ 17910 h 264570"/>
                <a:gd name="connsiteX37" fmla="*/ 187784 w 263733"/>
                <a:gd name="connsiteY37" fmla="*/ 16881 h 264570"/>
                <a:gd name="connsiteX38" fmla="*/ 190759 w 263733"/>
                <a:gd name="connsiteY38" fmla="*/ 14900 h 264570"/>
                <a:gd name="connsiteX39" fmla="*/ 188847 w 263733"/>
                <a:gd name="connsiteY39" fmla="*/ 17910 h 264570"/>
                <a:gd name="connsiteX40" fmla="*/ 186431 w 263733"/>
                <a:gd name="connsiteY40" fmla="*/ 17281 h 264570"/>
                <a:gd name="connsiteX41" fmla="*/ 175013 w 263733"/>
                <a:gd name="connsiteY41" fmla="*/ 21831 h 264570"/>
                <a:gd name="connsiteX42" fmla="*/ 150990 w 263733"/>
                <a:gd name="connsiteY42" fmla="*/ 42512 h 264570"/>
                <a:gd name="connsiteX43" fmla="*/ 129805 w 263733"/>
                <a:gd name="connsiteY43" fmla="*/ 64934 h 264570"/>
                <a:gd name="connsiteX44" fmla="*/ 119726 w 263733"/>
                <a:gd name="connsiteY44" fmla="*/ 55497 h 264570"/>
                <a:gd name="connsiteX45" fmla="*/ 127817 w 263733"/>
                <a:gd name="connsiteY45" fmla="*/ 39137 h 264570"/>
                <a:gd name="connsiteX46" fmla="*/ 130757 w 263733"/>
                <a:gd name="connsiteY46" fmla="*/ 19125 h 264570"/>
                <a:gd name="connsiteX47" fmla="*/ 129770 w 263733"/>
                <a:gd name="connsiteY47" fmla="*/ 10765 h 264570"/>
                <a:gd name="connsiteX48" fmla="*/ 129480 w 263733"/>
                <a:gd name="connsiteY48" fmla="*/ 10068 h 264570"/>
                <a:gd name="connsiteX49" fmla="*/ 129522 w 263733"/>
                <a:gd name="connsiteY49" fmla="*/ 10040 h 264570"/>
                <a:gd name="connsiteX50" fmla="*/ 129494 w 263733"/>
                <a:gd name="connsiteY50" fmla="*/ 10068 h 264570"/>
                <a:gd name="connsiteX51" fmla="*/ 129480 w 263733"/>
                <a:gd name="connsiteY51" fmla="*/ 10068 h 264570"/>
                <a:gd name="connsiteX52" fmla="*/ 129522 w 263733"/>
                <a:gd name="connsiteY52" fmla="*/ 10040 h 264570"/>
                <a:gd name="connsiteX53" fmla="*/ 129494 w 263733"/>
                <a:gd name="connsiteY53" fmla="*/ 10068 h 264570"/>
                <a:gd name="connsiteX54" fmla="*/ 131682 w 263733"/>
                <a:gd name="connsiteY54" fmla="*/ 8280 h 264570"/>
                <a:gd name="connsiteX55" fmla="*/ 130357 w 263733"/>
                <a:gd name="connsiteY55" fmla="*/ 10744 h 264570"/>
                <a:gd name="connsiteX56" fmla="*/ 129494 w 263733"/>
                <a:gd name="connsiteY56" fmla="*/ 10068 h 264570"/>
                <a:gd name="connsiteX57" fmla="*/ 131682 w 263733"/>
                <a:gd name="connsiteY57" fmla="*/ 8280 h 264570"/>
                <a:gd name="connsiteX58" fmla="*/ 130357 w 263733"/>
                <a:gd name="connsiteY58" fmla="*/ 10744 h 264570"/>
                <a:gd name="connsiteX59" fmla="*/ 132193 w 263733"/>
                <a:gd name="connsiteY59" fmla="*/ 7327 h 264570"/>
                <a:gd name="connsiteX60" fmla="*/ 132193 w 263733"/>
                <a:gd name="connsiteY60" fmla="*/ 11207 h 264570"/>
                <a:gd name="connsiteX61" fmla="*/ 130357 w 263733"/>
                <a:gd name="connsiteY61" fmla="*/ 10744 h 264570"/>
                <a:gd name="connsiteX62" fmla="*/ 132193 w 263733"/>
                <a:gd name="connsiteY62" fmla="*/ 7327 h 264570"/>
                <a:gd name="connsiteX63" fmla="*/ 132193 w 263733"/>
                <a:gd name="connsiteY63" fmla="*/ 11207 h 264570"/>
                <a:gd name="connsiteX64" fmla="*/ 128514 w 263733"/>
                <a:gd name="connsiteY64" fmla="*/ 12277 h 264570"/>
                <a:gd name="connsiteX65" fmla="*/ 114984 w 263733"/>
                <a:gd name="connsiteY65" fmla="*/ 22321 h 264570"/>
                <a:gd name="connsiteX66" fmla="*/ 83395 w 263733"/>
                <a:gd name="connsiteY66" fmla="*/ 58728 h 264570"/>
                <a:gd name="connsiteX67" fmla="*/ 36875 w 263733"/>
                <a:gd name="connsiteY67" fmla="*/ 125840 h 264570"/>
                <a:gd name="connsiteX68" fmla="*/ 21405 w 263733"/>
                <a:gd name="connsiteY68" fmla="*/ 150367 h 264570"/>
                <a:gd name="connsiteX69" fmla="*/ 17070 w 263733"/>
                <a:gd name="connsiteY69" fmla="*/ 157449 h 264570"/>
                <a:gd name="connsiteX70" fmla="*/ 15551 w 263733"/>
                <a:gd name="connsiteY70" fmla="*/ 159976 h 264570"/>
                <a:gd name="connsiteX71" fmla="*/ 15034 w 263733"/>
                <a:gd name="connsiteY71" fmla="*/ 160832 h 264570"/>
                <a:gd name="connsiteX72" fmla="*/ 14302 w 263733"/>
                <a:gd name="connsiteY72" fmla="*/ 161501 h 264570"/>
                <a:gd name="connsiteX73" fmla="*/ 12624 w 263733"/>
                <a:gd name="connsiteY73" fmla="*/ 164014 h 264570"/>
                <a:gd name="connsiteX74" fmla="*/ 11982 w 263733"/>
                <a:gd name="connsiteY74" fmla="*/ 168066 h 264570"/>
                <a:gd name="connsiteX75" fmla="*/ 19907 w 263733"/>
                <a:gd name="connsiteY75" fmla="*/ 190591 h 264570"/>
                <a:gd name="connsiteX76" fmla="*/ 53221 w 263733"/>
                <a:gd name="connsiteY76" fmla="*/ 230042 h 264570"/>
                <a:gd name="connsiteX77" fmla="*/ 72247 w 263733"/>
                <a:gd name="connsiteY77" fmla="*/ 243455 h 264570"/>
                <a:gd name="connsiteX78" fmla="*/ 87047 w 263733"/>
                <a:gd name="connsiteY78" fmla="*/ 248163 h 264570"/>
                <a:gd name="connsiteX79" fmla="*/ 92535 w 263733"/>
                <a:gd name="connsiteY79" fmla="*/ 246327 h 264570"/>
                <a:gd name="connsiteX80" fmla="*/ 94323 w 263733"/>
                <a:gd name="connsiteY80" fmla="*/ 244677 h 264570"/>
                <a:gd name="connsiteX81" fmla="*/ 96746 w 263733"/>
                <a:gd name="connsiteY81" fmla="*/ 244511 h 264570"/>
                <a:gd name="connsiteX82" fmla="*/ 98078 w 263733"/>
                <a:gd name="connsiteY82" fmla="*/ 244414 h 264570"/>
                <a:gd name="connsiteX83" fmla="*/ 165349 w 263733"/>
                <a:gd name="connsiteY83" fmla="*/ 234550 h 264570"/>
                <a:gd name="connsiteX84" fmla="*/ 206408 w 263733"/>
                <a:gd name="connsiteY84" fmla="*/ 221413 h 264570"/>
                <a:gd name="connsiteX85" fmla="*/ 220222 w 263733"/>
                <a:gd name="connsiteY85" fmla="*/ 212784 h 264570"/>
                <a:gd name="connsiteX86" fmla="*/ 226593 w 263733"/>
                <a:gd name="connsiteY86" fmla="*/ 204066 h 264570"/>
                <a:gd name="connsiteX87" fmla="*/ 227394 w 263733"/>
                <a:gd name="connsiteY87" fmla="*/ 199731 h 264570"/>
                <a:gd name="connsiteX88" fmla="*/ 226710 w 263733"/>
                <a:gd name="connsiteY88" fmla="*/ 197107 h 264570"/>
                <a:gd name="connsiteX89" fmla="*/ 221582 w 263733"/>
                <a:gd name="connsiteY89" fmla="*/ 194222 h 264570"/>
                <a:gd name="connsiteX90" fmla="*/ 209798 w 263733"/>
                <a:gd name="connsiteY90" fmla="*/ 192910 h 264570"/>
                <a:gd name="connsiteX91" fmla="*/ 178416 w 263733"/>
                <a:gd name="connsiteY91" fmla="*/ 196859 h 264570"/>
                <a:gd name="connsiteX92" fmla="*/ 166771 w 263733"/>
                <a:gd name="connsiteY92" fmla="*/ 199600 h 264570"/>
                <a:gd name="connsiteX93" fmla="*/ 163423 w 263733"/>
                <a:gd name="connsiteY93" fmla="*/ 200504 h 264570"/>
                <a:gd name="connsiteX94" fmla="*/ 162277 w 263733"/>
                <a:gd name="connsiteY94" fmla="*/ 200828 h 264570"/>
                <a:gd name="connsiteX95" fmla="*/ 123640 w 263733"/>
                <a:gd name="connsiteY95" fmla="*/ 212163 h 264570"/>
                <a:gd name="connsiteX96" fmla="*/ 156292 w 263733"/>
                <a:gd name="connsiteY96" fmla="*/ 188603 h 264570"/>
                <a:gd name="connsiteX97" fmla="*/ 157320 w 263733"/>
                <a:gd name="connsiteY97" fmla="*/ 187857 h 264570"/>
                <a:gd name="connsiteX98" fmla="*/ 207485 w 263733"/>
                <a:gd name="connsiteY98" fmla="*/ 147232 h 264570"/>
                <a:gd name="connsiteX99" fmla="*/ 236471 w 263733"/>
                <a:gd name="connsiteY99" fmla="*/ 117611 h 264570"/>
                <a:gd name="connsiteX100" fmla="*/ 245294 w 263733"/>
                <a:gd name="connsiteY100" fmla="*/ 104682 h 264570"/>
                <a:gd name="connsiteX101" fmla="*/ 248103 w 263733"/>
                <a:gd name="connsiteY101" fmla="*/ 95929 h 264570"/>
                <a:gd name="connsiteX102" fmla="*/ 247696 w 263733"/>
                <a:gd name="connsiteY102" fmla="*/ 93899 h 264570"/>
                <a:gd name="connsiteX103" fmla="*/ 253840 w 263733"/>
                <a:gd name="connsiteY103" fmla="*/ 90758 h 264570"/>
                <a:gd name="connsiteX104" fmla="*/ 259990 w 263733"/>
                <a:gd name="connsiteY104" fmla="*/ 87617 h 264570"/>
                <a:gd name="connsiteX105" fmla="*/ 261909 w 263733"/>
                <a:gd name="connsiteY105" fmla="*/ 95929 h 264570"/>
                <a:gd name="connsiteX106" fmla="*/ 257001 w 263733"/>
                <a:gd name="connsiteY106" fmla="*/ 112068 h 264570"/>
                <a:gd name="connsiteX107" fmla="*/ 234076 w 263733"/>
                <a:gd name="connsiteY107" fmla="*/ 140923 h 264570"/>
                <a:gd name="connsiteX108" fmla="*/ 164368 w 263733"/>
                <a:gd name="connsiteY108" fmla="*/ 199800 h 264570"/>
                <a:gd name="connsiteX109" fmla="*/ 160330 w 263733"/>
                <a:gd name="connsiteY109" fmla="*/ 194201 h 264570"/>
                <a:gd name="connsiteX110" fmla="*/ 158390 w 263733"/>
                <a:gd name="connsiteY110" fmla="*/ 187581 h 264570"/>
                <a:gd name="connsiteX111" fmla="*/ 175558 w 263733"/>
                <a:gd name="connsiteY111" fmla="*/ 183350 h 264570"/>
                <a:gd name="connsiteX112" fmla="*/ 209798 w 263733"/>
                <a:gd name="connsiteY112" fmla="*/ 179104 h 264570"/>
                <a:gd name="connsiteX113" fmla="*/ 230086 w 263733"/>
                <a:gd name="connsiteY113" fmla="*/ 182707 h 264570"/>
                <a:gd name="connsiteX114" fmla="*/ 238031 w 263733"/>
                <a:gd name="connsiteY114" fmla="*/ 189210 h 264570"/>
                <a:gd name="connsiteX115" fmla="*/ 241200 w 263733"/>
                <a:gd name="connsiteY115" fmla="*/ 199731 h 264570"/>
                <a:gd name="connsiteX116" fmla="*/ 239737 w 263733"/>
                <a:gd name="connsiteY116" fmla="*/ 208290 h 264570"/>
                <a:gd name="connsiteX117" fmla="*/ 228333 w 263733"/>
                <a:gd name="connsiteY117" fmla="*/ 224009 h 264570"/>
                <a:gd name="connsiteX118" fmla="*/ 192871 w 263733"/>
                <a:gd name="connsiteY118" fmla="*/ 241460 h 264570"/>
                <a:gd name="connsiteX119" fmla="*/ 129887 w 263733"/>
                <a:gd name="connsiteY119" fmla="*/ 254817 h 264570"/>
                <a:gd name="connsiteX120" fmla="*/ 97678 w 263733"/>
                <a:gd name="connsiteY120" fmla="*/ 258290 h 264570"/>
                <a:gd name="connsiteX121" fmla="*/ 97215 w 263733"/>
                <a:gd name="connsiteY121" fmla="*/ 251400 h 264570"/>
                <a:gd name="connsiteX122" fmla="*/ 101895 w 263733"/>
                <a:gd name="connsiteY122" fmla="*/ 256474 h 264570"/>
                <a:gd name="connsiteX123" fmla="*/ 87047 w 263733"/>
                <a:gd name="connsiteY123" fmla="*/ 261969 h 264570"/>
                <a:gd name="connsiteX124" fmla="*/ 58571 w 263733"/>
                <a:gd name="connsiteY124" fmla="*/ 251380 h 264570"/>
                <a:gd name="connsiteX125" fmla="*/ 18078 w 263733"/>
                <a:gd name="connsiteY125" fmla="*/ 212653 h 264570"/>
                <a:gd name="connsiteX126" fmla="*/ 3982 w 263733"/>
                <a:gd name="connsiteY126" fmla="*/ 189921 h 264570"/>
                <a:gd name="connsiteX127" fmla="*/ -1824 w 263733"/>
                <a:gd name="connsiteY127" fmla="*/ 168066 h 264570"/>
                <a:gd name="connsiteX128" fmla="*/ -278 w 263733"/>
                <a:gd name="connsiteY128" fmla="*/ 159106 h 264570"/>
                <a:gd name="connsiteX129" fmla="*/ 4941 w 263733"/>
                <a:gd name="connsiteY129" fmla="*/ 151354 h 264570"/>
                <a:gd name="connsiteX130" fmla="*/ 9622 w 263733"/>
                <a:gd name="connsiteY130" fmla="*/ 156427 h 264570"/>
                <a:gd name="connsiteX131" fmla="*/ 3699 w 263733"/>
                <a:gd name="connsiteY131" fmla="*/ 152886 h 264570"/>
                <a:gd name="connsiteX132" fmla="*/ 53401 w 263733"/>
                <a:gd name="connsiteY132" fmla="*/ 76400 h 264570"/>
                <a:gd name="connsiteX133" fmla="*/ 94599 w 263733"/>
                <a:gd name="connsiteY133" fmla="*/ 23425 h 264570"/>
                <a:gd name="connsiteX134" fmla="*/ 113693 w 263733"/>
                <a:gd name="connsiteY134" fmla="*/ 5332 h 264570"/>
                <a:gd name="connsiteX135" fmla="*/ 122701 w 263733"/>
                <a:gd name="connsiteY135" fmla="*/ -252 h 264570"/>
                <a:gd name="connsiteX136" fmla="*/ 132193 w 263733"/>
                <a:gd name="connsiteY136" fmla="*/ -2600 h 264570"/>
                <a:gd name="connsiteX137" fmla="*/ 139600 w 263733"/>
                <a:gd name="connsiteY137" fmla="*/ 666 h 264570"/>
                <a:gd name="connsiteX138" fmla="*/ 143638 w 263733"/>
                <a:gd name="connsiteY138" fmla="*/ 9212 h 264570"/>
                <a:gd name="connsiteX139" fmla="*/ 144563 w 263733"/>
                <a:gd name="connsiteY139" fmla="*/ 19125 h 264570"/>
                <a:gd name="connsiteX140" fmla="*/ 141084 w 263733"/>
                <a:gd name="connsiteY140" fmla="*/ 42954 h 264570"/>
                <a:gd name="connsiteX141" fmla="*/ 129936 w 263733"/>
                <a:gd name="connsiteY141" fmla="*/ 64796 h 264570"/>
                <a:gd name="connsiteX142" fmla="*/ 124827 w 263733"/>
                <a:gd name="connsiteY142" fmla="*/ 60150 h 264570"/>
                <a:gd name="connsiteX143" fmla="*/ 119850 w 263733"/>
                <a:gd name="connsiteY143" fmla="*/ 55359 h 264570"/>
                <a:gd name="connsiteX144" fmla="*/ 149734 w 263733"/>
                <a:gd name="connsiteY144" fmla="*/ 24461 h 264570"/>
                <a:gd name="connsiteX145" fmla="*/ 167620 w 263733"/>
                <a:gd name="connsiteY145" fmla="*/ 10171 h 264570"/>
                <a:gd name="connsiteX146" fmla="*/ 186431 w 263733"/>
                <a:gd name="connsiteY146" fmla="*/ 3482 h 264570"/>
                <a:gd name="connsiteX147" fmla="*/ 196247 w 263733"/>
                <a:gd name="connsiteY147" fmla="*/ 6250 h 264570"/>
                <a:gd name="connsiteX148" fmla="*/ 200561 w 263733"/>
                <a:gd name="connsiteY148" fmla="*/ 11835 h 264570"/>
                <a:gd name="connsiteX149" fmla="*/ 201431 w 263733"/>
                <a:gd name="connsiteY149" fmla="*/ 17509 h 264570"/>
                <a:gd name="connsiteX150" fmla="*/ 198014 w 263733"/>
                <a:gd name="connsiteY150" fmla="*/ 34284 h 264570"/>
                <a:gd name="connsiteX151" fmla="*/ 185506 w 263733"/>
                <a:gd name="connsiteY151" fmla="*/ 63374 h 264570"/>
                <a:gd name="connsiteX152" fmla="*/ 171320 w 263733"/>
                <a:gd name="connsiteY152" fmla="*/ 86271 h 264570"/>
                <a:gd name="connsiteX153" fmla="*/ 166025 w 263733"/>
                <a:gd name="connsiteY153" fmla="*/ 81846 h 264570"/>
                <a:gd name="connsiteX154" fmla="*/ 160862 w 263733"/>
                <a:gd name="connsiteY154" fmla="*/ 77269 h 264570"/>
                <a:gd name="connsiteX155" fmla="*/ 171403 w 263733"/>
                <a:gd name="connsiteY155" fmla="*/ 64768 h 264570"/>
                <a:gd name="connsiteX156" fmla="*/ 195646 w 263733"/>
                <a:gd name="connsiteY156" fmla="*/ 39779 h 264570"/>
                <a:gd name="connsiteX157" fmla="*/ 209957 w 263733"/>
                <a:gd name="connsiteY157" fmla="*/ 29928 h 264570"/>
                <a:gd name="connsiteX158" fmla="*/ 225758 w 263733"/>
                <a:gd name="connsiteY158" fmla="*/ 25600 h 264570"/>
                <a:gd name="connsiteX159" fmla="*/ 242795 w 263733"/>
                <a:gd name="connsiteY159" fmla="*/ 32834 h 264570"/>
                <a:gd name="connsiteX160" fmla="*/ 242802 w 263733"/>
                <a:gd name="connsiteY160" fmla="*/ 32841 h 264570"/>
                <a:gd name="connsiteX161" fmla="*/ 245314 w 263733"/>
                <a:gd name="connsiteY161" fmla="*/ 37314 h 264570"/>
                <a:gd name="connsiteX162" fmla="*/ 245797 w 263733"/>
                <a:gd name="connsiteY162" fmla="*/ 41263 h 264570"/>
                <a:gd name="connsiteX163" fmla="*/ 242374 w 263733"/>
                <a:gd name="connsiteY163" fmla="*/ 56940 h 264570"/>
                <a:gd name="connsiteX164" fmla="*/ 228581 w 263733"/>
                <a:gd name="connsiteY164" fmla="*/ 86402 h 264570"/>
                <a:gd name="connsiteX165" fmla="*/ 208942 w 263733"/>
                <a:gd name="connsiteY165" fmla="*/ 112834 h 264570"/>
                <a:gd name="connsiteX166" fmla="*/ 204165 w 263733"/>
                <a:gd name="connsiteY166" fmla="*/ 107850 h 264570"/>
                <a:gd name="connsiteX167" fmla="*/ 200106 w 263733"/>
                <a:gd name="connsiteY167" fmla="*/ 102266 h 264570"/>
                <a:gd name="connsiteX168" fmla="*/ 220284 w 263733"/>
                <a:gd name="connsiteY168" fmla="*/ 86395 h 264570"/>
                <a:gd name="connsiteX169" fmla="*/ 231170 w 263733"/>
                <a:gd name="connsiteY169" fmla="*/ 79479 h 264570"/>
                <a:gd name="connsiteX170" fmla="*/ 243216 w 263733"/>
                <a:gd name="connsiteY170" fmla="*/ 76213 h 264570"/>
                <a:gd name="connsiteX171" fmla="*/ 252956 w 263733"/>
                <a:gd name="connsiteY171" fmla="*/ 79195 h 264570"/>
                <a:gd name="connsiteX172" fmla="*/ 259990 w 263733"/>
                <a:gd name="connsiteY172" fmla="*/ 87617 h 264570"/>
                <a:gd name="connsiteX173" fmla="*/ 253840 w 263733"/>
                <a:gd name="connsiteY173" fmla="*/ 90758 h 26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63733" h="264570">
                  <a:moveTo>
                    <a:pt x="253840" y="90758"/>
                  </a:moveTo>
                  <a:lnTo>
                    <a:pt x="247696" y="93899"/>
                  </a:lnTo>
                  <a:cubicBezTo>
                    <a:pt x="246674" y="91904"/>
                    <a:pt x="245749" y="90993"/>
                    <a:pt x="245142" y="90572"/>
                  </a:cubicBezTo>
                  <a:cubicBezTo>
                    <a:pt x="244514" y="90171"/>
                    <a:pt x="244127" y="90047"/>
                    <a:pt x="243216" y="90020"/>
                  </a:cubicBezTo>
                  <a:cubicBezTo>
                    <a:pt x="242035" y="89999"/>
                    <a:pt x="239937" y="90517"/>
                    <a:pt x="237334" y="91828"/>
                  </a:cubicBezTo>
                  <a:cubicBezTo>
                    <a:pt x="233427" y="93768"/>
                    <a:pt x="228581" y="97295"/>
                    <a:pt x="223597" y="101278"/>
                  </a:cubicBezTo>
                  <a:cubicBezTo>
                    <a:pt x="218592" y="105262"/>
                    <a:pt x="213401" y="109673"/>
                    <a:pt x="208224" y="113435"/>
                  </a:cubicBezTo>
                  <a:lnTo>
                    <a:pt x="199388" y="102866"/>
                  </a:lnTo>
                  <a:cubicBezTo>
                    <a:pt x="206885" y="95742"/>
                    <a:pt x="215445" y="82626"/>
                    <a:pt x="221720" y="70063"/>
                  </a:cubicBezTo>
                  <a:cubicBezTo>
                    <a:pt x="224881" y="63781"/>
                    <a:pt x="227525" y="57609"/>
                    <a:pt x="229327" y="52411"/>
                  </a:cubicBezTo>
                  <a:cubicBezTo>
                    <a:pt x="231156" y="47269"/>
                    <a:pt x="232040" y="42864"/>
                    <a:pt x="231991" y="41263"/>
                  </a:cubicBezTo>
                  <a:lnTo>
                    <a:pt x="231971" y="40862"/>
                  </a:lnTo>
                  <a:lnTo>
                    <a:pt x="231971" y="40856"/>
                  </a:lnTo>
                  <a:lnTo>
                    <a:pt x="235581" y="40048"/>
                  </a:lnTo>
                  <a:lnTo>
                    <a:pt x="233027" y="42595"/>
                  </a:lnTo>
                  <a:cubicBezTo>
                    <a:pt x="232150" y="41691"/>
                    <a:pt x="232005" y="40966"/>
                    <a:pt x="231971" y="40856"/>
                  </a:cubicBezTo>
                  <a:lnTo>
                    <a:pt x="235581" y="40048"/>
                  </a:lnTo>
                  <a:lnTo>
                    <a:pt x="233027" y="42595"/>
                  </a:lnTo>
                  <a:lnTo>
                    <a:pt x="233034" y="42602"/>
                  </a:lnTo>
                  <a:cubicBezTo>
                    <a:pt x="230473" y="40138"/>
                    <a:pt x="228492" y="39475"/>
                    <a:pt x="225758" y="39406"/>
                  </a:cubicBezTo>
                  <a:cubicBezTo>
                    <a:pt x="222424" y="39365"/>
                    <a:pt x="217674" y="41049"/>
                    <a:pt x="212497" y="44397"/>
                  </a:cubicBezTo>
                  <a:cubicBezTo>
                    <a:pt x="204710" y="49360"/>
                    <a:pt x="196199" y="57651"/>
                    <a:pt x="188868" y="65769"/>
                  </a:cubicBezTo>
                  <a:cubicBezTo>
                    <a:pt x="181488" y="73922"/>
                    <a:pt x="175289" y="81784"/>
                    <a:pt x="171196" y="86416"/>
                  </a:cubicBezTo>
                  <a:lnTo>
                    <a:pt x="160737" y="77415"/>
                  </a:lnTo>
                  <a:cubicBezTo>
                    <a:pt x="162746" y="75026"/>
                    <a:pt x="165659" y="70663"/>
                    <a:pt x="168655" y="65451"/>
                  </a:cubicBezTo>
                  <a:cubicBezTo>
                    <a:pt x="173177" y="57616"/>
                    <a:pt x="178050" y="47745"/>
                    <a:pt x="181702" y="38667"/>
                  </a:cubicBezTo>
                  <a:cubicBezTo>
                    <a:pt x="183531" y="34132"/>
                    <a:pt x="185057" y="29790"/>
                    <a:pt x="186086" y="26062"/>
                  </a:cubicBezTo>
                  <a:cubicBezTo>
                    <a:pt x="187135" y="22362"/>
                    <a:pt x="187639" y="19207"/>
                    <a:pt x="187625" y="17509"/>
                  </a:cubicBezTo>
                  <a:lnTo>
                    <a:pt x="187570" y="16612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cubicBezTo>
                    <a:pt x="188184" y="17502"/>
                    <a:pt x="187570" y="17302"/>
                    <a:pt x="186431" y="17281"/>
                  </a:cubicBezTo>
                  <a:cubicBezTo>
                    <a:pt x="184180" y="17212"/>
                    <a:pt x="179900" y="18676"/>
                    <a:pt x="175013" y="21831"/>
                  </a:cubicBezTo>
                  <a:cubicBezTo>
                    <a:pt x="167647" y="26483"/>
                    <a:pt x="158998" y="34374"/>
                    <a:pt x="150990" y="42512"/>
                  </a:cubicBezTo>
                  <a:cubicBezTo>
                    <a:pt x="142941" y="50658"/>
                    <a:pt x="135486" y="59025"/>
                    <a:pt x="129805" y="64934"/>
                  </a:cubicBezTo>
                  <a:lnTo>
                    <a:pt x="119726" y="55497"/>
                  </a:lnTo>
                  <a:cubicBezTo>
                    <a:pt x="122901" y="52073"/>
                    <a:pt x="125891" y="45922"/>
                    <a:pt x="127817" y="39137"/>
                  </a:cubicBezTo>
                  <a:cubicBezTo>
                    <a:pt x="129770" y="32358"/>
                    <a:pt x="130771" y="24951"/>
                    <a:pt x="130757" y="19125"/>
                  </a:cubicBezTo>
                  <a:cubicBezTo>
                    <a:pt x="130778" y="15355"/>
                    <a:pt x="130295" y="12201"/>
                    <a:pt x="129770" y="10765"/>
                  </a:cubicBez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cubicBezTo>
                    <a:pt x="131613" y="11193"/>
                    <a:pt x="130309" y="11435"/>
                    <a:pt x="128514" y="12277"/>
                  </a:cubicBezTo>
                  <a:cubicBezTo>
                    <a:pt x="125131" y="13816"/>
                    <a:pt x="120299" y="17337"/>
                    <a:pt x="114984" y="22321"/>
                  </a:cubicBezTo>
                  <a:cubicBezTo>
                    <a:pt x="105616" y="31046"/>
                    <a:pt x="94537" y="44128"/>
                    <a:pt x="83395" y="58728"/>
                  </a:cubicBezTo>
                  <a:cubicBezTo>
                    <a:pt x="66648" y="80638"/>
                    <a:pt x="49653" y="106000"/>
                    <a:pt x="36875" y="125840"/>
                  </a:cubicBezTo>
                  <a:cubicBezTo>
                    <a:pt x="30483" y="135759"/>
                    <a:pt x="25147" y="144306"/>
                    <a:pt x="21405" y="150367"/>
                  </a:cubicBezTo>
                  <a:cubicBezTo>
                    <a:pt x="19541" y="153397"/>
                    <a:pt x="18071" y="155799"/>
                    <a:pt x="17070" y="157449"/>
                  </a:cubicBezTo>
                  <a:cubicBezTo>
                    <a:pt x="16069" y="159099"/>
                    <a:pt x="15551" y="159969"/>
                    <a:pt x="15551" y="159976"/>
                  </a:cubicBezTo>
                  <a:lnTo>
                    <a:pt x="15034" y="160832"/>
                  </a:lnTo>
                  <a:lnTo>
                    <a:pt x="14302" y="161501"/>
                  </a:lnTo>
                  <a:cubicBezTo>
                    <a:pt x="13529" y="162233"/>
                    <a:pt x="13025" y="162979"/>
                    <a:pt x="12624" y="164014"/>
                  </a:cubicBezTo>
                  <a:cubicBezTo>
                    <a:pt x="12238" y="165036"/>
                    <a:pt x="11982" y="166375"/>
                    <a:pt x="11982" y="168066"/>
                  </a:cubicBezTo>
                  <a:cubicBezTo>
                    <a:pt x="11906" y="173306"/>
                    <a:pt x="14723" y="181679"/>
                    <a:pt x="19907" y="190591"/>
                  </a:cubicBezTo>
                  <a:cubicBezTo>
                    <a:pt x="27611" y="204031"/>
                    <a:pt x="40230" y="218887"/>
                    <a:pt x="53221" y="230042"/>
                  </a:cubicBezTo>
                  <a:cubicBezTo>
                    <a:pt x="59704" y="235627"/>
                    <a:pt x="66289" y="240293"/>
                    <a:pt x="72247" y="243455"/>
                  </a:cubicBezTo>
                  <a:cubicBezTo>
                    <a:pt x="78197" y="246651"/>
                    <a:pt x="83526" y="248204"/>
                    <a:pt x="87047" y="248163"/>
                  </a:cubicBezTo>
                  <a:cubicBezTo>
                    <a:pt x="89732" y="248121"/>
                    <a:pt x="91189" y="247521"/>
                    <a:pt x="92535" y="246327"/>
                  </a:cubicBezTo>
                  <a:lnTo>
                    <a:pt x="94323" y="244677"/>
                  </a:lnTo>
                  <a:lnTo>
                    <a:pt x="96746" y="244511"/>
                  </a:lnTo>
                  <a:cubicBezTo>
                    <a:pt x="96746" y="244511"/>
                    <a:pt x="97187" y="244483"/>
                    <a:pt x="98078" y="244414"/>
                  </a:cubicBezTo>
                  <a:cubicBezTo>
                    <a:pt x="104733" y="243904"/>
                    <a:pt x="135382" y="241260"/>
                    <a:pt x="165349" y="234550"/>
                  </a:cubicBezTo>
                  <a:cubicBezTo>
                    <a:pt x="180315" y="231209"/>
                    <a:pt x="195115" y="226818"/>
                    <a:pt x="206408" y="221413"/>
                  </a:cubicBezTo>
                  <a:cubicBezTo>
                    <a:pt x="212048" y="218721"/>
                    <a:pt x="216798" y="215780"/>
                    <a:pt x="220222" y="212784"/>
                  </a:cubicBezTo>
                  <a:cubicBezTo>
                    <a:pt x="223673" y="209775"/>
                    <a:pt x="225716" y="206820"/>
                    <a:pt x="226593" y="204066"/>
                  </a:cubicBezTo>
                  <a:cubicBezTo>
                    <a:pt x="227194" y="202202"/>
                    <a:pt x="227401" y="200759"/>
                    <a:pt x="227394" y="199731"/>
                  </a:cubicBezTo>
                  <a:cubicBezTo>
                    <a:pt x="227373" y="198302"/>
                    <a:pt x="227097" y="197708"/>
                    <a:pt x="226710" y="197107"/>
                  </a:cubicBezTo>
                  <a:cubicBezTo>
                    <a:pt x="226151" y="196265"/>
                    <a:pt x="224619" y="195085"/>
                    <a:pt x="221582" y="194222"/>
                  </a:cubicBezTo>
                  <a:cubicBezTo>
                    <a:pt x="218606" y="193359"/>
                    <a:pt x="214444" y="192903"/>
                    <a:pt x="209798" y="192910"/>
                  </a:cubicBezTo>
                  <a:cubicBezTo>
                    <a:pt x="199878" y="192896"/>
                    <a:pt x="187818" y="194857"/>
                    <a:pt x="178416" y="196859"/>
                  </a:cubicBezTo>
                  <a:cubicBezTo>
                    <a:pt x="173708" y="197853"/>
                    <a:pt x="169643" y="198854"/>
                    <a:pt x="166771" y="199600"/>
                  </a:cubicBezTo>
                  <a:cubicBezTo>
                    <a:pt x="165335" y="199979"/>
                    <a:pt x="164196" y="200283"/>
                    <a:pt x="163423" y="200504"/>
                  </a:cubicBezTo>
                  <a:cubicBezTo>
                    <a:pt x="162650" y="200718"/>
                    <a:pt x="162277" y="200828"/>
                    <a:pt x="162277" y="200828"/>
                  </a:cubicBezTo>
                  <a:lnTo>
                    <a:pt x="123640" y="212163"/>
                  </a:lnTo>
                  <a:lnTo>
                    <a:pt x="156292" y="188603"/>
                  </a:lnTo>
                  <a:cubicBezTo>
                    <a:pt x="156292" y="188603"/>
                    <a:pt x="156637" y="188354"/>
                    <a:pt x="157320" y="187857"/>
                  </a:cubicBezTo>
                  <a:cubicBezTo>
                    <a:pt x="162415" y="184130"/>
                    <a:pt x="185692" y="166872"/>
                    <a:pt x="207485" y="147232"/>
                  </a:cubicBezTo>
                  <a:cubicBezTo>
                    <a:pt x="218371" y="137430"/>
                    <a:pt x="228892" y="127013"/>
                    <a:pt x="236471" y="117611"/>
                  </a:cubicBezTo>
                  <a:cubicBezTo>
                    <a:pt x="240261" y="112924"/>
                    <a:pt x="243312" y="108485"/>
                    <a:pt x="245294" y="104682"/>
                  </a:cubicBezTo>
                  <a:cubicBezTo>
                    <a:pt x="247309" y="100878"/>
                    <a:pt x="248138" y="97723"/>
                    <a:pt x="248103" y="95929"/>
                  </a:cubicBezTo>
                  <a:cubicBezTo>
                    <a:pt x="248096" y="94948"/>
                    <a:pt x="247931" y="94375"/>
                    <a:pt x="247696" y="93899"/>
                  </a:cubicBezTo>
                  <a:lnTo>
                    <a:pt x="253840" y="90758"/>
                  </a:lnTo>
                  <a:lnTo>
                    <a:pt x="259990" y="87617"/>
                  </a:lnTo>
                  <a:cubicBezTo>
                    <a:pt x="261336" y="90247"/>
                    <a:pt x="261916" y="93140"/>
                    <a:pt x="261909" y="95929"/>
                  </a:cubicBezTo>
                  <a:cubicBezTo>
                    <a:pt x="261868" y="101506"/>
                    <a:pt x="259880" y="106746"/>
                    <a:pt x="257001" y="112068"/>
                  </a:cubicBezTo>
                  <a:cubicBezTo>
                    <a:pt x="251900" y="121346"/>
                    <a:pt x="243651" y="131093"/>
                    <a:pt x="234076" y="140923"/>
                  </a:cubicBezTo>
                  <a:cubicBezTo>
                    <a:pt x="205400" y="170248"/>
                    <a:pt x="164520" y="199675"/>
                    <a:pt x="164368" y="199800"/>
                  </a:cubicBezTo>
                  <a:lnTo>
                    <a:pt x="160330" y="194201"/>
                  </a:lnTo>
                  <a:lnTo>
                    <a:pt x="158390" y="187581"/>
                  </a:lnTo>
                  <a:cubicBezTo>
                    <a:pt x="158508" y="187547"/>
                    <a:pt x="165632" y="185455"/>
                    <a:pt x="175558" y="183350"/>
                  </a:cubicBezTo>
                  <a:cubicBezTo>
                    <a:pt x="185499" y="181258"/>
                    <a:pt x="198173" y="179118"/>
                    <a:pt x="209798" y="179104"/>
                  </a:cubicBezTo>
                  <a:cubicBezTo>
                    <a:pt x="217101" y="179146"/>
                    <a:pt x="224025" y="179863"/>
                    <a:pt x="230086" y="182707"/>
                  </a:cubicBezTo>
                  <a:cubicBezTo>
                    <a:pt x="233096" y="184136"/>
                    <a:pt x="235954" y="186228"/>
                    <a:pt x="238031" y="189210"/>
                  </a:cubicBezTo>
                  <a:cubicBezTo>
                    <a:pt x="240123" y="192165"/>
                    <a:pt x="241228" y="195913"/>
                    <a:pt x="241200" y="199731"/>
                  </a:cubicBezTo>
                  <a:cubicBezTo>
                    <a:pt x="241200" y="202513"/>
                    <a:pt x="240682" y="205350"/>
                    <a:pt x="239737" y="208290"/>
                  </a:cubicBezTo>
                  <a:cubicBezTo>
                    <a:pt x="237707" y="214565"/>
                    <a:pt x="233517" y="219701"/>
                    <a:pt x="228333" y="224009"/>
                  </a:cubicBezTo>
                  <a:cubicBezTo>
                    <a:pt x="219207" y="231526"/>
                    <a:pt x="206685" y="236987"/>
                    <a:pt x="192871" y="241460"/>
                  </a:cubicBezTo>
                  <a:cubicBezTo>
                    <a:pt x="172169" y="248114"/>
                    <a:pt x="148498" y="252263"/>
                    <a:pt x="129887" y="254817"/>
                  </a:cubicBezTo>
                  <a:cubicBezTo>
                    <a:pt x="111291" y="257365"/>
                    <a:pt x="97788" y="258283"/>
                    <a:pt x="97678" y="258290"/>
                  </a:cubicBezTo>
                  <a:lnTo>
                    <a:pt x="97215" y="251400"/>
                  </a:lnTo>
                  <a:lnTo>
                    <a:pt x="101895" y="256474"/>
                  </a:lnTo>
                  <a:cubicBezTo>
                    <a:pt x="97767" y="260326"/>
                    <a:pt x="92300" y="262010"/>
                    <a:pt x="87047" y="261969"/>
                  </a:cubicBezTo>
                  <a:cubicBezTo>
                    <a:pt x="77652" y="261872"/>
                    <a:pt x="68222" y="257586"/>
                    <a:pt x="58571" y="251380"/>
                  </a:cubicBezTo>
                  <a:cubicBezTo>
                    <a:pt x="44178" y="241985"/>
                    <a:pt x="29496" y="227688"/>
                    <a:pt x="18078" y="212653"/>
                  </a:cubicBezTo>
                  <a:cubicBezTo>
                    <a:pt x="12376" y="205129"/>
                    <a:pt x="7509" y="197418"/>
                    <a:pt x="3982" y="189921"/>
                  </a:cubicBezTo>
                  <a:cubicBezTo>
                    <a:pt x="475" y="182418"/>
                    <a:pt x="-1789" y="175142"/>
                    <a:pt x="-1824" y="168066"/>
                  </a:cubicBezTo>
                  <a:cubicBezTo>
                    <a:pt x="-1824" y="165022"/>
                    <a:pt x="-1375" y="161985"/>
                    <a:pt x="-278" y="159106"/>
                  </a:cubicBezTo>
                  <a:cubicBezTo>
                    <a:pt x="806" y="156227"/>
                    <a:pt x="2580" y="153528"/>
                    <a:pt x="4941" y="151354"/>
                  </a:cubicBezTo>
                  <a:lnTo>
                    <a:pt x="9622" y="156427"/>
                  </a:lnTo>
                  <a:lnTo>
                    <a:pt x="3699" y="152886"/>
                  </a:lnTo>
                  <a:cubicBezTo>
                    <a:pt x="3747" y="152803"/>
                    <a:pt x="26534" y="114684"/>
                    <a:pt x="53401" y="76400"/>
                  </a:cubicBezTo>
                  <a:cubicBezTo>
                    <a:pt x="66848" y="57250"/>
                    <a:pt x="81290" y="38067"/>
                    <a:pt x="94599" y="23425"/>
                  </a:cubicBezTo>
                  <a:cubicBezTo>
                    <a:pt x="101267" y="16101"/>
                    <a:pt x="107639" y="9909"/>
                    <a:pt x="113693" y="5332"/>
                  </a:cubicBezTo>
                  <a:cubicBezTo>
                    <a:pt x="116730" y="3040"/>
                    <a:pt x="119692" y="1149"/>
                    <a:pt x="122701" y="-252"/>
                  </a:cubicBezTo>
                  <a:cubicBezTo>
                    <a:pt x="125718" y="-1640"/>
                    <a:pt x="128817" y="-2586"/>
                    <a:pt x="132193" y="-2600"/>
                  </a:cubicBezTo>
                  <a:cubicBezTo>
                    <a:pt x="135154" y="-2655"/>
                    <a:pt x="138012" y="-1101"/>
                    <a:pt x="139600" y="666"/>
                  </a:cubicBezTo>
                  <a:cubicBezTo>
                    <a:pt x="142051" y="3365"/>
                    <a:pt x="142934" y="6195"/>
                    <a:pt x="143638" y="9212"/>
                  </a:cubicBezTo>
                  <a:cubicBezTo>
                    <a:pt x="144294" y="12235"/>
                    <a:pt x="144563" y="15549"/>
                    <a:pt x="144563" y="19125"/>
                  </a:cubicBezTo>
                  <a:cubicBezTo>
                    <a:pt x="144557" y="26435"/>
                    <a:pt x="143404" y="34843"/>
                    <a:pt x="141084" y="42954"/>
                  </a:cubicBezTo>
                  <a:cubicBezTo>
                    <a:pt x="138723" y="51045"/>
                    <a:pt x="135300" y="58838"/>
                    <a:pt x="129936" y="64796"/>
                  </a:cubicBezTo>
                  <a:lnTo>
                    <a:pt x="124827" y="60150"/>
                  </a:lnTo>
                  <a:lnTo>
                    <a:pt x="119850" y="55359"/>
                  </a:lnTo>
                  <a:cubicBezTo>
                    <a:pt x="127043" y="47890"/>
                    <a:pt x="138088" y="35299"/>
                    <a:pt x="149734" y="24461"/>
                  </a:cubicBezTo>
                  <a:cubicBezTo>
                    <a:pt x="155588" y="19028"/>
                    <a:pt x="161593" y="14002"/>
                    <a:pt x="167620" y="10171"/>
                  </a:cubicBezTo>
                  <a:cubicBezTo>
                    <a:pt x="173660" y="6395"/>
                    <a:pt x="179714" y="3551"/>
                    <a:pt x="186431" y="3482"/>
                  </a:cubicBezTo>
                  <a:cubicBezTo>
                    <a:pt x="189737" y="3461"/>
                    <a:pt x="193237" y="4324"/>
                    <a:pt x="196247" y="6250"/>
                  </a:cubicBezTo>
                  <a:cubicBezTo>
                    <a:pt x="198518" y="7679"/>
                    <a:pt x="199906" y="9895"/>
                    <a:pt x="200561" y="11835"/>
                  </a:cubicBezTo>
                  <a:cubicBezTo>
                    <a:pt x="201245" y="13809"/>
                    <a:pt x="201418" y="15659"/>
                    <a:pt x="201431" y="17509"/>
                  </a:cubicBezTo>
                  <a:cubicBezTo>
                    <a:pt x="201390" y="22597"/>
                    <a:pt x="200016" y="28085"/>
                    <a:pt x="198014" y="34284"/>
                  </a:cubicBezTo>
                  <a:cubicBezTo>
                    <a:pt x="194991" y="43499"/>
                    <a:pt x="190366" y="53944"/>
                    <a:pt x="185506" y="63374"/>
                  </a:cubicBezTo>
                  <a:cubicBezTo>
                    <a:pt x="180605" y="72824"/>
                    <a:pt x="175648" y="81066"/>
                    <a:pt x="171320" y="86271"/>
                  </a:cubicBezTo>
                  <a:lnTo>
                    <a:pt x="166025" y="81846"/>
                  </a:lnTo>
                  <a:lnTo>
                    <a:pt x="160862" y="77269"/>
                  </a:lnTo>
                  <a:cubicBezTo>
                    <a:pt x="163243" y="74577"/>
                    <a:pt x="166950" y="70001"/>
                    <a:pt x="171403" y="64768"/>
                  </a:cubicBezTo>
                  <a:cubicBezTo>
                    <a:pt x="178099" y="56898"/>
                    <a:pt x="186514" y="47476"/>
                    <a:pt x="195646" y="39779"/>
                  </a:cubicBezTo>
                  <a:cubicBezTo>
                    <a:pt x="200223" y="35934"/>
                    <a:pt x="204979" y="32503"/>
                    <a:pt x="209957" y="29928"/>
                  </a:cubicBezTo>
                  <a:cubicBezTo>
                    <a:pt x="214927" y="27374"/>
                    <a:pt x="220187" y="25620"/>
                    <a:pt x="225758" y="25600"/>
                  </a:cubicBezTo>
                  <a:cubicBezTo>
                    <a:pt x="231784" y="25531"/>
                    <a:pt x="238045" y="27995"/>
                    <a:pt x="242795" y="32834"/>
                  </a:cubicBezTo>
                  <a:lnTo>
                    <a:pt x="242802" y="32841"/>
                  </a:lnTo>
                  <a:cubicBezTo>
                    <a:pt x="244244" y="34304"/>
                    <a:pt x="244935" y="35927"/>
                    <a:pt x="245314" y="37314"/>
                  </a:cubicBezTo>
                  <a:cubicBezTo>
                    <a:pt x="245694" y="38723"/>
                    <a:pt x="245791" y="40000"/>
                    <a:pt x="245797" y="41263"/>
                  </a:cubicBezTo>
                  <a:cubicBezTo>
                    <a:pt x="245742" y="45936"/>
                    <a:pt x="244410" y="50955"/>
                    <a:pt x="242374" y="56940"/>
                  </a:cubicBezTo>
                  <a:cubicBezTo>
                    <a:pt x="239288" y="65817"/>
                    <a:pt x="234400" y="76345"/>
                    <a:pt x="228581" y="86402"/>
                  </a:cubicBezTo>
                  <a:cubicBezTo>
                    <a:pt x="222741" y="96460"/>
                    <a:pt x="216066" y="105986"/>
                    <a:pt x="208942" y="112834"/>
                  </a:cubicBezTo>
                  <a:lnTo>
                    <a:pt x="204165" y="107850"/>
                  </a:lnTo>
                  <a:lnTo>
                    <a:pt x="200106" y="102266"/>
                  </a:lnTo>
                  <a:cubicBezTo>
                    <a:pt x="206215" y="97841"/>
                    <a:pt x="213208" y="91656"/>
                    <a:pt x="220284" y="86395"/>
                  </a:cubicBezTo>
                  <a:cubicBezTo>
                    <a:pt x="223839" y="83765"/>
                    <a:pt x="227435" y="81349"/>
                    <a:pt x="231170" y="79479"/>
                  </a:cubicBezTo>
                  <a:cubicBezTo>
                    <a:pt x="234898" y="77628"/>
                    <a:pt x="238832" y="76241"/>
                    <a:pt x="243216" y="76213"/>
                  </a:cubicBezTo>
                  <a:cubicBezTo>
                    <a:pt x="246488" y="76193"/>
                    <a:pt x="250015" y="77145"/>
                    <a:pt x="252956" y="79195"/>
                  </a:cubicBezTo>
                  <a:cubicBezTo>
                    <a:pt x="255918" y="81232"/>
                    <a:pt x="258216" y="84145"/>
                    <a:pt x="259990" y="87617"/>
                  </a:cubicBezTo>
                  <a:lnTo>
                    <a:pt x="253840" y="9075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5" name="자유형: 도형 204">
              <a:extLst>
                <a:ext uri="{FF2B5EF4-FFF2-40B4-BE49-F238E27FC236}">
                  <a16:creationId xmlns:a16="http://schemas.microsoft.com/office/drawing/2014/main" id="{FCD038DB-6F5F-5EC9-28F6-33CC475BCAB8}"/>
                </a:ext>
              </a:extLst>
            </p:cNvPr>
            <p:cNvSpPr/>
            <p:nvPr/>
          </p:nvSpPr>
          <p:spPr>
            <a:xfrm flipV="1">
              <a:off x="2920402" y="5684226"/>
              <a:ext cx="50254" cy="38657"/>
            </a:xfrm>
            <a:custGeom>
              <a:avLst/>
              <a:gdLst>
                <a:gd name="connsiteX0" fmla="*/ 3520 w 50254"/>
                <a:gd name="connsiteY0" fmla="*/ 377 h 38657"/>
                <a:gd name="connsiteX1" fmla="*/ -2921 w 50254"/>
                <a:gd name="connsiteY1" fmla="*/ 3828 h 38657"/>
                <a:gd name="connsiteX2" fmla="*/ 46664 w 50254"/>
                <a:gd name="connsiteY2" fmla="*/ 39034 h 38657"/>
                <a:gd name="connsiteX3" fmla="*/ 47334 w 50254"/>
                <a:gd name="connsiteY3" fmla="*/ 31754 h 38657"/>
                <a:gd name="connsiteX4" fmla="*/ 3520 w 50254"/>
                <a:gd name="connsiteY4" fmla="*/ 377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54" h="38657">
                  <a:moveTo>
                    <a:pt x="3520" y="377"/>
                  </a:moveTo>
                  <a:lnTo>
                    <a:pt x="-2921" y="3828"/>
                  </a:lnTo>
                  <a:cubicBezTo>
                    <a:pt x="14171" y="35741"/>
                    <a:pt x="45352" y="38910"/>
                    <a:pt x="46664" y="39034"/>
                  </a:cubicBezTo>
                  <a:lnTo>
                    <a:pt x="47334" y="31754"/>
                  </a:lnTo>
                  <a:cubicBezTo>
                    <a:pt x="46174" y="31649"/>
                    <a:pt x="18700" y="28715"/>
                    <a:pt x="3520" y="37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6" name="자유형: 도형 205">
              <a:extLst>
                <a:ext uri="{FF2B5EF4-FFF2-40B4-BE49-F238E27FC236}">
                  <a16:creationId xmlns:a16="http://schemas.microsoft.com/office/drawing/2014/main" id="{45BDC056-CE55-EA0E-B417-F60473448911}"/>
                </a:ext>
              </a:extLst>
            </p:cNvPr>
            <p:cNvSpPr/>
            <p:nvPr/>
          </p:nvSpPr>
          <p:spPr>
            <a:xfrm flipV="1">
              <a:off x="2967102" y="5710264"/>
              <a:ext cx="50261" cy="38657"/>
            </a:xfrm>
            <a:custGeom>
              <a:avLst/>
              <a:gdLst>
                <a:gd name="connsiteX0" fmla="*/ 3461 w 50261"/>
                <a:gd name="connsiteY0" fmla="*/ 420 h 38657"/>
                <a:gd name="connsiteX1" fmla="*/ -2980 w 50261"/>
                <a:gd name="connsiteY1" fmla="*/ 3871 h 38657"/>
                <a:gd name="connsiteX2" fmla="*/ 46605 w 50261"/>
                <a:gd name="connsiteY2" fmla="*/ 39077 h 38657"/>
                <a:gd name="connsiteX3" fmla="*/ 47282 w 50261"/>
                <a:gd name="connsiteY3" fmla="*/ 31794 h 38657"/>
                <a:gd name="connsiteX4" fmla="*/ 3461 w 50261"/>
                <a:gd name="connsiteY4" fmla="*/ 420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7">
                  <a:moveTo>
                    <a:pt x="3461" y="420"/>
                  </a:moveTo>
                  <a:lnTo>
                    <a:pt x="-2980" y="3871"/>
                  </a:lnTo>
                  <a:cubicBezTo>
                    <a:pt x="14106" y="35777"/>
                    <a:pt x="45294" y="38953"/>
                    <a:pt x="46605" y="39077"/>
                  </a:cubicBezTo>
                  <a:lnTo>
                    <a:pt x="47282" y="31794"/>
                  </a:lnTo>
                  <a:cubicBezTo>
                    <a:pt x="46115" y="31691"/>
                    <a:pt x="18634" y="28758"/>
                    <a:pt x="3461" y="42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7" name="자유형: 도형 206">
              <a:extLst>
                <a:ext uri="{FF2B5EF4-FFF2-40B4-BE49-F238E27FC236}">
                  <a16:creationId xmlns:a16="http://schemas.microsoft.com/office/drawing/2014/main" id="{DB3FA069-ABAD-C79B-30A2-EAB022B19434}"/>
                </a:ext>
              </a:extLst>
            </p:cNvPr>
            <p:cNvSpPr/>
            <p:nvPr/>
          </p:nvSpPr>
          <p:spPr>
            <a:xfrm flipV="1">
              <a:off x="2226964" y="5680222"/>
              <a:ext cx="50261" cy="38649"/>
            </a:xfrm>
            <a:custGeom>
              <a:avLst/>
              <a:gdLst>
                <a:gd name="connsiteX0" fmla="*/ 4390 w 50261"/>
                <a:gd name="connsiteY0" fmla="*/ 370 h 38649"/>
                <a:gd name="connsiteX1" fmla="*/ -2050 w 50261"/>
                <a:gd name="connsiteY1" fmla="*/ 3822 h 38649"/>
                <a:gd name="connsiteX2" fmla="*/ 47542 w 50261"/>
                <a:gd name="connsiteY2" fmla="*/ 39020 h 38649"/>
                <a:gd name="connsiteX3" fmla="*/ 48211 w 50261"/>
                <a:gd name="connsiteY3" fmla="*/ 31745 h 38649"/>
                <a:gd name="connsiteX4" fmla="*/ 4390 w 50261"/>
                <a:gd name="connsiteY4" fmla="*/ 370 h 3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49">
                  <a:moveTo>
                    <a:pt x="4390" y="370"/>
                  </a:moveTo>
                  <a:lnTo>
                    <a:pt x="-2050" y="3822"/>
                  </a:lnTo>
                  <a:cubicBezTo>
                    <a:pt x="15042" y="35727"/>
                    <a:pt x="46223" y="38904"/>
                    <a:pt x="47542" y="39020"/>
                  </a:cubicBezTo>
                  <a:lnTo>
                    <a:pt x="48211" y="31745"/>
                  </a:lnTo>
                  <a:cubicBezTo>
                    <a:pt x="47044" y="31639"/>
                    <a:pt x="19570" y="28708"/>
                    <a:pt x="4390" y="37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8" name="자유형: 도형 207">
              <a:extLst>
                <a:ext uri="{FF2B5EF4-FFF2-40B4-BE49-F238E27FC236}">
                  <a16:creationId xmlns:a16="http://schemas.microsoft.com/office/drawing/2014/main" id="{C405D7C8-F4ED-47D1-A61B-8C40789452F1}"/>
                </a:ext>
              </a:extLst>
            </p:cNvPr>
            <p:cNvSpPr/>
            <p:nvPr/>
          </p:nvSpPr>
          <p:spPr>
            <a:xfrm flipV="1">
              <a:off x="2273664" y="5706260"/>
              <a:ext cx="50261" cy="38651"/>
            </a:xfrm>
            <a:custGeom>
              <a:avLst/>
              <a:gdLst>
                <a:gd name="connsiteX0" fmla="*/ 4332 w 50261"/>
                <a:gd name="connsiteY0" fmla="*/ 413 h 38651"/>
                <a:gd name="connsiteX1" fmla="*/ -2109 w 50261"/>
                <a:gd name="connsiteY1" fmla="*/ 3865 h 38651"/>
                <a:gd name="connsiteX2" fmla="*/ 47483 w 50261"/>
                <a:gd name="connsiteY2" fmla="*/ 39065 h 38651"/>
                <a:gd name="connsiteX3" fmla="*/ 48152 w 50261"/>
                <a:gd name="connsiteY3" fmla="*/ 31790 h 38651"/>
                <a:gd name="connsiteX4" fmla="*/ 4332 w 50261"/>
                <a:gd name="connsiteY4" fmla="*/ 413 h 3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1">
                  <a:moveTo>
                    <a:pt x="4332" y="413"/>
                  </a:moveTo>
                  <a:lnTo>
                    <a:pt x="-2109" y="3865"/>
                  </a:lnTo>
                  <a:cubicBezTo>
                    <a:pt x="14983" y="35772"/>
                    <a:pt x="46164" y="38946"/>
                    <a:pt x="47483" y="39065"/>
                  </a:cubicBezTo>
                  <a:lnTo>
                    <a:pt x="48152" y="31790"/>
                  </a:lnTo>
                  <a:cubicBezTo>
                    <a:pt x="46986" y="31679"/>
                    <a:pt x="19505" y="28751"/>
                    <a:pt x="4332" y="41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9" name="자유형: 도형 208">
              <a:extLst>
                <a:ext uri="{FF2B5EF4-FFF2-40B4-BE49-F238E27FC236}">
                  <a16:creationId xmlns:a16="http://schemas.microsoft.com/office/drawing/2014/main" id="{53018A6B-ECD0-CC55-BF7D-B142C69862E1}"/>
                </a:ext>
              </a:extLst>
            </p:cNvPr>
            <p:cNvSpPr/>
            <p:nvPr/>
          </p:nvSpPr>
          <p:spPr>
            <a:xfrm flipV="1">
              <a:off x="3236344" y="2544582"/>
              <a:ext cx="940099" cy="940106"/>
            </a:xfrm>
            <a:custGeom>
              <a:avLst/>
              <a:gdLst>
                <a:gd name="connsiteX0" fmla="*/ 936223 w 940099"/>
                <a:gd name="connsiteY0" fmla="*/ 466016 h 940106"/>
                <a:gd name="connsiteX1" fmla="*/ 466170 w 940099"/>
                <a:gd name="connsiteY1" fmla="*/ -4038 h 940106"/>
                <a:gd name="connsiteX2" fmla="*/ -3876 w 940099"/>
                <a:gd name="connsiteY2" fmla="*/ 466016 h 940106"/>
                <a:gd name="connsiteX3" fmla="*/ 466170 w 940099"/>
                <a:gd name="connsiteY3" fmla="*/ 936069 h 940106"/>
                <a:gd name="connsiteX4" fmla="*/ 466170 w 940099"/>
                <a:gd name="connsiteY4" fmla="*/ 466016 h 940106"/>
                <a:gd name="connsiteX5" fmla="*/ 936223 w 940099"/>
                <a:gd name="connsiteY5" fmla="*/ 466016 h 94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099" h="940106">
                  <a:moveTo>
                    <a:pt x="936223" y="466016"/>
                  </a:moveTo>
                  <a:cubicBezTo>
                    <a:pt x="936223" y="206438"/>
                    <a:pt x="725748" y="-4038"/>
                    <a:pt x="466170" y="-4038"/>
                  </a:cubicBezTo>
                  <a:cubicBezTo>
                    <a:pt x="206593" y="-4038"/>
                    <a:pt x="-3876" y="206438"/>
                    <a:pt x="-3876" y="466016"/>
                  </a:cubicBezTo>
                  <a:cubicBezTo>
                    <a:pt x="-3876" y="725662"/>
                    <a:pt x="206593" y="936069"/>
                    <a:pt x="466170" y="936069"/>
                  </a:cubicBezTo>
                  <a:lnTo>
                    <a:pt x="466170" y="466016"/>
                  </a:lnTo>
                  <a:lnTo>
                    <a:pt x="936223" y="46601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0" name="자유형: 도형 209">
              <a:extLst>
                <a:ext uri="{FF2B5EF4-FFF2-40B4-BE49-F238E27FC236}">
                  <a16:creationId xmlns:a16="http://schemas.microsoft.com/office/drawing/2014/main" id="{830440C5-1FB3-92A0-77FF-0995A8ECB0C6}"/>
                </a:ext>
              </a:extLst>
            </p:cNvPr>
            <p:cNvSpPr/>
            <p:nvPr/>
          </p:nvSpPr>
          <p:spPr>
            <a:xfrm flipV="1">
              <a:off x="3778300" y="2407155"/>
              <a:ext cx="525526" cy="525519"/>
            </a:xfrm>
            <a:custGeom>
              <a:avLst/>
              <a:gdLst>
                <a:gd name="connsiteX0" fmla="*/ 521230 w 525526"/>
                <a:gd name="connsiteY0" fmla="*/ -4604 h 525519"/>
                <a:gd name="connsiteX1" fmla="*/ -4296 w 525526"/>
                <a:gd name="connsiteY1" fmla="*/ -4604 h 525519"/>
                <a:gd name="connsiteX2" fmla="*/ -4296 w 525526"/>
                <a:gd name="connsiteY2" fmla="*/ 520916 h 525519"/>
                <a:gd name="connsiteX3" fmla="*/ 521230 w 525526"/>
                <a:gd name="connsiteY3" fmla="*/ -4604 h 52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526" h="525519">
                  <a:moveTo>
                    <a:pt x="521230" y="-4604"/>
                  </a:moveTo>
                  <a:lnTo>
                    <a:pt x="-4296" y="-4604"/>
                  </a:lnTo>
                  <a:lnTo>
                    <a:pt x="-4296" y="520916"/>
                  </a:lnTo>
                  <a:cubicBezTo>
                    <a:pt x="285917" y="520916"/>
                    <a:pt x="521230" y="285686"/>
                    <a:pt x="521230" y="-460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1" name="자유형: 도형 210">
              <a:extLst>
                <a:ext uri="{FF2B5EF4-FFF2-40B4-BE49-F238E27FC236}">
                  <a16:creationId xmlns:a16="http://schemas.microsoft.com/office/drawing/2014/main" id="{76E7B946-673B-E28F-8BA0-00B5605D66EB}"/>
                </a:ext>
              </a:extLst>
            </p:cNvPr>
            <p:cNvSpPr/>
            <p:nvPr/>
          </p:nvSpPr>
          <p:spPr>
            <a:xfrm flipV="1">
              <a:off x="3767945" y="2396800"/>
              <a:ext cx="546236" cy="546229"/>
            </a:xfrm>
            <a:custGeom>
              <a:avLst/>
              <a:gdLst>
                <a:gd name="connsiteX0" fmla="*/ 531585 w 546236"/>
                <a:gd name="connsiteY0" fmla="*/ 5751 h 546229"/>
                <a:gd name="connsiteX1" fmla="*/ 531585 w 546236"/>
                <a:gd name="connsiteY1" fmla="*/ 16106 h 546229"/>
                <a:gd name="connsiteX2" fmla="*/ 16413 w 546236"/>
                <a:gd name="connsiteY2" fmla="*/ 16106 h 546229"/>
                <a:gd name="connsiteX3" fmla="*/ 16413 w 546236"/>
                <a:gd name="connsiteY3" fmla="*/ 531271 h 546229"/>
                <a:gd name="connsiteX4" fmla="*/ 6058 w 546236"/>
                <a:gd name="connsiteY4" fmla="*/ 531271 h 546229"/>
                <a:gd name="connsiteX5" fmla="*/ 6058 w 546236"/>
                <a:gd name="connsiteY5" fmla="*/ 520916 h 546229"/>
                <a:gd name="connsiteX6" fmla="*/ 370328 w 546236"/>
                <a:gd name="connsiteY6" fmla="*/ 370042 h 546229"/>
                <a:gd name="connsiteX7" fmla="*/ 521230 w 546236"/>
                <a:gd name="connsiteY7" fmla="*/ 5751 h 546229"/>
                <a:gd name="connsiteX8" fmla="*/ 531585 w 546236"/>
                <a:gd name="connsiteY8" fmla="*/ 5751 h 546229"/>
                <a:gd name="connsiteX9" fmla="*/ 531585 w 546236"/>
                <a:gd name="connsiteY9" fmla="*/ 16106 h 546229"/>
                <a:gd name="connsiteX10" fmla="*/ 531585 w 546236"/>
                <a:gd name="connsiteY10" fmla="*/ 5751 h 546229"/>
                <a:gd name="connsiteX11" fmla="*/ 541940 w 546236"/>
                <a:gd name="connsiteY11" fmla="*/ 5751 h 546229"/>
                <a:gd name="connsiteX12" fmla="*/ 6058 w 546236"/>
                <a:gd name="connsiteY12" fmla="*/ 541626 h 546229"/>
                <a:gd name="connsiteX13" fmla="*/ -4296 w 546236"/>
                <a:gd name="connsiteY13" fmla="*/ 541626 h 546229"/>
                <a:gd name="connsiteX14" fmla="*/ -4296 w 546236"/>
                <a:gd name="connsiteY14" fmla="*/ -4604 h 546229"/>
                <a:gd name="connsiteX15" fmla="*/ 541940 w 546236"/>
                <a:gd name="connsiteY15" fmla="*/ -4604 h 546229"/>
                <a:gd name="connsiteX16" fmla="*/ 541940 w 546236"/>
                <a:gd name="connsiteY16" fmla="*/ 5751 h 546229"/>
                <a:gd name="connsiteX17" fmla="*/ 531585 w 546236"/>
                <a:gd name="connsiteY17" fmla="*/ 5751 h 54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6236" h="546229">
                  <a:moveTo>
                    <a:pt x="531585" y="5751"/>
                  </a:moveTo>
                  <a:lnTo>
                    <a:pt x="531585" y="16106"/>
                  </a:lnTo>
                  <a:lnTo>
                    <a:pt x="16413" y="16106"/>
                  </a:lnTo>
                  <a:lnTo>
                    <a:pt x="16413" y="531271"/>
                  </a:lnTo>
                  <a:lnTo>
                    <a:pt x="6058" y="531271"/>
                  </a:lnTo>
                  <a:lnTo>
                    <a:pt x="6058" y="520916"/>
                  </a:lnTo>
                  <a:cubicBezTo>
                    <a:pt x="148338" y="520909"/>
                    <a:pt x="277067" y="463282"/>
                    <a:pt x="370328" y="370042"/>
                  </a:cubicBezTo>
                  <a:cubicBezTo>
                    <a:pt x="463576" y="276795"/>
                    <a:pt x="521223" y="148066"/>
                    <a:pt x="521230" y="5751"/>
                  </a:cubicBezTo>
                  <a:lnTo>
                    <a:pt x="531585" y="5751"/>
                  </a:lnTo>
                  <a:lnTo>
                    <a:pt x="531585" y="16106"/>
                  </a:lnTo>
                  <a:lnTo>
                    <a:pt x="531585" y="5751"/>
                  </a:lnTo>
                  <a:lnTo>
                    <a:pt x="541940" y="5751"/>
                  </a:lnTo>
                  <a:cubicBezTo>
                    <a:pt x="541933" y="301763"/>
                    <a:pt x="301994" y="541619"/>
                    <a:pt x="6058" y="541626"/>
                  </a:cubicBezTo>
                  <a:lnTo>
                    <a:pt x="-4296" y="541626"/>
                  </a:lnTo>
                  <a:lnTo>
                    <a:pt x="-4296" y="-4604"/>
                  </a:lnTo>
                  <a:lnTo>
                    <a:pt x="541940" y="-4604"/>
                  </a:lnTo>
                  <a:lnTo>
                    <a:pt x="541940" y="5751"/>
                  </a:lnTo>
                  <a:lnTo>
                    <a:pt x="531585" y="5751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2" name="자유형: 도형 211">
              <a:extLst>
                <a:ext uri="{FF2B5EF4-FFF2-40B4-BE49-F238E27FC236}">
                  <a16:creationId xmlns:a16="http://schemas.microsoft.com/office/drawing/2014/main" id="{783E62C8-2E22-BC10-EA48-B0D925A712EB}"/>
                </a:ext>
              </a:extLst>
            </p:cNvPr>
            <p:cNvSpPr/>
            <p:nvPr/>
          </p:nvSpPr>
          <p:spPr>
            <a:xfrm flipV="1">
              <a:off x="2884092" y="2946207"/>
              <a:ext cx="125903" cy="158589"/>
            </a:xfrm>
            <a:custGeom>
              <a:avLst/>
              <a:gdLst>
                <a:gd name="connsiteX0" fmla="*/ -2923 w 125903"/>
                <a:gd name="connsiteY0" fmla="*/ 33022 h 158589"/>
                <a:gd name="connsiteX1" fmla="*/ 20120 w 125903"/>
                <a:gd name="connsiteY1" fmla="*/ 122763 h 158589"/>
                <a:gd name="connsiteX2" fmla="*/ 122327 w 125903"/>
                <a:gd name="connsiteY2" fmla="*/ 146440 h 158589"/>
                <a:gd name="connsiteX3" fmla="*/ 64141 w 125903"/>
                <a:gd name="connsiteY3" fmla="*/ 98767 h 158589"/>
                <a:gd name="connsiteX4" fmla="*/ 51101 w 125903"/>
                <a:gd name="connsiteY4" fmla="*/ -4020 h 158589"/>
                <a:gd name="connsiteX5" fmla="*/ -2923 w 125903"/>
                <a:gd name="connsiteY5" fmla="*/ 33022 h 15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03" h="158589">
                  <a:moveTo>
                    <a:pt x="-2923" y="33022"/>
                  </a:moveTo>
                  <a:cubicBezTo>
                    <a:pt x="-2923" y="33022"/>
                    <a:pt x="5078" y="104518"/>
                    <a:pt x="20120" y="122763"/>
                  </a:cubicBezTo>
                  <a:cubicBezTo>
                    <a:pt x="37129" y="143403"/>
                    <a:pt x="114437" y="167474"/>
                    <a:pt x="122327" y="146440"/>
                  </a:cubicBezTo>
                  <a:cubicBezTo>
                    <a:pt x="130210" y="125400"/>
                    <a:pt x="64141" y="98767"/>
                    <a:pt x="64141" y="98767"/>
                  </a:cubicBezTo>
                  <a:lnTo>
                    <a:pt x="51101" y="-4020"/>
                  </a:lnTo>
                  <a:cubicBezTo>
                    <a:pt x="51101" y="-4020"/>
                    <a:pt x="8253" y="13956"/>
                    <a:pt x="-2923" y="3302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3" name="자유형: 도형 212">
              <a:extLst>
                <a:ext uri="{FF2B5EF4-FFF2-40B4-BE49-F238E27FC236}">
                  <a16:creationId xmlns:a16="http://schemas.microsoft.com/office/drawing/2014/main" id="{04F148F6-FDAC-D912-AD89-49698B15BBB2}"/>
                </a:ext>
              </a:extLst>
            </p:cNvPr>
            <p:cNvSpPr/>
            <p:nvPr/>
          </p:nvSpPr>
          <p:spPr>
            <a:xfrm flipV="1">
              <a:off x="2876975" y="2939308"/>
              <a:ext cx="139926" cy="175366"/>
            </a:xfrm>
            <a:custGeom>
              <a:avLst/>
              <a:gdLst>
                <a:gd name="connsiteX0" fmla="*/ 4194 w 139926"/>
                <a:gd name="connsiteY0" fmla="*/ 42903 h 175366"/>
                <a:gd name="connsiteX1" fmla="*/ 11056 w 139926"/>
                <a:gd name="connsiteY1" fmla="*/ 42137 h 175366"/>
                <a:gd name="connsiteX2" fmla="*/ 11415 w 139926"/>
                <a:gd name="connsiteY2" fmla="*/ 45153 h 175366"/>
                <a:gd name="connsiteX3" fmla="*/ 18373 w 139926"/>
                <a:gd name="connsiteY3" fmla="*/ 87131 h 175366"/>
                <a:gd name="connsiteX4" fmla="*/ 24931 w 139926"/>
                <a:gd name="connsiteY4" fmla="*/ 112141 h 175366"/>
                <a:gd name="connsiteX5" fmla="*/ 32559 w 139926"/>
                <a:gd name="connsiteY5" fmla="*/ 128253 h 175366"/>
                <a:gd name="connsiteX6" fmla="*/ 45185 w 139926"/>
                <a:gd name="connsiteY6" fmla="*/ 137986 h 175366"/>
                <a:gd name="connsiteX7" fmla="*/ 77581 w 139926"/>
                <a:gd name="connsiteY7" fmla="*/ 151737 h 175366"/>
                <a:gd name="connsiteX8" fmla="*/ 110060 w 139926"/>
                <a:gd name="connsiteY8" fmla="*/ 157543 h 175366"/>
                <a:gd name="connsiteX9" fmla="*/ 120125 w 139926"/>
                <a:gd name="connsiteY9" fmla="*/ 156114 h 175366"/>
                <a:gd name="connsiteX10" fmla="*/ 122279 w 139926"/>
                <a:gd name="connsiteY10" fmla="*/ 154885 h 175366"/>
                <a:gd name="connsiteX11" fmla="*/ 122983 w 139926"/>
                <a:gd name="connsiteY11" fmla="*/ 153891 h 175366"/>
                <a:gd name="connsiteX12" fmla="*/ 123197 w 139926"/>
                <a:gd name="connsiteY12" fmla="*/ 152718 h 175366"/>
                <a:gd name="connsiteX13" fmla="*/ 121699 w 139926"/>
                <a:gd name="connsiteY13" fmla="*/ 148617 h 175366"/>
                <a:gd name="connsiteX14" fmla="*/ 109936 w 139926"/>
                <a:gd name="connsiteY14" fmla="*/ 137206 h 175366"/>
                <a:gd name="connsiteX15" fmla="*/ 83076 w 139926"/>
                <a:gd name="connsiteY15" fmla="*/ 121557 h 175366"/>
                <a:gd name="connsiteX16" fmla="*/ 72721 w 139926"/>
                <a:gd name="connsiteY16" fmla="*/ 116773 h 175366"/>
                <a:gd name="connsiteX17" fmla="*/ 69712 w 139926"/>
                <a:gd name="connsiteY17" fmla="*/ 115482 h 175366"/>
                <a:gd name="connsiteX18" fmla="*/ 68676 w 139926"/>
                <a:gd name="connsiteY18" fmla="*/ 115054 h 175366"/>
                <a:gd name="connsiteX19" fmla="*/ 64914 w 139926"/>
                <a:gd name="connsiteY19" fmla="*/ 113536 h 175366"/>
                <a:gd name="connsiteX20" fmla="*/ 51370 w 139926"/>
                <a:gd name="connsiteY20" fmla="*/ 6731 h 175366"/>
                <a:gd name="connsiteX21" fmla="*/ 58218 w 139926"/>
                <a:gd name="connsiteY21" fmla="*/ 5861 h 175366"/>
                <a:gd name="connsiteX22" fmla="*/ 60890 w 139926"/>
                <a:gd name="connsiteY22" fmla="*/ 12226 h 175366"/>
                <a:gd name="connsiteX23" fmla="*/ 60462 w 139926"/>
                <a:gd name="connsiteY23" fmla="*/ 12405 h 175366"/>
                <a:gd name="connsiteX24" fmla="*/ 36597 w 139926"/>
                <a:gd name="connsiteY24" fmla="*/ 24506 h 175366"/>
                <a:gd name="connsiteX25" fmla="*/ 20638 w 139926"/>
                <a:gd name="connsiteY25" fmla="*/ 35275 h 175366"/>
                <a:gd name="connsiteX26" fmla="*/ 10152 w 139926"/>
                <a:gd name="connsiteY26" fmla="*/ 46396 h 175366"/>
                <a:gd name="connsiteX27" fmla="*/ 4194 w 139926"/>
                <a:gd name="connsiteY27" fmla="*/ 42903 h 175366"/>
                <a:gd name="connsiteX28" fmla="*/ 11056 w 139926"/>
                <a:gd name="connsiteY28" fmla="*/ 42137 h 175366"/>
                <a:gd name="connsiteX29" fmla="*/ 4194 w 139926"/>
                <a:gd name="connsiteY29" fmla="*/ 42903 h 175366"/>
                <a:gd name="connsiteX30" fmla="*/ -1763 w 139926"/>
                <a:gd name="connsiteY30" fmla="*/ 39410 h 175366"/>
                <a:gd name="connsiteX31" fmla="*/ 13099 w 139926"/>
                <a:gd name="connsiteY31" fmla="*/ 23630 h 175366"/>
                <a:gd name="connsiteX32" fmla="*/ 40919 w 139926"/>
                <a:gd name="connsiteY32" fmla="*/ 6413 h 175366"/>
                <a:gd name="connsiteX33" fmla="*/ 55547 w 139926"/>
                <a:gd name="connsiteY33" fmla="*/ -504 h 175366"/>
                <a:gd name="connsiteX34" fmla="*/ 63927 w 139926"/>
                <a:gd name="connsiteY34" fmla="*/ -4017 h 175366"/>
                <a:gd name="connsiteX35" fmla="*/ 78106 w 139926"/>
                <a:gd name="connsiteY35" fmla="*/ 107778 h 175366"/>
                <a:gd name="connsiteX36" fmla="*/ 71258 w 139926"/>
                <a:gd name="connsiteY36" fmla="*/ 108648 h 175366"/>
                <a:gd name="connsiteX37" fmla="*/ 73833 w 139926"/>
                <a:gd name="connsiteY37" fmla="*/ 102249 h 175366"/>
                <a:gd name="connsiteX38" fmla="*/ 104124 w 139926"/>
                <a:gd name="connsiteY38" fmla="*/ 117070 h 175366"/>
                <a:gd name="connsiteX39" fmla="*/ 125586 w 139926"/>
                <a:gd name="connsiteY39" fmla="*/ 132167 h 175366"/>
                <a:gd name="connsiteX40" fmla="*/ 133434 w 139926"/>
                <a:gd name="connsiteY40" fmla="*/ 141341 h 175366"/>
                <a:gd name="connsiteX41" fmla="*/ 137003 w 139926"/>
                <a:gd name="connsiteY41" fmla="*/ 152718 h 175366"/>
                <a:gd name="connsiteX42" fmla="*/ 135906 w 139926"/>
                <a:gd name="connsiteY42" fmla="*/ 158744 h 175366"/>
                <a:gd name="connsiteX43" fmla="*/ 131515 w 139926"/>
                <a:gd name="connsiteY43" fmla="*/ 165143 h 175366"/>
                <a:gd name="connsiteX44" fmla="*/ 121658 w 139926"/>
                <a:gd name="connsiteY44" fmla="*/ 170086 h 175366"/>
                <a:gd name="connsiteX45" fmla="*/ 110060 w 139926"/>
                <a:gd name="connsiteY45" fmla="*/ 171349 h 175366"/>
                <a:gd name="connsiteX46" fmla="*/ 60965 w 139926"/>
                <a:gd name="connsiteY46" fmla="*/ 160615 h 175366"/>
                <a:gd name="connsiteX47" fmla="*/ 38206 w 139926"/>
                <a:gd name="connsiteY47" fmla="*/ 149901 h 175366"/>
                <a:gd name="connsiteX48" fmla="*/ 21908 w 139926"/>
                <a:gd name="connsiteY48" fmla="*/ 137034 h 175366"/>
                <a:gd name="connsiteX49" fmla="*/ 10697 w 139926"/>
                <a:gd name="connsiteY49" fmla="*/ 112963 h 175366"/>
                <a:gd name="connsiteX50" fmla="*/ 701 w 139926"/>
                <a:gd name="connsiteY50" fmla="*/ 67596 h 175366"/>
                <a:gd name="connsiteX51" fmla="*/ -2667 w 139926"/>
                <a:gd name="connsiteY51" fmla="*/ 43669 h 175366"/>
                <a:gd name="connsiteX52" fmla="*/ -2923 w 139926"/>
                <a:gd name="connsiteY52" fmla="*/ 41391 h 175366"/>
                <a:gd name="connsiteX53" fmla="*/ -1763 w 139926"/>
                <a:gd name="connsiteY53" fmla="*/ 39410 h 175366"/>
                <a:gd name="connsiteX54" fmla="*/ 4194 w 139926"/>
                <a:gd name="connsiteY54" fmla="*/ 42903 h 17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926" h="175366">
                  <a:moveTo>
                    <a:pt x="4194" y="42903"/>
                  </a:moveTo>
                  <a:lnTo>
                    <a:pt x="11056" y="42137"/>
                  </a:lnTo>
                  <a:cubicBezTo>
                    <a:pt x="11056" y="42137"/>
                    <a:pt x="11173" y="43200"/>
                    <a:pt x="11415" y="45153"/>
                  </a:cubicBezTo>
                  <a:cubicBezTo>
                    <a:pt x="12271" y="52008"/>
                    <a:pt x="14632" y="69535"/>
                    <a:pt x="18373" y="87131"/>
                  </a:cubicBezTo>
                  <a:cubicBezTo>
                    <a:pt x="20237" y="95926"/>
                    <a:pt x="22453" y="104741"/>
                    <a:pt x="24931" y="112141"/>
                  </a:cubicBezTo>
                  <a:cubicBezTo>
                    <a:pt x="27361" y="119521"/>
                    <a:pt x="30260" y="125547"/>
                    <a:pt x="32559" y="128253"/>
                  </a:cubicBezTo>
                  <a:cubicBezTo>
                    <a:pt x="34761" y="130973"/>
                    <a:pt x="39311" y="134570"/>
                    <a:pt x="45185" y="137986"/>
                  </a:cubicBezTo>
                  <a:cubicBezTo>
                    <a:pt x="54000" y="143157"/>
                    <a:pt x="65784" y="148141"/>
                    <a:pt x="77581" y="151737"/>
                  </a:cubicBezTo>
                  <a:cubicBezTo>
                    <a:pt x="89372" y="155355"/>
                    <a:pt x="101287" y="157563"/>
                    <a:pt x="110060" y="157543"/>
                  </a:cubicBezTo>
                  <a:cubicBezTo>
                    <a:pt x="114444" y="157563"/>
                    <a:pt x="118006" y="156970"/>
                    <a:pt x="120125" y="156114"/>
                  </a:cubicBezTo>
                  <a:cubicBezTo>
                    <a:pt x="121188" y="155700"/>
                    <a:pt x="121879" y="155244"/>
                    <a:pt x="122279" y="154885"/>
                  </a:cubicBezTo>
                  <a:lnTo>
                    <a:pt x="122983" y="153891"/>
                  </a:lnTo>
                  <a:lnTo>
                    <a:pt x="123197" y="152718"/>
                  </a:lnTo>
                  <a:cubicBezTo>
                    <a:pt x="123204" y="151868"/>
                    <a:pt x="122859" y="150481"/>
                    <a:pt x="121699" y="148617"/>
                  </a:cubicBezTo>
                  <a:cubicBezTo>
                    <a:pt x="119725" y="145352"/>
                    <a:pt x="115369" y="141148"/>
                    <a:pt x="109936" y="137206"/>
                  </a:cubicBezTo>
                  <a:cubicBezTo>
                    <a:pt x="101797" y="131228"/>
                    <a:pt x="91374" y="125595"/>
                    <a:pt x="83076" y="121557"/>
                  </a:cubicBezTo>
                  <a:cubicBezTo>
                    <a:pt x="78927" y="119534"/>
                    <a:pt x="75296" y="117898"/>
                    <a:pt x="72721" y="116773"/>
                  </a:cubicBezTo>
                  <a:cubicBezTo>
                    <a:pt x="71438" y="116207"/>
                    <a:pt x="70409" y="115772"/>
                    <a:pt x="69712" y="115482"/>
                  </a:cubicBezTo>
                  <a:cubicBezTo>
                    <a:pt x="69015" y="115192"/>
                    <a:pt x="68676" y="115054"/>
                    <a:pt x="68676" y="115054"/>
                  </a:cubicBezTo>
                  <a:lnTo>
                    <a:pt x="64914" y="113536"/>
                  </a:lnTo>
                  <a:lnTo>
                    <a:pt x="51370" y="6731"/>
                  </a:lnTo>
                  <a:lnTo>
                    <a:pt x="58218" y="5861"/>
                  </a:lnTo>
                  <a:lnTo>
                    <a:pt x="60890" y="12226"/>
                  </a:lnTo>
                  <a:lnTo>
                    <a:pt x="60462" y="12405"/>
                  </a:lnTo>
                  <a:cubicBezTo>
                    <a:pt x="58253" y="13358"/>
                    <a:pt x="47684" y="18017"/>
                    <a:pt x="36597" y="24506"/>
                  </a:cubicBezTo>
                  <a:cubicBezTo>
                    <a:pt x="31061" y="27744"/>
                    <a:pt x="25394" y="31444"/>
                    <a:pt x="20638" y="35275"/>
                  </a:cubicBezTo>
                  <a:cubicBezTo>
                    <a:pt x="15875" y="39079"/>
                    <a:pt x="12064" y="43076"/>
                    <a:pt x="10152" y="46396"/>
                  </a:cubicBezTo>
                  <a:lnTo>
                    <a:pt x="4194" y="42903"/>
                  </a:lnTo>
                  <a:lnTo>
                    <a:pt x="11056" y="42137"/>
                  </a:lnTo>
                  <a:lnTo>
                    <a:pt x="4194" y="42903"/>
                  </a:lnTo>
                  <a:lnTo>
                    <a:pt x="-1763" y="39410"/>
                  </a:lnTo>
                  <a:cubicBezTo>
                    <a:pt x="1785" y="33418"/>
                    <a:pt x="7128" y="28324"/>
                    <a:pt x="13099" y="23630"/>
                  </a:cubicBezTo>
                  <a:cubicBezTo>
                    <a:pt x="22060" y="16637"/>
                    <a:pt x="32573" y="10700"/>
                    <a:pt x="40919" y="6413"/>
                  </a:cubicBezTo>
                  <a:cubicBezTo>
                    <a:pt x="49265" y="2133"/>
                    <a:pt x="55436" y="-455"/>
                    <a:pt x="55547" y="-504"/>
                  </a:cubicBezTo>
                  <a:lnTo>
                    <a:pt x="63927" y="-4017"/>
                  </a:lnTo>
                  <a:lnTo>
                    <a:pt x="78106" y="107778"/>
                  </a:lnTo>
                  <a:lnTo>
                    <a:pt x="71258" y="108648"/>
                  </a:lnTo>
                  <a:lnTo>
                    <a:pt x="73833" y="102249"/>
                  </a:lnTo>
                  <a:cubicBezTo>
                    <a:pt x="74006" y="102318"/>
                    <a:pt x="88909" y="108317"/>
                    <a:pt x="104124" y="117070"/>
                  </a:cubicBezTo>
                  <a:cubicBezTo>
                    <a:pt x="111738" y="121467"/>
                    <a:pt x="119435" y="126520"/>
                    <a:pt x="125586" y="132167"/>
                  </a:cubicBezTo>
                  <a:cubicBezTo>
                    <a:pt x="128650" y="135004"/>
                    <a:pt x="131356" y="138000"/>
                    <a:pt x="133434" y="141341"/>
                  </a:cubicBezTo>
                  <a:cubicBezTo>
                    <a:pt x="135491" y="144669"/>
                    <a:pt x="136990" y="148472"/>
                    <a:pt x="137003" y="152718"/>
                  </a:cubicBezTo>
                  <a:cubicBezTo>
                    <a:pt x="137003" y="154726"/>
                    <a:pt x="136644" y="156791"/>
                    <a:pt x="135906" y="158744"/>
                  </a:cubicBezTo>
                  <a:cubicBezTo>
                    <a:pt x="134974" y="161250"/>
                    <a:pt x="133400" y="163459"/>
                    <a:pt x="131515" y="165143"/>
                  </a:cubicBezTo>
                  <a:cubicBezTo>
                    <a:pt x="128657" y="167697"/>
                    <a:pt x="125247" y="169168"/>
                    <a:pt x="121658" y="170086"/>
                  </a:cubicBezTo>
                  <a:cubicBezTo>
                    <a:pt x="118054" y="170990"/>
                    <a:pt x="114182" y="171349"/>
                    <a:pt x="110060" y="171349"/>
                  </a:cubicBezTo>
                  <a:cubicBezTo>
                    <a:pt x="95516" y="171308"/>
                    <a:pt x="77478" y="166904"/>
                    <a:pt x="60965" y="160615"/>
                  </a:cubicBezTo>
                  <a:cubicBezTo>
                    <a:pt x="52723" y="157460"/>
                    <a:pt x="44916" y="153822"/>
                    <a:pt x="38206" y="149901"/>
                  </a:cubicBezTo>
                  <a:cubicBezTo>
                    <a:pt x="31496" y="145946"/>
                    <a:pt x="25884" y="141818"/>
                    <a:pt x="21908" y="137034"/>
                  </a:cubicBezTo>
                  <a:cubicBezTo>
                    <a:pt x="17041" y="131014"/>
                    <a:pt x="13741" y="122641"/>
                    <a:pt x="10697" y="112963"/>
                  </a:cubicBezTo>
                  <a:cubicBezTo>
                    <a:pt x="6231" y="98508"/>
                    <a:pt x="2938" y="81305"/>
                    <a:pt x="701" y="67596"/>
                  </a:cubicBezTo>
                  <a:cubicBezTo>
                    <a:pt x="-1521" y="53900"/>
                    <a:pt x="-2660" y="43745"/>
                    <a:pt x="-2667" y="43669"/>
                  </a:cubicBezTo>
                  <a:lnTo>
                    <a:pt x="-2923" y="41391"/>
                  </a:lnTo>
                  <a:lnTo>
                    <a:pt x="-1763" y="39410"/>
                  </a:lnTo>
                  <a:lnTo>
                    <a:pt x="4194" y="4290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4" name="자유형: 도형 213">
              <a:extLst>
                <a:ext uri="{FF2B5EF4-FFF2-40B4-BE49-F238E27FC236}">
                  <a16:creationId xmlns:a16="http://schemas.microsoft.com/office/drawing/2014/main" id="{0EED0DFD-3499-CB7F-DEBC-893C4A74CAD1}"/>
                </a:ext>
              </a:extLst>
            </p:cNvPr>
            <p:cNvSpPr/>
            <p:nvPr/>
          </p:nvSpPr>
          <p:spPr>
            <a:xfrm flipV="1">
              <a:off x="2929063" y="2983267"/>
              <a:ext cx="134547" cy="124467"/>
            </a:xfrm>
            <a:custGeom>
              <a:avLst/>
              <a:gdLst>
                <a:gd name="connsiteX0" fmla="*/ 77950 w 134547"/>
                <a:gd name="connsiteY0" fmla="*/ 120480 h 124467"/>
                <a:gd name="connsiteX1" fmla="*/ 131560 w 134547"/>
                <a:gd name="connsiteY1" fmla="*/ 90590 h 124467"/>
                <a:gd name="connsiteX2" fmla="*/ 110767 w 134547"/>
                <a:gd name="connsiteY2" fmla="*/ 71475 h 124467"/>
                <a:gd name="connsiteX3" fmla="*/ 113756 w 134547"/>
                <a:gd name="connsiteY3" fmla="*/ 48550 h 124467"/>
                <a:gd name="connsiteX4" fmla="*/ 98542 w 134547"/>
                <a:gd name="connsiteY4" fmla="*/ 42420 h 124467"/>
                <a:gd name="connsiteX5" fmla="*/ 102180 w 134547"/>
                <a:gd name="connsiteY5" fmla="*/ 22787 h 124467"/>
                <a:gd name="connsiteX6" fmla="*/ 78426 w 134547"/>
                <a:gd name="connsiteY6" fmla="*/ 17003 h 124467"/>
                <a:gd name="connsiteX7" fmla="*/ 68865 w 134547"/>
                <a:gd name="connsiteY7" fmla="*/ -3713 h 124467"/>
                <a:gd name="connsiteX8" fmla="*/ 17355 w 134547"/>
                <a:gd name="connsiteY8" fmla="*/ 19226 h 124467"/>
                <a:gd name="connsiteX9" fmla="*/ 18445 w 134547"/>
                <a:gd name="connsiteY9" fmla="*/ 42020 h 124467"/>
                <a:gd name="connsiteX10" fmla="*/ 14994 w 134547"/>
                <a:gd name="connsiteY10" fmla="*/ 65248 h 124467"/>
                <a:gd name="connsiteX11" fmla="*/ -525 w 134547"/>
                <a:gd name="connsiteY11" fmla="*/ 86372 h 124467"/>
                <a:gd name="connsiteX12" fmla="*/ 71047 w 134547"/>
                <a:gd name="connsiteY12" fmla="*/ 90417 h 124467"/>
                <a:gd name="connsiteX13" fmla="*/ 77950 w 134547"/>
                <a:gd name="connsiteY13" fmla="*/ 120480 h 1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547" h="124467">
                  <a:moveTo>
                    <a:pt x="77950" y="120480"/>
                  </a:moveTo>
                  <a:cubicBezTo>
                    <a:pt x="77950" y="120480"/>
                    <a:pt x="132022" y="107130"/>
                    <a:pt x="131560" y="90590"/>
                  </a:cubicBezTo>
                  <a:cubicBezTo>
                    <a:pt x="131104" y="74050"/>
                    <a:pt x="110767" y="71475"/>
                    <a:pt x="110767" y="71475"/>
                  </a:cubicBezTo>
                  <a:cubicBezTo>
                    <a:pt x="110767" y="71475"/>
                    <a:pt x="121081" y="58332"/>
                    <a:pt x="113756" y="48550"/>
                  </a:cubicBezTo>
                  <a:cubicBezTo>
                    <a:pt x="106432" y="38775"/>
                    <a:pt x="98542" y="42420"/>
                    <a:pt x="98542" y="42420"/>
                  </a:cubicBezTo>
                  <a:cubicBezTo>
                    <a:pt x="98542" y="42420"/>
                    <a:pt x="108862" y="30471"/>
                    <a:pt x="102180" y="22787"/>
                  </a:cubicBezTo>
                  <a:cubicBezTo>
                    <a:pt x="95505" y="15104"/>
                    <a:pt x="78426" y="17003"/>
                    <a:pt x="78426" y="17003"/>
                  </a:cubicBezTo>
                  <a:cubicBezTo>
                    <a:pt x="78426" y="17003"/>
                    <a:pt x="82444" y="-2802"/>
                    <a:pt x="68865" y="-3713"/>
                  </a:cubicBezTo>
                  <a:cubicBezTo>
                    <a:pt x="55280" y="-4618"/>
                    <a:pt x="4639" y="-4659"/>
                    <a:pt x="17355" y="19226"/>
                  </a:cubicBezTo>
                  <a:cubicBezTo>
                    <a:pt x="11432" y="19557"/>
                    <a:pt x="-2982" y="40708"/>
                    <a:pt x="18445" y="42020"/>
                  </a:cubicBezTo>
                  <a:cubicBezTo>
                    <a:pt x="18445" y="42020"/>
                    <a:pt x="-179" y="49910"/>
                    <a:pt x="14994" y="65248"/>
                  </a:cubicBezTo>
                  <a:cubicBezTo>
                    <a:pt x="14994" y="65248"/>
                    <a:pt x="-10921" y="76818"/>
                    <a:pt x="-525" y="86372"/>
                  </a:cubicBezTo>
                  <a:cubicBezTo>
                    <a:pt x="9872" y="95933"/>
                    <a:pt x="42848" y="79800"/>
                    <a:pt x="71047" y="90417"/>
                  </a:cubicBezTo>
                  <a:cubicBezTo>
                    <a:pt x="77646" y="92902"/>
                    <a:pt x="77950" y="120480"/>
                    <a:pt x="77950" y="12048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5" name="자유형: 도형 214">
              <a:extLst>
                <a:ext uri="{FF2B5EF4-FFF2-40B4-BE49-F238E27FC236}">
                  <a16:creationId xmlns:a16="http://schemas.microsoft.com/office/drawing/2014/main" id="{75320376-D4B5-4BAA-C266-B81F3836EBE1}"/>
                </a:ext>
              </a:extLst>
            </p:cNvPr>
            <p:cNvSpPr/>
            <p:nvPr/>
          </p:nvSpPr>
          <p:spPr>
            <a:xfrm flipV="1">
              <a:off x="2922162" y="2974480"/>
              <a:ext cx="148354" cy="140153"/>
            </a:xfrm>
            <a:custGeom>
              <a:avLst/>
              <a:gdLst>
                <a:gd name="connsiteX0" fmla="*/ 84851 w 148354"/>
                <a:gd name="connsiteY0" fmla="*/ 127377 h 140153"/>
                <a:gd name="connsiteX1" fmla="*/ 83194 w 148354"/>
                <a:gd name="connsiteY1" fmla="*/ 120674 h 140153"/>
                <a:gd name="connsiteX2" fmla="*/ 83732 w 148354"/>
                <a:gd name="connsiteY2" fmla="*/ 120537 h 140153"/>
                <a:gd name="connsiteX3" fmla="*/ 111490 w 148354"/>
                <a:gd name="connsiteY3" fmla="*/ 111307 h 140153"/>
                <a:gd name="connsiteX4" fmla="*/ 126877 w 148354"/>
                <a:gd name="connsiteY4" fmla="*/ 103072 h 140153"/>
                <a:gd name="connsiteX5" fmla="*/ 130804 w 148354"/>
                <a:gd name="connsiteY5" fmla="*/ 99323 h 140153"/>
                <a:gd name="connsiteX6" fmla="*/ 131564 w 148354"/>
                <a:gd name="connsiteY6" fmla="*/ 97694 h 140153"/>
                <a:gd name="connsiteX7" fmla="*/ 131557 w 148354"/>
                <a:gd name="connsiteY7" fmla="*/ 97632 h 140153"/>
                <a:gd name="connsiteX8" fmla="*/ 131564 w 148354"/>
                <a:gd name="connsiteY8" fmla="*/ 97680 h 140153"/>
                <a:gd name="connsiteX9" fmla="*/ 129541 w 148354"/>
                <a:gd name="connsiteY9" fmla="*/ 91730 h 140153"/>
                <a:gd name="connsiteX10" fmla="*/ 121741 w 148354"/>
                <a:gd name="connsiteY10" fmla="*/ 86539 h 140153"/>
                <a:gd name="connsiteX11" fmla="*/ 118061 w 148354"/>
                <a:gd name="connsiteY11" fmla="*/ 85462 h 140153"/>
                <a:gd name="connsiteX12" fmla="*/ 117026 w 148354"/>
                <a:gd name="connsiteY12" fmla="*/ 85255 h 140153"/>
                <a:gd name="connsiteX13" fmla="*/ 116798 w 148354"/>
                <a:gd name="connsiteY13" fmla="*/ 85220 h 140153"/>
                <a:gd name="connsiteX14" fmla="*/ 116826 w 148354"/>
                <a:gd name="connsiteY14" fmla="*/ 85027 h 140153"/>
                <a:gd name="connsiteX15" fmla="*/ 116798 w 148354"/>
                <a:gd name="connsiteY15" fmla="*/ 85220 h 140153"/>
                <a:gd name="connsiteX16" fmla="*/ 116798 w 148354"/>
                <a:gd name="connsiteY16" fmla="*/ 85220 h 140153"/>
                <a:gd name="connsiteX17" fmla="*/ 116826 w 148354"/>
                <a:gd name="connsiteY17" fmla="*/ 85027 h 140153"/>
                <a:gd name="connsiteX18" fmla="*/ 116798 w 148354"/>
                <a:gd name="connsiteY18" fmla="*/ 85220 h 140153"/>
                <a:gd name="connsiteX19" fmla="*/ 104718 w 148354"/>
                <a:gd name="connsiteY19" fmla="*/ 83688 h 140153"/>
                <a:gd name="connsiteX20" fmla="*/ 112235 w 148354"/>
                <a:gd name="connsiteY20" fmla="*/ 74113 h 140153"/>
                <a:gd name="connsiteX21" fmla="*/ 112870 w 148354"/>
                <a:gd name="connsiteY21" fmla="*/ 74610 h 140153"/>
                <a:gd name="connsiteX22" fmla="*/ 112228 w 148354"/>
                <a:gd name="connsiteY22" fmla="*/ 74120 h 140153"/>
                <a:gd name="connsiteX23" fmla="*/ 112235 w 148354"/>
                <a:gd name="connsiteY23" fmla="*/ 74113 h 140153"/>
                <a:gd name="connsiteX24" fmla="*/ 112870 w 148354"/>
                <a:gd name="connsiteY24" fmla="*/ 74610 h 140153"/>
                <a:gd name="connsiteX25" fmla="*/ 112228 w 148354"/>
                <a:gd name="connsiteY25" fmla="*/ 74120 h 140153"/>
                <a:gd name="connsiteX26" fmla="*/ 114534 w 148354"/>
                <a:gd name="connsiteY26" fmla="*/ 70282 h 140153"/>
                <a:gd name="connsiteX27" fmla="*/ 116384 w 148354"/>
                <a:gd name="connsiteY27" fmla="*/ 63531 h 140153"/>
                <a:gd name="connsiteX28" fmla="*/ 115134 w 148354"/>
                <a:gd name="connsiteY28" fmla="*/ 59589 h 140153"/>
                <a:gd name="connsiteX29" fmla="*/ 111324 w 148354"/>
                <a:gd name="connsiteY29" fmla="*/ 56117 h 140153"/>
                <a:gd name="connsiteX30" fmla="*/ 109101 w 148354"/>
                <a:gd name="connsiteY30" fmla="*/ 55551 h 140153"/>
                <a:gd name="connsiteX31" fmla="*/ 108183 w 148354"/>
                <a:gd name="connsiteY31" fmla="*/ 55661 h 140153"/>
                <a:gd name="connsiteX32" fmla="*/ 108080 w 148354"/>
                <a:gd name="connsiteY32" fmla="*/ 55689 h 140153"/>
                <a:gd name="connsiteX33" fmla="*/ 106899 w 148354"/>
                <a:gd name="connsiteY33" fmla="*/ 52465 h 140153"/>
                <a:gd name="connsiteX34" fmla="*/ 108335 w 148354"/>
                <a:gd name="connsiteY34" fmla="*/ 55578 h 140153"/>
                <a:gd name="connsiteX35" fmla="*/ 108080 w 148354"/>
                <a:gd name="connsiteY35" fmla="*/ 55689 h 140153"/>
                <a:gd name="connsiteX36" fmla="*/ 106899 w 148354"/>
                <a:gd name="connsiteY36" fmla="*/ 52465 h 140153"/>
                <a:gd name="connsiteX37" fmla="*/ 108335 w 148354"/>
                <a:gd name="connsiteY37" fmla="*/ 55578 h 140153"/>
                <a:gd name="connsiteX38" fmla="*/ 79342 w 148354"/>
                <a:gd name="connsiteY38" fmla="*/ 68970 h 140153"/>
                <a:gd name="connsiteX39" fmla="*/ 100217 w 148354"/>
                <a:gd name="connsiteY39" fmla="*/ 44803 h 140153"/>
                <a:gd name="connsiteX40" fmla="*/ 100521 w 148354"/>
                <a:gd name="connsiteY40" fmla="*/ 45065 h 140153"/>
                <a:gd name="connsiteX41" fmla="*/ 100217 w 148354"/>
                <a:gd name="connsiteY41" fmla="*/ 44809 h 140153"/>
                <a:gd name="connsiteX42" fmla="*/ 100217 w 148354"/>
                <a:gd name="connsiteY42" fmla="*/ 44803 h 140153"/>
                <a:gd name="connsiteX43" fmla="*/ 100521 w 148354"/>
                <a:gd name="connsiteY43" fmla="*/ 45065 h 140153"/>
                <a:gd name="connsiteX44" fmla="*/ 100217 w 148354"/>
                <a:gd name="connsiteY44" fmla="*/ 44809 h 140153"/>
                <a:gd name="connsiteX45" fmla="*/ 102633 w 148354"/>
                <a:gd name="connsiteY45" fmla="*/ 41233 h 140153"/>
                <a:gd name="connsiteX46" fmla="*/ 104428 w 148354"/>
                <a:gd name="connsiteY46" fmla="*/ 35849 h 140153"/>
                <a:gd name="connsiteX47" fmla="*/ 103875 w 148354"/>
                <a:gd name="connsiteY47" fmla="*/ 34213 h 140153"/>
                <a:gd name="connsiteX48" fmla="*/ 98291 w 148354"/>
                <a:gd name="connsiteY48" fmla="*/ 31466 h 140153"/>
                <a:gd name="connsiteX49" fmla="*/ 89945 w 148354"/>
                <a:gd name="connsiteY49" fmla="*/ 30596 h 140153"/>
                <a:gd name="connsiteX50" fmla="*/ 87053 w 148354"/>
                <a:gd name="connsiteY50" fmla="*/ 30686 h 140153"/>
                <a:gd name="connsiteX51" fmla="*/ 86279 w 148354"/>
                <a:gd name="connsiteY51" fmla="*/ 30741 h 140153"/>
                <a:gd name="connsiteX52" fmla="*/ 86107 w 148354"/>
                <a:gd name="connsiteY52" fmla="*/ 30762 h 140153"/>
                <a:gd name="connsiteX53" fmla="*/ 86093 w 148354"/>
                <a:gd name="connsiteY53" fmla="*/ 30762 h 140153"/>
                <a:gd name="connsiteX54" fmla="*/ 76684 w 148354"/>
                <a:gd name="connsiteY54" fmla="*/ 31804 h 140153"/>
                <a:gd name="connsiteX55" fmla="*/ 78562 w 148354"/>
                <a:gd name="connsiteY55" fmla="*/ 22526 h 140153"/>
                <a:gd name="connsiteX56" fmla="*/ 78569 w 148354"/>
                <a:gd name="connsiteY56" fmla="*/ 22512 h 140153"/>
                <a:gd name="connsiteX57" fmla="*/ 78983 w 148354"/>
                <a:gd name="connsiteY57" fmla="*/ 17680 h 140153"/>
                <a:gd name="connsiteX58" fmla="*/ 77899 w 148354"/>
                <a:gd name="connsiteY58" fmla="*/ 11619 h 140153"/>
                <a:gd name="connsiteX59" fmla="*/ 77043 w 148354"/>
                <a:gd name="connsiteY59" fmla="*/ 10556 h 140153"/>
                <a:gd name="connsiteX60" fmla="*/ 75304 w 148354"/>
                <a:gd name="connsiteY60" fmla="*/ 10073 h 140153"/>
                <a:gd name="connsiteX61" fmla="*/ 66509 w 148354"/>
                <a:gd name="connsiteY61" fmla="*/ 9818 h 140153"/>
                <a:gd name="connsiteX62" fmla="*/ 39829 w 148354"/>
                <a:gd name="connsiteY62" fmla="*/ 12537 h 140153"/>
                <a:gd name="connsiteX63" fmla="*/ 30965 w 148354"/>
                <a:gd name="connsiteY63" fmla="*/ 16265 h 140153"/>
                <a:gd name="connsiteX64" fmla="*/ 29439 w 148354"/>
                <a:gd name="connsiteY64" fmla="*/ 17867 h 140153"/>
                <a:gd name="connsiteX65" fmla="*/ 29129 w 148354"/>
                <a:gd name="connsiteY65" fmla="*/ 19089 h 140153"/>
                <a:gd name="connsiteX66" fmla="*/ 30350 w 148354"/>
                <a:gd name="connsiteY66" fmla="*/ 22878 h 140153"/>
                <a:gd name="connsiteX67" fmla="*/ 35424 w 148354"/>
                <a:gd name="connsiteY67" fmla="*/ 32419 h 140153"/>
                <a:gd name="connsiteX68" fmla="*/ 24635 w 148354"/>
                <a:gd name="connsiteY68" fmla="*/ 33019 h 140153"/>
                <a:gd name="connsiteX69" fmla="*/ 24476 w 148354"/>
                <a:gd name="connsiteY69" fmla="*/ 30161 h 140153"/>
                <a:gd name="connsiteX70" fmla="*/ 25705 w 148354"/>
                <a:gd name="connsiteY70" fmla="*/ 32791 h 140153"/>
                <a:gd name="connsiteX71" fmla="*/ 24635 w 148354"/>
                <a:gd name="connsiteY71" fmla="*/ 33019 h 140153"/>
                <a:gd name="connsiteX72" fmla="*/ 24476 w 148354"/>
                <a:gd name="connsiteY72" fmla="*/ 30161 h 140153"/>
                <a:gd name="connsiteX73" fmla="*/ 25705 w 148354"/>
                <a:gd name="connsiteY73" fmla="*/ 32791 h 140153"/>
                <a:gd name="connsiteX74" fmla="*/ 25650 w 148354"/>
                <a:gd name="connsiteY74" fmla="*/ 32826 h 140153"/>
                <a:gd name="connsiteX75" fmla="*/ 22522 w 148354"/>
                <a:gd name="connsiteY75" fmla="*/ 36263 h 140153"/>
                <a:gd name="connsiteX76" fmla="*/ 20900 w 148354"/>
                <a:gd name="connsiteY76" fmla="*/ 40550 h 140153"/>
                <a:gd name="connsiteX77" fmla="*/ 20928 w 148354"/>
                <a:gd name="connsiteY77" fmla="*/ 40861 h 140153"/>
                <a:gd name="connsiteX78" fmla="*/ 20769 w 148354"/>
                <a:gd name="connsiteY78" fmla="*/ 40930 h 140153"/>
                <a:gd name="connsiteX79" fmla="*/ 20900 w 148354"/>
                <a:gd name="connsiteY79" fmla="*/ 40806 h 140153"/>
                <a:gd name="connsiteX80" fmla="*/ 20928 w 148354"/>
                <a:gd name="connsiteY80" fmla="*/ 40861 h 140153"/>
                <a:gd name="connsiteX81" fmla="*/ 20769 w 148354"/>
                <a:gd name="connsiteY81" fmla="*/ 40930 h 140153"/>
                <a:gd name="connsiteX82" fmla="*/ 20900 w 148354"/>
                <a:gd name="connsiteY82" fmla="*/ 40806 h 140153"/>
                <a:gd name="connsiteX83" fmla="*/ 21880 w 148354"/>
                <a:gd name="connsiteY83" fmla="*/ 41330 h 140153"/>
                <a:gd name="connsiteX84" fmla="*/ 25774 w 148354"/>
                <a:gd name="connsiteY84" fmla="*/ 42028 h 140153"/>
                <a:gd name="connsiteX85" fmla="*/ 55084 w 148354"/>
                <a:gd name="connsiteY85" fmla="*/ 43822 h 140153"/>
                <a:gd name="connsiteX86" fmla="*/ 28038 w 148354"/>
                <a:gd name="connsiteY86" fmla="*/ 55275 h 140153"/>
                <a:gd name="connsiteX87" fmla="*/ 27286 w 148354"/>
                <a:gd name="connsiteY87" fmla="*/ 53494 h 140153"/>
                <a:gd name="connsiteX88" fmla="*/ 28079 w 148354"/>
                <a:gd name="connsiteY88" fmla="*/ 55254 h 140153"/>
                <a:gd name="connsiteX89" fmla="*/ 28038 w 148354"/>
                <a:gd name="connsiteY89" fmla="*/ 55275 h 140153"/>
                <a:gd name="connsiteX90" fmla="*/ 27286 w 148354"/>
                <a:gd name="connsiteY90" fmla="*/ 53494 h 140153"/>
                <a:gd name="connsiteX91" fmla="*/ 28079 w 148354"/>
                <a:gd name="connsiteY91" fmla="*/ 55254 h 140153"/>
                <a:gd name="connsiteX92" fmla="*/ 24807 w 148354"/>
                <a:gd name="connsiteY92" fmla="*/ 57415 h 140153"/>
                <a:gd name="connsiteX93" fmla="*/ 23268 w 148354"/>
                <a:gd name="connsiteY93" fmla="*/ 59230 h 140153"/>
                <a:gd name="connsiteX94" fmla="*/ 22847 w 148354"/>
                <a:gd name="connsiteY94" fmla="*/ 60707 h 140153"/>
                <a:gd name="connsiteX95" fmla="*/ 23461 w 148354"/>
                <a:gd name="connsiteY95" fmla="*/ 62909 h 140153"/>
                <a:gd name="connsiteX96" fmla="*/ 26802 w 148354"/>
                <a:gd name="connsiteY96" fmla="*/ 67293 h 140153"/>
                <a:gd name="connsiteX97" fmla="*/ 33816 w 148354"/>
                <a:gd name="connsiteY97" fmla="*/ 74382 h 140153"/>
                <a:gd name="connsiteX98" fmla="*/ 24711 w 148354"/>
                <a:gd name="connsiteY98" fmla="*/ 78448 h 140153"/>
                <a:gd name="connsiteX99" fmla="*/ 24586 w 148354"/>
                <a:gd name="connsiteY99" fmla="*/ 78504 h 140153"/>
                <a:gd name="connsiteX100" fmla="*/ 16040 w 148354"/>
                <a:gd name="connsiteY100" fmla="*/ 83405 h 140153"/>
                <a:gd name="connsiteX101" fmla="*/ 11705 w 148354"/>
                <a:gd name="connsiteY101" fmla="*/ 87174 h 140153"/>
                <a:gd name="connsiteX102" fmla="*/ 10863 w 148354"/>
                <a:gd name="connsiteY102" fmla="*/ 88410 h 140153"/>
                <a:gd name="connsiteX103" fmla="*/ 10801 w 148354"/>
                <a:gd name="connsiteY103" fmla="*/ 88568 h 140153"/>
                <a:gd name="connsiteX104" fmla="*/ 10007 w 148354"/>
                <a:gd name="connsiteY104" fmla="*/ 88375 h 140153"/>
                <a:gd name="connsiteX105" fmla="*/ 10822 w 148354"/>
                <a:gd name="connsiteY105" fmla="*/ 88375 h 140153"/>
                <a:gd name="connsiteX106" fmla="*/ 10801 w 148354"/>
                <a:gd name="connsiteY106" fmla="*/ 88568 h 140153"/>
                <a:gd name="connsiteX107" fmla="*/ 10007 w 148354"/>
                <a:gd name="connsiteY107" fmla="*/ 88375 h 140153"/>
                <a:gd name="connsiteX108" fmla="*/ 10822 w 148354"/>
                <a:gd name="connsiteY108" fmla="*/ 88375 h 140153"/>
                <a:gd name="connsiteX109" fmla="*/ 9565 w 148354"/>
                <a:gd name="connsiteY109" fmla="*/ 88375 h 140153"/>
                <a:gd name="connsiteX110" fmla="*/ 10704 w 148354"/>
                <a:gd name="connsiteY110" fmla="*/ 87823 h 140153"/>
                <a:gd name="connsiteX111" fmla="*/ 10822 w 148354"/>
                <a:gd name="connsiteY111" fmla="*/ 88375 h 140153"/>
                <a:gd name="connsiteX112" fmla="*/ 9565 w 148354"/>
                <a:gd name="connsiteY112" fmla="*/ 88375 h 140153"/>
                <a:gd name="connsiteX113" fmla="*/ 10704 w 148354"/>
                <a:gd name="connsiteY113" fmla="*/ 87823 h 140153"/>
                <a:gd name="connsiteX114" fmla="*/ 10463 w 148354"/>
                <a:gd name="connsiteY114" fmla="*/ 87940 h 140153"/>
                <a:gd name="connsiteX115" fmla="*/ 10690 w 148354"/>
                <a:gd name="connsiteY115" fmla="*/ 87802 h 140153"/>
                <a:gd name="connsiteX116" fmla="*/ 10704 w 148354"/>
                <a:gd name="connsiteY116" fmla="*/ 87823 h 140153"/>
                <a:gd name="connsiteX117" fmla="*/ 10463 w 148354"/>
                <a:gd name="connsiteY117" fmla="*/ 87940 h 140153"/>
                <a:gd name="connsiteX118" fmla="*/ 10690 w 148354"/>
                <a:gd name="connsiteY118" fmla="*/ 87802 h 140153"/>
                <a:gd name="connsiteX119" fmla="*/ 11049 w 148354"/>
                <a:gd name="connsiteY119" fmla="*/ 88188 h 140153"/>
                <a:gd name="connsiteX120" fmla="*/ 12968 w 148354"/>
                <a:gd name="connsiteY120" fmla="*/ 89058 h 140153"/>
                <a:gd name="connsiteX121" fmla="*/ 17959 w 148354"/>
                <a:gd name="connsiteY121" fmla="*/ 89542 h 140153"/>
                <a:gd name="connsiteX122" fmla="*/ 33899 w 148354"/>
                <a:gd name="connsiteY122" fmla="*/ 88133 h 140153"/>
                <a:gd name="connsiteX123" fmla="*/ 54622 w 148354"/>
                <a:gd name="connsiteY123" fmla="*/ 86628 h 140153"/>
                <a:gd name="connsiteX124" fmla="*/ 80377 w 148354"/>
                <a:gd name="connsiteY124" fmla="*/ 90853 h 140153"/>
                <a:gd name="connsiteX125" fmla="*/ 85941 w 148354"/>
                <a:gd name="connsiteY125" fmla="*/ 95575 h 140153"/>
                <a:gd name="connsiteX126" fmla="*/ 89503 w 148354"/>
                <a:gd name="connsiteY126" fmla="*/ 105142 h 140153"/>
                <a:gd name="connsiteX127" fmla="*/ 91422 w 148354"/>
                <a:gd name="connsiteY127" fmla="*/ 119860 h 140153"/>
                <a:gd name="connsiteX128" fmla="*/ 91754 w 148354"/>
                <a:gd name="connsiteY128" fmla="*/ 127302 h 140153"/>
                <a:gd name="connsiteX129" fmla="*/ 84851 w 148354"/>
                <a:gd name="connsiteY129" fmla="*/ 127377 h 140153"/>
                <a:gd name="connsiteX130" fmla="*/ 83194 w 148354"/>
                <a:gd name="connsiteY130" fmla="*/ 120674 h 140153"/>
                <a:gd name="connsiteX131" fmla="*/ 84851 w 148354"/>
                <a:gd name="connsiteY131" fmla="*/ 127377 h 140153"/>
                <a:gd name="connsiteX132" fmla="*/ 77948 w 148354"/>
                <a:gd name="connsiteY132" fmla="*/ 127454 h 140153"/>
                <a:gd name="connsiteX133" fmla="*/ 77920 w 148354"/>
                <a:gd name="connsiteY133" fmla="*/ 126377 h 140153"/>
                <a:gd name="connsiteX134" fmla="*/ 76670 w 148354"/>
                <a:gd name="connsiteY134" fmla="*/ 111632 h 140153"/>
                <a:gd name="connsiteX135" fmla="*/ 74979 w 148354"/>
                <a:gd name="connsiteY135" fmla="*/ 104432 h 140153"/>
                <a:gd name="connsiteX136" fmla="*/ 74296 w 148354"/>
                <a:gd name="connsiteY136" fmla="*/ 102996 h 140153"/>
                <a:gd name="connsiteX137" fmla="*/ 74282 w 148354"/>
                <a:gd name="connsiteY137" fmla="*/ 102982 h 140153"/>
                <a:gd name="connsiteX138" fmla="*/ 76470 w 148354"/>
                <a:gd name="connsiteY138" fmla="*/ 101236 h 140153"/>
                <a:gd name="connsiteX139" fmla="*/ 75518 w 148354"/>
                <a:gd name="connsiteY139" fmla="*/ 103776 h 140153"/>
                <a:gd name="connsiteX140" fmla="*/ 74282 w 148354"/>
                <a:gd name="connsiteY140" fmla="*/ 102982 h 140153"/>
                <a:gd name="connsiteX141" fmla="*/ 76470 w 148354"/>
                <a:gd name="connsiteY141" fmla="*/ 101236 h 140153"/>
                <a:gd name="connsiteX142" fmla="*/ 75518 w 148354"/>
                <a:gd name="connsiteY142" fmla="*/ 103776 h 140153"/>
                <a:gd name="connsiteX143" fmla="*/ 54622 w 148354"/>
                <a:gd name="connsiteY143" fmla="*/ 100435 h 140153"/>
                <a:gd name="connsiteX144" fmla="*/ 35500 w 148354"/>
                <a:gd name="connsiteY144" fmla="*/ 101843 h 140153"/>
                <a:gd name="connsiteX145" fmla="*/ 17959 w 148354"/>
                <a:gd name="connsiteY145" fmla="*/ 103348 h 140153"/>
                <a:gd name="connsiteX146" fmla="*/ 9572 w 148354"/>
                <a:gd name="connsiteY146" fmla="*/ 102444 h 140153"/>
                <a:gd name="connsiteX147" fmla="*/ 1703 w 148354"/>
                <a:gd name="connsiteY147" fmla="*/ 98350 h 140153"/>
                <a:gd name="connsiteX148" fmla="*/ -1714 w 148354"/>
                <a:gd name="connsiteY148" fmla="*/ 93863 h 140153"/>
                <a:gd name="connsiteX149" fmla="*/ -2985 w 148354"/>
                <a:gd name="connsiteY149" fmla="*/ 88375 h 140153"/>
                <a:gd name="connsiteX150" fmla="*/ -1514 w 148354"/>
                <a:gd name="connsiteY150" fmla="*/ 82286 h 140153"/>
                <a:gd name="connsiteX151" fmla="*/ 4264 w 148354"/>
                <a:gd name="connsiteY151" fmla="*/ 75121 h 140153"/>
                <a:gd name="connsiteX152" fmla="*/ 13997 w 148354"/>
                <a:gd name="connsiteY152" fmla="*/ 68432 h 140153"/>
                <a:gd name="connsiteX153" fmla="*/ 19078 w 148354"/>
                <a:gd name="connsiteY153" fmla="*/ 65843 h 140153"/>
                <a:gd name="connsiteX154" fmla="*/ 21894 w 148354"/>
                <a:gd name="connsiteY154" fmla="*/ 72146 h 140153"/>
                <a:gd name="connsiteX155" fmla="*/ 16986 w 148354"/>
                <a:gd name="connsiteY155" fmla="*/ 76999 h 140153"/>
                <a:gd name="connsiteX156" fmla="*/ 11077 w 148354"/>
                <a:gd name="connsiteY156" fmla="*/ 69005 h 140153"/>
                <a:gd name="connsiteX157" fmla="*/ 9041 w 148354"/>
                <a:gd name="connsiteY157" fmla="*/ 60707 h 140153"/>
                <a:gd name="connsiteX158" fmla="*/ 11491 w 148354"/>
                <a:gd name="connsiteY158" fmla="*/ 52023 h 140153"/>
                <a:gd name="connsiteX159" fmla="*/ 18519 w 148354"/>
                <a:gd name="connsiteY159" fmla="*/ 44858 h 140153"/>
                <a:gd name="connsiteX160" fmla="*/ 22660 w 148354"/>
                <a:gd name="connsiteY160" fmla="*/ 42559 h 140153"/>
                <a:gd name="connsiteX161" fmla="*/ 25346 w 148354"/>
                <a:gd name="connsiteY161" fmla="*/ 48917 h 140153"/>
                <a:gd name="connsiteX162" fmla="*/ 24925 w 148354"/>
                <a:gd name="connsiteY162" fmla="*/ 55806 h 140153"/>
                <a:gd name="connsiteX163" fmla="*/ 12044 w 148354"/>
                <a:gd name="connsiteY163" fmla="*/ 51395 h 140153"/>
                <a:gd name="connsiteX164" fmla="*/ 8233 w 148354"/>
                <a:gd name="connsiteY164" fmla="*/ 46273 h 140153"/>
                <a:gd name="connsiteX165" fmla="*/ 7094 w 148354"/>
                <a:gd name="connsiteY165" fmla="*/ 40550 h 140153"/>
                <a:gd name="connsiteX166" fmla="*/ 12292 w 148354"/>
                <a:gd name="connsiteY166" fmla="*/ 26820 h 140153"/>
                <a:gd name="connsiteX167" fmla="*/ 16958 w 148354"/>
                <a:gd name="connsiteY167" fmla="*/ 22064 h 140153"/>
                <a:gd name="connsiteX168" fmla="*/ 23875 w 148354"/>
                <a:gd name="connsiteY168" fmla="*/ 19234 h 140153"/>
                <a:gd name="connsiteX169" fmla="*/ 24255 w 148354"/>
                <a:gd name="connsiteY169" fmla="*/ 26123 h 140153"/>
                <a:gd name="connsiteX170" fmla="*/ 18160 w 148354"/>
                <a:gd name="connsiteY170" fmla="*/ 29367 h 140153"/>
                <a:gd name="connsiteX171" fmla="*/ 15323 w 148354"/>
                <a:gd name="connsiteY171" fmla="*/ 19089 h 140153"/>
                <a:gd name="connsiteX172" fmla="*/ 17442 w 148354"/>
                <a:gd name="connsiteY172" fmla="*/ 11032 h 140153"/>
                <a:gd name="connsiteX173" fmla="*/ 27410 w 148354"/>
                <a:gd name="connsiteY173" fmla="*/ 2362 h 140153"/>
                <a:gd name="connsiteX174" fmla="*/ 47015 w 148354"/>
                <a:gd name="connsiteY174" fmla="*/ -2829 h 140153"/>
                <a:gd name="connsiteX175" fmla="*/ 66509 w 148354"/>
                <a:gd name="connsiteY175" fmla="*/ -3989 h 140153"/>
                <a:gd name="connsiteX176" fmla="*/ 76222 w 148354"/>
                <a:gd name="connsiteY176" fmla="*/ -3699 h 140153"/>
                <a:gd name="connsiteX177" fmla="*/ 84851 w 148354"/>
                <a:gd name="connsiteY177" fmla="*/ -827 h 140153"/>
                <a:gd name="connsiteX178" fmla="*/ 91512 w 148354"/>
                <a:gd name="connsiteY178" fmla="*/ 8575 h 140153"/>
                <a:gd name="connsiteX179" fmla="*/ 92789 w 148354"/>
                <a:gd name="connsiteY179" fmla="*/ 17680 h 140153"/>
                <a:gd name="connsiteX180" fmla="*/ 92099 w 148354"/>
                <a:gd name="connsiteY180" fmla="*/ 25274 h 140153"/>
                <a:gd name="connsiteX181" fmla="*/ 85327 w 148354"/>
                <a:gd name="connsiteY181" fmla="*/ 23900 h 140153"/>
                <a:gd name="connsiteX182" fmla="*/ 84567 w 148354"/>
                <a:gd name="connsiteY182" fmla="*/ 17038 h 140153"/>
                <a:gd name="connsiteX183" fmla="*/ 89945 w 148354"/>
                <a:gd name="connsiteY183" fmla="*/ 16790 h 140153"/>
                <a:gd name="connsiteX184" fmla="*/ 101542 w 148354"/>
                <a:gd name="connsiteY184" fmla="*/ 18053 h 140153"/>
                <a:gd name="connsiteX185" fmla="*/ 114292 w 148354"/>
                <a:gd name="connsiteY185" fmla="*/ 25156 h 140153"/>
                <a:gd name="connsiteX186" fmla="*/ 118234 w 148354"/>
                <a:gd name="connsiteY186" fmla="*/ 35849 h 140153"/>
                <a:gd name="connsiteX187" fmla="*/ 114354 w 148354"/>
                <a:gd name="connsiteY187" fmla="*/ 48544 h 140153"/>
                <a:gd name="connsiteX188" fmla="*/ 110668 w 148354"/>
                <a:gd name="connsiteY188" fmla="*/ 53825 h 140153"/>
                <a:gd name="connsiteX189" fmla="*/ 105442 w 148354"/>
                <a:gd name="connsiteY189" fmla="*/ 49317 h 140153"/>
                <a:gd name="connsiteX190" fmla="*/ 102550 w 148354"/>
                <a:gd name="connsiteY190" fmla="*/ 43049 h 140153"/>
                <a:gd name="connsiteX191" fmla="*/ 109101 w 148354"/>
                <a:gd name="connsiteY191" fmla="*/ 41744 h 140153"/>
                <a:gd name="connsiteX192" fmla="*/ 117516 w 148354"/>
                <a:gd name="connsiteY192" fmla="*/ 43781 h 140153"/>
                <a:gd name="connsiteX193" fmla="*/ 126179 w 148354"/>
                <a:gd name="connsiteY193" fmla="*/ 51312 h 140153"/>
                <a:gd name="connsiteX194" fmla="*/ 130190 w 148354"/>
                <a:gd name="connsiteY194" fmla="*/ 63531 h 140153"/>
                <a:gd name="connsiteX195" fmla="*/ 126621 w 148354"/>
                <a:gd name="connsiteY195" fmla="*/ 76971 h 140153"/>
                <a:gd name="connsiteX196" fmla="*/ 123101 w 148354"/>
                <a:gd name="connsiteY196" fmla="*/ 82632 h 140153"/>
                <a:gd name="connsiteX197" fmla="*/ 117668 w 148354"/>
                <a:gd name="connsiteY197" fmla="*/ 78372 h 140153"/>
                <a:gd name="connsiteX198" fmla="*/ 118538 w 148354"/>
                <a:gd name="connsiteY198" fmla="*/ 71525 h 140153"/>
                <a:gd name="connsiteX199" fmla="*/ 131115 w 148354"/>
                <a:gd name="connsiteY199" fmla="*/ 75625 h 140153"/>
                <a:gd name="connsiteX200" fmla="*/ 140496 w 148354"/>
                <a:gd name="connsiteY200" fmla="*/ 83322 h 140153"/>
                <a:gd name="connsiteX201" fmla="*/ 145363 w 148354"/>
                <a:gd name="connsiteY201" fmla="*/ 97294 h 140153"/>
                <a:gd name="connsiteX202" fmla="*/ 145363 w 148354"/>
                <a:gd name="connsiteY202" fmla="*/ 97342 h 140153"/>
                <a:gd name="connsiteX203" fmla="*/ 145370 w 148354"/>
                <a:gd name="connsiteY203" fmla="*/ 97694 h 140153"/>
                <a:gd name="connsiteX204" fmla="*/ 141663 w 148354"/>
                <a:gd name="connsiteY204" fmla="*/ 107862 h 140153"/>
                <a:gd name="connsiteX205" fmla="*/ 127091 w 148354"/>
                <a:gd name="connsiteY205" fmla="*/ 119184 h 140153"/>
                <a:gd name="connsiteX206" fmla="*/ 100493 w 148354"/>
                <a:gd name="connsiteY206" fmla="*/ 130028 h 140153"/>
                <a:gd name="connsiteX207" fmla="*/ 86500 w 148354"/>
                <a:gd name="connsiteY207" fmla="*/ 134080 h 140153"/>
                <a:gd name="connsiteX208" fmla="*/ 78044 w 148354"/>
                <a:gd name="connsiteY208" fmla="*/ 136165 h 140153"/>
                <a:gd name="connsiteX209" fmla="*/ 77948 w 148354"/>
                <a:gd name="connsiteY209" fmla="*/ 127454 h 140153"/>
                <a:gd name="connsiteX210" fmla="*/ 84851 w 148354"/>
                <a:gd name="connsiteY210" fmla="*/ 127377 h 14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48354" h="140153">
                  <a:moveTo>
                    <a:pt x="84851" y="127377"/>
                  </a:moveTo>
                  <a:lnTo>
                    <a:pt x="83194" y="120674"/>
                  </a:lnTo>
                  <a:lnTo>
                    <a:pt x="83732" y="120537"/>
                  </a:lnTo>
                  <a:cubicBezTo>
                    <a:pt x="86493" y="119832"/>
                    <a:pt x="99540" y="116339"/>
                    <a:pt x="111490" y="111307"/>
                  </a:cubicBezTo>
                  <a:cubicBezTo>
                    <a:pt x="117447" y="108815"/>
                    <a:pt x="123135" y="105888"/>
                    <a:pt x="126877" y="103072"/>
                  </a:cubicBezTo>
                  <a:cubicBezTo>
                    <a:pt x="128747" y="101684"/>
                    <a:pt x="130107" y="100324"/>
                    <a:pt x="130804" y="99323"/>
                  </a:cubicBezTo>
                  <a:cubicBezTo>
                    <a:pt x="131529" y="98288"/>
                    <a:pt x="131564" y="97818"/>
                    <a:pt x="131564" y="97694"/>
                  </a:cubicBezTo>
                  <a:lnTo>
                    <a:pt x="131557" y="97632"/>
                  </a:lnTo>
                  <a:lnTo>
                    <a:pt x="131564" y="97680"/>
                  </a:lnTo>
                  <a:cubicBezTo>
                    <a:pt x="131460" y="94960"/>
                    <a:pt x="130708" y="93290"/>
                    <a:pt x="129541" y="91730"/>
                  </a:cubicBezTo>
                  <a:cubicBezTo>
                    <a:pt x="127822" y="89417"/>
                    <a:pt x="124647" y="87581"/>
                    <a:pt x="121741" y="86539"/>
                  </a:cubicBezTo>
                  <a:cubicBezTo>
                    <a:pt x="120305" y="86007"/>
                    <a:pt x="118986" y="85662"/>
                    <a:pt x="118061" y="85462"/>
                  </a:cubicBezTo>
                  <a:lnTo>
                    <a:pt x="117026" y="85255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04718" y="83688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cubicBezTo>
                    <a:pt x="112352" y="73961"/>
                    <a:pt x="113512" y="72394"/>
                    <a:pt x="114534" y="70282"/>
                  </a:cubicBezTo>
                  <a:cubicBezTo>
                    <a:pt x="115583" y="68169"/>
                    <a:pt x="116412" y="65546"/>
                    <a:pt x="116384" y="63531"/>
                  </a:cubicBezTo>
                  <a:cubicBezTo>
                    <a:pt x="116356" y="61978"/>
                    <a:pt x="116060" y="60866"/>
                    <a:pt x="115134" y="59589"/>
                  </a:cubicBezTo>
                  <a:cubicBezTo>
                    <a:pt x="113574" y="57518"/>
                    <a:pt x="112277" y="56607"/>
                    <a:pt x="111324" y="56117"/>
                  </a:cubicBezTo>
                  <a:cubicBezTo>
                    <a:pt x="110371" y="55647"/>
                    <a:pt x="109674" y="55557"/>
                    <a:pt x="109101" y="55551"/>
                  </a:cubicBezTo>
                  <a:lnTo>
                    <a:pt x="108183" y="55661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79342" y="68970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cubicBezTo>
                    <a:pt x="100355" y="44644"/>
                    <a:pt x="101577" y="43139"/>
                    <a:pt x="102633" y="41233"/>
                  </a:cubicBezTo>
                  <a:cubicBezTo>
                    <a:pt x="103724" y="39342"/>
                    <a:pt x="104483" y="37043"/>
                    <a:pt x="104428" y="35849"/>
                  </a:cubicBezTo>
                  <a:cubicBezTo>
                    <a:pt x="104386" y="34986"/>
                    <a:pt x="104317" y="34786"/>
                    <a:pt x="103875" y="34213"/>
                  </a:cubicBezTo>
                  <a:cubicBezTo>
                    <a:pt x="103116" y="33261"/>
                    <a:pt x="101066" y="32114"/>
                    <a:pt x="98291" y="31466"/>
                  </a:cubicBezTo>
                  <a:cubicBezTo>
                    <a:pt x="95564" y="30803"/>
                    <a:pt x="92361" y="30589"/>
                    <a:pt x="89945" y="30596"/>
                  </a:cubicBezTo>
                  <a:cubicBezTo>
                    <a:pt x="88744" y="30596"/>
                    <a:pt x="87736" y="30637"/>
                    <a:pt x="87053" y="30686"/>
                  </a:cubicBezTo>
                  <a:lnTo>
                    <a:pt x="86279" y="30741"/>
                  </a:lnTo>
                  <a:lnTo>
                    <a:pt x="86107" y="30762"/>
                  </a:lnTo>
                  <a:lnTo>
                    <a:pt x="86093" y="30762"/>
                  </a:lnTo>
                  <a:lnTo>
                    <a:pt x="76684" y="31804"/>
                  </a:lnTo>
                  <a:lnTo>
                    <a:pt x="78562" y="22526"/>
                  </a:lnTo>
                  <a:lnTo>
                    <a:pt x="78569" y="22512"/>
                  </a:lnTo>
                  <a:cubicBezTo>
                    <a:pt x="78624" y="22223"/>
                    <a:pt x="78983" y="20096"/>
                    <a:pt x="78983" y="17680"/>
                  </a:cubicBezTo>
                  <a:cubicBezTo>
                    <a:pt x="79011" y="15347"/>
                    <a:pt x="78562" y="12800"/>
                    <a:pt x="77899" y="11619"/>
                  </a:cubicBezTo>
                  <a:lnTo>
                    <a:pt x="77043" y="10556"/>
                  </a:lnTo>
                  <a:cubicBezTo>
                    <a:pt x="76760" y="10377"/>
                    <a:pt x="76387" y="10163"/>
                    <a:pt x="75304" y="10073"/>
                  </a:cubicBezTo>
                  <a:cubicBezTo>
                    <a:pt x="73253" y="9935"/>
                    <a:pt x="70140" y="9818"/>
                    <a:pt x="66509" y="9818"/>
                  </a:cubicBezTo>
                  <a:cubicBezTo>
                    <a:pt x="58501" y="9797"/>
                    <a:pt x="47788" y="10453"/>
                    <a:pt x="39829" y="12537"/>
                  </a:cubicBezTo>
                  <a:cubicBezTo>
                    <a:pt x="35859" y="13545"/>
                    <a:pt x="32635" y="14967"/>
                    <a:pt x="30965" y="16265"/>
                  </a:cubicBezTo>
                  <a:cubicBezTo>
                    <a:pt x="30116" y="16914"/>
                    <a:pt x="29667" y="17473"/>
                    <a:pt x="29439" y="17867"/>
                  </a:cubicBezTo>
                  <a:lnTo>
                    <a:pt x="29129" y="19089"/>
                  </a:lnTo>
                  <a:cubicBezTo>
                    <a:pt x="29122" y="19744"/>
                    <a:pt x="29336" y="20980"/>
                    <a:pt x="30350" y="22878"/>
                  </a:cubicBezTo>
                  <a:lnTo>
                    <a:pt x="35424" y="32419"/>
                  </a:lnTo>
                  <a:lnTo>
                    <a:pt x="24635" y="33019"/>
                  </a:lnTo>
                  <a:lnTo>
                    <a:pt x="24476" y="30161"/>
                  </a:lnTo>
                  <a:lnTo>
                    <a:pt x="25705" y="32791"/>
                  </a:lnTo>
                  <a:cubicBezTo>
                    <a:pt x="25656" y="32805"/>
                    <a:pt x="25380" y="32964"/>
                    <a:pt x="24635" y="33019"/>
                  </a:cubicBezTo>
                  <a:lnTo>
                    <a:pt x="24476" y="30161"/>
                  </a:lnTo>
                  <a:lnTo>
                    <a:pt x="25705" y="32791"/>
                  </a:lnTo>
                  <a:lnTo>
                    <a:pt x="25650" y="32826"/>
                  </a:lnTo>
                  <a:cubicBezTo>
                    <a:pt x="25180" y="33054"/>
                    <a:pt x="23558" y="34558"/>
                    <a:pt x="22522" y="36263"/>
                  </a:cubicBezTo>
                  <a:cubicBezTo>
                    <a:pt x="21411" y="37962"/>
                    <a:pt x="20852" y="39880"/>
                    <a:pt x="20900" y="40550"/>
                  </a:cubicBez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cubicBezTo>
                    <a:pt x="20921" y="40820"/>
                    <a:pt x="21121" y="41040"/>
                    <a:pt x="21880" y="41330"/>
                  </a:cubicBezTo>
                  <a:cubicBezTo>
                    <a:pt x="22626" y="41613"/>
                    <a:pt x="23910" y="41917"/>
                    <a:pt x="25774" y="42028"/>
                  </a:cubicBezTo>
                  <a:lnTo>
                    <a:pt x="55084" y="43822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cubicBezTo>
                    <a:pt x="27948" y="55302"/>
                    <a:pt x="26153" y="56186"/>
                    <a:pt x="24807" y="57415"/>
                  </a:cubicBezTo>
                  <a:cubicBezTo>
                    <a:pt x="24124" y="58015"/>
                    <a:pt x="23572" y="58678"/>
                    <a:pt x="23268" y="59230"/>
                  </a:cubicBezTo>
                  <a:lnTo>
                    <a:pt x="22847" y="60707"/>
                  </a:lnTo>
                  <a:cubicBezTo>
                    <a:pt x="22854" y="61163"/>
                    <a:pt x="22930" y="61812"/>
                    <a:pt x="23461" y="62909"/>
                  </a:cubicBezTo>
                  <a:cubicBezTo>
                    <a:pt x="23993" y="63986"/>
                    <a:pt x="25007" y="65484"/>
                    <a:pt x="26802" y="67293"/>
                  </a:cubicBezTo>
                  <a:lnTo>
                    <a:pt x="33816" y="74382"/>
                  </a:lnTo>
                  <a:lnTo>
                    <a:pt x="24711" y="78448"/>
                  </a:lnTo>
                  <a:lnTo>
                    <a:pt x="24586" y="78504"/>
                  </a:lnTo>
                  <a:cubicBezTo>
                    <a:pt x="23813" y="78855"/>
                    <a:pt x="19637" y="80864"/>
                    <a:pt x="16040" y="83405"/>
                  </a:cubicBezTo>
                  <a:cubicBezTo>
                    <a:pt x="14246" y="84661"/>
                    <a:pt x="12616" y="86069"/>
                    <a:pt x="11705" y="87174"/>
                  </a:cubicBezTo>
                  <a:lnTo>
                    <a:pt x="10863" y="88410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1049" y="88188"/>
                  </a:lnTo>
                  <a:cubicBezTo>
                    <a:pt x="11305" y="88423"/>
                    <a:pt x="11809" y="88761"/>
                    <a:pt x="12968" y="89058"/>
                  </a:cubicBezTo>
                  <a:cubicBezTo>
                    <a:pt x="14114" y="89355"/>
                    <a:pt x="15826" y="89542"/>
                    <a:pt x="17959" y="89542"/>
                  </a:cubicBezTo>
                  <a:cubicBezTo>
                    <a:pt x="22074" y="89548"/>
                    <a:pt x="27631" y="88872"/>
                    <a:pt x="33899" y="88133"/>
                  </a:cubicBezTo>
                  <a:cubicBezTo>
                    <a:pt x="40187" y="87402"/>
                    <a:pt x="47222" y="86628"/>
                    <a:pt x="54622" y="86628"/>
                  </a:cubicBezTo>
                  <a:cubicBezTo>
                    <a:pt x="62919" y="86628"/>
                    <a:pt x="71735" y="87602"/>
                    <a:pt x="80377" y="90853"/>
                  </a:cubicBezTo>
                  <a:cubicBezTo>
                    <a:pt x="83215" y="91958"/>
                    <a:pt x="84830" y="93883"/>
                    <a:pt x="85941" y="95575"/>
                  </a:cubicBezTo>
                  <a:cubicBezTo>
                    <a:pt x="87846" y="98619"/>
                    <a:pt x="88730" y="101774"/>
                    <a:pt x="89503" y="105142"/>
                  </a:cubicBezTo>
                  <a:cubicBezTo>
                    <a:pt x="90608" y="110161"/>
                    <a:pt x="91132" y="115580"/>
                    <a:pt x="91422" y="119860"/>
                  </a:cubicBezTo>
                  <a:cubicBezTo>
                    <a:pt x="91712" y="124126"/>
                    <a:pt x="91747" y="127205"/>
                    <a:pt x="91754" y="127302"/>
                  </a:cubicBezTo>
                  <a:lnTo>
                    <a:pt x="84851" y="127377"/>
                  </a:lnTo>
                  <a:lnTo>
                    <a:pt x="83194" y="120674"/>
                  </a:lnTo>
                  <a:lnTo>
                    <a:pt x="84851" y="127377"/>
                  </a:lnTo>
                  <a:lnTo>
                    <a:pt x="77948" y="127454"/>
                  </a:lnTo>
                  <a:cubicBezTo>
                    <a:pt x="77948" y="127454"/>
                    <a:pt x="77941" y="127095"/>
                    <a:pt x="77920" y="126377"/>
                  </a:cubicBezTo>
                  <a:cubicBezTo>
                    <a:pt x="77858" y="123885"/>
                    <a:pt x="77575" y="117396"/>
                    <a:pt x="76670" y="111632"/>
                  </a:cubicBezTo>
                  <a:cubicBezTo>
                    <a:pt x="76236" y="108774"/>
                    <a:pt x="75607" y="106074"/>
                    <a:pt x="74979" y="104432"/>
                  </a:cubicBezTo>
                  <a:cubicBezTo>
                    <a:pt x="74675" y="103617"/>
                    <a:pt x="74365" y="103079"/>
                    <a:pt x="74296" y="102996"/>
                  </a:cubicBezTo>
                  <a:lnTo>
                    <a:pt x="74282" y="102982"/>
                  </a:lnTo>
                  <a:lnTo>
                    <a:pt x="76470" y="101236"/>
                  </a:lnTo>
                  <a:lnTo>
                    <a:pt x="75518" y="103776"/>
                  </a:lnTo>
                  <a:cubicBezTo>
                    <a:pt x="74620" y="103424"/>
                    <a:pt x="74289" y="102982"/>
                    <a:pt x="74282" y="102982"/>
                  </a:cubicBezTo>
                  <a:lnTo>
                    <a:pt x="76470" y="101236"/>
                  </a:lnTo>
                  <a:lnTo>
                    <a:pt x="75518" y="103776"/>
                  </a:lnTo>
                  <a:cubicBezTo>
                    <a:pt x="68953" y="101298"/>
                    <a:pt x="61849" y="100435"/>
                    <a:pt x="54622" y="100435"/>
                  </a:cubicBezTo>
                  <a:cubicBezTo>
                    <a:pt x="48188" y="100435"/>
                    <a:pt x="41692" y="101118"/>
                    <a:pt x="35500" y="101843"/>
                  </a:cubicBezTo>
                  <a:cubicBezTo>
                    <a:pt x="29294" y="102561"/>
                    <a:pt x="23441" y="103334"/>
                    <a:pt x="17959" y="103348"/>
                  </a:cubicBezTo>
                  <a:cubicBezTo>
                    <a:pt x="15102" y="103341"/>
                    <a:pt x="12327" y="103134"/>
                    <a:pt x="9572" y="102444"/>
                  </a:cubicBezTo>
                  <a:cubicBezTo>
                    <a:pt x="6839" y="101753"/>
                    <a:pt x="4043" y="100504"/>
                    <a:pt x="1703" y="98350"/>
                  </a:cubicBezTo>
                  <a:cubicBezTo>
                    <a:pt x="315" y="97080"/>
                    <a:pt x="-879" y="95582"/>
                    <a:pt x="-1714" y="93863"/>
                  </a:cubicBezTo>
                  <a:cubicBezTo>
                    <a:pt x="-2557" y="92144"/>
                    <a:pt x="-2998" y="90211"/>
                    <a:pt x="-2985" y="88375"/>
                  </a:cubicBezTo>
                  <a:cubicBezTo>
                    <a:pt x="-2985" y="86076"/>
                    <a:pt x="-2356" y="84012"/>
                    <a:pt x="-1514" y="82286"/>
                  </a:cubicBezTo>
                  <a:cubicBezTo>
                    <a:pt x="-9" y="79270"/>
                    <a:pt x="2089" y="77061"/>
                    <a:pt x="4264" y="75121"/>
                  </a:cubicBezTo>
                  <a:cubicBezTo>
                    <a:pt x="7536" y="72249"/>
                    <a:pt x="11132" y="70040"/>
                    <a:pt x="13997" y="68432"/>
                  </a:cubicBezTo>
                  <a:cubicBezTo>
                    <a:pt x="16848" y="66844"/>
                    <a:pt x="18947" y="65905"/>
                    <a:pt x="19078" y="65843"/>
                  </a:cubicBezTo>
                  <a:lnTo>
                    <a:pt x="21894" y="72146"/>
                  </a:lnTo>
                  <a:lnTo>
                    <a:pt x="16986" y="76999"/>
                  </a:lnTo>
                  <a:cubicBezTo>
                    <a:pt x="14384" y="74368"/>
                    <a:pt x="12423" y="71739"/>
                    <a:pt x="11077" y="69005"/>
                  </a:cubicBezTo>
                  <a:cubicBezTo>
                    <a:pt x="9731" y="66285"/>
                    <a:pt x="9034" y="63434"/>
                    <a:pt x="9041" y="60707"/>
                  </a:cubicBezTo>
                  <a:cubicBezTo>
                    <a:pt x="9027" y="57352"/>
                    <a:pt x="10090" y="54343"/>
                    <a:pt x="11491" y="52023"/>
                  </a:cubicBezTo>
                  <a:cubicBezTo>
                    <a:pt x="13617" y="48523"/>
                    <a:pt x="16358" y="46335"/>
                    <a:pt x="18519" y="44858"/>
                  </a:cubicBezTo>
                  <a:cubicBezTo>
                    <a:pt x="20700" y="43401"/>
                    <a:pt x="22377" y="42683"/>
                    <a:pt x="22660" y="42559"/>
                  </a:cubicBezTo>
                  <a:lnTo>
                    <a:pt x="25346" y="48917"/>
                  </a:lnTo>
                  <a:lnTo>
                    <a:pt x="24925" y="55806"/>
                  </a:lnTo>
                  <a:cubicBezTo>
                    <a:pt x="19796" y="55482"/>
                    <a:pt x="15454" y="54232"/>
                    <a:pt x="12044" y="51395"/>
                  </a:cubicBezTo>
                  <a:cubicBezTo>
                    <a:pt x="10366" y="49994"/>
                    <a:pt x="9041" y="48185"/>
                    <a:pt x="8233" y="46273"/>
                  </a:cubicBezTo>
                  <a:cubicBezTo>
                    <a:pt x="7411" y="44354"/>
                    <a:pt x="7094" y="42387"/>
                    <a:pt x="7094" y="40550"/>
                  </a:cubicBezTo>
                  <a:cubicBezTo>
                    <a:pt x="7198" y="34945"/>
                    <a:pt x="9586" y="30485"/>
                    <a:pt x="12292" y="26820"/>
                  </a:cubicBezTo>
                  <a:cubicBezTo>
                    <a:pt x="13686" y="24998"/>
                    <a:pt x="15219" y="23403"/>
                    <a:pt x="16958" y="22064"/>
                  </a:cubicBezTo>
                  <a:cubicBezTo>
                    <a:pt x="18746" y="20787"/>
                    <a:pt x="20617" y="19510"/>
                    <a:pt x="23875" y="19234"/>
                  </a:cubicBezTo>
                  <a:lnTo>
                    <a:pt x="24255" y="26123"/>
                  </a:lnTo>
                  <a:lnTo>
                    <a:pt x="18160" y="29367"/>
                  </a:lnTo>
                  <a:cubicBezTo>
                    <a:pt x="16379" y="26019"/>
                    <a:pt x="15323" y="22582"/>
                    <a:pt x="15323" y="19089"/>
                  </a:cubicBezTo>
                  <a:cubicBezTo>
                    <a:pt x="15309" y="16210"/>
                    <a:pt x="16089" y="13386"/>
                    <a:pt x="17442" y="11032"/>
                  </a:cubicBezTo>
                  <a:cubicBezTo>
                    <a:pt x="19844" y="6884"/>
                    <a:pt x="23530" y="4275"/>
                    <a:pt x="27410" y="2362"/>
                  </a:cubicBezTo>
                  <a:cubicBezTo>
                    <a:pt x="33291" y="-468"/>
                    <a:pt x="40118" y="-1918"/>
                    <a:pt x="47015" y="-2829"/>
                  </a:cubicBezTo>
                  <a:cubicBezTo>
                    <a:pt x="53890" y="-3719"/>
                    <a:pt x="60800" y="-3989"/>
                    <a:pt x="66509" y="-3989"/>
                  </a:cubicBezTo>
                  <a:cubicBezTo>
                    <a:pt x="70451" y="-3989"/>
                    <a:pt x="73813" y="-3864"/>
                    <a:pt x="76222" y="-3699"/>
                  </a:cubicBezTo>
                  <a:cubicBezTo>
                    <a:pt x="79411" y="-3499"/>
                    <a:pt x="82435" y="-2505"/>
                    <a:pt x="84851" y="-827"/>
                  </a:cubicBezTo>
                  <a:cubicBezTo>
                    <a:pt x="88523" y="1693"/>
                    <a:pt x="90497" y="5331"/>
                    <a:pt x="91512" y="8575"/>
                  </a:cubicBezTo>
                  <a:cubicBezTo>
                    <a:pt x="92548" y="11868"/>
                    <a:pt x="92775" y="15009"/>
                    <a:pt x="92789" y="17680"/>
                  </a:cubicBezTo>
                  <a:cubicBezTo>
                    <a:pt x="92782" y="21891"/>
                    <a:pt x="92147" y="24984"/>
                    <a:pt x="92099" y="25274"/>
                  </a:cubicBezTo>
                  <a:lnTo>
                    <a:pt x="85327" y="23900"/>
                  </a:lnTo>
                  <a:lnTo>
                    <a:pt x="84567" y="17038"/>
                  </a:lnTo>
                  <a:cubicBezTo>
                    <a:pt x="84754" y="17018"/>
                    <a:pt x="86852" y="16790"/>
                    <a:pt x="89945" y="16790"/>
                  </a:cubicBezTo>
                  <a:cubicBezTo>
                    <a:pt x="93079" y="16797"/>
                    <a:pt x="97207" y="17011"/>
                    <a:pt x="101542" y="18053"/>
                  </a:cubicBezTo>
                  <a:cubicBezTo>
                    <a:pt x="105836" y="19116"/>
                    <a:pt x="110585" y="20959"/>
                    <a:pt x="114292" y="25156"/>
                  </a:cubicBezTo>
                  <a:cubicBezTo>
                    <a:pt x="117116" y="28345"/>
                    <a:pt x="118282" y="32405"/>
                    <a:pt x="118234" y="35849"/>
                  </a:cubicBezTo>
                  <a:cubicBezTo>
                    <a:pt x="118172" y="41220"/>
                    <a:pt x="116115" y="45431"/>
                    <a:pt x="114354" y="48544"/>
                  </a:cubicBezTo>
                  <a:cubicBezTo>
                    <a:pt x="112553" y="51637"/>
                    <a:pt x="110848" y="53611"/>
                    <a:pt x="110668" y="53825"/>
                  </a:cubicBezTo>
                  <a:lnTo>
                    <a:pt x="105442" y="49317"/>
                  </a:lnTo>
                  <a:lnTo>
                    <a:pt x="102550" y="43049"/>
                  </a:lnTo>
                  <a:cubicBezTo>
                    <a:pt x="103158" y="42773"/>
                    <a:pt x="105491" y="41758"/>
                    <a:pt x="109101" y="41744"/>
                  </a:cubicBezTo>
                  <a:cubicBezTo>
                    <a:pt x="111503" y="41738"/>
                    <a:pt x="114493" y="42255"/>
                    <a:pt x="117516" y="43781"/>
                  </a:cubicBezTo>
                  <a:cubicBezTo>
                    <a:pt x="120547" y="45293"/>
                    <a:pt x="123542" y="47778"/>
                    <a:pt x="126179" y="51312"/>
                  </a:cubicBezTo>
                  <a:cubicBezTo>
                    <a:pt x="129093" y="55157"/>
                    <a:pt x="130218" y="59637"/>
                    <a:pt x="130190" y="63531"/>
                  </a:cubicBezTo>
                  <a:cubicBezTo>
                    <a:pt x="130156" y="69067"/>
                    <a:pt x="128299" y="73644"/>
                    <a:pt x="126621" y="76971"/>
                  </a:cubicBezTo>
                  <a:cubicBezTo>
                    <a:pt x="124923" y="80298"/>
                    <a:pt x="123280" y="82397"/>
                    <a:pt x="123101" y="82632"/>
                  </a:cubicBezTo>
                  <a:lnTo>
                    <a:pt x="117668" y="78372"/>
                  </a:lnTo>
                  <a:lnTo>
                    <a:pt x="118538" y="71525"/>
                  </a:lnTo>
                  <a:cubicBezTo>
                    <a:pt x="119000" y="71607"/>
                    <a:pt x="124709" y="72284"/>
                    <a:pt x="131115" y="75625"/>
                  </a:cubicBezTo>
                  <a:cubicBezTo>
                    <a:pt x="134304" y="77309"/>
                    <a:pt x="137721" y="79718"/>
                    <a:pt x="140496" y="83322"/>
                  </a:cubicBezTo>
                  <a:cubicBezTo>
                    <a:pt x="143272" y="86891"/>
                    <a:pt x="145232" y="91744"/>
                    <a:pt x="145363" y="97294"/>
                  </a:cubicBezTo>
                  <a:lnTo>
                    <a:pt x="145363" y="97342"/>
                  </a:lnTo>
                  <a:lnTo>
                    <a:pt x="145370" y="97694"/>
                  </a:lnTo>
                  <a:cubicBezTo>
                    <a:pt x="145363" y="101684"/>
                    <a:pt x="143727" y="105150"/>
                    <a:pt x="141663" y="107862"/>
                  </a:cubicBezTo>
                  <a:cubicBezTo>
                    <a:pt x="137984" y="112632"/>
                    <a:pt x="132820" y="116050"/>
                    <a:pt x="127091" y="119184"/>
                  </a:cubicBezTo>
                  <a:cubicBezTo>
                    <a:pt x="118496" y="123809"/>
                    <a:pt x="108480" y="127446"/>
                    <a:pt x="100493" y="130028"/>
                  </a:cubicBezTo>
                  <a:cubicBezTo>
                    <a:pt x="92513" y="132589"/>
                    <a:pt x="86611" y="134053"/>
                    <a:pt x="86500" y="134080"/>
                  </a:cubicBezTo>
                  <a:lnTo>
                    <a:pt x="78044" y="136165"/>
                  </a:lnTo>
                  <a:lnTo>
                    <a:pt x="77948" y="127454"/>
                  </a:lnTo>
                  <a:lnTo>
                    <a:pt x="84851" y="12737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6" name="자유형: 도형 215">
              <a:extLst>
                <a:ext uri="{FF2B5EF4-FFF2-40B4-BE49-F238E27FC236}">
                  <a16:creationId xmlns:a16="http://schemas.microsoft.com/office/drawing/2014/main" id="{42E39719-1271-A98B-A2DD-07C91FF750D4}"/>
                </a:ext>
              </a:extLst>
            </p:cNvPr>
            <p:cNvSpPr/>
            <p:nvPr/>
          </p:nvSpPr>
          <p:spPr>
            <a:xfrm flipV="1">
              <a:off x="4441081" y="3056454"/>
              <a:ext cx="344699" cy="66028"/>
            </a:xfrm>
            <a:custGeom>
              <a:avLst/>
              <a:gdLst>
                <a:gd name="connsiteX0" fmla="*/ 327335 w 344699"/>
                <a:gd name="connsiteY0" fmla="*/ -3915 h 66028"/>
                <a:gd name="connsiteX1" fmla="*/ 7341 w 344699"/>
                <a:gd name="connsiteY1" fmla="*/ -3915 h 66028"/>
                <a:gd name="connsiteX2" fmla="*/ -5015 w 344699"/>
                <a:gd name="connsiteY2" fmla="*/ 8442 h 66028"/>
                <a:gd name="connsiteX3" fmla="*/ -5015 w 344699"/>
                <a:gd name="connsiteY3" fmla="*/ 49757 h 66028"/>
                <a:gd name="connsiteX4" fmla="*/ 7341 w 344699"/>
                <a:gd name="connsiteY4" fmla="*/ 62113 h 66028"/>
                <a:gd name="connsiteX5" fmla="*/ 327335 w 344699"/>
                <a:gd name="connsiteY5" fmla="*/ 62113 h 66028"/>
                <a:gd name="connsiteX6" fmla="*/ 339685 w 344699"/>
                <a:gd name="connsiteY6" fmla="*/ 49757 h 66028"/>
                <a:gd name="connsiteX7" fmla="*/ 339685 w 344699"/>
                <a:gd name="connsiteY7" fmla="*/ 8442 h 66028"/>
                <a:gd name="connsiteX8" fmla="*/ 327335 w 344699"/>
                <a:gd name="connsiteY8" fmla="*/ -3915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699" h="66028">
                  <a:moveTo>
                    <a:pt x="327335" y="-3915"/>
                  </a:moveTo>
                  <a:lnTo>
                    <a:pt x="7341" y="-3915"/>
                  </a:lnTo>
                  <a:cubicBezTo>
                    <a:pt x="514" y="-3915"/>
                    <a:pt x="-5015" y="1621"/>
                    <a:pt x="-5015" y="8442"/>
                  </a:cubicBezTo>
                  <a:lnTo>
                    <a:pt x="-5015" y="49757"/>
                  </a:lnTo>
                  <a:cubicBezTo>
                    <a:pt x="-5015" y="56577"/>
                    <a:pt x="514" y="62113"/>
                    <a:pt x="7341" y="62113"/>
                  </a:cubicBezTo>
                  <a:lnTo>
                    <a:pt x="327335" y="62113"/>
                  </a:lnTo>
                  <a:cubicBezTo>
                    <a:pt x="334155" y="62113"/>
                    <a:pt x="339685" y="56577"/>
                    <a:pt x="339685" y="49757"/>
                  </a:cubicBezTo>
                  <a:lnTo>
                    <a:pt x="339685" y="8442"/>
                  </a:lnTo>
                  <a:cubicBezTo>
                    <a:pt x="339685" y="1621"/>
                    <a:pt x="334155" y="-3915"/>
                    <a:pt x="327335" y="-391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7" name="자유형: 도형 216">
              <a:extLst>
                <a:ext uri="{FF2B5EF4-FFF2-40B4-BE49-F238E27FC236}">
                  <a16:creationId xmlns:a16="http://schemas.microsoft.com/office/drawing/2014/main" id="{B2F2C29D-8002-05DC-7B71-3772AEC4E59F}"/>
                </a:ext>
              </a:extLst>
            </p:cNvPr>
            <p:cNvSpPr/>
            <p:nvPr/>
          </p:nvSpPr>
          <p:spPr>
            <a:xfrm flipV="1">
              <a:off x="4441081" y="3167373"/>
              <a:ext cx="226767" cy="66028"/>
            </a:xfrm>
            <a:custGeom>
              <a:avLst/>
              <a:gdLst>
                <a:gd name="connsiteX0" fmla="*/ 209469 w 226767"/>
                <a:gd name="connsiteY0" fmla="*/ -3733 h 66028"/>
                <a:gd name="connsiteX1" fmla="*/ 7415 w 226767"/>
                <a:gd name="connsiteY1" fmla="*/ -3733 h 66028"/>
                <a:gd name="connsiteX2" fmla="*/ -4941 w 226767"/>
                <a:gd name="connsiteY2" fmla="*/ 8624 h 66028"/>
                <a:gd name="connsiteX3" fmla="*/ -4941 w 226767"/>
                <a:gd name="connsiteY3" fmla="*/ 49939 h 66028"/>
                <a:gd name="connsiteX4" fmla="*/ 7415 w 226767"/>
                <a:gd name="connsiteY4" fmla="*/ 62296 h 66028"/>
                <a:gd name="connsiteX5" fmla="*/ 209469 w 226767"/>
                <a:gd name="connsiteY5" fmla="*/ 62296 h 66028"/>
                <a:gd name="connsiteX6" fmla="*/ 221826 w 226767"/>
                <a:gd name="connsiteY6" fmla="*/ 49939 h 66028"/>
                <a:gd name="connsiteX7" fmla="*/ 221826 w 226767"/>
                <a:gd name="connsiteY7" fmla="*/ 8624 h 66028"/>
                <a:gd name="connsiteX8" fmla="*/ 209469 w 226767"/>
                <a:gd name="connsiteY8" fmla="*/ -3733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767" h="66028">
                  <a:moveTo>
                    <a:pt x="209469" y="-3733"/>
                  </a:moveTo>
                  <a:lnTo>
                    <a:pt x="7415" y="-3733"/>
                  </a:lnTo>
                  <a:cubicBezTo>
                    <a:pt x="588" y="-3733"/>
                    <a:pt x="-4941" y="1804"/>
                    <a:pt x="-4941" y="8624"/>
                  </a:cubicBezTo>
                  <a:lnTo>
                    <a:pt x="-4941" y="49939"/>
                  </a:lnTo>
                  <a:cubicBezTo>
                    <a:pt x="-4941" y="56759"/>
                    <a:pt x="588" y="62296"/>
                    <a:pt x="7415" y="62296"/>
                  </a:cubicBezTo>
                  <a:lnTo>
                    <a:pt x="209469" y="62296"/>
                  </a:lnTo>
                  <a:cubicBezTo>
                    <a:pt x="216290" y="62296"/>
                    <a:pt x="221826" y="56759"/>
                    <a:pt x="221826" y="49939"/>
                  </a:cubicBezTo>
                  <a:lnTo>
                    <a:pt x="221826" y="8624"/>
                  </a:lnTo>
                  <a:cubicBezTo>
                    <a:pt x="221826" y="1804"/>
                    <a:pt x="216290" y="-3733"/>
                    <a:pt x="209469" y="-373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8" name="자유형: 도형 217">
              <a:extLst>
                <a:ext uri="{FF2B5EF4-FFF2-40B4-BE49-F238E27FC236}">
                  <a16:creationId xmlns:a16="http://schemas.microsoft.com/office/drawing/2014/main" id="{E029A9F0-F6EE-B05E-AC98-7066D17F47F8}"/>
                </a:ext>
              </a:extLst>
            </p:cNvPr>
            <p:cNvSpPr/>
            <p:nvPr/>
          </p:nvSpPr>
          <p:spPr>
            <a:xfrm flipV="1">
              <a:off x="4443801" y="3053783"/>
              <a:ext cx="345659" cy="66200"/>
            </a:xfrm>
            <a:custGeom>
              <a:avLst/>
              <a:gdLst>
                <a:gd name="connsiteX0" fmla="*/ 327559 w 345659"/>
                <a:gd name="connsiteY0" fmla="*/ -3919 h 66200"/>
                <a:gd name="connsiteX1" fmla="*/ 8055 w 345659"/>
                <a:gd name="connsiteY1" fmla="*/ -3919 h 66200"/>
                <a:gd name="connsiteX2" fmla="*/ -5019 w 345659"/>
                <a:gd name="connsiteY2" fmla="*/ 9155 h 66200"/>
                <a:gd name="connsiteX3" fmla="*/ -5019 w 345659"/>
                <a:gd name="connsiteY3" fmla="*/ 49207 h 66200"/>
                <a:gd name="connsiteX4" fmla="*/ 8055 w 345659"/>
                <a:gd name="connsiteY4" fmla="*/ 62282 h 66200"/>
                <a:gd name="connsiteX5" fmla="*/ 327559 w 345659"/>
                <a:gd name="connsiteY5" fmla="*/ 62282 h 66200"/>
                <a:gd name="connsiteX6" fmla="*/ 340640 w 345659"/>
                <a:gd name="connsiteY6" fmla="*/ 49207 h 66200"/>
                <a:gd name="connsiteX7" fmla="*/ 340640 w 345659"/>
                <a:gd name="connsiteY7" fmla="*/ 9155 h 66200"/>
                <a:gd name="connsiteX8" fmla="*/ 327559 w 345659"/>
                <a:gd name="connsiteY8" fmla="*/ -3919 h 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659" h="66200">
                  <a:moveTo>
                    <a:pt x="327559" y="-3919"/>
                  </a:moveTo>
                  <a:lnTo>
                    <a:pt x="8055" y="-3919"/>
                  </a:lnTo>
                  <a:cubicBezTo>
                    <a:pt x="828" y="-3919"/>
                    <a:pt x="-5019" y="1935"/>
                    <a:pt x="-5019" y="9155"/>
                  </a:cubicBezTo>
                  <a:lnTo>
                    <a:pt x="-5019" y="49207"/>
                  </a:lnTo>
                  <a:cubicBezTo>
                    <a:pt x="-5019" y="56428"/>
                    <a:pt x="828" y="62282"/>
                    <a:pt x="8055" y="62282"/>
                  </a:cubicBezTo>
                  <a:lnTo>
                    <a:pt x="327559" y="62282"/>
                  </a:lnTo>
                  <a:cubicBezTo>
                    <a:pt x="334779" y="62282"/>
                    <a:pt x="340640" y="56428"/>
                    <a:pt x="340640" y="49207"/>
                  </a:cubicBezTo>
                  <a:lnTo>
                    <a:pt x="340640" y="9155"/>
                  </a:lnTo>
                  <a:cubicBezTo>
                    <a:pt x="340640" y="1935"/>
                    <a:pt x="334779" y="-3919"/>
                    <a:pt x="327559" y="-391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9" name="자유형: 도형 218">
              <a:extLst>
                <a:ext uri="{FF2B5EF4-FFF2-40B4-BE49-F238E27FC236}">
                  <a16:creationId xmlns:a16="http://schemas.microsoft.com/office/drawing/2014/main" id="{6DCA8151-1CC2-6546-12ED-0B38E86BBDBC}"/>
                </a:ext>
              </a:extLst>
            </p:cNvPr>
            <p:cNvSpPr/>
            <p:nvPr/>
          </p:nvSpPr>
          <p:spPr>
            <a:xfrm flipV="1">
              <a:off x="4433446" y="3043428"/>
              <a:ext cx="366368" cy="86910"/>
            </a:xfrm>
            <a:custGeom>
              <a:avLst/>
              <a:gdLst>
                <a:gd name="connsiteX0" fmla="*/ 337913 w 366368"/>
                <a:gd name="connsiteY0" fmla="*/ 6436 h 86910"/>
                <a:gd name="connsiteX1" fmla="*/ 337913 w 366368"/>
                <a:gd name="connsiteY1" fmla="*/ 16790 h 86910"/>
                <a:gd name="connsiteX2" fmla="*/ 18410 w 366368"/>
                <a:gd name="connsiteY2" fmla="*/ 16790 h 86910"/>
                <a:gd name="connsiteX3" fmla="*/ 15690 w 366368"/>
                <a:gd name="connsiteY3" fmla="*/ 19510 h 86910"/>
                <a:gd name="connsiteX4" fmla="*/ 15690 w 366368"/>
                <a:gd name="connsiteY4" fmla="*/ 59562 h 86910"/>
                <a:gd name="connsiteX5" fmla="*/ 18410 w 366368"/>
                <a:gd name="connsiteY5" fmla="*/ 62282 h 86910"/>
                <a:gd name="connsiteX6" fmla="*/ 337913 w 366368"/>
                <a:gd name="connsiteY6" fmla="*/ 62282 h 86910"/>
                <a:gd name="connsiteX7" fmla="*/ 340640 w 366368"/>
                <a:gd name="connsiteY7" fmla="*/ 59562 h 86910"/>
                <a:gd name="connsiteX8" fmla="*/ 340640 w 366368"/>
                <a:gd name="connsiteY8" fmla="*/ 19510 h 86910"/>
                <a:gd name="connsiteX9" fmla="*/ 337913 w 366368"/>
                <a:gd name="connsiteY9" fmla="*/ 16790 h 86910"/>
                <a:gd name="connsiteX10" fmla="*/ 337913 w 366368"/>
                <a:gd name="connsiteY10" fmla="*/ 6436 h 86910"/>
                <a:gd name="connsiteX11" fmla="*/ 337913 w 366368"/>
                <a:gd name="connsiteY11" fmla="*/ -3919 h 86910"/>
                <a:gd name="connsiteX12" fmla="*/ 361350 w 366368"/>
                <a:gd name="connsiteY12" fmla="*/ 19510 h 86910"/>
                <a:gd name="connsiteX13" fmla="*/ 361350 w 366368"/>
                <a:gd name="connsiteY13" fmla="*/ 59562 h 86910"/>
                <a:gd name="connsiteX14" fmla="*/ 337913 w 366368"/>
                <a:gd name="connsiteY14" fmla="*/ 82991 h 86910"/>
                <a:gd name="connsiteX15" fmla="*/ 18410 w 366368"/>
                <a:gd name="connsiteY15" fmla="*/ 82991 h 86910"/>
                <a:gd name="connsiteX16" fmla="*/ -5019 w 366368"/>
                <a:gd name="connsiteY16" fmla="*/ 59562 h 86910"/>
                <a:gd name="connsiteX17" fmla="*/ -5019 w 366368"/>
                <a:gd name="connsiteY17" fmla="*/ 19510 h 86910"/>
                <a:gd name="connsiteX18" fmla="*/ 18410 w 366368"/>
                <a:gd name="connsiteY18" fmla="*/ -3919 h 86910"/>
                <a:gd name="connsiteX19" fmla="*/ 337913 w 366368"/>
                <a:gd name="connsiteY19" fmla="*/ -3919 h 86910"/>
                <a:gd name="connsiteX20" fmla="*/ 337913 w 366368"/>
                <a:gd name="connsiteY20" fmla="*/ 6436 h 8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368" h="86910">
                  <a:moveTo>
                    <a:pt x="337913" y="6436"/>
                  </a:moveTo>
                  <a:lnTo>
                    <a:pt x="337913" y="16790"/>
                  </a:lnTo>
                  <a:lnTo>
                    <a:pt x="18410" y="16790"/>
                  </a:lnTo>
                  <a:cubicBezTo>
                    <a:pt x="16905" y="16790"/>
                    <a:pt x="15690" y="18005"/>
                    <a:pt x="15690" y="19510"/>
                  </a:cubicBezTo>
                  <a:lnTo>
                    <a:pt x="15690" y="59562"/>
                  </a:lnTo>
                  <a:cubicBezTo>
                    <a:pt x="15690" y="61060"/>
                    <a:pt x="16905" y="62282"/>
                    <a:pt x="18410" y="62282"/>
                  </a:cubicBezTo>
                  <a:lnTo>
                    <a:pt x="337913" y="62282"/>
                  </a:lnTo>
                  <a:cubicBezTo>
                    <a:pt x="339411" y="62282"/>
                    <a:pt x="340640" y="61053"/>
                    <a:pt x="340640" y="59562"/>
                  </a:cubicBezTo>
                  <a:lnTo>
                    <a:pt x="340640" y="19510"/>
                  </a:lnTo>
                  <a:cubicBezTo>
                    <a:pt x="340640" y="18012"/>
                    <a:pt x="339411" y="16790"/>
                    <a:pt x="337913" y="16790"/>
                  </a:cubicBezTo>
                  <a:lnTo>
                    <a:pt x="337913" y="6436"/>
                  </a:lnTo>
                  <a:lnTo>
                    <a:pt x="337913" y="-3919"/>
                  </a:lnTo>
                  <a:cubicBezTo>
                    <a:pt x="350857" y="-3912"/>
                    <a:pt x="361343" y="6560"/>
                    <a:pt x="361350" y="19510"/>
                  </a:cubicBezTo>
                  <a:lnTo>
                    <a:pt x="361350" y="59562"/>
                  </a:lnTo>
                  <a:cubicBezTo>
                    <a:pt x="361343" y="72512"/>
                    <a:pt x="350857" y="82984"/>
                    <a:pt x="337913" y="82991"/>
                  </a:cubicBezTo>
                  <a:lnTo>
                    <a:pt x="18410" y="82991"/>
                  </a:lnTo>
                  <a:cubicBezTo>
                    <a:pt x="5467" y="82991"/>
                    <a:pt x="-5019" y="72505"/>
                    <a:pt x="-5019" y="59562"/>
                  </a:cubicBezTo>
                  <a:lnTo>
                    <a:pt x="-5019" y="19510"/>
                  </a:lnTo>
                  <a:cubicBezTo>
                    <a:pt x="-5019" y="6567"/>
                    <a:pt x="5467" y="-3919"/>
                    <a:pt x="18410" y="-3919"/>
                  </a:cubicBezTo>
                  <a:lnTo>
                    <a:pt x="337913" y="-3919"/>
                  </a:lnTo>
                  <a:lnTo>
                    <a:pt x="337913" y="643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0" name="자유형: 도형 219">
              <a:extLst>
                <a:ext uri="{FF2B5EF4-FFF2-40B4-BE49-F238E27FC236}">
                  <a16:creationId xmlns:a16="http://schemas.microsoft.com/office/drawing/2014/main" id="{4C212A22-49F9-F909-C507-FD4BD2D690FF}"/>
                </a:ext>
              </a:extLst>
            </p:cNvPr>
            <p:cNvSpPr/>
            <p:nvPr/>
          </p:nvSpPr>
          <p:spPr>
            <a:xfrm flipV="1">
              <a:off x="4443801" y="3165005"/>
              <a:ext cx="227395" cy="66214"/>
            </a:xfrm>
            <a:custGeom>
              <a:avLst/>
              <a:gdLst>
                <a:gd name="connsiteX0" fmla="*/ 209376 w 227395"/>
                <a:gd name="connsiteY0" fmla="*/ -3737 h 66214"/>
                <a:gd name="connsiteX1" fmla="*/ 8130 w 227395"/>
                <a:gd name="connsiteY1" fmla="*/ -3737 h 66214"/>
                <a:gd name="connsiteX2" fmla="*/ -4945 w 227395"/>
                <a:gd name="connsiteY2" fmla="*/ 9345 h 66214"/>
                <a:gd name="connsiteX3" fmla="*/ -4945 w 227395"/>
                <a:gd name="connsiteY3" fmla="*/ 49397 h 66214"/>
                <a:gd name="connsiteX4" fmla="*/ 8130 w 227395"/>
                <a:gd name="connsiteY4" fmla="*/ 62478 h 66214"/>
                <a:gd name="connsiteX5" fmla="*/ 209376 w 227395"/>
                <a:gd name="connsiteY5" fmla="*/ 62478 h 66214"/>
                <a:gd name="connsiteX6" fmla="*/ 222450 w 227395"/>
                <a:gd name="connsiteY6" fmla="*/ 49397 h 66214"/>
                <a:gd name="connsiteX7" fmla="*/ 222450 w 227395"/>
                <a:gd name="connsiteY7" fmla="*/ 9345 h 66214"/>
                <a:gd name="connsiteX8" fmla="*/ 209376 w 227395"/>
                <a:gd name="connsiteY8" fmla="*/ -3737 h 6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5" h="66214">
                  <a:moveTo>
                    <a:pt x="209376" y="-3737"/>
                  </a:moveTo>
                  <a:lnTo>
                    <a:pt x="8130" y="-3737"/>
                  </a:lnTo>
                  <a:cubicBezTo>
                    <a:pt x="902" y="-3737"/>
                    <a:pt x="-4945" y="2117"/>
                    <a:pt x="-4945" y="9345"/>
                  </a:cubicBezTo>
                  <a:lnTo>
                    <a:pt x="-4945" y="49397"/>
                  </a:lnTo>
                  <a:cubicBezTo>
                    <a:pt x="-4945" y="56617"/>
                    <a:pt x="902" y="62478"/>
                    <a:pt x="8130" y="62478"/>
                  </a:cubicBezTo>
                  <a:lnTo>
                    <a:pt x="209376" y="62478"/>
                  </a:lnTo>
                  <a:cubicBezTo>
                    <a:pt x="216590" y="62478"/>
                    <a:pt x="222450" y="56617"/>
                    <a:pt x="222450" y="49397"/>
                  </a:cubicBezTo>
                  <a:lnTo>
                    <a:pt x="222450" y="9345"/>
                  </a:lnTo>
                  <a:cubicBezTo>
                    <a:pt x="222450" y="2117"/>
                    <a:pt x="216590" y="-3737"/>
                    <a:pt x="209376" y="-373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1" name="자유형: 도형 220">
              <a:extLst>
                <a:ext uri="{FF2B5EF4-FFF2-40B4-BE49-F238E27FC236}">
                  <a16:creationId xmlns:a16="http://schemas.microsoft.com/office/drawing/2014/main" id="{15C4BE83-740F-2DDF-2260-1E924FE12DEC}"/>
                </a:ext>
              </a:extLst>
            </p:cNvPr>
            <p:cNvSpPr/>
            <p:nvPr/>
          </p:nvSpPr>
          <p:spPr>
            <a:xfrm flipV="1">
              <a:off x="4433446" y="3154651"/>
              <a:ext cx="248104" cy="86923"/>
            </a:xfrm>
            <a:custGeom>
              <a:avLst/>
              <a:gdLst>
                <a:gd name="connsiteX0" fmla="*/ 219730 w 248104"/>
                <a:gd name="connsiteY0" fmla="*/ 6618 h 86923"/>
                <a:gd name="connsiteX1" fmla="*/ 219730 w 248104"/>
                <a:gd name="connsiteY1" fmla="*/ 16973 h 86923"/>
                <a:gd name="connsiteX2" fmla="*/ 18484 w 248104"/>
                <a:gd name="connsiteY2" fmla="*/ 16973 h 86923"/>
                <a:gd name="connsiteX3" fmla="*/ 15764 w 248104"/>
                <a:gd name="connsiteY3" fmla="*/ 19699 h 86923"/>
                <a:gd name="connsiteX4" fmla="*/ 15764 w 248104"/>
                <a:gd name="connsiteY4" fmla="*/ 59751 h 86923"/>
                <a:gd name="connsiteX5" fmla="*/ 18484 w 248104"/>
                <a:gd name="connsiteY5" fmla="*/ 62478 h 86923"/>
                <a:gd name="connsiteX6" fmla="*/ 219730 w 248104"/>
                <a:gd name="connsiteY6" fmla="*/ 62478 h 86923"/>
                <a:gd name="connsiteX7" fmla="*/ 222450 w 248104"/>
                <a:gd name="connsiteY7" fmla="*/ 59751 h 86923"/>
                <a:gd name="connsiteX8" fmla="*/ 222450 w 248104"/>
                <a:gd name="connsiteY8" fmla="*/ 19699 h 86923"/>
                <a:gd name="connsiteX9" fmla="*/ 219730 w 248104"/>
                <a:gd name="connsiteY9" fmla="*/ 16973 h 86923"/>
                <a:gd name="connsiteX10" fmla="*/ 219730 w 248104"/>
                <a:gd name="connsiteY10" fmla="*/ 6618 h 86923"/>
                <a:gd name="connsiteX11" fmla="*/ 219730 w 248104"/>
                <a:gd name="connsiteY11" fmla="*/ -3737 h 86923"/>
                <a:gd name="connsiteX12" fmla="*/ 243160 w 248104"/>
                <a:gd name="connsiteY12" fmla="*/ 19699 h 86923"/>
                <a:gd name="connsiteX13" fmla="*/ 243160 w 248104"/>
                <a:gd name="connsiteY13" fmla="*/ 59751 h 86923"/>
                <a:gd name="connsiteX14" fmla="*/ 219730 w 248104"/>
                <a:gd name="connsiteY14" fmla="*/ 83187 h 86923"/>
                <a:gd name="connsiteX15" fmla="*/ 18484 w 248104"/>
                <a:gd name="connsiteY15" fmla="*/ 83187 h 86923"/>
                <a:gd name="connsiteX16" fmla="*/ -4945 w 248104"/>
                <a:gd name="connsiteY16" fmla="*/ 59751 h 86923"/>
                <a:gd name="connsiteX17" fmla="*/ -4945 w 248104"/>
                <a:gd name="connsiteY17" fmla="*/ 19699 h 86923"/>
                <a:gd name="connsiteX18" fmla="*/ 18484 w 248104"/>
                <a:gd name="connsiteY18" fmla="*/ -3737 h 86923"/>
                <a:gd name="connsiteX19" fmla="*/ 219730 w 248104"/>
                <a:gd name="connsiteY19" fmla="*/ -3737 h 86923"/>
                <a:gd name="connsiteX20" fmla="*/ 219730 w 248104"/>
                <a:gd name="connsiteY20" fmla="*/ 6618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8104" h="86923">
                  <a:moveTo>
                    <a:pt x="219730" y="6618"/>
                  </a:moveTo>
                  <a:lnTo>
                    <a:pt x="219730" y="16973"/>
                  </a:lnTo>
                  <a:lnTo>
                    <a:pt x="18484" y="16973"/>
                  </a:lnTo>
                  <a:cubicBezTo>
                    <a:pt x="16979" y="16980"/>
                    <a:pt x="15764" y="18194"/>
                    <a:pt x="15764" y="19699"/>
                  </a:cubicBezTo>
                  <a:lnTo>
                    <a:pt x="15764" y="59751"/>
                  </a:lnTo>
                  <a:cubicBezTo>
                    <a:pt x="15764" y="61256"/>
                    <a:pt x="16979" y="62471"/>
                    <a:pt x="18484" y="62478"/>
                  </a:cubicBezTo>
                  <a:lnTo>
                    <a:pt x="219730" y="62478"/>
                  </a:lnTo>
                  <a:cubicBezTo>
                    <a:pt x="221222" y="62471"/>
                    <a:pt x="222450" y="61249"/>
                    <a:pt x="222450" y="59751"/>
                  </a:cubicBezTo>
                  <a:lnTo>
                    <a:pt x="222450" y="19699"/>
                  </a:lnTo>
                  <a:cubicBezTo>
                    <a:pt x="222450" y="18201"/>
                    <a:pt x="221222" y="16980"/>
                    <a:pt x="219730" y="16973"/>
                  </a:cubicBezTo>
                  <a:lnTo>
                    <a:pt x="219730" y="6618"/>
                  </a:lnTo>
                  <a:lnTo>
                    <a:pt x="219730" y="-3737"/>
                  </a:lnTo>
                  <a:cubicBezTo>
                    <a:pt x="232674" y="-3730"/>
                    <a:pt x="243153" y="6749"/>
                    <a:pt x="243160" y="19699"/>
                  </a:cubicBezTo>
                  <a:lnTo>
                    <a:pt x="243160" y="59751"/>
                  </a:lnTo>
                  <a:cubicBezTo>
                    <a:pt x="243153" y="72702"/>
                    <a:pt x="232674" y="83174"/>
                    <a:pt x="219730" y="83187"/>
                  </a:cubicBezTo>
                  <a:lnTo>
                    <a:pt x="18484" y="83187"/>
                  </a:lnTo>
                  <a:cubicBezTo>
                    <a:pt x="5541" y="83180"/>
                    <a:pt x="-4945" y="72695"/>
                    <a:pt x="-4945" y="59751"/>
                  </a:cubicBezTo>
                  <a:lnTo>
                    <a:pt x="-4945" y="19699"/>
                  </a:lnTo>
                  <a:cubicBezTo>
                    <a:pt x="-4945" y="6756"/>
                    <a:pt x="5541" y="-3730"/>
                    <a:pt x="18484" y="-3737"/>
                  </a:cubicBezTo>
                  <a:lnTo>
                    <a:pt x="219730" y="-3737"/>
                  </a:lnTo>
                  <a:lnTo>
                    <a:pt x="219730" y="661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2" name="자유형: 도형 221">
              <a:extLst>
                <a:ext uri="{FF2B5EF4-FFF2-40B4-BE49-F238E27FC236}">
                  <a16:creationId xmlns:a16="http://schemas.microsoft.com/office/drawing/2014/main" id="{C699BE73-B48F-AA73-AE2F-0A9E75475335}"/>
                </a:ext>
              </a:extLst>
            </p:cNvPr>
            <p:cNvSpPr/>
            <p:nvPr/>
          </p:nvSpPr>
          <p:spPr>
            <a:xfrm flipV="1">
              <a:off x="5000952" y="3271718"/>
              <a:ext cx="292085" cy="166076"/>
            </a:xfrm>
            <a:custGeom>
              <a:avLst/>
              <a:gdLst>
                <a:gd name="connsiteX0" fmla="*/ 131555 w 292085"/>
                <a:gd name="connsiteY0" fmla="*/ -3479 h 166076"/>
                <a:gd name="connsiteX1" fmla="*/ 80382 w 292085"/>
                <a:gd name="connsiteY1" fmla="*/ 5212 h 166076"/>
                <a:gd name="connsiteX2" fmla="*/ 34325 w 292085"/>
                <a:gd name="connsiteY2" fmla="*/ 28040 h 166076"/>
                <a:gd name="connsiteX3" fmla="*/ 6975 w 292085"/>
                <a:gd name="connsiteY3" fmla="*/ 42799 h 166076"/>
                <a:gd name="connsiteX4" fmla="*/ -3622 w 292085"/>
                <a:gd name="connsiteY4" fmla="*/ 71923 h 166076"/>
                <a:gd name="connsiteX5" fmla="*/ 25503 w 292085"/>
                <a:gd name="connsiteY5" fmla="*/ 82513 h 166076"/>
                <a:gd name="connsiteX6" fmla="*/ 56194 w 292085"/>
                <a:gd name="connsiteY6" fmla="*/ 66035 h 166076"/>
                <a:gd name="connsiteX7" fmla="*/ 95107 w 292085"/>
                <a:gd name="connsiteY7" fmla="*/ 46499 h 166076"/>
                <a:gd name="connsiteX8" fmla="*/ 192585 w 292085"/>
                <a:gd name="connsiteY8" fmla="*/ 57924 h 166076"/>
                <a:gd name="connsiteX9" fmla="*/ 242633 w 292085"/>
                <a:gd name="connsiteY9" fmla="*/ 142335 h 166076"/>
                <a:gd name="connsiteX10" fmla="*/ 266145 w 292085"/>
                <a:gd name="connsiteY10" fmla="*/ 162533 h 166076"/>
                <a:gd name="connsiteX11" fmla="*/ 286337 w 292085"/>
                <a:gd name="connsiteY11" fmla="*/ 139021 h 166076"/>
                <a:gd name="connsiteX12" fmla="*/ 216463 w 292085"/>
                <a:gd name="connsiteY12" fmla="*/ 21172 h 166076"/>
                <a:gd name="connsiteX13" fmla="*/ 131555 w 292085"/>
                <a:gd name="connsiteY13" fmla="*/ -3479 h 16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2085" h="166076">
                  <a:moveTo>
                    <a:pt x="131555" y="-3479"/>
                  </a:moveTo>
                  <a:cubicBezTo>
                    <a:pt x="114125" y="-3479"/>
                    <a:pt x="96736" y="-622"/>
                    <a:pt x="80382" y="5212"/>
                  </a:cubicBezTo>
                  <a:cubicBezTo>
                    <a:pt x="63587" y="11203"/>
                    <a:pt x="48711" y="19763"/>
                    <a:pt x="34325" y="28040"/>
                  </a:cubicBezTo>
                  <a:cubicBezTo>
                    <a:pt x="24929" y="33452"/>
                    <a:pt x="16059" y="38554"/>
                    <a:pt x="6975" y="42799"/>
                  </a:cubicBezTo>
                  <a:cubicBezTo>
                    <a:pt x="-4001" y="47914"/>
                    <a:pt x="-8744" y="60954"/>
                    <a:pt x="-3622" y="71923"/>
                  </a:cubicBezTo>
                  <a:cubicBezTo>
                    <a:pt x="1494" y="82892"/>
                    <a:pt x="14540" y="87628"/>
                    <a:pt x="25503" y="82513"/>
                  </a:cubicBezTo>
                  <a:cubicBezTo>
                    <a:pt x="36299" y="77473"/>
                    <a:pt x="46412" y="71661"/>
                    <a:pt x="56194" y="66035"/>
                  </a:cubicBezTo>
                  <a:cubicBezTo>
                    <a:pt x="69475" y="58386"/>
                    <a:pt x="82032" y="51159"/>
                    <a:pt x="95107" y="46499"/>
                  </a:cubicBezTo>
                  <a:cubicBezTo>
                    <a:pt x="126930" y="35150"/>
                    <a:pt x="164269" y="39527"/>
                    <a:pt x="192585" y="57924"/>
                  </a:cubicBezTo>
                  <a:cubicBezTo>
                    <a:pt x="220902" y="76320"/>
                    <a:pt x="240079" y="108669"/>
                    <a:pt x="242633" y="142335"/>
                  </a:cubicBezTo>
                  <a:cubicBezTo>
                    <a:pt x="243544" y="154409"/>
                    <a:pt x="254175" y="163451"/>
                    <a:pt x="266145" y="162533"/>
                  </a:cubicBezTo>
                  <a:cubicBezTo>
                    <a:pt x="278212" y="161615"/>
                    <a:pt x="287255" y="151095"/>
                    <a:pt x="286337" y="139021"/>
                  </a:cubicBezTo>
                  <a:cubicBezTo>
                    <a:pt x="282774" y="92011"/>
                    <a:pt x="255997" y="46858"/>
                    <a:pt x="216463" y="21172"/>
                  </a:cubicBezTo>
                  <a:cubicBezTo>
                    <a:pt x="191488" y="4942"/>
                    <a:pt x="161466" y="-3479"/>
                    <a:pt x="131555" y="-347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3" name="자유형: 도형 222">
              <a:extLst>
                <a:ext uri="{FF2B5EF4-FFF2-40B4-BE49-F238E27FC236}">
                  <a16:creationId xmlns:a16="http://schemas.microsoft.com/office/drawing/2014/main" id="{03ADA4E5-0AB1-0D58-8582-910EAD7534AD}"/>
                </a:ext>
              </a:extLst>
            </p:cNvPr>
            <p:cNvSpPr/>
            <p:nvPr/>
          </p:nvSpPr>
          <p:spPr>
            <a:xfrm flipV="1">
              <a:off x="4990596" y="3261366"/>
              <a:ext cx="312793" cy="186784"/>
            </a:xfrm>
            <a:custGeom>
              <a:avLst/>
              <a:gdLst>
                <a:gd name="connsiteX0" fmla="*/ 141910 w 312793"/>
                <a:gd name="connsiteY0" fmla="*/ 6875 h 186784"/>
                <a:gd name="connsiteX1" fmla="*/ 141910 w 312793"/>
                <a:gd name="connsiteY1" fmla="*/ 17230 h 186784"/>
                <a:gd name="connsiteX2" fmla="*/ 94217 w 312793"/>
                <a:gd name="connsiteY2" fmla="*/ 25320 h 186784"/>
                <a:gd name="connsiteX3" fmla="*/ 49844 w 312793"/>
                <a:gd name="connsiteY3" fmla="*/ 47369 h 186784"/>
                <a:gd name="connsiteX4" fmla="*/ 21706 w 312793"/>
                <a:gd name="connsiteY4" fmla="*/ 62535 h 186784"/>
                <a:gd name="connsiteX5" fmla="*/ 15024 w 312793"/>
                <a:gd name="connsiteY5" fmla="*/ 73028 h 186784"/>
                <a:gd name="connsiteX6" fmla="*/ 16115 w 312793"/>
                <a:gd name="connsiteY6" fmla="*/ 77894 h 186784"/>
                <a:gd name="connsiteX7" fmla="*/ 26608 w 312793"/>
                <a:gd name="connsiteY7" fmla="*/ 84577 h 186784"/>
                <a:gd name="connsiteX8" fmla="*/ 31481 w 312793"/>
                <a:gd name="connsiteY8" fmla="*/ 83486 h 186784"/>
                <a:gd name="connsiteX9" fmla="*/ 61385 w 312793"/>
                <a:gd name="connsiteY9" fmla="*/ 67409 h 186784"/>
                <a:gd name="connsiteX10" fmla="*/ 101983 w 312793"/>
                <a:gd name="connsiteY10" fmla="*/ 47100 h 186784"/>
                <a:gd name="connsiteX11" fmla="*/ 142124 w 312793"/>
                <a:gd name="connsiteY11" fmla="*/ 40272 h 186784"/>
                <a:gd name="connsiteX12" fmla="*/ 208580 w 312793"/>
                <a:gd name="connsiteY12" fmla="*/ 59594 h 186784"/>
                <a:gd name="connsiteX13" fmla="*/ 263315 w 312793"/>
                <a:gd name="connsiteY13" fmla="*/ 151910 h 186784"/>
                <a:gd name="connsiteX14" fmla="*/ 263357 w 312793"/>
                <a:gd name="connsiteY14" fmla="*/ 152455 h 186784"/>
                <a:gd name="connsiteX15" fmla="*/ 263315 w 312793"/>
                <a:gd name="connsiteY15" fmla="*/ 151916 h 186784"/>
                <a:gd name="connsiteX16" fmla="*/ 267015 w 312793"/>
                <a:gd name="connsiteY16" fmla="*/ 159517 h 186784"/>
                <a:gd name="connsiteX17" fmla="*/ 274823 w 312793"/>
                <a:gd name="connsiteY17" fmla="*/ 162596 h 186784"/>
                <a:gd name="connsiteX18" fmla="*/ 275699 w 312793"/>
                <a:gd name="connsiteY18" fmla="*/ 162561 h 186784"/>
                <a:gd name="connsiteX19" fmla="*/ 286406 w 312793"/>
                <a:gd name="connsiteY19" fmla="*/ 151060 h 186784"/>
                <a:gd name="connsiteX20" fmla="*/ 286365 w 312793"/>
                <a:gd name="connsiteY20" fmla="*/ 150135 h 186784"/>
                <a:gd name="connsiteX21" fmla="*/ 286372 w 312793"/>
                <a:gd name="connsiteY21" fmla="*/ 150156 h 186784"/>
                <a:gd name="connsiteX22" fmla="*/ 221179 w 312793"/>
                <a:gd name="connsiteY22" fmla="*/ 40203 h 186784"/>
                <a:gd name="connsiteX23" fmla="*/ 141910 w 312793"/>
                <a:gd name="connsiteY23" fmla="*/ 17230 h 186784"/>
                <a:gd name="connsiteX24" fmla="*/ 141910 w 312793"/>
                <a:gd name="connsiteY24" fmla="*/ 6875 h 186784"/>
                <a:gd name="connsiteX25" fmla="*/ 141910 w 312793"/>
                <a:gd name="connsiteY25" fmla="*/ -3479 h 186784"/>
                <a:gd name="connsiteX26" fmla="*/ 232459 w 312793"/>
                <a:gd name="connsiteY26" fmla="*/ 22842 h 186784"/>
                <a:gd name="connsiteX27" fmla="*/ 307019 w 312793"/>
                <a:gd name="connsiteY27" fmla="*/ 148596 h 186784"/>
                <a:gd name="connsiteX28" fmla="*/ 307019 w 312793"/>
                <a:gd name="connsiteY28" fmla="*/ 148617 h 186784"/>
                <a:gd name="connsiteX29" fmla="*/ 307108 w 312793"/>
                <a:gd name="connsiteY29" fmla="*/ 151060 h 186784"/>
                <a:gd name="connsiteX30" fmla="*/ 277280 w 312793"/>
                <a:gd name="connsiteY30" fmla="*/ 183208 h 186784"/>
                <a:gd name="connsiteX31" fmla="*/ 274823 w 312793"/>
                <a:gd name="connsiteY31" fmla="*/ 183305 h 186784"/>
                <a:gd name="connsiteX32" fmla="*/ 252995 w 312793"/>
                <a:gd name="connsiteY32" fmla="*/ 174759 h 186784"/>
                <a:gd name="connsiteX33" fmla="*/ 242668 w 312793"/>
                <a:gd name="connsiteY33" fmla="*/ 153470 h 186784"/>
                <a:gd name="connsiteX34" fmla="*/ 242668 w 312793"/>
                <a:gd name="connsiteY34" fmla="*/ 153477 h 186784"/>
                <a:gd name="connsiteX35" fmla="*/ 197301 w 312793"/>
                <a:gd name="connsiteY35" fmla="*/ 76962 h 186784"/>
                <a:gd name="connsiteX36" fmla="*/ 142124 w 312793"/>
                <a:gd name="connsiteY36" fmla="*/ 60982 h 186784"/>
                <a:gd name="connsiteX37" fmla="*/ 108941 w 312793"/>
                <a:gd name="connsiteY37" fmla="*/ 66608 h 186784"/>
                <a:gd name="connsiteX38" fmla="*/ 71712 w 312793"/>
                <a:gd name="connsiteY38" fmla="*/ 85364 h 186784"/>
                <a:gd name="connsiteX39" fmla="*/ 40241 w 312793"/>
                <a:gd name="connsiteY39" fmla="*/ 102255 h 186784"/>
                <a:gd name="connsiteX40" fmla="*/ 26608 w 312793"/>
                <a:gd name="connsiteY40" fmla="*/ 105286 h 186784"/>
                <a:gd name="connsiteX41" fmla="*/ -2655 w 312793"/>
                <a:gd name="connsiteY41" fmla="*/ 86654 h 186784"/>
                <a:gd name="connsiteX42" fmla="*/ -5685 w 312793"/>
                <a:gd name="connsiteY42" fmla="*/ 73028 h 186784"/>
                <a:gd name="connsiteX43" fmla="*/ 12953 w 312793"/>
                <a:gd name="connsiteY43" fmla="*/ 43765 h 186784"/>
                <a:gd name="connsiteX44" fmla="*/ 39510 w 312793"/>
                <a:gd name="connsiteY44" fmla="*/ 29421 h 186784"/>
                <a:gd name="connsiteX45" fmla="*/ 87258 w 312793"/>
                <a:gd name="connsiteY45" fmla="*/ 5812 h 186784"/>
                <a:gd name="connsiteX46" fmla="*/ 141910 w 312793"/>
                <a:gd name="connsiteY46" fmla="*/ -3479 h 186784"/>
                <a:gd name="connsiteX47" fmla="*/ 141910 w 312793"/>
                <a:gd name="connsiteY47" fmla="*/ 6875 h 18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2793" h="186784">
                  <a:moveTo>
                    <a:pt x="141910" y="6875"/>
                  </a:moveTo>
                  <a:lnTo>
                    <a:pt x="141910" y="17230"/>
                  </a:lnTo>
                  <a:cubicBezTo>
                    <a:pt x="125612" y="17230"/>
                    <a:pt x="109383" y="19908"/>
                    <a:pt x="94217" y="25320"/>
                  </a:cubicBezTo>
                  <a:cubicBezTo>
                    <a:pt x="78540" y="30898"/>
                    <a:pt x="64230" y="39085"/>
                    <a:pt x="49844" y="47369"/>
                  </a:cubicBezTo>
                  <a:cubicBezTo>
                    <a:pt x="40448" y="52774"/>
                    <a:pt x="31343" y="58034"/>
                    <a:pt x="21706" y="62535"/>
                  </a:cubicBezTo>
                  <a:cubicBezTo>
                    <a:pt x="17482" y="64496"/>
                    <a:pt x="15038" y="68665"/>
                    <a:pt x="15024" y="73028"/>
                  </a:cubicBezTo>
                  <a:cubicBezTo>
                    <a:pt x="15024" y="74657"/>
                    <a:pt x="15362" y="76286"/>
                    <a:pt x="16115" y="77894"/>
                  </a:cubicBezTo>
                  <a:cubicBezTo>
                    <a:pt x="18068" y="82112"/>
                    <a:pt x="22245" y="84563"/>
                    <a:pt x="26608" y="84577"/>
                  </a:cubicBezTo>
                  <a:cubicBezTo>
                    <a:pt x="28244" y="84570"/>
                    <a:pt x="29873" y="84231"/>
                    <a:pt x="31481" y="83486"/>
                  </a:cubicBezTo>
                  <a:cubicBezTo>
                    <a:pt x="41753" y="78695"/>
                    <a:pt x="51604" y="73042"/>
                    <a:pt x="61385" y="67409"/>
                  </a:cubicBezTo>
                  <a:cubicBezTo>
                    <a:pt x="74667" y="59781"/>
                    <a:pt x="87693" y="52215"/>
                    <a:pt x="101983" y="47100"/>
                  </a:cubicBezTo>
                  <a:cubicBezTo>
                    <a:pt x="114885" y="42502"/>
                    <a:pt x="128511" y="40272"/>
                    <a:pt x="142124" y="40272"/>
                  </a:cubicBezTo>
                  <a:cubicBezTo>
                    <a:pt x="165485" y="40286"/>
                    <a:pt x="188872" y="46810"/>
                    <a:pt x="208580" y="59594"/>
                  </a:cubicBezTo>
                  <a:cubicBezTo>
                    <a:pt x="239714" y="79910"/>
                    <a:pt x="260430" y="114854"/>
                    <a:pt x="263315" y="151910"/>
                  </a:cubicBezTo>
                  <a:lnTo>
                    <a:pt x="263357" y="152455"/>
                  </a:lnTo>
                  <a:lnTo>
                    <a:pt x="263315" y="151916"/>
                  </a:lnTo>
                  <a:cubicBezTo>
                    <a:pt x="263550" y="154954"/>
                    <a:pt x="264910" y="157563"/>
                    <a:pt x="267015" y="159517"/>
                  </a:cubicBezTo>
                  <a:cubicBezTo>
                    <a:pt x="269135" y="161457"/>
                    <a:pt x="271896" y="162596"/>
                    <a:pt x="274823" y="162596"/>
                  </a:cubicBezTo>
                  <a:lnTo>
                    <a:pt x="275699" y="162561"/>
                  </a:lnTo>
                  <a:cubicBezTo>
                    <a:pt x="281781" y="162119"/>
                    <a:pt x="286406" y="157011"/>
                    <a:pt x="286406" y="151060"/>
                  </a:cubicBezTo>
                  <a:lnTo>
                    <a:pt x="286365" y="150135"/>
                  </a:lnTo>
                  <a:lnTo>
                    <a:pt x="286372" y="150156"/>
                  </a:lnTo>
                  <a:cubicBezTo>
                    <a:pt x="283134" y="106535"/>
                    <a:pt x="257896" y="63985"/>
                    <a:pt x="221179" y="40203"/>
                  </a:cubicBezTo>
                  <a:cubicBezTo>
                    <a:pt x="198026" y="25148"/>
                    <a:pt x="169882" y="17223"/>
                    <a:pt x="141910" y="17230"/>
                  </a:cubicBezTo>
                  <a:lnTo>
                    <a:pt x="141910" y="6875"/>
                  </a:lnTo>
                  <a:lnTo>
                    <a:pt x="141910" y="-3479"/>
                  </a:lnTo>
                  <a:cubicBezTo>
                    <a:pt x="173754" y="-3466"/>
                    <a:pt x="205668" y="5446"/>
                    <a:pt x="232459" y="22842"/>
                  </a:cubicBezTo>
                  <a:cubicBezTo>
                    <a:pt x="274802" y="50448"/>
                    <a:pt x="303125" y="98196"/>
                    <a:pt x="307019" y="148596"/>
                  </a:cubicBezTo>
                  <a:lnTo>
                    <a:pt x="307019" y="148617"/>
                  </a:lnTo>
                  <a:cubicBezTo>
                    <a:pt x="307081" y="149418"/>
                    <a:pt x="307108" y="150239"/>
                    <a:pt x="307108" y="151060"/>
                  </a:cubicBezTo>
                  <a:cubicBezTo>
                    <a:pt x="307108" y="167807"/>
                    <a:pt x="294220" y="181910"/>
                    <a:pt x="277280" y="183208"/>
                  </a:cubicBezTo>
                  <a:cubicBezTo>
                    <a:pt x="276466" y="183277"/>
                    <a:pt x="275637" y="183305"/>
                    <a:pt x="274823" y="183305"/>
                  </a:cubicBezTo>
                  <a:cubicBezTo>
                    <a:pt x="266491" y="183305"/>
                    <a:pt x="258766" y="180067"/>
                    <a:pt x="252995" y="174759"/>
                  </a:cubicBezTo>
                  <a:cubicBezTo>
                    <a:pt x="247224" y="169464"/>
                    <a:pt x="243296" y="161940"/>
                    <a:pt x="242668" y="153470"/>
                  </a:cubicBezTo>
                  <a:lnTo>
                    <a:pt x="242668" y="153477"/>
                  </a:lnTo>
                  <a:cubicBezTo>
                    <a:pt x="240438" y="123193"/>
                    <a:pt x="222801" y="93447"/>
                    <a:pt x="197301" y="76962"/>
                  </a:cubicBezTo>
                  <a:cubicBezTo>
                    <a:pt x="181223" y="66504"/>
                    <a:pt x="161619" y="60975"/>
                    <a:pt x="142124" y="60982"/>
                  </a:cubicBezTo>
                  <a:cubicBezTo>
                    <a:pt x="130769" y="60982"/>
                    <a:pt x="119468" y="62846"/>
                    <a:pt x="108941" y="66608"/>
                  </a:cubicBezTo>
                  <a:cubicBezTo>
                    <a:pt x="97081" y="70819"/>
                    <a:pt x="84994" y="77701"/>
                    <a:pt x="71712" y="85364"/>
                  </a:cubicBezTo>
                  <a:cubicBezTo>
                    <a:pt x="61924" y="90990"/>
                    <a:pt x="51556" y="96968"/>
                    <a:pt x="40241" y="102255"/>
                  </a:cubicBezTo>
                  <a:cubicBezTo>
                    <a:pt x="35851" y="104299"/>
                    <a:pt x="31184" y="105286"/>
                    <a:pt x="26608" y="105286"/>
                  </a:cubicBezTo>
                  <a:cubicBezTo>
                    <a:pt x="14472" y="105300"/>
                    <a:pt x="2833" y="98383"/>
                    <a:pt x="-2655" y="86654"/>
                  </a:cubicBezTo>
                  <a:cubicBezTo>
                    <a:pt x="-4705" y="82271"/>
                    <a:pt x="-5685" y="77598"/>
                    <a:pt x="-5685" y="73028"/>
                  </a:cubicBezTo>
                  <a:cubicBezTo>
                    <a:pt x="-5699" y="60885"/>
                    <a:pt x="1218" y="49247"/>
                    <a:pt x="12953" y="43765"/>
                  </a:cubicBezTo>
                  <a:cubicBezTo>
                    <a:pt x="21492" y="39782"/>
                    <a:pt x="30121" y="34833"/>
                    <a:pt x="39510" y="29421"/>
                  </a:cubicBezTo>
                  <a:cubicBezTo>
                    <a:pt x="53903" y="21158"/>
                    <a:pt x="69338" y="12211"/>
                    <a:pt x="87258" y="5812"/>
                  </a:cubicBezTo>
                  <a:cubicBezTo>
                    <a:pt x="104792" y="-442"/>
                    <a:pt x="123355" y="-3472"/>
                    <a:pt x="141910" y="-3479"/>
                  </a:cubicBezTo>
                  <a:lnTo>
                    <a:pt x="141910" y="6875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4" name="자유형: 도형 223">
              <a:extLst>
                <a:ext uri="{FF2B5EF4-FFF2-40B4-BE49-F238E27FC236}">
                  <a16:creationId xmlns:a16="http://schemas.microsoft.com/office/drawing/2014/main" id="{FF6CFA7D-3552-F5B4-3B66-B8A8239266EE}"/>
                </a:ext>
              </a:extLst>
            </p:cNvPr>
            <p:cNvSpPr/>
            <p:nvPr/>
          </p:nvSpPr>
          <p:spPr>
            <a:xfrm flipV="1">
              <a:off x="4414566" y="3307814"/>
              <a:ext cx="630230" cy="225762"/>
            </a:xfrm>
            <a:custGeom>
              <a:avLst/>
              <a:gdLst>
                <a:gd name="connsiteX0" fmla="*/ 16778 w 630230"/>
                <a:gd name="connsiteY0" fmla="*/ -3371 h 225762"/>
                <a:gd name="connsiteX1" fmla="*/ 11172 w 630230"/>
                <a:gd name="connsiteY1" fmla="*/ -2639 h 225762"/>
                <a:gd name="connsiteX2" fmla="*/ -4429 w 630230"/>
                <a:gd name="connsiteY2" fmla="*/ 24145 h 225762"/>
                <a:gd name="connsiteX3" fmla="*/ 40421 w 630230"/>
                <a:gd name="connsiteY3" fmla="*/ 143313 h 225762"/>
                <a:gd name="connsiteX4" fmla="*/ 151961 w 630230"/>
                <a:gd name="connsiteY4" fmla="*/ 221477 h 225762"/>
                <a:gd name="connsiteX5" fmla="*/ 269998 w 630230"/>
                <a:gd name="connsiteY5" fmla="*/ 186865 h 225762"/>
                <a:gd name="connsiteX6" fmla="*/ 307923 w 630230"/>
                <a:gd name="connsiteY6" fmla="*/ 159749 h 225762"/>
                <a:gd name="connsiteX7" fmla="*/ 359199 w 630230"/>
                <a:gd name="connsiteY7" fmla="*/ 124744 h 225762"/>
                <a:gd name="connsiteX8" fmla="*/ 452909 w 630230"/>
                <a:gd name="connsiteY8" fmla="*/ 118386 h 225762"/>
                <a:gd name="connsiteX9" fmla="*/ 474758 w 630230"/>
                <a:gd name="connsiteY9" fmla="*/ 142857 h 225762"/>
                <a:gd name="connsiteX10" fmla="*/ 515272 w 630230"/>
                <a:gd name="connsiteY10" fmla="*/ 182253 h 225762"/>
                <a:gd name="connsiteX11" fmla="*/ 612412 w 630230"/>
                <a:gd name="connsiteY11" fmla="*/ 178401 h 225762"/>
                <a:gd name="connsiteX12" fmla="*/ 623002 w 630230"/>
                <a:gd name="connsiteY12" fmla="*/ 149270 h 225762"/>
                <a:gd name="connsiteX13" fmla="*/ 593877 w 630230"/>
                <a:gd name="connsiteY13" fmla="*/ 138688 h 225762"/>
                <a:gd name="connsiteX14" fmla="*/ 536126 w 630230"/>
                <a:gd name="connsiteY14" fmla="*/ 143706 h 225762"/>
                <a:gd name="connsiteX15" fmla="*/ 509742 w 630230"/>
                <a:gd name="connsiteY15" fmla="*/ 116453 h 225762"/>
                <a:gd name="connsiteX16" fmla="*/ 479376 w 630230"/>
                <a:gd name="connsiteY16" fmla="*/ 83442 h 225762"/>
                <a:gd name="connsiteX17" fmla="*/ 337862 w 630230"/>
                <a:gd name="connsiteY17" fmla="*/ 86459 h 225762"/>
                <a:gd name="connsiteX18" fmla="*/ 281657 w 630230"/>
                <a:gd name="connsiteY18" fmla="*/ 124654 h 225762"/>
                <a:gd name="connsiteX19" fmla="*/ 246044 w 630230"/>
                <a:gd name="connsiteY19" fmla="*/ 150154 h 225762"/>
                <a:gd name="connsiteX20" fmla="*/ 157256 w 630230"/>
                <a:gd name="connsiteY20" fmla="*/ 177967 h 225762"/>
                <a:gd name="connsiteX21" fmla="*/ 77642 w 630230"/>
                <a:gd name="connsiteY21" fmla="*/ 120181 h 225762"/>
                <a:gd name="connsiteX22" fmla="*/ 37950 w 630230"/>
                <a:gd name="connsiteY22" fmla="*/ 12962 h 225762"/>
                <a:gd name="connsiteX23" fmla="*/ 16778 w 630230"/>
                <a:gd name="connsiteY23" fmla="*/ -3371 h 22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0230" h="225762">
                  <a:moveTo>
                    <a:pt x="16778" y="-3371"/>
                  </a:moveTo>
                  <a:cubicBezTo>
                    <a:pt x="14921" y="-3371"/>
                    <a:pt x="13043" y="-3130"/>
                    <a:pt x="11172" y="-2639"/>
                  </a:cubicBezTo>
                  <a:cubicBezTo>
                    <a:pt x="-535" y="453"/>
                    <a:pt x="-7521" y="12444"/>
                    <a:pt x="-4429" y="24145"/>
                  </a:cubicBezTo>
                  <a:cubicBezTo>
                    <a:pt x="5691" y="62464"/>
                    <a:pt x="17157" y="105891"/>
                    <a:pt x="40421" y="143313"/>
                  </a:cubicBezTo>
                  <a:cubicBezTo>
                    <a:pt x="68013" y="187728"/>
                    <a:pt x="108672" y="216217"/>
                    <a:pt x="151961" y="221477"/>
                  </a:cubicBezTo>
                  <a:cubicBezTo>
                    <a:pt x="188320" y="225902"/>
                    <a:pt x="228026" y="214249"/>
                    <a:pt x="269998" y="186865"/>
                  </a:cubicBezTo>
                  <a:cubicBezTo>
                    <a:pt x="283196" y="178250"/>
                    <a:pt x="295767" y="168841"/>
                    <a:pt x="307923" y="159749"/>
                  </a:cubicBezTo>
                  <a:cubicBezTo>
                    <a:pt x="325209" y="146813"/>
                    <a:pt x="341528" y="134594"/>
                    <a:pt x="359199" y="124744"/>
                  </a:cubicBezTo>
                  <a:cubicBezTo>
                    <a:pt x="386343" y="109612"/>
                    <a:pt x="427161" y="98878"/>
                    <a:pt x="452909" y="118386"/>
                  </a:cubicBezTo>
                  <a:cubicBezTo>
                    <a:pt x="460779" y="124336"/>
                    <a:pt x="467571" y="133338"/>
                    <a:pt x="474758" y="142857"/>
                  </a:cubicBezTo>
                  <a:cubicBezTo>
                    <a:pt x="485209" y="156705"/>
                    <a:pt x="497055" y="172396"/>
                    <a:pt x="515272" y="182253"/>
                  </a:cubicBezTo>
                  <a:cubicBezTo>
                    <a:pt x="541828" y="196619"/>
                    <a:pt x="576316" y="195259"/>
                    <a:pt x="612412" y="178401"/>
                  </a:cubicBezTo>
                  <a:cubicBezTo>
                    <a:pt x="623388" y="173286"/>
                    <a:pt x="628131" y="160239"/>
                    <a:pt x="623002" y="149270"/>
                  </a:cubicBezTo>
                  <a:cubicBezTo>
                    <a:pt x="617887" y="138308"/>
                    <a:pt x="604854" y="133552"/>
                    <a:pt x="593877" y="138688"/>
                  </a:cubicBezTo>
                  <a:cubicBezTo>
                    <a:pt x="583060" y="143727"/>
                    <a:pt x="555786" y="154330"/>
                    <a:pt x="536126" y="143706"/>
                  </a:cubicBezTo>
                  <a:cubicBezTo>
                    <a:pt x="526296" y="138384"/>
                    <a:pt x="518254" y="127733"/>
                    <a:pt x="509742" y="116453"/>
                  </a:cubicBezTo>
                  <a:cubicBezTo>
                    <a:pt x="501472" y="105491"/>
                    <a:pt x="492098" y="93079"/>
                    <a:pt x="479376" y="83442"/>
                  </a:cubicBezTo>
                  <a:cubicBezTo>
                    <a:pt x="436839" y="51225"/>
                    <a:pt x="378390" y="63872"/>
                    <a:pt x="337862" y="86459"/>
                  </a:cubicBezTo>
                  <a:cubicBezTo>
                    <a:pt x="317622" y="97739"/>
                    <a:pt x="299336" y="111421"/>
                    <a:pt x="281657" y="124654"/>
                  </a:cubicBezTo>
                  <a:cubicBezTo>
                    <a:pt x="269521" y="133738"/>
                    <a:pt x="258062" y="142312"/>
                    <a:pt x="246044" y="150154"/>
                  </a:cubicBezTo>
                  <a:cubicBezTo>
                    <a:pt x="212943" y="171754"/>
                    <a:pt x="183046" y="181121"/>
                    <a:pt x="157256" y="177967"/>
                  </a:cubicBezTo>
                  <a:cubicBezTo>
                    <a:pt x="127655" y="174363"/>
                    <a:pt x="97896" y="152763"/>
                    <a:pt x="77642" y="120181"/>
                  </a:cubicBezTo>
                  <a:cubicBezTo>
                    <a:pt x="57851" y="88337"/>
                    <a:pt x="47731" y="50017"/>
                    <a:pt x="37950" y="12962"/>
                  </a:cubicBezTo>
                  <a:cubicBezTo>
                    <a:pt x="35354" y="3125"/>
                    <a:pt x="26483" y="-3371"/>
                    <a:pt x="16778" y="-3371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5" name="자유형: 도형 224">
              <a:extLst>
                <a:ext uri="{FF2B5EF4-FFF2-40B4-BE49-F238E27FC236}">
                  <a16:creationId xmlns:a16="http://schemas.microsoft.com/office/drawing/2014/main" id="{11D4AC15-2C47-DFCB-C755-2F077601B58D}"/>
                </a:ext>
              </a:extLst>
            </p:cNvPr>
            <p:cNvSpPr/>
            <p:nvPr/>
          </p:nvSpPr>
          <p:spPr>
            <a:xfrm flipV="1">
              <a:off x="4404212" y="3297455"/>
              <a:ext cx="650935" cy="246475"/>
            </a:xfrm>
            <a:custGeom>
              <a:avLst/>
              <a:gdLst>
                <a:gd name="connsiteX0" fmla="*/ 27132 w 650935"/>
                <a:gd name="connsiteY0" fmla="*/ 6984 h 246475"/>
                <a:gd name="connsiteX1" fmla="*/ 27132 w 650935"/>
                <a:gd name="connsiteY1" fmla="*/ 17338 h 246475"/>
                <a:gd name="connsiteX2" fmla="*/ 24177 w 650935"/>
                <a:gd name="connsiteY2" fmla="*/ 17725 h 246475"/>
                <a:gd name="connsiteX3" fmla="*/ 15548 w 650935"/>
                <a:gd name="connsiteY3" fmla="*/ 28887 h 246475"/>
                <a:gd name="connsiteX4" fmla="*/ 15935 w 650935"/>
                <a:gd name="connsiteY4" fmla="*/ 31848 h 246475"/>
                <a:gd name="connsiteX5" fmla="*/ 59569 w 650935"/>
                <a:gd name="connsiteY5" fmla="*/ 148207 h 246475"/>
                <a:gd name="connsiteX6" fmla="*/ 163565 w 650935"/>
                <a:gd name="connsiteY6" fmla="*/ 221553 h 246475"/>
                <a:gd name="connsiteX7" fmla="*/ 177530 w 650935"/>
                <a:gd name="connsiteY7" fmla="*/ 222395 h 246475"/>
                <a:gd name="connsiteX8" fmla="*/ 274691 w 650935"/>
                <a:gd name="connsiteY8" fmla="*/ 188542 h 246475"/>
                <a:gd name="connsiteX9" fmla="*/ 312071 w 650935"/>
                <a:gd name="connsiteY9" fmla="*/ 161813 h 246475"/>
                <a:gd name="connsiteX10" fmla="*/ 364507 w 650935"/>
                <a:gd name="connsiteY10" fmla="*/ 126055 h 246475"/>
                <a:gd name="connsiteX11" fmla="*/ 428340 w 650935"/>
                <a:gd name="connsiteY11" fmla="*/ 107831 h 246475"/>
                <a:gd name="connsiteX12" fmla="*/ 469511 w 650935"/>
                <a:gd name="connsiteY12" fmla="*/ 120484 h 246475"/>
                <a:gd name="connsiteX13" fmla="*/ 493375 w 650935"/>
                <a:gd name="connsiteY13" fmla="*/ 146972 h 246475"/>
                <a:gd name="connsiteX14" fmla="*/ 530555 w 650935"/>
                <a:gd name="connsiteY14" fmla="*/ 183503 h 246475"/>
                <a:gd name="connsiteX15" fmla="*/ 566527 w 650935"/>
                <a:gd name="connsiteY15" fmla="*/ 192118 h 246475"/>
                <a:gd name="connsiteX16" fmla="*/ 618383 w 650935"/>
                <a:gd name="connsiteY16" fmla="*/ 179375 h 246475"/>
                <a:gd name="connsiteX17" fmla="*/ 625065 w 650935"/>
                <a:gd name="connsiteY17" fmla="*/ 168889 h 246475"/>
                <a:gd name="connsiteX18" fmla="*/ 623974 w 650935"/>
                <a:gd name="connsiteY18" fmla="*/ 164009 h 246475"/>
                <a:gd name="connsiteX19" fmla="*/ 613489 w 650935"/>
                <a:gd name="connsiteY19" fmla="*/ 157326 h 246475"/>
                <a:gd name="connsiteX20" fmla="*/ 608615 w 650935"/>
                <a:gd name="connsiteY20" fmla="*/ 158417 h 246475"/>
                <a:gd name="connsiteX21" fmla="*/ 566347 w 650935"/>
                <a:gd name="connsiteY21" fmla="*/ 168972 h 246475"/>
                <a:gd name="connsiteX22" fmla="*/ 541558 w 650935"/>
                <a:gd name="connsiteY22" fmla="*/ 163166 h 246475"/>
                <a:gd name="connsiteX23" fmla="*/ 525129 w 650935"/>
                <a:gd name="connsiteY23" fmla="*/ 149629 h 246475"/>
                <a:gd name="connsiteX24" fmla="*/ 511834 w 650935"/>
                <a:gd name="connsiteY24" fmla="*/ 133041 h 246475"/>
                <a:gd name="connsiteX25" fmla="*/ 483476 w 650935"/>
                <a:gd name="connsiteY25" fmla="*/ 102046 h 246475"/>
                <a:gd name="connsiteX26" fmla="*/ 428485 w 650935"/>
                <a:gd name="connsiteY26" fmla="*/ 84699 h 246475"/>
                <a:gd name="connsiteX27" fmla="*/ 353255 w 650935"/>
                <a:gd name="connsiteY27" fmla="*/ 105857 h 246475"/>
                <a:gd name="connsiteX28" fmla="*/ 298217 w 650935"/>
                <a:gd name="connsiteY28" fmla="*/ 143299 h 246475"/>
                <a:gd name="connsiteX29" fmla="*/ 262058 w 650935"/>
                <a:gd name="connsiteY29" fmla="*/ 169179 h 246475"/>
                <a:gd name="connsiteX30" fmla="*/ 177571 w 650935"/>
                <a:gd name="connsiteY30" fmla="*/ 199276 h 246475"/>
                <a:gd name="connsiteX31" fmla="*/ 166347 w 650935"/>
                <a:gd name="connsiteY31" fmla="*/ 198600 h 246475"/>
                <a:gd name="connsiteX32" fmla="*/ 118211 w 650935"/>
                <a:gd name="connsiteY32" fmla="*/ 178678 h 246475"/>
                <a:gd name="connsiteX33" fmla="*/ 79202 w 650935"/>
                <a:gd name="connsiteY33" fmla="*/ 136003 h 246475"/>
                <a:gd name="connsiteX34" fmla="*/ 38294 w 650935"/>
                <a:gd name="connsiteY34" fmla="*/ 25953 h 246475"/>
                <a:gd name="connsiteX35" fmla="*/ 27132 w 650935"/>
                <a:gd name="connsiteY35" fmla="*/ 17338 h 246475"/>
                <a:gd name="connsiteX36" fmla="*/ 27132 w 650935"/>
                <a:gd name="connsiteY36" fmla="*/ 6984 h 246475"/>
                <a:gd name="connsiteX37" fmla="*/ 27132 w 650935"/>
                <a:gd name="connsiteY37" fmla="*/ -3371 h 246475"/>
                <a:gd name="connsiteX38" fmla="*/ 58320 w 650935"/>
                <a:gd name="connsiteY38" fmla="*/ 20672 h 246475"/>
                <a:gd name="connsiteX39" fmla="*/ 96791 w 650935"/>
                <a:gd name="connsiteY39" fmla="*/ 125068 h 246475"/>
                <a:gd name="connsiteX40" fmla="*/ 130382 w 650935"/>
                <a:gd name="connsiteY40" fmla="*/ 161917 h 246475"/>
                <a:gd name="connsiteX41" fmla="*/ 168859 w 650935"/>
                <a:gd name="connsiteY41" fmla="*/ 178042 h 246475"/>
                <a:gd name="connsiteX42" fmla="*/ 177571 w 650935"/>
                <a:gd name="connsiteY42" fmla="*/ 178567 h 246475"/>
                <a:gd name="connsiteX43" fmla="*/ 250737 w 650935"/>
                <a:gd name="connsiteY43" fmla="*/ 151838 h 246475"/>
                <a:gd name="connsiteX44" fmla="*/ 285805 w 650935"/>
                <a:gd name="connsiteY44" fmla="*/ 126718 h 246475"/>
                <a:gd name="connsiteX45" fmla="*/ 343170 w 650935"/>
                <a:gd name="connsiteY45" fmla="*/ 87770 h 246475"/>
                <a:gd name="connsiteX46" fmla="*/ 428485 w 650935"/>
                <a:gd name="connsiteY46" fmla="*/ 63989 h 246475"/>
                <a:gd name="connsiteX47" fmla="*/ 495977 w 650935"/>
                <a:gd name="connsiteY47" fmla="*/ 85541 h 246475"/>
                <a:gd name="connsiteX48" fmla="*/ 528360 w 650935"/>
                <a:gd name="connsiteY48" fmla="*/ 120567 h 246475"/>
                <a:gd name="connsiteX49" fmla="*/ 540454 w 650935"/>
                <a:gd name="connsiteY49" fmla="*/ 135706 h 246475"/>
                <a:gd name="connsiteX50" fmla="*/ 551409 w 650935"/>
                <a:gd name="connsiteY50" fmla="*/ 144949 h 246475"/>
                <a:gd name="connsiteX51" fmla="*/ 566347 w 650935"/>
                <a:gd name="connsiteY51" fmla="*/ 148263 h 246475"/>
                <a:gd name="connsiteX52" fmla="*/ 599848 w 650935"/>
                <a:gd name="connsiteY52" fmla="*/ 139654 h 246475"/>
                <a:gd name="connsiteX53" fmla="*/ 613489 w 650935"/>
                <a:gd name="connsiteY53" fmla="*/ 136617 h 246475"/>
                <a:gd name="connsiteX54" fmla="*/ 642744 w 650935"/>
                <a:gd name="connsiteY54" fmla="*/ 155248 h 246475"/>
                <a:gd name="connsiteX55" fmla="*/ 645774 w 650935"/>
                <a:gd name="connsiteY55" fmla="*/ 168889 h 246475"/>
                <a:gd name="connsiteX56" fmla="*/ 627143 w 650935"/>
                <a:gd name="connsiteY56" fmla="*/ 198137 h 246475"/>
                <a:gd name="connsiteX57" fmla="*/ 566527 w 650935"/>
                <a:gd name="connsiteY57" fmla="*/ 212827 h 246475"/>
                <a:gd name="connsiteX58" fmla="*/ 520697 w 650935"/>
                <a:gd name="connsiteY58" fmla="*/ 201713 h 246475"/>
                <a:gd name="connsiteX59" fmla="*/ 476841 w 650935"/>
                <a:gd name="connsiteY59" fmla="*/ 159446 h 246475"/>
                <a:gd name="connsiteX60" fmla="*/ 457016 w 650935"/>
                <a:gd name="connsiteY60" fmla="*/ 136997 h 246475"/>
                <a:gd name="connsiteX61" fmla="*/ 428340 w 650935"/>
                <a:gd name="connsiteY61" fmla="*/ 128540 h 246475"/>
                <a:gd name="connsiteX62" fmla="*/ 374593 w 650935"/>
                <a:gd name="connsiteY62" fmla="*/ 144148 h 246475"/>
                <a:gd name="connsiteX63" fmla="*/ 324483 w 650935"/>
                <a:gd name="connsiteY63" fmla="*/ 178395 h 246475"/>
                <a:gd name="connsiteX64" fmla="*/ 286005 w 650935"/>
                <a:gd name="connsiteY64" fmla="*/ 205890 h 246475"/>
                <a:gd name="connsiteX65" fmla="*/ 177530 w 650935"/>
                <a:gd name="connsiteY65" fmla="*/ 243104 h 246475"/>
                <a:gd name="connsiteX66" fmla="*/ 161066 w 650935"/>
                <a:gd name="connsiteY66" fmla="*/ 242110 h 246475"/>
                <a:gd name="connsiteX67" fmla="*/ 41980 w 650935"/>
                <a:gd name="connsiteY67" fmla="*/ 159135 h 246475"/>
                <a:gd name="connsiteX68" fmla="*/ -4084 w 650935"/>
                <a:gd name="connsiteY68" fmla="*/ 37143 h 246475"/>
                <a:gd name="connsiteX69" fmla="*/ -5161 w 650935"/>
                <a:gd name="connsiteY69" fmla="*/ 28887 h 246475"/>
                <a:gd name="connsiteX70" fmla="*/ 18883 w 650935"/>
                <a:gd name="connsiteY70" fmla="*/ -2294 h 246475"/>
                <a:gd name="connsiteX71" fmla="*/ 27132 w 650935"/>
                <a:gd name="connsiteY71" fmla="*/ -3371 h 246475"/>
                <a:gd name="connsiteX72" fmla="*/ 27132 w 650935"/>
                <a:gd name="connsiteY72" fmla="*/ 6984 h 24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50935" h="246475">
                  <a:moveTo>
                    <a:pt x="27132" y="6984"/>
                  </a:moveTo>
                  <a:lnTo>
                    <a:pt x="27132" y="17338"/>
                  </a:lnTo>
                  <a:cubicBezTo>
                    <a:pt x="26172" y="17338"/>
                    <a:pt x="25178" y="17462"/>
                    <a:pt x="24177" y="17725"/>
                  </a:cubicBezTo>
                  <a:cubicBezTo>
                    <a:pt x="18979" y="19078"/>
                    <a:pt x="15555" y="23799"/>
                    <a:pt x="15548" y="28887"/>
                  </a:cubicBezTo>
                  <a:cubicBezTo>
                    <a:pt x="15548" y="29860"/>
                    <a:pt x="15673" y="30847"/>
                    <a:pt x="15935" y="31848"/>
                  </a:cubicBezTo>
                  <a:cubicBezTo>
                    <a:pt x="26020" y="70168"/>
                    <a:pt x="37369" y="112553"/>
                    <a:pt x="59569" y="148207"/>
                  </a:cubicBezTo>
                  <a:cubicBezTo>
                    <a:pt x="85843" y="190482"/>
                    <a:pt x="124031" y="216783"/>
                    <a:pt x="163565" y="221553"/>
                  </a:cubicBezTo>
                  <a:cubicBezTo>
                    <a:pt x="168155" y="222112"/>
                    <a:pt x="172808" y="222395"/>
                    <a:pt x="177530" y="222395"/>
                  </a:cubicBezTo>
                  <a:cubicBezTo>
                    <a:pt x="207040" y="222409"/>
                    <a:pt x="239658" y="211412"/>
                    <a:pt x="274691" y="188542"/>
                  </a:cubicBezTo>
                  <a:cubicBezTo>
                    <a:pt x="287524" y="180176"/>
                    <a:pt x="299922" y="170905"/>
                    <a:pt x="312071" y="161813"/>
                  </a:cubicBezTo>
                  <a:cubicBezTo>
                    <a:pt x="329357" y="148884"/>
                    <a:pt x="346028" y="136368"/>
                    <a:pt x="364507" y="126055"/>
                  </a:cubicBezTo>
                  <a:cubicBezTo>
                    <a:pt x="382428" y="116129"/>
                    <a:pt x="405436" y="107900"/>
                    <a:pt x="428340" y="107831"/>
                  </a:cubicBezTo>
                  <a:cubicBezTo>
                    <a:pt x="442699" y="107817"/>
                    <a:pt x="457327" y="111255"/>
                    <a:pt x="469511" y="120484"/>
                  </a:cubicBezTo>
                  <a:cubicBezTo>
                    <a:pt x="479064" y="127781"/>
                    <a:pt x="486154" y="137473"/>
                    <a:pt x="493375" y="146972"/>
                  </a:cubicBezTo>
                  <a:cubicBezTo>
                    <a:pt x="503805" y="160875"/>
                    <a:pt x="514774" y="175012"/>
                    <a:pt x="530555" y="183503"/>
                  </a:cubicBezTo>
                  <a:cubicBezTo>
                    <a:pt x="541096" y="189198"/>
                    <a:pt x="553142" y="192111"/>
                    <a:pt x="566527" y="192118"/>
                  </a:cubicBezTo>
                  <a:cubicBezTo>
                    <a:pt x="582328" y="192125"/>
                    <a:pt x="599958" y="187983"/>
                    <a:pt x="618383" y="179375"/>
                  </a:cubicBezTo>
                  <a:cubicBezTo>
                    <a:pt x="622608" y="177414"/>
                    <a:pt x="625051" y="173252"/>
                    <a:pt x="625065" y="168889"/>
                  </a:cubicBezTo>
                  <a:cubicBezTo>
                    <a:pt x="625065" y="167253"/>
                    <a:pt x="624727" y="165617"/>
                    <a:pt x="623974" y="164009"/>
                  </a:cubicBezTo>
                  <a:cubicBezTo>
                    <a:pt x="622021" y="159791"/>
                    <a:pt x="617851" y="157340"/>
                    <a:pt x="613489" y="157326"/>
                  </a:cubicBezTo>
                  <a:cubicBezTo>
                    <a:pt x="611860" y="157333"/>
                    <a:pt x="610223" y="157671"/>
                    <a:pt x="608615" y="158417"/>
                  </a:cubicBezTo>
                  <a:cubicBezTo>
                    <a:pt x="600421" y="162172"/>
                    <a:pt x="584275" y="168882"/>
                    <a:pt x="566347" y="168972"/>
                  </a:cubicBezTo>
                  <a:cubicBezTo>
                    <a:pt x="558243" y="168972"/>
                    <a:pt x="549600" y="167508"/>
                    <a:pt x="541558" y="163166"/>
                  </a:cubicBezTo>
                  <a:cubicBezTo>
                    <a:pt x="535125" y="159673"/>
                    <a:pt x="529885" y="154848"/>
                    <a:pt x="525129" y="149629"/>
                  </a:cubicBezTo>
                  <a:cubicBezTo>
                    <a:pt x="520380" y="144390"/>
                    <a:pt x="516093" y="138681"/>
                    <a:pt x="511834" y="133041"/>
                  </a:cubicBezTo>
                  <a:cubicBezTo>
                    <a:pt x="503584" y="122079"/>
                    <a:pt x="494741" y="110558"/>
                    <a:pt x="483476" y="102046"/>
                  </a:cubicBezTo>
                  <a:cubicBezTo>
                    <a:pt x="467170" y="89724"/>
                    <a:pt x="448318" y="84726"/>
                    <a:pt x="428485" y="84699"/>
                  </a:cubicBezTo>
                  <a:cubicBezTo>
                    <a:pt x="402433" y="84657"/>
                    <a:pt x="375007" y="93693"/>
                    <a:pt x="353255" y="105857"/>
                  </a:cubicBezTo>
                  <a:cubicBezTo>
                    <a:pt x="333809" y="116695"/>
                    <a:pt x="315889" y="130066"/>
                    <a:pt x="298217" y="143299"/>
                  </a:cubicBezTo>
                  <a:cubicBezTo>
                    <a:pt x="286081" y="152377"/>
                    <a:pt x="274449" y="161095"/>
                    <a:pt x="262058" y="169179"/>
                  </a:cubicBezTo>
                  <a:cubicBezTo>
                    <a:pt x="232071" y="188722"/>
                    <a:pt x="203865" y="199235"/>
                    <a:pt x="177571" y="199276"/>
                  </a:cubicBezTo>
                  <a:cubicBezTo>
                    <a:pt x="173782" y="199276"/>
                    <a:pt x="170033" y="199049"/>
                    <a:pt x="166347" y="198600"/>
                  </a:cubicBezTo>
                  <a:cubicBezTo>
                    <a:pt x="149489" y="196543"/>
                    <a:pt x="133074" y="189460"/>
                    <a:pt x="118211" y="178678"/>
                  </a:cubicBezTo>
                  <a:cubicBezTo>
                    <a:pt x="103349" y="167881"/>
                    <a:pt x="89991" y="153350"/>
                    <a:pt x="79202" y="136003"/>
                  </a:cubicBezTo>
                  <a:cubicBezTo>
                    <a:pt x="58313" y="102302"/>
                    <a:pt x="48110" y="63002"/>
                    <a:pt x="38294" y="25953"/>
                  </a:cubicBezTo>
                  <a:cubicBezTo>
                    <a:pt x="36948" y="20762"/>
                    <a:pt x="32219" y="17345"/>
                    <a:pt x="27132" y="17338"/>
                  </a:cubicBezTo>
                  <a:lnTo>
                    <a:pt x="27132" y="6984"/>
                  </a:lnTo>
                  <a:lnTo>
                    <a:pt x="27132" y="-3371"/>
                  </a:lnTo>
                  <a:cubicBezTo>
                    <a:pt x="41456" y="-3378"/>
                    <a:pt x="54475" y="6197"/>
                    <a:pt x="58320" y="20672"/>
                  </a:cubicBezTo>
                  <a:cubicBezTo>
                    <a:pt x="68060" y="57735"/>
                    <a:pt x="78097" y="95081"/>
                    <a:pt x="96791" y="125068"/>
                  </a:cubicBezTo>
                  <a:cubicBezTo>
                    <a:pt x="106255" y="140303"/>
                    <a:pt x="117901" y="152867"/>
                    <a:pt x="130382" y="161917"/>
                  </a:cubicBezTo>
                  <a:cubicBezTo>
                    <a:pt x="142862" y="170981"/>
                    <a:pt x="156123" y="176503"/>
                    <a:pt x="168859" y="178042"/>
                  </a:cubicBezTo>
                  <a:cubicBezTo>
                    <a:pt x="171690" y="178388"/>
                    <a:pt x="174589" y="178567"/>
                    <a:pt x="177571" y="178567"/>
                  </a:cubicBezTo>
                  <a:cubicBezTo>
                    <a:pt x="198136" y="178609"/>
                    <a:pt x="222876" y="170042"/>
                    <a:pt x="250737" y="151838"/>
                  </a:cubicBezTo>
                  <a:cubicBezTo>
                    <a:pt x="262390" y="144238"/>
                    <a:pt x="273669" y="135802"/>
                    <a:pt x="285805" y="126718"/>
                  </a:cubicBezTo>
                  <a:cubicBezTo>
                    <a:pt x="303491" y="113491"/>
                    <a:pt x="322143" y="99499"/>
                    <a:pt x="343170" y="87770"/>
                  </a:cubicBezTo>
                  <a:cubicBezTo>
                    <a:pt x="367496" y="74247"/>
                    <a:pt x="397732" y="64031"/>
                    <a:pt x="428485" y="63989"/>
                  </a:cubicBezTo>
                  <a:cubicBezTo>
                    <a:pt x="451783" y="63962"/>
                    <a:pt x="475571" y="70064"/>
                    <a:pt x="495977" y="85541"/>
                  </a:cubicBezTo>
                  <a:cubicBezTo>
                    <a:pt x="510156" y="96303"/>
                    <a:pt x="520069" y="109619"/>
                    <a:pt x="528360" y="120567"/>
                  </a:cubicBezTo>
                  <a:cubicBezTo>
                    <a:pt x="532612" y="126207"/>
                    <a:pt x="536602" y="131467"/>
                    <a:pt x="540454" y="135706"/>
                  </a:cubicBezTo>
                  <a:cubicBezTo>
                    <a:pt x="544306" y="139958"/>
                    <a:pt x="548006" y="143127"/>
                    <a:pt x="551409" y="144949"/>
                  </a:cubicBezTo>
                  <a:cubicBezTo>
                    <a:pt x="555613" y="147227"/>
                    <a:pt x="560701" y="148263"/>
                    <a:pt x="566347" y="148263"/>
                  </a:cubicBezTo>
                  <a:cubicBezTo>
                    <a:pt x="578801" y="148352"/>
                    <a:pt x="593145" y="142857"/>
                    <a:pt x="599848" y="139654"/>
                  </a:cubicBezTo>
                  <a:cubicBezTo>
                    <a:pt x="604231" y="137604"/>
                    <a:pt x="608912" y="136617"/>
                    <a:pt x="613489" y="136617"/>
                  </a:cubicBezTo>
                  <a:cubicBezTo>
                    <a:pt x="625631" y="136603"/>
                    <a:pt x="637263" y="143527"/>
                    <a:pt x="642744" y="155248"/>
                  </a:cubicBezTo>
                  <a:cubicBezTo>
                    <a:pt x="644794" y="159632"/>
                    <a:pt x="645782" y="164312"/>
                    <a:pt x="645774" y="168889"/>
                  </a:cubicBezTo>
                  <a:cubicBezTo>
                    <a:pt x="645795" y="181025"/>
                    <a:pt x="638871" y="192663"/>
                    <a:pt x="627143" y="198137"/>
                  </a:cubicBezTo>
                  <a:cubicBezTo>
                    <a:pt x="606461" y="207795"/>
                    <a:pt x="585938" y="212820"/>
                    <a:pt x="566527" y="212827"/>
                  </a:cubicBezTo>
                  <a:cubicBezTo>
                    <a:pt x="550118" y="212834"/>
                    <a:pt x="534496" y="209189"/>
                    <a:pt x="520697" y="201713"/>
                  </a:cubicBezTo>
                  <a:cubicBezTo>
                    <a:pt x="500050" y="190496"/>
                    <a:pt x="487314" y="173252"/>
                    <a:pt x="476841" y="159446"/>
                  </a:cubicBezTo>
                  <a:cubicBezTo>
                    <a:pt x="469697" y="149905"/>
                    <a:pt x="463208" y="141608"/>
                    <a:pt x="457016" y="136997"/>
                  </a:cubicBezTo>
                  <a:cubicBezTo>
                    <a:pt x="449305" y="131157"/>
                    <a:pt x="439551" y="128554"/>
                    <a:pt x="428340" y="128540"/>
                  </a:cubicBezTo>
                  <a:cubicBezTo>
                    <a:pt x="410606" y="128464"/>
                    <a:pt x="389994" y="135499"/>
                    <a:pt x="374593" y="144148"/>
                  </a:cubicBezTo>
                  <a:cubicBezTo>
                    <a:pt x="357736" y="153530"/>
                    <a:pt x="341768" y="165444"/>
                    <a:pt x="324483" y="178395"/>
                  </a:cubicBezTo>
                  <a:cubicBezTo>
                    <a:pt x="312320" y="187486"/>
                    <a:pt x="299577" y="197033"/>
                    <a:pt x="286005" y="205890"/>
                  </a:cubicBezTo>
                  <a:cubicBezTo>
                    <a:pt x="248666" y="230258"/>
                    <a:pt x="212266" y="243090"/>
                    <a:pt x="177530" y="243104"/>
                  </a:cubicBezTo>
                  <a:cubicBezTo>
                    <a:pt x="171987" y="243104"/>
                    <a:pt x="166499" y="242773"/>
                    <a:pt x="161066" y="242110"/>
                  </a:cubicBezTo>
                  <a:cubicBezTo>
                    <a:pt x="114021" y="236360"/>
                    <a:pt x="70890" y="205676"/>
                    <a:pt x="41980" y="159135"/>
                  </a:cubicBezTo>
                  <a:cubicBezTo>
                    <a:pt x="17654" y="119932"/>
                    <a:pt x="6063" y="75462"/>
                    <a:pt x="-4084" y="37143"/>
                  </a:cubicBezTo>
                  <a:cubicBezTo>
                    <a:pt x="-4809" y="34403"/>
                    <a:pt x="-5161" y="31621"/>
                    <a:pt x="-5161" y="28887"/>
                  </a:cubicBezTo>
                  <a:cubicBezTo>
                    <a:pt x="-5161" y="14563"/>
                    <a:pt x="4414" y="1544"/>
                    <a:pt x="18883" y="-2294"/>
                  </a:cubicBezTo>
                  <a:cubicBezTo>
                    <a:pt x="21609" y="-3019"/>
                    <a:pt x="24384" y="-3371"/>
                    <a:pt x="27132" y="-3371"/>
                  </a:cubicBezTo>
                  <a:lnTo>
                    <a:pt x="27132" y="698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6" name="자유형: 도형 225">
              <a:extLst>
                <a:ext uri="{FF2B5EF4-FFF2-40B4-BE49-F238E27FC236}">
                  <a16:creationId xmlns:a16="http://schemas.microsoft.com/office/drawing/2014/main" id="{3EDC63F6-CCDD-F37E-80CF-35D1321616FE}"/>
                </a:ext>
              </a:extLst>
            </p:cNvPr>
            <p:cNvSpPr/>
            <p:nvPr/>
          </p:nvSpPr>
          <p:spPr>
            <a:xfrm flipV="1">
              <a:off x="3513290" y="3698843"/>
              <a:ext cx="431161" cy="55052"/>
            </a:xfrm>
            <a:custGeom>
              <a:avLst/>
              <a:gdLst>
                <a:gd name="connsiteX0" fmla="*/ 427257 w 431161"/>
                <a:gd name="connsiteY0" fmla="*/ 40627 h 55052"/>
                <a:gd name="connsiteX1" fmla="*/ 427257 w 431161"/>
                <a:gd name="connsiteY1" fmla="*/ 8604 h 55052"/>
                <a:gd name="connsiteX2" fmla="*/ 418048 w 431161"/>
                <a:gd name="connsiteY2" fmla="*/ -2869 h 55052"/>
                <a:gd name="connsiteX3" fmla="*/ 5297 w 431161"/>
                <a:gd name="connsiteY3" fmla="*/ -2869 h 55052"/>
                <a:gd name="connsiteX4" fmla="*/ -3905 w 431161"/>
                <a:gd name="connsiteY4" fmla="*/ 8604 h 55052"/>
                <a:gd name="connsiteX5" fmla="*/ -3905 w 431161"/>
                <a:gd name="connsiteY5" fmla="*/ 40627 h 55052"/>
                <a:gd name="connsiteX6" fmla="*/ 5297 w 431161"/>
                <a:gd name="connsiteY6" fmla="*/ 52183 h 55052"/>
                <a:gd name="connsiteX7" fmla="*/ 418048 w 431161"/>
                <a:gd name="connsiteY7" fmla="*/ 52183 h 55052"/>
                <a:gd name="connsiteX8" fmla="*/ 427257 w 431161"/>
                <a:gd name="connsiteY8" fmla="*/ 40627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1161" h="55052">
                  <a:moveTo>
                    <a:pt x="427257" y="40627"/>
                  </a:moveTo>
                  <a:lnTo>
                    <a:pt x="427257" y="8604"/>
                  </a:lnTo>
                  <a:cubicBezTo>
                    <a:pt x="427257" y="2274"/>
                    <a:pt x="423163" y="-2869"/>
                    <a:pt x="418048" y="-2869"/>
                  </a:cubicBezTo>
                  <a:lnTo>
                    <a:pt x="5297" y="-2869"/>
                  </a:lnTo>
                  <a:cubicBezTo>
                    <a:pt x="258" y="-2869"/>
                    <a:pt x="-3905" y="2274"/>
                    <a:pt x="-3905" y="8604"/>
                  </a:cubicBezTo>
                  <a:lnTo>
                    <a:pt x="-3905" y="40627"/>
                  </a:lnTo>
                  <a:cubicBezTo>
                    <a:pt x="-3905" y="46957"/>
                    <a:pt x="258" y="52183"/>
                    <a:pt x="5297" y="52183"/>
                  </a:cubicBezTo>
                  <a:lnTo>
                    <a:pt x="418048" y="52183"/>
                  </a:lnTo>
                  <a:cubicBezTo>
                    <a:pt x="423163" y="52183"/>
                    <a:pt x="427257" y="46957"/>
                    <a:pt x="427257" y="40627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7" name="자유형: 도형 226">
              <a:extLst>
                <a:ext uri="{FF2B5EF4-FFF2-40B4-BE49-F238E27FC236}">
                  <a16:creationId xmlns:a16="http://schemas.microsoft.com/office/drawing/2014/main" id="{B6FDECA9-472D-0D53-72C2-D304313FC8D1}"/>
                </a:ext>
              </a:extLst>
            </p:cNvPr>
            <p:cNvSpPr/>
            <p:nvPr/>
          </p:nvSpPr>
          <p:spPr>
            <a:xfrm flipV="1">
              <a:off x="3502935" y="3688489"/>
              <a:ext cx="451870" cy="75761"/>
            </a:xfrm>
            <a:custGeom>
              <a:avLst/>
              <a:gdLst>
                <a:gd name="connsiteX0" fmla="*/ 437611 w 451870"/>
                <a:gd name="connsiteY0" fmla="*/ 50982 h 75761"/>
                <a:gd name="connsiteX1" fmla="*/ 427257 w 451870"/>
                <a:gd name="connsiteY1" fmla="*/ 50982 h 75761"/>
                <a:gd name="connsiteX2" fmla="*/ 427257 w 451870"/>
                <a:gd name="connsiteY2" fmla="*/ 18959 h 75761"/>
                <a:gd name="connsiteX3" fmla="*/ 426842 w 451870"/>
                <a:gd name="connsiteY3" fmla="*/ 17322 h 75761"/>
                <a:gd name="connsiteX4" fmla="*/ 427118 w 451870"/>
                <a:gd name="connsiteY4" fmla="*/ 17101 h 75761"/>
                <a:gd name="connsiteX5" fmla="*/ 426891 w 451870"/>
                <a:gd name="connsiteY5" fmla="*/ 17364 h 75761"/>
                <a:gd name="connsiteX6" fmla="*/ 426842 w 451870"/>
                <a:gd name="connsiteY6" fmla="*/ 17322 h 75761"/>
                <a:gd name="connsiteX7" fmla="*/ 427118 w 451870"/>
                <a:gd name="connsiteY7" fmla="*/ 17101 h 75761"/>
                <a:gd name="connsiteX8" fmla="*/ 426891 w 451870"/>
                <a:gd name="connsiteY8" fmla="*/ 17364 h 75761"/>
                <a:gd name="connsiteX9" fmla="*/ 428403 w 451870"/>
                <a:gd name="connsiteY9" fmla="*/ 15576 h 75761"/>
                <a:gd name="connsiteX10" fmla="*/ 428403 w 451870"/>
                <a:gd name="connsiteY10" fmla="*/ 17840 h 75761"/>
                <a:gd name="connsiteX11" fmla="*/ 426891 w 451870"/>
                <a:gd name="connsiteY11" fmla="*/ 17364 h 75761"/>
                <a:gd name="connsiteX12" fmla="*/ 428403 w 451870"/>
                <a:gd name="connsiteY12" fmla="*/ 15576 h 75761"/>
                <a:gd name="connsiteX13" fmla="*/ 428403 w 451870"/>
                <a:gd name="connsiteY13" fmla="*/ 17840 h 75761"/>
                <a:gd name="connsiteX14" fmla="*/ 15652 w 451870"/>
                <a:gd name="connsiteY14" fmla="*/ 17840 h 75761"/>
                <a:gd name="connsiteX15" fmla="*/ 15652 w 451870"/>
                <a:gd name="connsiteY15" fmla="*/ 15141 h 75761"/>
                <a:gd name="connsiteX16" fmla="*/ 16922 w 451870"/>
                <a:gd name="connsiteY16" fmla="*/ 17543 h 75761"/>
                <a:gd name="connsiteX17" fmla="*/ 15652 w 451870"/>
                <a:gd name="connsiteY17" fmla="*/ 17840 h 75761"/>
                <a:gd name="connsiteX18" fmla="*/ 15652 w 451870"/>
                <a:gd name="connsiteY18" fmla="*/ 15141 h 75761"/>
                <a:gd name="connsiteX19" fmla="*/ 16922 w 451870"/>
                <a:gd name="connsiteY19" fmla="*/ 17543 h 75761"/>
                <a:gd name="connsiteX20" fmla="*/ 16363 w 451870"/>
                <a:gd name="connsiteY20" fmla="*/ 16487 h 75761"/>
                <a:gd name="connsiteX21" fmla="*/ 17233 w 451870"/>
                <a:gd name="connsiteY21" fmla="*/ 17336 h 75761"/>
                <a:gd name="connsiteX22" fmla="*/ 16922 w 451870"/>
                <a:gd name="connsiteY22" fmla="*/ 17543 h 75761"/>
                <a:gd name="connsiteX23" fmla="*/ 16363 w 451870"/>
                <a:gd name="connsiteY23" fmla="*/ 16487 h 75761"/>
                <a:gd name="connsiteX24" fmla="*/ 17233 w 451870"/>
                <a:gd name="connsiteY24" fmla="*/ 17336 h 75761"/>
                <a:gd name="connsiteX25" fmla="*/ 17171 w 451870"/>
                <a:gd name="connsiteY25" fmla="*/ 17419 h 75761"/>
                <a:gd name="connsiteX26" fmla="*/ 16805 w 451870"/>
                <a:gd name="connsiteY26" fmla="*/ 18959 h 75761"/>
                <a:gd name="connsiteX27" fmla="*/ 16805 w 451870"/>
                <a:gd name="connsiteY27" fmla="*/ 50982 h 75761"/>
                <a:gd name="connsiteX28" fmla="*/ 17260 w 451870"/>
                <a:gd name="connsiteY28" fmla="*/ 52687 h 75761"/>
                <a:gd name="connsiteX29" fmla="*/ 17274 w 451870"/>
                <a:gd name="connsiteY29" fmla="*/ 52701 h 75761"/>
                <a:gd name="connsiteX30" fmla="*/ 16321 w 451870"/>
                <a:gd name="connsiteY30" fmla="*/ 53626 h 75761"/>
                <a:gd name="connsiteX31" fmla="*/ 16867 w 451870"/>
                <a:gd name="connsiteY31" fmla="*/ 52445 h 75761"/>
                <a:gd name="connsiteX32" fmla="*/ 17274 w 451870"/>
                <a:gd name="connsiteY32" fmla="*/ 52701 h 75761"/>
                <a:gd name="connsiteX33" fmla="*/ 16321 w 451870"/>
                <a:gd name="connsiteY33" fmla="*/ 53626 h 75761"/>
                <a:gd name="connsiteX34" fmla="*/ 16867 w 451870"/>
                <a:gd name="connsiteY34" fmla="*/ 52445 h 75761"/>
                <a:gd name="connsiteX35" fmla="*/ 15652 w 451870"/>
                <a:gd name="connsiteY35" fmla="*/ 55055 h 75761"/>
                <a:gd name="connsiteX36" fmla="*/ 15652 w 451870"/>
                <a:gd name="connsiteY36" fmla="*/ 52183 h 75761"/>
                <a:gd name="connsiteX37" fmla="*/ 16867 w 451870"/>
                <a:gd name="connsiteY37" fmla="*/ 52445 h 75761"/>
                <a:gd name="connsiteX38" fmla="*/ 15652 w 451870"/>
                <a:gd name="connsiteY38" fmla="*/ 55055 h 75761"/>
                <a:gd name="connsiteX39" fmla="*/ 15652 w 451870"/>
                <a:gd name="connsiteY39" fmla="*/ 52183 h 75761"/>
                <a:gd name="connsiteX40" fmla="*/ 428403 w 451870"/>
                <a:gd name="connsiteY40" fmla="*/ 52183 h 75761"/>
                <a:gd name="connsiteX41" fmla="*/ 428403 w 451870"/>
                <a:gd name="connsiteY41" fmla="*/ 54896 h 75761"/>
                <a:gd name="connsiteX42" fmla="*/ 427118 w 451870"/>
                <a:gd name="connsiteY42" fmla="*/ 52494 h 75761"/>
                <a:gd name="connsiteX43" fmla="*/ 428403 w 451870"/>
                <a:gd name="connsiteY43" fmla="*/ 52183 h 75761"/>
                <a:gd name="connsiteX44" fmla="*/ 428403 w 451870"/>
                <a:gd name="connsiteY44" fmla="*/ 54896 h 75761"/>
                <a:gd name="connsiteX45" fmla="*/ 427118 w 451870"/>
                <a:gd name="connsiteY45" fmla="*/ 52494 h 75761"/>
                <a:gd name="connsiteX46" fmla="*/ 427699 w 451870"/>
                <a:gd name="connsiteY46" fmla="*/ 53578 h 75761"/>
                <a:gd name="connsiteX47" fmla="*/ 426801 w 451870"/>
                <a:gd name="connsiteY47" fmla="*/ 52715 h 75761"/>
                <a:gd name="connsiteX48" fmla="*/ 427118 w 451870"/>
                <a:gd name="connsiteY48" fmla="*/ 52494 h 75761"/>
                <a:gd name="connsiteX49" fmla="*/ 427699 w 451870"/>
                <a:gd name="connsiteY49" fmla="*/ 53578 h 75761"/>
                <a:gd name="connsiteX50" fmla="*/ 426801 w 451870"/>
                <a:gd name="connsiteY50" fmla="*/ 52715 h 75761"/>
                <a:gd name="connsiteX51" fmla="*/ 426863 w 451870"/>
                <a:gd name="connsiteY51" fmla="*/ 52618 h 75761"/>
                <a:gd name="connsiteX52" fmla="*/ 427257 w 451870"/>
                <a:gd name="connsiteY52" fmla="*/ 50982 h 75761"/>
                <a:gd name="connsiteX53" fmla="*/ 437611 w 451870"/>
                <a:gd name="connsiteY53" fmla="*/ 50982 h 75761"/>
                <a:gd name="connsiteX54" fmla="*/ 447966 w 451870"/>
                <a:gd name="connsiteY54" fmla="*/ 50982 h 75761"/>
                <a:gd name="connsiteX55" fmla="*/ 443044 w 451870"/>
                <a:gd name="connsiteY55" fmla="*/ 65561 h 75761"/>
                <a:gd name="connsiteX56" fmla="*/ 436880 w 451870"/>
                <a:gd name="connsiteY56" fmla="*/ 70759 h 75761"/>
                <a:gd name="connsiteX57" fmla="*/ 428403 w 451870"/>
                <a:gd name="connsiteY57" fmla="*/ 72892 h 75761"/>
                <a:gd name="connsiteX58" fmla="*/ 15652 w 451870"/>
                <a:gd name="connsiteY58" fmla="*/ 72892 h 75761"/>
                <a:gd name="connsiteX59" fmla="*/ 7196 w 451870"/>
                <a:gd name="connsiteY59" fmla="*/ 70753 h 75761"/>
                <a:gd name="connsiteX60" fmla="*/ -1081 w 451870"/>
                <a:gd name="connsiteY60" fmla="*/ 62338 h 75761"/>
                <a:gd name="connsiteX61" fmla="*/ -3905 w 451870"/>
                <a:gd name="connsiteY61" fmla="*/ 50982 h 75761"/>
                <a:gd name="connsiteX62" fmla="*/ -3905 w 451870"/>
                <a:gd name="connsiteY62" fmla="*/ 18959 h 75761"/>
                <a:gd name="connsiteX63" fmla="*/ 1093 w 451870"/>
                <a:gd name="connsiteY63" fmla="*/ 4351 h 75761"/>
                <a:gd name="connsiteX64" fmla="*/ 15652 w 451870"/>
                <a:gd name="connsiteY64" fmla="*/ -2869 h 75761"/>
                <a:gd name="connsiteX65" fmla="*/ 428403 w 451870"/>
                <a:gd name="connsiteY65" fmla="*/ -2869 h 75761"/>
                <a:gd name="connsiteX66" fmla="*/ 443009 w 451870"/>
                <a:gd name="connsiteY66" fmla="*/ 4372 h 75761"/>
                <a:gd name="connsiteX67" fmla="*/ 447966 w 451870"/>
                <a:gd name="connsiteY67" fmla="*/ 18959 h 75761"/>
                <a:gd name="connsiteX68" fmla="*/ 447966 w 451870"/>
                <a:gd name="connsiteY68" fmla="*/ 50982 h 75761"/>
                <a:gd name="connsiteX69" fmla="*/ 437611 w 451870"/>
                <a:gd name="connsiteY69" fmla="*/ 50982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1870" h="75761">
                  <a:moveTo>
                    <a:pt x="437611" y="50982"/>
                  </a:moveTo>
                  <a:lnTo>
                    <a:pt x="427257" y="50982"/>
                  </a:lnTo>
                  <a:lnTo>
                    <a:pt x="427257" y="18959"/>
                  </a:lnTo>
                  <a:cubicBezTo>
                    <a:pt x="427270" y="18020"/>
                    <a:pt x="426911" y="17378"/>
                    <a:pt x="426842" y="17322"/>
                  </a:cubicBezTo>
                  <a:lnTo>
                    <a:pt x="427118" y="17101"/>
                  </a:lnTo>
                  <a:lnTo>
                    <a:pt x="426891" y="17364"/>
                  </a:lnTo>
                  <a:lnTo>
                    <a:pt x="426842" y="17322"/>
                  </a:lnTo>
                  <a:lnTo>
                    <a:pt x="427118" y="17101"/>
                  </a:lnTo>
                  <a:lnTo>
                    <a:pt x="426891" y="17364"/>
                  </a:lnTo>
                  <a:lnTo>
                    <a:pt x="428403" y="15576"/>
                  </a:lnTo>
                  <a:lnTo>
                    <a:pt x="428403" y="17840"/>
                  </a:lnTo>
                  <a:cubicBezTo>
                    <a:pt x="427685" y="17861"/>
                    <a:pt x="427008" y="17502"/>
                    <a:pt x="426891" y="17364"/>
                  </a:cubicBezTo>
                  <a:lnTo>
                    <a:pt x="428403" y="15576"/>
                  </a:lnTo>
                  <a:lnTo>
                    <a:pt x="428403" y="17840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7171" y="17419"/>
                  </a:lnTo>
                  <a:cubicBezTo>
                    <a:pt x="17033" y="17626"/>
                    <a:pt x="16798" y="18206"/>
                    <a:pt x="16805" y="18959"/>
                  </a:cubicBezTo>
                  <a:lnTo>
                    <a:pt x="16805" y="50982"/>
                  </a:lnTo>
                  <a:cubicBezTo>
                    <a:pt x="16784" y="51872"/>
                    <a:pt x="17150" y="52577"/>
                    <a:pt x="17260" y="52687"/>
                  </a:cubicBez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6863" y="52618"/>
                  </a:lnTo>
                  <a:cubicBezTo>
                    <a:pt x="427015" y="52397"/>
                    <a:pt x="427263" y="51762"/>
                    <a:pt x="427257" y="50982"/>
                  </a:cubicBezTo>
                  <a:lnTo>
                    <a:pt x="437611" y="50982"/>
                  </a:lnTo>
                  <a:lnTo>
                    <a:pt x="447966" y="50982"/>
                  </a:lnTo>
                  <a:cubicBezTo>
                    <a:pt x="447945" y="56380"/>
                    <a:pt x="446275" y="61447"/>
                    <a:pt x="443044" y="65561"/>
                  </a:cubicBezTo>
                  <a:cubicBezTo>
                    <a:pt x="441422" y="67612"/>
                    <a:pt x="439371" y="69427"/>
                    <a:pt x="436880" y="70759"/>
                  </a:cubicBezTo>
                  <a:cubicBezTo>
                    <a:pt x="434401" y="72092"/>
                    <a:pt x="431454" y="72899"/>
                    <a:pt x="428403" y="72892"/>
                  </a:cubicBezTo>
                  <a:lnTo>
                    <a:pt x="15652" y="72892"/>
                  </a:lnTo>
                  <a:cubicBezTo>
                    <a:pt x="12594" y="72899"/>
                    <a:pt x="9660" y="72078"/>
                    <a:pt x="7196" y="70753"/>
                  </a:cubicBezTo>
                  <a:cubicBezTo>
                    <a:pt x="3482" y="68744"/>
                    <a:pt x="762" y="65734"/>
                    <a:pt x="-1081" y="62338"/>
                  </a:cubicBezTo>
                  <a:cubicBezTo>
                    <a:pt x="-2918" y="58934"/>
                    <a:pt x="-3905" y="55062"/>
                    <a:pt x="-3905" y="50982"/>
                  </a:cubicBezTo>
                  <a:lnTo>
                    <a:pt x="-3905" y="18959"/>
                  </a:lnTo>
                  <a:cubicBezTo>
                    <a:pt x="-3891" y="13519"/>
                    <a:pt x="-2165" y="8424"/>
                    <a:pt x="1093" y="4351"/>
                  </a:cubicBezTo>
                  <a:cubicBezTo>
                    <a:pt x="4289" y="320"/>
                    <a:pt x="9501" y="-2869"/>
                    <a:pt x="15652" y="-2869"/>
                  </a:cubicBezTo>
                  <a:lnTo>
                    <a:pt x="428403" y="-2869"/>
                  </a:lnTo>
                  <a:cubicBezTo>
                    <a:pt x="434539" y="-2883"/>
                    <a:pt x="439820" y="313"/>
                    <a:pt x="443009" y="4372"/>
                  </a:cubicBezTo>
                  <a:cubicBezTo>
                    <a:pt x="446268" y="8473"/>
                    <a:pt x="447952" y="13560"/>
                    <a:pt x="447966" y="18959"/>
                  </a:cubicBezTo>
                  <a:lnTo>
                    <a:pt x="447966" y="50982"/>
                  </a:lnTo>
                  <a:lnTo>
                    <a:pt x="437611" y="5098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8" name="자유형: 도형 227">
              <a:extLst>
                <a:ext uri="{FF2B5EF4-FFF2-40B4-BE49-F238E27FC236}">
                  <a16:creationId xmlns:a16="http://schemas.microsoft.com/office/drawing/2014/main" id="{95C4C178-23E8-30C3-02B3-3EA046FE90E7}"/>
                </a:ext>
              </a:extLst>
            </p:cNvPr>
            <p:cNvSpPr/>
            <p:nvPr/>
          </p:nvSpPr>
          <p:spPr>
            <a:xfrm flipV="1">
              <a:off x="3414161" y="3586488"/>
              <a:ext cx="652067" cy="55052"/>
            </a:xfrm>
            <a:custGeom>
              <a:avLst/>
              <a:gdLst>
                <a:gd name="connsiteX0" fmla="*/ 648149 w 652067"/>
                <a:gd name="connsiteY0" fmla="*/ 40443 h 55052"/>
                <a:gd name="connsiteX1" fmla="*/ 648149 w 652067"/>
                <a:gd name="connsiteY1" fmla="*/ 8419 h 55052"/>
                <a:gd name="connsiteX2" fmla="*/ 638947 w 652067"/>
                <a:gd name="connsiteY2" fmla="*/ -3054 h 55052"/>
                <a:gd name="connsiteX3" fmla="*/ 5283 w 652067"/>
                <a:gd name="connsiteY3" fmla="*/ -3054 h 55052"/>
                <a:gd name="connsiteX4" fmla="*/ -3919 w 652067"/>
                <a:gd name="connsiteY4" fmla="*/ 8419 h 55052"/>
                <a:gd name="connsiteX5" fmla="*/ -3919 w 652067"/>
                <a:gd name="connsiteY5" fmla="*/ 40443 h 55052"/>
                <a:gd name="connsiteX6" fmla="*/ 5283 w 652067"/>
                <a:gd name="connsiteY6" fmla="*/ 51999 h 55052"/>
                <a:gd name="connsiteX7" fmla="*/ 638947 w 652067"/>
                <a:gd name="connsiteY7" fmla="*/ 51999 h 55052"/>
                <a:gd name="connsiteX8" fmla="*/ 648149 w 652067"/>
                <a:gd name="connsiteY8" fmla="*/ 40443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067" h="55052">
                  <a:moveTo>
                    <a:pt x="648149" y="40443"/>
                  </a:moveTo>
                  <a:lnTo>
                    <a:pt x="648149" y="8419"/>
                  </a:lnTo>
                  <a:cubicBezTo>
                    <a:pt x="648149" y="2082"/>
                    <a:pt x="644062" y="-3054"/>
                    <a:pt x="638947" y="-3054"/>
                  </a:cubicBezTo>
                  <a:lnTo>
                    <a:pt x="5283" y="-3054"/>
                  </a:lnTo>
                  <a:cubicBezTo>
                    <a:pt x="244" y="-3054"/>
                    <a:pt x="-3919" y="2082"/>
                    <a:pt x="-3919" y="8419"/>
                  </a:cubicBezTo>
                  <a:lnTo>
                    <a:pt x="-3919" y="40443"/>
                  </a:lnTo>
                  <a:cubicBezTo>
                    <a:pt x="-3919" y="46773"/>
                    <a:pt x="244" y="51999"/>
                    <a:pt x="5283" y="51999"/>
                  </a:cubicBezTo>
                  <a:lnTo>
                    <a:pt x="638947" y="51999"/>
                  </a:lnTo>
                  <a:cubicBezTo>
                    <a:pt x="644062" y="51999"/>
                    <a:pt x="648149" y="46773"/>
                    <a:pt x="648149" y="4044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9" name="자유형: 도형 228">
              <a:extLst>
                <a:ext uri="{FF2B5EF4-FFF2-40B4-BE49-F238E27FC236}">
                  <a16:creationId xmlns:a16="http://schemas.microsoft.com/office/drawing/2014/main" id="{404F20A3-493B-96B8-BDB5-1C72AC64A865}"/>
                </a:ext>
              </a:extLst>
            </p:cNvPr>
            <p:cNvSpPr/>
            <p:nvPr/>
          </p:nvSpPr>
          <p:spPr>
            <a:xfrm flipV="1">
              <a:off x="3403806" y="3576134"/>
              <a:ext cx="672776" cy="75761"/>
            </a:xfrm>
            <a:custGeom>
              <a:avLst/>
              <a:gdLst>
                <a:gd name="connsiteX0" fmla="*/ 658504 w 672776"/>
                <a:gd name="connsiteY0" fmla="*/ 50797 h 75761"/>
                <a:gd name="connsiteX1" fmla="*/ 648149 w 672776"/>
                <a:gd name="connsiteY1" fmla="*/ 50797 h 75761"/>
                <a:gd name="connsiteX2" fmla="*/ 648149 w 672776"/>
                <a:gd name="connsiteY2" fmla="*/ 18774 h 75761"/>
                <a:gd name="connsiteX3" fmla="*/ 647741 w 672776"/>
                <a:gd name="connsiteY3" fmla="*/ 17131 h 75761"/>
                <a:gd name="connsiteX4" fmla="*/ 648018 w 672776"/>
                <a:gd name="connsiteY4" fmla="*/ 16910 h 75761"/>
                <a:gd name="connsiteX5" fmla="*/ 647790 w 672776"/>
                <a:gd name="connsiteY5" fmla="*/ 17179 h 75761"/>
                <a:gd name="connsiteX6" fmla="*/ 647741 w 672776"/>
                <a:gd name="connsiteY6" fmla="*/ 17131 h 75761"/>
                <a:gd name="connsiteX7" fmla="*/ 648018 w 672776"/>
                <a:gd name="connsiteY7" fmla="*/ 16910 h 75761"/>
                <a:gd name="connsiteX8" fmla="*/ 647790 w 672776"/>
                <a:gd name="connsiteY8" fmla="*/ 17179 h 75761"/>
                <a:gd name="connsiteX9" fmla="*/ 649302 w 672776"/>
                <a:gd name="connsiteY9" fmla="*/ 15385 h 75761"/>
                <a:gd name="connsiteX10" fmla="*/ 649302 w 672776"/>
                <a:gd name="connsiteY10" fmla="*/ 17656 h 75761"/>
                <a:gd name="connsiteX11" fmla="*/ 647790 w 672776"/>
                <a:gd name="connsiteY11" fmla="*/ 17179 h 75761"/>
                <a:gd name="connsiteX12" fmla="*/ 649302 w 672776"/>
                <a:gd name="connsiteY12" fmla="*/ 15385 h 75761"/>
                <a:gd name="connsiteX13" fmla="*/ 649302 w 672776"/>
                <a:gd name="connsiteY13" fmla="*/ 17656 h 75761"/>
                <a:gd name="connsiteX14" fmla="*/ 15638 w 672776"/>
                <a:gd name="connsiteY14" fmla="*/ 17656 h 75761"/>
                <a:gd name="connsiteX15" fmla="*/ 15638 w 672776"/>
                <a:gd name="connsiteY15" fmla="*/ 14957 h 75761"/>
                <a:gd name="connsiteX16" fmla="*/ 16908 w 672776"/>
                <a:gd name="connsiteY16" fmla="*/ 17359 h 75761"/>
                <a:gd name="connsiteX17" fmla="*/ 15638 w 672776"/>
                <a:gd name="connsiteY17" fmla="*/ 17656 h 75761"/>
                <a:gd name="connsiteX18" fmla="*/ 15638 w 672776"/>
                <a:gd name="connsiteY18" fmla="*/ 14957 h 75761"/>
                <a:gd name="connsiteX19" fmla="*/ 16908 w 672776"/>
                <a:gd name="connsiteY19" fmla="*/ 17359 h 75761"/>
                <a:gd name="connsiteX20" fmla="*/ 16349 w 672776"/>
                <a:gd name="connsiteY20" fmla="*/ 16303 h 75761"/>
                <a:gd name="connsiteX21" fmla="*/ 17218 w 672776"/>
                <a:gd name="connsiteY21" fmla="*/ 17152 h 75761"/>
                <a:gd name="connsiteX22" fmla="*/ 16908 w 672776"/>
                <a:gd name="connsiteY22" fmla="*/ 17359 h 75761"/>
                <a:gd name="connsiteX23" fmla="*/ 16349 w 672776"/>
                <a:gd name="connsiteY23" fmla="*/ 16303 h 75761"/>
                <a:gd name="connsiteX24" fmla="*/ 17218 w 672776"/>
                <a:gd name="connsiteY24" fmla="*/ 17152 h 75761"/>
                <a:gd name="connsiteX25" fmla="*/ 17156 w 672776"/>
                <a:gd name="connsiteY25" fmla="*/ 17235 h 75761"/>
                <a:gd name="connsiteX26" fmla="*/ 16791 w 672776"/>
                <a:gd name="connsiteY26" fmla="*/ 18774 h 75761"/>
                <a:gd name="connsiteX27" fmla="*/ 16791 w 672776"/>
                <a:gd name="connsiteY27" fmla="*/ 50797 h 75761"/>
                <a:gd name="connsiteX28" fmla="*/ 17246 w 672776"/>
                <a:gd name="connsiteY28" fmla="*/ 52503 h 75761"/>
                <a:gd name="connsiteX29" fmla="*/ 17260 w 672776"/>
                <a:gd name="connsiteY29" fmla="*/ 52516 h 75761"/>
                <a:gd name="connsiteX30" fmla="*/ 16307 w 672776"/>
                <a:gd name="connsiteY30" fmla="*/ 53441 h 75761"/>
                <a:gd name="connsiteX31" fmla="*/ 16853 w 672776"/>
                <a:gd name="connsiteY31" fmla="*/ 52254 h 75761"/>
                <a:gd name="connsiteX32" fmla="*/ 17260 w 672776"/>
                <a:gd name="connsiteY32" fmla="*/ 52516 h 75761"/>
                <a:gd name="connsiteX33" fmla="*/ 16307 w 672776"/>
                <a:gd name="connsiteY33" fmla="*/ 53441 h 75761"/>
                <a:gd name="connsiteX34" fmla="*/ 16853 w 672776"/>
                <a:gd name="connsiteY34" fmla="*/ 52254 h 75761"/>
                <a:gd name="connsiteX35" fmla="*/ 15638 w 672776"/>
                <a:gd name="connsiteY35" fmla="*/ 54870 h 75761"/>
                <a:gd name="connsiteX36" fmla="*/ 15638 w 672776"/>
                <a:gd name="connsiteY36" fmla="*/ 51999 h 75761"/>
                <a:gd name="connsiteX37" fmla="*/ 16853 w 672776"/>
                <a:gd name="connsiteY37" fmla="*/ 52254 h 75761"/>
                <a:gd name="connsiteX38" fmla="*/ 15638 w 672776"/>
                <a:gd name="connsiteY38" fmla="*/ 54870 h 75761"/>
                <a:gd name="connsiteX39" fmla="*/ 15638 w 672776"/>
                <a:gd name="connsiteY39" fmla="*/ 51999 h 75761"/>
                <a:gd name="connsiteX40" fmla="*/ 649302 w 672776"/>
                <a:gd name="connsiteY40" fmla="*/ 51999 h 75761"/>
                <a:gd name="connsiteX41" fmla="*/ 649302 w 672776"/>
                <a:gd name="connsiteY41" fmla="*/ 54711 h 75761"/>
                <a:gd name="connsiteX42" fmla="*/ 648018 w 672776"/>
                <a:gd name="connsiteY42" fmla="*/ 52309 h 75761"/>
                <a:gd name="connsiteX43" fmla="*/ 649302 w 672776"/>
                <a:gd name="connsiteY43" fmla="*/ 51999 h 75761"/>
                <a:gd name="connsiteX44" fmla="*/ 649302 w 672776"/>
                <a:gd name="connsiteY44" fmla="*/ 54711 h 75761"/>
                <a:gd name="connsiteX45" fmla="*/ 648018 w 672776"/>
                <a:gd name="connsiteY45" fmla="*/ 52309 h 75761"/>
                <a:gd name="connsiteX46" fmla="*/ 648604 w 672776"/>
                <a:gd name="connsiteY46" fmla="*/ 53400 h 75761"/>
                <a:gd name="connsiteX47" fmla="*/ 647700 w 672776"/>
                <a:gd name="connsiteY47" fmla="*/ 52530 h 75761"/>
                <a:gd name="connsiteX48" fmla="*/ 648018 w 672776"/>
                <a:gd name="connsiteY48" fmla="*/ 52309 h 75761"/>
                <a:gd name="connsiteX49" fmla="*/ 648604 w 672776"/>
                <a:gd name="connsiteY49" fmla="*/ 53400 h 75761"/>
                <a:gd name="connsiteX50" fmla="*/ 647700 w 672776"/>
                <a:gd name="connsiteY50" fmla="*/ 52530 h 75761"/>
                <a:gd name="connsiteX51" fmla="*/ 647762 w 672776"/>
                <a:gd name="connsiteY51" fmla="*/ 52441 h 75761"/>
                <a:gd name="connsiteX52" fmla="*/ 648149 w 672776"/>
                <a:gd name="connsiteY52" fmla="*/ 50797 h 75761"/>
                <a:gd name="connsiteX53" fmla="*/ 658504 w 672776"/>
                <a:gd name="connsiteY53" fmla="*/ 50797 h 75761"/>
                <a:gd name="connsiteX54" fmla="*/ 668858 w 672776"/>
                <a:gd name="connsiteY54" fmla="*/ 50797 h 75761"/>
                <a:gd name="connsiteX55" fmla="*/ 663943 w 672776"/>
                <a:gd name="connsiteY55" fmla="*/ 65377 h 75761"/>
                <a:gd name="connsiteX56" fmla="*/ 657779 w 672776"/>
                <a:gd name="connsiteY56" fmla="*/ 70575 h 75761"/>
                <a:gd name="connsiteX57" fmla="*/ 649302 w 672776"/>
                <a:gd name="connsiteY57" fmla="*/ 72708 h 75761"/>
                <a:gd name="connsiteX58" fmla="*/ 15638 w 672776"/>
                <a:gd name="connsiteY58" fmla="*/ 72708 h 75761"/>
                <a:gd name="connsiteX59" fmla="*/ 7181 w 672776"/>
                <a:gd name="connsiteY59" fmla="*/ 70568 h 75761"/>
                <a:gd name="connsiteX60" fmla="*/ -1089 w 672776"/>
                <a:gd name="connsiteY60" fmla="*/ 62160 h 75761"/>
                <a:gd name="connsiteX61" fmla="*/ -3919 w 672776"/>
                <a:gd name="connsiteY61" fmla="*/ 50797 h 75761"/>
                <a:gd name="connsiteX62" fmla="*/ -3919 w 672776"/>
                <a:gd name="connsiteY62" fmla="*/ 18774 h 75761"/>
                <a:gd name="connsiteX63" fmla="*/ 1079 w 672776"/>
                <a:gd name="connsiteY63" fmla="*/ 4167 h 75761"/>
                <a:gd name="connsiteX64" fmla="*/ 15638 w 672776"/>
                <a:gd name="connsiteY64" fmla="*/ -3054 h 75761"/>
                <a:gd name="connsiteX65" fmla="*/ 649302 w 672776"/>
                <a:gd name="connsiteY65" fmla="*/ -3054 h 75761"/>
                <a:gd name="connsiteX66" fmla="*/ 663909 w 672776"/>
                <a:gd name="connsiteY66" fmla="*/ 4195 h 75761"/>
                <a:gd name="connsiteX67" fmla="*/ 668858 w 672776"/>
                <a:gd name="connsiteY67" fmla="*/ 18774 h 75761"/>
                <a:gd name="connsiteX68" fmla="*/ 668858 w 672776"/>
                <a:gd name="connsiteY68" fmla="*/ 50797 h 75761"/>
                <a:gd name="connsiteX69" fmla="*/ 658504 w 672776"/>
                <a:gd name="connsiteY69" fmla="*/ 50797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72776" h="75761">
                  <a:moveTo>
                    <a:pt x="658504" y="50797"/>
                  </a:moveTo>
                  <a:lnTo>
                    <a:pt x="648149" y="50797"/>
                  </a:lnTo>
                  <a:lnTo>
                    <a:pt x="648149" y="18774"/>
                  </a:lnTo>
                  <a:cubicBezTo>
                    <a:pt x="648163" y="17835"/>
                    <a:pt x="647804" y="17186"/>
                    <a:pt x="647741" y="17131"/>
                  </a:cubicBezTo>
                  <a:lnTo>
                    <a:pt x="648018" y="16910"/>
                  </a:lnTo>
                  <a:lnTo>
                    <a:pt x="647790" y="17179"/>
                  </a:lnTo>
                  <a:lnTo>
                    <a:pt x="647741" y="17131"/>
                  </a:lnTo>
                  <a:lnTo>
                    <a:pt x="648018" y="16910"/>
                  </a:lnTo>
                  <a:lnTo>
                    <a:pt x="647790" y="17179"/>
                  </a:lnTo>
                  <a:lnTo>
                    <a:pt x="649302" y="15385"/>
                  </a:lnTo>
                  <a:lnTo>
                    <a:pt x="649302" y="17656"/>
                  </a:lnTo>
                  <a:cubicBezTo>
                    <a:pt x="648584" y="17676"/>
                    <a:pt x="647907" y="17311"/>
                    <a:pt x="647790" y="17179"/>
                  </a:cubicBezTo>
                  <a:lnTo>
                    <a:pt x="649302" y="15385"/>
                  </a:lnTo>
                  <a:lnTo>
                    <a:pt x="649302" y="17656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7156" y="17235"/>
                  </a:lnTo>
                  <a:cubicBezTo>
                    <a:pt x="17018" y="17442"/>
                    <a:pt x="16784" y="18022"/>
                    <a:pt x="16791" y="18774"/>
                  </a:cubicBezTo>
                  <a:lnTo>
                    <a:pt x="16791" y="50797"/>
                  </a:lnTo>
                  <a:cubicBezTo>
                    <a:pt x="16777" y="51688"/>
                    <a:pt x="17136" y="52392"/>
                    <a:pt x="17246" y="52503"/>
                  </a:cubicBez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7762" y="52441"/>
                  </a:lnTo>
                  <a:cubicBezTo>
                    <a:pt x="647914" y="52213"/>
                    <a:pt x="648156" y="51585"/>
                    <a:pt x="648149" y="50797"/>
                  </a:cubicBezTo>
                  <a:lnTo>
                    <a:pt x="658504" y="50797"/>
                  </a:lnTo>
                  <a:lnTo>
                    <a:pt x="668858" y="50797"/>
                  </a:lnTo>
                  <a:cubicBezTo>
                    <a:pt x="668844" y="56189"/>
                    <a:pt x="667174" y="61263"/>
                    <a:pt x="663943" y="65377"/>
                  </a:cubicBezTo>
                  <a:cubicBezTo>
                    <a:pt x="662321" y="67427"/>
                    <a:pt x="660271" y="69243"/>
                    <a:pt x="657779" y="70575"/>
                  </a:cubicBezTo>
                  <a:cubicBezTo>
                    <a:pt x="655300" y="71907"/>
                    <a:pt x="652353" y="72715"/>
                    <a:pt x="649302" y="72708"/>
                  </a:cubicBezTo>
                  <a:lnTo>
                    <a:pt x="15638" y="72708"/>
                  </a:lnTo>
                  <a:cubicBezTo>
                    <a:pt x="12580" y="72715"/>
                    <a:pt x="9646" y="71893"/>
                    <a:pt x="7181" y="70568"/>
                  </a:cubicBezTo>
                  <a:cubicBezTo>
                    <a:pt x="3468" y="68559"/>
                    <a:pt x="748" y="65550"/>
                    <a:pt x="-1089" y="62160"/>
                  </a:cubicBezTo>
                  <a:cubicBezTo>
                    <a:pt x="-2925" y="58750"/>
                    <a:pt x="-3912" y="54877"/>
                    <a:pt x="-3919" y="50797"/>
                  </a:cubicBezTo>
                  <a:lnTo>
                    <a:pt x="-3919" y="18774"/>
                  </a:lnTo>
                  <a:cubicBezTo>
                    <a:pt x="-3905" y="13334"/>
                    <a:pt x="-2179" y="8247"/>
                    <a:pt x="1079" y="4167"/>
                  </a:cubicBezTo>
                  <a:cubicBezTo>
                    <a:pt x="4275" y="136"/>
                    <a:pt x="9494" y="-3054"/>
                    <a:pt x="15638" y="-3054"/>
                  </a:cubicBezTo>
                  <a:lnTo>
                    <a:pt x="649302" y="-3054"/>
                  </a:lnTo>
                  <a:cubicBezTo>
                    <a:pt x="655439" y="-3067"/>
                    <a:pt x="660719" y="129"/>
                    <a:pt x="663909" y="4195"/>
                  </a:cubicBezTo>
                  <a:cubicBezTo>
                    <a:pt x="667167" y="8295"/>
                    <a:pt x="668844" y="13376"/>
                    <a:pt x="668858" y="18774"/>
                  </a:cubicBezTo>
                  <a:lnTo>
                    <a:pt x="668858" y="50797"/>
                  </a:lnTo>
                  <a:lnTo>
                    <a:pt x="658504" y="5079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0" name="자유형: 도형 229">
              <a:extLst>
                <a:ext uri="{FF2B5EF4-FFF2-40B4-BE49-F238E27FC236}">
                  <a16:creationId xmlns:a16="http://schemas.microsoft.com/office/drawing/2014/main" id="{26225F4D-04A0-CB8E-2A40-95295ACAD7DE}"/>
                </a:ext>
              </a:extLst>
            </p:cNvPr>
            <p:cNvSpPr/>
            <p:nvPr/>
          </p:nvSpPr>
          <p:spPr>
            <a:xfrm flipV="1">
              <a:off x="3153673" y="2550486"/>
              <a:ext cx="32529" cy="56182"/>
            </a:xfrm>
            <a:custGeom>
              <a:avLst/>
              <a:gdLst>
                <a:gd name="connsiteX0" fmla="*/ 11431 w 32529"/>
                <a:gd name="connsiteY0" fmla="*/ -4754 h 56182"/>
                <a:gd name="connsiteX1" fmla="*/ 9229 w 32529"/>
                <a:gd name="connsiteY1" fmla="*/ -4581 h 56182"/>
                <a:gd name="connsiteX2" fmla="*/ -3038 w 32529"/>
                <a:gd name="connsiteY2" fmla="*/ 12042 h 56182"/>
                <a:gd name="connsiteX3" fmla="*/ 165 w 32529"/>
                <a:gd name="connsiteY3" fmla="*/ 38177 h 56182"/>
                <a:gd name="connsiteX4" fmla="*/ 16077 w 32529"/>
                <a:gd name="connsiteY4" fmla="*/ 51362 h 56182"/>
                <a:gd name="connsiteX5" fmla="*/ 29262 w 32529"/>
                <a:gd name="connsiteY5" fmla="*/ 35457 h 56182"/>
                <a:gd name="connsiteX6" fmla="*/ 25859 w 32529"/>
                <a:gd name="connsiteY6" fmla="*/ 7679 h 56182"/>
                <a:gd name="connsiteX7" fmla="*/ 11431 w 32529"/>
                <a:gd name="connsiteY7" fmla="*/ -4754 h 5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9" h="56182">
                  <a:moveTo>
                    <a:pt x="11431" y="-4754"/>
                  </a:moveTo>
                  <a:cubicBezTo>
                    <a:pt x="10699" y="-4754"/>
                    <a:pt x="9968" y="-4692"/>
                    <a:pt x="9229" y="-4581"/>
                  </a:cubicBezTo>
                  <a:cubicBezTo>
                    <a:pt x="1249" y="-3380"/>
                    <a:pt x="-4239" y="4068"/>
                    <a:pt x="-3038" y="12042"/>
                  </a:cubicBezTo>
                  <a:cubicBezTo>
                    <a:pt x="-1719" y="20788"/>
                    <a:pt x="-636" y="29575"/>
                    <a:pt x="165" y="38177"/>
                  </a:cubicBezTo>
                  <a:cubicBezTo>
                    <a:pt x="911" y="46212"/>
                    <a:pt x="8104" y="52128"/>
                    <a:pt x="16077" y="51362"/>
                  </a:cubicBezTo>
                  <a:cubicBezTo>
                    <a:pt x="24112" y="50609"/>
                    <a:pt x="30014" y="43492"/>
                    <a:pt x="29262" y="35457"/>
                  </a:cubicBezTo>
                  <a:cubicBezTo>
                    <a:pt x="28406" y="26310"/>
                    <a:pt x="27260" y="16963"/>
                    <a:pt x="25859" y="7679"/>
                  </a:cubicBezTo>
                  <a:cubicBezTo>
                    <a:pt x="24761" y="444"/>
                    <a:pt x="18534" y="-4754"/>
                    <a:pt x="11431" y="-47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1" name="자유형: 도형 230">
              <a:extLst>
                <a:ext uri="{FF2B5EF4-FFF2-40B4-BE49-F238E27FC236}">
                  <a16:creationId xmlns:a16="http://schemas.microsoft.com/office/drawing/2014/main" id="{D725D52E-1EEF-92C7-2938-D1FA12614A70}"/>
                </a:ext>
              </a:extLst>
            </p:cNvPr>
            <p:cNvSpPr/>
            <p:nvPr/>
          </p:nvSpPr>
          <p:spPr>
            <a:xfrm flipV="1">
              <a:off x="3150527" y="2431762"/>
              <a:ext cx="37605" cy="104846"/>
            </a:xfrm>
            <a:custGeom>
              <a:avLst/>
              <a:gdLst>
                <a:gd name="connsiteX0" fmla="*/ 19797 w 37605"/>
                <a:gd name="connsiteY0" fmla="*/ -4909 h 104846"/>
                <a:gd name="connsiteX1" fmla="*/ 5183 w 37605"/>
                <a:gd name="connsiteY1" fmla="*/ 9623 h 104846"/>
                <a:gd name="connsiteX2" fmla="*/ -2818 w 37605"/>
                <a:gd name="connsiteY2" fmla="*/ 81995 h 104846"/>
                <a:gd name="connsiteX3" fmla="*/ 8089 w 37605"/>
                <a:gd name="connsiteY3" fmla="*/ 99549 h 104846"/>
                <a:gd name="connsiteX4" fmla="*/ 25644 w 37605"/>
                <a:gd name="connsiteY4" fmla="*/ 88649 h 104846"/>
                <a:gd name="connsiteX5" fmla="*/ 34404 w 37605"/>
                <a:gd name="connsiteY5" fmla="*/ 9781 h 104846"/>
                <a:gd name="connsiteX6" fmla="*/ 19880 w 37605"/>
                <a:gd name="connsiteY6" fmla="*/ -4909 h 104846"/>
                <a:gd name="connsiteX7" fmla="*/ 19797 w 37605"/>
                <a:gd name="connsiteY7" fmla="*/ -4909 h 10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05" h="104846">
                  <a:moveTo>
                    <a:pt x="19797" y="-4909"/>
                  </a:moveTo>
                  <a:cubicBezTo>
                    <a:pt x="11761" y="-4909"/>
                    <a:pt x="5231" y="1573"/>
                    <a:pt x="5183" y="9623"/>
                  </a:cubicBezTo>
                  <a:cubicBezTo>
                    <a:pt x="5031" y="35565"/>
                    <a:pt x="2346" y="59919"/>
                    <a:pt x="-2818" y="81995"/>
                  </a:cubicBezTo>
                  <a:cubicBezTo>
                    <a:pt x="-4647" y="89850"/>
                    <a:pt x="233" y="97713"/>
                    <a:pt x="8089" y="99549"/>
                  </a:cubicBezTo>
                  <a:cubicBezTo>
                    <a:pt x="15910" y="101392"/>
                    <a:pt x="23800" y="96505"/>
                    <a:pt x="25644" y="88649"/>
                  </a:cubicBezTo>
                  <a:cubicBezTo>
                    <a:pt x="31297" y="64440"/>
                    <a:pt x="34245" y="37912"/>
                    <a:pt x="34404" y="9781"/>
                  </a:cubicBezTo>
                  <a:cubicBezTo>
                    <a:pt x="34452" y="1718"/>
                    <a:pt x="27949" y="-4860"/>
                    <a:pt x="19880" y="-4909"/>
                  </a:cubicBezTo>
                  <a:lnTo>
                    <a:pt x="19797" y="-4909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2" name="자유형: 도형 231">
              <a:extLst>
                <a:ext uri="{FF2B5EF4-FFF2-40B4-BE49-F238E27FC236}">
                  <a16:creationId xmlns:a16="http://schemas.microsoft.com/office/drawing/2014/main" id="{F1E0B770-CA13-63A8-6B9A-81980E74DA32}"/>
                </a:ext>
              </a:extLst>
            </p:cNvPr>
            <p:cNvSpPr/>
            <p:nvPr/>
          </p:nvSpPr>
          <p:spPr>
            <a:xfrm flipV="1">
              <a:off x="1946656" y="3764416"/>
              <a:ext cx="249929" cy="250761"/>
            </a:xfrm>
            <a:custGeom>
              <a:avLst/>
              <a:gdLst>
                <a:gd name="connsiteX0" fmla="*/ 246937 w 249929"/>
                <a:gd name="connsiteY0" fmla="*/ 83854 h 250761"/>
                <a:gd name="connsiteX1" fmla="*/ 197262 w 249929"/>
                <a:gd name="connsiteY1" fmla="*/ 100946 h 250761"/>
                <a:gd name="connsiteX2" fmla="*/ 231012 w 249929"/>
                <a:gd name="connsiteY2" fmla="*/ 30817 h 250761"/>
                <a:gd name="connsiteX3" fmla="*/ 159123 w 249929"/>
                <a:gd name="connsiteY3" fmla="*/ 74942 h 250761"/>
                <a:gd name="connsiteX4" fmla="*/ 185644 w 249929"/>
                <a:gd name="connsiteY4" fmla="*/ 5172 h 250761"/>
                <a:gd name="connsiteX5" fmla="*/ 117925 w 249929"/>
                <a:gd name="connsiteY5" fmla="*/ 53245 h 250761"/>
                <a:gd name="connsiteX6" fmla="*/ 125291 w 249929"/>
                <a:gd name="connsiteY6" fmla="*/ -2601 h 250761"/>
                <a:gd name="connsiteX7" fmla="*/ 2719 w 249929"/>
                <a:gd name="connsiteY7" fmla="*/ 149523 h 250761"/>
                <a:gd name="connsiteX8" fmla="*/ 90312 w 249929"/>
                <a:gd name="connsiteY8" fmla="*/ 244496 h 250761"/>
                <a:gd name="connsiteX9" fmla="*/ 226262 w 249929"/>
                <a:gd name="connsiteY9" fmla="*/ 199274 h 250761"/>
                <a:gd name="connsiteX10" fmla="*/ 153428 w 249929"/>
                <a:gd name="connsiteY10" fmla="*/ 187297 h 250761"/>
                <a:gd name="connsiteX11" fmla="*/ 246937 w 249929"/>
                <a:gd name="connsiteY11" fmla="*/ 83854 h 2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929" h="250761">
                  <a:moveTo>
                    <a:pt x="246937" y="83854"/>
                  </a:moveTo>
                  <a:cubicBezTo>
                    <a:pt x="236720" y="63862"/>
                    <a:pt x="215162" y="87940"/>
                    <a:pt x="197262" y="100946"/>
                  </a:cubicBezTo>
                  <a:cubicBezTo>
                    <a:pt x="216474" y="82535"/>
                    <a:pt x="236707" y="36512"/>
                    <a:pt x="231012" y="30817"/>
                  </a:cubicBezTo>
                  <a:cubicBezTo>
                    <a:pt x="209370" y="9176"/>
                    <a:pt x="171472" y="60984"/>
                    <a:pt x="159123" y="74942"/>
                  </a:cubicBezTo>
                  <a:cubicBezTo>
                    <a:pt x="170741" y="61060"/>
                    <a:pt x="194632" y="10874"/>
                    <a:pt x="185644" y="5172"/>
                  </a:cubicBezTo>
                  <a:cubicBezTo>
                    <a:pt x="169015" y="-5376"/>
                    <a:pt x="134506" y="36001"/>
                    <a:pt x="117925" y="53245"/>
                  </a:cubicBezTo>
                  <a:cubicBezTo>
                    <a:pt x="132028" y="37755"/>
                    <a:pt x="134548" y="-2601"/>
                    <a:pt x="125291" y="-2601"/>
                  </a:cubicBezTo>
                  <a:cubicBezTo>
                    <a:pt x="93674" y="-2601"/>
                    <a:pt x="2719" y="149523"/>
                    <a:pt x="2719" y="149523"/>
                  </a:cubicBezTo>
                  <a:cubicBezTo>
                    <a:pt x="-22595" y="172876"/>
                    <a:pt x="64992" y="267849"/>
                    <a:pt x="90312" y="244496"/>
                  </a:cubicBezTo>
                  <a:cubicBezTo>
                    <a:pt x="90312" y="244496"/>
                    <a:pt x="214430" y="236095"/>
                    <a:pt x="226262" y="199274"/>
                  </a:cubicBezTo>
                  <a:cubicBezTo>
                    <a:pt x="238094" y="162459"/>
                    <a:pt x="153428" y="187297"/>
                    <a:pt x="153428" y="187297"/>
                  </a:cubicBezTo>
                  <a:cubicBezTo>
                    <a:pt x="153428" y="187297"/>
                    <a:pt x="260377" y="110154"/>
                    <a:pt x="246937" y="838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3" name="자유형: 도형 232">
              <a:extLst>
                <a:ext uri="{FF2B5EF4-FFF2-40B4-BE49-F238E27FC236}">
                  <a16:creationId xmlns:a16="http://schemas.microsoft.com/office/drawing/2014/main" id="{6C732C60-B02C-418D-BFC1-E24E64FAE4D9}"/>
                </a:ext>
              </a:extLst>
            </p:cNvPr>
            <p:cNvSpPr/>
            <p:nvPr/>
          </p:nvSpPr>
          <p:spPr>
            <a:xfrm flipV="1">
              <a:off x="1939754" y="3757512"/>
              <a:ext cx="263733" cy="264570"/>
            </a:xfrm>
            <a:custGeom>
              <a:avLst/>
              <a:gdLst>
                <a:gd name="connsiteX0" fmla="*/ 253840 w 263733"/>
                <a:gd name="connsiteY0" fmla="*/ 90758 h 264570"/>
                <a:gd name="connsiteX1" fmla="*/ 247696 w 263733"/>
                <a:gd name="connsiteY1" fmla="*/ 93899 h 264570"/>
                <a:gd name="connsiteX2" fmla="*/ 245142 w 263733"/>
                <a:gd name="connsiteY2" fmla="*/ 90572 h 264570"/>
                <a:gd name="connsiteX3" fmla="*/ 243216 w 263733"/>
                <a:gd name="connsiteY3" fmla="*/ 90020 h 264570"/>
                <a:gd name="connsiteX4" fmla="*/ 237334 w 263733"/>
                <a:gd name="connsiteY4" fmla="*/ 91828 h 264570"/>
                <a:gd name="connsiteX5" fmla="*/ 223597 w 263733"/>
                <a:gd name="connsiteY5" fmla="*/ 101278 h 264570"/>
                <a:gd name="connsiteX6" fmla="*/ 208224 w 263733"/>
                <a:gd name="connsiteY6" fmla="*/ 113435 h 264570"/>
                <a:gd name="connsiteX7" fmla="*/ 199388 w 263733"/>
                <a:gd name="connsiteY7" fmla="*/ 102866 h 264570"/>
                <a:gd name="connsiteX8" fmla="*/ 221720 w 263733"/>
                <a:gd name="connsiteY8" fmla="*/ 70063 h 264570"/>
                <a:gd name="connsiteX9" fmla="*/ 229327 w 263733"/>
                <a:gd name="connsiteY9" fmla="*/ 52411 h 264570"/>
                <a:gd name="connsiteX10" fmla="*/ 231991 w 263733"/>
                <a:gd name="connsiteY10" fmla="*/ 41263 h 264570"/>
                <a:gd name="connsiteX11" fmla="*/ 231971 w 263733"/>
                <a:gd name="connsiteY11" fmla="*/ 40862 h 264570"/>
                <a:gd name="connsiteX12" fmla="*/ 231971 w 263733"/>
                <a:gd name="connsiteY12" fmla="*/ 40856 h 264570"/>
                <a:gd name="connsiteX13" fmla="*/ 235581 w 263733"/>
                <a:gd name="connsiteY13" fmla="*/ 40048 h 264570"/>
                <a:gd name="connsiteX14" fmla="*/ 233027 w 263733"/>
                <a:gd name="connsiteY14" fmla="*/ 42595 h 264570"/>
                <a:gd name="connsiteX15" fmla="*/ 231971 w 263733"/>
                <a:gd name="connsiteY15" fmla="*/ 40856 h 264570"/>
                <a:gd name="connsiteX16" fmla="*/ 235581 w 263733"/>
                <a:gd name="connsiteY16" fmla="*/ 40048 h 264570"/>
                <a:gd name="connsiteX17" fmla="*/ 233027 w 263733"/>
                <a:gd name="connsiteY17" fmla="*/ 42595 h 264570"/>
                <a:gd name="connsiteX18" fmla="*/ 233034 w 263733"/>
                <a:gd name="connsiteY18" fmla="*/ 42602 h 264570"/>
                <a:gd name="connsiteX19" fmla="*/ 225758 w 263733"/>
                <a:gd name="connsiteY19" fmla="*/ 39406 h 264570"/>
                <a:gd name="connsiteX20" fmla="*/ 212497 w 263733"/>
                <a:gd name="connsiteY20" fmla="*/ 44397 h 264570"/>
                <a:gd name="connsiteX21" fmla="*/ 188868 w 263733"/>
                <a:gd name="connsiteY21" fmla="*/ 65769 h 264570"/>
                <a:gd name="connsiteX22" fmla="*/ 171196 w 263733"/>
                <a:gd name="connsiteY22" fmla="*/ 86416 h 264570"/>
                <a:gd name="connsiteX23" fmla="*/ 160737 w 263733"/>
                <a:gd name="connsiteY23" fmla="*/ 77415 h 264570"/>
                <a:gd name="connsiteX24" fmla="*/ 168655 w 263733"/>
                <a:gd name="connsiteY24" fmla="*/ 65451 h 264570"/>
                <a:gd name="connsiteX25" fmla="*/ 181702 w 263733"/>
                <a:gd name="connsiteY25" fmla="*/ 38667 h 264570"/>
                <a:gd name="connsiteX26" fmla="*/ 186086 w 263733"/>
                <a:gd name="connsiteY26" fmla="*/ 26062 h 264570"/>
                <a:gd name="connsiteX27" fmla="*/ 187625 w 263733"/>
                <a:gd name="connsiteY27" fmla="*/ 17509 h 264570"/>
                <a:gd name="connsiteX28" fmla="*/ 187570 w 263733"/>
                <a:gd name="connsiteY28" fmla="*/ 16612 h 264570"/>
                <a:gd name="connsiteX29" fmla="*/ 187528 w 263733"/>
                <a:gd name="connsiteY29" fmla="*/ 16391 h 264570"/>
                <a:gd name="connsiteX30" fmla="*/ 189268 w 263733"/>
                <a:gd name="connsiteY30" fmla="*/ 15894 h 264570"/>
                <a:gd name="connsiteX31" fmla="*/ 187784 w 263733"/>
                <a:gd name="connsiteY31" fmla="*/ 16881 h 264570"/>
                <a:gd name="connsiteX32" fmla="*/ 187528 w 263733"/>
                <a:gd name="connsiteY32" fmla="*/ 16391 h 264570"/>
                <a:gd name="connsiteX33" fmla="*/ 189268 w 263733"/>
                <a:gd name="connsiteY33" fmla="*/ 15894 h 264570"/>
                <a:gd name="connsiteX34" fmla="*/ 187784 w 263733"/>
                <a:gd name="connsiteY34" fmla="*/ 16881 h 264570"/>
                <a:gd name="connsiteX35" fmla="*/ 190759 w 263733"/>
                <a:gd name="connsiteY35" fmla="*/ 14900 h 264570"/>
                <a:gd name="connsiteX36" fmla="*/ 188847 w 263733"/>
                <a:gd name="connsiteY36" fmla="*/ 17910 h 264570"/>
                <a:gd name="connsiteX37" fmla="*/ 187784 w 263733"/>
                <a:gd name="connsiteY37" fmla="*/ 16881 h 264570"/>
                <a:gd name="connsiteX38" fmla="*/ 190759 w 263733"/>
                <a:gd name="connsiteY38" fmla="*/ 14900 h 264570"/>
                <a:gd name="connsiteX39" fmla="*/ 188847 w 263733"/>
                <a:gd name="connsiteY39" fmla="*/ 17910 h 264570"/>
                <a:gd name="connsiteX40" fmla="*/ 186431 w 263733"/>
                <a:gd name="connsiteY40" fmla="*/ 17281 h 264570"/>
                <a:gd name="connsiteX41" fmla="*/ 175013 w 263733"/>
                <a:gd name="connsiteY41" fmla="*/ 21831 h 264570"/>
                <a:gd name="connsiteX42" fmla="*/ 150990 w 263733"/>
                <a:gd name="connsiteY42" fmla="*/ 42512 h 264570"/>
                <a:gd name="connsiteX43" fmla="*/ 129805 w 263733"/>
                <a:gd name="connsiteY43" fmla="*/ 64934 h 264570"/>
                <a:gd name="connsiteX44" fmla="*/ 119726 w 263733"/>
                <a:gd name="connsiteY44" fmla="*/ 55497 h 264570"/>
                <a:gd name="connsiteX45" fmla="*/ 127817 w 263733"/>
                <a:gd name="connsiteY45" fmla="*/ 39137 h 264570"/>
                <a:gd name="connsiteX46" fmla="*/ 130757 w 263733"/>
                <a:gd name="connsiteY46" fmla="*/ 19125 h 264570"/>
                <a:gd name="connsiteX47" fmla="*/ 129770 w 263733"/>
                <a:gd name="connsiteY47" fmla="*/ 10765 h 264570"/>
                <a:gd name="connsiteX48" fmla="*/ 129480 w 263733"/>
                <a:gd name="connsiteY48" fmla="*/ 10068 h 264570"/>
                <a:gd name="connsiteX49" fmla="*/ 129522 w 263733"/>
                <a:gd name="connsiteY49" fmla="*/ 10040 h 264570"/>
                <a:gd name="connsiteX50" fmla="*/ 129494 w 263733"/>
                <a:gd name="connsiteY50" fmla="*/ 10068 h 264570"/>
                <a:gd name="connsiteX51" fmla="*/ 129480 w 263733"/>
                <a:gd name="connsiteY51" fmla="*/ 10068 h 264570"/>
                <a:gd name="connsiteX52" fmla="*/ 129522 w 263733"/>
                <a:gd name="connsiteY52" fmla="*/ 10040 h 264570"/>
                <a:gd name="connsiteX53" fmla="*/ 129494 w 263733"/>
                <a:gd name="connsiteY53" fmla="*/ 10068 h 264570"/>
                <a:gd name="connsiteX54" fmla="*/ 131682 w 263733"/>
                <a:gd name="connsiteY54" fmla="*/ 8280 h 264570"/>
                <a:gd name="connsiteX55" fmla="*/ 130357 w 263733"/>
                <a:gd name="connsiteY55" fmla="*/ 10744 h 264570"/>
                <a:gd name="connsiteX56" fmla="*/ 129494 w 263733"/>
                <a:gd name="connsiteY56" fmla="*/ 10068 h 264570"/>
                <a:gd name="connsiteX57" fmla="*/ 131682 w 263733"/>
                <a:gd name="connsiteY57" fmla="*/ 8280 h 264570"/>
                <a:gd name="connsiteX58" fmla="*/ 130357 w 263733"/>
                <a:gd name="connsiteY58" fmla="*/ 10744 h 264570"/>
                <a:gd name="connsiteX59" fmla="*/ 132193 w 263733"/>
                <a:gd name="connsiteY59" fmla="*/ 7327 h 264570"/>
                <a:gd name="connsiteX60" fmla="*/ 132193 w 263733"/>
                <a:gd name="connsiteY60" fmla="*/ 11207 h 264570"/>
                <a:gd name="connsiteX61" fmla="*/ 130357 w 263733"/>
                <a:gd name="connsiteY61" fmla="*/ 10744 h 264570"/>
                <a:gd name="connsiteX62" fmla="*/ 132193 w 263733"/>
                <a:gd name="connsiteY62" fmla="*/ 7327 h 264570"/>
                <a:gd name="connsiteX63" fmla="*/ 132193 w 263733"/>
                <a:gd name="connsiteY63" fmla="*/ 11207 h 264570"/>
                <a:gd name="connsiteX64" fmla="*/ 128514 w 263733"/>
                <a:gd name="connsiteY64" fmla="*/ 12277 h 264570"/>
                <a:gd name="connsiteX65" fmla="*/ 114984 w 263733"/>
                <a:gd name="connsiteY65" fmla="*/ 22321 h 264570"/>
                <a:gd name="connsiteX66" fmla="*/ 83395 w 263733"/>
                <a:gd name="connsiteY66" fmla="*/ 58728 h 264570"/>
                <a:gd name="connsiteX67" fmla="*/ 36875 w 263733"/>
                <a:gd name="connsiteY67" fmla="*/ 125840 h 264570"/>
                <a:gd name="connsiteX68" fmla="*/ 21405 w 263733"/>
                <a:gd name="connsiteY68" fmla="*/ 150367 h 264570"/>
                <a:gd name="connsiteX69" fmla="*/ 17070 w 263733"/>
                <a:gd name="connsiteY69" fmla="*/ 157449 h 264570"/>
                <a:gd name="connsiteX70" fmla="*/ 15551 w 263733"/>
                <a:gd name="connsiteY70" fmla="*/ 159976 h 264570"/>
                <a:gd name="connsiteX71" fmla="*/ 15034 w 263733"/>
                <a:gd name="connsiteY71" fmla="*/ 160832 h 264570"/>
                <a:gd name="connsiteX72" fmla="*/ 14302 w 263733"/>
                <a:gd name="connsiteY72" fmla="*/ 161501 h 264570"/>
                <a:gd name="connsiteX73" fmla="*/ 12624 w 263733"/>
                <a:gd name="connsiteY73" fmla="*/ 164014 h 264570"/>
                <a:gd name="connsiteX74" fmla="*/ 11982 w 263733"/>
                <a:gd name="connsiteY74" fmla="*/ 168066 h 264570"/>
                <a:gd name="connsiteX75" fmla="*/ 19907 w 263733"/>
                <a:gd name="connsiteY75" fmla="*/ 190591 h 264570"/>
                <a:gd name="connsiteX76" fmla="*/ 53221 w 263733"/>
                <a:gd name="connsiteY76" fmla="*/ 230042 h 264570"/>
                <a:gd name="connsiteX77" fmla="*/ 72247 w 263733"/>
                <a:gd name="connsiteY77" fmla="*/ 243455 h 264570"/>
                <a:gd name="connsiteX78" fmla="*/ 87047 w 263733"/>
                <a:gd name="connsiteY78" fmla="*/ 248163 h 264570"/>
                <a:gd name="connsiteX79" fmla="*/ 92535 w 263733"/>
                <a:gd name="connsiteY79" fmla="*/ 246327 h 264570"/>
                <a:gd name="connsiteX80" fmla="*/ 94323 w 263733"/>
                <a:gd name="connsiteY80" fmla="*/ 244677 h 264570"/>
                <a:gd name="connsiteX81" fmla="*/ 96746 w 263733"/>
                <a:gd name="connsiteY81" fmla="*/ 244511 h 264570"/>
                <a:gd name="connsiteX82" fmla="*/ 98078 w 263733"/>
                <a:gd name="connsiteY82" fmla="*/ 244414 h 264570"/>
                <a:gd name="connsiteX83" fmla="*/ 165349 w 263733"/>
                <a:gd name="connsiteY83" fmla="*/ 234550 h 264570"/>
                <a:gd name="connsiteX84" fmla="*/ 206408 w 263733"/>
                <a:gd name="connsiteY84" fmla="*/ 221413 h 264570"/>
                <a:gd name="connsiteX85" fmla="*/ 220222 w 263733"/>
                <a:gd name="connsiteY85" fmla="*/ 212784 h 264570"/>
                <a:gd name="connsiteX86" fmla="*/ 226593 w 263733"/>
                <a:gd name="connsiteY86" fmla="*/ 204066 h 264570"/>
                <a:gd name="connsiteX87" fmla="*/ 227394 w 263733"/>
                <a:gd name="connsiteY87" fmla="*/ 199731 h 264570"/>
                <a:gd name="connsiteX88" fmla="*/ 226710 w 263733"/>
                <a:gd name="connsiteY88" fmla="*/ 197107 h 264570"/>
                <a:gd name="connsiteX89" fmla="*/ 221582 w 263733"/>
                <a:gd name="connsiteY89" fmla="*/ 194222 h 264570"/>
                <a:gd name="connsiteX90" fmla="*/ 209798 w 263733"/>
                <a:gd name="connsiteY90" fmla="*/ 192910 h 264570"/>
                <a:gd name="connsiteX91" fmla="*/ 178416 w 263733"/>
                <a:gd name="connsiteY91" fmla="*/ 196859 h 264570"/>
                <a:gd name="connsiteX92" fmla="*/ 166771 w 263733"/>
                <a:gd name="connsiteY92" fmla="*/ 199600 h 264570"/>
                <a:gd name="connsiteX93" fmla="*/ 163423 w 263733"/>
                <a:gd name="connsiteY93" fmla="*/ 200504 h 264570"/>
                <a:gd name="connsiteX94" fmla="*/ 162277 w 263733"/>
                <a:gd name="connsiteY94" fmla="*/ 200828 h 264570"/>
                <a:gd name="connsiteX95" fmla="*/ 123640 w 263733"/>
                <a:gd name="connsiteY95" fmla="*/ 212163 h 264570"/>
                <a:gd name="connsiteX96" fmla="*/ 156292 w 263733"/>
                <a:gd name="connsiteY96" fmla="*/ 188603 h 264570"/>
                <a:gd name="connsiteX97" fmla="*/ 157320 w 263733"/>
                <a:gd name="connsiteY97" fmla="*/ 187857 h 264570"/>
                <a:gd name="connsiteX98" fmla="*/ 207485 w 263733"/>
                <a:gd name="connsiteY98" fmla="*/ 147232 h 264570"/>
                <a:gd name="connsiteX99" fmla="*/ 236471 w 263733"/>
                <a:gd name="connsiteY99" fmla="*/ 117611 h 264570"/>
                <a:gd name="connsiteX100" fmla="*/ 245294 w 263733"/>
                <a:gd name="connsiteY100" fmla="*/ 104682 h 264570"/>
                <a:gd name="connsiteX101" fmla="*/ 248103 w 263733"/>
                <a:gd name="connsiteY101" fmla="*/ 95929 h 264570"/>
                <a:gd name="connsiteX102" fmla="*/ 247696 w 263733"/>
                <a:gd name="connsiteY102" fmla="*/ 93899 h 264570"/>
                <a:gd name="connsiteX103" fmla="*/ 253840 w 263733"/>
                <a:gd name="connsiteY103" fmla="*/ 90758 h 264570"/>
                <a:gd name="connsiteX104" fmla="*/ 259990 w 263733"/>
                <a:gd name="connsiteY104" fmla="*/ 87617 h 264570"/>
                <a:gd name="connsiteX105" fmla="*/ 261909 w 263733"/>
                <a:gd name="connsiteY105" fmla="*/ 95929 h 264570"/>
                <a:gd name="connsiteX106" fmla="*/ 257001 w 263733"/>
                <a:gd name="connsiteY106" fmla="*/ 112068 h 264570"/>
                <a:gd name="connsiteX107" fmla="*/ 234076 w 263733"/>
                <a:gd name="connsiteY107" fmla="*/ 140923 h 264570"/>
                <a:gd name="connsiteX108" fmla="*/ 164368 w 263733"/>
                <a:gd name="connsiteY108" fmla="*/ 199800 h 264570"/>
                <a:gd name="connsiteX109" fmla="*/ 160330 w 263733"/>
                <a:gd name="connsiteY109" fmla="*/ 194201 h 264570"/>
                <a:gd name="connsiteX110" fmla="*/ 158390 w 263733"/>
                <a:gd name="connsiteY110" fmla="*/ 187581 h 264570"/>
                <a:gd name="connsiteX111" fmla="*/ 175558 w 263733"/>
                <a:gd name="connsiteY111" fmla="*/ 183350 h 264570"/>
                <a:gd name="connsiteX112" fmla="*/ 209798 w 263733"/>
                <a:gd name="connsiteY112" fmla="*/ 179104 h 264570"/>
                <a:gd name="connsiteX113" fmla="*/ 230086 w 263733"/>
                <a:gd name="connsiteY113" fmla="*/ 182707 h 264570"/>
                <a:gd name="connsiteX114" fmla="*/ 238031 w 263733"/>
                <a:gd name="connsiteY114" fmla="*/ 189210 h 264570"/>
                <a:gd name="connsiteX115" fmla="*/ 241200 w 263733"/>
                <a:gd name="connsiteY115" fmla="*/ 199731 h 264570"/>
                <a:gd name="connsiteX116" fmla="*/ 239737 w 263733"/>
                <a:gd name="connsiteY116" fmla="*/ 208290 h 264570"/>
                <a:gd name="connsiteX117" fmla="*/ 228333 w 263733"/>
                <a:gd name="connsiteY117" fmla="*/ 224009 h 264570"/>
                <a:gd name="connsiteX118" fmla="*/ 192871 w 263733"/>
                <a:gd name="connsiteY118" fmla="*/ 241460 h 264570"/>
                <a:gd name="connsiteX119" fmla="*/ 129887 w 263733"/>
                <a:gd name="connsiteY119" fmla="*/ 254817 h 264570"/>
                <a:gd name="connsiteX120" fmla="*/ 97678 w 263733"/>
                <a:gd name="connsiteY120" fmla="*/ 258290 h 264570"/>
                <a:gd name="connsiteX121" fmla="*/ 97215 w 263733"/>
                <a:gd name="connsiteY121" fmla="*/ 251400 h 264570"/>
                <a:gd name="connsiteX122" fmla="*/ 101895 w 263733"/>
                <a:gd name="connsiteY122" fmla="*/ 256474 h 264570"/>
                <a:gd name="connsiteX123" fmla="*/ 87047 w 263733"/>
                <a:gd name="connsiteY123" fmla="*/ 261969 h 264570"/>
                <a:gd name="connsiteX124" fmla="*/ 58571 w 263733"/>
                <a:gd name="connsiteY124" fmla="*/ 251380 h 264570"/>
                <a:gd name="connsiteX125" fmla="*/ 18078 w 263733"/>
                <a:gd name="connsiteY125" fmla="*/ 212653 h 264570"/>
                <a:gd name="connsiteX126" fmla="*/ 3982 w 263733"/>
                <a:gd name="connsiteY126" fmla="*/ 189921 h 264570"/>
                <a:gd name="connsiteX127" fmla="*/ -1824 w 263733"/>
                <a:gd name="connsiteY127" fmla="*/ 168066 h 264570"/>
                <a:gd name="connsiteX128" fmla="*/ -278 w 263733"/>
                <a:gd name="connsiteY128" fmla="*/ 159106 h 264570"/>
                <a:gd name="connsiteX129" fmla="*/ 4941 w 263733"/>
                <a:gd name="connsiteY129" fmla="*/ 151354 h 264570"/>
                <a:gd name="connsiteX130" fmla="*/ 9622 w 263733"/>
                <a:gd name="connsiteY130" fmla="*/ 156427 h 264570"/>
                <a:gd name="connsiteX131" fmla="*/ 3699 w 263733"/>
                <a:gd name="connsiteY131" fmla="*/ 152886 h 264570"/>
                <a:gd name="connsiteX132" fmla="*/ 53401 w 263733"/>
                <a:gd name="connsiteY132" fmla="*/ 76400 h 264570"/>
                <a:gd name="connsiteX133" fmla="*/ 94599 w 263733"/>
                <a:gd name="connsiteY133" fmla="*/ 23425 h 264570"/>
                <a:gd name="connsiteX134" fmla="*/ 113693 w 263733"/>
                <a:gd name="connsiteY134" fmla="*/ 5332 h 264570"/>
                <a:gd name="connsiteX135" fmla="*/ 122701 w 263733"/>
                <a:gd name="connsiteY135" fmla="*/ -252 h 264570"/>
                <a:gd name="connsiteX136" fmla="*/ 132193 w 263733"/>
                <a:gd name="connsiteY136" fmla="*/ -2600 h 264570"/>
                <a:gd name="connsiteX137" fmla="*/ 139600 w 263733"/>
                <a:gd name="connsiteY137" fmla="*/ 666 h 264570"/>
                <a:gd name="connsiteX138" fmla="*/ 143638 w 263733"/>
                <a:gd name="connsiteY138" fmla="*/ 9212 h 264570"/>
                <a:gd name="connsiteX139" fmla="*/ 144563 w 263733"/>
                <a:gd name="connsiteY139" fmla="*/ 19125 h 264570"/>
                <a:gd name="connsiteX140" fmla="*/ 141084 w 263733"/>
                <a:gd name="connsiteY140" fmla="*/ 42954 h 264570"/>
                <a:gd name="connsiteX141" fmla="*/ 129936 w 263733"/>
                <a:gd name="connsiteY141" fmla="*/ 64796 h 264570"/>
                <a:gd name="connsiteX142" fmla="*/ 124827 w 263733"/>
                <a:gd name="connsiteY142" fmla="*/ 60150 h 264570"/>
                <a:gd name="connsiteX143" fmla="*/ 119850 w 263733"/>
                <a:gd name="connsiteY143" fmla="*/ 55359 h 264570"/>
                <a:gd name="connsiteX144" fmla="*/ 149734 w 263733"/>
                <a:gd name="connsiteY144" fmla="*/ 24461 h 264570"/>
                <a:gd name="connsiteX145" fmla="*/ 167620 w 263733"/>
                <a:gd name="connsiteY145" fmla="*/ 10171 h 264570"/>
                <a:gd name="connsiteX146" fmla="*/ 186431 w 263733"/>
                <a:gd name="connsiteY146" fmla="*/ 3482 h 264570"/>
                <a:gd name="connsiteX147" fmla="*/ 196247 w 263733"/>
                <a:gd name="connsiteY147" fmla="*/ 6250 h 264570"/>
                <a:gd name="connsiteX148" fmla="*/ 200561 w 263733"/>
                <a:gd name="connsiteY148" fmla="*/ 11835 h 264570"/>
                <a:gd name="connsiteX149" fmla="*/ 201431 w 263733"/>
                <a:gd name="connsiteY149" fmla="*/ 17509 h 264570"/>
                <a:gd name="connsiteX150" fmla="*/ 198014 w 263733"/>
                <a:gd name="connsiteY150" fmla="*/ 34284 h 264570"/>
                <a:gd name="connsiteX151" fmla="*/ 185506 w 263733"/>
                <a:gd name="connsiteY151" fmla="*/ 63374 h 264570"/>
                <a:gd name="connsiteX152" fmla="*/ 171320 w 263733"/>
                <a:gd name="connsiteY152" fmla="*/ 86271 h 264570"/>
                <a:gd name="connsiteX153" fmla="*/ 166025 w 263733"/>
                <a:gd name="connsiteY153" fmla="*/ 81846 h 264570"/>
                <a:gd name="connsiteX154" fmla="*/ 160862 w 263733"/>
                <a:gd name="connsiteY154" fmla="*/ 77269 h 264570"/>
                <a:gd name="connsiteX155" fmla="*/ 171403 w 263733"/>
                <a:gd name="connsiteY155" fmla="*/ 64768 h 264570"/>
                <a:gd name="connsiteX156" fmla="*/ 195646 w 263733"/>
                <a:gd name="connsiteY156" fmla="*/ 39779 h 264570"/>
                <a:gd name="connsiteX157" fmla="*/ 209957 w 263733"/>
                <a:gd name="connsiteY157" fmla="*/ 29928 h 264570"/>
                <a:gd name="connsiteX158" fmla="*/ 225758 w 263733"/>
                <a:gd name="connsiteY158" fmla="*/ 25600 h 264570"/>
                <a:gd name="connsiteX159" fmla="*/ 242795 w 263733"/>
                <a:gd name="connsiteY159" fmla="*/ 32834 h 264570"/>
                <a:gd name="connsiteX160" fmla="*/ 242802 w 263733"/>
                <a:gd name="connsiteY160" fmla="*/ 32841 h 264570"/>
                <a:gd name="connsiteX161" fmla="*/ 245314 w 263733"/>
                <a:gd name="connsiteY161" fmla="*/ 37314 h 264570"/>
                <a:gd name="connsiteX162" fmla="*/ 245797 w 263733"/>
                <a:gd name="connsiteY162" fmla="*/ 41263 h 264570"/>
                <a:gd name="connsiteX163" fmla="*/ 242374 w 263733"/>
                <a:gd name="connsiteY163" fmla="*/ 56940 h 264570"/>
                <a:gd name="connsiteX164" fmla="*/ 228581 w 263733"/>
                <a:gd name="connsiteY164" fmla="*/ 86402 h 264570"/>
                <a:gd name="connsiteX165" fmla="*/ 208942 w 263733"/>
                <a:gd name="connsiteY165" fmla="*/ 112834 h 264570"/>
                <a:gd name="connsiteX166" fmla="*/ 204165 w 263733"/>
                <a:gd name="connsiteY166" fmla="*/ 107850 h 264570"/>
                <a:gd name="connsiteX167" fmla="*/ 200106 w 263733"/>
                <a:gd name="connsiteY167" fmla="*/ 102266 h 264570"/>
                <a:gd name="connsiteX168" fmla="*/ 220284 w 263733"/>
                <a:gd name="connsiteY168" fmla="*/ 86395 h 264570"/>
                <a:gd name="connsiteX169" fmla="*/ 231170 w 263733"/>
                <a:gd name="connsiteY169" fmla="*/ 79479 h 264570"/>
                <a:gd name="connsiteX170" fmla="*/ 243216 w 263733"/>
                <a:gd name="connsiteY170" fmla="*/ 76213 h 264570"/>
                <a:gd name="connsiteX171" fmla="*/ 252956 w 263733"/>
                <a:gd name="connsiteY171" fmla="*/ 79195 h 264570"/>
                <a:gd name="connsiteX172" fmla="*/ 259990 w 263733"/>
                <a:gd name="connsiteY172" fmla="*/ 87617 h 264570"/>
                <a:gd name="connsiteX173" fmla="*/ 253840 w 263733"/>
                <a:gd name="connsiteY173" fmla="*/ 90758 h 26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63733" h="264570">
                  <a:moveTo>
                    <a:pt x="253840" y="90758"/>
                  </a:moveTo>
                  <a:lnTo>
                    <a:pt x="247696" y="93899"/>
                  </a:lnTo>
                  <a:cubicBezTo>
                    <a:pt x="246674" y="91904"/>
                    <a:pt x="245749" y="90993"/>
                    <a:pt x="245142" y="90572"/>
                  </a:cubicBezTo>
                  <a:cubicBezTo>
                    <a:pt x="244514" y="90171"/>
                    <a:pt x="244127" y="90047"/>
                    <a:pt x="243216" y="90020"/>
                  </a:cubicBezTo>
                  <a:cubicBezTo>
                    <a:pt x="242035" y="89999"/>
                    <a:pt x="239937" y="90517"/>
                    <a:pt x="237334" y="91828"/>
                  </a:cubicBezTo>
                  <a:cubicBezTo>
                    <a:pt x="233427" y="93768"/>
                    <a:pt x="228581" y="97295"/>
                    <a:pt x="223597" y="101278"/>
                  </a:cubicBezTo>
                  <a:cubicBezTo>
                    <a:pt x="218592" y="105262"/>
                    <a:pt x="213401" y="109673"/>
                    <a:pt x="208224" y="113435"/>
                  </a:cubicBezTo>
                  <a:lnTo>
                    <a:pt x="199388" y="102866"/>
                  </a:lnTo>
                  <a:cubicBezTo>
                    <a:pt x="206885" y="95742"/>
                    <a:pt x="215445" y="82626"/>
                    <a:pt x="221720" y="70063"/>
                  </a:cubicBezTo>
                  <a:cubicBezTo>
                    <a:pt x="224881" y="63781"/>
                    <a:pt x="227525" y="57609"/>
                    <a:pt x="229327" y="52411"/>
                  </a:cubicBezTo>
                  <a:cubicBezTo>
                    <a:pt x="231156" y="47269"/>
                    <a:pt x="232040" y="42864"/>
                    <a:pt x="231991" y="41263"/>
                  </a:cubicBezTo>
                  <a:lnTo>
                    <a:pt x="231971" y="40862"/>
                  </a:lnTo>
                  <a:lnTo>
                    <a:pt x="231971" y="40856"/>
                  </a:lnTo>
                  <a:lnTo>
                    <a:pt x="235581" y="40048"/>
                  </a:lnTo>
                  <a:lnTo>
                    <a:pt x="233027" y="42595"/>
                  </a:lnTo>
                  <a:cubicBezTo>
                    <a:pt x="232150" y="41691"/>
                    <a:pt x="232005" y="40966"/>
                    <a:pt x="231971" y="40856"/>
                  </a:cubicBezTo>
                  <a:lnTo>
                    <a:pt x="235581" y="40048"/>
                  </a:lnTo>
                  <a:lnTo>
                    <a:pt x="233027" y="42595"/>
                  </a:lnTo>
                  <a:lnTo>
                    <a:pt x="233034" y="42602"/>
                  </a:lnTo>
                  <a:cubicBezTo>
                    <a:pt x="230473" y="40138"/>
                    <a:pt x="228492" y="39475"/>
                    <a:pt x="225758" y="39406"/>
                  </a:cubicBezTo>
                  <a:cubicBezTo>
                    <a:pt x="222424" y="39365"/>
                    <a:pt x="217674" y="41049"/>
                    <a:pt x="212497" y="44397"/>
                  </a:cubicBezTo>
                  <a:cubicBezTo>
                    <a:pt x="204710" y="49360"/>
                    <a:pt x="196199" y="57651"/>
                    <a:pt x="188868" y="65769"/>
                  </a:cubicBezTo>
                  <a:cubicBezTo>
                    <a:pt x="181488" y="73922"/>
                    <a:pt x="175289" y="81784"/>
                    <a:pt x="171196" y="86416"/>
                  </a:cubicBezTo>
                  <a:lnTo>
                    <a:pt x="160737" y="77415"/>
                  </a:lnTo>
                  <a:cubicBezTo>
                    <a:pt x="162746" y="75026"/>
                    <a:pt x="165659" y="70663"/>
                    <a:pt x="168655" y="65451"/>
                  </a:cubicBezTo>
                  <a:cubicBezTo>
                    <a:pt x="173177" y="57616"/>
                    <a:pt x="178050" y="47745"/>
                    <a:pt x="181702" y="38667"/>
                  </a:cubicBezTo>
                  <a:cubicBezTo>
                    <a:pt x="183531" y="34132"/>
                    <a:pt x="185057" y="29790"/>
                    <a:pt x="186086" y="26062"/>
                  </a:cubicBezTo>
                  <a:cubicBezTo>
                    <a:pt x="187135" y="22362"/>
                    <a:pt x="187639" y="19207"/>
                    <a:pt x="187625" y="17509"/>
                  </a:cubicBezTo>
                  <a:lnTo>
                    <a:pt x="187570" y="16612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cubicBezTo>
                    <a:pt x="188184" y="17502"/>
                    <a:pt x="187570" y="17302"/>
                    <a:pt x="186431" y="17281"/>
                  </a:cubicBezTo>
                  <a:cubicBezTo>
                    <a:pt x="184180" y="17212"/>
                    <a:pt x="179900" y="18676"/>
                    <a:pt x="175013" y="21831"/>
                  </a:cubicBezTo>
                  <a:cubicBezTo>
                    <a:pt x="167647" y="26483"/>
                    <a:pt x="158998" y="34374"/>
                    <a:pt x="150990" y="42512"/>
                  </a:cubicBezTo>
                  <a:cubicBezTo>
                    <a:pt x="142941" y="50658"/>
                    <a:pt x="135486" y="59025"/>
                    <a:pt x="129805" y="64934"/>
                  </a:cubicBezTo>
                  <a:lnTo>
                    <a:pt x="119726" y="55497"/>
                  </a:lnTo>
                  <a:cubicBezTo>
                    <a:pt x="122901" y="52073"/>
                    <a:pt x="125891" y="45922"/>
                    <a:pt x="127817" y="39137"/>
                  </a:cubicBezTo>
                  <a:cubicBezTo>
                    <a:pt x="129770" y="32358"/>
                    <a:pt x="130771" y="24951"/>
                    <a:pt x="130757" y="19125"/>
                  </a:cubicBezTo>
                  <a:cubicBezTo>
                    <a:pt x="130778" y="15355"/>
                    <a:pt x="130295" y="12201"/>
                    <a:pt x="129770" y="10765"/>
                  </a:cubicBez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cubicBezTo>
                    <a:pt x="131613" y="11193"/>
                    <a:pt x="130309" y="11435"/>
                    <a:pt x="128514" y="12277"/>
                  </a:cubicBezTo>
                  <a:cubicBezTo>
                    <a:pt x="125131" y="13816"/>
                    <a:pt x="120299" y="17337"/>
                    <a:pt x="114984" y="22321"/>
                  </a:cubicBezTo>
                  <a:cubicBezTo>
                    <a:pt x="105616" y="31046"/>
                    <a:pt x="94537" y="44128"/>
                    <a:pt x="83395" y="58728"/>
                  </a:cubicBezTo>
                  <a:cubicBezTo>
                    <a:pt x="66648" y="80638"/>
                    <a:pt x="49653" y="106000"/>
                    <a:pt x="36875" y="125840"/>
                  </a:cubicBezTo>
                  <a:cubicBezTo>
                    <a:pt x="30483" y="135759"/>
                    <a:pt x="25147" y="144306"/>
                    <a:pt x="21405" y="150367"/>
                  </a:cubicBezTo>
                  <a:cubicBezTo>
                    <a:pt x="19541" y="153397"/>
                    <a:pt x="18071" y="155799"/>
                    <a:pt x="17070" y="157449"/>
                  </a:cubicBezTo>
                  <a:cubicBezTo>
                    <a:pt x="16069" y="159099"/>
                    <a:pt x="15551" y="159969"/>
                    <a:pt x="15551" y="159976"/>
                  </a:cubicBezTo>
                  <a:lnTo>
                    <a:pt x="15034" y="160832"/>
                  </a:lnTo>
                  <a:lnTo>
                    <a:pt x="14302" y="161501"/>
                  </a:lnTo>
                  <a:cubicBezTo>
                    <a:pt x="13529" y="162233"/>
                    <a:pt x="13025" y="162979"/>
                    <a:pt x="12624" y="164014"/>
                  </a:cubicBezTo>
                  <a:cubicBezTo>
                    <a:pt x="12238" y="165036"/>
                    <a:pt x="11982" y="166375"/>
                    <a:pt x="11982" y="168066"/>
                  </a:cubicBezTo>
                  <a:cubicBezTo>
                    <a:pt x="11906" y="173306"/>
                    <a:pt x="14723" y="181679"/>
                    <a:pt x="19907" y="190591"/>
                  </a:cubicBezTo>
                  <a:cubicBezTo>
                    <a:pt x="27611" y="204031"/>
                    <a:pt x="40230" y="218887"/>
                    <a:pt x="53221" y="230042"/>
                  </a:cubicBezTo>
                  <a:cubicBezTo>
                    <a:pt x="59704" y="235627"/>
                    <a:pt x="66289" y="240293"/>
                    <a:pt x="72247" y="243455"/>
                  </a:cubicBezTo>
                  <a:cubicBezTo>
                    <a:pt x="78197" y="246651"/>
                    <a:pt x="83526" y="248204"/>
                    <a:pt x="87047" y="248163"/>
                  </a:cubicBezTo>
                  <a:cubicBezTo>
                    <a:pt x="89732" y="248121"/>
                    <a:pt x="91189" y="247521"/>
                    <a:pt x="92535" y="246327"/>
                  </a:cubicBezTo>
                  <a:lnTo>
                    <a:pt x="94323" y="244677"/>
                  </a:lnTo>
                  <a:lnTo>
                    <a:pt x="96746" y="244511"/>
                  </a:lnTo>
                  <a:cubicBezTo>
                    <a:pt x="96746" y="244511"/>
                    <a:pt x="97187" y="244483"/>
                    <a:pt x="98078" y="244414"/>
                  </a:cubicBezTo>
                  <a:cubicBezTo>
                    <a:pt x="104733" y="243904"/>
                    <a:pt x="135382" y="241260"/>
                    <a:pt x="165349" y="234550"/>
                  </a:cubicBezTo>
                  <a:cubicBezTo>
                    <a:pt x="180315" y="231209"/>
                    <a:pt x="195115" y="226818"/>
                    <a:pt x="206408" y="221413"/>
                  </a:cubicBezTo>
                  <a:cubicBezTo>
                    <a:pt x="212048" y="218721"/>
                    <a:pt x="216798" y="215780"/>
                    <a:pt x="220222" y="212784"/>
                  </a:cubicBezTo>
                  <a:cubicBezTo>
                    <a:pt x="223673" y="209775"/>
                    <a:pt x="225716" y="206820"/>
                    <a:pt x="226593" y="204066"/>
                  </a:cubicBezTo>
                  <a:cubicBezTo>
                    <a:pt x="227194" y="202202"/>
                    <a:pt x="227401" y="200759"/>
                    <a:pt x="227394" y="199731"/>
                  </a:cubicBezTo>
                  <a:cubicBezTo>
                    <a:pt x="227373" y="198302"/>
                    <a:pt x="227097" y="197708"/>
                    <a:pt x="226710" y="197107"/>
                  </a:cubicBezTo>
                  <a:cubicBezTo>
                    <a:pt x="226151" y="196265"/>
                    <a:pt x="224619" y="195085"/>
                    <a:pt x="221582" y="194222"/>
                  </a:cubicBezTo>
                  <a:cubicBezTo>
                    <a:pt x="218606" y="193359"/>
                    <a:pt x="214444" y="192903"/>
                    <a:pt x="209798" y="192910"/>
                  </a:cubicBezTo>
                  <a:cubicBezTo>
                    <a:pt x="199878" y="192896"/>
                    <a:pt x="187818" y="194857"/>
                    <a:pt x="178416" y="196859"/>
                  </a:cubicBezTo>
                  <a:cubicBezTo>
                    <a:pt x="173708" y="197853"/>
                    <a:pt x="169643" y="198854"/>
                    <a:pt x="166771" y="199600"/>
                  </a:cubicBezTo>
                  <a:cubicBezTo>
                    <a:pt x="165335" y="199979"/>
                    <a:pt x="164196" y="200283"/>
                    <a:pt x="163423" y="200504"/>
                  </a:cubicBezTo>
                  <a:cubicBezTo>
                    <a:pt x="162650" y="200718"/>
                    <a:pt x="162277" y="200828"/>
                    <a:pt x="162277" y="200828"/>
                  </a:cubicBezTo>
                  <a:lnTo>
                    <a:pt x="123640" y="212163"/>
                  </a:lnTo>
                  <a:lnTo>
                    <a:pt x="156292" y="188603"/>
                  </a:lnTo>
                  <a:cubicBezTo>
                    <a:pt x="156292" y="188603"/>
                    <a:pt x="156637" y="188354"/>
                    <a:pt x="157320" y="187857"/>
                  </a:cubicBezTo>
                  <a:cubicBezTo>
                    <a:pt x="162415" y="184130"/>
                    <a:pt x="185692" y="166872"/>
                    <a:pt x="207485" y="147232"/>
                  </a:cubicBezTo>
                  <a:cubicBezTo>
                    <a:pt x="218371" y="137430"/>
                    <a:pt x="228892" y="127013"/>
                    <a:pt x="236471" y="117611"/>
                  </a:cubicBezTo>
                  <a:cubicBezTo>
                    <a:pt x="240261" y="112924"/>
                    <a:pt x="243312" y="108485"/>
                    <a:pt x="245294" y="104682"/>
                  </a:cubicBezTo>
                  <a:cubicBezTo>
                    <a:pt x="247309" y="100878"/>
                    <a:pt x="248138" y="97723"/>
                    <a:pt x="248103" y="95929"/>
                  </a:cubicBezTo>
                  <a:cubicBezTo>
                    <a:pt x="248096" y="94948"/>
                    <a:pt x="247931" y="94375"/>
                    <a:pt x="247696" y="93899"/>
                  </a:cubicBezTo>
                  <a:lnTo>
                    <a:pt x="253840" y="90758"/>
                  </a:lnTo>
                  <a:lnTo>
                    <a:pt x="259990" y="87617"/>
                  </a:lnTo>
                  <a:cubicBezTo>
                    <a:pt x="261336" y="90247"/>
                    <a:pt x="261916" y="93140"/>
                    <a:pt x="261909" y="95929"/>
                  </a:cubicBezTo>
                  <a:cubicBezTo>
                    <a:pt x="261868" y="101506"/>
                    <a:pt x="259880" y="106746"/>
                    <a:pt x="257001" y="112068"/>
                  </a:cubicBezTo>
                  <a:cubicBezTo>
                    <a:pt x="251900" y="121346"/>
                    <a:pt x="243651" y="131093"/>
                    <a:pt x="234076" y="140923"/>
                  </a:cubicBezTo>
                  <a:cubicBezTo>
                    <a:pt x="205400" y="170248"/>
                    <a:pt x="164520" y="199675"/>
                    <a:pt x="164368" y="199800"/>
                  </a:cubicBezTo>
                  <a:lnTo>
                    <a:pt x="160330" y="194201"/>
                  </a:lnTo>
                  <a:lnTo>
                    <a:pt x="158390" y="187581"/>
                  </a:lnTo>
                  <a:cubicBezTo>
                    <a:pt x="158508" y="187547"/>
                    <a:pt x="165632" y="185455"/>
                    <a:pt x="175558" y="183350"/>
                  </a:cubicBezTo>
                  <a:cubicBezTo>
                    <a:pt x="185499" y="181258"/>
                    <a:pt x="198173" y="179118"/>
                    <a:pt x="209798" y="179104"/>
                  </a:cubicBezTo>
                  <a:cubicBezTo>
                    <a:pt x="217101" y="179146"/>
                    <a:pt x="224025" y="179863"/>
                    <a:pt x="230086" y="182707"/>
                  </a:cubicBezTo>
                  <a:cubicBezTo>
                    <a:pt x="233096" y="184136"/>
                    <a:pt x="235954" y="186228"/>
                    <a:pt x="238031" y="189210"/>
                  </a:cubicBezTo>
                  <a:cubicBezTo>
                    <a:pt x="240123" y="192165"/>
                    <a:pt x="241228" y="195913"/>
                    <a:pt x="241200" y="199731"/>
                  </a:cubicBezTo>
                  <a:cubicBezTo>
                    <a:pt x="241200" y="202513"/>
                    <a:pt x="240682" y="205350"/>
                    <a:pt x="239737" y="208290"/>
                  </a:cubicBezTo>
                  <a:cubicBezTo>
                    <a:pt x="237707" y="214565"/>
                    <a:pt x="233517" y="219701"/>
                    <a:pt x="228333" y="224009"/>
                  </a:cubicBezTo>
                  <a:cubicBezTo>
                    <a:pt x="219207" y="231526"/>
                    <a:pt x="206685" y="236987"/>
                    <a:pt x="192871" y="241460"/>
                  </a:cubicBezTo>
                  <a:cubicBezTo>
                    <a:pt x="172169" y="248114"/>
                    <a:pt x="148498" y="252263"/>
                    <a:pt x="129887" y="254817"/>
                  </a:cubicBezTo>
                  <a:cubicBezTo>
                    <a:pt x="111291" y="257365"/>
                    <a:pt x="97788" y="258283"/>
                    <a:pt x="97678" y="258290"/>
                  </a:cubicBezTo>
                  <a:lnTo>
                    <a:pt x="97215" y="251400"/>
                  </a:lnTo>
                  <a:lnTo>
                    <a:pt x="101895" y="256474"/>
                  </a:lnTo>
                  <a:cubicBezTo>
                    <a:pt x="97767" y="260326"/>
                    <a:pt x="92300" y="262010"/>
                    <a:pt x="87047" y="261969"/>
                  </a:cubicBezTo>
                  <a:cubicBezTo>
                    <a:pt x="77652" y="261872"/>
                    <a:pt x="68222" y="257586"/>
                    <a:pt x="58571" y="251380"/>
                  </a:cubicBezTo>
                  <a:cubicBezTo>
                    <a:pt x="44178" y="241985"/>
                    <a:pt x="29496" y="227688"/>
                    <a:pt x="18078" y="212653"/>
                  </a:cubicBezTo>
                  <a:cubicBezTo>
                    <a:pt x="12376" y="205129"/>
                    <a:pt x="7509" y="197418"/>
                    <a:pt x="3982" y="189921"/>
                  </a:cubicBezTo>
                  <a:cubicBezTo>
                    <a:pt x="475" y="182418"/>
                    <a:pt x="-1789" y="175142"/>
                    <a:pt x="-1824" y="168066"/>
                  </a:cubicBezTo>
                  <a:cubicBezTo>
                    <a:pt x="-1824" y="165022"/>
                    <a:pt x="-1375" y="161985"/>
                    <a:pt x="-278" y="159106"/>
                  </a:cubicBezTo>
                  <a:cubicBezTo>
                    <a:pt x="806" y="156227"/>
                    <a:pt x="2580" y="153528"/>
                    <a:pt x="4941" y="151354"/>
                  </a:cubicBezTo>
                  <a:lnTo>
                    <a:pt x="9622" y="156427"/>
                  </a:lnTo>
                  <a:lnTo>
                    <a:pt x="3699" y="152886"/>
                  </a:lnTo>
                  <a:cubicBezTo>
                    <a:pt x="3747" y="152803"/>
                    <a:pt x="26534" y="114684"/>
                    <a:pt x="53401" y="76400"/>
                  </a:cubicBezTo>
                  <a:cubicBezTo>
                    <a:pt x="66848" y="57250"/>
                    <a:pt x="81290" y="38067"/>
                    <a:pt x="94599" y="23425"/>
                  </a:cubicBezTo>
                  <a:cubicBezTo>
                    <a:pt x="101267" y="16101"/>
                    <a:pt x="107639" y="9909"/>
                    <a:pt x="113693" y="5332"/>
                  </a:cubicBezTo>
                  <a:cubicBezTo>
                    <a:pt x="116730" y="3040"/>
                    <a:pt x="119692" y="1149"/>
                    <a:pt x="122701" y="-252"/>
                  </a:cubicBezTo>
                  <a:cubicBezTo>
                    <a:pt x="125718" y="-1640"/>
                    <a:pt x="128817" y="-2586"/>
                    <a:pt x="132193" y="-2600"/>
                  </a:cubicBezTo>
                  <a:cubicBezTo>
                    <a:pt x="135154" y="-2655"/>
                    <a:pt x="138012" y="-1101"/>
                    <a:pt x="139600" y="666"/>
                  </a:cubicBezTo>
                  <a:cubicBezTo>
                    <a:pt x="142051" y="3365"/>
                    <a:pt x="142934" y="6195"/>
                    <a:pt x="143638" y="9212"/>
                  </a:cubicBezTo>
                  <a:cubicBezTo>
                    <a:pt x="144294" y="12235"/>
                    <a:pt x="144563" y="15549"/>
                    <a:pt x="144563" y="19125"/>
                  </a:cubicBezTo>
                  <a:cubicBezTo>
                    <a:pt x="144557" y="26435"/>
                    <a:pt x="143404" y="34843"/>
                    <a:pt x="141084" y="42954"/>
                  </a:cubicBezTo>
                  <a:cubicBezTo>
                    <a:pt x="138723" y="51045"/>
                    <a:pt x="135300" y="58838"/>
                    <a:pt x="129936" y="64796"/>
                  </a:cubicBezTo>
                  <a:lnTo>
                    <a:pt x="124827" y="60150"/>
                  </a:lnTo>
                  <a:lnTo>
                    <a:pt x="119850" y="55359"/>
                  </a:lnTo>
                  <a:cubicBezTo>
                    <a:pt x="127043" y="47890"/>
                    <a:pt x="138088" y="35299"/>
                    <a:pt x="149734" y="24461"/>
                  </a:cubicBezTo>
                  <a:cubicBezTo>
                    <a:pt x="155588" y="19028"/>
                    <a:pt x="161593" y="14002"/>
                    <a:pt x="167620" y="10171"/>
                  </a:cubicBezTo>
                  <a:cubicBezTo>
                    <a:pt x="173660" y="6395"/>
                    <a:pt x="179714" y="3551"/>
                    <a:pt x="186431" y="3482"/>
                  </a:cubicBezTo>
                  <a:cubicBezTo>
                    <a:pt x="189737" y="3461"/>
                    <a:pt x="193237" y="4324"/>
                    <a:pt x="196247" y="6250"/>
                  </a:cubicBezTo>
                  <a:cubicBezTo>
                    <a:pt x="198518" y="7679"/>
                    <a:pt x="199906" y="9895"/>
                    <a:pt x="200561" y="11835"/>
                  </a:cubicBezTo>
                  <a:cubicBezTo>
                    <a:pt x="201245" y="13809"/>
                    <a:pt x="201418" y="15659"/>
                    <a:pt x="201431" y="17509"/>
                  </a:cubicBezTo>
                  <a:cubicBezTo>
                    <a:pt x="201390" y="22597"/>
                    <a:pt x="200016" y="28085"/>
                    <a:pt x="198014" y="34284"/>
                  </a:cubicBezTo>
                  <a:cubicBezTo>
                    <a:pt x="194991" y="43499"/>
                    <a:pt x="190366" y="53944"/>
                    <a:pt x="185506" y="63374"/>
                  </a:cubicBezTo>
                  <a:cubicBezTo>
                    <a:pt x="180605" y="72824"/>
                    <a:pt x="175648" y="81066"/>
                    <a:pt x="171320" y="86271"/>
                  </a:cubicBezTo>
                  <a:lnTo>
                    <a:pt x="166025" y="81846"/>
                  </a:lnTo>
                  <a:lnTo>
                    <a:pt x="160862" y="77269"/>
                  </a:lnTo>
                  <a:cubicBezTo>
                    <a:pt x="163243" y="74577"/>
                    <a:pt x="166950" y="70001"/>
                    <a:pt x="171403" y="64768"/>
                  </a:cubicBezTo>
                  <a:cubicBezTo>
                    <a:pt x="178099" y="56898"/>
                    <a:pt x="186514" y="47476"/>
                    <a:pt x="195646" y="39779"/>
                  </a:cubicBezTo>
                  <a:cubicBezTo>
                    <a:pt x="200223" y="35934"/>
                    <a:pt x="204979" y="32503"/>
                    <a:pt x="209957" y="29928"/>
                  </a:cubicBezTo>
                  <a:cubicBezTo>
                    <a:pt x="214927" y="27374"/>
                    <a:pt x="220187" y="25620"/>
                    <a:pt x="225758" y="25600"/>
                  </a:cubicBezTo>
                  <a:cubicBezTo>
                    <a:pt x="231784" y="25531"/>
                    <a:pt x="238045" y="27995"/>
                    <a:pt x="242795" y="32834"/>
                  </a:cubicBezTo>
                  <a:lnTo>
                    <a:pt x="242802" y="32841"/>
                  </a:lnTo>
                  <a:cubicBezTo>
                    <a:pt x="244244" y="34304"/>
                    <a:pt x="244935" y="35927"/>
                    <a:pt x="245314" y="37314"/>
                  </a:cubicBezTo>
                  <a:cubicBezTo>
                    <a:pt x="245694" y="38723"/>
                    <a:pt x="245791" y="40000"/>
                    <a:pt x="245797" y="41263"/>
                  </a:cubicBezTo>
                  <a:cubicBezTo>
                    <a:pt x="245742" y="45936"/>
                    <a:pt x="244410" y="50955"/>
                    <a:pt x="242374" y="56940"/>
                  </a:cubicBezTo>
                  <a:cubicBezTo>
                    <a:pt x="239288" y="65817"/>
                    <a:pt x="234400" y="76345"/>
                    <a:pt x="228581" y="86402"/>
                  </a:cubicBezTo>
                  <a:cubicBezTo>
                    <a:pt x="222741" y="96460"/>
                    <a:pt x="216066" y="105986"/>
                    <a:pt x="208942" y="112834"/>
                  </a:cubicBezTo>
                  <a:lnTo>
                    <a:pt x="204165" y="107850"/>
                  </a:lnTo>
                  <a:lnTo>
                    <a:pt x="200106" y="102266"/>
                  </a:lnTo>
                  <a:cubicBezTo>
                    <a:pt x="206215" y="97841"/>
                    <a:pt x="213208" y="91656"/>
                    <a:pt x="220284" y="86395"/>
                  </a:cubicBezTo>
                  <a:cubicBezTo>
                    <a:pt x="223839" y="83765"/>
                    <a:pt x="227435" y="81349"/>
                    <a:pt x="231170" y="79479"/>
                  </a:cubicBezTo>
                  <a:cubicBezTo>
                    <a:pt x="234898" y="77628"/>
                    <a:pt x="238832" y="76241"/>
                    <a:pt x="243216" y="76213"/>
                  </a:cubicBezTo>
                  <a:cubicBezTo>
                    <a:pt x="246488" y="76193"/>
                    <a:pt x="250015" y="77145"/>
                    <a:pt x="252956" y="79195"/>
                  </a:cubicBezTo>
                  <a:cubicBezTo>
                    <a:pt x="255918" y="81232"/>
                    <a:pt x="258216" y="84145"/>
                    <a:pt x="259990" y="87617"/>
                  </a:cubicBezTo>
                  <a:lnTo>
                    <a:pt x="253840" y="9075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4" name="자유형: 도형 233">
              <a:extLst>
                <a:ext uri="{FF2B5EF4-FFF2-40B4-BE49-F238E27FC236}">
                  <a16:creationId xmlns:a16="http://schemas.microsoft.com/office/drawing/2014/main" id="{1A507198-AD3E-404B-F43A-25B6FB322E33}"/>
                </a:ext>
              </a:extLst>
            </p:cNvPr>
            <p:cNvSpPr/>
            <p:nvPr/>
          </p:nvSpPr>
          <p:spPr>
            <a:xfrm flipV="1">
              <a:off x="2920402" y="5684226"/>
              <a:ext cx="50254" cy="38657"/>
            </a:xfrm>
            <a:custGeom>
              <a:avLst/>
              <a:gdLst>
                <a:gd name="connsiteX0" fmla="*/ 3520 w 50254"/>
                <a:gd name="connsiteY0" fmla="*/ 377 h 38657"/>
                <a:gd name="connsiteX1" fmla="*/ -2921 w 50254"/>
                <a:gd name="connsiteY1" fmla="*/ 3828 h 38657"/>
                <a:gd name="connsiteX2" fmla="*/ 46664 w 50254"/>
                <a:gd name="connsiteY2" fmla="*/ 39034 h 38657"/>
                <a:gd name="connsiteX3" fmla="*/ 47334 w 50254"/>
                <a:gd name="connsiteY3" fmla="*/ 31754 h 38657"/>
                <a:gd name="connsiteX4" fmla="*/ 3520 w 50254"/>
                <a:gd name="connsiteY4" fmla="*/ 377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54" h="38657">
                  <a:moveTo>
                    <a:pt x="3520" y="377"/>
                  </a:moveTo>
                  <a:lnTo>
                    <a:pt x="-2921" y="3828"/>
                  </a:lnTo>
                  <a:cubicBezTo>
                    <a:pt x="14171" y="35741"/>
                    <a:pt x="45352" y="38910"/>
                    <a:pt x="46664" y="39034"/>
                  </a:cubicBezTo>
                  <a:lnTo>
                    <a:pt x="47334" y="31754"/>
                  </a:lnTo>
                  <a:cubicBezTo>
                    <a:pt x="46174" y="31649"/>
                    <a:pt x="18700" y="28715"/>
                    <a:pt x="3520" y="37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5" name="자유형: 도형 234">
              <a:extLst>
                <a:ext uri="{FF2B5EF4-FFF2-40B4-BE49-F238E27FC236}">
                  <a16:creationId xmlns:a16="http://schemas.microsoft.com/office/drawing/2014/main" id="{391B3107-B81C-F4DA-F2A4-ECC1377F5466}"/>
                </a:ext>
              </a:extLst>
            </p:cNvPr>
            <p:cNvSpPr/>
            <p:nvPr/>
          </p:nvSpPr>
          <p:spPr>
            <a:xfrm flipV="1">
              <a:off x="2967102" y="5710264"/>
              <a:ext cx="50261" cy="38657"/>
            </a:xfrm>
            <a:custGeom>
              <a:avLst/>
              <a:gdLst>
                <a:gd name="connsiteX0" fmla="*/ 3461 w 50261"/>
                <a:gd name="connsiteY0" fmla="*/ 420 h 38657"/>
                <a:gd name="connsiteX1" fmla="*/ -2980 w 50261"/>
                <a:gd name="connsiteY1" fmla="*/ 3871 h 38657"/>
                <a:gd name="connsiteX2" fmla="*/ 46605 w 50261"/>
                <a:gd name="connsiteY2" fmla="*/ 39077 h 38657"/>
                <a:gd name="connsiteX3" fmla="*/ 47282 w 50261"/>
                <a:gd name="connsiteY3" fmla="*/ 31794 h 38657"/>
                <a:gd name="connsiteX4" fmla="*/ 3461 w 50261"/>
                <a:gd name="connsiteY4" fmla="*/ 420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7">
                  <a:moveTo>
                    <a:pt x="3461" y="420"/>
                  </a:moveTo>
                  <a:lnTo>
                    <a:pt x="-2980" y="3871"/>
                  </a:lnTo>
                  <a:cubicBezTo>
                    <a:pt x="14106" y="35777"/>
                    <a:pt x="45294" y="38953"/>
                    <a:pt x="46605" y="39077"/>
                  </a:cubicBezTo>
                  <a:lnTo>
                    <a:pt x="47282" y="31794"/>
                  </a:lnTo>
                  <a:cubicBezTo>
                    <a:pt x="46115" y="31691"/>
                    <a:pt x="18634" y="28758"/>
                    <a:pt x="3461" y="42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6" name="자유형: 도형 235">
              <a:extLst>
                <a:ext uri="{FF2B5EF4-FFF2-40B4-BE49-F238E27FC236}">
                  <a16:creationId xmlns:a16="http://schemas.microsoft.com/office/drawing/2014/main" id="{441D4CA8-B00A-173A-0ECC-7C0CDA5AC09A}"/>
                </a:ext>
              </a:extLst>
            </p:cNvPr>
            <p:cNvSpPr/>
            <p:nvPr/>
          </p:nvSpPr>
          <p:spPr>
            <a:xfrm flipV="1">
              <a:off x="2226964" y="5680222"/>
              <a:ext cx="50261" cy="38649"/>
            </a:xfrm>
            <a:custGeom>
              <a:avLst/>
              <a:gdLst>
                <a:gd name="connsiteX0" fmla="*/ 4390 w 50261"/>
                <a:gd name="connsiteY0" fmla="*/ 370 h 38649"/>
                <a:gd name="connsiteX1" fmla="*/ -2050 w 50261"/>
                <a:gd name="connsiteY1" fmla="*/ 3822 h 38649"/>
                <a:gd name="connsiteX2" fmla="*/ 47542 w 50261"/>
                <a:gd name="connsiteY2" fmla="*/ 39020 h 38649"/>
                <a:gd name="connsiteX3" fmla="*/ 48211 w 50261"/>
                <a:gd name="connsiteY3" fmla="*/ 31745 h 38649"/>
                <a:gd name="connsiteX4" fmla="*/ 4390 w 50261"/>
                <a:gd name="connsiteY4" fmla="*/ 370 h 3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49">
                  <a:moveTo>
                    <a:pt x="4390" y="370"/>
                  </a:moveTo>
                  <a:lnTo>
                    <a:pt x="-2050" y="3822"/>
                  </a:lnTo>
                  <a:cubicBezTo>
                    <a:pt x="15042" y="35727"/>
                    <a:pt x="46223" y="38904"/>
                    <a:pt x="47542" y="39020"/>
                  </a:cubicBezTo>
                  <a:lnTo>
                    <a:pt x="48211" y="31745"/>
                  </a:lnTo>
                  <a:cubicBezTo>
                    <a:pt x="47044" y="31639"/>
                    <a:pt x="19570" y="28708"/>
                    <a:pt x="4390" y="37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7" name="자유형: 도형 236">
              <a:extLst>
                <a:ext uri="{FF2B5EF4-FFF2-40B4-BE49-F238E27FC236}">
                  <a16:creationId xmlns:a16="http://schemas.microsoft.com/office/drawing/2014/main" id="{4B5DB31A-4253-D2A0-CE90-760B74560025}"/>
                </a:ext>
              </a:extLst>
            </p:cNvPr>
            <p:cNvSpPr/>
            <p:nvPr/>
          </p:nvSpPr>
          <p:spPr>
            <a:xfrm flipV="1">
              <a:off x="2273664" y="5706260"/>
              <a:ext cx="50261" cy="38651"/>
            </a:xfrm>
            <a:custGeom>
              <a:avLst/>
              <a:gdLst>
                <a:gd name="connsiteX0" fmla="*/ 4332 w 50261"/>
                <a:gd name="connsiteY0" fmla="*/ 413 h 38651"/>
                <a:gd name="connsiteX1" fmla="*/ -2109 w 50261"/>
                <a:gd name="connsiteY1" fmla="*/ 3865 h 38651"/>
                <a:gd name="connsiteX2" fmla="*/ 47483 w 50261"/>
                <a:gd name="connsiteY2" fmla="*/ 39065 h 38651"/>
                <a:gd name="connsiteX3" fmla="*/ 48152 w 50261"/>
                <a:gd name="connsiteY3" fmla="*/ 31790 h 38651"/>
                <a:gd name="connsiteX4" fmla="*/ 4332 w 50261"/>
                <a:gd name="connsiteY4" fmla="*/ 413 h 3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1">
                  <a:moveTo>
                    <a:pt x="4332" y="413"/>
                  </a:moveTo>
                  <a:lnTo>
                    <a:pt x="-2109" y="3865"/>
                  </a:lnTo>
                  <a:cubicBezTo>
                    <a:pt x="14983" y="35772"/>
                    <a:pt x="46164" y="38946"/>
                    <a:pt x="47483" y="39065"/>
                  </a:cubicBezTo>
                  <a:lnTo>
                    <a:pt x="48152" y="31790"/>
                  </a:lnTo>
                  <a:cubicBezTo>
                    <a:pt x="46986" y="31679"/>
                    <a:pt x="19505" y="28751"/>
                    <a:pt x="4332" y="41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8" name="자유형: 도형 237">
              <a:extLst>
                <a:ext uri="{FF2B5EF4-FFF2-40B4-BE49-F238E27FC236}">
                  <a16:creationId xmlns:a16="http://schemas.microsoft.com/office/drawing/2014/main" id="{5AE7AD6F-C02E-F732-3582-1B9B2769B90C}"/>
                </a:ext>
              </a:extLst>
            </p:cNvPr>
            <p:cNvSpPr/>
            <p:nvPr/>
          </p:nvSpPr>
          <p:spPr>
            <a:xfrm flipV="1">
              <a:off x="3236344" y="2544582"/>
              <a:ext cx="940099" cy="940106"/>
            </a:xfrm>
            <a:custGeom>
              <a:avLst/>
              <a:gdLst>
                <a:gd name="connsiteX0" fmla="*/ 936223 w 940099"/>
                <a:gd name="connsiteY0" fmla="*/ 466016 h 940106"/>
                <a:gd name="connsiteX1" fmla="*/ 466170 w 940099"/>
                <a:gd name="connsiteY1" fmla="*/ -4038 h 940106"/>
                <a:gd name="connsiteX2" fmla="*/ -3876 w 940099"/>
                <a:gd name="connsiteY2" fmla="*/ 466016 h 940106"/>
                <a:gd name="connsiteX3" fmla="*/ 466170 w 940099"/>
                <a:gd name="connsiteY3" fmla="*/ 936069 h 940106"/>
                <a:gd name="connsiteX4" fmla="*/ 466170 w 940099"/>
                <a:gd name="connsiteY4" fmla="*/ 466016 h 940106"/>
                <a:gd name="connsiteX5" fmla="*/ 936223 w 940099"/>
                <a:gd name="connsiteY5" fmla="*/ 466016 h 94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099" h="940106">
                  <a:moveTo>
                    <a:pt x="936223" y="466016"/>
                  </a:moveTo>
                  <a:cubicBezTo>
                    <a:pt x="936223" y="206438"/>
                    <a:pt x="725748" y="-4038"/>
                    <a:pt x="466170" y="-4038"/>
                  </a:cubicBezTo>
                  <a:cubicBezTo>
                    <a:pt x="206593" y="-4038"/>
                    <a:pt x="-3876" y="206438"/>
                    <a:pt x="-3876" y="466016"/>
                  </a:cubicBezTo>
                  <a:cubicBezTo>
                    <a:pt x="-3876" y="725662"/>
                    <a:pt x="206593" y="936069"/>
                    <a:pt x="466170" y="936069"/>
                  </a:cubicBezTo>
                  <a:lnTo>
                    <a:pt x="466170" y="466016"/>
                  </a:lnTo>
                  <a:lnTo>
                    <a:pt x="936223" y="46601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9" name="자유형: 도형 238">
              <a:extLst>
                <a:ext uri="{FF2B5EF4-FFF2-40B4-BE49-F238E27FC236}">
                  <a16:creationId xmlns:a16="http://schemas.microsoft.com/office/drawing/2014/main" id="{1D42C663-6169-4D91-898D-522DB5573EB7}"/>
                </a:ext>
              </a:extLst>
            </p:cNvPr>
            <p:cNvSpPr/>
            <p:nvPr/>
          </p:nvSpPr>
          <p:spPr>
            <a:xfrm flipV="1">
              <a:off x="3778300" y="2407155"/>
              <a:ext cx="525526" cy="525519"/>
            </a:xfrm>
            <a:custGeom>
              <a:avLst/>
              <a:gdLst>
                <a:gd name="connsiteX0" fmla="*/ 521230 w 525526"/>
                <a:gd name="connsiteY0" fmla="*/ -4604 h 525519"/>
                <a:gd name="connsiteX1" fmla="*/ -4296 w 525526"/>
                <a:gd name="connsiteY1" fmla="*/ -4604 h 525519"/>
                <a:gd name="connsiteX2" fmla="*/ -4296 w 525526"/>
                <a:gd name="connsiteY2" fmla="*/ 520916 h 525519"/>
                <a:gd name="connsiteX3" fmla="*/ 521230 w 525526"/>
                <a:gd name="connsiteY3" fmla="*/ -4604 h 52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526" h="525519">
                  <a:moveTo>
                    <a:pt x="521230" y="-4604"/>
                  </a:moveTo>
                  <a:lnTo>
                    <a:pt x="-4296" y="-4604"/>
                  </a:lnTo>
                  <a:lnTo>
                    <a:pt x="-4296" y="520916"/>
                  </a:lnTo>
                  <a:cubicBezTo>
                    <a:pt x="285917" y="520916"/>
                    <a:pt x="521230" y="285686"/>
                    <a:pt x="521230" y="-460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0" name="자유형: 도형 239">
              <a:extLst>
                <a:ext uri="{FF2B5EF4-FFF2-40B4-BE49-F238E27FC236}">
                  <a16:creationId xmlns:a16="http://schemas.microsoft.com/office/drawing/2014/main" id="{F439E0F7-B166-85AE-5A49-59C693EAF7D7}"/>
                </a:ext>
              </a:extLst>
            </p:cNvPr>
            <p:cNvSpPr/>
            <p:nvPr/>
          </p:nvSpPr>
          <p:spPr>
            <a:xfrm flipV="1">
              <a:off x="3767945" y="2396800"/>
              <a:ext cx="546236" cy="546229"/>
            </a:xfrm>
            <a:custGeom>
              <a:avLst/>
              <a:gdLst>
                <a:gd name="connsiteX0" fmla="*/ 531585 w 546236"/>
                <a:gd name="connsiteY0" fmla="*/ 5751 h 546229"/>
                <a:gd name="connsiteX1" fmla="*/ 531585 w 546236"/>
                <a:gd name="connsiteY1" fmla="*/ 16106 h 546229"/>
                <a:gd name="connsiteX2" fmla="*/ 16413 w 546236"/>
                <a:gd name="connsiteY2" fmla="*/ 16106 h 546229"/>
                <a:gd name="connsiteX3" fmla="*/ 16413 w 546236"/>
                <a:gd name="connsiteY3" fmla="*/ 531271 h 546229"/>
                <a:gd name="connsiteX4" fmla="*/ 6058 w 546236"/>
                <a:gd name="connsiteY4" fmla="*/ 531271 h 546229"/>
                <a:gd name="connsiteX5" fmla="*/ 6058 w 546236"/>
                <a:gd name="connsiteY5" fmla="*/ 520916 h 546229"/>
                <a:gd name="connsiteX6" fmla="*/ 370328 w 546236"/>
                <a:gd name="connsiteY6" fmla="*/ 370042 h 546229"/>
                <a:gd name="connsiteX7" fmla="*/ 521230 w 546236"/>
                <a:gd name="connsiteY7" fmla="*/ 5751 h 546229"/>
                <a:gd name="connsiteX8" fmla="*/ 531585 w 546236"/>
                <a:gd name="connsiteY8" fmla="*/ 5751 h 546229"/>
                <a:gd name="connsiteX9" fmla="*/ 531585 w 546236"/>
                <a:gd name="connsiteY9" fmla="*/ 16106 h 546229"/>
                <a:gd name="connsiteX10" fmla="*/ 531585 w 546236"/>
                <a:gd name="connsiteY10" fmla="*/ 5751 h 546229"/>
                <a:gd name="connsiteX11" fmla="*/ 541940 w 546236"/>
                <a:gd name="connsiteY11" fmla="*/ 5751 h 546229"/>
                <a:gd name="connsiteX12" fmla="*/ 6058 w 546236"/>
                <a:gd name="connsiteY12" fmla="*/ 541626 h 546229"/>
                <a:gd name="connsiteX13" fmla="*/ -4296 w 546236"/>
                <a:gd name="connsiteY13" fmla="*/ 541626 h 546229"/>
                <a:gd name="connsiteX14" fmla="*/ -4296 w 546236"/>
                <a:gd name="connsiteY14" fmla="*/ -4604 h 546229"/>
                <a:gd name="connsiteX15" fmla="*/ 541940 w 546236"/>
                <a:gd name="connsiteY15" fmla="*/ -4604 h 546229"/>
                <a:gd name="connsiteX16" fmla="*/ 541940 w 546236"/>
                <a:gd name="connsiteY16" fmla="*/ 5751 h 546229"/>
                <a:gd name="connsiteX17" fmla="*/ 531585 w 546236"/>
                <a:gd name="connsiteY17" fmla="*/ 5751 h 54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6236" h="546229">
                  <a:moveTo>
                    <a:pt x="531585" y="5751"/>
                  </a:moveTo>
                  <a:lnTo>
                    <a:pt x="531585" y="16106"/>
                  </a:lnTo>
                  <a:lnTo>
                    <a:pt x="16413" y="16106"/>
                  </a:lnTo>
                  <a:lnTo>
                    <a:pt x="16413" y="531271"/>
                  </a:lnTo>
                  <a:lnTo>
                    <a:pt x="6058" y="531271"/>
                  </a:lnTo>
                  <a:lnTo>
                    <a:pt x="6058" y="520916"/>
                  </a:lnTo>
                  <a:cubicBezTo>
                    <a:pt x="148338" y="520909"/>
                    <a:pt x="277067" y="463282"/>
                    <a:pt x="370328" y="370042"/>
                  </a:cubicBezTo>
                  <a:cubicBezTo>
                    <a:pt x="463576" y="276795"/>
                    <a:pt x="521223" y="148066"/>
                    <a:pt x="521230" y="5751"/>
                  </a:cubicBezTo>
                  <a:lnTo>
                    <a:pt x="531585" y="5751"/>
                  </a:lnTo>
                  <a:lnTo>
                    <a:pt x="531585" y="16106"/>
                  </a:lnTo>
                  <a:lnTo>
                    <a:pt x="531585" y="5751"/>
                  </a:lnTo>
                  <a:lnTo>
                    <a:pt x="541940" y="5751"/>
                  </a:lnTo>
                  <a:cubicBezTo>
                    <a:pt x="541933" y="301763"/>
                    <a:pt x="301994" y="541619"/>
                    <a:pt x="6058" y="541626"/>
                  </a:cubicBezTo>
                  <a:lnTo>
                    <a:pt x="-4296" y="541626"/>
                  </a:lnTo>
                  <a:lnTo>
                    <a:pt x="-4296" y="-4604"/>
                  </a:lnTo>
                  <a:lnTo>
                    <a:pt x="541940" y="-4604"/>
                  </a:lnTo>
                  <a:lnTo>
                    <a:pt x="541940" y="5751"/>
                  </a:lnTo>
                  <a:lnTo>
                    <a:pt x="531585" y="5751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1" name="자유형: 도형 240">
              <a:extLst>
                <a:ext uri="{FF2B5EF4-FFF2-40B4-BE49-F238E27FC236}">
                  <a16:creationId xmlns:a16="http://schemas.microsoft.com/office/drawing/2014/main" id="{950BD5F4-EF6A-8E22-0535-C146B3610A8C}"/>
                </a:ext>
              </a:extLst>
            </p:cNvPr>
            <p:cNvSpPr/>
            <p:nvPr/>
          </p:nvSpPr>
          <p:spPr>
            <a:xfrm flipV="1">
              <a:off x="2884092" y="2946207"/>
              <a:ext cx="125903" cy="158589"/>
            </a:xfrm>
            <a:custGeom>
              <a:avLst/>
              <a:gdLst>
                <a:gd name="connsiteX0" fmla="*/ -2923 w 125903"/>
                <a:gd name="connsiteY0" fmla="*/ 33022 h 158589"/>
                <a:gd name="connsiteX1" fmla="*/ 20120 w 125903"/>
                <a:gd name="connsiteY1" fmla="*/ 122763 h 158589"/>
                <a:gd name="connsiteX2" fmla="*/ 122327 w 125903"/>
                <a:gd name="connsiteY2" fmla="*/ 146440 h 158589"/>
                <a:gd name="connsiteX3" fmla="*/ 64141 w 125903"/>
                <a:gd name="connsiteY3" fmla="*/ 98767 h 158589"/>
                <a:gd name="connsiteX4" fmla="*/ 51101 w 125903"/>
                <a:gd name="connsiteY4" fmla="*/ -4020 h 158589"/>
                <a:gd name="connsiteX5" fmla="*/ -2923 w 125903"/>
                <a:gd name="connsiteY5" fmla="*/ 33022 h 15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03" h="158589">
                  <a:moveTo>
                    <a:pt x="-2923" y="33022"/>
                  </a:moveTo>
                  <a:cubicBezTo>
                    <a:pt x="-2923" y="33022"/>
                    <a:pt x="5078" y="104518"/>
                    <a:pt x="20120" y="122763"/>
                  </a:cubicBezTo>
                  <a:cubicBezTo>
                    <a:pt x="37129" y="143403"/>
                    <a:pt x="114437" y="167474"/>
                    <a:pt x="122327" y="146440"/>
                  </a:cubicBezTo>
                  <a:cubicBezTo>
                    <a:pt x="130210" y="125400"/>
                    <a:pt x="64141" y="98767"/>
                    <a:pt x="64141" y="98767"/>
                  </a:cubicBezTo>
                  <a:lnTo>
                    <a:pt x="51101" y="-4020"/>
                  </a:lnTo>
                  <a:cubicBezTo>
                    <a:pt x="51101" y="-4020"/>
                    <a:pt x="8253" y="13956"/>
                    <a:pt x="-2923" y="3302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2" name="자유형: 도형 241">
              <a:extLst>
                <a:ext uri="{FF2B5EF4-FFF2-40B4-BE49-F238E27FC236}">
                  <a16:creationId xmlns:a16="http://schemas.microsoft.com/office/drawing/2014/main" id="{AF80A946-AE11-7A5B-7102-4803BEAA3107}"/>
                </a:ext>
              </a:extLst>
            </p:cNvPr>
            <p:cNvSpPr/>
            <p:nvPr/>
          </p:nvSpPr>
          <p:spPr>
            <a:xfrm flipV="1">
              <a:off x="2876975" y="2939308"/>
              <a:ext cx="139926" cy="175366"/>
            </a:xfrm>
            <a:custGeom>
              <a:avLst/>
              <a:gdLst>
                <a:gd name="connsiteX0" fmla="*/ 4194 w 139926"/>
                <a:gd name="connsiteY0" fmla="*/ 42903 h 175366"/>
                <a:gd name="connsiteX1" fmla="*/ 11056 w 139926"/>
                <a:gd name="connsiteY1" fmla="*/ 42137 h 175366"/>
                <a:gd name="connsiteX2" fmla="*/ 11415 w 139926"/>
                <a:gd name="connsiteY2" fmla="*/ 45153 h 175366"/>
                <a:gd name="connsiteX3" fmla="*/ 18373 w 139926"/>
                <a:gd name="connsiteY3" fmla="*/ 87131 h 175366"/>
                <a:gd name="connsiteX4" fmla="*/ 24931 w 139926"/>
                <a:gd name="connsiteY4" fmla="*/ 112141 h 175366"/>
                <a:gd name="connsiteX5" fmla="*/ 32559 w 139926"/>
                <a:gd name="connsiteY5" fmla="*/ 128253 h 175366"/>
                <a:gd name="connsiteX6" fmla="*/ 45185 w 139926"/>
                <a:gd name="connsiteY6" fmla="*/ 137986 h 175366"/>
                <a:gd name="connsiteX7" fmla="*/ 77581 w 139926"/>
                <a:gd name="connsiteY7" fmla="*/ 151737 h 175366"/>
                <a:gd name="connsiteX8" fmla="*/ 110060 w 139926"/>
                <a:gd name="connsiteY8" fmla="*/ 157543 h 175366"/>
                <a:gd name="connsiteX9" fmla="*/ 120125 w 139926"/>
                <a:gd name="connsiteY9" fmla="*/ 156114 h 175366"/>
                <a:gd name="connsiteX10" fmla="*/ 122279 w 139926"/>
                <a:gd name="connsiteY10" fmla="*/ 154885 h 175366"/>
                <a:gd name="connsiteX11" fmla="*/ 122983 w 139926"/>
                <a:gd name="connsiteY11" fmla="*/ 153891 h 175366"/>
                <a:gd name="connsiteX12" fmla="*/ 123197 w 139926"/>
                <a:gd name="connsiteY12" fmla="*/ 152718 h 175366"/>
                <a:gd name="connsiteX13" fmla="*/ 121699 w 139926"/>
                <a:gd name="connsiteY13" fmla="*/ 148617 h 175366"/>
                <a:gd name="connsiteX14" fmla="*/ 109936 w 139926"/>
                <a:gd name="connsiteY14" fmla="*/ 137206 h 175366"/>
                <a:gd name="connsiteX15" fmla="*/ 83076 w 139926"/>
                <a:gd name="connsiteY15" fmla="*/ 121557 h 175366"/>
                <a:gd name="connsiteX16" fmla="*/ 72721 w 139926"/>
                <a:gd name="connsiteY16" fmla="*/ 116773 h 175366"/>
                <a:gd name="connsiteX17" fmla="*/ 69712 w 139926"/>
                <a:gd name="connsiteY17" fmla="*/ 115482 h 175366"/>
                <a:gd name="connsiteX18" fmla="*/ 68676 w 139926"/>
                <a:gd name="connsiteY18" fmla="*/ 115054 h 175366"/>
                <a:gd name="connsiteX19" fmla="*/ 64914 w 139926"/>
                <a:gd name="connsiteY19" fmla="*/ 113536 h 175366"/>
                <a:gd name="connsiteX20" fmla="*/ 51370 w 139926"/>
                <a:gd name="connsiteY20" fmla="*/ 6731 h 175366"/>
                <a:gd name="connsiteX21" fmla="*/ 58218 w 139926"/>
                <a:gd name="connsiteY21" fmla="*/ 5861 h 175366"/>
                <a:gd name="connsiteX22" fmla="*/ 60890 w 139926"/>
                <a:gd name="connsiteY22" fmla="*/ 12226 h 175366"/>
                <a:gd name="connsiteX23" fmla="*/ 60462 w 139926"/>
                <a:gd name="connsiteY23" fmla="*/ 12405 h 175366"/>
                <a:gd name="connsiteX24" fmla="*/ 36597 w 139926"/>
                <a:gd name="connsiteY24" fmla="*/ 24506 h 175366"/>
                <a:gd name="connsiteX25" fmla="*/ 20638 w 139926"/>
                <a:gd name="connsiteY25" fmla="*/ 35275 h 175366"/>
                <a:gd name="connsiteX26" fmla="*/ 10152 w 139926"/>
                <a:gd name="connsiteY26" fmla="*/ 46396 h 175366"/>
                <a:gd name="connsiteX27" fmla="*/ 4194 w 139926"/>
                <a:gd name="connsiteY27" fmla="*/ 42903 h 175366"/>
                <a:gd name="connsiteX28" fmla="*/ 11056 w 139926"/>
                <a:gd name="connsiteY28" fmla="*/ 42137 h 175366"/>
                <a:gd name="connsiteX29" fmla="*/ 4194 w 139926"/>
                <a:gd name="connsiteY29" fmla="*/ 42903 h 175366"/>
                <a:gd name="connsiteX30" fmla="*/ -1763 w 139926"/>
                <a:gd name="connsiteY30" fmla="*/ 39410 h 175366"/>
                <a:gd name="connsiteX31" fmla="*/ 13099 w 139926"/>
                <a:gd name="connsiteY31" fmla="*/ 23630 h 175366"/>
                <a:gd name="connsiteX32" fmla="*/ 40919 w 139926"/>
                <a:gd name="connsiteY32" fmla="*/ 6413 h 175366"/>
                <a:gd name="connsiteX33" fmla="*/ 55547 w 139926"/>
                <a:gd name="connsiteY33" fmla="*/ -504 h 175366"/>
                <a:gd name="connsiteX34" fmla="*/ 63927 w 139926"/>
                <a:gd name="connsiteY34" fmla="*/ -4017 h 175366"/>
                <a:gd name="connsiteX35" fmla="*/ 78106 w 139926"/>
                <a:gd name="connsiteY35" fmla="*/ 107778 h 175366"/>
                <a:gd name="connsiteX36" fmla="*/ 71258 w 139926"/>
                <a:gd name="connsiteY36" fmla="*/ 108648 h 175366"/>
                <a:gd name="connsiteX37" fmla="*/ 73833 w 139926"/>
                <a:gd name="connsiteY37" fmla="*/ 102249 h 175366"/>
                <a:gd name="connsiteX38" fmla="*/ 104124 w 139926"/>
                <a:gd name="connsiteY38" fmla="*/ 117070 h 175366"/>
                <a:gd name="connsiteX39" fmla="*/ 125586 w 139926"/>
                <a:gd name="connsiteY39" fmla="*/ 132167 h 175366"/>
                <a:gd name="connsiteX40" fmla="*/ 133434 w 139926"/>
                <a:gd name="connsiteY40" fmla="*/ 141341 h 175366"/>
                <a:gd name="connsiteX41" fmla="*/ 137003 w 139926"/>
                <a:gd name="connsiteY41" fmla="*/ 152718 h 175366"/>
                <a:gd name="connsiteX42" fmla="*/ 135906 w 139926"/>
                <a:gd name="connsiteY42" fmla="*/ 158744 h 175366"/>
                <a:gd name="connsiteX43" fmla="*/ 131515 w 139926"/>
                <a:gd name="connsiteY43" fmla="*/ 165143 h 175366"/>
                <a:gd name="connsiteX44" fmla="*/ 121658 w 139926"/>
                <a:gd name="connsiteY44" fmla="*/ 170086 h 175366"/>
                <a:gd name="connsiteX45" fmla="*/ 110060 w 139926"/>
                <a:gd name="connsiteY45" fmla="*/ 171349 h 175366"/>
                <a:gd name="connsiteX46" fmla="*/ 60965 w 139926"/>
                <a:gd name="connsiteY46" fmla="*/ 160615 h 175366"/>
                <a:gd name="connsiteX47" fmla="*/ 38206 w 139926"/>
                <a:gd name="connsiteY47" fmla="*/ 149901 h 175366"/>
                <a:gd name="connsiteX48" fmla="*/ 21908 w 139926"/>
                <a:gd name="connsiteY48" fmla="*/ 137034 h 175366"/>
                <a:gd name="connsiteX49" fmla="*/ 10697 w 139926"/>
                <a:gd name="connsiteY49" fmla="*/ 112963 h 175366"/>
                <a:gd name="connsiteX50" fmla="*/ 701 w 139926"/>
                <a:gd name="connsiteY50" fmla="*/ 67596 h 175366"/>
                <a:gd name="connsiteX51" fmla="*/ -2667 w 139926"/>
                <a:gd name="connsiteY51" fmla="*/ 43669 h 175366"/>
                <a:gd name="connsiteX52" fmla="*/ -2923 w 139926"/>
                <a:gd name="connsiteY52" fmla="*/ 41391 h 175366"/>
                <a:gd name="connsiteX53" fmla="*/ -1763 w 139926"/>
                <a:gd name="connsiteY53" fmla="*/ 39410 h 175366"/>
                <a:gd name="connsiteX54" fmla="*/ 4194 w 139926"/>
                <a:gd name="connsiteY54" fmla="*/ 42903 h 17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926" h="175366">
                  <a:moveTo>
                    <a:pt x="4194" y="42903"/>
                  </a:moveTo>
                  <a:lnTo>
                    <a:pt x="11056" y="42137"/>
                  </a:lnTo>
                  <a:cubicBezTo>
                    <a:pt x="11056" y="42137"/>
                    <a:pt x="11173" y="43200"/>
                    <a:pt x="11415" y="45153"/>
                  </a:cubicBezTo>
                  <a:cubicBezTo>
                    <a:pt x="12271" y="52008"/>
                    <a:pt x="14632" y="69535"/>
                    <a:pt x="18373" y="87131"/>
                  </a:cubicBezTo>
                  <a:cubicBezTo>
                    <a:pt x="20237" y="95926"/>
                    <a:pt x="22453" y="104741"/>
                    <a:pt x="24931" y="112141"/>
                  </a:cubicBezTo>
                  <a:cubicBezTo>
                    <a:pt x="27361" y="119521"/>
                    <a:pt x="30260" y="125547"/>
                    <a:pt x="32559" y="128253"/>
                  </a:cubicBezTo>
                  <a:cubicBezTo>
                    <a:pt x="34761" y="130973"/>
                    <a:pt x="39311" y="134570"/>
                    <a:pt x="45185" y="137986"/>
                  </a:cubicBezTo>
                  <a:cubicBezTo>
                    <a:pt x="54000" y="143157"/>
                    <a:pt x="65784" y="148141"/>
                    <a:pt x="77581" y="151737"/>
                  </a:cubicBezTo>
                  <a:cubicBezTo>
                    <a:pt x="89372" y="155355"/>
                    <a:pt x="101287" y="157563"/>
                    <a:pt x="110060" y="157543"/>
                  </a:cubicBezTo>
                  <a:cubicBezTo>
                    <a:pt x="114444" y="157563"/>
                    <a:pt x="118006" y="156970"/>
                    <a:pt x="120125" y="156114"/>
                  </a:cubicBezTo>
                  <a:cubicBezTo>
                    <a:pt x="121188" y="155700"/>
                    <a:pt x="121879" y="155244"/>
                    <a:pt x="122279" y="154885"/>
                  </a:cubicBezTo>
                  <a:lnTo>
                    <a:pt x="122983" y="153891"/>
                  </a:lnTo>
                  <a:lnTo>
                    <a:pt x="123197" y="152718"/>
                  </a:lnTo>
                  <a:cubicBezTo>
                    <a:pt x="123204" y="151868"/>
                    <a:pt x="122859" y="150481"/>
                    <a:pt x="121699" y="148617"/>
                  </a:cubicBezTo>
                  <a:cubicBezTo>
                    <a:pt x="119725" y="145352"/>
                    <a:pt x="115369" y="141148"/>
                    <a:pt x="109936" y="137206"/>
                  </a:cubicBezTo>
                  <a:cubicBezTo>
                    <a:pt x="101797" y="131228"/>
                    <a:pt x="91374" y="125595"/>
                    <a:pt x="83076" y="121557"/>
                  </a:cubicBezTo>
                  <a:cubicBezTo>
                    <a:pt x="78927" y="119534"/>
                    <a:pt x="75296" y="117898"/>
                    <a:pt x="72721" y="116773"/>
                  </a:cubicBezTo>
                  <a:cubicBezTo>
                    <a:pt x="71438" y="116207"/>
                    <a:pt x="70409" y="115772"/>
                    <a:pt x="69712" y="115482"/>
                  </a:cubicBezTo>
                  <a:cubicBezTo>
                    <a:pt x="69015" y="115192"/>
                    <a:pt x="68676" y="115054"/>
                    <a:pt x="68676" y="115054"/>
                  </a:cubicBezTo>
                  <a:lnTo>
                    <a:pt x="64914" y="113536"/>
                  </a:lnTo>
                  <a:lnTo>
                    <a:pt x="51370" y="6731"/>
                  </a:lnTo>
                  <a:lnTo>
                    <a:pt x="58218" y="5861"/>
                  </a:lnTo>
                  <a:lnTo>
                    <a:pt x="60890" y="12226"/>
                  </a:lnTo>
                  <a:lnTo>
                    <a:pt x="60462" y="12405"/>
                  </a:lnTo>
                  <a:cubicBezTo>
                    <a:pt x="58253" y="13358"/>
                    <a:pt x="47684" y="18017"/>
                    <a:pt x="36597" y="24506"/>
                  </a:cubicBezTo>
                  <a:cubicBezTo>
                    <a:pt x="31061" y="27744"/>
                    <a:pt x="25394" y="31444"/>
                    <a:pt x="20638" y="35275"/>
                  </a:cubicBezTo>
                  <a:cubicBezTo>
                    <a:pt x="15875" y="39079"/>
                    <a:pt x="12064" y="43076"/>
                    <a:pt x="10152" y="46396"/>
                  </a:cubicBezTo>
                  <a:lnTo>
                    <a:pt x="4194" y="42903"/>
                  </a:lnTo>
                  <a:lnTo>
                    <a:pt x="11056" y="42137"/>
                  </a:lnTo>
                  <a:lnTo>
                    <a:pt x="4194" y="42903"/>
                  </a:lnTo>
                  <a:lnTo>
                    <a:pt x="-1763" y="39410"/>
                  </a:lnTo>
                  <a:cubicBezTo>
                    <a:pt x="1785" y="33418"/>
                    <a:pt x="7128" y="28324"/>
                    <a:pt x="13099" y="23630"/>
                  </a:cubicBezTo>
                  <a:cubicBezTo>
                    <a:pt x="22060" y="16637"/>
                    <a:pt x="32573" y="10700"/>
                    <a:pt x="40919" y="6413"/>
                  </a:cubicBezTo>
                  <a:cubicBezTo>
                    <a:pt x="49265" y="2133"/>
                    <a:pt x="55436" y="-455"/>
                    <a:pt x="55547" y="-504"/>
                  </a:cubicBezTo>
                  <a:lnTo>
                    <a:pt x="63927" y="-4017"/>
                  </a:lnTo>
                  <a:lnTo>
                    <a:pt x="78106" y="107778"/>
                  </a:lnTo>
                  <a:lnTo>
                    <a:pt x="71258" y="108648"/>
                  </a:lnTo>
                  <a:lnTo>
                    <a:pt x="73833" y="102249"/>
                  </a:lnTo>
                  <a:cubicBezTo>
                    <a:pt x="74006" y="102318"/>
                    <a:pt x="88909" y="108317"/>
                    <a:pt x="104124" y="117070"/>
                  </a:cubicBezTo>
                  <a:cubicBezTo>
                    <a:pt x="111738" y="121467"/>
                    <a:pt x="119435" y="126520"/>
                    <a:pt x="125586" y="132167"/>
                  </a:cubicBezTo>
                  <a:cubicBezTo>
                    <a:pt x="128650" y="135004"/>
                    <a:pt x="131356" y="138000"/>
                    <a:pt x="133434" y="141341"/>
                  </a:cubicBezTo>
                  <a:cubicBezTo>
                    <a:pt x="135491" y="144669"/>
                    <a:pt x="136990" y="148472"/>
                    <a:pt x="137003" y="152718"/>
                  </a:cubicBezTo>
                  <a:cubicBezTo>
                    <a:pt x="137003" y="154726"/>
                    <a:pt x="136644" y="156791"/>
                    <a:pt x="135906" y="158744"/>
                  </a:cubicBezTo>
                  <a:cubicBezTo>
                    <a:pt x="134974" y="161250"/>
                    <a:pt x="133400" y="163459"/>
                    <a:pt x="131515" y="165143"/>
                  </a:cubicBezTo>
                  <a:cubicBezTo>
                    <a:pt x="128657" y="167697"/>
                    <a:pt x="125247" y="169168"/>
                    <a:pt x="121658" y="170086"/>
                  </a:cubicBezTo>
                  <a:cubicBezTo>
                    <a:pt x="118054" y="170990"/>
                    <a:pt x="114182" y="171349"/>
                    <a:pt x="110060" y="171349"/>
                  </a:cubicBezTo>
                  <a:cubicBezTo>
                    <a:pt x="95516" y="171308"/>
                    <a:pt x="77478" y="166904"/>
                    <a:pt x="60965" y="160615"/>
                  </a:cubicBezTo>
                  <a:cubicBezTo>
                    <a:pt x="52723" y="157460"/>
                    <a:pt x="44916" y="153822"/>
                    <a:pt x="38206" y="149901"/>
                  </a:cubicBezTo>
                  <a:cubicBezTo>
                    <a:pt x="31496" y="145946"/>
                    <a:pt x="25884" y="141818"/>
                    <a:pt x="21908" y="137034"/>
                  </a:cubicBezTo>
                  <a:cubicBezTo>
                    <a:pt x="17041" y="131014"/>
                    <a:pt x="13741" y="122641"/>
                    <a:pt x="10697" y="112963"/>
                  </a:cubicBezTo>
                  <a:cubicBezTo>
                    <a:pt x="6231" y="98508"/>
                    <a:pt x="2938" y="81305"/>
                    <a:pt x="701" y="67596"/>
                  </a:cubicBezTo>
                  <a:cubicBezTo>
                    <a:pt x="-1521" y="53900"/>
                    <a:pt x="-2660" y="43745"/>
                    <a:pt x="-2667" y="43669"/>
                  </a:cubicBezTo>
                  <a:lnTo>
                    <a:pt x="-2923" y="41391"/>
                  </a:lnTo>
                  <a:lnTo>
                    <a:pt x="-1763" y="39410"/>
                  </a:lnTo>
                  <a:lnTo>
                    <a:pt x="4194" y="4290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3" name="자유형: 도형 242">
              <a:extLst>
                <a:ext uri="{FF2B5EF4-FFF2-40B4-BE49-F238E27FC236}">
                  <a16:creationId xmlns:a16="http://schemas.microsoft.com/office/drawing/2014/main" id="{5320837A-6939-E5F8-D61D-883EB5AFA987}"/>
                </a:ext>
              </a:extLst>
            </p:cNvPr>
            <p:cNvSpPr/>
            <p:nvPr/>
          </p:nvSpPr>
          <p:spPr>
            <a:xfrm flipV="1">
              <a:off x="2929063" y="2983267"/>
              <a:ext cx="134547" cy="124467"/>
            </a:xfrm>
            <a:custGeom>
              <a:avLst/>
              <a:gdLst>
                <a:gd name="connsiteX0" fmla="*/ 77950 w 134547"/>
                <a:gd name="connsiteY0" fmla="*/ 120480 h 124467"/>
                <a:gd name="connsiteX1" fmla="*/ 131560 w 134547"/>
                <a:gd name="connsiteY1" fmla="*/ 90590 h 124467"/>
                <a:gd name="connsiteX2" fmla="*/ 110767 w 134547"/>
                <a:gd name="connsiteY2" fmla="*/ 71475 h 124467"/>
                <a:gd name="connsiteX3" fmla="*/ 113756 w 134547"/>
                <a:gd name="connsiteY3" fmla="*/ 48550 h 124467"/>
                <a:gd name="connsiteX4" fmla="*/ 98542 w 134547"/>
                <a:gd name="connsiteY4" fmla="*/ 42420 h 124467"/>
                <a:gd name="connsiteX5" fmla="*/ 102180 w 134547"/>
                <a:gd name="connsiteY5" fmla="*/ 22787 h 124467"/>
                <a:gd name="connsiteX6" fmla="*/ 78426 w 134547"/>
                <a:gd name="connsiteY6" fmla="*/ 17003 h 124467"/>
                <a:gd name="connsiteX7" fmla="*/ 68865 w 134547"/>
                <a:gd name="connsiteY7" fmla="*/ -3713 h 124467"/>
                <a:gd name="connsiteX8" fmla="*/ 17355 w 134547"/>
                <a:gd name="connsiteY8" fmla="*/ 19226 h 124467"/>
                <a:gd name="connsiteX9" fmla="*/ 18445 w 134547"/>
                <a:gd name="connsiteY9" fmla="*/ 42020 h 124467"/>
                <a:gd name="connsiteX10" fmla="*/ 14994 w 134547"/>
                <a:gd name="connsiteY10" fmla="*/ 65248 h 124467"/>
                <a:gd name="connsiteX11" fmla="*/ -525 w 134547"/>
                <a:gd name="connsiteY11" fmla="*/ 86372 h 124467"/>
                <a:gd name="connsiteX12" fmla="*/ 71047 w 134547"/>
                <a:gd name="connsiteY12" fmla="*/ 90417 h 124467"/>
                <a:gd name="connsiteX13" fmla="*/ 77950 w 134547"/>
                <a:gd name="connsiteY13" fmla="*/ 120480 h 1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547" h="124467">
                  <a:moveTo>
                    <a:pt x="77950" y="120480"/>
                  </a:moveTo>
                  <a:cubicBezTo>
                    <a:pt x="77950" y="120480"/>
                    <a:pt x="132022" y="107130"/>
                    <a:pt x="131560" y="90590"/>
                  </a:cubicBezTo>
                  <a:cubicBezTo>
                    <a:pt x="131104" y="74050"/>
                    <a:pt x="110767" y="71475"/>
                    <a:pt x="110767" y="71475"/>
                  </a:cubicBezTo>
                  <a:cubicBezTo>
                    <a:pt x="110767" y="71475"/>
                    <a:pt x="121081" y="58332"/>
                    <a:pt x="113756" y="48550"/>
                  </a:cubicBezTo>
                  <a:cubicBezTo>
                    <a:pt x="106432" y="38775"/>
                    <a:pt x="98542" y="42420"/>
                    <a:pt x="98542" y="42420"/>
                  </a:cubicBezTo>
                  <a:cubicBezTo>
                    <a:pt x="98542" y="42420"/>
                    <a:pt x="108862" y="30471"/>
                    <a:pt x="102180" y="22787"/>
                  </a:cubicBezTo>
                  <a:cubicBezTo>
                    <a:pt x="95505" y="15104"/>
                    <a:pt x="78426" y="17003"/>
                    <a:pt x="78426" y="17003"/>
                  </a:cubicBezTo>
                  <a:cubicBezTo>
                    <a:pt x="78426" y="17003"/>
                    <a:pt x="82444" y="-2802"/>
                    <a:pt x="68865" y="-3713"/>
                  </a:cubicBezTo>
                  <a:cubicBezTo>
                    <a:pt x="55280" y="-4618"/>
                    <a:pt x="4639" y="-4659"/>
                    <a:pt x="17355" y="19226"/>
                  </a:cubicBezTo>
                  <a:cubicBezTo>
                    <a:pt x="11432" y="19557"/>
                    <a:pt x="-2982" y="40708"/>
                    <a:pt x="18445" y="42020"/>
                  </a:cubicBezTo>
                  <a:cubicBezTo>
                    <a:pt x="18445" y="42020"/>
                    <a:pt x="-179" y="49910"/>
                    <a:pt x="14994" y="65248"/>
                  </a:cubicBezTo>
                  <a:cubicBezTo>
                    <a:pt x="14994" y="65248"/>
                    <a:pt x="-10921" y="76818"/>
                    <a:pt x="-525" y="86372"/>
                  </a:cubicBezTo>
                  <a:cubicBezTo>
                    <a:pt x="9872" y="95933"/>
                    <a:pt x="42848" y="79800"/>
                    <a:pt x="71047" y="90417"/>
                  </a:cubicBezTo>
                  <a:cubicBezTo>
                    <a:pt x="77646" y="92902"/>
                    <a:pt x="77950" y="120480"/>
                    <a:pt x="77950" y="12048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4" name="자유형: 도형 243">
              <a:extLst>
                <a:ext uri="{FF2B5EF4-FFF2-40B4-BE49-F238E27FC236}">
                  <a16:creationId xmlns:a16="http://schemas.microsoft.com/office/drawing/2014/main" id="{0FA27293-7FB3-8C4A-AE9B-4DAB164957FA}"/>
                </a:ext>
              </a:extLst>
            </p:cNvPr>
            <p:cNvSpPr/>
            <p:nvPr/>
          </p:nvSpPr>
          <p:spPr>
            <a:xfrm flipV="1">
              <a:off x="2922162" y="2974480"/>
              <a:ext cx="148354" cy="140153"/>
            </a:xfrm>
            <a:custGeom>
              <a:avLst/>
              <a:gdLst>
                <a:gd name="connsiteX0" fmla="*/ 84851 w 148354"/>
                <a:gd name="connsiteY0" fmla="*/ 127377 h 140153"/>
                <a:gd name="connsiteX1" fmla="*/ 83194 w 148354"/>
                <a:gd name="connsiteY1" fmla="*/ 120674 h 140153"/>
                <a:gd name="connsiteX2" fmla="*/ 83732 w 148354"/>
                <a:gd name="connsiteY2" fmla="*/ 120537 h 140153"/>
                <a:gd name="connsiteX3" fmla="*/ 111490 w 148354"/>
                <a:gd name="connsiteY3" fmla="*/ 111307 h 140153"/>
                <a:gd name="connsiteX4" fmla="*/ 126877 w 148354"/>
                <a:gd name="connsiteY4" fmla="*/ 103072 h 140153"/>
                <a:gd name="connsiteX5" fmla="*/ 130804 w 148354"/>
                <a:gd name="connsiteY5" fmla="*/ 99323 h 140153"/>
                <a:gd name="connsiteX6" fmla="*/ 131564 w 148354"/>
                <a:gd name="connsiteY6" fmla="*/ 97694 h 140153"/>
                <a:gd name="connsiteX7" fmla="*/ 131557 w 148354"/>
                <a:gd name="connsiteY7" fmla="*/ 97632 h 140153"/>
                <a:gd name="connsiteX8" fmla="*/ 131564 w 148354"/>
                <a:gd name="connsiteY8" fmla="*/ 97680 h 140153"/>
                <a:gd name="connsiteX9" fmla="*/ 129541 w 148354"/>
                <a:gd name="connsiteY9" fmla="*/ 91730 h 140153"/>
                <a:gd name="connsiteX10" fmla="*/ 121741 w 148354"/>
                <a:gd name="connsiteY10" fmla="*/ 86539 h 140153"/>
                <a:gd name="connsiteX11" fmla="*/ 118061 w 148354"/>
                <a:gd name="connsiteY11" fmla="*/ 85462 h 140153"/>
                <a:gd name="connsiteX12" fmla="*/ 117026 w 148354"/>
                <a:gd name="connsiteY12" fmla="*/ 85255 h 140153"/>
                <a:gd name="connsiteX13" fmla="*/ 116798 w 148354"/>
                <a:gd name="connsiteY13" fmla="*/ 85220 h 140153"/>
                <a:gd name="connsiteX14" fmla="*/ 116826 w 148354"/>
                <a:gd name="connsiteY14" fmla="*/ 85027 h 140153"/>
                <a:gd name="connsiteX15" fmla="*/ 116798 w 148354"/>
                <a:gd name="connsiteY15" fmla="*/ 85220 h 140153"/>
                <a:gd name="connsiteX16" fmla="*/ 116798 w 148354"/>
                <a:gd name="connsiteY16" fmla="*/ 85220 h 140153"/>
                <a:gd name="connsiteX17" fmla="*/ 116826 w 148354"/>
                <a:gd name="connsiteY17" fmla="*/ 85027 h 140153"/>
                <a:gd name="connsiteX18" fmla="*/ 116798 w 148354"/>
                <a:gd name="connsiteY18" fmla="*/ 85220 h 140153"/>
                <a:gd name="connsiteX19" fmla="*/ 104718 w 148354"/>
                <a:gd name="connsiteY19" fmla="*/ 83688 h 140153"/>
                <a:gd name="connsiteX20" fmla="*/ 112235 w 148354"/>
                <a:gd name="connsiteY20" fmla="*/ 74113 h 140153"/>
                <a:gd name="connsiteX21" fmla="*/ 112870 w 148354"/>
                <a:gd name="connsiteY21" fmla="*/ 74610 h 140153"/>
                <a:gd name="connsiteX22" fmla="*/ 112228 w 148354"/>
                <a:gd name="connsiteY22" fmla="*/ 74120 h 140153"/>
                <a:gd name="connsiteX23" fmla="*/ 112235 w 148354"/>
                <a:gd name="connsiteY23" fmla="*/ 74113 h 140153"/>
                <a:gd name="connsiteX24" fmla="*/ 112870 w 148354"/>
                <a:gd name="connsiteY24" fmla="*/ 74610 h 140153"/>
                <a:gd name="connsiteX25" fmla="*/ 112228 w 148354"/>
                <a:gd name="connsiteY25" fmla="*/ 74120 h 140153"/>
                <a:gd name="connsiteX26" fmla="*/ 114534 w 148354"/>
                <a:gd name="connsiteY26" fmla="*/ 70282 h 140153"/>
                <a:gd name="connsiteX27" fmla="*/ 116384 w 148354"/>
                <a:gd name="connsiteY27" fmla="*/ 63531 h 140153"/>
                <a:gd name="connsiteX28" fmla="*/ 115134 w 148354"/>
                <a:gd name="connsiteY28" fmla="*/ 59589 h 140153"/>
                <a:gd name="connsiteX29" fmla="*/ 111324 w 148354"/>
                <a:gd name="connsiteY29" fmla="*/ 56117 h 140153"/>
                <a:gd name="connsiteX30" fmla="*/ 109101 w 148354"/>
                <a:gd name="connsiteY30" fmla="*/ 55551 h 140153"/>
                <a:gd name="connsiteX31" fmla="*/ 108183 w 148354"/>
                <a:gd name="connsiteY31" fmla="*/ 55661 h 140153"/>
                <a:gd name="connsiteX32" fmla="*/ 108080 w 148354"/>
                <a:gd name="connsiteY32" fmla="*/ 55689 h 140153"/>
                <a:gd name="connsiteX33" fmla="*/ 106899 w 148354"/>
                <a:gd name="connsiteY33" fmla="*/ 52465 h 140153"/>
                <a:gd name="connsiteX34" fmla="*/ 108335 w 148354"/>
                <a:gd name="connsiteY34" fmla="*/ 55578 h 140153"/>
                <a:gd name="connsiteX35" fmla="*/ 108080 w 148354"/>
                <a:gd name="connsiteY35" fmla="*/ 55689 h 140153"/>
                <a:gd name="connsiteX36" fmla="*/ 106899 w 148354"/>
                <a:gd name="connsiteY36" fmla="*/ 52465 h 140153"/>
                <a:gd name="connsiteX37" fmla="*/ 108335 w 148354"/>
                <a:gd name="connsiteY37" fmla="*/ 55578 h 140153"/>
                <a:gd name="connsiteX38" fmla="*/ 79342 w 148354"/>
                <a:gd name="connsiteY38" fmla="*/ 68970 h 140153"/>
                <a:gd name="connsiteX39" fmla="*/ 100217 w 148354"/>
                <a:gd name="connsiteY39" fmla="*/ 44803 h 140153"/>
                <a:gd name="connsiteX40" fmla="*/ 100521 w 148354"/>
                <a:gd name="connsiteY40" fmla="*/ 45065 h 140153"/>
                <a:gd name="connsiteX41" fmla="*/ 100217 w 148354"/>
                <a:gd name="connsiteY41" fmla="*/ 44809 h 140153"/>
                <a:gd name="connsiteX42" fmla="*/ 100217 w 148354"/>
                <a:gd name="connsiteY42" fmla="*/ 44803 h 140153"/>
                <a:gd name="connsiteX43" fmla="*/ 100521 w 148354"/>
                <a:gd name="connsiteY43" fmla="*/ 45065 h 140153"/>
                <a:gd name="connsiteX44" fmla="*/ 100217 w 148354"/>
                <a:gd name="connsiteY44" fmla="*/ 44809 h 140153"/>
                <a:gd name="connsiteX45" fmla="*/ 102633 w 148354"/>
                <a:gd name="connsiteY45" fmla="*/ 41233 h 140153"/>
                <a:gd name="connsiteX46" fmla="*/ 104428 w 148354"/>
                <a:gd name="connsiteY46" fmla="*/ 35849 h 140153"/>
                <a:gd name="connsiteX47" fmla="*/ 103875 w 148354"/>
                <a:gd name="connsiteY47" fmla="*/ 34213 h 140153"/>
                <a:gd name="connsiteX48" fmla="*/ 98291 w 148354"/>
                <a:gd name="connsiteY48" fmla="*/ 31466 h 140153"/>
                <a:gd name="connsiteX49" fmla="*/ 89945 w 148354"/>
                <a:gd name="connsiteY49" fmla="*/ 30596 h 140153"/>
                <a:gd name="connsiteX50" fmla="*/ 87053 w 148354"/>
                <a:gd name="connsiteY50" fmla="*/ 30686 h 140153"/>
                <a:gd name="connsiteX51" fmla="*/ 86279 w 148354"/>
                <a:gd name="connsiteY51" fmla="*/ 30741 h 140153"/>
                <a:gd name="connsiteX52" fmla="*/ 86107 w 148354"/>
                <a:gd name="connsiteY52" fmla="*/ 30762 h 140153"/>
                <a:gd name="connsiteX53" fmla="*/ 86093 w 148354"/>
                <a:gd name="connsiteY53" fmla="*/ 30762 h 140153"/>
                <a:gd name="connsiteX54" fmla="*/ 76684 w 148354"/>
                <a:gd name="connsiteY54" fmla="*/ 31804 h 140153"/>
                <a:gd name="connsiteX55" fmla="*/ 78562 w 148354"/>
                <a:gd name="connsiteY55" fmla="*/ 22526 h 140153"/>
                <a:gd name="connsiteX56" fmla="*/ 78569 w 148354"/>
                <a:gd name="connsiteY56" fmla="*/ 22512 h 140153"/>
                <a:gd name="connsiteX57" fmla="*/ 78983 w 148354"/>
                <a:gd name="connsiteY57" fmla="*/ 17680 h 140153"/>
                <a:gd name="connsiteX58" fmla="*/ 77899 w 148354"/>
                <a:gd name="connsiteY58" fmla="*/ 11619 h 140153"/>
                <a:gd name="connsiteX59" fmla="*/ 77043 w 148354"/>
                <a:gd name="connsiteY59" fmla="*/ 10556 h 140153"/>
                <a:gd name="connsiteX60" fmla="*/ 75304 w 148354"/>
                <a:gd name="connsiteY60" fmla="*/ 10073 h 140153"/>
                <a:gd name="connsiteX61" fmla="*/ 66509 w 148354"/>
                <a:gd name="connsiteY61" fmla="*/ 9818 h 140153"/>
                <a:gd name="connsiteX62" fmla="*/ 39829 w 148354"/>
                <a:gd name="connsiteY62" fmla="*/ 12537 h 140153"/>
                <a:gd name="connsiteX63" fmla="*/ 30965 w 148354"/>
                <a:gd name="connsiteY63" fmla="*/ 16265 h 140153"/>
                <a:gd name="connsiteX64" fmla="*/ 29439 w 148354"/>
                <a:gd name="connsiteY64" fmla="*/ 17867 h 140153"/>
                <a:gd name="connsiteX65" fmla="*/ 29129 w 148354"/>
                <a:gd name="connsiteY65" fmla="*/ 19089 h 140153"/>
                <a:gd name="connsiteX66" fmla="*/ 30350 w 148354"/>
                <a:gd name="connsiteY66" fmla="*/ 22878 h 140153"/>
                <a:gd name="connsiteX67" fmla="*/ 35424 w 148354"/>
                <a:gd name="connsiteY67" fmla="*/ 32419 h 140153"/>
                <a:gd name="connsiteX68" fmla="*/ 24635 w 148354"/>
                <a:gd name="connsiteY68" fmla="*/ 33019 h 140153"/>
                <a:gd name="connsiteX69" fmla="*/ 24476 w 148354"/>
                <a:gd name="connsiteY69" fmla="*/ 30161 h 140153"/>
                <a:gd name="connsiteX70" fmla="*/ 25705 w 148354"/>
                <a:gd name="connsiteY70" fmla="*/ 32791 h 140153"/>
                <a:gd name="connsiteX71" fmla="*/ 24635 w 148354"/>
                <a:gd name="connsiteY71" fmla="*/ 33019 h 140153"/>
                <a:gd name="connsiteX72" fmla="*/ 24476 w 148354"/>
                <a:gd name="connsiteY72" fmla="*/ 30161 h 140153"/>
                <a:gd name="connsiteX73" fmla="*/ 25705 w 148354"/>
                <a:gd name="connsiteY73" fmla="*/ 32791 h 140153"/>
                <a:gd name="connsiteX74" fmla="*/ 25650 w 148354"/>
                <a:gd name="connsiteY74" fmla="*/ 32826 h 140153"/>
                <a:gd name="connsiteX75" fmla="*/ 22522 w 148354"/>
                <a:gd name="connsiteY75" fmla="*/ 36263 h 140153"/>
                <a:gd name="connsiteX76" fmla="*/ 20900 w 148354"/>
                <a:gd name="connsiteY76" fmla="*/ 40550 h 140153"/>
                <a:gd name="connsiteX77" fmla="*/ 20928 w 148354"/>
                <a:gd name="connsiteY77" fmla="*/ 40861 h 140153"/>
                <a:gd name="connsiteX78" fmla="*/ 20769 w 148354"/>
                <a:gd name="connsiteY78" fmla="*/ 40930 h 140153"/>
                <a:gd name="connsiteX79" fmla="*/ 20900 w 148354"/>
                <a:gd name="connsiteY79" fmla="*/ 40806 h 140153"/>
                <a:gd name="connsiteX80" fmla="*/ 20928 w 148354"/>
                <a:gd name="connsiteY80" fmla="*/ 40861 h 140153"/>
                <a:gd name="connsiteX81" fmla="*/ 20769 w 148354"/>
                <a:gd name="connsiteY81" fmla="*/ 40930 h 140153"/>
                <a:gd name="connsiteX82" fmla="*/ 20900 w 148354"/>
                <a:gd name="connsiteY82" fmla="*/ 40806 h 140153"/>
                <a:gd name="connsiteX83" fmla="*/ 21880 w 148354"/>
                <a:gd name="connsiteY83" fmla="*/ 41330 h 140153"/>
                <a:gd name="connsiteX84" fmla="*/ 25774 w 148354"/>
                <a:gd name="connsiteY84" fmla="*/ 42028 h 140153"/>
                <a:gd name="connsiteX85" fmla="*/ 55084 w 148354"/>
                <a:gd name="connsiteY85" fmla="*/ 43822 h 140153"/>
                <a:gd name="connsiteX86" fmla="*/ 28038 w 148354"/>
                <a:gd name="connsiteY86" fmla="*/ 55275 h 140153"/>
                <a:gd name="connsiteX87" fmla="*/ 27286 w 148354"/>
                <a:gd name="connsiteY87" fmla="*/ 53494 h 140153"/>
                <a:gd name="connsiteX88" fmla="*/ 28079 w 148354"/>
                <a:gd name="connsiteY88" fmla="*/ 55254 h 140153"/>
                <a:gd name="connsiteX89" fmla="*/ 28038 w 148354"/>
                <a:gd name="connsiteY89" fmla="*/ 55275 h 140153"/>
                <a:gd name="connsiteX90" fmla="*/ 27286 w 148354"/>
                <a:gd name="connsiteY90" fmla="*/ 53494 h 140153"/>
                <a:gd name="connsiteX91" fmla="*/ 28079 w 148354"/>
                <a:gd name="connsiteY91" fmla="*/ 55254 h 140153"/>
                <a:gd name="connsiteX92" fmla="*/ 24807 w 148354"/>
                <a:gd name="connsiteY92" fmla="*/ 57415 h 140153"/>
                <a:gd name="connsiteX93" fmla="*/ 23268 w 148354"/>
                <a:gd name="connsiteY93" fmla="*/ 59230 h 140153"/>
                <a:gd name="connsiteX94" fmla="*/ 22847 w 148354"/>
                <a:gd name="connsiteY94" fmla="*/ 60707 h 140153"/>
                <a:gd name="connsiteX95" fmla="*/ 23461 w 148354"/>
                <a:gd name="connsiteY95" fmla="*/ 62909 h 140153"/>
                <a:gd name="connsiteX96" fmla="*/ 26802 w 148354"/>
                <a:gd name="connsiteY96" fmla="*/ 67293 h 140153"/>
                <a:gd name="connsiteX97" fmla="*/ 33816 w 148354"/>
                <a:gd name="connsiteY97" fmla="*/ 74382 h 140153"/>
                <a:gd name="connsiteX98" fmla="*/ 24711 w 148354"/>
                <a:gd name="connsiteY98" fmla="*/ 78448 h 140153"/>
                <a:gd name="connsiteX99" fmla="*/ 24586 w 148354"/>
                <a:gd name="connsiteY99" fmla="*/ 78504 h 140153"/>
                <a:gd name="connsiteX100" fmla="*/ 16040 w 148354"/>
                <a:gd name="connsiteY100" fmla="*/ 83405 h 140153"/>
                <a:gd name="connsiteX101" fmla="*/ 11705 w 148354"/>
                <a:gd name="connsiteY101" fmla="*/ 87174 h 140153"/>
                <a:gd name="connsiteX102" fmla="*/ 10863 w 148354"/>
                <a:gd name="connsiteY102" fmla="*/ 88410 h 140153"/>
                <a:gd name="connsiteX103" fmla="*/ 10801 w 148354"/>
                <a:gd name="connsiteY103" fmla="*/ 88568 h 140153"/>
                <a:gd name="connsiteX104" fmla="*/ 10007 w 148354"/>
                <a:gd name="connsiteY104" fmla="*/ 88375 h 140153"/>
                <a:gd name="connsiteX105" fmla="*/ 10822 w 148354"/>
                <a:gd name="connsiteY105" fmla="*/ 88375 h 140153"/>
                <a:gd name="connsiteX106" fmla="*/ 10801 w 148354"/>
                <a:gd name="connsiteY106" fmla="*/ 88568 h 140153"/>
                <a:gd name="connsiteX107" fmla="*/ 10007 w 148354"/>
                <a:gd name="connsiteY107" fmla="*/ 88375 h 140153"/>
                <a:gd name="connsiteX108" fmla="*/ 10822 w 148354"/>
                <a:gd name="connsiteY108" fmla="*/ 88375 h 140153"/>
                <a:gd name="connsiteX109" fmla="*/ 9565 w 148354"/>
                <a:gd name="connsiteY109" fmla="*/ 88375 h 140153"/>
                <a:gd name="connsiteX110" fmla="*/ 10704 w 148354"/>
                <a:gd name="connsiteY110" fmla="*/ 87823 h 140153"/>
                <a:gd name="connsiteX111" fmla="*/ 10822 w 148354"/>
                <a:gd name="connsiteY111" fmla="*/ 88375 h 140153"/>
                <a:gd name="connsiteX112" fmla="*/ 9565 w 148354"/>
                <a:gd name="connsiteY112" fmla="*/ 88375 h 140153"/>
                <a:gd name="connsiteX113" fmla="*/ 10704 w 148354"/>
                <a:gd name="connsiteY113" fmla="*/ 87823 h 140153"/>
                <a:gd name="connsiteX114" fmla="*/ 10463 w 148354"/>
                <a:gd name="connsiteY114" fmla="*/ 87940 h 140153"/>
                <a:gd name="connsiteX115" fmla="*/ 10690 w 148354"/>
                <a:gd name="connsiteY115" fmla="*/ 87802 h 140153"/>
                <a:gd name="connsiteX116" fmla="*/ 10704 w 148354"/>
                <a:gd name="connsiteY116" fmla="*/ 87823 h 140153"/>
                <a:gd name="connsiteX117" fmla="*/ 10463 w 148354"/>
                <a:gd name="connsiteY117" fmla="*/ 87940 h 140153"/>
                <a:gd name="connsiteX118" fmla="*/ 10690 w 148354"/>
                <a:gd name="connsiteY118" fmla="*/ 87802 h 140153"/>
                <a:gd name="connsiteX119" fmla="*/ 11049 w 148354"/>
                <a:gd name="connsiteY119" fmla="*/ 88188 h 140153"/>
                <a:gd name="connsiteX120" fmla="*/ 12968 w 148354"/>
                <a:gd name="connsiteY120" fmla="*/ 89058 h 140153"/>
                <a:gd name="connsiteX121" fmla="*/ 17959 w 148354"/>
                <a:gd name="connsiteY121" fmla="*/ 89542 h 140153"/>
                <a:gd name="connsiteX122" fmla="*/ 33899 w 148354"/>
                <a:gd name="connsiteY122" fmla="*/ 88133 h 140153"/>
                <a:gd name="connsiteX123" fmla="*/ 54622 w 148354"/>
                <a:gd name="connsiteY123" fmla="*/ 86628 h 140153"/>
                <a:gd name="connsiteX124" fmla="*/ 80377 w 148354"/>
                <a:gd name="connsiteY124" fmla="*/ 90853 h 140153"/>
                <a:gd name="connsiteX125" fmla="*/ 85941 w 148354"/>
                <a:gd name="connsiteY125" fmla="*/ 95575 h 140153"/>
                <a:gd name="connsiteX126" fmla="*/ 89503 w 148354"/>
                <a:gd name="connsiteY126" fmla="*/ 105142 h 140153"/>
                <a:gd name="connsiteX127" fmla="*/ 91422 w 148354"/>
                <a:gd name="connsiteY127" fmla="*/ 119860 h 140153"/>
                <a:gd name="connsiteX128" fmla="*/ 91754 w 148354"/>
                <a:gd name="connsiteY128" fmla="*/ 127302 h 140153"/>
                <a:gd name="connsiteX129" fmla="*/ 84851 w 148354"/>
                <a:gd name="connsiteY129" fmla="*/ 127377 h 140153"/>
                <a:gd name="connsiteX130" fmla="*/ 83194 w 148354"/>
                <a:gd name="connsiteY130" fmla="*/ 120674 h 140153"/>
                <a:gd name="connsiteX131" fmla="*/ 84851 w 148354"/>
                <a:gd name="connsiteY131" fmla="*/ 127377 h 140153"/>
                <a:gd name="connsiteX132" fmla="*/ 77948 w 148354"/>
                <a:gd name="connsiteY132" fmla="*/ 127454 h 140153"/>
                <a:gd name="connsiteX133" fmla="*/ 77920 w 148354"/>
                <a:gd name="connsiteY133" fmla="*/ 126377 h 140153"/>
                <a:gd name="connsiteX134" fmla="*/ 76670 w 148354"/>
                <a:gd name="connsiteY134" fmla="*/ 111632 h 140153"/>
                <a:gd name="connsiteX135" fmla="*/ 74979 w 148354"/>
                <a:gd name="connsiteY135" fmla="*/ 104432 h 140153"/>
                <a:gd name="connsiteX136" fmla="*/ 74296 w 148354"/>
                <a:gd name="connsiteY136" fmla="*/ 102996 h 140153"/>
                <a:gd name="connsiteX137" fmla="*/ 74282 w 148354"/>
                <a:gd name="connsiteY137" fmla="*/ 102982 h 140153"/>
                <a:gd name="connsiteX138" fmla="*/ 76470 w 148354"/>
                <a:gd name="connsiteY138" fmla="*/ 101236 h 140153"/>
                <a:gd name="connsiteX139" fmla="*/ 75518 w 148354"/>
                <a:gd name="connsiteY139" fmla="*/ 103776 h 140153"/>
                <a:gd name="connsiteX140" fmla="*/ 74282 w 148354"/>
                <a:gd name="connsiteY140" fmla="*/ 102982 h 140153"/>
                <a:gd name="connsiteX141" fmla="*/ 76470 w 148354"/>
                <a:gd name="connsiteY141" fmla="*/ 101236 h 140153"/>
                <a:gd name="connsiteX142" fmla="*/ 75518 w 148354"/>
                <a:gd name="connsiteY142" fmla="*/ 103776 h 140153"/>
                <a:gd name="connsiteX143" fmla="*/ 54622 w 148354"/>
                <a:gd name="connsiteY143" fmla="*/ 100435 h 140153"/>
                <a:gd name="connsiteX144" fmla="*/ 35500 w 148354"/>
                <a:gd name="connsiteY144" fmla="*/ 101843 h 140153"/>
                <a:gd name="connsiteX145" fmla="*/ 17959 w 148354"/>
                <a:gd name="connsiteY145" fmla="*/ 103348 h 140153"/>
                <a:gd name="connsiteX146" fmla="*/ 9572 w 148354"/>
                <a:gd name="connsiteY146" fmla="*/ 102444 h 140153"/>
                <a:gd name="connsiteX147" fmla="*/ 1703 w 148354"/>
                <a:gd name="connsiteY147" fmla="*/ 98350 h 140153"/>
                <a:gd name="connsiteX148" fmla="*/ -1714 w 148354"/>
                <a:gd name="connsiteY148" fmla="*/ 93863 h 140153"/>
                <a:gd name="connsiteX149" fmla="*/ -2985 w 148354"/>
                <a:gd name="connsiteY149" fmla="*/ 88375 h 140153"/>
                <a:gd name="connsiteX150" fmla="*/ -1514 w 148354"/>
                <a:gd name="connsiteY150" fmla="*/ 82286 h 140153"/>
                <a:gd name="connsiteX151" fmla="*/ 4264 w 148354"/>
                <a:gd name="connsiteY151" fmla="*/ 75121 h 140153"/>
                <a:gd name="connsiteX152" fmla="*/ 13997 w 148354"/>
                <a:gd name="connsiteY152" fmla="*/ 68432 h 140153"/>
                <a:gd name="connsiteX153" fmla="*/ 19078 w 148354"/>
                <a:gd name="connsiteY153" fmla="*/ 65843 h 140153"/>
                <a:gd name="connsiteX154" fmla="*/ 21894 w 148354"/>
                <a:gd name="connsiteY154" fmla="*/ 72146 h 140153"/>
                <a:gd name="connsiteX155" fmla="*/ 16986 w 148354"/>
                <a:gd name="connsiteY155" fmla="*/ 76999 h 140153"/>
                <a:gd name="connsiteX156" fmla="*/ 11077 w 148354"/>
                <a:gd name="connsiteY156" fmla="*/ 69005 h 140153"/>
                <a:gd name="connsiteX157" fmla="*/ 9041 w 148354"/>
                <a:gd name="connsiteY157" fmla="*/ 60707 h 140153"/>
                <a:gd name="connsiteX158" fmla="*/ 11491 w 148354"/>
                <a:gd name="connsiteY158" fmla="*/ 52023 h 140153"/>
                <a:gd name="connsiteX159" fmla="*/ 18519 w 148354"/>
                <a:gd name="connsiteY159" fmla="*/ 44858 h 140153"/>
                <a:gd name="connsiteX160" fmla="*/ 22660 w 148354"/>
                <a:gd name="connsiteY160" fmla="*/ 42559 h 140153"/>
                <a:gd name="connsiteX161" fmla="*/ 25346 w 148354"/>
                <a:gd name="connsiteY161" fmla="*/ 48917 h 140153"/>
                <a:gd name="connsiteX162" fmla="*/ 24925 w 148354"/>
                <a:gd name="connsiteY162" fmla="*/ 55806 h 140153"/>
                <a:gd name="connsiteX163" fmla="*/ 12044 w 148354"/>
                <a:gd name="connsiteY163" fmla="*/ 51395 h 140153"/>
                <a:gd name="connsiteX164" fmla="*/ 8233 w 148354"/>
                <a:gd name="connsiteY164" fmla="*/ 46273 h 140153"/>
                <a:gd name="connsiteX165" fmla="*/ 7094 w 148354"/>
                <a:gd name="connsiteY165" fmla="*/ 40550 h 140153"/>
                <a:gd name="connsiteX166" fmla="*/ 12292 w 148354"/>
                <a:gd name="connsiteY166" fmla="*/ 26820 h 140153"/>
                <a:gd name="connsiteX167" fmla="*/ 16958 w 148354"/>
                <a:gd name="connsiteY167" fmla="*/ 22064 h 140153"/>
                <a:gd name="connsiteX168" fmla="*/ 23875 w 148354"/>
                <a:gd name="connsiteY168" fmla="*/ 19234 h 140153"/>
                <a:gd name="connsiteX169" fmla="*/ 24255 w 148354"/>
                <a:gd name="connsiteY169" fmla="*/ 26123 h 140153"/>
                <a:gd name="connsiteX170" fmla="*/ 18160 w 148354"/>
                <a:gd name="connsiteY170" fmla="*/ 29367 h 140153"/>
                <a:gd name="connsiteX171" fmla="*/ 15323 w 148354"/>
                <a:gd name="connsiteY171" fmla="*/ 19089 h 140153"/>
                <a:gd name="connsiteX172" fmla="*/ 17442 w 148354"/>
                <a:gd name="connsiteY172" fmla="*/ 11032 h 140153"/>
                <a:gd name="connsiteX173" fmla="*/ 27410 w 148354"/>
                <a:gd name="connsiteY173" fmla="*/ 2362 h 140153"/>
                <a:gd name="connsiteX174" fmla="*/ 47015 w 148354"/>
                <a:gd name="connsiteY174" fmla="*/ -2829 h 140153"/>
                <a:gd name="connsiteX175" fmla="*/ 66509 w 148354"/>
                <a:gd name="connsiteY175" fmla="*/ -3989 h 140153"/>
                <a:gd name="connsiteX176" fmla="*/ 76222 w 148354"/>
                <a:gd name="connsiteY176" fmla="*/ -3699 h 140153"/>
                <a:gd name="connsiteX177" fmla="*/ 84851 w 148354"/>
                <a:gd name="connsiteY177" fmla="*/ -827 h 140153"/>
                <a:gd name="connsiteX178" fmla="*/ 91512 w 148354"/>
                <a:gd name="connsiteY178" fmla="*/ 8575 h 140153"/>
                <a:gd name="connsiteX179" fmla="*/ 92789 w 148354"/>
                <a:gd name="connsiteY179" fmla="*/ 17680 h 140153"/>
                <a:gd name="connsiteX180" fmla="*/ 92099 w 148354"/>
                <a:gd name="connsiteY180" fmla="*/ 25274 h 140153"/>
                <a:gd name="connsiteX181" fmla="*/ 85327 w 148354"/>
                <a:gd name="connsiteY181" fmla="*/ 23900 h 140153"/>
                <a:gd name="connsiteX182" fmla="*/ 84567 w 148354"/>
                <a:gd name="connsiteY182" fmla="*/ 17038 h 140153"/>
                <a:gd name="connsiteX183" fmla="*/ 89945 w 148354"/>
                <a:gd name="connsiteY183" fmla="*/ 16790 h 140153"/>
                <a:gd name="connsiteX184" fmla="*/ 101542 w 148354"/>
                <a:gd name="connsiteY184" fmla="*/ 18053 h 140153"/>
                <a:gd name="connsiteX185" fmla="*/ 114292 w 148354"/>
                <a:gd name="connsiteY185" fmla="*/ 25156 h 140153"/>
                <a:gd name="connsiteX186" fmla="*/ 118234 w 148354"/>
                <a:gd name="connsiteY186" fmla="*/ 35849 h 140153"/>
                <a:gd name="connsiteX187" fmla="*/ 114354 w 148354"/>
                <a:gd name="connsiteY187" fmla="*/ 48544 h 140153"/>
                <a:gd name="connsiteX188" fmla="*/ 110668 w 148354"/>
                <a:gd name="connsiteY188" fmla="*/ 53825 h 140153"/>
                <a:gd name="connsiteX189" fmla="*/ 105442 w 148354"/>
                <a:gd name="connsiteY189" fmla="*/ 49317 h 140153"/>
                <a:gd name="connsiteX190" fmla="*/ 102550 w 148354"/>
                <a:gd name="connsiteY190" fmla="*/ 43049 h 140153"/>
                <a:gd name="connsiteX191" fmla="*/ 109101 w 148354"/>
                <a:gd name="connsiteY191" fmla="*/ 41744 h 140153"/>
                <a:gd name="connsiteX192" fmla="*/ 117516 w 148354"/>
                <a:gd name="connsiteY192" fmla="*/ 43781 h 140153"/>
                <a:gd name="connsiteX193" fmla="*/ 126179 w 148354"/>
                <a:gd name="connsiteY193" fmla="*/ 51312 h 140153"/>
                <a:gd name="connsiteX194" fmla="*/ 130190 w 148354"/>
                <a:gd name="connsiteY194" fmla="*/ 63531 h 140153"/>
                <a:gd name="connsiteX195" fmla="*/ 126621 w 148354"/>
                <a:gd name="connsiteY195" fmla="*/ 76971 h 140153"/>
                <a:gd name="connsiteX196" fmla="*/ 123101 w 148354"/>
                <a:gd name="connsiteY196" fmla="*/ 82632 h 140153"/>
                <a:gd name="connsiteX197" fmla="*/ 117668 w 148354"/>
                <a:gd name="connsiteY197" fmla="*/ 78372 h 140153"/>
                <a:gd name="connsiteX198" fmla="*/ 118538 w 148354"/>
                <a:gd name="connsiteY198" fmla="*/ 71525 h 140153"/>
                <a:gd name="connsiteX199" fmla="*/ 131115 w 148354"/>
                <a:gd name="connsiteY199" fmla="*/ 75625 h 140153"/>
                <a:gd name="connsiteX200" fmla="*/ 140496 w 148354"/>
                <a:gd name="connsiteY200" fmla="*/ 83322 h 140153"/>
                <a:gd name="connsiteX201" fmla="*/ 145363 w 148354"/>
                <a:gd name="connsiteY201" fmla="*/ 97294 h 140153"/>
                <a:gd name="connsiteX202" fmla="*/ 145363 w 148354"/>
                <a:gd name="connsiteY202" fmla="*/ 97342 h 140153"/>
                <a:gd name="connsiteX203" fmla="*/ 145370 w 148354"/>
                <a:gd name="connsiteY203" fmla="*/ 97694 h 140153"/>
                <a:gd name="connsiteX204" fmla="*/ 141663 w 148354"/>
                <a:gd name="connsiteY204" fmla="*/ 107862 h 140153"/>
                <a:gd name="connsiteX205" fmla="*/ 127091 w 148354"/>
                <a:gd name="connsiteY205" fmla="*/ 119184 h 140153"/>
                <a:gd name="connsiteX206" fmla="*/ 100493 w 148354"/>
                <a:gd name="connsiteY206" fmla="*/ 130028 h 140153"/>
                <a:gd name="connsiteX207" fmla="*/ 86500 w 148354"/>
                <a:gd name="connsiteY207" fmla="*/ 134080 h 140153"/>
                <a:gd name="connsiteX208" fmla="*/ 78044 w 148354"/>
                <a:gd name="connsiteY208" fmla="*/ 136165 h 140153"/>
                <a:gd name="connsiteX209" fmla="*/ 77948 w 148354"/>
                <a:gd name="connsiteY209" fmla="*/ 127454 h 140153"/>
                <a:gd name="connsiteX210" fmla="*/ 84851 w 148354"/>
                <a:gd name="connsiteY210" fmla="*/ 127377 h 14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48354" h="140153">
                  <a:moveTo>
                    <a:pt x="84851" y="127377"/>
                  </a:moveTo>
                  <a:lnTo>
                    <a:pt x="83194" y="120674"/>
                  </a:lnTo>
                  <a:lnTo>
                    <a:pt x="83732" y="120537"/>
                  </a:lnTo>
                  <a:cubicBezTo>
                    <a:pt x="86493" y="119832"/>
                    <a:pt x="99540" y="116339"/>
                    <a:pt x="111490" y="111307"/>
                  </a:cubicBezTo>
                  <a:cubicBezTo>
                    <a:pt x="117447" y="108815"/>
                    <a:pt x="123135" y="105888"/>
                    <a:pt x="126877" y="103072"/>
                  </a:cubicBezTo>
                  <a:cubicBezTo>
                    <a:pt x="128747" y="101684"/>
                    <a:pt x="130107" y="100324"/>
                    <a:pt x="130804" y="99323"/>
                  </a:cubicBezTo>
                  <a:cubicBezTo>
                    <a:pt x="131529" y="98288"/>
                    <a:pt x="131564" y="97818"/>
                    <a:pt x="131564" y="97694"/>
                  </a:cubicBezTo>
                  <a:lnTo>
                    <a:pt x="131557" y="97632"/>
                  </a:lnTo>
                  <a:lnTo>
                    <a:pt x="131564" y="97680"/>
                  </a:lnTo>
                  <a:cubicBezTo>
                    <a:pt x="131460" y="94960"/>
                    <a:pt x="130708" y="93290"/>
                    <a:pt x="129541" y="91730"/>
                  </a:cubicBezTo>
                  <a:cubicBezTo>
                    <a:pt x="127822" y="89417"/>
                    <a:pt x="124647" y="87581"/>
                    <a:pt x="121741" y="86539"/>
                  </a:cubicBezTo>
                  <a:cubicBezTo>
                    <a:pt x="120305" y="86007"/>
                    <a:pt x="118986" y="85662"/>
                    <a:pt x="118061" y="85462"/>
                  </a:cubicBezTo>
                  <a:lnTo>
                    <a:pt x="117026" y="85255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04718" y="83688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cubicBezTo>
                    <a:pt x="112352" y="73961"/>
                    <a:pt x="113512" y="72394"/>
                    <a:pt x="114534" y="70282"/>
                  </a:cubicBezTo>
                  <a:cubicBezTo>
                    <a:pt x="115583" y="68169"/>
                    <a:pt x="116412" y="65546"/>
                    <a:pt x="116384" y="63531"/>
                  </a:cubicBezTo>
                  <a:cubicBezTo>
                    <a:pt x="116356" y="61978"/>
                    <a:pt x="116060" y="60866"/>
                    <a:pt x="115134" y="59589"/>
                  </a:cubicBezTo>
                  <a:cubicBezTo>
                    <a:pt x="113574" y="57518"/>
                    <a:pt x="112277" y="56607"/>
                    <a:pt x="111324" y="56117"/>
                  </a:cubicBezTo>
                  <a:cubicBezTo>
                    <a:pt x="110371" y="55647"/>
                    <a:pt x="109674" y="55557"/>
                    <a:pt x="109101" y="55551"/>
                  </a:cubicBezTo>
                  <a:lnTo>
                    <a:pt x="108183" y="55661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79342" y="68970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cubicBezTo>
                    <a:pt x="100355" y="44644"/>
                    <a:pt x="101577" y="43139"/>
                    <a:pt x="102633" y="41233"/>
                  </a:cubicBezTo>
                  <a:cubicBezTo>
                    <a:pt x="103724" y="39342"/>
                    <a:pt x="104483" y="37043"/>
                    <a:pt x="104428" y="35849"/>
                  </a:cubicBezTo>
                  <a:cubicBezTo>
                    <a:pt x="104386" y="34986"/>
                    <a:pt x="104317" y="34786"/>
                    <a:pt x="103875" y="34213"/>
                  </a:cubicBezTo>
                  <a:cubicBezTo>
                    <a:pt x="103116" y="33261"/>
                    <a:pt x="101066" y="32114"/>
                    <a:pt x="98291" y="31466"/>
                  </a:cubicBezTo>
                  <a:cubicBezTo>
                    <a:pt x="95564" y="30803"/>
                    <a:pt x="92361" y="30589"/>
                    <a:pt x="89945" y="30596"/>
                  </a:cubicBezTo>
                  <a:cubicBezTo>
                    <a:pt x="88744" y="30596"/>
                    <a:pt x="87736" y="30637"/>
                    <a:pt x="87053" y="30686"/>
                  </a:cubicBezTo>
                  <a:lnTo>
                    <a:pt x="86279" y="30741"/>
                  </a:lnTo>
                  <a:lnTo>
                    <a:pt x="86107" y="30762"/>
                  </a:lnTo>
                  <a:lnTo>
                    <a:pt x="86093" y="30762"/>
                  </a:lnTo>
                  <a:lnTo>
                    <a:pt x="76684" y="31804"/>
                  </a:lnTo>
                  <a:lnTo>
                    <a:pt x="78562" y="22526"/>
                  </a:lnTo>
                  <a:lnTo>
                    <a:pt x="78569" y="22512"/>
                  </a:lnTo>
                  <a:cubicBezTo>
                    <a:pt x="78624" y="22223"/>
                    <a:pt x="78983" y="20096"/>
                    <a:pt x="78983" y="17680"/>
                  </a:cubicBezTo>
                  <a:cubicBezTo>
                    <a:pt x="79011" y="15347"/>
                    <a:pt x="78562" y="12800"/>
                    <a:pt x="77899" y="11619"/>
                  </a:cubicBezTo>
                  <a:lnTo>
                    <a:pt x="77043" y="10556"/>
                  </a:lnTo>
                  <a:cubicBezTo>
                    <a:pt x="76760" y="10377"/>
                    <a:pt x="76387" y="10163"/>
                    <a:pt x="75304" y="10073"/>
                  </a:cubicBezTo>
                  <a:cubicBezTo>
                    <a:pt x="73253" y="9935"/>
                    <a:pt x="70140" y="9818"/>
                    <a:pt x="66509" y="9818"/>
                  </a:cubicBezTo>
                  <a:cubicBezTo>
                    <a:pt x="58501" y="9797"/>
                    <a:pt x="47788" y="10453"/>
                    <a:pt x="39829" y="12537"/>
                  </a:cubicBezTo>
                  <a:cubicBezTo>
                    <a:pt x="35859" y="13545"/>
                    <a:pt x="32635" y="14967"/>
                    <a:pt x="30965" y="16265"/>
                  </a:cubicBezTo>
                  <a:cubicBezTo>
                    <a:pt x="30116" y="16914"/>
                    <a:pt x="29667" y="17473"/>
                    <a:pt x="29439" y="17867"/>
                  </a:cubicBezTo>
                  <a:lnTo>
                    <a:pt x="29129" y="19089"/>
                  </a:lnTo>
                  <a:cubicBezTo>
                    <a:pt x="29122" y="19744"/>
                    <a:pt x="29336" y="20980"/>
                    <a:pt x="30350" y="22878"/>
                  </a:cubicBezTo>
                  <a:lnTo>
                    <a:pt x="35424" y="32419"/>
                  </a:lnTo>
                  <a:lnTo>
                    <a:pt x="24635" y="33019"/>
                  </a:lnTo>
                  <a:lnTo>
                    <a:pt x="24476" y="30161"/>
                  </a:lnTo>
                  <a:lnTo>
                    <a:pt x="25705" y="32791"/>
                  </a:lnTo>
                  <a:cubicBezTo>
                    <a:pt x="25656" y="32805"/>
                    <a:pt x="25380" y="32964"/>
                    <a:pt x="24635" y="33019"/>
                  </a:cubicBezTo>
                  <a:lnTo>
                    <a:pt x="24476" y="30161"/>
                  </a:lnTo>
                  <a:lnTo>
                    <a:pt x="25705" y="32791"/>
                  </a:lnTo>
                  <a:lnTo>
                    <a:pt x="25650" y="32826"/>
                  </a:lnTo>
                  <a:cubicBezTo>
                    <a:pt x="25180" y="33054"/>
                    <a:pt x="23558" y="34558"/>
                    <a:pt x="22522" y="36263"/>
                  </a:cubicBezTo>
                  <a:cubicBezTo>
                    <a:pt x="21411" y="37962"/>
                    <a:pt x="20852" y="39880"/>
                    <a:pt x="20900" y="40550"/>
                  </a:cubicBez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cubicBezTo>
                    <a:pt x="20921" y="40820"/>
                    <a:pt x="21121" y="41040"/>
                    <a:pt x="21880" y="41330"/>
                  </a:cubicBezTo>
                  <a:cubicBezTo>
                    <a:pt x="22626" y="41613"/>
                    <a:pt x="23910" y="41917"/>
                    <a:pt x="25774" y="42028"/>
                  </a:cubicBezTo>
                  <a:lnTo>
                    <a:pt x="55084" y="43822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cubicBezTo>
                    <a:pt x="27948" y="55302"/>
                    <a:pt x="26153" y="56186"/>
                    <a:pt x="24807" y="57415"/>
                  </a:cubicBezTo>
                  <a:cubicBezTo>
                    <a:pt x="24124" y="58015"/>
                    <a:pt x="23572" y="58678"/>
                    <a:pt x="23268" y="59230"/>
                  </a:cubicBezTo>
                  <a:lnTo>
                    <a:pt x="22847" y="60707"/>
                  </a:lnTo>
                  <a:cubicBezTo>
                    <a:pt x="22854" y="61163"/>
                    <a:pt x="22930" y="61812"/>
                    <a:pt x="23461" y="62909"/>
                  </a:cubicBezTo>
                  <a:cubicBezTo>
                    <a:pt x="23993" y="63986"/>
                    <a:pt x="25007" y="65484"/>
                    <a:pt x="26802" y="67293"/>
                  </a:cubicBezTo>
                  <a:lnTo>
                    <a:pt x="33816" y="74382"/>
                  </a:lnTo>
                  <a:lnTo>
                    <a:pt x="24711" y="78448"/>
                  </a:lnTo>
                  <a:lnTo>
                    <a:pt x="24586" y="78504"/>
                  </a:lnTo>
                  <a:cubicBezTo>
                    <a:pt x="23813" y="78855"/>
                    <a:pt x="19637" y="80864"/>
                    <a:pt x="16040" y="83405"/>
                  </a:cubicBezTo>
                  <a:cubicBezTo>
                    <a:pt x="14246" y="84661"/>
                    <a:pt x="12616" y="86069"/>
                    <a:pt x="11705" y="87174"/>
                  </a:cubicBezTo>
                  <a:lnTo>
                    <a:pt x="10863" y="88410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1049" y="88188"/>
                  </a:lnTo>
                  <a:cubicBezTo>
                    <a:pt x="11305" y="88423"/>
                    <a:pt x="11809" y="88761"/>
                    <a:pt x="12968" y="89058"/>
                  </a:cubicBezTo>
                  <a:cubicBezTo>
                    <a:pt x="14114" y="89355"/>
                    <a:pt x="15826" y="89542"/>
                    <a:pt x="17959" y="89542"/>
                  </a:cubicBezTo>
                  <a:cubicBezTo>
                    <a:pt x="22074" y="89548"/>
                    <a:pt x="27631" y="88872"/>
                    <a:pt x="33899" y="88133"/>
                  </a:cubicBezTo>
                  <a:cubicBezTo>
                    <a:pt x="40187" y="87402"/>
                    <a:pt x="47222" y="86628"/>
                    <a:pt x="54622" y="86628"/>
                  </a:cubicBezTo>
                  <a:cubicBezTo>
                    <a:pt x="62919" y="86628"/>
                    <a:pt x="71735" y="87602"/>
                    <a:pt x="80377" y="90853"/>
                  </a:cubicBezTo>
                  <a:cubicBezTo>
                    <a:pt x="83215" y="91958"/>
                    <a:pt x="84830" y="93883"/>
                    <a:pt x="85941" y="95575"/>
                  </a:cubicBezTo>
                  <a:cubicBezTo>
                    <a:pt x="87846" y="98619"/>
                    <a:pt x="88730" y="101774"/>
                    <a:pt x="89503" y="105142"/>
                  </a:cubicBezTo>
                  <a:cubicBezTo>
                    <a:pt x="90608" y="110161"/>
                    <a:pt x="91132" y="115580"/>
                    <a:pt x="91422" y="119860"/>
                  </a:cubicBezTo>
                  <a:cubicBezTo>
                    <a:pt x="91712" y="124126"/>
                    <a:pt x="91747" y="127205"/>
                    <a:pt x="91754" y="127302"/>
                  </a:cubicBezTo>
                  <a:lnTo>
                    <a:pt x="84851" y="127377"/>
                  </a:lnTo>
                  <a:lnTo>
                    <a:pt x="83194" y="120674"/>
                  </a:lnTo>
                  <a:lnTo>
                    <a:pt x="84851" y="127377"/>
                  </a:lnTo>
                  <a:lnTo>
                    <a:pt x="77948" y="127454"/>
                  </a:lnTo>
                  <a:cubicBezTo>
                    <a:pt x="77948" y="127454"/>
                    <a:pt x="77941" y="127095"/>
                    <a:pt x="77920" y="126377"/>
                  </a:cubicBezTo>
                  <a:cubicBezTo>
                    <a:pt x="77858" y="123885"/>
                    <a:pt x="77575" y="117396"/>
                    <a:pt x="76670" y="111632"/>
                  </a:cubicBezTo>
                  <a:cubicBezTo>
                    <a:pt x="76236" y="108774"/>
                    <a:pt x="75607" y="106074"/>
                    <a:pt x="74979" y="104432"/>
                  </a:cubicBezTo>
                  <a:cubicBezTo>
                    <a:pt x="74675" y="103617"/>
                    <a:pt x="74365" y="103079"/>
                    <a:pt x="74296" y="102996"/>
                  </a:cubicBezTo>
                  <a:lnTo>
                    <a:pt x="74282" y="102982"/>
                  </a:lnTo>
                  <a:lnTo>
                    <a:pt x="76470" y="101236"/>
                  </a:lnTo>
                  <a:lnTo>
                    <a:pt x="75518" y="103776"/>
                  </a:lnTo>
                  <a:cubicBezTo>
                    <a:pt x="74620" y="103424"/>
                    <a:pt x="74289" y="102982"/>
                    <a:pt x="74282" y="102982"/>
                  </a:cubicBezTo>
                  <a:lnTo>
                    <a:pt x="76470" y="101236"/>
                  </a:lnTo>
                  <a:lnTo>
                    <a:pt x="75518" y="103776"/>
                  </a:lnTo>
                  <a:cubicBezTo>
                    <a:pt x="68953" y="101298"/>
                    <a:pt x="61849" y="100435"/>
                    <a:pt x="54622" y="100435"/>
                  </a:cubicBezTo>
                  <a:cubicBezTo>
                    <a:pt x="48188" y="100435"/>
                    <a:pt x="41692" y="101118"/>
                    <a:pt x="35500" y="101843"/>
                  </a:cubicBezTo>
                  <a:cubicBezTo>
                    <a:pt x="29294" y="102561"/>
                    <a:pt x="23441" y="103334"/>
                    <a:pt x="17959" y="103348"/>
                  </a:cubicBezTo>
                  <a:cubicBezTo>
                    <a:pt x="15102" y="103341"/>
                    <a:pt x="12327" y="103134"/>
                    <a:pt x="9572" y="102444"/>
                  </a:cubicBezTo>
                  <a:cubicBezTo>
                    <a:pt x="6839" y="101753"/>
                    <a:pt x="4043" y="100504"/>
                    <a:pt x="1703" y="98350"/>
                  </a:cubicBezTo>
                  <a:cubicBezTo>
                    <a:pt x="315" y="97080"/>
                    <a:pt x="-879" y="95582"/>
                    <a:pt x="-1714" y="93863"/>
                  </a:cubicBezTo>
                  <a:cubicBezTo>
                    <a:pt x="-2557" y="92144"/>
                    <a:pt x="-2998" y="90211"/>
                    <a:pt x="-2985" y="88375"/>
                  </a:cubicBezTo>
                  <a:cubicBezTo>
                    <a:pt x="-2985" y="86076"/>
                    <a:pt x="-2356" y="84012"/>
                    <a:pt x="-1514" y="82286"/>
                  </a:cubicBezTo>
                  <a:cubicBezTo>
                    <a:pt x="-9" y="79270"/>
                    <a:pt x="2089" y="77061"/>
                    <a:pt x="4264" y="75121"/>
                  </a:cubicBezTo>
                  <a:cubicBezTo>
                    <a:pt x="7536" y="72249"/>
                    <a:pt x="11132" y="70040"/>
                    <a:pt x="13997" y="68432"/>
                  </a:cubicBezTo>
                  <a:cubicBezTo>
                    <a:pt x="16848" y="66844"/>
                    <a:pt x="18947" y="65905"/>
                    <a:pt x="19078" y="65843"/>
                  </a:cubicBezTo>
                  <a:lnTo>
                    <a:pt x="21894" y="72146"/>
                  </a:lnTo>
                  <a:lnTo>
                    <a:pt x="16986" y="76999"/>
                  </a:lnTo>
                  <a:cubicBezTo>
                    <a:pt x="14384" y="74368"/>
                    <a:pt x="12423" y="71739"/>
                    <a:pt x="11077" y="69005"/>
                  </a:cubicBezTo>
                  <a:cubicBezTo>
                    <a:pt x="9731" y="66285"/>
                    <a:pt x="9034" y="63434"/>
                    <a:pt x="9041" y="60707"/>
                  </a:cubicBezTo>
                  <a:cubicBezTo>
                    <a:pt x="9027" y="57352"/>
                    <a:pt x="10090" y="54343"/>
                    <a:pt x="11491" y="52023"/>
                  </a:cubicBezTo>
                  <a:cubicBezTo>
                    <a:pt x="13617" y="48523"/>
                    <a:pt x="16358" y="46335"/>
                    <a:pt x="18519" y="44858"/>
                  </a:cubicBezTo>
                  <a:cubicBezTo>
                    <a:pt x="20700" y="43401"/>
                    <a:pt x="22377" y="42683"/>
                    <a:pt x="22660" y="42559"/>
                  </a:cubicBezTo>
                  <a:lnTo>
                    <a:pt x="25346" y="48917"/>
                  </a:lnTo>
                  <a:lnTo>
                    <a:pt x="24925" y="55806"/>
                  </a:lnTo>
                  <a:cubicBezTo>
                    <a:pt x="19796" y="55482"/>
                    <a:pt x="15454" y="54232"/>
                    <a:pt x="12044" y="51395"/>
                  </a:cubicBezTo>
                  <a:cubicBezTo>
                    <a:pt x="10366" y="49994"/>
                    <a:pt x="9041" y="48185"/>
                    <a:pt x="8233" y="46273"/>
                  </a:cubicBezTo>
                  <a:cubicBezTo>
                    <a:pt x="7411" y="44354"/>
                    <a:pt x="7094" y="42387"/>
                    <a:pt x="7094" y="40550"/>
                  </a:cubicBezTo>
                  <a:cubicBezTo>
                    <a:pt x="7198" y="34945"/>
                    <a:pt x="9586" y="30485"/>
                    <a:pt x="12292" y="26820"/>
                  </a:cubicBezTo>
                  <a:cubicBezTo>
                    <a:pt x="13686" y="24998"/>
                    <a:pt x="15219" y="23403"/>
                    <a:pt x="16958" y="22064"/>
                  </a:cubicBezTo>
                  <a:cubicBezTo>
                    <a:pt x="18746" y="20787"/>
                    <a:pt x="20617" y="19510"/>
                    <a:pt x="23875" y="19234"/>
                  </a:cubicBezTo>
                  <a:lnTo>
                    <a:pt x="24255" y="26123"/>
                  </a:lnTo>
                  <a:lnTo>
                    <a:pt x="18160" y="29367"/>
                  </a:lnTo>
                  <a:cubicBezTo>
                    <a:pt x="16379" y="26019"/>
                    <a:pt x="15323" y="22582"/>
                    <a:pt x="15323" y="19089"/>
                  </a:cubicBezTo>
                  <a:cubicBezTo>
                    <a:pt x="15309" y="16210"/>
                    <a:pt x="16089" y="13386"/>
                    <a:pt x="17442" y="11032"/>
                  </a:cubicBezTo>
                  <a:cubicBezTo>
                    <a:pt x="19844" y="6884"/>
                    <a:pt x="23530" y="4275"/>
                    <a:pt x="27410" y="2362"/>
                  </a:cubicBezTo>
                  <a:cubicBezTo>
                    <a:pt x="33291" y="-468"/>
                    <a:pt x="40118" y="-1918"/>
                    <a:pt x="47015" y="-2829"/>
                  </a:cubicBezTo>
                  <a:cubicBezTo>
                    <a:pt x="53890" y="-3719"/>
                    <a:pt x="60800" y="-3989"/>
                    <a:pt x="66509" y="-3989"/>
                  </a:cubicBezTo>
                  <a:cubicBezTo>
                    <a:pt x="70451" y="-3989"/>
                    <a:pt x="73813" y="-3864"/>
                    <a:pt x="76222" y="-3699"/>
                  </a:cubicBezTo>
                  <a:cubicBezTo>
                    <a:pt x="79411" y="-3499"/>
                    <a:pt x="82435" y="-2505"/>
                    <a:pt x="84851" y="-827"/>
                  </a:cubicBezTo>
                  <a:cubicBezTo>
                    <a:pt x="88523" y="1693"/>
                    <a:pt x="90497" y="5331"/>
                    <a:pt x="91512" y="8575"/>
                  </a:cubicBezTo>
                  <a:cubicBezTo>
                    <a:pt x="92548" y="11868"/>
                    <a:pt x="92775" y="15009"/>
                    <a:pt x="92789" y="17680"/>
                  </a:cubicBezTo>
                  <a:cubicBezTo>
                    <a:pt x="92782" y="21891"/>
                    <a:pt x="92147" y="24984"/>
                    <a:pt x="92099" y="25274"/>
                  </a:cubicBezTo>
                  <a:lnTo>
                    <a:pt x="85327" y="23900"/>
                  </a:lnTo>
                  <a:lnTo>
                    <a:pt x="84567" y="17038"/>
                  </a:lnTo>
                  <a:cubicBezTo>
                    <a:pt x="84754" y="17018"/>
                    <a:pt x="86852" y="16790"/>
                    <a:pt x="89945" y="16790"/>
                  </a:cubicBezTo>
                  <a:cubicBezTo>
                    <a:pt x="93079" y="16797"/>
                    <a:pt x="97207" y="17011"/>
                    <a:pt x="101542" y="18053"/>
                  </a:cubicBezTo>
                  <a:cubicBezTo>
                    <a:pt x="105836" y="19116"/>
                    <a:pt x="110585" y="20959"/>
                    <a:pt x="114292" y="25156"/>
                  </a:cubicBezTo>
                  <a:cubicBezTo>
                    <a:pt x="117116" y="28345"/>
                    <a:pt x="118282" y="32405"/>
                    <a:pt x="118234" y="35849"/>
                  </a:cubicBezTo>
                  <a:cubicBezTo>
                    <a:pt x="118172" y="41220"/>
                    <a:pt x="116115" y="45431"/>
                    <a:pt x="114354" y="48544"/>
                  </a:cubicBezTo>
                  <a:cubicBezTo>
                    <a:pt x="112553" y="51637"/>
                    <a:pt x="110848" y="53611"/>
                    <a:pt x="110668" y="53825"/>
                  </a:cubicBezTo>
                  <a:lnTo>
                    <a:pt x="105442" y="49317"/>
                  </a:lnTo>
                  <a:lnTo>
                    <a:pt x="102550" y="43049"/>
                  </a:lnTo>
                  <a:cubicBezTo>
                    <a:pt x="103158" y="42773"/>
                    <a:pt x="105491" y="41758"/>
                    <a:pt x="109101" y="41744"/>
                  </a:cubicBezTo>
                  <a:cubicBezTo>
                    <a:pt x="111503" y="41738"/>
                    <a:pt x="114493" y="42255"/>
                    <a:pt x="117516" y="43781"/>
                  </a:cubicBezTo>
                  <a:cubicBezTo>
                    <a:pt x="120547" y="45293"/>
                    <a:pt x="123542" y="47778"/>
                    <a:pt x="126179" y="51312"/>
                  </a:cubicBezTo>
                  <a:cubicBezTo>
                    <a:pt x="129093" y="55157"/>
                    <a:pt x="130218" y="59637"/>
                    <a:pt x="130190" y="63531"/>
                  </a:cubicBezTo>
                  <a:cubicBezTo>
                    <a:pt x="130156" y="69067"/>
                    <a:pt x="128299" y="73644"/>
                    <a:pt x="126621" y="76971"/>
                  </a:cubicBezTo>
                  <a:cubicBezTo>
                    <a:pt x="124923" y="80298"/>
                    <a:pt x="123280" y="82397"/>
                    <a:pt x="123101" y="82632"/>
                  </a:cubicBezTo>
                  <a:lnTo>
                    <a:pt x="117668" y="78372"/>
                  </a:lnTo>
                  <a:lnTo>
                    <a:pt x="118538" y="71525"/>
                  </a:lnTo>
                  <a:cubicBezTo>
                    <a:pt x="119000" y="71607"/>
                    <a:pt x="124709" y="72284"/>
                    <a:pt x="131115" y="75625"/>
                  </a:cubicBezTo>
                  <a:cubicBezTo>
                    <a:pt x="134304" y="77309"/>
                    <a:pt x="137721" y="79718"/>
                    <a:pt x="140496" y="83322"/>
                  </a:cubicBezTo>
                  <a:cubicBezTo>
                    <a:pt x="143272" y="86891"/>
                    <a:pt x="145232" y="91744"/>
                    <a:pt x="145363" y="97294"/>
                  </a:cubicBezTo>
                  <a:lnTo>
                    <a:pt x="145363" y="97342"/>
                  </a:lnTo>
                  <a:lnTo>
                    <a:pt x="145370" y="97694"/>
                  </a:lnTo>
                  <a:cubicBezTo>
                    <a:pt x="145363" y="101684"/>
                    <a:pt x="143727" y="105150"/>
                    <a:pt x="141663" y="107862"/>
                  </a:cubicBezTo>
                  <a:cubicBezTo>
                    <a:pt x="137984" y="112632"/>
                    <a:pt x="132820" y="116050"/>
                    <a:pt x="127091" y="119184"/>
                  </a:cubicBezTo>
                  <a:cubicBezTo>
                    <a:pt x="118496" y="123809"/>
                    <a:pt x="108480" y="127446"/>
                    <a:pt x="100493" y="130028"/>
                  </a:cubicBezTo>
                  <a:cubicBezTo>
                    <a:pt x="92513" y="132589"/>
                    <a:pt x="86611" y="134053"/>
                    <a:pt x="86500" y="134080"/>
                  </a:cubicBezTo>
                  <a:lnTo>
                    <a:pt x="78044" y="136165"/>
                  </a:lnTo>
                  <a:lnTo>
                    <a:pt x="77948" y="127454"/>
                  </a:lnTo>
                  <a:lnTo>
                    <a:pt x="84851" y="12737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5" name="자유형: 도형 244">
              <a:extLst>
                <a:ext uri="{FF2B5EF4-FFF2-40B4-BE49-F238E27FC236}">
                  <a16:creationId xmlns:a16="http://schemas.microsoft.com/office/drawing/2014/main" id="{2E0191B0-1AE8-3042-D1AB-0DBD0FC07504}"/>
                </a:ext>
              </a:extLst>
            </p:cNvPr>
            <p:cNvSpPr/>
            <p:nvPr/>
          </p:nvSpPr>
          <p:spPr>
            <a:xfrm flipV="1">
              <a:off x="4441081" y="3056454"/>
              <a:ext cx="344699" cy="66028"/>
            </a:xfrm>
            <a:custGeom>
              <a:avLst/>
              <a:gdLst>
                <a:gd name="connsiteX0" fmla="*/ 327335 w 344699"/>
                <a:gd name="connsiteY0" fmla="*/ -3915 h 66028"/>
                <a:gd name="connsiteX1" fmla="*/ 7341 w 344699"/>
                <a:gd name="connsiteY1" fmla="*/ -3915 h 66028"/>
                <a:gd name="connsiteX2" fmla="*/ -5015 w 344699"/>
                <a:gd name="connsiteY2" fmla="*/ 8442 h 66028"/>
                <a:gd name="connsiteX3" fmla="*/ -5015 w 344699"/>
                <a:gd name="connsiteY3" fmla="*/ 49757 h 66028"/>
                <a:gd name="connsiteX4" fmla="*/ 7341 w 344699"/>
                <a:gd name="connsiteY4" fmla="*/ 62113 h 66028"/>
                <a:gd name="connsiteX5" fmla="*/ 327335 w 344699"/>
                <a:gd name="connsiteY5" fmla="*/ 62113 h 66028"/>
                <a:gd name="connsiteX6" fmla="*/ 339685 w 344699"/>
                <a:gd name="connsiteY6" fmla="*/ 49757 h 66028"/>
                <a:gd name="connsiteX7" fmla="*/ 339685 w 344699"/>
                <a:gd name="connsiteY7" fmla="*/ 8442 h 66028"/>
                <a:gd name="connsiteX8" fmla="*/ 327335 w 344699"/>
                <a:gd name="connsiteY8" fmla="*/ -3915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699" h="66028">
                  <a:moveTo>
                    <a:pt x="327335" y="-3915"/>
                  </a:moveTo>
                  <a:lnTo>
                    <a:pt x="7341" y="-3915"/>
                  </a:lnTo>
                  <a:cubicBezTo>
                    <a:pt x="514" y="-3915"/>
                    <a:pt x="-5015" y="1621"/>
                    <a:pt x="-5015" y="8442"/>
                  </a:cubicBezTo>
                  <a:lnTo>
                    <a:pt x="-5015" y="49757"/>
                  </a:lnTo>
                  <a:cubicBezTo>
                    <a:pt x="-5015" y="56577"/>
                    <a:pt x="514" y="62113"/>
                    <a:pt x="7341" y="62113"/>
                  </a:cubicBezTo>
                  <a:lnTo>
                    <a:pt x="327335" y="62113"/>
                  </a:lnTo>
                  <a:cubicBezTo>
                    <a:pt x="334155" y="62113"/>
                    <a:pt x="339685" y="56577"/>
                    <a:pt x="339685" y="49757"/>
                  </a:cubicBezTo>
                  <a:lnTo>
                    <a:pt x="339685" y="8442"/>
                  </a:lnTo>
                  <a:cubicBezTo>
                    <a:pt x="339685" y="1621"/>
                    <a:pt x="334155" y="-3915"/>
                    <a:pt x="327335" y="-391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6" name="자유형: 도형 245">
              <a:extLst>
                <a:ext uri="{FF2B5EF4-FFF2-40B4-BE49-F238E27FC236}">
                  <a16:creationId xmlns:a16="http://schemas.microsoft.com/office/drawing/2014/main" id="{F19BD36F-03B2-4B80-607D-251905D7F122}"/>
                </a:ext>
              </a:extLst>
            </p:cNvPr>
            <p:cNvSpPr/>
            <p:nvPr/>
          </p:nvSpPr>
          <p:spPr>
            <a:xfrm flipV="1">
              <a:off x="4441081" y="3167373"/>
              <a:ext cx="226767" cy="66028"/>
            </a:xfrm>
            <a:custGeom>
              <a:avLst/>
              <a:gdLst>
                <a:gd name="connsiteX0" fmla="*/ 209469 w 226767"/>
                <a:gd name="connsiteY0" fmla="*/ -3733 h 66028"/>
                <a:gd name="connsiteX1" fmla="*/ 7415 w 226767"/>
                <a:gd name="connsiteY1" fmla="*/ -3733 h 66028"/>
                <a:gd name="connsiteX2" fmla="*/ -4941 w 226767"/>
                <a:gd name="connsiteY2" fmla="*/ 8624 h 66028"/>
                <a:gd name="connsiteX3" fmla="*/ -4941 w 226767"/>
                <a:gd name="connsiteY3" fmla="*/ 49939 h 66028"/>
                <a:gd name="connsiteX4" fmla="*/ 7415 w 226767"/>
                <a:gd name="connsiteY4" fmla="*/ 62296 h 66028"/>
                <a:gd name="connsiteX5" fmla="*/ 209469 w 226767"/>
                <a:gd name="connsiteY5" fmla="*/ 62296 h 66028"/>
                <a:gd name="connsiteX6" fmla="*/ 221826 w 226767"/>
                <a:gd name="connsiteY6" fmla="*/ 49939 h 66028"/>
                <a:gd name="connsiteX7" fmla="*/ 221826 w 226767"/>
                <a:gd name="connsiteY7" fmla="*/ 8624 h 66028"/>
                <a:gd name="connsiteX8" fmla="*/ 209469 w 226767"/>
                <a:gd name="connsiteY8" fmla="*/ -3733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767" h="66028">
                  <a:moveTo>
                    <a:pt x="209469" y="-3733"/>
                  </a:moveTo>
                  <a:lnTo>
                    <a:pt x="7415" y="-3733"/>
                  </a:lnTo>
                  <a:cubicBezTo>
                    <a:pt x="588" y="-3733"/>
                    <a:pt x="-4941" y="1804"/>
                    <a:pt x="-4941" y="8624"/>
                  </a:cubicBezTo>
                  <a:lnTo>
                    <a:pt x="-4941" y="49939"/>
                  </a:lnTo>
                  <a:cubicBezTo>
                    <a:pt x="-4941" y="56759"/>
                    <a:pt x="588" y="62296"/>
                    <a:pt x="7415" y="62296"/>
                  </a:cubicBezTo>
                  <a:lnTo>
                    <a:pt x="209469" y="62296"/>
                  </a:lnTo>
                  <a:cubicBezTo>
                    <a:pt x="216290" y="62296"/>
                    <a:pt x="221826" y="56759"/>
                    <a:pt x="221826" y="49939"/>
                  </a:cubicBezTo>
                  <a:lnTo>
                    <a:pt x="221826" y="8624"/>
                  </a:lnTo>
                  <a:cubicBezTo>
                    <a:pt x="221826" y="1804"/>
                    <a:pt x="216290" y="-3733"/>
                    <a:pt x="209469" y="-373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7" name="자유형: 도형 246">
              <a:extLst>
                <a:ext uri="{FF2B5EF4-FFF2-40B4-BE49-F238E27FC236}">
                  <a16:creationId xmlns:a16="http://schemas.microsoft.com/office/drawing/2014/main" id="{177B1E5F-68A2-F681-27AA-83EABB1EBFE9}"/>
                </a:ext>
              </a:extLst>
            </p:cNvPr>
            <p:cNvSpPr/>
            <p:nvPr/>
          </p:nvSpPr>
          <p:spPr>
            <a:xfrm flipV="1">
              <a:off x="4443801" y="3053783"/>
              <a:ext cx="345659" cy="66200"/>
            </a:xfrm>
            <a:custGeom>
              <a:avLst/>
              <a:gdLst>
                <a:gd name="connsiteX0" fmla="*/ 327559 w 345659"/>
                <a:gd name="connsiteY0" fmla="*/ -3919 h 66200"/>
                <a:gd name="connsiteX1" fmla="*/ 8055 w 345659"/>
                <a:gd name="connsiteY1" fmla="*/ -3919 h 66200"/>
                <a:gd name="connsiteX2" fmla="*/ -5019 w 345659"/>
                <a:gd name="connsiteY2" fmla="*/ 9155 h 66200"/>
                <a:gd name="connsiteX3" fmla="*/ -5019 w 345659"/>
                <a:gd name="connsiteY3" fmla="*/ 49207 h 66200"/>
                <a:gd name="connsiteX4" fmla="*/ 8055 w 345659"/>
                <a:gd name="connsiteY4" fmla="*/ 62282 h 66200"/>
                <a:gd name="connsiteX5" fmla="*/ 327559 w 345659"/>
                <a:gd name="connsiteY5" fmla="*/ 62282 h 66200"/>
                <a:gd name="connsiteX6" fmla="*/ 340640 w 345659"/>
                <a:gd name="connsiteY6" fmla="*/ 49207 h 66200"/>
                <a:gd name="connsiteX7" fmla="*/ 340640 w 345659"/>
                <a:gd name="connsiteY7" fmla="*/ 9155 h 66200"/>
                <a:gd name="connsiteX8" fmla="*/ 327559 w 345659"/>
                <a:gd name="connsiteY8" fmla="*/ -3919 h 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659" h="66200">
                  <a:moveTo>
                    <a:pt x="327559" y="-3919"/>
                  </a:moveTo>
                  <a:lnTo>
                    <a:pt x="8055" y="-3919"/>
                  </a:lnTo>
                  <a:cubicBezTo>
                    <a:pt x="828" y="-3919"/>
                    <a:pt x="-5019" y="1935"/>
                    <a:pt x="-5019" y="9155"/>
                  </a:cubicBezTo>
                  <a:lnTo>
                    <a:pt x="-5019" y="49207"/>
                  </a:lnTo>
                  <a:cubicBezTo>
                    <a:pt x="-5019" y="56428"/>
                    <a:pt x="828" y="62282"/>
                    <a:pt x="8055" y="62282"/>
                  </a:cubicBezTo>
                  <a:lnTo>
                    <a:pt x="327559" y="62282"/>
                  </a:lnTo>
                  <a:cubicBezTo>
                    <a:pt x="334779" y="62282"/>
                    <a:pt x="340640" y="56428"/>
                    <a:pt x="340640" y="49207"/>
                  </a:cubicBezTo>
                  <a:lnTo>
                    <a:pt x="340640" y="9155"/>
                  </a:lnTo>
                  <a:cubicBezTo>
                    <a:pt x="340640" y="1935"/>
                    <a:pt x="334779" y="-3919"/>
                    <a:pt x="327559" y="-391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8" name="자유형: 도형 247">
              <a:extLst>
                <a:ext uri="{FF2B5EF4-FFF2-40B4-BE49-F238E27FC236}">
                  <a16:creationId xmlns:a16="http://schemas.microsoft.com/office/drawing/2014/main" id="{5CDB3204-647D-A8E2-5097-C540BF07140D}"/>
                </a:ext>
              </a:extLst>
            </p:cNvPr>
            <p:cNvSpPr/>
            <p:nvPr/>
          </p:nvSpPr>
          <p:spPr>
            <a:xfrm flipV="1">
              <a:off x="4433446" y="3043428"/>
              <a:ext cx="366368" cy="86910"/>
            </a:xfrm>
            <a:custGeom>
              <a:avLst/>
              <a:gdLst>
                <a:gd name="connsiteX0" fmla="*/ 337913 w 366368"/>
                <a:gd name="connsiteY0" fmla="*/ 6436 h 86910"/>
                <a:gd name="connsiteX1" fmla="*/ 337913 w 366368"/>
                <a:gd name="connsiteY1" fmla="*/ 16790 h 86910"/>
                <a:gd name="connsiteX2" fmla="*/ 18410 w 366368"/>
                <a:gd name="connsiteY2" fmla="*/ 16790 h 86910"/>
                <a:gd name="connsiteX3" fmla="*/ 15690 w 366368"/>
                <a:gd name="connsiteY3" fmla="*/ 19510 h 86910"/>
                <a:gd name="connsiteX4" fmla="*/ 15690 w 366368"/>
                <a:gd name="connsiteY4" fmla="*/ 59562 h 86910"/>
                <a:gd name="connsiteX5" fmla="*/ 18410 w 366368"/>
                <a:gd name="connsiteY5" fmla="*/ 62282 h 86910"/>
                <a:gd name="connsiteX6" fmla="*/ 337913 w 366368"/>
                <a:gd name="connsiteY6" fmla="*/ 62282 h 86910"/>
                <a:gd name="connsiteX7" fmla="*/ 340640 w 366368"/>
                <a:gd name="connsiteY7" fmla="*/ 59562 h 86910"/>
                <a:gd name="connsiteX8" fmla="*/ 340640 w 366368"/>
                <a:gd name="connsiteY8" fmla="*/ 19510 h 86910"/>
                <a:gd name="connsiteX9" fmla="*/ 337913 w 366368"/>
                <a:gd name="connsiteY9" fmla="*/ 16790 h 86910"/>
                <a:gd name="connsiteX10" fmla="*/ 337913 w 366368"/>
                <a:gd name="connsiteY10" fmla="*/ 6436 h 86910"/>
                <a:gd name="connsiteX11" fmla="*/ 337913 w 366368"/>
                <a:gd name="connsiteY11" fmla="*/ -3919 h 86910"/>
                <a:gd name="connsiteX12" fmla="*/ 361350 w 366368"/>
                <a:gd name="connsiteY12" fmla="*/ 19510 h 86910"/>
                <a:gd name="connsiteX13" fmla="*/ 361350 w 366368"/>
                <a:gd name="connsiteY13" fmla="*/ 59562 h 86910"/>
                <a:gd name="connsiteX14" fmla="*/ 337913 w 366368"/>
                <a:gd name="connsiteY14" fmla="*/ 82991 h 86910"/>
                <a:gd name="connsiteX15" fmla="*/ 18410 w 366368"/>
                <a:gd name="connsiteY15" fmla="*/ 82991 h 86910"/>
                <a:gd name="connsiteX16" fmla="*/ -5019 w 366368"/>
                <a:gd name="connsiteY16" fmla="*/ 59562 h 86910"/>
                <a:gd name="connsiteX17" fmla="*/ -5019 w 366368"/>
                <a:gd name="connsiteY17" fmla="*/ 19510 h 86910"/>
                <a:gd name="connsiteX18" fmla="*/ 18410 w 366368"/>
                <a:gd name="connsiteY18" fmla="*/ -3919 h 86910"/>
                <a:gd name="connsiteX19" fmla="*/ 337913 w 366368"/>
                <a:gd name="connsiteY19" fmla="*/ -3919 h 86910"/>
                <a:gd name="connsiteX20" fmla="*/ 337913 w 366368"/>
                <a:gd name="connsiteY20" fmla="*/ 6436 h 8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368" h="86910">
                  <a:moveTo>
                    <a:pt x="337913" y="6436"/>
                  </a:moveTo>
                  <a:lnTo>
                    <a:pt x="337913" y="16790"/>
                  </a:lnTo>
                  <a:lnTo>
                    <a:pt x="18410" y="16790"/>
                  </a:lnTo>
                  <a:cubicBezTo>
                    <a:pt x="16905" y="16790"/>
                    <a:pt x="15690" y="18005"/>
                    <a:pt x="15690" y="19510"/>
                  </a:cubicBezTo>
                  <a:lnTo>
                    <a:pt x="15690" y="59562"/>
                  </a:lnTo>
                  <a:cubicBezTo>
                    <a:pt x="15690" y="61060"/>
                    <a:pt x="16905" y="62282"/>
                    <a:pt x="18410" y="62282"/>
                  </a:cubicBezTo>
                  <a:lnTo>
                    <a:pt x="337913" y="62282"/>
                  </a:lnTo>
                  <a:cubicBezTo>
                    <a:pt x="339411" y="62282"/>
                    <a:pt x="340640" y="61053"/>
                    <a:pt x="340640" y="59562"/>
                  </a:cubicBezTo>
                  <a:lnTo>
                    <a:pt x="340640" y="19510"/>
                  </a:lnTo>
                  <a:cubicBezTo>
                    <a:pt x="340640" y="18012"/>
                    <a:pt x="339411" y="16790"/>
                    <a:pt x="337913" y="16790"/>
                  </a:cubicBezTo>
                  <a:lnTo>
                    <a:pt x="337913" y="6436"/>
                  </a:lnTo>
                  <a:lnTo>
                    <a:pt x="337913" y="-3919"/>
                  </a:lnTo>
                  <a:cubicBezTo>
                    <a:pt x="350857" y="-3912"/>
                    <a:pt x="361343" y="6560"/>
                    <a:pt x="361350" y="19510"/>
                  </a:cubicBezTo>
                  <a:lnTo>
                    <a:pt x="361350" y="59562"/>
                  </a:lnTo>
                  <a:cubicBezTo>
                    <a:pt x="361343" y="72512"/>
                    <a:pt x="350857" y="82984"/>
                    <a:pt x="337913" y="82991"/>
                  </a:cubicBezTo>
                  <a:lnTo>
                    <a:pt x="18410" y="82991"/>
                  </a:lnTo>
                  <a:cubicBezTo>
                    <a:pt x="5467" y="82991"/>
                    <a:pt x="-5019" y="72505"/>
                    <a:pt x="-5019" y="59562"/>
                  </a:cubicBezTo>
                  <a:lnTo>
                    <a:pt x="-5019" y="19510"/>
                  </a:lnTo>
                  <a:cubicBezTo>
                    <a:pt x="-5019" y="6567"/>
                    <a:pt x="5467" y="-3919"/>
                    <a:pt x="18410" y="-3919"/>
                  </a:cubicBezTo>
                  <a:lnTo>
                    <a:pt x="337913" y="-3919"/>
                  </a:lnTo>
                  <a:lnTo>
                    <a:pt x="337913" y="643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9" name="자유형: 도형 248">
              <a:extLst>
                <a:ext uri="{FF2B5EF4-FFF2-40B4-BE49-F238E27FC236}">
                  <a16:creationId xmlns:a16="http://schemas.microsoft.com/office/drawing/2014/main" id="{3BC3FE58-0DCF-93C7-3157-C278EDC4FD86}"/>
                </a:ext>
              </a:extLst>
            </p:cNvPr>
            <p:cNvSpPr/>
            <p:nvPr/>
          </p:nvSpPr>
          <p:spPr>
            <a:xfrm flipV="1">
              <a:off x="4443801" y="3165005"/>
              <a:ext cx="227395" cy="66214"/>
            </a:xfrm>
            <a:custGeom>
              <a:avLst/>
              <a:gdLst>
                <a:gd name="connsiteX0" fmla="*/ 209376 w 227395"/>
                <a:gd name="connsiteY0" fmla="*/ -3737 h 66214"/>
                <a:gd name="connsiteX1" fmla="*/ 8130 w 227395"/>
                <a:gd name="connsiteY1" fmla="*/ -3737 h 66214"/>
                <a:gd name="connsiteX2" fmla="*/ -4945 w 227395"/>
                <a:gd name="connsiteY2" fmla="*/ 9345 h 66214"/>
                <a:gd name="connsiteX3" fmla="*/ -4945 w 227395"/>
                <a:gd name="connsiteY3" fmla="*/ 49397 h 66214"/>
                <a:gd name="connsiteX4" fmla="*/ 8130 w 227395"/>
                <a:gd name="connsiteY4" fmla="*/ 62478 h 66214"/>
                <a:gd name="connsiteX5" fmla="*/ 209376 w 227395"/>
                <a:gd name="connsiteY5" fmla="*/ 62478 h 66214"/>
                <a:gd name="connsiteX6" fmla="*/ 222450 w 227395"/>
                <a:gd name="connsiteY6" fmla="*/ 49397 h 66214"/>
                <a:gd name="connsiteX7" fmla="*/ 222450 w 227395"/>
                <a:gd name="connsiteY7" fmla="*/ 9345 h 66214"/>
                <a:gd name="connsiteX8" fmla="*/ 209376 w 227395"/>
                <a:gd name="connsiteY8" fmla="*/ -3737 h 6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5" h="66214">
                  <a:moveTo>
                    <a:pt x="209376" y="-3737"/>
                  </a:moveTo>
                  <a:lnTo>
                    <a:pt x="8130" y="-3737"/>
                  </a:lnTo>
                  <a:cubicBezTo>
                    <a:pt x="902" y="-3737"/>
                    <a:pt x="-4945" y="2117"/>
                    <a:pt x="-4945" y="9345"/>
                  </a:cubicBezTo>
                  <a:lnTo>
                    <a:pt x="-4945" y="49397"/>
                  </a:lnTo>
                  <a:cubicBezTo>
                    <a:pt x="-4945" y="56617"/>
                    <a:pt x="902" y="62478"/>
                    <a:pt x="8130" y="62478"/>
                  </a:cubicBezTo>
                  <a:lnTo>
                    <a:pt x="209376" y="62478"/>
                  </a:lnTo>
                  <a:cubicBezTo>
                    <a:pt x="216590" y="62478"/>
                    <a:pt x="222450" y="56617"/>
                    <a:pt x="222450" y="49397"/>
                  </a:cubicBezTo>
                  <a:lnTo>
                    <a:pt x="222450" y="9345"/>
                  </a:lnTo>
                  <a:cubicBezTo>
                    <a:pt x="222450" y="2117"/>
                    <a:pt x="216590" y="-3737"/>
                    <a:pt x="209376" y="-373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0" name="자유형: 도형 249">
              <a:extLst>
                <a:ext uri="{FF2B5EF4-FFF2-40B4-BE49-F238E27FC236}">
                  <a16:creationId xmlns:a16="http://schemas.microsoft.com/office/drawing/2014/main" id="{D28F846D-4AF1-1952-D259-767574217626}"/>
                </a:ext>
              </a:extLst>
            </p:cNvPr>
            <p:cNvSpPr/>
            <p:nvPr/>
          </p:nvSpPr>
          <p:spPr>
            <a:xfrm flipV="1">
              <a:off x="4433446" y="3154651"/>
              <a:ext cx="248104" cy="86923"/>
            </a:xfrm>
            <a:custGeom>
              <a:avLst/>
              <a:gdLst>
                <a:gd name="connsiteX0" fmla="*/ 219730 w 248104"/>
                <a:gd name="connsiteY0" fmla="*/ 6618 h 86923"/>
                <a:gd name="connsiteX1" fmla="*/ 219730 w 248104"/>
                <a:gd name="connsiteY1" fmla="*/ 16973 h 86923"/>
                <a:gd name="connsiteX2" fmla="*/ 18484 w 248104"/>
                <a:gd name="connsiteY2" fmla="*/ 16973 h 86923"/>
                <a:gd name="connsiteX3" fmla="*/ 15764 w 248104"/>
                <a:gd name="connsiteY3" fmla="*/ 19699 h 86923"/>
                <a:gd name="connsiteX4" fmla="*/ 15764 w 248104"/>
                <a:gd name="connsiteY4" fmla="*/ 59751 h 86923"/>
                <a:gd name="connsiteX5" fmla="*/ 18484 w 248104"/>
                <a:gd name="connsiteY5" fmla="*/ 62478 h 86923"/>
                <a:gd name="connsiteX6" fmla="*/ 219730 w 248104"/>
                <a:gd name="connsiteY6" fmla="*/ 62478 h 86923"/>
                <a:gd name="connsiteX7" fmla="*/ 222450 w 248104"/>
                <a:gd name="connsiteY7" fmla="*/ 59751 h 86923"/>
                <a:gd name="connsiteX8" fmla="*/ 222450 w 248104"/>
                <a:gd name="connsiteY8" fmla="*/ 19699 h 86923"/>
                <a:gd name="connsiteX9" fmla="*/ 219730 w 248104"/>
                <a:gd name="connsiteY9" fmla="*/ 16973 h 86923"/>
                <a:gd name="connsiteX10" fmla="*/ 219730 w 248104"/>
                <a:gd name="connsiteY10" fmla="*/ 6618 h 86923"/>
                <a:gd name="connsiteX11" fmla="*/ 219730 w 248104"/>
                <a:gd name="connsiteY11" fmla="*/ -3737 h 86923"/>
                <a:gd name="connsiteX12" fmla="*/ 243160 w 248104"/>
                <a:gd name="connsiteY12" fmla="*/ 19699 h 86923"/>
                <a:gd name="connsiteX13" fmla="*/ 243160 w 248104"/>
                <a:gd name="connsiteY13" fmla="*/ 59751 h 86923"/>
                <a:gd name="connsiteX14" fmla="*/ 219730 w 248104"/>
                <a:gd name="connsiteY14" fmla="*/ 83187 h 86923"/>
                <a:gd name="connsiteX15" fmla="*/ 18484 w 248104"/>
                <a:gd name="connsiteY15" fmla="*/ 83187 h 86923"/>
                <a:gd name="connsiteX16" fmla="*/ -4945 w 248104"/>
                <a:gd name="connsiteY16" fmla="*/ 59751 h 86923"/>
                <a:gd name="connsiteX17" fmla="*/ -4945 w 248104"/>
                <a:gd name="connsiteY17" fmla="*/ 19699 h 86923"/>
                <a:gd name="connsiteX18" fmla="*/ 18484 w 248104"/>
                <a:gd name="connsiteY18" fmla="*/ -3737 h 86923"/>
                <a:gd name="connsiteX19" fmla="*/ 219730 w 248104"/>
                <a:gd name="connsiteY19" fmla="*/ -3737 h 86923"/>
                <a:gd name="connsiteX20" fmla="*/ 219730 w 248104"/>
                <a:gd name="connsiteY20" fmla="*/ 6618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8104" h="86923">
                  <a:moveTo>
                    <a:pt x="219730" y="6618"/>
                  </a:moveTo>
                  <a:lnTo>
                    <a:pt x="219730" y="16973"/>
                  </a:lnTo>
                  <a:lnTo>
                    <a:pt x="18484" y="16973"/>
                  </a:lnTo>
                  <a:cubicBezTo>
                    <a:pt x="16979" y="16980"/>
                    <a:pt x="15764" y="18194"/>
                    <a:pt x="15764" y="19699"/>
                  </a:cubicBezTo>
                  <a:lnTo>
                    <a:pt x="15764" y="59751"/>
                  </a:lnTo>
                  <a:cubicBezTo>
                    <a:pt x="15764" y="61256"/>
                    <a:pt x="16979" y="62471"/>
                    <a:pt x="18484" y="62478"/>
                  </a:cubicBezTo>
                  <a:lnTo>
                    <a:pt x="219730" y="62478"/>
                  </a:lnTo>
                  <a:cubicBezTo>
                    <a:pt x="221222" y="62471"/>
                    <a:pt x="222450" y="61249"/>
                    <a:pt x="222450" y="59751"/>
                  </a:cubicBezTo>
                  <a:lnTo>
                    <a:pt x="222450" y="19699"/>
                  </a:lnTo>
                  <a:cubicBezTo>
                    <a:pt x="222450" y="18201"/>
                    <a:pt x="221222" y="16980"/>
                    <a:pt x="219730" y="16973"/>
                  </a:cubicBezTo>
                  <a:lnTo>
                    <a:pt x="219730" y="6618"/>
                  </a:lnTo>
                  <a:lnTo>
                    <a:pt x="219730" y="-3737"/>
                  </a:lnTo>
                  <a:cubicBezTo>
                    <a:pt x="232674" y="-3730"/>
                    <a:pt x="243153" y="6749"/>
                    <a:pt x="243160" y="19699"/>
                  </a:cubicBezTo>
                  <a:lnTo>
                    <a:pt x="243160" y="59751"/>
                  </a:lnTo>
                  <a:cubicBezTo>
                    <a:pt x="243153" y="72702"/>
                    <a:pt x="232674" y="83174"/>
                    <a:pt x="219730" y="83187"/>
                  </a:cubicBezTo>
                  <a:lnTo>
                    <a:pt x="18484" y="83187"/>
                  </a:lnTo>
                  <a:cubicBezTo>
                    <a:pt x="5541" y="83180"/>
                    <a:pt x="-4945" y="72695"/>
                    <a:pt x="-4945" y="59751"/>
                  </a:cubicBezTo>
                  <a:lnTo>
                    <a:pt x="-4945" y="19699"/>
                  </a:lnTo>
                  <a:cubicBezTo>
                    <a:pt x="-4945" y="6756"/>
                    <a:pt x="5541" y="-3730"/>
                    <a:pt x="18484" y="-3737"/>
                  </a:cubicBezTo>
                  <a:lnTo>
                    <a:pt x="219730" y="-3737"/>
                  </a:lnTo>
                  <a:lnTo>
                    <a:pt x="219730" y="661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1" name="자유형: 도형 250">
              <a:extLst>
                <a:ext uri="{FF2B5EF4-FFF2-40B4-BE49-F238E27FC236}">
                  <a16:creationId xmlns:a16="http://schemas.microsoft.com/office/drawing/2014/main" id="{9C8A61AE-2088-5741-F2C9-706623C611EE}"/>
                </a:ext>
              </a:extLst>
            </p:cNvPr>
            <p:cNvSpPr/>
            <p:nvPr/>
          </p:nvSpPr>
          <p:spPr>
            <a:xfrm flipV="1">
              <a:off x="5000952" y="3271718"/>
              <a:ext cx="292085" cy="166076"/>
            </a:xfrm>
            <a:custGeom>
              <a:avLst/>
              <a:gdLst>
                <a:gd name="connsiteX0" fmla="*/ 131555 w 292085"/>
                <a:gd name="connsiteY0" fmla="*/ -3479 h 166076"/>
                <a:gd name="connsiteX1" fmla="*/ 80382 w 292085"/>
                <a:gd name="connsiteY1" fmla="*/ 5212 h 166076"/>
                <a:gd name="connsiteX2" fmla="*/ 34325 w 292085"/>
                <a:gd name="connsiteY2" fmla="*/ 28040 h 166076"/>
                <a:gd name="connsiteX3" fmla="*/ 6975 w 292085"/>
                <a:gd name="connsiteY3" fmla="*/ 42799 h 166076"/>
                <a:gd name="connsiteX4" fmla="*/ -3622 w 292085"/>
                <a:gd name="connsiteY4" fmla="*/ 71923 h 166076"/>
                <a:gd name="connsiteX5" fmla="*/ 25503 w 292085"/>
                <a:gd name="connsiteY5" fmla="*/ 82513 h 166076"/>
                <a:gd name="connsiteX6" fmla="*/ 56194 w 292085"/>
                <a:gd name="connsiteY6" fmla="*/ 66035 h 166076"/>
                <a:gd name="connsiteX7" fmla="*/ 95107 w 292085"/>
                <a:gd name="connsiteY7" fmla="*/ 46499 h 166076"/>
                <a:gd name="connsiteX8" fmla="*/ 192585 w 292085"/>
                <a:gd name="connsiteY8" fmla="*/ 57924 h 166076"/>
                <a:gd name="connsiteX9" fmla="*/ 242633 w 292085"/>
                <a:gd name="connsiteY9" fmla="*/ 142335 h 166076"/>
                <a:gd name="connsiteX10" fmla="*/ 266145 w 292085"/>
                <a:gd name="connsiteY10" fmla="*/ 162533 h 166076"/>
                <a:gd name="connsiteX11" fmla="*/ 286337 w 292085"/>
                <a:gd name="connsiteY11" fmla="*/ 139021 h 166076"/>
                <a:gd name="connsiteX12" fmla="*/ 216463 w 292085"/>
                <a:gd name="connsiteY12" fmla="*/ 21172 h 166076"/>
                <a:gd name="connsiteX13" fmla="*/ 131555 w 292085"/>
                <a:gd name="connsiteY13" fmla="*/ -3479 h 16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2085" h="166076">
                  <a:moveTo>
                    <a:pt x="131555" y="-3479"/>
                  </a:moveTo>
                  <a:cubicBezTo>
                    <a:pt x="114125" y="-3479"/>
                    <a:pt x="96736" y="-622"/>
                    <a:pt x="80382" y="5212"/>
                  </a:cubicBezTo>
                  <a:cubicBezTo>
                    <a:pt x="63587" y="11203"/>
                    <a:pt x="48711" y="19763"/>
                    <a:pt x="34325" y="28040"/>
                  </a:cubicBezTo>
                  <a:cubicBezTo>
                    <a:pt x="24929" y="33452"/>
                    <a:pt x="16059" y="38554"/>
                    <a:pt x="6975" y="42799"/>
                  </a:cubicBezTo>
                  <a:cubicBezTo>
                    <a:pt x="-4001" y="47914"/>
                    <a:pt x="-8744" y="60954"/>
                    <a:pt x="-3622" y="71923"/>
                  </a:cubicBezTo>
                  <a:cubicBezTo>
                    <a:pt x="1494" y="82892"/>
                    <a:pt x="14540" y="87628"/>
                    <a:pt x="25503" y="82513"/>
                  </a:cubicBezTo>
                  <a:cubicBezTo>
                    <a:pt x="36299" y="77473"/>
                    <a:pt x="46412" y="71661"/>
                    <a:pt x="56194" y="66035"/>
                  </a:cubicBezTo>
                  <a:cubicBezTo>
                    <a:pt x="69475" y="58386"/>
                    <a:pt x="82032" y="51159"/>
                    <a:pt x="95107" y="46499"/>
                  </a:cubicBezTo>
                  <a:cubicBezTo>
                    <a:pt x="126930" y="35150"/>
                    <a:pt x="164269" y="39527"/>
                    <a:pt x="192585" y="57924"/>
                  </a:cubicBezTo>
                  <a:cubicBezTo>
                    <a:pt x="220902" y="76320"/>
                    <a:pt x="240079" y="108669"/>
                    <a:pt x="242633" y="142335"/>
                  </a:cubicBezTo>
                  <a:cubicBezTo>
                    <a:pt x="243544" y="154409"/>
                    <a:pt x="254175" y="163451"/>
                    <a:pt x="266145" y="162533"/>
                  </a:cubicBezTo>
                  <a:cubicBezTo>
                    <a:pt x="278212" y="161615"/>
                    <a:pt x="287255" y="151095"/>
                    <a:pt x="286337" y="139021"/>
                  </a:cubicBezTo>
                  <a:cubicBezTo>
                    <a:pt x="282774" y="92011"/>
                    <a:pt x="255997" y="46858"/>
                    <a:pt x="216463" y="21172"/>
                  </a:cubicBezTo>
                  <a:cubicBezTo>
                    <a:pt x="191488" y="4942"/>
                    <a:pt x="161466" y="-3479"/>
                    <a:pt x="131555" y="-347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2" name="자유형: 도형 251">
              <a:extLst>
                <a:ext uri="{FF2B5EF4-FFF2-40B4-BE49-F238E27FC236}">
                  <a16:creationId xmlns:a16="http://schemas.microsoft.com/office/drawing/2014/main" id="{B98F0389-703F-E523-3689-B39A737767F3}"/>
                </a:ext>
              </a:extLst>
            </p:cNvPr>
            <p:cNvSpPr/>
            <p:nvPr/>
          </p:nvSpPr>
          <p:spPr>
            <a:xfrm flipV="1">
              <a:off x="4990596" y="3261366"/>
              <a:ext cx="312793" cy="186784"/>
            </a:xfrm>
            <a:custGeom>
              <a:avLst/>
              <a:gdLst>
                <a:gd name="connsiteX0" fmla="*/ 141910 w 312793"/>
                <a:gd name="connsiteY0" fmla="*/ 6875 h 186784"/>
                <a:gd name="connsiteX1" fmla="*/ 141910 w 312793"/>
                <a:gd name="connsiteY1" fmla="*/ 17230 h 186784"/>
                <a:gd name="connsiteX2" fmla="*/ 94217 w 312793"/>
                <a:gd name="connsiteY2" fmla="*/ 25320 h 186784"/>
                <a:gd name="connsiteX3" fmla="*/ 49844 w 312793"/>
                <a:gd name="connsiteY3" fmla="*/ 47369 h 186784"/>
                <a:gd name="connsiteX4" fmla="*/ 21706 w 312793"/>
                <a:gd name="connsiteY4" fmla="*/ 62535 h 186784"/>
                <a:gd name="connsiteX5" fmla="*/ 15024 w 312793"/>
                <a:gd name="connsiteY5" fmla="*/ 73028 h 186784"/>
                <a:gd name="connsiteX6" fmla="*/ 16115 w 312793"/>
                <a:gd name="connsiteY6" fmla="*/ 77894 h 186784"/>
                <a:gd name="connsiteX7" fmla="*/ 26608 w 312793"/>
                <a:gd name="connsiteY7" fmla="*/ 84577 h 186784"/>
                <a:gd name="connsiteX8" fmla="*/ 31481 w 312793"/>
                <a:gd name="connsiteY8" fmla="*/ 83486 h 186784"/>
                <a:gd name="connsiteX9" fmla="*/ 61385 w 312793"/>
                <a:gd name="connsiteY9" fmla="*/ 67409 h 186784"/>
                <a:gd name="connsiteX10" fmla="*/ 101983 w 312793"/>
                <a:gd name="connsiteY10" fmla="*/ 47100 h 186784"/>
                <a:gd name="connsiteX11" fmla="*/ 142124 w 312793"/>
                <a:gd name="connsiteY11" fmla="*/ 40272 h 186784"/>
                <a:gd name="connsiteX12" fmla="*/ 208580 w 312793"/>
                <a:gd name="connsiteY12" fmla="*/ 59594 h 186784"/>
                <a:gd name="connsiteX13" fmla="*/ 263315 w 312793"/>
                <a:gd name="connsiteY13" fmla="*/ 151910 h 186784"/>
                <a:gd name="connsiteX14" fmla="*/ 263357 w 312793"/>
                <a:gd name="connsiteY14" fmla="*/ 152455 h 186784"/>
                <a:gd name="connsiteX15" fmla="*/ 263315 w 312793"/>
                <a:gd name="connsiteY15" fmla="*/ 151916 h 186784"/>
                <a:gd name="connsiteX16" fmla="*/ 267015 w 312793"/>
                <a:gd name="connsiteY16" fmla="*/ 159517 h 186784"/>
                <a:gd name="connsiteX17" fmla="*/ 274823 w 312793"/>
                <a:gd name="connsiteY17" fmla="*/ 162596 h 186784"/>
                <a:gd name="connsiteX18" fmla="*/ 275699 w 312793"/>
                <a:gd name="connsiteY18" fmla="*/ 162561 h 186784"/>
                <a:gd name="connsiteX19" fmla="*/ 286406 w 312793"/>
                <a:gd name="connsiteY19" fmla="*/ 151060 h 186784"/>
                <a:gd name="connsiteX20" fmla="*/ 286365 w 312793"/>
                <a:gd name="connsiteY20" fmla="*/ 150135 h 186784"/>
                <a:gd name="connsiteX21" fmla="*/ 286372 w 312793"/>
                <a:gd name="connsiteY21" fmla="*/ 150156 h 186784"/>
                <a:gd name="connsiteX22" fmla="*/ 221179 w 312793"/>
                <a:gd name="connsiteY22" fmla="*/ 40203 h 186784"/>
                <a:gd name="connsiteX23" fmla="*/ 141910 w 312793"/>
                <a:gd name="connsiteY23" fmla="*/ 17230 h 186784"/>
                <a:gd name="connsiteX24" fmla="*/ 141910 w 312793"/>
                <a:gd name="connsiteY24" fmla="*/ 6875 h 186784"/>
                <a:gd name="connsiteX25" fmla="*/ 141910 w 312793"/>
                <a:gd name="connsiteY25" fmla="*/ -3479 h 186784"/>
                <a:gd name="connsiteX26" fmla="*/ 232459 w 312793"/>
                <a:gd name="connsiteY26" fmla="*/ 22842 h 186784"/>
                <a:gd name="connsiteX27" fmla="*/ 307019 w 312793"/>
                <a:gd name="connsiteY27" fmla="*/ 148596 h 186784"/>
                <a:gd name="connsiteX28" fmla="*/ 307019 w 312793"/>
                <a:gd name="connsiteY28" fmla="*/ 148617 h 186784"/>
                <a:gd name="connsiteX29" fmla="*/ 307108 w 312793"/>
                <a:gd name="connsiteY29" fmla="*/ 151060 h 186784"/>
                <a:gd name="connsiteX30" fmla="*/ 277280 w 312793"/>
                <a:gd name="connsiteY30" fmla="*/ 183208 h 186784"/>
                <a:gd name="connsiteX31" fmla="*/ 274823 w 312793"/>
                <a:gd name="connsiteY31" fmla="*/ 183305 h 186784"/>
                <a:gd name="connsiteX32" fmla="*/ 252995 w 312793"/>
                <a:gd name="connsiteY32" fmla="*/ 174759 h 186784"/>
                <a:gd name="connsiteX33" fmla="*/ 242668 w 312793"/>
                <a:gd name="connsiteY33" fmla="*/ 153470 h 186784"/>
                <a:gd name="connsiteX34" fmla="*/ 242668 w 312793"/>
                <a:gd name="connsiteY34" fmla="*/ 153477 h 186784"/>
                <a:gd name="connsiteX35" fmla="*/ 197301 w 312793"/>
                <a:gd name="connsiteY35" fmla="*/ 76962 h 186784"/>
                <a:gd name="connsiteX36" fmla="*/ 142124 w 312793"/>
                <a:gd name="connsiteY36" fmla="*/ 60982 h 186784"/>
                <a:gd name="connsiteX37" fmla="*/ 108941 w 312793"/>
                <a:gd name="connsiteY37" fmla="*/ 66608 h 186784"/>
                <a:gd name="connsiteX38" fmla="*/ 71712 w 312793"/>
                <a:gd name="connsiteY38" fmla="*/ 85364 h 186784"/>
                <a:gd name="connsiteX39" fmla="*/ 40241 w 312793"/>
                <a:gd name="connsiteY39" fmla="*/ 102255 h 186784"/>
                <a:gd name="connsiteX40" fmla="*/ 26608 w 312793"/>
                <a:gd name="connsiteY40" fmla="*/ 105286 h 186784"/>
                <a:gd name="connsiteX41" fmla="*/ -2655 w 312793"/>
                <a:gd name="connsiteY41" fmla="*/ 86654 h 186784"/>
                <a:gd name="connsiteX42" fmla="*/ -5685 w 312793"/>
                <a:gd name="connsiteY42" fmla="*/ 73028 h 186784"/>
                <a:gd name="connsiteX43" fmla="*/ 12953 w 312793"/>
                <a:gd name="connsiteY43" fmla="*/ 43765 h 186784"/>
                <a:gd name="connsiteX44" fmla="*/ 39510 w 312793"/>
                <a:gd name="connsiteY44" fmla="*/ 29421 h 186784"/>
                <a:gd name="connsiteX45" fmla="*/ 87258 w 312793"/>
                <a:gd name="connsiteY45" fmla="*/ 5812 h 186784"/>
                <a:gd name="connsiteX46" fmla="*/ 141910 w 312793"/>
                <a:gd name="connsiteY46" fmla="*/ -3479 h 186784"/>
                <a:gd name="connsiteX47" fmla="*/ 141910 w 312793"/>
                <a:gd name="connsiteY47" fmla="*/ 6875 h 18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2793" h="186784">
                  <a:moveTo>
                    <a:pt x="141910" y="6875"/>
                  </a:moveTo>
                  <a:lnTo>
                    <a:pt x="141910" y="17230"/>
                  </a:lnTo>
                  <a:cubicBezTo>
                    <a:pt x="125612" y="17230"/>
                    <a:pt x="109383" y="19908"/>
                    <a:pt x="94217" y="25320"/>
                  </a:cubicBezTo>
                  <a:cubicBezTo>
                    <a:pt x="78540" y="30898"/>
                    <a:pt x="64230" y="39085"/>
                    <a:pt x="49844" y="47369"/>
                  </a:cubicBezTo>
                  <a:cubicBezTo>
                    <a:pt x="40448" y="52774"/>
                    <a:pt x="31343" y="58034"/>
                    <a:pt x="21706" y="62535"/>
                  </a:cubicBezTo>
                  <a:cubicBezTo>
                    <a:pt x="17482" y="64496"/>
                    <a:pt x="15038" y="68665"/>
                    <a:pt x="15024" y="73028"/>
                  </a:cubicBezTo>
                  <a:cubicBezTo>
                    <a:pt x="15024" y="74657"/>
                    <a:pt x="15362" y="76286"/>
                    <a:pt x="16115" y="77894"/>
                  </a:cubicBezTo>
                  <a:cubicBezTo>
                    <a:pt x="18068" y="82112"/>
                    <a:pt x="22245" y="84563"/>
                    <a:pt x="26608" y="84577"/>
                  </a:cubicBezTo>
                  <a:cubicBezTo>
                    <a:pt x="28244" y="84570"/>
                    <a:pt x="29873" y="84231"/>
                    <a:pt x="31481" y="83486"/>
                  </a:cubicBezTo>
                  <a:cubicBezTo>
                    <a:pt x="41753" y="78695"/>
                    <a:pt x="51604" y="73042"/>
                    <a:pt x="61385" y="67409"/>
                  </a:cubicBezTo>
                  <a:cubicBezTo>
                    <a:pt x="74667" y="59781"/>
                    <a:pt x="87693" y="52215"/>
                    <a:pt x="101983" y="47100"/>
                  </a:cubicBezTo>
                  <a:cubicBezTo>
                    <a:pt x="114885" y="42502"/>
                    <a:pt x="128511" y="40272"/>
                    <a:pt x="142124" y="40272"/>
                  </a:cubicBezTo>
                  <a:cubicBezTo>
                    <a:pt x="165485" y="40286"/>
                    <a:pt x="188872" y="46810"/>
                    <a:pt x="208580" y="59594"/>
                  </a:cubicBezTo>
                  <a:cubicBezTo>
                    <a:pt x="239714" y="79910"/>
                    <a:pt x="260430" y="114854"/>
                    <a:pt x="263315" y="151910"/>
                  </a:cubicBezTo>
                  <a:lnTo>
                    <a:pt x="263357" y="152455"/>
                  </a:lnTo>
                  <a:lnTo>
                    <a:pt x="263315" y="151916"/>
                  </a:lnTo>
                  <a:cubicBezTo>
                    <a:pt x="263550" y="154954"/>
                    <a:pt x="264910" y="157563"/>
                    <a:pt x="267015" y="159517"/>
                  </a:cubicBezTo>
                  <a:cubicBezTo>
                    <a:pt x="269135" y="161457"/>
                    <a:pt x="271896" y="162596"/>
                    <a:pt x="274823" y="162596"/>
                  </a:cubicBezTo>
                  <a:lnTo>
                    <a:pt x="275699" y="162561"/>
                  </a:lnTo>
                  <a:cubicBezTo>
                    <a:pt x="281781" y="162119"/>
                    <a:pt x="286406" y="157011"/>
                    <a:pt x="286406" y="151060"/>
                  </a:cubicBezTo>
                  <a:lnTo>
                    <a:pt x="286365" y="150135"/>
                  </a:lnTo>
                  <a:lnTo>
                    <a:pt x="286372" y="150156"/>
                  </a:lnTo>
                  <a:cubicBezTo>
                    <a:pt x="283134" y="106535"/>
                    <a:pt x="257896" y="63985"/>
                    <a:pt x="221179" y="40203"/>
                  </a:cubicBezTo>
                  <a:cubicBezTo>
                    <a:pt x="198026" y="25148"/>
                    <a:pt x="169882" y="17223"/>
                    <a:pt x="141910" y="17230"/>
                  </a:cubicBezTo>
                  <a:lnTo>
                    <a:pt x="141910" y="6875"/>
                  </a:lnTo>
                  <a:lnTo>
                    <a:pt x="141910" y="-3479"/>
                  </a:lnTo>
                  <a:cubicBezTo>
                    <a:pt x="173754" y="-3466"/>
                    <a:pt x="205668" y="5446"/>
                    <a:pt x="232459" y="22842"/>
                  </a:cubicBezTo>
                  <a:cubicBezTo>
                    <a:pt x="274802" y="50448"/>
                    <a:pt x="303125" y="98196"/>
                    <a:pt x="307019" y="148596"/>
                  </a:cubicBezTo>
                  <a:lnTo>
                    <a:pt x="307019" y="148617"/>
                  </a:lnTo>
                  <a:cubicBezTo>
                    <a:pt x="307081" y="149418"/>
                    <a:pt x="307108" y="150239"/>
                    <a:pt x="307108" y="151060"/>
                  </a:cubicBezTo>
                  <a:cubicBezTo>
                    <a:pt x="307108" y="167807"/>
                    <a:pt x="294220" y="181910"/>
                    <a:pt x="277280" y="183208"/>
                  </a:cubicBezTo>
                  <a:cubicBezTo>
                    <a:pt x="276466" y="183277"/>
                    <a:pt x="275637" y="183305"/>
                    <a:pt x="274823" y="183305"/>
                  </a:cubicBezTo>
                  <a:cubicBezTo>
                    <a:pt x="266491" y="183305"/>
                    <a:pt x="258766" y="180067"/>
                    <a:pt x="252995" y="174759"/>
                  </a:cubicBezTo>
                  <a:cubicBezTo>
                    <a:pt x="247224" y="169464"/>
                    <a:pt x="243296" y="161940"/>
                    <a:pt x="242668" y="153470"/>
                  </a:cubicBezTo>
                  <a:lnTo>
                    <a:pt x="242668" y="153477"/>
                  </a:lnTo>
                  <a:cubicBezTo>
                    <a:pt x="240438" y="123193"/>
                    <a:pt x="222801" y="93447"/>
                    <a:pt x="197301" y="76962"/>
                  </a:cubicBezTo>
                  <a:cubicBezTo>
                    <a:pt x="181223" y="66504"/>
                    <a:pt x="161619" y="60975"/>
                    <a:pt x="142124" y="60982"/>
                  </a:cubicBezTo>
                  <a:cubicBezTo>
                    <a:pt x="130769" y="60982"/>
                    <a:pt x="119468" y="62846"/>
                    <a:pt x="108941" y="66608"/>
                  </a:cubicBezTo>
                  <a:cubicBezTo>
                    <a:pt x="97081" y="70819"/>
                    <a:pt x="84994" y="77701"/>
                    <a:pt x="71712" y="85364"/>
                  </a:cubicBezTo>
                  <a:cubicBezTo>
                    <a:pt x="61924" y="90990"/>
                    <a:pt x="51556" y="96968"/>
                    <a:pt x="40241" y="102255"/>
                  </a:cubicBezTo>
                  <a:cubicBezTo>
                    <a:pt x="35851" y="104299"/>
                    <a:pt x="31184" y="105286"/>
                    <a:pt x="26608" y="105286"/>
                  </a:cubicBezTo>
                  <a:cubicBezTo>
                    <a:pt x="14472" y="105300"/>
                    <a:pt x="2833" y="98383"/>
                    <a:pt x="-2655" y="86654"/>
                  </a:cubicBezTo>
                  <a:cubicBezTo>
                    <a:pt x="-4705" y="82271"/>
                    <a:pt x="-5685" y="77598"/>
                    <a:pt x="-5685" y="73028"/>
                  </a:cubicBezTo>
                  <a:cubicBezTo>
                    <a:pt x="-5699" y="60885"/>
                    <a:pt x="1218" y="49247"/>
                    <a:pt x="12953" y="43765"/>
                  </a:cubicBezTo>
                  <a:cubicBezTo>
                    <a:pt x="21492" y="39782"/>
                    <a:pt x="30121" y="34833"/>
                    <a:pt x="39510" y="29421"/>
                  </a:cubicBezTo>
                  <a:cubicBezTo>
                    <a:pt x="53903" y="21158"/>
                    <a:pt x="69338" y="12211"/>
                    <a:pt x="87258" y="5812"/>
                  </a:cubicBezTo>
                  <a:cubicBezTo>
                    <a:pt x="104792" y="-442"/>
                    <a:pt x="123355" y="-3472"/>
                    <a:pt x="141910" y="-3479"/>
                  </a:cubicBezTo>
                  <a:lnTo>
                    <a:pt x="141910" y="6875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3" name="자유형: 도형 252">
              <a:extLst>
                <a:ext uri="{FF2B5EF4-FFF2-40B4-BE49-F238E27FC236}">
                  <a16:creationId xmlns:a16="http://schemas.microsoft.com/office/drawing/2014/main" id="{BD593E8E-D39F-3AE9-1845-8EF2C93CFB06}"/>
                </a:ext>
              </a:extLst>
            </p:cNvPr>
            <p:cNvSpPr/>
            <p:nvPr/>
          </p:nvSpPr>
          <p:spPr>
            <a:xfrm flipV="1">
              <a:off x="4414566" y="3307814"/>
              <a:ext cx="630230" cy="225762"/>
            </a:xfrm>
            <a:custGeom>
              <a:avLst/>
              <a:gdLst>
                <a:gd name="connsiteX0" fmla="*/ 16778 w 630230"/>
                <a:gd name="connsiteY0" fmla="*/ -3371 h 225762"/>
                <a:gd name="connsiteX1" fmla="*/ 11172 w 630230"/>
                <a:gd name="connsiteY1" fmla="*/ -2639 h 225762"/>
                <a:gd name="connsiteX2" fmla="*/ -4429 w 630230"/>
                <a:gd name="connsiteY2" fmla="*/ 24145 h 225762"/>
                <a:gd name="connsiteX3" fmla="*/ 40421 w 630230"/>
                <a:gd name="connsiteY3" fmla="*/ 143313 h 225762"/>
                <a:gd name="connsiteX4" fmla="*/ 151961 w 630230"/>
                <a:gd name="connsiteY4" fmla="*/ 221477 h 225762"/>
                <a:gd name="connsiteX5" fmla="*/ 269998 w 630230"/>
                <a:gd name="connsiteY5" fmla="*/ 186865 h 225762"/>
                <a:gd name="connsiteX6" fmla="*/ 307923 w 630230"/>
                <a:gd name="connsiteY6" fmla="*/ 159749 h 225762"/>
                <a:gd name="connsiteX7" fmla="*/ 359199 w 630230"/>
                <a:gd name="connsiteY7" fmla="*/ 124744 h 225762"/>
                <a:gd name="connsiteX8" fmla="*/ 452909 w 630230"/>
                <a:gd name="connsiteY8" fmla="*/ 118386 h 225762"/>
                <a:gd name="connsiteX9" fmla="*/ 474758 w 630230"/>
                <a:gd name="connsiteY9" fmla="*/ 142857 h 225762"/>
                <a:gd name="connsiteX10" fmla="*/ 515272 w 630230"/>
                <a:gd name="connsiteY10" fmla="*/ 182253 h 225762"/>
                <a:gd name="connsiteX11" fmla="*/ 612412 w 630230"/>
                <a:gd name="connsiteY11" fmla="*/ 178401 h 225762"/>
                <a:gd name="connsiteX12" fmla="*/ 623002 w 630230"/>
                <a:gd name="connsiteY12" fmla="*/ 149270 h 225762"/>
                <a:gd name="connsiteX13" fmla="*/ 593877 w 630230"/>
                <a:gd name="connsiteY13" fmla="*/ 138688 h 225762"/>
                <a:gd name="connsiteX14" fmla="*/ 536126 w 630230"/>
                <a:gd name="connsiteY14" fmla="*/ 143706 h 225762"/>
                <a:gd name="connsiteX15" fmla="*/ 509742 w 630230"/>
                <a:gd name="connsiteY15" fmla="*/ 116453 h 225762"/>
                <a:gd name="connsiteX16" fmla="*/ 479376 w 630230"/>
                <a:gd name="connsiteY16" fmla="*/ 83442 h 225762"/>
                <a:gd name="connsiteX17" fmla="*/ 337862 w 630230"/>
                <a:gd name="connsiteY17" fmla="*/ 86459 h 225762"/>
                <a:gd name="connsiteX18" fmla="*/ 281657 w 630230"/>
                <a:gd name="connsiteY18" fmla="*/ 124654 h 225762"/>
                <a:gd name="connsiteX19" fmla="*/ 246044 w 630230"/>
                <a:gd name="connsiteY19" fmla="*/ 150154 h 225762"/>
                <a:gd name="connsiteX20" fmla="*/ 157256 w 630230"/>
                <a:gd name="connsiteY20" fmla="*/ 177967 h 225762"/>
                <a:gd name="connsiteX21" fmla="*/ 77642 w 630230"/>
                <a:gd name="connsiteY21" fmla="*/ 120181 h 225762"/>
                <a:gd name="connsiteX22" fmla="*/ 37950 w 630230"/>
                <a:gd name="connsiteY22" fmla="*/ 12962 h 225762"/>
                <a:gd name="connsiteX23" fmla="*/ 16778 w 630230"/>
                <a:gd name="connsiteY23" fmla="*/ -3371 h 22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0230" h="225762">
                  <a:moveTo>
                    <a:pt x="16778" y="-3371"/>
                  </a:moveTo>
                  <a:cubicBezTo>
                    <a:pt x="14921" y="-3371"/>
                    <a:pt x="13043" y="-3130"/>
                    <a:pt x="11172" y="-2639"/>
                  </a:cubicBezTo>
                  <a:cubicBezTo>
                    <a:pt x="-535" y="453"/>
                    <a:pt x="-7521" y="12444"/>
                    <a:pt x="-4429" y="24145"/>
                  </a:cubicBezTo>
                  <a:cubicBezTo>
                    <a:pt x="5691" y="62464"/>
                    <a:pt x="17157" y="105891"/>
                    <a:pt x="40421" y="143313"/>
                  </a:cubicBezTo>
                  <a:cubicBezTo>
                    <a:pt x="68013" y="187728"/>
                    <a:pt x="108672" y="216217"/>
                    <a:pt x="151961" y="221477"/>
                  </a:cubicBezTo>
                  <a:cubicBezTo>
                    <a:pt x="188320" y="225902"/>
                    <a:pt x="228026" y="214249"/>
                    <a:pt x="269998" y="186865"/>
                  </a:cubicBezTo>
                  <a:cubicBezTo>
                    <a:pt x="283196" y="178250"/>
                    <a:pt x="295767" y="168841"/>
                    <a:pt x="307923" y="159749"/>
                  </a:cubicBezTo>
                  <a:cubicBezTo>
                    <a:pt x="325209" y="146813"/>
                    <a:pt x="341528" y="134594"/>
                    <a:pt x="359199" y="124744"/>
                  </a:cubicBezTo>
                  <a:cubicBezTo>
                    <a:pt x="386343" y="109612"/>
                    <a:pt x="427161" y="98878"/>
                    <a:pt x="452909" y="118386"/>
                  </a:cubicBezTo>
                  <a:cubicBezTo>
                    <a:pt x="460779" y="124336"/>
                    <a:pt x="467571" y="133338"/>
                    <a:pt x="474758" y="142857"/>
                  </a:cubicBezTo>
                  <a:cubicBezTo>
                    <a:pt x="485209" y="156705"/>
                    <a:pt x="497055" y="172396"/>
                    <a:pt x="515272" y="182253"/>
                  </a:cubicBezTo>
                  <a:cubicBezTo>
                    <a:pt x="541828" y="196619"/>
                    <a:pt x="576316" y="195259"/>
                    <a:pt x="612412" y="178401"/>
                  </a:cubicBezTo>
                  <a:cubicBezTo>
                    <a:pt x="623388" y="173286"/>
                    <a:pt x="628131" y="160239"/>
                    <a:pt x="623002" y="149270"/>
                  </a:cubicBezTo>
                  <a:cubicBezTo>
                    <a:pt x="617887" y="138308"/>
                    <a:pt x="604854" y="133552"/>
                    <a:pt x="593877" y="138688"/>
                  </a:cubicBezTo>
                  <a:cubicBezTo>
                    <a:pt x="583060" y="143727"/>
                    <a:pt x="555786" y="154330"/>
                    <a:pt x="536126" y="143706"/>
                  </a:cubicBezTo>
                  <a:cubicBezTo>
                    <a:pt x="526296" y="138384"/>
                    <a:pt x="518254" y="127733"/>
                    <a:pt x="509742" y="116453"/>
                  </a:cubicBezTo>
                  <a:cubicBezTo>
                    <a:pt x="501472" y="105491"/>
                    <a:pt x="492098" y="93079"/>
                    <a:pt x="479376" y="83442"/>
                  </a:cubicBezTo>
                  <a:cubicBezTo>
                    <a:pt x="436839" y="51225"/>
                    <a:pt x="378390" y="63872"/>
                    <a:pt x="337862" y="86459"/>
                  </a:cubicBezTo>
                  <a:cubicBezTo>
                    <a:pt x="317622" y="97739"/>
                    <a:pt x="299336" y="111421"/>
                    <a:pt x="281657" y="124654"/>
                  </a:cubicBezTo>
                  <a:cubicBezTo>
                    <a:pt x="269521" y="133738"/>
                    <a:pt x="258062" y="142312"/>
                    <a:pt x="246044" y="150154"/>
                  </a:cubicBezTo>
                  <a:cubicBezTo>
                    <a:pt x="212943" y="171754"/>
                    <a:pt x="183046" y="181121"/>
                    <a:pt x="157256" y="177967"/>
                  </a:cubicBezTo>
                  <a:cubicBezTo>
                    <a:pt x="127655" y="174363"/>
                    <a:pt x="97896" y="152763"/>
                    <a:pt x="77642" y="120181"/>
                  </a:cubicBezTo>
                  <a:cubicBezTo>
                    <a:pt x="57851" y="88337"/>
                    <a:pt x="47731" y="50017"/>
                    <a:pt x="37950" y="12962"/>
                  </a:cubicBezTo>
                  <a:cubicBezTo>
                    <a:pt x="35354" y="3125"/>
                    <a:pt x="26483" y="-3371"/>
                    <a:pt x="16778" y="-3371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4" name="자유형: 도형 253">
              <a:extLst>
                <a:ext uri="{FF2B5EF4-FFF2-40B4-BE49-F238E27FC236}">
                  <a16:creationId xmlns:a16="http://schemas.microsoft.com/office/drawing/2014/main" id="{1076A578-EE22-1534-F9DD-890ABFBC979B}"/>
                </a:ext>
              </a:extLst>
            </p:cNvPr>
            <p:cNvSpPr/>
            <p:nvPr/>
          </p:nvSpPr>
          <p:spPr>
            <a:xfrm flipV="1">
              <a:off x="4404212" y="3297455"/>
              <a:ext cx="650935" cy="246475"/>
            </a:xfrm>
            <a:custGeom>
              <a:avLst/>
              <a:gdLst>
                <a:gd name="connsiteX0" fmla="*/ 27132 w 650935"/>
                <a:gd name="connsiteY0" fmla="*/ 6984 h 246475"/>
                <a:gd name="connsiteX1" fmla="*/ 27132 w 650935"/>
                <a:gd name="connsiteY1" fmla="*/ 17338 h 246475"/>
                <a:gd name="connsiteX2" fmla="*/ 24177 w 650935"/>
                <a:gd name="connsiteY2" fmla="*/ 17725 h 246475"/>
                <a:gd name="connsiteX3" fmla="*/ 15548 w 650935"/>
                <a:gd name="connsiteY3" fmla="*/ 28887 h 246475"/>
                <a:gd name="connsiteX4" fmla="*/ 15935 w 650935"/>
                <a:gd name="connsiteY4" fmla="*/ 31848 h 246475"/>
                <a:gd name="connsiteX5" fmla="*/ 59569 w 650935"/>
                <a:gd name="connsiteY5" fmla="*/ 148207 h 246475"/>
                <a:gd name="connsiteX6" fmla="*/ 163565 w 650935"/>
                <a:gd name="connsiteY6" fmla="*/ 221553 h 246475"/>
                <a:gd name="connsiteX7" fmla="*/ 177530 w 650935"/>
                <a:gd name="connsiteY7" fmla="*/ 222395 h 246475"/>
                <a:gd name="connsiteX8" fmla="*/ 274691 w 650935"/>
                <a:gd name="connsiteY8" fmla="*/ 188542 h 246475"/>
                <a:gd name="connsiteX9" fmla="*/ 312071 w 650935"/>
                <a:gd name="connsiteY9" fmla="*/ 161813 h 246475"/>
                <a:gd name="connsiteX10" fmla="*/ 364507 w 650935"/>
                <a:gd name="connsiteY10" fmla="*/ 126055 h 246475"/>
                <a:gd name="connsiteX11" fmla="*/ 428340 w 650935"/>
                <a:gd name="connsiteY11" fmla="*/ 107831 h 246475"/>
                <a:gd name="connsiteX12" fmla="*/ 469511 w 650935"/>
                <a:gd name="connsiteY12" fmla="*/ 120484 h 246475"/>
                <a:gd name="connsiteX13" fmla="*/ 493375 w 650935"/>
                <a:gd name="connsiteY13" fmla="*/ 146972 h 246475"/>
                <a:gd name="connsiteX14" fmla="*/ 530555 w 650935"/>
                <a:gd name="connsiteY14" fmla="*/ 183503 h 246475"/>
                <a:gd name="connsiteX15" fmla="*/ 566527 w 650935"/>
                <a:gd name="connsiteY15" fmla="*/ 192118 h 246475"/>
                <a:gd name="connsiteX16" fmla="*/ 618383 w 650935"/>
                <a:gd name="connsiteY16" fmla="*/ 179375 h 246475"/>
                <a:gd name="connsiteX17" fmla="*/ 625065 w 650935"/>
                <a:gd name="connsiteY17" fmla="*/ 168889 h 246475"/>
                <a:gd name="connsiteX18" fmla="*/ 623974 w 650935"/>
                <a:gd name="connsiteY18" fmla="*/ 164009 h 246475"/>
                <a:gd name="connsiteX19" fmla="*/ 613489 w 650935"/>
                <a:gd name="connsiteY19" fmla="*/ 157326 h 246475"/>
                <a:gd name="connsiteX20" fmla="*/ 608615 w 650935"/>
                <a:gd name="connsiteY20" fmla="*/ 158417 h 246475"/>
                <a:gd name="connsiteX21" fmla="*/ 566347 w 650935"/>
                <a:gd name="connsiteY21" fmla="*/ 168972 h 246475"/>
                <a:gd name="connsiteX22" fmla="*/ 541558 w 650935"/>
                <a:gd name="connsiteY22" fmla="*/ 163166 h 246475"/>
                <a:gd name="connsiteX23" fmla="*/ 525129 w 650935"/>
                <a:gd name="connsiteY23" fmla="*/ 149629 h 246475"/>
                <a:gd name="connsiteX24" fmla="*/ 511834 w 650935"/>
                <a:gd name="connsiteY24" fmla="*/ 133041 h 246475"/>
                <a:gd name="connsiteX25" fmla="*/ 483476 w 650935"/>
                <a:gd name="connsiteY25" fmla="*/ 102046 h 246475"/>
                <a:gd name="connsiteX26" fmla="*/ 428485 w 650935"/>
                <a:gd name="connsiteY26" fmla="*/ 84699 h 246475"/>
                <a:gd name="connsiteX27" fmla="*/ 353255 w 650935"/>
                <a:gd name="connsiteY27" fmla="*/ 105857 h 246475"/>
                <a:gd name="connsiteX28" fmla="*/ 298217 w 650935"/>
                <a:gd name="connsiteY28" fmla="*/ 143299 h 246475"/>
                <a:gd name="connsiteX29" fmla="*/ 262058 w 650935"/>
                <a:gd name="connsiteY29" fmla="*/ 169179 h 246475"/>
                <a:gd name="connsiteX30" fmla="*/ 177571 w 650935"/>
                <a:gd name="connsiteY30" fmla="*/ 199276 h 246475"/>
                <a:gd name="connsiteX31" fmla="*/ 166347 w 650935"/>
                <a:gd name="connsiteY31" fmla="*/ 198600 h 246475"/>
                <a:gd name="connsiteX32" fmla="*/ 118211 w 650935"/>
                <a:gd name="connsiteY32" fmla="*/ 178678 h 246475"/>
                <a:gd name="connsiteX33" fmla="*/ 79202 w 650935"/>
                <a:gd name="connsiteY33" fmla="*/ 136003 h 246475"/>
                <a:gd name="connsiteX34" fmla="*/ 38294 w 650935"/>
                <a:gd name="connsiteY34" fmla="*/ 25953 h 246475"/>
                <a:gd name="connsiteX35" fmla="*/ 27132 w 650935"/>
                <a:gd name="connsiteY35" fmla="*/ 17338 h 246475"/>
                <a:gd name="connsiteX36" fmla="*/ 27132 w 650935"/>
                <a:gd name="connsiteY36" fmla="*/ 6984 h 246475"/>
                <a:gd name="connsiteX37" fmla="*/ 27132 w 650935"/>
                <a:gd name="connsiteY37" fmla="*/ -3371 h 246475"/>
                <a:gd name="connsiteX38" fmla="*/ 58320 w 650935"/>
                <a:gd name="connsiteY38" fmla="*/ 20672 h 246475"/>
                <a:gd name="connsiteX39" fmla="*/ 96791 w 650935"/>
                <a:gd name="connsiteY39" fmla="*/ 125068 h 246475"/>
                <a:gd name="connsiteX40" fmla="*/ 130382 w 650935"/>
                <a:gd name="connsiteY40" fmla="*/ 161917 h 246475"/>
                <a:gd name="connsiteX41" fmla="*/ 168859 w 650935"/>
                <a:gd name="connsiteY41" fmla="*/ 178042 h 246475"/>
                <a:gd name="connsiteX42" fmla="*/ 177571 w 650935"/>
                <a:gd name="connsiteY42" fmla="*/ 178567 h 246475"/>
                <a:gd name="connsiteX43" fmla="*/ 250737 w 650935"/>
                <a:gd name="connsiteY43" fmla="*/ 151838 h 246475"/>
                <a:gd name="connsiteX44" fmla="*/ 285805 w 650935"/>
                <a:gd name="connsiteY44" fmla="*/ 126718 h 246475"/>
                <a:gd name="connsiteX45" fmla="*/ 343170 w 650935"/>
                <a:gd name="connsiteY45" fmla="*/ 87770 h 246475"/>
                <a:gd name="connsiteX46" fmla="*/ 428485 w 650935"/>
                <a:gd name="connsiteY46" fmla="*/ 63989 h 246475"/>
                <a:gd name="connsiteX47" fmla="*/ 495977 w 650935"/>
                <a:gd name="connsiteY47" fmla="*/ 85541 h 246475"/>
                <a:gd name="connsiteX48" fmla="*/ 528360 w 650935"/>
                <a:gd name="connsiteY48" fmla="*/ 120567 h 246475"/>
                <a:gd name="connsiteX49" fmla="*/ 540454 w 650935"/>
                <a:gd name="connsiteY49" fmla="*/ 135706 h 246475"/>
                <a:gd name="connsiteX50" fmla="*/ 551409 w 650935"/>
                <a:gd name="connsiteY50" fmla="*/ 144949 h 246475"/>
                <a:gd name="connsiteX51" fmla="*/ 566347 w 650935"/>
                <a:gd name="connsiteY51" fmla="*/ 148263 h 246475"/>
                <a:gd name="connsiteX52" fmla="*/ 599848 w 650935"/>
                <a:gd name="connsiteY52" fmla="*/ 139654 h 246475"/>
                <a:gd name="connsiteX53" fmla="*/ 613489 w 650935"/>
                <a:gd name="connsiteY53" fmla="*/ 136617 h 246475"/>
                <a:gd name="connsiteX54" fmla="*/ 642744 w 650935"/>
                <a:gd name="connsiteY54" fmla="*/ 155248 h 246475"/>
                <a:gd name="connsiteX55" fmla="*/ 645774 w 650935"/>
                <a:gd name="connsiteY55" fmla="*/ 168889 h 246475"/>
                <a:gd name="connsiteX56" fmla="*/ 627143 w 650935"/>
                <a:gd name="connsiteY56" fmla="*/ 198137 h 246475"/>
                <a:gd name="connsiteX57" fmla="*/ 566527 w 650935"/>
                <a:gd name="connsiteY57" fmla="*/ 212827 h 246475"/>
                <a:gd name="connsiteX58" fmla="*/ 520697 w 650935"/>
                <a:gd name="connsiteY58" fmla="*/ 201713 h 246475"/>
                <a:gd name="connsiteX59" fmla="*/ 476841 w 650935"/>
                <a:gd name="connsiteY59" fmla="*/ 159446 h 246475"/>
                <a:gd name="connsiteX60" fmla="*/ 457016 w 650935"/>
                <a:gd name="connsiteY60" fmla="*/ 136997 h 246475"/>
                <a:gd name="connsiteX61" fmla="*/ 428340 w 650935"/>
                <a:gd name="connsiteY61" fmla="*/ 128540 h 246475"/>
                <a:gd name="connsiteX62" fmla="*/ 374593 w 650935"/>
                <a:gd name="connsiteY62" fmla="*/ 144148 h 246475"/>
                <a:gd name="connsiteX63" fmla="*/ 324483 w 650935"/>
                <a:gd name="connsiteY63" fmla="*/ 178395 h 246475"/>
                <a:gd name="connsiteX64" fmla="*/ 286005 w 650935"/>
                <a:gd name="connsiteY64" fmla="*/ 205890 h 246475"/>
                <a:gd name="connsiteX65" fmla="*/ 177530 w 650935"/>
                <a:gd name="connsiteY65" fmla="*/ 243104 h 246475"/>
                <a:gd name="connsiteX66" fmla="*/ 161066 w 650935"/>
                <a:gd name="connsiteY66" fmla="*/ 242110 h 246475"/>
                <a:gd name="connsiteX67" fmla="*/ 41980 w 650935"/>
                <a:gd name="connsiteY67" fmla="*/ 159135 h 246475"/>
                <a:gd name="connsiteX68" fmla="*/ -4084 w 650935"/>
                <a:gd name="connsiteY68" fmla="*/ 37143 h 246475"/>
                <a:gd name="connsiteX69" fmla="*/ -5161 w 650935"/>
                <a:gd name="connsiteY69" fmla="*/ 28887 h 246475"/>
                <a:gd name="connsiteX70" fmla="*/ 18883 w 650935"/>
                <a:gd name="connsiteY70" fmla="*/ -2294 h 246475"/>
                <a:gd name="connsiteX71" fmla="*/ 27132 w 650935"/>
                <a:gd name="connsiteY71" fmla="*/ -3371 h 246475"/>
                <a:gd name="connsiteX72" fmla="*/ 27132 w 650935"/>
                <a:gd name="connsiteY72" fmla="*/ 6984 h 24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50935" h="246475">
                  <a:moveTo>
                    <a:pt x="27132" y="6984"/>
                  </a:moveTo>
                  <a:lnTo>
                    <a:pt x="27132" y="17338"/>
                  </a:lnTo>
                  <a:cubicBezTo>
                    <a:pt x="26172" y="17338"/>
                    <a:pt x="25178" y="17462"/>
                    <a:pt x="24177" y="17725"/>
                  </a:cubicBezTo>
                  <a:cubicBezTo>
                    <a:pt x="18979" y="19078"/>
                    <a:pt x="15555" y="23799"/>
                    <a:pt x="15548" y="28887"/>
                  </a:cubicBezTo>
                  <a:cubicBezTo>
                    <a:pt x="15548" y="29860"/>
                    <a:pt x="15673" y="30847"/>
                    <a:pt x="15935" y="31848"/>
                  </a:cubicBezTo>
                  <a:cubicBezTo>
                    <a:pt x="26020" y="70168"/>
                    <a:pt x="37369" y="112553"/>
                    <a:pt x="59569" y="148207"/>
                  </a:cubicBezTo>
                  <a:cubicBezTo>
                    <a:pt x="85843" y="190482"/>
                    <a:pt x="124031" y="216783"/>
                    <a:pt x="163565" y="221553"/>
                  </a:cubicBezTo>
                  <a:cubicBezTo>
                    <a:pt x="168155" y="222112"/>
                    <a:pt x="172808" y="222395"/>
                    <a:pt x="177530" y="222395"/>
                  </a:cubicBezTo>
                  <a:cubicBezTo>
                    <a:pt x="207040" y="222409"/>
                    <a:pt x="239658" y="211412"/>
                    <a:pt x="274691" y="188542"/>
                  </a:cubicBezTo>
                  <a:cubicBezTo>
                    <a:pt x="287524" y="180176"/>
                    <a:pt x="299922" y="170905"/>
                    <a:pt x="312071" y="161813"/>
                  </a:cubicBezTo>
                  <a:cubicBezTo>
                    <a:pt x="329357" y="148884"/>
                    <a:pt x="346028" y="136368"/>
                    <a:pt x="364507" y="126055"/>
                  </a:cubicBezTo>
                  <a:cubicBezTo>
                    <a:pt x="382428" y="116129"/>
                    <a:pt x="405436" y="107900"/>
                    <a:pt x="428340" y="107831"/>
                  </a:cubicBezTo>
                  <a:cubicBezTo>
                    <a:pt x="442699" y="107817"/>
                    <a:pt x="457327" y="111255"/>
                    <a:pt x="469511" y="120484"/>
                  </a:cubicBezTo>
                  <a:cubicBezTo>
                    <a:pt x="479064" y="127781"/>
                    <a:pt x="486154" y="137473"/>
                    <a:pt x="493375" y="146972"/>
                  </a:cubicBezTo>
                  <a:cubicBezTo>
                    <a:pt x="503805" y="160875"/>
                    <a:pt x="514774" y="175012"/>
                    <a:pt x="530555" y="183503"/>
                  </a:cubicBezTo>
                  <a:cubicBezTo>
                    <a:pt x="541096" y="189198"/>
                    <a:pt x="553142" y="192111"/>
                    <a:pt x="566527" y="192118"/>
                  </a:cubicBezTo>
                  <a:cubicBezTo>
                    <a:pt x="582328" y="192125"/>
                    <a:pt x="599958" y="187983"/>
                    <a:pt x="618383" y="179375"/>
                  </a:cubicBezTo>
                  <a:cubicBezTo>
                    <a:pt x="622608" y="177414"/>
                    <a:pt x="625051" y="173252"/>
                    <a:pt x="625065" y="168889"/>
                  </a:cubicBezTo>
                  <a:cubicBezTo>
                    <a:pt x="625065" y="167253"/>
                    <a:pt x="624727" y="165617"/>
                    <a:pt x="623974" y="164009"/>
                  </a:cubicBezTo>
                  <a:cubicBezTo>
                    <a:pt x="622021" y="159791"/>
                    <a:pt x="617851" y="157340"/>
                    <a:pt x="613489" y="157326"/>
                  </a:cubicBezTo>
                  <a:cubicBezTo>
                    <a:pt x="611860" y="157333"/>
                    <a:pt x="610223" y="157671"/>
                    <a:pt x="608615" y="158417"/>
                  </a:cubicBezTo>
                  <a:cubicBezTo>
                    <a:pt x="600421" y="162172"/>
                    <a:pt x="584275" y="168882"/>
                    <a:pt x="566347" y="168972"/>
                  </a:cubicBezTo>
                  <a:cubicBezTo>
                    <a:pt x="558243" y="168972"/>
                    <a:pt x="549600" y="167508"/>
                    <a:pt x="541558" y="163166"/>
                  </a:cubicBezTo>
                  <a:cubicBezTo>
                    <a:pt x="535125" y="159673"/>
                    <a:pt x="529885" y="154848"/>
                    <a:pt x="525129" y="149629"/>
                  </a:cubicBezTo>
                  <a:cubicBezTo>
                    <a:pt x="520380" y="144390"/>
                    <a:pt x="516093" y="138681"/>
                    <a:pt x="511834" y="133041"/>
                  </a:cubicBezTo>
                  <a:cubicBezTo>
                    <a:pt x="503584" y="122079"/>
                    <a:pt x="494741" y="110558"/>
                    <a:pt x="483476" y="102046"/>
                  </a:cubicBezTo>
                  <a:cubicBezTo>
                    <a:pt x="467170" y="89724"/>
                    <a:pt x="448318" y="84726"/>
                    <a:pt x="428485" y="84699"/>
                  </a:cubicBezTo>
                  <a:cubicBezTo>
                    <a:pt x="402433" y="84657"/>
                    <a:pt x="375007" y="93693"/>
                    <a:pt x="353255" y="105857"/>
                  </a:cubicBezTo>
                  <a:cubicBezTo>
                    <a:pt x="333809" y="116695"/>
                    <a:pt x="315889" y="130066"/>
                    <a:pt x="298217" y="143299"/>
                  </a:cubicBezTo>
                  <a:cubicBezTo>
                    <a:pt x="286081" y="152377"/>
                    <a:pt x="274449" y="161095"/>
                    <a:pt x="262058" y="169179"/>
                  </a:cubicBezTo>
                  <a:cubicBezTo>
                    <a:pt x="232071" y="188722"/>
                    <a:pt x="203865" y="199235"/>
                    <a:pt x="177571" y="199276"/>
                  </a:cubicBezTo>
                  <a:cubicBezTo>
                    <a:pt x="173782" y="199276"/>
                    <a:pt x="170033" y="199049"/>
                    <a:pt x="166347" y="198600"/>
                  </a:cubicBezTo>
                  <a:cubicBezTo>
                    <a:pt x="149489" y="196543"/>
                    <a:pt x="133074" y="189460"/>
                    <a:pt x="118211" y="178678"/>
                  </a:cubicBezTo>
                  <a:cubicBezTo>
                    <a:pt x="103349" y="167881"/>
                    <a:pt x="89991" y="153350"/>
                    <a:pt x="79202" y="136003"/>
                  </a:cubicBezTo>
                  <a:cubicBezTo>
                    <a:pt x="58313" y="102302"/>
                    <a:pt x="48110" y="63002"/>
                    <a:pt x="38294" y="25953"/>
                  </a:cubicBezTo>
                  <a:cubicBezTo>
                    <a:pt x="36948" y="20762"/>
                    <a:pt x="32219" y="17345"/>
                    <a:pt x="27132" y="17338"/>
                  </a:cubicBezTo>
                  <a:lnTo>
                    <a:pt x="27132" y="6984"/>
                  </a:lnTo>
                  <a:lnTo>
                    <a:pt x="27132" y="-3371"/>
                  </a:lnTo>
                  <a:cubicBezTo>
                    <a:pt x="41456" y="-3378"/>
                    <a:pt x="54475" y="6197"/>
                    <a:pt x="58320" y="20672"/>
                  </a:cubicBezTo>
                  <a:cubicBezTo>
                    <a:pt x="68060" y="57735"/>
                    <a:pt x="78097" y="95081"/>
                    <a:pt x="96791" y="125068"/>
                  </a:cubicBezTo>
                  <a:cubicBezTo>
                    <a:pt x="106255" y="140303"/>
                    <a:pt x="117901" y="152867"/>
                    <a:pt x="130382" y="161917"/>
                  </a:cubicBezTo>
                  <a:cubicBezTo>
                    <a:pt x="142862" y="170981"/>
                    <a:pt x="156123" y="176503"/>
                    <a:pt x="168859" y="178042"/>
                  </a:cubicBezTo>
                  <a:cubicBezTo>
                    <a:pt x="171690" y="178388"/>
                    <a:pt x="174589" y="178567"/>
                    <a:pt x="177571" y="178567"/>
                  </a:cubicBezTo>
                  <a:cubicBezTo>
                    <a:pt x="198136" y="178609"/>
                    <a:pt x="222876" y="170042"/>
                    <a:pt x="250737" y="151838"/>
                  </a:cubicBezTo>
                  <a:cubicBezTo>
                    <a:pt x="262390" y="144238"/>
                    <a:pt x="273669" y="135802"/>
                    <a:pt x="285805" y="126718"/>
                  </a:cubicBezTo>
                  <a:cubicBezTo>
                    <a:pt x="303491" y="113491"/>
                    <a:pt x="322143" y="99499"/>
                    <a:pt x="343170" y="87770"/>
                  </a:cubicBezTo>
                  <a:cubicBezTo>
                    <a:pt x="367496" y="74247"/>
                    <a:pt x="397732" y="64031"/>
                    <a:pt x="428485" y="63989"/>
                  </a:cubicBezTo>
                  <a:cubicBezTo>
                    <a:pt x="451783" y="63962"/>
                    <a:pt x="475571" y="70064"/>
                    <a:pt x="495977" y="85541"/>
                  </a:cubicBezTo>
                  <a:cubicBezTo>
                    <a:pt x="510156" y="96303"/>
                    <a:pt x="520069" y="109619"/>
                    <a:pt x="528360" y="120567"/>
                  </a:cubicBezTo>
                  <a:cubicBezTo>
                    <a:pt x="532612" y="126207"/>
                    <a:pt x="536602" y="131467"/>
                    <a:pt x="540454" y="135706"/>
                  </a:cubicBezTo>
                  <a:cubicBezTo>
                    <a:pt x="544306" y="139958"/>
                    <a:pt x="548006" y="143127"/>
                    <a:pt x="551409" y="144949"/>
                  </a:cubicBezTo>
                  <a:cubicBezTo>
                    <a:pt x="555613" y="147227"/>
                    <a:pt x="560701" y="148263"/>
                    <a:pt x="566347" y="148263"/>
                  </a:cubicBezTo>
                  <a:cubicBezTo>
                    <a:pt x="578801" y="148352"/>
                    <a:pt x="593145" y="142857"/>
                    <a:pt x="599848" y="139654"/>
                  </a:cubicBezTo>
                  <a:cubicBezTo>
                    <a:pt x="604231" y="137604"/>
                    <a:pt x="608912" y="136617"/>
                    <a:pt x="613489" y="136617"/>
                  </a:cubicBezTo>
                  <a:cubicBezTo>
                    <a:pt x="625631" y="136603"/>
                    <a:pt x="637263" y="143527"/>
                    <a:pt x="642744" y="155248"/>
                  </a:cubicBezTo>
                  <a:cubicBezTo>
                    <a:pt x="644794" y="159632"/>
                    <a:pt x="645782" y="164312"/>
                    <a:pt x="645774" y="168889"/>
                  </a:cubicBezTo>
                  <a:cubicBezTo>
                    <a:pt x="645795" y="181025"/>
                    <a:pt x="638871" y="192663"/>
                    <a:pt x="627143" y="198137"/>
                  </a:cubicBezTo>
                  <a:cubicBezTo>
                    <a:pt x="606461" y="207795"/>
                    <a:pt x="585938" y="212820"/>
                    <a:pt x="566527" y="212827"/>
                  </a:cubicBezTo>
                  <a:cubicBezTo>
                    <a:pt x="550118" y="212834"/>
                    <a:pt x="534496" y="209189"/>
                    <a:pt x="520697" y="201713"/>
                  </a:cubicBezTo>
                  <a:cubicBezTo>
                    <a:pt x="500050" y="190496"/>
                    <a:pt x="487314" y="173252"/>
                    <a:pt x="476841" y="159446"/>
                  </a:cubicBezTo>
                  <a:cubicBezTo>
                    <a:pt x="469697" y="149905"/>
                    <a:pt x="463208" y="141608"/>
                    <a:pt x="457016" y="136997"/>
                  </a:cubicBezTo>
                  <a:cubicBezTo>
                    <a:pt x="449305" y="131157"/>
                    <a:pt x="439551" y="128554"/>
                    <a:pt x="428340" y="128540"/>
                  </a:cubicBezTo>
                  <a:cubicBezTo>
                    <a:pt x="410606" y="128464"/>
                    <a:pt x="389994" y="135499"/>
                    <a:pt x="374593" y="144148"/>
                  </a:cubicBezTo>
                  <a:cubicBezTo>
                    <a:pt x="357736" y="153530"/>
                    <a:pt x="341768" y="165444"/>
                    <a:pt x="324483" y="178395"/>
                  </a:cubicBezTo>
                  <a:cubicBezTo>
                    <a:pt x="312320" y="187486"/>
                    <a:pt x="299577" y="197033"/>
                    <a:pt x="286005" y="205890"/>
                  </a:cubicBezTo>
                  <a:cubicBezTo>
                    <a:pt x="248666" y="230258"/>
                    <a:pt x="212266" y="243090"/>
                    <a:pt x="177530" y="243104"/>
                  </a:cubicBezTo>
                  <a:cubicBezTo>
                    <a:pt x="171987" y="243104"/>
                    <a:pt x="166499" y="242773"/>
                    <a:pt x="161066" y="242110"/>
                  </a:cubicBezTo>
                  <a:cubicBezTo>
                    <a:pt x="114021" y="236360"/>
                    <a:pt x="70890" y="205676"/>
                    <a:pt x="41980" y="159135"/>
                  </a:cubicBezTo>
                  <a:cubicBezTo>
                    <a:pt x="17654" y="119932"/>
                    <a:pt x="6063" y="75462"/>
                    <a:pt x="-4084" y="37143"/>
                  </a:cubicBezTo>
                  <a:cubicBezTo>
                    <a:pt x="-4809" y="34403"/>
                    <a:pt x="-5161" y="31621"/>
                    <a:pt x="-5161" y="28887"/>
                  </a:cubicBezTo>
                  <a:cubicBezTo>
                    <a:pt x="-5161" y="14563"/>
                    <a:pt x="4414" y="1544"/>
                    <a:pt x="18883" y="-2294"/>
                  </a:cubicBezTo>
                  <a:cubicBezTo>
                    <a:pt x="21609" y="-3019"/>
                    <a:pt x="24384" y="-3371"/>
                    <a:pt x="27132" y="-3371"/>
                  </a:cubicBezTo>
                  <a:lnTo>
                    <a:pt x="27132" y="698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5" name="자유형: 도형 254">
              <a:extLst>
                <a:ext uri="{FF2B5EF4-FFF2-40B4-BE49-F238E27FC236}">
                  <a16:creationId xmlns:a16="http://schemas.microsoft.com/office/drawing/2014/main" id="{E71E7BF2-26A6-A07A-1AFD-5B6361EBA51A}"/>
                </a:ext>
              </a:extLst>
            </p:cNvPr>
            <p:cNvSpPr/>
            <p:nvPr/>
          </p:nvSpPr>
          <p:spPr>
            <a:xfrm flipV="1">
              <a:off x="3513290" y="3698843"/>
              <a:ext cx="431161" cy="55052"/>
            </a:xfrm>
            <a:custGeom>
              <a:avLst/>
              <a:gdLst>
                <a:gd name="connsiteX0" fmla="*/ 427257 w 431161"/>
                <a:gd name="connsiteY0" fmla="*/ 40627 h 55052"/>
                <a:gd name="connsiteX1" fmla="*/ 427257 w 431161"/>
                <a:gd name="connsiteY1" fmla="*/ 8604 h 55052"/>
                <a:gd name="connsiteX2" fmla="*/ 418048 w 431161"/>
                <a:gd name="connsiteY2" fmla="*/ -2869 h 55052"/>
                <a:gd name="connsiteX3" fmla="*/ 5297 w 431161"/>
                <a:gd name="connsiteY3" fmla="*/ -2869 h 55052"/>
                <a:gd name="connsiteX4" fmla="*/ -3905 w 431161"/>
                <a:gd name="connsiteY4" fmla="*/ 8604 h 55052"/>
                <a:gd name="connsiteX5" fmla="*/ -3905 w 431161"/>
                <a:gd name="connsiteY5" fmla="*/ 40627 h 55052"/>
                <a:gd name="connsiteX6" fmla="*/ 5297 w 431161"/>
                <a:gd name="connsiteY6" fmla="*/ 52183 h 55052"/>
                <a:gd name="connsiteX7" fmla="*/ 418048 w 431161"/>
                <a:gd name="connsiteY7" fmla="*/ 52183 h 55052"/>
                <a:gd name="connsiteX8" fmla="*/ 427257 w 431161"/>
                <a:gd name="connsiteY8" fmla="*/ 40627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1161" h="55052">
                  <a:moveTo>
                    <a:pt x="427257" y="40627"/>
                  </a:moveTo>
                  <a:lnTo>
                    <a:pt x="427257" y="8604"/>
                  </a:lnTo>
                  <a:cubicBezTo>
                    <a:pt x="427257" y="2274"/>
                    <a:pt x="423163" y="-2869"/>
                    <a:pt x="418048" y="-2869"/>
                  </a:cubicBezTo>
                  <a:lnTo>
                    <a:pt x="5297" y="-2869"/>
                  </a:lnTo>
                  <a:cubicBezTo>
                    <a:pt x="258" y="-2869"/>
                    <a:pt x="-3905" y="2274"/>
                    <a:pt x="-3905" y="8604"/>
                  </a:cubicBezTo>
                  <a:lnTo>
                    <a:pt x="-3905" y="40627"/>
                  </a:lnTo>
                  <a:cubicBezTo>
                    <a:pt x="-3905" y="46957"/>
                    <a:pt x="258" y="52183"/>
                    <a:pt x="5297" y="52183"/>
                  </a:cubicBezTo>
                  <a:lnTo>
                    <a:pt x="418048" y="52183"/>
                  </a:lnTo>
                  <a:cubicBezTo>
                    <a:pt x="423163" y="52183"/>
                    <a:pt x="427257" y="46957"/>
                    <a:pt x="427257" y="40627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6" name="자유형: 도형 255">
              <a:extLst>
                <a:ext uri="{FF2B5EF4-FFF2-40B4-BE49-F238E27FC236}">
                  <a16:creationId xmlns:a16="http://schemas.microsoft.com/office/drawing/2014/main" id="{2C0D625E-DECC-8FF2-6E1E-A8EB3B5500A0}"/>
                </a:ext>
              </a:extLst>
            </p:cNvPr>
            <p:cNvSpPr/>
            <p:nvPr/>
          </p:nvSpPr>
          <p:spPr>
            <a:xfrm flipV="1">
              <a:off x="3502935" y="3688489"/>
              <a:ext cx="451870" cy="75761"/>
            </a:xfrm>
            <a:custGeom>
              <a:avLst/>
              <a:gdLst>
                <a:gd name="connsiteX0" fmla="*/ 437611 w 451870"/>
                <a:gd name="connsiteY0" fmla="*/ 50982 h 75761"/>
                <a:gd name="connsiteX1" fmla="*/ 427257 w 451870"/>
                <a:gd name="connsiteY1" fmla="*/ 50982 h 75761"/>
                <a:gd name="connsiteX2" fmla="*/ 427257 w 451870"/>
                <a:gd name="connsiteY2" fmla="*/ 18959 h 75761"/>
                <a:gd name="connsiteX3" fmla="*/ 426842 w 451870"/>
                <a:gd name="connsiteY3" fmla="*/ 17322 h 75761"/>
                <a:gd name="connsiteX4" fmla="*/ 427118 w 451870"/>
                <a:gd name="connsiteY4" fmla="*/ 17101 h 75761"/>
                <a:gd name="connsiteX5" fmla="*/ 426891 w 451870"/>
                <a:gd name="connsiteY5" fmla="*/ 17364 h 75761"/>
                <a:gd name="connsiteX6" fmla="*/ 426842 w 451870"/>
                <a:gd name="connsiteY6" fmla="*/ 17322 h 75761"/>
                <a:gd name="connsiteX7" fmla="*/ 427118 w 451870"/>
                <a:gd name="connsiteY7" fmla="*/ 17101 h 75761"/>
                <a:gd name="connsiteX8" fmla="*/ 426891 w 451870"/>
                <a:gd name="connsiteY8" fmla="*/ 17364 h 75761"/>
                <a:gd name="connsiteX9" fmla="*/ 428403 w 451870"/>
                <a:gd name="connsiteY9" fmla="*/ 15576 h 75761"/>
                <a:gd name="connsiteX10" fmla="*/ 428403 w 451870"/>
                <a:gd name="connsiteY10" fmla="*/ 17840 h 75761"/>
                <a:gd name="connsiteX11" fmla="*/ 426891 w 451870"/>
                <a:gd name="connsiteY11" fmla="*/ 17364 h 75761"/>
                <a:gd name="connsiteX12" fmla="*/ 428403 w 451870"/>
                <a:gd name="connsiteY12" fmla="*/ 15576 h 75761"/>
                <a:gd name="connsiteX13" fmla="*/ 428403 w 451870"/>
                <a:gd name="connsiteY13" fmla="*/ 17840 h 75761"/>
                <a:gd name="connsiteX14" fmla="*/ 15652 w 451870"/>
                <a:gd name="connsiteY14" fmla="*/ 17840 h 75761"/>
                <a:gd name="connsiteX15" fmla="*/ 15652 w 451870"/>
                <a:gd name="connsiteY15" fmla="*/ 15141 h 75761"/>
                <a:gd name="connsiteX16" fmla="*/ 16922 w 451870"/>
                <a:gd name="connsiteY16" fmla="*/ 17543 h 75761"/>
                <a:gd name="connsiteX17" fmla="*/ 15652 w 451870"/>
                <a:gd name="connsiteY17" fmla="*/ 17840 h 75761"/>
                <a:gd name="connsiteX18" fmla="*/ 15652 w 451870"/>
                <a:gd name="connsiteY18" fmla="*/ 15141 h 75761"/>
                <a:gd name="connsiteX19" fmla="*/ 16922 w 451870"/>
                <a:gd name="connsiteY19" fmla="*/ 17543 h 75761"/>
                <a:gd name="connsiteX20" fmla="*/ 16363 w 451870"/>
                <a:gd name="connsiteY20" fmla="*/ 16487 h 75761"/>
                <a:gd name="connsiteX21" fmla="*/ 17233 w 451870"/>
                <a:gd name="connsiteY21" fmla="*/ 17336 h 75761"/>
                <a:gd name="connsiteX22" fmla="*/ 16922 w 451870"/>
                <a:gd name="connsiteY22" fmla="*/ 17543 h 75761"/>
                <a:gd name="connsiteX23" fmla="*/ 16363 w 451870"/>
                <a:gd name="connsiteY23" fmla="*/ 16487 h 75761"/>
                <a:gd name="connsiteX24" fmla="*/ 17233 w 451870"/>
                <a:gd name="connsiteY24" fmla="*/ 17336 h 75761"/>
                <a:gd name="connsiteX25" fmla="*/ 17171 w 451870"/>
                <a:gd name="connsiteY25" fmla="*/ 17419 h 75761"/>
                <a:gd name="connsiteX26" fmla="*/ 16805 w 451870"/>
                <a:gd name="connsiteY26" fmla="*/ 18959 h 75761"/>
                <a:gd name="connsiteX27" fmla="*/ 16805 w 451870"/>
                <a:gd name="connsiteY27" fmla="*/ 50982 h 75761"/>
                <a:gd name="connsiteX28" fmla="*/ 17260 w 451870"/>
                <a:gd name="connsiteY28" fmla="*/ 52687 h 75761"/>
                <a:gd name="connsiteX29" fmla="*/ 17274 w 451870"/>
                <a:gd name="connsiteY29" fmla="*/ 52701 h 75761"/>
                <a:gd name="connsiteX30" fmla="*/ 16321 w 451870"/>
                <a:gd name="connsiteY30" fmla="*/ 53626 h 75761"/>
                <a:gd name="connsiteX31" fmla="*/ 16867 w 451870"/>
                <a:gd name="connsiteY31" fmla="*/ 52445 h 75761"/>
                <a:gd name="connsiteX32" fmla="*/ 17274 w 451870"/>
                <a:gd name="connsiteY32" fmla="*/ 52701 h 75761"/>
                <a:gd name="connsiteX33" fmla="*/ 16321 w 451870"/>
                <a:gd name="connsiteY33" fmla="*/ 53626 h 75761"/>
                <a:gd name="connsiteX34" fmla="*/ 16867 w 451870"/>
                <a:gd name="connsiteY34" fmla="*/ 52445 h 75761"/>
                <a:gd name="connsiteX35" fmla="*/ 15652 w 451870"/>
                <a:gd name="connsiteY35" fmla="*/ 55055 h 75761"/>
                <a:gd name="connsiteX36" fmla="*/ 15652 w 451870"/>
                <a:gd name="connsiteY36" fmla="*/ 52183 h 75761"/>
                <a:gd name="connsiteX37" fmla="*/ 16867 w 451870"/>
                <a:gd name="connsiteY37" fmla="*/ 52445 h 75761"/>
                <a:gd name="connsiteX38" fmla="*/ 15652 w 451870"/>
                <a:gd name="connsiteY38" fmla="*/ 55055 h 75761"/>
                <a:gd name="connsiteX39" fmla="*/ 15652 w 451870"/>
                <a:gd name="connsiteY39" fmla="*/ 52183 h 75761"/>
                <a:gd name="connsiteX40" fmla="*/ 428403 w 451870"/>
                <a:gd name="connsiteY40" fmla="*/ 52183 h 75761"/>
                <a:gd name="connsiteX41" fmla="*/ 428403 w 451870"/>
                <a:gd name="connsiteY41" fmla="*/ 54896 h 75761"/>
                <a:gd name="connsiteX42" fmla="*/ 427118 w 451870"/>
                <a:gd name="connsiteY42" fmla="*/ 52494 h 75761"/>
                <a:gd name="connsiteX43" fmla="*/ 428403 w 451870"/>
                <a:gd name="connsiteY43" fmla="*/ 52183 h 75761"/>
                <a:gd name="connsiteX44" fmla="*/ 428403 w 451870"/>
                <a:gd name="connsiteY44" fmla="*/ 54896 h 75761"/>
                <a:gd name="connsiteX45" fmla="*/ 427118 w 451870"/>
                <a:gd name="connsiteY45" fmla="*/ 52494 h 75761"/>
                <a:gd name="connsiteX46" fmla="*/ 427699 w 451870"/>
                <a:gd name="connsiteY46" fmla="*/ 53578 h 75761"/>
                <a:gd name="connsiteX47" fmla="*/ 426801 w 451870"/>
                <a:gd name="connsiteY47" fmla="*/ 52715 h 75761"/>
                <a:gd name="connsiteX48" fmla="*/ 427118 w 451870"/>
                <a:gd name="connsiteY48" fmla="*/ 52494 h 75761"/>
                <a:gd name="connsiteX49" fmla="*/ 427699 w 451870"/>
                <a:gd name="connsiteY49" fmla="*/ 53578 h 75761"/>
                <a:gd name="connsiteX50" fmla="*/ 426801 w 451870"/>
                <a:gd name="connsiteY50" fmla="*/ 52715 h 75761"/>
                <a:gd name="connsiteX51" fmla="*/ 426863 w 451870"/>
                <a:gd name="connsiteY51" fmla="*/ 52618 h 75761"/>
                <a:gd name="connsiteX52" fmla="*/ 427257 w 451870"/>
                <a:gd name="connsiteY52" fmla="*/ 50982 h 75761"/>
                <a:gd name="connsiteX53" fmla="*/ 437611 w 451870"/>
                <a:gd name="connsiteY53" fmla="*/ 50982 h 75761"/>
                <a:gd name="connsiteX54" fmla="*/ 447966 w 451870"/>
                <a:gd name="connsiteY54" fmla="*/ 50982 h 75761"/>
                <a:gd name="connsiteX55" fmla="*/ 443044 w 451870"/>
                <a:gd name="connsiteY55" fmla="*/ 65561 h 75761"/>
                <a:gd name="connsiteX56" fmla="*/ 436880 w 451870"/>
                <a:gd name="connsiteY56" fmla="*/ 70759 h 75761"/>
                <a:gd name="connsiteX57" fmla="*/ 428403 w 451870"/>
                <a:gd name="connsiteY57" fmla="*/ 72892 h 75761"/>
                <a:gd name="connsiteX58" fmla="*/ 15652 w 451870"/>
                <a:gd name="connsiteY58" fmla="*/ 72892 h 75761"/>
                <a:gd name="connsiteX59" fmla="*/ 7196 w 451870"/>
                <a:gd name="connsiteY59" fmla="*/ 70753 h 75761"/>
                <a:gd name="connsiteX60" fmla="*/ -1081 w 451870"/>
                <a:gd name="connsiteY60" fmla="*/ 62338 h 75761"/>
                <a:gd name="connsiteX61" fmla="*/ -3905 w 451870"/>
                <a:gd name="connsiteY61" fmla="*/ 50982 h 75761"/>
                <a:gd name="connsiteX62" fmla="*/ -3905 w 451870"/>
                <a:gd name="connsiteY62" fmla="*/ 18959 h 75761"/>
                <a:gd name="connsiteX63" fmla="*/ 1093 w 451870"/>
                <a:gd name="connsiteY63" fmla="*/ 4351 h 75761"/>
                <a:gd name="connsiteX64" fmla="*/ 15652 w 451870"/>
                <a:gd name="connsiteY64" fmla="*/ -2869 h 75761"/>
                <a:gd name="connsiteX65" fmla="*/ 428403 w 451870"/>
                <a:gd name="connsiteY65" fmla="*/ -2869 h 75761"/>
                <a:gd name="connsiteX66" fmla="*/ 443009 w 451870"/>
                <a:gd name="connsiteY66" fmla="*/ 4372 h 75761"/>
                <a:gd name="connsiteX67" fmla="*/ 447966 w 451870"/>
                <a:gd name="connsiteY67" fmla="*/ 18959 h 75761"/>
                <a:gd name="connsiteX68" fmla="*/ 447966 w 451870"/>
                <a:gd name="connsiteY68" fmla="*/ 50982 h 75761"/>
                <a:gd name="connsiteX69" fmla="*/ 437611 w 451870"/>
                <a:gd name="connsiteY69" fmla="*/ 50982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1870" h="75761">
                  <a:moveTo>
                    <a:pt x="437611" y="50982"/>
                  </a:moveTo>
                  <a:lnTo>
                    <a:pt x="427257" y="50982"/>
                  </a:lnTo>
                  <a:lnTo>
                    <a:pt x="427257" y="18959"/>
                  </a:lnTo>
                  <a:cubicBezTo>
                    <a:pt x="427270" y="18020"/>
                    <a:pt x="426911" y="17378"/>
                    <a:pt x="426842" y="17322"/>
                  </a:cubicBezTo>
                  <a:lnTo>
                    <a:pt x="427118" y="17101"/>
                  </a:lnTo>
                  <a:lnTo>
                    <a:pt x="426891" y="17364"/>
                  </a:lnTo>
                  <a:lnTo>
                    <a:pt x="426842" y="17322"/>
                  </a:lnTo>
                  <a:lnTo>
                    <a:pt x="427118" y="17101"/>
                  </a:lnTo>
                  <a:lnTo>
                    <a:pt x="426891" y="17364"/>
                  </a:lnTo>
                  <a:lnTo>
                    <a:pt x="428403" y="15576"/>
                  </a:lnTo>
                  <a:lnTo>
                    <a:pt x="428403" y="17840"/>
                  </a:lnTo>
                  <a:cubicBezTo>
                    <a:pt x="427685" y="17861"/>
                    <a:pt x="427008" y="17502"/>
                    <a:pt x="426891" y="17364"/>
                  </a:cubicBezTo>
                  <a:lnTo>
                    <a:pt x="428403" y="15576"/>
                  </a:lnTo>
                  <a:lnTo>
                    <a:pt x="428403" y="17840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7171" y="17419"/>
                  </a:lnTo>
                  <a:cubicBezTo>
                    <a:pt x="17033" y="17626"/>
                    <a:pt x="16798" y="18206"/>
                    <a:pt x="16805" y="18959"/>
                  </a:cubicBezTo>
                  <a:lnTo>
                    <a:pt x="16805" y="50982"/>
                  </a:lnTo>
                  <a:cubicBezTo>
                    <a:pt x="16784" y="51872"/>
                    <a:pt x="17150" y="52577"/>
                    <a:pt x="17260" y="52687"/>
                  </a:cubicBez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6863" y="52618"/>
                  </a:lnTo>
                  <a:cubicBezTo>
                    <a:pt x="427015" y="52397"/>
                    <a:pt x="427263" y="51762"/>
                    <a:pt x="427257" y="50982"/>
                  </a:cubicBezTo>
                  <a:lnTo>
                    <a:pt x="437611" y="50982"/>
                  </a:lnTo>
                  <a:lnTo>
                    <a:pt x="447966" y="50982"/>
                  </a:lnTo>
                  <a:cubicBezTo>
                    <a:pt x="447945" y="56380"/>
                    <a:pt x="446275" y="61447"/>
                    <a:pt x="443044" y="65561"/>
                  </a:cubicBezTo>
                  <a:cubicBezTo>
                    <a:pt x="441422" y="67612"/>
                    <a:pt x="439371" y="69427"/>
                    <a:pt x="436880" y="70759"/>
                  </a:cubicBezTo>
                  <a:cubicBezTo>
                    <a:pt x="434401" y="72092"/>
                    <a:pt x="431454" y="72899"/>
                    <a:pt x="428403" y="72892"/>
                  </a:cubicBezTo>
                  <a:lnTo>
                    <a:pt x="15652" y="72892"/>
                  </a:lnTo>
                  <a:cubicBezTo>
                    <a:pt x="12594" y="72899"/>
                    <a:pt x="9660" y="72078"/>
                    <a:pt x="7196" y="70753"/>
                  </a:cubicBezTo>
                  <a:cubicBezTo>
                    <a:pt x="3482" y="68744"/>
                    <a:pt x="762" y="65734"/>
                    <a:pt x="-1081" y="62338"/>
                  </a:cubicBezTo>
                  <a:cubicBezTo>
                    <a:pt x="-2918" y="58934"/>
                    <a:pt x="-3905" y="55062"/>
                    <a:pt x="-3905" y="50982"/>
                  </a:cubicBezTo>
                  <a:lnTo>
                    <a:pt x="-3905" y="18959"/>
                  </a:lnTo>
                  <a:cubicBezTo>
                    <a:pt x="-3891" y="13519"/>
                    <a:pt x="-2165" y="8424"/>
                    <a:pt x="1093" y="4351"/>
                  </a:cubicBezTo>
                  <a:cubicBezTo>
                    <a:pt x="4289" y="320"/>
                    <a:pt x="9501" y="-2869"/>
                    <a:pt x="15652" y="-2869"/>
                  </a:cubicBezTo>
                  <a:lnTo>
                    <a:pt x="428403" y="-2869"/>
                  </a:lnTo>
                  <a:cubicBezTo>
                    <a:pt x="434539" y="-2883"/>
                    <a:pt x="439820" y="313"/>
                    <a:pt x="443009" y="4372"/>
                  </a:cubicBezTo>
                  <a:cubicBezTo>
                    <a:pt x="446268" y="8473"/>
                    <a:pt x="447952" y="13560"/>
                    <a:pt x="447966" y="18959"/>
                  </a:cubicBezTo>
                  <a:lnTo>
                    <a:pt x="447966" y="50982"/>
                  </a:lnTo>
                  <a:lnTo>
                    <a:pt x="437611" y="5098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7" name="자유형: 도형 256">
              <a:extLst>
                <a:ext uri="{FF2B5EF4-FFF2-40B4-BE49-F238E27FC236}">
                  <a16:creationId xmlns:a16="http://schemas.microsoft.com/office/drawing/2014/main" id="{47D46546-1359-C45A-0E49-19E8087E1B55}"/>
                </a:ext>
              </a:extLst>
            </p:cNvPr>
            <p:cNvSpPr/>
            <p:nvPr/>
          </p:nvSpPr>
          <p:spPr>
            <a:xfrm flipV="1">
              <a:off x="3414161" y="3586488"/>
              <a:ext cx="652067" cy="55052"/>
            </a:xfrm>
            <a:custGeom>
              <a:avLst/>
              <a:gdLst>
                <a:gd name="connsiteX0" fmla="*/ 648149 w 652067"/>
                <a:gd name="connsiteY0" fmla="*/ 40443 h 55052"/>
                <a:gd name="connsiteX1" fmla="*/ 648149 w 652067"/>
                <a:gd name="connsiteY1" fmla="*/ 8419 h 55052"/>
                <a:gd name="connsiteX2" fmla="*/ 638947 w 652067"/>
                <a:gd name="connsiteY2" fmla="*/ -3054 h 55052"/>
                <a:gd name="connsiteX3" fmla="*/ 5283 w 652067"/>
                <a:gd name="connsiteY3" fmla="*/ -3054 h 55052"/>
                <a:gd name="connsiteX4" fmla="*/ -3919 w 652067"/>
                <a:gd name="connsiteY4" fmla="*/ 8419 h 55052"/>
                <a:gd name="connsiteX5" fmla="*/ -3919 w 652067"/>
                <a:gd name="connsiteY5" fmla="*/ 40443 h 55052"/>
                <a:gd name="connsiteX6" fmla="*/ 5283 w 652067"/>
                <a:gd name="connsiteY6" fmla="*/ 51999 h 55052"/>
                <a:gd name="connsiteX7" fmla="*/ 638947 w 652067"/>
                <a:gd name="connsiteY7" fmla="*/ 51999 h 55052"/>
                <a:gd name="connsiteX8" fmla="*/ 648149 w 652067"/>
                <a:gd name="connsiteY8" fmla="*/ 40443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067" h="55052">
                  <a:moveTo>
                    <a:pt x="648149" y="40443"/>
                  </a:moveTo>
                  <a:lnTo>
                    <a:pt x="648149" y="8419"/>
                  </a:lnTo>
                  <a:cubicBezTo>
                    <a:pt x="648149" y="2082"/>
                    <a:pt x="644062" y="-3054"/>
                    <a:pt x="638947" y="-3054"/>
                  </a:cubicBezTo>
                  <a:lnTo>
                    <a:pt x="5283" y="-3054"/>
                  </a:lnTo>
                  <a:cubicBezTo>
                    <a:pt x="244" y="-3054"/>
                    <a:pt x="-3919" y="2082"/>
                    <a:pt x="-3919" y="8419"/>
                  </a:cubicBezTo>
                  <a:lnTo>
                    <a:pt x="-3919" y="40443"/>
                  </a:lnTo>
                  <a:cubicBezTo>
                    <a:pt x="-3919" y="46773"/>
                    <a:pt x="244" y="51999"/>
                    <a:pt x="5283" y="51999"/>
                  </a:cubicBezTo>
                  <a:lnTo>
                    <a:pt x="638947" y="51999"/>
                  </a:lnTo>
                  <a:cubicBezTo>
                    <a:pt x="644062" y="51999"/>
                    <a:pt x="648149" y="46773"/>
                    <a:pt x="648149" y="4044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8" name="자유형: 도형 257">
              <a:extLst>
                <a:ext uri="{FF2B5EF4-FFF2-40B4-BE49-F238E27FC236}">
                  <a16:creationId xmlns:a16="http://schemas.microsoft.com/office/drawing/2014/main" id="{A5DE886B-33AA-B32F-5234-718F2495816D}"/>
                </a:ext>
              </a:extLst>
            </p:cNvPr>
            <p:cNvSpPr/>
            <p:nvPr/>
          </p:nvSpPr>
          <p:spPr>
            <a:xfrm flipV="1">
              <a:off x="3403806" y="3576134"/>
              <a:ext cx="672776" cy="75761"/>
            </a:xfrm>
            <a:custGeom>
              <a:avLst/>
              <a:gdLst>
                <a:gd name="connsiteX0" fmla="*/ 658504 w 672776"/>
                <a:gd name="connsiteY0" fmla="*/ 50797 h 75761"/>
                <a:gd name="connsiteX1" fmla="*/ 648149 w 672776"/>
                <a:gd name="connsiteY1" fmla="*/ 50797 h 75761"/>
                <a:gd name="connsiteX2" fmla="*/ 648149 w 672776"/>
                <a:gd name="connsiteY2" fmla="*/ 18774 h 75761"/>
                <a:gd name="connsiteX3" fmla="*/ 647741 w 672776"/>
                <a:gd name="connsiteY3" fmla="*/ 17131 h 75761"/>
                <a:gd name="connsiteX4" fmla="*/ 648018 w 672776"/>
                <a:gd name="connsiteY4" fmla="*/ 16910 h 75761"/>
                <a:gd name="connsiteX5" fmla="*/ 647790 w 672776"/>
                <a:gd name="connsiteY5" fmla="*/ 17179 h 75761"/>
                <a:gd name="connsiteX6" fmla="*/ 647741 w 672776"/>
                <a:gd name="connsiteY6" fmla="*/ 17131 h 75761"/>
                <a:gd name="connsiteX7" fmla="*/ 648018 w 672776"/>
                <a:gd name="connsiteY7" fmla="*/ 16910 h 75761"/>
                <a:gd name="connsiteX8" fmla="*/ 647790 w 672776"/>
                <a:gd name="connsiteY8" fmla="*/ 17179 h 75761"/>
                <a:gd name="connsiteX9" fmla="*/ 649302 w 672776"/>
                <a:gd name="connsiteY9" fmla="*/ 15385 h 75761"/>
                <a:gd name="connsiteX10" fmla="*/ 649302 w 672776"/>
                <a:gd name="connsiteY10" fmla="*/ 17656 h 75761"/>
                <a:gd name="connsiteX11" fmla="*/ 647790 w 672776"/>
                <a:gd name="connsiteY11" fmla="*/ 17179 h 75761"/>
                <a:gd name="connsiteX12" fmla="*/ 649302 w 672776"/>
                <a:gd name="connsiteY12" fmla="*/ 15385 h 75761"/>
                <a:gd name="connsiteX13" fmla="*/ 649302 w 672776"/>
                <a:gd name="connsiteY13" fmla="*/ 17656 h 75761"/>
                <a:gd name="connsiteX14" fmla="*/ 15638 w 672776"/>
                <a:gd name="connsiteY14" fmla="*/ 17656 h 75761"/>
                <a:gd name="connsiteX15" fmla="*/ 15638 w 672776"/>
                <a:gd name="connsiteY15" fmla="*/ 14957 h 75761"/>
                <a:gd name="connsiteX16" fmla="*/ 16908 w 672776"/>
                <a:gd name="connsiteY16" fmla="*/ 17359 h 75761"/>
                <a:gd name="connsiteX17" fmla="*/ 15638 w 672776"/>
                <a:gd name="connsiteY17" fmla="*/ 17656 h 75761"/>
                <a:gd name="connsiteX18" fmla="*/ 15638 w 672776"/>
                <a:gd name="connsiteY18" fmla="*/ 14957 h 75761"/>
                <a:gd name="connsiteX19" fmla="*/ 16908 w 672776"/>
                <a:gd name="connsiteY19" fmla="*/ 17359 h 75761"/>
                <a:gd name="connsiteX20" fmla="*/ 16349 w 672776"/>
                <a:gd name="connsiteY20" fmla="*/ 16303 h 75761"/>
                <a:gd name="connsiteX21" fmla="*/ 17218 w 672776"/>
                <a:gd name="connsiteY21" fmla="*/ 17152 h 75761"/>
                <a:gd name="connsiteX22" fmla="*/ 16908 w 672776"/>
                <a:gd name="connsiteY22" fmla="*/ 17359 h 75761"/>
                <a:gd name="connsiteX23" fmla="*/ 16349 w 672776"/>
                <a:gd name="connsiteY23" fmla="*/ 16303 h 75761"/>
                <a:gd name="connsiteX24" fmla="*/ 17218 w 672776"/>
                <a:gd name="connsiteY24" fmla="*/ 17152 h 75761"/>
                <a:gd name="connsiteX25" fmla="*/ 17156 w 672776"/>
                <a:gd name="connsiteY25" fmla="*/ 17235 h 75761"/>
                <a:gd name="connsiteX26" fmla="*/ 16791 w 672776"/>
                <a:gd name="connsiteY26" fmla="*/ 18774 h 75761"/>
                <a:gd name="connsiteX27" fmla="*/ 16791 w 672776"/>
                <a:gd name="connsiteY27" fmla="*/ 50797 h 75761"/>
                <a:gd name="connsiteX28" fmla="*/ 17246 w 672776"/>
                <a:gd name="connsiteY28" fmla="*/ 52503 h 75761"/>
                <a:gd name="connsiteX29" fmla="*/ 17260 w 672776"/>
                <a:gd name="connsiteY29" fmla="*/ 52516 h 75761"/>
                <a:gd name="connsiteX30" fmla="*/ 16307 w 672776"/>
                <a:gd name="connsiteY30" fmla="*/ 53441 h 75761"/>
                <a:gd name="connsiteX31" fmla="*/ 16853 w 672776"/>
                <a:gd name="connsiteY31" fmla="*/ 52254 h 75761"/>
                <a:gd name="connsiteX32" fmla="*/ 17260 w 672776"/>
                <a:gd name="connsiteY32" fmla="*/ 52516 h 75761"/>
                <a:gd name="connsiteX33" fmla="*/ 16307 w 672776"/>
                <a:gd name="connsiteY33" fmla="*/ 53441 h 75761"/>
                <a:gd name="connsiteX34" fmla="*/ 16853 w 672776"/>
                <a:gd name="connsiteY34" fmla="*/ 52254 h 75761"/>
                <a:gd name="connsiteX35" fmla="*/ 15638 w 672776"/>
                <a:gd name="connsiteY35" fmla="*/ 54870 h 75761"/>
                <a:gd name="connsiteX36" fmla="*/ 15638 w 672776"/>
                <a:gd name="connsiteY36" fmla="*/ 51999 h 75761"/>
                <a:gd name="connsiteX37" fmla="*/ 16853 w 672776"/>
                <a:gd name="connsiteY37" fmla="*/ 52254 h 75761"/>
                <a:gd name="connsiteX38" fmla="*/ 15638 w 672776"/>
                <a:gd name="connsiteY38" fmla="*/ 54870 h 75761"/>
                <a:gd name="connsiteX39" fmla="*/ 15638 w 672776"/>
                <a:gd name="connsiteY39" fmla="*/ 51999 h 75761"/>
                <a:gd name="connsiteX40" fmla="*/ 649302 w 672776"/>
                <a:gd name="connsiteY40" fmla="*/ 51999 h 75761"/>
                <a:gd name="connsiteX41" fmla="*/ 649302 w 672776"/>
                <a:gd name="connsiteY41" fmla="*/ 54711 h 75761"/>
                <a:gd name="connsiteX42" fmla="*/ 648018 w 672776"/>
                <a:gd name="connsiteY42" fmla="*/ 52309 h 75761"/>
                <a:gd name="connsiteX43" fmla="*/ 649302 w 672776"/>
                <a:gd name="connsiteY43" fmla="*/ 51999 h 75761"/>
                <a:gd name="connsiteX44" fmla="*/ 649302 w 672776"/>
                <a:gd name="connsiteY44" fmla="*/ 54711 h 75761"/>
                <a:gd name="connsiteX45" fmla="*/ 648018 w 672776"/>
                <a:gd name="connsiteY45" fmla="*/ 52309 h 75761"/>
                <a:gd name="connsiteX46" fmla="*/ 648604 w 672776"/>
                <a:gd name="connsiteY46" fmla="*/ 53400 h 75761"/>
                <a:gd name="connsiteX47" fmla="*/ 647700 w 672776"/>
                <a:gd name="connsiteY47" fmla="*/ 52530 h 75761"/>
                <a:gd name="connsiteX48" fmla="*/ 648018 w 672776"/>
                <a:gd name="connsiteY48" fmla="*/ 52309 h 75761"/>
                <a:gd name="connsiteX49" fmla="*/ 648604 w 672776"/>
                <a:gd name="connsiteY49" fmla="*/ 53400 h 75761"/>
                <a:gd name="connsiteX50" fmla="*/ 647700 w 672776"/>
                <a:gd name="connsiteY50" fmla="*/ 52530 h 75761"/>
                <a:gd name="connsiteX51" fmla="*/ 647762 w 672776"/>
                <a:gd name="connsiteY51" fmla="*/ 52441 h 75761"/>
                <a:gd name="connsiteX52" fmla="*/ 648149 w 672776"/>
                <a:gd name="connsiteY52" fmla="*/ 50797 h 75761"/>
                <a:gd name="connsiteX53" fmla="*/ 658504 w 672776"/>
                <a:gd name="connsiteY53" fmla="*/ 50797 h 75761"/>
                <a:gd name="connsiteX54" fmla="*/ 668858 w 672776"/>
                <a:gd name="connsiteY54" fmla="*/ 50797 h 75761"/>
                <a:gd name="connsiteX55" fmla="*/ 663943 w 672776"/>
                <a:gd name="connsiteY55" fmla="*/ 65377 h 75761"/>
                <a:gd name="connsiteX56" fmla="*/ 657779 w 672776"/>
                <a:gd name="connsiteY56" fmla="*/ 70575 h 75761"/>
                <a:gd name="connsiteX57" fmla="*/ 649302 w 672776"/>
                <a:gd name="connsiteY57" fmla="*/ 72708 h 75761"/>
                <a:gd name="connsiteX58" fmla="*/ 15638 w 672776"/>
                <a:gd name="connsiteY58" fmla="*/ 72708 h 75761"/>
                <a:gd name="connsiteX59" fmla="*/ 7181 w 672776"/>
                <a:gd name="connsiteY59" fmla="*/ 70568 h 75761"/>
                <a:gd name="connsiteX60" fmla="*/ -1089 w 672776"/>
                <a:gd name="connsiteY60" fmla="*/ 62160 h 75761"/>
                <a:gd name="connsiteX61" fmla="*/ -3919 w 672776"/>
                <a:gd name="connsiteY61" fmla="*/ 50797 h 75761"/>
                <a:gd name="connsiteX62" fmla="*/ -3919 w 672776"/>
                <a:gd name="connsiteY62" fmla="*/ 18774 h 75761"/>
                <a:gd name="connsiteX63" fmla="*/ 1079 w 672776"/>
                <a:gd name="connsiteY63" fmla="*/ 4167 h 75761"/>
                <a:gd name="connsiteX64" fmla="*/ 15638 w 672776"/>
                <a:gd name="connsiteY64" fmla="*/ -3054 h 75761"/>
                <a:gd name="connsiteX65" fmla="*/ 649302 w 672776"/>
                <a:gd name="connsiteY65" fmla="*/ -3054 h 75761"/>
                <a:gd name="connsiteX66" fmla="*/ 663909 w 672776"/>
                <a:gd name="connsiteY66" fmla="*/ 4195 h 75761"/>
                <a:gd name="connsiteX67" fmla="*/ 668858 w 672776"/>
                <a:gd name="connsiteY67" fmla="*/ 18774 h 75761"/>
                <a:gd name="connsiteX68" fmla="*/ 668858 w 672776"/>
                <a:gd name="connsiteY68" fmla="*/ 50797 h 75761"/>
                <a:gd name="connsiteX69" fmla="*/ 658504 w 672776"/>
                <a:gd name="connsiteY69" fmla="*/ 50797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72776" h="75761">
                  <a:moveTo>
                    <a:pt x="658504" y="50797"/>
                  </a:moveTo>
                  <a:lnTo>
                    <a:pt x="648149" y="50797"/>
                  </a:lnTo>
                  <a:lnTo>
                    <a:pt x="648149" y="18774"/>
                  </a:lnTo>
                  <a:cubicBezTo>
                    <a:pt x="648163" y="17835"/>
                    <a:pt x="647804" y="17186"/>
                    <a:pt x="647741" y="17131"/>
                  </a:cubicBezTo>
                  <a:lnTo>
                    <a:pt x="648018" y="16910"/>
                  </a:lnTo>
                  <a:lnTo>
                    <a:pt x="647790" y="17179"/>
                  </a:lnTo>
                  <a:lnTo>
                    <a:pt x="647741" y="17131"/>
                  </a:lnTo>
                  <a:lnTo>
                    <a:pt x="648018" y="16910"/>
                  </a:lnTo>
                  <a:lnTo>
                    <a:pt x="647790" y="17179"/>
                  </a:lnTo>
                  <a:lnTo>
                    <a:pt x="649302" y="15385"/>
                  </a:lnTo>
                  <a:lnTo>
                    <a:pt x="649302" y="17656"/>
                  </a:lnTo>
                  <a:cubicBezTo>
                    <a:pt x="648584" y="17676"/>
                    <a:pt x="647907" y="17311"/>
                    <a:pt x="647790" y="17179"/>
                  </a:cubicBezTo>
                  <a:lnTo>
                    <a:pt x="649302" y="15385"/>
                  </a:lnTo>
                  <a:lnTo>
                    <a:pt x="649302" y="17656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7156" y="17235"/>
                  </a:lnTo>
                  <a:cubicBezTo>
                    <a:pt x="17018" y="17442"/>
                    <a:pt x="16784" y="18022"/>
                    <a:pt x="16791" y="18774"/>
                  </a:cubicBezTo>
                  <a:lnTo>
                    <a:pt x="16791" y="50797"/>
                  </a:lnTo>
                  <a:cubicBezTo>
                    <a:pt x="16777" y="51688"/>
                    <a:pt x="17136" y="52392"/>
                    <a:pt x="17246" y="52503"/>
                  </a:cubicBez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7762" y="52441"/>
                  </a:lnTo>
                  <a:cubicBezTo>
                    <a:pt x="647914" y="52213"/>
                    <a:pt x="648156" y="51585"/>
                    <a:pt x="648149" y="50797"/>
                  </a:cubicBezTo>
                  <a:lnTo>
                    <a:pt x="658504" y="50797"/>
                  </a:lnTo>
                  <a:lnTo>
                    <a:pt x="668858" y="50797"/>
                  </a:lnTo>
                  <a:cubicBezTo>
                    <a:pt x="668844" y="56189"/>
                    <a:pt x="667174" y="61263"/>
                    <a:pt x="663943" y="65377"/>
                  </a:cubicBezTo>
                  <a:cubicBezTo>
                    <a:pt x="662321" y="67427"/>
                    <a:pt x="660271" y="69243"/>
                    <a:pt x="657779" y="70575"/>
                  </a:cubicBezTo>
                  <a:cubicBezTo>
                    <a:pt x="655300" y="71907"/>
                    <a:pt x="652353" y="72715"/>
                    <a:pt x="649302" y="72708"/>
                  </a:cubicBezTo>
                  <a:lnTo>
                    <a:pt x="15638" y="72708"/>
                  </a:lnTo>
                  <a:cubicBezTo>
                    <a:pt x="12580" y="72715"/>
                    <a:pt x="9646" y="71893"/>
                    <a:pt x="7181" y="70568"/>
                  </a:cubicBezTo>
                  <a:cubicBezTo>
                    <a:pt x="3468" y="68559"/>
                    <a:pt x="748" y="65550"/>
                    <a:pt x="-1089" y="62160"/>
                  </a:cubicBezTo>
                  <a:cubicBezTo>
                    <a:pt x="-2925" y="58750"/>
                    <a:pt x="-3912" y="54877"/>
                    <a:pt x="-3919" y="50797"/>
                  </a:cubicBezTo>
                  <a:lnTo>
                    <a:pt x="-3919" y="18774"/>
                  </a:lnTo>
                  <a:cubicBezTo>
                    <a:pt x="-3905" y="13334"/>
                    <a:pt x="-2179" y="8247"/>
                    <a:pt x="1079" y="4167"/>
                  </a:cubicBezTo>
                  <a:cubicBezTo>
                    <a:pt x="4275" y="136"/>
                    <a:pt x="9494" y="-3054"/>
                    <a:pt x="15638" y="-3054"/>
                  </a:cubicBezTo>
                  <a:lnTo>
                    <a:pt x="649302" y="-3054"/>
                  </a:lnTo>
                  <a:cubicBezTo>
                    <a:pt x="655439" y="-3067"/>
                    <a:pt x="660719" y="129"/>
                    <a:pt x="663909" y="4195"/>
                  </a:cubicBezTo>
                  <a:cubicBezTo>
                    <a:pt x="667167" y="8295"/>
                    <a:pt x="668844" y="13376"/>
                    <a:pt x="668858" y="18774"/>
                  </a:cubicBezTo>
                  <a:lnTo>
                    <a:pt x="668858" y="50797"/>
                  </a:lnTo>
                  <a:lnTo>
                    <a:pt x="658504" y="5079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9" name="자유형: 도형 258">
              <a:extLst>
                <a:ext uri="{FF2B5EF4-FFF2-40B4-BE49-F238E27FC236}">
                  <a16:creationId xmlns:a16="http://schemas.microsoft.com/office/drawing/2014/main" id="{0493BE19-429C-38A9-BAA0-5A46D7D8B86F}"/>
                </a:ext>
              </a:extLst>
            </p:cNvPr>
            <p:cNvSpPr/>
            <p:nvPr/>
          </p:nvSpPr>
          <p:spPr>
            <a:xfrm flipV="1">
              <a:off x="3153673" y="2550486"/>
              <a:ext cx="32529" cy="56182"/>
            </a:xfrm>
            <a:custGeom>
              <a:avLst/>
              <a:gdLst>
                <a:gd name="connsiteX0" fmla="*/ 11431 w 32529"/>
                <a:gd name="connsiteY0" fmla="*/ -4754 h 56182"/>
                <a:gd name="connsiteX1" fmla="*/ 9229 w 32529"/>
                <a:gd name="connsiteY1" fmla="*/ -4581 h 56182"/>
                <a:gd name="connsiteX2" fmla="*/ -3038 w 32529"/>
                <a:gd name="connsiteY2" fmla="*/ 12042 h 56182"/>
                <a:gd name="connsiteX3" fmla="*/ 165 w 32529"/>
                <a:gd name="connsiteY3" fmla="*/ 38177 h 56182"/>
                <a:gd name="connsiteX4" fmla="*/ 16077 w 32529"/>
                <a:gd name="connsiteY4" fmla="*/ 51362 h 56182"/>
                <a:gd name="connsiteX5" fmla="*/ 29262 w 32529"/>
                <a:gd name="connsiteY5" fmla="*/ 35457 h 56182"/>
                <a:gd name="connsiteX6" fmla="*/ 25859 w 32529"/>
                <a:gd name="connsiteY6" fmla="*/ 7679 h 56182"/>
                <a:gd name="connsiteX7" fmla="*/ 11431 w 32529"/>
                <a:gd name="connsiteY7" fmla="*/ -4754 h 5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9" h="56182">
                  <a:moveTo>
                    <a:pt x="11431" y="-4754"/>
                  </a:moveTo>
                  <a:cubicBezTo>
                    <a:pt x="10699" y="-4754"/>
                    <a:pt x="9968" y="-4692"/>
                    <a:pt x="9229" y="-4581"/>
                  </a:cubicBezTo>
                  <a:cubicBezTo>
                    <a:pt x="1249" y="-3380"/>
                    <a:pt x="-4239" y="4068"/>
                    <a:pt x="-3038" y="12042"/>
                  </a:cubicBezTo>
                  <a:cubicBezTo>
                    <a:pt x="-1719" y="20788"/>
                    <a:pt x="-636" y="29575"/>
                    <a:pt x="165" y="38177"/>
                  </a:cubicBezTo>
                  <a:cubicBezTo>
                    <a:pt x="911" y="46212"/>
                    <a:pt x="8104" y="52128"/>
                    <a:pt x="16077" y="51362"/>
                  </a:cubicBezTo>
                  <a:cubicBezTo>
                    <a:pt x="24112" y="50609"/>
                    <a:pt x="30014" y="43492"/>
                    <a:pt x="29262" y="35457"/>
                  </a:cubicBezTo>
                  <a:cubicBezTo>
                    <a:pt x="28406" y="26310"/>
                    <a:pt x="27260" y="16963"/>
                    <a:pt x="25859" y="7679"/>
                  </a:cubicBezTo>
                  <a:cubicBezTo>
                    <a:pt x="24761" y="444"/>
                    <a:pt x="18534" y="-4754"/>
                    <a:pt x="11431" y="-47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0" name="자유형: 도형 259">
              <a:extLst>
                <a:ext uri="{FF2B5EF4-FFF2-40B4-BE49-F238E27FC236}">
                  <a16:creationId xmlns:a16="http://schemas.microsoft.com/office/drawing/2014/main" id="{EDDACAA3-805E-5365-238D-CD9CBD0B8FA1}"/>
                </a:ext>
              </a:extLst>
            </p:cNvPr>
            <p:cNvSpPr/>
            <p:nvPr/>
          </p:nvSpPr>
          <p:spPr>
            <a:xfrm flipV="1">
              <a:off x="3150527" y="2431762"/>
              <a:ext cx="37605" cy="104846"/>
            </a:xfrm>
            <a:custGeom>
              <a:avLst/>
              <a:gdLst>
                <a:gd name="connsiteX0" fmla="*/ 19797 w 37605"/>
                <a:gd name="connsiteY0" fmla="*/ -4909 h 104846"/>
                <a:gd name="connsiteX1" fmla="*/ 5183 w 37605"/>
                <a:gd name="connsiteY1" fmla="*/ 9623 h 104846"/>
                <a:gd name="connsiteX2" fmla="*/ -2818 w 37605"/>
                <a:gd name="connsiteY2" fmla="*/ 81995 h 104846"/>
                <a:gd name="connsiteX3" fmla="*/ 8089 w 37605"/>
                <a:gd name="connsiteY3" fmla="*/ 99549 h 104846"/>
                <a:gd name="connsiteX4" fmla="*/ 25644 w 37605"/>
                <a:gd name="connsiteY4" fmla="*/ 88649 h 104846"/>
                <a:gd name="connsiteX5" fmla="*/ 34404 w 37605"/>
                <a:gd name="connsiteY5" fmla="*/ 9781 h 104846"/>
                <a:gd name="connsiteX6" fmla="*/ 19880 w 37605"/>
                <a:gd name="connsiteY6" fmla="*/ -4909 h 104846"/>
                <a:gd name="connsiteX7" fmla="*/ 19797 w 37605"/>
                <a:gd name="connsiteY7" fmla="*/ -4909 h 10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05" h="104846">
                  <a:moveTo>
                    <a:pt x="19797" y="-4909"/>
                  </a:moveTo>
                  <a:cubicBezTo>
                    <a:pt x="11761" y="-4909"/>
                    <a:pt x="5231" y="1573"/>
                    <a:pt x="5183" y="9623"/>
                  </a:cubicBezTo>
                  <a:cubicBezTo>
                    <a:pt x="5031" y="35565"/>
                    <a:pt x="2346" y="59919"/>
                    <a:pt x="-2818" y="81995"/>
                  </a:cubicBezTo>
                  <a:cubicBezTo>
                    <a:pt x="-4647" y="89850"/>
                    <a:pt x="233" y="97713"/>
                    <a:pt x="8089" y="99549"/>
                  </a:cubicBezTo>
                  <a:cubicBezTo>
                    <a:pt x="15910" y="101392"/>
                    <a:pt x="23800" y="96505"/>
                    <a:pt x="25644" y="88649"/>
                  </a:cubicBezTo>
                  <a:cubicBezTo>
                    <a:pt x="31297" y="64440"/>
                    <a:pt x="34245" y="37912"/>
                    <a:pt x="34404" y="9781"/>
                  </a:cubicBezTo>
                  <a:cubicBezTo>
                    <a:pt x="34452" y="1718"/>
                    <a:pt x="27949" y="-4860"/>
                    <a:pt x="19880" y="-4909"/>
                  </a:cubicBezTo>
                  <a:lnTo>
                    <a:pt x="19797" y="-4909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1" name="자유형: 도형 260">
              <a:extLst>
                <a:ext uri="{FF2B5EF4-FFF2-40B4-BE49-F238E27FC236}">
                  <a16:creationId xmlns:a16="http://schemas.microsoft.com/office/drawing/2014/main" id="{D4633D34-723B-6B09-735F-2F4B5DE43B72}"/>
                </a:ext>
              </a:extLst>
            </p:cNvPr>
            <p:cNvSpPr/>
            <p:nvPr/>
          </p:nvSpPr>
          <p:spPr>
            <a:xfrm flipV="1">
              <a:off x="1946656" y="3764416"/>
              <a:ext cx="249929" cy="250761"/>
            </a:xfrm>
            <a:custGeom>
              <a:avLst/>
              <a:gdLst>
                <a:gd name="connsiteX0" fmla="*/ 246937 w 249929"/>
                <a:gd name="connsiteY0" fmla="*/ 83854 h 250761"/>
                <a:gd name="connsiteX1" fmla="*/ 197262 w 249929"/>
                <a:gd name="connsiteY1" fmla="*/ 100946 h 250761"/>
                <a:gd name="connsiteX2" fmla="*/ 231012 w 249929"/>
                <a:gd name="connsiteY2" fmla="*/ 30817 h 250761"/>
                <a:gd name="connsiteX3" fmla="*/ 159123 w 249929"/>
                <a:gd name="connsiteY3" fmla="*/ 74942 h 250761"/>
                <a:gd name="connsiteX4" fmla="*/ 185644 w 249929"/>
                <a:gd name="connsiteY4" fmla="*/ 5172 h 250761"/>
                <a:gd name="connsiteX5" fmla="*/ 117925 w 249929"/>
                <a:gd name="connsiteY5" fmla="*/ 53245 h 250761"/>
                <a:gd name="connsiteX6" fmla="*/ 125291 w 249929"/>
                <a:gd name="connsiteY6" fmla="*/ -2601 h 250761"/>
                <a:gd name="connsiteX7" fmla="*/ 2719 w 249929"/>
                <a:gd name="connsiteY7" fmla="*/ 149523 h 250761"/>
                <a:gd name="connsiteX8" fmla="*/ 90312 w 249929"/>
                <a:gd name="connsiteY8" fmla="*/ 244496 h 250761"/>
                <a:gd name="connsiteX9" fmla="*/ 226262 w 249929"/>
                <a:gd name="connsiteY9" fmla="*/ 199274 h 250761"/>
                <a:gd name="connsiteX10" fmla="*/ 153428 w 249929"/>
                <a:gd name="connsiteY10" fmla="*/ 187297 h 250761"/>
                <a:gd name="connsiteX11" fmla="*/ 246937 w 249929"/>
                <a:gd name="connsiteY11" fmla="*/ 83854 h 2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929" h="250761">
                  <a:moveTo>
                    <a:pt x="246937" y="83854"/>
                  </a:moveTo>
                  <a:cubicBezTo>
                    <a:pt x="236720" y="63862"/>
                    <a:pt x="215162" y="87940"/>
                    <a:pt x="197262" y="100946"/>
                  </a:cubicBezTo>
                  <a:cubicBezTo>
                    <a:pt x="216474" y="82535"/>
                    <a:pt x="236707" y="36512"/>
                    <a:pt x="231012" y="30817"/>
                  </a:cubicBezTo>
                  <a:cubicBezTo>
                    <a:pt x="209370" y="9176"/>
                    <a:pt x="171472" y="60984"/>
                    <a:pt x="159123" y="74942"/>
                  </a:cubicBezTo>
                  <a:cubicBezTo>
                    <a:pt x="170741" y="61060"/>
                    <a:pt x="194632" y="10874"/>
                    <a:pt x="185644" y="5172"/>
                  </a:cubicBezTo>
                  <a:cubicBezTo>
                    <a:pt x="169015" y="-5376"/>
                    <a:pt x="134506" y="36001"/>
                    <a:pt x="117925" y="53245"/>
                  </a:cubicBezTo>
                  <a:cubicBezTo>
                    <a:pt x="132028" y="37755"/>
                    <a:pt x="134548" y="-2601"/>
                    <a:pt x="125291" y="-2601"/>
                  </a:cubicBezTo>
                  <a:cubicBezTo>
                    <a:pt x="93674" y="-2601"/>
                    <a:pt x="2719" y="149523"/>
                    <a:pt x="2719" y="149523"/>
                  </a:cubicBezTo>
                  <a:cubicBezTo>
                    <a:pt x="-22595" y="172876"/>
                    <a:pt x="64992" y="267849"/>
                    <a:pt x="90312" y="244496"/>
                  </a:cubicBezTo>
                  <a:cubicBezTo>
                    <a:pt x="90312" y="244496"/>
                    <a:pt x="214430" y="236095"/>
                    <a:pt x="226262" y="199274"/>
                  </a:cubicBezTo>
                  <a:cubicBezTo>
                    <a:pt x="238094" y="162459"/>
                    <a:pt x="153428" y="187297"/>
                    <a:pt x="153428" y="187297"/>
                  </a:cubicBezTo>
                  <a:cubicBezTo>
                    <a:pt x="153428" y="187297"/>
                    <a:pt x="260377" y="110154"/>
                    <a:pt x="246937" y="838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2" name="자유형: 도형 261">
              <a:extLst>
                <a:ext uri="{FF2B5EF4-FFF2-40B4-BE49-F238E27FC236}">
                  <a16:creationId xmlns:a16="http://schemas.microsoft.com/office/drawing/2014/main" id="{64C28E6A-426F-D7BA-14FC-6E5925E9D25F}"/>
                </a:ext>
              </a:extLst>
            </p:cNvPr>
            <p:cNvSpPr/>
            <p:nvPr/>
          </p:nvSpPr>
          <p:spPr>
            <a:xfrm flipV="1">
              <a:off x="1939754" y="3757512"/>
              <a:ext cx="263733" cy="264570"/>
            </a:xfrm>
            <a:custGeom>
              <a:avLst/>
              <a:gdLst>
                <a:gd name="connsiteX0" fmla="*/ 253840 w 263733"/>
                <a:gd name="connsiteY0" fmla="*/ 90758 h 264570"/>
                <a:gd name="connsiteX1" fmla="*/ 247696 w 263733"/>
                <a:gd name="connsiteY1" fmla="*/ 93899 h 264570"/>
                <a:gd name="connsiteX2" fmla="*/ 245142 w 263733"/>
                <a:gd name="connsiteY2" fmla="*/ 90572 h 264570"/>
                <a:gd name="connsiteX3" fmla="*/ 243216 w 263733"/>
                <a:gd name="connsiteY3" fmla="*/ 90020 h 264570"/>
                <a:gd name="connsiteX4" fmla="*/ 237334 w 263733"/>
                <a:gd name="connsiteY4" fmla="*/ 91828 h 264570"/>
                <a:gd name="connsiteX5" fmla="*/ 223597 w 263733"/>
                <a:gd name="connsiteY5" fmla="*/ 101278 h 264570"/>
                <a:gd name="connsiteX6" fmla="*/ 208224 w 263733"/>
                <a:gd name="connsiteY6" fmla="*/ 113435 h 264570"/>
                <a:gd name="connsiteX7" fmla="*/ 199388 w 263733"/>
                <a:gd name="connsiteY7" fmla="*/ 102866 h 264570"/>
                <a:gd name="connsiteX8" fmla="*/ 221720 w 263733"/>
                <a:gd name="connsiteY8" fmla="*/ 70063 h 264570"/>
                <a:gd name="connsiteX9" fmla="*/ 229327 w 263733"/>
                <a:gd name="connsiteY9" fmla="*/ 52411 h 264570"/>
                <a:gd name="connsiteX10" fmla="*/ 231991 w 263733"/>
                <a:gd name="connsiteY10" fmla="*/ 41263 h 264570"/>
                <a:gd name="connsiteX11" fmla="*/ 231971 w 263733"/>
                <a:gd name="connsiteY11" fmla="*/ 40862 h 264570"/>
                <a:gd name="connsiteX12" fmla="*/ 231971 w 263733"/>
                <a:gd name="connsiteY12" fmla="*/ 40856 h 264570"/>
                <a:gd name="connsiteX13" fmla="*/ 235581 w 263733"/>
                <a:gd name="connsiteY13" fmla="*/ 40048 h 264570"/>
                <a:gd name="connsiteX14" fmla="*/ 233027 w 263733"/>
                <a:gd name="connsiteY14" fmla="*/ 42595 h 264570"/>
                <a:gd name="connsiteX15" fmla="*/ 231971 w 263733"/>
                <a:gd name="connsiteY15" fmla="*/ 40856 h 264570"/>
                <a:gd name="connsiteX16" fmla="*/ 235581 w 263733"/>
                <a:gd name="connsiteY16" fmla="*/ 40048 h 264570"/>
                <a:gd name="connsiteX17" fmla="*/ 233027 w 263733"/>
                <a:gd name="connsiteY17" fmla="*/ 42595 h 264570"/>
                <a:gd name="connsiteX18" fmla="*/ 233034 w 263733"/>
                <a:gd name="connsiteY18" fmla="*/ 42602 h 264570"/>
                <a:gd name="connsiteX19" fmla="*/ 225758 w 263733"/>
                <a:gd name="connsiteY19" fmla="*/ 39406 h 264570"/>
                <a:gd name="connsiteX20" fmla="*/ 212497 w 263733"/>
                <a:gd name="connsiteY20" fmla="*/ 44397 h 264570"/>
                <a:gd name="connsiteX21" fmla="*/ 188868 w 263733"/>
                <a:gd name="connsiteY21" fmla="*/ 65769 h 264570"/>
                <a:gd name="connsiteX22" fmla="*/ 171196 w 263733"/>
                <a:gd name="connsiteY22" fmla="*/ 86416 h 264570"/>
                <a:gd name="connsiteX23" fmla="*/ 160737 w 263733"/>
                <a:gd name="connsiteY23" fmla="*/ 77415 h 264570"/>
                <a:gd name="connsiteX24" fmla="*/ 168655 w 263733"/>
                <a:gd name="connsiteY24" fmla="*/ 65451 h 264570"/>
                <a:gd name="connsiteX25" fmla="*/ 181702 w 263733"/>
                <a:gd name="connsiteY25" fmla="*/ 38667 h 264570"/>
                <a:gd name="connsiteX26" fmla="*/ 186086 w 263733"/>
                <a:gd name="connsiteY26" fmla="*/ 26062 h 264570"/>
                <a:gd name="connsiteX27" fmla="*/ 187625 w 263733"/>
                <a:gd name="connsiteY27" fmla="*/ 17509 h 264570"/>
                <a:gd name="connsiteX28" fmla="*/ 187570 w 263733"/>
                <a:gd name="connsiteY28" fmla="*/ 16612 h 264570"/>
                <a:gd name="connsiteX29" fmla="*/ 187528 w 263733"/>
                <a:gd name="connsiteY29" fmla="*/ 16391 h 264570"/>
                <a:gd name="connsiteX30" fmla="*/ 189268 w 263733"/>
                <a:gd name="connsiteY30" fmla="*/ 15894 h 264570"/>
                <a:gd name="connsiteX31" fmla="*/ 187784 w 263733"/>
                <a:gd name="connsiteY31" fmla="*/ 16881 h 264570"/>
                <a:gd name="connsiteX32" fmla="*/ 187528 w 263733"/>
                <a:gd name="connsiteY32" fmla="*/ 16391 h 264570"/>
                <a:gd name="connsiteX33" fmla="*/ 189268 w 263733"/>
                <a:gd name="connsiteY33" fmla="*/ 15894 h 264570"/>
                <a:gd name="connsiteX34" fmla="*/ 187784 w 263733"/>
                <a:gd name="connsiteY34" fmla="*/ 16881 h 264570"/>
                <a:gd name="connsiteX35" fmla="*/ 190759 w 263733"/>
                <a:gd name="connsiteY35" fmla="*/ 14900 h 264570"/>
                <a:gd name="connsiteX36" fmla="*/ 188847 w 263733"/>
                <a:gd name="connsiteY36" fmla="*/ 17910 h 264570"/>
                <a:gd name="connsiteX37" fmla="*/ 187784 w 263733"/>
                <a:gd name="connsiteY37" fmla="*/ 16881 h 264570"/>
                <a:gd name="connsiteX38" fmla="*/ 190759 w 263733"/>
                <a:gd name="connsiteY38" fmla="*/ 14900 h 264570"/>
                <a:gd name="connsiteX39" fmla="*/ 188847 w 263733"/>
                <a:gd name="connsiteY39" fmla="*/ 17910 h 264570"/>
                <a:gd name="connsiteX40" fmla="*/ 186431 w 263733"/>
                <a:gd name="connsiteY40" fmla="*/ 17281 h 264570"/>
                <a:gd name="connsiteX41" fmla="*/ 175013 w 263733"/>
                <a:gd name="connsiteY41" fmla="*/ 21831 h 264570"/>
                <a:gd name="connsiteX42" fmla="*/ 150990 w 263733"/>
                <a:gd name="connsiteY42" fmla="*/ 42512 h 264570"/>
                <a:gd name="connsiteX43" fmla="*/ 129805 w 263733"/>
                <a:gd name="connsiteY43" fmla="*/ 64934 h 264570"/>
                <a:gd name="connsiteX44" fmla="*/ 119726 w 263733"/>
                <a:gd name="connsiteY44" fmla="*/ 55497 h 264570"/>
                <a:gd name="connsiteX45" fmla="*/ 127817 w 263733"/>
                <a:gd name="connsiteY45" fmla="*/ 39137 h 264570"/>
                <a:gd name="connsiteX46" fmla="*/ 130757 w 263733"/>
                <a:gd name="connsiteY46" fmla="*/ 19125 h 264570"/>
                <a:gd name="connsiteX47" fmla="*/ 129770 w 263733"/>
                <a:gd name="connsiteY47" fmla="*/ 10765 h 264570"/>
                <a:gd name="connsiteX48" fmla="*/ 129480 w 263733"/>
                <a:gd name="connsiteY48" fmla="*/ 10068 h 264570"/>
                <a:gd name="connsiteX49" fmla="*/ 129522 w 263733"/>
                <a:gd name="connsiteY49" fmla="*/ 10040 h 264570"/>
                <a:gd name="connsiteX50" fmla="*/ 129494 w 263733"/>
                <a:gd name="connsiteY50" fmla="*/ 10068 h 264570"/>
                <a:gd name="connsiteX51" fmla="*/ 129480 w 263733"/>
                <a:gd name="connsiteY51" fmla="*/ 10068 h 264570"/>
                <a:gd name="connsiteX52" fmla="*/ 129522 w 263733"/>
                <a:gd name="connsiteY52" fmla="*/ 10040 h 264570"/>
                <a:gd name="connsiteX53" fmla="*/ 129494 w 263733"/>
                <a:gd name="connsiteY53" fmla="*/ 10068 h 264570"/>
                <a:gd name="connsiteX54" fmla="*/ 131682 w 263733"/>
                <a:gd name="connsiteY54" fmla="*/ 8280 h 264570"/>
                <a:gd name="connsiteX55" fmla="*/ 130357 w 263733"/>
                <a:gd name="connsiteY55" fmla="*/ 10744 h 264570"/>
                <a:gd name="connsiteX56" fmla="*/ 129494 w 263733"/>
                <a:gd name="connsiteY56" fmla="*/ 10068 h 264570"/>
                <a:gd name="connsiteX57" fmla="*/ 131682 w 263733"/>
                <a:gd name="connsiteY57" fmla="*/ 8280 h 264570"/>
                <a:gd name="connsiteX58" fmla="*/ 130357 w 263733"/>
                <a:gd name="connsiteY58" fmla="*/ 10744 h 264570"/>
                <a:gd name="connsiteX59" fmla="*/ 132193 w 263733"/>
                <a:gd name="connsiteY59" fmla="*/ 7327 h 264570"/>
                <a:gd name="connsiteX60" fmla="*/ 132193 w 263733"/>
                <a:gd name="connsiteY60" fmla="*/ 11207 h 264570"/>
                <a:gd name="connsiteX61" fmla="*/ 130357 w 263733"/>
                <a:gd name="connsiteY61" fmla="*/ 10744 h 264570"/>
                <a:gd name="connsiteX62" fmla="*/ 132193 w 263733"/>
                <a:gd name="connsiteY62" fmla="*/ 7327 h 264570"/>
                <a:gd name="connsiteX63" fmla="*/ 132193 w 263733"/>
                <a:gd name="connsiteY63" fmla="*/ 11207 h 264570"/>
                <a:gd name="connsiteX64" fmla="*/ 128514 w 263733"/>
                <a:gd name="connsiteY64" fmla="*/ 12277 h 264570"/>
                <a:gd name="connsiteX65" fmla="*/ 114984 w 263733"/>
                <a:gd name="connsiteY65" fmla="*/ 22321 h 264570"/>
                <a:gd name="connsiteX66" fmla="*/ 83395 w 263733"/>
                <a:gd name="connsiteY66" fmla="*/ 58728 h 264570"/>
                <a:gd name="connsiteX67" fmla="*/ 36875 w 263733"/>
                <a:gd name="connsiteY67" fmla="*/ 125840 h 264570"/>
                <a:gd name="connsiteX68" fmla="*/ 21405 w 263733"/>
                <a:gd name="connsiteY68" fmla="*/ 150367 h 264570"/>
                <a:gd name="connsiteX69" fmla="*/ 17070 w 263733"/>
                <a:gd name="connsiteY69" fmla="*/ 157449 h 264570"/>
                <a:gd name="connsiteX70" fmla="*/ 15551 w 263733"/>
                <a:gd name="connsiteY70" fmla="*/ 159976 h 264570"/>
                <a:gd name="connsiteX71" fmla="*/ 15034 w 263733"/>
                <a:gd name="connsiteY71" fmla="*/ 160832 h 264570"/>
                <a:gd name="connsiteX72" fmla="*/ 14302 w 263733"/>
                <a:gd name="connsiteY72" fmla="*/ 161501 h 264570"/>
                <a:gd name="connsiteX73" fmla="*/ 12624 w 263733"/>
                <a:gd name="connsiteY73" fmla="*/ 164014 h 264570"/>
                <a:gd name="connsiteX74" fmla="*/ 11982 w 263733"/>
                <a:gd name="connsiteY74" fmla="*/ 168066 h 264570"/>
                <a:gd name="connsiteX75" fmla="*/ 19907 w 263733"/>
                <a:gd name="connsiteY75" fmla="*/ 190591 h 264570"/>
                <a:gd name="connsiteX76" fmla="*/ 53221 w 263733"/>
                <a:gd name="connsiteY76" fmla="*/ 230042 h 264570"/>
                <a:gd name="connsiteX77" fmla="*/ 72247 w 263733"/>
                <a:gd name="connsiteY77" fmla="*/ 243455 h 264570"/>
                <a:gd name="connsiteX78" fmla="*/ 87047 w 263733"/>
                <a:gd name="connsiteY78" fmla="*/ 248163 h 264570"/>
                <a:gd name="connsiteX79" fmla="*/ 92535 w 263733"/>
                <a:gd name="connsiteY79" fmla="*/ 246327 h 264570"/>
                <a:gd name="connsiteX80" fmla="*/ 94323 w 263733"/>
                <a:gd name="connsiteY80" fmla="*/ 244677 h 264570"/>
                <a:gd name="connsiteX81" fmla="*/ 96746 w 263733"/>
                <a:gd name="connsiteY81" fmla="*/ 244511 h 264570"/>
                <a:gd name="connsiteX82" fmla="*/ 98078 w 263733"/>
                <a:gd name="connsiteY82" fmla="*/ 244414 h 264570"/>
                <a:gd name="connsiteX83" fmla="*/ 165349 w 263733"/>
                <a:gd name="connsiteY83" fmla="*/ 234550 h 264570"/>
                <a:gd name="connsiteX84" fmla="*/ 206408 w 263733"/>
                <a:gd name="connsiteY84" fmla="*/ 221413 h 264570"/>
                <a:gd name="connsiteX85" fmla="*/ 220222 w 263733"/>
                <a:gd name="connsiteY85" fmla="*/ 212784 h 264570"/>
                <a:gd name="connsiteX86" fmla="*/ 226593 w 263733"/>
                <a:gd name="connsiteY86" fmla="*/ 204066 h 264570"/>
                <a:gd name="connsiteX87" fmla="*/ 227394 w 263733"/>
                <a:gd name="connsiteY87" fmla="*/ 199731 h 264570"/>
                <a:gd name="connsiteX88" fmla="*/ 226710 w 263733"/>
                <a:gd name="connsiteY88" fmla="*/ 197107 h 264570"/>
                <a:gd name="connsiteX89" fmla="*/ 221582 w 263733"/>
                <a:gd name="connsiteY89" fmla="*/ 194222 h 264570"/>
                <a:gd name="connsiteX90" fmla="*/ 209798 w 263733"/>
                <a:gd name="connsiteY90" fmla="*/ 192910 h 264570"/>
                <a:gd name="connsiteX91" fmla="*/ 178416 w 263733"/>
                <a:gd name="connsiteY91" fmla="*/ 196859 h 264570"/>
                <a:gd name="connsiteX92" fmla="*/ 166771 w 263733"/>
                <a:gd name="connsiteY92" fmla="*/ 199600 h 264570"/>
                <a:gd name="connsiteX93" fmla="*/ 163423 w 263733"/>
                <a:gd name="connsiteY93" fmla="*/ 200504 h 264570"/>
                <a:gd name="connsiteX94" fmla="*/ 162277 w 263733"/>
                <a:gd name="connsiteY94" fmla="*/ 200828 h 264570"/>
                <a:gd name="connsiteX95" fmla="*/ 123640 w 263733"/>
                <a:gd name="connsiteY95" fmla="*/ 212163 h 264570"/>
                <a:gd name="connsiteX96" fmla="*/ 156292 w 263733"/>
                <a:gd name="connsiteY96" fmla="*/ 188603 h 264570"/>
                <a:gd name="connsiteX97" fmla="*/ 157320 w 263733"/>
                <a:gd name="connsiteY97" fmla="*/ 187857 h 264570"/>
                <a:gd name="connsiteX98" fmla="*/ 207485 w 263733"/>
                <a:gd name="connsiteY98" fmla="*/ 147232 h 264570"/>
                <a:gd name="connsiteX99" fmla="*/ 236471 w 263733"/>
                <a:gd name="connsiteY99" fmla="*/ 117611 h 264570"/>
                <a:gd name="connsiteX100" fmla="*/ 245294 w 263733"/>
                <a:gd name="connsiteY100" fmla="*/ 104682 h 264570"/>
                <a:gd name="connsiteX101" fmla="*/ 248103 w 263733"/>
                <a:gd name="connsiteY101" fmla="*/ 95929 h 264570"/>
                <a:gd name="connsiteX102" fmla="*/ 247696 w 263733"/>
                <a:gd name="connsiteY102" fmla="*/ 93899 h 264570"/>
                <a:gd name="connsiteX103" fmla="*/ 253840 w 263733"/>
                <a:gd name="connsiteY103" fmla="*/ 90758 h 264570"/>
                <a:gd name="connsiteX104" fmla="*/ 259990 w 263733"/>
                <a:gd name="connsiteY104" fmla="*/ 87617 h 264570"/>
                <a:gd name="connsiteX105" fmla="*/ 261909 w 263733"/>
                <a:gd name="connsiteY105" fmla="*/ 95929 h 264570"/>
                <a:gd name="connsiteX106" fmla="*/ 257001 w 263733"/>
                <a:gd name="connsiteY106" fmla="*/ 112068 h 264570"/>
                <a:gd name="connsiteX107" fmla="*/ 234076 w 263733"/>
                <a:gd name="connsiteY107" fmla="*/ 140923 h 264570"/>
                <a:gd name="connsiteX108" fmla="*/ 164368 w 263733"/>
                <a:gd name="connsiteY108" fmla="*/ 199800 h 264570"/>
                <a:gd name="connsiteX109" fmla="*/ 160330 w 263733"/>
                <a:gd name="connsiteY109" fmla="*/ 194201 h 264570"/>
                <a:gd name="connsiteX110" fmla="*/ 158390 w 263733"/>
                <a:gd name="connsiteY110" fmla="*/ 187581 h 264570"/>
                <a:gd name="connsiteX111" fmla="*/ 175558 w 263733"/>
                <a:gd name="connsiteY111" fmla="*/ 183350 h 264570"/>
                <a:gd name="connsiteX112" fmla="*/ 209798 w 263733"/>
                <a:gd name="connsiteY112" fmla="*/ 179104 h 264570"/>
                <a:gd name="connsiteX113" fmla="*/ 230086 w 263733"/>
                <a:gd name="connsiteY113" fmla="*/ 182707 h 264570"/>
                <a:gd name="connsiteX114" fmla="*/ 238031 w 263733"/>
                <a:gd name="connsiteY114" fmla="*/ 189210 h 264570"/>
                <a:gd name="connsiteX115" fmla="*/ 241200 w 263733"/>
                <a:gd name="connsiteY115" fmla="*/ 199731 h 264570"/>
                <a:gd name="connsiteX116" fmla="*/ 239737 w 263733"/>
                <a:gd name="connsiteY116" fmla="*/ 208290 h 264570"/>
                <a:gd name="connsiteX117" fmla="*/ 228333 w 263733"/>
                <a:gd name="connsiteY117" fmla="*/ 224009 h 264570"/>
                <a:gd name="connsiteX118" fmla="*/ 192871 w 263733"/>
                <a:gd name="connsiteY118" fmla="*/ 241460 h 264570"/>
                <a:gd name="connsiteX119" fmla="*/ 129887 w 263733"/>
                <a:gd name="connsiteY119" fmla="*/ 254817 h 264570"/>
                <a:gd name="connsiteX120" fmla="*/ 97678 w 263733"/>
                <a:gd name="connsiteY120" fmla="*/ 258290 h 264570"/>
                <a:gd name="connsiteX121" fmla="*/ 97215 w 263733"/>
                <a:gd name="connsiteY121" fmla="*/ 251400 h 264570"/>
                <a:gd name="connsiteX122" fmla="*/ 101895 w 263733"/>
                <a:gd name="connsiteY122" fmla="*/ 256474 h 264570"/>
                <a:gd name="connsiteX123" fmla="*/ 87047 w 263733"/>
                <a:gd name="connsiteY123" fmla="*/ 261969 h 264570"/>
                <a:gd name="connsiteX124" fmla="*/ 58571 w 263733"/>
                <a:gd name="connsiteY124" fmla="*/ 251380 h 264570"/>
                <a:gd name="connsiteX125" fmla="*/ 18078 w 263733"/>
                <a:gd name="connsiteY125" fmla="*/ 212653 h 264570"/>
                <a:gd name="connsiteX126" fmla="*/ 3982 w 263733"/>
                <a:gd name="connsiteY126" fmla="*/ 189921 h 264570"/>
                <a:gd name="connsiteX127" fmla="*/ -1824 w 263733"/>
                <a:gd name="connsiteY127" fmla="*/ 168066 h 264570"/>
                <a:gd name="connsiteX128" fmla="*/ -278 w 263733"/>
                <a:gd name="connsiteY128" fmla="*/ 159106 h 264570"/>
                <a:gd name="connsiteX129" fmla="*/ 4941 w 263733"/>
                <a:gd name="connsiteY129" fmla="*/ 151354 h 264570"/>
                <a:gd name="connsiteX130" fmla="*/ 9622 w 263733"/>
                <a:gd name="connsiteY130" fmla="*/ 156427 h 264570"/>
                <a:gd name="connsiteX131" fmla="*/ 3699 w 263733"/>
                <a:gd name="connsiteY131" fmla="*/ 152886 h 264570"/>
                <a:gd name="connsiteX132" fmla="*/ 53401 w 263733"/>
                <a:gd name="connsiteY132" fmla="*/ 76400 h 264570"/>
                <a:gd name="connsiteX133" fmla="*/ 94599 w 263733"/>
                <a:gd name="connsiteY133" fmla="*/ 23425 h 264570"/>
                <a:gd name="connsiteX134" fmla="*/ 113693 w 263733"/>
                <a:gd name="connsiteY134" fmla="*/ 5332 h 264570"/>
                <a:gd name="connsiteX135" fmla="*/ 122701 w 263733"/>
                <a:gd name="connsiteY135" fmla="*/ -252 h 264570"/>
                <a:gd name="connsiteX136" fmla="*/ 132193 w 263733"/>
                <a:gd name="connsiteY136" fmla="*/ -2600 h 264570"/>
                <a:gd name="connsiteX137" fmla="*/ 139600 w 263733"/>
                <a:gd name="connsiteY137" fmla="*/ 666 h 264570"/>
                <a:gd name="connsiteX138" fmla="*/ 143638 w 263733"/>
                <a:gd name="connsiteY138" fmla="*/ 9212 h 264570"/>
                <a:gd name="connsiteX139" fmla="*/ 144563 w 263733"/>
                <a:gd name="connsiteY139" fmla="*/ 19125 h 264570"/>
                <a:gd name="connsiteX140" fmla="*/ 141084 w 263733"/>
                <a:gd name="connsiteY140" fmla="*/ 42954 h 264570"/>
                <a:gd name="connsiteX141" fmla="*/ 129936 w 263733"/>
                <a:gd name="connsiteY141" fmla="*/ 64796 h 264570"/>
                <a:gd name="connsiteX142" fmla="*/ 124827 w 263733"/>
                <a:gd name="connsiteY142" fmla="*/ 60150 h 264570"/>
                <a:gd name="connsiteX143" fmla="*/ 119850 w 263733"/>
                <a:gd name="connsiteY143" fmla="*/ 55359 h 264570"/>
                <a:gd name="connsiteX144" fmla="*/ 149734 w 263733"/>
                <a:gd name="connsiteY144" fmla="*/ 24461 h 264570"/>
                <a:gd name="connsiteX145" fmla="*/ 167620 w 263733"/>
                <a:gd name="connsiteY145" fmla="*/ 10171 h 264570"/>
                <a:gd name="connsiteX146" fmla="*/ 186431 w 263733"/>
                <a:gd name="connsiteY146" fmla="*/ 3482 h 264570"/>
                <a:gd name="connsiteX147" fmla="*/ 196247 w 263733"/>
                <a:gd name="connsiteY147" fmla="*/ 6250 h 264570"/>
                <a:gd name="connsiteX148" fmla="*/ 200561 w 263733"/>
                <a:gd name="connsiteY148" fmla="*/ 11835 h 264570"/>
                <a:gd name="connsiteX149" fmla="*/ 201431 w 263733"/>
                <a:gd name="connsiteY149" fmla="*/ 17509 h 264570"/>
                <a:gd name="connsiteX150" fmla="*/ 198014 w 263733"/>
                <a:gd name="connsiteY150" fmla="*/ 34284 h 264570"/>
                <a:gd name="connsiteX151" fmla="*/ 185506 w 263733"/>
                <a:gd name="connsiteY151" fmla="*/ 63374 h 264570"/>
                <a:gd name="connsiteX152" fmla="*/ 171320 w 263733"/>
                <a:gd name="connsiteY152" fmla="*/ 86271 h 264570"/>
                <a:gd name="connsiteX153" fmla="*/ 166025 w 263733"/>
                <a:gd name="connsiteY153" fmla="*/ 81846 h 264570"/>
                <a:gd name="connsiteX154" fmla="*/ 160862 w 263733"/>
                <a:gd name="connsiteY154" fmla="*/ 77269 h 264570"/>
                <a:gd name="connsiteX155" fmla="*/ 171403 w 263733"/>
                <a:gd name="connsiteY155" fmla="*/ 64768 h 264570"/>
                <a:gd name="connsiteX156" fmla="*/ 195646 w 263733"/>
                <a:gd name="connsiteY156" fmla="*/ 39779 h 264570"/>
                <a:gd name="connsiteX157" fmla="*/ 209957 w 263733"/>
                <a:gd name="connsiteY157" fmla="*/ 29928 h 264570"/>
                <a:gd name="connsiteX158" fmla="*/ 225758 w 263733"/>
                <a:gd name="connsiteY158" fmla="*/ 25600 h 264570"/>
                <a:gd name="connsiteX159" fmla="*/ 242795 w 263733"/>
                <a:gd name="connsiteY159" fmla="*/ 32834 h 264570"/>
                <a:gd name="connsiteX160" fmla="*/ 242802 w 263733"/>
                <a:gd name="connsiteY160" fmla="*/ 32841 h 264570"/>
                <a:gd name="connsiteX161" fmla="*/ 245314 w 263733"/>
                <a:gd name="connsiteY161" fmla="*/ 37314 h 264570"/>
                <a:gd name="connsiteX162" fmla="*/ 245797 w 263733"/>
                <a:gd name="connsiteY162" fmla="*/ 41263 h 264570"/>
                <a:gd name="connsiteX163" fmla="*/ 242374 w 263733"/>
                <a:gd name="connsiteY163" fmla="*/ 56940 h 264570"/>
                <a:gd name="connsiteX164" fmla="*/ 228581 w 263733"/>
                <a:gd name="connsiteY164" fmla="*/ 86402 h 264570"/>
                <a:gd name="connsiteX165" fmla="*/ 208942 w 263733"/>
                <a:gd name="connsiteY165" fmla="*/ 112834 h 264570"/>
                <a:gd name="connsiteX166" fmla="*/ 204165 w 263733"/>
                <a:gd name="connsiteY166" fmla="*/ 107850 h 264570"/>
                <a:gd name="connsiteX167" fmla="*/ 200106 w 263733"/>
                <a:gd name="connsiteY167" fmla="*/ 102266 h 264570"/>
                <a:gd name="connsiteX168" fmla="*/ 220284 w 263733"/>
                <a:gd name="connsiteY168" fmla="*/ 86395 h 264570"/>
                <a:gd name="connsiteX169" fmla="*/ 231170 w 263733"/>
                <a:gd name="connsiteY169" fmla="*/ 79479 h 264570"/>
                <a:gd name="connsiteX170" fmla="*/ 243216 w 263733"/>
                <a:gd name="connsiteY170" fmla="*/ 76213 h 264570"/>
                <a:gd name="connsiteX171" fmla="*/ 252956 w 263733"/>
                <a:gd name="connsiteY171" fmla="*/ 79195 h 264570"/>
                <a:gd name="connsiteX172" fmla="*/ 259990 w 263733"/>
                <a:gd name="connsiteY172" fmla="*/ 87617 h 264570"/>
                <a:gd name="connsiteX173" fmla="*/ 253840 w 263733"/>
                <a:gd name="connsiteY173" fmla="*/ 90758 h 26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63733" h="264570">
                  <a:moveTo>
                    <a:pt x="253840" y="90758"/>
                  </a:moveTo>
                  <a:lnTo>
                    <a:pt x="247696" y="93899"/>
                  </a:lnTo>
                  <a:cubicBezTo>
                    <a:pt x="246674" y="91904"/>
                    <a:pt x="245749" y="90993"/>
                    <a:pt x="245142" y="90572"/>
                  </a:cubicBezTo>
                  <a:cubicBezTo>
                    <a:pt x="244514" y="90171"/>
                    <a:pt x="244127" y="90047"/>
                    <a:pt x="243216" y="90020"/>
                  </a:cubicBezTo>
                  <a:cubicBezTo>
                    <a:pt x="242035" y="89999"/>
                    <a:pt x="239937" y="90517"/>
                    <a:pt x="237334" y="91828"/>
                  </a:cubicBezTo>
                  <a:cubicBezTo>
                    <a:pt x="233427" y="93768"/>
                    <a:pt x="228581" y="97295"/>
                    <a:pt x="223597" y="101278"/>
                  </a:cubicBezTo>
                  <a:cubicBezTo>
                    <a:pt x="218592" y="105262"/>
                    <a:pt x="213401" y="109673"/>
                    <a:pt x="208224" y="113435"/>
                  </a:cubicBezTo>
                  <a:lnTo>
                    <a:pt x="199388" y="102866"/>
                  </a:lnTo>
                  <a:cubicBezTo>
                    <a:pt x="206885" y="95742"/>
                    <a:pt x="215445" y="82626"/>
                    <a:pt x="221720" y="70063"/>
                  </a:cubicBezTo>
                  <a:cubicBezTo>
                    <a:pt x="224881" y="63781"/>
                    <a:pt x="227525" y="57609"/>
                    <a:pt x="229327" y="52411"/>
                  </a:cubicBezTo>
                  <a:cubicBezTo>
                    <a:pt x="231156" y="47269"/>
                    <a:pt x="232040" y="42864"/>
                    <a:pt x="231991" y="41263"/>
                  </a:cubicBezTo>
                  <a:lnTo>
                    <a:pt x="231971" y="40862"/>
                  </a:lnTo>
                  <a:lnTo>
                    <a:pt x="231971" y="40856"/>
                  </a:lnTo>
                  <a:lnTo>
                    <a:pt x="235581" y="40048"/>
                  </a:lnTo>
                  <a:lnTo>
                    <a:pt x="233027" y="42595"/>
                  </a:lnTo>
                  <a:cubicBezTo>
                    <a:pt x="232150" y="41691"/>
                    <a:pt x="232005" y="40966"/>
                    <a:pt x="231971" y="40856"/>
                  </a:cubicBezTo>
                  <a:lnTo>
                    <a:pt x="235581" y="40048"/>
                  </a:lnTo>
                  <a:lnTo>
                    <a:pt x="233027" y="42595"/>
                  </a:lnTo>
                  <a:lnTo>
                    <a:pt x="233034" y="42602"/>
                  </a:lnTo>
                  <a:cubicBezTo>
                    <a:pt x="230473" y="40138"/>
                    <a:pt x="228492" y="39475"/>
                    <a:pt x="225758" y="39406"/>
                  </a:cubicBezTo>
                  <a:cubicBezTo>
                    <a:pt x="222424" y="39365"/>
                    <a:pt x="217674" y="41049"/>
                    <a:pt x="212497" y="44397"/>
                  </a:cubicBezTo>
                  <a:cubicBezTo>
                    <a:pt x="204710" y="49360"/>
                    <a:pt x="196199" y="57651"/>
                    <a:pt x="188868" y="65769"/>
                  </a:cubicBezTo>
                  <a:cubicBezTo>
                    <a:pt x="181488" y="73922"/>
                    <a:pt x="175289" y="81784"/>
                    <a:pt x="171196" y="86416"/>
                  </a:cubicBezTo>
                  <a:lnTo>
                    <a:pt x="160737" y="77415"/>
                  </a:lnTo>
                  <a:cubicBezTo>
                    <a:pt x="162746" y="75026"/>
                    <a:pt x="165659" y="70663"/>
                    <a:pt x="168655" y="65451"/>
                  </a:cubicBezTo>
                  <a:cubicBezTo>
                    <a:pt x="173177" y="57616"/>
                    <a:pt x="178050" y="47745"/>
                    <a:pt x="181702" y="38667"/>
                  </a:cubicBezTo>
                  <a:cubicBezTo>
                    <a:pt x="183531" y="34132"/>
                    <a:pt x="185057" y="29790"/>
                    <a:pt x="186086" y="26062"/>
                  </a:cubicBezTo>
                  <a:cubicBezTo>
                    <a:pt x="187135" y="22362"/>
                    <a:pt x="187639" y="19207"/>
                    <a:pt x="187625" y="17509"/>
                  </a:cubicBezTo>
                  <a:lnTo>
                    <a:pt x="187570" y="16612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cubicBezTo>
                    <a:pt x="188184" y="17502"/>
                    <a:pt x="187570" y="17302"/>
                    <a:pt x="186431" y="17281"/>
                  </a:cubicBezTo>
                  <a:cubicBezTo>
                    <a:pt x="184180" y="17212"/>
                    <a:pt x="179900" y="18676"/>
                    <a:pt x="175013" y="21831"/>
                  </a:cubicBezTo>
                  <a:cubicBezTo>
                    <a:pt x="167647" y="26483"/>
                    <a:pt x="158998" y="34374"/>
                    <a:pt x="150990" y="42512"/>
                  </a:cubicBezTo>
                  <a:cubicBezTo>
                    <a:pt x="142941" y="50658"/>
                    <a:pt x="135486" y="59025"/>
                    <a:pt x="129805" y="64934"/>
                  </a:cubicBezTo>
                  <a:lnTo>
                    <a:pt x="119726" y="55497"/>
                  </a:lnTo>
                  <a:cubicBezTo>
                    <a:pt x="122901" y="52073"/>
                    <a:pt x="125891" y="45922"/>
                    <a:pt x="127817" y="39137"/>
                  </a:cubicBezTo>
                  <a:cubicBezTo>
                    <a:pt x="129770" y="32358"/>
                    <a:pt x="130771" y="24951"/>
                    <a:pt x="130757" y="19125"/>
                  </a:cubicBezTo>
                  <a:cubicBezTo>
                    <a:pt x="130778" y="15355"/>
                    <a:pt x="130295" y="12201"/>
                    <a:pt x="129770" y="10765"/>
                  </a:cubicBez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cubicBezTo>
                    <a:pt x="131613" y="11193"/>
                    <a:pt x="130309" y="11435"/>
                    <a:pt x="128514" y="12277"/>
                  </a:cubicBezTo>
                  <a:cubicBezTo>
                    <a:pt x="125131" y="13816"/>
                    <a:pt x="120299" y="17337"/>
                    <a:pt x="114984" y="22321"/>
                  </a:cubicBezTo>
                  <a:cubicBezTo>
                    <a:pt x="105616" y="31046"/>
                    <a:pt x="94537" y="44128"/>
                    <a:pt x="83395" y="58728"/>
                  </a:cubicBezTo>
                  <a:cubicBezTo>
                    <a:pt x="66648" y="80638"/>
                    <a:pt x="49653" y="106000"/>
                    <a:pt x="36875" y="125840"/>
                  </a:cubicBezTo>
                  <a:cubicBezTo>
                    <a:pt x="30483" y="135759"/>
                    <a:pt x="25147" y="144306"/>
                    <a:pt x="21405" y="150367"/>
                  </a:cubicBezTo>
                  <a:cubicBezTo>
                    <a:pt x="19541" y="153397"/>
                    <a:pt x="18071" y="155799"/>
                    <a:pt x="17070" y="157449"/>
                  </a:cubicBezTo>
                  <a:cubicBezTo>
                    <a:pt x="16069" y="159099"/>
                    <a:pt x="15551" y="159969"/>
                    <a:pt x="15551" y="159976"/>
                  </a:cubicBezTo>
                  <a:lnTo>
                    <a:pt x="15034" y="160832"/>
                  </a:lnTo>
                  <a:lnTo>
                    <a:pt x="14302" y="161501"/>
                  </a:lnTo>
                  <a:cubicBezTo>
                    <a:pt x="13529" y="162233"/>
                    <a:pt x="13025" y="162979"/>
                    <a:pt x="12624" y="164014"/>
                  </a:cubicBezTo>
                  <a:cubicBezTo>
                    <a:pt x="12238" y="165036"/>
                    <a:pt x="11982" y="166375"/>
                    <a:pt x="11982" y="168066"/>
                  </a:cubicBezTo>
                  <a:cubicBezTo>
                    <a:pt x="11906" y="173306"/>
                    <a:pt x="14723" y="181679"/>
                    <a:pt x="19907" y="190591"/>
                  </a:cubicBezTo>
                  <a:cubicBezTo>
                    <a:pt x="27611" y="204031"/>
                    <a:pt x="40230" y="218887"/>
                    <a:pt x="53221" y="230042"/>
                  </a:cubicBezTo>
                  <a:cubicBezTo>
                    <a:pt x="59704" y="235627"/>
                    <a:pt x="66289" y="240293"/>
                    <a:pt x="72247" y="243455"/>
                  </a:cubicBezTo>
                  <a:cubicBezTo>
                    <a:pt x="78197" y="246651"/>
                    <a:pt x="83526" y="248204"/>
                    <a:pt x="87047" y="248163"/>
                  </a:cubicBezTo>
                  <a:cubicBezTo>
                    <a:pt x="89732" y="248121"/>
                    <a:pt x="91189" y="247521"/>
                    <a:pt x="92535" y="246327"/>
                  </a:cubicBezTo>
                  <a:lnTo>
                    <a:pt x="94323" y="244677"/>
                  </a:lnTo>
                  <a:lnTo>
                    <a:pt x="96746" y="244511"/>
                  </a:lnTo>
                  <a:cubicBezTo>
                    <a:pt x="96746" y="244511"/>
                    <a:pt x="97187" y="244483"/>
                    <a:pt x="98078" y="244414"/>
                  </a:cubicBezTo>
                  <a:cubicBezTo>
                    <a:pt x="104733" y="243904"/>
                    <a:pt x="135382" y="241260"/>
                    <a:pt x="165349" y="234550"/>
                  </a:cubicBezTo>
                  <a:cubicBezTo>
                    <a:pt x="180315" y="231209"/>
                    <a:pt x="195115" y="226818"/>
                    <a:pt x="206408" y="221413"/>
                  </a:cubicBezTo>
                  <a:cubicBezTo>
                    <a:pt x="212048" y="218721"/>
                    <a:pt x="216798" y="215780"/>
                    <a:pt x="220222" y="212784"/>
                  </a:cubicBezTo>
                  <a:cubicBezTo>
                    <a:pt x="223673" y="209775"/>
                    <a:pt x="225716" y="206820"/>
                    <a:pt x="226593" y="204066"/>
                  </a:cubicBezTo>
                  <a:cubicBezTo>
                    <a:pt x="227194" y="202202"/>
                    <a:pt x="227401" y="200759"/>
                    <a:pt x="227394" y="199731"/>
                  </a:cubicBezTo>
                  <a:cubicBezTo>
                    <a:pt x="227373" y="198302"/>
                    <a:pt x="227097" y="197708"/>
                    <a:pt x="226710" y="197107"/>
                  </a:cubicBezTo>
                  <a:cubicBezTo>
                    <a:pt x="226151" y="196265"/>
                    <a:pt x="224619" y="195085"/>
                    <a:pt x="221582" y="194222"/>
                  </a:cubicBezTo>
                  <a:cubicBezTo>
                    <a:pt x="218606" y="193359"/>
                    <a:pt x="214444" y="192903"/>
                    <a:pt x="209798" y="192910"/>
                  </a:cubicBezTo>
                  <a:cubicBezTo>
                    <a:pt x="199878" y="192896"/>
                    <a:pt x="187818" y="194857"/>
                    <a:pt x="178416" y="196859"/>
                  </a:cubicBezTo>
                  <a:cubicBezTo>
                    <a:pt x="173708" y="197853"/>
                    <a:pt x="169643" y="198854"/>
                    <a:pt x="166771" y="199600"/>
                  </a:cubicBezTo>
                  <a:cubicBezTo>
                    <a:pt x="165335" y="199979"/>
                    <a:pt x="164196" y="200283"/>
                    <a:pt x="163423" y="200504"/>
                  </a:cubicBezTo>
                  <a:cubicBezTo>
                    <a:pt x="162650" y="200718"/>
                    <a:pt x="162277" y="200828"/>
                    <a:pt x="162277" y="200828"/>
                  </a:cubicBezTo>
                  <a:lnTo>
                    <a:pt x="123640" y="212163"/>
                  </a:lnTo>
                  <a:lnTo>
                    <a:pt x="156292" y="188603"/>
                  </a:lnTo>
                  <a:cubicBezTo>
                    <a:pt x="156292" y="188603"/>
                    <a:pt x="156637" y="188354"/>
                    <a:pt x="157320" y="187857"/>
                  </a:cubicBezTo>
                  <a:cubicBezTo>
                    <a:pt x="162415" y="184130"/>
                    <a:pt x="185692" y="166872"/>
                    <a:pt x="207485" y="147232"/>
                  </a:cubicBezTo>
                  <a:cubicBezTo>
                    <a:pt x="218371" y="137430"/>
                    <a:pt x="228892" y="127013"/>
                    <a:pt x="236471" y="117611"/>
                  </a:cubicBezTo>
                  <a:cubicBezTo>
                    <a:pt x="240261" y="112924"/>
                    <a:pt x="243312" y="108485"/>
                    <a:pt x="245294" y="104682"/>
                  </a:cubicBezTo>
                  <a:cubicBezTo>
                    <a:pt x="247309" y="100878"/>
                    <a:pt x="248138" y="97723"/>
                    <a:pt x="248103" y="95929"/>
                  </a:cubicBezTo>
                  <a:cubicBezTo>
                    <a:pt x="248096" y="94948"/>
                    <a:pt x="247931" y="94375"/>
                    <a:pt x="247696" y="93899"/>
                  </a:cubicBezTo>
                  <a:lnTo>
                    <a:pt x="253840" y="90758"/>
                  </a:lnTo>
                  <a:lnTo>
                    <a:pt x="259990" y="87617"/>
                  </a:lnTo>
                  <a:cubicBezTo>
                    <a:pt x="261336" y="90247"/>
                    <a:pt x="261916" y="93140"/>
                    <a:pt x="261909" y="95929"/>
                  </a:cubicBezTo>
                  <a:cubicBezTo>
                    <a:pt x="261868" y="101506"/>
                    <a:pt x="259880" y="106746"/>
                    <a:pt x="257001" y="112068"/>
                  </a:cubicBezTo>
                  <a:cubicBezTo>
                    <a:pt x="251900" y="121346"/>
                    <a:pt x="243651" y="131093"/>
                    <a:pt x="234076" y="140923"/>
                  </a:cubicBezTo>
                  <a:cubicBezTo>
                    <a:pt x="205400" y="170248"/>
                    <a:pt x="164520" y="199675"/>
                    <a:pt x="164368" y="199800"/>
                  </a:cubicBezTo>
                  <a:lnTo>
                    <a:pt x="160330" y="194201"/>
                  </a:lnTo>
                  <a:lnTo>
                    <a:pt x="158390" y="187581"/>
                  </a:lnTo>
                  <a:cubicBezTo>
                    <a:pt x="158508" y="187547"/>
                    <a:pt x="165632" y="185455"/>
                    <a:pt x="175558" y="183350"/>
                  </a:cubicBezTo>
                  <a:cubicBezTo>
                    <a:pt x="185499" y="181258"/>
                    <a:pt x="198173" y="179118"/>
                    <a:pt x="209798" y="179104"/>
                  </a:cubicBezTo>
                  <a:cubicBezTo>
                    <a:pt x="217101" y="179146"/>
                    <a:pt x="224025" y="179863"/>
                    <a:pt x="230086" y="182707"/>
                  </a:cubicBezTo>
                  <a:cubicBezTo>
                    <a:pt x="233096" y="184136"/>
                    <a:pt x="235954" y="186228"/>
                    <a:pt x="238031" y="189210"/>
                  </a:cubicBezTo>
                  <a:cubicBezTo>
                    <a:pt x="240123" y="192165"/>
                    <a:pt x="241228" y="195913"/>
                    <a:pt x="241200" y="199731"/>
                  </a:cubicBezTo>
                  <a:cubicBezTo>
                    <a:pt x="241200" y="202513"/>
                    <a:pt x="240682" y="205350"/>
                    <a:pt x="239737" y="208290"/>
                  </a:cubicBezTo>
                  <a:cubicBezTo>
                    <a:pt x="237707" y="214565"/>
                    <a:pt x="233517" y="219701"/>
                    <a:pt x="228333" y="224009"/>
                  </a:cubicBezTo>
                  <a:cubicBezTo>
                    <a:pt x="219207" y="231526"/>
                    <a:pt x="206685" y="236987"/>
                    <a:pt x="192871" y="241460"/>
                  </a:cubicBezTo>
                  <a:cubicBezTo>
                    <a:pt x="172169" y="248114"/>
                    <a:pt x="148498" y="252263"/>
                    <a:pt x="129887" y="254817"/>
                  </a:cubicBezTo>
                  <a:cubicBezTo>
                    <a:pt x="111291" y="257365"/>
                    <a:pt x="97788" y="258283"/>
                    <a:pt x="97678" y="258290"/>
                  </a:cubicBezTo>
                  <a:lnTo>
                    <a:pt x="97215" y="251400"/>
                  </a:lnTo>
                  <a:lnTo>
                    <a:pt x="101895" y="256474"/>
                  </a:lnTo>
                  <a:cubicBezTo>
                    <a:pt x="97767" y="260326"/>
                    <a:pt x="92300" y="262010"/>
                    <a:pt x="87047" y="261969"/>
                  </a:cubicBezTo>
                  <a:cubicBezTo>
                    <a:pt x="77652" y="261872"/>
                    <a:pt x="68222" y="257586"/>
                    <a:pt x="58571" y="251380"/>
                  </a:cubicBezTo>
                  <a:cubicBezTo>
                    <a:pt x="44178" y="241985"/>
                    <a:pt x="29496" y="227688"/>
                    <a:pt x="18078" y="212653"/>
                  </a:cubicBezTo>
                  <a:cubicBezTo>
                    <a:pt x="12376" y="205129"/>
                    <a:pt x="7509" y="197418"/>
                    <a:pt x="3982" y="189921"/>
                  </a:cubicBezTo>
                  <a:cubicBezTo>
                    <a:pt x="475" y="182418"/>
                    <a:pt x="-1789" y="175142"/>
                    <a:pt x="-1824" y="168066"/>
                  </a:cubicBezTo>
                  <a:cubicBezTo>
                    <a:pt x="-1824" y="165022"/>
                    <a:pt x="-1375" y="161985"/>
                    <a:pt x="-278" y="159106"/>
                  </a:cubicBezTo>
                  <a:cubicBezTo>
                    <a:pt x="806" y="156227"/>
                    <a:pt x="2580" y="153528"/>
                    <a:pt x="4941" y="151354"/>
                  </a:cubicBezTo>
                  <a:lnTo>
                    <a:pt x="9622" y="156427"/>
                  </a:lnTo>
                  <a:lnTo>
                    <a:pt x="3699" y="152886"/>
                  </a:lnTo>
                  <a:cubicBezTo>
                    <a:pt x="3747" y="152803"/>
                    <a:pt x="26534" y="114684"/>
                    <a:pt x="53401" y="76400"/>
                  </a:cubicBezTo>
                  <a:cubicBezTo>
                    <a:pt x="66848" y="57250"/>
                    <a:pt x="81290" y="38067"/>
                    <a:pt x="94599" y="23425"/>
                  </a:cubicBezTo>
                  <a:cubicBezTo>
                    <a:pt x="101267" y="16101"/>
                    <a:pt x="107639" y="9909"/>
                    <a:pt x="113693" y="5332"/>
                  </a:cubicBezTo>
                  <a:cubicBezTo>
                    <a:pt x="116730" y="3040"/>
                    <a:pt x="119692" y="1149"/>
                    <a:pt x="122701" y="-252"/>
                  </a:cubicBezTo>
                  <a:cubicBezTo>
                    <a:pt x="125718" y="-1640"/>
                    <a:pt x="128817" y="-2586"/>
                    <a:pt x="132193" y="-2600"/>
                  </a:cubicBezTo>
                  <a:cubicBezTo>
                    <a:pt x="135154" y="-2655"/>
                    <a:pt x="138012" y="-1101"/>
                    <a:pt x="139600" y="666"/>
                  </a:cubicBezTo>
                  <a:cubicBezTo>
                    <a:pt x="142051" y="3365"/>
                    <a:pt x="142934" y="6195"/>
                    <a:pt x="143638" y="9212"/>
                  </a:cubicBezTo>
                  <a:cubicBezTo>
                    <a:pt x="144294" y="12235"/>
                    <a:pt x="144563" y="15549"/>
                    <a:pt x="144563" y="19125"/>
                  </a:cubicBezTo>
                  <a:cubicBezTo>
                    <a:pt x="144557" y="26435"/>
                    <a:pt x="143404" y="34843"/>
                    <a:pt x="141084" y="42954"/>
                  </a:cubicBezTo>
                  <a:cubicBezTo>
                    <a:pt x="138723" y="51045"/>
                    <a:pt x="135300" y="58838"/>
                    <a:pt x="129936" y="64796"/>
                  </a:cubicBezTo>
                  <a:lnTo>
                    <a:pt x="124827" y="60150"/>
                  </a:lnTo>
                  <a:lnTo>
                    <a:pt x="119850" y="55359"/>
                  </a:lnTo>
                  <a:cubicBezTo>
                    <a:pt x="127043" y="47890"/>
                    <a:pt x="138088" y="35299"/>
                    <a:pt x="149734" y="24461"/>
                  </a:cubicBezTo>
                  <a:cubicBezTo>
                    <a:pt x="155588" y="19028"/>
                    <a:pt x="161593" y="14002"/>
                    <a:pt x="167620" y="10171"/>
                  </a:cubicBezTo>
                  <a:cubicBezTo>
                    <a:pt x="173660" y="6395"/>
                    <a:pt x="179714" y="3551"/>
                    <a:pt x="186431" y="3482"/>
                  </a:cubicBezTo>
                  <a:cubicBezTo>
                    <a:pt x="189737" y="3461"/>
                    <a:pt x="193237" y="4324"/>
                    <a:pt x="196247" y="6250"/>
                  </a:cubicBezTo>
                  <a:cubicBezTo>
                    <a:pt x="198518" y="7679"/>
                    <a:pt x="199906" y="9895"/>
                    <a:pt x="200561" y="11835"/>
                  </a:cubicBezTo>
                  <a:cubicBezTo>
                    <a:pt x="201245" y="13809"/>
                    <a:pt x="201418" y="15659"/>
                    <a:pt x="201431" y="17509"/>
                  </a:cubicBezTo>
                  <a:cubicBezTo>
                    <a:pt x="201390" y="22597"/>
                    <a:pt x="200016" y="28085"/>
                    <a:pt x="198014" y="34284"/>
                  </a:cubicBezTo>
                  <a:cubicBezTo>
                    <a:pt x="194991" y="43499"/>
                    <a:pt x="190366" y="53944"/>
                    <a:pt x="185506" y="63374"/>
                  </a:cubicBezTo>
                  <a:cubicBezTo>
                    <a:pt x="180605" y="72824"/>
                    <a:pt x="175648" y="81066"/>
                    <a:pt x="171320" y="86271"/>
                  </a:cubicBezTo>
                  <a:lnTo>
                    <a:pt x="166025" y="81846"/>
                  </a:lnTo>
                  <a:lnTo>
                    <a:pt x="160862" y="77269"/>
                  </a:lnTo>
                  <a:cubicBezTo>
                    <a:pt x="163243" y="74577"/>
                    <a:pt x="166950" y="70001"/>
                    <a:pt x="171403" y="64768"/>
                  </a:cubicBezTo>
                  <a:cubicBezTo>
                    <a:pt x="178099" y="56898"/>
                    <a:pt x="186514" y="47476"/>
                    <a:pt x="195646" y="39779"/>
                  </a:cubicBezTo>
                  <a:cubicBezTo>
                    <a:pt x="200223" y="35934"/>
                    <a:pt x="204979" y="32503"/>
                    <a:pt x="209957" y="29928"/>
                  </a:cubicBezTo>
                  <a:cubicBezTo>
                    <a:pt x="214927" y="27374"/>
                    <a:pt x="220187" y="25620"/>
                    <a:pt x="225758" y="25600"/>
                  </a:cubicBezTo>
                  <a:cubicBezTo>
                    <a:pt x="231784" y="25531"/>
                    <a:pt x="238045" y="27995"/>
                    <a:pt x="242795" y="32834"/>
                  </a:cubicBezTo>
                  <a:lnTo>
                    <a:pt x="242802" y="32841"/>
                  </a:lnTo>
                  <a:cubicBezTo>
                    <a:pt x="244244" y="34304"/>
                    <a:pt x="244935" y="35927"/>
                    <a:pt x="245314" y="37314"/>
                  </a:cubicBezTo>
                  <a:cubicBezTo>
                    <a:pt x="245694" y="38723"/>
                    <a:pt x="245791" y="40000"/>
                    <a:pt x="245797" y="41263"/>
                  </a:cubicBezTo>
                  <a:cubicBezTo>
                    <a:pt x="245742" y="45936"/>
                    <a:pt x="244410" y="50955"/>
                    <a:pt x="242374" y="56940"/>
                  </a:cubicBezTo>
                  <a:cubicBezTo>
                    <a:pt x="239288" y="65817"/>
                    <a:pt x="234400" y="76345"/>
                    <a:pt x="228581" y="86402"/>
                  </a:cubicBezTo>
                  <a:cubicBezTo>
                    <a:pt x="222741" y="96460"/>
                    <a:pt x="216066" y="105986"/>
                    <a:pt x="208942" y="112834"/>
                  </a:cubicBezTo>
                  <a:lnTo>
                    <a:pt x="204165" y="107850"/>
                  </a:lnTo>
                  <a:lnTo>
                    <a:pt x="200106" y="102266"/>
                  </a:lnTo>
                  <a:cubicBezTo>
                    <a:pt x="206215" y="97841"/>
                    <a:pt x="213208" y="91656"/>
                    <a:pt x="220284" y="86395"/>
                  </a:cubicBezTo>
                  <a:cubicBezTo>
                    <a:pt x="223839" y="83765"/>
                    <a:pt x="227435" y="81349"/>
                    <a:pt x="231170" y="79479"/>
                  </a:cubicBezTo>
                  <a:cubicBezTo>
                    <a:pt x="234898" y="77628"/>
                    <a:pt x="238832" y="76241"/>
                    <a:pt x="243216" y="76213"/>
                  </a:cubicBezTo>
                  <a:cubicBezTo>
                    <a:pt x="246488" y="76193"/>
                    <a:pt x="250015" y="77145"/>
                    <a:pt x="252956" y="79195"/>
                  </a:cubicBezTo>
                  <a:cubicBezTo>
                    <a:pt x="255918" y="81232"/>
                    <a:pt x="258216" y="84145"/>
                    <a:pt x="259990" y="87617"/>
                  </a:cubicBezTo>
                  <a:lnTo>
                    <a:pt x="253840" y="9075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3" name="자유형: 도형 262">
              <a:extLst>
                <a:ext uri="{FF2B5EF4-FFF2-40B4-BE49-F238E27FC236}">
                  <a16:creationId xmlns:a16="http://schemas.microsoft.com/office/drawing/2014/main" id="{7CC43127-C5D0-EC3F-6B71-500EDD902729}"/>
                </a:ext>
              </a:extLst>
            </p:cNvPr>
            <p:cNvSpPr/>
            <p:nvPr/>
          </p:nvSpPr>
          <p:spPr>
            <a:xfrm flipV="1">
              <a:off x="2920402" y="5684226"/>
              <a:ext cx="50254" cy="38657"/>
            </a:xfrm>
            <a:custGeom>
              <a:avLst/>
              <a:gdLst>
                <a:gd name="connsiteX0" fmla="*/ 3520 w 50254"/>
                <a:gd name="connsiteY0" fmla="*/ 377 h 38657"/>
                <a:gd name="connsiteX1" fmla="*/ -2921 w 50254"/>
                <a:gd name="connsiteY1" fmla="*/ 3828 h 38657"/>
                <a:gd name="connsiteX2" fmla="*/ 46664 w 50254"/>
                <a:gd name="connsiteY2" fmla="*/ 39034 h 38657"/>
                <a:gd name="connsiteX3" fmla="*/ 47334 w 50254"/>
                <a:gd name="connsiteY3" fmla="*/ 31754 h 38657"/>
                <a:gd name="connsiteX4" fmla="*/ 3520 w 50254"/>
                <a:gd name="connsiteY4" fmla="*/ 377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54" h="38657">
                  <a:moveTo>
                    <a:pt x="3520" y="377"/>
                  </a:moveTo>
                  <a:lnTo>
                    <a:pt x="-2921" y="3828"/>
                  </a:lnTo>
                  <a:cubicBezTo>
                    <a:pt x="14171" y="35741"/>
                    <a:pt x="45352" y="38910"/>
                    <a:pt x="46664" y="39034"/>
                  </a:cubicBezTo>
                  <a:lnTo>
                    <a:pt x="47334" y="31754"/>
                  </a:lnTo>
                  <a:cubicBezTo>
                    <a:pt x="46174" y="31649"/>
                    <a:pt x="18700" y="28715"/>
                    <a:pt x="3520" y="37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4" name="자유형: 도형 263">
              <a:extLst>
                <a:ext uri="{FF2B5EF4-FFF2-40B4-BE49-F238E27FC236}">
                  <a16:creationId xmlns:a16="http://schemas.microsoft.com/office/drawing/2014/main" id="{9D12073E-839C-82FF-ED72-9017AD0D46DE}"/>
                </a:ext>
              </a:extLst>
            </p:cNvPr>
            <p:cNvSpPr/>
            <p:nvPr/>
          </p:nvSpPr>
          <p:spPr>
            <a:xfrm flipV="1">
              <a:off x="2967102" y="5710264"/>
              <a:ext cx="50261" cy="38657"/>
            </a:xfrm>
            <a:custGeom>
              <a:avLst/>
              <a:gdLst>
                <a:gd name="connsiteX0" fmla="*/ 3461 w 50261"/>
                <a:gd name="connsiteY0" fmla="*/ 420 h 38657"/>
                <a:gd name="connsiteX1" fmla="*/ -2980 w 50261"/>
                <a:gd name="connsiteY1" fmla="*/ 3871 h 38657"/>
                <a:gd name="connsiteX2" fmla="*/ 46605 w 50261"/>
                <a:gd name="connsiteY2" fmla="*/ 39077 h 38657"/>
                <a:gd name="connsiteX3" fmla="*/ 47282 w 50261"/>
                <a:gd name="connsiteY3" fmla="*/ 31794 h 38657"/>
                <a:gd name="connsiteX4" fmla="*/ 3461 w 50261"/>
                <a:gd name="connsiteY4" fmla="*/ 420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7">
                  <a:moveTo>
                    <a:pt x="3461" y="420"/>
                  </a:moveTo>
                  <a:lnTo>
                    <a:pt x="-2980" y="3871"/>
                  </a:lnTo>
                  <a:cubicBezTo>
                    <a:pt x="14106" y="35777"/>
                    <a:pt x="45294" y="38953"/>
                    <a:pt x="46605" y="39077"/>
                  </a:cubicBezTo>
                  <a:lnTo>
                    <a:pt x="47282" y="31794"/>
                  </a:lnTo>
                  <a:cubicBezTo>
                    <a:pt x="46115" y="31691"/>
                    <a:pt x="18634" y="28758"/>
                    <a:pt x="3461" y="42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5" name="자유형: 도형 264">
              <a:extLst>
                <a:ext uri="{FF2B5EF4-FFF2-40B4-BE49-F238E27FC236}">
                  <a16:creationId xmlns:a16="http://schemas.microsoft.com/office/drawing/2014/main" id="{72A7DD7B-9391-B876-D884-0A2A9C9B5241}"/>
                </a:ext>
              </a:extLst>
            </p:cNvPr>
            <p:cNvSpPr/>
            <p:nvPr/>
          </p:nvSpPr>
          <p:spPr>
            <a:xfrm flipV="1">
              <a:off x="2226964" y="5680222"/>
              <a:ext cx="50261" cy="38649"/>
            </a:xfrm>
            <a:custGeom>
              <a:avLst/>
              <a:gdLst>
                <a:gd name="connsiteX0" fmla="*/ 4390 w 50261"/>
                <a:gd name="connsiteY0" fmla="*/ 370 h 38649"/>
                <a:gd name="connsiteX1" fmla="*/ -2050 w 50261"/>
                <a:gd name="connsiteY1" fmla="*/ 3822 h 38649"/>
                <a:gd name="connsiteX2" fmla="*/ 47542 w 50261"/>
                <a:gd name="connsiteY2" fmla="*/ 39020 h 38649"/>
                <a:gd name="connsiteX3" fmla="*/ 48211 w 50261"/>
                <a:gd name="connsiteY3" fmla="*/ 31745 h 38649"/>
                <a:gd name="connsiteX4" fmla="*/ 4390 w 50261"/>
                <a:gd name="connsiteY4" fmla="*/ 370 h 3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49">
                  <a:moveTo>
                    <a:pt x="4390" y="370"/>
                  </a:moveTo>
                  <a:lnTo>
                    <a:pt x="-2050" y="3822"/>
                  </a:lnTo>
                  <a:cubicBezTo>
                    <a:pt x="15042" y="35727"/>
                    <a:pt x="46223" y="38904"/>
                    <a:pt x="47542" y="39020"/>
                  </a:cubicBezTo>
                  <a:lnTo>
                    <a:pt x="48211" y="31745"/>
                  </a:lnTo>
                  <a:cubicBezTo>
                    <a:pt x="47044" y="31639"/>
                    <a:pt x="19570" y="28708"/>
                    <a:pt x="4390" y="37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6" name="자유형: 도형 265">
              <a:extLst>
                <a:ext uri="{FF2B5EF4-FFF2-40B4-BE49-F238E27FC236}">
                  <a16:creationId xmlns:a16="http://schemas.microsoft.com/office/drawing/2014/main" id="{DF1FF823-674E-748A-AF97-9714C55142A2}"/>
                </a:ext>
              </a:extLst>
            </p:cNvPr>
            <p:cNvSpPr/>
            <p:nvPr/>
          </p:nvSpPr>
          <p:spPr>
            <a:xfrm flipV="1">
              <a:off x="2273664" y="5706260"/>
              <a:ext cx="50261" cy="38651"/>
            </a:xfrm>
            <a:custGeom>
              <a:avLst/>
              <a:gdLst>
                <a:gd name="connsiteX0" fmla="*/ 4332 w 50261"/>
                <a:gd name="connsiteY0" fmla="*/ 413 h 38651"/>
                <a:gd name="connsiteX1" fmla="*/ -2109 w 50261"/>
                <a:gd name="connsiteY1" fmla="*/ 3865 h 38651"/>
                <a:gd name="connsiteX2" fmla="*/ 47483 w 50261"/>
                <a:gd name="connsiteY2" fmla="*/ 39065 h 38651"/>
                <a:gd name="connsiteX3" fmla="*/ 48152 w 50261"/>
                <a:gd name="connsiteY3" fmla="*/ 31790 h 38651"/>
                <a:gd name="connsiteX4" fmla="*/ 4332 w 50261"/>
                <a:gd name="connsiteY4" fmla="*/ 413 h 3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1">
                  <a:moveTo>
                    <a:pt x="4332" y="413"/>
                  </a:moveTo>
                  <a:lnTo>
                    <a:pt x="-2109" y="3865"/>
                  </a:lnTo>
                  <a:cubicBezTo>
                    <a:pt x="14983" y="35772"/>
                    <a:pt x="46164" y="38946"/>
                    <a:pt x="47483" y="39065"/>
                  </a:cubicBezTo>
                  <a:lnTo>
                    <a:pt x="48152" y="31790"/>
                  </a:lnTo>
                  <a:cubicBezTo>
                    <a:pt x="46986" y="31679"/>
                    <a:pt x="19505" y="28751"/>
                    <a:pt x="4332" y="41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7" name="자유형: 도형 266">
              <a:extLst>
                <a:ext uri="{FF2B5EF4-FFF2-40B4-BE49-F238E27FC236}">
                  <a16:creationId xmlns:a16="http://schemas.microsoft.com/office/drawing/2014/main" id="{785A93DA-AF7B-5FEF-5314-A20DA58E8E8D}"/>
                </a:ext>
              </a:extLst>
            </p:cNvPr>
            <p:cNvSpPr/>
            <p:nvPr/>
          </p:nvSpPr>
          <p:spPr>
            <a:xfrm flipV="1">
              <a:off x="3236344" y="2544582"/>
              <a:ext cx="940099" cy="940106"/>
            </a:xfrm>
            <a:custGeom>
              <a:avLst/>
              <a:gdLst>
                <a:gd name="connsiteX0" fmla="*/ 936223 w 940099"/>
                <a:gd name="connsiteY0" fmla="*/ 466016 h 940106"/>
                <a:gd name="connsiteX1" fmla="*/ 466170 w 940099"/>
                <a:gd name="connsiteY1" fmla="*/ -4038 h 940106"/>
                <a:gd name="connsiteX2" fmla="*/ -3876 w 940099"/>
                <a:gd name="connsiteY2" fmla="*/ 466016 h 940106"/>
                <a:gd name="connsiteX3" fmla="*/ 466170 w 940099"/>
                <a:gd name="connsiteY3" fmla="*/ 936069 h 940106"/>
                <a:gd name="connsiteX4" fmla="*/ 466170 w 940099"/>
                <a:gd name="connsiteY4" fmla="*/ 466016 h 940106"/>
                <a:gd name="connsiteX5" fmla="*/ 936223 w 940099"/>
                <a:gd name="connsiteY5" fmla="*/ 466016 h 94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099" h="940106">
                  <a:moveTo>
                    <a:pt x="936223" y="466016"/>
                  </a:moveTo>
                  <a:cubicBezTo>
                    <a:pt x="936223" y="206438"/>
                    <a:pt x="725748" y="-4038"/>
                    <a:pt x="466170" y="-4038"/>
                  </a:cubicBezTo>
                  <a:cubicBezTo>
                    <a:pt x="206593" y="-4038"/>
                    <a:pt x="-3876" y="206438"/>
                    <a:pt x="-3876" y="466016"/>
                  </a:cubicBezTo>
                  <a:cubicBezTo>
                    <a:pt x="-3876" y="725662"/>
                    <a:pt x="206593" y="936069"/>
                    <a:pt x="466170" y="936069"/>
                  </a:cubicBezTo>
                  <a:lnTo>
                    <a:pt x="466170" y="466016"/>
                  </a:lnTo>
                  <a:lnTo>
                    <a:pt x="936223" y="46601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8" name="자유형: 도형 267">
              <a:extLst>
                <a:ext uri="{FF2B5EF4-FFF2-40B4-BE49-F238E27FC236}">
                  <a16:creationId xmlns:a16="http://schemas.microsoft.com/office/drawing/2014/main" id="{2ED10FBA-87C0-5EDA-7FBE-E858CB3CF690}"/>
                </a:ext>
              </a:extLst>
            </p:cNvPr>
            <p:cNvSpPr/>
            <p:nvPr/>
          </p:nvSpPr>
          <p:spPr>
            <a:xfrm flipV="1">
              <a:off x="3778300" y="2407155"/>
              <a:ext cx="525526" cy="525519"/>
            </a:xfrm>
            <a:custGeom>
              <a:avLst/>
              <a:gdLst>
                <a:gd name="connsiteX0" fmla="*/ 521230 w 525526"/>
                <a:gd name="connsiteY0" fmla="*/ -4604 h 525519"/>
                <a:gd name="connsiteX1" fmla="*/ -4296 w 525526"/>
                <a:gd name="connsiteY1" fmla="*/ -4604 h 525519"/>
                <a:gd name="connsiteX2" fmla="*/ -4296 w 525526"/>
                <a:gd name="connsiteY2" fmla="*/ 520916 h 525519"/>
                <a:gd name="connsiteX3" fmla="*/ 521230 w 525526"/>
                <a:gd name="connsiteY3" fmla="*/ -4604 h 52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526" h="525519">
                  <a:moveTo>
                    <a:pt x="521230" y="-4604"/>
                  </a:moveTo>
                  <a:lnTo>
                    <a:pt x="-4296" y="-4604"/>
                  </a:lnTo>
                  <a:lnTo>
                    <a:pt x="-4296" y="520916"/>
                  </a:lnTo>
                  <a:cubicBezTo>
                    <a:pt x="285917" y="520916"/>
                    <a:pt x="521230" y="285686"/>
                    <a:pt x="521230" y="-460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9" name="자유형: 도형 268">
              <a:extLst>
                <a:ext uri="{FF2B5EF4-FFF2-40B4-BE49-F238E27FC236}">
                  <a16:creationId xmlns:a16="http://schemas.microsoft.com/office/drawing/2014/main" id="{D27DE4E1-2692-2C5A-D9F8-1AA3B4D2569D}"/>
                </a:ext>
              </a:extLst>
            </p:cNvPr>
            <p:cNvSpPr/>
            <p:nvPr/>
          </p:nvSpPr>
          <p:spPr>
            <a:xfrm flipV="1">
              <a:off x="3767945" y="2396800"/>
              <a:ext cx="546236" cy="546229"/>
            </a:xfrm>
            <a:custGeom>
              <a:avLst/>
              <a:gdLst>
                <a:gd name="connsiteX0" fmla="*/ 531585 w 546236"/>
                <a:gd name="connsiteY0" fmla="*/ 5751 h 546229"/>
                <a:gd name="connsiteX1" fmla="*/ 531585 w 546236"/>
                <a:gd name="connsiteY1" fmla="*/ 16106 h 546229"/>
                <a:gd name="connsiteX2" fmla="*/ 16413 w 546236"/>
                <a:gd name="connsiteY2" fmla="*/ 16106 h 546229"/>
                <a:gd name="connsiteX3" fmla="*/ 16413 w 546236"/>
                <a:gd name="connsiteY3" fmla="*/ 531271 h 546229"/>
                <a:gd name="connsiteX4" fmla="*/ 6058 w 546236"/>
                <a:gd name="connsiteY4" fmla="*/ 531271 h 546229"/>
                <a:gd name="connsiteX5" fmla="*/ 6058 w 546236"/>
                <a:gd name="connsiteY5" fmla="*/ 520916 h 546229"/>
                <a:gd name="connsiteX6" fmla="*/ 370328 w 546236"/>
                <a:gd name="connsiteY6" fmla="*/ 370042 h 546229"/>
                <a:gd name="connsiteX7" fmla="*/ 521230 w 546236"/>
                <a:gd name="connsiteY7" fmla="*/ 5751 h 546229"/>
                <a:gd name="connsiteX8" fmla="*/ 531585 w 546236"/>
                <a:gd name="connsiteY8" fmla="*/ 5751 h 546229"/>
                <a:gd name="connsiteX9" fmla="*/ 531585 w 546236"/>
                <a:gd name="connsiteY9" fmla="*/ 16106 h 546229"/>
                <a:gd name="connsiteX10" fmla="*/ 531585 w 546236"/>
                <a:gd name="connsiteY10" fmla="*/ 5751 h 546229"/>
                <a:gd name="connsiteX11" fmla="*/ 541940 w 546236"/>
                <a:gd name="connsiteY11" fmla="*/ 5751 h 546229"/>
                <a:gd name="connsiteX12" fmla="*/ 6058 w 546236"/>
                <a:gd name="connsiteY12" fmla="*/ 541626 h 546229"/>
                <a:gd name="connsiteX13" fmla="*/ -4296 w 546236"/>
                <a:gd name="connsiteY13" fmla="*/ 541626 h 546229"/>
                <a:gd name="connsiteX14" fmla="*/ -4296 w 546236"/>
                <a:gd name="connsiteY14" fmla="*/ -4604 h 546229"/>
                <a:gd name="connsiteX15" fmla="*/ 541940 w 546236"/>
                <a:gd name="connsiteY15" fmla="*/ -4604 h 546229"/>
                <a:gd name="connsiteX16" fmla="*/ 541940 w 546236"/>
                <a:gd name="connsiteY16" fmla="*/ 5751 h 546229"/>
                <a:gd name="connsiteX17" fmla="*/ 531585 w 546236"/>
                <a:gd name="connsiteY17" fmla="*/ 5751 h 54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6236" h="546229">
                  <a:moveTo>
                    <a:pt x="531585" y="5751"/>
                  </a:moveTo>
                  <a:lnTo>
                    <a:pt x="531585" y="16106"/>
                  </a:lnTo>
                  <a:lnTo>
                    <a:pt x="16413" y="16106"/>
                  </a:lnTo>
                  <a:lnTo>
                    <a:pt x="16413" y="531271"/>
                  </a:lnTo>
                  <a:lnTo>
                    <a:pt x="6058" y="531271"/>
                  </a:lnTo>
                  <a:lnTo>
                    <a:pt x="6058" y="520916"/>
                  </a:lnTo>
                  <a:cubicBezTo>
                    <a:pt x="148338" y="520909"/>
                    <a:pt x="277067" y="463282"/>
                    <a:pt x="370328" y="370042"/>
                  </a:cubicBezTo>
                  <a:cubicBezTo>
                    <a:pt x="463576" y="276795"/>
                    <a:pt x="521223" y="148066"/>
                    <a:pt x="521230" y="5751"/>
                  </a:cubicBezTo>
                  <a:lnTo>
                    <a:pt x="531585" y="5751"/>
                  </a:lnTo>
                  <a:lnTo>
                    <a:pt x="531585" y="16106"/>
                  </a:lnTo>
                  <a:lnTo>
                    <a:pt x="531585" y="5751"/>
                  </a:lnTo>
                  <a:lnTo>
                    <a:pt x="541940" y="5751"/>
                  </a:lnTo>
                  <a:cubicBezTo>
                    <a:pt x="541933" y="301763"/>
                    <a:pt x="301994" y="541619"/>
                    <a:pt x="6058" y="541626"/>
                  </a:cubicBezTo>
                  <a:lnTo>
                    <a:pt x="-4296" y="541626"/>
                  </a:lnTo>
                  <a:lnTo>
                    <a:pt x="-4296" y="-4604"/>
                  </a:lnTo>
                  <a:lnTo>
                    <a:pt x="541940" y="-4604"/>
                  </a:lnTo>
                  <a:lnTo>
                    <a:pt x="541940" y="5751"/>
                  </a:lnTo>
                  <a:lnTo>
                    <a:pt x="531585" y="5751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0" name="자유형: 도형 269">
              <a:extLst>
                <a:ext uri="{FF2B5EF4-FFF2-40B4-BE49-F238E27FC236}">
                  <a16:creationId xmlns:a16="http://schemas.microsoft.com/office/drawing/2014/main" id="{CBCBCC72-C3F8-E0A6-B921-AFF446158BF1}"/>
                </a:ext>
              </a:extLst>
            </p:cNvPr>
            <p:cNvSpPr/>
            <p:nvPr/>
          </p:nvSpPr>
          <p:spPr>
            <a:xfrm flipV="1">
              <a:off x="2884092" y="2946207"/>
              <a:ext cx="125903" cy="158589"/>
            </a:xfrm>
            <a:custGeom>
              <a:avLst/>
              <a:gdLst>
                <a:gd name="connsiteX0" fmla="*/ -2923 w 125903"/>
                <a:gd name="connsiteY0" fmla="*/ 33022 h 158589"/>
                <a:gd name="connsiteX1" fmla="*/ 20120 w 125903"/>
                <a:gd name="connsiteY1" fmla="*/ 122763 h 158589"/>
                <a:gd name="connsiteX2" fmla="*/ 122327 w 125903"/>
                <a:gd name="connsiteY2" fmla="*/ 146440 h 158589"/>
                <a:gd name="connsiteX3" fmla="*/ 64141 w 125903"/>
                <a:gd name="connsiteY3" fmla="*/ 98767 h 158589"/>
                <a:gd name="connsiteX4" fmla="*/ 51101 w 125903"/>
                <a:gd name="connsiteY4" fmla="*/ -4020 h 158589"/>
                <a:gd name="connsiteX5" fmla="*/ -2923 w 125903"/>
                <a:gd name="connsiteY5" fmla="*/ 33022 h 15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03" h="158589">
                  <a:moveTo>
                    <a:pt x="-2923" y="33022"/>
                  </a:moveTo>
                  <a:cubicBezTo>
                    <a:pt x="-2923" y="33022"/>
                    <a:pt x="5078" y="104518"/>
                    <a:pt x="20120" y="122763"/>
                  </a:cubicBezTo>
                  <a:cubicBezTo>
                    <a:pt x="37129" y="143403"/>
                    <a:pt x="114437" y="167474"/>
                    <a:pt x="122327" y="146440"/>
                  </a:cubicBezTo>
                  <a:cubicBezTo>
                    <a:pt x="130210" y="125400"/>
                    <a:pt x="64141" y="98767"/>
                    <a:pt x="64141" y="98767"/>
                  </a:cubicBezTo>
                  <a:lnTo>
                    <a:pt x="51101" y="-4020"/>
                  </a:lnTo>
                  <a:cubicBezTo>
                    <a:pt x="51101" y="-4020"/>
                    <a:pt x="8253" y="13956"/>
                    <a:pt x="-2923" y="3302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1" name="자유형: 도형 270">
              <a:extLst>
                <a:ext uri="{FF2B5EF4-FFF2-40B4-BE49-F238E27FC236}">
                  <a16:creationId xmlns:a16="http://schemas.microsoft.com/office/drawing/2014/main" id="{695F9FEB-9CC3-5203-68E9-F63DE39B0EDC}"/>
                </a:ext>
              </a:extLst>
            </p:cNvPr>
            <p:cNvSpPr/>
            <p:nvPr/>
          </p:nvSpPr>
          <p:spPr>
            <a:xfrm flipV="1">
              <a:off x="2876975" y="2939308"/>
              <a:ext cx="139926" cy="175366"/>
            </a:xfrm>
            <a:custGeom>
              <a:avLst/>
              <a:gdLst>
                <a:gd name="connsiteX0" fmla="*/ 4194 w 139926"/>
                <a:gd name="connsiteY0" fmla="*/ 42903 h 175366"/>
                <a:gd name="connsiteX1" fmla="*/ 11056 w 139926"/>
                <a:gd name="connsiteY1" fmla="*/ 42137 h 175366"/>
                <a:gd name="connsiteX2" fmla="*/ 11415 w 139926"/>
                <a:gd name="connsiteY2" fmla="*/ 45153 h 175366"/>
                <a:gd name="connsiteX3" fmla="*/ 18373 w 139926"/>
                <a:gd name="connsiteY3" fmla="*/ 87131 h 175366"/>
                <a:gd name="connsiteX4" fmla="*/ 24931 w 139926"/>
                <a:gd name="connsiteY4" fmla="*/ 112141 h 175366"/>
                <a:gd name="connsiteX5" fmla="*/ 32559 w 139926"/>
                <a:gd name="connsiteY5" fmla="*/ 128253 h 175366"/>
                <a:gd name="connsiteX6" fmla="*/ 45185 w 139926"/>
                <a:gd name="connsiteY6" fmla="*/ 137986 h 175366"/>
                <a:gd name="connsiteX7" fmla="*/ 77581 w 139926"/>
                <a:gd name="connsiteY7" fmla="*/ 151737 h 175366"/>
                <a:gd name="connsiteX8" fmla="*/ 110060 w 139926"/>
                <a:gd name="connsiteY8" fmla="*/ 157543 h 175366"/>
                <a:gd name="connsiteX9" fmla="*/ 120125 w 139926"/>
                <a:gd name="connsiteY9" fmla="*/ 156114 h 175366"/>
                <a:gd name="connsiteX10" fmla="*/ 122279 w 139926"/>
                <a:gd name="connsiteY10" fmla="*/ 154885 h 175366"/>
                <a:gd name="connsiteX11" fmla="*/ 122983 w 139926"/>
                <a:gd name="connsiteY11" fmla="*/ 153891 h 175366"/>
                <a:gd name="connsiteX12" fmla="*/ 123197 w 139926"/>
                <a:gd name="connsiteY12" fmla="*/ 152718 h 175366"/>
                <a:gd name="connsiteX13" fmla="*/ 121699 w 139926"/>
                <a:gd name="connsiteY13" fmla="*/ 148617 h 175366"/>
                <a:gd name="connsiteX14" fmla="*/ 109936 w 139926"/>
                <a:gd name="connsiteY14" fmla="*/ 137206 h 175366"/>
                <a:gd name="connsiteX15" fmla="*/ 83076 w 139926"/>
                <a:gd name="connsiteY15" fmla="*/ 121557 h 175366"/>
                <a:gd name="connsiteX16" fmla="*/ 72721 w 139926"/>
                <a:gd name="connsiteY16" fmla="*/ 116773 h 175366"/>
                <a:gd name="connsiteX17" fmla="*/ 69712 w 139926"/>
                <a:gd name="connsiteY17" fmla="*/ 115482 h 175366"/>
                <a:gd name="connsiteX18" fmla="*/ 68676 w 139926"/>
                <a:gd name="connsiteY18" fmla="*/ 115054 h 175366"/>
                <a:gd name="connsiteX19" fmla="*/ 64914 w 139926"/>
                <a:gd name="connsiteY19" fmla="*/ 113536 h 175366"/>
                <a:gd name="connsiteX20" fmla="*/ 51370 w 139926"/>
                <a:gd name="connsiteY20" fmla="*/ 6731 h 175366"/>
                <a:gd name="connsiteX21" fmla="*/ 58218 w 139926"/>
                <a:gd name="connsiteY21" fmla="*/ 5861 h 175366"/>
                <a:gd name="connsiteX22" fmla="*/ 60890 w 139926"/>
                <a:gd name="connsiteY22" fmla="*/ 12226 h 175366"/>
                <a:gd name="connsiteX23" fmla="*/ 60462 w 139926"/>
                <a:gd name="connsiteY23" fmla="*/ 12405 h 175366"/>
                <a:gd name="connsiteX24" fmla="*/ 36597 w 139926"/>
                <a:gd name="connsiteY24" fmla="*/ 24506 h 175366"/>
                <a:gd name="connsiteX25" fmla="*/ 20638 w 139926"/>
                <a:gd name="connsiteY25" fmla="*/ 35275 h 175366"/>
                <a:gd name="connsiteX26" fmla="*/ 10152 w 139926"/>
                <a:gd name="connsiteY26" fmla="*/ 46396 h 175366"/>
                <a:gd name="connsiteX27" fmla="*/ 4194 w 139926"/>
                <a:gd name="connsiteY27" fmla="*/ 42903 h 175366"/>
                <a:gd name="connsiteX28" fmla="*/ 11056 w 139926"/>
                <a:gd name="connsiteY28" fmla="*/ 42137 h 175366"/>
                <a:gd name="connsiteX29" fmla="*/ 4194 w 139926"/>
                <a:gd name="connsiteY29" fmla="*/ 42903 h 175366"/>
                <a:gd name="connsiteX30" fmla="*/ -1763 w 139926"/>
                <a:gd name="connsiteY30" fmla="*/ 39410 h 175366"/>
                <a:gd name="connsiteX31" fmla="*/ 13099 w 139926"/>
                <a:gd name="connsiteY31" fmla="*/ 23630 h 175366"/>
                <a:gd name="connsiteX32" fmla="*/ 40919 w 139926"/>
                <a:gd name="connsiteY32" fmla="*/ 6413 h 175366"/>
                <a:gd name="connsiteX33" fmla="*/ 55547 w 139926"/>
                <a:gd name="connsiteY33" fmla="*/ -504 h 175366"/>
                <a:gd name="connsiteX34" fmla="*/ 63927 w 139926"/>
                <a:gd name="connsiteY34" fmla="*/ -4017 h 175366"/>
                <a:gd name="connsiteX35" fmla="*/ 78106 w 139926"/>
                <a:gd name="connsiteY35" fmla="*/ 107778 h 175366"/>
                <a:gd name="connsiteX36" fmla="*/ 71258 w 139926"/>
                <a:gd name="connsiteY36" fmla="*/ 108648 h 175366"/>
                <a:gd name="connsiteX37" fmla="*/ 73833 w 139926"/>
                <a:gd name="connsiteY37" fmla="*/ 102249 h 175366"/>
                <a:gd name="connsiteX38" fmla="*/ 104124 w 139926"/>
                <a:gd name="connsiteY38" fmla="*/ 117070 h 175366"/>
                <a:gd name="connsiteX39" fmla="*/ 125586 w 139926"/>
                <a:gd name="connsiteY39" fmla="*/ 132167 h 175366"/>
                <a:gd name="connsiteX40" fmla="*/ 133434 w 139926"/>
                <a:gd name="connsiteY40" fmla="*/ 141341 h 175366"/>
                <a:gd name="connsiteX41" fmla="*/ 137003 w 139926"/>
                <a:gd name="connsiteY41" fmla="*/ 152718 h 175366"/>
                <a:gd name="connsiteX42" fmla="*/ 135906 w 139926"/>
                <a:gd name="connsiteY42" fmla="*/ 158744 h 175366"/>
                <a:gd name="connsiteX43" fmla="*/ 131515 w 139926"/>
                <a:gd name="connsiteY43" fmla="*/ 165143 h 175366"/>
                <a:gd name="connsiteX44" fmla="*/ 121658 w 139926"/>
                <a:gd name="connsiteY44" fmla="*/ 170086 h 175366"/>
                <a:gd name="connsiteX45" fmla="*/ 110060 w 139926"/>
                <a:gd name="connsiteY45" fmla="*/ 171349 h 175366"/>
                <a:gd name="connsiteX46" fmla="*/ 60965 w 139926"/>
                <a:gd name="connsiteY46" fmla="*/ 160615 h 175366"/>
                <a:gd name="connsiteX47" fmla="*/ 38206 w 139926"/>
                <a:gd name="connsiteY47" fmla="*/ 149901 h 175366"/>
                <a:gd name="connsiteX48" fmla="*/ 21908 w 139926"/>
                <a:gd name="connsiteY48" fmla="*/ 137034 h 175366"/>
                <a:gd name="connsiteX49" fmla="*/ 10697 w 139926"/>
                <a:gd name="connsiteY49" fmla="*/ 112963 h 175366"/>
                <a:gd name="connsiteX50" fmla="*/ 701 w 139926"/>
                <a:gd name="connsiteY50" fmla="*/ 67596 h 175366"/>
                <a:gd name="connsiteX51" fmla="*/ -2667 w 139926"/>
                <a:gd name="connsiteY51" fmla="*/ 43669 h 175366"/>
                <a:gd name="connsiteX52" fmla="*/ -2923 w 139926"/>
                <a:gd name="connsiteY52" fmla="*/ 41391 h 175366"/>
                <a:gd name="connsiteX53" fmla="*/ -1763 w 139926"/>
                <a:gd name="connsiteY53" fmla="*/ 39410 h 175366"/>
                <a:gd name="connsiteX54" fmla="*/ 4194 w 139926"/>
                <a:gd name="connsiteY54" fmla="*/ 42903 h 17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926" h="175366">
                  <a:moveTo>
                    <a:pt x="4194" y="42903"/>
                  </a:moveTo>
                  <a:lnTo>
                    <a:pt x="11056" y="42137"/>
                  </a:lnTo>
                  <a:cubicBezTo>
                    <a:pt x="11056" y="42137"/>
                    <a:pt x="11173" y="43200"/>
                    <a:pt x="11415" y="45153"/>
                  </a:cubicBezTo>
                  <a:cubicBezTo>
                    <a:pt x="12271" y="52008"/>
                    <a:pt x="14632" y="69535"/>
                    <a:pt x="18373" y="87131"/>
                  </a:cubicBezTo>
                  <a:cubicBezTo>
                    <a:pt x="20237" y="95926"/>
                    <a:pt x="22453" y="104741"/>
                    <a:pt x="24931" y="112141"/>
                  </a:cubicBezTo>
                  <a:cubicBezTo>
                    <a:pt x="27361" y="119521"/>
                    <a:pt x="30260" y="125547"/>
                    <a:pt x="32559" y="128253"/>
                  </a:cubicBezTo>
                  <a:cubicBezTo>
                    <a:pt x="34761" y="130973"/>
                    <a:pt x="39311" y="134570"/>
                    <a:pt x="45185" y="137986"/>
                  </a:cubicBezTo>
                  <a:cubicBezTo>
                    <a:pt x="54000" y="143157"/>
                    <a:pt x="65784" y="148141"/>
                    <a:pt x="77581" y="151737"/>
                  </a:cubicBezTo>
                  <a:cubicBezTo>
                    <a:pt x="89372" y="155355"/>
                    <a:pt x="101287" y="157563"/>
                    <a:pt x="110060" y="157543"/>
                  </a:cubicBezTo>
                  <a:cubicBezTo>
                    <a:pt x="114444" y="157563"/>
                    <a:pt x="118006" y="156970"/>
                    <a:pt x="120125" y="156114"/>
                  </a:cubicBezTo>
                  <a:cubicBezTo>
                    <a:pt x="121188" y="155700"/>
                    <a:pt x="121879" y="155244"/>
                    <a:pt x="122279" y="154885"/>
                  </a:cubicBezTo>
                  <a:lnTo>
                    <a:pt x="122983" y="153891"/>
                  </a:lnTo>
                  <a:lnTo>
                    <a:pt x="123197" y="152718"/>
                  </a:lnTo>
                  <a:cubicBezTo>
                    <a:pt x="123204" y="151868"/>
                    <a:pt x="122859" y="150481"/>
                    <a:pt x="121699" y="148617"/>
                  </a:cubicBezTo>
                  <a:cubicBezTo>
                    <a:pt x="119725" y="145352"/>
                    <a:pt x="115369" y="141148"/>
                    <a:pt x="109936" y="137206"/>
                  </a:cubicBezTo>
                  <a:cubicBezTo>
                    <a:pt x="101797" y="131228"/>
                    <a:pt x="91374" y="125595"/>
                    <a:pt x="83076" y="121557"/>
                  </a:cubicBezTo>
                  <a:cubicBezTo>
                    <a:pt x="78927" y="119534"/>
                    <a:pt x="75296" y="117898"/>
                    <a:pt x="72721" y="116773"/>
                  </a:cubicBezTo>
                  <a:cubicBezTo>
                    <a:pt x="71438" y="116207"/>
                    <a:pt x="70409" y="115772"/>
                    <a:pt x="69712" y="115482"/>
                  </a:cubicBezTo>
                  <a:cubicBezTo>
                    <a:pt x="69015" y="115192"/>
                    <a:pt x="68676" y="115054"/>
                    <a:pt x="68676" y="115054"/>
                  </a:cubicBezTo>
                  <a:lnTo>
                    <a:pt x="64914" y="113536"/>
                  </a:lnTo>
                  <a:lnTo>
                    <a:pt x="51370" y="6731"/>
                  </a:lnTo>
                  <a:lnTo>
                    <a:pt x="58218" y="5861"/>
                  </a:lnTo>
                  <a:lnTo>
                    <a:pt x="60890" y="12226"/>
                  </a:lnTo>
                  <a:lnTo>
                    <a:pt x="60462" y="12405"/>
                  </a:lnTo>
                  <a:cubicBezTo>
                    <a:pt x="58253" y="13358"/>
                    <a:pt x="47684" y="18017"/>
                    <a:pt x="36597" y="24506"/>
                  </a:cubicBezTo>
                  <a:cubicBezTo>
                    <a:pt x="31061" y="27744"/>
                    <a:pt x="25394" y="31444"/>
                    <a:pt x="20638" y="35275"/>
                  </a:cubicBezTo>
                  <a:cubicBezTo>
                    <a:pt x="15875" y="39079"/>
                    <a:pt x="12064" y="43076"/>
                    <a:pt x="10152" y="46396"/>
                  </a:cubicBezTo>
                  <a:lnTo>
                    <a:pt x="4194" y="42903"/>
                  </a:lnTo>
                  <a:lnTo>
                    <a:pt x="11056" y="42137"/>
                  </a:lnTo>
                  <a:lnTo>
                    <a:pt x="4194" y="42903"/>
                  </a:lnTo>
                  <a:lnTo>
                    <a:pt x="-1763" y="39410"/>
                  </a:lnTo>
                  <a:cubicBezTo>
                    <a:pt x="1785" y="33418"/>
                    <a:pt x="7128" y="28324"/>
                    <a:pt x="13099" y="23630"/>
                  </a:cubicBezTo>
                  <a:cubicBezTo>
                    <a:pt x="22060" y="16637"/>
                    <a:pt x="32573" y="10700"/>
                    <a:pt x="40919" y="6413"/>
                  </a:cubicBezTo>
                  <a:cubicBezTo>
                    <a:pt x="49265" y="2133"/>
                    <a:pt x="55436" y="-455"/>
                    <a:pt x="55547" y="-504"/>
                  </a:cubicBezTo>
                  <a:lnTo>
                    <a:pt x="63927" y="-4017"/>
                  </a:lnTo>
                  <a:lnTo>
                    <a:pt x="78106" y="107778"/>
                  </a:lnTo>
                  <a:lnTo>
                    <a:pt x="71258" y="108648"/>
                  </a:lnTo>
                  <a:lnTo>
                    <a:pt x="73833" y="102249"/>
                  </a:lnTo>
                  <a:cubicBezTo>
                    <a:pt x="74006" y="102318"/>
                    <a:pt x="88909" y="108317"/>
                    <a:pt x="104124" y="117070"/>
                  </a:cubicBezTo>
                  <a:cubicBezTo>
                    <a:pt x="111738" y="121467"/>
                    <a:pt x="119435" y="126520"/>
                    <a:pt x="125586" y="132167"/>
                  </a:cubicBezTo>
                  <a:cubicBezTo>
                    <a:pt x="128650" y="135004"/>
                    <a:pt x="131356" y="138000"/>
                    <a:pt x="133434" y="141341"/>
                  </a:cubicBezTo>
                  <a:cubicBezTo>
                    <a:pt x="135491" y="144669"/>
                    <a:pt x="136990" y="148472"/>
                    <a:pt x="137003" y="152718"/>
                  </a:cubicBezTo>
                  <a:cubicBezTo>
                    <a:pt x="137003" y="154726"/>
                    <a:pt x="136644" y="156791"/>
                    <a:pt x="135906" y="158744"/>
                  </a:cubicBezTo>
                  <a:cubicBezTo>
                    <a:pt x="134974" y="161250"/>
                    <a:pt x="133400" y="163459"/>
                    <a:pt x="131515" y="165143"/>
                  </a:cubicBezTo>
                  <a:cubicBezTo>
                    <a:pt x="128657" y="167697"/>
                    <a:pt x="125247" y="169168"/>
                    <a:pt x="121658" y="170086"/>
                  </a:cubicBezTo>
                  <a:cubicBezTo>
                    <a:pt x="118054" y="170990"/>
                    <a:pt x="114182" y="171349"/>
                    <a:pt x="110060" y="171349"/>
                  </a:cubicBezTo>
                  <a:cubicBezTo>
                    <a:pt x="95516" y="171308"/>
                    <a:pt x="77478" y="166904"/>
                    <a:pt x="60965" y="160615"/>
                  </a:cubicBezTo>
                  <a:cubicBezTo>
                    <a:pt x="52723" y="157460"/>
                    <a:pt x="44916" y="153822"/>
                    <a:pt x="38206" y="149901"/>
                  </a:cubicBezTo>
                  <a:cubicBezTo>
                    <a:pt x="31496" y="145946"/>
                    <a:pt x="25884" y="141818"/>
                    <a:pt x="21908" y="137034"/>
                  </a:cubicBezTo>
                  <a:cubicBezTo>
                    <a:pt x="17041" y="131014"/>
                    <a:pt x="13741" y="122641"/>
                    <a:pt x="10697" y="112963"/>
                  </a:cubicBezTo>
                  <a:cubicBezTo>
                    <a:pt x="6231" y="98508"/>
                    <a:pt x="2938" y="81305"/>
                    <a:pt x="701" y="67596"/>
                  </a:cubicBezTo>
                  <a:cubicBezTo>
                    <a:pt x="-1521" y="53900"/>
                    <a:pt x="-2660" y="43745"/>
                    <a:pt x="-2667" y="43669"/>
                  </a:cubicBezTo>
                  <a:lnTo>
                    <a:pt x="-2923" y="41391"/>
                  </a:lnTo>
                  <a:lnTo>
                    <a:pt x="-1763" y="39410"/>
                  </a:lnTo>
                  <a:lnTo>
                    <a:pt x="4194" y="4290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2" name="자유형: 도형 271">
              <a:extLst>
                <a:ext uri="{FF2B5EF4-FFF2-40B4-BE49-F238E27FC236}">
                  <a16:creationId xmlns:a16="http://schemas.microsoft.com/office/drawing/2014/main" id="{DFAC20E7-EF73-1358-1E2E-2BD096FF4D04}"/>
                </a:ext>
              </a:extLst>
            </p:cNvPr>
            <p:cNvSpPr/>
            <p:nvPr/>
          </p:nvSpPr>
          <p:spPr>
            <a:xfrm flipV="1">
              <a:off x="2929063" y="2983267"/>
              <a:ext cx="134547" cy="124467"/>
            </a:xfrm>
            <a:custGeom>
              <a:avLst/>
              <a:gdLst>
                <a:gd name="connsiteX0" fmla="*/ 77950 w 134547"/>
                <a:gd name="connsiteY0" fmla="*/ 120480 h 124467"/>
                <a:gd name="connsiteX1" fmla="*/ 131560 w 134547"/>
                <a:gd name="connsiteY1" fmla="*/ 90590 h 124467"/>
                <a:gd name="connsiteX2" fmla="*/ 110767 w 134547"/>
                <a:gd name="connsiteY2" fmla="*/ 71475 h 124467"/>
                <a:gd name="connsiteX3" fmla="*/ 113756 w 134547"/>
                <a:gd name="connsiteY3" fmla="*/ 48550 h 124467"/>
                <a:gd name="connsiteX4" fmla="*/ 98542 w 134547"/>
                <a:gd name="connsiteY4" fmla="*/ 42420 h 124467"/>
                <a:gd name="connsiteX5" fmla="*/ 102180 w 134547"/>
                <a:gd name="connsiteY5" fmla="*/ 22787 h 124467"/>
                <a:gd name="connsiteX6" fmla="*/ 78426 w 134547"/>
                <a:gd name="connsiteY6" fmla="*/ 17003 h 124467"/>
                <a:gd name="connsiteX7" fmla="*/ 68865 w 134547"/>
                <a:gd name="connsiteY7" fmla="*/ -3713 h 124467"/>
                <a:gd name="connsiteX8" fmla="*/ 17355 w 134547"/>
                <a:gd name="connsiteY8" fmla="*/ 19226 h 124467"/>
                <a:gd name="connsiteX9" fmla="*/ 18445 w 134547"/>
                <a:gd name="connsiteY9" fmla="*/ 42020 h 124467"/>
                <a:gd name="connsiteX10" fmla="*/ 14994 w 134547"/>
                <a:gd name="connsiteY10" fmla="*/ 65248 h 124467"/>
                <a:gd name="connsiteX11" fmla="*/ -525 w 134547"/>
                <a:gd name="connsiteY11" fmla="*/ 86372 h 124467"/>
                <a:gd name="connsiteX12" fmla="*/ 71047 w 134547"/>
                <a:gd name="connsiteY12" fmla="*/ 90417 h 124467"/>
                <a:gd name="connsiteX13" fmla="*/ 77950 w 134547"/>
                <a:gd name="connsiteY13" fmla="*/ 120480 h 1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547" h="124467">
                  <a:moveTo>
                    <a:pt x="77950" y="120480"/>
                  </a:moveTo>
                  <a:cubicBezTo>
                    <a:pt x="77950" y="120480"/>
                    <a:pt x="132022" y="107130"/>
                    <a:pt x="131560" y="90590"/>
                  </a:cubicBezTo>
                  <a:cubicBezTo>
                    <a:pt x="131104" y="74050"/>
                    <a:pt x="110767" y="71475"/>
                    <a:pt x="110767" y="71475"/>
                  </a:cubicBezTo>
                  <a:cubicBezTo>
                    <a:pt x="110767" y="71475"/>
                    <a:pt x="121081" y="58332"/>
                    <a:pt x="113756" y="48550"/>
                  </a:cubicBezTo>
                  <a:cubicBezTo>
                    <a:pt x="106432" y="38775"/>
                    <a:pt x="98542" y="42420"/>
                    <a:pt x="98542" y="42420"/>
                  </a:cubicBezTo>
                  <a:cubicBezTo>
                    <a:pt x="98542" y="42420"/>
                    <a:pt x="108862" y="30471"/>
                    <a:pt x="102180" y="22787"/>
                  </a:cubicBezTo>
                  <a:cubicBezTo>
                    <a:pt x="95505" y="15104"/>
                    <a:pt x="78426" y="17003"/>
                    <a:pt x="78426" y="17003"/>
                  </a:cubicBezTo>
                  <a:cubicBezTo>
                    <a:pt x="78426" y="17003"/>
                    <a:pt x="82444" y="-2802"/>
                    <a:pt x="68865" y="-3713"/>
                  </a:cubicBezTo>
                  <a:cubicBezTo>
                    <a:pt x="55280" y="-4618"/>
                    <a:pt x="4639" y="-4659"/>
                    <a:pt x="17355" y="19226"/>
                  </a:cubicBezTo>
                  <a:cubicBezTo>
                    <a:pt x="11432" y="19557"/>
                    <a:pt x="-2982" y="40708"/>
                    <a:pt x="18445" y="42020"/>
                  </a:cubicBezTo>
                  <a:cubicBezTo>
                    <a:pt x="18445" y="42020"/>
                    <a:pt x="-179" y="49910"/>
                    <a:pt x="14994" y="65248"/>
                  </a:cubicBezTo>
                  <a:cubicBezTo>
                    <a:pt x="14994" y="65248"/>
                    <a:pt x="-10921" y="76818"/>
                    <a:pt x="-525" y="86372"/>
                  </a:cubicBezTo>
                  <a:cubicBezTo>
                    <a:pt x="9872" y="95933"/>
                    <a:pt x="42848" y="79800"/>
                    <a:pt x="71047" y="90417"/>
                  </a:cubicBezTo>
                  <a:cubicBezTo>
                    <a:pt x="77646" y="92902"/>
                    <a:pt x="77950" y="120480"/>
                    <a:pt x="77950" y="12048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3" name="자유형: 도형 272">
              <a:extLst>
                <a:ext uri="{FF2B5EF4-FFF2-40B4-BE49-F238E27FC236}">
                  <a16:creationId xmlns:a16="http://schemas.microsoft.com/office/drawing/2014/main" id="{FAED2D98-9490-CC52-7720-FBA1EBDAC43B}"/>
                </a:ext>
              </a:extLst>
            </p:cNvPr>
            <p:cNvSpPr/>
            <p:nvPr/>
          </p:nvSpPr>
          <p:spPr>
            <a:xfrm flipV="1">
              <a:off x="2922162" y="2974480"/>
              <a:ext cx="148354" cy="140153"/>
            </a:xfrm>
            <a:custGeom>
              <a:avLst/>
              <a:gdLst>
                <a:gd name="connsiteX0" fmla="*/ 84851 w 148354"/>
                <a:gd name="connsiteY0" fmla="*/ 127377 h 140153"/>
                <a:gd name="connsiteX1" fmla="*/ 83194 w 148354"/>
                <a:gd name="connsiteY1" fmla="*/ 120674 h 140153"/>
                <a:gd name="connsiteX2" fmla="*/ 83732 w 148354"/>
                <a:gd name="connsiteY2" fmla="*/ 120537 h 140153"/>
                <a:gd name="connsiteX3" fmla="*/ 111490 w 148354"/>
                <a:gd name="connsiteY3" fmla="*/ 111307 h 140153"/>
                <a:gd name="connsiteX4" fmla="*/ 126877 w 148354"/>
                <a:gd name="connsiteY4" fmla="*/ 103072 h 140153"/>
                <a:gd name="connsiteX5" fmla="*/ 130804 w 148354"/>
                <a:gd name="connsiteY5" fmla="*/ 99323 h 140153"/>
                <a:gd name="connsiteX6" fmla="*/ 131564 w 148354"/>
                <a:gd name="connsiteY6" fmla="*/ 97694 h 140153"/>
                <a:gd name="connsiteX7" fmla="*/ 131557 w 148354"/>
                <a:gd name="connsiteY7" fmla="*/ 97632 h 140153"/>
                <a:gd name="connsiteX8" fmla="*/ 131564 w 148354"/>
                <a:gd name="connsiteY8" fmla="*/ 97680 h 140153"/>
                <a:gd name="connsiteX9" fmla="*/ 129541 w 148354"/>
                <a:gd name="connsiteY9" fmla="*/ 91730 h 140153"/>
                <a:gd name="connsiteX10" fmla="*/ 121741 w 148354"/>
                <a:gd name="connsiteY10" fmla="*/ 86539 h 140153"/>
                <a:gd name="connsiteX11" fmla="*/ 118061 w 148354"/>
                <a:gd name="connsiteY11" fmla="*/ 85462 h 140153"/>
                <a:gd name="connsiteX12" fmla="*/ 117026 w 148354"/>
                <a:gd name="connsiteY12" fmla="*/ 85255 h 140153"/>
                <a:gd name="connsiteX13" fmla="*/ 116798 w 148354"/>
                <a:gd name="connsiteY13" fmla="*/ 85220 h 140153"/>
                <a:gd name="connsiteX14" fmla="*/ 116826 w 148354"/>
                <a:gd name="connsiteY14" fmla="*/ 85027 h 140153"/>
                <a:gd name="connsiteX15" fmla="*/ 116798 w 148354"/>
                <a:gd name="connsiteY15" fmla="*/ 85220 h 140153"/>
                <a:gd name="connsiteX16" fmla="*/ 116798 w 148354"/>
                <a:gd name="connsiteY16" fmla="*/ 85220 h 140153"/>
                <a:gd name="connsiteX17" fmla="*/ 116826 w 148354"/>
                <a:gd name="connsiteY17" fmla="*/ 85027 h 140153"/>
                <a:gd name="connsiteX18" fmla="*/ 116798 w 148354"/>
                <a:gd name="connsiteY18" fmla="*/ 85220 h 140153"/>
                <a:gd name="connsiteX19" fmla="*/ 104718 w 148354"/>
                <a:gd name="connsiteY19" fmla="*/ 83688 h 140153"/>
                <a:gd name="connsiteX20" fmla="*/ 112235 w 148354"/>
                <a:gd name="connsiteY20" fmla="*/ 74113 h 140153"/>
                <a:gd name="connsiteX21" fmla="*/ 112870 w 148354"/>
                <a:gd name="connsiteY21" fmla="*/ 74610 h 140153"/>
                <a:gd name="connsiteX22" fmla="*/ 112228 w 148354"/>
                <a:gd name="connsiteY22" fmla="*/ 74120 h 140153"/>
                <a:gd name="connsiteX23" fmla="*/ 112235 w 148354"/>
                <a:gd name="connsiteY23" fmla="*/ 74113 h 140153"/>
                <a:gd name="connsiteX24" fmla="*/ 112870 w 148354"/>
                <a:gd name="connsiteY24" fmla="*/ 74610 h 140153"/>
                <a:gd name="connsiteX25" fmla="*/ 112228 w 148354"/>
                <a:gd name="connsiteY25" fmla="*/ 74120 h 140153"/>
                <a:gd name="connsiteX26" fmla="*/ 114534 w 148354"/>
                <a:gd name="connsiteY26" fmla="*/ 70282 h 140153"/>
                <a:gd name="connsiteX27" fmla="*/ 116384 w 148354"/>
                <a:gd name="connsiteY27" fmla="*/ 63531 h 140153"/>
                <a:gd name="connsiteX28" fmla="*/ 115134 w 148354"/>
                <a:gd name="connsiteY28" fmla="*/ 59589 h 140153"/>
                <a:gd name="connsiteX29" fmla="*/ 111324 w 148354"/>
                <a:gd name="connsiteY29" fmla="*/ 56117 h 140153"/>
                <a:gd name="connsiteX30" fmla="*/ 109101 w 148354"/>
                <a:gd name="connsiteY30" fmla="*/ 55551 h 140153"/>
                <a:gd name="connsiteX31" fmla="*/ 108183 w 148354"/>
                <a:gd name="connsiteY31" fmla="*/ 55661 h 140153"/>
                <a:gd name="connsiteX32" fmla="*/ 108080 w 148354"/>
                <a:gd name="connsiteY32" fmla="*/ 55689 h 140153"/>
                <a:gd name="connsiteX33" fmla="*/ 106899 w 148354"/>
                <a:gd name="connsiteY33" fmla="*/ 52465 h 140153"/>
                <a:gd name="connsiteX34" fmla="*/ 108335 w 148354"/>
                <a:gd name="connsiteY34" fmla="*/ 55578 h 140153"/>
                <a:gd name="connsiteX35" fmla="*/ 108080 w 148354"/>
                <a:gd name="connsiteY35" fmla="*/ 55689 h 140153"/>
                <a:gd name="connsiteX36" fmla="*/ 106899 w 148354"/>
                <a:gd name="connsiteY36" fmla="*/ 52465 h 140153"/>
                <a:gd name="connsiteX37" fmla="*/ 108335 w 148354"/>
                <a:gd name="connsiteY37" fmla="*/ 55578 h 140153"/>
                <a:gd name="connsiteX38" fmla="*/ 79342 w 148354"/>
                <a:gd name="connsiteY38" fmla="*/ 68970 h 140153"/>
                <a:gd name="connsiteX39" fmla="*/ 100217 w 148354"/>
                <a:gd name="connsiteY39" fmla="*/ 44803 h 140153"/>
                <a:gd name="connsiteX40" fmla="*/ 100521 w 148354"/>
                <a:gd name="connsiteY40" fmla="*/ 45065 h 140153"/>
                <a:gd name="connsiteX41" fmla="*/ 100217 w 148354"/>
                <a:gd name="connsiteY41" fmla="*/ 44809 h 140153"/>
                <a:gd name="connsiteX42" fmla="*/ 100217 w 148354"/>
                <a:gd name="connsiteY42" fmla="*/ 44803 h 140153"/>
                <a:gd name="connsiteX43" fmla="*/ 100521 w 148354"/>
                <a:gd name="connsiteY43" fmla="*/ 45065 h 140153"/>
                <a:gd name="connsiteX44" fmla="*/ 100217 w 148354"/>
                <a:gd name="connsiteY44" fmla="*/ 44809 h 140153"/>
                <a:gd name="connsiteX45" fmla="*/ 102633 w 148354"/>
                <a:gd name="connsiteY45" fmla="*/ 41233 h 140153"/>
                <a:gd name="connsiteX46" fmla="*/ 104428 w 148354"/>
                <a:gd name="connsiteY46" fmla="*/ 35849 h 140153"/>
                <a:gd name="connsiteX47" fmla="*/ 103875 w 148354"/>
                <a:gd name="connsiteY47" fmla="*/ 34213 h 140153"/>
                <a:gd name="connsiteX48" fmla="*/ 98291 w 148354"/>
                <a:gd name="connsiteY48" fmla="*/ 31466 h 140153"/>
                <a:gd name="connsiteX49" fmla="*/ 89945 w 148354"/>
                <a:gd name="connsiteY49" fmla="*/ 30596 h 140153"/>
                <a:gd name="connsiteX50" fmla="*/ 87053 w 148354"/>
                <a:gd name="connsiteY50" fmla="*/ 30686 h 140153"/>
                <a:gd name="connsiteX51" fmla="*/ 86279 w 148354"/>
                <a:gd name="connsiteY51" fmla="*/ 30741 h 140153"/>
                <a:gd name="connsiteX52" fmla="*/ 86107 w 148354"/>
                <a:gd name="connsiteY52" fmla="*/ 30762 h 140153"/>
                <a:gd name="connsiteX53" fmla="*/ 86093 w 148354"/>
                <a:gd name="connsiteY53" fmla="*/ 30762 h 140153"/>
                <a:gd name="connsiteX54" fmla="*/ 76684 w 148354"/>
                <a:gd name="connsiteY54" fmla="*/ 31804 h 140153"/>
                <a:gd name="connsiteX55" fmla="*/ 78562 w 148354"/>
                <a:gd name="connsiteY55" fmla="*/ 22526 h 140153"/>
                <a:gd name="connsiteX56" fmla="*/ 78569 w 148354"/>
                <a:gd name="connsiteY56" fmla="*/ 22512 h 140153"/>
                <a:gd name="connsiteX57" fmla="*/ 78983 w 148354"/>
                <a:gd name="connsiteY57" fmla="*/ 17680 h 140153"/>
                <a:gd name="connsiteX58" fmla="*/ 77899 w 148354"/>
                <a:gd name="connsiteY58" fmla="*/ 11619 h 140153"/>
                <a:gd name="connsiteX59" fmla="*/ 77043 w 148354"/>
                <a:gd name="connsiteY59" fmla="*/ 10556 h 140153"/>
                <a:gd name="connsiteX60" fmla="*/ 75304 w 148354"/>
                <a:gd name="connsiteY60" fmla="*/ 10073 h 140153"/>
                <a:gd name="connsiteX61" fmla="*/ 66509 w 148354"/>
                <a:gd name="connsiteY61" fmla="*/ 9818 h 140153"/>
                <a:gd name="connsiteX62" fmla="*/ 39829 w 148354"/>
                <a:gd name="connsiteY62" fmla="*/ 12537 h 140153"/>
                <a:gd name="connsiteX63" fmla="*/ 30965 w 148354"/>
                <a:gd name="connsiteY63" fmla="*/ 16265 h 140153"/>
                <a:gd name="connsiteX64" fmla="*/ 29439 w 148354"/>
                <a:gd name="connsiteY64" fmla="*/ 17867 h 140153"/>
                <a:gd name="connsiteX65" fmla="*/ 29129 w 148354"/>
                <a:gd name="connsiteY65" fmla="*/ 19089 h 140153"/>
                <a:gd name="connsiteX66" fmla="*/ 30350 w 148354"/>
                <a:gd name="connsiteY66" fmla="*/ 22878 h 140153"/>
                <a:gd name="connsiteX67" fmla="*/ 35424 w 148354"/>
                <a:gd name="connsiteY67" fmla="*/ 32419 h 140153"/>
                <a:gd name="connsiteX68" fmla="*/ 24635 w 148354"/>
                <a:gd name="connsiteY68" fmla="*/ 33019 h 140153"/>
                <a:gd name="connsiteX69" fmla="*/ 24476 w 148354"/>
                <a:gd name="connsiteY69" fmla="*/ 30161 h 140153"/>
                <a:gd name="connsiteX70" fmla="*/ 25705 w 148354"/>
                <a:gd name="connsiteY70" fmla="*/ 32791 h 140153"/>
                <a:gd name="connsiteX71" fmla="*/ 24635 w 148354"/>
                <a:gd name="connsiteY71" fmla="*/ 33019 h 140153"/>
                <a:gd name="connsiteX72" fmla="*/ 24476 w 148354"/>
                <a:gd name="connsiteY72" fmla="*/ 30161 h 140153"/>
                <a:gd name="connsiteX73" fmla="*/ 25705 w 148354"/>
                <a:gd name="connsiteY73" fmla="*/ 32791 h 140153"/>
                <a:gd name="connsiteX74" fmla="*/ 25650 w 148354"/>
                <a:gd name="connsiteY74" fmla="*/ 32826 h 140153"/>
                <a:gd name="connsiteX75" fmla="*/ 22522 w 148354"/>
                <a:gd name="connsiteY75" fmla="*/ 36263 h 140153"/>
                <a:gd name="connsiteX76" fmla="*/ 20900 w 148354"/>
                <a:gd name="connsiteY76" fmla="*/ 40550 h 140153"/>
                <a:gd name="connsiteX77" fmla="*/ 20928 w 148354"/>
                <a:gd name="connsiteY77" fmla="*/ 40861 h 140153"/>
                <a:gd name="connsiteX78" fmla="*/ 20769 w 148354"/>
                <a:gd name="connsiteY78" fmla="*/ 40930 h 140153"/>
                <a:gd name="connsiteX79" fmla="*/ 20900 w 148354"/>
                <a:gd name="connsiteY79" fmla="*/ 40806 h 140153"/>
                <a:gd name="connsiteX80" fmla="*/ 20928 w 148354"/>
                <a:gd name="connsiteY80" fmla="*/ 40861 h 140153"/>
                <a:gd name="connsiteX81" fmla="*/ 20769 w 148354"/>
                <a:gd name="connsiteY81" fmla="*/ 40930 h 140153"/>
                <a:gd name="connsiteX82" fmla="*/ 20900 w 148354"/>
                <a:gd name="connsiteY82" fmla="*/ 40806 h 140153"/>
                <a:gd name="connsiteX83" fmla="*/ 21880 w 148354"/>
                <a:gd name="connsiteY83" fmla="*/ 41330 h 140153"/>
                <a:gd name="connsiteX84" fmla="*/ 25774 w 148354"/>
                <a:gd name="connsiteY84" fmla="*/ 42028 h 140153"/>
                <a:gd name="connsiteX85" fmla="*/ 55084 w 148354"/>
                <a:gd name="connsiteY85" fmla="*/ 43822 h 140153"/>
                <a:gd name="connsiteX86" fmla="*/ 28038 w 148354"/>
                <a:gd name="connsiteY86" fmla="*/ 55275 h 140153"/>
                <a:gd name="connsiteX87" fmla="*/ 27286 w 148354"/>
                <a:gd name="connsiteY87" fmla="*/ 53494 h 140153"/>
                <a:gd name="connsiteX88" fmla="*/ 28079 w 148354"/>
                <a:gd name="connsiteY88" fmla="*/ 55254 h 140153"/>
                <a:gd name="connsiteX89" fmla="*/ 28038 w 148354"/>
                <a:gd name="connsiteY89" fmla="*/ 55275 h 140153"/>
                <a:gd name="connsiteX90" fmla="*/ 27286 w 148354"/>
                <a:gd name="connsiteY90" fmla="*/ 53494 h 140153"/>
                <a:gd name="connsiteX91" fmla="*/ 28079 w 148354"/>
                <a:gd name="connsiteY91" fmla="*/ 55254 h 140153"/>
                <a:gd name="connsiteX92" fmla="*/ 24807 w 148354"/>
                <a:gd name="connsiteY92" fmla="*/ 57415 h 140153"/>
                <a:gd name="connsiteX93" fmla="*/ 23268 w 148354"/>
                <a:gd name="connsiteY93" fmla="*/ 59230 h 140153"/>
                <a:gd name="connsiteX94" fmla="*/ 22847 w 148354"/>
                <a:gd name="connsiteY94" fmla="*/ 60707 h 140153"/>
                <a:gd name="connsiteX95" fmla="*/ 23461 w 148354"/>
                <a:gd name="connsiteY95" fmla="*/ 62909 h 140153"/>
                <a:gd name="connsiteX96" fmla="*/ 26802 w 148354"/>
                <a:gd name="connsiteY96" fmla="*/ 67293 h 140153"/>
                <a:gd name="connsiteX97" fmla="*/ 33816 w 148354"/>
                <a:gd name="connsiteY97" fmla="*/ 74382 h 140153"/>
                <a:gd name="connsiteX98" fmla="*/ 24711 w 148354"/>
                <a:gd name="connsiteY98" fmla="*/ 78448 h 140153"/>
                <a:gd name="connsiteX99" fmla="*/ 24586 w 148354"/>
                <a:gd name="connsiteY99" fmla="*/ 78504 h 140153"/>
                <a:gd name="connsiteX100" fmla="*/ 16040 w 148354"/>
                <a:gd name="connsiteY100" fmla="*/ 83405 h 140153"/>
                <a:gd name="connsiteX101" fmla="*/ 11705 w 148354"/>
                <a:gd name="connsiteY101" fmla="*/ 87174 h 140153"/>
                <a:gd name="connsiteX102" fmla="*/ 10863 w 148354"/>
                <a:gd name="connsiteY102" fmla="*/ 88410 h 140153"/>
                <a:gd name="connsiteX103" fmla="*/ 10801 w 148354"/>
                <a:gd name="connsiteY103" fmla="*/ 88568 h 140153"/>
                <a:gd name="connsiteX104" fmla="*/ 10007 w 148354"/>
                <a:gd name="connsiteY104" fmla="*/ 88375 h 140153"/>
                <a:gd name="connsiteX105" fmla="*/ 10822 w 148354"/>
                <a:gd name="connsiteY105" fmla="*/ 88375 h 140153"/>
                <a:gd name="connsiteX106" fmla="*/ 10801 w 148354"/>
                <a:gd name="connsiteY106" fmla="*/ 88568 h 140153"/>
                <a:gd name="connsiteX107" fmla="*/ 10007 w 148354"/>
                <a:gd name="connsiteY107" fmla="*/ 88375 h 140153"/>
                <a:gd name="connsiteX108" fmla="*/ 10822 w 148354"/>
                <a:gd name="connsiteY108" fmla="*/ 88375 h 140153"/>
                <a:gd name="connsiteX109" fmla="*/ 9565 w 148354"/>
                <a:gd name="connsiteY109" fmla="*/ 88375 h 140153"/>
                <a:gd name="connsiteX110" fmla="*/ 10704 w 148354"/>
                <a:gd name="connsiteY110" fmla="*/ 87823 h 140153"/>
                <a:gd name="connsiteX111" fmla="*/ 10822 w 148354"/>
                <a:gd name="connsiteY111" fmla="*/ 88375 h 140153"/>
                <a:gd name="connsiteX112" fmla="*/ 9565 w 148354"/>
                <a:gd name="connsiteY112" fmla="*/ 88375 h 140153"/>
                <a:gd name="connsiteX113" fmla="*/ 10704 w 148354"/>
                <a:gd name="connsiteY113" fmla="*/ 87823 h 140153"/>
                <a:gd name="connsiteX114" fmla="*/ 10463 w 148354"/>
                <a:gd name="connsiteY114" fmla="*/ 87940 h 140153"/>
                <a:gd name="connsiteX115" fmla="*/ 10690 w 148354"/>
                <a:gd name="connsiteY115" fmla="*/ 87802 h 140153"/>
                <a:gd name="connsiteX116" fmla="*/ 10704 w 148354"/>
                <a:gd name="connsiteY116" fmla="*/ 87823 h 140153"/>
                <a:gd name="connsiteX117" fmla="*/ 10463 w 148354"/>
                <a:gd name="connsiteY117" fmla="*/ 87940 h 140153"/>
                <a:gd name="connsiteX118" fmla="*/ 10690 w 148354"/>
                <a:gd name="connsiteY118" fmla="*/ 87802 h 140153"/>
                <a:gd name="connsiteX119" fmla="*/ 11049 w 148354"/>
                <a:gd name="connsiteY119" fmla="*/ 88188 h 140153"/>
                <a:gd name="connsiteX120" fmla="*/ 12968 w 148354"/>
                <a:gd name="connsiteY120" fmla="*/ 89058 h 140153"/>
                <a:gd name="connsiteX121" fmla="*/ 17959 w 148354"/>
                <a:gd name="connsiteY121" fmla="*/ 89542 h 140153"/>
                <a:gd name="connsiteX122" fmla="*/ 33899 w 148354"/>
                <a:gd name="connsiteY122" fmla="*/ 88133 h 140153"/>
                <a:gd name="connsiteX123" fmla="*/ 54622 w 148354"/>
                <a:gd name="connsiteY123" fmla="*/ 86628 h 140153"/>
                <a:gd name="connsiteX124" fmla="*/ 80377 w 148354"/>
                <a:gd name="connsiteY124" fmla="*/ 90853 h 140153"/>
                <a:gd name="connsiteX125" fmla="*/ 85941 w 148354"/>
                <a:gd name="connsiteY125" fmla="*/ 95575 h 140153"/>
                <a:gd name="connsiteX126" fmla="*/ 89503 w 148354"/>
                <a:gd name="connsiteY126" fmla="*/ 105142 h 140153"/>
                <a:gd name="connsiteX127" fmla="*/ 91422 w 148354"/>
                <a:gd name="connsiteY127" fmla="*/ 119860 h 140153"/>
                <a:gd name="connsiteX128" fmla="*/ 91754 w 148354"/>
                <a:gd name="connsiteY128" fmla="*/ 127302 h 140153"/>
                <a:gd name="connsiteX129" fmla="*/ 84851 w 148354"/>
                <a:gd name="connsiteY129" fmla="*/ 127377 h 140153"/>
                <a:gd name="connsiteX130" fmla="*/ 83194 w 148354"/>
                <a:gd name="connsiteY130" fmla="*/ 120674 h 140153"/>
                <a:gd name="connsiteX131" fmla="*/ 84851 w 148354"/>
                <a:gd name="connsiteY131" fmla="*/ 127377 h 140153"/>
                <a:gd name="connsiteX132" fmla="*/ 77948 w 148354"/>
                <a:gd name="connsiteY132" fmla="*/ 127454 h 140153"/>
                <a:gd name="connsiteX133" fmla="*/ 77920 w 148354"/>
                <a:gd name="connsiteY133" fmla="*/ 126377 h 140153"/>
                <a:gd name="connsiteX134" fmla="*/ 76670 w 148354"/>
                <a:gd name="connsiteY134" fmla="*/ 111632 h 140153"/>
                <a:gd name="connsiteX135" fmla="*/ 74979 w 148354"/>
                <a:gd name="connsiteY135" fmla="*/ 104432 h 140153"/>
                <a:gd name="connsiteX136" fmla="*/ 74296 w 148354"/>
                <a:gd name="connsiteY136" fmla="*/ 102996 h 140153"/>
                <a:gd name="connsiteX137" fmla="*/ 74282 w 148354"/>
                <a:gd name="connsiteY137" fmla="*/ 102982 h 140153"/>
                <a:gd name="connsiteX138" fmla="*/ 76470 w 148354"/>
                <a:gd name="connsiteY138" fmla="*/ 101236 h 140153"/>
                <a:gd name="connsiteX139" fmla="*/ 75518 w 148354"/>
                <a:gd name="connsiteY139" fmla="*/ 103776 h 140153"/>
                <a:gd name="connsiteX140" fmla="*/ 74282 w 148354"/>
                <a:gd name="connsiteY140" fmla="*/ 102982 h 140153"/>
                <a:gd name="connsiteX141" fmla="*/ 76470 w 148354"/>
                <a:gd name="connsiteY141" fmla="*/ 101236 h 140153"/>
                <a:gd name="connsiteX142" fmla="*/ 75518 w 148354"/>
                <a:gd name="connsiteY142" fmla="*/ 103776 h 140153"/>
                <a:gd name="connsiteX143" fmla="*/ 54622 w 148354"/>
                <a:gd name="connsiteY143" fmla="*/ 100435 h 140153"/>
                <a:gd name="connsiteX144" fmla="*/ 35500 w 148354"/>
                <a:gd name="connsiteY144" fmla="*/ 101843 h 140153"/>
                <a:gd name="connsiteX145" fmla="*/ 17959 w 148354"/>
                <a:gd name="connsiteY145" fmla="*/ 103348 h 140153"/>
                <a:gd name="connsiteX146" fmla="*/ 9572 w 148354"/>
                <a:gd name="connsiteY146" fmla="*/ 102444 h 140153"/>
                <a:gd name="connsiteX147" fmla="*/ 1703 w 148354"/>
                <a:gd name="connsiteY147" fmla="*/ 98350 h 140153"/>
                <a:gd name="connsiteX148" fmla="*/ -1714 w 148354"/>
                <a:gd name="connsiteY148" fmla="*/ 93863 h 140153"/>
                <a:gd name="connsiteX149" fmla="*/ -2985 w 148354"/>
                <a:gd name="connsiteY149" fmla="*/ 88375 h 140153"/>
                <a:gd name="connsiteX150" fmla="*/ -1514 w 148354"/>
                <a:gd name="connsiteY150" fmla="*/ 82286 h 140153"/>
                <a:gd name="connsiteX151" fmla="*/ 4264 w 148354"/>
                <a:gd name="connsiteY151" fmla="*/ 75121 h 140153"/>
                <a:gd name="connsiteX152" fmla="*/ 13997 w 148354"/>
                <a:gd name="connsiteY152" fmla="*/ 68432 h 140153"/>
                <a:gd name="connsiteX153" fmla="*/ 19078 w 148354"/>
                <a:gd name="connsiteY153" fmla="*/ 65843 h 140153"/>
                <a:gd name="connsiteX154" fmla="*/ 21894 w 148354"/>
                <a:gd name="connsiteY154" fmla="*/ 72146 h 140153"/>
                <a:gd name="connsiteX155" fmla="*/ 16986 w 148354"/>
                <a:gd name="connsiteY155" fmla="*/ 76999 h 140153"/>
                <a:gd name="connsiteX156" fmla="*/ 11077 w 148354"/>
                <a:gd name="connsiteY156" fmla="*/ 69005 h 140153"/>
                <a:gd name="connsiteX157" fmla="*/ 9041 w 148354"/>
                <a:gd name="connsiteY157" fmla="*/ 60707 h 140153"/>
                <a:gd name="connsiteX158" fmla="*/ 11491 w 148354"/>
                <a:gd name="connsiteY158" fmla="*/ 52023 h 140153"/>
                <a:gd name="connsiteX159" fmla="*/ 18519 w 148354"/>
                <a:gd name="connsiteY159" fmla="*/ 44858 h 140153"/>
                <a:gd name="connsiteX160" fmla="*/ 22660 w 148354"/>
                <a:gd name="connsiteY160" fmla="*/ 42559 h 140153"/>
                <a:gd name="connsiteX161" fmla="*/ 25346 w 148354"/>
                <a:gd name="connsiteY161" fmla="*/ 48917 h 140153"/>
                <a:gd name="connsiteX162" fmla="*/ 24925 w 148354"/>
                <a:gd name="connsiteY162" fmla="*/ 55806 h 140153"/>
                <a:gd name="connsiteX163" fmla="*/ 12044 w 148354"/>
                <a:gd name="connsiteY163" fmla="*/ 51395 h 140153"/>
                <a:gd name="connsiteX164" fmla="*/ 8233 w 148354"/>
                <a:gd name="connsiteY164" fmla="*/ 46273 h 140153"/>
                <a:gd name="connsiteX165" fmla="*/ 7094 w 148354"/>
                <a:gd name="connsiteY165" fmla="*/ 40550 h 140153"/>
                <a:gd name="connsiteX166" fmla="*/ 12292 w 148354"/>
                <a:gd name="connsiteY166" fmla="*/ 26820 h 140153"/>
                <a:gd name="connsiteX167" fmla="*/ 16958 w 148354"/>
                <a:gd name="connsiteY167" fmla="*/ 22064 h 140153"/>
                <a:gd name="connsiteX168" fmla="*/ 23875 w 148354"/>
                <a:gd name="connsiteY168" fmla="*/ 19234 h 140153"/>
                <a:gd name="connsiteX169" fmla="*/ 24255 w 148354"/>
                <a:gd name="connsiteY169" fmla="*/ 26123 h 140153"/>
                <a:gd name="connsiteX170" fmla="*/ 18160 w 148354"/>
                <a:gd name="connsiteY170" fmla="*/ 29367 h 140153"/>
                <a:gd name="connsiteX171" fmla="*/ 15323 w 148354"/>
                <a:gd name="connsiteY171" fmla="*/ 19089 h 140153"/>
                <a:gd name="connsiteX172" fmla="*/ 17442 w 148354"/>
                <a:gd name="connsiteY172" fmla="*/ 11032 h 140153"/>
                <a:gd name="connsiteX173" fmla="*/ 27410 w 148354"/>
                <a:gd name="connsiteY173" fmla="*/ 2362 h 140153"/>
                <a:gd name="connsiteX174" fmla="*/ 47015 w 148354"/>
                <a:gd name="connsiteY174" fmla="*/ -2829 h 140153"/>
                <a:gd name="connsiteX175" fmla="*/ 66509 w 148354"/>
                <a:gd name="connsiteY175" fmla="*/ -3989 h 140153"/>
                <a:gd name="connsiteX176" fmla="*/ 76222 w 148354"/>
                <a:gd name="connsiteY176" fmla="*/ -3699 h 140153"/>
                <a:gd name="connsiteX177" fmla="*/ 84851 w 148354"/>
                <a:gd name="connsiteY177" fmla="*/ -827 h 140153"/>
                <a:gd name="connsiteX178" fmla="*/ 91512 w 148354"/>
                <a:gd name="connsiteY178" fmla="*/ 8575 h 140153"/>
                <a:gd name="connsiteX179" fmla="*/ 92789 w 148354"/>
                <a:gd name="connsiteY179" fmla="*/ 17680 h 140153"/>
                <a:gd name="connsiteX180" fmla="*/ 92099 w 148354"/>
                <a:gd name="connsiteY180" fmla="*/ 25274 h 140153"/>
                <a:gd name="connsiteX181" fmla="*/ 85327 w 148354"/>
                <a:gd name="connsiteY181" fmla="*/ 23900 h 140153"/>
                <a:gd name="connsiteX182" fmla="*/ 84567 w 148354"/>
                <a:gd name="connsiteY182" fmla="*/ 17038 h 140153"/>
                <a:gd name="connsiteX183" fmla="*/ 89945 w 148354"/>
                <a:gd name="connsiteY183" fmla="*/ 16790 h 140153"/>
                <a:gd name="connsiteX184" fmla="*/ 101542 w 148354"/>
                <a:gd name="connsiteY184" fmla="*/ 18053 h 140153"/>
                <a:gd name="connsiteX185" fmla="*/ 114292 w 148354"/>
                <a:gd name="connsiteY185" fmla="*/ 25156 h 140153"/>
                <a:gd name="connsiteX186" fmla="*/ 118234 w 148354"/>
                <a:gd name="connsiteY186" fmla="*/ 35849 h 140153"/>
                <a:gd name="connsiteX187" fmla="*/ 114354 w 148354"/>
                <a:gd name="connsiteY187" fmla="*/ 48544 h 140153"/>
                <a:gd name="connsiteX188" fmla="*/ 110668 w 148354"/>
                <a:gd name="connsiteY188" fmla="*/ 53825 h 140153"/>
                <a:gd name="connsiteX189" fmla="*/ 105442 w 148354"/>
                <a:gd name="connsiteY189" fmla="*/ 49317 h 140153"/>
                <a:gd name="connsiteX190" fmla="*/ 102550 w 148354"/>
                <a:gd name="connsiteY190" fmla="*/ 43049 h 140153"/>
                <a:gd name="connsiteX191" fmla="*/ 109101 w 148354"/>
                <a:gd name="connsiteY191" fmla="*/ 41744 h 140153"/>
                <a:gd name="connsiteX192" fmla="*/ 117516 w 148354"/>
                <a:gd name="connsiteY192" fmla="*/ 43781 h 140153"/>
                <a:gd name="connsiteX193" fmla="*/ 126179 w 148354"/>
                <a:gd name="connsiteY193" fmla="*/ 51312 h 140153"/>
                <a:gd name="connsiteX194" fmla="*/ 130190 w 148354"/>
                <a:gd name="connsiteY194" fmla="*/ 63531 h 140153"/>
                <a:gd name="connsiteX195" fmla="*/ 126621 w 148354"/>
                <a:gd name="connsiteY195" fmla="*/ 76971 h 140153"/>
                <a:gd name="connsiteX196" fmla="*/ 123101 w 148354"/>
                <a:gd name="connsiteY196" fmla="*/ 82632 h 140153"/>
                <a:gd name="connsiteX197" fmla="*/ 117668 w 148354"/>
                <a:gd name="connsiteY197" fmla="*/ 78372 h 140153"/>
                <a:gd name="connsiteX198" fmla="*/ 118538 w 148354"/>
                <a:gd name="connsiteY198" fmla="*/ 71525 h 140153"/>
                <a:gd name="connsiteX199" fmla="*/ 131115 w 148354"/>
                <a:gd name="connsiteY199" fmla="*/ 75625 h 140153"/>
                <a:gd name="connsiteX200" fmla="*/ 140496 w 148354"/>
                <a:gd name="connsiteY200" fmla="*/ 83322 h 140153"/>
                <a:gd name="connsiteX201" fmla="*/ 145363 w 148354"/>
                <a:gd name="connsiteY201" fmla="*/ 97294 h 140153"/>
                <a:gd name="connsiteX202" fmla="*/ 145363 w 148354"/>
                <a:gd name="connsiteY202" fmla="*/ 97342 h 140153"/>
                <a:gd name="connsiteX203" fmla="*/ 145370 w 148354"/>
                <a:gd name="connsiteY203" fmla="*/ 97694 h 140153"/>
                <a:gd name="connsiteX204" fmla="*/ 141663 w 148354"/>
                <a:gd name="connsiteY204" fmla="*/ 107862 h 140153"/>
                <a:gd name="connsiteX205" fmla="*/ 127091 w 148354"/>
                <a:gd name="connsiteY205" fmla="*/ 119184 h 140153"/>
                <a:gd name="connsiteX206" fmla="*/ 100493 w 148354"/>
                <a:gd name="connsiteY206" fmla="*/ 130028 h 140153"/>
                <a:gd name="connsiteX207" fmla="*/ 86500 w 148354"/>
                <a:gd name="connsiteY207" fmla="*/ 134080 h 140153"/>
                <a:gd name="connsiteX208" fmla="*/ 78044 w 148354"/>
                <a:gd name="connsiteY208" fmla="*/ 136165 h 140153"/>
                <a:gd name="connsiteX209" fmla="*/ 77948 w 148354"/>
                <a:gd name="connsiteY209" fmla="*/ 127454 h 140153"/>
                <a:gd name="connsiteX210" fmla="*/ 84851 w 148354"/>
                <a:gd name="connsiteY210" fmla="*/ 127377 h 14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48354" h="140153">
                  <a:moveTo>
                    <a:pt x="84851" y="127377"/>
                  </a:moveTo>
                  <a:lnTo>
                    <a:pt x="83194" y="120674"/>
                  </a:lnTo>
                  <a:lnTo>
                    <a:pt x="83732" y="120537"/>
                  </a:lnTo>
                  <a:cubicBezTo>
                    <a:pt x="86493" y="119832"/>
                    <a:pt x="99540" y="116339"/>
                    <a:pt x="111490" y="111307"/>
                  </a:cubicBezTo>
                  <a:cubicBezTo>
                    <a:pt x="117447" y="108815"/>
                    <a:pt x="123135" y="105888"/>
                    <a:pt x="126877" y="103072"/>
                  </a:cubicBezTo>
                  <a:cubicBezTo>
                    <a:pt x="128747" y="101684"/>
                    <a:pt x="130107" y="100324"/>
                    <a:pt x="130804" y="99323"/>
                  </a:cubicBezTo>
                  <a:cubicBezTo>
                    <a:pt x="131529" y="98288"/>
                    <a:pt x="131564" y="97818"/>
                    <a:pt x="131564" y="97694"/>
                  </a:cubicBezTo>
                  <a:lnTo>
                    <a:pt x="131557" y="97632"/>
                  </a:lnTo>
                  <a:lnTo>
                    <a:pt x="131564" y="97680"/>
                  </a:lnTo>
                  <a:cubicBezTo>
                    <a:pt x="131460" y="94960"/>
                    <a:pt x="130708" y="93290"/>
                    <a:pt x="129541" y="91730"/>
                  </a:cubicBezTo>
                  <a:cubicBezTo>
                    <a:pt x="127822" y="89417"/>
                    <a:pt x="124647" y="87581"/>
                    <a:pt x="121741" y="86539"/>
                  </a:cubicBezTo>
                  <a:cubicBezTo>
                    <a:pt x="120305" y="86007"/>
                    <a:pt x="118986" y="85662"/>
                    <a:pt x="118061" y="85462"/>
                  </a:cubicBezTo>
                  <a:lnTo>
                    <a:pt x="117026" y="85255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04718" y="83688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cubicBezTo>
                    <a:pt x="112352" y="73961"/>
                    <a:pt x="113512" y="72394"/>
                    <a:pt x="114534" y="70282"/>
                  </a:cubicBezTo>
                  <a:cubicBezTo>
                    <a:pt x="115583" y="68169"/>
                    <a:pt x="116412" y="65546"/>
                    <a:pt x="116384" y="63531"/>
                  </a:cubicBezTo>
                  <a:cubicBezTo>
                    <a:pt x="116356" y="61978"/>
                    <a:pt x="116060" y="60866"/>
                    <a:pt x="115134" y="59589"/>
                  </a:cubicBezTo>
                  <a:cubicBezTo>
                    <a:pt x="113574" y="57518"/>
                    <a:pt x="112277" y="56607"/>
                    <a:pt x="111324" y="56117"/>
                  </a:cubicBezTo>
                  <a:cubicBezTo>
                    <a:pt x="110371" y="55647"/>
                    <a:pt x="109674" y="55557"/>
                    <a:pt x="109101" y="55551"/>
                  </a:cubicBezTo>
                  <a:lnTo>
                    <a:pt x="108183" y="55661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79342" y="68970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cubicBezTo>
                    <a:pt x="100355" y="44644"/>
                    <a:pt x="101577" y="43139"/>
                    <a:pt x="102633" y="41233"/>
                  </a:cubicBezTo>
                  <a:cubicBezTo>
                    <a:pt x="103724" y="39342"/>
                    <a:pt x="104483" y="37043"/>
                    <a:pt x="104428" y="35849"/>
                  </a:cubicBezTo>
                  <a:cubicBezTo>
                    <a:pt x="104386" y="34986"/>
                    <a:pt x="104317" y="34786"/>
                    <a:pt x="103875" y="34213"/>
                  </a:cubicBezTo>
                  <a:cubicBezTo>
                    <a:pt x="103116" y="33261"/>
                    <a:pt x="101066" y="32114"/>
                    <a:pt x="98291" y="31466"/>
                  </a:cubicBezTo>
                  <a:cubicBezTo>
                    <a:pt x="95564" y="30803"/>
                    <a:pt x="92361" y="30589"/>
                    <a:pt x="89945" y="30596"/>
                  </a:cubicBezTo>
                  <a:cubicBezTo>
                    <a:pt x="88744" y="30596"/>
                    <a:pt x="87736" y="30637"/>
                    <a:pt x="87053" y="30686"/>
                  </a:cubicBezTo>
                  <a:lnTo>
                    <a:pt x="86279" y="30741"/>
                  </a:lnTo>
                  <a:lnTo>
                    <a:pt x="86107" y="30762"/>
                  </a:lnTo>
                  <a:lnTo>
                    <a:pt x="86093" y="30762"/>
                  </a:lnTo>
                  <a:lnTo>
                    <a:pt x="76684" y="31804"/>
                  </a:lnTo>
                  <a:lnTo>
                    <a:pt x="78562" y="22526"/>
                  </a:lnTo>
                  <a:lnTo>
                    <a:pt x="78569" y="22512"/>
                  </a:lnTo>
                  <a:cubicBezTo>
                    <a:pt x="78624" y="22223"/>
                    <a:pt x="78983" y="20096"/>
                    <a:pt x="78983" y="17680"/>
                  </a:cubicBezTo>
                  <a:cubicBezTo>
                    <a:pt x="79011" y="15347"/>
                    <a:pt x="78562" y="12800"/>
                    <a:pt x="77899" y="11619"/>
                  </a:cubicBezTo>
                  <a:lnTo>
                    <a:pt x="77043" y="10556"/>
                  </a:lnTo>
                  <a:cubicBezTo>
                    <a:pt x="76760" y="10377"/>
                    <a:pt x="76387" y="10163"/>
                    <a:pt x="75304" y="10073"/>
                  </a:cubicBezTo>
                  <a:cubicBezTo>
                    <a:pt x="73253" y="9935"/>
                    <a:pt x="70140" y="9818"/>
                    <a:pt x="66509" y="9818"/>
                  </a:cubicBezTo>
                  <a:cubicBezTo>
                    <a:pt x="58501" y="9797"/>
                    <a:pt x="47788" y="10453"/>
                    <a:pt x="39829" y="12537"/>
                  </a:cubicBezTo>
                  <a:cubicBezTo>
                    <a:pt x="35859" y="13545"/>
                    <a:pt x="32635" y="14967"/>
                    <a:pt x="30965" y="16265"/>
                  </a:cubicBezTo>
                  <a:cubicBezTo>
                    <a:pt x="30116" y="16914"/>
                    <a:pt x="29667" y="17473"/>
                    <a:pt x="29439" y="17867"/>
                  </a:cubicBezTo>
                  <a:lnTo>
                    <a:pt x="29129" y="19089"/>
                  </a:lnTo>
                  <a:cubicBezTo>
                    <a:pt x="29122" y="19744"/>
                    <a:pt x="29336" y="20980"/>
                    <a:pt x="30350" y="22878"/>
                  </a:cubicBezTo>
                  <a:lnTo>
                    <a:pt x="35424" y="32419"/>
                  </a:lnTo>
                  <a:lnTo>
                    <a:pt x="24635" y="33019"/>
                  </a:lnTo>
                  <a:lnTo>
                    <a:pt x="24476" y="30161"/>
                  </a:lnTo>
                  <a:lnTo>
                    <a:pt x="25705" y="32791"/>
                  </a:lnTo>
                  <a:cubicBezTo>
                    <a:pt x="25656" y="32805"/>
                    <a:pt x="25380" y="32964"/>
                    <a:pt x="24635" y="33019"/>
                  </a:cubicBezTo>
                  <a:lnTo>
                    <a:pt x="24476" y="30161"/>
                  </a:lnTo>
                  <a:lnTo>
                    <a:pt x="25705" y="32791"/>
                  </a:lnTo>
                  <a:lnTo>
                    <a:pt x="25650" y="32826"/>
                  </a:lnTo>
                  <a:cubicBezTo>
                    <a:pt x="25180" y="33054"/>
                    <a:pt x="23558" y="34558"/>
                    <a:pt x="22522" y="36263"/>
                  </a:cubicBezTo>
                  <a:cubicBezTo>
                    <a:pt x="21411" y="37962"/>
                    <a:pt x="20852" y="39880"/>
                    <a:pt x="20900" y="40550"/>
                  </a:cubicBez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cubicBezTo>
                    <a:pt x="20921" y="40820"/>
                    <a:pt x="21121" y="41040"/>
                    <a:pt x="21880" y="41330"/>
                  </a:cubicBezTo>
                  <a:cubicBezTo>
                    <a:pt x="22626" y="41613"/>
                    <a:pt x="23910" y="41917"/>
                    <a:pt x="25774" y="42028"/>
                  </a:cubicBezTo>
                  <a:lnTo>
                    <a:pt x="55084" y="43822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cubicBezTo>
                    <a:pt x="27948" y="55302"/>
                    <a:pt x="26153" y="56186"/>
                    <a:pt x="24807" y="57415"/>
                  </a:cubicBezTo>
                  <a:cubicBezTo>
                    <a:pt x="24124" y="58015"/>
                    <a:pt x="23572" y="58678"/>
                    <a:pt x="23268" y="59230"/>
                  </a:cubicBezTo>
                  <a:lnTo>
                    <a:pt x="22847" y="60707"/>
                  </a:lnTo>
                  <a:cubicBezTo>
                    <a:pt x="22854" y="61163"/>
                    <a:pt x="22930" y="61812"/>
                    <a:pt x="23461" y="62909"/>
                  </a:cubicBezTo>
                  <a:cubicBezTo>
                    <a:pt x="23993" y="63986"/>
                    <a:pt x="25007" y="65484"/>
                    <a:pt x="26802" y="67293"/>
                  </a:cubicBezTo>
                  <a:lnTo>
                    <a:pt x="33816" y="74382"/>
                  </a:lnTo>
                  <a:lnTo>
                    <a:pt x="24711" y="78448"/>
                  </a:lnTo>
                  <a:lnTo>
                    <a:pt x="24586" y="78504"/>
                  </a:lnTo>
                  <a:cubicBezTo>
                    <a:pt x="23813" y="78855"/>
                    <a:pt x="19637" y="80864"/>
                    <a:pt x="16040" y="83405"/>
                  </a:cubicBezTo>
                  <a:cubicBezTo>
                    <a:pt x="14246" y="84661"/>
                    <a:pt x="12616" y="86069"/>
                    <a:pt x="11705" y="87174"/>
                  </a:cubicBezTo>
                  <a:lnTo>
                    <a:pt x="10863" y="88410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1049" y="88188"/>
                  </a:lnTo>
                  <a:cubicBezTo>
                    <a:pt x="11305" y="88423"/>
                    <a:pt x="11809" y="88761"/>
                    <a:pt x="12968" y="89058"/>
                  </a:cubicBezTo>
                  <a:cubicBezTo>
                    <a:pt x="14114" y="89355"/>
                    <a:pt x="15826" y="89542"/>
                    <a:pt x="17959" y="89542"/>
                  </a:cubicBezTo>
                  <a:cubicBezTo>
                    <a:pt x="22074" y="89548"/>
                    <a:pt x="27631" y="88872"/>
                    <a:pt x="33899" y="88133"/>
                  </a:cubicBezTo>
                  <a:cubicBezTo>
                    <a:pt x="40187" y="87402"/>
                    <a:pt x="47222" y="86628"/>
                    <a:pt x="54622" y="86628"/>
                  </a:cubicBezTo>
                  <a:cubicBezTo>
                    <a:pt x="62919" y="86628"/>
                    <a:pt x="71735" y="87602"/>
                    <a:pt x="80377" y="90853"/>
                  </a:cubicBezTo>
                  <a:cubicBezTo>
                    <a:pt x="83215" y="91958"/>
                    <a:pt x="84830" y="93883"/>
                    <a:pt x="85941" y="95575"/>
                  </a:cubicBezTo>
                  <a:cubicBezTo>
                    <a:pt x="87846" y="98619"/>
                    <a:pt x="88730" y="101774"/>
                    <a:pt x="89503" y="105142"/>
                  </a:cubicBezTo>
                  <a:cubicBezTo>
                    <a:pt x="90608" y="110161"/>
                    <a:pt x="91132" y="115580"/>
                    <a:pt x="91422" y="119860"/>
                  </a:cubicBezTo>
                  <a:cubicBezTo>
                    <a:pt x="91712" y="124126"/>
                    <a:pt x="91747" y="127205"/>
                    <a:pt x="91754" y="127302"/>
                  </a:cubicBezTo>
                  <a:lnTo>
                    <a:pt x="84851" y="127377"/>
                  </a:lnTo>
                  <a:lnTo>
                    <a:pt x="83194" y="120674"/>
                  </a:lnTo>
                  <a:lnTo>
                    <a:pt x="84851" y="127377"/>
                  </a:lnTo>
                  <a:lnTo>
                    <a:pt x="77948" y="127454"/>
                  </a:lnTo>
                  <a:cubicBezTo>
                    <a:pt x="77948" y="127454"/>
                    <a:pt x="77941" y="127095"/>
                    <a:pt x="77920" y="126377"/>
                  </a:cubicBezTo>
                  <a:cubicBezTo>
                    <a:pt x="77858" y="123885"/>
                    <a:pt x="77575" y="117396"/>
                    <a:pt x="76670" y="111632"/>
                  </a:cubicBezTo>
                  <a:cubicBezTo>
                    <a:pt x="76236" y="108774"/>
                    <a:pt x="75607" y="106074"/>
                    <a:pt x="74979" y="104432"/>
                  </a:cubicBezTo>
                  <a:cubicBezTo>
                    <a:pt x="74675" y="103617"/>
                    <a:pt x="74365" y="103079"/>
                    <a:pt x="74296" y="102996"/>
                  </a:cubicBezTo>
                  <a:lnTo>
                    <a:pt x="74282" y="102982"/>
                  </a:lnTo>
                  <a:lnTo>
                    <a:pt x="76470" y="101236"/>
                  </a:lnTo>
                  <a:lnTo>
                    <a:pt x="75518" y="103776"/>
                  </a:lnTo>
                  <a:cubicBezTo>
                    <a:pt x="74620" y="103424"/>
                    <a:pt x="74289" y="102982"/>
                    <a:pt x="74282" y="102982"/>
                  </a:cubicBezTo>
                  <a:lnTo>
                    <a:pt x="76470" y="101236"/>
                  </a:lnTo>
                  <a:lnTo>
                    <a:pt x="75518" y="103776"/>
                  </a:lnTo>
                  <a:cubicBezTo>
                    <a:pt x="68953" y="101298"/>
                    <a:pt x="61849" y="100435"/>
                    <a:pt x="54622" y="100435"/>
                  </a:cubicBezTo>
                  <a:cubicBezTo>
                    <a:pt x="48188" y="100435"/>
                    <a:pt x="41692" y="101118"/>
                    <a:pt x="35500" y="101843"/>
                  </a:cubicBezTo>
                  <a:cubicBezTo>
                    <a:pt x="29294" y="102561"/>
                    <a:pt x="23441" y="103334"/>
                    <a:pt x="17959" y="103348"/>
                  </a:cubicBezTo>
                  <a:cubicBezTo>
                    <a:pt x="15102" y="103341"/>
                    <a:pt x="12327" y="103134"/>
                    <a:pt x="9572" y="102444"/>
                  </a:cubicBezTo>
                  <a:cubicBezTo>
                    <a:pt x="6839" y="101753"/>
                    <a:pt x="4043" y="100504"/>
                    <a:pt x="1703" y="98350"/>
                  </a:cubicBezTo>
                  <a:cubicBezTo>
                    <a:pt x="315" y="97080"/>
                    <a:pt x="-879" y="95582"/>
                    <a:pt x="-1714" y="93863"/>
                  </a:cubicBezTo>
                  <a:cubicBezTo>
                    <a:pt x="-2557" y="92144"/>
                    <a:pt x="-2998" y="90211"/>
                    <a:pt x="-2985" y="88375"/>
                  </a:cubicBezTo>
                  <a:cubicBezTo>
                    <a:pt x="-2985" y="86076"/>
                    <a:pt x="-2356" y="84012"/>
                    <a:pt x="-1514" y="82286"/>
                  </a:cubicBezTo>
                  <a:cubicBezTo>
                    <a:pt x="-9" y="79270"/>
                    <a:pt x="2089" y="77061"/>
                    <a:pt x="4264" y="75121"/>
                  </a:cubicBezTo>
                  <a:cubicBezTo>
                    <a:pt x="7536" y="72249"/>
                    <a:pt x="11132" y="70040"/>
                    <a:pt x="13997" y="68432"/>
                  </a:cubicBezTo>
                  <a:cubicBezTo>
                    <a:pt x="16848" y="66844"/>
                    <a:pt x="18947" y="65905"/>
                    <a:pt x="19078" y="65843"/>
                  </a:cubicBezTo>
                  <a:lnTo>
                    <a:pt x="21894" y="72146"/>
                  </a:lnTo>
                  <a:lnTo>
                    <a:pt x="16986" y="76999"/>
                  </a:lnTo>
                  <a:cubicBezTo>
                    <a:pt x="14384" y="74368"/>
                    <a:pt x="12423" y="71739"/>
                    <a:pt x="11077" y="69005"/>
                  </a:cubicBezTo>
                  <a:cubicBezTo>
                    <a:pt x="9731" y="66285"/>
                    <a:pt x="9034" y="63434"/>
                    <a:pt x="9041" y="60707"/>
                  </a:cubicBezTo>
                  <a:cubicBezTo>
                    <a:pt x="9027" y="57352"/>
                    <a:pt x="10090" y="54343"/>
                    <a:pt x="11491" y="52023"/>
                  </a:cubicBezTo>
                  <a:cubicBezTo>
                    <a:pt x="13617" y="48523"/>
                    <a:pt x="16358" y="46335"/>
                    <a:pt x="18519" y="44858"/>
                  </a:cubicBezTo>
                  <a:cubicBezTo>
                    <a:pt x="20700" y="43401"/>
                    <a:pt x="22377" y="42683"/>
                    <a:pt x="22660" y="42559"/>
                  </a:cubicBezTo>
                  <a:lnTo>
                    <a:pt x="25346" y="48917"/>
                  </a:lnTo>
                  <a:lnTo>
                    <a:pt x="24925" y="55806"/>
                  </a:lnTo>
                  <a:cubicBezTo>
                    <a:pt x="19796" y="55482"/>
                    <a:pt x="15454" y="54232"/>
                    <a:pt x="12044" y="51395"/>
                  </a:cubicBezTo>
                  <a:cubicBezTo>
                    <a:pt x="10366" y="49994"/>
                    <a:pt x="9041" y="48185"/>
                    <a:pt x="8233" y="46273"/>
                  </a:cubicBezTo>
                  <a:cubicBezTo>
                    <a:pt x="7411" y="44354"/>
                    <a:pt x="7094" y="42387"/>
                    <a:pt x="7094" y="40550"/>
                  </a:cubicBezTo>
                  <a:cubicBezTo>
                    <a:pt x="7198" y="34945"/>
                    <a:pt x="9586" y="30485"/>
                    <a:pt x="12292" y="26820"/>
                  </a:cubicBezTo>
                  <a:cubicBezTo>
                    <a:pt x="13686" y="24998"/>
                    <a:pt x="15219" y="23403"/>
                    <a:pt x="16958" y="22064"/>
                  </a:cubicBezTo>
                  <a:cubicBezTo>
                    <a:pt x="18746" y="20787"/>
                    <a:pt x="20617" y="19510"/>
                    <a:pt x="23875" y="19234"/>
                  </a:cubicBezTo>
                  <a:lnTo>
                    <a:pt x="24255" y="26123"/>
                  </a:lnTo>
                  <a:lnTo>
                    <a:pt x="18160" y="29367"/>
                  </a:lnTo>
                  <a:cubicBezTo>
                    <a:pt x="16379" y="26019"/>
                    <a:pt x="15323" y="22582"/>
                    <a:pt x="15323" y="19089"/>
                  </a:cubicBezTo>
                  <a:cubicBezTo>
                    <a:pt x="15309" y="16210"/>
                    <a:pt x="16089" y="13386"/>
                    <a:pt x="17442" y="11032"/>
                  </a:cubicBezTo>
                  <a:cubicBezTo>
                    <a:pt x="19844" y="6884"/>
                    <a:pt x="23530" y="4275"/>
                    <a:pt x="27410" y="2362"/>
                  </a:cubicBezTo>
                  <a:cubicBezTo>
                    <a:pt x="33291" y="-468"/>
                    <a:pt x="40118" y="-1918"/>
                    <a:pt x="47015" y="-2829"/>
                  </a:cubicBezTo>
                  <a:cubicBezTo>
                    <a:pt x="53890" y="-3719"/>
                    <a:pt x="60800" y="-3989"/>
                    <a:pt x="66509" y="-3989"/>
                  </a:cubicBezTo>
                  <a:cubicBezTo>
                    <a:pt x="70451" y="-3989"/>
                    <a:pt x="73813" y="-3864"/>
                    <a:pt x="76222" y="-3699"/>
                  </a:cubicBezTo>
                  <a:cubicBezTo>
                    <a:pt x="79411" y="-3499"/>
                    <a:pt x="82435" y="-2505"/>
                    <a:pt x="84851" y="-827"/>
                  </a:cubicBezTo>
                  <a:cubicBezTo>
                    <a:pt x="88523" y="1693"/>
                    <a:pt x="90497" y="5331"/>
                    <a:pt x="91512" y="8575"/>
                  </a:cubicBezTo>
                  <a:cubicBezTo>
                    <a:pt x="92548" y="11868"/>
                    <a:pt x="92775" y="15009"/>
                    <a:pt x="92789" y="17680"/>
                  </a:cubicBezTo>
                  <a:cubicBezTo>
                    <a:pt x="92782" y="21891"/>
                    <a:pt x="92147" y="24984"/>
                    <a:pt x="92099" y="25274"/>
                  </a:cubicBezTo>
                  <a:lnTo>
                    <a:pt x="85327" y="23900"/>
                  </a:lnTo>
                  <a:lnTo>
                    <a:pt x="84567" y="17038"/>
                  </a:lnTo>
                  <a:cubicBezTo>
                    <a:pt x="84754" y="17018"/>
                    <a:pt x="86852" y="16790"/>
                    <a:pt x="89945" y="16790"/>
                  </a:cubicBezTo>
                  <a:cubicBezTo>
                    <a:pt x="93079" y="16797"/>
                    <a:pt x="97207" y="17011"/>
                    <a:pt x="101542" y="18053"/>
                  </a:cubicBezTo>
                  <a:cubicBezTo>
                    <a:pt x="105836" y="19116"/>
                    <a:pt x="110585" y="20959"/>
                    <a:pt x="114292" y="25156"/>
                  </a:cubicBezTo>
                  <a:cubicBezTo>
                    <a:pt x="117116" y="28345"/>
                    <a:pt x="118282" y="32405"/>
                    <a:pt x="118234" y="35849"/>
                  </a:cubicBezTo>
                  <a:cubicBezTo>
                    <a:pt x="118172" y="41220"/>
                    <a:pt x="116115" y="45431"/>
                    <a:pt x="114354" y="48544"/>
                  </a:cubicBezTo>
                  <a:cubicBezTo>
                    <a:pt x="112553" y="51637"/>
                    <a:pt x="110848" y="53611"/>
                    <a:pt x="110668" y="53825"/>
                  </a:cubicBezTo>
                  <a:lnTo>
                    <a:pt x="105442" y="49317"/>
                  </a:lnTo>
                  <a:lnTo>
                    <a:pt x="102550" y="43049"/>
                  </a:lnTo>
                  <a:cubicBezTo>
                    <a:pt x="103158" y="42773"/>
                    <a:pt x="105491" y="41758"/>
                    <a:pt x="109101" y="41744"/>
                  </a:cubicBezTo>
                  <a:cubicBezTo>
                    <a:pt x="111503" y="41738"/>
                    <a:pt x="114493" y="42255"/>
                    <a:pt x="117516" y="43781"/>
                  </a:cubicBezTo>
                  <a:cubicBezTo>
                    <a:pt x="120547" y="45293"/>
                    <a:pt x="123542" y="47778"/>
                    <a:pt x="126179" y="51312"/>
                  </a:cubicBezTo>
                  <a:cubicBezTo>
                    <a:pt x="129093" y="55157"/>
                    <a:pt x="130218" y="59637"/>
                    <a:pt x="130190" y="63531"/>
                  </a:cubicBezTo>
                  <a:cubicBezTo>
                    <a:pt x="130156" y="69067"/>
                    <a:pt x="128299" y="73644"/>
                    <a:pt x="126621" y="76971"/>
                  </a:cubicBezTo>
                  <a:cubicBezTo>
                    <a:pt x="124923" y="80298"/>
                    <a:pt x="123280" y="82397"/>
                    <a:pt x="123101" y="82632"/>
                  </a:cubicBezTo>
                  <a:lnTo>
                    <a:pt x="117668" y="78372"/>
                  </a:lnTo>
                  <a:lnTo>
                    <a:pt x="118538" y="71525"/>
                  </a:lnTo>
                  <a:cubicBezTo>
                    <a:pt x="119000" y="71607"/>
                    <a:pt x="124709" y="72284"/>
                    <a:pt x="131115" y="75625"/>
                  </a:cubicBezTo>
                  <a:cubicBezTo>
                    <a:pt x="134304" y="77309"/>
                    <a:pt x="137721" y="79718"/>
                    <a:pt x="140496" y="83322"/>
                  </a:cubicBezTo>
                  <a:cubicBezTo>
                    <a:pt x="143272" y="86891"/>
                    <a:pt x="145232" y="91744"/>
                    <a:pt x="145363" y="97294"/>
                  </a:cubicBezTo>
                  <a:lnTo>
                    <a:pt x="145363" y="97342"/>
                  </a:lnTo>
                  <a:lnTo>
                    <a:pt x="145370" y="97694"/>
                  </a:lnTo>
                  <a:cubicBezTo>
                    <a:pt x="145363" y="101684"/>
                    <a:pt x="143727" y="105150"/>
                    <a:pt x="141663" y="107862"/>
                  </a:cubicBezTo>
                  <a:cubicBezTo>
                    <a:pt x="137984" y="112632"/>
                    <a:pt x="132820" y="116050"/>
                    <a:pt x="127091" y="119184"/>
                  </a:cubicBezTo>
                  <a:cubicBezTo>
                    <a:pt x="118496" y="123809"/>
                    <a:pt x="108480" y="127446"/>
                    <a:pt x="100493" y="130028"/>
                  </a:cubicBezTo>
                  <a:cubicBezTo>
                    <a:pt x="92513" y="132589"/>
                    <a:pt x="86611" y="134053"/>
                    <a:pt x="86500" y="134080"/>
                  </a:cubicBezTo>
                  <a:lnTo>
                    <a:pt x="78044" y="136165"/>
                  </a:lnTo>
                  <a:lnTo>
                    <a:pt x="77948" y="127454"/>
                  </a:lnTo>
                  <a:lnTo>
                    <a:pt x="84851" y="12737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4" name="자유형: 도형 273">
              <a:extLst>
                <a:ext uri="{FF2B5EF4-FFF2-40B4-BE49-F238E27FC236}">
                  <a16:creationId xmlns:a16="http://schemas.microsoft.com/office/drawing/2014/main" id="{2A3C11C4-C460-26DA-EE63-DE3F8FA0FAD1}"/>
                </a:ext>
              </a:extLst>
            </p:cNvPr>
            <p:cNvSpPr/>
            <p:nvPr/>
          </p:nvSpPr>
          <p:spPr>
            <a:xfrm flipV="1">
              <a:off x="4441081" y="3056454"/>
              <a:ext cx="344699" cy="66028"/>
            </a:xfrm>
            <a:custGeom>
              <a:avLst/>
              <a:gdLst>
                <a:gd name="connsiteX0" fmla="*/ 327335 w 344699"/>
                <a:gd name="connsiteY0" fmla="*/ -3915 h 66028"/>
                <a:gd name="connsiteX1" fmla="*/ 7341 w 344699"/>
                <a:gd name="connsiteY1" fmla="*/ -3915 h 66028"/>
                <a:gd name="connsiteX2" fmla="*/ -5015 w 344699"/>
                <a:gd name="connsiteY2" fmla="*/ 8442 h 66028"/>
                <a:gd name="connsiteX3" fmla="*/ -5015 w 344699"/>
                <a:gd name="connsiteY3" fmla="*/ 49757 h 66028"/>
                <a:gd name="connsiteX4" fmla="*/ 7341 w 344699"/>
                <a:gd name="connsiteY4" fmla="*/ 62113 h 66028"/>
                <a:gd name="connsiteX5" fmla="*/ 327335 w 344699"/>
                <a:gd name="connsiteY5" fmla="*/ 62113 h 66028"/>
                <a:gd name="connsiteX6" fmla="*/ 339685 w 344699"/>
                <a:gd name="connsiteY6" fmla="*/ 49757 h 66028"/>
                <a:gd name="connsiteX7" fmla="*/ 339685 w 344699"/>
                <a:gd name="connsiteY7" fmla="*/ 8442 h 66028"/>
                <a:gd name="connsiteX8" fmla="*/ 327335 w 344699"/>
                <a:gd name="connsiteY8" fmla="*/ -3915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699" h="66028">
                  <a:moveTo>
                    <a:pt x="327335" y="-3915"/>
                  </a:moveTo>
                  <a:lnTo>
                    <a:pt x="7341" y="-3915"/>
                  </a:lnTo>
                  <a:cubicBezTo>
                    <a:pt x="514" y="-3915"/>
                    <a:pt x="-5015" y="1621"/>
                    <a:pt x="-5015" y="8442"/>
                  </a:cubicBezTo>
                  <a:lnTo>
                    <a:pt x="-5015" y="49757"/>
                  </a:lnTo>
                  <a:cubicBezTo>
                    <a:pt x="-5015" y="56577"/>
                    <a:pt x="514" y="62113"/>
                    <a:pt x="7341" y="62113"/>
                  </a:cubicBezTo>
                  <a:lnTo>
                    <a:pt x="327335" y="62113"/>
                  </a:lnTo>
                  <a:cubicBezTo>
                    <a:pt x="334155" y="62113"/>
                    <a:pt x="339685" y="56577"/>
                    <a:pt x="339685" y="49757"/>
                  </a:cubicBezTo>
                  <a:lnTo>
                    <a:pt x="339685" y="8442"/>
                  </a:lnTo>
                  <a:cubicBezTo>
                    <a:pt x="339685" y="1621"/>
                    <a:pt x="334155" y="-3915"/>
                    <a:pt x="327335" y="-391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5" name="자유형: 도형 274">
              <a:extLst>
                <a:ext uri="{FF2B5EF4-FFF2-40B4-BE49-F238E27FC236}">
                  <a16:creationId xmlns:a16="http://schemas.microsoft.com/office/drawing/2014/main" id="{C3FB5220-6877-1C76-D45D-A5FCBEA8B51C}"/>
                </a:ext>
              </a:extLst>
            </p:cNvPr>
            <p:cNvSpPr/>
            <p:nvPr/>
          </p:nvSpPr>
          <p:spPr>
            <a:xfrm flipV="1">
              <a:off x="4441081" y="3167373"/>
              <a:ext cx="226767" cy="66028"/>
            </a:xfrm>
            <a:custGeom>
              <a:avLst/>
              <a:gdLst>
                <a:gd name="connsiteX0" fmla="*/ 209469 w 226767"/>
                <a:gd name="connsiteY0" fmla="*/ -3733 h 66028"/>
                <a:gd name="connsiteX1" fmla="*/ 7415 w 226767"/>
                <a:gd name="connsiteY1" fmla="*/ -3733 h 66028"/>
                <a:gd name="connsiteX2" fmla="*/ -4941 w 226767"/>
                <a:gd name="connsiteY2" fmla="*/ 8624 h 66028"/>
                <a:gd name="connsiteX3" fmla="*/ -4941 w 226767"/>
                <a:gd name="connsiteY3" fmla="*/ 49939 h 66028"/>
                <a:gd name="connsiteX4" fmla="*/ 7415 w 226767"/>
                <a:gd name="connsiteY4" fmla="*/ 62296 h 66028"/>
                <a:gd name="connsiteX5" fmla="*/ 209469 w 226767"/>
                <a:gd name="connsiteY5" fmla="*/ 62296 h 66028"/>
                <a:gd name="connsiteX6" fmla="*/ 221826 w 226767"/>
                <a:gd name="connsiteY6" fmla="*/ 49939 h 66028"/>
                <a:gd name="connsiteX7" fmla="*/ 221826 w 226767"/>
                <a:gd name="connsiteY7" fmla="*/ 8624 h 66028"/>
                <a:gd name="connsiteX8" fmla="*/ 209469 w 226767"/>
                <a:gd name="connsiteY8" fmla="*/ -3733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767" h="66028">
                  <a:moveTo>
                    <a:pt x="209469" y="-3733"/>
                  </a:moveTo>
                  <a:lnTo>
                    <a:pt x="7415" y="-3733"/>
                  </a:lnTo>
                  <a:cubicBezTo>
                    <a:pt x="588" y="-3733"/>
                    <a:pt x="-4941" y="1804"/>
                    <a:pt x="-4941" y="8624"/>
                  </a:cubicBezTo>
                  <a:lnTo>
                    <a:pt x="-4941" y="49939"/>
                  </a:lnTo>
                  <a:cubicBezTo>
                    <a:pt x="-4941" y="56759"/>
                    <a:pt x="588" y="62296"/>
                    <a:pt x="7415" y="62296"/>
                  </a:cubicBezTo>
                  <a:lnTo>
                    <a:pt x="209469" y="62296"/>
                  </a:lnTo>
                  <a:cubicBezTo>
                    <a:pt x="216290" y="62296"/>
                    <a:pt x="221826" y="56759"/>
                    <a:pt x="221826" y="49939"/>
                  </a:cubicBezTo>
                  <a:lnTo>
                    <a:pt x="221826" y="8624"/>
                  </a:lnTo>
                  <a:cubicBezTo>
                    <a:pt x="221826" y="1804"/>
                    <a:pt x="216290" y="-3733"/>
                    <a:pt x="209469" y="-373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6" name="자유형: 도형 275">
              <a:extLst>
                <a:ext uri="{FF2B5EF4-FFF2-40B4-BE49-F238E27FC236}">
                  <a16:creationId xmlns:a16="http://schemas.microsoft.com/office/drawing/2014/main" id="{F0CC0AEA-60A2-B4AB-4E52-9E455F45A7F7}"/>
                </a:ext>
              </a:extLst>
            </p:cNvPr>
            <p:cNvSpPr/>
            <p:nvPr/>
          </p:nvSpPr>
          <p:spPr>
            <a:xfrm flipV="1">
              <a:off x="4443801" y="3053783"/>
              <a:ext cx="345659" cy="66200"/>
            </a:xfrm>
            <a:custGeom>
              <a:avLst/>
              <a:gdLst>
                <a:gd name="connsiteX0" fmla="*/ 327559 w 345659"/>
                <a:gd name="connsiteY0" fmla="*/ -3919 h 66200"/>
                <a:gd name="connsiteX1" fmla="*/ 8055 w 345659"/>
                <a:gd name="connsiteY1" fmla="*/ -3919 h 66200"/>
                <a:gd name="connsiteX2" fmla="*/ -5019 w 345659"/>
                <a:gd name="connsiteY2" fmla="*/ 9155 h 66200"/>
                <a:gd name="connsiteX3" fmla="*/ -5019 w 345659"/>
                <a:gd name="connsiteY3" fmla="*/ 49207 h 66200"/>
                <a:gd name="connsiteX4" fmla="*/ 8055 w 345659"/>
                <a:gd name="connsiteY4" fmla="*/ 62282 h 66200"/>
                <a:gd name="connsiteX5" fmla="*/ 327559 w 345659"/>
                <a:gd name="connsiteY5" fmla="*/ 62282 h 66200"/>
                <a:gd name="connsiteX6" fmla="*/ 340640 w 345659"/>
                <a:gd name="connsiteY6" fmla="*/ 49207 h 66200"/>
                <a:gd name="connsiteX7" fmla="*/ 340640 w 345659"/>
                <a:gd name="connsiteY7" fmla="*/ 9155 h 66200"/>
                <a:gd name="connsiteX8" fmla="*/ 327559 w 345659"/>
                <a:gd name="connsiteY8" fmla="*/ -3919 h 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659" h="66200">
                  <a:moveTo>
                    <a:pt x="327559" y="-3919"/>
                  </a:moveTo>
                  <a:lnTo>
                    <a:pt x="8055" y="-3919"/>
                  </a:lnTo>
                  <a:cubicBezTo>
                    <a:pt x="828" y="-3919"/>
                    <a:pt x="-5019" y="1935"/>
                    <a:pt x="-5019" y="9155"/>
                  </a:cubicBezTo>
                  <a:lnTo>
                    <a:pt x="-5019" y="49207"/>
                  </a:lnTo>
                  <a:cubicBezTo>
                    <a:pt x="-5019" y="56428"/>
                    <a:pt x="828" y="62282"/>
                    <a:pt x="8055" y="62282"/>
                  </a:cubicBezTo>
                  <a:lnTo>
                    <a:pt x="327559" y="62282"/>
                  </a:lnTo>
                  <a:cubicBezTo>
                    <a:pt x="334779" y="62282"/>
                    <a:pt x="340640" y="56428"/>
                    <a:pt x="340640" y="49207"/>
                  </a:cubicBezTo>
                  <a:lnTo>
                    <a:pt x="340640" y="9155"/>
                  </a:lnTo>
                  <a:cubicBezTo>
                    <a:pt x="340640" y="1935"/>
                    <a:pt x="334779" y="-3919"/>
                    <a:pt x="327559" y="-391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7" name="자유형: 도형 276">
              <a:extLst>
                <a:ext uri="{FF2B5EF4-FFF2-40B4-BE49-F238E27FC236}">
                  <a16:creationId xmlns:a16="http://schemas.microsoft.com/office/drawing/2014/main" id="{6367B1C7-A55A-525D-2F1C-D0E28E918697}"/>
                </a:ext>
              </a:extLst>
            </p:cNvPr>
            <p:cNvSpPr/>
            <p:nvPr/>
          </p:nvSpPr>
          <p:spPr>
            <a:xfrm flipV="1">
              <a:off x="4433446" y="3043428"/>
              <a:ext cx="366368" cy="86910"/>
            </a:xfrm>
            <a:custGeom>
              <a:avLst/>
              <a:gdLst>
                <a:gd name="connsiteX0" fmla="*/ 337913 w 366368"/>
                <a:gd name="connsiteY0" fmla="*/ 6436 h 86910"/>
                <a:gd name="connsiteX1" fmla="*/ 337913 w 366368"/>
                <a:gd name="connsiteY1" fmla="*/ 16790 h 86910"/>
                <a:gd name="connsiteX2" fmla="*/ 18410 w 366368"/>
                <a:gd name="connsiteY2" fmla="*/ 16790 h 86910"/>
                <a:gd name="connsiteX3" fmla="*/ 15690 w 366368"/>
                <a:gd name="connsiteY3" fmla="*/ 19510 h 86910"/>
                <a:gd name="connsiteX4" fmla="*/ 15690 w 366368"/>
                <a:gd name="connsiteY4" fmla="*/ 59562 h 86910"/>
                <a:gd name="connsiteX5" fmla="*/ 18410 w 366368"/>
                <a:gd name="connsiteY5" fmla="*/ 62282 h 86910"/>
                <a:gd name="connsiteX6" fmla="*/ 337913 w 366368"/>
                <a:gd name="connsiteY6" fmla="*/ 62282 h 86910"/>
                <a:gd name="connsiteX7" fmla="*/ 340640 w 366368"/>
                <a:gd name="connsiteY7" fmla="*/ 59562 h 86910"/>
                <a:gd name="connsiteX8" fmla="*/ 340640 w 366368"/>
                <a:gd name="connsiteY8" fmla="*/ 19510 h 86910"/>
                <a:gd name="connsiteX9" fmla="*/ 337913 w 366368"/>
                <a:gd name="connsiteY9" fmla="*/ 16790 h 86910"/>
                <a:gd name="connsiteX10" fmla="*/ 337913 w 366368"/>
                <a:gd name="connsiteY10" fmla="*/ 6436 h 86910"/>
                <a:gd name="connsiteX11" fmla="*/ 337913 w 366368"/>
                <a:gd name="connsiteY11" fmla="*/ -3919 h 86910"/>
                <a:gd name="connsiteX12" fmla="*/ 361350 w 366368"/>
                <a:gd name="connsiteY12" fmla="*/ 19510 h 86910"/>
                <a:gd name="connsiteX13" fmla="*/ 361350 w 366368"/>
                <a:gd name="connsiteY13" fmla="*/ 59562 h 86910"/>
                <a:gd name="connsiteX14" fmla="*/ 337913 w 366368"/>
                <a:gd name="connsiteY14" fmla="*/ 82991 h 86910"/>
                <a:gd name="connsiteX15" fmla="*/ 18410 w 366368"/>
                <a:gd name="connsiteY15" fmla="*/ 82991 h 86910"/>
                <a:gd name="connsiteX16" fmla="*/ -5019 w 366368"/>
                <a:gd name="connsiteY16" fmla="*/ 59562 h 86910"/>
                <a:gd name="connsiteX17" fmla="*/ -5019 w 366368"/>
                <a:gd name="connsiteY17" fmla="*/ 19510 h 86910"/>
                <a:gd name="connsiteX18" fmla="*/ 18410 w 366368"/>
                <a:gd name="connsiteY18" fmla="*/ -3919 h 86910"/>
                <a:gd name="connsiteX19" fmla="*/ 337913 w 366368"/>
                <a:gd name="connsiteY19" fmla="*/ -3919 h 86910"/>
                <a:gd name="connsiteX20" fmla="*/ 337913 w 366368"/>
                <a:gd name="connsiteY20" fmla="*/ 6436 h 8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368" h="86910">
                  <a:moveTo>
                    <a:pt x="337913" y="6436"/>
                  </a:moveTo>
                  <a:lnTo>
                    <a:pt x="337913" y="16790"/>
                  </a:lnTo>
                  <a:lnTo>
                    <a:pt x="18410" y="16790"/>
                  </a:lnTo>
                  <a:cubicBezTo>
                    <a:pt x="16905" y="16790"/>
                    <a:pt x="15690" y="18005"/>
                    <a:pt x="15690" y="19510"/>
                  </a:cubicBezTo>
                  <a:lnTo>
                    <a:pt x="15690" y="59562"/>
                  </a:lnTo>
                  <a:cubicBezTo>
                    <a:pt x="15690" y="61060"/>
                    <a:pt x="16905" y="62282"/>
                    <a:pt x="18410" y="62282"/>
                  </a:cubicBezTo>
                  <a:lnTo>
                    <a:pt x="337913" y="62282"/>
                  </a:lnTo>
                  <a:cubicBezTo>
                    <a:pt x="339411" y="62282"/>
                    <a:pt x="340640" y="61053"/>
                    <a:pt x="340640" y="59562"/>
                  </a:cubicBezTo>
                  <a:lnTo>
                    <a:pt x="340640" y="19510"/>
                  </a:lnTo>
                  <a:cubicBezTo>
                    <a:pt x="340640" y="18012"/>
                    <a:pt x="339411" y="16790"/>
                    <a:pt x="337913" y="16790"/>
                  </a:cubicBezTo>
                  <a:lnTo>
                    <a:pt x="337913" y="6436"/>
                  </a:lnTo>
                  <a:lnTo>
                    <a:pt x="337913" y="-3919"/>
                  </a:lnTo>
                  <a:cubicBezTo>
                    <a:pt x="350857" y="-3912"/>
                    <a:pt x="361343" y="6560"/>
                    <a:pt x="361350" y="19510"/>
                  </a:cubicBezTo>
                  <a:lnTo>
                    <a:pt x="361350" y="59562"/>
                  </a:lnTo>
                  <a:cubicBezTo>
                    <a:pt x="361343" y="72512"/>
                    <a:pt x="350857" y="82984"/>
                    <a:pt x="337913" y="82991"/>
                  </a:cubicBezTo>
                  <a:lnTo>
                    <a:pt x="18410" y="82991"/>
                  </a:lnTo>
                  <a:cubicBezTo>
                    <a:pt x="5467" y="82991"/>
                    <a:pt x="-5019" y="72505"/>
                    <a:pt x="-5019" y="59562"/>
                  </a:cubicBezTo>
                  <a:lnTo>
                    <a:pt x="-5019" y="19510"/>
                  </a:lnTo>
                  <a:cubicBezTo>
                    <a:pt x="-5019" y="6567"/>
                    <a:pt x="5467" y="-3919"/>
                    <a:pt x="18410" y="-3919"/>
                  </a:cubicBezTo>
                  <a:lnTo>
                    <a:pt x="337913" y="-3919"/>
                  </a:lnTo>
                  <a:lnTo>
                    <a:pt x="337913" y="643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8" name="자유형: 도형 277">
              <a:extLst>
                <a:ext uri="{FF2B5EF4-FFF2-40B4-BE49-F238E27FC236}">
                  <a16:creationId xmlns:a16="http://schemas.microsoft.com/office/drawing/2014/main" id="{B86B11F4-E05D-53CF-EB35-D59C6DDFFB91}"/>
                </a:ext>
              </a:extLst>
            </p:cNvPr>
            <p:cNvSpPr/>
            <p:nvPr/>
          </p:nvSpPr>
          <p:spPr>
            <a:xfrm flipV="1">
              <a:off x="4443801" y="3165005"/>
              <a:ext cx="227395" cy="66214"/>
            </a:xfrm>
            <a:custGeom>
              <a:avLst/>
              <a:gdLst>
                <a:gd name="connsiteX0" fmla="*/ 209376 w 227395"/>
                <a:gd name="connsiteY0" fmla="*/ -3737 h 66214"/>
                <a:gd name="connsiteX1" fmla="*/ 8130 w 227395"/>
                <a:gd name="connsiteY1" fmla="*/ -3737 h 66214"/>
                <a:gd name="connsiteX2" fmla="*/ -4945 w 227395"/>
                <a:gd name="connsiteY2" fmla="*/ 9345 h 66214"/>
                <a:gd name="connsiteX3" fmla="*/ -4945 w 227395"/>
                <a:gd name="connsiteY3" fmla="*/ 49397 h 66214"/>
                <a:gd name="connsiteX4" fmla="*/ 8130 w 227395"/>
                <a:gd name="connsiteY4" fmla="*/ 62478 h 66214"/>
                <a:gd name="connsiteX5" fmla="*/ 209376 w 227395"/>
                <a:gd name="connsiteY5" fmla="*/ 62478 h 66214"/>
                <a:gd name="connsiteX6" fmla="*/ 222450 w 227395"/>
                <a:gd name="connsiteY6" fmla="*/ 49397 h 66214"/>
                <a:gd name="connsiteX7" fmla="*/ 222450 w 227395"/>
                <a:gd name="connsiteY7" fmla="*/ 9345 h 66214"/>
                <a:gd name="connsiteX8" fmla="*/ 209376 w 227395"/>
                <a:gd name="connsiteY8" fmla="*/ -3737 h 6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5" h="66214">
                  <a:moveTo>
                    <a:pt x="209376" y="-3737"/>
                  </a:moveTo>
                  <a:lnTo>
                    <a:pt x="8130" y="-3737"/>
                  </a:lnTo>
                  <a:cubicBezTo>
                    <a:pt x="902" y="-3737"/>
                    <a:pt x="-4945" y="2117"/>
                    <a:pt x="-4945" y="9345"/>
                  </a:cubicBezTo>
                  <a:lnTo>
                    <a:pt x="-4945" y="49397"/>
                  </a:lnTo>
                  <a:cubicBezTo>
                    <a:pt x="-4945" y="56617"/>
                    <a:pt x="902" y="62478"/>
                    <a:pt x="8130" y="62478"/>
                  </a:cubicBezTo>
                  <a:lnTo>
                    <a:pt x="209376" y="62478"/>
                  </a:lnTo>
                  <a:cubicBezTo>
                    <a:pt x="216590" y="62478"/>
                    <a:pt x="222450" y="56617"/>
                    <a:pt x="222450" y="49397"/>
                  </a:cubicBezTo>
                  <a:lnTo>
                    <a:pt x="222450" y="9345"/>
                  </a:lnTo>
                  <a:cubicBezTo>
                    <a:pt x="222450" y="2117"/>
                    <a:pt x="216590" y="-3737"/>
                    <a:pt x="209376" y="-373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9" name="자유형: 도형 278">
              <a:extLst>
                <a:ext uri="{FF2B5EF4-FFF2-40B4-BE49-F238E27FC236}">
                  <a16:creationId xmlns:a16="http://schemas.microsoft.com/office/drawing/2014/main" id="{BAC59834-7063-13B1-D5DE-20AA8D6257EB}"/>
                </a:ext>
              </a:extLst>
            </p:cNvPr>
            <p:cNvSpPr/>
            <p:nvPr/>
          </p:nvSpPr>
          <p:spPr>
            <a:xfrm flipV="1">
              <a:off x="4433446" y="3154651"/>
              <a:ext cx="248104" cy="86923"/>
            </a:xfrm>
            <a:custGeom>
              <a:avLst/>
              <a:gdLst>
                <a:gd name="connsiteX0" fmla="*/ 219730 w 248104"/>
                <a:gd name="connsiteY0" fmla="*/ 6618 h 86923"/>
                <a:gd name="connsiteX1" fmla="*/ 219730 w 248104"/>
                <a:gd name="connsiteY1" fmla="*/ 16973 h 86923"/>
                <a:gd name="connsiteX2" fmla="*/ 18484 w 248104"/>
                <a:gd name="connsiteY2" fmla="*/ 16973 h 86923"/>
                <a:gd name="connsiteX3" fmla="*/ 15764 w 248104"/>
                <a:gd name="connsiteY3" fmla="*/ 19699 h 86923"/>
                <a:gd name="connsiteX4" fmla="*/ 15764 w 248104"/>
                <a:gd name="connsiteY4" fmla="*/ 59751 h 86923"/>
                <a:gd name="connsiteX5" fmla="*/ 18484 w 248104"/>
                <a:gd name="connsiteY5" fmla="*/ 62478 h 86923"/>
                <a:gd name="connsiteX6" fmla="*/ 219730 w 248104"/>
                <a:gd name="connsiteY6" fmla="*/ 62478 h 86923"/>
                <a:gd name="connsiteX7" fmla="*/ 222450 w 248104"/>
                <a:gd name="connsiteY7" fmla="*/ 59751 h 86923"/>
                <a:gd name="connsiteX8" fmla="*/ 222450 w 248104"/>
                <a:gd name="connsiteY8" fmla="*/ 19699 h 86923"/>
                <a:gd name="connsiteX9" fmla="*/ 219730 w 248104"/>
                <a:gd name="connsiteY9" fmla="*/ 16973 h 86923"/>
                <a:gd name="connsiteX10" fmla="*/ 219730 w 248104"/>
                <a:gd name="connsiteY10" fmla="*/ 6618 h 86923"/>
                <a:gd name="connsiteX11" fmla="*/ 219730 w 248104"/>
                <a:gd name="connsiteY11" fmla="*/ -3737 h 86923"/>
                <a:gd name="connsiteX12" fmla="*/ 243160 w 248104"/>
                <a:gd name="connsiteY12" fmla="*/ 19699 h 86923"/>
                <a:gd name="connsiteX13" fmla="*/ 243160 w 248104"/>
                <a:gd name="connsiteY13" fmla="*/ 59751 h 86923"/>
                <a:gd name="connsiteX14" fmla="*/ 219730 w 248104"/>
                <a:gd name="connsiteY14" fmla="*/ 83187 h 86923"/>
                <a:gd name="connsiteX15" fmla="*/ 18484 w 248104"/>
                <a:gd name="connsiteY15" fmla="*/ 83187 h 86923"/>
                <a:gd name="connsiteX16" fmla="*/ -4945 w 248104"/>
                <a:gd name="connsiteY16" fmla="*/ 59751 h 86923"/>
                <a:gd name="connsiteX17" fmla="*/ -4945 w 248104"/>
                <a:gd name="connsiteY17" fmla="*/ 19699 h 86923"/>
                <a:gd name="connsiteX18" fmla="*/ 18484 w 248104"/>
                <a:gd name="connsiteY18" fmla="*/ -3737 h 86923"/>
                <a:gd name="connsiteX19" fmla="*/ 219730 w 248104"/>
                <a:gd name="connsiteY19" fmla="*/ -3737 h 86923"/>
                <a:gd name="connsiteX20" fmla="*/ 219730 w 248104"/>
                <a:gd name="connsiteY20" fmla="*/ 6618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8104" h="86923">
                  <a:moveTo>
                    <a:pt x="219730" y="6618"/>
                  </a:moveTo>
                  <a:lnTo>
                    <a:pt x="219730" y="16973"/>
                  </a:lnTo>
                  <a:lnTo>
                    <a:pt x="18484" y="16973"/>
                  </a:lnTo>
                  <a:cubicBezTo>
                    <a:pt x="16979" y="16980"/>
                    <a:pt x="15764" y="18194"/>
                    <a:pt x="15764" y="19699"/>
                  </a:cubicBezTo>
                  <a:lnTo>
                    <a:pt x="15764" y="59751"/>
                  </a:lnTo>
                  <a:cubicBezTo>
                    <a:pt x="15764" y="61256"/>
                    <a:pt x="16979" y="62471"/>
                    <a:pt x="18484" y="62478"/>
                  </a:cubicBezTo>
                  <a:lnTo>
                    <a:pt x="219730" y="62478"/>
                  </a:lnTo>
                  <a:cubicBezTo>
                    <a:pt x="221222" y="62471"/>
                    <a:pt x="222450" y="61249"/>
                    <a:pt x="222450" y="59751"/>
                  </a:cubicBezTo>
                  <a:lnTo>
                    <a:pt x="222450" y="19699"/>
                  </a:lnTo>
                  <a:cubicBezTo>
                    <a:pt x="222450" y="18201"/>
                    <a:pt x="221222" y="16980"/>
                    <a:pt x="219730" y="16973"/>
                  </a:cubicBezTo>
                  <a:lnTo>
                    <a:pt x="219730" y="6618"/>
                  </a:lnTo>
                  <a:lnTo>
                    <a:pt x="219730" y="-3737"/>
                  </a:lnTo>
                  <a:cubicBezTo>
                    <a:pt x="232674" y="-3730"/>
                    <a:pt x="243153" y="6749"/>
                    <a:pt x="243160" y="19699"/>
                  </a:cubicBezTo>
                  <a:lnTo>
                    <a:pt x="243160" y="59751"/>
                  </a:lnTo>
                  <a:cubicBezTo>
                    <a:pt x="243153" y="72702"/>
                    <a:pt x="232674" y="83174"/>
                    <a:pt x="219730" y="83187"/>
                  </a:cubicBezTo>
                  <a:lnTo>
                    <a:pt x="18484" y="83187"/>
                  </a:lnTo>
                  <a:cubicBezTo>
                    <a:pt x="5541" y="83180"/>
                    <a:pt x="-4945" y="72695"/>
                    <a:pt x="-4945" y="59751"/>
                  </a:cubicBezTo>
                  <a:lnTo>
                    <a:pt x="-4945" y="19699"/>
                  </a:lnTo>
                  <a:cubicBezTo>
                    <a:pt x="-4945" y="6756"/>
                    <a:pt x="5541" y="-3730"/>
                    <a:pt x="18484" y="-3737"/>
                  </a:cubicBezTo>
                  <a:lnTo>
                    <a:pt x="219730" y="-3737"/>
                  </a:lnTo>
                  <a:lnTo>
                    <a:pt x="219730" y="661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0" name="자유형: 도형 279">
              <a:extLst>
                <a:ext uri="{FF2B5EF4-FFF2-40B4-BE49-F238E27FC236}">
                  <a16:creationId xmlns:a16="http://schemas.microsoft.com/office/drawing/2014/main" id="{B56EE4DA-A636-D876-50D7-C534B650682A}"/>
                </a:ext>
              </a:extLst>
            </p:cNvPr>
            <p:cNvSpPr/>
            <p:nvPr/>
          </p:nvSpPr>
          <p:spPr>
            <a:xfrm flipV="1">
              <a:off x="5000952" y="3271718"/>
              <a:ext cx="292085" cy="166076"/>
            </a:xfrm>
            <a:custGeom>
              <a:avLst/>
              <a:gdLst>
                <a:gd name="connsiteX0" fmla="*/ 131555 w 292085"/>
                <a:gd name="connsiteY0" fmla="*/ -3479 h 166076"/>
                <a:gd name="connsiteX1" fmla="*/ 80382 w 292085"/>
                <a:gd name="connsiteY1" fmla="*/ 5212 h 166076"/>
                <a:gd name="connsiteX2" fmla="*/ 34325 w 292085"/>
                <a:gd name="connsiteY2" fmla="*/ 28040 h 166076"/>
                <a:gd name="connsiteX3" fmla="*/ 6975 w 292085"/>
                <a:gd name="connsiteY3" fmla="*/ 42799 h 166076"/>
                <a:gd name="connsiteX4" fmla="*/ -3622 w 292085"/>
                <a:gd name="connsiteY4" fmla="*/ 71923 h 166076"/>
                <a:gd name="connsiteX5" fmla="*/ 25503 w 292085"/>
                <a:gd name="connsiteY5" fmla="*/ 82513 h 166076"/>
                <a:gd name="connsiteX6" fmla="*/ 56194 w 292085"/>
                <a:gd name="connsiteY6" fmla="*/ 66035 h 166076"/>
                <a:gd name="connsiteX7" fmla="*/ 95107 w 292085"/>
                <a:gd name="connsiteY7" fmla="*/ 46499 h 166076"/>
                <a:gd name="connsiteX8" fmla="*/ 192585 w 292085"/>
                <a:gd name="connsiteY8" fmla="*/ 57924 h 166076"/>
                <a:gd name="connsiteX9" fmla="*/ 242633 w 292085"/>
                <a:gd name="connsiteY9" fmla="*/ 142335 h 166076"/>
                <a:gd name="connsiteX10" fmla="*/ 266145 w 292085"/>
                <a:gd name="connsiteY10" fmla="*/ 162533 h 166076"/>
                <a:gd name="connsiteX11" fmla="*/ 286337 w 292085"/>
                <a:gd name="connsiteY11" fmla="*/ 139021 h 166076"/>
                <a:gd name="connsiteX12" fmla="*/ 216463 w 292085"/>
                <a:gd name="connsiteY12" fmla="*/ 21172 h 166076"/>
                <a:gd name="connsiteX13" fmla="*/ 131555 w 292085"/>
                <a:gd name="connsiteY13" fmla="*/ -3479 h 16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2085" h="166076">
                  <a:moveTo>
                    <a:pt x="131555" y="-3479"/>
                  </a:moveTo>
                  <a:cubicBezTo>
                    <a:pt x="114125" y="-3479"/>
                    <a:pt x="96736" y="-622"/>
                    <a:pt x="80382" y="5212"/>
                  </a:cubicBezTo>
                  <a:cubicBezTo>
                    <a:pt x="63587" y="11203"/>
                    <a:pt x="48711" y="19763"/>
                    <a:pt x="34325" y="28040"/>
                  </a:cubicBezTo>
                  <a:cubicBezTo>
                    <a:pt x="24929" y="33452"/>
                    <a:pt x="16059" y="38554"/>
                    <a:pt x="6975" y="42799"/>
                  </a:cubicBezTo>
                  <a:cubicBezTo>
                    <a:pt x="-4001" y="47914"/>
                    <a:pt x="-8744" y="60954"/>
                    <a:pt x="-3622" y="71923"/>
                  </a:cubicBezTo>
                  <a:cubicBezTo>
                    <a:pt x="1494" y="82892"/>
                    <a:pt x="14540" y="87628"/>
                    <a:pt x="25503" y="82513"/>
                  </a:cubicBezTo>
                  <a:cubicBezTo>
                    <a:pt x="36299" y="77473"/>
                    <a:pt x="46412" y="71661"/>
                    <a:pt x="56194" y="66035"/>
                  </a:cubicBezTo>
                  <a:cubicBezTo>
                    <a:pt x="69475" y="58386"/>
                    <a:pt x="82032" y="51159"/>
                    <a:pt x="95107" y="46499"/>
                  </a:cubicBezTo>
                  <a:cubicBezTo>
                    <a:pt x="126930" y="35150"/>
                    <a:pt x="164269" y="39527"/>
                    <a:pt x="192585" y="57924"/>
                  </a:cubicBezTo>
                  <a:cubicBezTo>
                    <a:pt x="220902" y="76320"/>
                    <a:pt x="240079" y="108669"/>
                    <a:pt x="242633" y="142335"/>
                  </a:cubicBezTo>
                  <a:cubicBezTo>
                    <a:pt x="243544" y="154409"/>
                    <a:pt x="254175" y="163451"/>
                    <a:pt x="266145" y="162533"/>
                  </a:cubicBezTo>
                  <a:cubicBezTo>
                    <a:pt x="278212" y="161615"/>
                    <a:pt x="287255" y="151095"/>
                    <a:pt x="286337" y="139021"/>
                  </a:cubicBezTo>
                  <a:cubicBezTo>
                    <a:pt x="282774" y="92011"/>
                    <a:pt x="255997" y="46858"/>
                    <a:pt x="216463" y="21172"/>
                  </a:cubicBezTo>
                  <a:cubicBezTo>
                    <a:pt x="191488" y="4942"/>
                    <a:pt x="161466" y="-3479"/>
                    <a:pt x="131555" y="-347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1" name="자유형: 도형 280">
              <a:extLst>
                <a:ext uri="{FF2B5EF4-FFF2-40B4-BE49-F238E27FC236}">
                  <a16:creationId xmlns:a16="http://schemas.microsoft.com/office/drawing/2014/main" id="{436DD8CF-FC65-8CCA-3956-740F2AF69E53}"/>
                </a:ext>
              </a:extLst>
            </p:cNvPr>
            <p:cNvSpPr/>
            <p:nvPr/>
          </p:nvSpPr>
          <p:spPr>
            <a:xfrm flipV="1">
              <a:off x="4990596" y="3261366"/>
              <a:ext cx="312793" cy="186784"/>
            </a:xfrm>
            <a:custGeom>
              <a:avLst/>
              <a:gdLst>
                <a:gd name="connsiteX0" fmla="*/ 141910 w 312793"/>
                <a:gd name="connsiteY0" fmla="*/ 6875 h 186784"/>
                <a:gd name="connsiteX1" fmla="*/ 141910 w 312793"/>
                <a:gd name="connsiteY1" fmla="*/ 17230 h 186784"/>
                <a:gd name="connsiteX2" fmla="*/ 94217 w 312793"/>
                <a:gd name="connsiteY2" fmla="*/ 25320 h 186784"/>
                <a:gd name="connsiteX3" fmla="*/ 49844 w 312793"/>
                <a:gd name="connsiteY3" fmla="*/ 47369 h 186784"/>
                <a:gd name="connsiteX4" fmla="*/ 21706 w 312793"/>
                <a:gd name="connsiteY4" fmla="*/ 62535 h 186784"/>
                <a:gd name="connsiteX5" fmla="*/ 15024 w 312793"/>
                <a:gd name="connsiteY5" fmla="*/ 73028 h 186784"/>
                <a:gd name="connsiteX6" fmla="*/ 16115 w 312793"/>
                <a:gd name="connsiteY6" fmla="*/ 77894 h 186784"/>
                <a:gd name="connsiteX7" fmla="*/ 26608 w 312793"/>
                <a:gd name="connsiteY7" fmla="*/ 84577 h 186784"/>
                <a:gd name="connsiteX8" fmla="*/ 31481 w 312793"/>
                <a:gd name="connsiteY8" fmla="*/ 83486 h 186784"/>
                <a:gd name="connsiteX9" fmla="*/ 61385 w 312793"/>
                <a:gd name="connsiteY9" fmla="*/ 67409 h 186784"/>
                <a:gd name="connsiteX10" fmla="*/ 101983 w 312793"/>
                <a:gd name="connsiteY10" fmla="*/ 47100 h 186784"/>
                <a:gd name="connsiteX11" fmla="*/ 142124 w 312793"/>
                <a:gd name="connsiteY11" fmla="*/ 40272 h 186784"/>
                <a:gd name="connsiteX12" fmla="*/ 208580 w 312793"/>
                <a:gd name="connsiteY12" fmla="*/ 59594 h 186784"/>
                <a:gd name="connsiteX13" fmla="*/ 263315 w 312793"/>
                <a:gd name="connsiteY13" fmla="*/ 151910 h 186784"/>
                <a:gd name="connsiteX14" fmla="*/ 263357 w 312793"/>
                <a:gd name="connsiteY14" fmla="*/ 152455 h 186784"/>
                <a:gd name="connsiteX15" fmla="*/ 263315 w 312793"/>
                <a:gd name="connsiteY15" fmla="*/ 151916 h 186784"/>
                <a:gd name="connsiteX16" fmla="*/ 267015 w 312793"/>
                <a:gd name="connsiteY16" fmla="*/ 159517 h 186784"/>
                <a:gd name="connsiteX17" fmla="*/ 274823 w 312793"/>
                <a:gd name="connsiteY17" fmla="*/ 162596 h 186784"/>
                <a:gd name="connsiteX18" fmla="*/ 275699 w 312793"/>
                <a:gd name="connsiteY18" fmla="*/ 162561 h 186784"/>
                <a:gd name="connsiteX19" fmla="*/ 286406 w 312793"/>
                <a:gd name="connsiteY19" fmla="*/ 151060 h 186784"/>
                <a:gd name="connsiteX20" fmla="*/ 286365 w 312793"/>
                <a:gd name="connsiteY20" fmla="*/ 150135 h 186784"/>
                <a:gd name="connsiteX21" fmla="*/ 286372 w 312793"/>
                <a:gd name="connsiteY21" fmla="*/ 150156 h 186784"/>
                <a:gd name="connsiteX22" fmla="*/ 221179 w 312793"/>
                <a:gd name="connsiteY22" fmla="*/ 40203 h 186784"/>
                <a:gd name="connsiteX23" fmla="*/ 141910 w 312793"/>
                <a:gd name="connsiteY23" fmla="*/ 17230 h 186784"/>
                <a:gd name="connsiteX24" fmla="*/ 141910 w 312793"/>
                <a:gd name="connsiteY24" fmla="*/ 6875 h 186784"/>
                <a:gd name="connsiteX25" fmla="*/ 141910 w 312793"/>
                <a:gd name="connsiteY25" fmla="*/ -3479 h 186784"/>
                <a:gd name="connsiteX26" fmla="*/ 232459 w 312793"/>
                <a:gd name="connsiteY26" fmla="*/ 22842 h 186784"/>
                <a:gd name="connsiteX27" fmla="*/ 307019 w 312793"/>
                <a:gd name="connsiteY27" fmla="*/ 148596 h 186784"/>
                <a:gd name="connsiteX28" fmla="*/ 307019 w 312793"/>
                <a:gd name="connsiteY28" fmla="*/ 148617 h 186784"/>
                <a:gd name="connsiteX29" fmla="*/ 307108 w 312793"/>
                <a:gd name="connsiteY29" fmla="*/ 151060 h 186784"/>
                <a:gd name="connsiteX30" fmla="*/ 277280 w 312793"/>
                <a:gd name="connsiteY30" fmla="*/ 183208 h 186784"/>
                <a:gd name="connsiteX31" fmla="*/ 274823 w 312793"/>
                <a:gd name="connsiteY31" fmla="*/ 183305 h 186784"/>
                <a:gd name="connsiteX32" fmla="*/ 252995 w 312793"/>
                <a:gd name="connsiteY32" fmla="*/ 174759 h 186784"/>
                <a:gd name="connsiteX33" fmla="*/ 242668 w 312793"/>
                <a:gd name="connsiteY33" fmla="*/ 153470 h 186784"/>
                <a:gd name="connsiteX34" fmla="*/ 242668 w 312793"/>
                <a:gd name="connsiteY34" fmla="*/ 153477 h 186784"/>
                <a:gd name="connsiteX35" fmla="*/ 197301 w 312793"/>
                <a:gd name="connsiteY35" fmla="*/ 76962 h 186784"/>
                <a:gd name="connsiteX36" fmla="*/ 142124 w 312793"/>
                <a:gd name="connsiteY36" fmla="*/ 60982 h 186784"/>
                <a:gd name="connsiteX37" fmla="*/ 108941 w 312793"/>
                <a:gd name="connsiteY37" fmla="*/ 66608 h 186784"/>
                <a:gd name="connsiteX38" fmla="*/ 71712 w 312793"/>
                <a:gd name="connsiteY38" fmla="*/ 85364 h 186784"/>
                <a:gd name="connsiteX39" fmla="*/ 40241 w 312793"/>
                <a:gd name="connsiteY39" fmla="*/ 102255 h 186784"/>
                <a:gd name="connsiteX40" fmla="*/ 26608 w 312793"/>
                <a:gd name="connsiteY40" fmla="*/ 105286 h 186784"/>
                <a:gd name="connsiteX41" fmla="*/ -2655 w 312793"/>
                <a:gd name="connsiteY41" fmla="*/ 86654 h 186784"/>
                <a:gd name="connsiteX42" fmla="*/ -5685 w 312793"/>
                <a:gd name="connsiteY42" fmla="*/ 73028 h 186784"/>
                <a:gd name="connsiteX43" fmla="*/ 12953 w 312793"/>
                <a:gd name="connsiteY43" fmla="*/ 43765 h 186784"/>
                <a:gd name="connsiteX44" fmla="*/ 39510 w 312793"/>
                <a:gd name="connsiteY44" fmla="*/ 29421 h 186784"/>
                <a:gd name="connsiteX45" fmla="*/ 87258 w 312793"/>
                <a:gd name="connsiteY45" fmla="*/ 5812 h 186784"/>
                <a:gd name="connsiteX46" fmla="*/ 141910 w 312793"/>
                <a:gd name="connsiteY46" fmla="*/ -3479 h 186784"/>
                <a:gd name="connsiteX47" fmla="*/ 141910 w 312793"/>
                <a:gd name="connsiteY47" fmla="*/ 6875 h 18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2793" h="186784">
                  <a:moveTo>
                    <a:pt x="141910" y="6875"/>
                  </a:moveTo>
                  <a:lnTo>
                    <a:pt x="141910" y="17230"/>
                  </a:lnTo>
                  <a:cubicBezTo>
                    <a:pt x="125612" y="17230"/>
                    <a:pt x="109383" y="19908"/>
                    <a:pt x="94217" y="25320"/>
                  </a:cubicBezTo>
                  <a:cubicBezTo>
                    <a:pt x="78540" y="30898"/>
                    <a:pt x="64230" y="39085"/>
                    <a:pt x="49844" y="47369"/>
                  </a:cubicBezTo>
                  <a:cubicBezTo>
                    <a:pt x="40448" y="52774"/>
                    <a:pt x="31343" y="58034"/>
                    <a:pt x="21706" y="62535"/>
                  </a:cubicBezTo>
                  <a:cubicBezTo>
                    <a:pt x="17482" y="64496"/>
                    <a:pt x="15038" y="68665"/>
                    <a:pt x="15024" y="73028"/>
                  </a:cubicBezTo>
                  <a:cubicBezTo>
                    <a:pt x="15024" y="74657"/>
                    <a:pt x="15362" y="76286"/>
                    <a:pt x="16115" y="77894"/>
                  </a:cubicBezTo>
                  <a:cubicBezTo>
                    <a:pt x="18068" y="82112"/>
                    <a:pt x="22245" y="84563"/>
                    <a:pt x="26608" y="84577"/>
                  </a:cubicBezTo>
                  <a:cubicBezTo>
                    <a:pt x="28244" y="84570"/>
                    <a:pt x="29873" y="84231"/>
                    <a:pt x="31481" y="83486"/>
                  </a:cubicBezTo>
                  <a:cubicBezTo>
                    <a:pt x="41753" y="78695"/>
                    <a:pt x="51604" y="73042"/>
                    <a:pt x="61385" y="67409"/>
                  </a:cubicBezTo>
                  <a:cubicBezTo>
                    <a:pt x="74667" y="59781"/>
                    <a:pt x="87693" y="52215"/>
                    <a:pt x="101983" y="47100"/>
                  </a:cubicBezTo>
                  <a:cubicBezTo>
                    <a:pt x="114885" y="42502"/>
                    <a:pt x="128511" y="40272"/>
                    <a:pt x="142124" y="40272"/>
                  </a:cubicBezTo>
                  <a:cubicBezTo>
                    <a:pt x="165485" y="40286"/>
                    <a:pt x="188872" y="46810"/>
                    <a:pt x="208580" y="59594"/>
                  </a:cubicBezTo>
                  <a:cubicBezTo>
                    <a:pt x="239714" y="79910"/>
                    <a:pt x="260430" y="114854"/>
                    <a:pt x="263315" y="151910"/>
                  </a:cubicBezTo>
                  <a:lnTo>
                    <a:pt x="263357" y="152455"/>
                  </a:lnTo>
                  <a:lnTo>
                    <a:pt x="263315" y="151916"/>
                  </a:lnTo>
                  <a:cubicBezTo>
                    <a:pt x="263550" y="154954"/>
                    <a:pt x="264910" y="157563"/>
                    <a:pt x="267015" y="159517"/>
                  </a:cubicBezTo>
                  <a:cubicBezTo>
                    <a:pt x="269135" y="161457"/>
                    <a:pt x="271896" y="162596"/>
                    <a:pt x="274823" y="162596"/>
                  </a:cubicBezTo>
                  <a:lnTo>
                    <a:pt x="275699" y="162561"/>
                  </a:lnTo>
                  <a:cubicBezTo>
                    <a:pt x="281781" y="162119"/>
                    <a:pt x="286406" y="157011"/>
                    <a:pt x="286406" y="151060"/>
                  </a:cubicBezTo>
                  <a:lnTo>
                    <a:pt x="286365" y="150135"/>
                  </a:lnTo>
                  <a:lnTo>
                    <a:pt x="286372" y="150156"/>
                  </a:lnTo>
                  <a:cubicBezTo>
                    <a:pt x="283134" y="106535"/>
                    <a:pt x="257896" y="63985"/>
                    <a:pt x="221179" y="40203"/>
                  </a:cubicBezTo>
                  <a:cubicBezTo>
                    <a:pt x="198026" y="25148"/>
                    <a:pt x="169882" y="17223"/>
                    <a:pt x="141910" y="17230"/>
                  </a:cubicBezTo>
                  <a:lnTo>
                    <a:pt x="141910" y="6875"/>
                  </a:lnTo>
                  <a:lnTo>
                    <a:pt x="141910" y="-3479"/>
                  </a:lnTo>
                  <a:cubicBezTo>
                    <a:pt x="173754" y="-3466"/>
                    <a:pt x="205668" y="5446"/>
                    <a:pt x="232459" y="22842"/>
                  </a:cubicBezTo>
                  <a:cubicBezTo>
                    <a:pt x="274802" y="50448"/>
                    <a:pt x="303125" y="98196"/>
                    <a:pt x="307019" y="148596"/>
                  </a:cubicBezTo>
                  <a:lnTo>
                    <a:pt x="307019" y="148617"/>
                  </a:lnTo>
                  <a:cubicBezTo>
                    <a:pt x="307081" y="149418"/>
                    <a:pt x="307108" y="150239"/>
                    <a:pt x="307108" y="151060"/>
                  </a:cubicBezTo>
                  <a:cubicBezTo>
                    <a:pt x="307108" y="167807"/>
                    <a:pt x="294220" y="181910"/>
                    <a:pt x="277280" y="183208"/>
                  </a:cubicBezTo>
                  <a:cubicBezTo>
                    <a:pt x="276466" y="183277"/>
                    <a:pt x="275637" y="183305"/>
                    <a:pt x="274823" y="183305"/>
                  </a:cubicBezTo>
                  <a:cubicBezTo>
                    <a:pt x="266491" y="183305"/>
                    <a:pt x="258766" y="180067"/>
                    <a:pt x="252995" y="174759"/>
                  </a:cubicBezTo>
                  <a:cubicBezTo>
                    <a:pt x="247224" y="169464"/>
                    <a:pt x="243296" y="161940"/>
                    <a:pt x="242668" y="153470"/>
                  </a:cubicBezTo>
                  <a:lnTo>
                    <a:pt x="242668" y="153477"/>
                  </a:lnTo>
                  <a:cubicBezTo>
                    <a:pt x="240438" y="123193"/>
                    <a:pt x="222801" y="93447"/>
                    <a:pt x="197301" y="76962"/>
                  </a:cubicBezTo>
                  <a:cubicBezTo>
                    <a:pt x="181223" y="66504"/>
                    <a:pt x="161619" y="60975"/>
                    <a:pt x="142124" y="60982"/>
                  </a:cubicBezTo>
                  <a:cubicBezTo>
                    <a:pt x="130769" y="60982"/>
                    <a:pt x="119468" y="62846"/>
                    <a:pt x="108941" y="66608"/>
                  </a:cubicBezTo>
                  <a:cubicBezTo>
                    <a:pt x="97081" y="70819"/>
                    <a:pt x="84994" y="77701"/>
                    <a:pt x="71712" y="85364"/>
                  </a:cubicBezTo>
                  <a:cubicBezTo>
                    <a:pt x="61924" y="90990"/>
                    <a:pt x="51556" y="96968"/>
                    <a:pt x="40241" y="102255"/>
                  </a:cubicBezTo>
                  <a:cubicBezTo>
                    <a:pt x="35851" y="104299"/>
                    <a:pt x="31184" y="105286"/>
                    <a:pt x="26608" y="105286"/>
                  </a:cubicBezTo>
                  <a:cubicBezTo>
                    <a:pt x="14472" y="105300"/>
                    <a:pt x="2833" y="98383"/>
                    <a:pt x="-2655" y="86654"/>
                  </a:cubicBezTo>
                  <a:cubicBezTo>
                    <a:pt x="-4705" y="82271"/>
                    <a:pt x="-5685" y="77598"/>
                    <a:pt x="-5685" y="73028"/>
                  </a:cubicBezTo>
                  <a:cubicBezTo>
                    <a:pt x="-5699" y="60885"/>
                    <a:pt x="1218" y="49247"/>
                    <a:pt x="12953" y="43765"/>
                  </a:cubicBezTo>
                  <a:cubicBezTo>
                    <a:pt x="21492" y="39782"/>
                    <a:pt x="30121" y="34833"/>
                    <a:pt x="39510" y="29421"/>
                  </a:cubicBezTo>
                  <a:cubicBezTo>
                    <a:pt x="53903" y="21158"/>
                    <a:pt x="69338" y="12211"/>
                    <a:pt x="87258" y="5812"/>
                  </a:cubicBezTo>
                  <a:cubicBezTo>
                    <a:pt x="104792" y="-442"/>
                    <a:pt x="123355" y="-3472"/>
                    <a:pt x="141910" y="-3479"/>
                  </a:cubicBezTo>
                  <a:lnTo>
                    <a:pt x="141910" y="6875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2" name="자유형: 도형 281">
              <a:extLst>
                <a:ext uri="{FF2B5EF4-FFF2-40B4-BE49-F238E27FC236}">
                  <a16:creationId xmlns:a16="http://schemas.microsoft.com/office/drawing/2014/main" id="{7096C9B8-1CDC-9202-E3A7-3B2D3F8DC01B}"/>
                </a:ext>
              </a:extLst>
            </p:cNvPr>
            <p:cNvSpPr/>
            <p:nvPr/>
          </p:nvSpPr>
          <p:spPr>
            <a:xfrm flipV="1">
              <a:off x="4414566" y="3307814"/>
              <a:ext cx="630230" cy="225762"/>
            </a:xfrm>
            <a:custGeom>
              <a:avLst/>
              <a:gdLst>
                <a:gd name="connsiteX0" fmla="*/ 16778 w 630230"/>
                <a:gd name="connsiteY0" fmla="*/ -3371 h 225762"/>
                <a:gd name="connsiteX1" fmla="*/ 11172 w 630230"/>
                <a:gd name="connsiteY1" fmla="*/ -2639 h 225762"/>
                <a:gd name="connsiteX2" fmla="*/ -4429 w 630230"/>
                <a:gd name="connsiteY2" fmla="*/ 24145 h 225762"/>
                <a:gd name="connsiteX3" fmla="*/ 40421 w 630230"/>
                <a:gd name="connsiteY3" fmla="*/ 143313 h 225762"/>
                <a:gd name="connsiteX4" fmla="*/ 151961 w 630230"/>
                <a:gd name="connsiteY4" fmla="*/ 221477 h 225762"/>
                <a:gd name="connsiteX5" fmla="*/ 269998 w 630230"/>
                <a:gd name="connsiteY5" fmla="*/ 186865 h 225762"/>
                <a:gd name="connsiteX6" fmla="*/ 307923 w 630230"/>
                <a:gd name="connsiteY6" fmla="*/ 159749 h 225762"/>
                <a:gd name="connsiteX7" fmla="*/ 359199 w 630230"/>
                <a:gd name="connsiteY7" fmla="*/ 124744 h 225762"/>
                <a:gd name="connsiteX8" fmla="*/ 452909 w 630230"/>
                <a:gd name="connsiteY8" fmla="*/ 118386 h 225762"/>
                <a:gd name="connsiteX9" fmla="*/ 474758 w 630230"/>
                <a:gd name="connsiteY9" fmla="*/ 142857 h 225762"/>
                <a:gd name="connsiteX10" fmla="*/ 515272 w 630230"/>
                <a:gd name="connsiteY10" fmla="*/ 182253 h 225762"/>
                <a:gd name="connsiteX11" fmla="*/ 612412 w 630230"/>
                <a:gd name="connsiteY11" fmla="*/ 178401 h 225762"/>
                <a:gd name="connsiteX12" fmla="*/ 623002 w 630230"/>
                <a:gd name="connsiteY12" fmla="*/ 149270 h 225762"/>
                <a:gd name="connsiteX13" fmla="*/ 593877 w 630230"/>
                <a:gd name="connsiteY13" fmla="*/ 138688 h 225762"/>
                <a:gd name="connsiteX14" fmla="*/ 536126 w 630230"/>
                <a:gd name="connsiteY14" fmla="*/ 143706 h 225762"/>
                <a:gd name="connsiteX15" fmla="*/ 509742 w 630230"/>
                <a:gd name="connsiteY15" fmla="*/ 116453 h 225762"/>
                <a:gd name="connsiteX16" fmla="*/ 479376 w 630230"/>
                <a:gd name="connsiteY16" fmla="*/ 83442 h 225762"/>
                <a:gd name="connsiteX17" fmla="*/ 337862 w 630230"/>
                <a:gd name="connsiteY17" fmla="*/ 86459 h 225762"/>
                <a:gd name="connsiteX18" fmla="*/ 281657 w 630230"/>
                <a:gd name="connsiteY18" fmla="*/ 124654 h 225762"/>
                <a:gd name="connsiteX19" fmla="*/ 246044 w 630230"/>
                <a:gd name="connsiteY19" fmla="*/ 150154 h 225762"/>
                <a:gd name="connsiteX20" fmla="*/ 157256 w 630230"/>
                <a:gd name="connsiteY20" fmla="*/ 177967 h 225762"/>
                <a:gd name="connsiteX21" fmla="*/ 77642 w 630230"/>
                <a:gd name="connsiteY21" fmla="*/ 120181 h 225762"/>
                <a:gd name="connsiteX22" fmla="*/ 37950 w 630230"/>
                <a:gd name="connsiteY22" fmla="*/ 12962 h 225762"/>
                <a:gd name="connsiteX23" fmla="*/ 16778 w 630230"/>
                <a:gd name="connsiteY23" fmla="*/ -3371 h 22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0230" h="225762">
                  <a:moveTo>
                    <a:pt x="16778" y="-3371"/>
                  </a:moveTo>
                  <a:cubicBezTo>
                    <a:pt x="14921" y="-3371"/>
                    <a:pt x="13043" y="-3130"/>
                    <a:pt x="11172" y="-2639"/>
                  </a:cubicBezTo>
                  <a:cubicBezTo>
                    <a:pt x="-535" y="453"/>
                    <a:pt x="-7521" y="12444"/>
                    <a:pt x="-4429" y="24145"/>
                  </a:cubicBezTo>
                  <a:cubicBezTo>
                    <a:pt x="5691" y="62464"/>
                    <a:pt x="17157" y="105891"/>
                    <a:pt x="40421" y="143313"/>
                  </a:cubicBezTo>
                  <a:cubicBezTo>
                    <a:pt x="68013" y="187728"/>
                    <a:pt x="108672" y="216217"/>
                    <a:pt x="151961" y="221477"/>
                  </a:cubicBezTo>
                  <a:cubicBezTo>
                    <a:pt x="188320" y="225902"/>
                    <a:pt x="228026" y="214249"/>
                    <a:pt x="269998" y="186865"/>
                  </a:cubicBezTo>
                  <a:cubicBezTo>
                    <a:pt x="283196" y="178250"/>
                    <a:pt x="295767" y="168841"/>
                    <a:pt x="307923" y="159749"/>
                  </a:cubicBezTo>
                  <a:cubicBezTo>
                    <a:pt x="325209" y="146813"/>
                    <a:pt x="341528" y="134594"/>
                    <a:pt x="359199" y="124744"/>
                  </a:cubicBezTo>
                  <a:cubicBezTo>
                    <a:pt x="386343" y="109612"/>
                    <a:pt x="427161" y="98878"/>
                    <a:pt x="452909" y="118386"/>
                  </a:cubicBezTo>
                  <a:cubicBezTo>
                    <a:pt x="460779" y="124336"/>
                    <a:pt x="467571" y="133338"/>
                    <a:pt x="474758" y="142857"/>
                  </a:cubicBezTo>
                  <a:cubicBezTo>
                    <a:pt x="485209" y="156705"/>
                    <a:pt x="497055" y="172396"/>
                    <a:pt x="515272" y="182253"/>
                  </a:cubicBezTo>
                  <a:cubicBezTo>
                    <a:pt x="541828" y="196619"/>
                    <a:pt x="576316" y="195259"/>
                    <a:pt x="612412" y="178401"/>
                  </a:cubicBezTo>
                  <a:cubicBezTo>
                    <a:pt x="623388" y="173286"/>
                    <a:pt x="628131" y="160239"/>
                    <a:pt x="623002" y="149270"/>
                  </a:cubicBezTo>
                  <a:cubicBezTo>
                    <a:pt x="617887" y="138308"/>
                    <a:pt x="604854" y="133552"/>
                    <a:pt x="593877" y="138688"/>
                  </a:cubicBezTo>
                  <a:cubicBezTo>
                    <a:pt x="583060" y="143727"/>
                    <a:pt x="555786" y="154330"/>
                    <a:pt x="536126" y="143706"/>
                  </a:cubicBezTo>
                  <a:cubicBezTo>
                    <a:pt x="526296" y="138384"/>
                    <a:pt x="518254" y="127733"/>
                    <a:pt x="509742" y="116453"/>
                  </a:cubicBezTo>
                  <a:cubicBezTo>
                    <a:pt x="501472" y="105491"/>
                    <a:pt x="492098" y="93079"/>
                    <a:pt x="479376" y="83442"/>
                  </a:cubicBezTo>
                  <a:cubicBezTo>
                    <a:pt x="436839" y="51225"/>
                    <a:pt x="378390" y="63872"/>
                    <a:pt x="337862" y="86459"/>
                  </a:cubicBezTo>
                  <a:cubicBezTo>
                    <a:pt x="317622" y="97739"/>
                    <a:pt x="299336" y="111421"/>
                    <a:pt x="281657" y="124654"/>
                  </a:cubicBezTo>
                  <a:cubicBezTo>
                    <a:pt x="269521" y="133738"/>
                    <a:pt x="258062" y="142312"/>
                    <a:pt x="246044" y="150154"/>
                  </a:cubicBezTo>
                  <a:cubicBezTo>
                    <a:pt x="212943" y="171754"/>
                    <a:pt x="183046" y="181121"/>
                    <a:pt x="157256" y="177967"/>
                  </a:cubicBezTo>
                  <a:cubicBezTo>
                    <a:pt x="127655" y="174363"/>
                    <a:pt x="97896" y="152763"/>
                    <a:pt x="77642" y="120181"/>
                  </a:cubicBezTo>
                  <a:cubicBezTo>
                    <a:pt x="57851" y="88337"/>
                    <a:pt x="47731" y="50017"/>
                    <a:pt x="37950" y="12962"/>
                  </a:cubicBezTo>
                  <a:cubicBezTo>
                    <a:pt x="35354" y="3125"/>
                    <a:pt x="26483" y="-3371"/>
                    <a:pt x="16778" y="-3371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3" name="자유형: 도형 282">
              <a:extLst>
                <a:ext uri="{FF2B5EF4-FFF2-40B4-BE49-F238E27FC236}">
                  <a16:creationId xmlns:a16="http://schemas.microsoft.com/office/drawing/2014/main" id="{040745AE-2243-EE5C-3927-6D5E0FC3981F}"/>
                </a:ext>
              </a:extLst>
            </p:cNvPr>
            <p:cNvSpPr/>
            <p:nvPr/>
          </p:nvSpPr>
          <p:spPr>
            <a:xfrm flipV="1">
              <a:off x="4404212" y="3297455"/>
              <a:ext cx="650935" cy="246475"/>
            </a:xfrm>
            <a:custGeom>
              <a:avLst/>
              <a:gdLst>
                <a:gd name="connsiteX0" fmla="*/ 27132 w 650935"/>
                <a:gd name="connsiteY0" fmla="*/ 6984 h 246475"/>
                <a:gd name="connsiteX1" fmla="*/ 27132 w 650935"/>
                <a:gd name="connsiteY1" fmla="*/ 17338 h 246475"/>
                <a:gd name="connsiteX2" fmla="*/ 24177 w 650935"/>
                <a:gd name="connsiteY2" fmla="*/ 17725 h 246475"/>
                <a:gd name="connsiteX3" fmla="*/ 15548 w 650935"/>
                <a:gd name="connsiteY3" fmla="*/ 28887 h 246475"/>
                <a:gd name="connsiteX4" fmla="*/ 15935 w 650935"/>
                <a:gd name="connsiteY4" fmla="*/ 31848 h 246475"/>
                <a:gd name="connsiteX5" fmla="*/ 59569 w 650935"/>
                <a:gd name="connsiteY5" fmla="*/ 148207 h 246475"/>
                <a:gd name="connsiteX6" fmla="*/ 163565 w 650935"/>
                <a:gd name="connsiteY6" fmla="*/ 221553 h 246475"/>
                <a:gd name="connsiteX7" fmla="*/ 177530 w 650935"/>
                <a:gd name="connsiteY7" fmla="*/ 222395 h 246475"/>
                <a:gd name="connsiteX8" fmla="*/ 274691 w 650935"/>
                <a:gd name="connsiteY8" fmla="*/ 188542 h 246475"/>
                <a:gd name="connsiteX9" fmla="*/ 312071 w 650935"/>
                <a:gd name="connsiteY9" fmla="*/ 161813 h 246475"/>
                <a:gd name="connsiteX10" fmla="*/ 364507 w 650935"/>
                <a:gd name="connsiteY10" fmla="*/ 126055 h 246475"/>
                <a:gd name="connsiteX11" fmla="*/ 428340 w 650935"/>
                <a:gd name="connsiteY11" fmla="*/ 107831 h 246475"/>
                <a:gd name="connsiteX12" fmla="*/ 469511 w 650935"/>
                <a:gd name="connsiteY12" fmla="*/ 120484 h 246475"/>
                <a:gd name="connsiteX13" fmla="*/ 493375 w 650935"/>
                <a:gd name="connsiteY13" fmla="*/ 146972 h 246475"/>
                <a:gd name="connsiteX14" fmla="*/ 530555 w 650935"/>
                <a:gd name="connsiteY14" fmla="*/ 183503 h 246475"/>
                <a:gd name="connsiteX15" fmla="*/ 566527 w 650935"/>
                <a:gd name="connsiteY15" fmla="*/ 192118 h 246475"/>
                <a:gd name="connsiteX16" fmla="*/ 618383 w 650935"/>
                <a:gd name="connsiteY16" fmla="*/ 179375 h 246475"/>
                <a:gd name="connsiteX17" fmla="*/ 625065 w 650935"/>
                <a:gd name="connsiteY17" fmla="*/ 168889 h 246475"/>
                <a:gd name="connsiteX18" fmla="*/ 623974 w 650935"/>
                <a:gd name="connsiteY18" fmla="*/ 164009 h 246475"/>
                <a:gd name="connsiteX19" fmla="*/ 613489 w 650935"/>
                <a:gd name="connsiteY19" fmla="*/ 157326 h 246475"/>
                <a:gd name="connsiteX20" fmla="*/ 608615 w 650935"/>
                <a:gd name="connsiteY20" fmla="*/ 158417 h 246475"/>
                <a:gd name="connsiteX21" fmla="*/ 566347 w 650935"/>
                <a:gd name="connsiteY21" fmla="*/ 168972 h 246475"/>
                <a:gd name="connsiteX22" fmla="*/ 541558 w 650935"/>
                <a:gd name="connsiteY22" fmla="*/ 163166 h 246475"/>
                <a:gd name="connsiteX23" fmla="*/ 525129 w 650935"/>
                <a:gd name="connsiteY23" fmla="*/ 149629 h 246475"/>
                <a:gd name="connsiteX24" fmla="*/ 511834 w 650935"/>
                <a:gd name="connsiteY24" fmla="*/ 133041 h 246475"/>
                <a:gd name="connsiteX25" fmla="*/ 483476 w 650935"/>
                <a:gd name="connsiteY25" fmla="*/ 102046 h 246475"/>
                <a:gd name="connsiteX26" fmla="*/ 428485 w 650935"/>
                <a:gd name="connsiteY26" fmla="*/ 84699 h 246475"/>
                <a:gd name="connsiteX27" fmla="*/ 353255 w 650935"/>
                <a:gd name="connsiteY27" fmla="*/ 105857 h 246475"/>
                <a:gd name="connsiteX28" fmla="*/ 298217 w 650935"/>
                <a:gd name="connsiteY28" fmla="*/ 143299 h 246475"/>
                <a:gd name="connsiteX29" fmla="*/ 262058 w 650935"/>
                <a:gd name="connsiteY29" fmla="*/ 169179 h 246475"/>
                <a:gd name="connsiteX30" fmla="*/ 177571 w 650935"/>
                <a:gd name="connsiteY30" fmla="*/ 199276 h 246475"/>
                <a:gd name="connsiteX31" fmla="*/ 166347 w 650935"/>
                <a:gd name="connsiteY31" fmla="*/ 198600 h 246475"/>
                <a:gd name="connsiteX32" fmla="*/ 118211 w 650935"/>
                <a:gd name="connsiteY32" fmla="*/ 178678 h 246475"/>
                <a:gd name="connsiteX33" fmla="*/ 79202 w 650935"/>
                <a:gd name="connsiteY33" fmla="*/ 136003 h 246475"/>
                <a:gd name="connsiteX34" fmla="*/ 38294 w 650935"/>
                <a:gd name="connsiteY34" fmla="*/ 25953 h 246475"/>
                <a:gd name="connsiteX35" fmla="*/ 27132 w 650935"/>
                <a:gd name="connsiteY35" fmla="*/ 17338 h 246475"/>
                <a:gd name="connsiteX36" fmla="*/ 27132 w 650935"/>
                <a:gd name="connsiteY36" fmla="*/ 6984 h 246475"/>
                <a:gd name="connsiteX37" fmla="*/ 27132 w 650935"/>
                <a:gd name="connsiteY37" fmla="*/ -3371 h 246475"/>
                <a:gd name="connsiteX38" fmla="*/ 58320 w 650935"/>
                <a:gd name="connsiteY38" fmla="*/ 20672 h 246475"/>
                <a:gd name="connsiteX39" fmla="*/ 96791 w 650935"/>
                <a:gd name="connsiteY39" fmla="*/ 125068 h 246475"/>
                <a:gd name="connsiteX40" fmla="*/ 130382 w 650935"/>
                <a:gd name="connsiteY40" fmla="*/ 161917 h 246475"/>
                <a:gd name="connsiteX41" fmla="*/ 168859 w 650935"/>
                <a:gd name="connsiteY41" fmla="*/ 178042 h 246475"/>
                <a:gd name="connsiteX42" fmla="*/ 177571 w 650935"/>
                <a:gd name="connsiteY42" fmla="*/ 178567 h 246475"/>
                <a:gd name="connsiteX43" fmla="*/ 250737 w 650935"/>
                <a:gd name="connsiteY43" fmla="*/ 151838 h 246475"/>
                <a:gd name="connsiteX44" fmla="*/ 285805 w 650935"/>
                <a:gd name="connsiteY44" fmla="*/ 126718 h 246475"/>
                <a:gd name="connsiteX45" fmla="*/ 343170 w 650935"/>
                <a:gd name="connsiteY45" fmla="*/ 87770 h 246475"/>
                <a:gd name="connsiteX46" fmla="*/ 428485 w 650935"/>
                <a:gd name="connsiteY46" fmla="*/ 63989 h 246475"/>
                <a:gd name="connsiteX47" fmla="*/ 495977 w 650935"/>
                <a:gd name="connsiteY47" fmla="*/ 85541 h 246475"/>
                <a:gd name="connsiteX48" fmla="*/ 528360 w 650935"/>
                <a:gd name="connsiteY48" fmla="*/ 120567 h 246475"/>
                <a:gd name="connsiteX49" fmla="*/ 540454 w 650935"/>
                <a:gd name="connsiteY49" fmla="*/ 135706 h 246475"/>
                <a:gd name="connsiteX50" fmla="*/ 551409 w 650935"/>
                <a:gd name="connsiteY50" fmla="*/ 144949 h 246475"/>
                <a:gd name="connsiteX51" fmla="*/ 566347 w 650935"/>
                <a:gd name="connsiteY51" fmla="*/ 148263 h 246475"/>
                <a:gd name="connsiteX52" fmla="*/ 599848 w 650935"/>
                <a:gd name="connsiteY52" fmla="*/ 139654 h 246475"/>
                <a:gd name="connsiteX53" fmla="*/ 613489 w 650935"/>
                <a:gd name="connsiteY53" fmla="*/ 136617 h 246475"/>
                <a:gd name="connsiteX54" fmla="*/ 642744 w 650935"/>
                <a:gd name="connsiteY54" fmla="*/ 155248 h 246475"/>
                <a:gd name="connsiteX55" fmla="*/ 645774 w 650935"/>
                <a:gd name="connsiteY55" fmla="*/ 168889 h 246475"/>
                <a:gd name="connsiteX56" fmla="*/ 627143 w 650935"/>
                <a:gd name="connsiteY56" fmla="*/ 198137 h 246475"/>
                <a:gd name="connsiteX57" fmla="*/ 566527 w 650935"/>
                <a:gd name="connsiteY57" fmla="*/ 212827 h 246475"/>
                <a:gd name="connsiteX58" fmla="*/ 520697 w 650935"/>
                <a:gd name="connsiteY58" fmla="*/ 201713 h 246475"/>
                <a:gd name="connsiteX59" fmla="*/ 476841 w 650935"/>
                <a:gd name="connsiteY59" fmla="*/ 159446 h 246475"/>
                <a:gd name="connsiteX60" fmla="*/ 457016 w 650935"/>
                <a:gd name="connsiteY60" fmla="*/ 136997 h 246475"/>
                <a:gd name="connsiteX61" fmla="*/ 428340 w 650935"/>
                <a:gd name="connsiteY61" fmla="*/ 128540 h 246475"/>
                <a:gd name="connsiteX62" fmla="*/ 374593 w 650935"/>
                <a:gd name="connsiteY62" fmla="*/ 144148 h 246475"/>
                <a:gd name="connsiteX63" fmla="*/ 324483 w 650935"/>
                <a:gd name="connsiteY63" fmla="*/ 178395 h 246475"/>
                <a:gd name="connsiteX64" fmla="*/ 286005 w 650935"/>
                <a:gd name="connsiteY64" fmla="*/ 205890 h 246475"/>
                <a:gd name="connsiteX65" fmla="*/ 177530 w 650935"/>
                <a:gd name="connsiteY65" fmla="*/ 243104 h 246475"/>
                <a:gd name="connsiteX66" fmla="*/ 161066 w 650935"/>
                <a:gd name="connsiteY66" fmla="*/ 242110 h 246475"/>
                <a:gd name="connsiteX67" fmla="*/ 41980 w 650935"/>
                <a:gd name="connsiteY67" fmla="*/ 159135 h 246475"/>
                <a:gd name="connsiteX68" fmla="*/ -4084 w 650935"/>
                <a:gd name="connsiteY68" fmla="*/ 37143 h 246475"/>
                <a:gd name="connsiteX69" fmla="*/ -5161 w 650935"/>
                <a:gd name="connsiteY69" fmla="*/ 28887 h 246475"/>
                <a:gd name="connsiteX70" fmla="*/ 18883 w 650935"/>
                <a:gd name="connsiteY70" fmla="*/ -2294 h 246475"/>
                <a:gd name="connsiteX71" fmla="*/ 27132 w 650935"/>
                <a:gd name="connsiteY71" fmla="*/ -3371 h 246475"/>
                <a:gd name="connsiteX72" fmla="*/ 27132 w 650935"/>
                <a:gd name="connsiteY72" fmla="*/ 6984 h 24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50935" h="246475">
                  <a:moveTo>
                    <a:pt x="27132" y="6984"/>
                  </a:moveTo>
                  <a:lnTo>
                    <a:pt x="27132" y="17338"/>
                  </a:lnTo>
                  <a:cubicBezTo>
                    <a:pt x="26172" y="17338"/>
                    <a:pt x="25178" y="17462"/>
                    <a:pt x="24177" y="17725"/>
                  </a:cubicBezTo>
                  <a:cubicBezTo>
                    <a:pt x="18979" y="19078"/>
                    <a:pt x="15555" y="23799"/>
                    <a:pt x="15548" y="28887"/>
                  </a:cubicBezTo>
                  <a:cubicBezTo>
                    <a:pt x="15548" y="29860"/>
                    <a:pt x="15673" y="30847"/>
                    <a:pt x="15935" y="31848"/>
                  </a:cubicBezTo>
                  <a:cubicBezTo>
                    <a:pt x="26020" y="70168"/>
                    <a:pt x="37369" y="112553"/>
                    <a:pt x="59569" y="148207"/>
                  </a:cubicBezTo>
                  <a:cubicBezTo>
                    <a:pt x="85843" y="190482"/>
                    <a:pt x="124031" y="216783"/>
                    <a:pt x="163565" y="221553"/>
                  </a:cubicBezTo>
                  <a:cubicBezTo>
                    <a:pt x="168155" y="222112"/>
                    <a:pt x="172808" y="222395"/>
                    <a:pt x="177530" y="222395"/>
                  </a:cubicBezTo>
                  <a:cubicBezTo>
                    <a:pt x="207040" y="222409"/>
                    <a:pt x="239658" y="211412"/>
                    <a:pt x="274691" y="188542"/>
                  </a:cubicBezTo>
                  <a:cubicBezTo>
                    <a:pt x="287524" y="180176"/>
                    <a:pt x="299922" y="170905"/>
                    <a:pt x="312071" y="161813"/>
                  </a:cubicBezTo>
                  <a:cubicBezTo>
                    <a:pt x="329357" y="148884"/>
                    <a:pt x="346028" y="136368"/>
                    <a:pt x="364507" y="126055"/>
                  </a:cubicBezTo>
                  <a:cubicBezTo>
                    <a:pt x="382428" y="116129"/>
                    <a:pt x="405436" y="107900"/>
                    <a:pt x="428340" y="107831"/>
                  </a:cubicBezTo>
                  <a:cubicBezTo>
                    <a:pt x="442699" y="107817"/>
                    <a:pt x="457327" y="111255"/>
                    <a:pt x="469511" y="120484"/>
                  </a:cubicBezTo>
                  <a:cubicBezTo>
                    <a:pt x="479064" y="127781"/>
                    <a:pt x="486154" y="137473"/>
                    <a:pt x="493375" y="146972"/>
                  </a:cubicBezTo>
                  <a:cubicBezTo>
                    <a:pt x="503805" y="160875"/>
                    <a:pt x="514774" y="175012"/>
                    <a:pt x="530555" y="183503"/>
                  </a:cubicBezTo>
                  <a:cubicBezTo>
                    <a:pt x="541096" y="189198"/>
                    <a:pt x="553142" y="192111"/>
                    <a:pt x="566527" y="192118"/>
                  </a:cubicBezTo>
                  <a:cubicBezTo>
                    <a:pt x="582328" y="192125"/>
                    <a:pt x="599958" y="187983"/>
                    <a:pt x="618383" y="179375"/>
                  </a:cubicBezTo>
                  <a:cubicBezTo>
                    <a:pt x="622608" y="177414"/>
                    <a:pt x="625051" y="173252"/>
                    <a:pt x="625065" y="168889"/>
                  </a:cubicBezTo>
                  <a:cubicBezTo>
                    <a:pt x="625065" y="167253"/>
                    <a:pt x="624727" y="165617"/>
                    <a:pt x="623974" y="164009"/>
                  </a:cubicBezTo>
                  <a:cubicBezTo>
                    <a:pt x="622021" y="159791"/>
                    <a:pt x="617851" y="157340"/>
                    <a:pt x="613489" y="157326"/>
                  </a:cubicBezTo>
                  <a:cubicBezTo>
                    <a:pt x="611860" y="157333"/>
                    <a:pt x="610223" y="157671"/>
                    <a:pt x="608615" y="158417"/>
                  </a:cubicBezTo>
                  <a:cubicBezTo>
                    <a:pt x="600421" y="162172"/>
                    <a:pt x="584275" y="168882"/>
                    <a:pt x="566347" y="168972"/>
                  </a:cubicBezTo>
                  <a:cubicBezTo>
                    <a:pt x="558243" y="168972"/>
                    <a:pt x="549600" y="167508"/>
                    <a:pt x="541558" y="163166"/>
                  </a:cubicBezTo>
                  <a:cubicBezTo>
                    <a:pt x="535125" y="159673"/>
                    <a:pt x="529885" y="154848"/>
                    <a:pt x="525129" y="149629"/>
                  </a:cubicBezTo>
                  <a:cubicBezTo>
                    <a:pt x="520380" y="144390"/>
                    <a:pt x="516093" y="138681"/>
                    <a:pt x="511834" y="133041"/>
                  </a:cubicBezTo>
                  <a:cubicBezTo>
                    <a:pt x="503584" y="122079"/>
                    <a:pt x="494741" y="110558"/>
                    <a:pt x="483476" y="102046"/>
                  </a:cubicBezTo>
                  <a:cubicBezTo>
                    <a:pt x="467170" y="89724"/>
                    <a:pt x="448318" y="84726"/>
                    <a:pt x="428485" y="84699"/>
                  </a:cubicBezTo>
                  <a:cubicBezTo>
                    <a:pt x="402433" y="84657"/>
                    <a:pt x="375007" y="93693"/>
                    <a:pt x="353255" y="105857"/>
                  </a:cubicBezTo>
                  <a:cubicBezTo>
                    <a:pt x="333809" y="116695"/>
                    <a:pt x="315889" y="130066"/>
                    <a:pt x="298217" y="143299"/>
                  </a:cubicBezTo>
                  <a:cubicBezTo>
                    <a:pt x="286081" y="152377"/>
                    <a:pt x="274449" y="161095"/>
                    <a:pt x="262058" y="169179"/>
                  </a:cubicBezTo>
                  <a:cubicBezTo>
                    <a:pt x="232071" y="188722"/>
                    <a:pt x="203865" y="199235"/>
                    <a:pt x="177571" y="199276"/>
                  </a:cubicBezTo>
                  <a:cubicBezTo>
                    <a:pt x="173782" y="199276"/>
                    <a:pt x="170033" y="199049"/>
                    <a:pt x="166347" y="198600"/>
                  </a:cubicBezTo>
                  <a:cubicBezTo>
                    <a:pt x="149489" y="196543"/>
                    <a:pt x="133074" y="189460"/>
                    <a:pt x="118211" y="178678"/>
                  </a:cubicBezTo>
                  <a:cubicBezTo>
                    <a:pt x="103349" y="167881"/>
                    <a:pt x="89991" y="153350"/>
                    <a:pt x="79202" y="136003"/>
                  </a:cubicBezTo>
                  <a:cubicBezTo>
                    <a:pt x="58313" y="102302"/>
                    <a:pt x="48110" y="63002"/>
                    <a:pt x="38294" y="25953"/>
                  </a:cubicBezTo>
                  <a:cubicBezTo>
                    <a:pt x="36948" y="20762"/>
                    <a:pt x="32219" y="17345"/>
                    <a:pt x="27132" y="17338"/>
                  </a:cubicBezTo>
                  <a:lnTo>
                    <a:pt x="27132" y="6984"/>
                  </a:lnTo>
                  <a:lnTo>
                    <a:pt x="27132" y="-3371"/>
                  </a:lnTo>
                  <a:cubicBezTo>
                    <a:pt x="41456" y="-3378"/>
                    <a:pt x="54475" y="6197"/>
                    <a:pt x="58320" y="20672"/>
                  </a:cubicBezTo>
                  <a:cubicBezTo>
                    <a:pt x="68060" y="57735"/>
                    <a:pt x="78097" y="95081"/>
                    <a:pt x="96791" y="125068"/>
                  </a:cubicBezTo>
                  <a:cubicBezTo>
                    <a:pt x="106255" y="140303"/>
                    <a:pt x="117901" y="152867"/>
                    <a:pt x="130382" y="161917"/>
                  </a:cubicBezTo>
                  <a:cubicBezTo>
                    <a:pt x="142862" y="170981"/>
                    <a:pt x="156123" y="176503"/>
                    <a:pt x="168859" y="178042"/>
                  </a:cubicBezTo>
                  <a:cubicBezTo>
                    <a:pt x="171690" y="178388"/>
                    <a:pt x="174589" y="178567"/>
                    <a:pt x="177571" y="178567"/>
                  </a:cubicBezTo>
                  <a:cubicBezTo>
                    <a:pt x="198136" y="178609"/>
                    <a:pt x="222876" y="170042"/>
                    <a:pt x="250737" y="151838"/>
                  </a:cubicBezTo>
                  <a:cubicBezTo>
                    <a:pt x="262390" y="144238"/>
                    <a:pt x="273669" y="135802"/>
                    <a:pt x="285805" y="126718"/>
                  </a:cubicBezTo>
                  <a:cubicBezTo>
                    <a:pt x="303491" y="113491"/>
                    <a:pt x="322143" y="99499"/>
                    <a:pt x="343170" y="87770"/>
                  </a:cubicBezTo>
                  <a:cubicBezTo>
                    <a:pt x="367496" y="74247"/>
                    <a:pt x="397732" y="64031"/>
                    <a:pt x="428485" y="63989"/>
                  </a:cubicBezTo>
                  <a:cubicBezTo>
                    <a:pt x="451783" y="63962"/>
                    <a:pt x="475571" y="70064"/>
                    <a:pt x="495977" y="85541"/>
                  </a:cubicBezTo>
                  <a:cubicBezTo>
                    <a:pt x="510156" y="96303"/>
                    <a:pt x="520069" y="109619"/>
                    <a:pt x="528360" y="120567"/>
                  </a:cubicBezTo>
                  <a:cubicBezTo>
                    <a:pt x="532612" y="126207"/>
                    <a:pt x="536602" y="131467"/>
                    <a:pt x="540454" y="135706"/>
                  </a:cubicBezTo>
                  <a:cubicBezTo>
                    <a:pt x="544306" y="139958"/>
                    <a:pt x="548006" y="143127"/>
                    <a:pt x="551409" y="144949"/>
                  </a:cubicBezTo>
                  <a:cubicBezTo>
                    <a:pt x="555613" y="147227"/>
                    <a:pt x="560701" y="148263"/>
                    <a:pt x="566347" y="148263"/>
                  </a:cubicBezTo>
                  <a:cubicBezTo>
                    <a:pt x="578801" y="148352"/>
                    <a:pt x="593145" y="142857"/>
                    <a:pt x="599848" y="139654"/>
                  </a:cubicBezTo>
                  <a:cubicBezTo>
                    <a:pt x="604231" y="137604"/>
                    <a:pt x="608912" y="136617"/>
                    <a:pt x="613489" y="136617"/>
                  </a:cubicBezTo>
                  <a:cubicBezTo>
                    <a:pt x="625631" y="136603"/>
                    <a:pt x="637263" y="143527"/>
                    <a:pt x="642744" y="155248"/>
                  </a:cubicBezTo>
                  <a:cubicBezTo>
                    <a:pt x="644794" y="159632"/>
                    <a:pt x="645782" y="164312"/>
                    <a:pt x="645774" y="168889"/>
                  </a:cubicBezTo>
                  <a:cubicBezTo>
                    <a:pt x="645795" y="181025"/>
                    <a:pt x="638871" y="192663"/>
                    <a:pt x="627143" y="198137"/>
                  </a:cubicBezTo>
                  <a:cubicBezTo>
                    <a:pt x="606461" y="207795"/>
                    <a:pt x="585938" y="212820"/>
                    <a:pt x="566527" y="212827"/>
                  </a:cubicBezTo>
                  <a:cubicBezTo>
                    <a:pt x="550118" y="212834"/>
                    <a:pt x="534496" y="209189"/>
                    <a:pt x="520697" y="201713"/>
                  </a:cubicBezTo>
                  <a:cubicBezTo>
                    <a:pt x="500050" y="190496"/>
                    <a:pt x="487314" y="173252"/>
                    <a:pt x="476841" y="159446"/>
                  </a:cubicBezTo>
                  <a:cubicBezTo>
                    <a:pt x="469697" y="149905"/>
                    <a:pt x="463208" y="141608"/>
                    <a:pt x="457016" y="136997"/>
                  </a:cubicBezTo>
                  <a:cubicBezTo>
                    <a:pt x="449305" y="131157"/>
                    <a:pt x="439551" y="128554"/>
                    <a:pt x="428340" y="128540"/>
                  </a:cubicBezTo>
                  <a:cubicBezTo>
                    <a:pt x="410606" y="128464"/>
                    <a:pt x="389994" y="135499"/>
                    <a:pt x="374593" y="144148"/>
                  </a:cubicBezTo>
                  <a:cubicBezTo>
                    <a:pt x="357736" y="153530"/>
                    <a:pt x="341768" y="165444"/>
                    <a:pt x="324483" y="178395"/>
                  </a:cubicBezTo>
                  <a:cubicBezTo>
                    <a:pt x="312320" y="187486"/>
                    <a:pt x="299577" y="197033"/>
                    <a:pt x="286005" y="205890"/>
                  </a:cubicBezTo>
                  <a:cubicBezTo>
                    <a:pt x="248666" y="230258"/>
                    <a:pt x="212266" y="243090"/>
                    <a:pt x="177530" y="243104"/>
                  </a:cubicBezTo>
                  <a:cubicBezTo>
                    <a:pt x="171987" y="243104"/>
                    <a:pt x="166499" y="242773"/>
                    <a:pt x="161066" y="242110"/>
                  </a:cubicBezTo>
                  <a:cubicBezTo>
                    <a:pt x="114021" y="236360"/>
                    <a:pt x="70890" y="205676"/>
                    <a:pt x="41980" y="159135"/>
                  </a:cubicBezTo>
                  <a:cubicBezTo>
                    <a:pt x="17654" y="119932"/>
                    <a:pt x="6063" y="75462"/>
                    <a:pt x="-4084" y="37143"/>
                  </a:cubicBezTo>
                  <a:cubicBezTo>
                    <a:pt x="-4809" y="34403"/>
                    <a:pt x="-5161" y="31621"/>
                    <a:pt x="-5161" y="28887"/>
                  </a:cubicBezTo>
                  <a:cubicBezTo>
                    <a:pt x="-5161" y="14563"/>
                    <a:pt x="4414" y="1544"/>
                    <a:pt x="18883" y="-2294"/>
                  </a:cubicBezTo>
                  <a:cubicBezTo>
                    <a:pt x="21609" y="-3019"/>
                    <a:pt x="24384" y="-3371"/>
                    <a:pt x="27132" y="-3371"/>
                  </a:cubicBezTo>
                  <a:lnTo>
                    <a:pt x="27132" y="698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4" name="자유형: 도형 283">
              <a:extLst>
                <a:ext uri="{FF2B5EF4-FFF2-40B4-BE49-F238E27FC236}">
                  <a16:creationId xmlns:a16="http://schemas.microsoft.com/office/drawing/2014/main" id="{AE44CE27-425C-CFD1-4E97-17BE801361DB}"/>
                </a:ext>
              </a:extLst>
            </p:cNvPr>
            <p:cNvSpPr/>
            <p:nvPr/>
          </p:nvSpPr>
          <p:spPr>
            <a:xfrm flipV="1">
              <a:off x="3513290" y="3698843"/>
              <a:ext cx="431161" cy="55052"/>
            </a:xfrm>
            <a:custGeom>
              <a:avLst/>
              <a:gdLst>
                <a:gd name="connsiteX0" fmla="*/ 427257 w 431161"/>
                <a:gd name="connsiteY0" fmla="*/ 40627 h 55052"/>
                <a:gd name="connsiteX1" fmla="*/ 427257 w 431161"/>
                <a:gd name="connsiteY1" fmla="*/ 8604 h 55052"/>
                <a:gd name="connsiteX2" fmla="*/ 418048 w 431161"/>
                <a:gd name="connsiteY2" fmla="*/ -2869 h 55052"/>
                <a:gd name="connsiteX3" fmla="*/ 5297 w 431161"/>
                <a:gd name="connsiteY3" fmla="*/ -2869 h 55052"/>
                <a:gd name="connsiteX4" fmla="*/ -3905 w 431161"/>
                <a:gd name="connsiteY4" fmla="*/ 8604 h 55052"/>
                <a:gd name="connsiteX5" fmla="*/ -3905 w 431161"/>
                <a:gd name="connsiteY5" fmla="*/ 40627 h 55052"/>
                <a:gd name="connsiteX6" fmla="*/ 5297 w 431161"/>
                <a:gd name="connsiteY6" fmla="*/ 52183 h 55052"/>
                <a:gd name="connsiteX7" fmla="*/ 418048 w 431161"/>
                <a:gd name="connsiteY7" fmla="*/ 52183 h 55052"/>
                <a:gd name="connsiteX8" fmla="*/ 427257 w 431161"/>
                <a:gd name="connsiteY8" fmla="*/ 40627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1161" h="55052">
                  <a:moveTo>
                    <a:pt x="427257" y="40627"/>
                  </a:moveTo>
                  <a:lnTo>
                    <a:pt x="427257" y="8604"/>
                  </a:lnTo>
                  <a:cubicBezTo>
                    <a:pt x="427257" y="2274"/>
                    <a:pt x="423163" y="-2869"/>
                    <a:pt x="418048" y="-2869"/>
                  </a:cubicBezTo>
                  <a:lnTo>
                    <a:pt x="5297" y="-2869"/>
                  </a:lnTo>
                  <a:cubicBezTo>
                    <a:pt x="258" y="-2869"/>
                    <a:pt x="-3905" y="2274"/>
                    <a:pt x="-3905" y="8604"/>
                  </a:cubicBezTo>
                  <a:lnTo>
                    <a:pt x="-3905" y="40627"/>
                  </a:lnTo>
                  <a:cubicBezTo>
                    <a:pt x="-3905" y="46957"/>
                    <a:pt x="258" y="52183"/>
                    <a:pt x="5297" y="52183"/>
                  </a:cubicBezTo>
                  <a:lnTo>
                    <a:pt x="418048" y="52183"/>
                  </a:lnTo>
                  <a:cubicBezTo>
                    <a:pt x="423163" y="52183"/>
                    <a:pt x="427257" y="46957"/>
                    <a:pt x="427257" y="40627"/>
                  </a:cubicBez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5" name="자유형: 도형 284">
              <a:extLst>
                <a:ext uri="{FF2B5EF4-FFF2-40B4-BE49-F238E27FC236}">
                  <a16:creationId xmlns:a16="http://schemas.microsoft.com/office/drawing/2014/main" id="{E20CBEB3-7B88-7B9B-79FE-E1B8F9B29286}"/>
                </a:ext>
              </a:extLst>
            </p:cNvPr>
            <p:cNvSpPr/>
            <p:nvPr/>
          </p:nvSpPr>
          <p:spPr>
            <a:xfrm flipV="1">
              <a:off x="3502935" y="3688489"/>
              <a:ext cx="451870" cy="75761"/>
            </a:xfrm>
            <a:custGeom>
              <a:avLst/>
              <a:gdLst>
                <a:gd name="connsiteX0" fmla="*/ 437611 w 451870"/>
                <a:gd name="connsiteY0" fmla="*/ 50982 h 75761"/>
                <a:gd name="connsiteX1" fmla="*/ 427257 w 451870"/>
                <a:gd name="connsiteY1" fmla="*/ 50982 h 75761"/>
                <a:gd name="connsiteX2" fmla="*/ 427257 w 451870"/>
                <a:gd name="connsiteY2" fmla="*/ 18959 h 75761"/>
                <a:gd name="connsiteX3" fmla="*/ 426842 w 451870"/>
                <a:gd name="connsiteY3" fmla="*/ 17322 h 75761"/>
                <a:gd name="connsiteX4" fmla="*/ 427118 w 451870"/>
                <a:gd name="connsiteY4" fmla="*/ 17101 h 75761"/>
                <a:gd name="connsiteX5" fmla="*/ 426891 w 451870"/>
                <a:gd name="connsiteY5" fmla="*/ 17364 h 75761"/>
                <a:gd name="connsiteX6" fmla="*/ 426842 w 451870"/>
                <a:gd name="connsiteY6" fmla="*/ 17322 h 75761"/>
                <a:gd name="connsiteX7" fmla="*/ 427118 w 451870"/>
                <a:gd name="connsiteY7" fmla="*/ 17101 h 75761"/>
                <a:gd name="connsiteX8" fmla="*/ 426891 w 451870"/>
                <a:gd name="connsiteY8" fmla="*/ 17364 h 75761"/>
                <a:gd name="connsiteX9" fmla="*/ 428403 w 451870"/>
                <a:gd name="connsiteY9" fmla="*/ 15576 h 75761"/>
                <a:gd name="connsiteX10" fmla="*/ 428403 w 451870"/>
                <a:gd name="connsiteY10" fmla="*/ 17840 h 75761"/>
                <a:gd name="connsiteX11" fmla="*/ 426891 w 451870"/>
                <a:gd name="connsiteY11" fmla="*/ 17364 h 75761"/>
                <a:gd name="connsiteX12" fmla="*/ 428403 w 451870"/>
                <a:gd name="connsiteY12" fmla="*/ 15576 h 75761"/>
                <a:gd name="connsiteX13" fmla="*/ 428403 w 451870"/>
                <a:gd name="connsiteY13" fmla="*/ 17840 h 75761"/>
                <a:gd name="connsiteX14" fmla="*/ 15652 w 451870"/>
                <a:gd name="connsiteY14" fmla="*/ 17840 h 75761"/>
                <a:gd name="connsiteX15" fmla="*/ 15652 w 451870"/>
                <a:gd name="connsiteY15" fmla="*/ 15141 h 75761"/>
                <a:gd name="connsiteX16" fmla="*/ 16922 w 451870"/>
                <a:gd name="connsiteY16" fmla="*/ 17543 h 75761"/>
                <a:gd name="connsiteX17" fmla="*/ 15652 w 451870"/>
                <a:gd name="connsiteY17" fmla="*/ 17840 h 75761"/>
                <a:gd name="connsiteX18" fmla="*/ 15652 w 451870"/>
                <a:gd name="connsiteY18" fmla="*/ 15141 h 75761"/>
                <a:gd name="connsiteX19" fmla="*/ 16922 w 451870"/>
                <a:gd name="connsiteY19" fmla="*/ 17543 h 75761"/>
                <a:gd name="connsiteX20" fmla="*/ 16363 w 451870"/>
                <a:gd name="connsiteY20" fmla="*/ 16487 h 75761"/>
                <a:gd name="connsiteX21" fmla="*/ 17233 w 451870"/>
                <a:gd name="connsiteY21" fmla="*/ 17336 h 75761"/>
                <a:gd name="connsiteX22" fmla="*/ 16922 w 451870"/>
                <a:gd name="connsiteY22" fmla="*/ 17543 h 75761"/>
                <a:gd name="connsiteX23" fmla="*/ 16363 w 451870"/>
                <a:gd name="connsiteY23" fmla="*/ 16487 h 75761"/>
                <a:gd name="connsiteX24" fmla="*/ 17233 w 451870"/>
                <a:gd name="connsiteY24" fmla="*/ 17336 h 75761"/>
                <a:gd name="connsiteX25" fmla="*/ 17171 w 451870"/>
                <a:gd name="connsiteY25" fmla="*/ 17419 h 75761"/>
                <a:gd name="connsiteX26" fmla="*/ 16805 w 451870"/>
                <a:gd name="connsiteY26" fmla="*/ 18959 h 75761"/>
                <a:gd name="connsiteX27" fmla="*/ 16805 w 451870"/>
                <a:gd name="connsiteY27" fmla="*/ 50982 h 75761"/>
                <a:gd name="connsiteX28" fmla="*/ 17260 w 451870"/>
                <a:gd name="connsiteY28" fmla="*/ 52687 h 75761"/>
                <a:gd name="connsiteX29" fmla="*/ 17274 w 451870"/>
                <a:gd name="connsiteY29" fmla="*/ 52701 h 75761"/>
                <a:gd name="connsiteX30" fmla="*/ 16321 w 451870"/>
                <a:gd name="connsiteY30" fmla="*/ 53626 h 75761"/>
                <a:gd name="connsiteX31" fmla="*/ 16867 w 451870"/>
                <a:gd name="connsiteY31" fmla="*/ 52445 h 75761"/>
                <a:gd name="connsiteX32" fmla="*/ 17274 w 451870"/>
                <a:gd name="connsiteY32" fmla="*/ 52701 h 75761"/>
                <a:gd name="connsiteX33" fmla="*/ 16321 w 451870"/>
                <a:gd name="connsiteY33" fmla="*/ 53626 h 75761"/>
                <a:gd name="connsiteX34" fmla="*/ 16867 w 451870"/>
                <a:gd name="connsiteY34" fmla="*/ 52445 h 75761"/>
                <a:gd name="connsiteX35" fmla="*/ 15652 w 451870"/>
                <a:gd name="connsiteY35" fmla="*/ 55055 h 75761"/>
                <a:gd name="connsiteX36" fmla="*/ 15652 w 451870"/>
                <a:gd name="connsiteY36" fmla="*/ 52183 h 75761"/>
                <a:gd name="connsiteX37" fmla="*/ 16867 w 451870"/>
                <a:gd name="connsiteY37" fmla="*/ 52445 h 75761"/>
                <a:gd name="connsiteX38" fmla="*/ 15652 w 451870"/>
                <a:gd name="connsiteY38" fmla="*/ 55055 h 75761"/>
                <a:gd name="connsiteX39" fmla="*/ 15652 w 451870"/>
                <a:gd name="connsiteY39" fmla="*/ 52183 h 75761"/>
                <a:gd name="connsiteX40" fmla="*/ 428403 w 451870"/>
                <a:gd name="connsiteY40" fmla="*/ 52183 h 75761"/>
                <a:gd name="connsiteX41" fmla="*/ 428403 w 451870"/>
                <a:gd name="connsiteY41" fmla="*/ 54896 h 75761"/>
                <a:gd name="connsiteX42" fmla="*/ 427118 w 451870"/>
                <a:gd name="connsiteY42" fmla="*/ 52494 h 75761"/>
                <a:gd name="connsiteX43" fmla="*/ 428403 w 451870"/>
                <a:gd name="connsiteY43" fmla="*/ 52183 h 75761"/>
                <a:gd name="connsiteX44" fmla="*/ 428403 w 451870"/>
                <a:gd name="connsiteY44" fmla="*/ 54896 h 75761"/>
                <a:gd name="connsiteX45" fmla="*/ 427118 w 451870"/>
                <a:gd name="connsiteY45" fmla="*/ 52494 h 75761"/>
                <a:gd name="connsiteX46" fmla="*/ 427699 w 451870"/>
                <a:gd name="connsiteY46" fmla="*/ 53578 h 75761"/>
                <a:gd name="connsiteX47" fmla="*/ 426801 w 451870"/>
                <a:gd name="connsiteY47" fmla="*/ 52715 h 75761"/>
                <a:gd name="connsiteX48" fmla="*/ 427118 w 451870"/>
                <a:gd name="connsiteY48" fmla="*/ 52494 h 75761"/>
                <a:gd name="connsiteX49" fmla="*/ 427699 w 451870"/>
                <a:gd name="connsiteY49" fmla="*/ 53578 h 75761"/>
                <a:gd name="connsiteX50" fmla="*/ 426801 w 451870"/>
                <a:gd name="connsiteY50" fmla="*/ 52715 h 75761"/>
                <a:gd name="connsiteX51" fmla="*/ 426863 w 451870"/>
                <a:gd name="connsiteY51" fmla="*/ 52618 h 75761"/>
                <a:gd name="connsiteX52" fmla="*/ 427257 w 451870"/>
                <a:gd name="connsiteY52" fmla="*/ 50982 h 75761"/>
                <a:gd name="connsiteX53" fmla="*/ 437611 w 451870"/>
                <a:gd name="connsiteY53" fmla="*/ 50982 h 75761"/>
                <a:gd name="connsiteX54" fmla="*/ 447966 w 451870"/>
                <a:gd name="connsiteY54" fmla="*/ 50982 h 75761"/>
                <a:gd name="connsiteX55" fmla="*/ 443044 w 451870"/>
                <a:gd name="connsiteY55" fmla="*/ 65561 h 75761"/>
                <a:gd name="connsiteX56" fmla="*/ 436880 w 451870"/>
                <a:gd name="connsiteY56" fmla="*/ 70759 h 75761"/>
                <a:gd name="connsiteX57" fmla="*/ 428403 w 451870"/>
                <a:gd name="connsiteY57" fmla="*/ 72892 h 75761"/>
                <a:gd name="connsiteX58" fmla="*/ 15652 w 451870"/>
                <a:gd name="connsiteY58" fmla="*/ 72892 h 75761"/>
                <a:gd name="connsiteX59" fmla="*/ 7196 w 451870"/>
                <a:gd name="connsiteY59" fmla="*/ 70753 h 75761"/>
                <a:gd name="connsiteX60" fmla="*/ -1081 w 451870"/>
                <a:gd name="connsiteY60" fmla="*/ 62338 h 75761"/>
                <a:gd name="connsiteX61" fmla="*/ -3905 w 451870"/>
                <a:gd name="connsiteY61" fmla="*/ 50982 h 75761"/>
                <a:gd name="connsiteX62" fmla="*/ -3905 w 451870"/>
                <a:gd name="connsiteY62" fmla="*/ 18959 h 75761"/>
                <a:gd name="connsiteX63" fmla="*/ 1093 w 451870"/>
                <a:gd name="connsiteY63" fmla="*/ 4351 h 75761"/>
                <a:gd name="connsiteX64" fmla="*/ 15652 w 451870"/>
                <a:gd name="connsiteY64" fmla="*/ -2869 h 75761"/>
                <a:gd name="connsiteX65" fmla="*/ 428403 w 451870"/>
                <a:gd name="connsiteY65" fmla="*/ -2869 h 75761"/>
                <a:gd name="connsiteX66" fmla="*/ 443009 w 451870"/>
                <a:gd name="connsiteY66" fmla="*/ 4372 h 75761"/>
                <a:gd name="connsiteX67" fmla="*/ 447966 w 451870"/>
                <a:gd name="connsiteY67" fmla="*/ 18959 h 75761"/>
                <a:gd name="connsiteX68" fmla="*/ 447966 w 451870"/>
                <a:gd name="connsiteY68" fmla="*/ 50982 h 75761"/>
                <a:gd name="connsiteX69" fmla="*/ 437611 w 451870"/>
                <a:gd name="connsiteY69" fmla="*/ 50982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1870" h="75761">
                  <a:moveTo>
                    <a:pt x="437611" y="50982"/>
                  </a:moveTo>
                  <a:lnTo>
                    <a:pt x="427257" y="50982"/>
                  </a:lnTo>
                  <a:lnTo>
                    <a:pt x="427257" y="18959"/>
                  </a:lnTo>
                  <a:cubicBezTo>
                    <a:pt x="427270" y="18020"/>
                    <a:pt x="426911" y="17378"/>
                    <a:pt x="426842" y="17322"/>
                  </a:cubicBezTo>
                  <a:lnTo>
                    <a:pt x="427118" y="17101"/>
                  </a:lnTo>
                  <a:lnTo>
                    <a:pt x="426891" y="17364"/>
                  </a:lnTo>
                  <a:lnTo>
                    <a:pt x="426842" y="17322"/>
                  </a:lnTo>
                  <a:lnTo>
                    <a:pt x="427118" y="17101"/>
                  </a:lnTo>
                  <a:lnTo>
                    <a:pt x="426891" y="17364"/>
                  </a:lnTo>
                  <a:lnTo>
                    <a:pt x="428403" y="15576"/>
                  </a:lnTo>
                  <a:lnTo>
                    <a:pt x="428403" y="17840"/>
                  </a:lnTo>
                  <a:cubicBezTo>
                    <a:pt x="427685" y="17861"/>
                    <a:pt x="427008" y="17502"/>
                    <a:pt x="426891" y="17364"/>
                  </a:cubicBezTo>
                  <a:lnTo>
                    <a:pt x="428403" y="15576"/>
                  </a:lnTo>
                  <a:lnTo>
                    <a:pt x="428403" y="17840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5652" y="17840"/>
                  </a:lnTo>
                  <a:lnTo>
                    <a:pt x="15652" y="15141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6922" y="17543"/>
                  </a:lnTo>
                  <a:lnTo>
                    <a:pt x="16363" y="16487"/>
                  </a:lnTo>
                  <a:lnTo>
                    <a:pt x="17233" y="17336"/>
                  </a:lnTo>
                  <a:lnTo>
                    <a:pt x="17171" y="17419"/>
                  </a:lnTo>
                  <a:cubicBezTo>
                    <a:pt x="17033" y="17626"/>
                    <a:pt x="16798" y="18206"/>
                    <a:pt x="16805" y="18959"/>
                  </a:cubicBezTo>
                  <a:lnTo>
                    <a:pt x="16805" y="50982"/>
                  </a:lnTo>
                  <a:cubicBezTo>
                    <a:pt x="16784" y="51872"/>
                    <a:pt x="17150" y="52577"/>
                    <a:pt x="17260" y="52687"/>
                  </a:cubicBez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7274" y="52701"/>
                  </a:lnTo>
                  <a:lnTo>
                    <a:pt x="16321" y="53626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16867" y="52445"/>
                  </a:lnTo>
                  <a:lnTo>
                    <a:pt x="15652" y="55055"/>
                  </a:lnTo>
                  <a:lnTo>
                    <a:pt x="15652" y="52183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8403" y="52183"/>
                  </a:lnTo>
                  <a:lnTo>
                    <a:pt x="428403" y="54896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7118" y="52494"/>
                  </a:lnTo>
                  <a:lnTo>
                    <a:pt x="427699" y="53578"/>
                  </a:lnTo>
                  <a:lnTo>
                    <a:pt x="426801" y="52715"/>
                  </a:lnTo>
                  <a:lnTo>
                    <a:pt x="426863" y="52618"/>
                  </a:lnTo>
                  <a:cubicBezTo>
                    <a:pt x="427015" y="52397"/>
                    <a:pt x="427263" y="51762"/>
                    <a:pt x="427257" y="50982"/>
                  </a:cubicBezTo>
                  <a:lnTo>
                    <a:pt x="437611" y="50982"/>
                  </a:lnTo>
                  <a:lnTo>
                    <a:pt x="447966" y="50982"/>
                  </a:lnTo>
                  <a:cubicBezTo>
                    <a:pt x="447945" y="56380"/>
                    <a:pt x="446275" y="61447"/>
                    <a:pt x="443044" y="65561"/>
                  </a:cubicBezTo>
                  <a:cubicBezTo>
                    <a:pt x="441422" y="67612"/>
                    <a:pt x="439371" y="69427"/>
                    <a:pt x="436880" y="70759"/>
                  </a:cubicBezTo>
                  <a:cubicBezTo>
                    <a:pt x="434401" y="72092"/>
                    <a:pt x="431454" y="72899"/>
                    <a:pt x="428403" y="72892"/>
                  </a:cubicBezTo>
                  <a:lnTo>
                    <a:pt x="15652" y="72892"/>
                  </a:lnTo>
                  <a:cubicBezTo>
                    <a:pt x="12594" y="72899"/>
                    <a:pt x="9660" y="72078"/>
                    <a:pt x="7196" y="70753"/>
                  </a:cubicBezTo>
                  <a:cubicBezTo>
                    <a:pt x="3482" y="68744"/>
                    <a:pt x="762" y="65734"/>
                    <a:pt x="-1081" y="62338"/>
                  </a:cubicBezTo>
                  <a:cubicBezTo>
                    <a:pt x="-2918" y="58934"/>
                    <a:pt x="-3905" y="55062"/>
                    <a:pt x="-3905" y="50982"/>
                  </a:cubicBezTo>
                  <a:lnTo>
                    <a:pt x="-3905" y="18959"/>
                  </a:lnTo>
                  <a:cubicBezTo>
                    <a:pt x="-3891" y="13519"/>
                    <a:pt x="-2165" y="8424"/>
                    <a:pt x="1093" y="4351"/>
                  </a:cubicBezTo>
                  <a:cubicBezTo>
                    <a:pt x="4289" y="320"/>
                    <a:pt x="9501" y="-2869"/>
                    <a:pt x="15652" y="-2869"/>
                  </a:cubicBezTo>
                  <a:lnTo>
                    <a:pt x="428403" y="-2869"/>
                  </a:lnTo>
                  <a:cubicBezTo>
                    <a:pt x="434539" y="-2883"/>
                    <a:pt x="439820" y="313"/>
                    <a:pt x="443009" y="4372"/>
                  </a:cubicBezTo>
                  <a:cubicBezTo>
                    <a:pt x="446268" y="8473"/>
                    <a:pt x="447952" y="13560"/>
                    <a:pt x="447966" y="18959"/>
                  </a:cubicBezTo>
                  <a:lnTo>
                    <a:pt x="447966" y="50982"/>
                  </a:lnTo>
                  <a:lnTo>
                    <a:pt x="437611" y="5098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6" name="자유형: 도형 285">
              <a:extLst>
                <a:ext uri="{FF2B5EF4-FFF2-40B4-BE49-F238E27FC236}">
                  <a16:creationId xmlns:a16="http://schemas.microsoft.com/office/drawing/2014/main" id="{5B5BF597-4F39-1633-3B43-AD48B35303F2}"/>
                </a:ext>
              </a:extLst>
            </p:cNvPr>
            <p:cNvSpPr/>
            <p:nvPr/>
          </p:nvSpPr>
          <p:spPr>
            <a:xfrm flipV="1">
              <a:off x="3414161" y="3586488"/>
              <a:ext cx="652067" cy="55052"/>
            </a:xfrm>
            <a:custGeom>
              <a:avLst/>
              <a:gdLst>
                <a:gd name="connsiteX0" fmla="*/ 648149 w 652067"/>
                <a:gd name="connsiteY0" fmla="*/ 40443 h 55052"/>
                <a:gd name="connsiteX1" fmla="*/ 648149 w 652067"/>
                <a:gd name="connsiteY1" fmla="*/ 8419 h 55052"/>
                <a:gd name="connsiteX2" fmla="*/ 638947 w 652067"/>
                <a:gd name="connsiteY2" fmla="*/ -3054 h 55052"/>
                <a:gd name="connsiteX3" fmla="*/ 5283 w 652067"/>
                <a:gd name="connsiteY3" fmla="*/ -3054 h 55052"/>
                <a:gd name="connsiteX4" fmla="*/ -3919 w 652067"/>
                <a:gd name="connsiteY4" fmla="*/ 8419 h 55052"/>
                <a:gd name="connsiteX5" fmla="*/ -3919 w 652067"/>
                <a:gd name="connsiteY5" fmla="*/ 40443 h 55052"/>
                <a:gd name="connsiteX6" fmla="*/ 5283 w 652067"/>
                <a:gd name="connsiteY6" fmla="*/ 51999 h 55052"/>
                <a:gd name="connsiteX7" fmla="*/ 638947 w 652067"/>
                <a:gd name="connsiteY7" fmla="*/ 51999 h 55052"/>
                <a:gd name="connsiteX8" fmla="*/ 648149 w 652067"/>
                <a:gd name="connsiteY8" fmla="*/ 40443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067" h="55052">
                  <a:moveTo>
                    <a:pt x="648149" y="40443"/>
                  </a:moveTo>
                  <a:lnTo>
                    <a:pt x="648149" y="8419"/>
                  </a:lnTo>
                  <a:cubicBezTo>
                    <a:pt x="648149" y="2082"/>
                    <a:pt x="644062" y="-3054"/>
                    <a:pt x="638947" y="-3054"/>
                  </a:cubicBezTo>
                  <a:lnTo>
                    <a:pt x="5283" y="-3054"/>
                  </a:lnTo>
                  <a:cubicBezTo>
                    <a:pt x="244" y="-3054"/>
                    <a:pt x="-3919" y="2082"/>
                    <a:pt x="-3919" y="8419"/>
                  </a:cubicBezTo>
                  <a:lnTo>
                    <a:pt x="-3919" y="40443"/>
                  </a:lnTo>
                  <a:cubicBezTo>
                    <a:pt x="-3919" y="46773"/>
                    <a:pt x="244" y="51999"/>
                    <a:pt x="5283" y="51999"/>
                  </a:cubicBezTo>
                  <a:lnTo>
                    <a:pt x="638947" y="51999"/>
                  </a:lnTo>
                  <a:cubicBezTo>
                    <a:pt x="644062" y="51999"/>
                    <a:pt x="648149" y="46773"/>
                    <a:pt x="648149" y="4044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7" name="자유형: 도형 286">
              <a:extLst>
                <a:ext uri="{FF2B5EF4-FFF2-40B4-BE49-F238E27FC236}">
                  <a16:creationId xmlns:a16="http://schemas.microsoft.com/office/drawing/2014/main" id="{4C71F559-32FD-B479-49C6-A995C4D76247}"/>
                </a:ext>
              </a:extLst>
            </p:cNvPr>
            <p:cNvSpPr/>
            <p:nvPr/>
          </p:nvSpPr>
          <p:spPr>
            <a:xfrm flipV="1">
              <a:off x="3403806" y="3576134"/>
              <a:ext cx="672776" cy="75761"/>
            </a:xfrm>
            <a:custGeom>
              <a:avLst/>
              <a:gdLst>
                <a:gd name="connsiteX0" fmla="*/ 658504 w 672776"/>
                <a:gd name="connsiteY0" fmla="*/ 50797 h 75761"/>
                <a:gd name="connsiteX1" fmla="*/ 648149 w 672776"/>
                <a:gd name="connsiteY1" fmla="*/ 50797 h 75761"/>
                <a:gd name="connsiteX2" fmla="*/ 648149 w 672776"/>
                <a:gd name="connsiteY2" fmla="*/ 18774 h 75761"/>
                <a:gd name="connsiteX3" fmla="*/ 647741 w 672776"/>
                <a:gd name="connsiteY3" fmla="*/ 17131 h 75761"/>
                <a:gd name="connsiteX4" fmla="*/ 648018 w 672776"/>
                <a:gd name="connsiteY4" fmla="*/ 16910 h 75761"/>
                <a:gd name="connsiteX5" fmla="*/ 647790 w 672776"/>
                <a:gd name="connsiteY5" fmla="*/ 17179 h 75761"/>
                <a:gd name="connsiteX6" fmla="*/ 647741 w 672776"/>
                <a:gd name="connsiteY6" fmla="*/ 17131 h 75761"/>
                <a:gd name="connsiteX7" fmla="*/ 648018 w 672776"/>
                <a:gd name="connsiteY7" fmla="*/ 16910 h 75761"/>
                <a:gd name="connsiteX8" fmla="*/ 647790 w 672776"/>
                <a:gd name="connsiteY8" fmla="*/ 17179 h 75761"/>
                <a:gd name="connsiteX9" fmla="*/ 649302 w 672776"/>
                <a:gd name="connsiteY9" fmla="*/ 15385 h 75761"/>
                <a:gd name="connsiteX10" fmla="*/ 649302 w 672776"/>
                <a:gd name="connsiteY10" fmla="*/ 17656 h 75761"/>
                <a:gd name="connsiteX11" fmla="*/ 647790 w 672776"/>
                <a:gd name="connsiteY11" fmla="*/ 17179 h 75761"/>
                <a:gd name="connsiteX12" fmla="*/ 649302 w 672776"/>
                <a:gd name="connsiteY12" fmla="*/ 15385 h 75761"/>
                <a:gd name="connsiteX13" fmla="*/ 649302 w 672776"/>
                <a:gd name="connsiteY13" fmla="*/ 17656 h 75761"/>
                <a:gd name="connsiteX14" fmla="*/ 15638 w 672776"/>
                <a:gd name="connsiteY14" fmla="*/ 17656 h 75761"/>
                <a:gd name="connsiteX15" fmla="*/ 15638 w 672776"/>
                <a:gd name="connsiteY15" fmla="*/ 14957 h 75761"/>
                <a:gd name="connsiteX16" fmla="*/ 16908 w 672776"/>
                <a:gd name="connsiteY16" fmla="*/ 17359 h 75761"/>
                <a:gd name="connsiteX17" fmla="*/ 15638 w 672776"/>
                <a:gd name="connsiteY17" fmla="*/ 17656 h 75761"/>
                <a:gd name="connsiteX18" fmla="*/ 15638 w 672776"/>
                <a:gd name="connsiteY18" fmla="*/ 14957 h 75761"/>
                <a:gd name="connsiteX19" fmla="*/ 16908 w 672776"/>
                <a:gd name="connsiteY19" fmla="*/ 17359 h 75761"/>
                <a:gd name="connsiteX20" fmla="*/ 16349 w 672776"/>
                <a:gd name="connsiteY20" fmla="*/ 16303 h 75761"/>
                <a:gd name="connsiteX21" fmla="*/ 17218 w 672776"/>
                <a:gd name="connsiteY21" fmla="*/ 17152 h 75761"/>
                <a:gd name="connsiteX22" fmla="*/ 16908 w 672776"/>
                <a:gd name="connsiteY22" fmla="*/ 17359 h 75761"/>
                <a:gd name="connsiteX23" fmla="*/ 16349 w 672776"/>
                <a:gd name="connsiteY23" fmla="*/ 16303 h 75761"/>
                <a:gd name="connsiteX24" fmla="*/ 17218 w 672776"/>
                <a:gd name="connsiteY24" fmla="*/ 17152 h 75761"/>
                <a:gd name="connsiteX25" fmla="*/ 17156 w 672776"/>
                <a:gd name="connsiteY25" fmla="*/ 17235 h 75761"/>
                <a:gd name="connsiteX26" fmla="*/ 16791 w 672776"/>
                <a:gd name="connsiteY26" fmla="*/ 18774 h 75761"/>
                <a:gd name="connsiteX27" fmla="*/ 16791 w 672776"/>
                <a:gd name="connsiteY27" fmla="*/ 50797 h 75761"/>
                <a:gd name="connsiteX28" fmla="*/ 17246 w 672776"/>
                <a:gd name="connsiteY28" fmla="*/ 52503 h 75761"/>
                <a:gd name="connsiteX29" fmla="*/ 17260 w 672776"/>
                <a:gd name="connsiteY29" fmla="*/ 52516 h 75761"/>
                <a:gd name="connsiteX30" fmla="*/ 16307 w 672776"/>
                <a:gd name="connsiteY30" fmla="*/ 53441 h 75761"/>
                <a:gd name="connsiteX31" fmla="*/ 16853 w 672776"/>
                <a:gd name="connsiteY31" fmla="*/ 52254 h 75761"/>
                <a:gd name="connsiteX32" fmla="*/ 17260 w 672776"/>
                <a:gd name="connsiteY32" fmla="*/ 52516 h 75761"/>
                <a:gd name="connsiteX33" fmla="*/ 16307 w 672776"/>
                <a:gd name="connsiteY33" fmla="*/ 53441 h 75761"/>
                <a:gd name="connsiteX34" fmla="*/ 16853 w 672776"/>
                <a:gd name="connsiteY34" fmla="*/ 52254 h 75761"/>
                <a:gd name="connsiteX35" fmla="*/ 15638 w 672776"/>
                <a:gd name="connsiteY35" fmla="*/ 54870 h 75761"/>
                <a:gd name="connsiteX36" fmla="*/ 15638 w 672776"/>
                <a:gd name="connsiteY36" fmla="*/ 51999 h 75761"/>
                <a:gd name="connsiteX37" fmla="*/ 16853 w 672776"/>
                <a:gd name="connsiteY37" fmla="*/ 52254 h 75761"/>
                <a:gd name="connsiteX38" fmla="*/ 15638 w 672776"/>
                <a:gd name="connsiteY38" fmla="*/ 54870 h 75761"/>
                <a:gd name="connsiteX39" fmla="*/ 15638 w 672776"/>
                <a:gd name="connsiteY39" fmla="*/ 51999 h 75761"/>
                <a:gd name="connsiteX40" fmla="*/ 649302 w 672776"/>
                <a:gd name="connsiteY40" fmla="*/ 51999 h 75761"/>
                <a:gd name="connsiteX41" fmla="*/ 649302 w 672776"/>
                <a:gd name="connsiteY41" fmla="*/ 54711 h 75761"/>
                <a:gd name="connsiteX42" fmla="*/ 648018 w 672776"/>
                <a:gd name="connsiteY42" fmla="*/ 52309 h 75761"/>
                <a:gd name="connsiteX43" fmla="*/ 649302 w 672776"/>
                <a:gd name="connsiteY43" fmla="*/ 51999 h 75761"/>
                <a:gd name="connsiteX44" fmla="*/ 649302 w 672776"/>
                <a:gd name="connsiteY44" fmla="*/ 54711 h 75761"/>
                <a:gd name="connsiteX45" fmla="*/ 648018 w 672776"/>
                <a:gd name="connsiteY45" fmla="*/ 52309 h 75761"/>
                <a:gd name="connsiteX46" fmla="*/ 648604 w 672776"/>
                <a:gd name="connsiteY46" fmla="*/ 53400 h 75761"/>
                <a:gd name="connsiteX47" fmla="*/ 647700 w 672776"/>
                <a:gd name="connsiteY47" fmla="*/ 52530 h 75761"/>
                <a:gd name="connsiteX48" fmla="*/ 648018 w 672776"/>
                <a:gd name="connsiteY48" fmla="*/ 52309 h 75761"/>
                <a:gd name="connsiteX49" fmla="*/ 648604 w 672776"/>
                <a:gd name="connsiteY49" fmla="*/ 53400 h 75761"/>
                <a:gd name="connsiteX50" fmla="*/ 647700 w 672776"/>
                <a:gd name="connsiteY50" fmla="*/ 52530 h 75761"/>
                <a:gd name="connsiteX51" fmla="*/ 647762 w 672776"/>
                <a:gd name="connsiteY51" fmla="*/ 52441 h 75761"/>
                <a:gd name="connsiteX52" fmla="*/ 648149 w 672776"/>
                <a:gd name="connsiteY52" fmla="*/ 50797 h 75761"/>
                <a:gd name="connsiteX53" fmla="*/ 658504 w 672776"/>
                <a:gd name="connsiteY53" fmla="*/ 50797 h 75761"/>
                <a:gd name="connsiteX54" fmla="*/ 668858 w 672776"/>
                <a:gd name="connsiteY54" fmla="*/ 50797 h 75761"/>
                <a:gd name="connsiteX55" fmla="*/ 663943 w 672776"/>
                <a:gd name="connsiteY55" fmla="*/ 65377 h 75761"/>
                <a:gd name="connsiteX56" fmla="*/ 657779 w 672776"/>
                <a:gd name="connsiteY56" fmla="*/ 70575 h 75761"/>
                <a:gd name="connsiteX57" fmla="*/ 649302 w 672776"/>
                <a:gd name="connsiteY57" fmla="*/ 72708 h 75761"/>
                <a:gd name="connsiteX58" fmla="*/ 15638 w 672776"/>
                <a:gd name="connsiteY58" fmla="*/ 72708 h 75761"/>
                <a:gd name="connsiteX59" fmla="*/ 7181 w 672776"/>
                <a:gd name="connsiteY59" fmla="*/ 70568 h 75761"/>
                <a:gd name="connsiteX60" fmla="*/ -1089 w 672776"/>
                <a:gd name="connsiteY60" fmla="*/ 62160 h 75761"/>
                <a:gd name="connsiteX61" fmla="*/ -3919 w 672776"/>
                <a:gd name="connsiteY61" fmla="*/ 50797 h 75761"/>
                <a:gd name="connsiteX62" fmla="*/ -3919 w 672776"/>
                <a:gd name="connsiteY62" fmla="*/ 18774 h 75761"/>
                <a:gd name="connsiteX63" fmla="*/ 1079 w 672776"/>
                <a:gd name="connsiteY63" fmla="*/ 4167 h 75761"/>
                <a:gd name="connsiteX64" fmla="*/ 15638 w 672776"/>
                <a:gd name="connsiteY64" fmla="*/ -3054 h 75761"/>
                <a:gd name="connsiteX65" fmla="*/ 649302 w 672776"/>
                <a:gd name="connsiteY65" fmla="*/ -3054 h 75761"/>
                <a:gd name="connsiteX66" fmla="*/ 663909 w 672776"/>
                <a:gd name="connsiteY66" fmla="*/ 4195 h 75761"/>
                <a:gd name="connsiteX67" fmla="*/ 668858 w 672776"/>
                <a:gd name="connsiteY67" fmla="*/ 18774 h 75761"/>
                <a:gd name="connsiteX68" fmla="*/ 668858 w 672776"/>
                <a:gd name="connsiteY68" fmla="*/ 50797 h 75761"/>
                <a:gd name="connsiteX69" fmla="*/ 658504 w 672776"/>
                <a:gd name="connsiteY69" fmla="*/ 50797 h 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72776" h="75761">
                  <a:moveTo>
                    <a:pt x="658504" y="50797"/>
                  </a:moveTo>
                  <a:lnTo>
                    <a:pt x="648149" y="50797"/>
                  </a:lnTo>
                  <a:lnTo>
                    <a:pt x="648149" y="18774"/>
                  </a:lnTo>
                  <a:cubicBezTo>
                    <a:pt x="648163" y="17835"/>
                    <a:pt x="647804" y="17186"/>
                    <a:pt x="647741" y="17131"/>
                  </a:cubicBezTo>
                  <a:lnTo>
                    <a:pt x="648018" y="16910"/>
                  </a:lnTo>
                  <a:lnTo>
                    <a:pt x="647790" y="17179"/>
                  </a:lnTo>
                  <a:lnTo>
                    <a:pt x="647741" y="17131"/>
                  </a:lnTo>
                  <a:lnTo>
                    <a:pt x="648018" y="16910"/>
                  </a:lnTo>
                  <a:lnTo>
                    <a:pt x="647790" y="17179"/>
                  </a:lnTo>
                  <a:lnTo>
                    <a:pt x="649302" y="15385"/>
                  </a:lnTo>
                  <a:lnTo>
                    <a:pt x="649302" y="17656"/>
                  </a:lnTo>
                  <a:cubicBezTo>
                    <a:pt x="648584" y="17676"/>
                    <a:pt x="647907" y="17311"/>
                    <a:pt x="647790" y="17179"/>
                  </a:cubicBezTo>
                  <a:lnTo>
                    <a:pt x="649302" y="15385"/>
                  </a:lnTo>
                  <a:lnTo>
                    <a:pt x="649302" y="17656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5638" y="17656"/>
                  </a:lnTo>
                  <a:lnTo>
                    <a:pt x="15638" y="14957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6908" y="17359"/>
                  </a:lnTo>
                  <a:lnTo>
                    <a:pt x="16349" y="16303"/>
                  </a:lnTo>
                  <a:lnTo>
                    <a:pt x="17218" y="17152"/>
                  </a:lnTo>
                  <a:lnTo>
                    <a:pt x="17156" y="17235"/>
                  </a:lnTo>
                  <a:cubicBezTo>
                    <a:pt x="17018" y="17442"/>
                    <a:pt x="16784" y="18022"/>
                    <a:pt x="16791" y="18774"/>
                  </a:cubicBezTo>
                  <a:lnTo>
                    <a:pt x="16791" y="50797"/>
                  </a:lnTo>
                  <a:cubicBezTo>
                    <a:pt x="16777" y="51688"/>
                    <a:pt x="17136" y="52392"/>
                    <a:pt x="17246" y="52503"/>
                  </a:cubicBez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7260" y="52516"/>
                  </a:lnTo>
                  <a:lnTo>
                    <a:pt x="16307" y="53441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16853" y="52254"/>
                  </a:lnTo>
                  <a:lnTo>
                    <a:pt x="15638" y="54870"/>
                  </a:lnTo>
                  <a:lnTo>
                    <a:pt x="15638" y="5199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9302" y="51999"/>
                  </a:lnTo>
                  <a:lnTo>
                    <a:pt x="649302" y="54711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8018" y="52309"/>
                  </a:lnTo>
                  <a:lnTo>
                    <a:pt x="648604" y="53400"/>
                  </a:lnTo>
                  <a:lnTo>
                    <a:pt x="647700" y="52530"/>
                  </a:lnTo>
                  <a:lnTo>
                    <a:pt x="647762" y="52441"/>
                  </a:lnTo>
                  <a:cubicBezTo>
                    <a:pt x="647914" y="52213"/>
                    <a:pt x="648156" y="51585"/>
                    <a:pt x="648149" y="50797"/>
                  </a:cubicBezTo>
                  <a:lnTo>
                    <a:pt x="658504" y="50797"/>
                  </a:lnTo>
                  <a:lnTo>
                    <a:pt x="668858" y="50797"/>
                  </a:lnTo>
                  <a:cubicBezTo>
                    <a:pt x="668844" y="56189"/>
                    <a:pt x="667174" y="61263"/>
                    <a:pt x="663943" y="65377"/>
                  </a:cubicBezTo>
                  <a:cubicBezTo>
                    <a:pt x="662321" y="67427"/>
                    <a:pt x="660271" y="69243"/>
                    <a:pt x="657779" y="70575"/>
                  </a:cubicBezTo>
                  <a:cubicBezTo>
                    <a:pt x="655300" y="71907"/>
                    <a:pt x="652353" y="72715"/>
                    <a:pt x="649302" y="72708"/>
                  </a:cubicBezTo>
                  <a:lnTo>
                    <a:pt x="15638" y="72708"/>
                  </a:lnTo>
                  <a:cubicBezTo>
                    <a:pt x="12580" y="72715"/>
                    <a:pt x="9646" y="71893"/>
                    <a:pt x="7181" y="70568"/>
                  </a:cubicBezTo>
                  <a:cubicBezTo>
                    <a:pt x="3468" y="68559"/>
                    <a:pt x="748" y="65550"/>
                    <a:pt x="-1089" y="62160"/>
                  </a:cubicBezTo>
                  <a:cubicBezTo>
                    <a:pt x="-2925" y="58750"/>
                    <a:pt x="-3912" y="54877"/>
                    <a:pt x="-3919" y="50797"/>
                  </a:cubicBezTo>
                  <a:lnTo>
                    <a:pt x="-3919" y="18774"/>
                  </a:lnTo>
                  <a:cubicBezTo>
                    <a:pt x="-3905" y="13334"/>
                    <a:pt x="-2179" y="8247"/>
                    <a:pt x="1079" y="4167"/>
                  </a:cubicBezTo>
                  <a:cubicBezTo>
                    <a:pt x="4275" y="136"/>
                    <a:pt x="9494" y="-3054"/>
                    <a:pt x="15638" y="-3054"/>
                  </a:cubicBezTo>
                  <a:lnTo>
                    <a:pt x="649302" y="-3054"/>
                  </a:lnTo>
                  <a:cubicBezTo>
                    <a:pt x="655439" y="-3067"/>
                    <a:pt x="660719" y="129"/>
                    <a:pt x="663909" y="4195"/>
                  </a:cubicBezTo>
                  <a:cubicBezTo>
                    <a:pt x="667167" y="8295"/>
                    <a:pt x="668844" y="13376"/>
                    <a:pt x="668858" y="18774"/>
                  </a:cubicBezTo>
                  <a:lnTo>
                    <a:pt x="668858" y="50797"/>
                  </a:lnTo>
                  <a:lnTo>
                    <a:pt x="658504" y="5079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8" name="자유형: 도형 287">
              <a:extLst>
                <a:ext uri="{FF2B5EF4-FFF2-40B4-BE49-F238E27FC236}">
                  <a16:creationId xmlns:a16="http://schemas.microsoft.com/office/drawing/2014/main" id="{6A529E1F-8513-CDFC-6492-465AAAB7A5F7}"/>
                </a:ext>
              </a:extLst>
            </p:cNvPr>
            <p:cNvSpPr/>
            <p:nvPr/>
          </p:nvSpPr>
          <p:spPr>
            <a:xfrm flipV="1">
              <a:off x="3153673" y="2550486"/>
              <a:ext cx="32529" cy="56182"/>
            </a:xfrm>
            <a:custGeom>
              <a:avLst/>
              <a:gdLst>
                <a:gd name="connsiteX0" fmla="*/ 11431 w 32529"/>
                <a:gd name="connsiteY0" fmla="*/ -4754 h 56182"/>
                <a:gd name="connsiteX1" fmla="*/ 9229 w 32529"/>
                <a:gd name="connsiteY1" fmla="*/ -4581 h 56182"/>
                <a:gd name="connsiteX2" fmla="*/ -3038 w 32529"/>
                <a:gd name="connsiteY2" fmla="*/ 12042 h 56182"/>
                <a:gd name="connsiteX3" fmla="*/ 165 w 32529"/>
                <a:gd name="connsiteY3" fmla="*/ 38177 h 56182"/>
                <a:gd name="connsiteX4" fmla="*/ 16077 w 32529"/>
                <a:gd name="connsiteY4" fmla="*/ 51362 h 56182"/>
                <a:gd name="connsiteX5" fmla="*/ 29262 w 32529"/>
                <a:gd name="connsiteY5" fmla="*/ 35457 h 56182"/>
                <a:gd name="connsiteX6" fmla="*/ 25859 w 32529"/>
                <a:gd name="connsiteY6" fmla="*/ 7679 h 56182"/>
                <a:gd name="connsiteX7" fmla="*/ 11431 w 32529"/>
                <a:gd name="connsiteY7" fmla="*/ -4754 h 5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9" h="56182">
                  <a:moveTo>
                    <a:pt x="11431" y="-4754"/>
                  </a:moveTo>
                  <a:cubicBezTo>
                    <a:pt x="10699" y="-4754"/>
                    <a:pt x="9968" y="-4692"/>
                    <a:pt x="9229" y="-4581"/>
                  </a:cubicBezTo>
                  <a:cubicBezTo>
                    <a:pt x="1249" y="-3380"/>
                    <a:pt x="-4239" y="4068"/>
                    <a:pt x="-3038" y="12042"/>
                  </a:cubicBezTo>
                  <a:cubicBezTo>
                    <a:pt x="-1719" y="20788"/>
                    <a:pt x="-636" y="29575"/>
                    <a:pt x="165" y="38177"/>
                  </a:cubicBezTo>
                  <a:cubicBezTo>
                    <a:pt x="911" y="46212"/>
                    <a:pt x="8104" y="52128"/>
                    <a:pt x="16077" y="51362"/>
                  </a:cubicBezTo>
                  <a:cubicBezTo>
                    <a:pt x="24112" y="50609"/>
                    <a:pt x="30014" y="43492"/>
                    <a:pt x="29262" y="35457"/>
                  </a:cubicBezTo>
                  <a:cubicBezTo>
                    <a:pt x="28406" y="26310"/>
                    <a:pt x="27260" y="16963"/>
                    <a:pt x="25859" y="7679"/>
                  </a:cubicBezTo>
                  <a:cubicBezTo>
                    <a:pt x="24761" y="444"/>
                    <a:pt x="18534" y="-4754"/>
                    <a:pt x="11431" y="-47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9" name="자유형: 도형 288">
              <a:extLst>
                <a:ext uri="{FF2B5EF4-FFF2-40B4-BE49-F238E27FC236}">
                  <a16:creationId xmlns:a16="http://schemas.microsoft.com/office/drawing/2014/main" id="{24D6DB68-9104-CD8D-B247-1E58FD9CED0D}"/>
                </a:ext>
              </a:extLst>
            </p:cNvPr>
            <p:cNvSpPr/>
            <p:nvPr/>
          </p:nvSpPr>
          <p:spPr>
            <a:xfrm flipV="1">
              <a:off x="3150527" y="2431762"/>
              <a:ext cx="37605" cy="104846"/>
            </a:xfrm>
            <a:custGeom>
              <a:avLst/>
              <a:gdLst>
                <a:gd name="connsiteX0" fmla="*/ 19797 w 37605"/>
                <a:gd name="connsiteY0" fmla="*/ -4909 h 104846"/>
                <a:gd name="connsiteX1" fmla="*/ 5183 w 37605"/>
                <a:gd name="connsiteY1" fmla="*/ 9623 h 104846"/>
                <a:gd name="connsiteX2" fmla="*/ -2818 w 37605"/>
                <a:gd name="connsiteY2" fmla="*/ 81995 h 104846"/>
                <a:gd name="connsiteX3" fmla="*/ 8089 w 37605"/>
                <a:gd name="connsiteY3" fmla="*/ 99549 h 104846"/>
                <a:gd name="connsiteX4" fmla="*/ 25644 w 37605"/>
                <a:gd name="connsiteY4" fmla="*/ 88649 h 104846"/>
                <a:gd name="connsiteX5" fmla="*/ 34404 w 37605"/>
                <a:gd name="connsiteY5" fmla="*/ 9781 h 104846"/>
                <a:gd name="connsiteX6" fmla="*/ 19880 w 37605"/>
                <a:gd name="connsiteY6" fmla="*/ -4909 h 104846"/>
                <a:gd name="connsiteX7" fmla="*/ 19797 w 37605"/>
                <a:gd name="connsiteY7" fmla="*/ -4909 h 10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05" h="104846">
                  <a:moveTo>
                    <a:pt x="19797" y="-4909"/>
                  </a:moveTo>
                  <a:cubicBezTo>
                    <a:pt x="11761" y="-4909"/>
                    <a:pt x="5231" y="1573"/>
                    <a:pt x="5183" y="9623"/>
                  </a:cubicBezTo>
                  <a:cubicBezTo>
                    <a:pt x="5031" y="35565"/>
                    <a:pt x="2346" y="59919"/>
                    <a:pt x="-2818" y="81995"/>
                  </a:cubicBezTo>
                  <a:cubicBezTo>
                    <a:pt x="-4647" y="89850"/>
                    <a:pt x="233" y="97713"/>
                    <a:pt x="8089" y="99549"/>
                  </a:cubicBezTo>
                  <a:cubicBezTo>
                    <a:pt x="15910" y="101392"/>
                    <a:pt x="23800" y="96505"/>
                    <a:pt x="25644" y="88649"/>
                  </a:cubicBezTo>
                  <a:cubicBezTo>
                    <a:pt x="31297" y="64440"/>
                    <a:pt x="34245" y="37912"/>
                    <a:pt x="34404" y="9781"/>
                  </a:cubicBezTo>
                  <a:cubicBezTo>
                    <a:pt x="34452" y="1718"/>
                    <a:pt x="27949" y="-4860"/>
                    <a:pt x="19880" y="-4909"/>
                  </a:cubicBezTo>
                  <a:lnTo>
                    <a:pt x="19797" y="-4909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0" name="자유형: 도형 289">
              <a:extLst>
                <a:ext uri="{FF2B5EF4-FFF2-40B4-BE49-F238E27FC236}">
                  <a16:creationId xmlns:a16="http://schemas.microsoft.com/office/drawing/2014/main" id="{839F2E8B-451D-8D77-723D-188AC0413E49}"/>
                </a:ext>
              </a:extLst>
            </p:cNvPr>
            <p:cNvSpPr/>
            <p:nvPr/>
          </p:nvSpPr>
          <p:spPr>
            <a:xfrm flipV="1">
              <a:off x="1946656" y="3764416"/>
              <a:ext cx="249929" cy="250761"/>
            </a:xfrm>
            <a:custGeom>
              <a:avLst/>
              <a:gdLst>
                <a:gd name="connsiteX0" fmla="*/ 246937 w 249929"/>
                <a:gd name="connsiteY0" fmla="*/ 83854 h 250761"/>
                <a:gd name="connsiteX1" fmla="*/ 197262 w 249929"/>
                <a:gd name="connsiteY1" fmla="*/ 100946 h 250761"/>
                <a:gd name="connsiteX2" fmla="*/ 231012 w 249929"/>
                <a:gd name="connsiteY2" fmla="*/ 30817 h 250761"/>
                <a:gd name="connsiteX3" fmla="*/ 159123 w 249929"/>
                <a:gd name="connsiteY3" fmla="*/ 74942 h 250761"/>
                <a:gd name="connsiteX4" fmla="*/ 185644 w 249929"/>
                <a:gd name="connsiteY4" fmla="*/ 5172 h 250761"/>
                <a:gd name="connsiteX5" fmla="*/ 117925 w 249929"/>
                <a:gd name="connsiteY5" fmla="*/ 53245 h 250761"/>
                <a:gd name="connsiteX6" fmla="*/ 125291 w 249929"/>
                <a:gd name="connsiteY6" fmla="*/ -2601 h 250761"/>
                <a:gd name="connsiteX7" fmla="*/ 2719 w 249929"/>
                <a:gd name="connsiteY7" fmla="*/ 149523 h 250761"/>
                <a:gd name="connsiteX8" fmla="*/ 90312 w 249929"/>
                <a:gd name="connsiteY8" fmla="*/ 244496 h 250761"/>
                <a:gd name="connsiteX9" fmla="*/ 226262 w 249929"/>
                <a:gd name="connsiteY9" fmla="*/ 199274 h 250761"/>
                <a:gd name="connsiteX10" fmla="*/ 153428 w 249929"/>
                <a:gd name="connsiteY10" fmla="*/ 187297 h 250761"/>
                <a:gd name="connsiteX11" fmla="*/ 246937 w 249929"/>
                <a:gd name="connsiteY11" fmla="*/ 83854 h 2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929" h="250761">
                  <a:moveTo>
                    <a:pt x="246937" y="83854"/>
                  </a:moveTo>
                  <a:cubicBezTo>
                    <a:pt x="236720" y="63862"/>
                    <a:pt x="215162" y="87940"/>
                    <a:pt x="197262" y="100946"/>
                  </a:cubicBezTo>
                  <a:cubicBezTo>
                    <a:pt x="216474" y="82535"/>
                    <a:pt x="236707" y="36512"/>
                    <a:pt x="231012" y="30817"/>
                  </a:cubicBezTo>
                  <a:cubicBezTo>
                    <a:pt x="209370" y="9176"/>
                    <a:pt x="171472" y="60984"/>
                    <a:pt x="159123" y="74942"/>
                  </a:cubicBezTo>
                  <a:cubicBezTo>
                    <a:pt x="170741" y="61060"/>
                    <a:pt x="194632" y="10874"/>
                    <a:pt x="185644" y="5172"/>
                  </a:cubicBezTo>
                  <a:cubicBezTo>
                    <a:pt x="169015" y="-5376"/>
                    <a:pt x="134506" y="36001"/>
                    <a:pt x="117925" y="53245"/>
                  </a:cubicBezTo>
                  <a:cubicBezTo>
                    <a:pt x="132028" y="37755"/>
                    <a:pt x="134548" y="-2601"/>
                    <a:pt x="125291" y="-2601"/>
                  </a:cubicBezTo>
                  <a:cubicBezTo>
                    <a:pt x="93674" y="-2601"/>
                    <a:pt x="2719" y="149523"/>
                    <a:pt x="2719" y="149523"/>
                  </a:cubicBezTo>
                  <a:cubicBezTo>
                    <a:pt x="-22595" y="172876"/>
                    <a:pt x="64992" y="267849"/>
                    <a:pt x="90312" y="244496"/>
                  </a:cubicBezTo>
                  <a:cubicBezTo>
                    <a:pt x="90312" y="244496"/>
                    <a:pt x="214430" y="236095"/>
                    <a:pt x="226262" y="199274"/>
                  </a:cubicBezTo>
                  <a:cubicBezTo>
                    <a:pt x="238094" y="162459"/>
                    <a:pt x="153428" y="187297"/>
                    <a:pt x="153428" y="187297"/>
                  </a:cubicBezTo>
                  <a:cubicBezTo>
                    <a:pt x="153428" y="187297"/>
                    <a:pt x="260377" y="110154"/>
                    <a:pt x="246937" y="838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1" name="자유형: 도형 290">
              <a:extLst>
                <a:ext uri="{FF2B5EF4-FFF2-40B4-BE49-F238E27FC236}">
                  <a16:creationId xmlns:a16="http://schemas.microsoft.com/office/drawing/2014/main" id="{C71D592F-D9C5-7542-EC09-D9482E2422BD}"/>
                </a:ext>
              </a:extLst>
            </p:cNvPr>
            <p:cNvSpPr/>
            <p:nvPr/>
          </p:nvSpPr>
          <p:spPr>
            <a:xfrm flipV="1">
              <a:off x="1939754" y="3757512"/>
              <a:ext cx="263733" cy="264570"/>
            </a:xfrm>
            <a:custGeom>
              <a:avLst/>
              <a:gdLst>
                <a:gd name="connsiteX0" fmla="*/ 253840 w 263733"/>
                <a:gd name="connsiteY0" fmla="*/ 90758 h 264570"/>
                <a:gd name="connsiteX1" fmla="*/ 247696 w 263733"/>
                <a:gd name="connsiteY1" fmla="*/ 93899 h 264570"/>
                <a:gd name="connsiteX2" fmla="*/ 245142 w 263733"/>
                <a:gd name="connsiteY2" fmla="*/ 90572 h 264570"/>
                <a:gd name="connsiteX3" fmla="*/ 243216 w 263733"/>
                <a:gd name="connsiteY3" fmla="*/ 90020 h 264570"/>
                <a:gd name="connsiteX4" fmla="*/ 237334 w 263733"/>
                <a:gd name="connsiteY4" fmla="*/ 91828 h 264570"/>
                <a:gd name="connsiteX5" fmla="*/ 223597 w 263733"/>
                <a:gd name="connsiteY5" fmla="*/ 101278 h 264570"/>
                <a:gd name="connsiteX6" fmla="*/ 208224 w 263733"/>
                <a:gd name="connsiteY6" fmla="*/ 113435 h 264570"/>
                <a:gd name="connsiteX7" fmla="*/ 199388 w 263733"/>
                <a:gd name="connsiteY7" fmla="*/ 102866 h 264570"/>
                <a:gd name="connsiteX8" fmla="*/ 221720 w 263733"/>
                <a:gd name="connsiteY8" fmla="*/ 70063 h 264570"/>
                <a:gd name="connsiteX9" fmla="*/ 229327 w 263733"/>
                <a:gd name="connsiteY9" fmla="*/ 52411 h 264570"/>
                <a:gd name="connsiteX10" fmla="*/ 231991 w 263733"/>
                <a:gd name="connsiteY10" fmla="*/ 41263 h 264570"/>
                <a:gd name="connsiteX11" fmla="*/ 231971 w 263733"/>
                <a:gd name="connsiteY11" fmla="*/ 40862 h 264570"/>
                <a:gd name="connsiteX12" fmla="*/ 231971 w 263733"/>
                <a:gd name="connsiteY12" fmla="*/ 40856 h 264570"/>
                <a:gd name="connsiteX13" fmla="*/ 235581 w 263733"/>
                <a:gd name="connsiteY13" fmla="*/ 40048 h 264570"/>
                <a:gd name="connsiteX14" fmla="*/ 233027 w 263733"/>
                <a:gd name="connsiteY14" fmla="*/ 42595 h 264570"/>
                <a:gd name="connsiteX15" fmla="*/ 231971 w 263733"/>
                <a:gd name="connsiteY15" fmla="*/ 40856 h 264570"/>
                <a:gd name="connsiteX16" fmla="*/ 235581 w 263733"/>
                <a:gd name="connsiteY16" fmla="*/ 40048 h 264570"/>
                <a:gd name="connsiteX17" fmla="*/ 233027 w 263733"/>
                <a:gd name="connsiteY17" fmla="*/ 42595 h 264570"/>
                <a:gd name="connsiteX18" fmla="*/ 233034 w 263733"/>
                <a:gd name="connsiteY18" fmla="*/ 42602 h 264570"/>
                <a:gd name="connsiteX19" fmla="*/ 225758 w 263733"/>
                <a:gd name="connsiteY19" fmla="*/ 39406 h 264570"/>
                <a:gd name="connsiteX20" fmla="*/ 212497 w 263733"/>
                <a:gd name="connsiteY20" fmla="*/ 44397 h 264570"/>
                <a:gd name="connsiteX21" fmla="*/ 188868 w 263733"/>
                <a:gd name="connsiteY21" fmla="*/ 65769 h 264570"/>
                <a:gd name="connsiteX22" fmla="*/ 171196 w 263733"/>
                <a:gd name="connsiteY22" fmla="*/ 86416 h 264570"/>
                <a:gd name="connsiteX23" fmla="*/ 160737 w 263733"/>
                <a:gd name="connsiteY23" fmla="*/ 77415 h 264570"/>
                <a:gd name="connsiteX24" fmla="*/ 168655 w 263733"/>
                <a:gd name="connsiteY24" fmla="*/ 65451 h 264570"/>
                <a:gd name="connsiteX25" fmla="*/ 181702 w 263733"/>
                <a:gd name="connsiteY25" fmla="*/ 38667 h 264570"/>
                <a:gd name="connsiteX26" fmla="*/ 186086 w 263733"/>
                <a:gd name="connsiteY26" fmla="*/ 26062 h 264570"/>
                <a:gd name="connsiteX27" fmla="*/ 187625 w 263733"/>
                <a:gd name="connsiteY27" fmla="*/ 17509 h 264570"/>
                <a:gd name="connsiteX28" fmla="*/ 187570 w 263733"/>
                <a:gd name="connsiteY28" fmla="*/ 16612 h 264570"/>
                <a:gd name="connsiteX29" fmla="*/ 187528 w 263733"/>
                <a:gd name="connsiteY29" fmla="*/ 16391 h 264570"/>
                <a:gd name="connsiteX30" fmla="*/ 189268 w 263733"/>
                <a:gd name="connsiteY30" fmla="*/ 15894 h 264570"/>
                <a:gd name="connsiteX31" fmla="*/ 187784 w 263733"/>
                <a:gd name="connsiteY31" fmla="*/ 16881 h 264570"/>
                <a:gd name="connsiteX32" fmla="*/ 187528 w 263733"/>
                <a:gd name="connsiteY32" fmla="*/ 16391 h 264570"/>
                <a:gd name="connsiteX33" fmla="*/ 189268 w 263733"/>
                <a:gd name="connsiteY33" fmla="*/ 15894 h 264570"/>
                <a:gd name="connsiteX34" fmla="*/ 187784 w 263733"/>
                <a:gd name="connsiteY34" fmla="*/ 16881 h 264570"/>
                <a:gd name="connsiteX35" fmla="*/ 190759 w 263733"/>
                <a:gd name="connsiteY35" fmla="*/ 14900 h 264570"/>
                <a:gd name="connsiteX36" fmla="*/ 188847 w 263733"/>
                <a:gd name="connsiteY36" fmla="*/ 17910 h 264570"/>
                <a:gd name="connsiteX37" fmla="*/ 187784 w 263733"/>
                <a:gd name="connsiteY37" fmla="*/ 16881 h 264570"/>
                <a:gd name="connsiteX38" fmla="*/ 190759 w 263733"/>
                <a:gd name="connsiteY38" fmla="*/ 14900 h 264570"/>
                <a:gd name="connsiteX39" fmla="*/ 188847 w 263733"/>
                <a:gd name="connsiteY39" fmla="*/ 17910 h 264570"/>
                <a:gd name="connsiteX40" fmla="*/ 186431 w 263733"/>
                <a:gd name="connsiteY40" fmla="*/ 17281 h 264570"/>
                <a:gd name="connsiteX41" fmla="*/ 175013 w 263733"/>
                <a:gd name="connsiteY41" fmla="*/ 21831 h 264570"/>
                <a:gd name="connsiteX42" fmla="*/ 150990 w 263733"/>
                <a:gd name="connsiteY42" fmla="*/ 42512 h 264570"/>
                <a:gd name="connsiteX43" fmla="*/ 129805 w 263733"/>
                <a:gd name="connsiteY43" fmla="*/ 64934 h 264570"/>
                <a:gd name="connsiteX44" fmla="*/ 119726 w 263733"/>
                <a:gd name="connsiteY44" fmla="*/ 55497 h 264570"/>
                <a:gd name="connsiteX45" fmla="*/ 127817 w 263733"/>
                <a:gd name="connsiteY45" fmla="*/ 39137 h 264570"/>
                <a:gd name="connsiteX46" fmla="*/ 130757 w 263733"/>
                <a:gd name="connsiteY46" fmla="*/ 19125 h 264570"/>
                <a:gd name="connsiteX47" fmla="*/ 129770 w 263733"/>
                <a:gd name="connsiteY47" fmla="*/ 10765 h 264570"/>
                <a:gd name="connsiteX48" fmla="*/ 129480 w 263733"/>
                <a:gd name="connsiteY48" fmla="*/ 10068 h 264570"/>
                <a:gd name="connsiteX49" fmla="*/ 129522 w 263733"/>
                <a:gd name="connsiteY49" fmla="*/ 10040 h 264570"/>
                <a:gd name="connsiteX50" fmla="*/ 129494 w 263733"/>
                <a:gd name="connsiteY50" fmla="*/ 10068 h 264570"/>
                <a:gd name="connsiteX51" fmla="*/ 129480 w 263733"/>
                <a:gd name="connsiteY51" fmla="*/ 10068 h 264570"/>
                <a:gd name="connsiteX52" fmla="*/ 129522 w 263733"/>
                <a:gd name="connsiteY52" fmla="*/ 10040 h 264570"/>
                <a:gd name="connsiteX53" fmla="*/ 129494 w 263733"/>
                <a:gd name="connsiteY53" fmla="*/ 10068 h 264570"/>
                <a:gd name="connsiteX54" fmla="*/ 131682 w 263733"/>
                <a:gd name="connsiteY54" fmla="*/ 8280 h 264570"/>
                <a:gd name="connsiteX55" fmla="*/ 130357 w 263733"/>
                <a:gd name="connsiteY55" fmla="*/ 10744 h 264570"/>
                <a:gd name="connsiteX56" fmla="*/ 129494 w 263733"/>
                <a:gd name="connsiteY56" fmla="*/ 10068 h 264570"/>
                <a:gd name="connsiteX57" fmla="*/ 131682 w 263733"/>
                <a:gd name="connsiteY57" fmla="*/ 8280 h 264570"/>
                <a:gd name="connsiteX58" fmla="*/ 130357 w 263733"/>
                <a:gd name="connsiteY58" fmla="*/ 10744 h 264570"/>
                <a:gd name="connsiteX59" fmla="*/ 132193 w 263733"/>
                <a:gd name="connsiteY59" fmla="*/ 7327 h 264570"/>
                <a:gd name="connsiteX60" fmla="*/ 132193 w 263733"/>
                <a:gd name="connsiteY60" fmla="*/ 11207 h 264570"/>
                <a:gd name="connsiteX61" fmla="*/ 130357 w 263733"/>
                <a:gd name="connsiteY61" fmla="*/ 10744 h 264570"/>
                <a:gd name="connsiteX62" fmla="*/ 132193 w 263733"/>
                <a:gd name="connsiteY62" fmla="*/ 7327 h 264570"/>
                <a:gd name="connsiteX63" fmla="*/ 132193 w 263733"/>
                <a:gd name="connsiteY63" fmla="*/ 11207 h 264570"/>
                <a:gd name="connsiteX64" fmla="*/ 128514 w 263733"/>
                <a:gd name="connsiteY64" fmla="*/ 12277 h 264570"/>
                <a:gd name="connsiteX65" fmla="*/ 114984 w 263733"/>
                <a:gd name="connsiteY65" fmla="*/ 22321 h 264570"/>
                <a:gd name="connsiteX66" fmla="*/ 83395 w 263733"/>
                <a:gd name="connsiteY66" fmla="*/ 58728 h 264570"/>
                <a:gd name="connsiteX67" fmla="*/ 36875 w 263733"/>
                <a:gd name="connsiteY67" fmla="*/ 125840 h 264570"/>
                <a:gd name="connsiteX68" fmla="*/ 21405 w 263733"/>
                <a:gd name="connsiteY68" fmla="*/ 150367 h 264570"/>
                <a:gd name="connsiteX69" fmla="*/ 17070 w 263733"/>
                <a:gd name="connsiteY69" fmla="*/ 157449 h 264570"/>
                <a:gd name="connsiteX70" fmla="*/ 15551 w 263733"/>
                <a:gd name="connsiteY70" fmla="*/ 159976 h 264570"/>
                <a:gd name="connsiteX71" fmla="*/ 15034 w 263733"/>
                <a:gd name="connsiteY71" fmla="*/ 160832 h 264570"/>
                <a:gd name="connsiteX72" fmla="*/ 14302 w 263733"/>
                <a:gd name="connsiteY72" fmla="*/ 161501 h 264570"/>
                <a:gd name="connsiteX73" fmla="*/ 12624 w 263733"/>
                <a:gd name="connsiteY73" fmla="*/ 164014 h 264570"/>
                <a:gd name="connsiteX74" fmla="*/ 11982 w 263733"/>
                <a:gd name="connsiteY74" fmla="*/ 168066 h 264570"/>
                <a:gd name="connsiteX75" fmla="*/ 19907 w 263733"/>
                <a:gd name="connsiteY75" fmla="*/ 190591 h 264570"/>
                <a:gd name="connsiteX76" fmla="*/ 53221 w 263733"/>
                <a:gd name="connsiteY76" fmla="*/ 230042 h 264570"/>
                <a:gd name="connsiteX77" fmla="*/ 72247 w 263733"/>
                <a:gd name="connsiteY77" fmla="*/ 243455 h 264570"/>
                <a:gd name="connsiteX78" fmla="*/ 87047 w 263733"/>
                <a:gd name="connsiteY78" fmla="*/ 248163 h 264570"/>
                <a:gd name="connsiteX79" fmla="*/ 92535 w 263733"/>
                <a:gd name="connsiteY79" fmla="*/ 246327 h 264570"/>
                <a:gd name="connsiteX80" fmla="*/ 94323 w 263733"/>
                <a:gd name="connsiteY80" fmla="*/ 244677 h 264570"/>
                <a:gd name="connsiteX81" fmla="*/ 96746 w 263733"/>
                <a:gd name="connsiteY81" fmla="*/ 244511 h 264570"/>
                <a:gd name="connsiteX82" fmla="*/ 98078 w 263733"/>
                <a:gd name="connsiteY82" fmla="*/ 244414 h 264570"/>
                <a:gd name="connsiteX83" fmla="*/ 165349 w 263733"/>
                <a:gd name="connsiteY83" fmla="*/ 234550 h 264570"/>
                <a:gd name="connsiteX84" fmla="*/ 206408 w 263733"/>
                <a:gd name="connsiteY84" fmla="*/ 221413 h 264570"/>
                <a:gd name="connsiteX85" fmla="*/ 220222 w 263733"/>
                <a:gd name="connsiteY85" fmla="*/ 212784 h 264570"/>
                <a:gd name="connsiteX86" fmla="*/ 226593 w 263733"/>
                <a:gd name="connsiteY86" fmla="*/ 204066 h 264570"/>
                <a:gd name="connsiteX87" fmla="*/ 227394 w 263733"/>
                <a:gd name="connsiteY87" fmla="*/ 199731 h 264570"/>
                <a:gd name="connsiteX88" fmla="*/ 226710 w 263733"/>
                <a:gd name="connsiteY88" fmla="*/ 197107 h 264570"/>
                <a:gd name="connsiteX89" fmla="*/ 221582 w 263733"/>
                <a:gd name="connsiteY89" fmla="*/ 194222 h 264570"/>
                <a:gd name="connsiteX90" fmla="*/ 209798 w 263733"/>
                <a:gd name="connsiteY90" fmla="*/ 192910 h 264570"/>
                <a:gd name="connsiteX91" fmla="*/ 178416 w 263733"/>
                <a:gd name="connsiteY91" fmla="*/ 196859 h 264570"/>
                <a:gd name="connsiteX92" fmla="*/ 166771 w 263733"/>
                <a:gd name="connsiteY92" fmla="*/ 199600 h 264570"/>
                <a:gd name="connsiteX93" fmla="*/ 163423 w 263733"/>
                <a:gd name="connsiteY93" fmla="*/ 200504 h 264570"/>
                <a:gd name="connsiteX94" fmla="*/ 162277 w 263733"/>
                <a:gd name="connsiteY94" fmla="*/ 200828 h 264570"/>
                <a:gd name="connsiteX95" fmla="*/ 123640 w 263733"/>
                <a:gd name="connsiteY95" fmla="*/ 212163 h 264570"/>
                <a:gd name="connsiteX96" fmla="*/ 156292 w 263733"/>
                <a:gd name="connsiteY96" fmla="*/ 188603 h 264570"/>
                <a:gd name="connsiteX97" fmla="*/ 157320 w 263733"/>
                <a:gd name="connsiteY97" fmla="*/ 187857 h 264570"/>
                <a:gd name="connsiteX98" fmla="*/ 207485 w 263733"/>
                <a:gd name="connsiteY98" fmla="*/ 147232 h 264570"/>
                <a:gd name="connsiteX99" fmla="*/ 236471 w 263733"/>
                <a:gd name="connsiteY99" fmla="*/ 117611 h 264570"/>
                <a:gd name="connsiteX100" fmla="*/ 245294 w 263733"/>
                <a:gd name="connsiteY100" fmla="*/ 104682 h 264570"/>
                <a:gd name="connsiteX101" fmla="*/ 248103 w 263733"/>
                <a:gd name="connsiteY101" fmla="*/ 95929 h 264570"/>
                <a:gd name="connsiteX102" fmla="*/ 247696 w 263733"/>
                <a:gd name="connsiteY102" fmla="*/ 93899 h 264570"/>
                <a:gd name="connsiteX103" fmla="*/ 253840 w 263733"/>
                <a:gd name="connsiteY103" fmla="*/ 90758 h 264570"/>
                <a:gd name="connsiteX104" fmla="*/ 259990 w 263733"/>
                <a:gd name="connsiteY104" fmla="*/ 87617 h 264570"/>
                <a:gd name="connsiteX105" fmla="*/ 261909 w 263733"/>
                <a:gd name="connsiteY105" fmla="*/ 95929 h 264570"/>
                <a:gd name="connsiteX106" fmla="*/ 257001 w 263733"/>
                <a:gd name="connsiteY106" fmla="*/ 112068 h 264570"/>
                <a:gd name="connsiteX107" fmla="*/ 234076 w 263733"/>
                <a:gd name="connsiteY107" fmla="*/ 140923 h 264570"/>
                <a:gd name="connsiteX108" fmla="*/ 164368 w 263733"/>
                <a:gd name="connsiteY108" fmla="*/ 199800 h 264570"/>
                <a:gd name="connsiteX109" fmla="*/ 160330 w 263733"/>
                <a:gd name="connsiteY109" fmla="*/ 194201 h 264570"/>
                <a:gd name="connsiteX110" fmla="*/ 158390 w 263733"/>
                <a:gd name="connsiteY110" fmla="*/ 187581 h 264570"/>
                <a:gd name="connsiteX111" fmla="*/ 175558 w 263733"/>
                <a:gd name="connsiteY111" fmla="*/ 183350 h 264570"/>
                <a:gd name="connsiteX112" fmla="*/ 209798 w 263733"/>
                <a:gd name="connsiteY112" fmla="*/ 179104 h 264570"/>
                <a:gd name="connsiteX113" fmla="*/ 230086 w 263733"/>
                <a:gd name="connsiteY113" fmla="*/ 182707 h 264570"/>
                <a:gd name="connsiteX114" fmla="*/ 238031 w 263733"/>
                <a:gd name="connsiteY114" fmla="*/ 189210 h 264570"/>
                <a:gd name="connsiteX115" fmla="*/ 241200 w 263733"/>
                <a:gd name="connsiteY115" fmla="*/ 199731 h 264570"/>
                <a:gd name="connsiteX116" fmla="*/ 239737 w 263733"/>
                <a:gd name="connsiteY116" fmla="*/ 208290 h 264570"/>
                <a:gd name="connsiteX117" fmla="*/ 228333 w 263733"/>
                <a:gd name="connsiteY117" fmla="*/ 224009 h 264570"/>
                <a:gd name="connsiteX118" fmla="*/ 192871 w 263733"/>
                <a:gd name="connsiteY118" fmla="*/ 241460 h 264570"/>
                <a:gd name="connsiteX119" fmla="*/ 129887 w 263733"/>
                <a:gd name="connsiteY119" fmla="*/ 254817 h 264570"/>
                <a:gd name="connsiteX120" fmla="*/ 97678 w 263733"/>
                <a:gd name="connsiteY120" fmla="*/ 258290 h 264570"/>
                <a:gd name="connsiteX121" fmla="*/ 97215 w 263733"/>
                <a:gd name="connsiteY121" fmla="*/ 251400 h 264570"/>
                <a:gd name="connsiteX122" fmla="*/ 101895 w 263733"/>
                <a:gd name="connsiteY122" fmla="*/ 256474 h 264570"/>
                <a:gd name="connsiteX123" fmla="*/ 87047 w 263733"/>
                <a:gd name="connsiteY123" fmla="*/ 261969 h 264570"/>
                <a:gd name="connsiteX124" fmla="*/ 58571 w 263733"/>
                <a:gd name="connsiteY124" fmla="*/ 251380 h 264570"/>
                <a:gd name="connsiteX125" fmla="*/ 18078 w 263733"/>
                <a:gd name="connsiteY125" fmla="*/ 212653 h 264570"/>
                <a:gd name="connsiteX126" fmla="*/ 3982 w 263733"/>
                <a:gd name="connsiteY126" fmla="*/ 189921 h 264570"/>
                <a:gd name="connsiteX127" fmla="*/ -1824 w 263733"/>
                <a:gd name="connsiteY127" fmla="*/ 168066 h 264570"/>
                <a:gd name="connsiteX128" fmla="*/ -278 w 263733"/>
                <a:gd name="connsiteY128" fmla="*/ 159106 h 264570"/>
                <a:gd name="connsiteX129" fmla="*/ 4941 w 263733"/>
                <a:gd name="connsiteY129" fmla="*/ 151354 h 264570"/>
                <a:gd name="connsiteX130" fmla="*/ 9622 w 263733"/>
                <a:gd name="connsiteY130" fmla="*/ 156427 h 264570"/>
                <a:gd name="connsiteX131" fmla="*/ 3699 w 263733"/>
                <a:gd name="connsiteY131" fmla="*/ 152886 h 264570"/>
                <a:gd name="connsiteX132" fmla="*/ 53401 w 263733"/>
                <a:gd name="connsiteY132" fmla="*/ 76400 h 264570"/>
                <a:gd name="connsiteX133" fmla="*/ 94599 w 263733"/>
                <a:gd name="connsiteY133" fmla="*/ 23425 h 264570"/>
                <a:gd name="connsiteX134" fmla="*/ 113693 w 263733"/>
                <a:gd name="connsiteY134" fmla="*/ 5332 h 264570"/>
                <a:gd name="connsiteX135" fmla="*/ 122701 w 263733"/>
                <a:gd name="connsiteY135" fmla="*/ -252 h 264570"/>
                <a:gd name="connsiteX136" fmla="*/ 132193 w 263733"/>
                <a:gd name="connsiteY136" fmla="*/ -2600 h 264570"/>
                <a:gd name="connsiteX137" fmla="*/ 139600 w 263733"/>
                <a:gd name="connsiteY137" fmla="*/ 666 h 264570"/>
                <a:gd name="connsiteX138" fmla="*/ 143638 w 263733"/>
                <a:gd name="connsiteY138" fmla="*/ 9212 h 264570"/>
                <a:gd name="connsiteX139" fmla="*/ 144563 w 263733"/>
                <a:gd name="connsiteY139" fmla="*/ 19125 h 264570"/>
                <a:gd name="connsiteX140" fmla="*/ 141084 w 263733"/>
                <a:gd name="connsiteY140" fmla="*/ 42954 h 264570"/>
                <a:gd name="connsiteX141" fmla="*/ 129936 w 263733"/>
                <a:gd name="connsiteY141" fmla="*/ 64796 h 264570"/>
                <a:gd name="connsiteX142" fmla="*/ 124827 w 263733"/>
                <a:gd name="connsiteY142" fmla="*/ 60150 h 264570"/>
                <a:gd name="connsiteX143" fmla="*/ 119850 w 263733"/>
                <a:gd name="connsiteY143" fmla="*/ 55359 h 264570"/>
                <a:gd name="connsiteX144" fmla="*/ 149734 w 263733"/>
                <a:gd name="connsiteY144" fmla="*/ 24461 h 264570"/>
                <a:gd name="connsiteX145" fmla="*/ 167620 w 263733"/>
                <a:gd name="connsiteY145" fmla="*/ 10171 h 264570"/>
                <a:gd name="connsiteX146" fmla="*/ 186431 w 263733"/>
                <a:gd name="connsiteY146" fmla="*/ 3482 h 264570"/>
                <a:gd name="connsiteX147" fmla="*/ 196247 w 263733"/>
                <a:gd name="connsiteY147" fmla="*/ 6250 h 264570"/>
                <a:gd name="connsiteX148" fmla="*/ 200561 w 263733"/>
                <a:gd name="connsiteY148" fmla="*/ 11835 h 264570"/>
                <a:gd name="connsiteX149" fmla="*/ 201431 w 263733"/>
                <a:gd name="connsiteY149" fmla="*/ 17509 h 264570"/>
                <a:gd name="connsiteX150" fmla="*/ 198014 w 263733"/>
                <a:gd name="connsiteY150" fmla="*/ 34284 h 264570"/>
                <a:gd name="connsiteX151" fmla="*/ 185506 w 263733"/>
                <a:gd name="connsiteY151" fmla="*/ 63374 h 264570"/>
                <a:gd name="connsiteX152" fmla="*/ 171320 w 263733"/>
                <a:gd name="connsiteY152" fmla="*/ 86271 h 264570"/>
                <a:gd name="connsiteX153" fmla="*/ 166025 w 263733"/>
                <a:gd name="connsiteY153" fmla="*/ 81846 h 264570"/>
                <a:gd name="connsiteX154" fmla="*/ 160862 w 263733"/>
                <a:gd name="connsiteY154" fmla="*/ 77269 h 264570"/>
                <a:gd name="connsiteX155" fmla="*/ 171403 w 263733"/>
                <a:gd name="connsiteY155" fmla="*/ 64768 h 264570"/>
                <a:gd name="connsiteX156" fmla="*/ 195646 w 263733"/>
                <a:gd name="connsiteY156" fmla="*/ 39779 h 264570"/>
                <a:gd name="connsiteX157" fmla="*/ 209957 w 263733"/>
                <a:gd name="connsiteY157" fmla="*/ 29928 h 264570"/>
                <a:gd name="connsiteX158" fmla="*/ 225758 w 263733"/>
                <a:gd name="connsiteY158" fmla="*/ 25600 h 264570"/>
                <a:gd name="connsiteX159" fmla="*/ 242795 w 263733"/>
                <a:gd name="connsiteY159" fmla="*/ 32834 h 264570"/>
                <a:gd name="connsiteX160" fmla="*/ 242802 w 263733"/>
                <a:gd name="connsiteY160" fmla="*/ 32841 h 264570"/>
                <a:gd name="connsiteX161" fmla="*/ 245314 w 263733"/>
                <a:gd name="connsiteY161" fmla="*/ 37314 h 264570"/>
                <a:gd name="connsiteX162" fmla="*/ 245797 w 263733"/>
                <a:gd name="connsiteY162" fmla="*/ 41263 h 264570"/>
                <a:gd name="connsiteX163" fmla="*/ 242374 w 263733"/>
                <a:gd name="connsiteY163" fmla="*/ 56940 h 264570"/>
                <a:gd name="connsiteX164" fmla="*/ 228581 w 263733"/>
                <a:gd name="connsiteY164" fmla="*/ 86402 h 264570"/>
                <a:gd name="connsiteX165" fmla="*/ 208942 w 263733"/>
                <a:gd name="connsiteY165" fmla="*/ 112834 h 264570"/>
                <a:gd name="connsiteX166" fmla="*/ 204165 w 263733"/>
                <a:gd name="connsiteY166" fmla="*/ 107850 h 264570"/>
                <a:gd name="connsiteX167" fmla="*/ 200106 w 263733"/>
                <a:gd name="connsiteY167" fmla="*/ 102266 h 264570"/>
                <a:gd name="connsiteX168" fmla="*/ 220284 w 263733"/>
                <a:gd name="connsiteY168" fmla="*/ 86395 h 264570"/>
                <a:gd name="connsiteX169" fmla="*/ 231170 w 263733"/>
                <a:gd name="connsiteY169" fmla="*/ 79479 h 264570"/>
                <a:gd name="connsiteX170" fmla="*/ 243216 w 263733"/>
                <a:gd name="connsiteY170" fmla="*/ 76213 h 264570"/>
                <a:gd name="connsiteX171" fmla="*/ 252956 w 263733"/>
                <a:gd name="connsiteY171" fmla="*/ 79195 h 264570"/>
                <a:gd name="connsiteX172" fmla="*/ 259990 w 263733"/>
                <a:gd name="connsiteY172" fmla="*/ 87617 h 264570"/>
                <a:gd name="connsiteX173" fmla="*/ 253840 w 263733"/>
                <a:gd name="connsiteY173" fmla="*/ 90758 h 26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63733" h="264570">
                  <a:moveTo>
                    <a:pt x="253840" y="90758"/>
                  </a:moveTo>
                  <a:lnTo>
                    <a:pt x="247696" y="93899"/>
                  </a:lnTo>
                  <a:cubicBezTo>
                    <a:pt x="246674" y="91904"/>
                    <a:pt x="245749" y="90993"/>
                    <a:pt x="245142" y="90572"/>
                  </a:cubicBezTo>
                  <a:cubicBezTo>
                    <a:pt x="244514" y="90171"/>
                    <a:pt x="244127" y="90047"/>
                    <a:pt x="243216" y="90020"/>
                  </a:cubicBezTo>
                  <a:cubicBezTo>
                    <a:pt x="242035" y="89999"/>
                    <a:pt x="239937" y="90517"/>
                    <a:pt x="237334" y="91828"/>
                  </a:cubicBezTo>
                  <a:cubicBezTo>
                    <a:pt x="233427" y="93768"/>
                    <a:pt x="228581" y="97295"/>
                    <a:pt x="223597" y="101278"/>
                  </a:cubicBezTo>
                  <a:cubicBezTo>
                    <a:pt x="218592" y="105262"/>
                    <a:pt x="213401" y="109673"/>
                    <a:pt x="208224" y="113435"/>
                  </a:cubicBezTo>
                  <a:lnTo>
                    <a:pt x="199388" y="102866"/>
                  </a:lnTo>
                  <a:cubicBezTo>
                    <a:pt x="206885" y="95742"/>
                    <a:pt x="215445" y="82626"/>
                    <a:pt x="221720" y="70063"/>
                  </a:cubicBezTo>
                  <a:cubicBezTo>
                    <a:pt x="224881" y="63781"/>
                    <a:pt x="227525" y="57609"/>
                    <a:pt x="229327" y="52411"/>
                  </a:cubicBezTo>
                  <a:cubicBezTo>
                    <a:pt x="231156" y="47269"/>
                    <a:pt x="232040" y="42864"/>
                    <a:pt x="231991" y="41263"/>
                  </a:cubicBezTo>
                  <a:lnTo>
                    <a:pt x="231971" y="40862"/>
                  </a:lnTo>
                  <a:lnTo>
                    <a:pt x="231971" y="40856"/>
                  </a:lnTo>
                  <a:lnTo>
                    <a:pt x="235581" y="40048"/>
                  </a:lnTo>
                  <a:lnTo>
                    <a:pt x="233027" y="42595"/>
                  </a:lnTo>
                  <a:cubicBezTo>
                    <a:pt x="232150" y="41691"/>
                    <a:pt x="232005" y="40966"/>
                    <a:pt x="231971" y="40856"/>
                  </a:cubicBezTo>
                  <a:lnTo>
                    <a:pt x="235581" y="40048"/>
                  </a:lnTo>
                  <a:lnTo>
                    <a:pt x="233027" y="42595"/>
                  </a:lnTo>
                  <a:lnTo>
                    <a:pt x="233034" y="42602"/>
                  </a:lnTo>
                  <a:cubicBezTo>
                    <a:pt x="230473" y="40138"/>
                    <a:pt x="228492" y="39475"/>
                    <a:pt x="225758" y="39406"/>
                  </a:cubicBezTo>
                  <a:cubicBezTo>
                    <a:pt x="222424" y="39365"/>
                    <a:pt x="217674" y="41049"/>
                    <a:pt x="212497" y="44397"/>
                  </a:cubicBezTo>
                  <a:cubicBezTo>
                    <a:pt x="204710" y="49360"/>
                    <a:pt x="196199" y="57651"/>
                    <a:pt x="188868" y="65769"/>
                  </a:cubicBezTo>
                  <a:cubicBezTo>
                    <a:pt x="181488" y="73922"/>
                    <a:pt x="175289" y="81784"/>
                    <a:pt x="171196" y="86416"/>
                  </a:cubicBezTo>
                  <a:lnTo>
                    <a:pt x="160737" y="77415"/>
                  </a:lnTo>
                  <a:cubicBezTo>
                    <a:pt x="162746" y="75026"/>
                    <a:pt x="165659" y="70663"/>
                    <a:pt x="168655" y="65451"/>
                  </a:cubicBezTo>
                  <a:cubicBezTo>
                    <a:pt x="173177" y="57616"/>
                    <a:pt x="178050" y="47745"/>
                    <a:pt x="181702" y="38667"/>
                  </a:cubicBezTo>
                  <a:cubicBezTo>
                    <a:pt x="183531" y="34132"/>
                    <a:pt x="185057" y="29790"/>
                    <a:pt x="186086" y="26062"/>
                  </a:cubicBezTo>
                  <a:cubicBezTo>
                    <a:pt x="187135" y="22362"/>
                    <a:pt x="187639" y="19207"/>
                    <a:pt x="187625" y="17509"/>
                  </a:cubicBezTo>
                  <a:lnTo>
                    <a:pt x="187570" y="16612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cubicBezTo>
                    <a:pt x="188184" y="17502"/>
                    <a:pt x="187570" y="17302"/>
                    <a:pt x="186431" y="17281"/>
                  </a:cubicBezTo>
                  <a:cubicBezTo>
                    <a:pt x="184180" y="17212"/>
                    <a:pt x="179900" y="18676"/>
                    <a:pt x="175013" y="21831"/>
                  </a:cubicBezTo>
                  <a:cubicBezTo>
                    <a:pt x="167647" y="26483"/>
                    <a:pt x="158998" y="34374"/>
                    <a:pt x="150990" y="42512"/>
                  </a:cubicBezTo>
                  <a:cubicBezTo>
                    <a:pt x="142941" y="50658"/>
                    <a:pt x="135486" y="59025"/>
                    <a:pt x="129805" y="64934"/>
                  </a:cubicBezTo>
                  <a:lnTo>
                    <a:pt x="119726" y="55497"/>
                  </a:lnTo>
                  <a:cubicBezTo>
                    <a:pt x="122901" y="52073"/>
                    <a:pt x="125891" y="45922"/>
                    <a:pt x="127817" y="39137"/>
                  </a:cubicBezTo>
                  <a:cubicBezTo>
                    <a:pt x="129770" y="32358"/>
                    <a:pt x="130771" y="24951"/>
                    <a:pt x="130757" y="19125"/>
                  </a:cubicBezTo>
                  <a:cubicBezTo>
                    <a:pt x="130778" y="15355"/>
                    <a:pt x="130295" y="12201"/>
                    <a:pt x="129770" y="10765"/>
                  </a:cubicBez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cubicBezTo>
                    <a:pt x="131613" y="11193"/>
                    <a:pt x="130309" y="11435"/>
                    <a:pt x="128514" y="12277"/>
                  </a:cubicBezTo>
                  <a:cubicBezTo>
                    <a:pt x="125131" y="13816"/>
                    <a:pt x="120299" y="17337"/>
                    <a:pt x="114984" y="22321"/>
                  </a:cubicBezTo>
                  <a:cubicBezTo>
                    <a:pt x="105616" y="31046"/>
                    <a:pt x="94537" y="44128"/>
                    <a:pt x="83395" y="58728"/>
                  </a:cubicBezTo>
                  <a:cubicBezTo>
                    <a:pt x="66648" y="80638"/>
                    <a:pt x="49653" y="106000"/>
                    <a:pt x="36875" y="125840"/>
                  </a:cubicBezTo>
                  <a:cubicBezTo>
                    <a:pt x="30483" y="135759"/>
                    <a:pt x="25147" y="144306"/>
                    <a:pt x="21405" y="150367"/>
                  </a:cubicBezTo>
                  <a:cubicBezTo>
                    <a:pt x="19541" y="153397"/>
                    <a:pt x="18071" y="155799"/>
                    <a:pt x="17070" y="157449"/>
                  </a:cubicBezTo>
                  <a:cubicBezTo>
                    <a:pt x="16069" y="159099"/>
                    <a:pt x="15551" y="159969"/>
                    <a:pt x="15551" y="159976"/>
                  </a:cubicBezTo>
                  <a:lnTo>
                    <a:pt x="15034" y="160832"/>
                  </a:lnTo>
                  <a:lnTo>
                    <a:pt x="14302" y="161501"/>
                  </a:lnTo>
                  <a:cubicBezTo>
                    <a:pt x="13529" y="162233"/>
                    <a:pt x="13025" y="162979"/>
                    <a:pt x="12624" y="164014"/>
                  </a:cubicBezTo>
                  <a:cubicBezTo>
                    <a:pt x="12238" y="165036"/>
                    <a:pt x="11982" y="166375"/>
                    <a:pt x="11982" y="168066"/>
                  </a:cubicBezTo>
                  <a:cubicBezTo>
                    <a:pt x="11906" y="173306"/>
                    <a:pt x="14723" y="181679"/>
                    <a:pt x="19907" y="190591"/>
                  </a:cubicBezTo>
                  <a:cubicBezTo>
                    <a:pt x="27611" y="204031"/>
                    <a:pt x="40230" y="218887"/>
                    <a:pt x="53221" y="230042"/>
                  </a:cubicBezTo>
                  <a:cubicBezTo>
                    <a:pt x="59704" y="235627"/>
                    <a:pt x="66289" y="240293"/>
                    <a:pt x="72247" y="243455"/>
                  </a:cubicBezTo>
                  <a:cubicBezTo>
                    <a:pt x="78197" y="246651"/>
                    <a:pt x="83526" y="248204"/>
                    <a:pt x="87047" y="248163"/>
                  </a:cubicBezTo>
                  <a:cubicBezTo>
                    <a:pt x="89732" y="248121"/>
                    <a:pt x="91189" y="247521"/>
                    <a:pt x="92535" y="246327"/>
                  </a:cubicBezTo>
                  <a:lnTo>
                    <a:pt x="94323" y="244677"/>
                  </a:lnTo>
                  <a:lnTo>
                    <a:pt x="96746" y="244511"/>
                  </a:lnTo>
                  <a:cubicBezTo>
                    <a:pt x="96746" y="244511"/>
                    <a:pt x="97187" y="244483"/>
                    <a:pt x="98078" y="244414"/>
                  </a:cubicBezTo>
                  <a:cubicBezTo>
                    <a:pt x="104733" y="243904"/>
                    <a:pt x="135382" y="241260"/>
                    <a:pt x="165349" y="234550"/>
                  </a:cubicBezTo>
                  <a:cubicBezTo>
                    <a:pt x="180315" y="231209"/>
                    <a:pt x="195115" y="226818"/>
                    <a:pt x="206408" y="221413"/>
                  </a:cubicBezTo>
                  <a:cubicBezTo>
                    <a:pt x="212048" y="218721"/>
                    <a:pt x="216798" y="215780"/>
                    <a:pt x="220222" y="212784"/>
                  </a:cubicBezTo>
                  <a:cubicBezTo>
                    <a:pt x="223673" y="209775"/>
                    <a:pt x="225716" y="206820"/>
                    <a:pt x="226593" y="204066"/>
                  </a:cubicBezTo>
                  <a:cubicBezTo>
                    <a:pt x="227194" y="202202"/>
                    <a:pt x="227401" y="200759"/>
                    <a:pt x="227394" y="199731"/>
                  </a:cubicBezTo>
                  <a:cubicBezTo>
                    <a:pt x="227373" y="198302"/>
                    <a:pt x="227097" y="197708"/>
                    <a:pt x="226710" y="197107"/>
                  </a:cubicBezTo>
                  <a:cubicBezTo>
                    <a:pt x="226151" y="196265"/>
                    <a:pt x="224619" y="195085"/>
                    <a:pt x="221582" y="194222"/>
                  </a:cubicBezTo>
                  <a:cubicBezTo>
                    <a:pt x="218606" y="193359"/>
                    <a:pt x="214444" y="192903"/>
                    <a:pt x="209798" y="192910"/>
                  </a:cubicBezTo>
                  <a:cubicBezTo>
                    <a:pt x="199878" y="192896"/>
                    <a:pt x="187818" y="194857"/>
                    <a:pt x="178416" y="196859"/>
                  </a:cubicBezTo>
                  <a:cubicBezTo>
                    <a:pt x="173708" y="197853"/>
                    <a:pt x="169643" y="198854"/>
                    <a:pt x="166771" y="199600"/>
                  </a:cubicBezTo>
                  <a:cubicBezTo>
                    <a:pt x="165335" y="199979"/>
                    <a:pt x="164196" y="200283"/>
                    <a:pt x="163423" y="200504"/>
                  </a:cubicBezTo>
                  <a:cubicBezTo>
                    <a:pt x="162650" y="200718"/>
                    <a:pt x="162277" y="200828"/>
                    <a:pt x="162277" y="200828"/>
                  </a:cubicBezTo>
                  <a:lnTo>
                    <a:pt x="123640" y="212163"/>
                  </a:lnTo>
                  <a:lnTo>
                    <a:pt x="156292" y="188603"/>
                  </a:lnTo>
                  <a:cubicBezTo>
                    <a:pt x="156292" y="188603"/>
                    <a:pt x="156637" y="188354"/>
                    <a:pt x="157320" y="187857"/>
                  </a:cubicBezTo>
                  <a:cubicBezTo>
                    <a:pt x="162415" y="184130"/>
                    <a:pt x="185692" y="166872"/>
                    <a:pt x="207485" y="147232"/>
                  </a:cubicBezTo>
                  <a:cubicBezTo>
                    <a:pt x="218371" y="137430"/>
                    <a:pt x="228892" y="127013"/>
                    <a:pt x="236471" y="117611"/>
                  </a:cubicBezTo>
                  <a:cubicBezTo>
                    <a:pt x="240261" y="112924"/>
                    <a:pt x="243312" y="108485"/>
                    <a:pt x="245294" y="104682"/>
                  </a:cubicBezTo>
                  <a:cubicBezTo>
                    <a:pt x="247309" y="100878"/>
                    <a:pt x="248138" y="97723"/>
                    <a:pt x="248103" y="95929"/>
                  </a:cubicBezTo>
                  <a:cubicBezTo>
                    <a:pt x="248096" y="94948"/>
                    <a:pt x="247931" y="94375"/>
                    <a:pt x="247696" y="93899"/>
                  </a:cubicBezTo>
                  <a:lnTo>
                    <a:pt x="253840" y="90758"/>
                  </a:lnTo>
                  <a:lnTo>
                    <a:pt x="259990" y="87617"/>
                  </a:lnTo>
                  <a:cubicBezTo>
                    <a:pt x="261336" y="90247"/>
                    <a:pt x="261916" y="93140"/>
                    <a:pt x="261909" y="95929"/>
                  </a:cubicBezTo>
                  <a:cubicBezTo>
                    <a:pt x="261868" y="101506"/>
                    <a:pt x="259880" y="106746"/>
                    <a:pt x="257001" y="112068"/>
                  </a:cubicBezTo>
                  <a:cubicBezTo>
                    <a:pt x="251900" y="121346"/>
                    <a:pt x="243651" y="131093"/>
                    <a:pt x="234076" y="140923"/>
                  </a:cubicBezTo>
                  <a:cubicBezTo>
                    <a:pt x="205400" y="170248"/>
                    <a:pt x="164520" y="199675"/>
                    <a:pt x="164368" y="199800"/>
                  </a:cubicBezTo>
                  <a:lnTo>
                    <a:pt x="160330" y="194201"/>
                  </a:lnTo>
                  <a:lnTo>
                    <a:pt x="158390" y="187581"/>
                  </a:lnTo>
                  <a:cubicBezTo>
                    <a:pt x="158508" y="187547"/>
                    <a:pt x="165632" y="185455"/>
                    <a:pt x="175558" y="183350"/>
                  </a:cubicBezTo>
                  <a:cubicBezTo>
                    <a:pt x="185499" y="181258"/>
                    <a:pt x="198173" y="179118"/>
                    <a:pt x="209798" y="179104"/>
                  </a:cubicBezTo>
                  <a:cubicBezTo>
                    <a:pt x="217101" y="179146"/>
                    <a:pt x="224025" y="179863"/>
                    <a:pt x="230086" y="182707"/>
                  </a:cubicBezTo>
                  <a:cubicBezTo>
                    <a:pt x="233096" y="184136"/>
                    <a:pt x="235954" y="186228"/>
                    <a:pt x="238031" y="189210"/>
                  </a:cubicBezTo>
                  <a:cubicBezTo>
                    <a:pt x="240123" y="192165"/>
                    <a:pt x="241228" y="195913"/>
                    <a:pt x="241200" y="199731"/>
                  </a:cubicBezTo>
                  <a:cubicBezTo>
                    <a:pt x="241200" y="202513"/>
                    <a:pt x="240682" y="205350"/>
                    <a:pt x="239737" y="208290"/>
                  </a:cubicBezTo>
                  <a:cubicBezTo>
                    <a:pt x="237707" y="214565"/>
                    <a:pt x="233517" y="219701"/>
                    <a:pt x="228333" y="224009"/>
                  </a:cubicBezTo>
                  <a:cubicBezTo>
                    <a:pt x="219207" y="231526"/>
                    <a:pt x="206685" y="236987"/>
                    <a:pt x="192871" y="241460"/>
                  </a:cubicBezTo>
                  <a:cubicBezTo>
                    <a:pt x="172169" y="248114"/>
                    <a:pt x="148498" y="252263"/>
                    <a:pt x="129887" y="254817"/>
                  </a:cubicBezTo>
                  <a:cubicBezTo>
                    <a:pt x="111291" y="257365"/>
                    <a:pt x="97788" y="258283"/>
                    <a:pt x="97678" y="258290"/>
                  </a:cubicBezTo>
                  <a:lnTo>
                    <a:pt x="97215" y="251400"/>
                  </a:lnTo>
                  <a:lnTo>
                    <a:pt x="101895" y="256474"/>
                  </a:lnTo>
                  <a:cubicBezTo>
                    <a:pt x="97767" y="260326"/>
                    <a:pt x="92300" y="262010"/>
                    <a:pt x="87047" y="261969"/>
                  </a:cubicBezTo>
                  <a:cubicBezTo>
                    <a:pt x="77652" y="261872"/>
                    <a:pt x="68222" y="257586"/>
                    <a:pt x="58571" y="251380"/>
                  </a:cubicBezTo>
                  <a:cubicBezTo>
                    <a:pt x="44178" y="241985"/>
                    <a:pt x="29496" y="227688"/>
                    <a:pt x="18078" y="212653"/>
                  </a:cubicBezTo>
                  <a:cubicBezTo>
                    <a:pt x="12376" y="205129"/>
                    <a:pt x="7509" y="197418"/>
                    <a:pt x="3982" y="189921"/>
                  </a:cubicBezTo>
                  <a:cubicBezTo>
                    <a:pt x="475" y="182418"/>
                    <a:pt x="-1789" y="175142"/>
                    <a:pt x="-1824" y="168066"/>
                  </a:cubicBezTo>
                  <a:cubicBezTo>
                    <a:pt x="-1824" y="165022"/>
                    <a:pt x="-1375" y="161985"/>
                    <a:pt x="-278" y="159106"/>
                  </a:cubicBezTo>
                  <a:cubicBezTo>
                    <a:pt x="806" y="156227"/>
                    <a:pt x="2580" y="153528"/>
                    <a:pt x="4941" y="151354"/>
                  </a:cubicBezTo>
                  <a:lnTo>
                    <a:pt x="9622" y="156427"/>
                  </a:lnTo>
                  <a:lnTo>
                    <a:pt x="3699" y="152886"/>
                  </a:lnTo>
                  <a:cubicBezTo>
                    <a:pt x="3747" y="152803"/>
                    <a:pt x="26534" y="114684"/>
                    <a:pt x="53401" y="76400"/>
                  </a:cubicBezTo>
                  <a:cubicBezTo>
                    <a:pt x="66848" y="57250"/>
                    <a:pt x="81290" y="38067"/>
                    <a:pt x="94599" y="23425"/>
                  </a:cubicBezTo>
                  <a:cubicBezTo>
                    <a:pt x="101267" y="16101"/>
                    <a:pt x="107639" y="9909"/>
                    <a:pt x="113693" y="5332"/>
                  </a:cubicBezTo>
                  <a:cubicBezTo>
                    <a:pt x="116730" y="3040"/>
                    <a:pt x="119692" y="1149"/>
                    <a:pt x="122701" y="-252"/>
                  </a:cubicBezTo>
                  <a:cubicBezTo>
                    <a:pt x="125718" y="-1640"/>
                    <a:pt x="128817" y="-2586"/>
                    <a:pt x="132193" y="-2600"/>
                  </a:cubicBezTo>
                  <a:cubicBezTo>
                    <a:pt x="135154" y="-2655"/>
                    <a:pt x="138012" y="-1101"/>
                    <a:pt x="139600" y="666"/>
                  </a:cubicBezTo>
                  <a:cubicBezTo>
                    <a:pt x="142051" y="3365"/>
                    <a:pt x="142934" y="6195"/>
                    <a:pt x="143638" y="9212"/>
                  </a:cubicBezTo>
                  <a:cubicBezTo>
                    <a:pt x="144294" y="12235"/>
                    <a:pt x="144563" y="15549"/>
                    <a:pt x="144563" y="19125"/>
                  </a:cubicBezTo>
                  <a:cubicBezTo>
                    <a:pt x="144557" y="26435"/>
                    <a:pt x="143404" y="34843"/>
                    <a:pt x="141084" y="42954"/>
                  </a:cubicBezTo>
                  <a:cubicBezTo>
                    <a:pt x="138723" y="51045"/>
                    <a:pt x="135300" y="58838"/>
                    <a:pt x="129936" y="64796"/>
                  </a:cubicBezTo>
                  <a:lnTo>
                    <a:pt x="124827" y="60150"/>
                  </a:lnTo>
                  <a:lnTo>
                    <a:pt x="119850" y="55359"/>
                  </a:lnTo>
                  <a:cubicBezTo>
                    <a:pt x="127043" y="47890"/>
                    <a:pt x="138088" y="35299"/>
                    <a:pt x="149734" y="24461"/>
                  </a:cubicBezTo>
                  <a:cubicBezTo>
                    <a:pt x="155588" y="19028"/>
                    <a:pt x="161593" y="14002"/>
                    <a:pt x="167620" y="10171"/>
                  </a:cubicBezTo>
                  <a:cubicBezTo>
                    <a:pt x="173660" y="6395"/>
                    <a:pt x="179714" y="3551"/>
                    <a:pt x="186431" y="3482"/>
                  </a:cubicBezTo>
                  <a:cubicBezTo>
                    <a:pt x="189737" y="3461"/>
                    <a:pt x="193237" y="4324"/>
                    <a:pt x="196247" y="6250"/>
                  </a:cubicBezTo>
                  <a:cubicBezTo>
                    <a:pt x="198518" y="7679"/>
                    <a:pt x="199906" y="9895"/>
                    <a:pt x="200561" y="11835"/>
                  </a:cubicBezTo>
                  <a:cubicBezTo>
                    <a:pt x="201245" y="13809"/>
                    <a:pt x="201418" y="15659"/>
                    <a:pt x="201431" y="17509"/>
                  </a:cubicBezTo>
                  <a:cubicBezTo>
                    <a:pt x="201390" y="22597"/>
                    <a:pt x="200016" y="28085"/>
                    <a:pt x="198014" y="34284"/>
                  </a:cubicBezTo>
                  <a:cubicBezTo>
                    <a:pt x="194991" y="43499"/>
                    <a:pt x="190366" y="53944"/>
                    <a:pt x="185506" y="63374"/>
                  </a:cubicBezTo>
                  <a:cubicBezTo>
                    <a:pt x="180605" y="72824"/>
                    <a:pt x="175648" y="81066"/>
                    <a:pt x="171320" y="86271"/>
                  </a:cubicBezTo>
                  <a:lnTo>
                    <a:pt x="166025" y="81846"/>
                  </a:lnTo>
                  <a:lnTo>
                    <a:pt x="160862" y="77269"/>
                  </a:lnTo>
                  <a:cubicBezTo>
                    <a:pt x="163243" y="74577"/>
                    <a:pt x="166950" y="70001"/>
                    <a:pt x="171403" y="64768"/>
                  </a:cubicBezTo>
                  <a:cubicBezTo>
                    <a:pt x="178099" y="56898"/>
                    <a:pt x="186514" y="47476"/>
                    <a:pt x="195646" y="39779"/>
                  </a:cubicBezTo>
                  <a:cubicBezTo>
                    <a:pt x="200223" y="35934"/>
                    <a:pt x="204979" y="32503"/>
                    <a:pt x="209957" y="29928"/>
                  </a:cubicBezTo>
                  <a:cubicBezTo>
                    <a:pt x="214927" y="27374"/>
                    <a:pt x="220187" y="25620"/>
                    <a:pt x="225758" y="25600"/>
                  </a:cubicBezTo>
                  <a:cubicBezTo>
                    <a:pt x="231784" y="25531"/>
                    <a:pt x="238045" y="27995"/>
                    <a:pt x="242795" y="32834"/>
                  </a:cubicBezTo>
                  <a:lnTo>
                    <a:pt x="242802" y="32841"/>
                  </a:lnTo>
                  <a:cubicBezTo>
                    <a:pt x="244244" y="34304"/>
                    <a:pt x="244935" y="35927"/>
                    <a:pt x="245314" y="37314"/>
                  </a:cubicBezTo>
                  <a:cubicBezTo>
                    <a:pt x="245694" y="38723"/>
                    <a:pt x="245791" y="40000"/>
                    <a:pt x="245797" y="41263"/>
                  </a:cubicBezTo>
                  <a:cubicBezTo>
                    <a:pt x="245742" y="45936"/>
                    <a:pt x="244410" y="50955"/>
                    <a:pt x="242374" y="56940"/>
                  </a:cubicBezTo>
                  <a:cubicBezTo>
                    <a:pt x="239288" y="65817"/>
                    <a:pt x="234400" y="76345"/>
                    <a:pt x="228581" y="86402"/>
                  </a:cubicBezTo>
                  <a:cubicBezTo>
                    <a:pt x="222741" y="96460"/>
                    <a:pt x="216066" y="105986"/>
                    <a:pt x="208942" y="112834"/>
                  </a:cubicBezTo>
                  <a:lnTo>
                    <a:pt x="204165" y="107850"/>
                  </a:lnTo>
                  <a:lnTo>
                    <a:pt x="200106" y="102266"/>
                  </a:lnTo>
                  <a:cubicBezTo>
                    <a:pt x="206215" y="97841"/>
                    <a:pt x="213208" y="91656"/>
                    <a:pt x="220284" y="86395"/>
                  </a:cubicBezTo>
                  <a:cubicBezTo>
                    <a:pt x="223839" y="83765"/>
                    <a:pt x="227435" y="81349"/>
                    <a:pt x="231170" y="79479"/>
                  </a:cubicBezTo>
                  <a:cubicBezTo>
                    <a:pt x="234898" y="77628"/>
                    <a:pt x="238832" y="76241"/>
                    <a:pt x="243216" y="76213"/>
                  </a:cubicBezTo>
                  <a:cubicBezTo>
                    <a:pt x="246488" y="76193"/>
                    <a:pt x="250015" y="77145"/>
                    <a:pt x="252956" y="79195"/>
                  </a:cubicBezTo>
                  <a:cubicBezTo>
                    <a:pt x="255918" y="81232"/>
                    <a:pt x="258216" y="84145"/>
                    <a:pt x="259990" y="87617"/>
                  </a:cubicBezTo>
                  <a:lnTo>
                    <a:pt x="253840" y="9075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2" name="자유형: 도형 291">
              <a:extLst>
                <a:ext uri="{FF2B5EF4-FFF2-40B4-BE49-F238E27FC236}">
                  <a16:creationId xmlns:a16="http://schemas.microsoft.com/office/drawing/2014/main" id="{7BEDE040-F699-7571-8CB7-675D549F9784}"/>
                </a:ext>
              </a:extLst>
            </p:cNvPr>
            <p:cNvSpPr/>
            <p:nvPr/>
          </p:nvSpPr>
          <p:spPr>
            <a:xfrm flipV="1">
              <a:off x="2920402" y="5684226"/>
              <a:ext cx="50254" cy="38657"/>
            </a:xfrm>
            <a:custGeom>
              <a:avLst/>
              <a:gdLst>
                <a:gd name="connsiteX0" fmla="*/ 3520 w 50254"/>
                <a:gd name="connsiteY0" fmla="*/ 377 h 38657"/>
                <a:gd name="connsiteX1" fmla="*/ -2921 w 50254"/>
                <a:gd name="connsiteY1" fmla="*/ 3828 h 38657"/>
                <a:gd name="connsiteX2" fmla="*/ 46664 w 50254"/>
                <a:gd name="connsiteY2" fmla="*/ 39034 h 38657"/>
                <a:gd name="connsiteX3" fmla="*/ 47334 w 50254"/>
                <a:gd name="connsiteY3" fmla="*/ 31754 h 38657"/>
                <a:gd name="connsiteX4" fmla="*/ 3520 w 50254"/>
                <a:gd name="connsiteY4" fmla="*/ 377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54" h="38657">
                  <a:moveTo>
                    <a:pt x="3520" y="377"/>
                  </a:moveTo>
                  <a:lnTo>
                    <a:pt x="-2921" y="3828"/>
                  </a:lnTo>
                  <a:cubicBezTo>
                    <a:pt x="14171" y="35741"/>
                    <a:pt x="45352" y="38910"/>
                    <a:pt x="46664" y="39034"/>
                  </a:cubicBezTo>
                  <a:lnTo>
                    <a:pt x="47334" y="31754"/>
                  </a:lnTo>
                  <a:cubicBezTo>
                    <a:pt x="46174" y="31649"/>
                    <a:pt x="18700" y="28715"/>
                    <a:pt x="3520" y="37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3" name="자유형: 도형 292">
              <a:extLst>
                <a:ext uri="{FF2B5EF4-FFF2-40B4-BE49-F238E27FC236}">
                  <a16:creationId xmlns:a16="http://schemas.microsoft.com/office/drawing/2014/main" id="{CCDB884B-6302-AE05-07B3-B70DF498886A}"/>
                </a:ext>
              </a:extLst>
            </p:cNvPr>
            <p:cNvSpPr/>
            <p:nvPr/>
          </p:nvSpPr>
          <p:spPr>
            <a:xfrm flipV="1">
              <a:off x="2967102" y="5710264"/>
              <a:ext cx="50261" cy="38657"/>
            </a:xfrm>
            <a:custGeom>
              <a:avLst/>
              <a:gdLst>
                <a:gd name="connsiteX0" fmla="*/ 3461 w 50261"/>
                <a:gd name="connsiteY0" fmla="*/ 420 h 38657"/>
                <a:gd name="connsiteX1" fmla="*/ -2980 w 50261"/>
                <a:gd name="connsiteY1" fmla="*/ 3871 h 38657"/>
                <a:gd name="connsiteX2" fmla="*/ 46605 w 50261"/>
                <a:gd name="connsiteY2" fmla="*/ 39077 h 38657"/>
                <a:gd name="connsiteX3" fmla="*/ 47282 w 50261"/>
                <a:gd name="connsiteY3" fmla="*/ 31794 h 38657"/>
                <a:gd name="connsiteX4" fmla="*/ 3461 w 50261"/>
                <a:gd name="connsiteY4" fmla="*/ 420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7">
                  <a:moveTo>
                    <a:pt x="3461" y="420"/>
                  </a:moveTo>
                  <a:lnTo>
                    <a:pt x="-2980" y="3871"/>
                  </a:lnTo>
                  <a:cubicBezTo>
                    <a:pt x="14106" y="35777"/>
                    <a:pt x="45294" y="38953"/>
                    <a:pt x="46605" y="39077"/>
                  </a:cubicBezTo>
                  <a:lnTo>
                    <a:pt x="47282" y="31794"/>
                  </a:lnTo>
                  <a:cubicBezTo>
                    <a:pt x="46115" y="31691"/>
                    <a:pt x="18634" y="28758"/>
                    <a:pt x="3461" y="42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4" name="자유형: 도형 293">
              <a:extLst>
                <a:ext uri="{FF2B5EF4-FFF2-40B4-BE49-F238E27FC236}">
                  <a16:creationId xmlns:a16="http://schemas.microsoft.com/office/drawing/2014/main" id="{08EA4A15-718E-951C-851D-0E6411B964A5}"/>
                </a:ext>
              </a:extLst>
            </p:cNvPr>
            <p:cNvSpPr/>
            <p:nvPr/>
          </p:nvSpPr>
          <p:spPr>
            <a:xfrm flipV="1">
              <a:off x="2226964" y="5680222"/>
              <a:ext cx="50261" cy="38649"/>
            </a:xfrm>
            <a:custGeom>
              <a:avLst/>
              <a:gdLst>
                <a:gd name="connsiteX0" fmla="*/ 4390 w 50261"/>
                <a:gd name="connsiteY0" fmla="*/ 370 h 38649"/>
                <a:gd name="connsiteX1" fmla="*/ -2050 w 50261"/>
                <a:gd name="connsiteY1" fmla="*/ 3822 h 38649"/>
                <a:gd name="connsiteX2" fmla="*/ 47542 w 50261"/>
                <a:gd name="connsiteY2" fmla="*/ 39020 h 38649"/>
                <a:gd name="connsiteX3" fmla="*/ 48211 w 50261"/>
                <a:gd name="connsiteY3" fmla="*/ 31745 h 38649"/>
                <a:gd name="connsiteX4" fmla="*/ 4390 w 50261"/>
                <a:gd name="connsiteY4" fmla="*/ 370 h 3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49">
                  <a:moveTo>
                    <a:pt x="4390" y="370"/>
                  </a:moveTo>
                  <a:lnTo>
                    <a:pt x="-2050" y="3822"/>
                  </a:lnTo>
                  <a:cubicBezTo>
                    <a:pt x="15042" y="35727"/>
                    <a:pt x="46223" y="38904"/>
                    <a:pt x="47542" y="39020"/>
                  </a:cubicBezTo>
                  <a:lnTo>
                    <a:pt x="48211" y="31745"/>
                  </a:lnTo>
                  <a:cubicBezTo>
                    <a:pt x="47044" y="31639"/>
                    <a:pt x="19570" y="28708"/>
                    <a:pt x="4390" y="37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5" name="자유형: 도형 294">
              <a:extLst>
                <a:ext uri="{FF2B5EF4-FFF2-40B4-BE49-F238E27FC236}">
                  <a16:creationId xmlns:a16="http://schemas.microsoft.com/office/drawing/2014/main" id="{916D3C3D-A25C-D6F8-0595-1E093B4D3730}"/>
                </a:ext>
              </a:extLst>
            </p:cNvPr>
            <p:cNvSpPr/>
            <p:nvPr/>
          </p:nvSpPr>
          <p:spPr>
            <a:xfrm flipV="1">
              <a:off x="2273664" y="5706260"/>
              <a:ext cx="50261" cy="38651"/>
            </a:xfrm>
            <a:custGeom>
              <a:avLst/>
              <a:gdLst>
                <a:gd name="connsiteX0" fmla="*/ 4332 w 50261"/>
                <a:gd name="connsiteY0" fmla="*/ 413 h 38651"/>
                <a:gd name="connsiteX1" fmla="*/ -2109 w 50261"/>
                <a:gd name="connsiteY1" fmla="*/ 3865 h 38651"/>
                <a:gd name="connsiteX2" fmla="*/ 47483 w 50261"/>
                <a:gd name="connsiteY2" fmla="*/ 39065 h 38651"/>
                <a:gd name="connsiteX3" fmla="*/ 48152 w 50261"/>
                <a:gd name="connsiteY3" fmla="*/ 31790 h 38651"/>
                <a:gd name="connsiteX4" fmla="*/ 4332 w 50261"/>
                <a:gd name="connsiteY4" fmla="*/ 413 h 3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1">
                  <a:moveTo>
                    <a:pt x="4332" y="413"/>
                  </a:moveTo>
                  <a:lnTo>
                    <a:pt x="-2109" y="3865"/>
                  </a:lnTo>
                  <a:cubicBezTo>
                    <a:pt x="14983" y="35772"/>
                    <a:pt x="46164" y="38946"/>
                    <a:pt x="47483" y="39065"/>
                  </a:cubicBezTo>
                  <a:lnTo>
                    <a:pt x="48152" y="31790"/>
                  </a:lnTo>
                  <a:cubicBezTo>
                    <a:pt x="46986" y="31679"/>
                    <a:pt x="19505" y="28751"/>
                    <a:pt x="4332" y="41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6" name="자유형: 도형 295">
              <a:extLst>
                <a:ext uri="{FF2B5EF4-FFF2-40B4-BE49-F238E27FC236}">
                  <a16:creationId xmlns:a16="http://schemas.microsoft.com/office/drawing/2014/main" id="{EE35F24F-2E2E-5AD5-3A9E-658ABAFB2E59}"/>
                </a:ext>
              </a:extLst>
            </p:cNvPr>
            <p:cNvSpPr/>
            <p:nvPr/>
          </p:nvSpPr>
          <p:spPr>
            <a:xfrm flipV="1">
              <a:off x="2812948" y="3685997"/>
              <a:ext cx="55169" cy="55169"/>
            </a:xfrm>
            <a:custGeom>
              <a:avLst/>
              <a:gdLst>
                <a:gd name="connsiteX0" fmla="*/ 52381 w 55169"/>
                <a:gd name="connsiteY0" fmla="*/ 24695 h 55169"/>
                <a:gd name="connsiteX1" fmla="*/ 24796 w 55169"/>
                <a:gd name="connsiteY1" fmla="*/ 52280 h 55169"/>
                <a:gd name="connsiteX2" fmla="*/ -2789 w 55169"/>
                <a:gd name="connsiteY2" fmla="*/ 24695 h 55169"/>
                <a:gd name="connsiteX3" fmla="*/ 24796 w 55169"/>
                <a:gd name="connsiteY3" fmla="*/ -2890 h 55169"/>
                <a:gd name="connsiteX4" fmla="*/ 52381 w 55169"/>
                <a:gd name="connsiteY4" fmla="*/ 24695 h 5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169" h="55169">
                  <a:moveTo>
                    <a:pt x="52381" y="24695"/>
                  </a:moveTo>
                  <a:cubicBezTo>
                    <a:pt x="52381" y="39930"/>
                    <a:pt x="40031" y="52280"/>
                    <a:pt x="24796" y="52280"/>
                  </a:cubicBezTo>
                  <a:cubicBezTo>
                    <a:pt x="9561" y="52280"/>
                    <a:pt x="-2789" y="39930"/>
                    <a:pt x="-2789" y="24695"/>
                  </a:cubicBezTo>
                  <a:cubicBezTo>
                    <a:pt x="-2789" y="9460"/>
                    <a:pt x="9561" y="-2890"/>
                    <a:pt x="24796" y="-2890"/>
                  </a:cubicBezTo>
                  <a:cubicBezTo>
                    <a:pt x="40031" y="-2890"/>
                    <a:pt x="52381" y="9460"/>
                    <a:pt x="52381" y="2469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7" name="자유형: 도형 296">
              <a:extLst>
                <a:ext uri="{FF2B5EF4-FFF2-40B4-BE49-F238E27FC236}">
                  <a16:creationId xmlns:a16="http://schemas.microsoft.com/office/drawing/2014/main" id="{BE530AD9-701F-A90A-2B18-9DB5139F32F9}"/>
                </a:ext>
              </a:extLst>
            </p:cNvPr>
            <p:cNvSpPr/>
            <p:nvPr/>
          </p:nvSpPr>
          <p:spPr>
            <a:xfrm flipV="1">
              <a:off x="2808558" y="3681606"/>
              <a:ext cx="63943" cy="63950"/>
            </a:xfrm>
            <a:custGeom>
              <a:avLst/>
              <a:gdLst>
                <a:gd name="connsiteX0" fmla="*/ 29186 w 63943"/>
                <a:gd name="connsiteY0" fmla="*/ 52279 h 63950"/>
                <a:gd name="connsiteX1" fmla="*/ 5985 w 63943"/>
                <a:gd name="connsiteY1" fmla="*/ 29085 h 63950"/>
                <a:gd name="connsiteX2" fmla="*/ 29186 w 63943"/>
                <a:gd name="connsiteY2" fmla="*/ 5884 h 63950"/>
                <a:gd name="connsiteX3" fmla="*/ 52380 w 63943"/>
                <a:gd name="connsiteY3" fmla="*/ 29085 h 63950"/>
                <a:gd name="connsiteX4" fmla="*/ 29186 w 63943"/>
                <a:gd name="connsiteY4" fmla="*/ 52279 h 63950"/>
                <a:gd name="connsiteX5" fmla="*/ 29186 w 63943"/>
                <a:gd name="connsiteY5" fmla="*/ -2890 h 63950"/>
                <a:gd name="connsiteX6" fmla="*/ -2789 w 63943"/>
                <a:gd name="connsiteY6" fmla="*/ 29085 h 63950"/>
                <a:gd name="connsiteX7" fmla="*/ 29186 w 63943"/>
                <a:gd name="connsiteY7" fmla="*/ 61060 h 63950"/>
                <a:gd name="connsiteX8" fmla="*/ 61154 w 63943"/>
                <a:gd name="connsiteY8" fmla="*/ 29085 h 63950"/>
                <a:gd name="connsiteX9" fmla="*/ 29186 w 63943"/>
                <a:gd name="connsiteY9" fmla="*/ -2890 h 6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943" h="63950">
                  <a:moveTo>
                    <a:pt x="29186" y="52279"/>
                  </a:moveTo>
                  <a:cubicBezTo>
                    <a:pt x="16395" y="52279"/>
                    <a:pt x="5985" y="41876"/>
                    <a:pt x="5985" y="29085"/>
                  </a:cubicBezTo>
                  <a:cubicBezTo>
                    <a:pt x="5985" y="16294"/>
                    <a:pt x="16395" y="5884"/>
                    <a:pt x="29186" y="5884"/>
                  </a:cubicBezTo>
                  <a:cubicBezTo>
                    <a:pt x="41971" y="5884"/>
                    <a:pt x="52380" y="16294"/>
                    <a:pt x="52380" y="29085"/>
                  </a:cubicBezTo>
                  <a:cubicBezTo>
                    <a:pt x="52380" y="41876"/>
                    <a:pt x="41971" y="52279"/>
                    <a:pt x="29186" y="52279"/>
                  </a:cubicBezTo>
                  <a:close/>
                  <a:moveTo>
                    <a:pt x="29186" y="-2890"/>
                  </a:moveTo>
                  <a:cubicBezTo>
                    <a:pt x="11555" y="-2890"/>
                    <a:pt x="-2789" y="11454"/>
                    <a:pt x="-2789" y="29085"/>
                  </a:cubicBezTo>
                  <a:cubicBezTo>
                    <a:pt x="-2789" y="46715"/>
                    <a:pt x="11555" y="61060"/>
                    <a:pt x="29186" y="61060"/>
                  </a:cubicBezTo>
                  <a:cubicBezTo>
                    <a:pt x="46816" y="61060"/>
                    <a:pt x="61154" y="46715"/>
                    <a:pt x="61154" y="29085"/>
                  </a:cubicBezTo>
                  <a:cubicBezTo>
                    <a:pt x="61154" y="11454"/>
                    <a:pt x="46816" y="-2890"/>
                    <a:pt x="29186" y="-2890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8" name="자유형: 도형 297">
              <a:extLst>
                <a:ext uri="{FF2B5EF4-FFF2-40B4-BE49-F238E27FC236}">
                  <a16:creationId xmlns:a16="http://schemas.microsoft.com/office/drawing/2014/main" id="{7D55A469-5396-A880-FCF4-D915FCFACDB1}"/>
                </a:ext>
              </a:extLst>
            </p:cNvPr>
            <p:cNvSpPr/>
            <p:nvPr/>
          </p:nvSpPr>
          <p:spPr>
            <a:xfrm flipV="1">
              <a:off x="2766054" y="3749730"/>
              <a:ext cx="552466" cy="282534"/>
            </a:xfrm>
            <a:custGeom>
              <a:avLst/>
              <a:gdLst>
                <a:gd name="connsiteX0" fmla="*/ 1343 w 552466"/>
                <a:gd name="connsiteY0" fmla="*/ -2599 h 282534"/>
                <a:gd name="connsiteX1" fmla="*/ -1018 w 552466"/>
                <a:gd name="connsiteY1" fmla="*/ -1909 h 282534"/>
                <a:gd name="connsiteX2" fmla="*/ -2351 w 552466"/>
                <a:gd name="connsiteY2" fmla="*/ 4152 h 282534"/>
                <a:gd name="connsiteX3" fmla="*/ 55283 w 552466"/>
                <a:gd name="connsiteY3" fmla="*/ 94210 h 282534"/>
                <a:gd name="connsiteX4" fmla="*/ 61282 w 552466"/>
                <a:gd name="connsiteY4" fmla="*/ 95577 h 282534"/>
                <a:gd name="connsiteX5" fmla="*/ 127884 w 552466"/>
                <a:gd name="connsiteY5" fmla="*/ 54593 h 282534"/>
                <a:gd name="connsiteX6" fmla="*/ 273235 w 552466"/>
                <a:gd name="connsiteY6" fmla="*/ 277943 h 282534"/>
                <a:gd name="connsiteX7" fmla="*/ 276493 w 552466"/>
                <a:gd name="connsiteY7" fmla="*/ 279918 h 282534"/>
                <a:gd name="connsiteX8" fmla="*/ 280069 w 552466"/>
                <a:gd name="connsiteY8" fmla="*/ 278599 h 282534"/>
                <a:gd name="connsiteX9" fmla="*/ 375767 w 552466"/>
                <a:gd name="connsiteY9" fmla="*/ 179422 h 282534"/>
                <a:gd name="connsiteX10" fmla="*/ 432235 w 552466"/>
                <a:gd name="connsiteY10" fmla="*/ 245706 h 282534"/>
                <a:gd name="connsiteX11" fmla="*/ 438330 w 552466"/>
                <a:gd name="connsiteY11" fmla="*/ 246272 h 282534"/>
                <a:gd name="connsiteX12" fmla="*/ 547793 w 552466"/>
                <a:gd name="connsiteY12" fmla="*/ 157919 h 282534"/>
                <a:gd name="connsiteX13" fmla="*/ 548448 w 552466"/>
                <a:gd name="connsiteY13" fmla="*/ 151748 h 282534"/>
                <a:gd name="connsiteX14" fmla="*/ 542277 w 552466"/>
                <a:gd name="connsiteY14" fmla="*/ 151085 h 282534"/>
                <a:gd name="connsiteX15" fmla="*/ 436142 w 552466"/>
                <a:gd name="connsiteY15" fmla="*/ 236759 h 282534"/>
                <a:gd name="connsiteX16" fmla="*/ 379315 w 552466"/>
                <a:gd name="connsiteY16" fmla="*/ 170041 h 282534"/>
                <a:gd name="connsiteX17" fmla="*/ 376112 w 552466"/>
                <a:gd name="connsiteY17" fmla="*/ 168502 h 282534"/>
                <a:gd name="connsiteX18" fmla="*/ 372813 w 552466"/>
                <a:gd name="connsiteY18" fmla="*/ 169848 h 282534"/>
                <a:gd name="connsiteX19" fmla="*/ 277584 w 552466"/>
                <a:gd name="connsiteY19" fmla="*/ 268534 h 282534"/>
                <a:gd name="connsiteX20" fmla="*/ 132902 w 552466"/>
                <a:gd name="connsiteY20" fmla="*/ 46220 h 282534"/>
                <a:gd name="connsiteX21" fmla="*/ 126924 w 552466"/>
                <a:gd name="connsiteY21" fmla="*/ 44881 h 282534"/>
                <a:gd name="connsiteX22" fmla="*/ 60350 w 552466"/>
                <a:gd name="connsiteY22" fmla="*/ 85844 h 282534"/>
                <a:gd name="connsiteX23" fmla="*/ 5043 w 552466"/>
                <a:gd name="connsiteY23" fmla="*/ -576 h 282534"/>
                <a:gd name="connsiteX24" fmla="*/ 1343 w 552466"/>
                <a:gd name="connsiteY24" fmla="*/ -2599 h 28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2466" h="282534">
                  <a:moveTo>
                    <a:pt x="1343" y="-2599"/>
                  </a:moveTo>
                  <a:cubicBezTo>
                    <a:pt x="535" y="-2599"/>
                    <a:pt x="-287" y="-2378"/>
                    <a:pt x="-1018" y="-1909"/>
                  </a:cubicBezTo>
                  <a:cubicBezTo>
                    <a:pt x="-3062" y="-604"/>
                    <a:pt x="-3655" y="2109"/>
                    <a:pt x="-2351" y="4152"/>
                  </a:cubicBezTo>
                  <a:lnTo>
                    <a:pt x="55283" y="94210"/>
                  </a:lnTo>
                  <a:cubicBezTo>
                    <a:pt x="56574" y="96219"/>
                    <a:pt x="59239" y="96833"/>
                    <a:pt x="61282" y="95577"/>
                  </a:cubicBezTo>
                  <a:lnTo>
                    <a:pt x="127884" y="54593"/>
                  </a:lnTo>
                  <a:lnTo>
                    <a:pt x="273235" y="277943"/>
                  </a:lnTo>
                  <a:cubicBezTo>
                    <a:pt x="273967" y="279062"/>
                    <a:pt x="275161" y="279793"/>
                    <a:pt x="276493" y="279918"/>
                  </a:cubicBezTo>
                  <a:cubicBezTo>
                    <a:pt x="277819" y="280035"/>
                    <a:pt x="279144" y="279559"/>
                    <a:pt x="280069" y="278599"/>
                  </a:cubicBezTo>
                  <a:lnTo>
                    <a:pt x="375767" y="179422"/>
                  </a:lnTo>
                  <a:lnTo>
                    <a:pt x="432235" y="245706"/>
                  </a:lnTo>
                  <a:cubicBezTo>
                    <a:pt x="433774" y="247514"/>
                    <a:pt x="436480" y="247770"/>
                    <a:pt x="438330" y="246272"/>
                  </a:cubicBezTo>
                  <a:lnTo>
                    <a:pt x="547793" y="157919"/>
                  </a:lnTo>
                  <a:cubicBezTo>
                    <a:pt x="549677" y="156393"/>
                    <a:pt x="549974" y="153632"/>
                    <a:pt x="548448" y="151748"/>
                  </a:cubicBezTo>
                  <a:cubicBezTo>
                    <a:pt x="546930" y="149863"/>
                    <a:pt x="544168" y="149566"/>
                    <a:pt x="542277" y="151085"/>
                  </a:cubicBezTo>
                  <a:lnTo>
                    <a:pt x="436142" y="236759"/>
                  </a:lnTo>
                  <a:lnTo>
                    <a:pt x="379315" y="170041"/>
                  </a:lnTo>
                  <a:cubicBezTo>
                    <a:pt x="378508" y="169102"/>
                    <a:pt x="377348" y="168543"/>
                    <a:pt x="376112" y="168502"/>
                  </a:cubicBezTo>
                  <a:cubicBezTo>
                    <a:pt x="374877" y="168467"/>
                    <a:pt x="373675" y="168950"/>
                    <a:pt x="372813" y="169848"/>
                  </a:cubicBezTo>
                  <a:lnTo>
                    <a:pt x="277584" y="268534"/>
                  </a:lnTo>
                  <a:lnTo>
                    <a:pt x="132902" y="46220"/>
                  </a:lnTo>
                  <a:cubicBezTo>
                    <a:pt x="131604" y="44225"/>
                    <a:pt x="128946" y="43631"/>
                    <a:pt x="126924" y="44881"/>
                  </a:cubicBezTo>
                  <a:lnTo>
                    <a:pt x="60350" y="85844"/>
                  </a:lnTo>
                  <a:lnTo>
                    <a:pt x="5043" y="-576"/>
                  </a:lnTo>
                  <a:cubicBezTo>
                    <a:pt x="4207" y="-1888"/>
                    <a:pt x="2792" y="-2599"/>
                    <a:pt x="1343" y="-2599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9" name="자유형: 도형 298">
              <a:extLst>
                <a:ext uri="{FF2B5EF4-FFF2-40B4-BE49-F238E27FC236}">
                  <a16:creationId xmlns:a16="http://schemas.microsoft.com/office/drawing/2014/main" id="{9A15277F-272C-D4D5-178F-7A2C565F4703}"/>
                </a:ext>
              </a:extLst>
            </p:cNvPr>
            <p:cNvSpPr/>
            <p:nvPr/>
          </p:nvSpPr>
          <p:spPr>
            <a:xfrm flipV="1">
              <a:off x="3084841" y="2237911"/>
              <a:ext cx="1390492" cy="1645162"/>
            </a:xfrm>
            <a:custGeom>
              <a:avLst/>
              <a:gdLst>
                <a:gd name="connsiteX0" fmla="*/ -3969 w 1390492"/>
                <a:gd name="connsiteY0" fmla="*/ 1535548 h 1645162"/>
                <a:gd name="connsiteX1" fmla="*/ -3969 w 1390492"/>
                <a:gd name="connsiteY1" fmla="*/ 101690 h 1645162"/>
                <a:gd name="connsiteX2" fmla="*/ 101683 w 1390492"/>
                <a:gd name="connsiteY2" fmla="*/ -3962 h 1645162"/>
                <a:gd name="connsiteX3" fmla="*/ 1280879 w 1390492"/>
                <a:gd name="connsiteY3" fmla="*/ -3962 h 1645162"/>
                <a:gd name="connsiteX4" fmla="*/ 1386524 w 1390492"/>
                <a:gd name="connsiteY4" fmla="*/ 101690 h 1645162"/>
                <a:gd name="connsiteX5" fmla="*/ 1386524 w 1390492"/>
                <a:gd name="connsiteY5" fmla="*/ 1535548 h 1645162"/>
                <a:gd name="connsiteX6" fmla="*/ 1280879 w 1390492"/>
                <a:gd name="connsiteY6" fmla="*/ 1641200 h 1645162"/>
                <a:gd name="connsiteX7" fmla="*/ 101683 w 1390492"/>
                <a:gd name="connsiteY7" fmla="*/ 1641200 h 1645162"/>
                <a:gd name="connsiteX8" fmla="*/ -3969 w 1390492"/>
                <a:gd name="connsiteY8" fmla="*/ 1535548 h 164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0492" h="1645162">
                  <a:moveTo>
                    <a:pt x="-3969" y="1535548"/>
                  </a:moveTo>
                  <a:lnTo>
                    <a:pt x="-3969" y="101690"/>
                  </a:lnTo>
                  <a:cubicBezTo>
                    <a:pt x="-3969" y="43338"/>
                    <a:pt x="43331" y="-3962"/>
                    <a:pt x="101683" y="-3962"/>
                  </a:cubicBezTo>
                  <a:lnTo>
                    <a:pt x="1280879" y="-3962"/>
                  </a:lnTo>
                  <a:cubicBezTo>
                    <a:pt x="1339224" y="-3962"/>
                    <a:pt x="1386524" y="43338"/>
                    <a:pt x="1386524" y="101690"/>
                  </a:cubicBezTo>
                  <a:lnTo>
                    <a:pt x="1386524" y="1535548"/>
                  </a:lnTo>
                  <a:cubicBezTo>
                    <a:pt x="1386524" y="1593893"/>
                    <a:pt x="1339224" y="1641200"/>
                    <a:pt x="1280879" y="1641200"/>
                  </a:cubicBezTo>
                  <a:lnTo>
                    <a:pt x="101683" y="1641200"/>
                  </a:lnTo>
                  <a:cubicBezTo>
                    <a:pt x="43331" y="1641200"/>
                    <a:pt x="-3969" y="1593893"/>
                    <a:pt x="-3969" y="1535548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0" name="자유형: 도형 299">
              <a:extLst>
                <a:ext uri="{FF2B5EF4-FFF2-40B4-BE49-F238E27FC236}">
                  <a16:creationId xmlns:a16="http://schemas.microsoft.com/office/drawing/2014/main" id="{19C4CB25-E4E1-F69C-9D38-C8BC68788B15}"/>
                </a:ext>
              </a:extLst>
            </p:cNvPr>
            <p:cNvSpPr/>
            <p:nvPr/>
          </p:nvSpPr>
          <p:spPr>
            <a:xfrm flipV="1">
              <a:off x="3077938" y="2231008"/>
              <a:ext cx="1404299" cy="1658968"/>
            </a:xfrm>
            <a:custGeom>
              <a:avLst/>
              <a:gdLst>
                <a:gd name="connsiteX0" fmla="*/ 2934 w 1404299"/>
                <a:gd name="connsiteY0" fmla="*/ 1542451 h 1658968"/>
                <a:gd name="connsiteX1" fmla="*/ -3969 w 1404299"/>
                <a:gd name="connsiteY1" fmla="*/ 1542451 h 1658968"/>
                <a:gd name="connsiteX2" fmla="*/ -3969 w 1404299"/>
                <a:gd name="connsiteY2" fmla="*/ 108593 h 1658968"/>
                <a:gd name="connsiteX3" fmla="*/ 108586 w 1404299"/>
                <a:gd name="connsiteY3" fmla="*/ -3962 h 1658968"/>
                <a:gd name="connsiteX4" fmla="*/ 1287782 w 1404299"/>
                <a:gd name="connsiteY4" fmla="*/ -3962 h 1658968"/>
                <a:gd name="connsiteX5" fmla="*/ 1400330 w 1404299"/>
                <a:gd name="connsiteY5" fmla="*/ 108593 h 1658968"/>
                <a:gd name="connsiteX6" fmla="*/ 1400330 w 1404299"/>
                <a:gd name="connsiteY6" fmla="*/ 1542451 h 1658968"/>
                <a:gd name="connsiteX7" fmla="*/ 1287782 w 1404299"/>
                <a:gd name="connsiteY7" fmla="*/ 1655006 h 1658968"/>
                <a:gd name="connsiteX8" fmla="*/ 108586 w 1404299"/>
                <a:gd name="connsiteY8" fmla="*/ 1655006 h 1658968"/>
                <a:gd name="connsiteX9" fmla="*/ -3969 w 1404299"/>
                <a:gd name="connsiteY9" fmla="*/ 1542451 h 1658968"/>
                <a:gd name="connsiteX10" fmla="*/ 2934 w 1404299"/>
                <a:gd name="connsiteY10" fmla="*/ 1542451 h 1658968"/>
                <a:gd name="connsiteX11" fmla="*/ 9837 w 1404299"/>
                <a:gd name="connsiteY11" fmla="*/ 1542451 h 1658968"/>
                <a:gd name="connsiteX12" fmla="*/ 38761 w 1404299"/>
                <a:gd name="connsiteY12" fmla="*/ 1612276 h 1658968"/>
                <a:gd name="connsiteX13" fmla="*/ 108586 w 1404299"/>
                <a:gd name="connsiteY13" fmla="*/ 1641200 h 1658968"/>
                <a:gd name="connsiteX14" fmla="*/ 1287782 w 1404299"/>
                <a:gd name="connsiteY14" fmla="*/ 1641200 h 1658968"/>
                <a:gd name="connsiteX15" fmla="*/ 1357600 w 1404299"/>
                <a:gd name="connsiteY15" fmla="*/ 1612276 h 1658968"/>
                <a:gd name="connsiteX16" fmla="*/ 1386524 w 1404299"/>
                <a:gd name="connsiteY16" fmla="*/ 1542451 h 1658968"/>
                <a:gd name="connsiteX17" fmla="*/ 1386524 w 1404299"/>
                <a:gd name="connsiteY17" fmla="*/ 108593 h 1658968"/>
                <a:gd name="connsiteX18" fmla="*/ 1357600 w 1404299"/>
                <a:gd name="connsiteY18" fmla="*/ 38768 h 1658968"/>
                <a:gd name="connsiteX19" fmla="*/ 1287782 w 1404299"/>
                <a:gd name="connsiteY19" fmla="*/ 9844 h 1658968"/>
                <a:gd name="connsiteX20" fmla="*/ 108586 w 1404299"/>
                <a:gd name="connsiteY20" fmla="*/ 9844 h 1658968"/>
                <a:gd name="connsiteX21" fmla="*/ 38761 w 1404299"/>
                <a:gd name="connsiteY21" fmla="*/ 38768 h 1658968"/>
                <a:gd name="connsiteX22" fmla="*/ 9837 w 1404299"/>
                <a:gd name="connsiteY22" fmla="*/ 108593 h 1658968"/>
                <a:gd name="connsiteX23" fmla="*/ 9837 w 1404299"/>
                <a:gd name="connsiteY23" fmla="*/ 1542451 h 1658968"/>
                <a:gd name="connsiteX24" fmla="*/ 2934 w 1404299"/>
                <a:gd name="connsiteY24" fmla="*/ 1542451 h 165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04299" h="1658968">
                  <a:moveTo>
                    <a:pt x="2934" y="1542451"/>
                  </a:moveTo>
                  <a:lnTo>
                    <a:pt x="-3969" y="1542451"/>
                  </a:lnTo>
                  <a:lnTo>
                    <a:pt x="-3969" y="108593"/>
                  </a:lnTo>
                  <a:cubicBezTo>
                    <a:pt x="-3962" y="46423"/>
                    <a:pt x="46417" y="-3956"/>
                    <a:pt x="108586" y="-3962"/>
                  </a:cubicBezTo>
                  <a:lnTo>
                    <a:pt x="1287782" y="-3962"/>
                  </a:lnTo>
                  <a:cubicBezTo>
                    <a:pt x="1349945" y="-3956"/>
                    <a:pt x="1400324" y="46423"/>
                    <a:pt x="1400330" y="108593"/>
                  </a:cubicBezTo>
                  <a:lnTo>
                    <a:pt x="1400330" y="1542451"/>
                  </a:lnTo>
                  <a:cubicBezTo>
                    <a:pt x="1400324" y="1604614"/>
                    <a:pt x="1349945" y="1654999"/>
                    <a:pt x="1287782" y="1655006"/>
                  </a:cubicBezTo>
                  <a:lnTo>
                    <a:pt x="108586" y="1655006"/>
                  </a:lnTo>
                  <a:cubicBezTo>
                    <a:pt x="46417" y="1654999"/>
                    <a:pt x="-3962" y="1604614"/>
                    <a:pt x="-3969" y="1542451"/>
                  </a:cubicBezTo>
                  <a:lnTo>
                    <a:pt x="2934" y="1542451"/>
                  </a:lnTo>
                  <a:lnTo>
                    <a:pt x="9837" y="1542451"/>
                  </a:lnTo>
                  <a:cubicBezTo>
                    <a:pt x="9837" y="1569739"/>
                    <a:pt x="20875" y="1594383"/>
                    <a:pt x="38761" y="1612276"/>
                  </a:cubicBezTo>
                  <a:cubicBezTo>
                    <a:pt x="56647" y="1630155"/>
                    <a:pt x="81291" y="1641193"/>
                    <a:pt x="108586" y="1641200"/>
                  </a:cubicBezTo>
                  <a:lnTo>
                    <a:pt x="1287782" y="1641200"/>
                  </a:lnTo>
                  <a:cubicBezTo>
                    <a:pt x="1315070" y="1641193"/>
                    <a:pt x="1339714" y="1630155"/>
                    <a:pt x="1357600" y="1612276"/>
                  </a:cubicBezTo>
                  <a:cubicBezTo>
                    <a:pt x="1375479" y="1594383"/>
                    <a:pt x="1386524" y="1569739"/>
                    <a:pt x="1386524" y="1542451"/>
                  </a:cubicBezTo>
                  <a:lnTo>
                    <a:pt x="1386524" y="108593"/>
                  </a:lnTo>
                  <a:cubicBezTo>
                    <a:pt x="1386524" y="81298"/>
                    <a:pt x="1375479" y="56661"/>
                    <a:pt x="1357600" y="38768"/>
                  </a:cubicBezTo>
                  <a:cubicBezTo>
                    <a:pt x="1339714" y="20889"/>
                    <a:pt x="1315070" y="9851"/>
                    <a:pt x="1287782" y="9844"/>
                  </a:cubicBezTo>
                  <a:lnTo>
                    <a:pt x="108586" y="9844"/>
                  </a:lnTo>
                  <a:cubicBezTo>
                    <a:pt x="81291" y="9851"/>
                    <a:pt x="56647" y="20889"/>
                    <a:pt x="38761" y="38768"/>
                  </a:cubicBezTo>
                  <a:cubicBezTo>
                    <a:pt x="20875" y="56661"/>
                    <a:pt x="9837" y="81298"/>
                    <a:pt x="9837" y="108593"/>
                  </a:cubicBezTo>
                  <a:lnTo>
                    <a:pt x="9837" y="1542451"/>
                  </a:lnTo>
                  <a:lnTo>
                    <a:pt x="2934" y="1542451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1" name="자유형: 도형 300">
              <a:extLst>
                <a:ext uri="{FF2B5EF4-FFF2-40B4-BE49-F238E27FC236}">
                  <a16:creationId xmlns:a16="http://schemas.microsoft.com/office/drawing/2014/main" id="{DD83824F-C5DF-41A7-5894-CC23A556FB45}"/>
                </a:ext>
              </a:extLst>
            </p:cNvPr>
            <p:cNvSpPr/>
            <p:nvPr/>
          </p:nvSpPr>
          <p:spPr>
            <a:xfrm flipV="1">
              <a:off x="3236344" y="2544582"/>
              <a:ext cx="940099" cy="940106"/>
            </a:xfrm>
            <a:custGeom>
              <a:avLst/>
              <a:gdLst>
                <a:gd name="connsiteX0" fmla="*/ 936223 w 940099"/>
                <a:gd name="connsiteY0" fmla="*/ 466016 h 940106"/>
                <a:gd name="connsiteX1" fmla="*/ 466170 w 940099"/>
                <a:gd name="connsiteY1" fmla="*/ -4038 h 940106"/>
                <a:gd name="connsiteX2" fmla="*/ -3876 w 940099"/>
                <a:gd name="connsiteY2" fmla="*/ 466016 h 940106"/>
                <a:gd name="connsiteX3" fmla="*/ 466170 w 940099"/>
                <a:gd name="connsiteY3" fmla="*/ 936069 h 940106"/>
                <a:gd name="connsiteX4" fmla="*/ 466170 w 940099"/>
                <a:gd name="connsiteY4" fmla="*/ 466016 h 940106"/>
                <a:gd name="connsiteX5" fmla="*/ 936223 w 940099"/>
                <a:gd name="connsiteY5" fmla="*/ 466016 h 94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099" h="940106">
                  <a:moveTo>
                    <a:pt x="936223" y="466016"/>
                  </a:moveTo>
                  <a:cubicBezTo>
                    <a:pt x="936223" y="206438"/>
                    <a:pt x="725748" y="-4038"/>
                    <a:pt x="466170" y="-4038"/>
                  </a:cubicBezTo>
                  <a:cubicBezTo>
                    <a:pt x="206593" y="-4038"/>
                    <a:pt x="-3876" y="206438"/>
                    <a:pt x="-3876" y="466016"/>
                  </a:cubicBezTo>
                  <a:cubicBezTo>
                    <a:pt x="-3876" y="725662"/>
                    <a:pt x="206593" y="936069"/>
                    <a:pt x="466170" y="936069"/>
                  </a:cubicBezTo>
                  <a:lnTo>
                    <a:pt x="466170" y="466016"/>
                  </a:lnTo>
                  <a:lnTo>
                    <a:pt x="936223" y="46601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2" name="자유형: 도형 301">
              <a:extLst>
                <a:ext uri="{FF2B5EF4-FFF2-40B4-BE49-F238E27FC236}">
                  <a16:creationId xmlns:a16="http://schemas.microsoft.com/office/drawing/2014/main" id="{E9E00681-D7E6-43A7-52FC-1CCE481D7436}"/>
                </a:ext>
              </a:extLst>
            </p:cNvPr>
            <p:cNvSpPr/>
            <p:nvPr/>
          </p:nvSpPr>
          <p:spPr>
            <a:xfrm flipV="1">
              <a:off x="3778300" y="2407155"/>
              <a:ext cx="525526" cy="525519"/>
            </a:xfrm>
            <a:custGeom>
              <a:avLst/>
              <a:gdLst>
                <a:gd name="connsiteX0" fmla="*/ 521230 w 525526"/>
                <a:gd name="connsiteY0" fmla="*/ -4604 h 525519"/>
                <a:gd name="connsiteX1" fmla="*/ -4296 w 525526"/>
                <a:gd name="connsiteY1" fmla="*/ -4604 h 525519"/>
                <a:gd name="connsiteX2" fmla="*/ -4296 w 525526"/>
                <a:gd name="connsiteY2" fmla="*/ 520916 h 525519"/>
                <a:gd name="connsiteX3" fmla="*/ 521230 w 525526"/>
                <a:gd name="connsiteY3" fmla="*/ -4604 h 52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5526" h="525519">
                  <a:moveTo>
                    <a:pt x="521230" y="-4604"/>
                  </a:moveTo>
                  <a:lnTo>
                    <a:pt x="-4296" y="-4604"/>
                  </a:lnTo>
                  <a:lnTo>
                    <a:pt x="-4296" y="520916"/>
                  </a:lnTo>
                  <a:cubicBezTo>
                    <a:pt x="285917" y="520916"/>
                    <a:pt x="521230" y="285686"/>
                    <a:pt x="521230" y="-460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3" name="자유형: 도형 302">
              <a:extLst>
                <a:ext uri="{FF2B5EF4-FFF2-40B4-BE49-F238E27FC236}">
                  <a16:creationId xmlns:a16="http://schemas.microsoft.com/office/drawing/2014/main" id="{6EB07E6C-4296-59F3-149D-9615BA65EE0D}"/>
                </a:ext>
              </a:extLst>
            </p:cNvPr>
            <p:cNvSpPr/>
            <p:nvPr/>
          </p:nvSpPr>
          <p:spPr>
            <a:xfrm flipV="1">
              <a:off x="3771397" y="2400251"/>
              <a:ext cx="539332" cy="539326"/>
            </a:xfrm>
            <a:custGeom>
              <a:avLst/>
              <a:gdLst>
                <a:gd name="connsiteX0" fmla="*/ 528133 w 539332"/>
                <a:gd name="connsiteY0" fmla="*/ 2299 h 539326"/>
                <a:gd name="connsiteX1" fmla="*/ 528133 w 539332"/>
                <a:gd name="connsiteY1" fmla="*/ 9203 h 539326"/>
                <a:gd name="connsiteX2" fmla="*/ 9510 w 539332"/>
                <a:gd name="connsiteY2" fmla="*/ 9203 h 539326"/>
                <a:gd name="connsiteX3" fmla="*/ 9510 w 539332"/>
                <a:gd name="connsiteY3" fmla="*/ 527819 h 539326"/>
                <a:gd name="connsiteX4" fmla="*/ 2607 w 539332"/>
                <a:gd name="connsiteY4" fmla="*/ 527819 h 539326"/>
                <a:gd name="connsiteX5" fmla="*/ 2607 w 539332"/>
                <a:gd name="connsiteY5" fmla="*/ 520916 h 539326"/>
                <a:gd name="connsiteX6" fmla="*/ 369320 w 539332"/>
                <a:gd name="connsiteY6" fmla="*/ 369034 h 539326"/>
                <a:gd name="connsiteX7" fmla="*/ 521230 w 539332"/>
                <a:gd name="connsiteY7" fmla="*/ 2299 h 539326"/>
                <a:gd name="connsiteX8" fmla="*/ 528133 w 539332"/>
                <a:gd name="connsiteY8" fmla="*/ 2299 h 539326"/>
                <a:gd name="connsiteX9" fmla="*/ 528133 w 539332"/>
                <a:gd name="connsiteY9" fmla="*/ 9203 h 539326"/>
                <a:gd name="connsiteX10" fmla="*/ 528133 w 539332"/>
                <a:gd name="connsiteY10" fmla="*/ 2299 h 539326"/>
                <a:gd name="connsiteX11" fmla="*/ 535037 w 539332"/>
                <a:gd name="connsiteY11" fmla="*/ 2299 h 539326"/>
                <a:gd name="connsiteX12" fmla="*/ 2607 w 539332"/>
                <a:gd name="connsiteY12" fmla="*/ 534723 h 539326"/>
                <a:gd name="connsiteX13" fmla="*/ -4296 w 539332"/>
                <a:gd name="connsiteY13" fmla="*/ 534723 h 539326"/>
                <a:gd name="connsiteX14" fmla="*/ -4296 w 539332"/>
                <a:gd name="connsiteY14" fmla="*/ -4604 h 539326"/>
                <a:gd name="connsiteX15" fmla="*/ 535037 w 539332"/>
                <a:gd name="connsiteY15" fmla="*/ -4604 h 539326"/>
                <a:gd name="connsiteX16" fmla="*/ 535037 w 539332"/>
                <a:gd name="connsiteY16" fmla="*/ 2299 h 539326"/>
                <a:gd name="connsiteX17" fmla="*/ 528133 w 539332"/>
                <a:gd name="connsiteY17" fmla="*/ 2299 h 539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9332" h="539326">
                  <a:moveTo>
                    <a:pt x="528133" y="2299"/>
                  </a:moveTo>
                  <a:lnTo>
                    <a:pt x="528133" y="9203"/>
                  </a:lnTo>
                  <a:lnTo>
                    <a:pt x="9510" y="9203"/>
                  </a:lnTo>
                  <a:lnTo>
                    <a:pt x="9510" y="527819"/>
                  </a:lnTo>
                  <a:lnTo>
                    <a:pt x="2607" y="527819"/>
                  </a:lnTo>
                  <a:lnTo>
                    <a:pt x="2607" y="520916"/>
                  </a:lnTo>
                  <a:cubicBezTo>
                    <a:pt x="145832" y="520909"/>
                    <a:pt x="275445" y="462889"/>
                    <a:pt x="369320" y="369034"/>
                  </a:cubicBezTo>
                  <a:cubicBezTo>
                    <a:pt x="463182" y="275166"/>
                    <a:pt x="521223" y="145560"/>
                    <a:pt x="521230" y="2299"/>
                  </a:cubicBezTo>
                  <a:lnTo>
                    <a:pt x="528133" y="2299"/>
                  </a:lnTo>
                  <a:lnTo>
                    <a:pt x="528133" y="9203"/>
                  </a:lnTo>
                  <a:lnTo>
                    <a:pt x="528133" y="2299"/>
                  </a:lnTo>
                  <a:lnTo>
                    <a:pt x="535037" y="2299"/>
                  </a:lnTo>
                  <a:cubicBezTo>
                    <a:pt x="535029" y="296399"/>
                    <a:pt x="296638" y="534715"/>
                    <a:pt x="2607" y="534723"/>
                  </a:cubicBezTo>
                  <a:lnTo>
                    <a:pt x="-4296" y="534723"/>
                  </a:lnTo>
                  <a:lnTo>
                    <a:pt x="-4296" y="-4604"/>
                  </a:lnTo>
                  <a:lnTo>
                    <a:pt x="535037" y="-4604"/>
                  </a:lnTo>
                  <a:lnTo>
                    <a:pt x="535037" y="2299"/>
                  </a:lnTo>
                  <a:lnTo>
                    <a:pt x="528133" y="2299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4" name="자유형: 도형 303">
              <a:extLst>
                <a:ext uri="{FF2B5EF4-FFF2-40B4-BE49-F238E27FC236}">
                  <a16:creationId xmlns:a16="http://schemas.microsoft.com/office/drawing/2014/main" id="{69075DF8-B68A-6296-CC25-C46F75969A58}"/>
                </a:ext>
              </a:extLst>
            </p:cNvPr>
            <p:cNvSpPr/>
            <p:nvPr/>
          </p:nvSpPr>
          <p:spPr>
            <a:xfrm flipV="1">
              <a:off x="2907133" y="2884180"/>
              <a:ext cx="114096" cy="512549"/>
            </a:xfrm>
            <a:custGeom>
              <a:avLst/>
              <a:gdLst>
                <a:gd name="connsiteX0" fmla="*/ 111152 w 114096"/>
                <a:gd name="connsiteY0" fmla="*/ 502726 h 512549"/>
                <a:gd name="connsiteX1" fmla="*/ 54201 w 114096"/>
                <a:gd name="connsiteY1" fmla="*/ 21877 h 512549"/>
                <a:gd name="connsiteX2" fmla="*/ 22647 w 114096"/>
                <a:gd name="connsiteY2" fmla="*/ -3672 h 512549"/>
                <a:gd name="connsiteX3" fmla="*/ -2784 w 114096"/>
                <a:gd name="connsiteY3" fmla="*/ 27869 h 512549"/>
                <a:gd name="connsiteX4" fmla="*/ 54167 w 114096"/>
                <a:gd name="connsiteY4" fmla="*/ 508718 h 512549"/>
                <a:gd name="connsiteX5" fmla="*/ 111152 w 114096"/>
                <a:gd name="connsiteY5" fmla="*/ 502726 h 51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096" h="512549">
                  <a:moveTo>
                    <a:pt x="111152" y="502726"/>
                  </a:moveTo>
                  <a:lnTo>
                    <a:pt x="54201" y="21877"/>
                  </a:lnTo>
                  <a:cubicBezTo>
                    <a:pt x="52545" y="6117"/>
                    <a:pt x="38407" y="-5329"/>
                    <a:pt x="22647" y="-3672"/>
                  </a:cubicBezTo>
                  <a:cubicBezTo>
                    <a:pt x="6894" y="-2015"/>
                    <a:pt x="-4441" y="12109"/>
                    <a:pt x="-2784" y="27869"/>
                  </a:cubicBezTo>
                  <a:lnTo>
                    <a:pt x="54167" y="508718"/>
                  </a:lnTo>
                  <a:lnTo>
                    <a:pt x="111152" y="502726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5" name="자유형: 도형 304">
              <a:extLst>
                <a:ext uri="{FF2B5EF4-FFF2-40B4-BE49-F238E27FC236}">
                  <a16:creationId xmlns:a16="http://schemas.microsoft.com/office/drawing/2014/main" id="{DDE0D387-5DD7-391B-5F29-7DA1B09B9663}"/>
                </a:ext>
              </a:extLst>
            </p:cNvPr>
            <p:cNvSpPr/>
            <p:nvPr/>
          </p:nvSpPr>
          <p:spPr>
            <a:xfrm flipV="1">
              <a:off x="2900231" y="2876601"/>
              <a:ext cx="128673" cy="527031"/>
            </a:xfrm>
            <a:custGeom>
              <a:avLst/>
              <a:gdLst>
                <a:gd name="connsiteX0" fmla="*/ 118053 w 128673"/>
                <a:gd name="connsiteY0" fmla="*/ 509628 h 527031"/>
                <a:gd name="connsiteX1" fmla="*/ 111198 w 128673"/>
                <a:gd name="connsiteY1" fmla="*/ 510436 h 527031"/>
                <a:gd name="connsiteX2" fmla="*/ 54240 w 128673"/>
                <a:gd name="connsiteY2" fmla="*/ 29538 h 527031"/>
                <a:gd name="connsiteX3" fmla="*/ 54240 w 128673"/>
                <a:gd name="connsiteY3" fmla="*/ 29496 h 527031"/>
                <a:gd name="connsiteX4" fmla="*/ 32578 w 128673"/>
                <a:gd name="connsiteY4" fmla="*/ 9974 h 527031"/>
                <a:gd name="connsiteX5" fmla="*/ 30273 w 128673"/>
                <a:gd name="connsiteY5" fmla="*/ 10092 h 527031"/>
                <a:gd name="connsiteX6" fmla="*/ 10861 w 128673"/>
                <a:gd name="connsiteY6" fmla="*/ 31712 h 527031"/>
                <a:gd name="connsiteX7" fmla="*/ 10985 w 128673"/>
                <a:gd name="connsiteY7" fmla="*/ 34046 h 527031"/>
                <a:gd name="connsiteX8" fmla="*/ 4117 w 128673"/>
                <a:gd name="connsiteY8" fmla="*/ 34770 h 527031"/>
                <a:gd name="connsiteX9" fmla="*/ 10972 w 128673"/>
                <a:gd name="connsiteY9" fmla="*/ 33956 h 527031"/>
                <a:gd name="connsiteX10" fmla="*/ 67122 w 128673"/>
                <a:gd name="connsiteY10" fmla="*/ 508040 h 527031"/>
                <a:gd name="connsiteX11" fmla="*/ 117328 w 128673"/>
                <a:gd name="connsiteY11" fmla="*/ 502760 h 527031"/>
                <a:gd name="connsiteX12" fmla="*/ 118053 w 128673"/>
                <a:gd name="connsiteY12" fmla="*/ 509628 h 527031"/>
                <a:gd name="connsiteX13" fmla="*/ 111198 w 128673"/>
                <a:gd name="connsiteY13" fmla="*/ 510436 h 527031"/>
                <a:gd name="connsiteX14" fmla="*/ 118053 w 128673"/>
                <a:gd name="connsiteY14" fmla="*/ 509628 h 527031"/>
                <a:gd name="connsiteX15" fmla="*/ 118777 w 128673"/>
                <a:gd name="connsiteY15" fmla="*/ 516490 h 527031"/>
                <a:gd name="connsiteX16" fmla="*/ 55014 w 128673"/>
                <a:gd name="connsiteY16" fmla="*/ 523200 h 527031"/>
                <a:gd name="connsiteX17" fmla="*/ -2745 w 128673"/>
                <a:gd name="connsiteY17" fmla="*/ 35543 h 527031"/>
                <a:gd name="connsiteX18" fmla="*/ -2745 w 128673"/>
                <a:gd name="connsiteY18" fmla="*/ 35495 h 527031"/>
                <a:gd name="connsiteX19" fmla="*/ -2945 w 128673"/>
                <a:gd name="connsiteY19" fmla="*/ 31712 h 527031"/>
                <a:gd name="connsiteX20" fmla="*/ 28830 w 128673"/>
                <a:gd name="connsiteY20" fmla="*/ -3639 h 527031"/>
                <a:gd name="connsiteX21" fmla="*/ 32578 w 128673"/>
                <a:gd name="connsiteY21" fmla="*/ -3832 h 527031"/>
                <a:gd name="connsiteX22" fmla="*/ 67971 w 128673"/>
                <a:gd name="connsiteY22" fmla="*/ 28054 h 527031"/>
                <a:gd name="connsiteX23" fmla="*/ 61102 w 128673"/>
                <a:gd name="connsiteY23" fmla="*/ 28779 h 527031"/>
                <a:gd name="connsiteX24" fmla="*/ 67957 w 128673"/>
                <a:gd name="connsiteY24" fmla="*/ 27964 h 527031"/>
                <a:gd name="connsiteX25" fmla="*/ 125729 w 128673"/>
                <a:gd name="connsiteY25" fmla="*/ 515758 h 527031"/>
                <a:gd name="connsiteX26" fmla="*/ 118777 w 128673"/>
                <a:gd name="connsiteY26" fmla="*/ 516490 h 527031"/>
                <a:gd name="connsiteX27" fmla="*/ 118053 w 128673"/>
                <a:gd name="connsiteY27" fmla="*/ 509628 h 527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673" h="527031">
                  <a:moveTo>
                    <a:pt x="118053" y="509628"/>
                  </a:moveTo>
                  <a:lnTo>
                    <a:pt x="111198" y="510436"/>
                  </a:lnTo>
                  <a:lnTo>
                    <a:pt x="54240" y="29538"/>
                  </a:lnTo>
                  <a:lnTo>
                    <a:pt x="54240" y="29496"/>
                  </a:lnTo>
                  <a:cubicBezTo>
                    <a:pt x="53074" y="18306"/>
                    <a:pt x="43568" y="9968"/>
                    <a:pt x="32578" y="9974"/>
                  </a:cubicBezTo>
                  <a:cubicBezTo>
                    <a:pt x="31819" y="9974"/>
                    <a:pt x="31046" y="10009"/>
                    <a:pt x="30273" y="10092"/>
                  </a:cubicBezTo>
                  <a:cubicBezTo>
                    <a:pt x="19104" y="11258"/>
                    <a:pt x="10868" y="20702"/>
                    <a:pt x="10861" y="31712"/>
                  </a:cubicBezTo>
                  <a:cubicBezTo>
                    <a:pt x="10861" y="32479"/>
                    <a:pt x="10903" y="33259"/>
                    <a:pt x="10985" y="34046"/>
                  </a:cubicBezTo>
                  <a:lnTo>
                    <a:pt x="4117" y="34770"/>
                  </a:lnTo>
                  <a:lnTo>
                    <a:pt x="10972" y="33956"/>
                  </a:lnTo>
                  <a:lnTo>
                    <a:pt x="67122" y="508040"/>
                  </a:lnTo>
                  <a:lnTo>
                    <a:pt x="117328" y="502760"/>
                  </a:lnTo>
                  <a:lnTo>
                    <a:pt x="118053" y="509628"/>
                  </a:lnTo>
                  <a:lnTo>
                    <a:pt x="111198" y="510436"/>
                  </a:lnTo>
                  <a:lnTo>
                    <a:pt x="118053" y="509628"/>
                  </a:lnTo>
                  <a:lnTo>
                    <a:pt x="118777" y="516490"/>
                  </a:lnTo>
                  <a:lnTo>
                    <a:pt x="55014" y="523200"/>
                  </a:lnTo>
                  <a:lnTo>
                    <a:pt x="-2745" y="35543"/>
                  </a:lnTo>
                  <a:lnTo>
                    <a:pt x="-2745" y="35495"/>
                  </a:lnTo>
                  <a:cubicBezTo>
                    <a:pt x="-2883" y="34225"/>
                    <a:pt x="-2945" y="32962"/>
                    <a:pt x="-2945" y="31712"/>
                  </a:cubicBezTo>
                  <a:cubicBezTo>
                    <a:pt x="-2952" y="13737"/>
                    <a:pt x="10537" y="-1706"/>
                    <a:pt x="28830" y="-3639"/>
                  </a:cubicBezTo>
                  <a:cubicBezTo>
                    <a:pt x="30086" y="-3770"/>
                    <a:pt x="31336" y="-3832"/>
                    <a:pt x="32578" y="-3832"/>
                  </a:cubicBezTo>
                  <a:cubicBezTo>
                    <a:pt x="50602" y="-3832"/>
                    <a:pt x="66031" y="9760"/>
                    <a:pt x="67971" y="28054"/>
                  </a:cubicBezTo>
                  <a:lnTo>
                    <a:pt x="61102" y="28779"/>
                  </a:lnTo>
                  <a:lnTo>
                    <a:pt x="67957" y="27964"/>
                  </a:lnTo>
                  <a:lnTo>
                    <a:pt x="125729" y="515758"/>
                  </a:lnTo>
                  <a:lnTo>
                    <a:pt x="118777" y="516490"/>
                  </a:lnTo>
                  <a:lnTo>
                    <a:pt x="118053" y="50962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6" name="자유형: 도형 305">
              <a:extLst>
                <a:ext uri="{FF2B5EF4-FFF2-40B4-BE49-F238E27FC236}">
                  <a16:creationId xmlns:a16="http://schemas.microsoft.com/office/drawing/2014/main" id="{9CF2E0F2-34B6-0BCC-A978-308AE89E0125}"/>
                </a:ext>
              </a:extLst>
            </p:cNvPr>
            <p:cNvSpPr/>
            <p:nvPr/>
          </p:nvSpPr>
          <p:spPr>
            <a:xfrm flipV="1">
              <a:off x="2884092" y="2946207"/>
              <a:ext cx="125903" cy="158589"/>
            </a:xfrm>
            <a:custGeom>
              <a:avLst/>
              <a:gdLst>
                <a:gd name="connsiteX0" fmla="*/ -2923 w 125903"/>
                <a:gd name="connsiteY0" fmla="*/ 33022 h 158589"/>
                <a:gd name="connsiteX1" fmla="*/ 20120 w 125903"/>
                <a:gd name="connsiteY1" fmla="*/ 122763 h 158589"/>
                <a:gd name="connsiteX2" fmla="*/ 122327 w 125903"/>
                <a:gd name="connsiteY2" fmla="*/ 146440 h 158589"/>
                <a:gd name="connsiteX3" fmla="*/ 64141 w 125903"/>
                <a:gd name="connsiteY3" fmla="*/ 98767 h 158589"/>
                <a:gd name="connsiteX4" fmla="*/ 51101 w 125903"/>
                <a:gd name="connsiteY4" fmla="*/ -4020 h 158589"/>
                <a:gd name="connsiteX5" fmla="*/ -2923 w 125903"/>
                <a:gd name="connsiteY5" fmla="*/ 33022 h 15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03" h="158589">
                  <a:moveTo>
                    <a:pt x="-2923" y="33022"/>
                  </a:moveTo>
                  <a:cubicBezTo>
                    <a:pt x="-2923" y="33022"/>
                    <a:pt x="5078" y="104518"/>
                    <a:pt x="20120" y="122763"/>
                  </a:cubicBezTo>
                  <a:cubicBezTo>
                    <a:pt x="37129" y="143403"/>
                    <a:pt x="114437" y="167474"/>
                    <a:pt x="122327" y="146440"/>
                  </a:cubicBezTo>
                  <a:cubicBezTo>
                    <a:pt x="130210" y="125400"/>
                    <a:pt x="64141" y="98767"/>
                    <a:pt x="64141" y="98767"/>
                  </a:cubicBezTo>
                  <a:lnTo>
                    <a:pt x="51101" y="-4020"/>
                  </a:lnTo>
                  <a:cubicBezTo>
                    <a:pt x="51101" y="-4020"/>
                    <a:pt x="8253" y="13956"/>
                    <a:pt x="-2923" y="3302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7" name="자유형: 도형 306">
              <a:extLst>
                <a:ext uri="{FF2B5EF4-FFF2-40B4-BE49-F238E27FC236}">
                  <a16:creationId xmlns:a16="http://schemas.microsoft.com/office/drawing/2014/main" id="{8B79A967-2962-1564-3109-E83A3E4E0705}"/>
                </a:ext>
              </a:extLst>
            </p:cNvPr>
            <p:cNvSpPr/>
            <p:nvPr/>
          </p:nvSpPr>
          <p:spPr>
            <a:xfrm flipV="1">
              <a:off x="2876975" y="2939308"/>
              <a:ext cx="139926" cy="175366"/>
            </a:xfrm>
            <a:custGeom>
              <a:avLst/>
              <a:gdLst>
                <a:gd name="connsiteX0" fmla="*/ 4194 w 139926"/>
                <a:gd name="connsiteY0" fmla="*/ 42903 h 175366"/>
                <a:gd name="connsiteX1" fmla="*/ 11056 w 139926"/>
                <a:gd name="connsiteY1" fmla="*/ 42137 h 175366"/>
                <a:gd name="connsiteX2" fmla="*/ 11415 w 139926"/>
                <a:gd name="connsiteY2" fmla="*/ 45153 h 175366"/>
                <a:gd name="connsiteX3" fmla="*/ 18373 w 139926"/>
                <a:gd name="connsiteY3" fmla="*/ 87131 h 175366"/>
                <a:gd name="connsiteX4" fmla="*/ 24931 w 139926"/>
                <a:gd name="connsiteY4" fmla="*/ 112141 h 175366"/>
                <a:gd name="connsiteX5" fmla="*/ 32559 w 139926"/>
                <a:gd name="connsiteY5" fmla="*/ 128253 h 175366"/>
                <a:gd name="connsiteX6" fmla="*/ 45185 w 139926"/>
                <a:gd name="connsiteY6" fmla="*/ 137986 h 175366"/>
                <a:gd name="connsiteX7" fmla="*/ 77581 w 139926"/>
                <a:gd name="connsiteY7" fmla="*/ 151737 h 175366"/>
                <a:gd name="connsiteX8" fmla="*/ 110060 w 139926"/>
                <a:gd name="connsiteY8" fmla="*/ 157543 h 175366"/>
                <a:gd name="connsiteX9" fmla="*/ 120125 w 139926"/>
                <a:gd name="connsiteY9" fmla="*/ 156114 h 175366"/>
                <a:gd name="connsiteX10" fmla="*/ 122279 w 139926"/>
                <a:gd name="connsiteY10" fmla="*/ 154885 h 175366"/>
                <a:gd name="connsiteX11" fmla="*/ 122983 w 139926"/>
                <a:gd name="connsiteY11" fmla="*/ 153891 h 175366"/>
                <a:gd name="connsiteX12" fmla="*/ 123197 w 139926"/>
                <a:gd name="connsiteY12" fmla="*/ 152718 h 175366"/>
                <a:gd name="connsiteX13" fmla="*/ 121699 w 139926"/>
                <a:gd name="connsiteY13" fmla="*/ 148617 h 175366"/>
                <a:gd name="connsiteX14" fmla="*/ 109936 w 139926"/>
                <a:gd name="connsiteY14" fmla="*/ 137206 h 175366"/>
                <a:gd name="connsiteX15" fmla="*/ 83076 w 139926"/>
                <a:gd name="connsiteY15" fmla="*/ 121557 h 175366"/>
                <a:gd name="connsiteX16" fmla="*/ 72721 w 139926"/>
                <a:gd name="connsiteY16" fmla="*/ 116773 h 175366"/>
                <a:gd name="connsiteX17" fmla="*/ 69712 w 139926"/>
                <a:gd name="connsiteY17" fmla="*/ 115482 h 175366"/>
                <a:gd name="connsiteX18" fmla="*/ 68676 w 139926"/>
                <a:gd name="connsiteY18" fmla="*/ 115054 h 175366"/>
                <a:gd name="connsiteX19" fmla="*/ 64914 w 139926"/>
                <a:gd name="connsiteY19" fmla="*/ 113536 h 175366"/>
                <a:gd name="connsiteX20" fmla="*/ 51370 w 139926"/>
                <a:gd name="connsiteY20" fmla="*/ 6731 h 175366"/>
                <a:gd name="connsiteX21" fmla="*/ 58218 w 139926"/>
                <a:gd name="connsiteY21" fmla="*/ 5861 h 175366"/>
                <a:gd name="connsiteX22" fmla="*/ 60890 w 139926"/>
                <a:gd name="connsiteY22" fmla="*/ 12226 h 175366"/>
                <a:gd name="connsiteX23" fmla="*/ 60462 w 139926"/>
                <a:gd name="connsiteY23" fmla="*/ 12405 h 175366"/>
                <a:gd name="connsiteX24" fmla="*/ 36597 w 139926"/>
                <a:gd name="connsiteY24" fmla="*/ 24506 h 175366"/>
                <a:gd name="connsiteX25" fmla="*/ 20638 w 139926"/>
                <a:gd name="connsiteY25" fmla="*/ 35275 h 175366"/>
                <a:gd name="connsiteX26" fmla="*/ 10152 w 139926"/>
                <a:gd name="connsiteY26" fmla="*/ 46396 h 175366"/>
                <a:gd name="connsiteX27" fmla="*/ 4194 w 139926"/>
                <a:gd name="connsiteY27" fmla="*/ 42903 h 175366"/>
                <a:gd name="connsiteX28" fmla="*/ 11056 w 139926"/>
                <a:gd name="connsiteY28" fmla="*/ 42137 h 175366"/>
                <a:gd name="connsiteX29" fmla="*/ 4194 w 139926"/>
                <a:gd name="connsiteY29" fmla="*/ 42903 h 175366"/>
                <a:gd name="connsiteX30" fmla="*/ -1763 w 139926"/>
                <a:gd name="connsiteY30" fmla="*/ 39410 h 175366"/>
                <a:gd name="connsiteX31" fmla="*/ 13099 w 139926"/>
                <a:gd name="connsiteY31" fmla="*/ 23630 h 175366"/>
                <a:gd name="connsiteX32" fmla="*/ 40919 w 139926"/>
                <a:gd name="connsiteY32" fmla="*/ 6413 h 175366"/>
                <a:gd name="connsiteX33" fmla="*/ 55547 w 139926"/>
                <a:gd name="connsiteY33" fmla="*/ -504 h 175366"/>
                <a:gd name="connsiteX34" fmla="*/ 63927 w 139926"/>
                <a:gd name="connsiteY34" fmla="*/ -4017 h 175366"/>
                <a:gd name="connsiteX35" fmla="*/ 78106 w 139926"/>
                <a:gd name="connsiteY35" fmla="*/ 107778 h 175366"/>
                <a:gd name="connsiteX36" fmla="*/ 71258 w 139926"/>
                <a:gd name="connsiteY36" fmla="*/ 108648 h 175366"/>
                <a:gd name="connsiteX37" fmla="*/ 73833 w 139926"/>
                <a:gd name="connsiteY37" fmla="*/ 102249 h 175366"/>
                <a:gd name="connsiteX38" fmla="*/ 104124 w 139926"/>
                <a:gd name="connsiteY38" fmla="*/ 117070 h 175366"/>
                <a:gd name="connsiteX39" fmla="*/ 125586 w 139926"/>
                <a:gd name="connsiteY39" fmla="*/ 132167 h 175366"/>
                <a:gd name="connsiteX40" fmla="*/ 133434 w 139926"/>
                <a:gd name="connsiteY40" fmla="*/ 141341 h 175366"/>
                <a:gd name="connsiteX41" fmla="*/ 137003 w 139926"/>
                <a:gd name="connsiteY41" fmla="*/ 152718 h 175366"/>
                <a:gd name="connsiteX42" fmla="*/ 135906 w 139926"/>
                <a:gd name="connsiteY42" fmla="*/ 158744 h 175366"/>
                <a:gd name="connsiteX43" fmla="*/ 131515 w 139926"/>
                <a:gd name="connsiteY43" fmla="*/ 165143 h 175366"/>
                <a:gd name="connsiteX44" fmla="*/ 121658 w 139926"/>
                <a:gd name="connsiteY44" fmla="*/ 170086 h 175366"/>
                <a:gd name="connsiteX45" fmla="*/ 110060 w 139926"/>
                <a:gd name="connsiteY45" fmla="*/ 171349 h 175366"/>
                <a:gd name="connsiteX46" fmla="*/ 60965 w 139926"/>
                <a:gd name="connsiteY46" fmla="*/ 160615 h 175366"/>
                <a:gd name="connsiteX47" fmla="*/ 38206 w 139926"/>
                <a:gd name="connsiteY47" fmla="*/ 149901 h 175366"/>
                <a:gd name="connsiteX48" fmla="*/ 21908 w 139926"/>
                <a:gd name="connsiteY48" fmla="*/ 137034 h 175366"/>
                <a:gd name="connsiteX49" fmla="*/ 10697 w 139926"/>
                <a:gd name="connsiteY49" fmla="*/ 112963 h 175366"/>
                <a:gd name="connsiteX50" fmla="*/ 701 w 139926"/>
                <a:gd name="connsiteY50" fmla="*/ 67596 h 175366"/>
                <a:gd name="connsiteX51" fmla="*/ -2667 w 139926"/>
                <a:gd name="connsiteY51" fmla="*/ 43669 h 175366"/>
                <a:gd name="connsiteX52" fmla="*/ -2923 w 139926"/>
                <a:gd name="connsiteY52" fmla="*/ 41391 h 175366"/>
                <a:gd name="connsiteX53" fmla="*/ -1763 w 139926"/>
                <a:gd name="connsiteY53" fmla="*/ 39410 h 175366"/>
                <a:gd name="connsiteX54" fmla="*/ 4194 w 139926"/>
                <a:gd name="connsiteY54" fmla="*/ 42903 h 17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926" h="175366">
                  <a:moveTo>
                    <a:pt x="4194" y="42903"/>
                  </a:moveTo>
                  <a:lnTo>
                    <a:pt x="11056" y="42137"/>
                  </a:lnTo>
                  <a:cubicBezTo>
                    <a:pt x="11056" y="42137"/>
                    <a:pt x="11173" y="43200"/>
                    <a:pt x="11415" y="45153"/>
                  </a:cubicBezTo>
                  <a:cubicBezTo>
                    <a:pt x="12271" y="52008"/>
                    <a:pt x="14632" y="69535"/>
                    <a:pt x="18373" y="87131"/>
                  </a:cubicBezTo>
                  <a:cubicBezTo>
                    <a:pt x="20237" y="95926"/>
                    <a:pt x="22453" y="104741"/>
                    <a:pt x="24931" y="112141"/>
                  </a:cubicBezTo>
                  <a:cubicBezTo>
                    <a:pt x="27361" y="119521"/>
                    <a:pt x="30260" y="125547"/>
                    <a:pt x="32559" y="128253"/>
                  </a:cubicBezTo>
                  <a:cubicBezTo>
                    <a:pt x="34761" y="130973"/>
                    <a:pt x="39311" y="134570"/>
                    <a:pt x="45185" y="137986"/>
                  </a:cubicBezTo>
                  <a:cubicBezTo>
                    <a:pt x="54000" y="143157"/>
                    <a:pt x="65784" y="148141"/>
                    <a:pt x="77581" y="151737"/>
                  </a:cubicBezTo>
                  <a:cubicBezTo>
                    <a:pt x="89372" y="155355"/>
                    <a:pt x="101287" y="157563"/>
                    <a:pt x="110060" y="157543"/>
                  </a:cubicBezTo>
                  <a:cubicBezTo>
                    <a:pt x="114444" y="157563"/>
                    <a:pt x="118006" y="156970"/>
                    <a:pt x="120125" y="156114"/>
                  </a:cubicBezTo>
                  <a:cubicBezTo>
                    <a:pt x="121188" y="155700"/>
                    <a:pt x="121879" y="155244"/>
                    <a:pt x="122279" y="154885"/>
                  </a:cubicBezTo>
                  <a:lnTo>
                    <a:pt x="122983" y="153891"/>
                  </a:lnTo>
                  <a:lnTo>
                    <a:pt x="123197" y="152718"/>
                  </a:lnTo>
                  <a:cubicBezTo>
                    <a:pt x="123204" y="151868"/>
                    <a:pt x="122859" y="150481"/>
                    <a:pt x="121699" y="148617"/>
                  </a:cubicBezTo>
                  <a:cubicBezTo>
                    <a:pt x="119725" y="145352"/>
                    <a:pt x="115369" y="141148"/>
                    <a:pt x="109936" y="137206"/>
                  </a:cubicBezTo>
                  <a:cubicBezTo>
                    <a:pt x="101797" y="131228"/>
                    <a:pt x="91374" y="125595"/>
                    <a:pt x="83076" y="121557"/>
                  </a:cubicBezTo>
                  <a:cubicBezTo>
                    <a:pt x="78927" y="119534"/>
                    <a:pt x="75296" y="117898"/>
                    <a:pt x="72721" y="116773"/>
                  </a:cubicBezTo>
                  <a:cubicBezTo>
                    <a:pt x="71438" y="116207"/>
                    <a:pt x="70409" y="115772"/>
                    <a:pt x="69712" y="115482"/>
                  </a:cubicBezTo>
                  <a:cubicBezTo>
                    <a:pt x="69015" y="115192"/>
                    <a:pt x="68676" y="115054"/>
                    <a:pt x="68676" y="115054"/>
                  </a:cubicBezTo>
                  <a:lnTo>
                    <a:pt x="64914" y="113536"/>
                  </a:lnTo>
                  <a:lnTo>
                    <a:pt x="51370" y="6731"/>
                  </a:lnTo>
                  <a:lnTo>
                    <a:pt x="58218" y="5861"/>
                  </a:lnTo>
                  <a:lnTo>
                    <a:pt x="60890" y="12226"/>
                  </a:lnTo>
                  <a:lnTo>
                    <a:pt x="60462" y="12405"/>
                  </a:lnTo>
                  <a:cubicBezTo>
                    <a:pt x="58253" y="13358"/>
                    <a:pt x="47684" y="18017"/>
                    <a:pt x="36597" y="24506"/>
                  </a:cubicBezTo>
                  <a:cubicBezTo>
                    <a:pt x="31061" y="27744"/>
                    <a:pt x="25394" y="31444"/>
                    <a:pt x="20638" y="35275"/>
                  </a:cubicBezTo>
                  <a:cubicBezTo>
                    <a:pt x="15875" y="39079"/>
                    <a:pt x="12064" y="43076"/>
                    <a:pt x="10152" y="46396"/>
                  </a:cubicBezTo>
                  <a:lnTo>
                    <a:pt x="4194" y="42903"/>
                  </a:lnTo>
                  <a:lnTo>
                    <a:pt x="11056" y="42137"/>
                  </a:lnTo>
                  <a:lnTo>
                    <a:pt x="4194" y="42903"/>
                  </a:lnTo>
                  <a:lnTo>
                    <a:pt x="-1763" y="39410"/>
                  </a:lnTo>
                  <a:cubicBezTo>
                    <a:pt x="1785" y="33418"/>
                    <a:pt x="7128" y="28324"/>
                    <a:pt x="13099" y="23630"/>
                  </a:cubicBezTo>
                  <a:cubicBezTo>
                    <a:pt x="22060" y="16637"/>
                    <a:pt x="32573" y="10700"/>
                    <a:pt x="40919" y="6413"/>
                  </a:cubicBezTo>
                  <a:cubicBezTo>
                    <a:pt x="49265" y="2133"/>
                    <a:pt x="55436" y="-455"/>
                    <a:pt x="55547" y="-504"/>
                  </a:cubicBezTo>
                  <a:lnTo>
                    <a:pt x="63927" y="-4017"/>
                  </a:lnTo>
                  <a:lnTo>
                    <a:pt x="78106" y="107778"/>
                  </a:lnTo>
                  <a:lnTo>
                    <a:pt x="71258" y="108648"/>
                  </a:lnTo>
                  <a:lnTo>
                    <a:pt x="73833" y="102249"/>
                  </a:lnTo>
                  <a:cubicBezTo>
                    <a:pt x="74006" y="102318"/>
                    <a:pt x="88909" y="108317"/>
                    <a:pt x="104124" y="117070"/>
                  </a:cubicBezTo>
                  <a:cubicBezTo>
                    <a:pt x="111738" y="121467"/>
                    <a:pt x="119435" y="126520"/>
                    <a:pt x="125586" y="132167"/>
                  </a:cubicBezTo>
                  <a:cubicBezTo>
                    <a:pt x="128650" y="135004"/>
                    <a:pt x="131356" y="138000"/>
                    <a:pt x="133434" y="141341"/>
                  </a:cubicBezTo>
                  <a:cubicBezTo>
                    <a:pt x="135491" y="144669"/>
                    <a:pt x="136990" y="148472"/>
                    <a:pt x="137003" y="152718"/>
                  </a:cubicBezTo>
                  <a:cubicBezTo>
                    <a:pt x="137003" y="154726"/>
                    <a:pt x="136644" y="156791"/>
                    <a:pt x="135906" y="158744"/>
                  </a:cubicBezTo>
                  <a:cubicBezTo>
                    <a:pt x="134974" y="161250"/>
                    <a:pt x="133400" y="163459"/>
                    <a:pt x="131515" y="165143"/>
                  </a:cubicBezTo>
                  <a:cubicBezTo>
                    <a:pt x="128657" y="167697"/>
                    <a:pt x="125247" y="169168"/>
                    <a:pt x="121658" y="170086"/>
                  </a:cubicBezTo>
                  <a:cubicBezTo>
                    <a:pt x="118054" y="170990"/>
                    <a:pt x="114182" y="171349"/>
                    <a:pt x="110060" y="171349"/>
                  </a:cubicBezTo>
                  <a:cubicBezTo>
                    <a:pt x="95516" y="171308"/>
                    <a:pt x="77478" y="166904"/>
                    <a:pt x="60965" y="160615"/>
                  </a:cubicBezTo>
                  <a:cubicBezTo>
                    <a:pt x="52723" y="157460"/>
                    <a:pt x="44916" y="153822"/>
                    <a:pt x="38206" y="149901"/>
                  </a:cubicBezTo>
                  <a:cubicBezTo>
                    <a:pt x="31496" y="145946"/>
                    <a:pt x="25884" y="141818"/>
                    <a:pt x="21908" y="137034"/>
                  </a:cubicBezTo>
                  <a:cubicBezTo>
                    <a:pt x="17041" y="131014"/>
                    <a:pt x="13741" y="122641"/>
                    <a:pt x="10697" y="112963"/>
                  </a:cubicBezTo>
                  <a:cubicBezTo>
                    <a:pt x="6231" y="98508"/>
                    <a:pt x="2938" y="81305"/>
                    <a:pt x="701" y="67596"/>
                  </a:cubicBezTo>
                  <a:cubicBezTo>
                    <a:pt x="-1521" y="53900"/>
                    <a:pt x="-2660" y="43745"/>
                    <a:pt x="-2667" y="43669"/>
                  </a:cubicBezTo>
                  <a:lnTo>
                    <a:pt x="-2923" y="41391"/>
                  </a:lnTo>
                  <a:lnTo>
                    <a:pt x="-1763" y="39410"/>
                  </a:lnTo>
                  <a:lnTo>
                    <a:pt x="4194" y="4290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8" name="자유형: 도형 307">
              <a:extLst>
                <a:ext uri="{FF2B5EF4-FFF2-40B4-BE49-F238E27FC236}">
                  <a16:creationId xmlns:a16="http://schemas.microsoft.com/office/drawing/2014/main" id="{E9CC1BE2-F03D-5BF9-B965-76CF4D73D464}"/>
                </a:ext>
              </a:extLst>
            </p:cNvPr>
            <p:cNvSpPr/>
            <p:nvPr/>
          </p:nvSpPr>
          <p:spPr>
            <a:xfrm flipV="1">
              <a:off x="2929063" y="2983267"/>
              <a:ext cx="134547" cy="124467"/>
            </a:xfrm>
            <a:custGeom>
              <a:avLst/>
              <a:gdLst>
                <a:gd name="connsiteX0" fmla="*/ 77950 w 134547"/>
                <a:gd name="connsiteY0" fmla="*/ 120480 h 124467"/>
                <a:gd name="connsiteX1" fmla="*/ 131560 w 134547"/>
                <a:gd name="connsiteY1" fmla="*/ 90590 h 124467"/>
                <a:gd name="connsiteX2" fmla="*/ 110767 w 134547"/>
                <a:gd name="connsiteY2" fmla="*/ 71475 h 124467"/>
                <a:gd name="connsiteX3" fmla="*/ 113756 w 134547"/>
                <a:gd name="connsiteY3" fmla="*/ 48550 h 124467"/>
                <a:gd name="connsiteX4" fmla="*/ 98542 w 134547"/>
                <a:gd name="connsiteY4" fmla="*/ 42420 h 124467"/>
                <a:gd name="connsiteX5" fmla="*/ 102180 w 134547"/>
                <a:gd name="connsiteY5" fmla="*/ 22787 h 124467"/>
                <a:gd name="connsiteX6" fmla="*/ 78426 w 134547"/>
                <a:gd name="connsiteY6" fmla="*/ 17003 h 124467"/>
                <a:gd name="connsiteX7" fmla="*/ 68865 w 134547"/>
                <a:gd name="connsiteY7" fmla="*/ -3713 h 124467"/>
                <a:gd name="connsiteX8" fmla="*/ 17355 w 134547"/>
                <a:gd name="connsiteY8" fmla="*/ 19226 h 124467"/>
                <a:gd name="connsiteX9" fmla="*/ 18445 w 134547"/>
                <a:gd name="connsiteY9" fmla="*/ 42020 h 124467"/>
                <a:gd name="connsiteX10" fmla="*/ 14994 w 134547"/>
                <a:gd name="connsiteY10" fmla="*/ 65248 h 124467"/>
                <a:gd name="connsiteX11" fmla="*/ -525 w 134547"/>
                <a:gd name="connsiteY11" fmla="*/ 86372 h 124467"/>
                <a:gd name="connsiteX12" fmla="*/ 71047 w 134547"/>
                <a:gd name="connsiteY12" fmla="*/ 90417 h 124467"/>
                <a:gd name="connsiteX13" fmla="*/ 77950 w 134547"/>
                <a:gd name="connsiteY13" fmla="*/ 120480 h 12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547" h="124467">
                  <a:moveTo>
                    <a:pt x="77950" y="120480"/>
                  </a:moveTo>
                  <a:cubicBezTo>
                    <a:pt x="77950" y="120480"/>
                    <a:pt x="132022" y="107130"/>
                    <a:pt x="131560" y="90590"/>
                  </a:cubicBezTo>
                  <a:cubicBezTo>
                    <a:pt x="131104" y="74050"/>
                    <a:pt x="110767" y="71475"/>
                    <a:pt x="110767" y="71475"/>
                  </a:cubicBezTo>
                  <a:cubicBezTo>
                    <a:pt x="110767" y="71475"/>
                    <a:pt x="121081" y="58332"/>
                    <a:pt x="113756" y="48550"/>
                  </a:cubicBezTo>
                  <a:cubicBezTo>
                    <a:pt x="106432" y="38775"/>
                    <a:pt x="98542" y="42420"/>
                    <a:pt x="98542" y="42420"/>
                  </a:cubicBezTo>
                  <a:cubicBezTo>
                    <a:pt x="98542" y="42420"/>
                    <a:pt x="108862" y="30471"/>
                    <a:pt x="102180" y="22787"/>
                  </a:cubicBezTo>
                  <a:cubicBezTo>
                    <a:pt x="95505" y="15104"/>
                    <a:pt x="78426" y="17003"/>
                    <a:pt x="78426" y="17003"/>
                  </a:cubicBezTo>
                  <a:cubicBezTo>
                    <a:pt x="78426" y="17003"/>
                    <a:pt x="82444" y="-2802"/>
                    <a:pt x="68865" y="-3713"/>
                  </a:cubicBezTo>
                  <a:cubicBezTo>
                    <a:pt x="55280" y="-4618"/>
                    <a:pt x="4639" y="-4659"/>
                    <a:pt x="17355" y="19226"/>
                  </a:cubicBezTo>
                  <a:cubicBezTo>
                    <a:pt x="11432" y="19557"/>
                    <a:pt x="-2982" y="40708"/>
                    <a:pt x="18445" y="42020"/>
                  </a:cubicBezTo>
                  <a:cubicBezTo>
                    <a:pt x="18445" y="42020"/>
                    <a:pt x="-179" y="49910"/>
                    <a:pt x="14994" y="65248"/>
                  </a:cubicBezTo>
                  <a:cubicBezTo>
                    <a:pt x="14994" y="65248"/>
                    <a:pt x="-10921" y="76818"/>
                    <a:pt x="-525" y="86372"/>
                  </a:cubicBezTo>
                  <a:cubicBezTo>
                    <a:pt x="9872" y="95933"/>
                    <a:pt x="42848" y="79800"/>
                    <a:pt x="71047" y="90417"/>
                  </a:cubicBezTo>
                  <a:cubicBezTo>
                    <a:pt x="77646" y="92902"/>
                    <a:pt x="77950" y="120480"/>
                    <a:pt x="77950" y="12048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9" name="자유형: 도형 308">
              <a:extLst>
                <a:ext uri="{FF2B5EF4-FFF2-40B4-BE49-F238E27FC236}">
                  <a16:creationId xmlns:a16="http://schemas.microsoft.com/office/drawing/2014/main" id="{C64131D1-216B-502D-FFB5-3C0CC13A426C}"/>
                </a:ext>
              </a:extLst>
            </p:cNvPr>
            <p:cNvSpPr/>
            <p:nvPr/>
          </p:nvSpPr>
          <p:spPr>
            <a:xfrm flipV="1">
              <a:off x="2922162" y="2974480"/>
              <a:ext cx="148354" cy="140153"/>
            </a:xfrm>
            <a:custGeom>
              <a:avLst/>
              <a:gdLst>
                <a:gd name="connsiteX0" fmla="*/ 84851 w 148354"/>
                <a:gd name="connsiteY0" fmla="*/ 127377 h 140153"/>
                <a:gd name="connsiteX1" fmla="*/ 83194 w 148354"/>
                <a:gd name="connsiteY1" fmla="*/ 120674 h 140153"/>
                <a:gd name="connsiteX2" fmla="*/ 83732 w 148354"/>
                <a:gd name="connsiteY2" fmla="*/ 120537 h 140153"/>
                <a:gd name="connsiteX3" fmla="*/ 111490 w 148354"/>
                <a:gd name="connsiteY3" fmla="*/ 111307 h 140153"/>
                <a:gd name="connsiteX4" fmla="*/ 126877 w 148354"/>
                <a:gd name="connsiteY4" fmla="*/ 103072 h 140153"/>
                <a:gd name="connsiteX5" fmla="*/ 130804 w 148354"/>
                <a:gd name="connsiteY5" fmla="*/ 99323 h 140153"/>
                <a:gd name="connsiteX6" fmla="*/ 131564 w 148354"/>
                <a:gd name="connsiteY6" fmla="*/ 97694 h 140153"/>
                <a:gd name="connsiteX7" fmla="*/ 131557 w 148354"/>
                <a:gd name="connsiteY7" fmla="*/ 97632 h 140153"/>
                <a:gd name="connsiteX8" fmla="*/ 131564 w 148354"/>
                <a:gd name="connsiteY8" fmla="*/ 97680 h 140153"/>
                <a:gd name="connsiteX9" fmla="*/ 129541 w 148354"/>
                <a:gd name="connsiteY9" fmla="*/ 91730 h 140153"/>
                <a:gd name="connsiteX10" fmla="*/ 121741 w 148354"/>
                <a:gd name="connsiteY10" fmla="*/ 86539 h 140153"/>
                <a:gd name="connsiteX11" fmla="*/ 118061 w 148354"/>
                <a:gd name="connsiteY11" fmla="*/ 85462 h 140153"/>
                <a:gd name="connsiteX12" fmla="*/ 117026 w 148354"/>
                <a:gd name="connsiteY12" fmla="*/ 85255 h 140153"/>
                <a:gd name="connsiteX13" fmla="*/ 116798 w 148354"/>
                <a:gd name="connsiteY13" fmla="*/ 85220 h 140153"/>
                <a:gd name="connsiteX14" fmla="*/ 116826 w 148354"/>
                <a:gd name="connsiteY14" fmla="*/ 85027 h 140153"/>
                <a:gd name="connsiteX15" fmla="*/ 116798 w 148354"/>
                <a:gd name="connsiteY15" fmla="*/ 85220 h 140153"/>
                <a:gd name="connsiteX16" fmla="*/ 116798 w 148354"/>
                <a:gd name="connsiteY16" fmla="*/ 85220 h 140153"/>
                <a:gd name="connsiteX17" fmla="*/ 116826 w 148354"/>
                <a:gd name="connsiteY17" fmla="*/ 85027 h 140153"/>
                <a:gd name="connsiteX18" fmla="*/ 116798 w 148354"/>
                <a:gd name="connsiteY18" fmla="*/ 85220 h 140153"/>
                <a:gd name="connsiteX19" fmla="*/ 104718 w 148354"/>
                <a:gd name="connsiteY19" fmla="*/ 83688 h 140153"/>
                <a:gd name="connsiteX20" fmla="*/ 112235 w 148354"/>
                <a:gd name="connsiteY20" fmla="*/ 74113 h 140153"/>
                <a:gd name="connsiteX21" fmla="*/ 112870 w 148354"/>
                <a:gd name="connsiteY21" fmla="*/ 74610 h 140153"/>
                <a:gd name="connsiteX22" fmla="*/ 112228 w 148354"/>
                <a:gd name="connsiteY22" fmla="*/ 74120 h 140153"/>
                <a:gd name="connsiteX23" fmla="*/ 112235 w 148354"/>
                <a:gd name="connsiteY23" fmla="*/ 74113 h 140153"/>
                <a:gd name="connsiteX24" fmla="*/ 112870 w 148354"/>
                <a:gd name="connsiteY24" fmla="*/ 74610 h 140153"/>
                <a:gd name="connsiteX25" fmla="*/ 112228 w 148354"/>
                <a:gd name="connsiteY25" fmla="*/ 74120 h 140153"/>
                <a:gd name="connsiteX26" fmla="*/ 114534 w 148354"/>
                <a:gd name="connsiteY26" fmla="*/ 70282 h 140153"/>
                <a:gd name="connsiteX27" fmla="*/ 116384 w 148354"/>
                <a:gd name="connsiteY27" fmla="*/ 63531 h 140153"/>
                <a:gd name="connsiteX28" fmla="*/ 115134 w 148354"/>
                <a:gd name="connsiteY28" fmla="*/ 59589 h 140153"/>
                <a:gd name="connsiteX29" fmla="*/ 111324 w 148354"/>
                <a:gd name="connsiteY29" fmla="*/ 56117 h 140153"/>
                <a:gd name="connsiteX30" fmla="*/ 109101 w 148354"/>
                <a:gd name="connsiteY30" fmla="*/ 55551 h 140153"/>
                <a:gd name="connsiteX31" fmla="*/ 108183 w 148354"/>
                <a:gd name="connsiteY31" fmla="*/ 55661 h 140153"/>
                <a:gd name="connsiteX32" fmla="*/ 108080 w 148354"/>
                <a:gd name="connsiteY32" fmla="*/ 55689 h 140153"/>
                <a:gd name="connsiteX33" fmla="*/ 106899 w 148354"/>
                <a:gd name="connsiteY33" fmla="*/ 52465 h 140153"/>
                <a:gd name="connsiteX34" fmla="*/ 108335 w 148354"/>
                <a:gd name="connsiteY34" fmla="*/ 55578 h 140153"/>
                <a:gd name="connsiteX35" fmla="*/ 108080 w 148354"/>
                <a:gd name="connsiteY35" fmla="*/ 55689 h 140153"/>
                <a:gd name="connsiteX36" fmla="*/ 106899 w 148354"/>
                <a:gd name="connsiteY36" fmla="*/ 52465 h 140153"/>
                <a:gd name="connsiteX37" fmla="*/ 108335 w 148354"/>
                <a:gd name="connsiteY37" fmla="*/ 55578 h 140153"/>
                <a:gd name="connsiteX38" fmla="*/ 79342 w 148354"/>
                <a:gd name="connsiteY38" fmla="*/ 68970 h 140153"/>
                <a:gd name="connsiteX39" fmla="*/ 100217 w 148354"/>
                <a:gd name="connsiteY39" fmla="*/ 44803 h 140153"/>
                <a:gd name="connsiteX40" fmla="*/ 100521 w 148354"/>
                <a:gd name="connsiteY40" fmla="*/ 45065 h 140153"/>
                <a:gd name="connsiteX41" fmla="*/ 100217 w 148354"/>
                <a:gd name="connsiteY41" fmla="*/ 44809 h 140153"/>
                <a:gd name="connsiteX42" fmla="*/ 100217 w 148354"/>
                <a:gd name="connsiteY42" fmla="*/ 44803 h 140153"/>
                <a:gd name="connsiteX43" fmla="*/ 100521 w 148354"/>
                <a:gd name="connsiteY43" fmla="*/ 45065 h 140153"/>
                <a:gd name="connsiteX44" fmla="*/ 100217 w 148354"/>
                <a:gd name="connsiteY44" fmla="*/ 44809 h 140153"/>
                <a:gd name="connsiteX45" fmla="*/ 102633 w 148354"/>
                <a:gd name="connsiteY45" fmla="*/ 41233 h 140153"/>
                <a:gd name="connsiteX46" fmla="*/ 104428 w 148354"/>
                <a:gd name="connsiteY46" fmla="*/ 35849 h 140153"/>
                <a:gd name="connsiteX47" fmla="*/ 103875 w 148354"/>
                <a:gd name="connsiteY47" fmla="*/ 34213 h 140153"/>
                <a:gd name="connsiteX48" fmla="*/ 98291 w 148354"/>
                <a:gd name="connsiteY48" fmla="*/ 31466 h 140153"/>
                <a:gd name="connsiteX49" fmla="*/ 89945 w 148354"/>
                <a:gd name="connsiteY49" fmla="*/ 30596 h 140153"/>
                <a:gd name="connsiteX50" fmla="*/ 87053 w 148354"/>
                <a:gd name="connsiteY50" fmla="*/ 30686 h 140153"/>
                <a:gd name="connsiteX51" fmla="*/ 86279 w 148354"/>
                <a:gd name="connsiteY51" fmla="*/ 30741 h 140153"/>
                <a:gd name="connsiteX52" fmla="*/ 86107 w 148354"/>
                <a:gd name="connsiteY52" fmla="*/ 30762 h 140153"/>
                <a:gd name="connsiteX53" fmla="*/ 86093 w 148354"/>
                <a:gd name="connsiteY53" fmla="*/ 30762 h 140153"/>
                <a:gd name="connsiteX54" fmla="*/ 76684 w 148354"/>
                <a:gd name="connsiteY54" fmla="*/ 31804 h 140153"/>
                <a:gd name="connsiteX55" fmla="*/ 78562 w 148354"/>
                <a:gd name="connsiteY55" fmla="*/ 22526 h 140153"/>
                <a:gd name="connsiteX56" fmla="*/ 78569 w 148354"/>
                <a:gd name="connsiteY56" fmla="*/ 22512 h 140153"/>
                <a:gd name="connsiteX57" fmla="*/ 78983 w 148354"/>
                <a:gd name="connsiteY57" fmla="*/ 17680 h 140153"/>
                <a:gd name="connsiteX58" fmla="*/ 77899 w 148354"/>
                <a:gd name="connsiteY58" fmla="*/ 11619 h 140153"/>
                <a:gd name="connsiteX59" fmla="*/ 77043 w 148354"/>
                <a:gd name="connsiteY59" fmla="*/ 10556 h 140153"/>
                <a:gd name="connsiteX60" fmla="*/ 75304 w 148354"/>
                <a:gd name="connsiteY60" fmla="*/ 10073 h 140153"/>
                <a:gd name="connsiteX61" fmla="*/ 66509 w 148354"/>
                <a:gd name="connsiteY61" fmla="*/ 9818 h 140153"/>
                <a:gd name="connsiteX62" fmla="*/ 39829 w 148354"/>
                <a:gd name="connsiteY62" fmla="*/ 12537 h 140153"/>
                <a:gd name="connsiteX63" fmla="*/ 30965 w 148354"/>
                <a:gd name="connsiteY63" fmla="*/ 16265 h 140153"/>
                <a:gd name="connsiteX64" fmla="*/ 29439 w 148354"/>
                <a:gd name="connsiteY64" fmla="*/ 17867 h 140153"/>
                <a:gd name="connsiteX65" fmla="*/ 29129 w 148354"/>
                <a:gd name="connsiteY65" fmla="*/ 19089 h 140153"/>
                <a:gd name="connsiteX66" fmla="*/ 30350 w 148354"/>
                <a:gd name="connsiteY66" fmla="*/ 22878 h 140153"/>
                <a:gd name="connsiteX67" fmla="*/ 35424 w 148354"/>
                <a:gd name="connsiteY67" fmla="*/ 32419 h 140153"/>
                <a:gd name="connsiteX68" fmla="*/ 24635 w 148354"/>
                <a:gd name="connsiteY68" fmla="*/ 33019 h 140153"/>
                <a:gd name="connsiteX69" fmla="*/ 24476 w 148354"/>
                <a:gd name="connsiteY69" fmla="*/ 30161 h 140153"/>
                <a:gd name="connsiteX70" fmla="*/ 25705 w 148354"/>
                <a:gd name="connsiteY70" fmla="*/ 32791 h 140153"/>
                <a:gd name="connsiteX71" fmla="*/ 24635 w 148354"/>
                <a:gd name="connsiteY71" fmla="*/ 33019 h 140153"/>
                <a:gd name="connsiteX72" fmla="*/ 24476 w 148354"/>
                <a:gd name="connsiteY72" fmla="*/ 30161 h 140153"/>
                <a:gd name="connsiteX73" fmla="*/ 25705 w 148354"/>
                <a:gd name="connsiteY73" fmla="*/ 32791 h 140153"/>
                <a:gd name="connsiteX74" fmla="*/ 25650 w 148354"/>
                <a:gd name="connsiteY74" fmla="*/ 32826 h 140153"/>
                <a:gd name="connsiteX75" fmla="*/ 22522 w 148354"/>
                <a:gd name="connsiteY75" fmla="*/ 36263 h 140153"/>
                <a:gd name="connsiteX76" fmla="*/ 20900 w 148354"/>
                <a:gd name="connsiteY76" fmla="*/ 40550 h 140153"/>
                <a:gd name="connsiteX77" fmla="*/ 20928 w 148354"/>
                <a:gd name="connsiteY77" fmla="*/ 40861 h 140153"/>
                <a:gd name="connsiteX78" fmla="*/ 20769 w 148354"/>
                <a:gd name="connsiteY78" fmla="*/ 40930 h 140153"/>
                <a:gd name="connsiteX79" fmla="*/ 20900 w 148354"/>
                <a:gd name="connsiteY79" fmla="*/ 40806 h 140153"/>
                <a:gd name="connsiteX80" fmla="*/ 20928 w 148354"/>
                <a:gd name="connsiteY80" fmla="*/ 40861 h 140153"/>
                <a:gd name="connsiteX81" fmla="*/ 20769 w 148354"/>
                <a:gd name="connsiteY81" fmla="*/ 40930 h 140153"/>
                <a:gd name="connsiteX82" fmla="*/ 20900 w 148354"/>
                <a:gd name="connsiteY82" fmla="*/ 40806 h 140153"/>
                <a:gd name="connsiteX83" fmla="*/ 21880 w 148354"/>
                <a:gd name="connsiteY83" fmla="*/ 41330 h 140153"/>
                <a:gd name="connsiteX84" fmla="*/ 25774 w 148354"/>
                <a:gd name="connsiteY84" fmla="*/ 42028 h 140153"/>
                <a:gd name="connsiteX85" fmla="*/ 55084 w 148354"/>
                <a:gd name="connsiteY85" fmla="*/ 43822 h 140153"/>
                <a:gd name="connsiteX86" fmla="*/ 28038 w 148354"/>
                <a:gd name="connsiteY86" fmla="*/ 55275 h 140153"/>
                <a:gd name="connsiteX87" fmla="*/ 27286 w 148354"/>
                <a:gd name="connsiteY87" fmla="*/ 53494 h 140153"/>
                <a:gd name="connsiteX88" fmla="*/ 28079 w 148354"/>
                <a:gd name="connsiteY88" fmla="*/ 55254 h 140153"/>
                <a:gd name="connsiteX89" fmla="*/ 28038 w 148354"/>
                <a:gd name="connsiteY89" fmla="*/ 55275 h 140153"/>
                <a:gd name="connsiteX90" fmla="*/ 27286 w 148354"/>
                <a:gd name="connsiteY90" fmla="*/ 53494 h 140153"/>
                <a:gd name="connsiteX91" fmla="*/ 28079 w 148354"/>
                <a:gd name="connsiteY91" fmla="*/ 55254 h 140153"/>
                <a:gd name="connsiteX92" fmla="*/ 24807 w 148354"/>
                <a:gd name="connsiteY92" fmla="*/ 57415 h 140153"/>
                <a:gd name="connsiteX93" fmla="*/ 23268 w 148354"/>
                <a:gd name="connsiteY93" fmla="*/ 59230 h 140153"/>
                <a:gd name="connsiteX94" fmla="*/ 22847 w 148354"/>
                <a:gd name="connsiteY94" fmla="*/ 60707 h 140153"/>
                <a:gd name="connsiteX95" fmla="*/ 23461 w 148354"/>
                <a:gd name="connsiteY95" fmla="*/ 62909 h 140153"/>
                <a:gd name="connsiteX96" fmla="*/ 26802 w 148354"/>
                <a:gd name="connsiteY96" fmla="*/ 67293 h 140153"/>
                <a:gd name="connsiteX97" fmla="*/ 33816 w 148354"/>
                <a:gd name="connsiteY97" fmla="*/ 74382 h 140153"/>
                <a:gd name="connsiteX98" fmla="*/ 24711 w 148354"/>
                <a:gd name="connsiteY98" fmla="*/ 78448 h 140153"/>
                <a:gd name="connsiteX99" fmla="*/ 24586 w 148354"/>
                <a:gd name="connsiteY99" fmla="*/ 78504 h 140153"/>
                <a:gd name="connsiteX100" fmla="*/ 16040 w 148354"/>
                <a:gd name="connsiteY100" fmla="*/ 83405 h 140153"/>
                <a:gd name="connsiteX101" fmla="*/ 11705 w 148354"/>
                <a:gd name="connsiteY101" fmla="*/ 87174 h 140153"/>
                <a:gd name="connsiteX102" fmla="*/ 10863 w 148354"/>
                <a:gd name="connsiteY102" fmla="*/ 88410 h 140153"/>
                <a:gd name="connsiteX103" fmla="*/ 10801 w 148354"/>
                <a:gd name="connsiteY103" fmla="*/ 88568 h 140153"/>
                <a:gd name="connsiteX104" fmla="*/ 10007 w 148354"/>
                <a:gd name="connsiteY104" fmla="*/ 88375 h 140153"/>
                <a:gd name="connsiteX105" fmla="*/ 10822 w 148354"/>
                <a:gd name="connsiteY105" fmla="*/ 88375 h 140153"/>
                <a:gd name="connsiteX106" fmla="*/ 10801 w 148354"/>
                <a:gd name="connsiteY106" fmla="*/ 88568 h 140153"/>
                <a:gd name="connsiteX107" fmla="*/ 10007 w 148354"/>
                <a:gd name="connsiteY107" fmla="*/ 88375 h 140153"/>
                <a:gd name="connsiteX108" fmla="*/ 10822 w 148354"/>
                <a:gd name="connsiteY108" fmla="*/ 88375 h 140153"/>
                <a:gd name="connsiteX109" fmla="*/ 9565 w 148354"/>
                <a:gd name="connsiteY109" fmla="*/ 88375 h 140153"/>
                <a:gd name="connsiteX110" fmla="*/ 10704 w 148354"/>
                <a:gd name="connsiteY110" fmla="*/ 87823 h 140153"/>
                <a:gd name="connsiteX111" fmla="*/ 10822 w 148354"/>
                <a:gd name="connsiteY111" fmla="*/ 88375 h 140153"/>
                <a:gd name="connsiteX112" fmla="*/ 9565 w 148354"/>
                <a:gd name="connsiteY112" fmla="*/ 88375 h 140153"/>
                <a:gd name="connsiteX113" fmla="*/ 10704 w 148354"/>
                <a:gd name="connsiteY113" fmla="*/ 87823 h 140153"/>
                <a:gd name="connsiteX114" fmla="*/ 10463 w 148354"/>
                <a:gd name="connsiteY114" fmla="*/ 87940 h 140153"/>
                <a:gd name="connsiteX115" fmla="*/ 10690 w 148354"/>
                <a:gd name="connsiteY115" fmla="*/ 87802 h 140153"/>
                <a:gd name="connsiteX116" fmla="*/ 10704 w 148354"/>
                <a:gd name="connsiteY116" fmla="*/ 87823 h 140153"/>
                <a:gd name="connsiteX117" fmla="*/ 10463 w 148354"/>
                <a:gd name="connsiteY117" fmla="*/ 87940 h 140153"/>
                <a:gd name="connsiteX118" fmla="*/ 10690 w 148354"/>
                <a:gd name="connsiteY118" fmla="*/ 87802 h 140153"/>
                <a:gd name="connsiteX119" fmla="*/ 11049 w 148354"/>
                <a:gd name="connsiteY119" fmla="*/ 88188 h 140153"/>
                <a:gd name="connsiteX120" fmla="*/ 12968 w 148354"/>
                <a:gd name="connsiteY120" fmla="*/ 89058 h 140153"/>
                <a:gd name="connsiteX121" fmla="*/ 17959 w 148354"/>
                <a:gd name="connsiteY121" fmla="*/ 89542 h 140153"/>
                <a:gd name="connsiteX122" fmla="*/ 33899 w 148354"/>
                <a:gd name="connsiteY122" fmla="*/ 88133 h 140153"/>
                <a:gd name="connsiteX123" fmla="*/ 54622 w 148354"/>
                <a:gd name="connsiteY123" fmla="*/ 86628 h 140153"/>
                <a:gd name="connsiteX124" fmla="*/ 80377 w 148354"/>
                <a:gd name="connsiteY124" fmla="*/ 90853 h 140153"/>
                <a:gd name="connsiteX125" fmla="*/ 85941 w 148354"/>
                <a:gd name="connsiteY125" fmla="*/ 95575 h 140153"/>
                <a:gd name="connsiteX126" fmla="*/ 89503 w 148354"/>
                <a:gd name="connsiteY126" fmla="*/ 105142 h 140153"/>
                <a:gd name="connsiteX127" fmla="*/ 91422 w 148354"/>
                <a:gd name="connsiteY127" fmla="*/ 119860 h 140153"/>
                <a:gd name="connsiteX128" fmla="*/ 91754 w 148354"/>
                <a:gd name="connsiteY128" fmla="*/ 127302 h 140153"/>
                <a:gd name="connsiteX129" fmla="*/ 84851 w 148354"/>
                <a:gd name="connsiteY129" fmla="*/ 127377 h 140153"/>
                <a:gd name="connsiteX130" fmla="*/ 83194 w 148354"/>
                <a:gd name="connsiteY130" fmla="*/ 120674 h 140153"/>
                <a:gd name="connsiteX131" fmla="*/ 84851 w 148354"/>
                <a:gd name="connsiteY131" fmla="*/ 127377 h 140153"/>
                <a:gd name="connsiteX132" fmla="*/ 77948 w 148354"/>
                <a:gd name="connsiteY132" fmla="*/ 127454 h 140153"/>
                <a:gd name="connsiteX133" fmla="*/ 77920 w 148354"/>
                <a:gd name="connsiteY133" fmla="*/ 126377 h 140153"/>
                <a:gd name="connsiteX134" fmla="*/ 76670 w 148354"/>
                <a:gd name="connsiteY134" fmla="*/ 111632 h 140153"/>
                <a:gd name="connsiteX135" fmla="*/ 74979 w 148354"/>
                <a:gd name="connsiteY135" fmla="*/ 104432 h 140153"/>
                <a:gd name="connsiteX136" fmla="*/ 74296 w 148354"/>
                <a:gd name="connsiteY136" fmla="*/ 102996 h 140153"/>
                <a:gd name="connsiteX137" fmla="*/ 74282 w 148354"/>
                <a:gd name="connsiteY137" fmla="*/ 102982 h 140153"/>
                <a:gd name="connsiteX138" fmla="*/ 76470 w 148354"/>
                <a:gd name="connsiteY138" fmla="*/ 101236 h 140153"/>
                <a:gd name="connsiteX139" fmla="*/ 75518 w 148354"/>
                <a:gd name="connsiteY139" fmla="*/ 103776 h 140153"/>
                <a:gd name="connsiteX140" fmla="*/ 74282 w 148354"/>
                <a:gd name="connsiteY140" fmla="*/ 102982 h 140153"/>
                <a:gd name="connsiteX141" fmla="*/ 76470 w 148354"/>
                <a:gd name="connsiteY141" fmla="*/ 101236 h 140153"/>
                <a:gd name="connsiteX142" fmla="*/ 75518 w 148354"/>
                <a:gd name="connsiteY142" fmla="*/ 103776 h 140153"/>
                <a:gd name="connsiteX143" fmla="*/ 54622 w 148354"/>
                <a:gd name="connsiteY143" fmla="*/ 100435 h 140153"/>
                <a:gd name="connsiteX144" fmla="*/ 35500 w 148354"/>
                <a:gd name="connsiteY144" fmla="*/ 101843 h 140153"/>
                <a:gd name="connsiteX145" fmla="*/ 17959 w 148354"/>
                <a:gd name="connsiteY145" fmla="*/ 103348 h 140153"/>
                <a:gd name="connsiteX146" fmla="*/ 9572 w 148354"/>
                <a:gd name="connsiteY146" fmla="*/ 102444 h 140153"/>
                <a:gd name="connsiteX147" fmla="*/ 1703 w 148354"/>
                <a:gd name="connsiteY147" fmla="*/ 98350 h 140153"/>
                <a:gd name="connsiteX148" fmla="*/ -1714 w 148354"/>
                <a:gd name="connsiteY148" fmla="*/ 93863 h 140153"/>
                <a:gd name="connsiteX149" fmla="*/ -2985 w 148354"/>
                <a:gd name="connsiteY149" fmla="*/ 88375 h 140153"/>
                <a:gd name="connsiteX150" fmla="*/ -1514 w 148354"/>
                <a:gd name="connsiteY150" fmla="*/ 82286 h 140153"/>
                <a:gd name="connsiteX151" fmla="*/ 4264 w 148354"/>
                <a:gd name="connsiteY151" fmla="*/ 75121 h 140153"/>
                <a:gd name="connsiteX152" fmla="*/ 13997 w 148354"/>
                <a:gd name="connsiteY152" fmla="*/ 68432 h 140153"/>
                <a:gd name="connsiteX153" fmla="*/ 19078 w 148354"/>
                <a:gd name="connsiteY153" fmla="*/ 65843 h 140153"/>
                <a:gd name="connsiteX154" fmla="*/ 21894 w 148354"/>
                <a:gd name="connsiteY154" fmla="*/ 72146 h 140153"/>
                <a:gd name="connsiteX155" fmla="*/ 16986 w 148354"/>
                <a:gd name="connsiteY155" fmla="*/ 76999 h 140153"/>
                <a:gd name="connsiteX156" fmla="*/ 11077 w 148354"/>
                <a:gd name="connsiteY156" fmla="*/ 69005 h 140153"/>
                <a:gd name="connsiteX157" fmla="*/ 9041 w 148354"/>
                <a:gd name="connsiteY157" fmla="*/ 60707 h 140153"/>
                <a:gd name="connsiteX158" fmla="*/ 11491 w 148354"/>
                <a:gd name="connsiteY158" fmla="*/ 52023 h 140153"/>
                <a:gd name="connsiteX159" fmla="*/ 18519 w 148354"/>
                <a:gd name="connsiteY159" fmla="*/ 44858 h 140153"/>
                <a:gd name="connsiteX160" fmla="*/ 22660 w 148354"/>
                <a:gd name="connsiteY160" fmla="*/ 42559 h 140153"/>
                <a:gd name="connsiteX161" fmla="*/ 25346 w 148354"/>
                <a:gd name="connsiteY161" fmla="*/ 48917 h 140153"/>
                <a:gd name="connsiteX162" fmla="*/ 24925 w 148354"/>
                <a:gd name="connsiteY162" fmla="*/ 55806 h 140153"/>
                <a:gd name="connsiteX163" fmla="*/ 12044 w 148354"/>
                <a:gd name="connsiteY163" fmla="*/ 51395 h 140153"/>
                <a:gd name="connsiteX164" fmla="*/ 8233 w 148354"/>
                <a:gd name="connsiteY164" fmla="*/ 46273 h 140153"/>
                <a:gd name="connsiteX165" fmla="*/ 7094 w 148354"/>
                <a:gd name="connsiteY165" fmla="*/ 40550 h 140153"/>
                <a:gd name="connsiteX166" fmla="*/ 12292 w 148354"/>
                <a:gd name="connsiteY166" fmla="*/ 26820 h 140153"/>
                <a:gd name="connsiteX167" fmla="*/ 16958 w 148354"/>
                <a:gd name="connsiteY167" fmla="*/ 22064 h 140153"/>
                <a:gd name="connsiteX168" fmla="*/ 23875 w 148354"/>
                <a:gd name="connsiteY168" fmla="*/ 19234 h 140153"/>
                <a:gd name="connsiteX169" fmla="*/ 24255 w 148354"/>
                <a:gd name="connsiteY169" fmla="*/ 26123 h 140153"/>
                <a:gd name="connsiteX170" fmla="*/ 18160 w 148354"/>
                <a:gd name="connsiteY170" fmla="*/ 29367 h 140153"/>
                <a:gd name="connsiteX171" fmla="*/ 15323 w 148354"/>
                <a:gd name="connsiteY171" fmla="*/ 19089 h 140153"/>
                <a:gd name="connsiteX172" fmla="*/ 17442 w 148354"/>
                <a:gd name="connsiteY172" fmla="*/ 11032 h 140153"/>
                <a:gd name="connsiteX173" fmla="*/ 27410 w 148354"/>
                <a:gd name="connsiteY173" fmla="*/ 2362 h 140153"/>
                <a:gd name="connsiteX174" fmla="*/ 47015 w 148354"/>
                <a:gd name="connsiteY174" fmla="*/ -2829 h 140153"/>
                <a:gd name="connsiteX175" fmla="*/ 66509 w 148354"/>
                <a:gd name="connsiteY175" fmla="*/ -3989 h 140153"/>
                <a:gd name="connsiteX176" fmla="*/ 76222 w 148354"/>
                <a:gd name="connsiteY176" fmla="*/ -3699 h 140153"/>
                <a:gd name="connsiteX177" fmla="*/ 84851 w 148354"/>
                <a:gd name="connsiteY177" fmla="*/ -827 h 140153"/>
                <a:gd name="connsiteX178" fmla="*/ 91512 w 148354"/>
                <a:gd name="connsiteY178" fmla="*/ 8575 h 140153"/>
                <a:gd name="connsiteX179" fmla="*/ 92789 w 148354"/>
                <a:gd name="connsiteY179" fmla="*/ 17680 h 140153"/>
                <a:gd name="connsiteX180" fmla="*/ 92099 w 148354"/>
                <a:gd name="connsiteY180" fmla="*/ 25274 h 140153"/>
                <a:gd name="connsiteX181" fmla="*/ 85327 w 148354"/>
                <a:gd name="connsiteY181" fmla="*/ 23900 h 140153"/>
                <a:gd name="connsiteX182" fmla="*/ 84567 w 148354"/>
                <a:gd name="connsiteY182" fmla="*/ 17038 h 140153"/>
                <a:gd name="connsiteX183" fmla="*/ 89945 w 148354"/>
                <a:gd name="connsiteY183" fmla="*/ 16790 h 140153"/>
                <a:gd name="connsiteX184" fmla="*/ 101542 w 148354"/>
                <a:gd name="connsiteY184" fmla="*/ 18053 h 140153"/>
                <a:gd name="connsiteX185" fmla="*/ 114292 w 148354"/>
                <a:gd name="connsiteY185" fmla="*/ 25156 h 140153"/>
                <a:gd name="connsiteX186" fmla="*/ 118234 w 148354"/>
                <a:gd name="connsiteY186" fmla="*/ 35849 h 140153"/>
                <a:gd name="connsiteX187" fmla="*/ 114354 w 148354"/>
                <a:gd name="connsiteY187" fmla="*/ 48544 h 140153"/>
                <a:gd name="connsiteX188" fmla="*/ 110668 w 148354"/>
                <a:gd name="connsiteY188" fmla="*/ 53825 h 140153"/>
                <a:gd name="connsiteX189" fmla="*/ 105442 w 148354"/>
                <a:gd name="connsiteY189" fmla="*/ 49317 h 140153"/>
                <a:gd name="connsiteX190" fmla="*/ 102550 w 148354"/>
                <a:gd name="connsiteY190" fmla="*/ 43049 h 140153"/>
                <a:gd name="connsiteX191" fmla="*/ 109101 w 148354"/>
                <a:gd name="connsiteY191" fmla="*/ 41744 h 140153"/>
                <a:gd name="connsiteX192" fmla="*/ 117516 w 148354"/>
                <a:gd name="connsiteY192" fmla="*/ 43781 h 140153"/>
                <a:gd name="connsiteX193" fmla="*/ 126179 w 148354"/>
                <a:gd name="connsiteY193" fmla="*/ 51312 h 140153"/>
                <a:gd name="connsiteX194" fmla="*/ 130190 w 148354"/>
                <a:gd name="connsiteY194" fmla="*/ 63531 h 140153"/>
                <a:gd name="connsiteX195" fmla="*/ 126621 w 148354"/>
                <a:gd name="connsiteY195" fmla="*/ 76971 h 140153"/>
                <a:gd name="connsiteX196" fmla="*/ 123101 w 148354"/>
                <a:gd name="connsiteY196" fmla="*/ 82632 h 140153"/>
                <a:gd name="connsiteX197" fmla="*/ 117668 w 148354"/>
                <a:gd name="connsiteY197" fmla="*/ 78372 h 140153"/>
                <a:gd name="connsiteX198" fmla="*/ 118538 w 148354"/>
                <a:gd name="connsiteY198" fmla="*/ 71525 h 140153"/>
                <a:gd name="connsiteX199" fmla="*/ 131115 w 148354"/>
                <a:gd name="connsiteY199" fmla="*/ 75625 h 140153"/>
                <a:gd name="connsiteX200" fmla="*/ 140496 w 148354"/>
                <a:gd name="connsiteY200" fmla="*/ 83322 h 140153"/>
                <a:gd name="connsiteX201" fmla="*/ 145363 w 148354"/>
                <a:gd name="connsiteY201" fmla="*/ 97294 h 140153"/>
                <a:gd name="connsiteX202" fmla="*/ 145363 w 148354"/>
                <a:gd name="connsiteY202" fmla="*/ 97342 h 140153"/>
                <a:gd name="connsiteX203" fmla="*/ 145370 w 148354"/>
                <a:gd name="connsiteY203" fmla="*/ 97694 h 140153"/>
                <a:gd name="connsiteX204" fmla="*/ 141663 w 148354"/>
                <a:gd name="connsiteY204" fmla="*/ 107862 h 140153"/>
                <a:gd name="connsiteX205" fmla="*/ 127091 w 148354"/>
                <a:gd name="connsiteY205" fmla="*/ 119184 h 140153"/>
                <a:gd name="connsiteX206" fmla="*/ 100493 w 148354"/>
                <a:gd name="connsiteY206" fmla="*/ 130028 h 140153"/>
                <a:gd name="connsiteX207" fmla="*/ 86500 w 148354"/>
                <a:gd name="connsiteY207" fmla="*/ 134080 h 140153"/>
                <a:gd name="connsiteX208" fmla="*/ 78044 w 148354"/>
                <a:gd name="connsiteY208" fmla="*/ 136165 h 140153"/>
                <a:gd name="connsiteX209" fmla="*/ 77948 w 148354"/>
                <a:gd name="connsiteY209" fmla="*/ 127454 h 140153"/>
                <a:gd name="connsiteX210" fmla="*/ 84851 w 148354"/>
                <a:gd name="connsiteY210" fmla="*/ 127377 h 14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48354" h="140153">
                  <a:moveTo>
                    <a:pt x="84851" y="127377"/>
                  </a:moveTo>
                  <a:lnTo>
                    <a:pt x="83194" y="120674"/>
                  </a:lnTo>
                  <a:lnTo>
                    <a:pt x="83732" y="120537"/>
                  </a:lnTo>
                  <a:cubicBezTo>
                    <a:pt x="86493" y="119832"/>
                    <a:pt x="99540" y="116339"/>
                    <a:pt x="111490" y="111307"/>
                  </a:cubicBezTo>
                  <a:cubicBezTo>
                    <a:pt x="117447" y="108815"/>
                    <a:pt x="123135" y="105888"/>
                    <a:pt x="126877" y="103072"/>
                  </a:cubicBezTo>
                  <a:cubicBezTo>
                    <a:pt x="128747" y="101684"/>
                    <a:pt x="130107" y="100324"/>
                    <a:pt x="130804" y="99323"/>
                  </a:cubicBezTo>
                  <a:cubicBezTo>
                    <a:pt x="131529" y="98288"/>
                    <a:pt x="131564" y="97818"/>
                    <a:pt x="131564" y="97694"/>
                  </a:cubicBezTo>
                  <a:lnTo>
                    <a:pt x="131557" y="97632"/>
                  </a:lnTo>
                  <a:lnTo>
                    <a:pt x="131564" y="97680"/>
                  </a:lnTo>
                  <a:cubicBezTo>
                    <a:pt x="131460" y="94960"/>
                    <a:pt x="130708" y="93290"/>
                    <a:pt x="129541" y="91730"/>
                  </a:cubicBezTo>
                  <a:cubicBezTo>
                    <a:pt x="127822" y="89417"/>
                    <a:pt x="124647" y="87581"/>
                    <a:pt x="121741" y="86539"/>
                  </a:cubicBezTo>
                  <a:cubicBezTo>
                    <a:pt x="120305" y="86007"/>
                    <a:pt x="118986" y="85662"/>
                    <a:pt x="118061" y="85462"/>
                  </a:cubicBezTo>
                  <a:lnTo>
                    <a:pt x="117026" y="85255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16798" y="85220"/>
                  </a:lnTo>
                  <a:lnTo>
                    <a:pt x="116826" y="85027"/>
                  </a:lnTo>
                  <a:lnTo>
                    <a:pt x="116798" y="85220"/>
                  </a:lnTo>
                  <a:lnTo>
                    <a:pt x="104718" y="83688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lnTo>
                    <a:pt x="112235" y="74113"/>
                  </a:lnTo>
                  <a:lnTo>
                    <a:pt x="112870" y="74610"/>
                  </a:lnTo>
                  <a:lnTo>
                    <a:pt x="112228" y="74120"/>
                  </a:lnTo>
                  <a:cubicBezTo>
                    <a:pt x="112352" y="73961"/>
                    <a:pt x="113512" y="72394"/>
                    <a:pt x="114534" y="70282"/>
                  </a:cubicBezTo>
                  <a:cubicBezTo>
                    <a:pt x="115583" y="68169"/>
                    <a:pt x="116412" y="65546"/>
                    <a:pt x="116384" y="63531"/>
                  </a:cubicBezTo>
                  <a:cubicBezTo>
                    <a:pt x="116356" y="61978"/>
                    <a:pt x="116060" y="60866"/>
                    <a:pt x="115134" y="59589"/>
                  </a:cubicBezTo>
                  <a:cubicBezTo>
                    <a:pt x="113574" y="57518"/>
                    <a:pt x="112277" y="56607"/>
                    <a:pt x="111324" y="56117"/>
                  </a:cubicBezTo>
                  <a:cubicBezTo>
                    <a:pt x="110371" y="55647"/>
                    <a:pt x="109674" y="55557"/>
                    <a:pt x="109101" y="55551"/>
                  </a:cubicBezTo>
                  <a:lnTo>
                    <a:pt x="108183" y="55661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108080" y="55689"/>
                  </a:lnTo>
                  <a:lnTo>
                    <a:pt x="106899" y="52465"/>
                  </a:lnTo>
                  <a:lnTo>
                    <a:pt x="108335" y="55578"/>
                  </a:lnTo>
                  <a:lnTo>
                    <a:pt x="79342" y="68970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lnTo>
                    <a:pt x="100217" y="44803"/>
                  </a:lnTo>
                  <a:lnTo>
                    <a:pt x="100521" y="45065"/>
                  </a:lnTo>
                  <a:lnTo>
                    <a:pt x="100217" y="44809"/>
                  </a:lnTo>
                  <a:cubicBezTo>
                    <a:pt x="100355" y="44644"/>
                    <a:pt x="101577" y="43139"/>
                    <a:pt x="102633" y="41233"/>
                  </a:cubicBezTo>
                  <a:cubicBezTo>
                    <a:pt x="103724" y="39342"/>
                    <a:pt x="104483" y="37043"/>
                    <a:pt x="104428" y="35849"/>
                  </a:cubicBezTo>
                  <a:cubicBezTo>
                    <a:pt x="104386" y="34986"/>
                    <a:pt x="104317" y="34786"/>
                    <a:pt x="103875" y="34213"/>
                  </a:cubicBezTo>
                  <a:cubicBezTo>
                    <a:pt x="103116" y="33261"/>
                    <a:pt x="101066" y="32114"/>
                    <a:pt x="98291" y="31466"/>
                  </a:cubicBezTo>
                  <a:cubicBezTo>
                    <a:pt x="95564" y="30803"/>
                    <a:pt x="92361" y="30589"/>
                    <a:pt x="89945" y="30596"/>
                  </a:cubicBezTo>
                  <a:cubicBezTo>
                    <a:pt x="88744" y="30596"/>
                    <a:pt x="87736" y="30637"/>
                    <a:pt x="87053" y="30686"/>
                  </a:cubicBezTo>
                  <a:lnTo>
                    <a:pt x="86279" y="30741"/>
                  </a:lnTo>
                  <a:lnTo>
                    <a:pt x="86107" y="30762"/>
                  </a:lnTo>
                  <a:lnTo>
                    <a:pt x="86093" y="30762"/>
                  </a:lnTo>
                  <a:lnTo>
                    <a:pt x="76684" y="31804"/>
                  </a:lnTo>
                  <a:lnTo>
                    <a:pt x="78562" y="22526"/>
                  </a:lnTo>
                  <a:lnTo>
                    <a:pt x="78569" y="22512"/>
                  </a:lnTo>
                  <a:cubicBezTo>
                    <a:pt x="78624" y="22223"/>
                    <a:pt x="78983" y="20096"/>
                    <a:pt x="78983" y="17680"/>
                  </a:cubicBezTo>
                  <a:cubicBezTo>
                    <a:pt x="79011" y="15347"/>
                    <a:pt x="78562" y="12800"/>
                    <a:pt x="77899" y="11619"/>
                  </a:cubicBezTo>
                  <a:lnTo>
                    <a:pt x="77043" y="10556"/>
                  </a:lnTo>
                  <a:cubicBezTo>
                    <a:pt x="76760" y="10377"/>
                    <a:pt x="76387" y="10163"/>
                    <a:pt x="75304" y="10073"/>
                  </a:cubicBezTo>
                  <a:cubicBezTo>
                    <a:pt x="73253" y="9935"/>
                    <a:pt x="70140" y="9818"/>
                    <a:pt x="66509" y="9818"/>
                  </a:cubicBezTo>
                  <a:cubicBezTo>
                    <a:pt x="58501" y="9797"/>
                    <a:pt x="47788" y="10453"/>
                    <a:pt x="39829" y="12537"/>
                  </a:cubicBezTo>
                  <a:cubicBezTo>
                    <a:pt x="35859" y="13545"/>
                    <a:pt x="32635" y="14967"/>
                    <a:pt x="30965" y="16265"/>
                  </a:cubicBezTo>
                  <a:cubicBezTo>
                    <a:pt x="30116" y="16914"/>
                    <a:pt x="29667" y="17473"/>
                    <a:pt x="29439" y="17867"/>
                  </a:cubicBezTo>
                  <a:lnTo>
                    <a:pt x="29129" y="19089"/>
                  </a:lnTo>
                  <a:cubicBezTo>
                    <a:pt x="29122" y="19744"/>
                    <a:pt x="29336" y="20980"/>
                    <a:pt x="30350" y="22878"/>
                  </a:cubicBezTo>
                  <a:lnTo>
                    <a:pt x="35424" y="32419"/>
                  </a:lnTo>
                  <a:lnTo>
                    <a:pt x="24635" y="33019"/>
                  </a:lnTo>
                  <a:lnTo>
                    <a:pt x="24476" y="30161"/>
                  </a:lnTo>
                  <a:lnTo>
                    <a:pt x="25705" y="32791"/>
                  </a:lnTo>
                  <a:cubicBezTo>
                    <a:pt x="25656" y="32805"/>
                    <a:pt x="25380" y="32964"/>
                    <a:pt x="24635" y="33019"/>
                  </a:cubicBezTo>
                  <a:lnTo>
                    <a:pt x="24476" y="30161"/>
                  </a:lnTo>
                  <a:lnTo>
                    <a:pt x="25705" y="32791"/>
                  </a:lnTo>
                  <a:lnTo>
                    <a:pt x="25650" y="32826"/>
                  </a:lnTo>
                  <a:cubicBezTo>
                    <a:pt x="25180" y="33054"/>
                    <a:pt x="23558" y="34558"/>
                    <a:pt x="22522" y="36263"/>
                  </a:cubicBezTo>
                  <a:cubicBezTo>
                    <a:pt x="21411" y="37962"/>
                    <a:pt x="20852" y="39880"/>
                    <a:pt x="20900" y="40550"/>
                  </a:cubicBez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lnTo>
                    <a:pt x="20928" y="40861"/>
                  </a:lnTo>
                  <a:lnTo>
                    <a:pt x="20769" y="40930"/>
                  </a:lnTo>
                  <a:lnTo>
                    <a:pt x="20900" y="40806"/>
                  </a:lnTo>
                  <a:cubicBezTo>
                    <a:pt x="20921" y="40820"/>
                    <a:pt x="21121" y="41040"/>
                    <a:pt x="21880" y="41330"/>
                  </a:cubicBezTo>
                  <a:cubicBezTo>
                    <a:pt x="22626" y="41613"/>
                    <a:pt x="23910" y="41917"/>
                    <a:pt x="25774" y="42028"/>
                  </a:cubicBezTo>
                  <a:lnTo>
                    <a:pt x="55084" y="43822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lnTo>
                    <a:pt x="28038" y="55275"/>
                  </a:lnTo>
                  <a:lnTo>
                    <a:pt x="27286" y="53494"/>
                  </a:lnTo>
                  <a:lnTo>
                    <a:pt x="28079" y="55254"/>
                  </a:lnTo>
                  <a:cubicBezTo>
                    <a:pt x="27948" y="55302"/>
                    <a:pt x="26153" y="56186"/>
                    <a:pt x="24807" y="57415"/>
                  </a:cubicBezTo>
                  <a:cubicBezTo>
                    <a:pt x="24124" y="58015"/>
                    <a:pt x="23572" y="58678"/>
                    <a:pt x="23268" y="59230"/>
                  </a:cubicBezTo>
                  <a:lnTo>
                    <a:pt x="22847" y="60707"/>
                  </a:lnTo>
                  <a:cubicBezTo>
                    <a:pt x="22854" y="61163"/>
                    <a:pt x="22930" y="61812"/>
                    <a:pt x="23461" y="62909"/>
                  </a:cubicBezTo>
                  <a:cubicBezTo>
                    <a:pt x="23993" y="63986"/>
                    <a:pt x="25007" y="65484"/>
                    <a:pt x="26802" y="67293"/>
                  </a:cubicBezTo>
                  <a:lnTo>
                    <a:pt x="33816" y="74382"/>
                  </a:lnTo>
                  <a:lnTo>
                    <a:pt x="24711" y="78448"/>
                  </a:lnTo>
                  <a:lnTo>
                    <a:pt x="24586" y="78504"/>
                  </a:lnTo>
                  <a:cubicBezTo>
                    <a:pt x="23813" y="78855"/>
                    <a:pt x="19637" y="80864"/>
                    <a:pt x="16040" y="83405"/>
                  </a:cubicBezTo>
                  <a:cubicBezTo>
                    <a:pt x="14246" y="84661"/>
                    <a:pt x="12616" y="86069"/>
                    <a:pt x="11705" y="87174"/>
                  </a:cubicBezTo>
                  <a:lnTo>
                    <a:pt x="10863" y="88410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10801" y="88568"/>
                  </a:lnTo>
                  <a:lnTo>
                    <a:pt x="10007" y="88375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822" y="88375"/>
                  </a:lnTo>
                  <a:lnTo>
                    <a:pt x="9565" y="88375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0704" y="87823"/>
                  </a:lnTo>
                  <a:lnTo>
                    <a:pt x="10463" y="87940"/>
                  </a:lnTo>
                  <a:lnTo>
                    <a:pt x="10690" y="87802"/>
                  </a:lnTo>
                  <a:lnTo>
                    <a:pt x="11049" y="88188"/>
                  </a:lnTo>
                  <a:cubicBezTo>
                    <a:pt x="11305" y="88423"/>
                    <a:pt x="11809" y="88761"/>
                    <a:pt x="12968" y="89058"/>
                  </a:cubicBezTo>
                  <a:cubicBezTo>
                    <a:pt x="14114" y="89355"/>
                    <a:pt x="15826" y="89542"/>
                    <a:pt x="17959" y="89542"/>
                  </a:cubicBezTo>
                  <a:cubicBezTo>
                    <a:pt x="22074" y="89548"/>
                    <a:pt x="27631" y="88872"/>
                    <a:pt x="33899" y="88133"/>
                  </a:cubicBezTo>
                  <a:cubicBezTo>
                    <a:pt x="40187" y="87402"/>
                    <a:pt x="47222" y="86628"/>
                    <a:pt x="54622" y="86628"/>
                  </a:cubicBezTo>
                  <a:cubicBezTo>
                    <a:pt x="62919" y="86628"/>
                    <a:pt x="71735" y="87602"/>
                    <a:pt x="80377" y="90853"/>
                  </a:cubicBezTo>
                  <a:cubicBezTo>
                    <a:pt x="83215" y="91958"/>
                    <a:pt x="84830" y="93883"/>
                    <a:pt x="85941" y="95575"/>
                  </a:cubicBezTo>
                  <a:cubicBezTo>
                    <a:pt x="87846" y="98619"/>
                    <a:pt x="88730" y="101774"/>
                    <a:pt x="89503" y="105142"/>
                  </a:cubicBezTo>
                  <a:cubicBezTo>
                    <a:pt x="90608" y="110161"/>
                    <a:pt x="91132" y="115580"/>
                    <a:pt x="91422" y="119860"/>
                  </a:cubicBezTo>
                  <a:cubicBezTo>
                    <a:pt x="91712" y="124126"/>
                    <a:pt x="91747" y="127205"/>
                    <a:pt x="91754" y="127302"/>
                  </a:cubicBezTo>
                  <a:lnTo>
                    <a:pt x="84851" y="127377"/>
                  </a:lnTo>
                  <a:lnTo>
                    <a:pt x="83194" y="120674"/>
                  </a:lnTo>
                  <a:lnTo>
                    <a:pt x="84851" y="127377"/>
                  </a:lnTo>
                  <a:lnTo>
                    <a:pt x="77948" y="127454"/>
                  </a:lnTo>
                  <a:cubicBezTo>
                    <a:pt x="77948" y="127454"/>
                    <a:pt x="77941" y="127095"/>
                    <a:pt x="77920" y="126377"/>
                  </a:cubicBezTo>
                  <a:cubicBezTo>
                    <a:pt x="77858" y="123885"/>
                    <a:pt x="77575" y="117396"/>
                    <a:pt x="76670" y="111632"/>
                  </a:cubicBezTo>
                  <a:cubicBezTo>
                    <a:pt x="76236" y="108774"/>
                    <a:pt x="75607" y="106074"/>
                    <a:pt x="74979" y="104432"/>
                  </a:cubicBezTo>
                  <a:cubicBezTo>
                    <a:pt x="74675" y="103617"/>
                    <a:pt x="74365" y="103079"/>
                    <a:pt x="74296" y="102996"/>
                  </a:cubicBezTo>
                  <a:lnTo>
                    <a:pt x="74282" y="102982"/>
                  </a:lnTo>
                  <a:lnTo>
                    <a:pt x="76470" y="101236"/>
                  </a:lnTo>
                  <a:lnTo>
                    <a:pt x="75518" y="103776"/>
                  </a:lnTo>
                  <a:cubicBezTo>
                    <a:pt x="74620" y="103424"/>
                    <a:pt x="74289" y="102982"/>
                    <a:pt x="74282" y="102982"/>
                  </a:cubicBezTo>
                  <a:lnTo>
                    <a:pt x="76470" y="101236"/>
                  </a:lnTo>
                  <a:lnTo>
                    <a:pt x="75518" y="103776"/>
                  </a:lnTo>
                  <a:cubicBezTo>
                    <a:pt x="68953" y="101298"/>
                    <a:pt x="61849" y="100435"/>
                    <a:pt x="54622" y="100435"/>
                  </a:cubicBezTo>
                  <a:cubicBezTo>
                    <a:pt x="48188" y="100435"/>
                    <a:pt x="41692" y="101118"/>
                    <a:pt x="35500" y="101843"/>
                  </a:cubicBezTo>
                  <a:cubicBezTo>
                    <a:pt x="29294" y="102561"/>
                    <a:pt x="23441" y="103334"/>
                    <a:pt x="17959" y="103348"/>
                  </a:cubicBezTo>
                  <a:cubicBezTo>
                    <a:pt x="15102" y="103341"/>
                    <a:pt x="12327" y="103134"/>
                    <a:pt x="9572" y="102444"/>
                  </a:cubicBezTo>
                  <a:cubicBezTo>
                    <a:pt x="6839" y="101753"/>
                    <a:pt x="4043" y="100504"/>
                    <a:pt x="1703" y="98350"/>
                  </a:cubicBezTo>
                  <a:cubicBezTo>
                    <a:pt x="315" y="97080"/>
                    <a:pt x="-879" y="95582"/>
                    <a:pt x="-1714" y="93863"/>
                  </a:cubicBezTo>
                  <a:cubicBezTo>
                    <a:pt x="-2557" y="92144"/>
                    <a:pt x="-2998" y="90211"/>
                    <a:pt x="-2985" y="88375"/>
                  </a:cubicBezTo>
                  <a:cubicBezTo>
                    <a:pt x="-2985" y="86076"/>
                    <a:pt x="-2356" y="84012"/>
                    <a:pt x="-1514" y="82286"/>
                  </a:cubicBezTo>
                  <a:cubicBezTo>
                    <a:pt x="-9" y="79270"/>
                    <a:pt x="2089" y="77061"/>
                    <a:pt x="4264" y="75121"/>
                  </a:cubicBezTo>
                  <a:cubicBezTo>
                    <a:pt x="7536" y="72249"/>
                    <a:pt x="11132" y="70040"/>
                    <a:pt x="13997" y="68432"/>
                  </a:cubicBezTo>
                  <a:cubicBezTo>
                    <a:pt x="16848" y="66844"/>
                    <a:pt x="18947" y="65905"/>
                    <a:pt x="19078" y="65843"/>
                  </a:cubicBezTo>
                  <a:lnTo>
                    <a:pt x="21894" y="72146"/>
                  </a:lnTo>
                  <a:lnTo>
                    <a:pt x="16986" y="76999"/>
                  </a:lnTo>
                  <a:cubicBezTo>
                    <a:pt x="14384" y="74368"/>
                    <a:pt x="12423" y="71739"/>
                    <a:pt x="11077" y="69005"/>
                  </a:cubicBezTo>
                  <a:cubicBezTo>
                    <a:pt x="9731" y="66285"/>
                    <a:pt x="9034" y="63434"/>
                    <a:pt x="9041" y="60707"/>
                  </a:cubicBezTo>
                  <a:cubicBezTo>
                    <a:pt x="9027" y="57352"/>
                    <a:pt x="10090" y="54343"/>
                    <a:pt x="11491" y="52023"/>
                  </a:cubicBezTo>
                  <a:cubicBezTo>
                    <a:pt x="13617" y="48523"/>
                    <a:pt x="16358" y="46335"/>
                    <a:pt x="18519" y="44858"/>
                  </a:cubicBezTo>
                  <a:cubicBezTo>
                    <a:pt x="20700" y="43401"/>
                    <a:pt x="22377" y="42683"/>
                    <a:pt x="22660" y="42559"/>
                  </a:cubicBezTo>
                  <a:lnTo>
                    <a:pt x="25346" y="48917"/>
                  </a:lnTo>
                  <a:lnTo>
                    <a:pt x="24925" y="55806"/>
                  </a:lnTo>
                  <a:cubicBezTo>
                    <a:pt x="19796" y="55482"/>
                    <a:pt x="15454" y="54232"/>
                    <a:pt x="12044" y="51395"/>
                  </a:cubicBezTo>
                  <a:cubicBezTo>
                    <a:pt x="10366" y="49994"/>
                    <a:pt x="9041" y="48185"/>
                    <a:pt x="8233" y="46273"/>
                  </a:cubicBezTo>
                  <a:cubicBezTo>
                    <a:pt x="7411" y="44354"/>
                    <a:pt x="7094" y="42387"/>
                    <a:pt x="7094" y="40550"/>
                  </a:cubicBezTo>
                  <a:cubicBezTo>
                    <a:pt x="7198" y="34945"/>
                    <a:pt x="9586" y="30485"/>
                    <a:pt x="12292" y="26820"/>
                  </a:cubicBezTo>
                  <a:cubicBezTo>
                    <a:pt x="13686" y="24998"/>
                    <a:pt x="15219" y="23403"/>
                    <a:pt x="16958" y="22064"/>
                  </a:cubicBezTo>
                  <a:cubicBezTo>
                    <a:pt x="18746" y="20787"/>
                    <a:pt x="20617" y="19510"/>
                    <a:pt x="23875" y="19234"/>
                  </a:cubicBezTo>
                  <a:lnTo>
                    <a:pt x="24255" y="26123"/>
                  </a:lnTo>
                  <a:lnTo>
                    <a:pt x="18160" y="29367"/>
                  </a:lnTo>
                  <a:cubicBezTo>
                    <a:pt x="16379" y="26019"/>
                    <a:pt x="15323" y="22582"/>
                    <a:pt x="15323" y="19089"/>
                  </a:cubicBezTo>
                  <a:cubicBezTo>
                    <a:pt x="15309" y="16210"/>
                    <a:pt x="16089" y="13386"/>
                    <a:pt x="17442" y="11032"/>
                  </a:cubicBezTo>
                  <a:cubicBezTo>
                    <a:pt x="19844" y="6884"/>
                    <a:pt x="23530" y="4275"/>
                    <a:pt x="27410" y="2362"/>
                  </a:cubicBezTo>
                  <a:cubicBezTo>
                    <a:pt x="33291" y="-468"/>
                    <a:pt x="40118" y="-1918"/>
                    <a:pt x="47015" y="-2829"/>
                  </a:cubicBezTo>
                  <a:cubicBezTo>
                    <a:pt x="53890" y="-3719"/>
                    <a:pt x="60800" y="-3989"/>
                    <a:pt x="66509" y="-3989"/>
                  </a:cubicBezTo>
                  <a:cubicBezTo>
                    <a:pt x="70451" y="-3989"/>
                    <a:pt x="73813" y="-3864"/>
                    <a:pt x="76222" y="-3699"/>
                  </a:cubicBezTo>
                  <a:cubicBezTo>
                    <a:pt x="79411" y="-3499"/>
                    <a:pt x="82435" y="-2505"/>
                    <a:pt x="84851" y="-827"/>
                  </a:cubicBezTo>
                  <a:cubicBezTo>
                    <a:pt x="88523" y="1693"/>
                    <a:pt x="90497" y="5331"/>
                    <a:pt x="91512" y="8575"/>
                  </a:cubicBezTo>
                  <a:cubicBezTo>
                    <a:pt x="92548" y="11868"/>
                    <a:pt x="92775" y="15009"/>
                    <a:pt x="92789" y="17680"/>
                  </a:cubicBezTo>
                  <a:cubicBezTo>
                    <a:pt x="92782" y="21891"/>
                    <a:pt x="92147" y="24984"/>
                    <a:pt x="92099" y="25274"/>
                  </a:cubicBezTo>
                  <a:lnTo>
                    <a:pt x="85327" y="23900"/>
                  </a:lnTo>
                  <a:lnTo>
                    <a:pt x="84567" y="17038"/>
                  </a:lnTo>
                  <a:cubicBezTo>
                    <a:pt x="84754" y="17018"/>
                    <a:pt x="86852" y="16790"/>
                    <a:pt x="89945" y="16790"/>
                  </a:cubicBezTo>
                  <a:cubicBezTo>
                    <a:pt x="93079" y="16797"/>
                    <a:pt x="97207" y="17011"/>
                    <a:pt x="101542" y="18053"/>
                  </a:cubicBezTo>
                  <a:cubicBezTo>
                    <a:pt x="105836" y="19116"/>
                    <a:pt x="110585" y="20959"/>
                    <a:pt x="114292" y="25156"/>
                  </a:cubicBezTo>
                  <a:cubicBezTo>
                    <a:pt x="117116" y="28345"/>
                    <a:pt x="118282" y="32405"/>
                    <a:pt x="118234" y="35849"/>
                  </a:cubicBezTo>
                  <a:cubicBezTo>
                    <a:pt x="118172" y="41220"/>
                    <a:pt x="116115" y="45431"/>
                    <a:pt x="114354" y="48544"/>
                  </a:cubicBezTo>
                  <a:cubicBezTo>
                    <a:pt x="112553" y="51637"/>
                    <a:pt x="110848" y="53611"/>
                    <a:pt x="110668" y="53825"/>
                  </a:cubicBezTo>
                  <a:lnTo>
                    <a:pt x="105442" y="49317"/>
                  </a:lnTo>
                  <a:lnTo>
                    <a:pt x="102550" y="43049"/>
                  </a:lnTo>
                  <a:cubicBezTo>
                    <a:pt x="103158" y="42773"/>
                    <a:pt x="105491" y="41758"/>
                    <a:pt x="109101" y="41744"/>
                  </a:cubicBezTo>
                  <a:cubicBezTo>
                    <a:pt x="111503" y="41738"/>
                    <a:pt x="114493" y="42255"/>
                    <a:pt x="117516" y="43781"/>
                  </a:cubicBezTo>
                  <a:cubicBezTo>
                    <a:pt x="120547" y="45293"/>
                    <a:pt x="123542" y="47778"/>
                    <a:pt x="126179" y="51312"/>
                  </a:cubicBezTo>
                  <a:cubicBezTo>
                    <a:pt x="129093" y="55157"/>
                    <a:pt x="130218" y="59637"/>
                    <a:pt x="130190" y="63531"/>
                  </a:cubicBezTo>
                  <a:cubicBezTo>
                    <a:pt x="130156" y="69067"/>
                    <a:pt x="128299" y="73644"/>
                    <a:pt x="126621" y="76971"/>
                  </a:cubicBezTo>
                  <a:cubicBezTo>
                    <a:pt x="124923" y="80298"/>
                    <a:pt x="123280" y="82397"/>
                    <a:pt x="123101" y="82632"/>
                  </a:cubicBezTo>
                  <a:lnTo>
                    <a:pt x="117668" y="78372"/>
                  </a:lnTo>
                  <a:lnTo>
                    <a:pt x="118538" y="71525"/>
                  </a:lnTo>
                  <a:cubicBezTo>
                    <a:pt x="119000" y="71607"/>
                    <a:pt x="124709" y="72284"/>
                    <a:pt x="131115" y="75625"/>
                  </a:cubicBezTo>
                  <a:cubicBezTo>
                    <a:pt x="134304" y="77309"/>
                    <a:pt x="137721" y="79718"/>
                    <a:pt x="140496" y="83322"/>
                  </a:cubicBezTo>
                  <a:cubicBezTo>
                    <a:pt x="143272" y="86891"/>
                    <a:pt x="145232" y="91744"/>
                    <a:pt x="145363" y="97294"/>
                  </a:cubicBezTo>
                  <a:lnTo>
                    <a:pt x="145363" y="97342"/>
                  </a:lnTo>
                  <a:lnTo>
                    <a:pt x="145370" y="97694"/>
                  </a:lnTo>
                  <a:cubicBezTo>
                    <a:pt x="145363" y="101684"/>
                    <a:pt x="143727" y="105150"/>
                    <a:pt x="141663" y="107862"/>
                  </a:cubicBezTo>
                  <a:cubicBezTo>
                    <a:pt x="137984" y="112632"/>
                    <a:pt x="132820" y="116050"/>
                    <a:pt x="127091" y="119184"/>
                  </a:cubicBezTo>
                  <a:cubicBezTo>
                    <a:pt x="118496" y="123809"/>
                    <a:pt x="108480" y="127446"/>
                    <a:pt x="100493" y="130028"/>
                  </a:cubicBezTo>
                  <a:cubicBezTo>
                    <a:pt x="92513" y="132589"/>
                    <a:pt x="86611" y="134053"/>
                    <a:pt x="86500" y="134080"/>
                  </a:cubicBezTo>
                  <a:lnTo>
                    <a:pt x="78044" y="136165"/>
                  </a:lnTo>
                  <a:lnTo>
                    <a:pt x="77948" y="127454"/>
                  </a:lnTo>
                  <a:lnTo>
                    <a:pt x="84851" y="12737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0" name="자유형: 도형 309">
              <a:extLst>
                <a:ext uri="{FF2B5EF4-FFF2-40B4-BE49-F238E27FC236}">
                  <a16:creationId xmlns:a16="http://schemas.microsoft.com/office/drawing/2014/main" id="{C7B4ED64-E10E-81C0-8F0E-0557C37A73D2}"/>
                </a:ext>
              </a:extLst>
            </p:cNvPr>
            <p:cNvSpPr/>
            <p:nvPr/>
          </p:nvSpPr>
          <p:spPr>
            <a:xfrm flipV="1">
              <a:off x="4441081" y="3056454"/>
              <a:ext cx="344699" cy="66028"/>
            </a:xfrm>
            <a:custGeom>
              <a:avLst/>
              <a:gdLst>
                <a:gd name="connsiteX0" fmla="*/ 327335 w 344699"/>
                <a:gd name="connsiteY0" fmla="*/ -3915 h 66028"/>
                <a:gd name="connsiteX1" fmla="*/ 7341 w 344699"/>
                <a:gd name="connsiteY1" fmla="*/ -3915 h 66028"/>
                <a:gd name="connsiteX2" fmla="*/ -5015 w 344699"/>
                <a:gd name="connsiteY2" fmla="*/ 8442 h 66028"/>
                <a:gd name="connsiteX3" fmla="*/ -5015 w 344699"/>
                <a:gd name="connsiteY3" fmla="*/ 49757 h 66028"/>
                <a:gd name="connsiteX4" fmla="*/ 7341 w 344699"/>
                <a:gd name="connsiteY4" fmla="*/ 62113 h 66028"/>
                <a:gd name="connsiteX5" fmla="*/ 327335 w 344699"/>
                <a:gd name="connsiteY5" fmla="*/ 62113 h 66028"/>
                <a:gd name="connsiteX6" fmla="*/ 339685 w 344699"/>
                <a:gd name="connsiteY6" fmla="*/ 49757 h 66028"/>
                <a:gd name="connsiteX7" fmla="*/ 339685 w 344699"/>
                <a:gd name="connsiteY7" fmla="*/ 8442 h 66028"/>
                <a:gd name="connsiteX8" fmla="*/ 327335 w 344699"/>
                <a:gd name="connsiteY8" fmla="*/ -3915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699" h="66028">
                  <a:moveTo>
                    <a:pt x="327335" y="-3915"/>
                  </a:moveTo>
                  <a:lnTo>
                    <a:pt x="7341" y="-3915"/>
                  </a:lnTo>
                  <a:cubicBezTo>
                    <a:pt x="514" y="-3915"/>
                    <a:pt x="-5015" y="1621"/>
                    <a:pt x="-5015" y="8442"/>
                  </a:cubicBezTo>
                  <a:lnTo>
                    <a:pt x="-5015" y="49757"/>
                  </a:lnTo>
                  <a:cubicBezTo>
                    <a:pt x="-5015" y="56577"/>
                    <a:pt x="514" y="62113"/>
                    <a:pt x="7341" y="62113"/>
                  </a:cubicBezTo>
                  <a:lnTo>
                    <a:pt x="327335" y="62113"/>
                  </a:lnTo>
                  <a:cubicBezTo>
                    <a:pt x="334155" y="62113"/>
                    <a:pt x="339685" y="56577"/>
                    <a:pt x="339685" y="49757"/>
                  </a:cubicBezTo>
                  <a:lnTo>
                    <a:pt x="339685" y="8442"/>
                  </a:lnTo>
                  <a:cubicBezTo>
                    <a:pt x="339685" y="1621"/>
                    <a:pt x="334155" y="-3915"/>
                    <a:pt x="327335" y="-391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1" name="자유형: 도형 310">
              <a:extLst>
                <a:ext uri="{FF2B5EF4-FFF2-40B4-BE49-F238E27FC236}">
                  <a16:creationId xmlns:a16="http://schemas.microsoft.com/office/drawing/2014/main" id="{16C19417-6F0E-6634-5938-BFDD45BB1944}"/>
                </a:ext>
              </a:extLst>
            </p:cNvPr>
            <p:cNvSpPr/>
            <p:nvPr/>
          </p:nvSpPr>
          <p:spPr>
            <a:xfrm flipV="1">
              <a:off x="4441081" y="3167373"/>
              <a:ext cx="226767" cy="66028"/>
            </a:xfrm>
            <a:custGeom>
              <a:avLst/>
              <a:gdLst>
                <a:gd name="connsiteX0" fmla="*/ 209469 w 226767"/>
                <a:gd name="connsiteY0" fmla="*/ -3733 h 66028"/>
                <a:gd name="connsiteX1" fmla="*/ 7415 w 226767"/>
                <a:gd name="connsiteY1" fmla="*/ -3733 h 66028"/>
                <a:gd name="connsiteX2" fmla="*/ -4941 w 226767"/>
                <a:gd name="connsiteY2" fmla="*/ 8624 h 66028"/>
                <a:gd name="connsiteX3" fmla="*/ -4941 w 226767"/>
                <a:gd name="connsiteY3" fmla="*/ 49939 h 66028"/>
                <a:gd name="connsiteX4" fmla="*/ 7415 w 226767"/>
                <a:gd name="connsiteY4" fmla="*/ 62296 h 66028"/>
                <a:gd name="connsiteX5" fmla="*/ 209469 w 226767"/>
                <a:gd name="connsiteY5" fmla="*/ 62296 h 66028"/>
                <a:gd name="connsiteX6" fmla="*/ 221826 w 226767"/>
                <a:gd name="connsiteY6" fmla="*/ 49939 h 66028"/>
                <a:gd name="connsiteX7" fmla="*/ 221826 w 226767"/>
                <a:gd name="connsiteY7" fmla="*/ 8624 h 66028"/>
                <a:gd name="connsiteX8" fmla="*/ 209469 w 226767"/>
                <a:gd name="connsiteY8" fmla="*/ -3733 h 6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767" h="66028">
                  <a:moveTo>
                    <a:pt x="209469" y="-3733"/>
                  </a:moveTo>
                  <a:lnTo>
                    <a:pt x="7415" y="-3733"/>
                  </a:lnTo>
                  <a:cubicBezTo>
                    <a:pt x="588" y="-3733"/>
                    <a:pt x="-4941" y="1804"/>
                    <a:pt x="-4941" y="8624"/>
                  </a:cubicBezTo>
                  <a:lnTo>
                    <a:pt x="-4941" y="49939"/>
                  </a:lnTo>
                  <a:cubicBezTo>
                    <a:pt x="-4941" y="56759"/>
                    <a:pt x="588" y="62296"/>
                    <a:pt x="7415" y="62296"/>
                  </a:cubicBezTo>
                  <a:lnTo>
                    <a:pt x="209469" y="62296"/>
                  </a:lnTo>
                  <a:cubicBezTo>
                    <a:pt x="216290" y="62296"/>
                    <a:pt x="221826" y="56759"/>
                    <a:pt x="221826" y="49939"/>
                  </a:cubicBezTo>
                  <a:lnTo>
                    <a:pt x="221826" y="8624"/>
                  </a:lnTo>
                  <a:cubicBezTo>
                    <a:pt x="221826" y="1804"/>
                    <a:pt x="216290" y="-3733"/>
                    <a:pt x="209469" y="-373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2" name="자유형: 도형 311">
              <a:extLst>
                <a:ext uri="{FF2B5EF4-FFF2-40B4-BE49-F238E27FC236}">
                  <a16:creationId xmlns:a16="http://schemas.microsoft.com/office/drawing/2014/main" id="{3B78F661-90E7-7752-5415-999F4AC4D527}"/>
                </a:ext>
              </a:extLst>
            </p:cNvPr>
            <p:cNvSpPr/>
            <p:nvPr/>
          </p:nvSpPr>
          <p:spPr>
            <a:xfrm flipV="1">
              <a:off x="2829382" y="2266345"/>
              <a:ext cx="425813" cy="646110"/>
            </a:xfrm>
            <a:custGeom>
              <a:avLst/>
              <a:gdLst>
                <a:gd name="connsiteX0" fmla="*/ 253922 w 425813"/>
                <a:gd name="connsiteY0" fmla="*/ 604747 h 646110"/>
                <a:gd name="connsiteX1" fmla="*/ 253328 w 425813"/>
                <a:gd name="connsiteY1" fmla="*/ 604747 h 646110"/>
                <a:gd name="connsiteX2" fmla="*/ 38352 w 425813"/>
                <a:gd name="connsiteY2" fmla="*/ 314671 h 646110"/>
                <a:gd name="connsiteX3" fmla="*/ 87378 w 425813"/>
                <a:gd name="connsiteY3" fmla="*/ 70170 h 646110"/>
                <a:gd name="connsiteX4" fmla="*/ 165811 w 425813"/>
                <a:gd name="connsiteY4" fmla="*/ 31899 h 646110"/>
                <a:gd name="connsiteX5" fmla="*/ 166397 w 425813"/>
                <a:gd name="connsiteY5" fmla="*/ 31899 h 646110"/>
                <a:gd name="connsiteX6" fmla="*/ 381374 w 425813"/>
                <a:gd name="connsiteY6" fmla="*/ 321975 h 646110"/>
                <a:gd name="connsiteX7" fmla="*/ 332348 w 425813"/>
                <a:gd name="connsiteY7" fmla="*/ 566476 h 646110"/>
                <a:gd name="connsiteX8" fmla="*/ 253922 w 425813"/>
                <a:gd name="connsiteY8" fmla="*/ 604747 h 646110"/>
                <a:gd name="connsiteX9" fmla="*/ 165818 w 425813"/>
                <a:gd name="connsiteY9" fmla="*/ -4736 h 646110"/>
                <a:gd name="connsiteX10" fmla="*/ 59786 w 425813"/>
                <a:gd name="connsiteY10" fmla="*/ 46078 h 646110"/>
                <a:gd name="connsiteX11" fmla="*/ 2090 w 425813"/>
                <a:gd name="connsiteY11" fmla="*/ 319827 h 646110"/>
                <a:gd name="connsiteX12" fmla="*/ 253121 w 425813"/>
                <a:gd name="connsiteY12" fmla="*/ 641374 h 646110"/>
                <a:gd name="connsiteX13" fmla="*/ 359947 w 425813"/>
                <a:gd name="connsiteY13" fmla="*/ 590561 h 646110"/>
                <a:gd name="connsiteX14" fmla="*/ 417636 w 425813"/>
                <a:gd name="connsiteY14" fmla="*/ 316818 h 646110"/>
                <a:gd name="connsiteX15" fmla="*/ 166605 w 425813"/>
                <a:gd name="connsiteY15" fmla="*/ -4729 h 646110"/>
                <a:gd name="connsiteX16" fmla="*/ 165818 w 425813"/>
                <a:gd name="connsiteY16" fmla="*/ -4736 h 646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5813" h="646110">
                  <a:moveTo>
                    <a:pt x="253922" y="604747"/>
                  </a:moveTo>
                  <a:lnTo>
                    <a:pt x="253328" y="604747"/>
                  </a:lnTo>
                  <a:cubicBezTo>
                    <a:pt x="157472" y="604201"/>
                    <a:pt x="61035" y="474078"/>
                    <a:pt x="38352" y="314671"/>
                  </a:cubicBezTo>
                  <a:cubicBezTo>
                    <a:pt x="24145" y="214790"/>
                    <a:pt x="42928" y="121101"/>
                    <a:pt x="87378" y="70170"/>
                  </a:cubicBezTo>
                  <a:cubicBezTo>
                    <a:pt x="109543" y="44773"/>
                    <a:pt x="135927" y="31899"/>
                    <a:pt x="165811" y="31899"/>
                  </a:cubicBezTo>
                  <a:lnTo>
                    <a:pt x="166397" y="31899"/>
                  </a:lnTo>
                  <a:cubicBezTo>
                    <a:pt x="262254" y="32437"/>
                    <a:pt x="358690" y="162568"/>
                    <a:pt x="381374" y="321975"/>
                  </a:cubicBezTo>
                  <a:cubicBezTo>
                    <a:pt x="395587" y="421856"/>
                    <a:pt x="376797" y="515544"/>
                    <a:pt x="332348" y="566476"/>
                  </a:cubicBezTo>
                  <a:cubicBezTo>
                    <a:pt x="310189" y="591872"/>
                    <a:pt x="283799" y="604747"/>
                    <a:pt x="253922" y="604747"/>
                  </a:cubicBezTo>
                  <a:close/>
                  <a:moveTo>
                    <a:pt x="165818" y="-4736"/>
                  </a:moveTo>
                  <a:cubicBezTo>
                    <a:pt x="125455" y="-4736"/>
                    <a:pt x="88807" y="12826"/>
                    <a:pt x="59786" y="46078"/>
                  </a:cubicBezTo>
                  <a:cubicBezTo>
                    <a:pt x="7750" y="105700"/>
                    <a:pt x="-13815" y="208039"/>
                    <a:pt x="2090" y="319827"/>
                  </a:cubicBezTo>
                  <a:cubicBezTo>
                    <a:pt x="27652" y="499481"/>
                    <a:pt x="137915" y="640719"/>
                    <a:pt x="253121" y="641374"/>
                  </a:cubicBezTo>
                  <a:cubicBezTo>
                    <a:pt x="293780" y="641250"/>
                    <a:pt x="330726" y="624034"/>
                    <a:pt x="359947" y="590561"/>
                  </a:cubicBezTo>
                  <a:cubicBezTo>
                    <a:pt x="411975" y="530945"/>
                    <a:pt x="433548" y="428607"/>
                    <a:pt x="417636" y="316818"/>
                  </a:cubicBezTo>
                  <a:cubicBezTo>
                    <a:pt x="392074" y="137158"/>
                    <a:pt x="281811" y="-4080"/>
                    <a:pt x="166605" y="-4729"/>
                  </a:cubicBezTo>
                  <a:lnTo>
                    <a:pt x="165818" y="-4736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3" name="자유형: 도형 312">
              <a:extLst>
                <a:ext uri="{FF2B5EF4-FFF2-40B4-BE49-F238E27FC236}">
                  <a16:creationId xmlns:a16="http://schemas.microsoft.com/office/drawing/2014/main" id="{70CACAB3-AE55-EAE8-120B-2BD9E4F7E716}"/>
                </a:ext>
              </a:extLst>
            </p:cNvPr>
            <p:cNvSpPr/>
            <p:nvPr/>
          </p:nvSpPr>
          <p:spPr>
            <a:xfrm flipV="1">
              <a:off x="2822475" y="2259442"/>
              <a:ext cx="439624" cy="659916"/>
            </a:xfrm>
            <a:custGeom>
              <a:avLst/>
              <a:gdLst>
                <a:gd name="connsiteX0" fmla="*/ 260829 w 439624"/>
                <a:gd name="connsiteY0" fmla="*/ 611650 h 659916"/>
                <a:gd name="connsiteX1" fmla="*/ 260787 w 439624"/>
                <a:gd name="connsiteY1" fmla="*/ 618553 h 659916"/>
                <a:gd name="connsiteX2" fmla="*/ 260194 w 439624"/>
                <a:gd name="connsiteY2" fmla="*/ 618553 h 659916"/>
                <a:gd name="connsiteX3" fmla="*/ 185654 w 439624"/>
                <a:gd name="connsiteY3" fmla="*/ 594309 h 659916"/>
                <a:gd name="connsiteX4" fmla="*/ 91917 w 439624"/>
                <a:gd name="connsiteY4" fmla="*/ 486579 h 659916"/>
                <a:gd name="connsiteX5" fmla="*/ 38424 w 439624"/>
                <a:gd name="connsiteY5" fmla="*/ 322548 h 659916"/>
                <a:gd name="connsiteX6" fmla="*/ 33689 w 439624"/>
                <a:gd name="connsiteY6" fmla="*/ 256726 h 659916"/>
                <a:gd name="connsiteX7" fmla="*/ 89086 w 439624"/>
                <a:gd name="connsiteY7" fmla="*/ 72531 h 659916"/>
                <a:gd name="connsiteX8" fmla="*/ 127578 w 439624"/>
                <a:gd name="connsiteY8" fmla="*/ 42205 h 659916"/>
                <a:gd name="connsiteX9" fmla="*/ 172718 w 439624"/>
                <a:gd name="connsiteY9" fmla="*/ 31899 h 659916"/>
                <a:gd name="connsiteX10" fmla="*/ 172752 w 439624"/>
                <a:gd name="connsiteY10" fmla="*/ 31899 h 659916"/>
                <a:gd name="connsiteX11" fmla="*/ 173346 w 439624"/>
                <a:gd name="connsiteY11" fmla="*/ 31899 h 659916"/>
                <a:gd name="connsiteX12" fmla="*/ 247885 w 439624"/>
                <a:gd name="connsiteY12" fmla="*/ 56136 h 659916"/>
                <a:gd name="connsiteX13" fmla="*/ 341623 w 439624"/>
                <a:gd name="connsiteY13" fmla="*/ 163873 h 659916"/>
                <a:gd name="connsiteX14" fmla="*/ 395115 w 439624"/>
                <a:gd name="connsiteY14" fmla="*/ 327904 h 659916"/>
                <a:gd name="connsiteX15" fmla="*/ 399851 w 439624"/>
                <a:gd name="connsiteY15" fmla="*/ 393726 h 659916"/>
                <a:gd name="connsiteX16" fmla="*/ 344453 w 439624"/>
                <a:gd name="connsiteY16" fmla="*/ 577921 h 659916"/>
                <a:gd name="connsiteX17" fmla="*/ 305961 w 439624"/>
                <a:gd name="connsiteY17" fmla="*/ 608240 h 659916"/>
                <a:gd name="connsiteX18" fmla="*/ 260829 w 439624"/>
                <a:gd name="connsiteY18" fmla="*/ 618553 h 659916"/>
                <a:gd name="connsiteX19" fmla="*/ 260801 w 439624"/>
                <a:gd name="connsiteY19" fmla="*/ 618553 h 659916"/>
                <a:gd name="connsiteX20" fmla="*/ 260787 w 439624"/>
                <a:gd name="connsiteY20" fmla="*/ 618553 h 659916"/>
                <a:gd name="connsiteX21" fmla="*/ 260829 w 439624"/>
                <a:gd name="connsiteY21" fmla="*/ 611650 h 659916"/>
                <a:gd name="connsiteX22" fmla="*/ 260829 w 439624"/>
                <a:gd name="connsiteY22" fmla="*/ 604747 h 659916"/>
                <a:gd name="connsiteX23" fmla="*/ 299907 w 439624"/>
                <a:gd name="connsiteY23" fmla="*/ 595835 h 659916"/>
                <a:gd name="connsiteX24" fmla="*/ 334057 w 439624"/>
                <a:gd name="connsiteY24" fmla="*/ 568837 h 659916"/>
                <a:gd name="connsiteX25" fmla="*/ 386044 w 439624"/>
                <a:gd name="connsiteY25" fmla="*/ 393726 h 659916"/>
                <a:gd name="connsiteX26" fmla="*/ 381447 w 439624"/>
                <a:gd name="connsiteY26" fmla="*/ 329844 h 659916"/>
                <a:gd name="connsiteX27" fmla="*/ 302689 w 439624"/>
                <a:gd name="connsiteY27" fmla="*/ 128377 h 659916"/>
                <a:gd name="connsiteX28" fmla="*/ 240403 w 439624"/>
                <a:gd name="connsiteY28" fmla="*/ 67740 h 659916"/>
                <a:gd name="connsiteX29" fmla="*/ 173263 w 439624"/>
                <a:gd name="connsiteY29" fmla="*/ 45705 h 659916"/>
                <a:gd name="connsiteX30" fmla="*/ 172676 w 439624"/>
                <a:gd name="connsiteY30" fmla="*/ 45705 h 659916"/>
                <a:gd name="connsiteX31" fmla="*/ 172718 w 439624"/>
                <a:gd name="connsiteY31" fmla="*/ 45705 h 659916"/>
                <a:gd name="connsiteX32" fmla="*/ 133632 w 439624"/>
                <a:gd name="connsiteY32" fmla="*/ 54617 h 659916"/>
                <a:gd name="connsiteX33" fmla="*/ 99489 w 439624"/>
                <a:gd name="connsiteY33" fmla="*/ 81608 h 659916"/>
                <a:gd name="connsiteX34" fmla="*/ 47495 w 439624"/>
                <a:gd name="connsiteY34" fmla="*/ 256726 h 659916"/>
                <a:gd name="connsiteX35" fmla="*/ 52093 w 439624"/>
                <a:gd name="connsiteY35" fmla="*/ 320601 h 659916"/>
                <a:gd name="connsiteX36" fmla="*/ 130850 w 439624"/>
                <a:gd name="connsiteY36" fmla="*/ 522075 h 659916"/>
                <a:gd name="connsiteX37" fmla="*/ 193137 w 439624"/>
                <a:gd name="connsiteY37" fmla="*/ 582712 h 659916"/>
                <a:gd name="connsiteX38" fmla="*/ 260277 w 439624"/>
                <a:gd name="connsiteY38" fmla="*/ 604747 h 659916"/>
                <a:gd name="connsiteX39" fmla="*/ 260863 w 439624"/>
                <a:gd name="connsiteY39" fmla="*/ 604747 h 659916"/>
                <a:gd name="connsiteX40" fmla="*/ 260829 w 439624"/>
                <a:gd name="connsiteY40" fmla="*/ 604747 h 659916"/>
                <a:gd name="connsiteX41" fmla="*/ 172724 w 439624"/>
                <a:gd name="connsiteY41" fmla="*/ 2167 h 659916"/>
                <a:gd name="connsiteX42" fmla="*/ 172724 w 439624"/>
                <a:gd name="connsiteY42" fmla="*/ 9070 h 659916"/>
                <a:gd name="connsiteX43" fmla="*/ 71898 w 439624"/>
                <a:gd name="connsiteY43" fmla="*/ 57523 h 659916"/>
                <a:gd name="connsiteX44" fmla="*/ 10764 w 439624"/>
                <a:gd name="connsiteY44" fmla="*/ 255753 h 659916"/>
                <a:gd name="connsiteX45" fmla="*/ 15831 w 439624"/>
                <a:gd name="connsiteY45" fmla="*/ 325758 h 659916"/>
                <a:gd name="connsiteX46" fmla="*/ 106337 w 439624"/>
                <a:gd name="connsiteY46" fmla="*/ 550385 h 659916"/>
                <a:gd name="connsiteX47" fmla="*/ 179344 w 439624"/>
                <a:gd name="connsiteY47" fmla="*/ 617103 h 659916"/>
                <a:gd name="connsiteX48" fmla="*/ 260070 w 439624"/>
                <a:gd name="connsiteY48" fmla="*/ 641375 h 659916"/>
                <a:gd name="connsiteX49" fmla="*/ 260007 w 439624"/>
                <a:gd name="connsiteY49" fmla="*/ 641375 h 659916"/>
                <a:gd name="connsiteX50" fmla="*/ 361649 w 439624"/>
                <a:gd name="connsiteY50" fmla="*/ 592922 h 659916"/>
                <a:gd name="connsiteX51" fmla="*/ 422776 w 439624"/>
                <a:gd name="connsiteY51" fmla="*/ 394692 h 659916"/>
                <a:gd name="connsiteX52" fmla="*/ 417709 w 439624"/>
                <a:gd name="connsiteY52" fmla="*/ 324687 h 659916"/>
                <a:gd name="connsiteX53" fmla="*/ 327202 w 439624"/>
                <a:gd name="connsiteY53" fmla="*/ 100067 h 659916"/>
                <a:gd name="connsiteX54" fmla="*/ 254195 w 439624"/>
                <a:gd name="connsiteY54" fmla="*/ 33349 h 659916"/>
                <a:gd name="connsiteX55" fmla="*/ 173477 w 439624"/>
                <a:gd name="connsiteY55" fmla="*/ 9077 h 659916"/>
                <a:gd name="connsiteX56" fmla="*/ 172690 w 439624"/>
                <a:gd name="connsiteY56" fmla="*/ 9070 h 659916"/>
                <a:gd name="connsiteX57" fmla="*/ 172724 w 439624"/>
                <a:gd name="connsiteY57" fmla="*/ 9070 h 659916"/>
                <a:gd name="connsiteX58" fmla="*/ 172724 w 439624"/>
                <a:gd name="connsiteY58" fmla="*/ 2167 h 659916"/>
                <a:gd name="connsiteX59" fmla="*/ 172752 w 439624"/>
                <a:gd name="connsiteY59" fmla="*/ -4736 h 659916"/>
                <a:gd name="connsiteX60" fmla="*/ 173539 w 439624"/>
                <a:gd name="connsiteY60" fmla="*/ -4729 h 659916"/>
                <a:gd name="connsiteX61" fmla="*/ 173553 w 439624"/>
                <a:gd name="connsiteY61" fmla="*/ -4729 h 659916"/>
                <a:gd name="connsiteX62" fmla="*/ 261291 w 439624"/>
                <a:gd name="connsiteY62" fmla="*/ 21503 h 659916"/>
                <a:gd name="connsiteX63" fmla="*/ 370257 w 439624"/>
                <a:gd name="connsiteY63" fmla="*/ 139781 h 659916"/>
                <a:gd name="connsiteX64" fmla="*/ 431377 w 439624"/>
                <a:gd name="connsiteY64" fmla="*/ 322748 h 659916"/>
                <a:gd name="connsiteX65" fmla="*/ 436582 w 439624"/>
                <a:gd name="connsiteY65" fmla="*/ 394692 h 659916"/>
                <a:gd name="connsiteX66" fmla="*/ 372052 w 439624"/>
                <a:gd name="connsiteY66" fmla="*/ 601999 h 659916"/>
                <a:gd name="connsiteX67" fmla="*/ 260049 w 439624"/>
                <a:gd name="connsiteY67" fmla="*/ 655181 h 659916"/>
                <a:gd name="connsiteX68" fmla="*/ 260014 w 439624"/>
                <a:gd name="connsiteY68" fmla="*/ 655181 h 659916"/>
                <a:gd name="connsiteX69" fmla="*/ 259987 w 439624"/>
                <a:gd name="connsiteY69" fmla="*/ 655181 h 659916"/>
                <a:gd name="connsiteX70" fmla="*/ 172248 w 439624"/>
                <a:gd name="connsiteY70" fmla="*/ 628942 h 659916"/>
                <a:gd name="connsiteX71" fmla="*/ 63290 w 439624"/>
                <a:gd name="connsiteY71" fmla="*/ 510671 h 659916"/>
                <a:gd name="connsiteX72" fmla="*/ 2162 w 439624"/>
                <a:gd name="connsiteY72" fmla="*/ 327704 h 659916"/>
                <a:gd name="connsiteX73" fmla="*/ -3043 w 439624"/>
                <a:gd name="connsiteY73" fmla="*/ 255753 h 659916"/>
                <a:gd name="connsiteX74" fmla="*/ 61495 w 439624"/>
                <a:gd name="connsiteY74" fmla="*/ 48446 h 659916"/>
                <a:gd name="connsiteX75" fmla="*/ 172724 w 439624"/>
                <a:gd name="connsiteY75" fmla="*/ -4736 h 659916"/>
                <a:gd name="connsiteX76" fmla="*/ 172745 w 439624"/>
                <a:gd name="connsiteY76" fmla="*/ -4736 h 659916"/>
                <a:gd name="connsiteX77" fmla="*/ 172752 w 439624"/>
                <a:gd name="connsiteY77" fmla="*/ -4736 h 659916"/>
                <a:gd name="connsiteX78" fmla="*/ 172724 w 439624"/>
                <a:gd name="connsiteY78" fmla="*/ 2167 h 659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39624" h="659916">
                  <a:moveTo>
                    <a:pt x="260829" y="611650"/>
                  </a:moveTo>
                  <a:lnTo>
                    <a:pt x="260787" y="618553"/>
                  </a:lnTo>
                  <a:lnTo>
                    <a:pt x="260194" y="618553"/>
                  </a:lnTo>
                  <a:cubicBezTo>
                    <a:pt x="234652" y="618401"/>
                    <a:pt x="209373" y="609627"/>
                    <a:pt x="185654" y="594309"/>
                  </a:cubicBezTo>
                  <a:cubicBezTo>
                    <a:pt x="150055" y="571301"/>
                    <a:pt x="117686" y="533603"/>
                    <a:pt x="91917" y="486579"/>
                  </a:cubicBezTo>
                  <a:cubicBezTo>
                    <a:pt x="66168" y="439548"/>
                    <a:pt x="47053" y="383143"/>
                    <a:pt x="38424" y="322548"/>
                  </a:cubicBezTo>
                  <a:cubicBezTo>
                    <a:pt x="35242" y="300181"/>
                    <a:pt x="33689" y="278112"/>
                    <a:pt x="33689" y="256726"/>
                  </a:cubicBezTo>
                  <a:cubicBezTo>
                    <a:pt x="33751" y="181255"/>
                    <a:pt x="52852" y="114184"/>
                    <a:pt x="89086" y="72531"/>
                  </a:cubicBezTo>
                  <a:cubicBezTo>
                    <a:pt x="100677" y="59249"/>
                    <a:pt x="113544" y="49053"/>
                    <a:pt x="127578" y="42205"/>
                  </a:cubicBezTo>
                  <a:cubicBezTo>
                    <a:pt x="141612" y="35358"/>
                    <a:pt x="156785" y="31892"/>
                    <a:pt x="172718" y="31899"/>
                  </a:cubicBezTo>
                  <a:lnTo>
                    <a:pt x="172752" y="31899"/>
                  </a:lnTo>
                  <a:lnTo>
                    <a:pt x="173346" y="31899"/>
                  </a:lnTo>
                  <a:cubicBezTo>
                    <a:pt x="198887" y="32044"/>
                    <a:pt x="224166" y="40818"/>
                    <a:pt x="247885" y="56136"/>
                  </a:cubicBezTo>
                  <a:cubicBezTo>
                    <a:pt x="283492" y="79144"/>
                    <a:pt x="315853" y="116849"/>
                    <a:pt x="341623" y="163873"/>
                  </a:cubicBezTo>
                  <a:cubicBezTo>
                    <a:pt x="367371" y="210903"/>
                    <a:pt x="386486" y="267309"/>
                    <a:pt x="395115" y="327904"/>
                  </a:cubicBezTo>
                  <a:cubicBezTo>
                    <a:pt x="398297" y="350270"/>
                    <a:pt x="399851" y="372340"/>
                    <a:pt x="399851" y="393726"/>
                  </a:cubicBezTo>
                  <a:cubicBezTo>
                    <a:pt x="399788" y="469197"/>
                    <a:pt x="380688" y="536268"/>
                    <a:pt x="344453" y="577921"/>
                  </a:cubicBezTo>
                  <a:cubicBezTo>
                    <a:pt x="332870" y="591203"/>
                    <a:pt x="319995" y="601392"/>
                    <a:pt x="305961" y="608240"/>
                  </a:cubicBezTo>
                  <a:cubicBezTo>
                    <a:pt x="291934" y="615094"/>
                    <a:pt x="276754" y="618560"/>
                    <a:pt x="260829" y="618553"/>
                  </a:cubicBezTo>
                  <a:lnTo>
                    <a:pt x="260801" y="618553"/>
                  </a:lnTo>
                  <a:lnTo>
                    <a:pt x="260787" y="618553"/>
                  </a:lnTo>
                  <a:lnTo>
                    <a:pt x="260829" y="611650"/>
                  </a:lnTo>
                  <a:lnTo>
                    <a:pt x="260829" y="604747"/>
                  </a:lnTo>
                  <a:cubicBezTo>
                    <a:pt x="274773" y="604740"/>
                    <a:pt x="287730" y="601765"/>
                    <a:pt x="299907" y="595835"/>
                  </a:cubicBezTo>
                  <a:cubicBezTo>
                    <a:pt x="312071" y="589898"/>
                    <a:pt x="323481" y="580951"/>
                    <a:pt x="334057" y="568837"/>
                  </a:cubicBezTo>
                  <a:cubicBezTo>
                    <a:pt x="367102" y="531118"/>
                    <a:pt x="386099" y="466885"/>
                    <a:pt x="386044" y="393726"/>
                  </a:cubicBezTo>
                  <a:cubicBezTo>
                    <a:pt x="386044" y="373009"/>
                    <a:pt x="384539" y="351582"/>
                    <a:pt x="381447" y="329844"/>
                  </a:cubicBezTo>
                  <a:cubicBezTo>
                    <a:pt x="370278" y="251238"/>
                    <a:pt x="340829" y="179812"/>
                    <a:pt x="302689" y="128377"/>
                  </a:cubicBezTo>
                  <a:cubicBezTo>
                    <a:pt x="283630" y="102649"/>
                    <a:pt x="262410" y="81940"/>
                    <a:pt x="240403" y="67740"/>
                  </a:cubicBezTo>
                  <a:cubicBezTo>
                    <a:pt x="218375" y="53526"/>
                    <a:pt x="195650" y="45829"/>
                    <a:pt x="173263" y="45705"/>
                  </a:cubicBezTo>
                  <a:lnTo>
                    <a:pt x="172676" y="45705"/>
                  </a:lnTo>
                  <a:lnTo>
                    <a:pt x="172718" y="45705"/>
                  </a:lnTo>
                  <a:cubicBezTo>
                    <a:pt x="158766" y="45712"/>
                    <a:pt x="145809" y="48680"/>
                    <a:pt x="133632" y="54617"/>
                  </a:cubicBezTo>
                  <a:cubicBezTo>
                    <a:pt x="121469" y="60554"/>
                    <a:pt x="110065" y="69494"/>
                    <a:pt x="99489" y="81608"/>
                  </a:cubicBezTo>
                  <a:cubicBezTo>
                    <a:pt x="66437" y="119334"/>
                    <a:pt x="47440" y="183567"/>
                    <a:pt x="47495" y="256726"/>
                  </a:cubicBezTo>
                  <a:cubicBezTo>
                    <a:pt x="47495" y="277443"/>
                    <a:pt x="49000" y="298870"/>
                    <a:pt x="52093" y="320601"/>
                  </a:cubicBezTo>
                  <a:cubicBezTo>
                    <a:pt x="63262" y="399213"/>
                    <a:pt x="92710" y="470633"/>
                    <a:pt x="130850" y="522075"/>
                  </a:cubicBezTo>
                  <a:cubicBezTo>
                    <a:pt x="149910" y="547803"/>
                    <a:pt x="171130" y="568512"/>
                    <a:pt x="193137" y="582712"/>
                  </a:cubicBezTo>
                  <a:cubicBezTo>
                    <a:pt x="215165" y="596925"/>
                    <a:pt x="237890" y="604622"/>
                    <a:pt x="260277" y="604747"/>
                  </a:cubicBezTo>
                  <a:lnTo>
                    <a:pt x="260863" y="604747"/>
                  </a:lnTo>
                  <a:lnTo>
                    <a:pt x="260829" y="604747"/>
                  </a:lnTo>
                  <a:close/>
                  <a:moveTo>
                    <a:pt x="172724" y="2167"/>
                  </a:moveTo>
                  <a:lnTo>
                    <a:pt x="172724" y="9070"/>
                  </a:lnTo>
                  <a:cubicBezTo>
                    <a:pt x="134412" y="9126"/>
                    <a:pt x="99869" y="25548"/>
                    <a:pt x="71898" y="57523"/>
                  </a:cubicBezTo>
                  <a:cubicBezTo>
                    <a:pt x="32633" y="102414"/>
                    <a:pt x="10729" y="173799"/>
                    <a:pt x="10764" y="255753"/>
                  </a:cubicBezTo>
                  <a:cubicBezTo>
                    <a:pt x="10764" y="278409"/>
                    <a:pt x="12427" y="301859"/>
                    <a:pt x="15831" y="325758"/>
                  </a:cubicBezTo>
                  <a:cubicBezTo>
                    <a:pt x="28436" y="414463"/>
                    <a:pt x="62033" y="493655"/>
                    <a:pt x="106337" y="550385"/>
                  </a:cubicBezTo>
                  <a:cubicBezTo>
                    <a:pt x="128482" y="578749"/>
                    <a:pt x="153285" y="601488"/>
                    <a:pt x="179344" y="617103"/>
                  </a:cubicBezTo>
                  <a:cubicBezTo>
                    <a:pt x="205418" y="632718"/>
                    <a:pt x="232685" y="641216"/>
                    <a:pt x="260070" y="641375"/>
                  </a:cubicBezTo>
                  <a:lnTo>
                    <a:pt x="260007" y="641375"/>
                  </a:lnTo>
                  <a:cubicBezTo>
                    <a:pt x="298699" y="641202"/>
                    <a:pt x="333505" y="625076"/>
                    <a:pt x="361649" y="592922"/>
                  </a:cubicBezTo>
                  <a:cubicBezTo>
                    <a:pt x="400907" y="548031"/>
                    <a:pt x="422810" y="476646"/>
                    <a:pt x="422776" y="394692"/>
                  </a:cubicBezTo>
                  <a:cubicBezTo>
                    <a:pt x="422776" y="372043"/>
                    <a:pt x="421112" y="348593"/>
                    <a:pt x="417709" y="324687"/>
                  </a:cubicBezTo>
                  <a:cubicBezTo>
                    <a:pt x="405104" y="235982"/>
                    <a:pt x="371513" y="156797"/>
                    <a:pt x="327202" y="100067"/>
                  </a:cubicBezTo>
                  <a:cubicBezTo>
                    <a:pt x="305057" y="71696"/>
                    <a:pt x="280254" y="48957"/>
                    <a:pt x="254195" y="33349"/>
                  </a:cubicBezTo>
                  <a:cubicBezTo>
                    <a:pt x="228122" y="17727"/>
                    <a:pt x="200855" y="9236"/>
                    <a:pt x="173477" y="9077"/>
                  </a:cubicBezTo>
                  <a:lnTo>
                    <a:pt x="172690" y="9070"/>
                  </a:lnTo>
                  <a:lnTo>
                    <a:pt x="172724" y="9070"/>
                  </a:lnTo>
                  <a:lnTo>
                    <a:pt x="172724" y="2167"/>
                  </a:lnTo>
                  <a:lnTo>
                    <a:pt x="172752" y="-4736"/>
                  </a:lnTo>
                  <a:lnTo>
                    <a:pt x="173539" y="-4729"/>
                  </a:lnTo>
                  <a:lnTo>
                    <a:pt x="173553" y="-4729"/>
                  </a:lnTo>
                  <a:cubicBezTo>
                    <a:pt x="203775" y="-4563"/>
                    <a:pt x="233493" y="4839"/>
                    <a:pt x="261291" y="21503"/>
                  </a:cubicBezTo>
                  <a:cubicBezTo>
                    <a:pt x="303007" y="46520"/>
                    <a:pt x="340580" y="87793"/>
                    <a:pt x="370257" y="139781"/>
                  </a:cubicBezTo>
                  <a:cubicBezTo>
                    <a:pt x="399920" y="191775"/>
                    <a:pt x="421671" y="254531"/>
                    <a:pt x="431377" y="322748"/>
                  </a:cubicBezTo>
                  <a:cubicBezTo>
                    <a:pt x="434870" y="347275"/>
                    <a:pt x="436582" y="371366"/>
                    <a:pt x="436582" y="394692"/>
                  </a:cubicBezTo>
                  <a:cubicBezTo>
                    <a:pt x="436547" y="479034"/>
                    <a:pt x="414313" y="553491"/>
                    <a:pt x="372052" y="601999"/>
                  </a:cubicBezTo>
                  <a:cubicBezTo>
                    <a:pt x="341761" y="636791"/>
                    <a:pt x="302676" y="655105"/>
                    <a:pt x="260049" y="655181"/>
                  </a:cubicBezTo>
                  <a:lnTo>
                    <a:pt x="260014" y="655181"/>
                  </a:lnTo>
                  <a:lnTo>
                    <a:pt x="259987" y="655181"/>
                  </a:lnTo>
                  <a:cubicBezTo>
                    <a:pt x="229765" y="655008"/>
                    <a:pt x="200047" y="645606"/>
                    <a:pt x="172248" y="628942"/>
                  </a:cubicBezTo>
                  <a:cubicBezTo>
                    <a:pt x="130533" y="603932"/>
                    <a:pt x="92966" y="562651"/>
                    <a:pt x="63290" y="510671"/>
                  </a:cubicBezTo>
                  <a:cubicBezTo>
                    <a:pt x="33620" y="458677"/>
                    <a:pt x="11868" y="395914"/>
                    <a:pt x="2162" y="327704"/>
                  </a:cubicBezTo>
                  <a:cubicBezTo>
                    <a:pt x="-1331" y="303178"/>
                    <a:pt x="-3043" y="279085"/>
                    <a:pt x="-3043" y="255753"/>
                  </a:cubicBezTo>
                  <a:cubicBezTo>
                    <a:pt x="-3008" y="171418"/>
                    <a:pt x="19227" y="96961"/>
                    <a:pt x="61495" y="48446"/>
                  </a:cubicBezTo>
                  <a:cubicBezTo>
                    <a:pt x="91551" y="13903"/>
                    <a:pt x="130319" y="-4784"/>
                    <a:pt x="172724" y="-4736"/>
                  </a:cubicBezTo>
                  <a:lnTo>
                    <a:pt x="172745" y="-4736"/>
                  </a:lnTo>
                  <a:lnTo>
                    <a:pt x="172752" y="-4736"/>
                  </a:lnTo>
                  <a:lnTo>
                    <a:pt x="172724" y="216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4" name="자유형: 도형 313">
              <a:extLst>
                <a:ext uri="{FF2B5EF4-FFF2-40B4-BE49-F238E27FC236}">
                  <a16:creationId xmlns:a16="http://schemas.microsoft.com/office/drawing/2014/main" id="{A1888DD8-A4A3-0974-99B7-A326FDCE68C8}"/>
                </a:ext>
              </a:extLst>
            </p:cNvPr>
            <p:cNvSpPr/>
            <p:nvPr/>
          </p:nvSpPr>
          <p:spPr>
            <a:xfrm flipV="1">
              <a:off x="4341959" y="2980430"/>
              <a:ext cx="1012982" cy="654483"/>
            </a:xfrm>
            <a:custGeom>
              <a:avLst/>
              <a:gdLst>
                <a:gd name="connsiteX0" fmla="*/ 913501 w 1012982"/>
                <a:gd name="connsiteY0" fmla="*/ -3557 h 654483"/>
                <a:gd name="connsiteX1" fmla="*/ 88849 w 1012982"/>
                <a:gd name="connsiteY1" fmla="*/ -3557 h 654483"/>
                <a:gd name="connsiteX2" fmla="*/ -5310 w 1012982"/>
                <a:gd name="connsiteY2" fmla="*/ 90609 h 654483"/>
                <a:gd name="connsiteX3" fmla="*/ -5310 w 1012982"/>
                <a:gd name="connsiteY3" fmla="*/ 556768 h 654483"/>
                <a:gd name="connsiteX4" fmla="*/ 88849 w 1012982"/>
                <a:gd name="connsiteY4" fmla="*/ 650927 h 654483"/>
                <a:gd name="connsiteX5" fmla="*/ 927680 w 1012982"/>
                <a:gd name="connsiteY5" fmla="*/ 650927 h 654483"/>
                <a:gd name="connsiteX6" fmla="*/ 1007673 w 1012982"/>
                <a:gd name="connsiteY6" fmla="*/ 570941 h 654483"/>
                <a:gd name="connsiteX7" fmla="*/ 1007673 w 1012982"/>
                <a:gd name="connsiteY7" fmla="*/ 90609 h 654483"/>
                <a:gd name="connsiteX8" fmla="*/ 913501 w 1012982"/>
                <a:gd name="connsiteY8" fmla="*/ -3557 h 65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2982" h="654483">
                  <a:moveTo>
                    <a:pt x="913501" y="-3557"/>
                  </a:moveTo>
                  <a:lnTo>
                    <a:pt x="88849" y="-3557"/>
                  </a:lnTo>
                  <a:cubicBezTo>
                    <a:pt x="36847" y="-3557"/>
                    <a:pt x="-5310" y="38601"/>
                    <a:pt x="-5310" y="90609"/>
                  </a:cubicBezTo>
                  <a:lnTo>
                    <a:pt x="-5310" y="556768"/>
                  </a:lnTo>
                  <a:cubicBezTo>
                    <a:pt x="-5310" y="608770"/>
                    <a:pt x="36847" y="650927"/>
                    <a:pt x="88849" y="650927"/>
                  </a:cubicBezTo>
                  <a:lnTo>
                    <a:pt x="927680" y="650927"/>
                  </a:lnTo>
                  <a:cubicBezTo>
                    <a:pt x="971852" y="650927"/>
                    <a:pt x="1007673" y="615121"/>
                    <a:pt x="1007673" y="570941"/>
                  </a:cubicBezTo>
                  <a:lnTo>
                    <a:pt x="1007673" y="90609"/>
                  </a:lnTo>
                  <a:cubicBezTo>
                    <a:pt x="1007673" y="38601"/>
                    <a:pt x="965516" y="-3557"/>
                    <a:pt x="913501" y="-355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5" name="자유형: 도형 314">
              <a:extLst>
                <a:ext uri="{FF2B5EF4-FFF2-40B4-BE49-F238E27FC236}">
                  <a16:creationId xmlns:a16="http://schemas.microsoft.com/office/drawing/2014/main" id="{6E9EC314-0F76-A16E-38E7-1EFDE395409F}"/>
                </a:ext>
              </a:extLst>
            </p:cNvPr>
            <p:cNvSpPr/>
            <p:nvPr/>
          </p:nvSpPr>
          <p:spPr>
            <a:xfrm flipV="1">
              <a:off x="4335056" y="2973527"/>
              <a:ext cx="1026789" cy="668289"/>
            </a:xfrm>
            <a:custGeom>
              <a:avLst/>
              <a:gdLst>
                <a:gd name="connsiteX0" fmla="*/ 920404 w 1026789"/>
                <a:gd name="connsiteY0" fmla="*/ 3346 h 668289"/>
                <a:gd name="connsiteX1" fmla="*/ 920404 w 1026789"/>
                <a:gd name="connsiteY1" fmla="*/ 10250 h 668289"/>
                <a:gd name="connsiteX2" fmla="*/ 95752 w 1026789"/>
                <a:gd name="connsiteY2" fmla="*/ 10250 h 668289"/>
                <a:gd name="connsiteX3" fmla="*/ 34051 w 1026789"/>
                <a:gd name="connsiteY3" fmla="*/ 35812 h 668289"/>
                <a:gd name="connsiteX4" fmla="*/ 8496 w 1026789"/>
                <a:gd name="connsiteY4" fmla="*/ 97512 h 668289"/>
                <a:gd name="connsiteX5" fmla="*/ 8496 w 1026789"/>
                <a:gd name="connsiteY5" fmla="*/ 563672 h 668289"/>
                <a:gd name="connsiteX6" fmla="*/ 34051 w 1026789"/>
                <a:gd name="connsiteY6" fmla="*/ 625372 h 668289"/>
                <a:gd name="connsiteX7" fmla="*/ 95752 w 1026789"/>
                <a:gd name="connsiteY7" fmla="*/ 650927 h 668289"/>
                <a:gd name="connsiteX8" fmla="*/ 934583 w 1026789"/>
                <a:gd name="connsiteY8" fmla="*/ 650927 h 668289"/>
                <a:gd name="connsiteX9" fmla="*/ 986266 w 1026789"/>
                <a:gd name="connsiteY9" fmla="*/ 629520 h 668289"/>
                <a:gd name="connsiteX10" fmla="*/ 1007673 w 1026789"/>
                <a:gd name="connsiteY10" fmla="*/ 577844 h 668289"/>
                <a:gd name="connsiteX11" fmla="*/ 1007673 w 1026789"/>
                <a:gd name="connsiteY11" fmla="*/ 97512 h 668289"/>
                <a:gd name="connsiteX12" fmla="*/ 982111 w 1026789"/>
                <a:gd name="connsiteY12" fmla="*/ 35812 h 668289"/>
                <a:gd name="connsiteX13" fmla="*/ 920404 w 1026789"/>
                <a:gd name="connsiteY13" fmla="*/ 10250 h 668289"/>
                <a:gd name="connsiteX14" fmla="*/ 920404 w 1026789"/>
                <a:gd name="connsiteY14" fmla="*/ 3346 h 668289"/>
                <a:gd name="connsiteX15" fmla="*/ 920404 w 1026789"/>
                <a:gd name="connsiteY15" fmla="*/ -3557 h 668289"/>
                <a:gd name="connsiteX16" fmla="*/ 1021479 w 1026789"/>
                <a:gd name="connsiteY16" fmla="*/ 97512 h 668289"/>
                <a:gd name="connsiteX17" fmla="*/ 1021479 w 1026789"/>
                <a:gd name="connsiteY17" fmla="*/ 577844 h 668289"/>
                <a:gd name="connsiteX18" fmla="*/ 934583 w 1026789"/>
                <a:gd name="connsiteY18" fmla="*/ 664733 h 668289"/>
                <a:gd name="connsiteX19" fmla="*/ 95752 w 1026789"/>
                <a:gd name="connsiteY19" fmla="*/ 664733 h 668289"/>
                <a:gd name="connsiteX20" fmla="*/ -5310 w 1026789"/>
                <a:gd name="connsiteY20" fmla="*/ 563672 h 668289"/>
                <a:gd name="connsiteX21" fmla="*/ -5310 w 1026789"/>
                <a:gd name="connsiteY21" fmla="*/ 97512 h 668289"/>
                <a:gd name="connsiteX22" fmla="*/ 95752 w 1026789"/>
                <a:gd name="connsiteY22" fmla="*/ -3557 h 668289"/>
                <a:gd name="connsiteX23" fmla="*/ 920404 w 1026789"/>
                <a:gd name="connsiteY23" fmla="*/ -3557 h 668289"/>
                <a:gd name="connsiteX24" fmla="*/ 920404 w 1026789"/>
                <a:gd name="connsiteY24" fmla="*/ 3346 h 66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26789" h="668289">
                  <a:moveTo>
                    <a:pt x="920404" y="3346"/>
                  </a:moveTo>
                  <a:lnTo>
                    <a:pt x="920404" y="10250"/>
                  </a:lnTo>
                  <a:lnTo>
                    <a:pt x="95752" y="10250"/>
                  </a:lnTo>
                  <a:cubicBezTo>
                    <a:pt x="71632" y="10256"/>
                    <a:pt x="49867" y="20004"/>
                    <a:pt x="34051" y="35812"/>
                  </a:cubicBezTo>
                  <a:cubicBezTo>
                    <a:pt x="18250" y="51620"/>
                    <a:pt x="8496" y="73392"/>
                    <a:pt x="8496" y="97512"/>
                  </a:cubicBezTo>
                  <a:lnTo>
                    <a:pt x="8496" y="563672"/>
                  </a:lnTo>
                  <a:cubicBezTo>
                    <a:pt x="8496" y="587791"/>
                    <a:pt x="18250" y="609557"/>
                    <a:pt x="34051" y="625372"/>
                  </a:cubicBezTo>
                  <a:cubicBezTo>
                    <a:pt x="49867" y="641173"/>
                    <a:pt x="71632" y="650927"/>
                    <a:pt x="95752" y="650927"/>
                  </a:cubicBezTo>
                  <a:lnTo>
                    <a:pt x="934583" y="650927"/>
                  </a:lnTo>
                  <a:cubicBezTo>
                    <a:pt x="954788" y="650927"/>
                    <a:pt x="973012" y="642761"/>
                    <a:pt x="986266" y="629520"/>
                  </a:cubicBezTo>
                  <a:cubicBezTo>
                    <a:pt x="999500" y="616273"/>
                    <a:pt x="1007666" y="598049"/>
                    <a:pt x="1007673" y="577844"/>
                  </a:cubicBezTo>
                  <a:lnTo>
                    <a:pt x="1007673" y="97512"/>
                  </a:lnTo>
                  <a:cubicBezTo>
                    <a:pt x="1007666" y="73392"/>
                    <a:pt x="997919" y="51620"/>
                    <a:pt x="982111" y="35812"/>
                  </a:cubicBezTo>
                  <a:cubicBezTo>
                    <a:pt x="966302" y="20004"/>
                    <a:pt x="944530" y="10256"/>
                    <a:pt x="920404" y="10250"/>
                  </a:cubicBezTo>
                  <a:lnTo>
                    <a:pt x="920404" y="3346"/>
                  </a:lnTo>
                  <a:lnTo>
                    <a:pt x="920404" y="-3557"/>
                  </a:lnTo>
                  <a:cubicBezTo>
                    <a:pt x="976229" y="-3550"/>
                    <a:pt x="1021472" y="41686"/>
                    <a:pt x="1021479" y="97512"/>
                  </a:cubicBezTo>
                  <a:lnTo>
                    <a:pt x="1021479" y="577844"/>
                  </a:lnTo>
                  <a:cubicBezTo>
                    <a:pt x="1021472" y="625841"/>
                    <a:pt x="982573" y="664733"/>
                    <a:pt x="934583" y="664733"/>
                  </a:cubicBezTo>
                  <a:lnTo>
                    <a:pt x="95752" y="664733"/>
                  </a:lnTo>
                  <a:cubicBezTo>
                    <a:pt x="39933" y="664733"/>
                    <a:pt x="-5310" y="619490"/>
                    <a:pt x="-5310" y="563672"/>
                  </a:cubicBezTo>
                  <a:lnTo>
                    <a:pt x="-5310" y="97512"/>
                  </a:lnTo>
                  <a:cubicBezTo>
                    <a:pt x="-5310" y="41693"/>
                    <a:pt x="39933" y="-3550"/>
                    <a:pt x="95752" y="-3557"/>
                  </a:cubicBezTo>
                  <a:lnTo>
                    <a:pt x="920404" y="-3557"/>
                  </a:lnTo>
                  <a:lnTo>
                    <a:pt x="920404" y="334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6" name="자유형: 도형 315">
              <a:extLst>
                <a:ext uri="{FF2B5EF4-FFF2-40B4-BE49-F238E27FC236}">
                  <a16:creationId xmlns:a16="http://schemas.microsoft.com/office/drawing/2014/main" id="{C01F05CD-2A53-546A-CA29-20B09727B64B}"/>
                </a:ext>
              </a:extLst>
            </p:cNvPr>
            <p:cNvSpPr/>
            <p:nvPr/>
          </p:nvSpPr>
          <p:spPr>
            <a:xfrm flipV="1">
              <a:off x="4443801" y="3053783"/>
              <a:ext cx="345659" cy="66200"/>
            </a:xfrm>
            <a:custGeom>
              <a:avLst/>
              <a:gdLst>
                <a:gd name="connsiteX0" fmla="*/ 327559 w 345659"/>
                <a:gd name="connsiteY0" fmla="*/ -3919 h 66200"/>
                <a:gd name="connsiteX1" fmla="*/ 8055 w 345659"/>
                <a:gd name="connsiteY1" fmla="*/ -3919 h 66200"/>
                <a:gd name="connsiteX2" fmla="*/ -5019 w 345659"/>
                <a:gd name="connsiteY2" fmla="*/ 9155 h 66200"/>
                <a:gd name="connsiteX3" fmla="*/ -5019 w 345659"/>
                <a:gd name="connsiteY3" fmla="*/ 49207 h 66200"/>
                <a:gd name="connsiteX4" fmla="*/ 8055 w 345659"/>
                <a:gd name="connsiteY4" fmla="*/ 62282 h 66200"/>
                <a:gd name="connsiteX5" fmla="*/ 327559 w 345659"/>
                <a:gd name="connsiteY5" fmla="*/ 62282 h 66200"/>
                <a:gd name="connsiteX6" fmla="*/ 340640 w 345659"/>
                <a:gd name="connsiteY6" fmla="*/ 49207 h 66200"/>
                <a:gd name="connsiteX7" fmla="*/ 340640 w 345659"/>
                <a:gd name="connsiteY7" fmla="*/ 9155 h 66200"/>
                <a:gd name="connsiteX8" fmla="*/ 327559 w 345659"/>
                <a:gd name="connsiteY8" fmla="*/ -3919 h 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659" h="66200">
                  <a:moveTo>
                    <a:pt x="327559" y="-3919"/>
                  </a:moveTo>
                  <a:lnTo>
                    <a:pt x="8055" y="-3919"/>
                  </a:lnTo>
                  <a:cubicBezTo>
                    <a:pt x="828" y="-3919"/>
                    <a:pt x="-5019" y="1935"/>
                    <a:pt x="-5019" y="9155"/>
                  </a:cubicBezTo>
                  <a:lnTo>
                    <a:pt x="-5019" y="49207"/>
                  </a:lnTo>
                  <a:cubicBezTo>
                    <a:pt x="-5019" y="56428"/>
                    <a:pt x="828" y="62282"/>
                    <a:pt x="8055" y="62282"/>
                  </a:cubicBezTo>
                  <a:lnTo>
                    <a:pt x="327559" y="62282"/>
                  </a:lnTo>
                  <a:cubicBezTo>
                    <a:pt x="334779" y="62282"/>
                    <a:pt x="340640" y="56428"/>
                    <a:pt x="340640" y="49207"/>
                  </a:cubicBezTo>
                  <a:lnTo>
                    <a:pt x="340640" y="9155"/>
                  </a:lnTo>
                  <a:cubicBezTo>
                    <a:pt x="340640" y="1935"/>
                    <a:pt x="334779" y="-3919"/>
                    <a:pt x="327559" y="-391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7" name="자유형: 도형 316">
              <a:extLst>
                <a:ext uri="{FF2B5EF4-FFF2-40B4-BE49-F238E27FC236}">
                  <a16:creationId xmlns:a16="http://schemas.microsoft.com/office/drawing/2014/main" id="{2FAD30DA-91EC-423B-830C-CA956B78B5BC}"/>
                </a:ext>
              </a:extLst>
            </p:cNvPr>
            <p:cNvSpPr/>
            <p:nvPr/>
          </p:nvSpPr>
          <p:spPr>
            <a:xfrm flipV="1">
              <a:off x="4436898" y="3046880"/>
              <a:ext cx="359465" cy="80006"/>
            </a:xfrm>
            <a:custGeom>
              <a:avLst/>
              <a:gdLst>
                <a:gd name="connsiteX0" fmla="*/ 334462 w 359465"/>
                <a:gd name="connsiteY0" fmla="*/ 2984 h 80006"/>
                <a:gd name="connsiteX1" fmla="*/ 334462 w 359465"/>
                <a:gd name="connsiteY1" fmla="*/ 9887 h 80006"/>
                <a:gd name="connsiteX2" fmla="*/ 14958 w 359465"/>
                <a:gd name="connsiteY2" fmla="*/ 9887 h 80006"/>
                <a:gd name="connsiteX3" fmla="*/ 8787 w 359465"/>
                <a:gd name="connsiteY3" fmla="*/ 16058 h 80006"/>
                <a:gd name="connsiteX4" fmla="*/ 8787 w 359465"/>
                <a:gd name="connsiteY4" fmla="*/ 56110 h 80006"/>
                <a:gd name="connsiteX5" fmla="*/ 14958 w 359465"/>
                <a:gd name="connsiteY5" fmla="*/ 62282 h 80006"/>
                <a:gd name="connsiteX6" fmla="*/ 334462 w 359465"/>
                <a:gd name="connsiteY6" fmla="*/ 62282 h 80006"/>
                <a:gd name="connsiteX7" fmla="*/ 340640 w 359465"/>
                <a:gd name="connsiteY7" fmla="*/ 56110 h 80006"/>
                <a:gd name="connsiteX8" fmla="*/ 340640 w 359465"/>
                <a:gd name="connsiteY8" fmla="*/ 16058 h 80006"/>
                <a:gd name="connsiteX9" fmla="*/ 334462 w 359465"/>
                <a:gd name="connsiteY9" fmla="*/ 9887 h 80006"/>
                <a:gd name="connsiteX10" fmla="*/ 334462 w 359465"/>
                <a:gd name="connsiteY10" fmla="*/ 2984 h 80006"/>
                <a:gd name="connsiteX11" fmla="*/ 334462 w 359465"/>
                <a:gd name="connsiteY11" fmla="*/ -3919 h 80006"/>
                <a:gd name="connsiteX12" fmla="*/ 354446 w 359465"/>
                <a:gd name="connsiteY12" fmla="*/ 16058 h 80006"/>
                <a:gd name="connsiteX13" fmla="*/ 354446 w 359465"/>
                <a:gd name="connsiteY13" fmla="*/ 56110 h 80006"/>
                <a:gd name="connsiteX14" fmla="*/ 334462 w 359465"/>
                <a:gd name="connsiteY14" fmla="*/ 76088 h 80006"/>
                <a:gd name="connsiteX15" fmla="*/ 14958 w 359465"/>
                <a:gd name="connsiteY15" fmla="*/ 76088 h 80006"/>
                <a:gd name="connsiteX16" fmla="*/ -5019 w 359465"/>
                <a:gd name="connsiteY16" fmla="*/ 56110 h 80006"/>
                <a:gd name="connsiteX17" fmla="*/ -5019 w 359465"/>
                <a:gd name="connsiteY17" fmla="*/ 16058 h 80006"/>
                <a:gd name="connsiteX18" fmla="*/ 14958 w 359465"/>
                <a:gd name="connsiteY18" fmla="*/ -3919 h 80006"/>
                <a:gd name="connsiteX19" fmla="*/ 334462 w 359465"/>
                <a:gd name="connsiteY19" fmla="*/ -3919 h 80006"/>
                <a:gd name="connsiteX20" fmla="*/ 334462 w 359465"/>
                <a:gd name="connsiteY20" fmla="*/ 2984 h 8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9465" h="80006">
                  <a:moveTo>
                    <a:pt x="334462" y="2984"/>
                  </a:moveTo>
                  <a:lnTo>
                    <a:pt x="334462" y="9887"/>
                  </a:lnTo>
                  <a:lnTo>
                    <a:pt x="14958" y="9887"/>
                  </a:lnTo>
                  <a:cubicBezTo>
                    <a:pt x="11548" y="9887"/>
                    <a:pt x="8794" y="12648"/>
                    <a:pt x="8787" y="16058"/>
                  </a:cubicBezTo>
                  <a:lnTo>
                    <a:pt x="8787" y="56110"/>
                  </a:lnTo>
                  <a:cubicBezTo>
                    <a:pt x="8794" y="59520"/>
                    <a:pt x="11548" y="62275"/>
                    <a:pt x="14958" y="62282"/>
                  </a:cubicBezTo>
                  <a:lnTo>
                    <a:pt x="334462" y="62282"/>
                  </a:lnTo>
                  <a:cubicBezTo>
                    <a:pt x="337872" y="62275"/>
                    <a:pt x="340633" y="59514"/>
                    <a:pt x="340640" y="56110"/>
                  </a:cubicBezTo>
                  <a:lnTo>
                    <a:pt x="340640" y="16058"/>
                  </a:lnTo>
                  <a:cubicBezTo>
                    <a:pt x="340633" y="12655"/>
                    <a:pt x="337872" y="9887"/>
                    <a:pt x="334462" y="9887"/>
                  </a:cubicBezTo>
                  <a:lnTo>
                    <a:pt x="334462" y="2984"/>
                  </a:lnTo>
                  <a:lnTo>
                    <a:pt x="334462" y="-3919"/>
                  </a:lnTo>
                  <a:cubicBezTo>
                    <a:pt x="345500" y="-3919"/>
                    <a:pt x="354439" y="5013"/>
                    <a:pt x="354446" y="16058"/>
                  </a:cubicBezTo>
                  <a:lnTo>
                    <a:pt x="354446" y="56110"/>
                  </a:lnTo>
                  <a:cubicBezTo>
                    <a:pt x="354439" y="67148"/>
                    <a:pt x="345500" y="76088"/>
                    <a:pt x="334462" y="76088"/>
                  </a:cubicBezTo>
                  <a:lnTo>
                    <a:pt x="14958" y="76088"/>
                  </a:lnTo>
                  <a:cubicBezTo>
                    <a:pt x="3920" y="76088"/>
                    <a:pt x="-5019" y="67148"/>
                    <a:pt x="-5019" y="56110"/>
                  </a:cubicBezTo>
                  <a:lnTo>
                    <a:pt x="-5019" y="16058"/>
                  </a:lnTo>
                  <a:cubicBezTo>
                    <a:pt x="-5019" y="5021"/>
                    <a:pt x="3920" y="-3919"/>
                    <a:pt x="14958" y="-3919"/>
                  </a:cubicBezTo>
                  <a:lnTo>
                    <a:pt x="334462" y="-3919"/>
                  </a:lnTo>
                  <a:lnTo>
                    <a:pt x="334462" y="298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8" name="자유형: 도형 317">
              <a:extLst>
                <a:ext uri="{FF2B5EF4-FFF2-40B4-BE49-F238E27FC236}">
                  <a16:creationId xmlns:a16="http://schemas.microsoft.com/office/drawing/2014/main" id="{CCA6B2FE-D233-916F-AF71-4F9572002BD2}"/>
                </a:ext>
              </a:extLst>
            </p:cNvPr>
            <p:cNvSpPr/>
            <p:nvPr/>
          </p:nvSpPr>
          <p:spPr>
            <a:xfrm flipV="1">
              <a:off x="4443801" y="3165005"/>
              <a:ext cx="227395" cy="66214"/>
            </a:xfrm>
            <a:custGeom>
              <a:avLst/>
              <a:gdLst>
                <a:gd name="connsiteX0" fmla="*/ 209376 w 227395"/>
                <a:gd name="connsiteY0" fmla="*/ -3737 h 66214"/>
                <a:gd name="connsiteX1" fmla="*/ 8130 w 227395"/>
                <a:gd name="connsiteY1" fmla="*/ -3737 h 66214"/>
                <a:gd name="connsiteX2" fmla="*/ -4945 w 227395"/>
                <a:gd name="connsiteY2" fmla="*/ 9345 h 66214"/>
                <a:gd name="connsiteX3" fmla="*/ -4945 w 227395"/>
                <a:gd name="connsiteY3" fmla="*/ 49397 h 66214"/>
                <a:gd name="connsiteX4" fmla="*/ 8130 w 227395"/>
                <a:gd name="connsiteY4" fmla="*/ 62478 h 66214"/>
                <a:gd name="connsiteX5" fmla="*/ 209376 w 227395"/>
                <a:gd name="connsiteY5" fmla="*/ 62478 h 66214"/>
                <a:gd name="connsiteX6" fmla="*/ 222450 w 227395"/>
                <a:gd name="connsiteY6" fmla="*/ 49397 h 66214"/>
                <a:gd name="connsiteX7" fmla="*/ 222450 w 227395"/>
                <a:gd name="connsiteY7" fmla="*/ 9345 h 66214"/>
                <a:gd name="connsiteX8" fmla="*/ 209376 w 227395"/>
                <a:gd name="connsiteY8" fmla="*/ -3737 h 6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5" h="66214">
                  <a:moveTo>
                    <a:pt x="209376" y="-3737"/>
                  </a:moveTo>
                  <a:lnTo>
                    <a:pt x="8130" y="-3737"/>
                  </a:lnTo>
                  <a:cubicBezTo>
                    <a:pt x="902" y="-3737"/>
                    <a:pt x="-4945" y="2117"/>
                    <a:pt x="-4945" y="9345"/>
                  </a:cubicBezTo>
                  <a:lnTo>
                    <a:pt x="-4945" y="49397"/>
                  </a:lnTo>
                  <a:cubicBezTo>
                    <a:pt x="-4945" y="56617"/>
                    <a:pt x="902" y="62478"/>
                    <a:pt x="8130" y="62478"/>
                  </a:cubicBezTo>
                  <a:lnTo>
                    <a:pt x="209376" y="62478"/>
                  </a:lnTo>
                  <a:cubicBezTo>
                    <a:pt x="216590" y="62478"/>
                    <a:pt x="222450" y="56617"/>
                    <a:pt x="222450" y="49397"/>
                  </a:cubicBezTo>
                  <a:lnTo>
                    <a:pt x="222450" y="9345"/>
                  </a:lnTo>
                  <a:cubicBezTo>
                    <a:pt x="222450" y="2117"/>
                    <a:pt x="216590" y="-3737"/>
                    <a:pt x="209376" y="-373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9" name="자유형: 도형 318">
              <a:extLst>
                <a:ext uri="{FF2B5EF4-FFF2-40B4-BE49-F238E27FC236}">
                  <a16:creationId xmlns:a16="http://schemas.microsoft.com/office/drawing/2014/main" id="{53BE76C9-0F35-1F26-FF52-44F766812BCE}"/>
                </a:ext>
              </a:extLst>
            </p:cNvPr>
            <p:cNvSpPr/>
            <p:nvPr/>
          </p:nvSpPr>
          <p:spPr>
            <a:xfrm flipV="1">
              <a:off x="4436898" y="3158102"/>
              <a:ext cx="241201" cy="80020"/>
            </a:xfrm>
            <a:custGeom>
              <a:avLst/>
              <a:gdLst>
                <a:gd name="connsiteX0" fmla="*/ 216279 w 241201"/>
                <a:gd name="connsiteY0" fmla="*/ 3167 h 80020"/>
                <a:gd name="connsiteX1" fmla="*/ 216279 w 241201"/>
                <a:gd name="connsiteY1" fmla="*/ 10070 h 80020"/>
                <a:gd name="connsiteX2" fmla="*/ 15033 w 241201"/>
                <a:gd name="connsiteY2" fmla="*/ 10070 h 80020"/>
                <a:gd name="connsiteX3" fmla="*/ 8861 w 241201"/>
                <a:gd name="connsiteY3" fmla="*/ 16248 h 80020"/>
                <a:gd name="connsiteX4" fmla="*/ 8861 w 241201"/>
                <a:gd name="connsiteY4" fmla="*/ 56300 h 80020"/>
                <a:gd name="connsiteX5" fmla="*/ 15033 w 241201"/>
                <a:gd name="connsiteY5" fmla="*/ 62478 h 80020"/>
                <a:gd name="connsiteX6" fmla="*/ 216279 w 241201"/>
                <a:gd name="connsiteY6" fmla="*/ 62478 h 80020"/>
                <a:gd name="connsiteX7" fmla="*/ 222450 w 241201"/>
                <a:gd name="connsiteY7" fmla="*/ 56300 h 80020"/>
                <a:gd name="connsiteX8" fmla="*/ 222450 w 241201"/>
                <a:gd name="connsiteY8" fmla="*/ 16248 h 80020"/>
                <a:gd name="connsiteX9" fmla="*/ 216279 w 241201"/>
                <a:gd name="connsiteY9" fmla="*/ 10070 h 80020"/>
                <a:gd name="connsiteX10" fmla="*/ 216279 w 241201"/>
                <a:gd name="connsiteY10" fmla="*/ 3167 h 80020"/>
                <a:gd name="connsiteX11" fmla="*/ 216279 w 241201"/>
                <a:gd name="connsiteY11" fmla="*/ -3737 h 80020"/>
                <a:gd name="connsiteX12" fmla="*/ 236256 w 241201"/>
                <a:gd name="connsiteY12" fmla="*/ 16248 h 80020"/>
                <a:gd name="connsiteX13" fmla="*/ 236256 w 241201"/>
                <a:gd name="connsiteY13" fmla="*/ 56300 h 80020"/>
                <a:gd name="connsiteX14" fmla="*/ 216279 w 241201"/>
                <a:gd name="connsiteY14" fmla="*/ 76284 h 80020"/>
                <a:gd name="connsiteX15" fmla="*/ 15033 w 241201"/>
                <a:gd name="connsiteY15" fmla="*/ 76284 h 80020"/>
                <a:gd name="connsiteX16" fmla="*/ -4945 w 241201"/>
                <a:gd name="connsiteY16" fmla="*/ 56300 h 80020"/>
                <a:gd name="connsiteX17" fmla="*/ -4945 w 241201"/>
                <a:gd name="connsiteY17" fmla="*/ 16248 h 80020"/>
                <a:gd name="connsiteX18" fmla="*/ 15033 w 241201"/>
                <a:gd name="connsiteY18" fmla="*/ -3737 h 80020"/>
                <a:gd name="connsiteX19" fmla="*/ 216279 w 241201"/>
                <a:gd name="connsiteY19" fmla="*/ -3737 h 80020"/>
                <a:gd name="connsiteX20" fmla="*/ 216279 w 241201"/>
                <a:gd name="connsiteY20" fmla="*/ 3167 h 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1201" h="80020">
                  <a:moveTo>
                    <a:pt x="216279" y="3167"/>
                  </a:moveTo>
                  <a:lnTo>
                    <a:pt x="216279" y="10070"/>
                  </a:lnTo>
                  <a:lnTo>
                    <a:pt x="15033" y="10070"/>
                  </a:lnTo>
                  <a:cubicBezTo>
                    <a:pt x="11623" y="10077"/>
                    <a:pt x="8868" y="12838"/>
                    <a:pt x="8861" y="16248"/>
                  </a:cubicBezTo>
                  <a:lnTo>
                    <a:pt x="8861" y="56300"/>
                  </a:lnTo>
                  <a:cubicBezTo>
                    <a:pt x="8868" y="59710"/>
                    <a:pt x="11623" y="62471"/>
                    <a:pt x="15033" y="62478"/>
                  </a:cubicBezTo>
                  <a:lnTo>
                    <a:pt x="216279" y="62478"/>
                  </a:lnTo>
                  <a:cubicBezTo>
                    <a:pt x="219682" y="62471"/>
                    <a:pt x="222443" y="59703"/>
                    <a:pt x="222450" y="56300"/>
                  </a:cubicBezTo>
                  <a:lnTo>
                    <a:pt x="222450" y="16248"/>
                  </a:lnTo>
                  <a:cubicBezTo>
                    <a:pt x="222443" y="12838"/>
                    <a:pt x="219682" y="10077"/>
                    <a:pt x="216279" y="10070"/>
                  </a:cubicBezTo>
                  <a:lnTo>
                    <a:pt x="216279" y="3167"/>
                  </a:lnTo>
                  <a:lnTo>
                    <a:pt x="216279" y="-3737"/>
                  </a:lnTo>
                  <a:cubicBezTo>
                    <a:pt x="227310" y="-3730"/>
                    <a:pt x="236250" y="5203"/>
                    <a:pt x="236256" y="16248"/>
                  </a:cubicBezTo>
                  <a:lnTo>
                    <a:pt x="236256" y="56300"/>
                  </a:lnTo>
                  <a:cubicBezTo>
                    <a:pt x="236250" y="67338"/>
                    <a:pt x="227310" y="76277"/>
                    <a:pt x="216279" y="76284"/>
                  </a:cubicBezTo>
                  <a:lnTo>
                    <a:pt x="15033" y="76284"/>
                  </a:lnTo>
                  <a:cubicBezTo>
                    <a:pt x="3994" y="76277"/>
                    <a:pt x="-4945" y="67338"/>
                    <a:pt x="-4945" y="56300"/>
                  </a:cubicBezTo>
                  <a:lnTo>
                    <a:pt x="-4945" y="16248"/>
                  </a:lnTo>
                  <a:cubicBezTo>
                    <a:pt x="-4945" y="5210"/>
                    <a:pt x="3994" y="-3730"/>
                    <a:pt x="15033" y="-3737"/>
                  </a:cubicBezTo>
                  <a:lnTo>
                    <a:pt x="216279" y="-3737"/>
                  </a:lnTo>
                  <a:lnTo>
                    <a:pt x="216279" y="316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0" name="자유형: 도형 319">
              <a:extLst>
                <a:ext uri="{FF2B5EF4-FFF2-40B4-BE49-F238E27FC236}">
                  <a16:creationId xmlns:a16="http://schemas.microsoft.com/office/drawing/2014/main" id="{830A7293-08D9-4FD7-D14A-E81D205EBE0C}"/>
                </a:ext>
              </a:extLst>
            </p:cNvPr>
            <p:cNvSpPr/>
            <p:nvPr/>
          </p:nvSpPr>
          <p:spPr>
            <a:xfrm flipV="1">
              <a:off x="5000952" y="3271718"/>
              <a:ext cx="292085" cy="166076"/>
            </a:xfrm>
            <a:custGeom>
              <a:avLst/>
              <a:gdLst>
                <a:gd name="connsiteX0" fmla="*/ 131555 w 292085"/>
                <a:gd name="connsiteY0" fmla="*/ -3479 h 166076"/>
                <a:gd name="connsiteX1" fmla="*/ 80382 w 292085"/>
                <a:gd name="connsiteY1" fmla="*/ 5212 h 166076"/>
                <a:gd name="connsiteX2" fmla="*/ 34325 w 292085"/>
                <a:gd name="connsiteY2" fmla="*/ 28040 h 166076"/>
                <a:gd name="connsiteX3" fmla="*/ 6975 w 292085"/>
                <a:gd name="connsiteY3" fmla="*/ 42799 h 166076"/>
                <a:gd name="connsiteX4" fmla="*/ -3622 w 292085"/>
                <a:gd name="connsiteY4" fmla="*/ 71923 h 166076"/>
                <a:gd name="connsiteX5" fmla="*/ 25503 w 292085"/>
                <a:gd name="connsiteY5" fmla="*/ 82513 h 166076"/>
                <a:gd name="connsiteX6" fmla="*/ 56194 w 292085"/>
                <a:gd name="connsiteY6" fmla="*/ 66035 h 166076"/>
                <a:gd name="connsiteX7" fmla="*/ 95107 w 292085"/>
                <a:gd name="connsiteY7" fmla="*/ 46499 h 166076"/>
                <a:gd name="connsiteX8" fmla="*/ 192585 w 292085"/>
                <a:gd name="connsiteY8" fmla="*/ 57924 h 166076"/>
                <a:gd name="connsiteX9" fmla="*/ 242633 w 292085"/>
                <a:gd name="connsiteY9" fmla="*/ 142335 h 166076"/>
                <a:gd name="connsiteX10" fmla="*/ 266145 w 292085"/>
                <a:gd name="connsiteY10" fmla="*/ 162533 h 166076"/>
                <a:gd name="connsiteX11" fmla="*/ 286337 w 292085"/>
                <a:gd name="connsiteY11" fmla="*/ 139021 h 166076"/>
                <a:gd name="connsiteX12" fmla="*/ 216463 w 292085"/>
                <a:gd name="connsiteY12" fmla="*/ 21172 h 166076"/>
                <a:gd name="connsiteX13" fmla="*/ 131555 w 292085"/>
                <a:gd name="connsiteY13" fmla="*/ -3479 h 16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2085" h="166076">
                  <a:moveTo>
                    <a:pt x="131555" y="-3479"/>
                  </a:moveTo>
                  <a:cubicBezTo>
                    <a:pt x="114125" y="-3479"/>
                    <a:pt x="96736" y="-622"/>
                    <a:pt x="80382" y="5212"/>
                  </a:cubicBezTo>
                  <a:cubicBezTo>
                    <a:pt x="63587" y="11203"/>
                    <a:pt x="48711" y="19763"/>
                    <a:pt x="34325" y="28040"/>
                  </a:cubicBezTo>
                  <a:cubicBezTo>
                    <a:pt x="24929" y="33452"/>
                    <a:pt x="16059" y="38554"/>
                    <a:pt x="6975" y="42799"/>
                  </a:cubicBezTo>
                  <a:cubicBezTo>
                    <a:pt x="-4001" y="47914"/>
                    <a:pt x="-8744" y="60954"/>
                    <a:pt x="-3622" y="71923"/>
                  </a:cubicBezTo>
                  <a:cubicBezTo>
                    <a:pt x="1494" y="82892"/>
                    <a:pt x="14540" y="87628"/>
                    <a:pt x="25503" y="82513"/>
                  </a:cubicBezTo>
                  <a:cubicBezTo>
                    <a:pt x="36299" y="77473"/>
                    <a:pt x="46412" y="71661"/>
                    <a:pt x="56194" y="66035"/>
                  </a:cubicBezTo>
                  <a:cubicBezTo>
                    <a:pt x="69475" y="58386"/>
                    <a:pt x="82032" y="51159"/>
                    <a:pt x="95107" y="46499"/>
                  </a:cubicBezTo>
                  <a:cubicBezTo>
                    <a:pt x="126930" y="35150"/>
                    <a:pt x="164269" y="39527"/>
                    <a:pt x="192585" y="57924"/>
                  </a:cubicBezTo>
                  <a:cubicBezTo>
                    <a:pt x="220902" y="76320"/>
                    <a:pt x="240079" y="108669"/>
                    <a:pt x="242633" y="142335"/>
                  </a:cubicBezTo>
                  <a:cubicBezTo>
                    <a:pt x="243544" y="154409"/>
                    <a:pt x="254175" y="163451"/>
                    <a:pt x="266145" y="162533"/>
                  </a:cubicBezTo>
                  <a:cubicBezTo>
                    <a:pt x="278212" y="161615"/>
                    <a:pt x="287255" y="151095"/>
                    <a:pt x="286337" y="139021"/>
                  </a:cubicBezTo>
                  <a:cubicBezTo>
                    <a:pt x="282774" y="92011"/>
                    <a:pt x="255997" y="46858"/>
                    <a:pt x="216463" y="21172"/>
                  </a:cubicBezTo>
                  <a:cubicBezTo>
                    <a:pt x="191488" y="4942"/>
                    <a:pt x="161466" y="-3479"/>
                    <a:pt x="131555" y="-347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1" name="자유형: 도형 320">
              <a:extLst>
                <a:ext uri="{FF2B5EF4-FFF2-40B4-BE49-F238E27FC236}">
                  <a16:creationId xmlns:a16="http://schemas.microsoft.com/office/drawing/2014/main" id="{EB57FED1-7174-981C-4AC2-7B442A1D9A1C}"/>
                </a:ext>
              </a:extLst>
            </p:cNvPr>
            <p:cNvSpPr/>
            <p:nvPr/>
          </p:nvSpPr>
          <p:spPr>
            <a:xfrm flipV="1">
              <a:off x="4994048" y="3264817"/>
              <a:ext cx="305890" cy="179881"/>
            </a:xfrm>
            <a:custGeom>
              <a:avLst/>
              <a:gdLst>
                <a:gd name="connsiteX0" fmla="*/ 138459 w 305890"/>
                <a:gd name="connsiteY0" fmla="*/ 3424 h 179881"/>
                <a:gd name="connsiteX1" fmla="*/ 138459 w 305890"/>
                <a:gd name="connsiteY1" fmla="*/ 10327 h 179881"/>
                <a:gd name="connsiteX2" fmla="*/ 89605 w 305890"/>
                <a:gd name="connsiteY2" fmla="*/ 18618 h 179881"/>
                <a:gd name="connsiteX3" fmla="*/ 44666 w 305890"/>
                <a:gd name="connsiteY3" fmla="*/ 40928 h 179881"/>
                <a:gd name="connsiteX4" fmla="*/ 16798 w 305890"/>
                <a:gd name="connsiteY4" fmla="*/ 55956 h 179881"/>
                <a:gd name="connsiteX5" fmla="*/ 8121 w 305890"/>
                <a:gd name="connsiteY5" fmla="*/ 69576 h 179881"/>
                <a:gd name="connsiteX6" fmla="*/ 9536 w 305890"/>
                <a:gd name="connsiteY6" fmla="*/ 75906 h 179881"/>
                <a:gd name="connsiteX7" fmla="*/ 23156 w 305890"/>
                <a:gd name="connsiteY7" fmla="*/ 84577 h 179881"/>
                <a:gd name="connsiteX8" fmla="*/ 29486 w 305890"/>
                <a:gd name="connsiteY8" fmla="*/ 83162 h 179881"/>
                <a:gd name="connsiteX9" fmla="*/ 59653 w 305890"/>
                <a:gd name="connsiteY9" fmla="*/ 66953 h 179881"/>
                <a:gd name="connsiteX10" fmla="*/ 99691 w 305890"/>
                <a:gd name="connsiteY10" fmla="*/ 46900 h 179881"/>
                <a:gd name="connsiteX11" fmla="*/ 138673 w 305890"/>
                <a:gd name="connsiteY11" fmla="*/ 40272 h 179881"/>
                <a:gd name="connsiteX12" fmla="*/ 203251 w 305890"/>
                <a:gd name="connsiteY12" fmla="*/ 59035 h 179881"/>
                <a:gd name="connsiteX13" fmla="*/ 256419 w 305890"/>
                <a:gd name="connsiteY13" fmla="*/ 148720 h 179881"/>
                <a:gd name="connsiteX14" fmla="*/ 271371 w 305890"/>
                <a:gd name="connsiteY14" fmla="*/ 162596 h 179881"/>
                <a:gd name="connsiteX15" fmla="*/ 272517 w 305890"/>
                <a:gd name="connsiteY15" fmla="*/ 162554 h 179881"/>
                <a:gd name="connsiteX16" fmla="*/ 286406 w 305890"/>
                <a:gd name="connsiteY16" fmla="*/ 147609 h 179881"/>
                <a:gd name="connsiteX17" fmla="*/ 286358 w 305890"/>
                <a:gd name="connsiteY17" fmla="*/ 146435 h 179881"/>
                <a:gd name="connsiteX18" fmla="*/ 286358 w 305890"/>
                <a:gd name="connsiteY18" fmla="*/ 146449 h 179881"/>
                <a:gd name="connsiteX19" fmla="*/ 219605 w 305890"/>
                <a:gd name="connsiteY19" fmla="*/ 33859 h 179881"/>
                <a:gd name="connsiteX20" fmla="*/ 138459 w 305890"/>
                <a:gd name="connsiteY20" fmla="*/ 10327 h 179881"/>
                <a:gd name="connsiteX21" fmla="*/ 138459 w 305890"/>
                <a:gd name="connsiteY21" fmla="*/ 3424 h 179881"/>
                <a:gd name="connsiteX22" fmla="*/ 138459 w 305890"/>
                <a:gd name="connsiteY22" fmla="*/ -3479 h 179881"/>
                <a:gd name="connsiteX23" fmla="*/ 227129 w 305890"/>
                <a:gd name="connsiteY23" fmla="*/ 22283 h 179881"/>
                <a:gd name="connsiteX24" fmla="*/ 300130 w 305890"/>
                <a:gd name="connsiteY24" fmla="*/ 145400 h 179881"/>
                <a:gd name="connsiteX25" fmla="*/ 300130 w 305890"/>
                <a:gd name="connsiteY25" fmla="*/ 145414 h 179881"/>
                <a:gd name="connsiteX26" fmla="*/ 300205 w 305890"/>
                <a:gd name="connsiteY26" fmla="*/ 147609 h 179881"/>
                <a:gd name="connsiteX27" fmla="*/ 273566 w 305890"/>
                <a:gd name="connsiteY27" fmla="*/ 176319 h 179881"/>
                <a:gd name="connsiteX28" fmla="*/ 271371 w 305890"/>
                <a:gd name="connsiteY28" fmla="*/ 176402 h 179881"/>
                <a:gd name="connsiteX29" fmla="*/ 242654 w 305890"/>
                <a:gd name="connsiteY29" fmla="*/ 149763 h 179881"/>
                <a:gd name="connsiteX30" fmla="*/ 195727 w 305890"/>
                <a:gd name="connsiteY30" fmla="*/ 70612 h 179881"/>
                <a:gd name="connsiteX31" fmla="*/ 138673 w 305890"/>
                <a:gd name="connsiteY31" fmla="*/ 54079 h 179881"/>
                <a:gd name="connsiteX32" fmla="*/ 104330 w 305890"/>
                <a:gd name="connsiteY32" fmla="*/ 59905 h 179881"/>
                <a:gd name="connsiteX33" fmla="*/ 66535 w 305890"/>
                <a:gd name="connsiteY33" fmla="*/ 78916 h 179881"/>
                <a:gd name="connsiteX34" fmla="*/ 35326 w 305890"/>
                <a:gd name="connsiteY34" fmla="*/ 95677 h 179881"/>
                <a:gd name="connsiteX35" fmla="*/ 23156 w 305890"/>
                <a:gd name="connsiteY35" fmla="*/ 98383 h 179881"/>
                <a:gd name="connsiteX36" fmla="*/ -2979 w 305890"/>
                <a:gd name="connsiteY36" fmla="*/ 81746 h 179881"/>
                <a:gd name="connsiteX37" fmla="*/ -5685 w 305890"/>
                <a:gd name="connsiteY37" fmla="*/ 69576 h 179881"/>
                <a:gd name="connsiteX38" fmla="*/ 10958 w 305890"/>
                <a:gd name="connsiteY38" fmla="*/ 43441 h 179881"/>
                <a:gd name="connsiteX39" fmla="*/ 37784 w 305890"/>
                <a:gd name="connsiteY39" fmla="*/ 28965 h 179881"/>
                <a:gd name="connsiteX40" fmla="*/ 84967 w 305890"/>
                <a:gd name="connsiteY40" fmla="*/ 5612 h 179881"/>
                <a:gd name="connsiteX41" fmla="*/ 138459 w 305890"/>
                <a:gd name="connsiteY41" fmla="*/ -3479 h 179881"/>
                <a:gd name="connsiteX42" fmla="*/ 138459 w 305890"/>
                <a:gd name="connsiteY42" fmla="*/ 3424 h 17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5890" h="179881">
                  <a:moveTo>
                    <a:pt x="138459" y="3424"/>
                  </a:moveTo>
                  <a:lnTo>
                    <a:pt x="138459" y="10327"/>
                  </a:lnTo>
                  <a:cubicBezTo>
                    <a:pt x="121781" y="10327"/>
                    <a:pt x="105165" y="13067"/>
                    <a:pt x="89605" y="18618"/>
                  </a:cubicBezTo>
                  <a:cubicBezTo>
                    <a:pt x="73556" y="24333"/>
                    <a:pt x="59052" y="32644"/>
                    <a:pt x="44666" y="40928"/>
                  </a:cubicBezTo>
                  <a:cubicBezTo>
                    <a:pt x="35278" y="46333"/>
                    <a:pt x="26249" y="51538"/>
                    <a:pt x="16798" y="55956"/>
                  </a:cubicBezTo>
                  <a:cubicBezTo>
                    <a:pt x="11324" y="58504"/>
                    <a:pt x="8128" y="63916"/>
                    <a:pt x="8121" y="69576"/>
                  </a:cubicBezTo>
                  <a:cubicBezTo>
                    <a:pt x="8121" y="71695"/>
                    <a:pt x="8570" y="73835"/>
                    <a:pt x="9536" y="75906"/>
                  </a:cubicBezTo>
                  <a:cubicBezTo>
                    <a:pt x="12077" y="81374"/>
                    <a:pt x="17495" y="84563"/>
                    <a:pt x="23156" y="84577"/>
                  </a:cubicBezTo>
                  <a:cubicBezTo>
                    <a:pt x="25282" y="84570"/>
                    <a:pt x="27422" y="84128"/>
                    <a:pt x="29486" y="83162"/>
                  </a:cubicBezTo>
                  <a:cubicBezTo>
                    <a:pt x="39931" y="78288"/>
                    <a:pt x="49871" y="72579"/>
                    <a:pt x="59653" y="66953"/>
                  </a:cubicBezTo>
                  <a:cubicBezTo>
                    <a:pt x="72941" y="59318"/>
                    <a:pt x="85802" y="51863"/>
                    <a:pt x="99691" y="46900"/>
                  </a:cubicBezTo>
                  <a:cubicBezTo>
                    <a:pt x="112192" y="42440"/>
                    <a:pt x="125433" y="40272"/>
                    <a:pt x="138673" y="40272"/>
                  </a:cubicBezTo>
                  <a:cubicBezTo>
                    <a:pt x="161391" y="40279"/>
                    <a:pt x="184143" y="46637"/>
                    <a:pt x="203251" y="59035"/>
                  </a:cubicBezTo>
                  <a:cubicBezTo>
                    <a:pt x="233439" y="78716"/>
                    <a:pt x="253651" y="112790"/>
                    <a:pt x="256419" y="148720"/>
                  </a:cubicBezTo>
                  <a:cubicBezTo>
                    <a:pt x="256978" y="156562"/>
                    <a:pt x="263709" y="162616"/>
                    <a:pt x="271371" y="162596"/>
                  </a:cubicBezTo>
                  <a:lnTo>
                    <a:pt x="272517" y="162554"/>
                  </a:lnTo>
                  <a:cubicBezTo>
                    <a:pt x="280400" y="161967"/>
                    <a:pt x="286406" y="155361"/>
                    <a:pt x="286406" y="147609"/>
                  </a:cubicBezTo>
                  <a:lnTo>
                    <a:pt x="286358" y="146435"/>
                  </a:lnTo>
                  <a:lnTo>
                    <a:pt x="286358" y="146449"/>
                  </a:lnTo>
                  <a:cubicBezTo>
                    <a:pt x="283010" y="101696"/>
                    <a:pt x="257261" y="58276"/>
                    <a:pt x="219605" y="33859"/>
                  </a:cubicBezTo>
                  <a:cubicBezTo>
                    <a:pt x="195844" y="18410"/>
                    <a:pt x="167079" y="10320"/>
                    <a:pt x="138459" y="10327"/>
                  </a:cubicBezTo>
                  <a:lnTo>
                    <a:pt x="138459" y="3424"/>
                  </a:lnTo>
                  <a:lnTo>
                    <a:pt x="138459" y="-3479"/>
                  </a:lnTo>
                  <a:cubicBezTo>
                    <a:pt x="169654" y="-3472"/>
                    <a:pt x="200939" y="5281"/>
                    <a:pt x="227129" y="22283"/>
                  </a:cubicBezTo>
                  <a:cubicBezTo>
                    <a:pt x="268534" y="49253"/>
                    <a:pt x="296340" y="96139"/>
                    <a:pt x="300130" y="145400"/>
                  </a:cubicBezTo>
                  <a:lnTo>
                    <a:pt x="300130" y="145414"/>
                  </a:lnTo>
                  <a:cubicBezTo>
                    <a:pt x="300178" y="146146"/>
                    <a:pt x="300205" y="146870"/>
                    <a:pt x="300205" y="147609"/>
                  </a:cubicBezTo>
                  <a:cubicBezTo>
                    <a:pt x="300205" y="162561"/>
                    <a:pt x="288698" y="175159"/>
                    <a:pt x="273566" y="176319"/>
                  </a:cubicBezTo>
                  <a:cubicBezTo>
                    <a:pt x="272835" y="176374"/>
                    <a:pt x="272103" y="176402"/>
                    <a:pt x="271371" y="176402"/>
                  </a:cubicBezTo>
                  <a:cubicBezTo>
                    <a:pt x="256502" y="176381"/>
                    <a:pt x="243835" y="164936"/>
                    <a:pt x="242654" y="149763"/>
                  </a:cubicBezTo>
                  <a:cubicBezTo>
                    <a:pt x="240321" y="118354"/>
                    <a:pt x="222166" y="87738"/>
                    <a:pt x="195727" y="70612"/>
                  </a:cubicBezTo>
                  <a:cubicBezTo>
                    <a:pt x="179049" y="59774"/>
                    <a:pt x="158809" y="54072"/>
                    <a:pt x="138673" y="54079"/>
                  </a:cubicBezTo>
                  <a:cubicBezTo>
                    <a:pt x="126937" y="54079"/>
                    <a:pt x="115257" y="56005"/>
                    <a:pt x="104330" y="59905"/>
                  </a:cubicBezTo>
                  <a:cubicBezTo>
                    <a:pt x="92063" y="64268"/>
                    <a:pt x="79824" y="71260"/>
                    <a:pt x="66535" y="78916"/>
                  </a:cubicBezTo>
                  <a:cubicBezTo>
                    <a:pt x="56753" y="84542"/>
                    <a:pt x="46468" y="90472"/>
                    <a:pt x="35326" y="95677"/>
                  </a:cubicBezTo>
                  <a:cubicBezTo>
                    <a:pt x="31405" y="97506"/>
                    <a:pt x="27243" y="98383"/>
                    <a:pt x="23156" y="98383"/>
                  </a:cubicBezTo>
                  <a:cubicBezTo>
                    <a:pt x="12318" y="98390"/>
                    <a:pt x="1915" y="92218"/>
                    <a:pt x="-2979" y="81746"/>
                  </a:cubicBezTo>
                  <a:cubicBezTo>
                    <a:pt x="-4808" y="77825"/>
                    <a:pt x="-5685" y="73656"/>
                    <a:pt x="-5685" y="69576"/>
                  </a:cubicBezTo>
                  <a:cubicBezTo>
                    <a:pt x="-5692" y="58731"/>
                    <a:pt x="479" y="48335"/>
                    <a:pt x="10958" y="43441"/>
                  </a:cubicBezTo>
                  <a:cubicBezTo>
                    <a:pt x="19677" y="39375"/>
                    <a:pt x="28389" y="34370"/>
                    <a:pt x="37784" y="28965"/>
                  </a:cubicBezTo>
                  <a:cubicBezTo>
                    <a:pt x="52170" y="20688"/>
                    <a:pt x="67426" y="11880"/>
                    <a:pt x="84967" y="5612"/>
                  </a:cubicBezTo>
                  <a:cubicBezTo>
                    <a:pt x="102107" y="-504"/>
                    <a:pt x="120276" y="-3472"/>
                    <a:pt x="138459" y="-3479"/>
                  </a:cubicBezTo>
                  <a:lnTo>
                    <a:pt x="138459" y="3424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2" name="자유형: 도형 321">
              <a:extLst>
                <a:ext uri="{FF2B5EF4-FFF2-40B4-BE49-F238E27FC236}">
                  <a16:creationId xmlns:a16="http://schemas.microsoft.com/office/drawing/2014/main" id="{D4F0B970-97DB-C2A6-8359-8E0517E57AE0}"/>
                </a:ext>
              </a:extLst>
            </p:cNvPr>
            <p:cNvSpPr/>
            <p:nvPr/>
          </p:nvSpPr>
          <p:spPr>
            <a:xfrm flipV="1">
              <a:off x="4414566" y="3307814"/>
              <a:ext cx="630230" cy="225762"/>
            </a:xfrm>
            <a:custGeom>
              <a:avLst/>
              <a:gdLst>
                <a:gd name="connsiteX0" fmla="*/ 16778 w 630230"/>
                <a:gd name="connsiteY0" fmla="*/ -3371 h 225762"/>
                <a:gd name="connsiteX1" fmla="*/ 11172 w 630230"/>
                <a:gd name="connsiteY1" fmla="*/ -2639 h 225762"/>
                <a:gd name="connsiteX2" fmla="*/ -4429 w 630230"/>
                <a:gd name="connsiteY2" fmla="*/ 24145 h 225762"/>
                <a:gd name="connsiteX3" fmla="*/ 40421 w 630230"/>
                <a:gd name="connsiteY3" fmla="*/ 143313 h 225762"/>
                <a:gd name="connsiteX4" fmla="*/ 151961 w 630230"/>
                <a:gd name="connsiteY4" fmla="*/ 221477 h 225762"/>
                <a:gd name="connsiteX5" fmla="*/ 269998 w 630230"/>
                <a:gd name="connsiteY5" fmla="*/ 186865 h 225762"/>
                <a:gd name="connsiteX6" fmla="*/ 307923 w 630230"/>
                <a:gd name="connsiteY6" fmla="*/ 159749 h 225762"/>
                <a:gd name="connsiteX7" fmla="*/ 359199 w 630230"/>
                <a:gd name="connsiteY7" fmla="*/ 124744 h 225762"/>
                <a:gd name="connsiteX8" fmla="*/ 452909 w 630230"/>
                <a:gd name="connsiteY8" fmla="*/ 118386 h 225762"/>
                <a:gd name="connsiteX9" fmla="*/ 474758 w 630230"/>
                <a:gd name="connsiteY9" fmla="*/ 142857 h 225762"/>
                <a:gd name="connsiteX10" fmla="*/ 515272 w 630230"/>
                <a:gd name="connsiteY10" fmla="*/ 182253 h 225762"/>
                <a:gd name="connsiteX11" fmla="*/ 612412 w 630230"/>
                <a:gd name="connsiteY11" fmla="*/ 178401 h 225762"/>
                <a:gd name="connsiteX12" fmla="*/ 623002 w 630230"/>
                <a:gd name="connsiteY12" fmla="*/ 149270 h 225762"/>
                <a:gd name="connsiteX13" fmla="*/ 593877 w 630230"/>
                <a:gd name="connsiteY13" fmla="*/ 138688 h 225762"/>
                <a:gd name="connsiteX14" fmla="*/ 536126 w 630230"/>
                <a:gd name="connsiteY14" fmla="*/ 143706 h 225762"/>
                <a:gd name="connsiteX15" fmla="*/ 509742 w 630230"/>
                <a:gd name="connsiteY15" fmla="*/ 116453 h 225762"/>
                <a:gd name="connsiteX16" fmla="*/ 479376 w 630230"/>
                <a:gd name="connsiteY16" fmla="*/ 83442 h 225762"/>
                <a:gd name="connsiteX17" fmla="*/ 337862 w 630230"/>
                <a:gd name="connsiteY17" fmla="*/ 86459 h 225762"/>
                <a:gd name="connsiteX18" fmla="*/ 281657 w 630230"/>
                <a:gd name="connsiteY18" fmla="*/ 124654 h 225762"/>
                <a:gd name="connsiteX19" fmla="*/ 246044 w 630230"/>
                <a:gd name="connsiteY19" fmla="*/ 150154 h 225762"/>
                <a:gd name="connsiteX20" fmla="*/ 157256 w 630230"/>
                <a:gd name="connsiteY20" fmla="*/ 177967 h 225762"/>
                <a:gd name="connsiteX21" fmla="*/ 77642 w 630230"/>
                <a:gd name="connsiteY21" fmla="*/ 120181 h 225762"/>
                <a:gd name="connsiteX22" fmla="*/ 37950 w 630230"/>
                <a:gd name="connsiteY22" fmla="*/ 12962 h 225762"/>
                <a:gd name="connsiteX23" fmla="*/ 16778 w 630230"/>
                <a:gd name="connsiteY23" fmla="*/ -3371 h 22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0230" h="225762">
                  <a:moveTo>
                    <a:pt x="16778" y="-3371"/>
                  </a:moveTo>
                  <a:cubicBezTo>
                    <a:pt x="14921" y="-3371"/>
                    <a:pt x="13043" y="-3130"/>
                    <a:pt x="11172" y="-2639"/>
                  </a:cubicBezTo>
                  <a:cubicBezTo>
                    <a:pt x="-535" y="453"/>
                    <a:pt x="-7521" y="12444"/>
                    <a:pt x="-4429" y="24145"/>
                  </a:cubicBezTo>
                  <a:cubicBezTo>
                    <a:pt x="5691" y="62464"/>
                    <a:pt x="17157" y="105891"/>
                    <a:pt x="40421" y="143313"/>
                  </a:cubicBezTo>
                  <a:cubicBezTo>
                    <a:pt x="68013" y="187728"/>
                    <a:pt x="108672" y="216217"/>
                    <a:pt x="151961" y="221477"/>
                  </a:cubicBezTo>
                  <a:cubicBezTo>
                    <a:pt x="188320" y="225902"/>
                    <a:pt x="228026" y="214249"/>
                    <a:pt x="269998" y="186865"/>
                  </a:cubicBezTo>
                  <a:cubicBezTo>
                    <a:pt x="283196" y="178250"/>
                    <a:pt x="295767" y="168841"/>
                    <a:pt x="307923" y="159749"/>
                  </a:cubicBezTo>
                  <a:cubicBezTo>
                    <a:pt x="325209" y="146813"/>
                    <a:pt x="341528" y="134594"/>
                    <a:pt x="359199" y="124744"/>
                  </a:cubicBezTo>
                  <a:cubicBezTo>
                    <a:pt x="386343" y="109612"/>
                    <a:pt x="427161" y="98878"/>
                    <a:pt x="452909" y="118386"/>
                  </a:cubicBezTo>
                  <a:cubicBezTo>
                    <a:pt x="460779" y="124336"/>
                    <a:pt x="467571" y="133338"/>
                    <a:pt x="474758" y="142857"/>
                  </a:cubicBezTo>
                  <a:cubicBezTo>
                    <a:pt x="485209" y="156705"/>
                    <a:pt x="497055" y="172396"/>
                    <a:pt x="515272" y="182253"/>
                  </a:cubicBezTo>
                  <a:cubicBezTo>
                    <a:pt x="541828" y="196619"/>
                    <a:pt x="576316" y="195259"/>
                    <a:pt x="612412" y="178401"/>
                  </a:cubicBezTo>
                  <a:cubicBezTo>
                    <a:pt x="623388" y="173286"/>
                    <a:pt x="628131" y="160239"/>
                    <a:pt x="623002" y="149270"/>
                  </a:cubicBezTo>
                  <a:cubicBezTo>
                    <a:pt x="617887" y="138308"/>
                    <a:pt x="604854" y="133552"/>
                    <a:pt x="593877" y="138688"/>
                  </a:cubicBezTo>
                  <a:cubicBezTo>
                    <a:pt x="583060" y="143727"/>
                    <a:pt x="555786" y="154330"/>
                    <a:pt x="536126" y="143706"/>
                  </a:cubicBezTo>
                  <a:cubicBezTo>
                    <a:pt x="526296" y="138384"/>
                    <a:pt x="518254" y="127733"/>
                    <a:pt x="509742" y="116453"/>
                  </a:cubicBezTo>
                  <a:cubicBezTo>
                    <a:pt x="501472" y="105491"/>
                    <a:pt x="492098" y="93079"/>
                    <a:pt x="479376" y="83442"/>
                  </a:cubicBezTo>
                  <a:cubicBezTo>
                    <a:pt x="436839" y="51225"/>
                    <a:pt x="378390" y="63872"/>
                    <a:pt x="337862" y="86459"/>
                  </a:cubicBezTo>
                  <a:cubicBezTo>
                    <a:pt x="317622" y="97739"/>
                    <a:pt x="299336" y="111421"/>
                    <a:pt x="281657" y="124654"/>
                  </a:cubicBezTo>
                  <a:cubicBezTo>
                    <a:pt x="269521" y="133738"/>
                    <a:pt x="258062" y="142312"/>
                    <a:pt x="246044" y="150154"/>
                  </a:cubicBezTo>
                  <a:cubicBezTo>
                    <a:pt x="212943" y="171754"/>
                    <a:pt x="183046" y="181121"/>
                    <a:pt x="157256" y="177967"/>
                  </a:cubicBezTo>
                  <a:cubicBezTo>
                    <a:pt x="127655" y="174363"/>
                    <a:pt x="97896" y="152763"/>
                    <a:pt x="77642" y="120181"/>
                  </a:cubicBezTo>
                  <a:cubicBezTo>
                    <a:pt x="57851" y="88337"/>
                    <a:pt x="47731" y="50017"/>
                    <a:pt x="37950" y="12962"/>
                  </a:cubicBezTo>
                  <a:cubicBezTo>
                    <a:pt x="35354" y="3125"/>
                    <a:pt x="26483" y="-3371"/>
                    <a:pt x="16778" y="-3371"/>
                  </a:cubicBezTo>
                </a:path>
              </a:pathLst>
            </a:custGeom>
            <a:solidFill>
              <a:schemeClr val="accent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3" name="자유형: 도형 322">
              <a:extLst>
                <a:ext uri="{FF2B5EF4-FFF2-40B4-BE49-F238E27FC236}">
                  <a16:creationId xmlns:a16="http://schemas.microsoft.com/office/drawing/2014/main" id="{BE3F02BB-5275-CC97-91B5-FC7A307332F3}"/>
                </a:ext>
              </a:extLst>
            </p:cNvPr>
            <p:cNvSpPr/>
            <p:nvPr/>
          </p:nvSpPr>
          <p:spPr>
            <a:xfrm flipV="1">
              <a:off x="4407663" y="3300907"/>
              <a:ext cx="644032" cy="239572"/>
            </a:xfrm>
            <a:custGeom>
              <a:avLst/>
              <a:gdLst>
                <a:gd name="connsiteX0" fmla="*/ 23680 w 644032"/>
                <a:gd name="connsiteY0" fmla="*/ 3532 h 239572"/>
                <a:gd name="connsiteX1" fmla="*/ 23680 w 644032"/>
                <a:gd name="connsiteY1" fmla="*/ 10435 h 239572"/>
                <a:gd name="connsiteX2" fmla="*/ 19842 w 644032"/>
                <a:gd name="connsiteY2" fmla="*/ 10939 h 239572"/>
                <a:gd name="connsiteX3" fmla="*/ 8645 w 644032"/>
                <a:gd name="connsiteY3" fmla="*/ 25436 h 239572"/>
                <a:gd name="connsiteX4" fmla="*/ 9149 w 644032"/>
                <a:gd name="connsiteY4" fmla="*/ 29280 h 239572"/>
                <a:gd name="connsiteX5" fmla="*/ 53184 w 644032"/>
                <a:gd name="connsiteY5" fmla="*/ 146578 h 239572"/>
                <a:gd name="connsiteX6" fmla="*/ 159699 w 644032"/>
                <a:gd name="connsiteY6" fmla="*/ 221532 h 239572"/>
                <a:gd name="connsiteX7" fmla="*/ 174078 w 644032"/>
                <a:gd name="connsiteY7" fmla="*/ 222395 h 239572"/>
                <a:gd name="connsiteX8" fmla="*/ 273124 w 644032"/>
                <a:gd name="connsiteY8" fmla="*/ 187983 h 239572"/>
                <a:gd name="connsiteX9" fmla="*/ 310691 w 644032"/>
                <a:gd name="connsiteY9" fmla="*/ 161123 h 239572"/>
                <a:gd name="connsiteX10" fmla="*/ 362740 w 644032"/>
                <a:gd name="connsiteY10" fmla="*/ 125620 h 239572"/>
                <a:gd name="connsiteX11" fmla="*/ 424889 w 644032"/>
                <a:gd name="connsiteY11" fmla="*/ 107831 h 239572"/>
                <a:gd name="connsiteX12" fmla="*/ 463981 w 644032"/>
                <a:gd name="connsiteY12" fmla="*/ 119780 h 239572"/>
                <a:gd name="connsiteX13" fmla="*/ 487169 w 644032"/>
                <a:gd name="connsiteY13" fmla="*/ 145605 h 239572"/>
                <a:gd name="connsiteX14" fmla="*/ 525460 w 644032"/>
                <a:gd name="connsiteY14" fmla="*/ 183089 h 239572"/>
                <a:gd name="connsiteX15" fmla="*/ 563075 w 644032"/>
                <a:gd name="connsiteY15" fmla="*/ 192118 h 239572"/>
                <a:gd name="connsiteX16" fmla="*/ 616395 w 644032"/>
                <a:gd name="connsiteY16" fmla="*/ 179050 h 239572"/>
                <a:gd name="connsiteX17" fmla="*/ 625065 w 644032"/>
                <a:gd name="connsiteY17" fmla="*/ 165437 h 239572"/>
                <a:gd name="connsiteX18" fmla="*/ 623650 w 644032"/>
                <a:gd name="connsiteY18" fmla="*/ 159093 h 239572"/>
                <a:gd name="connsiteX19" fmla="*/ 610037 w 644032"/>
                <a:gd name="connsiteY19" fmla="*/ 150423 h 239572"/>
                <a:gd name="connsiteX20" fmla="*/ 603700 w 644032"/>
                <a:gd name="connsiteY20" fmla="*/ 151838 h 239572"/>
                <a:gd name="connsiteX21" fmla="*/ 562896 w 644032"/>
                <a:gd name="connsiteY21" fmla="*/ 162069 h 239572"/>
                <a:gd name="connsiteX22" fmla="*/ 539750 w 644032"/>
                <a:gd name="connsiteY22" fmla="*/ 156677 h 239572"/>
                <a:gd name="connsiteX23" fmla="*/ 524232 w 644032"/>
                <a:gd name="connsiteY23" fmla="*/ 143858 h 239572"/>
                <a:gd name="connsiteX24" fmla="*/ 511136 w 644032"/>
                <a:gd name="connsiteY24" fmla="*/ 127512 h 239572"/>
                <a:gd name="connsiteX25" fmla="*/ 482109 w 644032"/>
                <a:gd name="connsiteY25" fmla="*/ 95847 h 239572"/>
                <a:gd name="connsiteX26" fmla="*/ 425034 w 644032"/>
                <a:gd name="connsiteY26" fmla="*/ 77796 h 239572"/>
                <a:gd name="connsiteX27" fmla="*/ 348126 w 644032"/>
                <a:gd name="connsiteY27" fmla="*/ 99388 h 239572"/>
                <a:gd name="connsiteX28" fmla="*/ 292694 w 644032"/>
                <a:gd name="connsiteY28" fmla="*/ 137080 h 239572"/>
                <a:gd name="connsiteX29" fmla="*/ 256715 w 644032"/>
                <a:gd name="connsiteY29" fmla="*/ 162842 h 239572"/>
                <a:gd name="connsiteX30" fmla="*/ 174120 w 644032"/>
                <a:gd name="connsiteY30" fmla="*/ 192373 h 239572"/>
                <a:gd name="connsiteX31" fmla="*/ 163316 w 644032"/>
                <a:gd name="connsiteY31" fmla="*/ 191724 h 239572"/>
                <a:gd name="connsiteX32" fmla="*/ 78684 w 644032"/>
                <a:gd name="connsiteY32" fmla="*/ 130729 h 239572"/>
                <a:gd name="connsiteX33" fmla="*/ 38177 w 644032"/>
                <a:gd name="connsiteY33" fmla="*/ 21625 h 239572"/>
                <a:gd name="connsiteX34" fmla="*/ 23680 w 644032"/>
                <a:gd name="connsiteY34" fmla="*/ 10435 h 239572"/>
                <a:gd name="connsiteX35" fmla="*/ 23680 w 644032"/>
                <a:gd name="connsiteY35" fmla="*/ 3532 h 239572"/>
                <a:gd name="connsiteX36" fmla="*/ 23680 w 644032"/>
                <a:gd name="connsiteY36" fmla="*/ -3371 h 239572"/>
                <a:gd name="connsiteX37" fmla="*/ 51527 w 644032"/>
                <a:gd name="connsiteY37" fmla="*/ 18097 h 239572"/>
                <a:gd name="connsiteX38" fmla="*/ 90413 w 644032"/>
                <a:gd name="connsiteY38" fmla="*/ 123439 h 239572"/>
                <a:gd name="connsiteX39" fmla="*/ 164987 w 644032"/>
                <a:gd name="connsiteY39" fmla="*/ 178015 h 239572"/>
                <a:gd name="connsiteX40" fmla="*/ 174120 w 644032"/>
                <a:gd name="connsiteY40" fmla="*/ 178567 h 239572"/>
                <a:gd name="connsiteX41" fmla="*/ 249170 w 644032"/>
                <a:gd name="connsiteY41" fmla="*/ 151279 h 239572"/>
                <a:gd name="connsiteX42" fmla="*/ 284424 w 644032"/>
                <a:gd name="connsiteY42" fmla="*/ 126028 h 239572"/>
                <a:gd name="connsiteX43" fmla="*/ 341403 w 644032"/>
                <a:gd name="connsiteY43" fmla="*/ 87329 h 239572"/>
                <a:gd name="connsiteX44" fmla="*/ 425034 w 644032"/>
                <a:gd name="connsiteY44" fmla="*/ 63989 h 239572"/>
                <a:gd name="connsiteX45" fmla="*/ 490441 w 644032"/>
                <a:gd name="connsiteY45" fmla="*/ 84837 h 239572"/>
                <a:gd name="connsiteX46" fmla="*/ 522154 w 644032"/>
                <a:gd name="connsiteY46" fmla="*/ 119193 h 239572"/>
                <a:gd name="connsiteX47" fmla="*/ 534448 w 644032"/>
                <a:gd name="connsiteY47" fmla="*/ 134574 h 239572"/>
                <a:gd name="connsiteX48" fmla="*/ 546314 w 644032"/>
                <a:gd name="connsiteY48" fmla="*/ 144535 h 239572"/>
                <a:gd name="connsiteX49" fmla="*/ 562896 w 644032"/>
                <a:gd name="connsiteY49" fmla="*/ 148263 h 239572"/>
                <a:gd name="connsiteX50" fmla="*/ 597860 w 644032"/>
                <a:gd name="connsiteY50" fmla="*/ 139330 h 239572"/>
                <a:gd name="connsiteX51" fmla="*/ 610037 w 644032"/>
                <a:gd name="connsiteY51" fmla="*/ 136617 h 239572"/>
                <a:gd name="connsiteX52" fmla="*/ 636165 w 644032"/>
                <a:gd name="connsiteY52" fmla="*/ 153253 h 239572"/>
                <a:gd name="connsiteX53" fmla="*/ 638871 w 644032"/>
                <a:gd name="connsiteY53" fmla="*/ 165437 h 239572"/>
                <a:gd name="connsiteX54" fmla="*/ 622235 w 644032"/>
                <a:gd name="connsiteY54" fmla="*/ 191559 h 239572"/>
                <a:gd name="connsiteX55" fmla="*/ 563075 w 644032"/>
                <a:gd name="connsiteY55" fmla="*/ 205924 h 239572"/>
                <a:gd name="connsiteX56" fmla="*/ 518888 w 644032"/>
                <a:gd name="connsiteY56" fmla="*/ 195231 h 239572"/>
                <a:gd name="connsiteX57" fmla="*/ 476151 w 644032"/>
                <a:gd name="connsiteY57" fmla="*/ 153916 h 239572"/>
                <a:gd name="connsiteX58" fmla="*/ 455642 w 644032"/>
                <a:gd name="connsiteY58" fmla="*/ 130791 h 239572"/>
                <a:gd name="connsiteX59" fmla="*/ 424889 w 644032"/>
                <a:gd name="connsiteY59" fmla="*/ 121637 h 239572"/>
                <a:gd name="connsiteX60" fmla="*/ 369457 w 644032"/>
                <a:gd name="connsiteY60" fmla="*/ 137680 h 239572"/>
                <a:gd name="connsiteX61" fmla="*/ 318960 w 644032"/>
                <a:gd name="connsiteY61" fmla="*/ 172175 h 239572"/>
                <a:gd name="connsiteX62" fmla="*/ 280669 w 644032"/>
                <a:gd name="connsiteY62" fmla="*/ 199546 h 239572"/>
                <a:gd name="connsiteX63" fmla="*/ 174078 w 644032"/>
                <a:gd name="connsiteY63" fmla="*/ 236201 h 239572"/>
                <a:gd name="connsiteX64" fmla="*/ 158028 w 644032"/>
                <a:gd name="connsiteY64" fmla="*/ 235235 h 239572"/>
                <a:gd name="connsiteX65" fmla="*/ 41456 w 644032"/>
                <a:gd name="connsiteY65" fmla="*/ 153861 h 239572"/>
                <a:gd name="connsiteX66" fmla="*/ -4201 w 644032"/>
                <a:gd name="connsiteY66" fmla="*/ 32808 h 239572"/>
                <a:gd name="connsiteX67" fmla="*/ -5161 w 644032"/>
                <a:gd name="connsiteY67" fmla="*/ 25436 h 239572"/>
                <a:gd name="connsiteX68" fmla="*/ 16308 w 644032"/>
                <a:gd name="connsiteY68" fmla="*/ -2412 h 239572"/>
                <a:gd name="connsiteX69" fmla="*/ 23680 w 644032"/>
                <a:gd name="connsiteY69" fmla="*/ -3371 h 239572"/>
                <a:gd name="connsiteX70" fmla="*/ 23680 w 644032"/>
                <a:gd name="connsiteY70" fmla="*/ 3532 h 23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644032" h="239572">
                  <a:moveTo>
                    <a:pt x="23680" y="3532"/>
                  </a:moveTo>
                  <a:lnTo>
                    <a:pt x="23680" y="10435"/>
                  </a:lnTo>
                  <a:cubicBezTo>
                    <a:pt x="22424" y="10435"/>
                    <a:pt x="21133" y="10594"/>
                    <a:pt x="19842" y="10939"/>
                  </a:cubicBezTo>
                  <a:cubicBezTo>
                    <a:pt x="13098" y="12706"/>
                    <a:pt x="8652" y="18809"/>
                    <a:pt x="8645" y="25436"/>
                  </a:cubicBezTo>
                  <a:cubicBezTo>
                    <a:pt x="8645" y="26706"/>
                    <a:pt x="8804" y="27990"/>
                    <a:pt x="9149" y="29280"/>
                  </a:cubicBezTo>
                  <a:cubicBezTo>
                    <a:pt x="19242" y="67600"/>
                    <a:pt x="30632" y="110330"/>
                    <a:pt x="53184" y="146578"/>
                  </a:cubicBezTo>
                  <a:cubicBezTo>
                    <a:pt x="79899" y="189564"/>
                    <a:pt x="118909" y="216596"/>
                    <a:pt x="159699" y="221532"/>
                  </a:cubicBezTo>
                  <a:cubicBezTo>
                    <a:pt x="164428" y="222105"/>
                    <a:pt x="169218" y="222395"/>
                    <a:pt x="174078" y="222395"/>
                  </a:cubicBezTo>
                  <a:cubicBezTo>
                    <a:pt x="204466" y="222402"/>
                    <a:pt x="237704" y="211102"/>
                    <a:pt x="273124" y="187983"/>
                  </a:cubicBezTo>
                  <a:cubicBezTo>
                    <a:pt x="286081" y="179534"/>
                    <a:pt x="298534" y="170221"/>
                    <a:pt x="310691" y="161123"/>
                  </a:cubicBezTo>
                  <a:cubicBezTo>
                    <a:pt x="327969" y="148193"/>
                    <a:pt x="344523" y="135782"/>
                    <a:pt x="362740" y="125620"/>
                  </a:cubicBezTo>
                  <a:cubicBezTo>
                    <a:pt x="380239" y="115908"/>
                    <a:pt x="402847" y="107879"/>
                    <a:pt x="424889" y="107831"/>
                  </a:cubicBezTo>
                  <a:cubicBezTo>
                    <a:pt x="438723" y="107817"/>
                    <a:pt x="452536" y="111117"/>
                    <a:pt x="463981" y="119780"/>
                  </a:cubicBezTo>
                  <a:cubicBezTo>
                    <a:pt x="472969" y="126635"/>
                    <a:pt x="479955" y="136092"/>
                    <a:pt x="487169" y="145605"/>
                  </a:cubicBezTo>
                  <a:cubicBezTo>
                    <a:pt x="497606" y="159487"/>
                    <a:pt x="508865" y="174142"/>
                    <a:pt x="525460" y="183089"/>
                  </a:cubicBezTo>
                  <a:cubicBezTo>
                    <a:pt x="536540" y="189074"/>
                    <a:pt x="549186" y="192111"/>
                    <a:pt x="563075" y="192118"/>
                  </a:cubicBezTo>
                  <a:cubicBezTo>
                    <a:pt x="579477" y="192125"/>
                    <a:pt x="597591" y="187831"/>
                    <a:pt x="616395" y="179050"/>
                  </a:cubicBezTo>
                  <a:cubicBezTo>
                    <a:pt x="621869" y="176503"/>
                    <a:pt x="625058" y="171091"/>
                    <a:pt x="625065" y="165437"/>
                  </a:cubicBezTo>
                  <a:cubicBezTo>
                    <a:pt x="625065" y="163311"/>
                    <a:pt x="624617" y="161171"/>
                    <a:pt x="623650" y="159093"/>
                  </a:cubicBezTo>
                  <a:cubicBezTo>
                    <a:pt x="621110" y="153626"/>
                    <a:pt x="615698" y="150430"/>
                    <a:pt x="610037" y="150423"/>
                  </a:cubicBezTo>
                  <a:cubicBezTo>
                    <a:pt x="607918" y="150423"/>
                    <a:pt x="605778" y="150872"/>
                    <a:pt x="603700" y="151838"/>
                  </a:cubicBezTo>
                  <a:cubicBezTo>
                    <a:pt x="595761" y="155504"/>
                    <a:pt x="579912" y="162013"/>
                    <a:pt x="562896" y="162069"/>
                  </a:cubicBezTo>
                  <a:cubicBezTo>
                    <a:pt x="555199" y="162069"/>
                    <a:pt x="547150" y="160674"/>
                    <a:pt x="539750" y="156677"/>
                  </a:cubicBezTo>
                  <a:cubicBezTo>
                    <a:pt x="533820" y="153461"/>
                    <a:pt x="528836" y="148918"/>
                    <a:pt x="524232" y="143858"/>
                  </a:cubicBezTo>
                  <a:cubicBezTo>
                    <a:pt x="519627" y="138785"/>
                    <a:pt x="515395" y="133152"/>
                    <a:pt x="511136" y="127512"/>
                  </a:cubicBezTo>
                  <a:cubicBezTo>
                    <a:pt x="502880" y="116550"/>
                    <a:pt x="493858" y="104731"/>
                    <a:pt x="482109" y="95847"/>
                  </a:cubicBezTo>
                  <a:cubicBezTo>
                    <a:pt x="465120" y="82994"/>
                    <a:pt x="445446" y="77816"/>
                    <a:pt x="425034" y="77796"/>
                  </a:cubicBezTo>
                  <a:cubicBezTo>
                    <a:pt x="398195" y="77768"/>
                    <a:pt x="370306" y="87004"/>
                    <a:pt x="348126" y="99388"/>
                  </a:cubicBezTo>
                  <a:cubicBezTo>
                    <a:pt x="328411" y="110378"/>
                    <a:pt x="310366" y="123853"/>
                    <a:pt x="292694" y="137080"/>
                  </a:cubicBezTo>
                  <a:cubicBezTo>
                    <a:pt x="280566" y="146164"/>
                    <a:pt x="268989" y="154834"/>
                    <a:pt x="256715" y="162842"/>
                  </a:cubicBezTo>
                  <a:cubicBezTo>
                    <a:pt x="227087" y="182157"/>
                    <a:pt x="199454" y="192346"/>
                    <a:pt x="174120" y="192373"/>
                  </a:cubicBezTo>
                  <a:cubicBezTo>
                    <a:pt x="170461" y="192373"/>
                    <a:pt x="166858" y="192153"/>
                    <a:pt x="163316" y="191724"/>
                  </a:cubicBezTo>
                  <a:cubicBezTo>
                    <a:pt x="130948" y="187700"/>
                    <a:pt x="99822" y="164657"/>
                    <a:pt x="78684" y="130729"/>
                  </a:cubicBezTo>
                  <a:cubicBezTo>
                    <a:pt x="58161" y="97649"/>
                    <a:pt x="47986" y="58674"/>
                    <a:pt x="38177" y="21625"/>
                  </a:cubicBezTo>
                  <a:cubicBezTo>
                    <a:pt x="36416" y="14888"/>
                    <a:pt x="30307" y="10435"/>
                    <a:pt x="23680" y="10435"/>
                  </a:cubicBezTo>
                  <a:lnTo>
                    <a:pt x="23680" y="3532"/>
                  </a:lnTo>
                  <a:lnTo>
                    <a:pt x="23680" y="-3371"/>
                  </a:lnTo>
                  <a:cubicBezTo>
                    <a:pt x="36465" y="-3378"/>
                    <a:pt x="48103" y="5175"/>
                    <a:pt x="51527" y="18097"/>
                  </a:cubicBezTo>
                  <a:cubicBezTo>
                    <a:pt x="61288" y="55167"/>
                    <a:pt x="71353" y="92831"/>
                    <a:pt x="90413" y="123439"/>
                  </a:cubicBezTo>
                  <a:cubicBezTo>
                    <a:pt x="109776" y="154676"/>
                    <a:pt x="138161" y="174839"/>
                    <a:pt x="164987" y="178015"/>
                  </a:cubicBezTo>
                  <a:cubicBezTo>
                    <a:pt x="167962" y="178381"/>
                    <a:pt x="171006" y="178567"/>
                    <a:pt x="174120" y="178567"/>
                  </a:cubicBezTo>
                  <a:cubicBezTo>
                    <a:pt x="195637" y="178595"/>
                    <a:pt x="220957" y="169704"/>
                    <a:pt x="249170" y="151279"/>
                  </a:cubicBezTo>
                  <a:cubicBezTo>
                    <a:pt x="260947" y="143596"/>
                    <a:pt x="272289" y="135112"/>
                    <a:pt x="284424" y="126028"/>
                  </a:cubicBezTo>
                  <a:cubicBezTo>
                    <a:pt x="302103" y="112801"/>
                    <a:pt x="320638" y="98912"/>
                    <a:pt x="341403" y="87329"/>
                  </a:cubicBezTo>
                  <a:cubicBezTo>
                    <a:pt x="365294" y="74040"/>
                    <a:pt x="395061" y="64017"/>
                    <a:pt x="425034" y="63989"/>
                  </a:cubicBezTo>
                  <a:cubicBezTo>
                    <a:pt x="447752" y="63975"/>
                    <a:pt x="470719" y="69885"/>
                    <a:pt x="490441" y="84837"/>
                  </a:cubicBezTo>
                  <a:cubicBezTo>
                    <a:pt x="504136" y="95226"/>
                    <a:pt x="513870" y="108245"/>
                    <a:pt x="522154" y="119193"/>
                  </a:cubicBezTo>
                  <a:cubicBezTo>
                    <a:pt x="526406" y="124833"/>
                    <a:pt x="530444" y="130169"/>
                    <a:pt x="534448" y="134574"/>
                  </a:cubicBezTo>
                  <a:cubicBezTo>
                    <a:pt x="538452" y="138992"/>
                    <a:pt x="542408" y="142429"/>
                    <a:pt x="546314" y="144535"/>
                  </a:cubicBezTo>
                  <a:cubicBezTo>
                    <a:pt x="551160" y="147158"/>
                    <a:pt x="556835" y="148263"/>
                    <a:pt x="562896" y="148263"/>
                  </a:cubicBezTo>
                  <a:cubicBezTo>
                    <a:pt x="576260" y="148325"/>
                    <a:pt x="590909" y="142623"/>
                    <a:pt x="597860" y="139330"/>
                  </a:cubicBezTo>
                  <a:cubicBezTo>
                    <a:pt x="601781" y="137501"/>
                    <a:pt x="605950" y="136617"/>
                    <a:pt x="610037" y="136617"/>
                  </a:cubicBezTo>
                  <a:cubicBezTo>
                    <a:pt x="620882" y="136610"/>
                    <a:pt x="631271" y="142788"/>
                    <a:pt x="636165" y="153253"/>
                  </a:cubicBezTo>
                  <a:cubicBezTo>
                    <a:pt x="637995" y="157181"/>
                    <a:pt x="638878" y="161351"/>
                    <a:pt x="638871" y="165437"/>
                  </a:cubicBezTo>
                  <a:cubicBezTo>
                    <a:pt x="638885" y="176275"/>
                    <a:pt x="632714" y="186671"/>
                    <a:pt x="622235" y="191559"/>
                  </a:cubicBezTo>
                  <a:cubicBezTo>
                    <a:pt x="601926" y="201044"/>
                    <a:pt x="581886" y="205917"/>
                    <a:pt x="563075" y="205924"/>
                  </a:cubicBezTo>
                  <a:cubicBezTo>
                    <a:pt x="547171" y="205931"/>
                    <a:pt x="532149" y="202404"/>
                    <a:pt x="518888" y="195231"/>
                  </a:cubicBezTo>
                  <a:cubicBezTo>
                    <a:pt x="499049" y="184462"/>
                    <a:pt x="486610" y="167736"/>
                    <a:pt x="476151" y="153916"/>
                  </a:cubicBezTo>
                  <a:cubicBezTo>
                    <a:pt x="468986" y="144383"/>
                    <a:pt x="462400" y="135851"/>
                    <a:pt x="455642" y="130791"/>
                  </a:cubicBezTo>
                  <a:cubicBezTo>
                    <a:pt x="447193" y="124392"/>
                    <a:pt x="436624" y="121644"/>
                    <a:pt x="424889" y="121637"/>
                  </a:cubicBezTo>
                  <a:cubicBezTo>
                    <a:pt x="406292" y="121589"/>
                    <a:pt x="385279" y="128817"/>
                    <a:pt x="369457" y="137680"/>
                  </a:cubicBezTo>
                  <a:cubicBezTo>
                    <a:pt x="352337" y="147220"/>
                    <a:pt x="336246" y="159231"/>
                    <a:pt x="318960" y="172175"/>
                  </a:cubicBezTo>
                  <a:cubicBezTo>
                    <a:pt x="306804" y="181273"/>
                    <a:pt x="294116" y="190772"/>
                    <a:pt x="280669" y="199546"/>
                  </a:cubicBezTo>
                  <a:cubicBezTo>
                    <a:pt x="243710" y="223665"/>
                    <a:pt x="207945" y="236187"/>
                    <a:pt x="174078" y="236201"/>
                  </a:cubicBezTo>
                  <a:cubicBezTo>
                    <a:pt x="168673" y="236201"/>
                    <a:pt x="163323" y="235877"/>
                    <a:pt x="158028" y="235235"/>
                  </a:cubicBezTo>
                  <a:cubicBezTo>
                    <a:pt x="112233" y="229643"/>
                    <a:pt x="69931" y="199691"/>
                    <a:pt x="41456" y="153861"/>
                  </a:cubicBezTo>
                  <a:cubicBezTo>
                    <a:pt x="17488" y="115252"/>
                    <a:pt x="5939" y="71127"/>
                    <a:pt x="-4201" y="32808"/>
                  </a:cubicBezTo>
                  <a:cubicBezTo>
                    <a:pt x="-4850" y="30357"/>
                    <a:pt x="-5161" y="27879"/>
                    <a:pt x="-5161" y="25436"/>
                  </a:cubicBezTo>
                  <a:cubicBezTo>
                    <a:pt x="-5161" y="12651"/>
                    <a:pt x="3385" y="1012"/>
                    <a:pt x="16308" y="-2412"/>
                  </a:cubicBezTo>
                  <a:cubicBezTo>
                    <a:pt x="18751" y="-3054"/>
                    <a:pt x="21230" y="-3371"/>
                    <a:pt x="23680" y="-3371"/>
                  </a:cubicBezTo>
                  <a:lnTo>
                    <a:pt x="23680" y="353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4" name="자유형: 도형 323">
              <a:extLst>
                <a:ext uri="{FF2B5EF4-FFF2-40B4-BE49-F238E27FC236}">
                  <a16:creationId xmlns:a16="http://schemas.microsoft.com/office/drawing/2014/main" id="{04857863-7476-8E8F-067A-BA196A2715B7}"/>
                </a:ext>
              </a:extLst>
            </p:cNvPr>
            <p:cNvSpPr/>
            <p:nvPr/>
          </p:nvSpPr>
          <p:spPr>
            <a:xfrm flipV="1">
              <a:off x="3513290" y="3698843"/>
              <a:ext cx="431161" cy="55052"/>
            </a:xfrm>
            <a:custGeom>
              <a:avLst/>
              <a:gdLst>
                <a:gd name="connsiteX0" fmla="*/ 427257 w 431161"/>
                <a:gd name="connsiteY0" fmla="*/ 40627 h 55052"/>
                <a:gd name="connsiteX1" fmla="*/ 427257 w 431161"/>
                <a:gd name="connsiteY1" fmla="*/ 8604 h 55052"/>
                <a:gd name="connsiteX2" fmla="*/ 418048 w 431161"/>
                <a:gd name="connsiteY2" fmla="*/ -2869 h 55052"/>
                <a:gd name="connsiteX3" fmla="*/ 5297 w 431161"/>
                <a:gd name="connsiteY3" fmla="*/ -2869 h 55052"/>
                <a:gd name="connsiteX4" fmla="*/ -3905 w 431161"/>
                <a:gd name="connsiteY4" fmla="*/ 8604 h 55052"/>
                <a:gd name="connsiteX5" fmla="*/ -3905 w 431161"/>
                <a:gd name="connsiteY5" fmla="*/ 40627 h 55052"/>
                <a:gd name="connsiteX6" fmla="*/ 5297 w 431161"/>
                <a:gd name="connsiteY6" fmla="*/ 52183 h 55052"/>
                <a:gd name="connsiteX7" fmla="*/ 418048 w 431161"/>
                <a:gd name="connsiteY7" fmla="*/ 52183 h 55052"/>
                <a:gd name="connsiteX8" fmla="*/ 427257 w 431161"/>
                <a:gd name="connsiteY8" fmla="*/ 40627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1161" h="55052">
                  <a:moveTo>
                    <a:pt x="427257" y="40627"/>
                  </a:moveTo>
                  <a:lnTo>
                    <a:pt x="427257" y="8604"/>
                  </a:lnTo>
                  <a:cubicBezTo>
                    <a:pt x="427257" y="2274"/>
                    <a:pt x="423163" y="-2869"/>
                    <a:pt x="418048" y="-2869"/>
                  </a:cubicBezTo>
                  <a:lnTo>
                    <a:pt x="5297" y="-2869"/>
                  </a:lnTo>
                  <a:cubicBezTo>
                    <a:pt x="258" y="-2869"/>
                    <a:pt x="-3905" y="2274"/>
                    <a:pt x="-3905" y="8604"/>
                  </a:cubicBezTo>
                  <a:lnTo>
                    <a:pt x="-3905" y="40627"/>
                  </a:lnTo>
                  <a:cubicBezTo>
                    <a:pt x="-3905" y="46957"/>
                    <a:pt x="258" y="52183"/>
                    <a:pt x="5297" y="52183"/>
                  </a:cubicBezTo>
                  <a:lnTo>
                    <a:pt x="418048" y="52183"/>
                  </a:lnTo>
                  <a:cubicBezTo>
                    <a:pt x="423163" y="52183"/>
                    <a:pt x="427257" y="46957"/>
                    <a:pt x="427257" y="40627"/>
                  </a:cubicBezTo>
                </a:path>
              </a:pathLst>
            </a:custGeom>
            <a:solidFill>
              <a:schemeClr val="accent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5" name="자유형: 도형 324">
              <a:extLst>
                <a:ext uri="{FF2B5EF4-FFF2-40B4-BE49-F238E27FC236}">
                  <a16:creationId xmlns:a16="http://schemas.microsoft.com/office/drawing/2014/main" id="{8F2F7559-1F2E-CB44-9690-5A079F9B9609}"/>
                </a:ext>
              </a:extLst>
            </p:cNvPr>
            <p:cNvSpPr/>
            <p:nvPr/>
          </p:nvSpPr>
          <p:spPr>
            <a:xfrm flipV="1">
              <a:off x="3506387" y="3691940"/>
              <a:ext cx="444967" cy="68858"/>
            </a:xfrm>
            <a:custGeom>
              <a:avLst/>
              <a:gdLst>
                <a:gd name="connsiteX0" fmla="*/ 434160 w 444967"/>
                <a:gd name="connsiteY0" fmla="*/ 47530 h 68858"/>
                <a:gd name="connsiteX1" fmla="*/ 427257 w 444967"/>
                <a:gd name="connsiteY1" fmla="*/ 47530 h 68858"/>
                <a:gd name="connsiteX2" fmla="*/ 427257 w 444967"/>
                <a:gd name="connsiteY2" fmla="*/ 15507 h 68858"/>
                <a:gd name="connsiteX3" fmla="*/ 426083 w 444967"/>
                <a:gd name="connsiteY3" fmla="*/ 11710 h 68858"/>
                <a:gd name="connsiteX4" fmla="*/ 424951 w 444967"/>
                <a:gd name="connsiteY4" fmla="*/ 10937 h 68858"/>
                <a:gd name="connsiteX5" fmla="*/ 12200 w 444967"/>
                <a:gd name="connsiteY5" fmla="*/ 10937 h 68858"/>
                <a:gd name="connsiteX6" fmla="*/ 11089 w 444967"/>
                <a:gd name="connsiteY6" fmla="*/ 11724 h 68858"/>
                <a:gd name="connsiteX7" fmla="*/ 9902 w 444967"/>
                <a:gd name="connsiteY7" fmla="*/ 15507 h 68858"/>
                <a:gd name="connsiteX8" fmla="*/ 9902 w 444967"/>
                <a:gd name="connsiteY8" fmla="*/ 47530 h 68858"/>
                <a:gd name="connsiteX9" fmla="*/ 11110 w 444967"/>
                <a:gd name="connsiteY9" fmla="*/ 51382 h 68858"/>
                <a:gd name="connsiteX10" fmla="*/ 12200 w 444967"/>
                <a:gd name="connsiteY10" fmla="*/ 52183 h 68858"/>
                <a:gd name="connsiteX11" fmla="*/ 424951 w 444967"/>
                <a:gd name="connsiteY11" fmla="*/ 52183 h 68858"/>
                <a:gd name="connsiteX12" fmla="*/ 426062 w 444967"/>
                <a:gd name="connsiteY12" fmla="*/ 51396 h 68858"/>
                <a:gd name="connsiteX13" fmla="*/ 427257 w 444967"/>
                <a:gd name="connsiteY13" fmla="*/ 47530 h 68858"/>
                <a:gd name="connsiteX14" fmla="*/ 434160 w 444967"/>
                <a:gd name="connsiteY14" fmla="*/ 47530 h 68858"/>
                <a:gd name="connsiteX15" fmla="*/ 441063 w 444967"/>
                <a:gd name="connsiteY15" fmla="*/ 47530 h 68858"/>
                <a:gd name="connsiteX16" fmla="*/ 436887 w 444967"/>
                <a:gd name="connsiteY16" fmla="*/ 59970 h 68858"/>
                <a:gd name="connsiteX17" fmla="*/ 424951 w 444967"/>
                <a:gd name="connsiteY17" fmla="*/ 65989 h 68858"/>
                <a:gd name="connsiteX18" fmla="*/ 12200 w 444967"/>
                <a:gd name="connsiteY18" fmla="*/ 65989 h 68858"/>
                <a:gd name="connsiteX19" fmla="*/ 306 w 444967"/>
                <a:gd name="connsiteY19" fmla="*/ 59984 h 68858"/>
                <a:gd name="connsiteX20" fmla="*/ -3905 w 444967"/>
                <a:gd name="connsiteY20" fmla="*/ 47530 h 68858"/>
                <a:gd name="connsiteX21" fmla="*/ -3905 w 444967"/>
                <a:gd name="connsiteY21" fmla="*/ 15507 h 68858"/>
                <a:gd name="connsiteX22" fmla="*/ 334 w 444967"/>
                <a:gd name="connsiteY22" fmla="*/ 3068 h 68858"/>
                <a:gd name="connsiteX23" fmla="*/ 12200 w 444967"/>
                <a:gd name="connsiteY23" fmla="*/ -2869 h 68858"/>
                <a:gd name="connsiteX24" fmla="*/ 424951 w 444967"/>
                <a:gd name="connsiteY24" fmla="*/ -2869 h 68858"/>
                <a:gd name="connsiteX25" fmla="*/ 436859 w 444967"/>
                <a:gd name="connsiteY25" fmla="*/ 3081 h 68858"/>
                <a:gd name="connsiteX26" fmla="*/ 441063 w 444967"/>
                <a:gd name="connsiteY26" fmla="*/ 15507 h 68858"/>
                <a:gd name="connsiteX27" fmla="*/ 441063 w 444967"/>
                <a:gd name="connsiteY27" fmla="*/ 47530 h 68858"/>
                <a:gd name="connsiteX28" fmla="*/ 434160 w 444967"/>
                <a:gd name="connsiteY28" fmla="*/ 47530 h 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4967" h="68858">
                  <a:moveTo>
                    <a:pt x="434160" y="47530"/>
                  </a:moveTo>
                  <a:lnTo>
                    <a:pt x="427257" y="47530"/>
                  </a:lnTo>
                  <a:lnTo>
                    <a:pt x="427257" y="15507"/>
                  </a:lnTo>
                  <a:cubicBezTo>
                    <a:pt x="427263" y="13829"/>
                    <a:pt x="426684" y="12442"/>
                    <a:pt x="426083" y="11710"/>
                  </a:cubicBezTo>
                  <a:cubicBezTo>
                    <a:pt x="425441" y="10958"/>
                    <a:pt x="425124" y="10951"/>
                    <a:pt x="424951" y="10937"/>
                  </a:cubicBezTo>
                  <a:lnTo>
                    <a:pt x="12200" y="10937"/>
                  </a:lnTo>
                  <a:cubicBezTo>
                    <a:pt x="12097" y="10944"/>
                    <a:pt x="11738" y="10958"/>
                    <a:pt x="11089" y="11724"/>
                  </a:cubicBezTo>
                  <a:cubicBezTo>
                    <a:pt x="10475" y="12469"/>
                    <a:pt x="9888" y="13857"/>
                    <a:pt x="9902" y="15507"/>
                  </a:cubicBezTo>
                  <a:lnTo>
                    <a:pt x="9902" y="47530"/>
                  </a:lnTo>
                  <a:cubicBezTo>
                    <a:pt x="9888" y="49180"/>
                    <a:pt x="10481" y="50609"/>
                    <a:pt x="11110" y="51382"/>
                  </a:cubicBezTo>
                  <a:cubicBezTo>
                    <a:pt x="11786" y="52190"/>
                    <a:pt x="12152" y="52190"/>
                    <a:pt x="12200" y="52183"/>
                  </a:cubicBezTo>
                  <a:lnTo>
                    <a:pt x="424951" y="52183"/>
                  </a:lnTo>
                  <a:cubicBezTo>
                    <a:pt x="425075" y="52176"/>
                    <a:pt x="425400" y="52183"/>
                    <a:pt x="426062" y="51396"/>
                  </a:cubicBezTo>
                  <a:cubicBezTo>
                    <a:pt x="426677" y="50644"/>
                    <a:pt x="427263" y="49208"/>
                    <a:pt x="427257" y="47530"/>
                  </a:cubicBezTo>
                  <a:lnTo>
                    <a:pt x="434160" y="47530"/>
                  </a:lnTo>
                  <a:lnTo>
                    <a:pt x="441063" y="47530"/>
                  </a:lnTo>
                  <a:cubicBezTo>
                    <a:pt x="441049" y="52183"/>
                    <a:pt x="439593" y="56525"/>
                    <a:pt x="436887" y="59970"/>
                  </a:cubicBezTo>
                  <a:cubicBezTo>
                    <a:pt x="434222" y="63380"/>
                    <a:pt x="429942" y="66003"/>
                    <a:pt x="424951" y="65989"/>
                  </a:cubicBezTo>
                  <a:lnTo>
                    <a:pt x="12200" y="65989"/>
                  </a:lnTo>
                  <a:cubicBezTo>
                    <a:pt x="7209" y="65989"/>
                    <a:pt x="2978" y="63373"/>
                    <a:pt x="306" y="59984"/>
                  </a:cubicBezTo>
                  <a:cubicBezTo>
                    <a:pt x="-2400" y="56553"/>
                    <a:pt x="-3898" y="52211"/>
                    <a:pt x="-3905" y="47530"/>
                  </a:cubicBezTo>
                  <a:lnTo>
                    <a:pt x="-3905" y="15507"/>
                  </a:lnTo>
                  <a:cubicBezTo>
                    <a:pt x="-3898" y="10820"/>
                    <a:pt x="-2400" y="6478"/>
                    <a:pt x="334" y="3068"/>
                  </a:cubicBezTo>
                  <a:cubicBezTo>
                    <a:pt x="3019" y="-315"/>
                    <a:pt x="7265" y="-2869"/>
                    <a:pt x="12200" y="-2869"/>
                  </a:cubicBezTo>
                  <a:lnTo>
                    <a:pt x="424951" y="-2869"/>
                  </a:lnTo>
                  <a:cubicBezTo>
                    <a:pt x="429893" y="-2876"/>
                    <a:pt x="434180" y="-315"/>
                    <a:pt x="436859" y="3081"/>
                  </a:cubicBezTo>
                  <a:cubicBezTo>
                    <a:pt x="439585" y="6505"/>
                    <a:pt x="441049" y="10847"/>
                    <a:pt x="441063" y="15507"/>
                  </a:cubicBezTo>
                  <a:lnTo>
                    <a:pt x="441063" y="47530"/>
                  </a:lnTo>
                  <a:lnTo>
                    <a:pt x="434160" y="47530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6" name="자유형: 도형 325">
              <a:extLst>
                <a:ext uri="{FF2B5EF4-FFF2-40B4-BE49-F238E27FC236}">
                  <a16:creationId xmlns:a16="http://schemas.microsoft.com/office/drawing/2014/main" id="{2704C011-DDAE-E396-90E1-B4B834757BFD}"/>
                </a:ext>
              </a:extLst>
            </p:cNvPr>
            <p:cNvSpPr/>
            <p:nvPr/>
          </p:nvSpPr>
          <p:spPr>
            <a:xfrm flipV="1">
              <a:off x="3414161" y="3586488"/>
              <a:ext cx="652067" cy="55052"/>
            </a:xfrm>
            <a:custGeom>
              <a:avLst/>
              <a:gdLst>
                <a:gd name="connsiteX0" fmla="*/ 648149 w 652067"/>
                <a:gd name="connsiteY0" fmla="*/ 40443 h 55052"/>
                <a:gd name="connsiteX1" fmla="*/ 648149 w 652067"/>
                <a:gd name="connsiteY1" fmla="*/ 8419 h 55052"/>
                <a:gd name="connsiteX2" fmla="*/ 638947 w 652067"/>
                <a:gd name="connsiteY2" fmla="*/ -3054 h 55052"/>
                <a:gd name="connsiteX3" fmla="*/ 5283 w 652067"/>
                <a:gd name="connsiteY3" fmla="*/ -3054 h 55052"/>
                <a:gd name="connsiteX4" fmla="*/ -3919 w 652067"/>
                <a:gd name="connsiteY4" fmla="*/ 8419 h 55052"/>
                <a:gd name="connsiteX5" fmla="*/ -3919 w 652067"/>
                <a:gd name="connsiteY5" fmla="*/ 40443 h 55052"/>
                <a:gd name="connsiteX6" fmla="*/ 5283 w 652067"/>
                <a:gd name="connsiteY6" fmla="*/ 51999 h 55052"/>
                <a:gd name="connsiteX7" fmla="*/ 638947 w 652067"/>
                <a:gd name="connsiteY7" fmla="*/ 51999 h 55052"/>
                <a:gd name="connsiteX8" fmla="*/ 648149 w 652067"/>
                <a:gd name="connsiteY8" fmla="*/ 40443 h 5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067" h="55052">
                  <a:moveTo>
                    <a:pt x="648149" y="40443"/>
                  </a:moveTo>
                  <a:lnTo>
                    <a:pt x="648149" y="8419"/>
                  </a:lnTo>
                  <a:cubicBezTo>
                    <a:pt x="648149" y="2082"/>
                    <a:pt x="644062" y="-3054"/>
                    <a:pt x="638947" y="-3054"/>
                  </a:cubicBezTo>
                  <a:lnTo>
                    <a:pt x="5283" y="-3054"/>
                  </a:lnTo>
                  <a:cubicBezTo>
                    <a:pt x="244" y="-3054"/>
                    <a:pt x="-3919" y="2082"/>
                    <a:pt x="-3919" y="8419"/>
                  </a:cubicBezTo>
                  <a:lnTo>
                    <a:pt x="-3919" y="40443"/>
                  </a:lnTo>
                  <a:cubicBezTo>
                    <a:pt x="-3919" y="46773"/>
                    <a:pt x="244" y="51999"/>
                    <a:pt x="5283" y="51999"/>
                  </a:cubicBezTo>
                  <a:lnTo>
                    <a:pt x="638947" y="51999"/>
                  </a:lnTo>
                  <a:cubicBezTo>
                    <a:pt x="644062" y="51999"/>
                    <a:pt x="648149" y="46773"/>
                    <a:pt x="648149" y="4044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7" name="자유형: 도형 326">
              <a:extLst>
                <a:ext uri="{FF2B5EF4-FFF2-40B4-BE49-F238E27FC236}">
                  <a16:creationId xmlns:a16="http://schemas.microsoft.com/office/drawing/2014/main" id="{D5E20C5B-2094-9DB1-2C8F-6DB3853BF023}"/>
                </a:ext>
              </a:extLst>
            </p:cNvPr>
            <p:cNvSpPr/>
            <p:nvPr/>
          </p:nvSpPr>
          <p:spPr>
            <a:xfrm flipV="1">
              <a:off x="3407258" y="3579585"/>
              <a:ext cx="665873" cy="68858"/>
            </a:xfrm>
            <a:custGeom>
              <a:avLst/>
              <a:gdLst>
                <a:gd name="connsiteX0" fmla="*/ 655052 w 665873"/>
                <a:gd name="connsiteY0" fmla="*/ 47346 h 68858"/>
                <a:gd name="connsiteX1" fmla="*/ 648149 w 665873"/>
                <a:gd name="connsiteY1" fmla="*/ 47346 h 68858"/>
                <a:gd name="connsiteX2" fmla="*/ 648149 w 665873"/>
                <a:gd name="connsiteY2" fmla="*/ 15322 h 68858"/>
                <a:gd name="connsiteX3" fmla="*/ 646982 w 665873"/>
                <a:gd name="connsiteY3" fmla="*/ 11526 h 68858"/>
                <a:gd name="connsiteX4" fmla="*/ 645850 w 665873"/>
                <a:gd name="connsiteY4" fmla="*/ 10753 h 68858"/>
                <a:gd name="connsiteX5" fmla="*/ 12186 w 665873"/>
                <a:gd name="connsiteY5" fmla="*/ 10753 h 68858"/>
                <a:gd name="connsiteX6" fmla="*/ 11075 w 665873"/>
                <a:gd name="connsiteY6" fmla="*/ 11540 h 68858"/>
                <a:gd name="connsiteX7" fmla="*/ 9887 w 665873"/>
                <a:gd name="connsiteY7" fmla="*/ 15322 h 68858"/>
                <a:gd name="connsiteX8" fmla="*/ 9887 w 665873"/>
                <a:gd name="connsiteY8" fmla="*/ 47346 h 68858"/>
                <a:gd name="connsiteX9" fmla="*/ 11096 w 665873"/>
                <a:gd name="connsiteY9" fmla="*/ 51198 h 68858"/>
                <a:gd name="connsiteX10" fmla="*/ 12186 w 665873"/>
                <a:gd name="connsiteY10" fmla="*/ 51999 h 68858"/>
                <a:gd name="connsiteX11" fmla="*/ 645850 w 665873"/>
                <a:gd name="connsiteY11" fmla="*/ 51999 h 68858"/>
                <a:gd name="connsiteX12" fmla="*/ 646961 w 665873"/>
                <a:gd name="connsiteY12" fmla="*/ 51212 h 68858"/>
                <a:gd name="connsiteX13" fmla="*/ 648149 w 665873"/>
                <a:gd name="connsiteY13" fmla="*/ 47346 h 68858"/>
                <a:gd name="connsiteX14" fmla="*/ 655052 w 665873"/>
                <a:gd name="connsiteY14" fmla="*/ 47346 h 68858"/>
                <a:gd name="connsiteX15" fmla="*/ 661955 w 665873"/>
                <a:gd name="connsiteY15" fmla="*/ 47346 h 68858"/>
                <a:gd name="connsiteX16" fmla="*/ 657786 w 665873"/>
                <a:gd name="connsiteY16" fmla="*/ 59785 h 68858"/>
                <a:gd name="connsiteX17" fmla="*/ 645850 w 665873"/>
                <a:gd name="connsiteY17" fmla="*/ 65805 h 68858"/>
                <a:gd name="connsiteX18" fmla="*/ 12186 w 665873"/>
                <a:gd name="connsiteY18" fmla="*/ 65805 h 68858"/>
                <a:gd name="connsiteX19" fmla="*/ 292 w 665873"/>
                <a:gd name="connsiteY19" fmla="*/ 59799 h 68858"/>
                <a:gd name="connsiteX20" fmla="*/ -3919 w 665873"/>
                <a:gd name="connsiteY20" fmla="*/ 47346 h 68858"/>
                <a:gd name="connsiteX21" fmla="*/ -3919 w 665873"/>
                <a:gd name="connsiteY21" fmla="*/ 15322 h 68858"/>
                <a:gd name="connsiteX22" fmla="*/ 320 w 665873"/>
                <a:gd name="connsiteY22" fmla="*/ 2883 h 68858"/>
                <a:gd name="connsiteX23" fmla="*/ 12186 w 665873"/>
                <a:gd name="connsiteY23" fmla="*/ -3054 h 68858"/>
                <a:gd name="connsiteX24" fmla="*/ 645850 w 665873"/>
                <a:gd name="connsiteY24" fmla="*/ -3054 h 68858"/>
                <a:gd name="connsiteX25" fmla="*/ 657758 w 665873"/>
                <a:gd name="connsiteY25" fmla="*/ 2897 h 68858"/>
                <a:gd name="connsiteX26" fmla="*/ 661955 w 665873"/>
                <a:gd name="connsiteY26" fmla="*/ 15322 h 68858"/>
                <a:gd name="connsiteX27" fmla="*/ 661955 w 665873"/>
                <a:gd name="connsiteY27" fmla="*/ 47346 h 68858"/>
                <a:gd name="connsiteX28" fmla="*/ 655052 w 665873"/>
                <a:gd name="connsiteY28" fmla="*/ 47346 h 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5873" h="68858">
                  <a:moveTo>
                    <a:pt x="655052" y="47346"/>
                  </a:moveTo>
                  <a:lnTo>
                    <a:pt x="648149" y="47346"/>
                  </a:lnTo>
                  <a:lnTo>
                    <a:pt x="648149" y="15322"/>
                  </a:lnTo>
                  <a:cubicBezTo>
                    <a:pt x="648163" y="13638"/>
                    <a:pt x="647576" y="12250"/>
                    <a:pt x="646982" y="11526"/>
                  </a:cubicBezTo>
                  <a:cubicBezTo>
                    <a:pt x="646340" y="10773"/>
                    <a:pt x="646023" y="10766"/>
                    <a:pt x="645850" y="10753"/>
                  </a:cubicBezTo>
                  <a:lnTo>
                    <a:pt x="12186" y="10753"/>
                  </a:lnTo>
                  <a:cubicBezTo>
                    <a:pt x="12090" y="10759"/>
                    <a:pt x="11731" y="10766"/>
                    <a:pt x="11075" y="11540"/>
                  </a:cubicBezTo>
                  <a:cubicBezTo>
                    <a:pt x="10460" y="12285"/>
                    <a:pt x="9881" y="13673"/>
                    <a:pt x="9887" y="15322"/>
                  </a:cubicBezTo>
                  <a:lnTo>
                    <a:pt x="9887" y="47346"/>
                  </a:lnTo>
                  <a:cubicBezTo>
                    <a:pt x="9874" y="48996"/>
                    <a:pt x="10467" y="50425"/>
                    <a:pt x="11096" y="51198"/>
                  </a:cubicBezTo>
                  <a:cubicBezTo>
                    <a:pt x="11772" y="51999"/>
                    <a:pt x="12138" y="51999"/>
                    <a:pt x="12186" y="51999"/>
                  </a:cubicBezTo>
                  <a:lnTo>
                    <a:pt x="645850" y="51999"/>
                  </a:lnTo>
                  <a:cubicBezTo>
                    <a:pt x="645974" y="51992"/>
                    <a:pt x="646299" y="51999"/>
                    <a:pt x="646961" y="51212"/>
                  </a:cubicBezTo>
                  <a:cubicBezTo>
                    <a:pt x="647576" y="50459"/>
                    <a:pt x="648163" y="49023"/>
                    <a:pt x="648149" y="47346"/>
                  </a:cubicBezTo>
                  <a:lnTo>
                    <a:pt x="655052" y="47346"/>
                  </a:lnTo>
                  <a:lnTo>
                    <a:pt x="661955" y="47346"/>
                  </a:lnTo>
                  <a:cubicBezTo>
                    <a:pt x="661948" y="51999"/>
                    <a:pt x="660492" y="56341"/>
                    <a:pt x="657786" y="59785"/>
                  </a:cubicBezTo>
                  <a:cubicBezTo>
                    <a:pt x="655121" y="63195"/>
                    <a:pt x="650841" y="65819"/>
                    <a:pt x="645850" y="65805"/>
                  </a:cubicBezTo>
                  <a:lnTo>
                    <a:pt x="12186" y="65805"/>
                  </a:lnTo>
                  <a:cubicBezTo>
                    <a:pt x="7202" y="65805"/>
                    <a:pt x="2964" y="63195"/>
                    <a:pt x="292" y="59799"/>
                  </a:cubicBezTo>
                  <a:cubicBezTo>
                    <a:pt x="-2414" y="56375"/>
                    <a:pt x="-3905" y="52026"/>
                    <a:pt x="-3919" y="47346"/>
                  </a:cubicBezTo>
                  <a:lnTo>
                    <a:pt x="-3919" y="15322"/>
                  </a:lnTo>
                  <a:cubicBezTo>
                    <a:pt x="-3912" y="10642"/>
                    <a:pt x="-2414" y="6293"/>
                    <a:pt x="320" y="2883"/>
                  </a:cubicBezTo>
                  <a:cubicBezTo>
                    <a:pt x="3005" y="-500"/>
                    <a:pt x="7250" y="-3054"/>
                    <a:pt x="12186" y="-3054"/>
                  </a:cubicBezTo>
                  <a:lnTo>
                    <a:pt x="645850" y="-3054"/>
                  </a:lnTo>
                  <a:cubicBezTo>
                    <a:pt x="650793" y="-3061"/>
                    <a:pt x="655080" y="-500"/>
                    <a:pt x="657758" y="2897"/>
                  </a:cubicBezTo>
                  <a:cubicBezTo>
                    <a:pt x="660485" y="6321"/>
                    <a:pt x="661948" y="10670"/>
                    <a:pt x="661955" y="15322"/>
                  </a:cubicBezTo>
                  <a:lnTo>
                    <a:pt x="661955" y="47346"/>
                  </a:lnTo>
                  <a:lnTo>
                    <a:pt x="655052" y="4734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8" name="자유형: 도형 327">
              <a:extLst>
                <a:ext uri="{FF2B5EF4-FFF2-40B4-BE49-F238E27FC236}">
                  <a16:creationId xmlns:a16="http://schemas.microsoft.com/office/drawing/2014/main" id="{DBE27104-C3EC-F6CD-6D09-C611519ECB22}"/>
                </a:ext>
              </a:extLst>
            </p:cNvPr>
            <p:cNvSpPr/>
            <p:nvPr/>
          </p:nvSpPr>
          <p:spPr>
            <a:xfrm flipV="1">
              <a:off x="3153673" y="2550486"/>
              <a:ext cx="32529" cy="56182"/>
            </a:xfrm>
            <a:custGeom>
              <a:avLst/>
              <a:gdLst>
                <a:gd name="connsiteX0" fmla="*/ 11431 w 32529"/>
                <a:gd name="connsiteY0" fmla="*/ -4754 h 56182"/>
                <a:gd name="connsiteX1" fmla="*/ 9229 w 32529"/>
                <a:gd name="connsiteY1" fmla="*/ -4581 h 56182"/>
                <a:gd name="connsiteX2" fmla="*/ -3038 w 32529"/>
                <a:gd name="connsiteY2" fmla="*/ 12042 h 56182"/>
                <a:gd name="connsiteX3" fmla="*/ 165 w 32529"/>
                <a:gd name="connsiteY3" fmla="*/ 38177 h 56182"/>
                <a:gd name="connsiteX4" fmla="*/ 16077 w 32529"/>
                <a:gd name="connsiteY4" fmla="*/ 51362 h 56182"/>
                <a:gd name="connsiteX5" fmla="*/ 29262 w 32529"/>
                <a:gd name="connsiteY5" fmla="*/ 35457 h 56182"/>
                <a:gd name="connsiteX6" fmla="*/ 25859 w 32529"/>
                <a:gd name="connsiteY6" fmla="*/ 7679 h 56182"/>
                <a:gd name="connsiteX7" fmla="*/ 11431 w 32529"/>
                <a:gd name="connsiteY7" fmla="*/ -4754 h 5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29" h="56182">
                  <a:moveTo>
                    <a:pt x="11431" y="-4754"/>
                  </a:moveTo>
                  <a:cubicBezTo>
                    <a:pt x="10699" y="-4754"/>
                    <a:pt x="9968" y="-4692"/>
                    <a:pt x="9229" y="-4581"/>
                  </a:cubicBezTo>
                  <a:cubicBezTo>
                    <a:pt x="1249" y="-3380"/>
                    <a:pt x="-4239" y="4068"/>
                    <a:pt x="-3038" y="12042"/>
                  </a:cubicBezTo>
                  <a:cubicBezTo>
                    <a:pt x="-1719" y="20788"/>
                    <a:pt x="-636" y="29575"/>
                    <a:pt x="165" y="38177"/>
                  </a:cubicBezTo>
                  <a:cubicBezTo>
                    <a:pt x="911" y="46212"/>
                    <a:pt x="8104" y="52128"/>
                    <a:pt x="16077" y="51362"/>
                  </a:cubicBezTo>
                  <a:cubicBezTo>
                    <a:pt x="24112" y="50609"/>
                    <a:pt x="30014" y="43492"/>
                    <a:pt x="29262" y="35457"/>
                  </a:cubicBezTo>
                  <a:cubicBezTo>
                    <a:pt x="28406" y="26310"/>
                    <a:pt x="27260" y="16963"/>
                    <a:pt x="25859" y="7679"/>
                  </a:cubicBezTo>
                  <a:cubicBezTo>
                    <a:pt x="24761" y="444"/>
                    <a:pt x="18534" y="-4754"/>
                    <a:pt x="11431" y="-47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9" name="자유형: 도형 328">
              <a:extLst>
                <a:ext uri="{FF2B5EF4-FFF2-40B4-BE49-F238E27FC236}">
                  <a16:creationId xmlns:a16="http://schemas.microsoft.com/office/drawing/2014/main" id="{AE9C5F58-BBAD-BDCF-768A-8A21FD7A9678}"/>
                </a:ext>
              </a:extLst>
            </p:cNvPr>
            <p:cNvSpPr/>
            <p:nvPr/>
          </p:nvSpPr>
          <p:spPr>
            <a:xfrm flipV="1">
              <a:off x="3150527" y="2431762"/>
              <a:ext cx="37605" cy="104846"/>
            </a:xfrm>
            <a:custGeom>
              <a:avLst/>
              <a:gdLst>
                <a:gd name="connsiteX0" fmla="*/ 19797 w 37605"/>
                <a:gd name="connsiteY0" fmla="*/ -4909 h 104846"/>
                <a:gd name="connsiteX1" fmla="*/ 5183 w 37605"/>
                <a:gd name="connsiteY1" fmla="*/ 9623 h 104846"/>
                <a:gd name="connsiteX2" fmla="*/ -2818 w 37605"/>
                <a:gd name="connsiteY2" fmla="*/ 81995 h 104846"/>
                <a:gd name="connsiteX3" fmla="*/ 8089 w 37605"/>
                <a:gd name="connsiteY3" fmla="*/ 99549 h 104846"/>
                <a:gd name="connsiteX4" fmla="*/ 25644 w 37605"/>
                <a:gd name="connsiteY4" fmla="*/ 88649 h 104846"/>
                <a:gd name="connsiteX5" fmla="*/ 34404 w 37605"/>
                <a:gd name="connsiteY5" fmla="*/ 9781 h 104846"/>
                <a:gd name="connsiteX6" fmla="*/ 19880 w 37605"/>
                <a:gd name="connsiteY6" fmla="*/ -4909 h 104846"/>
                <a:gd name="connsiteX7" fmla="*/ 19797 w 37605"/>
                <a:gd name="connsiteY7" fmla="*/ -4909 h 10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05" h="104846">
                  <a:moveTo>
                    <a:pt x="19797" y="-4909"/>
                  </a:moveTo>
                  <a:cubicBezTo>
                    <a:pt x="11761" y="-4909"/>
                    <a:pt x="5231" y="1573"/>
                    <a:pt x="5183" y="9623"/>
                  </a:cubicBezTo>
                  <a:cubicBezTo>
                    <a:pt x="5031" y="35565"/>
                    <a:pt x="2346" y="59919"/>
                    <a:pt x="-2818" y="81995"/>
                  </a:cubicBezTo>
                  <a:cubicBezTo>
                    <a:pt x="-4647" y="89850"/>
                    <a:pt x="233" y="97713"/>
                    <a:pt x="8089" y="99549"/>
                  </a:cubicBezTo>
                  <a:cubicBezTo>
                    <a:pt x="15910" y="101392"/>
                    <a:pt x="23800" y="96505"/>
                    <a:pt x="25644" y="88649"/>
                  </a:cubicBezTo>
                  <a:cubicBezTo>
                    <a:pt x="31297" y="64440"/>
                    <a:pt x="34245" y="37912"/>
                    <a:pt x="34404" y="9781"/>
                  </a:cubicBezTo>
                  <a:cubicBezTo>
                    <a:pt x="34452" y="1718"/>
                    <a:pt x="27949" y="-4860"/>
                    <a:pt x="19880" y="-4909"/>
                  </a:cubicBezTo>
                  <a:lnTo>
                    <a:pt x="19797" y="-4909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0" name="자유형: 도형 329">
              <a:extLst>
                <a:ext uri="{FF2B5EF4-FFF2-40B4-BE49-F238E27FC236}">
                  <a16:creationId xmlns:a16="http://schemas.microsoft.com/office/drawing/2014/main" id="{BC3B51B5-F808-FD88-443E-5F2C7F5E23CC}"/>
                </a:ext>
              </a:extLst>
            </p:cNvPr>
            <p:cNvSpPr/>
            <p:nvPr/>
          </p:nvSpPr>
          <p:spPr>
            <a:xfrm flipV="1">
              <a:off x="1946656" y="3764416"/>
              <a:ext cx="249929" cy="250761"/>
            </a:xfrm>
            <a:custGeom>
              <a:avLst/>
              <a:gdLst>
                <a:gd name="connsiteX0" fmla="*/ 246937 w 249929"/>
                <a:gd name="connsiteY0" fmla="*/ 83854 h 250761"/>
                <a:gd name="connsiteX1" fmla="*/ 197262 w 249929"/>
                <a:gd name="connsiteY1" fmla="*/ 100946 h 250761"/>
                <a:gd name="connsiteX2" fmla="*/ 231012 w 249929"/>
                <a:gd name="connsiteY2" fmla="*/ 30817 h 250761"/>
                <a:gd name="connsiteX3" fmla="*/ 159123 w 249929"/>
                <a:gd name="connsiteY3" fmla="*/ 74942 h 250761"/>
                <a:gd name="connsiteX4" fmla="*/ 185644 w 249929"/>
                <a:gd name="connsiteY4" fmla="*/ 5172 h 250761"/>
                <a:gd name="connsiteX5" fmla="*/ 117925 w 249929"/>
                <a:gd name="connsiteY5" fmla="*/ 53245 h 250761"/>
                <a:gd name="connsiteX6" fmla="*/ 125291 w 249929"/>
                <a:gd name="connsiteY6" fmla="*/ -2601 h 250761"/>
                <a:gd name="connsiteX7" fmla="*/ 2719 w 249929"/>
                <a:gd name="connsiteY7" fmla="*/ 149523 h 250761"/>
                <a:gd name="connsiteX8" fmla="*/ 90312 w 249929"/>
                <a:gd name="connsiteY8" fmla="*/ 244496 h 250761"/>
                <a:gd name="connsiteX9" fmla="*/ 226262 w 249929"/>
                <a:gd name="connsiteY9" fmla="*/ 199274 h 250761"/>
                <a:gd name="connsiteX10" fmla="*/ 153428 w 249929"/>
                <a:gd name="connsiteY10" fmla="*/ 187297 h 250761"/>
                <a:gd name="connsiteX11" fmla="*/ 246937 w 249929"/>
                <a:gd name="connsiteY11" fmla="*/ 83854 h 25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929" h="250761">
                  <a:moveTo>
                    <a:pt x="246937" y="83854"/>
                  </a:moveTo>
                  <a:cubicBezTo>
                    <a:pt x="236720" y="63862"/>
                    <a:pt x="215162" y="87940"/>
                    <a:pt x="197262" y="100946"/>
                  </a:cubicBezTo>
                  <a:cubicBezTo>
                    <a:pt x="216474" y="82535"/>
                    <a:pt x="236707" y="36512"/>
                    <a:pt x="231012" y="30817"/>
                  </a:cubicBezTo>
                  <a:cubicBezTo>
                    <a:pt x="209370" y="9176"/>
                    <a:pt x="171472" y="60984"/>
                    <a:pt x="159123" y="74942"/>
                  </a:cubicBezTo>
                  <a:cubicBezTo>
                    <a:pt x="170741" y="61060"/>
                    <a:pt x="194632" y="10874"/>
                    <a:pt x="185644" y="5172"/>
                  </a:cubicBezTo>
                  <a:cubicBezTo>
                    <a:pt x="169015" y="-5376"/>
                    <a:pt x="134506" y="36001"/>
                    <a:pt x="117925" y="53245"/>
                  </a:cubicBezTo>
                  <a:cubicBezTo>
                    <a:pt x="132028" y="37755"/>
                    <a:pt x="134548" y="-2601"/>
                    <a:pt x="125291" y="-2601"/>
                  </a:cubicBezTo>
                  <a:cubicBezTo>
                    <a:pt x="93674" y="-2601"/>
                    <a:pt x="2719" y="149523"/>
                    <a:pt x="2719" y="149523"/>
                  </a:cubicBezTo>
                  <a:cubicBezTo>
                    <a:pt x="-22595" y="172876"/>
                    <a:pt x="64992" y="267849"/>
                    <a:pt x="90312" y="244496"/>
                  </a:cubicBezTo>
                  <a:cubicBezTo>
                    <a:pt x="90312" y="244496"/>
                    <a:pt x="214430" y="236095"/>
                    <a:pt x="226262" y="199274"/>
                  </a:cubicBezTo>
                  <a:cubicBezTo>
                    <a:pt x="238094" y="162459"/>
                    <a:pt x="153428" y="187297"/>
                    <a:pt x="153428" y="187297"/>
                  </a:cubicBezTo>
                  <a:cubicBezTo>
                    <a:pt x="153428" y="187297"/>
                    <a:pt x="260377" y="110154"/>
                    <a:pt x="246937" y="8385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1" name="자유형: 도형 330">
              <a:extLst>
                <a:ext uri="{FF2B5EF4-FFF2-40B4-BE49-F238E27FC236}">
                  <a16:creationId xmlns:a16="http://schemas.microsoft.com/office/drawing/2014/main" id="{CCB5A7E2-4D9F-02EF-8AD9-F7E6BCD9B82B}"/>
                </a:ext>
              </a:extLst>
            </p:cNvPr>
            <p:cNvSpPr/>
            <p:nvPr/>
          </p:nvSpPr>
          <p:spPr>
            <a:xfrm flipV="1">
              <a:off x="1939754" y="3757512"/>
              <a:ext cx="263733" cy="264570"/>
            </a:xfrm>
            <a:custGeom>
              <a:avLst/>
              <a:gdLst>
                <a:gd name="connsiteX0" fmla="*/ 253840 w 263733"/>
                <a:gd name="connsiteY0" fmla="*/ 90758 h 264570"/>
                <a:gd name="connsiteX1" fmla="*/ 247696 w 263733"/>
                <a:gd name="connsiteY1" fmla="*/ 93899 h 264570"/>
                <a:gd name="connsiteX2" fmla="*/ 245142 w 263733"/>
                <a:gd name="connsiteY2" fmla="*/ 90572 h 264570"/>
                <a:gd name="connsiteX3" fmla="*/ 243216 w 263733"/>
                <a:gd name="connsiteY3" fmla="*/ 90020 h 264570"/>
                <a:gd name="connsiteX4" fmla="*/ 237334 w 263733"/>
                <a:gd name="connsiteY4" fmla="*/ 91828 h 264570"/>
                <a:gd name="connsiteX5" fmla="*/ 223597 w 263733"/>
                <a:gd name="connsiteY5" fmla="*/ 101278 h 264570"/>
                <a:gd name="connsiteX6" fmla="*/ 208224 w 263733"/>
                <a:gd name="connsiteY6" fmla="*/ 113435 h 264570"/>
                <a:gd name="connsiteX7" fmla="*/ 199388 w 263733"/>
                <a:gd name="connsiteY7" fmla="*/ 102866 h 264570"/>
                <a:gd name="connsiteX8" fmla="*/ 221720 w 263733"/>
                <a:gd name="connsiteY8" fmla="*/ 70063 h 264570"/>
                <a:gd name="connsiteX9" fmla="*/ 229327 w 263733"/>
                <a:gd name="connsiteY9" fmla="*/ 52411 h 264570"/>
                <a:gd name="connsiteX10" fmla="*/ 231991 w 263733"/>
                <a:gd name="connsiteY10" fmla="*/ 41263 h 264570"/>
                <a:gd name="connsiteX11" fmla="*/ 231971 w 263733"/>
                <a:gd name="connsiteY11" fmla="*/ 40862 h 264570"/>
                <a:gd name="connsiteX12" fmla="*/ 231971 w 263733"/>
                <a:gd name="connsiteY12" fmla="*/ 40856 h 264570"/>
                <a:gd name="connsiteX13" fmla="*/ 235581 w 263733"/>
                <a:gd name="connsiteY13" fmla="*/ 40048 h 264570"/>
                <a:gd name="connsiteX14" fmla="*/ 233027 w 263733"/>
                <a:gd name="connsiteY14" fmla="*/ 42595 h 264570"/>
                <a:gd name="connsiteX15" fmla="*/ 231971 w 263733"/>
                <a:gd name="connsiteY15" fmla="*/ 40856 h 264570"/>
                <a:gd name="connsiteX16" fmla="*/ 235581 w 263733"/>
                <a:gd name="connsiteY16" fmla="*/ 40048 h 264570"/>
                <a:gd name="connsiteX17" fmla="*/ 233027 w 263733"/>
                <a:gd name="connsiteY17" fmla="*/ 42595 h 264570"/>
                <a:gd name="connsiteX18" fmla="*/ 233034 w 263733"/>
                <a:gd name="connsiteY18" fmla="*/ 42602 h 264570"/>
                <a:gd name="connsiteX19" fmla="*/ 225758 w 263733"/>
                <a:gd name="connsiteY19" fmla="*/ 39406 h 264570"/>
                <a:gd name="connsiteX20" fmla="*/ 212497 w 263733"/>
                <a:gd name="connsiteY20" fmla="*/ 44397 h 264570"/>
                <a:gd name="connsiteX21" fmla="*/ 188868 w 263733"/>
                <a:gd name="connsiteY21" fmla="*/ 65769 h 264570"/>
                <a:gd name="connsiteX22" fmla="*/ 171196 w 263733"/>
                <a:gd name="connsiteY22" fmla="*/ 86416 h 264570"/>
                <a:gd name="connsiteX23" fmla="*/ 160737 w 263733"/>
                <a:gd name="connsiteY23" fmla="*/ 77415 h 264570"/>
                <a:gd name="connsiteX24" fmla="*/ 168655 w 263733"/>
                <a:gd name="connsiteY24" fmla="*/ 65451 h 264570"/>
                <a:gd name="connsiteX25" fmla="*/ 181702 w 263733"/>
                <a:gd name="connsiteY25" fmla="*/ 38667 h 264570"/>
                <a:gd name="connsiteX26" fmla="*/ 186086 w 263733"/>
                <a:gd name="connsiteY26" fmla="*/ 26062 h 264570"/>
                <a:gd name="connsiteX27" fmla="*/ 187625 w 263733"/>
                <a:gd name="connsiteY27" fmla="*/ 17509 h 264570"/>
                <a:gd name="connsiteX28" fmla="*/ 187570 w 263733"/>
                <a:gd name="connsiteY28" fmla="*/ 16612 h 264570"/>
                <a:gd name="connsiteX29" fmla="*/ 187528 w 263733"/>
                <a:gd name="connsiteY29" fmla="*/ 16391 h 264570"/>
                <a:gd name="connsiteX30" fmla="*/ 189268 w 263733"/>
                <a:gd name="connsiteY30" fmla="*/ 15894 h 264570"/>
                <a:gd name="connsiteX31" fmla="*/ 187784 w 263733"/>
                <a:gd name="connsiteY31" fmla="*/ 16881 h 264570"/>
                <a:gd name="connsiteX32" fmla="*/ 187528 w 263733"/>
                <a:gd name="connsiteY32" fmla="*/ 16391 h 264570"/>
                <a:gd name="connsiteX33" fmla="*/ 189268 w 263733"/>
                <a:gd name="connsiteY33" fmla="*/ 15894 h 264570"/>
                <a:gd name="connsiteX34" fmla="*/ 187784 w 263733"/>
                <a:gd name="connsiteY34" fmla="*/ 16881 h 264570"/>
                <a:gd name="connsiteX35" fmla="*/ 190759 w 263733"/>
                <a:gd name="connsiteY35" fmla="*/ 14900 h 264570"/>
                <a:gd name="connsiteX36" fmla="*/ 188847 w 263733"/>
                <a:gd name="connsiteY36" fmla="*/ 17910 h 264570"/>
                <a:gd name="connsiteX37" fmla="*/ 187784 w 263733"/>
                <a:gd name="connsiteY37" fmla="*/ 16881 h 264570"/>
                <a:gd name="connsiteX38" fmla="*/ 190759 w 263733"/>
                <a:gd name="connsiteY38" fmla="*/ 14900 h 264570"/>
                <a:gd name="connsiteX39" fmla="*/ 188847 w 263733"/>
                <a:gd name="connsiteY39" fmla="*/ 17910 h 264570"/>
                <a:gd name="connsiteX40" fmla="*/ 186431 w 263733"/>
                <a:gd name="connsiteY40" fmla="*/ 17281 h 264570"/>
                <a:gd name="connsiteX41" fmla="*/ 175013 w 263733"/>
                <a:gd name="connsiteY41" fmla="*/ 21831 h 264570"/>
                <a:gd name="connsiteX42" fmla="*/ 150990 w 263733"/>
                <a:gd name="connsiteY42" fmla="*/ 42512 h 264570"/>
                <a:gd name="connsiteX43" fmla="*/ 129805 w 263733"/>
                <a:gd name="connsiteY43" fmla="*/ 64934 h 264570"/>
                <a:gd name="connsiteX44" fmla="*/ 119726 w 263733"/>
                <a:gd name="connsiteY44" fmla="*/ 55497 h 264570"/>
                <a:gd name="connsiteX45" fmla="*/ 127817 w 263733"/>
                <a:gd name="connsiteY45" fmla="*/ 39137 h 264570"/>
                <a:gd name="connsiteX46" fmla="*/ 130757 w 263733"/>
                <a:gd name="connsiteY46" fmla="*/ 19125 h 264570"/>
                <a:gd name="connsiteX47" fmla="*/ 129770 w 263733"/>
                <a:gd name="connsiteY47" fmla="*/ 10765 h 264570"/>
                <a:gd name="connsiteX48" fmla="*/ 129480 w 263733"/>
                <a:gd name="connsiteY48" fmla="*/ 10068 h 264570"/>
                <a:gd name="connsiteX49" fmla="*/ 129522 w 263733"/>
                <a:gd name="connsiteY49" fmla="*/ 10040 h 264570"/>
                <a:gd name="connsiteX50" fmla="*/ 129494 w 263733"/>
                <a:gd name="connsiteY50" fmla="*/ 10068 h 264570"/>
                <a:gd name="connsiteX51" fmla="*/ 129480 w 263733"/>
                <a:gd name="connsiteY51" fmla="*/ 10068 h 264570"/>
                <a:gd name="connsiteX52" fmla="*/ 129522 w 263733"/>
                <a:gd name="connsiteY52" fmla="*/ 10040 h 264570"/>
                <a:gd name="connsiteX53" fmla="*/ 129494 w 263733"/>
                <a:gd name="connsiteY53" fmla="*/ 10068 h 264570"/>
                <a:gd name="connsiteX54" fmla="*/ 131682 w 263733"/>
                <a:gd name="connsiteY54" fmla="*/ 8280 h 264570"/>
                <a:gd name="connsiteX55" fmla="*/ 130357 w 263733"/>
                <a:gd name="connsiteY55" fmla="*/ 10744 h 264570"/>
                <a:gd name="connsiteX56" fmla="*/ 129494 w 263733"/>
                <a:gd name="connsiteY56" fmla="*/ 10068 h 264570"/>
                <a:gd name="connsiteX57" fmla="*/ 131682 w 263733"/>
                <a:gd name="connsiteY57" fmla="*/ 8280 h 264570"/>
                <a:gd name="connsiteX58" fmla="*/ 130357 w 263733"/>
                <a:gd name="connsiteY58" fmla="*/ 10744 h 264570"/>
                <a:gd name="connsiteX59" fmla="*/ 132193 w 263733"/>
                <a:gd name="connsiteY59" fmla="*/ 7327 h 264570"/>
                <a:gd name="connsiteX60" fmla="*/ 132193 w 263733"/>
                <a:gd name="connsiteY60" fmla="*/ 11207 h 264570"/>
                <a:gd name="connsiteX61" fmla="*/ 130357 w 263733"/>
                <a:gd name="connsiteY61" fmla="*/ 10744 h 264570"/>
                <a:gd name="connsiteX62" fmla="*/ 132193 w 263733"/>
                <a:gd name="connsiteY62" fmla="*/ 7327 h 264570"/>
                <a:gd name="connsiteX63" fmla="*/ 132193 w 263733"/>
                <a:gd name="connsiteY63" fmla="*/ 11207 h 264570"/>
                <a:gd name="connsiteX64" fmla="*/ 128514 w 263733"/>
                <a:gd name="connsiteY64" fmla="*/ 12277 h 264570"/>
                <a:gd name="connsiteX65" fmla="*/ 114984 w 263733"/>
                <a:gd name="connsiteY65" fmla="*/ 22321 h 264570"/>
                <a:gd name="connsiteX66" fmla="*/ 83395 w 263733"/>
                <a:gd name="connsiteY66" fmla="*/ 58728 h 264570"/>
                <a:gd name="connsiteX67" fmla="*/ 36875 w 263733"/>
                <a:gd name="connsiteY67" fmla="*/ 125840 h 264570"/>
                <a:gd name="connsiteX68" fmla="*/ 21405 w 263733"/>
                <a:gd name="connsiteY68" fmla="*/ 150367 h 264570"/>
                <a:gd name="connsiteX69" fmla="*/ 17070 w 263733"/>
                <a:gd name="connsiteY69" fmla="*/ 157449 h 264570"/>
                <a:gd name="connsiteX70" fmla="*/ 15551 w 263733"/>
                <a:gd name="connsiteY70" fmla="*/ 159976 h 264570"/>
                <a:gd name="connsiteX71" fmla="*/ 15034 w 263733"/>
                <a:gd name="connsiteY71" fmla="*/ 160832 h 264570"/>
                <a:gd name="connsiteX72" fmla="*/ 14302 w 263733"/>
                <a:gd name="connsiteY72" fmla="*/ 161501 h 264570"/>
                <a:gd name="connsiteX73" fmla="*/ 12624 w 263733"/>
                <a:gd name="connsiteY73" fmla="*/ 164014 h 264570"/>
                <a:gd name="connsiteX74" fmla="*/ 11982 w 263733"/>
                <a:gd name="connsiteY74" fmla="*/ 168066 h 264570"/>
                <a:gd name="connsiteX75" fmla="*/ 19907 w 263733"/>
                <a:gd name="connsiteY75" fmla="*/ 190591 h 264570"/>
                <a:gd name="connsiteX76" fmla="*/ 53221 w 263733"/>
                <a:gd name="connsiteY76" fmla="*/ 230042 h 264570"/>
                <a:gd name="connsiteX77" fmla="*/ 72247 w 263733"/>
                <a:gd name="connsiteY77" fmla="*/ 243455 h 264570"/>
                <a:gd name="connsiteX78" fmla="*/ 87047 w 263733"/>
                <a:gd name="connsiteY78" fmla="*/ 248163 h 264570"/>
                <a:gd name="connsiteX79" fmla="*/ 92535 w 263733"/>
                <a:gd name="connsiteY79" fmla="*/ 246327 h 264570"/>
                <a:gd name="connsiteX80" fmla="*/ 94323 w 263733"/>
                <a:gd name="connsiteY80" fmla="*/ 244677 h 264570"/>
                <a:gd name="connsiteX81" fmla="*/ 96746 w 263733"/>
                <a:gd name="connsiteY81" fmla="*/ 244511 h 264570"/>
                <a:gd name="connsiteX82" fmla="*/ 98078 w 263733"/>
                <a:gd name="connsiteY82" fmla="*/ 244414 h 264570"/>
                <a:gd name="connsiteX83" fmla="*/ 165349 w 263733"/>
                <a:gd name="connsiteY83" fmla="*/ 234550 h 264570"/>
                <a:gd name="connsiteX84" fmla="*/ 206408 w 263733"/>
                <a:gd name="connsiteY84" fmla="*/ 221413 h 264570"/>
                <a:gd name="connsiteX85" fmla="*/ 220222 w 263733"/>
                <a:gd name="connsiteY85" fmla="*/ 212784 h 264570"/>
                <a:gd name="connsiteX86" fmla="*/ 226593 w 263733"/>
                <a:gd name="connsiteY86" fmla="*/ 204066 h 264570"/>
                <a:gd name="connsiteX87" fmla="*/ 227394 w 263733"/>
                <a:gd name="connsiteY87" fmla="*/ 199731 h 264570"/>
                <a:gd name="connsiteX88" fmla="*/ 226710 w 263733"/>
                <a:gd name="connsiteY88" fmla="*/ 197107 h 264570"/>
                <a:gd name="connsiteX89" fmla="*/ 221582 w 263733"/>
                <a:gd name="connsiteY89" fmla="*/ 194222 h 264570"/>
                <a:gd name="connsiteX90" fmla="*/ 209798 w 263733"/>
                <a:gd name="connsiteY90" fmla="*/ 192910 h 264570"/>
                <a:gd name="connsiteX91" fmla="*/ 178416 w 263733"/>
                <a:gd name="connsiteY91" fmla="*/ 196859 h 264570"/>
                <a:gd name="connsiteX92" fmla="*/ 166771 w 263733"/>
                <a:gd name="connsiteY92" fmla="*/ 199600 h 264570"/>
                <a:gd name="connsiteX93" fmla="*/ 163423 w 263733"/>
                <a:gd name="connsiteY93" fmla="*/ 200504 h 264570"/>
                <a:gd name="connsiteX94" fmla="*/ 162277 w 263733"/>
                <a:gd name="connsiteY94" fmla="*/ 200828 h 264570"/>
                <a:gd name="connsiteX95" fmla="*/ 123640 w 263733"/>
                <a:gd name="connsiteY95" fmla="*/ 212163 h 264570"/>
                <a:gd name="connsiteX96" fmla="*/ 156292 w 263733"/>
                <a:gd name="connsiteY96" fmla="*/ 188603 h 264570"/>
                <a:gd name="connsiteX97" fmla="*/ 157320 w 263733"/>
                <a:gd name="connsiteY97" fmla="*/ 187857 h 264570"/>
                <a:gd name="connsiteX98" fmla="*/ 207485 w 263733"/>
                <a:gd name="connsiteY98" fmla="*/ 147232 h 264570"/>
                <a:gd name="connsiteX99" fmla="*/ 236471 w 263733"/>
                <a:gd name="connsiteY99" fmla="*/ 117611 h 264570"/>
                <a:gd name="connsiteX100" fmla="*/ 245294 w 263733"/>
                <a:gd name="connsiteY100" fmla="*/ 104682 h 264570"/>
                <a:gd name="connsiteX101" fmla="*/ 248103 w 263733"/>
                <a:gd name="connsiteY101" fmla="*/ 95929 h 264570"/>
                <a:gd name="connsiteX102" fmla="*/ 247696 w 263733"/>
                <a:gd name="connsiteY102" fmla="*/ 93899 h 264570"/>
                <a:gd name="connsiteX103" fmla="*/ 253840 w 263733"/>
                <a:gd name="connsiteY103" fmla="*/ 90758 h 264570"/>
                <a:gd name="connsiteX104" fmla="*/ 259990 w 263733"/>
                <a:gd name="connsiteY104" fmla="*/ 87617 h 264570"/>
                <a:gd name="connsiteX105" fmla="*/ 261909 w 263733"/>
                <a:gd name="connsiteY105" fmla="*/ 95929 h 264570"/>
                <a:gd name="connsiteX106" fmla="*/ 257001 w 263733"/>
                <a:gd name="connsiteY106" fmla="*/ 112068 h 264570"/>
                <a:gd name="connsiteX107" fmla="*/ 234076 w 263733"/>
                <a:gd name="connsiteY107" fmla="*/ 140923 h 264570"/>
                <a:gd name="connsiteX108" fmla="*/ 164368 w 263733"/>
                <a:gd name="connsiteY108" fmla="*/ 199800 h 264570"/>
                <a:gd name="connsiteX109" fmla="*/ 160330 w 263733"/>
                <a:gd name="connsiteY109" fmla="*/ 194201 h 264570"/>
                <a:gd name="connsiteX110" fmla="*/ 158390 w 263733"/>
                <a:gd name="connsiteY110" fmla="*/ 187581 h 264570"/>
                <a:gd name="connsiteX111" fmla="*/ 175558 w 263733"/>
                <a:gd name="connsiteY111" fmla="*/ 183350 h 264570"/>
                <a:gd name="connsiteX112" fmla="*/ 209798 w 263733"/>
                <a:gd name="connsiteY112" fmla="*/ 179104 h 264570"/>
                <a:gd name="connsiteX113" fmla="*/ 230086 w 263733"/>
                <a:gd name="connsiteY113" fmla="*/ 182707 h 264570"/>
                <a:gd name="connsiteX114" fmla="*/ 238031 w 263733"/>
                <a:gd name="connsiteY114" fmla="*/ 189210 h 264570"/>
                <a:gd name="connsiteX115" fmla="*/ 241200 w 263733"/>
                <a:gd name="connsiteY115" fmla="*/ 199731 h 264570"/>
                <a:gd name="connsiteX116" fmla="*/ 239737 w 263733"/>
                <a:gd name="connsiteY116" fmla="*/ 208290 h 264570"/>
                <a:gd name="connsiteX117" fmla="*/ 228333 w 263733"/>
                <a:gd name="connsiteY117" fmla="*/ 224009 h 264570"/>
                <a:gd name="connsiteX118" fmla="*/ 192871 w 263733"/>
                <a:gd name="connsiteY118" fmla="*/ 241460 h 264570"/>
                <a:gd name="connsiteX119" fmla="*/ 129887 w 263733"/>
                <a:gd name="connsiteY119" fmla="*/ 254817 h 264570"/>
                <a:gd name="connsiteX120" fmla="*/ 97678 w 263733"/>
                <a:gd name="connsiteY120" fmla="*/ 258290 h 264570"/>
                <a:gd name="connsiteX121" fmla="*/ 97215 w 263733"/>
                <a:gd name="connsiteY121" fmla="*/ 251400 h 264570"/>
                <a:gd name="connsiteX122" fmla="*/ 101895 w 263733"/>
                <a:gd name="connsiteY122" fmla="*/ 256474 h 264570"/>
                <a:gd name="connsiteX123" fmla="*/ 87047 w 263733"/>
                <a:gd name="connsiteY123" fmla="*/ 261969 h 264570"/>
                <a:gd name="connsiteX124" fmla="*/ 58571 w 263733"/>
                <a:gd name="connsiteY124" fmla="*/ 251380 h 264570"/>
                <a:gd name="connsiteX125" fmla="*/ 18078 w 263733"/>
                <a:gd name="connsiteY125" fmla="*/ 212653 h 264570"/>
                <a:gd name="connsiteX126" fmla="*/ 3982 w 263733"/>
                <a:gd name="connsiteY126" fmla="*/ 189921 h 264570"/>
                <a:gd name="connsiteX127" fmla="*/ -1824 w 263733"/>
                <a:gd name="connsiteY127" fmla="*/ 168066 h 264570"/>
                <a:gd name="connsiteX128" fmla="*/ -278 w 263733"/>
                <a:gd name="connsiteY128" fmla="*/ 159106 h 264570"/>
                <a:gd name="connsiteX129" fmla="*/ 4941 w 263733"/>
                <a:gd name="connsiteY129" fmla="*/ 151354 h 264570"/>
                <a:gd name="connsiteX130" fmla="*/ 9622 w 263733"/>
                <a:gd name="connsiteY130" fmla="*/ 156427 h 264570"/>
                <a:gd name="connsiteX131" fmla="*/ 3699 w 263733"/>
                <a:gd name="connsiteY131" fmla="*/ 152886 h 264570"/>
                <a:gd name="connsiteX132" fmla="*/ 53401 w 263733"/>
                <a:gd name="connsiteY132" fmla="*/ 76400 h 264570"/>
                <a:gd name="connsiteX133" fmla="*/ 94599 w 263733"/>
                <a:gd name="connsiteY133" fmla="*/ 23425 h 264570"/>
                <a:gd name="connsiteX134" fmla="*/ 113693 w 263733"/>
                <a:gd name="connsiteY134" fmla="*/ 5332 h 264570"/>
                <a:gd name="connsiteX135" fmla="*/ 122701 w 263733"/>
                <a:gd name="connsiteY135" fmla="*/ -252 h 264570"/>
                <a:gd name="connsiteX136" fmla="*/ 132193 w 263733"/>
                <a:gd name="connsiteY136" fmla="*/ -2600 h 264570"/>
                <a:gd name="connsiteX137" fmla="*/ 139600 w 263733"/>
                <a:gd name="connsiteY137" fmla="*/ 666 h 264570"/>
                <a:gd name="connsiteX138" fmla="*/ 143638 w 263733"/>
                <a:gd name="connsiteY138" fmla="*/ 9212 h 264570"/>
                <a:gd name="connsiteX139" fmla="*/ 144563 w 263733"/>
                <a:gd name="connsiteY139" fmla="*/ 19125 h 264570"/>
                <a:gd name="connsiteX140" fmla="*/ 141084 w 263733"/>
                <a:gd name="connsiteY140" fmla="*/ 42954 h 264570"/>
                <a:gd name="connsiteX141" fmla="*/ 129936 w 263733"/>
                <a:gd name="connsiteY141" fmla="*/ 64796 h 264570"/>
                <a:gd name="connsiteX142" fmla="*/ 124827 w 263733"/>
                <a:gd name="connsiteY142" fmla="*/ 60150 h 264570"/>
                <a:gd name="connsiteX143" fmla="*/ 119850 w 263733"/>
                <a:gd name="connsiteY143" fmla="*/ 55359 h 264570"/>
                <a:gd name="connsiteX144" fmla="*/ 149734 w 263733"/>
                <a:gd name="connsiteY144" fmla="*/ 24461 h 264570"/>
                <a:gd name="connsiteX145" fmla="*/ 167620 w 263733"/>
                <a:gd name="connsiteY145" fmla="*/ 10171 h 264570"/>
                <a:gd name="connsiteX146" fmla="*/ 186431 w 263733"/>
                <a:gd name="connsiteY146" fmla="*/ 3482 h 264570"/>
                <a:gd name="connsiteX147" fmla="*/ 196247 w 263733"/>
                <a:gd name="connsiteY147" fmla="*/ 6250 h 264570"/>
                <a:gd name="connsiteX148" fmla="*/ 200561 w 263733"/>
                <a:gd name="connsiteY148" fmla="*/ 11835 h 264570"/>
                <a:gd name="connsiteX149" fmla="*/ 201431 w 263733"/>
                <a:gd name="connsiteY149" fmla="*/ 17509 h 264570"/>
                <a:gd name="connsiteX150" fmla="*/ 198014 w 263733"/>
                <a:gd name="connsiteY150" fmla="*/ 34284 h 264570"/>
                <a:gd name="connsiteX151" fmla="*/ 185506 w 263733"/>
                <a:gd name="connsiteY151" fmla="*/ 63374 h 264570"/>
                <a:gd name="connsiteX152" fmla="*/ 171320 w 263733"/>
                <a:gd name="connsiteY152" fmla="*/ 86271 h 264570"/>
                <a:gd name="connsiteX153" fmla="*/ 166025 w 263733"/>
                <a:gd name="connsiteY153" fmla="*/ 81846 h 264570"/>
                <a:gd name="connsiteX154" fmla="*/ 160862 w 263733"/>
                <a:gd name="connsiteY154" fmla="*/ 77269 h 264570"/>
                <a:gd name="connsiteX155" fmla="*/ 171403 w 263733"/>
                <a:gd name="connsiteY155" fmla="*/ 64768 h 264570"/>
                <a:gd name="connsiteX156" fmla="*/ 195646 w 263733"/>
                <a:gd name="connsiteY156" fmla="*/ 39779 h 264570"/>
                <a:gd name="connsiteX157" fmla="*/ 209957 w 263733"/>
                <a:gd name="connsiteY157" fmla="*/ 29928 h 264570"/>
                <a:gd name="connsiteX158" fmla="*/ 225758 w 263733"/>
                <a:gd name="connsiteY158" fmla="*/ 25600 h 264570"/>
                <a:gd name="connsiteX159" fmla="*/ 242795 w 263733"/>
                <a:gd name="connsiteY159" fmla="*/ 32834 h 264570"/>
                <a:gd name="connsiteX160" fmla="*/ 242802 w 263733"/>
                <a:gd name="connsiteY160" fmla="*/ 32841 h 264570"/>
                <a:gd name="connsiteX161" fmla="*/ 245314 w 263733"/>
                <a:gd name="connsiteY161" fmla="*/ 37314 h 264570"/>
                <a:gd name="connsiteX162" fmla="*/ 245797 w 263733"/>
                <a:gd name="connsiteY162" fmla="*/ 41263 h 264570"/>
                <a:gd name="connsiteX163" fmla="*/ 242374 w 263733"/>
                <a:gd name="connsiteY163" fmla="*/ 56940 h 264570"/>
                <a:gd name="connsiteX164" fmla="*/ 228581 w 263733"/>
                <a:gd name="connsiteY164" fmla="*/ 86402 h 264570"/>
                <a:gd name="connsiteX165" fmla="*/ 208942 w 263733"/>
                <a:gd name="connsiteY165" fmla="*/ 112834 h 264570"/>
                <a:gd name="connsiteX166" fmla="*/ 204165 w 263733"/>
                <a:gd name="connsiteY166" fmla="*/ 107850 h 264570"/>
                <a:gd name="connsiteX167" fmla="*/ 200106 w 263733"/>
                <a:gd name="connsiteY167" fmla="*/ 102266 h 264570"/>
                <a:gd name="connsiteX168" fmla="*/ 220284 w 263733"/>
                <a:gd name="connsiteY168" fmla="*/ 86395 h 264570"/>
                <a:gd name="connsiteX169" fmla="*/ 231170 w 263733"/>
                <a:gd name="connsiteY169" fmla="*/ 79479 h 264570"/>
                <a:gd name="connsiteX170" fmla="*/ 243216 w 263733"/>
                <a:gd name="connsiteY170" fmla="*/ 76213 h 264570"/>
                <a:gd name="connsiteX171" fmla="*/ 252956 w 263733"/>
                <a:gd name="connsiteY171" fmla="*/ 79195 h 264570"/>
                <a:gd name="connsiteX172" fmla="*/ 259990 w 263733"/>
                <a:gd name="connsiteY172" fmla="*/ 87617 h 264570"/>
                <a:gd name="connsiteX173" fmla="*/ 253840 w 263733"/>
                <a:gd name="connsiteY173" fmla="*/ 90758 h 26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263733" h="264570">
                  <a:moveTo>
                    <a:pt x="253840" y="90758"/>
                  </a:moveTo>
                  <a:lnTo>
                    <a:pt x="247696" y="93899"/>
                  </a:lnTo>
                  <a:cubicBezTo>
                    <a:pt x="246674" y="91904"/>
                    <a:pt x="245749" y="90993"/>
                    <a:pt x="245142" y="90572"/>
                  </a:cubicBezTo>
                  <a:cubicBezTo>
                    <a:pt x="244514" y="90171"/>
                    <a:pt x="244127" y="90047"/>
                    <a:pt x="243216" y="90020"/>
                  </a:cubicBezTo>
                  <a:cubicBezTo>
                    <a:pt x="242035" y="89999"/>
                    <a:pt x="239937" y="90517"/>
                    <a:pt x="237334" y="91828"/>
                  </a:cubicBezTo>
                  <a:cubicBezTo>
                    <a:pt x="233427" y="93768"/>
                    <a:pt x="228581" y="97295"/>
                    <a:pt x="223597" y="101278"/>
                  </a:cubicBezTo>
                  <a:cubicBezTo>
                    <a:pt x="218592" y="105262"/>
                    <a:pt x="213401" y="109673"/>
                    <a:pt x="208224" y="113435"/>
                  </a:cubicBezTo>
                  <a:lnTo>
                    <a:pt x="199388" y="102866"/>
                  </a:lnTo>
                  <a:cubicBezTo>
                    <a:pt x="206885" y="95742"/>
                    <a:pt x="215445" y="82626"/>
                    <a:pt x="221720" y="70063"/>
                  </a:cubicBezTo>
                  <a:cubicBezTo>
                    <a:pt x="224881" y="63781"/>
                    <a:pt x="227525" y="57609"/>
                    <a:pt x="229327" y="52411"/>
                  </a:cubicBezTo>
                  <a:cubicBezTo>
                    <a:pt x="231156" y="47269"/>
                    <a:pt x="232040" y="42864"/>
                    <a:pt x="231991" y="41263"/>
                  </a:cubicBezTo>
                  <a:lnTo>
                    <a:pt x="231971" y="40862"/>
                  </a:lnTo>
                  <a:lnTo>
                    <a:pt x="231971" y="40856"/>
                  </a:lnTo>
                  <a:lnTo>
                    <a:pt x="235581" y="40048"/>
                  </a:lnTo>
                  <a:lnTo>
                    <a:pt x="233027" y="42595"/>
                  </a:lnTo>
                  <a:cubicBezTo>
                    <a:pt x="232150" y="41691"/>
                    <a:pt x="232005" y="40966"/>
                    <a:pt x="231971" y="40856"/>
                  </a:cubicBezTo>
                  <a:lnTo>
                    <a:pt x="235581" y="40048"/>
                  </a:lnTo>
                  <a:lnTo>
                    <a:pt x="233027" y="42595"/>
                  </a:lnTo>
                  <a:lnTo>
                    <a:pt x="233034" y="42602"/>
                  </a:lnTo>
                  <a:cubicBezTo>
                    <a:pt x="230473" y="40138"/>
                    <a:pt x="228492" y="39475"/>
                    <a:pt x="225758" y="39406"/>
                  </a:cubicBezTo>
                  <a:cubicBezTo>
                    <a:pt x="222424" y="39365"/>
                    <a:pt x="217674" y="41049"/>
                    <a:pt x="212497" y="44397"/>
                  </a:cubicBezTo>
                  <a:cubicBezTo>
                    <a:pt x="204710" y="49360"/>
                    <a:pt x="196199" y="57651"/>
                    <a:pt x="188868" y="65769"/>
                  </a:cubicBezTo>
                  <a:cubicBezTo>
                    <a:pt x="181488" y="73922"/>
                    <a:pt x="175289" y="81784"/>
                    <a:pt x="171196" y="86416"/>
                  </a:cubicBezTo>
                  <a:lnTo>
                    <a:pt x="160737" y="77415"/>
                  </a:lnTo>
                  <a:cubicBezTo>
                    <a:pt x="162746" y="75026"/>
                    <a:pt x="165659" y="70663"/>
                    <a:pt x="168655" y="65451"/>
                  </a:cubicBezTo>
                  <a:cubicBezTo>
                    <a:pt x="173177" y="57616"/>
                    <a:pt x="178050" y="47745"/>
                    <a:pt x="181702" y="38667"/>
                  </a:cubicBezTo>
                  <a:cubicBezTo>
                    <a:pt x="183531" y="34132"/>
                    <a:pt x="185057" y="29790"/>
                    <a:pt x="186086" y="26062"/>
                  </a:cubicBezTo>
                  <a:cubicBezTo>
                    <a:pt x="187135" y="22362"/>
                    <a:pt x="187639" y="19207"/>
                    <a:pt x="187625" y="17509"/>
                  </a:cubicBezTo>
                  <a:lnTo>
                    <a:pt x="187570" y="16612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87528" y="16391"/>
                  </a:lnTo>
                  <a:lnTo>
                    <a:pt x="189268" y="15894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lnTo>
                    <a:pt x="187784" y="16881"/>
                  </a:lnTo>
                  <a:lnTo>
                    <a:pt x="190759" y="14900"/>
                  </a:lnTo>
                  <a:lnTo>
                    <a:pt x="188847" y="17910"/>
                  </a:lnTo>
                  <a:cubicBezTo>
                    <a:pt x="188184" y="17502"/>
                    <a:pt x="187570" y="17302"/>
                    <a:pt x="186431" y="17281"/>
                  </a:cubicBezTo>
                  <a:cubicBezTo>
                    <a:pt x="184180" y="17212"/>
                    <a:pt x="179900" y="18676"/>
                    <a:pt x="175013" y="21831"/>
                  </a:cubicBezTo>
                  <a:cubicBezTo>
                    <a:pt x="167647" y="26483"/>
                    <a:pt x="158998" y="34374"/>
                    <a:pt x="150990" y="42512"/>
                  </a:cubicBezTo>
                  <a:cubicBezTo>
                    <a:pt x="142941" y="50658"/>
                    <a:pt x="135486" y="59025"/>
                    <a:pt x="129805" y="64934"/>
                  </a:cubicBezTo>
                  <a:lnTo>
                    <a:pt x="119726" y="55497"/>
                  </a:lnTo>
                  <a:cubicBezTo>
                    <a:pt x="122901" y="52073"/>
                    <a:pt x="125891" y="45922"/>
                    <a:pt x="127817" y="39137"/>
                  </a:cubicBezTo>
                  <a:cubicBezTo>
                    <a:pt x="129770" y="32358"/>
                    <a:pt x="130771" y="24951"/>
                    <a:pt x="130757" y="19125"/>
                  </a:cubicBezTo>
                  <a:cubicBezTo>
                    <a:pt x="130778" y="15355"/>
                    <a:pt x="130295" y="12201"/>
                    <a:pt x="129770" y="10765"/>
                  </a:cubicBez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29480" y="10068"/>
                  </a:lnTo>
                  <a:lnTo>
                    <a:pt x="129522" y="10040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29494" y="10068"/>
                  </a:lnTo>
                  <a:lnTo>
                    <a:pt x="131682" y="8280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lnTo>
                    <a:pt x="130357" y="10744"/>
                  </a:lnTo>
                  <a:lnTo>
                    <a:pt x="132193" y="7327"/>
                  </a:lnTo>
                  <a:lnTo>
                    <a:pt x="132193" y="11207"/>
                  </a:lnTo>
                  <a:cubicBezTo>
                    <a:pt x="131613" y="11193"/>
                    <a:pt x="130309" y="11435"/>
                    <a:pt x="128514" y="12277"/>
                  </a:cubicBezTo>
                  <a:cubicBezTo>
                    <a:pt x="125131" y="13816"/>
                    <a:pt x="120299" y="17337"/>
                    <a:pt x="114984" y="22321"/>
                  </a:cubicBezTo>
                  <a:cubicBezTo>
                    <a:pt x="105616" y="31046"/>
                    <a:pt x="94537" y="44128"/>
                    <a:pt x="83395" y="58728"/>
                  </a:cubicBezTo>
                  <a:cubicBezTo>
                    <a:pt x="66648" y="80638"/>
                    <a:pt x="49653" y="106000"/>
                    <a:pt x="36875" y="125840"/>
                  </a:cubicBezTo>
                  <a:cubicBezTo>
                    <a:pt x="30483" y="135759"/>
                    <a:pt x="25147" y="144306"/>
                    <a:pt x="21405" y="150367"/>
                  </a:cubicBezTo>
                  <a:cubicBezTo>
                    <a:pt x="19541" y="153397"/>
                    <a:pt x="18071" y="155799"/>
                    <a:pt x="17070" y="157449"/>
                  </a:cubicBezTo>
                  <a:cubicBezTo>
                    <a:pt x="16069" y="159099"/>
                    <a:pt x="15551" y="159969"/>
                    <a:pt x="15551" y="159976"/>
                  </a:cubicBezTo>
                  <a:lnTo>
                    <a:pt x="15034" y="160832"/>
                  </a:lnTo>
                  <a:lnTo>
                    <a:pt x="14302" y="161501"/>
                  </a:lnTo>
                  <a:cubicBezTo>
                    <a:pt x="13529" y="162233"/>
                    <a:pt x="13025" y="162979"/>
                    <a:pt x="12624" y="164014"/>
                  </a:cubicBezTo>
                  <a:cubicBezTo>
                    <a:pt x="12238" y="165036"/>
                    <a:pt x="11982" y="166375"/>
                    <a:pt x="11982" y="168066"/>
                  </a:cubicBezTo>
                  <a:cubicBezTo>
                    <a:pt x="11906" y="173306"/>
                    <a:pt x="14723" y="181679"/>
                    <a:pt x="19907" y="190591"/>
                  </a:cubicBezTo>
                  <a:cubicBezTo>
                    <a:pt x="27611" y="204031"/>
                    <a:pt x="40230" y="218887"/>
                    <a:pt x="53221" y="230042"/>
                  </a:cubicBezTo>
                  <a:cubicBezTo>
                    <a:pt x="59704" y="235627"/>
                    <a:pt x="66289" y="240293"/>
                    <a:pt x="72247" y="243455"/>
                  </a:cubicBezTo>
                  <a:cubicBezTo>
                    <a:pt x="78197" y="246651"/>
                    <a:pt x="83526" y="248204"/>
                    <a:pt x="87047" y="248163"/>
                  </a:cubicBezTo>
                  <a:cubicBezTo>
                    <a:pt x="89732" y="248121"/>
                    <a:pt x="91189" y="247521"/>
                    <a:pt x="92535" y="246327"/>
                  </a:cubicBezTo>
                  <a:lnTo>
                    <a:pt x="94323" y="244677"/>
                  </a:lnTo>
                  <a:lnTo>
                    <a:pt x="96746" y="244511"/>
                  </a:lnTo>
                  <a:cubicBezTo>
                    <a:pt x="96746" y="244511"/>
                    <a:pt x="97187" y="244483"/>
                    <a:pt x="98078" y="244414"/>
                  </a:cubicBezTo>
                  <a:cubicBezTo>
                    <a:pt x="104733" y="243904"/>
                    <a:pt x="135382" y="241260"/>
                    <a:pt x="165349" y="234550"/>
                  </a:cubicBezTo>
                  <a:cubicBezTo>
                    <a:pt x="180315" y="231209"/>
                    <a:pt x="195115" y="226818"/>
                    <a:pt x="206408" y="221413"/>
                  </a:cubicBezTo>
                  <a:cubicBezTo>
                    <a:pt x="212048" y="218721"/>
                    <a:pt x="216798" y="215780"/>
                    <a:pt x="220222" y="212784"/>
                  </a:cubicBezTo>
                  <a:cubicBezTo>
                    <a:pt x="223673" y="209775"/>
                    <a:pt x="225716" y="206820"/>
                    <a:pt x="226593" y="204066"/>
                  </a:cubicBezTo>
                  <a:cubicBezTo>
                    <a:pt x="227194" y="202202"/>
                    <a:pt x="227401" y="200759"/>
                    <a:pt x="227394" y="199731"/>
                  </a:cubicBezTo>
                  <a:cubicBezTo>
                    <a:pt x="227373" y="198302"/>
                    <a:pt x="227097" y="197708"/>
                    <a:pt x="226710" y="197107"/>
                  </a:cubicBezTo>
                  <a:cubicBezTo>
                    <a:pt x="226151" y="196265"/>
                    <a:pt x="224619" y="195085"/>
                    <a:pt x="221582" y="194222"/>
                  </a:cubicBezTo>
                  <a:cubicBezTo>
                    <a:pt x="218606" y="193359"/>
                    <a:pt x="214444" y="192903"/>
                    <a:pt x="209798" y="192910"/>
                  </a:cubicBezTo>
                  <a:cubicBezTo>
                    <a:pt x="199878" y="192896"/>
                    <a:pt x="187818" y="194857"/>
                    <a:pt x="178416" y="196859"/>
                  </a:cubicBezTo>
                  <a:cubicBezTo>
                    <a:pt x="173708" y="197853"/>
                    <a:pt x="169643" y="198854"/>
                    <a:pt x="166771" y="199600"/>
                  </a:cubicBezTo>
                  <a:cubicBezTo>
                    <a:pt x="165335" y="199979"/>
                    <a:pt x="164196" y="200283"/>
                    <a:pt x="163423" y="200504"/>
                  </a:cubicBezTo>
                  <a:cubicBezTo>
                    <a:pt x="162650" y="200718"/>
                    <a:pt x="162277" y="200828"/>
                    <a:pt x="162277" y="200828"/>
                  </a:cubicBezTo>
                  <a:lnTo>
                    <a:pt x="123640" y="212163"/>
                  </a:lnTo>
                  <a:lnTo>
                    <a:pt x="156292" y="188603"/>
                  </a:lnTo>
                  <a:cubicBezTo>
                    <a:pt x="156292" y="188603"/>
                    <a:pt x="156637" y="188354"/>
                    <a:pt x="157320" y="187857"/>
                  </a:cubicBezTo>
                  <a:cubicBezTo>
                    <a:pt x="162415" y="184130"/>
                    <a:pt x="185692" y="166872"/>
                    <a:pt x="207485" y="147232"/>
                  </a:cubicBezTo>
                  <a:cubicBezTo>
                    <a:pt x="218371" y="137430"/>
                    <a:pt x="228892" y="127013"/>
                    <a:pt x="236471" y="117611"/>
                  </a:cubicBezTo>
                  <a:cubicBezTo>
                    <a:pt x="240261" y="112924"/>
                    <a:pt x="243312" y="108485"/>
                    <a:pt x="245294" y="104682"/>
                  </a:cubicBezTo>
                  <a:cubicBezTo>
                    <a:pt x="247309" y="100878"/>
                    <a:pt x="248138" y="97723"/>
                    <a:pt x="248103" y="95929"/>
                  </a:cubicBezTo>
                  <a:cubicBezTo>
                    <a:pt x="248096" y="94948"/>
                    <a:pt x="247931" y="94375"/>
                    <a:pt x="247696" y="93899"/>
                  </a:cubicBezTo>
                  <a:lnTo>
                    <a:pt x="253840" y="90758"/>
                  </a:lnTo>
                  <a:lnTo>
                    <a:pt x="259990" y="87617"/>
                  </a:lnTo>
                  <a:cubicBezTo>
                    <a:pt x="261336" y="90247"/>
                    <a:pt x="261916" y="93140"/>
                    <a:pt x="261909" y="95929"/>
                  </a:cubicBezTo>
                  <a:cubicBezTo>
                    <a:pt x="261868" y="101506"/>
                    <a:pt x="259880" y="106746"/>
                    <a:pt x="257001" y="112068"/>
                  </a:cubicBezTo>
                  <a:cubicBezTo>
                    <a:pt x="251900" y="121346"/>
                    <a:pt x="243651" y="131093"/>
                    <a:pt x="234076" y="140923"/>
                  </a:cubicBezTo>
                  <a:cubicBezTo>
                    <a:pt x="205400" y="170248"/>
                    <a:pt x="164520" y="199675"/>
                    <a:pt x="164368" y="199800"/>
                  </a:cubicBezTo>
                  <a:lnTo>
                    <a:pt x="160330" y="194201"/>
                  </a:lnTo>
                  <a:lnTo>
                    <a:pt x="158390" y="187581"/>
                  </a:lnTo>
                  <a:cubicBezTo>
                    <a:pt x="158508" y="187547"/>
                    <a:pt x="165632" y="185455"/>
                    <a:pt x="175558" y="183350"/>
                  </a:cubicBezTo>
                  <a:cubicBezTo>
                    <a:pt x="185499" y="181258"/>
                    <a:pt x="198173" y="179118"/>
                    <a:pt x="209798" y="179104"/>
                  </a:cubicBezTo>
                  <a:cubicBezTo>
                    <a:pt x="217101" y="179146"/>
                    <a:pt x="224025" y="179863"/>
                    <a:pt x="230086" y="182707"/>
                  </a:cubicBezTo>
                  <a:cubicBezTo>
                    <a:pt x="233096" y="184136"/>
                    <a:pt x="235954" y="186228"/>
                    <a:pt x="238031" y="189210"/>
                  </a:cubicBezTo>
                  <a:cubicBezTo>
                    <a:pt x="240123" y="192165"/>
                    <a:pt x="241228" y="195913"/>
                    <a:pt x="241200" y="199731"/>
                  </a:cubicBezTo>
                  <a:cubicBezTo>
                    <a:pt x="241200" y="202513"/>
                    <a:pt x="240682" y="205350"/>
                    <a:pt x="239737" y="208290"/>
                  </a:cubicBezTo>
                  <a:cubicBezTo>
                    <a:pt x="237707" y="214565"/>
                    <a:pt x="233517" y="219701"/>
                    <a:pt x="228333" y="224009"/>
                  </a:cubicBezTo>
                  <a:cubicBezTo>
                    <a:pt x="219207" y="231526"/>
                    <a:pt x="206685" y="236987"/>
                    <a:pt x="192871" y="241460"/>
                  </a:cubicBezTo>
                  <a:cubicBezTo>
                    <a:pt x="172169" y="248114"/>
                    <a:pt x="148498" y="252263"/>
                    <a:pt x="129887" y="254817"/>
                  </a:cubicBezTo>
                  <a:cubicBezTo>
                    <a:pt x="111291" y="257365"/>
                    <a:pt x="97788" y="258283"/>
                    <a:pt x="97678" y="258290"/>
                  </a:cubicBezTo>
                  <a:lnTo>
                    <a:pt x="97215" y="251400"/>
                  </a:lnTo>
                  <a:lnTo>
                    <a:pt x="101895" y="256474"/>
                  </a:lnTo>
                  <a:cubicBezTo>
                    <a:pt x="97767" y="260326"/>
                    <a:pt x="92300" y="262010"/>
                    <a:pt x="87047" y="261969"/>
                  </a:cubicBezTo>
                  <a:cubicBezTo>
                    <a:pt x="77652" y="261872"/>
                    <a:pt x="68222" y="257586"/>
                    <a:pt x="58571" y="251380"/>
                  </a:cubicBezTo>
                  <a:cubicBezTo>
                    <a:pt x="44178" y="241985"/>
                    <a:pt x="29496" y="227688"/>
                    <a:pt x="18078" y="212653"/>
                  </a:cubicBezTo>
                  <a:cubicBezTo>
                    <a:pt x="12376" y="205129"/>
                    <a:pt x="7509" y="197418"/>
                    <a:pt x="3982" y="189921"/>
                  </a:cubicBezTo>
                  <a:cubicBezTo>
                    <a:pt x="475" y="182418"/>
                    <a:pt x="-1789" y="175142"/>
                    <a:pt x="-1824" y="168066"/>
                  </a:cubicBezTo>
                  <a:cubicBezTo>
                    <a:pt x="-1824" y="165022"/>
                    <a:pt x="-1375" y="161985"/>
                    <a:pt x="-278" y="159106"/>
                  </a:cubicBezTo>
                  <a:cubicBezTo>
                    <a:pt x="806" y="156227"/>
                    <a:pt x="2580" y="153528"/>
                    <a:pt x="4941" y="151354"/>
                  </a:cubicBezTo>
                  <a:lnTo>
                    <a:pt x="9622" y="156427"/>
                  </a:lnTo>
                  <a:lnTo>
                    <a:pt x="3699" y="152886"/>
                  </a:lnTo>
                  <a:cubicBezTo>
                    <a:pt x="3747" y="152803"/>
                    <a:pt x="26534" y="114684"/>
                    <a:pt x="53401" y="76400"/>
                  </a:cubicBezTo>
                  <a:cubicBezTo>
                    <a:pt x="66848" y="57250"/>
                    <a:pt x="81290" y="38067"/>
                    <a:pt x="94599" y="23425"/>
                  </a:cubicBezTo>
                  <a:cubicBezTo>
                    <a:pt x="101267" y="16101"/>
                    <a:pt x="107639" y="9909"/>
                    <a:pt x="113693" y="5332"/>
                  </a:cubicBezTo>
                  <a:cubicBezTo>
                    <a:pt x="116730" y="3040"/>
                    <a:pt x="119692" y="1149"/>
                    <a:pt x="122701" y="-252"/>
                  </a:cubicBezTo>
                  <a:cubicBezTo>
                    <a:pt x="125718" y="-1640"/>
                    <a:pt x="128817" y="-2586"/>
                    <a:pt x="132193" y="-2600"/>
                  </a:cubicBezTo>
                  <a:cubicBezTo>
                    <a:pt x="135154" y="-2655"/>
                    <a:pt x="138012" y="-1101"/>
                    <a:pt x="139600" y="666"/>
                  </a:cubicBezTo>
                  <a:cubicBezTo>
                    <a:pt x="142051" y="3365"/>
                    <a:pt x="142934" y="6195"/>
                    <a:pt x="143638" y="9212"/>
                  </a:cubicBezTo>
                  <a:cubicBezTo>
                    <a:pt x="144294" y="12235"/>
                    <a:pt x="144563" y="15549"/>
                    <a:pt x="144563" y="19125"/>
                  </a:cubicBezTo>
                  <a:cubicBezTo>
                    <a:pt x="144557" y="26435"/>
                    <a:pt x="143404" y="34843"/>
                    <a:pt x="141084" y="42954"/>
                  </a:cubicBezTo>
                  <a:cubicBezTo>
                    <a:pt x="138723" y="51045"/>
                    <a:pt x="135300" y="58838"/>
                    <a:pt x="129936" y="64796"/>
                  </a:cubicBezTo>
                  <a:lnTo>
                    <a:pt x="124827" y="60150"/>
                  </a:lnTo>
                  <a:lnTo>
                    <a:pt x="119850" y="55359"/>
                  </a:lnTo>
                  <a:cubicBezTo>
                    <a:pt x="127043" y="47890"/>
                    <a:pt x="138088" y="35299"/>
                    <a:pt x="149734" y="24461"/>
                  </a:cubicBezTo>
                  <a:cubicBezTo>
                    <a:pt x="155588" y="19028"/>
                    <a:pt x="161593" y="14002"/>
                    <a:pt x="167620" y="10171"/>
                  </a:cubicBezTo>
                  <a:cubicBezTo>
                    <a:pt x="173660" y="6395"/>
                    <a:pt x="179714" y="3551"/>
                    <a:pt x="186431" y="3482"/>
                  </a:cubicBezTo>
                  <a:cubicBezTo>
                    <a:pt x="189737" y="3461"/>
                    <a:pt x="193237" y="4324"/>
                    <a:pt x="196247" y="6250"/>
                  </a:cubicBezTo>
                  <a:cubicBezTo>
                    <a:pt x="198518" y="7679"/>
                    <a:pt x="199906" y="9895"/>
                    <a:pt x="200561" y="11835"/>
                  </a:cubicBezTo>
                  <a:cubicBezTo>
                    <a:pt x="201245" y="13809"/>
                    <a:pt x="201418" y="15659"/>
                    <a:pt x="201431" y="17509"/>
                  </a:cubicBezTo>
                  <a:cubicBezTo>
                    <a:pt x="201390" y="22597"/>
                    <a:pt x="200016" y="28085"/>
                    <a:pt x="198014" y="34284"/>
                  </a:cubicBezTo>
                  <a:cubicBezTo>
                    <a:pt x="194991" y="43499"/>
                    <a:pt x="190366" y="53944"/>
                    <a:pt x="185506" y="63374"/>
                  </a:cubicBezTo>
                  <a:cubicBezTo>
                    <a:pt x="180605" y="72824"/>
                    <a:pt x="175648" y="81066"/>
                    <a:pt x="171320" y="86271"/>
                  </a:cubicBezTo>
                  <a:lnTo>
                    <a:pt x="166025" y="81846"/>
                  </a:lnTo>
                  <a:lnTo>
                    <a:pt x="160862" y="77269"/>
                  </a:lnTo>
                  <a:cubicBezTo>
                    <a:pt x="163243" y="74577"/>
                    <a:pt x="166950" y="70001"/>
                    <a:pt x="171403" y="64768"/>
                  </a:cubicBezTo>
                  <a:cubicBezTo>
                    <a:pt x="178099" y="56898"/>
                    <a:pt x="186514" y="47476"/>
                    <a:pt x="195646" y="39779"/>
                  </a:cubicBezTo>
                  <a:cubicBezTo>
                    <a:pt x="200223" y="35934"/>
                    <a:pt x="204979" y="32503"/>
                    <a:pt x="209957" y="29928"/>
                  </a:cubicBezTo>
                  <a:cubicBezTo>
                    <a:pt x="214927" y="27374"/>
                    <a:pt x="220187" y="25620"/>
                    <a:pt x="225758" y="25600"/>
                  </a:cubicBezTo>
                  <a:cubicBezTo>
                    <a:pt x="231784" y="25531"/>
                    <a:pt x="238045" y="27995"/>
                    <a:pt x="242795" y="32834"/>
                  </a:cubicBezTo>
                  <a:lnTo>
                    <a:pt x="242802" y="32841"/>
                  </a:lnTo>
                  <a:cubicBezTo>
                    <a:pt x="244244" y="34304"/>
                    <a:pt x="244935" y="35927"/>
                    <a:pt x="245314" y="37314"/>
                  </a:cubicBezTo>
                  <a:cubicBezTo>
                    <a:pt x="245694" y="38723"/>
                    <a:pt x="245791" y="40000"/>
                    <a:pt x="245797" y="41263"/>
                  </a:cubicBezTo>
                  <a:cubicBezTo>
                    <a:pt x="245742" y="45936"/>
                    <a:pt x="244410" y="50955"/>
                    <a:pt x="242374" y="56940"/>
                  </a:cubicBezTo>
                  <a:cubicBezTo>
                    <a:pt x="239288" y="65817"/>
                    <a:pt x="234400" y="76345"/>
                    <a:pt x="228581" y="86402"/>
                  </a:cubicBezTo>
                  <a:cubicBezTo>
                    <a:pt x="222741" y="96460"/>
                    <a:pt x="216066" y="105986"/>
                    <a:pt x="208942" y="112834"/>
                  </a:cubicBezTo>
                  <a:lnTo>
                    <a:pt x="204165" y="107850"/>
                  </a:lnTo>
                  <a:lnTo>
                    <a:pt x="200106" y="102266"/>
                  </a:lnTo>
                  <a:cubicBezTo>
                    <a:pt x="206215" y="97841"/>
                    <a:pt x="213208" y="91656"/>
                    <a:pt x="220284" y="86395"/>
                  </a:cubicBezTo>
                  <a:cubicBezTo>
                    <a:pt x="223839" y="83765"/>
                    <a:pt x="227435" y="81349"/>
                    <a:pt x="231170" y="79479"/>
                  </a:cubicBezTo>
                  <a:cubicBezTo>
                    <a:pt x="234898" y="77628"/>
                    <a:pt x="238832" y="76241"/>
                    <a:pt x="243216" y="76213"/>
                  </a:cubicBezTo>
                  <a:cubicBezTo>
                    <a:pt x="246488" y="76193"/>
                    <a:pt x="250015" y="77145"/>
                    <a:pt x="252956" y="79195"/>
                  </a:cubicBezTo>
                  <a:cubicBezTo>
                    <a:pt x="255918" y="81232"/>
                    <a:pt x="258216" y="84145"/>
                    <a:pt x="259990" y="87617"/>
                  </a:cubicBezTo>
                  <a:lnTo>
                    <a:pt x="253840" y="9075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2" name="자유형: 도형 331">
              <a:extLst>
                <a:ext uri="{FF2B5EF4-FFF2-40B4-BE49-F238E27FC236}">
                  <a16:creationId xmlns:a16="http://schemas.microsoft.com/office/drawing/2014/main" id="{503BCD72-AD0E-ACFC-DA1C-E2CA0F876472}"/>
                </a:ext>
              </a:extLst>
            </p:cNvPr>
            <p:cNvSpPr/>
            <p:nvPr/>
          </p:nvSpPr>
          <p:spPr>
            <a:xfrm flipV="1">
              <a:off x="2920402" y="5684226"/>
              <a:ext cx="50254" cy="38657"/>
            </a:xfrm>
            <a:custGeom>
              <a:avLst/>
              <a:gdLst>
                <a:gd name="connsiteX0" fmla="*/ 3520 w 50254"/>
                <a:gd name="connsiteY0" fmla="*/ 377 h 38657"/>
                <a:gd name="connsiteX1" fmla="*/ -2921 w 50254"/>
                <a:gd name="connsiteY1" fmla="*/ 3828 h 38657"/>
                <a:gd name="connsiteX2" fmla="*/ 46664 w 50254"/>
                <a:gd name="connsiteY2" fmla="*/ 39034 h 38657"/>
                <a:gd name="connsiteX3" fmla="*/ 47334 w 50254"/>
                <a:gd name="connsiteY3" fmla="*/ 31754 h 38657"/>
                <a:gd name="connsiteX4" fmla="*/ 3520 w 50254"/>
                <a:gd name="connsiteY4" fmla="*/ 377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54" h="38657">
                  <a:moveTo>
                    <a:pt x="3520" y="377"/>
                  </a:moveTo>
                  <a:lnTo>
                    <a:pt x="-2921" y="3828"/>
                  </a:lnTo>
                  <a:cubicBezTo>
                    <a:pt x="14171" y="35741"/>
                    <a:pt x="45352" y="38910"/>
                    <a:pt x="46664" y="39034"/>
                  </a:cubicBezTo>
                  <a:lnTo>
                    <a:pt x="47334" y="31754"/>
                  </a:lnTo>
                  <a:cubicBezTo>
                    <a:pt x="46174" y="31649"/>
                    <a:pt x="18700" y="28715"/>
                    <a:pt x="3520" y="377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3" name="자유형: 도형 332">
              <a:extLst>
                <a:ext uri="{FF2B5EF4-FFF2-40B4-BE49-F238E27FC236}">
                  <a16:creationId xmlns:a16="http://schemas.microsoft.com/office/drawing/2014/main" id="{E5604C76-D945-B596-FABD-31B17C923B51}"/>
                </a:ext>
              </a:extLst>
            </p:cNvPr>
            <p:cNvSpPr/>
            <p:nvPr/>
          </p:nvSpPr>
          <p:spPr>
            <a:xfrm flipV="1">
              <a:off x="2967102" y="5710264"/>
              <a:ext cx="50261" cy="38657"/>
            </a:xfrm>
            <a:custGeom>
              <a:avLst/>
              <a:gdLst>
                <a:gd name="connsiteX0" fmla="*/ 3461 w 50261"/>
                <a:gd name="connsiteY0" fmla="*/ 420 h 38657"/>
                <a:gd name="connsiteX1" fmla="*/ -2980 w 50261"/>
                <a:gd name="connsiteY1" fmla="*/ 3871 h 38657"/>
                <a:gd name="connsiteX2" fmla="*/ 46605 w 50261"/>
                <a:gd name="connsiteY2" fmla="*/ 39077 h 38657"/>
                <a:gd name="connsiteX3" fmla="*/ 47282 w 50261"/>
                <a:gd name="connsiteY3" fmla="*/ 31794 h 38657"/>
                <a:gd name="connsiteX4" fmla="*/ 3461 w 50261"/>
                <a:gd name="connsiteY4" fmla="*/ 420 h 3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7">
                  <a:moveTo>
                    <a:pt x="3461" y="420"/>
                  </a:moveTo>
                  <a:lnTo>
                    <a:pt x="-2980" y="3871"/>
                  </a:lnTo>
                  <a:cubicBezTo>
                    <a:pt x="14106" y="35777"/>
                    <a:pt x="45294" y="38953"/>
                    <a:pt x="46605" y="39077"/>
                  </a:cubicBezTo>
                  <a:lnTo>
                    <a:pt x="47282" y="31794"/>
                  </a:lnTo>
                  <a:cubicBezTo>
                    <a:pt x="46115" y="31691"/>
                    <a:pt x="18634" y="28758"/>
                    <a:pt x="3461" y="42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4" name="자유형: 도형 333">
              <a:extLst>
                <a:ext uri="{FF2B5EF4-FFF2-40B4-BE49-F238E27FC236}">
                  <a16:creationId xmlns:a16="http://schemas.microsoft.com/office/drawing/2014/main" id="{8AC9E947-2C41-BBDD-CC07-32641DBF4307}"/>
                </a:ext>
              </a:extLst>
            </p:cNvPr>
            <p:cNvSpPr/>
            <p:nvPr/>
          </p:nvSpPr>
          <p:spPr>
            <a:xfrm flipV="1">
              <a:off x="2226964" y="5680222"/>
              <a:ext cx="50261" cy="38649"/>
            </a:xfrm>
            <a:custGeom>
              <a:avLst/>
              <a:gdLst>
                <a:gd name="connsiteX0" fmla="*/ 4390 w 50261"/>
                <a:gd name="connsiteY0" fmla="*/ 370 h 38649"/>
                <a:gd name="connsiteX1" fmla="*/ -2050 w 50261"/>
                <a:gd name="connsiteY1" fmla="*/ 3822 h 38649"/>
                <a:gd name="connsiteX2" fmla="*/ 47542 w 50261"/>
                <a:gd name="connsiteY2" fmla="*/ 39020 h 38649"/>
                <a:gd name="connsiteX3" fmla="*/ 48211 w 50261"/>
                <a:gd name="connsiteY3" fmla="*/ 31745 h 38649"/>
                <a:gd name="connsiteX4" fmla="*/ 4390 w 50261"/>
                <a:gd name="connsiteY4" fmla="*/ 370 h 3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49">
                  <a:moveTo>
                    <a:pt x="4390" y="370"/>
                  </a:moveTo>
                  <a:lnTo>
                    <a:pt x="-2050" y="3822"/>
                  </a:lnTo>
                  <a:cubicBezTo>
                    <a:pt x="15042" y="35727"/>
                    <a:pt x="46223" y="38904"/>
                    <a:pt x="47542" y="39020"/>
                  </a:cubicBezTo>
                  <a:lnTo>
                    <a:pt x="48211" y="31745"/>
                  </a:lnTo>
                  <a:cubicBezTo>
                    <a:pt x="47044" y="31639"/>
                    <a:pt x="19570" y="28708"/>
                    <a:pt x="4390" y="37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5" name="자유형: 도형 334">
              <a:extLst>
                <a:ext uri="{FF2B5EF4-FFF2-40B4-BE49-F238E27FC236}">
                  <a16:creationId xmlns:a16="http://schemas.microsoft.com/office/drawing/2014/main" id="{644A7EA0-0C33-346E-C2A6-93E8A5F3123B}"/>
                </a:ext>
              </a:extLst>
            </p:cNvPr>
            <p:cNvSpPr/>
            <p:nvPr/>
          </p:nvSpPr>
          <p:spPr>
            <a:xfrm flipV="1">
              <a:off x="2273664" y="5706260"/>
              <a:ext cx="50261" cy="38651"/>
            </a:xfrm>
            <a:custGeom>
              <a:avLst/>
              <a:gdLst>
                <a:gd name="connsiteX0" fmla="*/ 4332 w 50261"/>
                <a:gd name="connsiteY0" fmla="*/ 413 h 38651"/>
                <a:gd name="connsiteX1" fmla="*/ -2109 w 50261"/>
                <a:gd name="connsiteY1" fmla="*/ 3865 h 38651"/>
                <a:gd name="connsiteX2" fmla="*/ 47483 w 50261"/>
                <a:gd name="connsiteY2" fmla="*/ 39065 h 38651"/>
                <a:gd name="connsiteX3" fmla="*/ 48152 w 50261"/>
                <a:gd name="connsiteY3" fmla="*/ 31790 h 38651"/>
                <a:gd name="connsiteX4" fmla="*/ 4332 w 50261"/>
                <a:gd name="connsiteY4" fmla="*/ 413 h 3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1" h="38651">
                  <a:moveTo>
                    <a:pt x="4332" y="413"/>
                  </a:moveTo>
                  <a:lnTo>
                    <a:pt x="-2109" y="3865"/>
                  </a:lnTo>
                  <a:cubicBezTo>
                    <a:pt x="14983" y="35772"/>
                    <a:pt x="46164" y="38946"/>
                    <a:pt x="47483" y="39065"/>
                  </a:cubicBezTo>
                  <a:lnTo>
                    <a:pt x="48152" y="31790"/>
                  </a:lnTo>
                  <a:cubicBezTo>
                    <a:pt x="46986" y="31679"/>
                    <a:pt x="19505" y="28751"/>
                    <a:pt x="4332" y="413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6" name="자유형: 도형 335">
              <a:extLst>
                <a:ext uri="{FF2B5EF4-FFF2-40B4-BE49-F238E27FC236}">
                  <a16:creationId xmlns:a16="http://schemas.microsoft.com/office/drawing/2014/main" id="{4E1DAB50-6D0A-96E4-22C1-2913E124D4E2}"/>
                </a:ext>
              </a:extLst>
            </p:cNvPr>
            <p:cNvSpPr/>
            <p:nvPr/>
          </p:nvSpPr>
          <p:spPr>
            <a:xfrm flipV="1">
              <a:off x="2988460" y="4328062"/>
              <a:ext cx="403086" cy="383094"/>
            </a:xfrm>
            <a:custGeom>
              <a:avLst/>
              <a:gdLst>
                <a:gd name="connsiteX0" fmla="*/ 19815 w 403086"/>
                <a:gd name="connsiteY0" fmla="*/ 264858 h 383094"/>
                <a:gd name="connsiteX1" fmla="*/ 89543 w 403086"/>
                <a:gd name="connsiteY1" fmla="*/ 277885 h 383094"/>
                <a:gd name="connsiteX2" fmla="*/ 98869 w 403086"/>
                <a:gd name="connsiteY2" fmla="*/ 354019 h 383094"/>
                <a:gd name="connsiteX3" fmla="*/ 184060 w 403086"/>
                <a:gd name="connsiteY3" fmla="*/ 381528 h 383094"/>
                <a:gd name="connsiteX4" fmla="*/ 219100 w 403086"/>
                <a:gd name="connsiteY4" fmla="*/ 335643 h 383094"/>
                <a:gd name="connsiteX5" fmla="*/ 310995 w 403086"/>
                <a:gd name="connsiteY5" fmla="*/ 352880 h 383094"/>
                <a:gd name="connsiteX6" fmla="*/ 372370 w 403086"/>
                <a:gd name="connsiteY6" fmla="*/ 280135 h 383094"/>
                <a:gd name="connsiteX7" fmla="*/ 345179 w 403086"/>
                <a:gd name="connsiteY7" fmla="*/ 209406 h 383094"/>
                <a:gd name="connsiteX8" fmla="*/ 399858 w 403086"/>
                <a:gd name="connsiteY8" fmla="*/ 154533 h 383094"/>
                <a:gd name="connsiteX9" fmla="*/ 365999 w 403086"/>
                <a:gd name="connsiteY9" fmla="*/ 76728 h 383094"/>
                <a:gd name="connsiteX10" fmla="*/ 310222 w 403086"/>
                <a:gd name="connsiteY10" fmla="*/ 85882 h 383094"/>
                <a:gd name="connsiteX11" fmla="*/ 280255 w 403086"/>
                <a:gd name="connsiteY11" fmla="*/ 53941 h 383094"/>
                <a:gd name="connsiteX12" fmla="*/ 272047 w 403086"/>
                <a:gd name="connsiteY12" fmla="*/ 8284 h 383094"/>
                <a:gd name="connsiteX13" fmla="*/ 189183 w 403086"/>
                <a:gd name="connsiteY13" fmla="*/ -1567 h 383094"/>
                <a:gd name="connsiteX14" fmla="*/ 168024 w 403086"/>
                <a:gd name="connsiteY14" fmla="*/ 43655 h 383094"/>
                <a:gd name="connsiteX15" fmla="*/ 143912 w 403086"/>
                <a:gd name="connsiteY15" fmla="*/ 55763 h 383094"/>
                <a:gd name="connsiteX16" fmla="*/ 118536 w 403086"/>
                <a:gd name="connsiteY16" fmla="*/ 50614 h 383094"/>
                <a:gd name="connsiteX17" fmla="*/ 85249 w 403086"/>
                <a:gd name="connsiteY17" fmla="*/ 27288 h 383094"/>
                <a:gd name="connsiteX18" fmla="*/ 29983 w 403086"/>
                <a:gd name="connsiteY18" fmla="*/ 80691 h 383094"/>
                <a:gd name="connsiteX19" fmla="*/ 58555 w 403086"/>
                <a:gd name="connsiteY19" fmla="*/ 129489 h 383094"/>
                <a:gd name="connsiteX20" fmla="*/ 58148 w 403086"/>
                <a:gd name="connsiteY20" fmla="*/ 148382 h 383094"/>
                <a:gd name="connsiteX21" fmla="*/ 34049 w 403086"/>
                <a:gd name="connsiteY21" fmla="*/ 171542 h 383094"/>
                <a:gd name="connsiteX22" fmla="*/ -3228 w 403086"/>
                <a:gd name="connsiteY22" fmla="*/ 182995 h 383094"/>
                <a:gd name="connsiteX23" fmla="*/ 19815 w 403086"/>
                <a:gd name="connsiteY23" fmla="*/ 264858 h 38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3086" h="383094">
                  <a:moveTo>
                    <a:pt x="19815" y="264858"/>
                  </a:moveTo>
                  <a:cubicBezTo>
                    <a:pt x="35071" y="259419"/>
                    <a:pt x="73355" y="258597"/>
                    <a:pt x="89543" y="277885"/>
                  </a:cubicBezTo>
                  <a:cubicBezTo>
                    <a:pt x="112454" y="305180"/>
                    <a:pt x="106352" y="336748"/>
                    <a:pt x="98869" y="354019"/>
                  </a:cubicBezTo>
                  <a:cubicBezTo>
                    <a:pt x="116893" y="362669"/>
                    <a:pt x="150711" y="371491"/>
                    <a:pt x="184060" y="381528"/>
                  </a:cubicBezTo>
                  <a:cubicBezTo>
                    <a:pt x="181844" y="373555"/>
                    <a:pt x="197708" y="346605"/>
                    <a:pt x="219100" y="335643"/>
                  </a:cubicBezTo>
                  <a:cubicBezTo>
                    <a:pt x="267892" y="310647"/>
                    <a:pt x="300516" y="340075"/>
                    <a:pt x="310995" y="352880"/>
                  </a:cubicBezTo>
                  <a:cubicBezTo>
                    <a:pt x="333264" y="330328"/>
                    <a:pt x="353960" y="306222"/>
                    <a:pt x="372370" y="280135"/>
                  </a:cubicBezTo>
                  <a:cubicBezTo>
                    <a:pt x="350667" y="264527"/>
                    <a:pt x="339518" y="235534"/>
                    <a:pt x="345179" y="209406"/>
                  </a:cubicBezTo>
                  <a:cubicBezTo>
                    <a:pt x="350839" y="183278"/>
                    <a:pt x="372985" y="161498"/>
                    <a:pt x="399858" y="154533"/>
                  </a:cubicBezTo>
                  <a:cubicBezTo>
                    <a:pt x="391630" y="126817"/>
                    <a:pt x="379991" y="100109"/>
                    <a:pt x="365999" y="76728"/>
                  </a:cubicBezTo>
                  <a:cubicBezTo>
                    <a:pt x="348278" y="84384"/>
                    <a:pt x="328480" y="92157"/>
                    <a:pt x="310222" y="85882"/>
                  </a:cubicBezTo>
                  <a:cubicBezTo>
                    <a:pt x="295953" y="80980"/>
                    <a:pt x="285564" y="68058"/>
                    <a:pt x="280255" y="53941"/>
                  </a:cubicBezTo>
                  <a:cubicBezTo>
                    <a:pt x="274940" y="39824"/>
                    <a:pt x="274015" y="24478"/>
                    <a:pt x="272047" y="8284"/>
                  </a:cubicBezTo>
                  <a:cubicBezTo>
                    <a:pt x="244994" y="2727"/>
                    <a:pt x="217527" y="-821"/>
                    <a:pt x="189183" y="-1567"/>
                  </a:cubicBezTo>
                  <a:cubicBezTo>
                    <a:pt x="188223" y="15463"/>
                    <a:pt x="180478" y="32010"/>
                    <a:pt x="168024" y="43655"/>
                  </a:cubicBezTo>
                  <a:cubicBezTo>
                    <a:pt x="161328" y="49910"/>
                    <a:pt x="153024" y="54880"/>
                    <a:pt x="143912" y="55763"/>
                  </a:cubicBezTo>
                  <a:cubicBezTo>
                    <a:pt x="135242" y="56612"/>
                    <a:pt x="126668" y="53734"/>
                    <a:pt x="118536" y="50614"/>
                  </a:cubicBezTo>
                  <a:cubicBezTo>
                    <a:pt x="106290" y="45906"/>
                    <a:pt x="93388" y="39728"/>
                    <a:pt x="85249" y="27288"/>
                  </a:cubicBezTo>
                  <a:cubicBezTo>
                    <a:pt x="64837" y="42875"/>
                    <a:pt x="45750" y="60202"/>
                    <a:pt x="29983" y="80691"/>
                  </a:cubicBezTo>
                  <a:cubicBezTo>
                    <a:pt x="44797" y="92957"/>
                    <a:pt x="55103" y="110560"/>
                    <a:pt x="58555" y="129489"/>
                  </a:cubicBezTo>
                  <a:cubicBezTo>
                    <a:pt x="59694" y="135750"/>
                    <a:pt x="60087" y="142321"/>
                    <a:pt x="58148" y="148382"/>
                  </a:cubicBezTo>
                  <a:cubicBezTo>
                    <a:pt x="54662" y="159303"/>
                    <a:pt x="44376" y="166558"/>
                    <a:pt x="34049" y="171542"/>
                  </a:cubicBezTo>
                  <a:cubicBezTo>
                    <a:pt x="22369" y="177182"/>
                    <a:pt x="9791" y="180972"/>
                    <a:pt x="-3228" y="182995"/>
                  </a:cubicBezTo>
                  <a:cubicBezTo>
                    <a:pt x="1432" y="210800"/>
                    <a:pt x="9198" y="238081"/>
                    <a:pt x="19815" y="264858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7" name="자유형: 도형 336">
              <a:extLst>
                <a:ext uri="{FF2B5EF4-FFF2-40B4-BE49-F238E27FC236}">
                  <a16:creationId xmlns:a16="http://schemas.microsoft.com/office/drawing/2014/main" id="{16C5A816-684F-4D76-B3AA-C995CE16133D}"/>
                </a:ext>
              </a:extLst>
            </p:cNvPr>
            <p:cNvSpPr/>
            <p:nvPr/>
          </p:nvSpPr>
          <p:spPr>
            <a:xfrm flipV="1">
              <a:off x="2980494" y="4317838"/>
              <a:ext cx="419702" cy="400394"/>
            </a:xfrm>
            <a:custGeom>
              <a:avLst/>
              <a:gdLst>
                <a:gd name="connsiteX0" fmla="*/ 27780 w 419702"/>
                <a:gd name="connsiteY0" fmla="*/ 271932 h 400394"/>
                <a:gd name="connsiteX1" fmla="*/ 25461 w 419702"/>
                <a:gd name="connsiteY1" fmla="*/ 265429 h 400394"/>
                <a:gd name="connsiteX2" fmla="*/ 51513 w 419702"/>
                <a:gd name="connsiteY2" fmla="*/ 261674 h 400394"/>
                <a:gd name="connsiteX3" fmla="*/ 78932 w 419702"/>
                <a:gd name="connsiteY3" fmla="*/ 265588 h 400394"/>
                <a:gd name="connsiteX4" fmla="*/ 102796 w 419702"/>
                <a:gd name="connsiteY4" fmla="*/ 280519 h 400394"/>
                <a:gd name="connsiteX5" fmla="*/ 120503 w 419702"/>
                <a:gd name="connsiteY5" fmla="*/ 328965 h 400394"/>
                <a:gd name="connsiteX6" fmla="*/ 113165 w 419702"/>
                <a:gd name="connsiteY6" fmla="*/ 363833 h 400394"/>
                <a:gd name="connsiteX7" fmla="*/ 106835 w 419702"/>
                <a:gd name="connsiteY7" fmla="*/ 361092 h 400394"/>
                <a:gd name="connsiteX8" fmla="*/ 109817 w 419702"/>
                <a:gd name="connsiteY8" fmla="*/ 354866 h 400394"/>
                <a:gd name="connsiteX9" fmla="*/ 145699 w 419702"/>
                <a:gd name="connsiteY9" fmla="*/ 367726 h 400394"/>
                <a:gd name="connsiteX10" fmla="*/ 194021 w 419702"/>
                <a:gd name="connsiteY10" fmla="*/ 381995 h 400394"/>
                <a:gd name="connsiteX11" fmla="*/ 192026 w 419702"/>
                <a:gd name="connsiteY11" fmla="*/ 388601 h 400394"/>
                <a:gd name="connsiteX12" fmla="*/ 185378 w 419702"/>
                <a:gd name="connsiteY12" fmla="*/ 390458 h 400394"/>
                <a:gd name="connsiteX13" fmla="*/ 184916 w 419702"/>
                <a:gd name="connsiteY13" fmla="*/ 386889 h 400394"/>
                <a:gd name="connsiteX14" fmla="*/ 188236 w 419702"/>
                <a:gd name="connsiteY14" fmla="*/ 374512 h 400394"/>
                <a:gd name="connsiteX15" fmla="*/ 201953 w 419702"/>
                <a:gd name="connsiteY15" fmla="*/ 354085 h 400394"/>
                <a:gd name="connsiteX16" fmla="*/ 223925 w 419702"/>
                <a:gd name="connsiteY16" fmla="*/ 336572 h 400394"/>
                <a:gd name="connsiteX17" fmla="*/ 264267 w 419702"/>
                <a:gd name="connsiteY17" fmla="*/ 326059 h 400394"/>
                <a:gd name="connsiteX18" fmla="*/ 302945 w 419702"/>
                <a:gd name="connsiteY18" fmla="*/ 337104 h 400394"/>
                <a:gd name="connsiteX19" fmla="*/ 324296 w 419702"/>
                <a:gd name="connsiteY19" fmla="*/ 355577 h 400394"/>
                <a:gd name="connsiteX20" fmla="*/ 318960 w 419702"/>
                <a:gd name="connsiteY20" fmla="*/ 359953 h 400394"/>
                <a:gd name="connsiteX21" fmla="*/ 314045 w 419702"/>
                <a:gd name="connsiteY21" fmla="*/ 355100 h 400394"/>
                <a:gd name="connsiteX22" fmla="*/ 374696 w 419702"/>
                <a:gd name="connsiteY22" fmla="*/ 283232 h 400394"/>
                <a:gd name="connsiteX23" fmla="*/ 380336 w 419702"/>
                <a:gd name="connsiteY23" fmla="*/ 287208 h 400394"/>
                <a:gd name="connsiteX24" fmla="*/ 376304 w 419702"/>
                <a:gd name="connsiteY24" fmla="*/ 292813 h 400394"/>
                <a:gd name="connsiteX25" fmla="*/ 344778 w 419702"/>
                <a:gd name="connsiteY25" fmla="*/ 230292 h 400394"/>
                <a:gd name="connsiteX26" fmla="*/ 346400 w 419702"/>
                <a:gd name="connsiteY26" fmla="*/ 215015 h 400394"/>
                <a:gd name="connsiteX27" fmla="*/ 406091 w 419702"/>
                <a:gd name="connsiteY27" fmla="*/ 154924 h 400394"/>
                <a:gd name="connsiteX28" fmla="*/ 407824 w 419702"/>
                <a:gd name="connsiteY28" fmla="*/ 161606 h 400394"/>
                <a:gd name="connsiteX29" fmla="*/ 401204 w 419702"/>
                <a:gd name="connsiteY29" fmla="*/ 163574 h 400394"/>
                <a:gd name="connsiteX30" fmla="*/ 368041 w 419702"/>
                <a:gd name="connsiteY30" fmla="*/ 87349 h 400394"/>
                <a:gd name="connsiteX31" fmla="*/ 373964 w 419702"/>
                <a:gd name="connsiteY31" fmla="*/ 83801 h 400394"/>
                <a:gd name="connsiteX32" fmla="*/ 376705 w 419702"/>
                <a:gd name="connsiteY32" fmla="*/ 90138 h 400394"/>
                <a:gd name="connsiteX33" fmla="*/ 332483 w 419702"/>
                <a:gd name="connsiteY33" fmla="*/ 102157 h 400394"/>
                <a:gd name="connsiteX34" fmla="*/ 315937 w 419702"/>
                <a:gd name="connsiteY34" fmla="*/ 99485 h 400394"/>
                <a:gd name="connsiteX35" fmla="*/ 294710 w 419702"/>
                <a:gd name="connsiteY35" fmla="*/ 85058 h 400394"/>
                <a:gd name="connsiteX36" fmla="*/ 281759 w 419702"/>
                <a:gd name="connsiteY36" fmla="*/ 63444 h 400394"/>
                <a:gd name="connsiteX37" fmla="*/ 273165 w 419702"/>
                <a:gd name="connsiteY37" fmla="*/ 16185 h 400394"/>
                <a:gd name="connsiteX38" fmla="*/ 280013 w 419702"/>
                <a:gd name="connsiteY38" fmla="*/ 15357 h 400394"/>
                <a:gd name="connsiteX39" fmla="*/ 278625 w 419702"/>
                <a:gd name="connsiteY39" fmla="*/ 22115 h 400394"/>
                <a:gd name="connsiteX40" fmla="*/ 196969 w 419702"/>
                <a:gd name="connsiteY40" fmla="*/ 12409 h 400394"/>
                <a:gd name="connsiteX41" fmla="*/ 197148 w 419702"/>
                <a:gd name="connsiteY41" fmla="*/ 5506 h 400394"/>
                <a:gd name="connsiteX42" fmla="*/ 204037 w 419702"/>
                <a:gd name="connsiteY42" fmla="*/ 5900 h 400394"/>
                <a:gd name="connsiteX43" fmla="*/ 180698 w 419702"/>
                <a:gd name="connsiteY43" fmla="*/ 55775 h 400394"/>
                <a:gd name="connsiteX44" fmla="*/ 152547 w 419702"/>
                <a:gd name="connsiteY44" fmla="*/ 69712 h 400394"/>
                <a:gd name="connsiteX45" fmla="*/ 148750 w 419702"/>
                <a:gd name="connsiteY45" fmla="*/ 69891 h 400394"/>
                <a:gd name="connsiteX46" fmla="*/ 124023 w 419702"/>
                <a:gd name="connsiteY46" fmla="*/ 64127 h 400394"/>
                <a:gd name="connsiteX47" fmla="*/ 104598 w 419702"/>
                <a:gd name="connsiteY47" fmla="*/ 54739 h 400394"/>
                <a:gd name="connsiteX48" fmla="*/ 87437 w 419702"/>
                <a:gd name="connsiteY48" fmla="*/ 38137 h 400394"/>
                <a:gd name="connsiteX49" fmla="*/ 93215 w 419702"/>
                <a:gd name="connsiteY49" fmla="*/ 34361 h 400394"/>
                <a:gd name="connsiteX50" fmla="*/ 97405 w 419702"/>
                <a:gd name="connsiteY50" fmla="*/ 39842 h 400394"/>
                <a:gd name="connsiteX51" fmla="*/ 43416 w 419702"/>
                <a:gd name="connsiteY51" fmla="*/ 91975 h 400394"/>
                <a:gd name="connsiteX52" fmla="*/ 37949 w 419702"/>
                <a:gd name="connsiteY52" fmla="*/ 87764 h 400394"/>
                <a:gd name="connsiteX53" fmla="*/ 42346 w 419702"/>
                <a:gd name="connsiteY53" fmla="*/ 82441 h 400394"/>
                <a:gd name="connsiteX54" fmla="*/ 73306 w 419702"/>
                <a:gd name="connsiteY54" fmla="*/ 135326 h 400394"/>
                <a:gd name="connsiteX55" fmla="*/ 74369 w 419702"/>
                <a:gd name="connsiteY55" fmla="*/ 146067 h 400394"/>
                <a:gd name="connsiteX56" fmla="*/ 72692 w 419702"/>
                <a:gd name="connsiteY56" fmla="*/ 157554 h 400394"/>
                <a:gd name="connsiteX57" fmla="*/ 61198 w 419702"/>
                <a:gd name="connsiteY57" fmla="*/ 174432 h 400394"/>
                <a:gd name="connsiteX58" fmla="*/ 45017 w 419702"/>
                <a:gd name="connsiteY58" fmla="*/ 184828 h 400394"/>
                <a:gd name="connsiteX59" fmla="*/ 5794 w 419702"/>
                <a:gd name="connsiteY59" fmla="*/ 196888 h 400394"/>
                <a:gd name="connsiteX60" fmla="*/ 4738 w 419702"/>
                <a:gd name="connsiteY60" fmla="*/ 190068 h 400394"/>
                <a:gd name="connsiteX61" fmla="*/ 11544 w 419702"/>
                <a:gd name="connsiteY61" fmla="*/ 188929 h 400394"/>
                <a:gd name="connsiteX62" fmla="*/ 34193 w 419702"/>
                <a:gd name="connsiteY62" fmla="*/ 269391 h 400394"/>
                <a:gd name="connsiteX63" fmla="*/ 27780 w 419702"/>
                <a:gd name="connsiteY63" fmla="*/ 271932 h 400394"/>
                <a:gd name="connsiteX64" fmla="*/ 25461 w 419702"/>
                <a:gd name="connsiteY64" fmla="*/ 265429 h 400394"/>
                <a:gd name="connsiteX65" fmla="*/ 27780 w 419702"/>
                <a:gd name="connsiteY65" fmla="*/ 271932 h 400394"/>
                <a:gd name="connsiteX66" fmla="*/ 21360 w 419702"/>
                <a:gd name="connsiteY66" fmla="*/ 274479 h 400394"/>
                <a:gd name="connsiteX67" fmla="*/ -2076 w 419702"/>
                <a:gd name="connsiteY67" fmla="*/ 191214 h 400394"/>
                <a:gd name="connsiteX68" fmla="*/ -3228 w 419702"/>
                <a:gd name="connsiteY68" fmla="*/ 184324 h 400394"/>
                <a:gd name="connsiteX69" fmla="*/ 3675 w 419702"/>
                <a:gd name="connsiteY69" fmla="*/ 183247 h 400394"/>
                <a:gd name="connsiteX70" fmla="*/ 39019 w 419702"/>
                <a:gd name="connsiteY70" fmla="*/ 172396 h 400394"/>
                <a:gd name="connsiteX71" fmla="*/ 52052 w 419702"/>
                <a:gd name="connsiteY71" fmla="*/ 164091 h 400394"/>
                <a:gd name="connsiteX72" fmla="*/ 59535 w 419702"/>
                <a:gd name="connsiteY72" fmla="*/ 153350 h 400394"/>
                <a:gd name="connsiteX73" fmla="*/ 60563 w 419702"/>
                <a:gd name="connsiteY73" fmla="*/ 146067 h 400394"/>
                <a:gd name="connsiteX74" fmla="*/ 59728 w 419702"/>
                <a:gd name="connsiteY74" fmla="*/ 137797 h 400394"/>
                <a:gd name="connsiteX75" fmla="*/ 33544 w 419702"/>
                <a:gd name="connsiteY75" fmla="*/ 93079 h 400394"/>
                <a:gd name="connsiteX76" fmla="*/ 28408 w 419702"/>
                <a:gd name="connsiteY76" fmla="*/ 88827 h 400394"/>
                <a:gd name="connsiteX77" fmla="*/ 32474 w 419702"/>
                <a:gd name="connsiteY77" fmla="*/ 83553 h 400394"/>
                <a:gd name="connsiteX78" fmla="*/ 89025 w 419702"/>
                <a:gd name="connsiteY78" fmla="*/ 28873 h 400394"/>
                <a:gd name="connsiteX79" fmla="*/ 94927 w 419702"/>
                <a:gd name="connsiteY79" fmla="*/ 24366 h 400394"/>
                <a:gd name="connsiteX80" fmla="*/ 98993 w 419702"/>
                <a:gd name="connsiteY80" fmla="*/ 30585 h 400394"/>
                <a:gd name="connsiteX81" fmla="*/ 112033 w 419702"/>
                <a:gd name="connsiteY81" fmla="*/ 43107 h 400394"/>
                <a:gd name="connsiteX82" fmla="*/ 128973 w 419702"/>
                <a:gd name="connsiteY82" fmla="*/ 51239 h 400394"/>
                <a:gd name="connsiteX83" fmla="*/ 148750 w 419702"/>
                <a:gd name="connsiteY83" fmla="*/ 56085 h 400394"/>
                <a:gd name="connsiteX84" fmla="*/ 151208 w 419702"/>
                <a:gd name="connsiteY84" fmla="*/ 55968 h 400394"/>
                <a:gd name="connsiteX85" fmla="*/ 171275 w 419702"/>
                <a:gd name="connsiteY85" fmla="*/ 45689 h 400394"/>
                <a:gd name="connsiteX86" fmla="*/ 190259 w 419702"/>
                <a:gd name="connsiteY86" fmla="*/ 5120 h 400394"/>
                <a:gd name="connsiteX87" fmla="*/ 190631 w 419702"/>
                <a:gd name="connsiteY87" fmla="*/ -1570 h 400394"/>
                <a:gd name="connsiteX88" fmla="*/ 197328 w 419702"/>
                <a:gd name="connsiteY88" fmla="*/ -1390 h 400394"/>
                <a:gd name="connsiteX89" fmla="*/ 281407 w 419702"/>
                <a:gd name="connsiteY89" fmla="*/ 8592 h 400394"/>
                <a:gd name="connsiteX90" fmla="*/ 286274 w 419702"/>
                <a:gd name="connsiteY90" fmla="*/ 9593 h 400394"/>
                <a:gd name="connsiteX91" fmla="*/ 286868 w 419702"/>
                <a:gd name="connsiteY91" fmla="*/ 14529 h 400394"/>
                <a:gd name="connsiteX92" fmla="*/ 294682 w 419702"/>
                <a:gd name="connsiteY92" fmla="*/ 58577 h 400394"/>
                <a:gd name="connsiteX93" fmla="*/ 304975 w 419702"/>
                <a:gd name="connsiteY93" fmla="*/ 75821 h 400394"/>
                <a:gd name="connsiteX94" fmla="*/ 320431 w 419702"/>
                <a:gd name="connsiteY94" fmla="*/ 86424 h 400394"/>
                <a:gd name="connsiteX95" fmla="*/ 332483 w 419702"/>
                <a:gd name="connsiteY95" fmla="*/ 88350 h 400394"/>
                <a:gd name="connsiteX96" fmla="*/ 371231 w 419702"/>
                <a:gd name="connsiteY96" fmla="*/ 77464 h 400394"/>
                <a:gd name="connsiteX97" fmla="*/ 376781 w 419702"/>
                <a:gd name="connsiteY97" fmla="*/ 75069 h 400394"/>
                <a:gd name="connsiteX98" fmla="*/ 379887 w 419702"/>
                <a:gd name="connsiteY98" fmla="*/ 80260 h 400394"/>
                <a:gd name="connsiteX99" fmla="*/ 414437 w 419702"/>
                <a:gd name="connsiteY99" fmla="*/ 159646 h 400394"/>
                <a:gd name="connsiteX100" fmla="*/ 416474 w 419702"/>
                <a:gd name="connsiteY100" fmla="*/ 166500 h 400394"/>
                <a:gd name="connsiteX101" fmla="*/ 409550 w 419702"/>
                <a:gd name="connsiteY101" fmla="*/ 168288 h 400394"/>
                <a:gd name="connsiteX102" fmla="*/ 359889 w 419702"/>
                <a:gd name="connsiteY102" fmla="*/ 217942 h 400394"/>
                <a:gd name="connsiteX103" fmla="*/ 358584 w 419702"/>
                <a:gd name="connsiteY103" fmla="*/ 230292 h 400394"/>
                <a:gd name="connsiteX104" fmla="*/ 384367 w 419702"/>
                <a:gd name="connsiteY104" fmla="*/ 281603 h 400394"/>
                <a:gd name="connsiteX105" fmla="*/ 389917 w 419702"/>
                <a:gd name="connsiteY105" fmla="*/ 285600 h 400394"/>
                <a:gd name="connsiteX106" fmla="*/ 385976 w 419702"/>
                <a:gd name="connsiteY106" fmla="*/ 291191 h 400394"/>
                <a:gd name="connsiteX107" fmla="*/ 323868 w 419702"/>
                <a:gd name="connsiteY107" fmla="*/ 364799 h 400394"/>
                <a:gd name="connsiteX108" fmla="*/ 318477 w 419702"/>
                <a:gd name="connsiteY108" fmla="*/ 370259 h 400394"/>
                <a:gd name="connsiteX109" fmla="*/ 313617 w 419702"/>
                <a:gd name="connsiteY109" fmla="*/ 364323 h 400394"/>
                <a:gd name="connsiteX110" fmla="*/ 295773 w 419702"/>
                <a:gd name="connsiteY110" fmla="*/ 348901 h 400394"/>
                <a:gd name="connsiteX111" fmla="*/ 264267 w 419702"/>
                <a:gd name="connsiteY111" fmla="*/ 339865 h 400394"/>
                <a:gd name="connsiteX112" fmla="*/ 230214 w 419702"/>
                <a:gd name="connsiteY112" fmla="*/ 348860 h 400394"/>
                <a:gd name="connsiteX113" fmla="*/ 207482 w 419702"/>
                <a:gd name="connsiteY113" fmla="*/ 369155 h 400394"/>
                <a:gd name="connsiteX114" fmla="*/ 200779 w 419702"/>
                <a:gd name="connsiteY114" fmla="*/ 380269 h 400394"/>
                <a:gd name="connsiteX115" fmla="*/ 198722 w 419702"/>
                <a:gd name="connsiteY115" fmla="*/ 386889 h 400394"/>
                <a:gd name="connsiteX116" fmla="*/ 198729 w 419702"/>
                <a:gd name="connsiteY116" fmla="*/ 386972 h 400394"/>
                <a:gd name="connsiteX117" fmla="*/ 197224 w 419702"/>
                <a:gd name="connsiteY117" fmla="*/ 387151 h 400394"/>
                <a:gd name="connsiteX118" fmla="*/ 198681 w 419702"/>
                <a:gd name="connsiteY118" fmla="*/ 386751 h 400394"/>
                <a:gd name="connsiteX119" fmla="*/ 198729 w 419702"/>
                <a:gd name="connsiteY119" fmla="*/ 386972 h 400394"/>
                <a:gd name="connsiteX120" fmla="*/ 197224 w 419702"/>
                <a:gd name="connsiteY120" fmla="*/ 387151 h 400394"/>
                <a:gd name="connsiteX121" fmla="*/ 198681 w 419702"/>
                <a:gd name="connsiteY121" fmla="*/ 386751 h 400394"/>
                <a:gd name="connsiteX122" fmla="*/ 202042 w 419702"/>
                <a:gd name="connsiteY122" fmla="*/ 398825 h 400394"/>
                <a:gd name="connsiteX123" fmla="*/ 190038 w 419702"/>
                <a:gd name="connsiteY123" fmla="*/ 395214 h 400394"/>
                <a:gd name="connsiteX124" fmla="*/ 141668 w 419702"/>
                <a:gd name="connsiteY124" fmla="*/ 380925 h 400394"/>
                <a:gd name="connsiteX125" fmla="*/ 103846 w 419702"/>
                <a:gd name="connsiteY125" fmla="*/ 367312 h 400394"/>
                <a:gd name="connsiteX126" fmla="*/ 97854 w 419702"/>
                <a:gd name="connsiteY126" fmla="*/ 364440 h 400394"/>
                <a:gd name="connsiteX127" fmla="*/ 100498 w 419702"/>
                <a:gd name="connsiteY127" fmla="*/ 358345 h 400394"/>
                <a:gd name="connsiteX128" fmla="*/ 106697 w 419702"/>
                <a:gd name="connsiteY128" fmla="*/ 328965 h 400394"/>
                <a:gd name="connsiteX129" fmla="*/ 92221 w 419702"/>
                <a:gd name="connsiteY129" fmla="*/ 289396 h 400394"/>
                <a:gd name="connsiteX130" fmla="*/ 74791 w 419702"/>
                <a:gd name="connsiteY130" fmla="*/ 278759 h 400394"/>
                <a:gd name="connsiteX131" fmla="*/ 51513 w 419702"/>
                <a:gd name="connsiteY131" fmla="*/ 275480 h 400394"/>
                <a:gd name="connsiteX132" fmla="*/ 30100 w 419702"/>
                <a:gd name="connsiteY132" fmla="*/ 278434 h 400394"/>
                <a:gd name="connsiteX133" fmla="*/ 23818 w 419702"/>
                <a:gd name="connsiteY133" fmla="*/ 280678 h 400394"/>
                <a:gd name="connsiteX134" fmla="*/ 21360 w 419702"/>
                <a:gd name="connsiteY134" fmla="*/ 274479 h 400394"/>
                <a:gd name="connsiteX135" fmla="*/ 27780 w 419702"/>
                <a:gd name="connsiteY135" fmla="*/ 271932 h 40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419702" h="400394">
                  <a:moveTo>
                    <a:pt x="27780" y="271932"/>
                  </a:moveTo>
                  <a:lnTo>
                    <a:pt x="25461" y="265429"/>
                  </a:lnTo>
                  <a:cubicBezTo>
                    <a:pt x="32164" y="263068"/>
                    <a:pt x="41304" y="261694"/>
                    <a:pt x="51513" y="261674"/>
                  </a:cubicBezTo>
                  <a:cubicBezTo>
                    <a:pt x="60363" y="261674"/>
                    <a:pt x="69917" y="262757"/>
                    <a:pt x="78932" y="265588"/>
                  </a:cubicBezTo>
                  <a:cubicBezTo>
                    <a:pt x="87927" y="268432"/>
                    <a:pt x="96515" y="273057"/>
                    <a:pt x="102796" y="280519"/>
                  </a:cubicBezTo>
                  <a:cubicBezTo>
                    <a:pt x="116009" y="296224"/>
                    <a:pt x="120537" y="313640"/>
                    <a:pt x="120503" y="328965"/>
                  </a:cubicBezTo>
                  <a:cubicBezTo>
                    <a:pt x="120489" y="342758"/>
                    <a:pt x="117010" y="354941"/>
                    <a:pt x="113165" y="363833"/>
                  </a:cubicBezTo>
                  <a:lnTo>
                    <a:pt x="106835" y="361092"/>
                  </a:lnTo>
                  <a:lnTo>
                    <a:pt x="109817" y="354866"/>
                  </a:lnTo>
                  <a:cubicBezTo>
                    <a:pt x="118163" y="358883"/>
                    <a:pt x="130947" y="363232"/>
                    <a:pt x="145699" y="367726"/>
                  </a:cubicBezTo>
                  <a:cubicBezTo>
                    <a:pt x="160465" y="372234"/>
                    <a:pt x="177260" y="376949"/>
                    <a:pt x="194021" y="381995"/>
                  </a:cubicBezTo>
                  <a:lnTo>
                    <a:pt x="192026" y="388601"/>
                  </a:lnTo>
                  <a:lnTo>
                    <a:pt x="185378" y="390458"/>
                  </a:lnTo>
                  <a:cubicBezTo>
                    <a:pt x="185033" y="389195"/>
                    <a:pt x="184923" y="388014"/>
                    <a:pt x="184916" y="386889"/>
                  </a:cubicBezTo>
                  <a:cubicBezTo>
                    <a:pt x="184978" y="382726"/>
                    <a:pt x="186283" y="378861"/>
                    <a:pt x="188236" y="374512"/>
                  </a:cubicBezTo>
                  <a:cubicBezTo>
                    <a:pt x="191204" y="368071"/>
                    <a:pt x="195899" y="360878"/>
                    <a:pt x="201953" y="354085"/>
                  </a:cubicBezTo>
                  <a:cubicBezTo>
                    <a:pt x="208007" y="347307"/>
                    <a:pt x="215400" y="340949"/>
                    <a:pt x="223925" y="336572"/>
                  </a:cubicBezTo>
                  <a:cubicBezTo>
                    <a:pt x="238498" y="329096"/>
                    <a:pt x="252090" y="326052"/>
                    <a:pt x="264267" y="326059"/>
                  </a:cubicBezTo>
                  <a:cubicBezTo>
                    <a:pt x="279840" y="326052"/>
                    <a:pt x="292908" y="330995"/>
                    <a:pt x="302945" y="337104"/>
                  </a:cubicBezTo>
                  <a:cubicBezTo>
                    <a:pt x="313003" y="343234"/>
                    <a:pt x="320120" y="350482"/>
                    <a:pt x="324296" y="355577"/>
                  </a:cubicBezTo>
                  <a:lnTo>
                    <a:pt x="318960" y="359953"/>
                  </a:lnTo>
                  <a:lnTo>
                    <a:pt x="314045" y="355100"/>
                  </a:lnTo>
                  <a:cubicBezTo>
                    <a:pt x="336094" y="332776"/>
                    <a:pt x="356534" y="308960"/>
                    <a:pt x="374696" y="283232"/>
                  </a:cubicBezTo>
                  <a:lnTo>
                    <a:pt x="380336" y="287208"/>
                  </a:lnTo>
                  <a:lnTo>
                    <a:pt x="376304" y="292813"/>
                  </a:lnTo>
                  <a:cubicBezTo>
                    <a:pt x="356430" y="278455"/>
                    <a:pt x="344826" y="254515"/>
                    <a:pt x="344778" y="230292"/>
                  </a:cubicBezTo>
                  <a:cubicBezTo>
                    <a:pt x="344778" y="225191"/>
                    <a:pt x="345303" y="220062"/>
                    <a:pt x="346400" y="215015"/>
                  </a:cubicBezTo>
                  <a:cubicBezTo>
                    <a:pt x="352779" y="186009"/>
                    <a:pt x="376781" y="162580"/>
                    <a:pt x="406091" y="154924"/>
                  </a:cubicBezTo>
                  <a:lnTo>
                    <a:pt x="407824" y="161606"/>
                  </a:lnTo>
                  <a:lnTo>
                    <a:pt x="401204" y="163574"/>
                  </a:lnTo>
                  <a:cubicBezTo>
                    <a:pt x="393141" y="136396"/>
                    <a:pt x="381710" y="110185"/>
                    <a:pt x="368041" y="87349"/>
                  </a:cubicBezTo>
                  <a:lnTo>
                    <a:pt x="373964" y="83801"/>
                  </a:lnTo>
                  <a:lnTo>
                    <a:pt x="376705" y="90138"/>
                  </a:lnTo>
                  <a:cubicBezTo>
                    <a:pt x="363396" y="95840"/>
                    <a:pt x="348374" y="102094"/>
                    <a:pt x="332483" y="102157"/>
                  </a:cubicBezTo>
                  <a:cubicBezTo>
                    <a:pt x="327002" y="102157"/>
                    <a:pt x="321425" y="101370"/>
                    <a:pt x="315937" y="99485"/>
                  </a:cubicBezTo>
                  <a:cubicBezTo>
                    <a:pt x="307522" y="96586"/>
                    <a:pt x="300405" y="91381"/>
                    <a:pt x="294710" y="85058"/>
                  </a:cubicBezTo>
                  <a:cubicBezTo>
                    <a:pt x="289015" y="78714"/>
                    <a:pt x="284693" y="71238"/>
                    <a:pt x="281759" y="63444"/>
                  </a:cubicBezTo>
                  <a:cubicBezTo>
                    <a:pt x="275982" y="47995"/>
                    <a:pt x="275126" y="32104"/>
                    <a:pt x="273165" y="16185"/>
                  </a:cubicBezTo>
                  <a:lnTo>
                    <a:pt x="280013" y="15357"/>
                  </a:lnTo>
                  <a:lnTo>
                    <a:pt x="278625" y="22115"/>
                  </a:lnTo>
                  <a:cubicBezTo>
                    <a:pt x="251910" y="16634"/>
                    <a:pt x="224857" y="13141"/>
                    <a:pt x="196969" y="12409"/>
                  </a:cubicBezTo>
                  <a:lnTo>
                    <a:pt x="197148" y="5506"/>
                  </a:lnTo>
                  <a:lnTo>
                    <a:pt x="204037" y="5900"/>
                  </a:lnTo>
                  <a:cubicBezTo>
                    <a:pt x="202960" y="24752"/>
                    <a:pt x="194483" y="42859"/>
                    <a:pt x="180698" y="55775"/>
                  </a:cubicBezTo>
                  <a:cubicBezTo>
                    <a:pt x="173284" y="62685"/>
                    <a:pt x="163778" y="68580"/>
                    <a:pt x="152547" y="69712"/>
                  </a:cubicBezTo>
                  <a:cubicBezTo>
                    <a:pt x="151270" y="69836"/>
                    <a:pt x="150000" y="69891"/>
                    <a:pt x="148750" y="69891"/>
                  </a:cubicBezTo>
                  <a:cubicBezTo>
                    <a:pt x="139583" y="69864"/>
                    <a:pt x="131348" y="66916"/>
                    <a:pt x="124023" y="64127"/>
                  </a:cubicBezTo>
                  <a:cubicBezTo>
                    <a:pt x="117721" y="61704"/>
                    <a:pt x="110997" y="58819"/>
                    <a:pt x="104598" y="54739"/>
                  </a:cubicBezTo>
                  <a:cubicBezTo>
                    <a:pt x="98213" y="50666"/>
                    <a:pt x="92138" y="45330"/>
                    <a:pt x="87437" y="38137"/>
                  </a:cubicBezTo>
                  <a:lnTo>
                    <a:pt x="93215" y="34361"/>
                  </a:lnTo>
                  <a:lnTo>
                    <a:pt x="97405" y="39842"/>
                  </a:lnTo>
                  <a:cubicBezTo>
                    <a:pt x="77296" y="55202"/>
                    <a:pt x="58686" y="72135"/>
                    <a:pt x="43416" y="91975"/>
                  </a:cubicBezTo>
                  <a:lnTo>
                    <a:pt x="37949" y="87764"/>
                  </a:lnTo>
                  <a:lnTo>
                    <a:pt x="42346" y="82441"/>
                  </a:lnTo>
                  <a:cubicBezTo>
                    <a:pt x="58444" y="95792"/>
                    <a:pt x="69551" y="114755"/>
                    <a:pt x="73306" y="135326"/>
                  </a:cubicBezTo>
                  <a:cubicBezTo>
                    <a:pt x="73928" y="138729"/>
                    <a:pt x="74369" y="142333"/>
                    <a:pt x="74369" y="146067"/>
                  </a:cubicBezTo>
                  <a:cubicBezTo>
                    <a:pt x="74369" y="149809"/>
                    <a:pt x="73921" y="153695"/>
                    <a:pt x="72692" y="157554"/>
                  </a:cubicBezTo>
                  <a:cubicBezTo>
                    <a:pt x="70469" y="164492"/>
                    <a:pt x="66162" y="170049"/>
                    <a:pt x="61198" y="174432"/>
                  </a:cubicBezTo>
                  <a:cubicBezTo>
                    <a:pt x="56228" y="178823"/>
                    <a:pt x="50547" y="182157"/>
                    <a:pt x="45017" y="184828"/>
                  </a:cubicBezTo>
                  <a:cubicBezTo>
                    <a:pt x="32675" y="190786"/>
                    <a:pt x="19441" y="194769"/>
                    <a:pt x="5794" y="196888"/>
                  </a:cubicBezTo>
                  <a:lnTo>
                    <a:pt x="4738" y="190068"/>
                  </a:lnTo>
                  <a:lnTo>
                    <a:pt x="11544" y="188929"/>
                  </a:lnTo>
                  <a:cubicBezTo>
                    <a:pt x="16121" y="216224"/>
                    <a:pt x="23749" y="243028"/>
                    <a:pt x="34193" y="269391"/>
                  </a:cubicBezTo>
                  <a:lnTo>
                    <a:pt x="27780" y="271932"/>
                  </a:lnTo>
                  <a:lnTo>
                    <a:pt x="25461" y="265429"/>
                  </a:lnTo>
                  <a:lnTo>
                    <a:pt x="27780" y="271932"/>
                  </a:lnTo>
                  <a:lnTo>
                    <a:pt x="21360" y="274479"/>
                  </a:lnTo>
                  <a:cubicBezTo>
                    <a:pt x="10578" y="247274"/>
                    <a:pt x="2674" y="219523"/>
                    <a:pt x="-2076" y="191214"/>
                  </a:cubicBezTo>
                  <a:lnTo>
                    <a:pt x="-3228" y="184324"/>
                  </a:lnTo>
                  <a:lnTo>
                    <a:pt x="3675" y="183247"/>
                  </a:lnTo>
                  <a:cubicBezTo>
                    <a:pt x="16073" y="181321"/>
                    <a:pt x="27987" y="177718"/>
                    <a:pt x="39019" y="172396"/>
                  </a:cubicBezTo>
                  <a:cubicBezTo>
                    <a:pt x="43809" y="170090"/>
                    <a:pt x="48434" y="167301"/>
                    <a:pt x="52052" y="164091"/>
                  </a:cubicBezTo>
                  <a:cubicBezTo>
                    <a:pt x="55690" y="160868"/>
                    <a:pt x="58264" y="157333"/>
                    <a:pt x="59535" y="153350"/>
                  </a:cubicBezTo>
                  <a:cubicBezTo>
                    <a:pt x="60246" y="151141"/>
                    <a:pt x="60570" y="148704"/>
                    <a:pt x="60563" y="146067"/>
                  </a:cubicBezTo>
                  <a:cubicBezTo>
                    <a:pt x="60570" y="143444"/>
                    <a:pt x="60246" y="140641"/>
                    <a:pt x="59728" y="137797"/>
                  </a:cubicBezTo>
                  <a:cubicBezTo>
                    <a:pt x="56594" y="120512"/>
                    <a:pt x="47081" y="104269"/>
                    <a:pt x="33544" y="93079"/>
                  </a:cubicBezTo>
                  <a:lnTo>
                    <a:pt x="28408" y="88827"/>
                  </a:lnTo>
                  <a:lnTo>
                    <a:pt x="32474" y="83553"/>
                  </a:lnTo>
                  <a:cubicBezTo>
                    <a:pt x="48745" y="62422"/>
                    <a:pt x="68302" y="44702"/>
                    <a:pt x="89025" y="28873"/>
                  </a:cubicBezTo>
                  <a:lnTo>
                    <a:pt x="94927" y="24366"/>
                  </a:lnTo>
                  <a:lnTo>
                    <a:pt x="98993" y="30585"/>
                  </a:lnTo>
                  <a:cubicBezTo>
                    <a:pt x="102430" y="35832"/>
                    <a:pt x="106869" y="39801"/>
                    <a:pt x="112033" y="43107"/>
                  </a:cubicBezTo>
                  <a:cubicBezTo>
                    <a:pt x="117182" y="46400"/>
                    <a:pt x="123036" y="48961"/>
                    <a:pt x="128973" y="51239"/>
                  </a:cubicBezTo>
                  <a:cubicBezTo>
                    <a:pt x="135966" y="53952"/>
                    <a:pt x="142717" y="56113"/>
                    <a:pt x="148750" y="56085"/>
                  </a:cubicBezTo>
                  <a:cubicBezTo>
                    <a:pt x="149579" y="56085"/>
                    <a:pt x="150393" y="56044"/>
                    <a:pt x="151208" y="55968"/>
                  </a:cubicBezTo>
                  <a:cubicBezTo>
                    <a:pt x="158201" y="55326"/>
                    <a:pt x="165311" y="51281"/>
                    <a:pt x="171275" y="45689"/>
                  </a:cubicBezTo>
                  <a:cubicBezTo>
                    <a:pt x="182403" y="35307"/>
                    <a:pt x="189423" y="20313"/>
                    <a:pt x="190259" y="5120"/>
                  </a:cubicBezTo>
                  <a:lnTo>
                    <a:pt x="190631" y="-1570"/>
                  </a:lnTo>
                  <a:lnTo>
                    <a:pt x="197328" y="-1390"/>
                  </a:lnTo>
                  <a:cubicBezTo>
                    <a:pt x="226134" y="-638"/>
                    <a:pt x="254016" y="2973"/>
                    <a:pt x="281407" y="8592"/>
                  </a:cubicBezTo>
                  <a:lnTo>
                    <a:pt x="286274" y="9593"/>
                  </a:lnTo>
                  <a:lnTo>
                    <a:pt x="286868" y="14529"/>
                  </a:lnTo>
                  <a:cubicBezTo>
                    <a:pt x="288828" y="30999"/>
                    <a:pt x="289829" y="45800"/>
                    <a:pt x="294682" y="58577"/>
                  </a:cubicBezTo>
                  <a:cubicBezTo>
                    <a:pt x="297057" y="64907"/>
                    <a:pt x="300584" y="70948"/>
                    <a:pt x="304975" y="75821"/>
                  </a:cubicBezTo>
                  <a:cubicBezTo>
                    <a:pt x="309379" y="80709"/>
                    <a:pt x="314584" y="84416"/>
                    <a:pt x="320431" y="86424"/>
                  </a:cubicBezTo>
                  <a:cubicBezTo>
                    <a:pt x="324310" y="87764"/>
                    <a:pt x="328307" y="88343"/>
                    <a:pt x="332483" y="88350"/>
                  </a:cubicBezTo>
                  <a:cubicBezTo>
                    <a:pt x="344557" y="88406"/>
                    <a:pt x="358184" y="83145"/>
                    <a:pt x="371231" y="77464"/>
                  </a:cubicBezTo>
                  <a:lnTo>
                    <a:pt x="376781" y="75069"/>
                  </a:lnTo>
                  <a:lnTo>
                    <a:pt x="379887" y="80260"/>
                  </a:lnTo>
                  <a:cubicBezTo>
                    <a:pt x="394197" y="104179"/>
                    <a:pt x="406050" y="131377"/>
                    <a:pt x="414437" y="159646"/>
                  </a:cubicBezTo>
                  <a:lnTo>
                    <a:pt x="416474" y="166500"/>
                  </a:lnTo>
                  <a:lnTo>
                    <a:pt x="409550" y="168288"/>
                  </a:lnTo>
                  <a:cubicBezTo>
                    <a:pt x="385120" y="174556"/>
                    <a:pt x="364838" y="194686"/>
                    <a:pt x="359889" y="217942"/>
                  </a:cubicBezTo>
                  <a:cubicBezTo>
                    <a:pt x="359012" y="221988"/>
                    <a:pt x="358584" y="226130"/>
                    <a:pt x="358584" y="230292"/>
                  </a:cubicBezTo>
                  <a:cubicBezTo>
                    <a:pt x="358543" y="250069"/>
                    <a:pt x="368387" y="270178"/>
                    <a:pt x="384367" y="281603"/>
                  </a:cubicBezTo>
                  <a:lnTo>
                    <a:pt x="389917" y="285600"/>
                  </a:lnTo>
                  <a:lnTo>
                    <a:pt x="385976" y="291191"/>
                  </a:lnTo>
                  <a:cubicBezTo>
                    <a:pt x="367317" y="317630"/>
                    <a:pt x="346366" y="342026"/>
                    <a:pt x="323868" y="364799"/>
                  </a:cubicBezTo>
                  <a:lnTo>
                    <a:pt x="318477" y="370259"/>
                  </a:lnTo>
                  <a:lnTo>
                    <a:pt x="313617" y="364323"/>
                  </a:lnTo>
                  <a:cubicBezTo>
                    <a:pt x="310262" y="360216"/>
                    <a:pt x="304132" y="353975"/>
                    <a:pt x="295773" y="348901"/>
                  </a:cubicBezTo>
                  <a:cubicBezTo>
                    <a:pt x="287392" y="343821"/>
                    <a:pt x="276886" y="339865"/>
                    <a:pt x="264267" y="339865"/>
                  </a:cubicBezTo>
                  <a:cubicBezTo>
                    <a:pt x="254382" y="339872"/>
                    <a:pt x="243088" y="342274"/>
                    <a:pt x="230214" y="348860"/>
                  </a:cubicBezTo>
                  <a:cubicBezTo>
                    <a:pt x="221516" y="353285"/>
                    <a:pt x="213274" y="361258"/>
                    <a:pt x="207482" y="369155"/>
                  </a:cubicBezTo>
                  <a:cubicBezTo>
                    <a:pt x="204583" y="373090"/>
                    <a:pt x="202277" y="376997"/>
                    <a:pt x="200779" y="380269"/>
                  </a:cubicBezTo>
                  <a:cubicBezTo>
                    <a:pt x="199253" y="383493"/>
                    <a:pt x="198667" y="386261"/>
                    <a:pt x="198722" y="386889"/>
                  </a:cubicBezTo>
                  <a:lnTo>
                    <a:pt x="198729" y="386972"/>
                  </a:lnTo>
                  <a:lnTo>
                    <a:pt x="197224" y="387151"/>
                  </a:lnTo>
                  <a:lnTo>
                    <a:pt x="198681" y="386751"/>
                  </a:lnTo>
                  <a:lnTo>
                    <a:pt x="198729" y="386972"/>
                  </a:lnTo>
                  <a:lnTo>
                    <a:pt x="197224" y="387151"/>
                  </a:lnTo>
                  <a:lnTo>
                    <a:pt x="198681" y="386751"/>
                  </a:lnTo>
                  <a:lnTo>
                    <a:pt x="202042" y="398825"/>
                  </a:lnTo>
                  <a:lnTo>
                    <a:pt x="190038" y="395214"/>
                  </a:lnTo>
                  <a:cubicBezTo>
                    <a:pt x="173443" y="390216"/>
                    <a:pt x="156654" y="385502"/>
                    <a:pt x="141668" y="380925"/>
                  </a:cubicBezTo>
                  <a:cubicBezTo>
                    <a:pt x="126667" y="376341"/>
                    <a:pt x="113531" y="371951"/>
                    <a:pt x="103846" y="367312"/>
                  </a:cubicBezTo>
                  <a:lnTo>
                    <a:pt x="97854" y="364440"/>
                  </a:lnTo>
                  <a:lnTo>
                    <a:pt x="100498" y="358345"/>
                  </a:lnTo>
                  <a:cubicBezTo>
                    <a:pt x="103728" y="350910"/>
                    <a:pt x="106711" y="340376"/>
                    <a:pt x="106697" y="328965"/>
                  </a:cubicBezTo>
                  <a:cubicBezTo>
                    <a:pt x="106662" y="316215"/>
                    <a:pt x="103162" y="302471"/>
                    <a:pt x="92221" y="289396"/>
                  </a:cubicBezTo>
                  <a:cubicBezTo>
                    <a:pt x="88231" y="284613"/>
                    <a:pt x="82094" y="281051"/>
                    <a:pt x="74791" y="278759"/>
                  </a:cubicBezTo>
                  <a:cubicBezTo>
                    <a:pt x="67515" y="276460"/>
                    <a:pt x="59210" y="275473"/>
                    <a:pt x="51513" y="275480"/>
                  </a:cubicBezTo>
                  <a:cubicBezTo>
                    <a:pt x="42684" y="275452"/>
                    <a:pt x="34538" y="276819"/>
                    <a:pt x="30100" y="278434"/>
                  </a:cubicBezTo>
                  <a:lnTo>
                    <a:pt x="23818" y="280678"/>
                  </a:lnTo>
                  <a:lnTo>
                    <a:pt x="21360" y="274479"/>
                  </a:lnTo>
                  <a:lnTo>
                    <a:pt x="27780" y="27193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8" name="자유형: 도형 337">
              <a:extLst>
                <a:ext uri="{FF2B5EF4-FFF2-40B4-BE49-F238E27FC236}">
                  <a16:creationId xmlns:a16="http://schemas.microsoft.com/office/drawing/2014/main" id="{41A03EA4-58EF-2C48-A8BD-4CAD4DA69EBE}"/>
                </a:ext>
              </a:extLst>
            </p:cNvPr>
            <p:cNvSpPr/>
            <p:nvPr/>
          </p:nvSpPr>
          <p:spPr>
            <a:xfrm flipV="1">
              <a:off x="3115263" y="4432289"/>
              <a:ext cx="173692" cy="180331"/>
            </a:xfrm>
            <a:custGeom>
              <a:avLst/>
              <a:gdLst>
                <a:gd name="connsiteX0" fmla="*/ 100545 w 173692"/>
                <a:gd name="connsiteY0" fmla="*/ 34761 h 180331"/>
                <a:gd name="connsiteX1" fmla="*/ 33979 w 173692"/>
                <a:gd name="connsiteY1" fmla="*/ 55815 h 180331"/>
                <a:gd name="connsiteX2" fmla="*/ 25115 w 173692"/>
                <a:gd name="connsiteY2" fmla="*/ 75806 h 180331"/>
                <a:gd name="connsiteX3" fmla="*/ 26572 w 173692"/>
                <a:gd name="connsiteY3" fmla="*/ 97703 h 180331"/>
                <a:gd name="connsiteX4" fmla="*/ 55793 w 173692"/>
                <a:gd name="connsiteY4" fmla="*/ 141496 h 180331"/>
                <a:gd name="connsiteX5" fmla="*/ 107028 w 173692"/>
                <a:gd name="connsiteY5" fmla="*/ 145604 h 180331"/>
                <a:gd name="connsiteX6" fmla="*/ 140031 w 173692"/>
                <a:gd name="connsiteY6" fmla="*/ 92105 h 180331"/>
                <a:gd name="connsiteX7" fmla="*/ 100545 w 173692"/>
                <a:gd name="connsiteY7" fmla="*/ 34761 h 180331"/>
                <a:gd name="connsiteX8" fmla="*/ 133908 w 173692"/>
                <a:gd name="connsiteY8" fmla="*/ 164325 h 180331"/>
                <a:gd name="connsiteX9" fmla="*/ 76889 w 173692"/>
                <a:gd name="connsiteY9" fmla="*/ 178373 h 180331"/>
                <a:gd name="connsiteX10" fmla="*/ 10198 w 173692"/>
                <a:gd name="connsiteY10" fmla="*/ 134938 h 180331"/>
                <a:gd name="connsiteX11" fmla="*/ 4482 w 173692"/>
                <a:gd name="connsiteY11" fmla="*/ 49727 h 180331"/>
                <a:gd name="connsiteX12" fmla="*/ 72740 w 173692"/>
                <a:gd name="connsiteY12" fmla="*/ -963 h 180331"/>
                <a:gd name="connsiteX13" fmla="*/ 141578 w 173692"/>
                <a:gd name="connsiteY13" fmla="*/ 20727 h 180331"/>
                <a:gd name="connsiteX14" fmla="*/ 170288 w 173692"/>
                <a:gd name="connsiteY14" fmla="*/ 85492 h 180331"/>
                <a:gd name="connsiteX15" fmla="*/ 133908 w 173692"/>
                <a:gd name="connsiteY15" fmla="*/ 164325 h 18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692" h="180331">
                  <a:moveTo>
                    <a:pt x="100545" y="34761"/>
                  </a:moveTo>
                  <a:cubicBezTo>
                    <a:pt x="76971" y="26781"/>
                    <a:pt x="48765" y="35796"/>
                    <a:pt x="33979" y="55815"/>
                  </a:cubicBezTo>
                  <a:cubicBezTo>
                    <a:pt x="29609" y="61731"/>
                    <a:pt x="26323" y="68551"/>
                    <a:pt x="25115" y="75806"/>
                  </a:cubicBezTo>
                  <a:cubicBezTo>
                    <a:pt x="23907" y="83075"/>
                    <a:pt x="24805" y="90551"/>
                    <a:pt x="26572" y="97703"/>
                  </a:cubicBezTo>
                  <a:cubicBezTo>
                    <a:pt x="30886" y="115140"/>
                    <a:pt x="40806" y="131597"/>
                    <a:pt x="55793" y="141496"/>
                  </a:cubicBezTo>
                  <a:cubicBezTo>
                    <a:pt x="70786" y="151389"/>
                    <a:pt x="91068" y="153846"/>
                    <a:pt x="107028" y="145604"/>
                  </a:cubicBezTo>
                  <a:cubicBezTo>
                    <a:pt x="126833" y="135373"/>
                    <a:pt x="139106" y="113656"/>
                    <a:pt x="140031" y="92105"/>
                  </a:cubicBezTo>
                  <a:cubicBezTo>
                    <a:pt x="141087" y="67240"/>
                    <a:pt x="124120" y="42747"/>
                    <a:pt x="100545" y="34761"/>
                  </a:cubicBezTo>
                  <a:close/>
                  <a:moveTo>
                    <a:pt x="133908" y="164325"/>
                  </a:moveTo>
                  <a:cubicBezTo>
                    <a:pt x="116471" y="175777"/>
                    <a:pt x="93877" y="180195"/>
                    <a:pt x="76889" y="178373"/>
                  </a:cubicBezTo>
                  <a:cubicBezTo>
                    <a:pt x="47433" y="175211"/>
                    <a:pt x="25647" y="160218"/>
                    <a:pt x="10198" y="134938"/>
                  </a:cubicBezTo>
                  <a:cubicBezTo>
                    <a:pt x="-5245" y="109666"/>
                    <a:pt x="-7695" y="76731"/>
                    <a:pt x="4482" y="49727"/>
                  </a:cubicBezTo>
                  <a:cubicBezTo>
                    <a:pt x="16659" y="22722"/>
                    <a:pt x="43333" y="2620"/>
                    <a:pt x="72740" y="-963"/>
                  </a:cubicBezTo>
                  <a:cubicBezTo>
                    <a:pt x="97336" y="-3959"/>
                    <a:pt x="122912" y="4435"/>
                    <a:pt x="141578" y="20727"/>
                  </a:cubicBezTo>
                  <a:cubicBezTo>
                    <a:pt x="160237" y="37025"/>
                    <a:pt x="167878" y="60827"/>
                    <a:pt x="170288" y="85492"/>
                  </a:cubicBezTo>
                  <a:cubicBezTo>
                    <a:pt x="171503" y="97931"/>
                    <a:pt x="166512" y="142905"/>
                    <a:pt x="133908" y="164325"/>
                  </a:cubicBezTo>
                </a:path>
              </a:pathLst>
            </a:custGeom>
            <a:solidFill>
              <a:schemeClr val="accent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9" name="자유형: 도형 338">
              <a:extLst>
                <a:ext uri="{FF2B5EF4-FFF2-40B4-BE49-F238E27FC236}">
                  <a16:creationId xmlns:a16="http://schemas.microsoft.com/office/drawing/2014/main" id="{F5DEE8B7-7CBA-7A24-466D-715E3356D7D8}"/>
                </a:ext>
              </a:extLst>
            </p:cNvPr>
            <p:cNvSpPr/>
            <p:nvPr/>
          </p:nvSpPr>
          <p:spPr>
            <a:xfrm flipV="1">
              <a:off x="3108360" y="4425389"/>
              <a:ext cx="187495" cy="194129"/>
            </a:xfrm>
            <a:custGeom>
              <a:avLst/>
              <a:gdLst>
                <a:gd name="connsiteX0" fmla="*/ 107448 w 187495"/>
                <a:gd name="connsiteY0" fmla="*/ 41658 h 194129"/>
                <a:gd name="connsiteX1" fmla="*/ 105239 w 187495"/>
                <a:gd name="connsiteY1" fmla="*/ 48195 h 194129"/>
                <a:gd name="connsiteX2" fmla="*/ 89521 w 187495"/>
                <a:gd name="connsiteY2" fmla="*/ 45669 h 194129"/>
                <a:gd name="connsiteX3" fmla="*/ 46438 w 187495"/>
                <a:gd name="connsiteY3" fmla="*/ 66813 h 194129"/>
                <a:gd name="connsiteX4" fmla="*/ 38824 w 187495"/>
                <a:gd name="connsiteY4" fmla="*/ 83836 h 194129"/>
                <a:gd name="connsiteX5" fmla="*/ 38369 w 187495"/>
                <a:gd name="connsiteY5" fmla="*/ 89635 h 194129"/>
                <a:gd name="connsiteX6" fmla="*/ 40177 w 187495"/>
                <a:gd name="connsiteY6" fmla="*/ 102937 h 194129"/>
                <a:gd name="connsiteX7" fmla="*/ 66499 w 187495"/>
                <a:gd name="connsiteY7" fmla="*/ 142630 h 194129"/>
                <a:gd name="connsiteX8" fmla="*/ 92731 w 187495"/>
                <a:gd name="connsiteY8" fmla="*/ 150562 h 194129"/>
                <a:gd name="connsiteX9" fmla="*/ 110762 w 187495"/>
                <a:gd name="connsiteY9" fmla="*/ 146364 h 194129"/>
                <a:gd name="connsiteX10" fmla="*/ 140031 w 187495"/>
                <a:gd name="connsiteY10" fmla="*/ 98712 h 194129"/>
                <a:gd name="connsiteX11" fmla="*/ 140072 w 187495"/>
                <a:gd name="connsiteY11" fmla="*/ 96786 h 194129"/>
                <a:gd name="connsiteX12" fmla="*/ 130180 w 187495"/>
                <a:gd name="connsiteY12" fmla="*/ 67117 h 194129"/>
                <a:gd name="connsiteX13" fmla="*/ 105232 w 187495"/>
                <a:gd name="connsiteY13" fmla="*/ 48195 h 194129"/>
                <a:gd name="connsiteX14" fmla="*/ 107448 w 187495"/>
                <a:gd name="connsiteY14" fmla="*/ 41658 h 194129"/>
                <a:gd name="connsiteX15" fmla="*/ 109664 w 187495"/>
                <a:gd name="connsiteY15" fmla="*/ 35121 h 194129"/>
                <a:gd name="connsiteX16" fmla="*/ 141405 w 187495"/>
                <a:gd name="connsiteY16" fmla="*/ 59075 h 194129"/>
                <a:gd name="connsiteX17" fmla="*/ 153878 w 187495"/>
                <a:gd name="connsiteY17" fmla="*/ 96786 h 194129"/>
                <a:gd name="connsiteX18" fmla="*/ 153830 w 187495"/>
                <a:gd name="connsiteY18" fmla="*/ 99299 h 194129"/>
                <a:gd name="connsiteX19" fmla="*/ 117099 w 187495"/>
                <a:gd name="connsiteY19" fmla="*/ 158631 h 194129"/>
                <a:gd name="connsiteX20" fmla="*/ 92731 w 187495"/>
                <a:gd name="connsiteY20" fmla="*/ 164368 h 194129"/>
                <a:gd name="connsiteX21" fmla="*/ 58899 w 187495"/>
                <a:gd name="connsiteY21" fmla="*/ 154151 h 194129"/>
                <a:gd name="connsiteX22" fmla="*/ 26778 w 187495"/>
                <a:gd name="connsiteY22" fmla="*/ 106257 h 194129"/>
                <a:gd name="connsiteX23" fmla="*/ 24563 w 187495"/>
                <a:gd name="connsiteY23" fmla="*/ 89635 h 194129"/>
                <a:gd name="connsiteX24" fmla="*/ 25205 w 187495"/>
                <a:gd name="connsiteY24" fmla="*/ 81572 h 194129"/>
                <a:gd name="connsiteX25" fmla="*/ 35331 w 187495"/>
                <a:gd name="connsiteY25" fmla="*/ 58612 h 194129"/>
                <a:gd name="connsiteX26" fmla="*/ 89521 w 187495"/>
                <a:gd name="connsiteY26" fmla="*/ 31863 h 194129"/>
                <a:gd name="connsiteX27" fmla="*/ 109664 w 187495"/>
                <a:gd name="connsiteY27" fmla="*/ 35121 h 194129"/>
                <a:gd name="connsiteX28" fmla="*/ 140811 w 187495"/>
                <a:gd name="connsiteY28" fmla="*/ 171223 h 194129"/>
                <a:gd name="connsiteX29" fmla="*/ 144601 w 187495"/>
                <a:gd name="connsiteY29" fmla="*/ 176993 h 194129"/>
                <a:gd name="connsiteX30" fmla="*/ 91488 w 187495"/>
                <a:gd name="connsiteY30" fmla="*/ 192567 h 194129"/>
                <a:gd name="connsiteX31" fmla="*/ 83053 w 187495"/>
                <a:gd name="connsiteY31" fmla="*/ 192132 h 194129"/>
                <a:gd name="connsiteX32" fmla="*/ 41385 w 187495"/>
                <a:gd name="connsiteY32" fmla="*/ 177608 h 194129"/>
                <a:gd name="connsiteX33" fmla="*/ 11212 w 187495"/>
                <a:gd name="connsiteY33" fmla="*/ 145439 h 194129"/>
                <a:gd name="connsiteX34" fmla="*/ -3243 w 187495"/>
                <a:gd name="connsiteY34" fmla="*/ 93355 h 194129"/>
                <a:gd name="connsiteX35" fmla="*/ 5096 w 187495"/>
                <a:gd name="connsiteY35" fmla="*/ 53787 h 194129"/>
                <a:gd name="connsiteX36" fmla="*/ 78807 w 187495"/>
                <a:gd name="connsiteY36" fmla="*/ -913 h 194129"/>
                <a:gd name="connsiteX37" fmla="*/ 89590 w 187495"/>
                <a:gd name="connsiteY37" fmla="*/ -1562 h 194129"/>
                <a:gd name="connsiteX38" fmla="*/ 153015 w 187495"/>
                <a:gd name="connsiteY38" fmla="*/ 22426 h 194129"/>
                <a:gd name="connsiteX39" fmla="*/ 175313 w 187495"/>
                <a:gd name="connsiteY39" fmla="*/ 54249 h 194129"/>
                <a:gd name="connsiteX40" fmla="*/ 184059 w 187495"/>
                <a:gd name="connsiteY40" fmla="*/ 91720 h 194129"/>
                <a:gd name="connsiteX41" fmla="*/ 184252 w 187495"/>
                <a:gd name="connsiteY41" fmla="*/ 96248 h 194129"/>
                <a:gd name="connsiteX42" fmla="*/ 176721 w 187495"/>
                <a:gd name="connsiteY42" fmla="*/ 134864 h 194129"/>
                <a:gd name="connsiteX43" fmla="*/ 144601 w 187495"/>
                <a:gd name="connsiteY43" fmla="*/ 176987 h 194129"/>
                <a:gd name="connsiteX44" fmla="*/ 140811 w 187495"/>
                <a:gd name="connsiteY44" fmla="*/ 171223 h 194129"/>
                <a:gd name="connsiteX45" fmla="*/ 137021 w 187495"/>
                <a:gd name="connsiteY45" fmla="*/ 165451 h 194129"/>
                <a:gd name="connsiteX46" fmla="*/ 163805 w 187495"/>
                <a:gd name="connsiteY46" fmla="*/ 129976 h 194129"/>
                <a:gd name="connsiteX47" fmla="*/ 170446 w 187495"/>
                <a:gd name="connsiteY47" fmla="*/ 96248 h 194129"/>
                <a:gd name="connsiteX48" fmla="*/ 170322 w 187495"/>
                <a:gd name="connsiteY48" fmla="*/ 93059 h 194129"/>
                <a:gd name="connsiteX49" fmla="*/ 162542 w 187495"/>
                <a:gd name="connsiteY49" fmla="*/ 59489 h 194129"/>
                <a:gd name="connsiteX50" fmla="*/ 143938 w 187495"/>
                <a:gd name="connsiteY50" fmla="*/ 32822 h 194129"/>
                <a:gd name="connsiteX51" fmla="*/ 89590 w 187495"/>
                <a:gd name="connsiteY51" fmla="*/ 12244 h 194129"/>
                <a:gd name="connsiteX52" fmla="*/ 80478 w 187495"/>
                <a:gd name="connsiteY52" fmla="*/ 12789 h 194129"/>
                <a:gd name="connsiteX53" fmla="*/ 17680 w 187495"/>
                <a:gd name="connsiteY53" fmla="*/ 59461 h 194129"/>
                <a:gd name="connsiteX54" fmla="*/ 10563 w 187495"/>
                <a:gd name="connsiteY54" fmla="*/ 93355 h 194129"/>
                <a:gd name="connsiteX55" fmla="*/ 22996 w 187495"/>
                <a:gd name="connsiteY55" fmla="*/ 138239 h 194129"/>
                <a:gd name="connsiteX56" fmla="*/ 48999 w 187495"/>
                <a:gd name="connsiteY56" fmla="*/ 166087 h 194129"/>
                <a:gd name="connsiteX57" fmla="*/ 84523 w 187495"/>
                <a:gd name="connsiteY57" fmla="*/ 178409 h 194129"/>
                <a:gd name="connsiteX58" fmla="*/ 91488 w 187495"/>
                <a:gd name="connsiteY58" fmla="*/ 178761 h 194129"/>
                <a:gd name="connsiteX59" fmla="*/ 137021 w 187495"/>
                <a:gd name="connsiteY59" fmla="*/ 165451 h 194129"/>
                <a:gd name="connsiteX60" fmla="*/ 140811 w 187495"/>
                <a:gd name="connsiteY60" fmla="*/ 171223 h 19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87495" h="194129">
                  <a:moveTo>
                    <a:pt x="107448" y="41658"/>
                  </a:moveTo>
                  <a:lnTo>
                    <a:pt x="105239" y="48195"/>
                  </a:lnTo>
                  <a:cubicBezTo>
                    <a:pt x="100207" y="46497"/>
                    <a:pt x="94891" y="45669"/>
                    <a:pt x="89521" y="45669"/>
                  </a:cubicBezTo>
                  <a:cubicBezTo>
                    <a:pt x="72988" y="45627"/>
                    <a:pt x="56103" y="53635"/>
                    <a:pt x="46438" y="66813"/>
                  </a:cubicBezTo>
                  <a:cubicBezTo>
                    <a:pt x="42580" y="72032"/>
                    <a:pt x="39805" y="77899"/>
                    <a:pt x="38824" y="83836"/>
                  </a:cubicBezTo>
                  <a:cubicBezTo>
                    <a:pt x="38514" y="85721"/>
                    <a:pt x="38369" y="87653"/>
                    <a:pt x="38369" y="89635"/>
                  </a:cubicBezTo>
                  <a:cubicBezTo>
                    <a:pt x="38362" y="93922"/>
                    <a:pt x="39059" y="98429"/>
                    <a:pt x="40177" y="102937"/>
                  </a:cubicBezTo>
                  <a:cubicBezTo>
                    <a:pt x="44133" y="119007"/>
                    <a:pt x="53300" y="133953"/>
                    <a:pt x="66499" y="142630"/>
                  </a:cubicBezTo>
                  <a:cubicBezTo>
                    <a:pt x="74182" y="147711"/>
                    <a:pt x="83612" y="150575"/>
                    <a:pt x="92731" y="150562"/>
                  </a:cubicBezTo>
                  <a:cubicBezTo>
                    <a:pt x="99102" y="150562"/>
                    <a:pt x="105281" y="149195"/>
                    <a:pt x="110762" y="146364"/>
                  </a:cubicBezTo>
                  <a:cubicBezTo>
                    <a:pt x="128054" y="137535"/>
                    <a:pt x="139265" y="117910"/>
                    <a:pt x="140031" y="98712"/>
                  </a:cubicBezTo>
                  <a:cubicBezTo>
                    <a:pt x="140058" y="98070"/>
                    <a:pt x="140072" y="97428"/>
                    <a:pt x="140072" y="96786"/>
                  </a:cubicBezTo>
                  <a:cubicBezTo>
                    <a:pt x="140086" y="86342"/>
                    <a:pt x="136434" y="75829"/>
                    <a:pt x="130180" y="67117"/>
                  </a:cubicBezTo>
                  <a:cubicBezTo>
                    <a:pt x="123933" y="58391"/>
                    <a:pt x="115159" y="51550"/>
                    <a:pt x="105232" y="48195"/>
                  </a:cubicBezTo>
                  <a:lnTo>
                    <a:pt x="107448" y="41658"/>
                  </a:lnTo>
                  <a:lnTo>
                    <a:pt x="109664" y="35121"/>
                  </a:lnTo>
                  <a:cubicBezTo>
                    <a:pt x="122614" y="39518"/>
                    <a:pt x="133604" y="48195"/>
                    <a:pt x="141405" y="59075"/>
                  </a:cubicBezTo>
                  <a:cubicBezTo>
                    <a:pt x="149198" y="69961"/>
                    <a:pt x="153871" y="83139"/>
                    <a:pt x="153878" y="96786"/>
                  </a:cubicBezTo>
                  <a:cubicBezTo>
                    <a:pt x="153878" y="97622"/>
                    <a:pt x="153865" y="98457"/>
                    <a:pt x="153830" y="99299"/>
                  </a:cubicBezTo>
                  <a:cubicBezTo>
                    <a:pt x="152753" y="123198"/>
                    <a:pt x="139423" y="147006"/>
                    <a:pt x="117099" y="158631"/>
                  </a:cubicBezTo>
                  <a:cubicBezTo>
                    <a:pt x="109457" y="162580"/>
                    <a:pt x="101063" y="164368"/>
                    <a:pt x="92731" y="164368"/>
                  </a:cubicBezTo>
                  <a:cubicBezTo>
                    <a:pt x="80775" y="164361"/>
                    <a:pt x="68880" y="160730"/>
                    <a:pt x="58899" y="154151"/>
                  </a:cubicBezTo>
                  <a:cubicBezTo>
                    <a:pt x="42117" y="143044"/>
                    <a:pt x="31445" y="125061"/>
                    <a:pt x="26778" y="106257"/>
                  </a:cubicBezTo>
                  <a:cubicBezTo>
                    <a:pt x="25474" y="100983"/>
                    <a:pt x="24563" y="95399"/>
                    <a:pt x="24563" y="89635"/>
                  </a:cubicBezTo>
                  <a:cubicBezTo>
                    <a:pt x="24563" y="86977"/>
                    <a:pt x="24756" y="84278"/>
                    <a:pt x="25205" y="81572"/>
                  </a:cubicBezTo>
                  <a:cubicBezTo>
                    <a:pt x="26640" y="72991"/>
                    <a:pt x="30451" y="65232"/>
                    <a:pt x="35331" y="58612"/>
                  </a:cubicBezTo>
                  <a:cubicBezTo>
                    <a:pt x="47978" y="41575"/>
                    <a:pt x="68687" y="31897"/>
                    <a:pt x="89521" y="31863"/>
                  </a:cubicBezTo>
                  <a:cubicBezTo>
                    <a:pt x="96307" y="31863"/>
                    <a:pt x="103120" y="32905"/>
                    <a:pt x="109664" y="35121"/>
                  </a:cubicBezTo>
                  <a:close/>
                  <a:moveTo>
                    <a:pt x="140811" y="171223"/>
                  </a:moveTo>
                  <a:lnTo>
                    <a:pt x="144601" y="176993"/>
                  </a:lnTo>
                  <a:cubicBezTo>
                    <a:pt x="128289" y="187659"/>
                    <a:pt x="108546" y="192532"/>
                    <a:pt x="91488" y="192567"/>
                  </a:cubicBezTo>
                  <a:cubicBezTo>
                    <a:pt x="88596" y="192567"/>
                    <a:pt x="85772" y="192429"/>
                    <a:pt x="83053" y="192132"/>
                  </a:cubicBezTo>
                  <a:cubicBezTo>
                    <a:pt x="67355" y="190461"/>
                    <a:pt x="53397" y="185547"/>
                    <a:pt x="41385" y="177608"/>
                  </a:cubicBezTo>
                  <a:cubicBezTo>
                    <a:pt x="29374" y="169676"/>
                    <a:pt x="19365" y="158783"/>
                    <a:pt x="11212" y="145439"/>
                  </a:cubicBezTo>
                  <a:cubicBezTo>
                    <a:pt x="1658" y="129790"/>
                    <a:pt x="-3236" y="111566"/>
                    <a:pt x="-3243" y="93355"/>
                  </a:cubicBezTo>
                  <a:cubicBezTo>
                    <a:pt x="-3243" y="79812"/>
                    <a:pt x="-530" y="66261"/>
                    <a:pt x="5096" y="53787"/>
                  </a:cubicBezTo>
                  <a:cubicBezTo>
                    <a:pt x="18343" y="24552"/>
                    <a:pt x="46825" y="3049"/>
                    <a:pt x="78807" y="-913"/>
                  </a:cubicBezTo>
                  <a:cubicBezTo>
                    <a:pt x="82397" y="-1355"/>
                    <a:pt x="85993" y="-1562"/>
                    <a:pt x="89590" y="-1562"/>
                  </a:cubicBezTo>
                  <a:cubicBezTo>
                    <a:pt x="112750" y="-1548"/>
                    <a:pt x="135578" y="7225"/>
                    <a:pt x="153015" y="22426"/>
                  </a:cubicBezTo>
                  <a:cubicBezTo>
                    <a:pt x="163267" y="31366"/>
                    <a:pt x="170446" y="42376"/>
                    <a:pt x="175313" y="54249"/>
                  </a:cubicBezTo>
                  <a:cubicBezTo>
                    <a:pt x="180193" y="66137"/>
                    <a:pt x="182803" y="78900"/>
                    <a:pt x="184059" y="91720"/>
                  </a:cubicBezTo>
                  <a:cubicBezTo>
                    <a:pt x="184190" y="93073"/>
                    <a:pt x="184252" y="94570"/>
                    <a:pt x="184252" y="96248"/>
                  </a:cubicBezTo>
                  <a:cubicBezTo>
                    <a:pt x="184238" y="105187"/>
                    <a:pt x="182471" y="119608"/>
                    <a:pt x="176721" y="134864"/>
                  </a:cubicBezTo>
                  <a:cubicBezTo>
                    <a:pt x="170970" y="150044"/>
                    <a:pt x="161120" y="166121"/>
                    <a:pt x="144601" y="176987"/>
                  </a:cubicBezTo>
                  <a:lnTo>
                    <a:pt x="140811" y="171223"/>
                  </a:lnTo>
                  <a:lnTo>
                    <a:pt x="137021" y="165451"/>
                  </a:lnTo>
                  <a:cubicBezTo>
                    <a:pt x="150323" y="156726"/>
                    <a:pt x="158745" y="143362"/>
                    <a:pt x="163805" y="129976"/>
                  </a:cubicBezTo>
                  <a:cubicBezTo>
                    <a:pt x="168872" y="116660"/>
                    <a:pt x="170467" y="103386"/>
                    <a:pt x="170446" y="96248"/>
                  </a:cubicBezTo>
                  <a:cubicBezTo>
                    <a:pt x="170446" y="94929"/>
                    <a:pt x="170391" y="93832"/>
                    <a:pt x="170322" y="93059"/>
                  </a:cubicBezTo>
                  <a:cubicBezTo>
                    <a:pt x="169162" y="81213"/>
                    <a:pt x="166760" y="69747"/>
                    <a:pt x="162542" y="59489"/>
                  </a:cubicBezTo>
                  <a:cubicBezTo>
                    <a:pt x="158324" y="49224"/>
                    <a:pt x="152353" y="40181"/>
                    <a:pt x="143938" y="32822"/>
                  </a:cubicBezTo>
                  <a:cubicBezTo>
                    <a:pt x="129055" y="19817"/>
                    <a:pt x="109222" y="12223"/>
                    <a:pt x="89590" y="12244"/>
                  </a:cubicBezTo>
                  <a:cubicBezTo>
                    <a:pt x="86539" y="12244"/>
                    <a:pt x="83501" y="12423"/>
                    <a:pt x="80478" y="12789"/>
                  </a:cubicBezTo>
                  <a:cubicBezTo>
                    <a:pt x="53652" y="15992"/>
                    <a:pt x="28787" y="34693"/>
                    <a:pt x="17680" y="59461"/>
                  </a:cubicBezTo>
                  <a:cubicBezTo>
                    <a:pt x="12917" y="70023"/>
                    <a:pt x="10563" y="81655"/>
                    <a:pt x="10563" y="93355"/>
                  </a:cubicBezTo>
                  <a:cubicBezTo>
                    <a:pt x="10556" y="109088"/>
                    <a:pt x="14829" y="124896"/>
                    <a:pt x="22996" y="138239"/>
                  </a:cubicBezTo>
                  <a:cubicBezTo>
                    <a:pt x="30285" y="150168"/>
                    <a:pt x="38893" y="159411"/>
                    <a:pt x="48999" y="166087"/>
                  </a:cubicBezTo>
                  <a:cubicBezTo>
                    <a:pt x="59106" y="172755"/>
                    <a:pt x="70765" y="176918"/>
                    <a:pt x="84523" y="178409"/>
                  </a:cubicBezTo>
                  <a:cubicBezTo>
                    <a:pt x="86718" y="178643"/>
                    <a:pt x="89051" y="178761"/>
                    <a:pt x="91488" y="178761"/>
                  </a:cubicBezTo>
                  <a:cubicBezTo>
                    <a:pt x="105881" y="178795"/>
                    <a:pt x="123512" y="174377"/>
                    <a:pt x="137021" y="165451"/>
                  </a:cubicBezTo>
                  <a:lnTo>
                    <a:pt x="140811" y="17122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0" name="자유형: 도형 339">
              <a:extLst>
                <a:ext uri="{FF2B5EF4-FFF2-40B4-BE49-F238E27FC236}">
                  <a16:creationId xmlns:a16="http://schemas.microsoft.com/office/drawing/2014/main" id="{94CB5135-D77E-B5D3-3692-D68E4B1FA798}"/>
                </a:ext>
              </a:extLst>
            </p:cNvPr>
            <p:cNvSpPr/>
            <p:nvPr/>
          </p:nvSpPr>
          <p:spPr>
            <a:xfrm flipV="1">
              <a:off x="1499321" y="2821997"/>
              <a:ext cx="12495" cy="152330"/>
            </a:xfrm>
            <a:custGeom>
              <a:avLst/>
              <a:gdLst>
                <a:gd name="connsiteX0" fmla="*/ 4196 w 12495"/>
                <a:gd name="connsiteY0" fmla="*/ -4229 h 152330"/>
                <a:gd name="connsiteX1" fmla="*/ 4127 w 12495"/>
                <a:gd name="connsiteY1" fmla="*/ -4229 h 152330"/>
                <a:gd name="connsiteX2" fmla="*/ -1113 w 12495"/>
                <a:gd name="connsiteY2" fmla="*/ 1155 h 152330"/>
                <a:gd name="connsiteX3" fmla="*/ 758 w 12495"/>
                <a:gd name="connsiteY3" fmla="*/ 142863 h 152330"/>
                <a:gd name="connsiteX4" fmla="*/ 6142 w 12495"/>
                <a:gd name="connsiteY4" fmla="*/ 148102 h 152330"/>
                <a:gd name="connsiteX5" fmla="*/ 11382 w 12495"/>
                <a:gd name="connsiteY5" fmla="*/ 142724 h 152330"/>
                <a:gd name="connsiteX6" fmla="*/ 9504 w 12495"/>
                <a:gd name="connsiteY6" fmla="*/ 1010 h 152330"/>
                <a:gd name="connsiteX7" fmla="*/ 4196 w 12495"/>
                <a:gd name="connsiteY7" fmla="*/ -4229 h 152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95" h="152330">
                  <a:moveTo>
                    <a:pt x="4196" y="-4229"/>
                  </a:moveTo>
                  <a:lnTo>
                    <a:pt x="4127" y="-4229"/>
                  </a:lnTo>
                  <a:cubicBezTo>
                    <a:pt x="1193" y="-4188"/>
                    <a:pt x="-1154" y="-1779"/>
                    <a:pt x="-1113" y="1155"/>
                  </a:cubicBezTo>
                  <a:lnTo>
                    <a:pt x="758" y="142863"/>
                  </a:lnTo>
                  <a:cubicBezTo>
                    <a:pt x="799" y="145803"/>
                    <a:pt x="3057" y="148088"/>
                    <a:pt x="6142" y="148102"/>
                  </a:cubicBezTo>
                  <a:cubicBezTo>
                    <a:pt x="9069" y="148067"/>
                    <a:pt x="11416" y="145658"/>
                    <a:pt x="11382" y="142724"/>
                  </a:cubicBezTo>
                  <a:lnTo>
                    <a:pt x="9504" y="1010"/>
                  </a:lnTo>
                  <a:cubicBezTo>
                    <a:pt x="9463" y="-1896"/>
                    <a:pt x="7095" y="-4229"/>
                    <a:pt x="4196" y="-4229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1" name="자유형: 도형 340">
              <a:extLst>
                <a:ext uri="{FF2B5EF4-FFF2-40B4-BE49-F238E27FC236}">
                  <a16:creationId xmlns:a16="http://schemas.microsoft.com/office/drawing/2014/main" id="{B1D3F3E7-CAE5-69A3-3321-C160A498936E}"/>
                </a:ext>
              </a:extLst>
            </p:cNvPr>
            <p:cNvSpPr/>
            <p:nvPr/>
          </p:nvSpPr>
          <p:spPr>
            <a:xfrm flipV="1">
              <a:off x="1580087" y="2851922"/>
              <a:ext cx="12502" cy="122405"/>
            </a:xfrm>
            <a:custGeom>
              <a:avLst/>
              <a:gdLst>
                <a:gd name="connsiteX0" fmla="*/ 4101 w 12502"/>
                <a:gd name="connsiteY0" fmla="*/ -4204 h 122405"/>
                <a:gd name="connsiteX1" fmla="*/ 4012 w 12502"/>
                <a:gd name="connsiteY1" fmla="*/ -4204 h 122405"/>
                <a:gd name="connsiteX2" fmla="*/ -1214 w 12502"/>
                <a:gd name="connsiteY2" fmla="*/ 1201 h 122405"/>
                <a:gd name="connsiteX3" fmla="*/ 664 w 12502"/>
                <a:gd name="connsiteY3" fmla="*/ 112983 h 122405"/>
                <a:gd name="connsiteX4" fmla="*/ 6062 w 12502"/>
                <a:gd name="connsiteY4" fmla="*/ 118201 h 122405"/>
                <a:gd name="connsiteX5" fmla="*/ 11288 w 12502"/>
                <a:gd name="connsiteY5" fmla="*/ 112803 h 122405"/>
                <a:gd name="connsiteX6" fmla="*/ 9410 w 12502"/>
                <a:gd name="connsiteY6" fmla="*/ 1014 h 122405"/>
                <a:gd name="connsiteX7" fmla="*/ 4101 w 12502"/>
                <a:gd name="connsiteY7" fmla="*/ -4204 h 12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02" h="122405">
                  <a:moveTo>
                    <a:pt x="4101" y="-4204"/>
                  </a:moveTo>
                  <a:lnTo>
                    <a:pt x="4012" y="-4204"/>
                  </a:lnTo>
                  <a:cubicBezTo>
                    <a:pt x="1078" y="-4156"/>
                    <a:pt x="-1262" y="-1733"/>
                    <a:pt x="-1214" y="1201"/>
                  </a:cubicBezTo>
                  <a:lnTo>
                    <a:pt x="664" y="112983"/>
                  </a:lnTo>
                  <a:cubicBezTo>
                    <a:pt x="712" y="115916"/>
                    <a:pt x="3266" y="118160"/>
                    <a:pt x="6062" y="118201"/>
                  </a:cubicBezTo>
                  <a:cubicBezTo>
                    <a:pt x="8996" y="118153"/>
                    <a:pt x="11329" y="115737"/>
                    <a:pt x="11288" y="112803"/>
                  </a:cubicBezTo>
                  <a:lnTo>
                    <a:pt x="9410" y="1014"/>
                  </a:lnTo>
                  <a:cubicBezTo>
                    <a:pt x="9362" y="-1878"/>
                    <a:pt x="6994" y="-4204"/>
                    <a:pt x="4101" y="-4204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2" name="자유형: 도형 341">
              <a:extLst>
                <a:ext uri="{FF2B5EF4-FFF2-40B4-BE49-F238E27FC236}">
                  <a16:creationId xmlns:a16="http://schemas.microsoft.com/office/drawing/2014/main" id="{353F22DC-DB67-54B5-A829-604981EECFAE}"/>
                </a:ext>
              </a:extLst>
            </p:cNvPr>
            <p:cNvSpPr/>
            <p:nvPr/>
          </p:nvSpPr>
          <p:spPr>
            <a:xfrm flipV="1">
              <a:off x="1734047" y="2851922"/>
              <a:ext cx="12496" cy="122405"/>
            </a:xfrm>
            <a:custGeom>
              <a:avLst/>
              <a:gdLst>
                <a:gd name="connsiteX0" fmla="*/ 3908 w 12496"/>
                <a:gd name="connsiteY0" fmla="*/ -4204 h 122405"/>
                <a:gd name="connsiteX1" fmla="*/ 3819 w 12496"/>
                <a:gd name="connsiteY1" fmla="*/ -4204 h 122405"/>
                <a:gd name="connsiteX2" fmla="*/ -1407 w 12496"/>
                <a:gd name="connsiteY2" fmla="*/ 1201 h 122405"/>
                <a:gd name="connsiteX3" fmla="*/ 471 w 12496"/>
                <a:gd name="connsiteY3" fmla="*/ 112983 h 122405"/>
                <a:gd name="connsiteX4" fmla="*/ 5869 w 12496"/>
                <a:gd name="connsiteY4" fmla="*/ 118201 h 122405"/>
                <a:gd name="connsiteX5" fmla="*/ 11088 w 12496"/>
                <a:gd name="connsiteY5" fmla="*/ 112803 h 122405"/>
                <a:gd name="connsiteX6" fmla="*/ 9217 w 12496"/>
                <a:gd name="connsiteY6" fmla="*/ 1014 h 122405"/>
                <a:gd name="connsiteX7" fmla="*/ 3908 w 12496"/>
                <a:gd name="connsiteY7" fmla="*/ -4204 h 12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96" h="122405">
                  <a:moveTo>
                    <a:pt x="3908" y="-4204"/>
                  </a:moveTo>
                  <a:lnTo>
                    <a:pt x="3819" y="-4204"/>
                  </a:lnTo>
                  <a:cubicBezTo>
                    <a:pt x="885" y="-4156"/>
                    <a:pt x="-1455" y="-1733"/>
                    <a:pt x="-1407" y="1201"/>
                  </a:cubicBezTo>
                  <a:lnTo>
                    <a:pt x="471" y="112983"/>
                  </a:lnTo>
                  <a:cubicBezTo>
                    <a:pt x="519" y="115916"/>
                    <a:pt x="3066" y="118160"/>
                    <a:pt x="5869" y="118201"/>
                  </a:cubicBezTo>
                  <a:cubicBezTo>
                    <a:pt x="8803" y="118153"/>
                    <a:pt x="11136" y="115737"/>
                    <a:pt x="11088" y="112803"/>
                  </a:cubicBezTo>
                  <a:lnTo>
                    <a:pt x="9217" y="1014"/>
                  </a:lnTo>
                  <a:cubicBezTo>
                    <a:pt x="9162" y="-1878"/>
                    <a:pt x="6801" y="-4204"/>
                    <a:pt x="3908" y="-4204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3" name="자유형: 도형 342">
              <a:extLst>
                <a:ext uri="{FF2B5EF4-FFF2-40B4-BE49-F238E27FC236}">
                  <a16:creationId xmlns:a16="http://schemas.microsoft.com/office/drawing/2014/main" id="{983AA562-E60D-55D0-D304-C77174D1495B}"/>
                </a:ext>
              </a:extLst>
            </p:cNvPr>
            <p:cNvSpPr/>
            <p:nvPr/>
          </p:nvSpPr>
          <p:spPr>
            <a:xfrm flipV="1">
              <a:off x="1660882" y="2794032"/>
              <a:ext cx="12501" cy="180295"/>
            </a:xfrm>
            <a:custGeom>
              <a:avLst/>
              <a:gdLst>
                <a:gd name="connsiteX0" fmla="*/ 4000 w 12501"/>
                <a:gd name="connsiteY0" fmla="*/ -4252 h 180295"/>
                <a:gd name="connsiteX1" fmla="*/ 3937 w 12501"/>
                <a:gd name="connsiteY1" fmla="*/ -4252 h 180295"/>
                <a:gd name="connsiteX2" fmla="*/ -1316 w 12501"/>
                <a:gd name="connsiteY2" fmla="*/ 1119 h 180295"/>
                <a:gd name="connsiteX3" fmla="*/ 562 w 12501"/>
                <a:gd name="connsiteY3" fmla="*/ 170790 h 180295"/>
                <a:gd name="connsiteX4" fmla="*/ 5870 w 12501"/>
                <a:gd name="connsiteY4" fmla="*/ 176044 h 180295"/>
                <a:gd name="connsiteX5" fmla="*/ 5932 w 12501"/>
                <a:gd name="connsiteY5" fmla="*/ 176044 h 180295"/>
                <a:gd name="connsiteX6" fmla="*/ 11186 w 12501"/>
                <a:gd name="connsiteY6" fmla="*/ 170673 h 180295"/>
                <a:gd name="connsiteX7" fmla="*/ 9308 w 12501"/>
                <a:gd name="connsiteY7" fmla="*/ 1001 h 180295"/>
                <a:gd name="connsiteX8" fmla="*/ 4000 w 12501"/>
                <a:gd name="connsiteY8" fmla="*/ -4252 h 18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01" h="180295">
                  <a:moveTo>
                    <a:pt x="4000" y="-4252"/>
                  </a:moveTo>
                  <a:lnTo>
                    <a:pt x="3937" y="-4252"/>
                  </a:lnTo>
                  <a:cubicBezTo>
                    <a:pt x="1004" y="-4218"/>
                    <a:pt x="-1343" y="-1808"/>
                    <a:pt x="-1316" y="1119"/>
                  </a:cubicBezTo>
                  <a:lnTo>
                    <a:pt x="562" y="170790"/>
                  </a:lnTo>
                  <a:cubicBezTo>
                    <a:pt x="596" y="173696"/>
                    <a:pt x="2964" y="176044"/>
                    <a:pt x="5870" y="176044"/>
                  </a:cubicBezTo>
                  <a:lnTo>
                    <a:pt x="5932" y="176044"/>
                  </a:lnTo>
                  <a:cubicBezTo>
                    <a:pt x="8859" y="176009"/>
                    <a:pt x="11213" y="173600"/>
                    <a:pt x="11186" y="170673"/>
                  </a:cubicBezTo>
                  <a:lnTo>
                    <a:pt x="9308" y="1001"/>
                  </a:lnTo>
                  <a:cubicBezTo>
                    <a:pt x="9274" y="-1912"/>
                    <a:pt x="6899" y="-4252"/>
                    <a:pt x="4000" y="-4252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4" name="자유형: 도형 343">
              <a:extLst>
                <a:ext uri="{FF2B5EF4-FFF2-40B4-BE49-F238E27FC236}">
                  <a16:creationId xmlns:a16="http://schemas.microsoft.com/office/drawing/2014/main" id="{9A4A3A55-076E-0B16-F1FA-56BF0B2C91C2}"/>
                </a:ext>
              </a:extLst>
            </p:cNvPr>
            <p:cNvSpPr/>
            <p:nvPr/>
          </p:nvSpPr>
          <p:spPr>
            <a:xfrm flipV="1">
              <a:off x="1415855" y="2869889"/>
              <a:ext cx="12496" cy="104438"/>
            </a:xfrm>
            <a:custGeom>
              <a:avLst/>
              <a:gdLst>
                <a:gd name="connsiteX0" fmla="*/ 4308 w 12496"/>
                <a:gd name="connsiteY0" fmla="*/ -4190 h 104438"/>
                <a:gd name="connsiteX1" fmla="*/ 4198 w 12496"/>
                <a:gd name="connsiteY1" fmla="*/ -4190 h 104438"/>
                <a:gd name="connsiteX2" fmla="*/ -1007 w 12496"/>
                <a:gd name="connsiteY2" fmla="*/ 1229 h 104438"/>
                <a:gd name="connsiteX3" fmla="*/ 870 w 12496"/>
                <a:gd name="connsiteY3" fmla="*/ 95049 h 104438"/>
                <a:gd name="connsiteX4" fmla="*/ 6282 w 12496"/>
                <a:gd name="connsiteY4" fmla="*/ 100247 h 104438"/>
                <a:gd name="connsiteX5" fmla="*/ 11487 w 12496"/>
                <a:gd name="connsiteY5" fmla="*/ 94828 h 104438"/>
                <a:gd name="connsiteX6" fmla="*/ 9616 w 12496"/>
                <a:gd name="connsiteY6" fmla="*/ 1015 h 104438"/>
                <a:gd name="connsiteX7" fmla="*/ 4308 w 12496"/>
                <a:gd name="connsiteY7" fmla="*/ -4190 h 10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96" h="104438">
                  <a:moveTo>
                    <a:pt x="4308" y="-4190"/>
                  </a:moveTo>
                  <a:lnTo>
                    <a:pt x="4198" y="-4190"/>
                  </a:lnTo>
                  <a:cubicBezTo>
                    <a:pt x="1271" y="-4128"/>
                    <a:pt x="-1063" y="-1704"/>
                    <a:pt x="-1007" y="1229"/>
                  </a:cubicBezTo>
                  <a:lnTo>
                    <a:pt x="870" y="95049"/>
                  </a:lnTo>
                  <a:cubicBezTo>
                    <a:pt x="925" y="97976"/>
                    <a:pt x="3459" y="100323"/>
                    <a:pt x="6282" y="100247"/>
                  </a:cubicBezTo>
                  <a:cubicBezTo>
                    <a:pt x="9216" y="100192"/>
                    <a:pt x="11542" y="97762"/>
                    <a:pt x="11487" y="94828"/>
                  </a:cubicBezTo>
                  <a:lnTo>
                    <a:pt x="9616" y="1015"/>
                  </a:lnTo>
                  <a:cubicBezTo>
                    <a:pt x="9554" y="-1877"/>
                    <a:pt x="7187" y="-4190"/>
                    <a:pt x="4308" y="-4190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5" name="자유형: 도형 344">
              <a:extLst>
                <a:ext uri="{FF2B5EF4-FFF2-40B4-BE49-F238E27FC236}">
                  <a16:creationId xmlns:a16="http://schemas.microsoft.com/office/drawing/2014/main" id="{03030DED-6FB7-7192-19CD-91AFBBCEED0A}"/>
                </a:ext>
              </a:extLst>
            </p:cNvPr>
            <p:cNvSpPr/>
            <p:nvPr/>
          </p:nvSpPr>
          <p:spPr>
            <a:xfrm flipV="1">
              <a:off x="4716847" y="2488956"/>
              <a:ext cx="70432" cy="347882"/>
            </a:xfrm>
            <a:custGeom>
              <a:avLst/>
              <a:gdLst>
                <a:gd name="connsiteX0" fmla="*/ 65243 w 70432"/>
                <a:gd name="connsiteY0" fmla="*/ -4615 h 347882"/>
                <a:gd name="connsiteX1" fmla="*/ 65243 w 70432"/>
                <a:gd name="connsiteY1" fmla="*/ 343267 h 347882"/>
                <a:gd name="connsiteX2" fmla="*/ -5189 w 70432"/>
                <a:gd name="connsiteY2" fmla="*/ 343267 h 347882"/>
                <a:gd name="connsiteX3" fmla="*/ -5189 w 70432"/>
                <a:gd name="connsiteY3" fmla="*/ -4615 h 347882"/>
                <a:gd name="connsiteX4" fmla="*/ 65243 w 70432"/>
                <a:gd name="connsiteY4" fmla="*/ -4615 h 34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32" h="347882">
                  <a:moveTo>
                    <a:pt x="65243" y="-4615"/>
                  </a:moveTo>
                  <a:lnTo>
                    <a:pt x="65243" y="343267"/>
                  </a:lnTo>
                  <a:lnTo>
                    <a:pt x="-5189" y="343267"/>
                  </a:lnTo>
                  <a:lnTo>
                    <a:pt x="-5189" y="-4615"/>
                  </a:lnTo>
                  <a:lnTo>
                    <a:pt x="65243" y="-4615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6" name="자유형: 도형 345">
              <a:extLst>
                <a:ext uri="{FF2B5EF4-FFF2-40B4-BE49-F238E27FC236}">
                  <a16:creationId xmlns:a16="http://schemas.microsoft.com/office/drawing/2014/main" id="{BF3E6C2D-FFBA-C3B0-D86E-39F46442E453}"/>
                </a:ext>
              </a:extLst>
            </p:cNvPr>
            <p:cNvSpPr/>
            <p:nvPr/>
          </p:nvSpPr>
          <p:spPr>
            <a:xfrm flipV="1">
              <a:off x="4713153" y="2485263"/>
              <a:ext cx="77825" cy="355275"/>
            </a:xfrm>
            <a:custGeom>
              <a:avLst/>
              <a:gdLst>
                <a:gd name="connsiteX0" fmla="*/ 2204 w 77825"/>
                <a:gd name="connsiteY0" fmla="*/ 2785 h 355275"/>
                <a:gd name="connsiteX1" fmla="*/ 65236 w 77825"/>
                <a:gd name="connsiteY1" fmla="*/ 2785 h 355275"/>
                <a:gd name="connsiteX2" fmla="*/ 65236 w 77825"/>
                <a:gd name="connsiteY2" fmla="*/ 343267 h 355275"/>
                <a:gd name="connsiteX3" fmla="*/ 2204 w 77825"/>
                <a:gd name="connsiteY3" fmla="*/ 343267 h 355275"/>
                <a:gd name="connsiteX4" fmla="*/ 68936 w 77825"/>
                <a:gd name="connsiteY4" fmla="*/ -4615 h 355275"/>
                <a:gd name="connsiteX5" fmla="*/ -1496 w 77825"/>
                <a:gd name="connsiteY5" fmla="*/ -4615 h 355275"/>
                <a:gd name="connsiteX6" fmla="*/ -5189 w 77825"/>
                <a:gd name="connsiteY6" fmla="*/ -915 h 355275"/>
                <a:gd name="connsiteX7" fmla="*/ -5189 w 77825"/>
                <a:gd name="connsiteY7" fmla="*/ 346960 h 355275"/>
                <a:gd name="connsiteX8" fmla="*/ -1496 w 77825"/>
                <a:gd name="connsiteY8" fmla="*/ 350660 h 355275"/>
                <a:gd name="connsiteX9" fmla="*/ 68936 w 77825"/>
                <a:gd name="connsiteY9" fmla="*/ 350660 h 355275"/>
                <a:gd name="connsiteX10" fmla="*/ 72636 w 77825"/>
                <a:gd name="connsiteY10" fmla="*/ 346960 h 355275"/>
                <a:gd name="connsiteX11" fmla="*/ 72636 w 77825"/>
                <a:gd name="connsiteY11" fmla="*/ -915 h 355275"/>
                <a:gd name="connsiteX12" fmla="*/ 68936 w 77825"/>
                <a:gd name="connsiteY12" fmla="*/ -4615 h 35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25" h="355275">
                  <a:moveTo>
                    <a:pt x="2204" y="2785"/>
                  </a:moveTo>
                  <a:lnTo>
                    <a:pt x="65236" y="2785"/>
                  </a:lnTo>
                  <a:lnTo>
                    <a:pt x="65236" y="343267"/>
                  </a:lnTo>
                  <a:lnTo>
                    <a:pt x="2204" y="343267"/>
                  </a:lnTo>
                  <a:close/>
                  <a:moveTo>
                    <a:pt x="68936" y="-4615"/>
                  </a:moveTo>
                  <a:lnTo>
                    <a:pt x="-1496" y="-4615"/>
                  </a:lnTo>
                  <a:cubicBezTo>
                    <a:pt x="-3532" y="-4615"/>
                    <a:pt x="-5189" y="-2959"/>
                    <a:pt x="-5189" y="-915"/>
                  </a:cubicBezTo>
                  <a:lnTo>
                    <a:pt x="-5189" y="346960"/>
                  </a:lnTo>
                  <a:cubicBezTo>
                    <a:pt x="-5189" y="349003"/>
                    <a:pt x="-3532" y="350660"/>
                    <a:pt x="-1496" y="350660"/>
                  </a:cubicBezTo>
                  <a:lnTo>
                    <a:pt x="68936" y="350660"/>
                  </a:lnTo>
                  <a:cubicBezTo>
                    <a:pt x="70980" y="350660"/>
                    <a:pt x="72636" y="349003"/>
                    <a:pt x="72636" y="346960"/>
                  </a:cubicBezTo>
                  <a:lnTo>
                    <a:pt x="72636" y="-915"/>
                  </a:lnTo>
                  <a:cubicBezTo>
                    <a:pt x="72636" y="-2959"/>
                    <a:pt x="70980" y="-4615"/>
                    <a:pt x="68936" y="-4615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7" name="자유형: 도형 346">
              <a:extLst>
                <a:ext uri="{FF2B5EF4-FFF2-40B4-BE49-F238E27FC236}">
                  <a16:creationId xmlns:a16="http://schemas.microsoft.com/office/drawing/2014/main" id="{BE9E3D0C-77F3-A53F-C570-278B675084CF}"/>
                </a:ext>
              </a:extLst>
            </p:cNvPr>
            <p:cNvSpPr/>
            <p:nvPr/>
          </p:nvSpPr>
          <p:spPr>
            <a:xfrm flipV="1">
              <a:off x="5086025" y="2690769"/>
              <a:ext cx="70432" cy="145407"/>
            </a:xfrm>
            <a:custGeom>
              <a:avLst/>
              <a:gdLst>
                <a:gd name="connsiteX0" fmla="*/ 64780 w 70432"/>
                <a:gd name="connsiteY0" fmla="*/ -4450 h 145407"/>
                <a:gd name="connsiteX1" fmla="*/ 64780 w 70432"/>
                <a:gd name="connsiteY1" fmla="*/ 140957 h 145407"/>
                <a:gd name="connsiteX2" fmla="*/ -5653 w 70432"/>
                <a:gd name="connsiteY2" fmla="*/ 140957 h 145407"/>
                <a:gd name="connsiteX3" fmla="*/ -5653 w 70432"/>
                <a:gd name="connsiteY3" fmla="*/ -4450 h 145407"/>
                <a:gd name="connsiteX4" fmla="*/ 64780 w 70432"/>
                <a:gd name="connsiteY4" fmla="*/ -4450 h 1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32" h="145407">
                  <a:moveTo>
                    <a:pt x="64780" y="-4450"/>
                  </a:moveTo>
                  <a:lnTo>
                    <a:pt x="64780" y="140957"/>
                  </a:lnTo>
                  <a:lnTo>
                    <a:pt x="-5653" y="140957"/>
                  </a:lnTo>
                  <a:lnTo>
                    <a:pt x="-5653" y="-4450"/>
                  </a:lnTo>
                  <a:lnTo>
                    <a:pt x="64780" y="-4450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8" name="자유형: 도형 347">
              <a:extLst>
                <a:ext uri="{FF2B5EF4-FFF2-40B4-BE49-F238E27FC236}">
                  <a16:creationId xmlns:a16="http://schemas.microsoft.com/office/drawing/2014/main" id="{768B78E8-9CD9-720F-9E73-1479683C4961}"/>
                </a:ext>
              </a:extLst>
            </p:cNvPr>
            <p:cNvSpPr/>
            <p:nvPr/>
          </p:nvSpPr>
          <p:spPr>
            <a:xfrm flipV="1">
              <a:off x="5082331" y="2687069"/>
              <a:ext cx="77818" cy="152807"/>
            </a:xfrm>
            <a:custGeom>
              <a:avLst/>
              <a:gdLst>
                <a:gd name="connsiteX0" fmla="*/ 1741 w 77818"/>
                <a:gd name="connsiteY0" fmla="*/ 2943 h 152807"/>
                <a:gd name="connsiteX1" fmla="*/ 64773 w 77818"/>
                <a:gd name="connsiteY1" fmla="*/ 2943 h 152807"/>
                <a:gd name="connsiteX2" fmla="*/ 64773 w 77818"/>
                <a:gd name="connsiteY2" fmla="*/ 140964 h 152807"/>
                <a:gd name="connsiteX3" fmla="*/ 1741 w 77818"/>
                <a:gd name="connsiteY3" fmla="*/ 140964 h 152807"/>
                <a:gd name="connsiteX4" fmla="*/ 68473 w 77818"/>
                <a:gd name="connsiteY4" fmla="*/ -4450 h 152807"/>
                <a:gd name="connsiteX5" fmla="*/ -1959 w 77818"/>
                <a:gd name="connsiteY5" fmla="*/ -4450 h 152807"/>
                <a:gd name="connsiteX6" fmla="*/ -5653 w 77818"/>
                <a:gd name="connsiteY6" fmla="*/ -750 h 152807"/>
                <a:gd name="connsiteX7" fmla="*/ -5653 w 77818"/>
                <a:gd name="connsiteY7" fmla="*/ 144657 h 152807"/>
                <a:gd name="connsiteX8" fmla="*/ -1959 w 77818"/>
                <a:gd name="connsiteY8" fmla="*/ 148357 h 152807"/>
                <a:gd name="connsiteX9" fmla="*/ 68473 w 77818"/>
                <a:gd name="connsiteY9" fmla="*/ 148357 h 152807"/>
                <a:gd name="connsiteX10" fmla="*/ 72166 w 77818"/>
                <a:gd name="connsiteY10" fmla="*/ 144657 h 152807"/>
                <a:gd name="connsiteX11" fmla="*/ 72166 w 77818"/>
                <a:gd name="connsiteY11" fmla="*/ -750 h 152807"/>
                <a:gd name="connsiteX12" fmla="*/ 68473 w 77818"/>
                <a:gd name="connsiteY12" fmla="*/ -4450 h 15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18" h="152807">
                  <a:moveTo>
                    <a:pt x="1741" y="2943"/>
                  </a:moveTo>
                  <a:lnTo>
                    <a:pt x="64773" y="2943"/>
                  </a:lnTo>
                  <a:lnTo>
                    <a:pt x="64773" y="140964"/>
                  </a:lnTo>
                  <a:lnTo>
                    <a:pt x="1741" y="140964"/>
                  </a:lnTo>
                  <a:close/>
                  <a:moveTo>
                    <a:pt x="68473" y="-4450"/>
                  </a:moveTo>
                  <a:lnTo>
                    <a:pt x="-1959" y="-4450"/>
                  </a:lnTo>
                  <a:cubicBezTo>
                    <a:pt x="-3996" y="-4450"/>
                    <a:pt x="-5653" y="-2793"/>
                    <a:pt x="-5653" y="-750"/>
                  </a:cubicBezTo>
                  <a:lnTo>
                    <a:pt x="-5653" y="144657"/>
                  </a:lnTo>
                  <a:cubicBezTo>
                    <a:pt x="-5653" y="146700"/>
                    <a:pt x="-3996" y="148357"/>
                    <a:pt x="-1959" y="148357"/>
                  </a:cubicBezTo>
                  <a:lnTo>
                    <a:pt x="68473" y="148357"/>
                  </a:lnTo>
                  <a:cubicBezTo>
                    <a:pt x="70517" y="148357"/>
                    <a:pt x="72166" y="146700"/>
                    <a:pt x="72166" y="144657"/>
                  </a:cubicBezTo>
                  <a:lnTo>
                    <a:pt x="72166" y="-750"/>
                  </a:lnTo>
                  <a:cubicBezTo>
                    <a:pt x="72166" y="-2793"/>
                    <a:pt x="70517" y="-4450"/>
                    <a:pt x="68473" y="-4450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9" name="자유형: 도형 348">
              <a:extLst>
                <a:ext uri="{FF2B5EF4-FFF2-40B4-BE49-F238E27FC236}">
                  <a16:creationId xmlns:a16="http://schemas.microsoft.com/office/drawing/2014/main" id="{EC05ED25-F16E-AD52-8047-D9A1089A6462}"/>
                </a:ext>
              </a:extLst>
            </p:cNvPr>
            <p:cNvSpPr/>
            <p:nvPr/>
          </p:nvSpPr>
          <p:spPr>
            <a:xfrm flipV="1">
              <a:off x="4962970" y="2518281"/>
              <a:ext cx="70432" cy="318557"/>
            </a:xfrm>
            <a:custGeom>
              <a:avLst/>
              <a:gdLst>
                <a:gd name="connsiteX0" fmla="*/ 64934 w 70432"/>
                <a:gd name="connsiteY0" fmla="*/ -4591 h 318557"/>
                <a:gd name="connsiteX1" fmla="*/ 64934 w 70432"/>
                <a:gd name="connsiteY1" fmla="*/ 313967 h 318557"/>
                <a:gd name="connsiteX2" fmla="*/ -5498 w 70432"/>
                <a:gd name="connsiteY2" fmla="*/ 313967 h 318557"/>
                <a:gd name="connsiteX3" fmla="*/ -5498 w 70432"/>
                <a:gd name="connsiteY3" fmla="*/ -4591 h 318557"/>
                <a:gd name="connsiteX4" fmla="*/ 64934 w 70432"/>
                <a:gd name="connsiteY4" fmla="*/ -4591 h 31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32" h="318557">
                  <a:moveTo>
                    <a:pt x="64934" y="-4591"/>
                  </a:moveTo>
                  <a:lnTo>
                    <a:pt x="64934" y="313967"/>
                  </a:lnTo>
                  <a:lnTo>
                    <a:pt x="-5498" y="313967"/>
                  </a:lnTo>
                  <a:lnTo>
                    <a:pt x="-5498" y="-4591"/>
                  </a:lnTo>
                  <a:lnTo>
                    <a:pt x="64934" y="-4591"/>
                  </a:lnTo>
                </a:path>
              </a:pathLst>
            </a:custGeom>
            <a:solidFill>
              <a:schemeClr val="accent3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0" name="자유형: 도형 349">
              <a:extLst>
                <a:ext uri="{FF2B5EF4-FFF2-40B4-BE49-F238E27FC236}">
                  <a16:creationId xmlns:a16="http://schemas.microsoft.com/office/drawing/2014/main" id="{3A1ADA88-D195-E43B-63F2-B8501DB69F0F}"/>
                </a:ext>
              </a:extLst>
            </p:cNvPr>
            <p:cNvSpPr/>
            <p:nvPr/>
          </p:nvSpPr>
          <p:spPr>
            <a:xfrm flipV="1">
              <a:off x="4959277" y="2514581"/>
              <a:ext cx="77818" cy="325957"/>
            </a:xfrm>
            <a:custGeom>
              <a:avLst/>
              <a:gdLst>
                <a:gd name="connsiteX0" fmla="*/ 1895 w 77818"/>
                <a:gd name="connsiteY0" fmla="*/ 2809 h 325957"/>
                <a:gd name="connsiteX1" fmla="*/ 64927 w 77818"/>
                <a:gd name="connsiteY1" fmla="*/ 2809 h 325957"/>
                <a:gd name="connsiteX2" fmla="*/ 64927 w 77818"/>
                <a:gd name="connsiteY2" fmla="*/ 313966 h 325957"/>
                <a:gd name="connsiteX3" fmla="*/ 1895 w 77818"/>
                <a:gd name="connsiteY3" fmla="*/ 313966 h 325957"/>
                <a:gd name="connsiteX4" fmla="*/ 68627 w 77818"/>
                <a:gd name="connsiteY4" fmla="*/ -4591 h 325957"/>
                <a:gd name="connsiteX5" fmla="*/ -1805 w 77818"/>
                <a:gd name="connsiteY5" fmla="*/ -4591 h 325957"/>
                <a:gd name="connsiteX6" fmla="*/ -5498 w 77818"/>
                <a:gd name="connsiteY6" fmla="*/ -891 h 325957"/>
                <a:gd name="connsiteX7" fmla="*/ -5498 w 77818"/>
                <a:gd name="connsiteY7" fmla="*/ 317667 h 325957"/>
                <a:gd name="connsiteX8" fmla="*/ -1805 w 77818"/>
                <a:gd name="connsiteY8" fmla="*/ 321367 h 325957"/>
                <a:gd name="connsiteX9" fmla="*/ 68627 w 77818"/>
                <a:gd name="connsiteY9" fmla="*/ 321367 h 325957"/>
                <a:gd name="connsiteX10" fmla="*/ 72321 w 77818"/>
                <a:gd name="connsiteY10" fmla="*/ 317667 h 325957"/>
                <a:gd name="connsiteX11" fmla="*/ 72321 w 77818"/>
                <a:gd name="connsiteY11" fmla="*/ -891 h 325957"/>
                <a:gd name="connsiteX12" fmla="*/ 68627 w 77818"/>
                <a:gd name="connsiteY12" fmla="*/ -4591 h 3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18" h="325957">
                  <a:moveTo>
                    <a:pt x="1895" y="2809"/>
                  </a:moveTo>
                  <a:lnTo>
                    <a:pt x="64927" y="2809"/>
                  </a:lnTo>
                  <a:lnTo>
                    <a:pt x="64927" y="313966"/>
                  </a:lnTo>
                  <a:lnTo>
                    <a:pt x="1895" y="313966"/>
                  </a:lnTo>
                  <a:close/>
                  <a:moveTo>
                    <a:pt x="68627" y="-4591"/>
                  </a:moveTo>
                  <a:lnTo>
                    <a:pt x="-1805" y="-4591"/>
                  </a:lnTo>
                  <a:cubicBezTo>
                    <a:pt x="-3848" y="-4591"/>
                    <a:pt x="-5498" y="-2934"/>
                    <a:pt x="-5498" y="-891"/>
                  </a:cubicBezTo>
                  <a:lnTo>
                    <a:pt x="-5498" y="317667"/>
                  </a:lnTo>
                  <a:cubicBezTo>
                    <a:pt x="-5498" y="319710"/>
                    <a:pt x="-3848" y="321367"/>
                    <a:pt x="-1805" y="321367"/>
                  </a:cubicBezTo>
                  <a:lnTo>
                    <a:pt x="68627" y="321367"/>
                  </a:lnTo>
                  <a:cubicBezTo>
                    <a:pt x="70664" y="321367"/>
                    <a:pt x="72321" y="319710"/>
                    <a:pt x="72321" y="317667"/>
                  </a:cubicBezTo>
                  <a:lnTo>
                    <a:pt x="72321" y="-891"/>
                  </a:lnTo>
                  <a:cubicBezTo>
                    <a:pt x="72321" y="-2934"/>
                    <a:pt x="70664" y="-4591"/>
                    <a:pt x="68627" y="-4591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1" name="자유형: 도형 350">
              <a:extLst>
                <a:ext uri="{FF2B5EF4-FFF2-40B4-BE49-F238E27FC236}">
                  <a16:creationId xmlns:a16="http://schemas.microsoft.com/office/drawing/2014/main" id="{45A72CE9-BF7C-25B9-19AB-EE8611D52ADA}"/>
                </a:ext>
              </a:extLst>
            </p:cNvPr>
            <p:cNvSpPr/>
            <p:nvPr/>
          </p:nvSpPr>
          <p:spPr>
            <a:xfrm flipV="1">
              <a:off x="4839915" y="2634557"/>
              <a:ext cx="70425" cy="199872"/>
            </a:xfrm>
            <a:custGeom>
              <a:avLst/>
              <a:gdLst>
                <a:gd name="connsiteX0" fmla="*/ 65082 w 70425"/>
                <a:gd name="connsiteY0" fmla="*/ -4498 h 199872"/>
                <a:gd name="connsiteX1" fmla="*/ 65082 w 70425"/>
                <a:gd name="connsiteY1" fmla="*/ 195375 h 199872"/>
                <a:gd name="connsiteX2" fmla="*/ -5344 w 70425"/>
                <a:gd name="connsiteY2" fmla="*/ 195375 h 199872"/>
                <a:gd name="connsiteX3" fmla="*/ -5344 w 70425"/>
                <a:gd name="connsiteY3" fmla="*/ -4498 h 199872"/>
                <a:gd name="connsiteX4" fmla="*/ 65082 w 70425"/>
                <a:gd name="connsiteY4" fmla="*/ -4498 h 19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25" h="199872">
                  <a:moveTo>
                    <a:pt x="65082" y="-4498"/>
                  </a:moveTo>
                  <a:lnTo>
                    <a:pt x="65082" y="195375"/>
                  </a:lnTo>
                  <a:lnTo>
                    <a:pt x="-5344" y="195375"/>
                  </a:lnTo>
                  <a:lnTo>
                    <a:pt x="-5344" y="-4498"/>
                  </a:lnTo>
                  <a:lnTo>
                    <a:pt x="65082" y="-4498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2" name="자유형: 도형 351">
              <a:extLst>
                <a:ext uri="{FF2B5EF4-FFF2-40B4-BE49-F238E27FC236}">
                  <a16:creationId xmlns:a16="http://schemas.microsoft.com/office/drawing/2014/main" id="{5ED84C9D-FDD0-728C-85DA-16C6C1DCE539}"/>
                </a:ext>
              </a:extLst>
            </p:cNvPr>
            <p:cNvSpPr/>
            <p:nvPr/>
          </p:nvSpPr>
          <p:spPr>
            <a:xfrm flipV="1">
              <a:off x="4836208" y="2630864"/>
              <a:ext cx="77832" cy="207265"/>
            </a:xfrm>
            <a:custGeom>
              <a:avLst/>
              <a:gdLst>
                <a:gd name="connsiteX0" fmla="*/ 2057 w 77832"/>
                <a:gd name="connsiteY0" fmla="*/ 2896 h 207265"/>
                <a:gd name="connsiteX1" fmla="*/ 65096 w 77832"/>
                <a:gd name="connsiteY1" fmla="*/ 2896 h 207265"/>
                <a:gd name="connsiteX2" fmla="*/ 65096 w 77832"/>
                <a:gd name="connsiteY2" fmla="*/ 195375 h 207265"/>
                <a:gd name="connsiteX3" fmla="*/ 2057 w 77832"/>
                <a:gd name="connsiteY3" fmla="*/ 195375 h 207265"/>
                <a:gd name="connsiteX4" fmla="*/ 68789 w 77832"/>
                <a:gd name="connsiteY4" fmla="*/ -4498 h 207265"/>
                <a:gd name="connsiteX5" fmla="*/ -1637 w 77832"/>
                <a:gd name="connsiteY5" fmla="*/ -4498 h 207265"/>
                <a:gd name="connsiteX6" fmla="*/ -5344 w 77832"/>
                <a:gd name="connsiteY6" fmla="*/ -797 h 207265"/>
                <a:gd name="connsiteX7" fmla="*/ -5344 w 77832"/>
                <a:gd name="connsiteY7" fmla="*/ 199075 h 207265"/>
                <a:gd name="connsiteX8" fmla="*/ -1637 w 77832"/>
                <a:gd name="connsiteY8" fmla="*/ 202768 h 207265"/>
                <a:gd name="connsiteX9" fmla="*/ 68789 w 77832"/>
                <a:gd name="connsiteY9" fmla="*/ 202768 h 207265"/>
                <a:gd name="connsiteX10" fmla="*/ 72489 w 77832"/>
                <a:gd name="connsiteY10" fmla="*/ 199075 h 207265"/>
                <a:gd name="connsiteX11" fmla="*/ 72489 w 77832"/>
                <a:gd name="connsiteY11" fmla="*/ -797 h 207265"/>
                <a:gd name="connsiteX12" fmla="*/ 68789 w 77832"/>
                <a:gd name="connsiteY12" fmla="*/ -4498 h 20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32" h="207265">
                  <a:moveTo>
                    <a:pt x="2057" y="2896"/>
                  </a:moveTo>
                  <a:lnTo>
                    <a:pt x="65096" y="2896"/>
                  </a:lnTo>
                  <a:lnTo>
                    <a:pt x="65096" y="195375"/>
                  </a:lnTo>
                  <a:lnTo>
                    <a:pt x="2057" y="195375"/>
                  </a:lnTo>
                  <a:close/>
                  <a:moveTo>
                    <a:pt x="68789" y="-4498"/>
                  </a:moveTo>
                  <a:lnTo>
                    <a:pt x="-1637" y="-4498"/>
                  </a:lnTo>
                  <a:cubicBezTo>
                    <a:pt x="-3680" y="-4498"/>
                    <a:pt x="-5344" y="-2841"/>
                    <a:pt x="-5344" y="-797"/>
                  </a:cubicBezTo>
                  <a:lnTo>
                    <a:pt x="-5344" y="199075"/>
                  </a:lnTo>
                  <a:cubicBezTo>
                    <a:pt x="-5344" y="201119"/>
                    <a:pt x="-3680" y="202768"/>
                    <a:pt x="-1637" y="202768"/>
                  </a:cubicBezTo>
                  <a:lnTo>
                    <a:pt x="68789" y="202768"/>
                  </a:lnTo>
                  <a:cubicBezTo>
                    <a:pt x="70832" y="202768"/>
                    <a:pt x="72489" y="201119"/>
                    <a:pt x="72489" y="199075"/>
                  </a:cubicBezTo>
                  <a:lnTo>
                    <a:pt x="72489" y="-797"/>
                  </a:lnTo>
                  <a:cubicBezTo>
                    <a:pt x="72489" y="-2841"/>
                    <a:pt x="70832" y="-4498"/>
                    <a:pt x="68789" y="-4498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3" name="자유형: 도형 352">
              <a:extLst>
                <a:ext uri="{FF2B5EF4-FFF2-40B4-BE49-F238E27FC236}">
                  <a16:creationId xmlns:a16="http://schemas.microsoft.com/office/drawing/2014/main" id="{40B4E658-B207-C1B4-3770-B0BC1C4DACD7}"/>
                </a:ext>
              </a:extLst>
            </p:cNvPr>
            <p:cNvSpPr/>
            <p:nvPr/>
          </p:nvSpPr>
          <p:spPr>
            <a:xfrm flipV="1">
              <a:off x="4887187" y="2814141"/>
              <a:ext cx="14855" cy="11555"/>
            </a:xfrm>
            <a:custGeom>
              <a:avLst/>
              <a:gdLst>
                <a:gd name="connsiteX0" fmla="*/ -4326 w 14855"/>
                <a:gd name="connsiteY0" fmla="*/ -4357 h 11555"/>
                <a:gd name="connsiteX1" fmla="*/ -5368 w 14855"/>
                <a:gd name="connsiteY1" fmla="*/ -3798 h 11555"/>
                <a:gd name="connsiteX2" fmla="*/ -5002 w 14855"/>
                <a:gd name="connsiteY2" fmla="*/ -2093 h 11555"/>
                <a:gd name="connsiteX3" fmla="*/ 7755 w 14855"/>
                <a:gd name="connsiteY3" fmla="*/ 7198 h 11555"/>
                <a:gd name="connsiteX4" fmla="*/ 9487 w 14855"/>
                <a:gd name="connsiteY4" fmla="*/ 7026 h 11555"/>
                <a:gd name="connsiteX5" fmla="*/ 9308 w 14855"/>
                <a:gd name="connsiteY5" fmla="*/ 5293 h 11555"/>
                <a:gd name="connsiteX6" fmla="*/ -3663 w 14855"/>
                <a:gd name="connsiteY6" fmla="*/ -4164 h 11555"/>
                <a:gd name="connsiteX7" fmla="*/ -4326 w 14855"/>
                <a:gd name="connsiteY7" fmla="*/ -4357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55" h="11555">
                  <a:moveTo>
                    <a:pt x="-4326" y="-4357"/>
                  </a:moveTo>
                  <a:lnTo>
                    <a:pt x="-5368" y="-3798"/>
                  </a:lnTo>
                  <a:lnTo>
                    <a:pt x="-5002" y="-2093"/>
                  </a:lnTo>
                  <a:cubicBezTo>
                    <a:pt x="-570" y="772"/>
                    <a:pt x="3717" y="3892"/>
                    <a:pt x="7755" y="7198"/>
                  </a:cubicBezTo>
                  <a:lnTo>
                    <a:pt x="9487" y="7026"/>
                  </a:lnTo>
                  <a:lnTo>
                    <a:pt x="9308" y="5293"/>
                  </a:lnTo>
                  <a:cubicBezTo>
                    <a:pt x="5201" y="1924"/>
                    <a:pt x="845" y="-1251"/>
                    <a:pt x="-3663" y="-4164"/>
                  </a:cubicBezTo>
                  <a:lnTo>
                    <a:pt x="-4326" y="-4357"/>
                  </a:ln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4" name="자유형: 도형 353">
              <a:extLst>
                <a:ext uri="{FF2B5EF4-FFF2-40B4-BE49-F238E27FC236}">
                  <a16:creationId xmlns:a16="http://schemas.microsoft.com/office/drawing/2014/main" id="{999E850A-2769-AC18-D9AA-B9CCD301583C}"/>
                </a:ext>
              </a:extLst>
            </p:cNvPr>
            <p:cNvSpPr/>
            <p:nvPr/>
          </p:nvSpPr>
          <p:spPr>
            <a:xfrm flipV="1">
              <a:off x="4864007" y="2796662"/>
              <a:ext cx="37580" cy="28634"/>
            </a:xfrm>
            <a:custGeom>
              <a:avLst/>
              <a:gdLst>
                <a:gd name="connsiteX0" fmla="*/ -4366 w 37580"/>
                <a:gd name="connsiteY0" fmla="*/ -4372 h 28634"/>
                <a:gd name="connsiteX1" fmla="*/ -5353 w 37580"/>
                <a:gd name="connsiteY1" fmla="*/ -3875 h 28634"/>
                <a:gd name="connsiteX2" fmla="*/ -5098 w 37580"/>
                <a:gd name="connsiteY2" fmla="*/ -2150 h 28634"/>
                <a:gd name="connsiteX3" fmla="*/ 30509 w 37580"/>
                <a:gd name="connsiteY3" fmla="*/ 24262 h 28634"/>
                <a:gd name="connsiteX4" fmla="*/ 32227 w 37580"/>
                <a:gd name="connsiteY4" fmla="*/ 24006 h 28634"/>
                <a:gd name="connsiteX5" fmla="*/ 31972 w 37580"/>
                <a:gd name="connsiteY5" fmla="*/ 22281 h 28634"/>
                <a:gd name="connsiteX6" fmla="*/ -3634 w 37580"/>
                <a:gd name="connsiteY6" fmla="*/ -4130 h 28634"/>
                <a:gd name="connsiteX7" fmla="*/ -4366 w 37580"/>
                <a:gd name="connsiteY7" fmla="*/ -4372 h 2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580" h="28634">
                  <a:moveTo>
                    <a:pt x="-4366" y="-4372"/>
                  </a:moveTo>
                  <a:lnTo>
                    <a:pt x="-5353" y="-3875"/>
                  </a:lnTo>
                  <a:lnTo>
                    <a:pt x="-5098" y="-2150"/>
                  </a:lnTo>
                  <a:lnTo>
                    <a:pt x="30509" y="24262"/>
                  </a:lnTo>
                  <a:lnTo>
                    <a:pt x="32227" y="24006"/>
                  </a:lnTo>
                  <a:lnTo>
                    <a:pt x="31972" y="22281"/>
                  </a:lnTo>
                  <a:lnTo>
                    <a:pt x="-3634" y="-4130"/>
                  </a:lnTo>
                  <a:lnTo>
                    <a:pt x="-4366" y="-4372"/>
                  </a:ln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5" name="자유형: 도형 354">
              <a:extLst>
                <a:ext uri="{FF2B5EF4-FFF2-40B4-BE49-F238E27FC236}">
                  <a16:creationId xmlns:a16="http://schemas.microsoft.com/office/drawing/2014/main" id="{71BAD66F-D087-FF7E-ADA8-B2D54D1DF237}"/>
                </a:ext>
              </a:extLst>
            </p:cNvPr>
            <p:cNvSpPr/>
            <p:nvPr/>
          </p:nvSpPr>
          <p:spPr>
            <a:xfrm flipV="1">
              <a:off x="4849303" y="2777465"/>
              <a:ext cx="52297" cy="36268"/>
            </a:xfrm>
            <a:custGeom>
              <a:avLst/>
              <a:gdLst>
                <a:gd name="connsiteX0" fmla="*/ -4329 w 52297"/>
                <a:gd name="connsiteY0" fmla="*/ -4397 h 36268"/>
                <a:gd name="connsiteX1" fmla="*/ -5344 w 52297"/>
                <a:gd name="connsiteY1" fmla="*/ -3852 h 36268"/>
                <a:gd name="connsiteX2" fmla="*/ -5013 w 52297"/>
                <a:gd name="connsiteY2" fmla="*/ -2140 h 36268"/>
                <a:gd name="connsiteX3" fmla="*/ 45242 w 52297"/>
                <a:gd name="connsiteY3" fmla="*/ 31872 h 36268"/>
                <a:gd name="connsiteX4" fmla="*/ 46954 w 52297"/>
                <a:gd name="connsiteY4" fmla="*/ 31540 h 36268"/>
                <a:gd name="connsiteX5" fmla="*/ 46622 w 52297"/>
                <a:gd name="connsiteY5" fmla="*/ 29828 h 36268"/>
                <a:gd name="connsiteX6" fmla="*/ -3632 w 52297"/>
                <a:gd name="connsiteY6" fmla="*/ -4183 h 36268"/>
                <a:gd name="connsiteX7" fmla="*/ -4329 w 52297"/>
                <a:gd name="connsiteY7" fmla="*/ -4397 h 3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97" h="36268">
                  <a:moveTo>
                    <a:pt x="-4329" y="-4397"/>
                  </a:moveTo>
                  <a:lnTo>
                    <a:pt x="-5344" y="-3852"/>
                  </a:lnTo>
                  <a:lnTo>
                    <a:pt x="-5013" y="-2140"/>
                  </a:lnTo>
                  <a:lnTo>
                    <a:pt x="45242" y="31872"/>
                  </a:lnTo>
                  <a:lnTo>
                    <a:pt x="46954" y="31540"/>
                  </a:lnTo>
                  <a:lnTo>
                    <a:pt x="46622" y="29828"/>
                  </a:lnTo>
                  <a:lnTo>
                    <a:pt x="-3632" y="-4183"/>
                  </a:lnTo>
                  <a:lnTo>
                    <a:pt x="-4329" y="-4397"/>
                  </a:ln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6" name="자유형: 도형 355">
              <a:extLst>
                <a:ext uri="{FF2B5EF4-FFF2-40B4-BE49-F238E27FC236}">
                  <a16:creationId xmlns:a16="http://schemas.microsoft.com/office/drawing/2014/main" id="{745C74F5-22B0-9D7F-4A70-E5B28D3ABAB9}"/>
                </a:ext>
              </a:extLst>
            </p:cNvPr>
            <p:cNvSpPr/>
            <p:nvPr/>
          </p:nvSpPr>
          <p:spPr>
            <a:xfrm flipV="1">
              <a:off x="4848613" y="2758523"/>
              <a:ext cx="52953" cy="34812"/>
            </a:xfrm>
            <a:custGeom>
              <a:avLst/>
              <a:gdLst>
                <a:gd name="connsiteX0" fmla="*/ -4274 w 52953"/>
                <a:gd name="connsiteY0" fmla="*/ -4430 h 34812"/>
                <a:gd name="connsiteX1" fmla="*/ -5344 w 52953"/>
                <a:gd name="connsiteY1" fmla="*/ -3822 h 34812"/>
                <a:gd name="connsiteX2" fmla="*/ -4895 w 52953"/>
                <a:gd name="connsiteY2" fmla="*/ -2138 h 34812"/>
                <a:gd name="connsiteX3" fmla="*/ 45891 w 52953"/>
                <a:gd name="connsiteY3" fmla="*/ 30383 h 34812"/>
                <a:gd name="connsiteX4" fmla="*/ 47610 w 52953"/>
                <a:gd name="connsiteY4" fmla="*/ 30079 h 34812"/>
                <a:gd name="connsiteX5" fmla="*/ 47306 w 52953"/>
                <a:gd name="connsiteY5" fmla="*/ 28360 h 34812"/>
                <a:gd name="connsiteX6" fmla="*/ -3652 w 52953"/>
                <a:gd name="connsiteY6" fmla="*/ -4264 h 34812"/>
                <a:gd name="connsiteX7" fmla="*/ -4274 w 52953"/>
                <a:gd name="connsiteY7" fmla="*/ -4430 h 3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53" h="34812">
                  <a:moveTo>
                    <a:pt x="-4274" y="-4430"/>
                  </a:moveTo>
                  <a:lnTo>
                    <a:pt x="-5344" y="-3822"/>
                  </a:lnTo>
                  <a:lnTo>
                    <a:pt x="-4895" y="-2138"/>
                  </a:lnTo>
                  <a:cubicBezTo>
                    <a:pt x="12466" y="8031"/>
                    <a:pt x="29559" y="18972"/>
                    <a:pt x="45891" y="30383"/>
                  </a:cubicBezTo>
                  <a:lnTo>
                    <a:pt x="47610" y="30079"/>
                  </a:lnTo>
                  <a:lnTo>
                    <a:pt x="47306" y="28360"/>
                  </a:lnTo>
                  <a:cubicBezTo>
                    <a:pt x="30912" y="16915"/>
                    <a:pt x="13771" y="5932"/>
                    <a:pt x="-3652" y="-4264"/>
                  </a:cubicBezTo>
                  <a:lnTo>
                    <a:pt x="-4274" y="-4430"/>
                  </a:ln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7" name="자유형: 도형 356">
              <a:extLst>
                <a:ext uri="{FF2B5EF4-FFF2-40B4-BE49-F238E27FC236}">
                  <a16:creationId xmlns:a16="http://schemas.microsoft.com/office/drawing/2014/main" id="{9AE457B1-A08E-29FA-2AE5-A93E88144E8B}"/>
                </a:ext>
              </a:extLst>
            </p:cNvPr>
            <p:cNvSpPr/>
            <p:nvPr/>
          </p:nvSpPr>
          <p:spPr>
            <a:xfrm flipV="1">
              <a:off x="4849303" y="2737676"/>
              <a:ext cx="52208" cy="34563"/>
            </a:xfrm>
            <a:custGeom>
              <a:avLst/>
              <a:gdLst>
                <a:gd name="connsiteX0" fmla="*/ -4302 w 52208"/>
                <a:gd name="connsiteY0" fmla="*/ -4464 h 34563"/>
                <a:gd name="connsiteX1" fmla="*/ -5344 w 52208"/>
                <a:gd name="connsiteY1" fmla="*/ -3877 h 34563"/>
                <a:gd name="connsiteX2" fmla="*/ -4937 w 52208"/>
                <a:gd name="connsiteY2" fmla="*/ -2179 h 34563"/>
                <a:gd name="connsiteX3" fmla="*/ 45159 w 52208"/>
                <a:gd name="connsiteY3" fmla="*/ 30100 h 34563"/>
                <a:gd name="connsiteX4" fmla="*/ 46864 w 52208"/>
                <a:gd name="connsiteY4" fmla="*/ 29768 h 34563"/>
                <a:gd name="connsiteX5" fmla="*/ 46547 w 52208"/>
                <a:gd name="connsiteY5" fmla="*/ 28063 h 34563"/>
                <a:gd name="connsiteX6" fmla="*/ -3653 w 52208"/>
                <a:gd name="connsiteY6" fmla="*/ -4285 h 34563"/>
                <a:gd name="connsiteX7" fmla="*/ -4302 w 52208"/>
                <a:gd name="connsiteY7" fmla="*/ -4464 h 34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08" h="34563">
                  <a:moveTo>
                    <a:pt x="-4302" y="-4464"/>
                  </a:moveTo>
                  <a:lnTo>
                    <a:pt x="-5344" y="-3877"/>
                  </a:lnTo>
                  <a:lnTo>
                    <a:pt x="-4937" y="-2179"/>
                  </a:lnTo>
                  <a:cubicBezTo>
                    <a:pt x="11941" y="8176"/>
                    <a:pt x="28799" y="19034"/>
                    <a:pt x="45159" y="30100"/>
                  </a:cubicBezTo>
                  <a:lnTo>
                    <a:pt x="46864" y="29768"/>
                  </a:lnTo>
                  <a:lnTo>
                    <a:pt x="46547" y="28063"/>
                  </a:lnTo>
                  <a:cubicBezTo>
                    <a:pt x="30152" y="16970"/>
                    <a:pt x="13260" y="6091"/>
                    <a:pt x="-3653" y="-4285"/>
                  </a:cubicBezTo>
                  <a:lnTo>
                    <a:pt x="-4302" y="-4464"/>
                  </a:ln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8" name="자유형: 도형 357">
              <a:extLst>
                <a:ext uri="{FF2B5EF4-FFF2-40B4-BE49-F238E27FC236}">
                  <a16:creationId xmlns:a16="http://schemas.microsoft.com/office/drawing/2014/main" id="{F7DEB3A7-35A7-A032-BA60-F121BB1F7245}"/>
                </a:ext>
              </a:extLst>
            </p:cNvPr>
            <p:cNvSpPr/>
            <p:nvPr/>
          </p:nvSpPr>
          <p:spPr>
            <a:xfrm flipV="1">
              <a:off x="4849593" y="2717173"/>
              <a:ext cx="52719" cy="33845"/>
            </a:xfrm>
            <a:custGeom>
              <a:avLst/>
              <a:gdLst>
                <a:gd name="connsiteX0" fmla="*/ -4302 w 52719"/>
                <a:gd name="connsiteY0" fmla="*/ -4498 h 33845"/>
                <a:gd name="connsiteX1" fmla="*/ -5345 w 52719"/>
                <a:gd name="connsiteY1" fmla="*/ -3919 h 33845"/>
                <a:gd name="connsiteX2" fmla="*/ -4951 w 52719"/>
                <a:gd name="connsiteY2" fmla="*/ -2220 h 33845"/>
                <a:gd name="connsiteX3" fmla="*/ 45676 w 52719"/>
                <a:gd name="connsiteY3" fmla="*/ 29347 h 33845"/>
                <a:gd name="connsiteX4" fmla="*/ 47374 w 52719"/>
                <a:gd name="connsiteY4" fmla="*/ 28954 h 33845"/>
                <a:gd name="connsiteX5" fmla="*/ 46974 w 52719"/>
                <a:gd name="connsiteY5" fmla="*/ 27256 h 33845"/>
                <a:gd name="connsiteX6" fmla="*/ -3653 w 52719"/>
                <a:gd name="connsiteY6" fmla="*/ -4312 h 33845"/>
                <a:gd name="connsiteX7" fmla="*/ -4302 w 52719"/>
                <a:gd name="connsiteY7" fmla="*/ -4498 h 3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19" h="33845">
                  <a:moveTo>
                    <a:pt x="-4302" y="-4498"/>
                  </a:moveTo>
                  <a:lnTo>
                    <a:pt x="-5345" y="-3919"/>
                  </a:lnTo>
                  <a:lnTo>
                    <a:pt x="-4951" y="-2220"/>
                  </a:lnTo>
                  <a:lnTo>
                    <a:pt x="45676" y="29347"/>
                  </a:lnTo>
                  <a:lnTo>
                    <a:pt x="47374" y="28954"/>
                  </a:lnTo>
                  <a:lnTo>
                    <a:pt x="46974" y="27256"/>
                  </a:lnTo>
                  <a:lnTo>
                    <a:pt x="-3653" y="-4312"/>
                  </a:lnTo>
                  <a:lnTo>
                    <a:pt x="-4302" y="-4498"/>
                  </a:ln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9" name="자유형: 도형 358">
              <a:extLst>
                <a:ext uri="{FF2B5EF4-FFF2-40B4-BE49-F238E27FC236}">
                  <a16:creationId xmlns:a16="http://schemas.microsoft.com/office/drawing/2014/main" id="{ED8BDEB9-A325-3421-7115-B0C80ED9B7E3}"/>
                </a:ext>
              </a:extLst>
            </p:cNvPr>
            <p:cNvSpPr/>
            <p:nvPr/>
          </p:nvSpPr>
          <p:spPr>
            <a:xfrm flipV="1">
              <a:off x="4849359" y="2697347"/>
              <a:ext cx="52725" cy="34018"/>
            </a:xfrm>
            <a:custGeom>
              <a:avLst/>
              <a:gdLst>
                <a:gd name="connsiteX0" fmla="*/ -4281 w 52725"/>
                <a:gd name="connsiteY0" fmla="*/ -4531 h 34018"/>
                <a:gd name="connsiteX1" fmla="*/ -5344 w 52725"/>
                <a:gd name="connsiteY1" fmla="*/ -3923 h 34018"/>
                <a:gd name="connsiteX2" fmla="*/ -4910 w 52725"/>
                <a:gd name="connsiteY2" fmla="*/ -2239 h 34018"/>
                <a:gd name="connsiteX3" fmla="*/ 45676 w 52725"/>
                <a:gd name="connsiteY3" fmla="*/ 29488 h 34018"/>
                <a:gd name="connsiteX4" fmla="*/ 47382 w 52725"/>
                <a:gd name="connsiteY4" fmla="*/ 29150 h 34018"/>
                <a:gd name="connsiteX5" fmla="*/ 47050 w 52725"/>
                <a:gd name="connsiteY5" fmla="*/ 27438 h 34018"/>
                <a:gd name="connsiteX6" fmla="*/ -3660 w 52725"/>
                <a:gd name="connsiteY6" fmla="*/ -4358 h 34018"/>
                <a:gd name="connsiteX7" fmla="*/ -4281 w 52725"/>
                <a:gd name="connsiteY7" fmla="*/ -4531 h 3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25" h="34018">
                  <a:moveTo>
                    <a:pt x="-4281" y="-4531"/>
                  </a:moveTo>
                  <a:lnTo>
                    <a:pt x="-5344" y="-3923"/>
                  </a:lnTo>
                  <a:lnTo>
                    <a:pt x="-4910" y="-2239"/>
                  </a:lnTo>
                  <a:cubicBezTo>
                    <a:pt x="12245" y="7847"/>
                    <a:pt x="29261" y="18519"/>
                    <a:pt x="45676" y="29488"/>
                  </a:cubicBezTo>
                  <a:lnTo>
                    <a:pt x="47382" y="29150"/>
                  </a:lnTo>
                  <a:lnTo>
                    <a:pt x="47050" y="27438"/>
                  </a:lnTo>
                  <a:cubicBezTo>
                    <a:pt x="30593" y="16441"/>
                    <a:pt x="13529" y="5741"/>
                    <a:pt x="-3660" y="-4358"/>
                  </a:cubicBezTo>
                  <a:lnTo>
                    <a:pt x="-4281" y="-4531"/>
                  </a:ln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0" name="자유형: 도형 359">
              <a:extLst>
                <a:ext uri="{FF2B5EF4-FFF2-40B4-BE49-F238E27FC236}">
                  <a16:creationId xmlns:a16="http://schemas.microsoft.com/office/drawing/2014/main" id="{A453C4F9-0632-B87D-BE2E-951E17866C7D}"/>
                </a:ext>
              </a:extLst>
            </p:cNvPr>
            <p:cNvSpPr/>
            <p:nvPr/>
          </p:nvSpPr>
          <p:spPr>
            <a:xfrm flipV="1">
              <a:off x="4850912" y="2675389"/>
              <a:ext cx="50164" cy="32955"/>
            </a:xfrm>
            <a:custGeom>
              <a:avLst/>
              <a:gdLst>
                <a:gd name="connsiteX0" fmla="*/ -4302 w 50164"/>
                <a:gd name="connsiteY0" fmla="*/ -4568 h 32955"/>
                <a:gd name="connsiteX1" fmla="*/ -5345 w 50164"/>
                <a:gd name="connsiteY1" fmla="*/ -4002 h 32955"/>
                <a:gd name="connsiteX2" fmla="*/ -4965 w 50164"/>
                <a:gd name="connsiteY2" fmla="*/ -2304 h 32955"/>
                <a:gd name="connsiteX3" fmla="*/ 43122 w 50164"/>
                <a:gd name="connsiteY3" fmla="*/ 28388 h 32955"/>
                <a:gd name="connsiteX4" fmla="*/ 44820 w 50164"/>
                <a:gd name="connsiteY4" fmla="*/ 28015 h 32955"/>
                <a:gd name="connsiteX5" fmla="*/ 44441 w 50164"/>
                <a:gd name="connsiteY5" fmla="*/ 26310 h 32955"/>
                <a:gd name="connsiteX6" fmla="*/ -3647 w 50164"/>
                <a:gd name="connsiteY6" fmla="*/ -4375 h 32955"/>
                <a:gd name="connsiteX7" fmla="*/ -4302 w 50164"/>
                <a:gd name="connsiteY7" fmla="*/ -4568 h 3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64" h="32955">
                  <a:moveTo>
                    <a:pt x="-4302" y="-4568"/>
                  </a:moveTo>
                  <a:lnTo>
                    <a:pt x="-5345" y="-4002"/>
                  </a:lnTo>
                  <a:lnTo>
                    <a:pt x="-4965" y="-2304"/>
                  </a:lnTo>
                  <a:lnTo>
                    <a:pt x="43122" y="28388"/>
                  </a:lnTo>
                  <a:lnTo>
                    <a:pt x="44820" y="28015"/>
                  </a:lnTo>
                  <a:lnTo>
                    <a:pt x="44441" y="26310"/>
                  </a:lnTo>
                  <a:lnTo>
                    <a:pt x="-3647" y="-4375"/>
                  </a:lnTo>
                  <a:lnTo>
                    <a:pt x="-4302" y="-4568"/>
                  </a:ln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1" name="자유형: 도형 360">
              <a:extLst>
                <a:ext uri="{FF2B5EF4-FFF2-40B4-BE49-F238E27FC236}">
                  <a16:creationId xmlns:a16="http://schemas.microsoft.com/office/drawing/2014/main" id="{8E3BE4A0-2B06-DD30-5805-C9CCAE69315E}"/>
                </a:ext>
              </a:extLst>
            </p:cNvPr>
            <p:cNvSpPr/>
            <p:nvPr/>
          </p:nvSpPr>
          <p:spPr>
            <a:xfrm flipV="1">
              <a:off x="4851119" y="2654652"/>
              <a:ext cx="49737" cy="33107"/>
            </a:xfrm>
            <a:custGeom>
              <a:avLst/>
              <a:gdLst>
                <a:gd name="connsiteX0" fmla="*/ -4302 w 49737"/>
                <a:gd name="connsiteY0" fmla="*/ -4602 h 33107"/>
                <a:gd name="connsiteX1" fmla="*/ -5345 w 49737"/>
                <a:gd name="connsiteY1" fmla="*/ -4015 h 33107"/>
                <a:gd name="connsiteX2" fmla="*/ -4958 w 49737"/>
                <a:gd name="connsiteY2" fmla="*/ -2323 h 33107"/>
                <a:gd name="connsiteX3" fmla="*/ 42680 w 49737"/>
                <a:gd name="connsiteY3" fmla="*/ 28506 h 33107"/>
                <a:gd name="connsiteX4" fmla="*/ 44392 w 49737"/>
                <a:gd name="connsiteY4" fmla="*/ 28168 h 33107"/>
                <a:gd name="connsiteX5" fmla="*/ 44054 w 49737"/>
                <a:gd name="connsiteY5" fmla="*/ 26456 h 33107"/>
                <a:gd name="connsiteX6" fmla="*/ -3647 w 49737"/>
                <a:gd name="connsiteY6" fmla="*/ -4408 h 33107"/>
                <a:gd name="connsiteX7" fmla="*/ -4302 w 49737"/>
                <a:gd name="connsiteY7" fmla="*/ -4602 h 3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737" h="33107">
                  <a:moveTo>
                    <a:pt x="-4302" y="-4602"/>
                  </a:moveTo>
                  <a:lnTo>
                    <a:pt x="-5345" y="-4015"/>
                  </a:lnTo>
                  <a:lnTo>
                    <a:pt x="-4958" y="-2323"/>
                  </a:lnTo>
                  <a:cubicBezTo>
                    <a:pt x="11078" y="7672"/>
                    <a:pt x="27107" y="18041"/>
                    <a:pt x="42680" y="28506"/>
                  </a:cubicBezTo>
                  <a:lnTo>
                    <a:pt x="44392" y="28168"/>
                  </a:lnTo>
                  <a:lnTo>
                    <a:pt x="44054" y="26456"/>
                  </a:lnTo>
                  <a:cubicBezTo>
                    <a:pt x="28453" y="15977"/>
                    <a:pt x="12403" y="5588"/>
                    <a:pt x="-3647" y="-4408"/>
                  </a:cubicBezTo>
                  <a:lnTo>
                    <a:pt x="-4302" y="-4602"/>
                  </a:ln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2" name="자유형: 도형 361">
              <a:extLst>
                <a:ext uri="{FF2B5EF4-FFF2-40B4-BE49-F238E27FC236}">
                  <a16:creationId xmlns:a16="http://schemas.microsoft.com/office/drawing/2014/main" id="{D9802ABF-6AEB-F67C-C76E-2E1E85ACF7C2}"/>
                </a:ext>
              </a:extLst>
            </p:cNvPr>
            <p:cNvSpPr/>
            <p:nvPr/>
          </p:nvSpPr>
          <p:spPr>
            <a:xfrm flipV="1">
              <a:off x="4849400" y="2644649"/>
              <a:ext cx="34418" cy="24071"/>
            </a:xfrm>
            <a:custGeom>
              <a:avLst/>
              <a:gdLst>
                <a:gd name="connsiteX0" fmla="*/ -4311 w 34418"/>
                <a:gd name="connsiteY0" fmla="*/ -4625 h 24071"/>
                <a:gd name="connsiteX1" fmla="*/ -5333 w 34418"/>
                <a:gd name="connsiteY1" fmla="*/ -4080 h 24071"/>
                <a:gd name="connsiteX2" fmla="*/ -5002 w 34418"/>
                <a:gd name="connsiteY2" fmla="*/ -2368 h 24071"/>
                <a:gd name="connsiteX3" fmla="*/ 27374 w 34418"/>
                <a:gd name="connsiteY3" fmla="*/ 19446 h 24071"/>
                <a:gd name="connsiteX4" fmla="*/ 29086 w 34418"/>
                <a:gd name="connsiteY4" fmla="*/ 19114 h 24071"/>
                <a:gd name="connsiteX5" fmla="*/ 28755 w 34418"/>
                <a:gd name="connsiteY5" fmla="*/ 17402 h 24071"/>
                <a:gd name="connsiteX6" fmla="*/ -3621 w 34418"/>
                <a:gd name="connsiteY6" fmla="*/ -4411 h 24071"/>
                <a:gd name="connsiteX7" fmla="*/ -4311 w 34418"/>
                <a:gd name="connsiteY7" fmla="*/ -4625 h 2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18" h="24071">
                  <a:moveTo>
                    <a:pt x="-4311" y="-4625"/>
                  </a:moveTo>
                  <a:lnTo>
                    <a:pt x="-5333" y="-4080"/>
                  </a:lnTo>
                  <a:lnTo>
                    <a:pt x="-5002" y="-2368"/>
                  </a:lnTo>
                  <a:lnTo>
                    <a:pt x="27374" y="19446"/>
                  </a:lnTo>
                  <a:lnTo>
                    <a:pt x="29086" y="19114"/>
                  </a:lnTo>
                  <a:lnTo>
                    <a:pt x="28755" y="17402"/>
                  </a:lnTo>
                  <a:lnTo>
                    <a:pt x="-3621" y="-4411"/>
                  </a:lnTo>
                  <a:lnTo>
                    <a:pt x="-4311" y="-4625"/>
                  </a:ln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3" name="자유형: 도형 362">
              <a:extLst>
                <a:ext uri="{FF2B5EF4-FFF2-40B4-BE49-F238E27FC236}">
                  <a16:creationId xmlns:a16="http://schemas.microsoft.com/office/drawing/2014/main" id="{38F9217C-5FA1-1314-53B8-076E59929F36}"/>
                </a:ext>
              </a:extLst>
            </p:cNvPr>
            <p:cNvSpPr/>
            <p:nvPr/>
          </p:nvSpPr>
          <p:spPr>
            <a:xfrm flipV="1">
              <a:off x="4849455" y="2642330"/>
              <a:ext cx="10320" cy="8124"/>
            </a:xfrm>
            <a:custGeom>
              <a:avLst/>
              <a:gdLst>
                <a:gd name="connsiteX0" fmla="*/ -4310 w 10320"/>
                <a:gd name="connsiteY0" fmla="*/ -4642 h 8124"/>
                <a:gd name="connsiteX1" fmla="*/ -5318 w 10320"/>
                <a:gd name="connsiteY1" fmla="*/ -4125 h 8124"/>
                <a:gd name="connsiteX2" fmla="*/ -5021 w 10320"/>
                <a:gd name="connsiteY2" fmla="*/ -2406 h 8124"/>
                <a:gd name="connsiteX3" fmla="*/ 3277 w 10320"/>
                <a:gd name="connsiteY3" fmla="*/ 3483 h 8124"/>
                <a:gd name="connsiteX4" fmla="*/ 5002 w 10320"/>
                <a:gd name="connsiteY4" fmla="*/ 3186 h 8124"/>
                <a:gd name="connsiteX5" fmla="*/ 4705 w 10320"/>
                <a:gd name="connsiteY5" fmla="*/ 1467 h 8124"/>
                <a:gd name="connsiteX6" fmla="*/ -3599 w 10320"/>
                <a:gd name="connsiteY6" fmla="*/ -4414 h 8124"/>
                <a:gd name="connsiteX7" fmla="*/ -4310 w 10320"/>
                <a:gd name="connsiteY7" fmla="*/ -4642 h 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20" h="8124">
                  <a:moveTo>
                    <a:pt x="-4310" y="-4642"/>
                  </a:moveTo>
                  <a:lnTo>
                    <a:pt x="-5318" y="-4125"/>
                  </a:lnTo>
                  <a:lnTo>
                    <a:pt x="-5021" y="-2406"/>
                  </a:lnTo>
                  <a:lnTo>
                    <a:pt x="3277" y="3483"/>
                  </a:lnTo>
                  <a:lnTo>
                    <a:pt x="5002" y="3186"/>
                  </a:lnTo>
                  <a:lnTo>
                    <a:pt x="4705" y="1467"/>
                  </a:lnTo>
                  <a:lnTo>
                    <a:pt x="-3599" y="-4414"/>
                  </a:lnTo>
                  <a:lnTo>
                    <a:pt x="-4310" y="-4642"/>
                  </a:lnTo>
                </a:path>
              </a:pathLst>
            </a:custGeom>
            <a:solidFill>
              <a:srgbClr val="496EB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4" name="자유형: 도형 363">
              <a:extLst>
                <a:ext uri="{FF2B5EF4-FFF2-40B4-BE49-F238E27FC236}">
                  <a16:creationId xmlns:a16="http://schemas.microsoft.com/office/drawing/2014/main" id="{C1D03790-4DB9-1C2D-FA29-8D010905D9FF}"/>
                </a:ext>
              </a:extLst>
            </p:cNvPr>
            <p:cNvSpPr/>
            <p:nvPr/>
          </p:nvSpPr>
          <p:spPr>
            <a:xfrm flipV="1">
              <a:off x="4683149" y="2248782"/>
              <a:ext cx="468764" cy="257217"/>
            </a:xfrm>
            <a:custGeom>
              <a:avLst/>
              <a:gdLst>
                <a:gd name="connsiteX0" fmla="*/ 459676 w 468764"/>
                <a:gd name="connsiteY0" fmla="*/ -5084 h 257217"/>
                <a:gd name="connsiteX1" fmla="*/ 456942 w 468764"/>
                <a:gd name="connsiteY1" fmla="*/ -3876 h 257217"/>
                <a:gd name="connsiteX2" fmla="*/ 306330 w 468764"/>
                <a:gd name="connsiteY2" fmla="*/ 161322 h 257217"/>
                <a:gd name="connsiteX3" fmla="*/ 188176 w 468764"/>
                <a:gd name="connsiteY3" fmla="*/ 52578 h 257217"/>
                <a:gd name="connsiteX4" fmla="*/ 183020 w 468764"/>
                <a:gd name="connsiteY4" fmla="*/ 52722 h 257217"/>
                <a:gd name="connsiteX5" fmla="*/ -4358 w 468764"/>
                <a:gd name="connsiteY5" fmla="*/ 245858 h 257217"/>
                <a:gd name="connsiteX6" fmla="*/ -4275 w 468764"/>
                <a:gd name="connsiteY6" fmla="*/ 251090 h 257217"/>
                <a:gd name="connsiteX7" fmla="*/ 943 w 468764"/>
                <a:gd name="connsiteY7" fmla="*/ 251008 h 257217"/>
                <a:gd name="connsiteX8" fmla="*/ 185815 w 468764"/>
                <a:gd name="connsiteY8" fmla="*/ 60454 h 257217"/>
                <a:gd name="connsiteX9" fmla="*/ 304052 w 468764"/>
                <a:gd name="connsiteY9" fmla="*/ 169282 h 257217"/>
                <a:gd name="connsiteX10" fmla="*/ 306710 w 468764"/>
                <a:gd name="connsiteY10" fmla="*/ 170255 h 257217"/>
                <a:gd name="connsiteX11" fmla="*/ 309291 w 468764"/>
                <a:gd name="connsiteY11" fmla="*/ 169047 h 257217"/>
                <a:gd name="connsiteX12" fmla="*/ 462402 w 468764"/>
                <a:gd name="connsiteY12" fmla="*/ 1101 h 257217"/>
                <a:gd name="connsiteX13" fmla="*/ 462167 w 468764"/>
                <a:gd name="connsiteY13" fmla="*/ -4118 h 257217"/>
                <a:gd name="connsiteX14" fmla="*/ 459676 w 468764"/>
                <a:gd name="connsiteY14" fmla="*/ -5084 h 257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8764" h="257217">
                  <a:moveTo>
                    <a:pt x="459676" y="-5084"/>
                  </a:moveTo>
                  <a:cubicBezTo>
                    <a:pt x="458668" y="-5084"/>
                    <a:pt x="457674" y="-4677"/>
                    <a:pt x="456942" y="-3876"/>
                  </a:cubicBezTo>
                  <a:lnTo>
                    <a:pt x="306330" y="161322"/>
                  </a:lnTo>
                  <a:lnTo>
                    <a:pt x="188176" y="52578"/>
                  </a:lnTo>
                  <a:cubicBezTo>
                    <a:pt x="186699" y="51218"/>
                    <a:pt x="184414" y="51287"/>
                    <a:pt x="183020" y="52722"/>
                  </a:cubicBezTo>
                  <a:lnTo>
                    <a:pt x="-4358" y="245858"/>
                  </a:lnTo>
                  <a:cubicBezTo>
                    <a:pt x="-5774" y="247328"/>
                    <a:pt x="-5739" y="249668"/>
                    <a:pt x="-4275" y="251090"/>
                  </a:cubicBezTo>
                  <a:cubicBezTo>
                    <a:pt x="-2805" y="252512"/>
                    <a:pt x="-472" y="252478"/>
                    <a:pt x="943" y="251008"/>
                  </a:cubicBezTo>
                  <a:lnTo>
                    <a:pt x="185815" y="60454"/>
                  </a:lnTo>
                  <a:lnTo>
                    <a:pt x="304052" y="169282"/>
                  </a:lnTo>
                  <a:cubicBezTo>
                    <a:pt x="304770" y="169944"/>
                    <a:pt x="305743" y="170289"/>
                    <a:pt x="306710" y="170255"/>
                  </a:cubicBezTo>
                  <a:cubicBezTo>
                    <a:pt x="307697" y="170206"/>
                    <a:pt x="308629" y="169779"/>
                    <a:pt x="309291" y="169047"/>
                  </a:cubicBezTo>
                  <a:lnTo>
                    <a:pt x="462402" y="1101"/>
                  </a:lnTo>
                  <a:cubicBezTo>
                    <a:pt x="463776" y="-404"/>
                    <a:pt x="463672" y="-2744"/>
                    <a:pt x="462167" y="-4118"/>
                  </a:cubicBezTo>
                  <a:cubicBezTo>
                    <a:pt x="461450" y="-4766"/>
                    <a:pt x="460566" y="-5084"/>
                    <a:pt x="459676" y="-5084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5" name="자유형: 도형 364">
              <a:extLst>
                <a:ext uri="{FF2B5EF4-FFF2-40B4-BE49-F238E27FC236}">
                  <a16:creationId xmlns:a16="http://schemas.microsoft.com/office/drawing/2014/main" id="{C55B46B5-0E72-5EF1-1ED9-C607B67EBF6A}"/>
                </a:ext>
              </a:extLst>
            </p:cNvPr>
            <p:cNvSpPr/>
            <p:nvPr/>
          </p:nvSpPr>
          <p:spPr>
            <a:xfrm flipV="1">
              <a:off x="5123087" y="2484400"/>
              <a:ext cx="50268" cy="52381"/>
            </a:xfrm>
            <a:custGeom>
              <a:avLst/>
              <a:gdLst>
                <a:gd name="connsiteX0" fmla="*/ 44582 w 50268"/>
                <a:gd name="connsiteY0" fmla="*/ 21325 h 52381"/>
                <a:gd name="connsiteX1" fmla="*/ 19448 w 50268"/>
                <a:gd name="connsiteY1" fmla="*/ 47516 h 52381"/>
                <a:gd name="connsiteX2" fmla="*/ -5686 w 50268"/>
                <a:gd name="connsiteY2" fmla="*/ 21325 h 52381"/>
                <a:gd name="connsiteX3" fmla="*/ 19448 w 50268"/>
                <a:gd name="connsiteY3" fmla="*/ -4865 h 52381"/>
                <a:gd name="connsiteX4" fmla="*/ 44582 w 50268"/>
                <a:gd name="connsiteY4" fmla="*/ 21325 h 5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8" h="52381">
                  <a:moveTo>
                    <a:pt x="44582" y="21325"/>
                  </a:moveTo>
                  <a:cubicBezTo>
                    <a:pt x="44582" y="35787"/>
                    <a:pt x="33323" y="47516"/>
                    <a:pt x="19448" y="47516"/>
                  </a:cubicBezTo>
                  <a:cubicBezTo>
                    <a:pt x="5566" y="47516"/>
                    <a:pt x="-5686" y="35787"/>
                    <a:pt x="-5686" y="21325"/>
                  </a:cubicBezTo>
                  <a:cubicBezTo>
                    <a:pt x="-5686" y="6863"/>
                    <a:pt x="5566" y="-4865"/>
                    <a:pt x="19448" y="-4865"/>
                  </a:cubicBezTo>
                  <a:cubicBezTo>
                    <a:pt x="33323" y="-4865"/>
                    <a:pt x="44582" y="6863"/>
                    <a:pt x="44582" y="2132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6" name="자유형: 도형 365">
              <a:extLst>
                <a:ext uri="{FF2B5EF4-FFF2-40B4-BE49-F238E27FC236}">
                  <a16:creationId xmlns:a16="http://schemas.microsoft.com/office/drawing/2014/main" id="{AD754690-7D62-9875-F023-83E5D2108E55}"/>
                </a:ext>
              </a:extLst>
            </p:cNvPr>
            <p:cNvSpPr/>
            <p:nvPr/>
          </p:nvSpPr>
          <p:spPr>
            <a:xfrm flipV="1">
              <a:off x="5119387" y="2480707"/>
              <a:ext cx="57661" cy="59773"/>
            </a:xfrm>
            <a:custGeom>
              <a:avLst/>
              <a:gdLst>
                <a:gd name="connsiteX0" fmla="*/ 23148 w 57661"/>
                <a:gd name="connsiteY0" fmla="*/ 47523 h 59773"/>
                <a:gd name="connsiteX1" fmla="*/ 1707 w 57661"/>
                <a:gd name="connsiteY1" fmla="*/ 25025 h 59773"/>
                <a:gd name="connsiteX2" fmla="*/ 23148 w 57661"/>
                <a:gd name="connsiteY2" fmla="*/ 2535 h 59773"/>
                <a:gd name="connsiteX3" fmla="*/ 44582 w 57661"/>
                <a:gd name="connsiteY3" fmla="*/ 25025 h 59773"/>
                <a:gd name="connsiteX4" fmla="*/ 23148 w 57661"/>
                <a:gd name="connsiteY4" fmla="*/ 47523 h 59773"/>
                <a:gd name="connsiteX5" fmla="*/ 23148 w 57661"/>
                <a:gd name="connsiteY5" fmla="*/ -4865 h 59773"/>
                <a:gd name="connsiteX6" fmla="*/ -5686 w 57661"/>
                <a:gd name="connsiteY6" fmla="*/ 25025 h 59773"/>
                <a:gd name="connsiteX7" fmla="*/ 23148 w 57661"/>
                <a:gd name="connsiteY7" fmla="*/ 54909 h 59773"/>
                <a:gd name="connsiteX8" fmla="*/ 51975 w 57661"/>
                <a:gd name="connsiteY8" fmla="*/ 25025 h 59773"/>
                <a:gd name="connsiteX9" fmla="*/ 23148 w 57661"/>
                <a:gd name="connsiteY9" fmla="*/ -4865 h 5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61" h="59773">
                  <a:moveTo>
                    <a:pt x="23148" y="47523"/>
                  </a:moveTo>
                  <a:cubicBezTo>
                    <a:pt x="11330" y="47523"/>
                    <a:pt x="1707" y="37430"/>
                    <a:pt x="1707" y="25025"/>
                  </a:cubicBezTo>
                  <a:cubicBezTo>
                    <a:pt x="1707" y="12620"/>
                    <a:pt x="11330" y="2535"/>
                    <a:pt x="23148" y="2535"/>
                  </a:cubicBezTo>
                  <a:cubicBezTo>
                    <a:pt x="34973" y="2535"/>
                    <a:pt x="44582" y="12620"/>
                    <a:pt x="44582" y="25025"/>
                  </a:cubicBezTo>
                  <a:cubicBezTo>
                    <a:pt x="44582" y="37430"/>
                    <a:pt x="34973" y="47523"/>
                    <a:pt x="23148" y="47523"/>
                  </a:cubicBezTo>
                  <a:close/>
                  <a:moveTo>
                    <a:pt x="23148" y="-4865"/>
                  </a:moveTo>
                  <a:cubicBezTo>
                    <a:pt x="7250" y="-4865"/>
                    <a:pt x="-5686" y="8548"/>
                    <a:pt x="-5686" y="25025"/>
                  </a:cubicBezTo>
                  <a:cubicBezTo>
                    <a:pt x="-5686" y="41510"/>
                    <a:pt x="7250" y="54909"/>
                    <a:pt x="23148" y="54909"/>
                  </a:cubicBezTo>
                  <a:cubicBezTo>
                    <a:pt x="39046" y="54909"/>
                    <a:pt x="51975" y="41510"/>
                    <a:pt x="51975" y="25025"/>
                  </a:cubicBezTo>
                  <a:cubicBezTo>
                    <a:pt x="51975" y="8548"/>
                    <a:pt x="39046" y="-4865"/>
                    <a:pt x="23148" y="-4865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7" name="자유형: 도형 366">
              <a:extLst>
                <a:ext uri="{FF2B5EF4-FFF2-40B4-BE49-F238E27FC236}">
                  <a16:creationId xmlns:a16="http://schemas.microsoft.com/office/drawing/2014/main" id="{4E26FA80-5C27-EAF1-96DB-EB5CA4A9DCC6}"/>
                </a:ext>
              </a:extLst>
            </p:cNvPr>
            <p:cNvSpPr/>
            <p:nvPr/>
          </p:nvSpPr>
          <p:spPr>
            <a:xfrm flipV="1">
              <a:off x="4966773" y="2315854"/>
              <a:ext cx="50275" cy="52380"/>
            </a:xfrm>
            <a:custGeom>
              <a:avLst/>
              <a:gdLst>
                <a:gd name="connsiteX0" fmla="*/ 44785 w 50275"/>
                <a:gd name="connsiteY0" fmla="*/ 21048 h 52380"/>
                <a:gd name="connsiteX1" fmla="*/ 19644 w 50275"/>
                <a:gd name="connsiteY1" fmla="*/ 47239 h 52380"/>
                <a:gd name="connsiteX2" fmla="*/ -5490 w 50275"/>
                <a:gd name="connsiteY2" fmla="*/ 21048 h 52380"/>
                <a:gd name="connsiteX3" fmla="*/ 19644 w 50275"/>
                <a:gd name="connsiteY3" fmla="*/ -5142 h 52380"/>
                <a:gd name="connsiteX4" fmla="*/ 44785 w 50275"/>
                <a:gd name="connsiteY4" fmla="*/ 21048 h 5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75" h="52380">
                  <a:moveTo>
                    <a:pt x="44785" y="21048"/>
                  </a:moveTo>
                  <a:cubicBezTo>
                    <a:pt x="44785" y="35511"/>
                    <a:pt x="33533" y="47239"/>
                    <a:pt x="19644" y="47239"/>
                  </a:cubicBezTo>
                  <a:cubicBezTo>
                    <a:pt x="5762" y="47239"/>
                    <a:pt x="-5490" y="35511"/>
                    <a:pt x="-5490" y="21048"/>
                  </a:cubicBezTo>
                  <a:cubicBezTo>
                    <a:pt x="-5490" y="6579"/>
                    <a:pt x="5762" y="-5142"/>
                    <a:pt x="19644" y="-5142"/>
                  </a:cubicBezTo>
                  <a:cubicBezTo>
                    <a:pt x="33533" y="-5142"/>
                    <a:pt x="44785" y="6579"/>
                    <a:pt x="44785" y="21048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8" name="자유형: 도형 367">
              <a:extLst>
                <a:ext uri="{FF2B5EF4-FFF2-40B4-BE49-F238E27FC236}">
                  <a16:creationId xmlns:a16="http://schemas.microsoft.com/office/drawing/2014/main" id="{B075B816-35A6-9C94-6465-1D1C17C198F4}"/>
                </a:ext>
              </a:extLst>
            </p:cNvPr>
            <p:cNvSpPr/>
            <p:nvPr/>
          </p:nvSpPr>
          <p:spPr>
            <a:xfrm flipV="1">
              <a:off x="4963073" y="2312161"/>
              <a:ext cx="57668" cy="59773"/>
            </a:xfrm>
            <a:custGeom>
              <a:avLst/>
              <a:gdLst>
                <a:gd name="connsiteX0" fmla="*/ 23344 w 57668"/>
                <a:gd name="connsiteY0" fmla="*/ 47239 h 59773"/>
                <a:gd name="connsiteX1" fmla="*/ 1910 w 57668"/>
                <a:gd name="connsiteY1" fmla="*/ 24748 h 59773"/>
                <a:gd name="connsiteX2" fmla="*/ 23344 w 57668"/>
                <a:gd name="connsiteY2" fmla="*/ 2251 h 59773"/>
                <a:gd name="connsiteX3" fmla="*/ 44792 w 57668"/>
                <a:gd name="connsiteY3" fmla="*/ 24748 h 59773"/>
                <a:gd name="connsiteX4" fmla="*/ 23344 w 57668"/>
                <a:gd name="connsiteY4" fmla="*/ 47239 h 59773"/>
                <a:gd name="connsiteX5" fmla="*/ 23344 w 57668"/>
                <a:gd name="connsiteY5" fmla="*/ -5142 h 59773"/>
                <a:gd name="connsiteX6" fmla="*/ -5490 w 57668"/>
                <a:gd name="connsiteY6" fmla="*/ 24748 h 59773"/>
                <a:gd name="connsiteX7" fmla="*/ 23344 w 57668"/>
                <a:gd name="connsiteY7" fmla="*/ 54632 h 59773"/>
                <a:gd name="connsiteX8" fmla="*/ 52178 w 57668"/>
                <a:gd name="connsiteY8" fmla="*/ 24748 h 59773"/>
                <a:gd name="connsiteX9" fmla="*/ 23344 w 57668"/>
                <a:gd name="connsiteY9" fmla="*/ -5142 h 5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68" h="59773">
                  <a:moveTo>
                    <a:pt x="23344" y="47239"/>
                  </a:moveTo>
                  <a:cubicBezTo>
                    <a:pt x="11526" y="47239"/>
                    <a:pt x="1910" y="37153"/>
                    <a:pt x="1910" y="24748"/>
                  </a:cubicBezTo>
                  <a:cubicBezTo>
                    <a:pt x="1910" y="12344"/>
                    <a:pt x="11526" y="2251"/>
                    <a:pt x="23344" y="2251"/>
                  </a:cubicBezTo>
                  <a:cubicBezTo>
                    <a:pt x="35169" y="2251"/>
                    <a:pt x="44792" y="12344"/>
                    <a:pt x="44792" y="24748"/>
                  </a:cubicBezTo>
                  <a:cubicBezTo>
                    <a:pt x="44792" y="37153"/>
                    <a:pt x="35169" y="47239"/>
                    <a:pt x="23344" y="47239"/>
                  </a:cubicBezTo>
                  <a:close/>
                  <a:moveTo>
                    <a:pt x="23344" y="-5142"/>
                  </a:moveTo>
                  <a:cubicBezTo>
                    <a:pt x="7446" y="-5142"/>
                    <a:pt x="-5490" y="8271"/>
                    <a:pt x="-5490" y="24748"/>
                  </a:cubicBezTo>
                  <a:cubicBezTo>
                    <a:pt x="-5490" y="41226"/>
                    <a:pt x="7446" y="54632"/>
                    <a:pt x="23344" y="54632"/>
                  </a:cubicBezTo>
                  <a:cubicBezTo>
                    <a:pt x="39249" y="54632"/>
                    <a:pt x="52178" y="41226"/>
                    <a:pt x="52178" y="24748"/>
                  </a:cubicBezTo>
                  <a:cubicBezTo>
                    <a:pt x="52178" y="8271"/>
                    <a:pt x="39249" y="-5142"/>
                    <a:pt x="23344" y="-5142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9" name="자유형: 도형 368">
              <a:extLst>
                <a:ext uri="{FF2B5EF4-FFF2-40B4-BE49-F238E27FC236}">
                  <a16:creationId xmlns:a16="http://schemas.microsoft.com/office/drawing/2014/main" id="{009CF4A0-7B81-AF2E-1367-D4CFB1876FAE}"/>
                </a:ext>
              </a:extLst>
            </p:cNvPr>
            <p:cNvSpPr/>
            <p:nvPr/>
          </p:nvSpPr>
          <p:spPr>
            <a:xfrm flipV="1">
              <a:off x="4855295" y="2415721"/>
              <a:ext cx="50268" cy="52380"/>
            </a:xfrm>
            <a:custGeom>
              <a:avLst/>
              <a:gdLst>
                <a:gd name="connsiteX0" fmla="*/ 44918 w 50268"/>
                <a:gd name="connsiteY0" fmla="*/ 21212 h 52380"/>
                <a:gd name="connsiteX1" fmla="*/ 19784 w 50268"/>
                <a:gd name="connsiteY1" fmla="*/ 47403 h 52380"/>
                <a:gd name="connsiteX2" fmla="*/ -5350 w 50268"/>
                <a:gd name="connsiteY2" fmla="*/ 21212 h 52380"/>
                <a:gd name="connsiteX3" fmla="*/ 19784 w 50268"/>
                <a:gd name="connsiteY3" fmla="*/ -4978 h 52380"/>
                <a:gd name="connsiteX4" fmla="*/ 44918 w 50268"/>
                <a:gd name="connsiteY4" fmla="*/ 21212 h 5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68" h="52380">
                  <a:moveTo>
                    <a:pt x="44918" y="21212"/>
                  </a:moveTo>
                  <a:cubicBezTo>
                    <a:pt x="44918" y="35674"/>
                    <a:pt x="33666" y="47403"/>
                    <a:pt x="19784" y="47403"/>
                  </a:cubicBezTo>
                  <a:cubicBezTo>
                    <a:pt x="5902" y="47403"/>
                    <a:pt x="-5350" y="35674"/>
                    <a:pt x="-5350" y="21212"/>
                  </a:cubicBezTo>
                  <a:cubicBezTo>
                    <a:pt x="-5350" y="6743"/>
                    <a:pt x="5902" y="-4978"/>
                    <a:pt x="19784" y="-4978"/>
                  </a:cubicBezTo>
                  <a:cubicBezTo>
                    <a:pt x="33666" y="-4978"/>
                    <a:pt x="44918" y="6743"/>
                    <a:pt x="44918" y="2121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0" name="자유형: 도형 369">
              <a:extLst>
                <a:ext uri="{FF2B5EF4-FFF2-40B4-BE49-F238E27FC236}">
                  <a16:creationId xmlns:a16="http://schemas.microsoft.com/office/drawing/2014/main" id="{11378F22-BFB6-850E-8D5A-D1A0812BAE28}"/>
                </a:ext>
              </a:extLst>
            </p:cNvPr>
            <p:cNvSpPr/>
            <p:nvPr/>
          </p:nvSpPr>
          <p:spPr>
            <a:xfrm flipV="1">
              <a:off x="4851595" y="2412021"/>
              <a:ext cx="57661" cy="59773"/>
            </a:xfrm>
            <a:custGeom>
              <a:avLst/>
              <a:gdLst>
                <a:gd name="connsiteX0" fmla="*/ 23484 w 57661"/>
                <a:gd name="connsiteY0" fmla="*/ 47396 h 59773"/>
                <a:gd name="connsiteX1" fmla="*/ 2043 w 57661"/>
                <a:gd name="connsiteY1" fmla="*/ 24906 h 59773"/>
                <a:gd name="connsiteX2" fmla="*/ 23484 w 57661"/>
                <a:gd name="connsiteY2" fmla="*/ 2408 h 59773"/>
                <a:gd name="connsiteX3" fmla="*/ 44925 w 57661"/>
                <a:gd name="connsiteY3" fmla="*/ 24906 h 59773"/>
                <a:gd name="connsiteX4" fmla="*/ 23484 w 57661"/>
                <a:gd name="connsiteY4" fmla="*/ 47396 h 59773"/>
                <a:gd name="connsiteX5" fmla="*/ 23484 w 57661"/>
                <a:gd name="connsiteY5" fmla="*/ -4978 h 59773"/>
                <a:gd name="connsiteX6" fmla="*/ -5350 w 57661"/>
                <a:gd name="connsiteY6" fmla="*/ 24906 h 59773"/>
                <a:gd name="connsiteX7" fmla="*/ 23484 w 57661"/>
                <a:gd name="connsiteY7" fmla="*/ 54796 h 59773"/>
                <a:gd name="connsiteX8" fmla="*/ 52312 w 57661"/>
                <a:gd name="connsiteY8" fmla="*/ 24906 h 59773"/>
                <a:gd name="connsiteX9" fmla="*/ 23484 w 57661"/>
                <a:gd name="connsiteY9" fmla="*/ -4978 h 5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61" h="59773">
                  <a:moveTo>
                    <a:pt x="23484" y="47396"/>
                  </a:moveTo>
                  <a:cubicBezTo>
                    <a:pt x="11666" y="47396"/>
                    <a:pt x="2043" y="37303"/>
                    <a:pt x="2043" y="24906"/>
                  </a:cubicBezTo>
                  <a:cubicBezTo>
                    <a:pt x="2043" y="12501"/>
                    <a:pt x="11666" y="2408"/>
                    <a:pt x="23484" y="2408"/>
                  </a:cubicBezTo>
                  <a:cubicBezTo>
                    <a:pt x="35309" y="2408"/>
                    <a:pt x="44925" y="12501"/>
                    <a:pt x="44925" y="24906"/>
                  </a:cubicBezTo>
                  <a:cubicBezTo>
                    <a:pt x="44925" y="37303"/>
                    <a:pt x="35309" y="47396"/>
                    <a:pt x="23484" y="47396"/>
                  </a:cubicBezTo>
                  <a:close/>
                  <a:moveTo>
                    <a:pt x="23484" y="-4978"/>
                  </a:moveTo>
                  <a:cubicBezTo>
                    <a:pt x="7586" y="-4978"/>
                    <a:pt x="-5350" y="8421"/>
                    <a:pt x="-5350" y="24906"/>
                  </a:cubicBezTo>
                  <a:cubicBezTo>
                    <a:pt x="-5350" y="41383"/>
                    <a:pt x="7586" y="54796"/>
                    <a:pt x="23484" y="54796"/>
                  </a:cubicBezTo>
                  <a:cubicBezTo>
                    <a:pt x="39382" y="54796"/>
                    <a:pt x="52312" y="41383"/>
                    <a:pt x="52312" y="24906"/>
                  </a:cubicBezTo>
                  <a:cubicBezTo>
                    <a:pt x="52312" y="8421"/>
                    <a:pt x="39382" y="-4978"/>
                    <a:pt x="23484" y="-4978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1" name="자유형: 도형 370">
              <a:extLst>
                <a:ext uri="{FF2B5EF4-FFF2-40B4-BE49-F238E27FC236}">
                  <a16:creationId xmlns:a16="http://schemas.microsoft.com/office/drawing/2014/main" id="{8210D725-BA52-CEB4-5720-BE0E3615F502}"/>
                </a:ext>
              </a:extLst>
            </p:cNvPr>
            <p:cNvSpPr/>
            <p:nvPr/>
          </p:nvSpPr>
          <p:spPr>
            <a:xfrm flipV="1">
              <a:off x="4661704" y="2230111"/>
              <a:ext cx="50275" cy="52380"/>
            </a:xfrm>
            <a:custGeom>
              <a:avLst/>
              <a:gdLst>
                <a:gd name="connsiteX0" fmla="*/ 45168 w 50275"/>
                <a:gd name="connsiteY0" fmla="*/ 20908 h 52380"/>
                <a:gd name="connsiteX1" fmla="*/ 20034 w 50275"/>
                <a:gd name="connsiteY1" fmla="*/ 47098 h 52380"/>
                <a:gd name="connsiteX2" fmla="*/ -5107 w 50275"/>
                <a:gd name="connsiteY2" fmla="*/ 20908 h 52380"/>
                <a:gd name="connsiteX3" fmla="*/ 20034 w 50275"/>
                <a:gd name="connsiteY3" fmla="*/ -5283 h 52380"/>
                <a:gd name="connsiteX4" fmla="*/ 45168 w 50275"/>
                <a:gd name="connsiteY4" fmla="*/ 20908 h 5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75" h="52380">
                  <a:moveTo>
                    <a:pt x="45168" y="20908"/>
                  </a:moveTo>
                  <a:cubicBezTo>
                    <a:pt x="45168" y="35376"/>
                    <a:pt x="33909" y="47098"/>
                    <a:pt x="20034" y="47098"/>
                  </a:cubicBezTo>
                  <a:cubicBezTo>
                    <a:pt x="6152" y="47098"/>
                    <a:pt x="-5107" y="35376"/>
                    <a:pt x="-5107" y="20908"/>
                  </a:cubicBezTo>
                  <a:cubicBezTo>
                    <a:pt x="-5107" y="6446"/>
                    <a:pt x="6152" y="-5283"/>
                    <a:pt x="20034" y="-5283"/>
                  </a:cubicBezTo>
                  <a:cubicBezTo>
                    <a:pt x="33909" y="-5283"/>
                    <a:pt x="45168" y="6446"/>
                    <a:pt x="45168" y="20908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2" name="자유형: 도형 371">
              <a:extLst>
                <a:ext uri="{FF2B5EF4-FFF2-40B4-BE49-F238E27FC236}">
                  <a16:creationId xmlns:a16="http://schemas.microsoft.com/office/drawing/2014/main" id="{1947814F-B0AB-4391-AB03-8C1FF40D57A5}"/>
                </a:ext>
              </a:extLst>
            </p:cNvPr>
            <p:cNvSpPr/>
            <p:nvPr/>
          </p:nvSpPr>
          <p:spPr>
            <a:xfrm flipV="1">
              <a:off x="4658011" y="2226418"/>
              <a:ext cx="57661" cy="59773"/>
            </a:xfrm>
            <a:custGeom>
              <a:avLst/>
              <a:gdLst>
                <a:gd name="connsiteX0" fmla="*/ 23727 w 57661"/>
                <a:gd name="connsiteY0" fmla="*/ 47098 h 59773"/>
                <a:gd name="connsiteX1" fmla="*/ 2286 w 57661"/>
                <a:gd name="connsiteY1" fmla="*/ 24608 h 59773"/>
                <a:gd name="connsiteX2" fmla="*/ 23727 w 57661"/>
                <a:gd name="connsiteY2" fmla="*/ 2110 h 59773"/>
                <a:gd name="connsiteX3" fmla="*/ 45161 w 57661"/>
                <a:gd name="connsiteY3" fmla="*/ 24608 h 59773"/>
                <a:gd name="connsiteX4" fmla="*/ 23727 w 57661"/>
                <a:gd name="connsiteY4" fmla="*/ 47098 h 59773"/>
                <a:gd name="connsiteX5" fmla="*/ 23727 w 57661"/>
                <a:gd name="connsiteY5" fmla="*/ -5283 h 59773"/>
                <a:gd name="connsiteX6" fmla="*/ -5107 w 57661"/>
                <a:gd name="connsiteY6" fmla="*/ 24608 h 59773"/>
                <a:gd name="connsiteX7" fmla="*/ 23727 w 57661"/>
                <a:gd name="connsiteY7" fmla="*/ 54491 h 59773"/>
                <a:gd name="connsiteX8" fmla="*/ 52554 w 57661"/>
                <a:gd name="connsiteY8" fmla="*/ 24608 h 59773"/>
                <a:gd name="connsiteX9" fmla="*/ 23727 w 57661"/>
                <a:gd name="connsiteY9" fmla="*/ -5283 h 5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61" h="59773">
                  <a:moveTo>
                    <a:pt x="23727" y="47098"/>
                  </a:moveTo>
                  <a:cubicBezTo>
                    <a:pt x="11909" y="47098"/>
                    <a:pt x="2286" y="37013"/>
                    <a:pt x="2286" y="24608"/>
                  </a:cubicBezTo>
                  <a:cubicBezTo>
                    <a:pt x="2286" y="12203"/>
                    <a:pt x="11909" y="2110"/>
                    <a:pt x="23727" y="2110"/>
                  </a:cubicBezTo>
                  <a:cubicBezTo>
                    <a:pt x="35545" y="2110"/>
                    <a:pt x="45161" y="12203"/>
                    <a:pt x="45161" y="24608"/>
                  </a:cubicBezTo>
                  <a:cubicBezTo>
                    <a:pt x="45161" y="37013"/>
                    <a:pt x="35545" y="47098"/>
                    <a:pt x="23727" y="47098"/>
                  </a:cubicBezTo>
                  <a:close/>
                  <a:moveTo>
                    <a:pt x="23727" y="-5283"/>
                  </a:moveTo>
                  <a:cubicBezTo>
                    <a:pt x="7829" y="-5283"/>
                    <a:pt x="-5107" y="8123"/>
                    <a:pt x="-5107" y="24608"/>
                  </a:cubicBezTo>
                  <a:cubicBezTo>
                    <a:pt x="-5107" y="41085"/>
                    <a:pt x="7829" y="54491"/>
                    <a:pt x="23727" y="54491"/>
                  </a:cubicBezTo>
                  <a:cubicBezTo>
                    <a:pt x="39618" y="54491"/>
                    <a:pt x="52554" y="41085"/>
                    <a:pt x="52554" y="24608"/>
                  </a:cubicBezTo>
                  <a:cubicBezTo>
                    <a:pt x="52554" y="8123"/>
                    <a:pt x="39618" y="-5283"/>
                    <a:pt x="23727" y="-5283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3" name="자유형: 도형 372">
              <a:extLst>
                <a:ext uri="{FF2B5EF4-FFF2-40B4-BE49-F238E27FC236}">
                  <a16:creationId xmlns:a16="http://schemas.microsoft.com/office/drawing/2014/main" id="{0DB8DCCB-B0D5-2839-ED7D-C87140071704}"/>
                </a:ext>
              </a:extLst>
            </p:cNvPr>
            <p:cNvSpPr/>
            <p:nvPr/>
          </p:nvSpPr>
          <p:spPr>
            <a:xfrm flipV="1">
              <a:off x="2298266" y="2028670"/>
              <a:ext cx="425081" cy="167187"/>
            </a:xfrm>
            <a:custGeom>
              <a:avLst/>
              <a:gdLst>
                <a:gd name="connsiteX0" fmla="*/ 420247 w 425081"/>
                <a:gd name="connsiteY0" fmla="*/ -5519 h 167187"/>
                <a:gd name="connsiteX1" fmla="*/ 418487 w 425081"/>
                <a:gd name="connsiteY1" fmla="*/ -4774 h 167187"/>
                <a:gd name="connsiteX2" fmla="*/ 313291 w 425081"/>
                <a:gd name="connsiteY2" fmla="*/ 102659 h 167187"/>
                <a:gd name="connsiteX3" fmla="*/ 230709 w 425081"/>
                <a:gd name="connsiteY3" fmla="*/ 31896 h 167187"/>
                <a:gd name="connsiteX4" fmla="*/ 227409 w 425081"/>
                <a:gd name="connsiteY4" fmla="*/ 31985 h 167187"/>
                <a:gd name="connsiteX5" fmla="*/ 98507 w 425081"/>
                <a:gd name="connsiteY5" fmla="*/ 155689 h 167187"/>
                <a:gd name="connsiteX6" fmla="*/ 1891 w 425081"/>
                <a:gd name="connsiteY6" fmla="*/ 50879 h 167187"/>
                <a:gd name="connsiteX7" fmla="*/ -1581 w 425081"/>
                <a:gd name="connsiteY7" fmla="*/ 50734 h 167187"/>
                <a:gd name="connsiteX8" fmla="*/ -1726 w 425081"/>
                <a:gd name="connsiteY8" fmla="*/ 54206 h 167187"/>
                <a:gd name="connsiteX9" fmla="*/ 96595 w 425081"/>
                <a:gd name="connsiteY9" fmla="*/ 160873 h 167187"/>
                <a:gd name="connsiteX10" fmla="*/ 98328 w 425081"/>
                <a:gd name="connsiteY10" fmla="*/ 161660 h 167187"/>
                <a:gd name="connsiteX11" fmla="*/ 100109 w 425081"/>
                <a:gd name="connsiteY11" fmla="*/ 160977 h 167187"/>
                <a:gd name="connsiteX12" fmla="*/ 229204 w 425081"/>
                <a:gd name="connsiteY12" fmla="*/ 37080 h 167187"/>
                <a:gd name="connsiteX13" fmla="*/ 311834 w 425081"/>
                <a:gd name="connsiteY13" fmla="*/ 107892 h 167187"/>
                <a:gd name="connsiteX14" fmla="*/ 315196 w 425081"/>
                <a:gd name="connsiteY14" fmla="*/ 107747 h 167187"/>
                <a:gd name="connsiteX15" fmla="*/ 422008 w 425081"/>
                <a:gd name="connsiteY15" fmla="*/ -1336 h 167187"/>
                <a:gd name="connsiteX16" fmla="*/ 421966 w 425081"/>
                <a:gd name="connsiteY16" fmla="*/ -4815 h 167187"/>
                <a:gd name="connsiteX17" fmla="*/ 420247 w 425081"/>
                <a:gd name="connsiteY17" fmla="*/ -5519 h 16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5081" h="167187">
                  <a:moveTo>
                    <a:pt x="420247" y="-5519"/>
                  </a:moveTo>
                  <a:cubicBezTo>
                    <a:pt x="419612" y="-5519"/>
                    <a:pt x="418970" y="-5271"/>
                    <a:pt x="418487" y="-4774"/>
                  </a:cubicBezTo>
                  <a:lnTo>
                    <a:pt x="313291" y="102659"/>
                  </a:lnTo>
                  <a:lnTo>
                    <a:pt x="230709" y="31896"/>
                  </a:lnTo>
                  <a:cubicBezTo>
                    <a:pt x="229749" y="31067"/>
                    <a:pt x="228320" y="31109"/>
                    <a:pt x="227409" y="31985"/>
                  </a:cubicBezTo>
                  <a:lnTo>
                    <a:pt x="98507" y="155689"/>
                  </a:lnTo>
                  <a:lnTo>
                    <a:pt x="1891" y="50879"/>
                  </a:lnTo>
                  <a:cubicBezTo>
                    <a:pt x="973" y="49878"/>
                    <a:pt x="-587" y="49809"/>
                    <a:pt x="-1581" y="50734"/>
                  </a:cubicBezTo>
                  <a:cubicBezTo>
                    <a:pt x="-2582" y="51659"/>
                    <a:pt x="-2644" y="53212"/>
                    <a:pt x="-1726" y="54206"/>
                  </a:cubicBezTo>
                  <a:lnTo>
                    <a:pt x="96595" y="160873"/>
                  </a:lnTo>
                  <a:cubicBezTo>
                    <a:pt x="97044" y="161357"/>
                    <a:pt x="97665" y="161639"/>
                    <a:pt x="98328" y="161660"/>
                  </a:cubicBezTo>
                  <a:cubicBezTo>
                    <a:pt x="98970" y="161722"/>
                    <a:pt x="99625" y="161432"/>
                    <a:pt x="100109" y="160977"/>
                  </a:cubicBezTo>
                  <a:lnTo>
                    <a:pt x="229204" y="37080"/>
                  </a:lnTo>
                  <a:lnTo>
                    <a:pt x="311834" y="107892"/>
                  </a:lnTo>
                  <a:cubicBezTo>
                    <a:pt x="312814" y="108734"/>
                    <a:pt x="314285" y="108672"/>
                    <a:pt x="315196" y="107747"/>
                  </a:cubicBezTo>
                  <a:lnTo>
                    <a:pt x="422008" y="-1336"/>
                  </a:lnTo>
                  <a:cubicBezTo>
                    <a:pt x="422953" y="-2302"/>
                    <a:pt x="422939" y="-3863"/>
                    <a:pt x="421966" y="-4815"/>
                  </a:cubicBezTo>
                  <a:lnTo>
                    <a:pt x="420247" y="-5519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4" name="자유형: 도형 373">
              <a:extLst>
                <a:ext uri="{FF2B5EF4-FFF2-40B4-BE49-F238E27FC236}">
                  <a16:creationId xmlns:a16="http://schemas.microsoft.com/office/drawing/2014/main" id="{8B5587CA-6DE3-2DE1-7955-BB6DF6B052CD}"/>
                </a:ext>
              </a:extLst>
            </p:cNvPr>
            <p:cNvSpPr/>
            <p:nvPr/>
          </p:nvSpPr>
          <p:spPr>
            <a:xfrm flipV="1">
              <a:off x="2703355" y="2181761"/>
              <a:ext cx="35067" cy="34025"/>
            </a:xfrm>
            <a:custGeom>
              <a:avLst/>
              <a:gdLst>
                <a:gd name="connsiteX0" fmla="*/ 32429 w 35067"/>
                <a:gd name="connsiteY0" fmla="*/ 11632 h 34025"/>
                <a:gd name="connsiteX1" fmla="*/ 14895 w 35067"/>
                <a:gd name="connsiteY1" fmla="*/ 28648 h 34025"/>
                <a:gd name="connsiteX2" fmla="*/ -2639 w 35067"/>
                <a:gd name="connsiteY2" fmla="*/ 11632 h 34025"/>
                <a:gd name="connsiteX3" fmla="*/ 14895 w 35067"/>
                <a:gd name="connsiteY3" fmla="*/ -5377 h 34025"/>
                <a:gd name="connsiteX4" fmla="*/ 32429 w 35067"/>
                <a:gd name="connsiteY4" fmla="*/ 11632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67" h="34025">
                  <a:moveTo>
                    <a:pt x="32429" y="11632"/>
                  </a:moveTo>
                  <a:cubicBezTo>
                    <a:pt x="32429" y="21027"/>
                    <a:pt x="24580" y="28648"/>
                    <a:pt x="14895" y="28648"/>
                  </a:cubicBezTo>
                  <a:cubicBezTo>
                    <a:pt x="5210" y="28648"/>
                    <a:pt x="-2639" y="21027"/>
                    <a:pt x="-2639" y="11632"/>
                  </a:cubicBezTo>
                  <a:cubicBezTo>
                    <a:pt x="-2639" y="2244"/>
                    <a:pt x="5210" y="-5377"/>
                    <a:pt x="14895" y="-5377"/>
                  </a:cubicBezTo>
                  <a:cubicBezTo>
                    <a:pt x="24580" y="-5377"/>
                    <a:pt x="32429" y="2244"/>
                    <a:pt x="32429" y="1163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5" name="자유형: 도형 374">
              <a:extLst>
                <a:ext uri="{FF2B5EF4-FFF2-40B4-BE49-F238E27FC236}">
                  <a16:creationId xmlns:a16="http://schemas.microsoft.com/office/drawing/2014/main" id="{A2D54AA4-B48D-3A05-1687-E82CFA3366B0}"/>
                </a:ext>
              </a:extLst>
            </p:cNvPr>
            <p:cNvSpPr/>
            <p:nvPr/>
          </p:nvSpPr>
          <p:spPr>
            <a:xfrm flipV="1">
              <a:off x="2700897" y="2179311"/>
              <a:ext cx="39982" cy="38940"/>
            </a:xfrm>
            <a:custGeom>
              <a:avLst/>
              <a:gdLst>
                <a:gd name="connsiteX0" fmla="*/ 17352 w 39982"/>
                <a:gd name="connsiteY0" fmla="*/ 28648 h 38940"/>
                <a:gd name="connsiteX1" fmla="*/ 2283 w 39982"/>
                <a:gd name="connsiteY1" fmla="*/ 14096 h 38940"/>
                <a:gd name="connsiteX2" fmla="*/ 17352 w 39982"/>
                <a:gd name="connsiteY2" fmla="*/ -455 h 38940"/>
                <a:gd name="connsiteX3" fmla="*/ 32429 w 39982"/>
                <a:gd name="connsiteY3" fmla="*/ 14096 h 38940"/>
                <a:gd name="connsiteX4" fmla="*/ 17352 w 39982"/>
                <a:gd name="connsiteY4" fmla="*/ 28648 h 38940"/>
                <a:gd name="connsiteX5" fmla="*/ 17352 w 39982"/>
                <a:gd name="connsiteY5" fmla="*/ -5377 h 38940"/>
                <a:gd name="connsiteX6" fmla="*/ -2639 w 39982"/>
                <a:gd name="connsiteY6" fmla="*/ 14096 h 38940"/>
                <a:gd name="connsiteX7" fmla="*/ 17352 w 39982"/>
                <a:gd name="connsiteY7" fmla="*/ 33563 h 38940"/>
                <a:gd name="connsiteX8" fmla="*/ 37344 w 39982"/>
                <a:gd name="connsiteY8" fmla="*/ 14096 h 38940"/>
                <a:gd name="connsiteX9" fmla="*/ 17352 w 39982"/>
                <a:gd name="connsiteY9" fmla="*/ -5377 h 3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82" h="38940">
                  <a:moveTo>
                    <a:pt x="17352" y="28648"/>
                  </a:moveTo>
                  <a:cubicBezTo>
                    <a:pt x="9041" y="28648"/>
                    <a:pt x="2283" y="22118"/>
                    <a:pt x="2283" y="14096"/>
                  </a:cubicBezTo>
                  <a:cubicBezTo>
                    <a:pt x="2283" y="6075"/>
                    <a:pt x="9041" y="-455"/>
                    <a:pt x="17352" y="-455"/>
                  </a:cubicBezTo>
                  <a:cubicBezTo>
                    <a:pt x="25664" y="-455"/>
                    <a:pt x="32429" y="6075"/>
                    <a:pt x="32429" y="14096"/>
                  </a:cubicBezTo>
                  <a:cubicBezTo>
                    <a:pt x="32429" y="22118"/>
                    <a:pt x="25664" y="28648"/>
                    <a:pt x="17352" y="28648"/>
                  </a:cubicBezTo>
                  <a:close/>
                  <a:moveTo>
                    <a:pt x="17352" y="-5377"/>
                  </a:moveTo>
                  <a:cubicBezTo>
                    <a:pt x="6328" y="-5377"/>
                    <a:pt x="-2639" y="3362"/>
                    <a:pt x="-2639" y="14096"/>
                  </a:cubicBezTo>
                  <a:cubicBezTo>
                    <a:pt x="-2639" y="24838"/>
                    <a:pt x="6328" y="33563"/>
                    <a:pt x="17352" y="33563"/>
                  </a:cubicBezTo>
                  <a:cubicBezTo>
                    <a:pt x="28377" y="33563"/>
                    <a:pt x="37344" y="24838"/>
                    <a:pt x="37344" y="14096"/>
                  </a:cubicBezTo>
                  <a:cubicBezTo>
                    <a:pt x="37344" y="3362"/>
                    <a:pt x="28377" y="-5377"/>
                    <a:pt x="17352" y="-5377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6" name="자유형: 도형 375">
              <a:extLst>
                <a:ext uri="{FF2B5EF4-FFF2-40B4-BE49-F238E27FC236}">
                  <a16:creationId xmlns:a16="http://schemas.microsoft.com/office/drawing/2014/main" id="{DC0BC3D9-15E3-C4AB-40DE-BA150AB5A426}"/>
                </a:ext>
              </a:extLst>
            </p:cNvPr>
            <p:cNvSpPr/>
            <p:nvPr/>
          </p:nvSpPr>
          <p:spPr>
            <a:xfrm flipV="1">
              <a:off x="2594320" y="2072292"/>
              <a:ext cx="35060" cy="34025"/>
            </a:xfrm>
            <a:custGeom>
              <a:avLst/>
              <a:gdLst>
                <a:gd name="connsiteX0" fmla="*/ 32559 w 35060"/>
                <a:gd name="connsiteY0" fmla="*/ 11452 h 34025"/>
                <a:gd name="connsiteX1" fmla="*/ 15032 w 35060"/>
                <a:gd name="connsiteY1" fmla="*/ 28469 h 34025"/>
                <a:gd name="connsiteX2" fmla="*/ -2502 w 35060"/>
                <a:gd name="connsiteY2" fmla="*/ 11452 h 34025"/>
                <a:gd name="connsiteX3" fmla="*/ 15032 w 35060"/>
                <a:gd name="connsiteY3" fmla="*/ -5557 h 34025"/>
                <a:gd name="connsiteX4" fmla="*/ 32559 w 35060"/>
                <a:gd name="connsiteY4" fmla="*/ 11452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60" h="34025">
                  <a:moveTo>
                    <a:pt x="32559" y="11452"/>
                  </a:moveTo>
                  <a:cubicBezTo>
                    <a:pt x="32559" y="20847"/>
                    <a:pt x="24710" y="28469"/>
                    <a:pt x="15032" y="28469"/>
                  </a:cubicBezTo>
                  <a:cubicBezTo>
                    <a:pt x="5347" y="28469"/>
                    <a:pt x="-2502" y="20847"/>
                    <a:pt x="-2502" y="11452"/>
                  </a:cubicBezTo>
                  <a:cubicBezTo>
                    <a:pt x="-2502" y="2057"/>
                    <a:pt x="5347" y="-5557"/>
                    <a:pt x="15032" y="-5557"/>
                  </a:cubicBezTo>
                  <a:cubicBezTo>
                    <a:pt x="24710" y="-5557"/>
                    <a:pt x="32559" y="2057"/>
                    <a:pt x="32559" y="1145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7" name="자유형: 도형 376">
              <a:extLst>
                <a:ext uri="{FF2B5EF4-FFF2-40B4-BE49-F238E27FC236}">
                  <a16:creationId xmlns:a16="http://schemas.microsoft.com/office/drawing/2014/main" id="{FA52CFE5-831B-EB04-A3C9-1F10660B3D27}"/>
                </a:ext>
              </a:extLst>
            </p:cNvPr>
            <p:cNvSpPr/>
            <p:nvPr/>
          </p:nvSpPr>
          <p:spPr>
            <a:xfrm flipV="1">
              <a:off x="2591856" y="2069834"/>
              <a:ext cx="39989" cy="38947"/>
            </a:xfrm>
            <a:custGeom>
              <a:avLst/>
              <a:gdLst>
                <a:gd name="connsiteX0" fmla="*/ 17496 w 39989"/>
                <a:gd name="connsiteY0" fmla="*/ 28469 h 38947"/>
                <a:gd name="connsiteX1" fmla="*/ 2420 w 39989"/>
                <a:gd name="connsiteY1" fmla="*/ 13917 h 38947"/>
                <a:gd name="connsiteX2" fmla="*/ 17496 w 39989"/>
                <a:gd name="connsiteY2" fmla="*/ -635 h 38947"/>
                <a:gd name="connsiteX3" fmla="*/ 32566 w 39989"/>
                <a:gd name="connsiteY3" fmla="*/ 13917 h 38947"/>
                <a:gd name="connsiteX4" fmla="*/ 17496 w 39989"/>
                <a:gd name="connsiteY4" fmla="*/ 28469 h 38947"/>
                <a:gd name="connsiteX5" fmla="*/ 17496 w 39989"/>
                <a:gd name="connsiteY5" fmla="*/ -5557 h 38947"/>
                <a:gd name="connsiteX6" fmla="*/ -2502 w 39989"/>
                <a:gd name="connsiteY6" fmla="*/ 13917 h 38947"/>
                <a:gd name="connsiteX7" fmla="*/ 17496 w 39989"/>
                <a:gd name="connsiteY7" fmla="*/ 33390 h 38947"/>
                <a:gd name="connsiteX8" fmla="*/ 37488 w 39989"/>
                <a:gd name="connsiteY8" fmla="*/ 13917 h 38947"/>
                <a:gd name="connsiteX9" fmla="*/ 17496 w 39989"/>
                <a:gd name="connsiteY9" fmla="*/ -5557 h 38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89" h="38947">
                  <a:moveTo>
                    <a:pt x="17496" y="28469"/>
                  </a:moveTo>
                  <a:cubicBezTo>
                    <a:pt x="9185" y="28469"/>
                    <a:pt x="2420" y="21938"/>
                    <a:pt x="2420" y="13917"/>
                  </a:cubicBezTo>
                  <a:cubicBezTo>
                    <a:pt x="2420" y="5888"/>
                    <a:pt x="9185" y="-635"/>
                    <a:pt x="17496" y="-635"/>
                  </a:cubicBezTo>
                  <a:cubicBezTo>
                    <a:pt x="25808" y="-635"/>
                    <a:pt x="32566" y="5888"/>
                    <a:pt x="32566" y="13917"/>
                  </a:cubicBezTo>
                  <a:cubicBezTo>
                    <a:pt x="32566" y="21938"/>
                    <a:pt x="25808" y="28469"/>
                    <a:pt x="17496" y="28469"/>
                  </a:cubicBezTo>
                  <a:close/>
                  <a:moveTo>
                    <a:pt x="17496" y="-5557"/>
                  </a:moveTo>
                  <a:cubicBezTo>
                    <a:pt x="6472" y="-5557"/>
                    <a:pt x="-2502" y="3182"/>
                    <a:pt x="-2502" y="13917"/>
                  </a:cubicBezTo>
                  <a:cubicBezTo>
                    <a:pt x="-2502" y="24651"/>
                    <a:pt x="6472" y="33390"/>
                    <a:pt x="17496" y="33390"/>
                  </a:cubicBezTo>
                  <a:cubicBezTo>
                    <a:pt x="28520" y="33390"/>
                    <a:pt x="37488" y="24651"/>
                    <a:pt x="37488" y="13917"/>
                  </a:cubicBezTo>
                  <a:cubicBezTo>
                    <a:pt x="37488" y="3182"/>
                    <a:pt x="28520" y="-5557"/>
                    <a:pt x="17496" y="-5557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8" name="자유형: 도형 377">
              <a:extLst>
                <a:ext uri="{FF2B5EF4-FFF2-40B4-BE49-F238E27FC236}">
                  <a16:creationId xmlns:a16="http://schemas.microsoft.com/office/drawing/2014/main" id="{53BAE3AC-345E-316F-338E-46E2C0515E96}"/>
                </a:ext>
              </a:extLst>
            </p:cNvPr>
            <p:cNvSpPr/>
            <p:nvPr/>
          </p:nvSpPr>
          <p:spPr>
            <a:xfrm flipV="1">
              <a:off x="2516550" y="2137160"/>
              <a:ext cx="35067" cy="34018"/>
            </a:xfrm>
            <a:custGeom>
              <a:avLst/>
              <a:gdLst>
                <a:gd name="connsiteX0" fmla="*/ 32663 w 35067"/>
                <a:gd name="connsiteY0" fmla="*/ 11559 h 34018"/>
                <a:gd name="connsiteX1" fmla="*/ 15129 w 35067"/>
                <a:gd name="connsiteY1" fmla="*/ 28568 h 34018"/>
                <a:gd name="connsiteX2" fmla="*/ -2404 w 35067"/>
                <a:gd name="connsiteY2" fmla="*/ 11559 h 34018"/>
                <a:gd name="connsiteX3" fmla="*/ 15129 w 35067"/>
                <a:gd name="connsiteY3" fmla="*/ -5450 h 34018"/>
                <a:gd name="connsiteX4" fmla="*/ 32663 w 35067"/>
                <a:gd name="connsiteY4" fmla="*/ 11559 h 3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67" h="34018">
                  <a:moveTo>
                    <a:pt x="32663" y="11559"/>
                  </a:moveTo>
                  <a:cubicBezTo>
                    <a:pt x="32663" y="20954"/>
                    <a:pt x="24814" y="28568"/>
                    <a:pt x="15129" y="28568"/>
                  </a:cubicBezTo>
                  <a:cubicBezTo>
                    <a:pt x="5444" y="28568"/>
                    <a:pt x="-2404" y="20954"/>
                    <a:pt x="-2404" y="11559"/>
                  </a:cubicBezTo>
                  <a:cubicBezTo>
                    <a:pt x="-2404" y="2164"/>
                    <a:pt x="5444" y="-5450"/>
                    <a:pt x="15129" y="-5450"/>
                  </a:cubicBezTo>
                  <a:cubicBezTo>
                    <a:pt x="24814" y="-5450"/>
                    <a:pt x="32663" y="2164"/>
                    <a:pt x="32663" y="11559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9" name="자유형: 도형 378">
              <a:extLst>
                <a:ext uri="{FF2B5EF4-FFF2-40B4-BE49-F238E27FC236}">
                  <a16:creationId xmlns:a16="http://schemas.microsoft.com/office/drawing/2014/main" id="{2B2402F8-5A56-9803-A0DA-AF00D1B59B47}"/>
                </a:ext>
              </a:extLst>
            </p:cNvPr>
            <p:cNvSpPr/>
            <p:nvPr/>
          </p:nvSpPr>
          <p:spPr>
            <a:xfrm flipV="1">
              <a:off x="2514092" y="2134703"/>
              <a:ext cx="39989" cy="38940"/>
            </a:xfrm>
            <a:custGeom>
              <a:avLst/>
              <a:gdLst>
                <a:gd name="connsiteX0" fmla="*/ 17587 w 39989"/>
                <a:gd name="connsiteY0" fmla="*/ 28575 h 38940"/>
                <a:gd name="connsiteX1" fmla="*/ 2518 w 39989"/>
                <a:gd name="connsiteY1" fmla="*/ 14023 h 38940"/>
                <a:gd name="connsiteX2" fmla="*/ 17587 w 39989"/>
                <a:gd name="connsiteY2" fmla="*/ -529 h 38940"/>
                <a:gd name="connsiteX3" fmla="*/ 32663 w 39989"/>
                <a:gd name="connsiteY3" fmla="*/ 14023 h 38940"/>
                <a:gd name="connsiteX4" fmla="*/ 17587 w 39989"/>
                <a:gd name="connsiteY4" fmla="*/ 28575 h 38940"/>
                <a:gd name="connsiteX5" fmla="*/ 17587 w 39989"/>
                <a:gd name="connsiteY5" fmla="*/ -5450 h 38940"/>
                <a:gd name="connsiteX6" fmla="*/ -2404 w 39989"/>
                <a:gd name="connsiteY6" fmla="*/ 14023 h 38940"/>
                <a:gd name="connsiteX7" fmla="*/ 17587 w 39989"/>
                <a:gd name="connsiteY7" fmla="*/ 33490 h 38940"/>
                <a:gd name="connsiteX8" fmla="*/ 37585 w 39989"/>
                <a:gd name="connsiteY8" fmla="*/ 14023 h 38940"/>
                <a:gd name="connsiteX9" fmla="*/ 17587 w 39989"/>
                <a:gd name="connsiteY9" fmla="*/ -5450 h 3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89" h="38940">
                  <a:moveTo>
                    <a:pt x="17587" y="28575"/>
                  </a:moveTo>
                  <a:cubicBezTo>
                    <a:pt x="9276" y="28575"/>
                    <a:pt x="2518" y="22045"/>
                    <a:pt x="2518" y="14023"/>
                  </a:cubicBezTo>
                  <a:cubicBezTo>
                    <a:pt x="2518" y="6002"/>
                    <a:pt x="9276" y="-529"/>
                    <a:pt x="17587" y="-529"/>
                  </a:cubicBezTo>
                  <a:cubicBezTo>
                    <a:pt x="25898" y="-529"/>
                    <a:pt x="32663" y="6002"/>
                    <a:pt x="32663" y="14023"/>
                  </a:cubicBezTo>
                  <a:cubicBezTo>
                    <a:pt x="32663" y="22045"/>
                    <a:pt x="25898" y="28575"/>
                    <a:pt x="17587" y="28575"/>
                  </a:cubicBezTo>
                  <a:close/>
                  <a:moveTo>
                    <a:pt x="17587" y="-5450"/>
                  </a:moveTo>
                  <a:cubicBezTo>
                    <a:pt x="6570" y="-5450"/>
                    <a:pt x="-2404" y="3289"/>
                    <a:pt x="-2404" y="14023"/>
                  </a:cubicBezTo>
                  <a:cubicBezTo>
                    <a:pt x="-2404" y="24757"/>
                    <a:pt x="6570" y="33490"/>
                    <a:pt x="17587" y="33490"/>
                  </a:cubicBezTo>
                  <a:cubicBezTo>
                    <a:pt x="28611" y="33490"/>
                    <a:pt x="37585" y="24757"/>
                    <a:pt x="37585" y="14023"/>
                  </a:cubicBezTo>
                  <a:cubicBezTo>
                    <a:pt x="37585" y="3289"/>
                    <a:pt x="28611" y="-5450"/>
                    <a:pt x="17587" y="-5450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0" name="자유형: 도형 379">
              <a:extLst>
                <a:ext uri="{FF2B5EF4-FFF2-40B4-BE49-F238E27FC236}">
                  <a16:creationId xmlns:a16="http://schemas.microsoft.com/office/drawing/2014/main" id="{D33A5B68-8B82-D8A1-DDC4-EAFBCC0BD9E2}"/>
                </a:ext>
              </a:extLst>
            </p:cNvPr>
            <p:cNvSpPr/>
            <p:nvPr/>
          </p:nvSpPr>
          <p:spPr>
            <a:xfrm flipV="1">
              <a:off x="2381511" y="2016604"/>
              <a:ext cx="35067" cy="34025"/>
            </a:xfrm>
            <a:custGeom>
              <a:avLst/>
              <a:gdLst>
                <a:gd name="connsiteX0" fmla="*/ 32833 w 35067"/>
                <a:gd name="connsiteY0" fmla="*/ 11361 h 34025"/>
                <a:gd name="connsiteX1" fmla="*/ 15299 w 35067"/>
                <a:gd name="connsiteY1" fmla="*/ 28377 h 34025"/>
                <a:gd name="connsiteX2" fmla="*/ -2235 w 35067"/>
                <a:gd name="connsiteY2" fmla="*/ 11361 h 34025"/>
                <a:gd name="connsiteX3" fmla="*/ 15299 w 35067"/>
                <a:gd name="connsiteY3" fmla="*/ -5648 h 34025"/>
                <a:gd name="connsiteX4" fmla="*/ 32833 w 35067"/>
                <a:gd name="connsiteY4" fmla="*/ 11361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67" h="34025">
                  <a:moveTo>
                    <a:pt x="32833" y="11361"/>
                  </a:moveTo>
                  <a:cubicBezTo>
                    <a:pt x="32833" y="20756"/>
                    <a:pt x="24984" y="28377"/>
                    <a:pt x="15299" y="28377"/>
                  </a:cubicBezTo>
                  <a:cubicBezTo>
                    <a:pt x="5614" y="28377"/>
                    <a:pt x="-2235" y="20756"/>
                    <a:pt x="-2235" y="11361"/>
                  </a:cubicBezTo>
                  <a:cubicBezTo>
                    <a:pt x="-2235" y="1973"/>
                    <a:pt x="5614" y="-5648"/>
                    <a:pt x="15299" y="-5648"/>
                  </a:cubicBezTo>
                  <a:cubicBezTo>
                    <a:pt x="24984" y="-5648"/>
                    <a:pt x="32833" y="1973"/>
                    <a:pt x="32833" y="11361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1" name="자유형: 도형 380">
              <a:extLst>
                <a:ext uri="{FF2B5EF4-FFF2-40B4-BE49-F238E27FC236}">
                  <a16:creationId xmlns:a16="http://schemas.microsoft.com/office/drawing/2014/main" id="{E3EB828F-0642-E4D4-4FFC-AEE30FBBD4D0}"/>
                </a:ext>
              </a:extLst>
            </p:cNvPr>
            <p:cNvSpPr/>
            <p:nvPr/>
          </p:nvSpPr>
          <p:spPr>
            <a:xfrm flipV="1">
              <a:off x="2379054" y="2014147"/>
              <a:ext cx="39982" cy="38940"/>
            </a:xfrm>
            <a:custGeom>
              <a:avLst/>
              <a:gdLst>
                <a:gd name="connsiteX0" fmla="*/ 17756 w 39982"/>
                <a:gd name="connsiteY0" fmla="*/ 28370 h 38940"/>
                <a:gd name="connsiteX1" fmla="*/ 2680 w 39982"/>
                <a:gd name="connsiteY1" fmla="*/ 13819 h 38940"/>
                <a:gd name="connsiteX2" fmla="*/ 17756 w 39982"/>
                <a:gd name="connsiteY2" fmla="*/ -726 h 38940"/>
                <a:gd name="connsiteX3" fmla="*/ 32833 w 39982"/>
                <a:gd name="connsiteY3" fmla="*/ 13819 h 38940"/>
                <a:gd name="connsiteX4" fmla="*/ 17756 w 39982"/>
                <a:gd name="connsiteY4" fmla="*/ 28370 h 38940"/>
                <a:gd name="connsiteX5" fmla="*/ 17756 w 39982"/>
                <a:gd name="connsiteY5" fmla="*/ -5648 h 38940"/>
                <a:gd name="connsiteX6" fmla="*/ -2235 w 39982"/>
                <a:gd name="connsiteY6" fmla="*/ 13819 h 38940"/>
                <a:gd name="connsiteX7" fmla="*/ 17756 w 39982"/>
                <a:gd name="connsiteY7" fmla="*/ 33292 h 38940"/>
                <a:gd name="connsiteX8" fmla="*/ 37748 w 39982"/>
                <a:gd name="connsiteY8" fmla="*/ 13819 h 38940"/>
                <a:gd name="connsiteX9" fmla="*/ 17756 w 39982"/>
                <a:gd name="connsiteY9" fmla="*/ -5648 h 3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82" h="38940">
                  <a:moveTo>
                    <a:pt x="17756" y="28370"/>
                  </a:moveTo>
                  <a:cubicBezTo>
                    <a:pt x="9445" y="28370"/>
                    <a:pt x="2680" y="21847"/>
                    <a:pt x="2680" y="13819"/>
                  </a:cubicBezTo>
                  <a:cubicBezTo>
                    <a:pt x="2680" y="5797"/>
                    <a:pt x="9445" y="-726"/>
                    <a:pt x="17756" y="-726"/>
                  </a:cubicBezTo>
                  <a:cubicBezTo>
                    <a:pt x="26068" y="-726"/>
                    <a:pt x="32833" y="5797"/>
                    <a:pt x="32833" y="13819"/>
                  </a:cubicBezTo>
                  <a:cubicBezTo>
                    <a:pt x="32833" y="21847"/>
                    <a:pt x="26068" y="28370"/>
                    <a:pt x="17756" y="28370"/>
                  </a:cubicBezTo>
                  <a:close/>
                  <a:moveTo>
                    <a:pt x="17756" y="-5648"/>
                  </a:moveTo>
                  <a:cubicBezTo>
                    <a:pt x="6732" y="-5648"/>
                    <a:pt x="-2235" y="3084"/>
                    <a:pt x="-2235" y="13819"/>
                  </a:cubicBezTo>
                  <a:cubicBezTo>
                    <a:pt x="-2235" y="24560"/>
                    <a:pt x="6732" y="33292"/>
                    <a:pt x="17756" y="33292"/>
                  </a:cubicBezTo>
                  <a:cubicBezTo>
                    <a:pt x="28781" y="33292"/>
                    <a:pt x="37748" y="24560"/>
                    <a:pt x="37748" y="13819"/>
                  </a:cubicBezTo>
                  <a:cubicBezTo>
                    <a:pt x="37748" y="3084"/>
                    <a:pt x="28781" y="-5648"/>
                    <a:pt x="17756" y="-5648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2" name="자유형: 도형 381">
              <a:extLst>
                <a:ext uri="{FF2B5EF4-FFF2-40B4-BE49-F238E27FC236}">
                  <a16:creationId xmlns:a16="http://schemas.microsoft.com/office/drawing/2014/main" id="{11C29C1D-0FD4-E49A-F694-C44EEF13E9D7}"/>
                </a:ext>
              </a:extLst>
            </p:cNvPr>
            <p:cNvSpPr/>
            <p:nvPr/>
          </p:nvSpPr>
          <p:spPr>
            <a:xfrm flipV="1">
              <a:off x="2282541" y="2120151"/>
              <a:ext cx="35067" cy="34018"/>
            </a:xfrm>
            <a:custGeom>
              <a:avLst/>
              <a:gdLst>
                <a:gd name="connsiteX0" fmla="*/ 32957 w 35067"/>
                <a:gd name="connsiteY0" fmla="*/ 11531 h 34018"/>
                <a:gd name="connsiteX1" fmla="*/ 15423 w 35067"/>
                <a:gd name="connsiteY1" fmla="*/ 28540 h 34018"/>
                <a:gd name="connsiteX2" fmla="*/ -2111 w 35067"/>
                <a:gd name="connsiteY2" fmla="*/ 11531 h 34018"/>
                <a:gd name="connsiteX3" fmla="*/ 15423 w 35067"/>
                <a:gd name="connsiteY3" fmla="*/ -5478 h 34018"/>
                <a:gd name="connsiteX4" fmla="*/ 32957 w 35067"/>
                <a:gd name="connsiteY4" fmla="*/ 11531 h 3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67" h="34018">
                  <a:moveTo>
                    <a:pt x="32957" y="11531"/>
                  </a:moveTo>
                  <a:cubicBezTo>
                    <a:pt x="32957" y="20926"/>
                    <a:pt x="25108" y="28540"/>
                    <a:pt x="15423" y="28540"/>
                  </a:cubicBezTo>
                  <a:cubicBezTo>
                    <a:pt x="5738" y="28540"/>
                    <a:pt x="-2111" y="20926"/>
                    <a:pt x="-2111" y="11531"/>
                  </a:cubicBezTo>
                  <a:cubicBezTo>
                    <a:pt x="-2111" y="2136"/>
                    <a:pt x="5738" y="-5478"/>
                    <a:pt x="15423" y="-5478"/>
                  </a:cubicBezTo>
                  <a:cubicBezTo>
                    <a:pt x="25108" y="-5478"/>
                    <a:pt x="32957" y="2136"/>
                    <a:pt x="32957" y="11531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3" name="자유형: 도형 382">
              <a:extLst>
                <a:ext uri="{FF2B5EF4-FFF2-40B4-BE49-F238E27FC236}">
                  <a16:creationId xmlns:a16="http://schemas.microsoft.com/office/drawing/2014/main" id="{7E305076-FF1A-925D-8781-750089B5E14A}"/>
                </a:ext>
              </a:extLst>
            </p:cNvPr>
            <p:cNvSpPr/>
            <p:nvPr/>
          </p:nvSpPr>
          <p:spPr>
            <a:xfrm flipV="1">
              <a:off x="2280084" y="2117686"/>
              <a:ext cx="39989" cy="38940"/>
            </a:xfrm>
            <a:custGeom>
              <a:avLst/>
              <a:gdLst>
                <a:gd name="connsiteX0" fmla="*/ 17881 w 39989"/>
                <a:gd name="connsiteY0" fmla="*/ 28540 h 38940"/>
                <a:gd name="connsiteX1" fmla="*/ 2811 w 39989"/>
                <a:gd name="connsiteY1" fmla="*/ 13989 h 38940"/>
                <a:gd name="connsiteX2" fmla="*/ 17881 w 39989"/>
                <a:gd name="connsiteY2" fmla="*/ -563 h 38940"/>
                <a:gd name="connsiteX3" fmla="*/ 32957 w 39989"/>
                <a:gd name="connsiteY3" fmla="*/ 13989 h 38940"/>
                <a:gd name="connsiteX4" fmla="*/ 17881 w 39989"/>
                <a:gd name="connsiteY4" fmla="*/ 28540 h 38940"/>
                <a:gd name="connsiteX5" fmla="*/ 17881 w 39989"/>
                <a:gd name="connsiteY5" fmla="*/ -5478 h 38940"/>
                <a:gd name="connsiteX6" fmla="*/ -2111 w 39989"/>
                <a:gd name="connsiteY6" fmla="*/ 13989 h 38940"/>
                <a:gd name="connsiteX7" fmla="*/ 17881 w 39989"/>
                <a:gd name="connsiteY7" fmla="*/ 33462 h 38940"/>
                <a:gd name="connsiteX8" fmla="*/ 37879 w 39989"/>
                <a:gd name="connsiteY8" fmla="*/ 13989 h 38940"/>
                <a:gd name="connsiteX9" fmla="*/ 17881 w 39989"/>
                <a:gd name="connsiteY9" fmla="*/ -5478 h 3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989" h="38940">
                  <a:moveTo>
                    <a:pt x="17881" y="28540"/>
                  </a:moveTo>
                  <a:cubicBezTo>
                    <a:pt x="9576" y="28540"/>
                    <a:pt x="2811" y="22017"/>
                    <a:pt x="2811" y="13989"/>
                  </a:cubicBezTo>
                  <a:cubicBezTo>
                    <a:pt x="2811" y="5967"/>
                    <a:pt x="9576" y="-563"/>
                    <a:pt x="17881" y="-563"/>
                  </a:cubicBezTo>
                  <a:cubicBezTo>
                    <a:pt x="26192" y="-563"/>
                    <a:pt x="32957" y="5967"/>
                    <a:pt x="32957" y="13989"/>
                  </a:cubicBezTo>
                  <a:cubicBezTo>
                    <a:pt x="32957" y="22017"/>
                    <a:pt x="26192" y="28540"/>
                    <a:pt x="17881" y="28540"/>
                  </a:cubicBezTo>
                  <a:close/>
                  <a:moveTo>
                    <a:pt x="17881" y="-5478"/>
                  </a:moveTo>
                  <a:cubicBezTo>
                    <a:pt x="6863" y="-5478"/>
                    <a:pt x="-2111" y="3254"/>
                    <a:pt x="-2111" y="13989"/>
                  </a:cubicBezTo>
                  <a:cubicBezTo>
                    <a:pt x="-2111" y="24723"/>
                    <a:pt x="6863" y="33462"/>
                    <a:pt x="17881" y="33462"/>
                  </a:cubicBezTo>
                  <a:cubicBezTo>
                    <a:pt x="28905" y="33462"/>
                    <a:pt x="37879" y="24723"/>
                    <a:pt x="37879" y="13989"/>
                  </a:cubicBezTo>
                  <a:cubicBezTo>
                    <a:pt x="37879" y="3254"/>
                    <a:pt x="28905" y="-5478"/>
                    <a:pt x="17881" y="-5478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4" name="자유형: 도형 383">
              <a:extLst>
                <a:ext uri="{FF2B5EF4-FFF2-40B4-BE49-F238E27FC236}">
                  <a16:creationId xmlns:a16="http://schemas.microsoft.com/office/drawing/2014/main" id="{CEACCE5A-A6E9-F250-8980-7561B42EA828}"/>
                </a:ext>
              </a:extLst>
            </p:cNvPr>
            <p:cNvSpPr/>
            <p:nvPr/>
          </p:nvSpPr>
          <p:spPr>
            <a:xfrm flipV="1">
              <a:off x="1477632" y="4032264"/>
              <a:ext cx="141631" cy="141637"/>
            </a:xfrm>
            <a:custGeom>
              <a:avLst/>
              <a:gdLst>
                <a:gd name="connsiteX0" fmla="*/ 140464 w 141631"/>
                <a:gd name="connsiteY0" fmla="*/ 68568 h 141637"/>
                <a:gd name="connsiteX1" fmla="*/ 69645 w 141631"/>
                <a:gd name="connsiteY1" fmla="*/ -2251 h 141637"/>
                <a:gd name="connsiteX2" fmla="*/ -1167 w 141631"/>
                <a:gd name="connsiteY2" fmla="*/ 68568 h 141637"/>
                <a:gd name="connsiteX3" fmla="*/ 69645 w 141631"/>
                <a:gd name="connsiteY3" fmla="*/ 139387 h 141637"/>
                <a:gd name="connsiteX4" fmla="*/ 140464 w 141631"/>
                <a:gd name="connsiteY4" fmla="*/ 68568 h 14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631" h="141637">
                  <a:moveTo>
                    <a:pt x="140464" y="68568"/>
                  </a:moveTo>
                  <a:cubicBezTo>
                    <a:pt x="140464" y="29455"/>
                    <a:pt x="108758" y="-2251"/>
                    <a:pt x="69645" y="-2251"/>
                  </a:cubicBezTo>
                  <a:cubicBezTo>
                    <a:pt x="30532" y="-2251"/>
                    <a:pt x="-1167" y="29455"/>
                    <a:pt x="-1167" y="68568"/>
                  </a:cubicBezTo>
                  <a:cubicBezTo>
                    <a:pt x="-1167" y="107681"/>
                    <a:pt x="30532" y="139387"/>
                    <a:pt x="69645" y="139387"/>
                  </a:cubicBezTo>
                  <a:cubicBezTo>
                    <a:pt x="108758" y="139387"/>
                    <a:pt x="140464" y="107681"/>
                    <a:pt x="140464" y="68568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5" name="자유형: 도형 384">
              <a:extLst>
                <a:ext uri="{FF2B5EF4-FFF2-40B4-BE49-F238E27FC236}">
                  <a16:creationId xmlns:a16="http://schemas.microsoft.com/office/drawing/2014/main" id="{B874FE3B-B6DB-99C8-6056-132EF781A07B}"/>
                </a:ext>
              </a:extLst>
            </p:cNvPr>
            <p:cNvSpPr/>
            <p:nvPr/>
          </p:nvSpPr>
          <p:spPr>
            <a:xfrm flipV="1">
              <a:off x="1470729" y="4025360"/>
              <a:ext cx="155437" cy="155444"/>
            </a:xfrm>
            <a:custGeom>
              <a:avLst/>
              <a:gdLst>
                <a:gd name="connsiteX0" fmla="*/ 147367 w 155437"/>
                <a:gd name="connsiteY0" fmla="*/ 75471 h 155444"/>
                <a:gd name="connsiteX1" fmla="*/ 140464 w 155437"/>
                <a:gd name="connsiteY1" fmla="*/ 75471 h 155444"/>
                <a:gd name="connsiteX2" fmla="*/ 121743 w 155437"/>
                <a:gd name="connsiteY2" fmla="*/ 30277 h 155444"/>
                <a:gd name="connsiteX3" fmla="*/ 76548 w 155437"/>
                <a:gd name="connsiteY3" fmla="*/ 11555 h 155444"/>
                <a:gd name="connsiteX4" fmla="*/ 31353 w 155437"/>
                <a:gd name="connsiteY4" fmla="*/ 30277 h 155444"/>
                <a:gd name="connsiteX5" fmla="*/ 12639 w 155437"/>
                <a:gd name="connsiteY5" fmla="*/ 75471 h 155444"/>
                <a:gd name="connsiteX6" fmla="*/ 31353 w 155437"/>
                <a:gd name="connsiteY6" fmla="*/ 120666 h 155444"/>
                <a:gd name="connsiteX7" fmla="*/ 76548 w 155437"/>
                <a:gd name="connsiteY7" fmla="*/ 139387 h 155444"/>
                <a:gd name="connsiteX8" fmla="*/ 121743 w 155437"/>
                <a:gd name="connsiteY8" fmla="*/ 120666 h 155444"/>
                <a:gd name="connsiteX9" fmla="*/ 140464 w 155437"/>
                <a:gd name="connsiteY9" fmla="*/ 75471 h 155444"/>
                <a:gd name="connsiteX10" fmla="*/ 147367 w 155437"/>
                <a:gd name="connsiteY10" fmla="*/ 75471 h 155444"/>
                <a:gd name="connsiteX11" fmla="*/ 154270 w 155437"/>
                <a:gd name="connsiteY11" fmla="*/ 75471 h 155444"/>
                <a:gd name="connsiteX12" fmla="*/ 76548 w 155437"/>
                <a:gd name="connsiteY12" fmla="*/ 153193 h 155444"/>
                <a:gd name="connsiteX13" fmla="*/ -1167 w 155437"/>
                <a:gd name="connsiteY13" fmla="*/ 75471 h 155444"/>
                <a:gd name="connsiteX14" fmla="*/ 76548 w 155437"/>
                <a:gd name="connsiteY14" fmla="*/ -2251 h 155444"/>
                <a:gd name="connsiteX15" fmla="*/ 154270 w 155437"/>
                <a:gd name="connsiteY15" fmla="*/ 75471 h 155444"/>
                <a:gd name="connsiteX16" fmla="*/ 147367 w 155437"/>
                <a:gd name="connsiteY16" fmla="*/ 75471 h 15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437" h="155444">
                  <a:moveTo>
                    <a:pt x="147367" y="75471"/>
                  </a:moveTo>
                  <a:lnTo>
                    <a:pt x="140464" y="75471"/>
                  </a:lnTo>
                  <a:cubicBezTo>
                    <a:pt x="140464" y="57799"/>
                    <a:pt x="133319" y="41867"/>
                    <a:pt x="121743" y="30277"/>
                  </a:cubicBezTo>
                  <a:cubicBezTo>
                    <a:pt x="110159" y="18700"/>
                    <a:pt x="94220" y="11562"/>
                    <a:pt x="76548" y="11555"/>
                  </a:cubicBezTo>
                  <a:cubicBezTo>
                    <a:pt x="58876" y="11562"/>
                    <a:pt x="42944" y="18700"/>
                    <a:pt x="31353" y="30277"/>
                  </a:cubicBezTo>
                  <a:cubicBezTo>
                    <a:pt x="19777" y="41867"/>
                    <a:pt x="12639" y="57799"/>
                    <a:pt x="12639" y="75471"/>
                  </a:cubicBezTo>
                  <a:cubicBezTo>
                    <a:pt x="12639" y="93143"/>
                    <a:pt x="19777" y="109076"/>
                    <a:pt x="31353" y="120666"/>
                  </a:cubicBezTo>
                  <a:cubicBezTo>
                    <a:pt x="42944" y="132243"/>
                    <a:pt x="58876" y="139380"/>
                    <a:pt x="76548" y="139387"/>
                  </a:cubicBezTo>
                  <a:cubicBezTo>
                    <a:pt x="94220" y="139380"/>
                    <a:pt x="110159" y="132243"/>
                    <a:pt x="121743" y="120666"/>
                  </a:cubicBezTo>
                  <a:cubicBezTo>
                    <a:pt x="133319" y="109076"/>
                    <a:pt x="140464" y="93143"/>
                    <a:pt x="140464" y="75471"/>
                  </a:cubicBezTo>
                  <a:lnTo>
                    <a:pt x="147367" y="75471"/>
                  </a:lnTo>
                  <a:lnTo>
                    <a:pt x="154270" y="75471"/>
                  </a:lnTo>
                  <a:cubicBezTo>
                    <a:pt x="154270" y="118402"/>
                    <a:pt x="119479" y="153186"/>
                    <a:pt x="76548" y="153193"/>
                  </a:cubicBezTo>
                  <a:cubicBezTo>
                    <a:pt x="33625" y="153186"/>
                    <a:pt x="-1167" y="118402"/>
                    <a:pt x="-1167" y="75471"/>
                  </a:cubicBezTo>
                  <a:cubicBezTo>
                    <a:pt x="-1167" y="32548"/>
                    <a:pt x="33625" y="-2244"/>
                    <a:pt x="76548" y="-2251"/>
                  </a:cubicBezTo>
                  <a:cubicBezTo>
                    <a:pt x="119479" y="-2244"/>
                    <a:pt x="154270" y="32548"/>
                    <a:pt x="154270" y="75471"/>
                  </a:cubicBezTo>
                  <a:lnTo>
                    <a:pt x="147367" y="75471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6" name="자유형: 도형 385">
              <a:extLst>
                <a:ext uri="{FF2B5EF4-FFF2-40B4-BE49-F238E27FC236}">
                  <a16:creationId xmlns:a16="http://schemas.microsoft.com/office/drawing/2014/main" id="{2855931F-2BE5-CB93-99D2-4DD1EDEBCD16}"/>
                </a:ext>
              </a:extLst>
            </p:cNvPr>
            <p:cNvSpPr/>
            <p:nvPr/>
          </p:nvSpPr>
          <p:spPr>
            <a:xfrm flipV="1">
              <a:off x="4685555" y="5251083"/>
              <a:ext cx="104561" cy="104560"/>
            </a:xfrm>
            <a:custGeom>
              <a:avLst/>
              <a:gdLst>
                <a:gd name="connsiteX0" fmla="*/ 99390 w 104561"/>
                <a:gd name="connsiteY0" fmla="*/ 51998 h 104560"/>
                <a:gd name="connsiteX1" fmla="*/ 47106 w 104561"/>
                <a:gd name="connsiteY1" fmla="*/ -280 h 104560"/>
                <a:gd name="connsiteX2" fmla="*/ -5171 w 104561"/>
                <a:gd name="connsiteY2" fmla="*/ 51998 h 104560"/>
                <a:gd name="connsiteX3" fmla="*/ 47106 w 104561"/>
                <a:gd name="connsiteY3" fmla="*/ 104280 h 104560"/>
                <a:gd name="connsiteX4" fmla="*/ 99390 w 104561"/>
                <a:gd name="connsiteY4" fmla="*/ 51998 h 10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61" h="104560">
                  <a:moveTo>
                    <a:pt x="99390" y="51998"/>
                  </a:moveTo>
                  <a:cubicBezTo>
                    <a:pt x="99390" y="23128"/>
                    <a:pt x="75982" y="-280"/>
                    <a:pt x="47106" y="-280"/>
                  </a:cubicBezTo>
                  <a:cubicBezTo>
                    <a:pt x="18237" y="-280"/>
                    <a:pt x="-5171" y="23128"/>
                    <a:pt x="-5171" y="51998"/>
                  </a:cubicBezTo>
                  <a:cubicBezTo>
                    <a:pt x="-5171" y="80872"/>
                    <a:pt x="18237" y="104280"/>
                    <a:pt x="47106" y="104280"/>
                  </a:cubicBezTo>
                  <a:cubicBezTo>
                    <a:pt x="75982" y="104280"/>
                    <a:pt x="99390" y="80872"/>
                    <a:pt x="99390" y="51998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7" name="자유형: 도형 386">
              <a:extLst>
                <a:ext uri="{FF2B5EF4-FFF2-40B4-BE49-F238E27FC236}">
                  <a16:creationId xmlns:a16="http://schemas.microsoft.com/office/drawing/2014/main" id="{1AAE60BA-1AA6-BAD4-CDEA-1E8E594079AB}"/>
                </a:ext>
              </a:extLst>
            </p:cNvPr>
            <p:cNvSpPr/>
            <p:nvPr/>
          </p:nvSpPr>
          <p:spPr>
            <a:xfrm flipV="1">
              <a:off x="4675200" y="5240729"/>
              <a:ext cx="125270" cy="125270"/>
            </a:xfrm>
            <a:custGeom>
              <a:avLst/>
              <a:gdLst>
                <a:gd name="connsiteX0" fmla="*/ 109745 w 125270"/>
                <a:gd name="connsiteY0" fmla="*/ 62352 h 125270"/>
                <a:gd name="connsiteX1" fmla="*/ 99390 w 125270"/>
                <a:gd name="connsiteY1" fmla="*/ 62352 h 125270"/>
                <a:gd name="connsiteX2" fmla="*/ 87109 w 125270"/>
                <a:gd name="connsiteY2" fmla="*/ 32709 h 125270"/>
                <a:gd name="connsiteX3" fmla="*/ 57461 w 125270"/>
                <a:gd name="connsiteY3" fmla="*/ 20429 h 125270"/>
                <a:gd name="connsiteX4" fmla="*/ 27819 w 125270"/>
                <a:gd name="connsiteY4" fmla="*/ 32709 h 125270"/>
                <a:gd name="connsiteX5" fmla="*/ 15538 w 125270"/>
                <a:gd name="connsiteY5" fmla="*/ 62352 h 125270"/>
                <a:gd name="connsiteX6" fmla="*/ 27819 w 125270"/>
                <a:gd name="connsiteY6" fmla="*/ 92001 h 125270"/>
                <a:gd name="connsiteX7" fmla="*/ 57461 w 125270"/>
                <a:gd name="connsiteY7" fmla="*/ 104281 h 125270"/>
                <a:gd name="connsiteX8" fmla="*/ 87109 w 125270"/>
                <a:gd name="connsiteY8" fmla="*/ 92001 h 125270"/>
                <a:gd name="connsiteX9" fmla="*/ 99390 w 125270"/>
                <a:gd name="connsiteY9" fmla="*/ 62352 h 125270"/>
                <a:gd name="connsiteX10" fmla="*/ 109745 w 125270"/>
                <a:gd name="connsiteY10" fmla="*/ 62352 h 125270"/>
                <a:gd name="connsiteX11" fmla="*/ 120099 w 125270"/>
                <a:gd name="connsiteY11" fmla="*/ 62352 h 125270"/>
                <a:gd name="connsiteX12" fmla="*/ 57461 w 125270"/>
                <a:gd name="connsiteY12" fmla="*/ 124990 h 125270"/>
                <a:gd name="connsiteX13" fmla="*/ -5171 w 125270"/>
                <a:gd name="connsiteY13" fmla="*/ 62352 h 125270"/>
                <a:gd name="connsiteX14" fmla="*/ 57461 w 125270"/>
                <a:gd name="connsiteY14" fmla="*/ -280 h 125270"/>
                <a:gd name="connsiteX15" fmla="*/ 120099 w 125270"/>
                <a:gd name="connsiteY15" fmla="*/ 62352 h 125270"/>
                <a:gd name="connsiteX16" fmla="*/ 109745 w 125270"/>
                <a:gd name="connsiteY16" fmla="*/ 62352 h 12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270" h="125270">
                  <a:moveTo>
                    <a:pt x="109745" y="62352"/>
                  </a:moveTo>
                  <a:lnTo>
                    <a:pt x="99390" y="62352"/>
                  </a:lnTo>
                  <a:cubicBezTo>
                    <a:pt x="99383" y="50746"/>
                    <a:pt x="94710" y="40329"/>
                    <a:pt x="87109" y="32709"/>
                  </a:cubicBezTo>
                  <a:cubicBezTo>
                    <a:pt x="79489" y="25107"/>
                    <a:pt x="69072" y="20435"/>
                    <a:pt x="57461" y="20429"/>
                  </a:cubicBezTo>
                  <a:cubicBezTo>
                    <a:pt x="45856" y="20435"/>
                    <a:pt x="35440" y="25107"/>
                    <a:pt x="27819" y="32709"/>
                  </a:cubicBezTo>
                  <a:cubicBezTo>
                    <a:pt x="20218" y="40329"/>
                    <a:pt x="15545" y="50746"/>
                    <a:pt x="15538" y="62352"/>
                  </a:cubicBezTo>
                  <a:cubicBezTo>
                    <a:pt x="15545" y="73963"/>
                    <a:pt x="20218" y="84380"/>
                    <a:pt x="27819" y="92001"/>
                  </a:cubicBezTo>
                  <a:cubicBezTo>
                    <a:pt x="35440" y="99600"/>
                    <a:pt x="45856" y="104274"/>
                    <a:pt x="57461" y="104281"/>
                  </a:cubicBezTo>
                  <a:cubicBezTo>
                    <a:pt x="69072" y="104274"/>
                    <a:pt x="79489" y="99600"/>
                    <a:pt x="87109" y="92001"/>
                  </a:cubicBezTo>
                  <a:cubicBezTo>
                    <a:pt x="94710" y="84380"/>
                    <a:pt x="99383" y="73963"/>
                    <a:pt x="99390" y="62352"/>
                  </a:cubicBezTo>
                  <a:lnTo>
                    <a:pt x="109745" y="62352"/>
                  </a:lnTo>
                  <a:lnTo>
                    <a:pt x="120099" y="62352"/>
                  </a:lnTo>
                  <a:cubicBezTo>
                    <a:pt x="120093" y="96949"/>
                    <a:pt x="92059" y="124983"/>
                    <a:pt x="57461" y="124990"/>
                  </a:cubicBezTo>
                  <a:cubicBezTo>
                    <a:pt x="22869" y="124983"/>
                    <a:pt x="-5165" y="96949"/>
                    <a:pt x="-5171" y="62352"/>
                  </a:cubicBezTo>
                  <a:cubicBezTo>
                    <a:pt x="-5165" y="27761"/>
                    <a:pt x="22869" y="-275"/>
                    <a:pt x="57461" y="-280"/>
                  </a:cubicBezTo>
                  <a:cubicBezTo>
                    <a:pt x="92059" y="-275"/>
                    <a:pt x="120093" y="27761"/>
                    <a:pt x="120099" y="62352"/>
                  </a:cubicBezTo>
                  <a:lnTo>
                    <a:pt x="109745" y="62352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8" name="자유형: 도형 387">
              <a:extLst>
                <a:ext uri="{FF2B5EF4-FFF2-40B4-BE49-F238E27FC236}">
                  <a16:creationId xmlns:a16="http://schemas.microsoft.com/office/drawing/2014/main" id="{8DF67EDD-F3DF-C95C-6C93-E3A0CBE2942C}"/>
                </a:ext>
              </a:extLst>
            </p:cNvPr>
            <p:cNvSpPr/>
            <p:nvPr/>
          </p:nvSpPr>
          <p:spPr>
            <a:xfrm flipV="1">
              <a:off x="3899387" y="1998070"/>
              <a:ext cx="61216" cy="61209"/>
            </a:xfrm>
            <a:custGeom>
              <a:avLst/>
              <a:gdLst>
                <a:gd name="connsiteX0" fmla="*/ 57060 w 61216"/>
                <a:gd name="connsiteY0" fmla="*/ 24952 h 61209"/>
                <a:gd name="connsiteX1" fmla="*/ 26451 w 61216"/>
                <a:gd name="connsiteY1" fmla="*/ -5656 h 61209"/>
                <a:gd name="connsiteX2" fmla="*/ -4157 w 61216"/>
                <a:gd name="connsiteY2" fmla="*/ 24952 h 61209"/>
                <a:gd name="connsiteX3" fmla="*/ 26451 w 61216"/>
                <a:gd name="connsiteY3" fmla="*/ 55553 h 61209"/>
                <a:gd name="connsiteX4" fmla="*/ 57060 w 61216"/>
                <a:gd name="connsiteY4" fmla="*/ 24952 h 6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16" h="61209">
                  <a:moveTo>
                    <a:pt x="57060" y="24952"/>
                  </a:moveTo>
                  <a:cubicBezTo>
                    <a:pt x="57060" y="8046"/>
                    <a:pt x="43357" y="-5656"/>
                    <a:pt x="26451" y="-5656"/>
                  </a:cubicBezTo>
                  <a:cubicBezTo>
                    <a:pt x="9545" y="-5656"/>
                    <a:pt x="-4157" y="8046"/>
                    <a:pt x="-4157" y="24952"/>
                  </a:cubicBezTo>
                  <a:cubicBezTo>
                    <a:pt x="-4157" y="41858"/>
                    <a:pt x="9545" y="55553"/>
                    <a:pt x="26451" y="55553"/>
                  </a:cubicBezTo>
                  <a:cubicBezTo>
                    <a:pt x="43357" y="55553"/>
                    <a:pt x="57060" y="41858"/>
                    <a:pt x="57060" y="2495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9" name="자유형: 도형 388">
              <a:extLst>
                <a:ext uri="{FF2B5EF4-FFF2-40B4-BE49-F238E27FC236}">
                  <a16:creationId xmlns:a16="http://schemas.microsoft.com/office/drawing/2014/main" id="{D4751E53-9076-69A5-8977-373EA3F22519}"/>
                </a:ext>
              </a:extLst>
            </p:cNvPr>
            <p:cNvSpPr/>
            <p:nvPr/>
          </p:nvSpPr>
          <p:spPr>
            <a:xfrm flipV="1">
              <a:off x="3895936" y="1994618"/>
              <a:ext cx="68119" cy="68112"/>
            </a:xfrm>
            <a:custGeom>
              <a:avLst/>
              <a:gdLst>
                <a:gd name="connsiteX0" fmla="*/ 60511 w 68119"/>
                <a:gd name="connsiteY0" fmla="*/ 28403 h 68112"/>
                <a:gd name="connsiteX1" fmla="*/ 57060 w 68119"/>
                <a:gd name="connsiteY1" fmla="*/ 28403 h 68112"/>
                <a:gd name="connsiteX2" fmla="*/ 49107 w 68119"/>
                <a:gd name="connsiteY2" fmla="*/ 9199 h 68112"/>
                <a:gd name="connsiteX3" fmla="*/ 29903 w 68119"/>
                <a:gd name="connsiteY3" fmla="*/ 1247 h 68112"/>
                <a:gd name="connsiteX4" fmla="*/ 10705 w 68119"/>
                <a:gd name="connsiteY4" fmla="*/ 9199 h 68112"/>
                <a:gd name="connsiteX5" fmla="*/ 2746 w 68119"/>
                <a:gd name="connsiteY5" fmla="*/ 28403 h 68112"/>
                <a:gd name="connsiteX6" fmla="*/ 10705 w 68119"/>
                <a:gd name="connsiteY6" fmla="*/ 47601 h 68112"/>
                <a:gd name="connsiteX7" fmla="*/ 29903 w 68119"/>
                <a:gd name="connsiteY7" fmla="*/ 55553 h 68112"/>
                <a:gd name="connsiteX8" fmla="*/ 49107 w 68119"/>
                <a:gd name="connsiteY8" fmla="*/ 47601 h 68112"/>
                <a:gd name="connsiteX9" fmla="*/ 57060 w 68119"/>
                <a:gd name="connsiteY9" fmla="*/ 28403 h 68112"/>
                <a:gd name="connsiteX10" fmla="*/ 60511 w 68119"/>
                <a:gd name="connsiteY10" fmla="*/ 28403 h 68112"/>
                <a:gd name="connsiteX11" fmla="*/ 63963 w 68119"/>
                <a:gd name="connsiteY11" fmla="*/ 28403 h 68112"/>
                <a:gd name="connsiteX12" fmla="*/ 29903 w 68119"/>
                <a:gd name="connsiteY12" fmla="*/ 62456 h 68112"/>
                <a:gd name="connsiteX13" fmla="*/ -4157 w 68119"/>
                <a:gd name="connsiteY13" fmla="*/ 28403 h 68112"/>
                <a:gd name="connsiteX14" fmla="*/ 29903 w 68119"/>
                <a:gd name="connsiteY14" fmla="*/ -5656 h 68112"/>
                <a:gd name="connsiteX15" fmla="*/ 63963 w 68119"/>
                <a:gd name="connsiteY15" fmla="*/ 28403 h 68112"/>
                <a:gd name="connsiteX16" fmla="*/ 60511 w 68119"/>
                <a:gd name="connsiteY16" fmla="*/ 28403 h 6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119" h="68112">
                  <a:moveTo>
                    <a:pt x="60511" y="28403"/>
                  </a:moveTo>
                  <a:lnTo>
                    <a:pt x="57060" y="28403"/>
                  </a:lnTo>
                  <a:cubicBezTo>
                    <a:pt x="57053" y="20893"/>
                    <a:pt x="54022" y="14128"/>
                    <a:pt x="49107" y="9199"/>
                  </a:cubicBezTo>
                  <a:cubicBezTo>
                    <a:pt x="44179" y="4284"/>
                    <a:pt x="37413" y="1253"/>
                    <a:pt x="29903" y="1247"/>
                  </a:cubicBezTo>
                  <a:cubicBezTo>
                    <a:pt x="22392" y="1253"/>
                    <a:pt x="15627" y="4284"/>
                    <a:pt x="10705" y="9199"/>
                  </a:cubicBezTo>
                  <a:cubicBezTo>
                    <a:pt x="5783" y="14128"/>
                    <a:pt x="2753" y="20893"/>
                    <a:pt x="2746" y="28403"/>
                  </a:cubicBezTo>
                  <a:cubicBezTo>
                    <a:pt x="2753" y="35914"/>
                    <a:pt x="5783" y="42679"/>
                    <a:pt x="10705" y="47601"/>
                  </a:cubicBezTo>
                  <a:cubicBezTo>
                    <a:pt x="15627" y="52523"/>
                    <a:pt x="22392" y="55553"/>
                    <a:pt x="29903" y="55553"/>
                  </a:cubicBezTo>
                  <a:cubicBezTo>
                    <a:pt x="37413" y="55553"/>
                    <a:pt x="44179" y="52523"/>
                    <a:pt x="49107" y="47601"/>
                  </a:cubicBezTo>
                  <a:cubicBezTo>
                    <a:pt x="54022" y="42679"/>
                    <a:pt x="57053" y="35914"/>
                    <a:pt x="57060" y="28403"/>
                  </a:cubicBezTo>
                  <a:lnTo>
                    <a:pt x="60511" y="28403"/>
                  </a:lnTo>
                  <a:lnTo>
                    <a:pt x="63963" y="28403"/>
                  </a:lnTo>
                  <a:cubicBezTo>
                    <a:pt x="63956" y="47214"/>
                    <a:pt x="48714" y="62456"/>
                    <a:pt x="29903" y="62456"/>
                  </a:cubicBezTo>
                  <a:cubicBezTo>
                    <a:pt x="11092" y="62456"/>
                    <a:pt x="-4150" y="47214"/>
                    <a:pt x="-4157" y="28403"/>
                  </a:cubicBezTo>
                  <a:cubicBezTo>
                    <a:pt x="-4150" y="9592"/>
                    <a:pt x="11092" y="-5650"/>
                    <a:pt x="29903" y="-5656"/>
                  </a:cubicBezTo>
                  <a:cubicBezTo>
                    <a:pt x="48714" y="-5650"/>
                    <a:pt x="63956" y="9592"/>
                    <a:pt x="63963" y="28403"/>
                  </a:cubicBezTo>
                  <a:lnTo>
                    <a:pt x="60511" y="28403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0" name="자유형: 도형 389">
              <a:extLst>
                <a:ext uri="{FF2B5EF4-FFF2-40B4-BE49-F238E27FC236}">
                  <a16:creationId xmlns:a16="http://schemas.microsoft.com/office/drawing/2014/main" id="{05D16D82-8A67-A4C3-9907-9A7F80209A99}"/>
                </a:ext>
              </a:extLst>
            </p:cNvPr>
            <p:cNvSpPr/>
            <p:nvPr/>
          </p:nvSpPr>
          <p:spPr>
            <a:xfrm flipV="1">
              <a:off x="3239706" y="5215995"/>
              <a:ext cx="74153" cy="74153"/>
            </a:xfrm>
            <a:custGeom>
              <a:avLst/>
              <a:gdLst>
                <a:gd name="connsiteX0" fmla="*/ 70816 w 74153"/>
                <a:gd name="connsiteY0" fmla="*/ 36714 h 74153"/>
                <a:gd name="connsiteX1" fmla="*/ 33740 w 74153"/>
                <a:gd name="connsiteY1" fmla="*/ -363 h 74153"/>
                <a:gd name="connsiteX2" fmla="*/ -3337 w 74153"/>
                <a:gd name="connsiteY2" fmla="*/ 36714 h 74153"/>
                <a:gd name="connsiteX3" fmla="*/ 33740 w 74153"/>
                <a:gd name="connsiteY3" fmla="*/ 73790 h 74153"/>
                <a:gd name="connsiteX4" fmla="*/ 70816 w 74153"/>
                <a:gd name="connsiteY4" fmla="*/ 36714 h 7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53" h="74153">
                  <a:moveTo>
                    <a:pt x="70816" y="36714"/>
                  </a:moveTo>
                  <a:cubicBezTo>
                    <a:pt x="70816" y="16232"/>
                    <a:pt x="54214" y="-363"/>
                    <a:pt x="33740" y="-363"/>
                  </a:cubicBezTo>
                  <a:cubicBezTo>
                    <a:pt x="13265" y="-363"/>
                    <a:pt x="-3337" y="16232"/>
                    <a:pt x="-3337" y="36714"/>
                  </a:cubicBezTo>
                  <a:cubicBezTo>
                    <a:pt x="-3337" y="57188"/>
                    <a:pt x="13265" y="73790"/>
                    <a:pt x="33740" y="73790"/>
                  </a:cubicBezTo>
                  <a:cubicBezTo>
                    <a:pt x="54214" y="73790"/>
                    <a:pt x="70816" y="57188"/>
                    <a:pt x="70816" y="36714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1" name="자유형: 도형 390">
              <a:extLst>
                <a:ext uri="{FF2B5EF4-FFF2-40B4-BE49-F238E27FC236}">
                  <a16:creationId xmlns:a16="http://schemas.microsoft.com/office/drawing/2014/main" id="{EEF6B416-D693-21F0-410E-0D808328CA85}"/>
                </a:ext>
              </a:extLst>
            </p:cNvPr>
            <p:cNvSpPr/>
            <p:nvPr/>
          </p:nvSpPr>
          <p:spPr>
            <a:xfrm flipV="1">
              <a:off x="3232803" y="5209092"/>
              <a:ext cx="87959" cy="87959"/>
            </a:xfrm>
            <a:custGeom>
              <a:avLst/>
              <a:gdLst>
                <a:gd name="connsiteX0" fmla="*/ 77719 w 87959"/>
                <a:gd name="connsiteY0" fmla="*/ 43617 h 87959"/>
                <a:gd name="connsiteX1" fmla="*/ 70816 w 87959"/>
                <a:gd name="connsiteY1" fmla="*/ 43617 h 87959"/>
                <a:gd name="connsiteX2" fmla="*/ 61973 w 87959"/>
                <a:gd name="connsiteY2" fmla="*/ 22280 h 87959"/>
                <a:gd name="connsiteX3" fmla="*/ 40643 w 87959"/>
                <a:gd name="connsiteY3" fmla="*/ 13443 h 87959"/>
                <a:gd name="connsiteX4" fmla="*/ 19305 w 87959"/>
                <a:gd name="connsiteY4" fmla="*/ 22280 h 87959"/>
                <a:gd name="connsiteX5" fmla="*/ 10469 w 87959"/>
                <a:gd name="connsiteY5" fmla="*/ 43617 h 87959"/>
                <a:gd name="connsiteX6" fmla="*/ 19305 w 87959"/>
                <a:gd name="connsiteY6" fmla="*/ 64948 h 87959"/>
                <a:gd name="connsiteX7" fmla="*/ 40643 w 87959"/>
                <a:gd name="connsiteY7" fmla="*/ 73790 h 87959"/>
                <a:gd name="connsiteX8" fmla="*/ 61973 w 87959"/>
                <a:gd name="connsiteY8" fmla="*/ 64948 h 87959"/>
                <a:gd name="connsiteX9" fmla="*/ 70816 w 87959"/>
                <a:gd name="connsiteY9" fmla="*/ 43617 h 87959"/>
                <a:gd name="connsiteX10" fmla="*/ 77719 w 87959"/>
                <a:gd name="connsiteY10" fmla="*/ 43617 h 87959"/>
                <a:gd name="connsiteX11" fmla="*/ 84622 w 87959"/>
                <a:gd name="connsiteY11" fmla="*/ 43617 h 87959"/>
                <a:gd name="connsiteX12" fmla="*/ 40643 w 87959"/>
                <a:gd name="connsiteY12" fmla="*/ 87597 h 87959"/>
                <a:gd name="connsiteX13" fmla="*/ -3337 w 87959"/>
                <a:gd name="connsiteY13" fmla="*/ 43617 h 87959"/>
                <a:gd name="connsiteX14" fmla="*/ 40643 w 87959"/>
                <a:gd name="connsiteY14" fmla="*/ -363 h 87959"/>
                <a:gd name="connsiteX15" fmla="*/ 84622 w 87959"/>
                <a:gd name="connsiteY15" fmla="*/ 43617 h 87959"/>
                <a:gd name="connsiteX16" fmla="*/ 77719 w 87959"/>
                <a:gd name="connsiteY16" fmla="*/ 43617 h 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7959" h="87959">
                  <a:moveTo>
                    <a:pt x="77719" y="43617"/>
                  </a:moveTo>
                  <a:lnTo>
                    <a:pt x="70816" y="43617"/>
                  </a:lnTo>
                  <a:cubicBezTo>
                    <a:pt x="70809" y="35257"/>
                    <a:pt x="67447" y="27761"/>
                    <a:pt x="61973" y="22280"/>
                  </a:cubicBezTo>
                  <a:cubicBezTo>
                    <a:pt x="56492" y="16812"/>
                    <a:pt x="48995" y="13443"/>
                    <a:pt x="40643" y="13443"/>
                  </a:cubicBezTo>
                  <a:cubicBezTo>
                    <a:pt x="32290" y="13443"/>
                    <a:pt x="24786" y="16812"/>
                    <a:pt x="19305" y="22280"/>
                  </a:cubicBezTo>
                  <a:cubicBezTo>
                    <a:pt x="13838" y="27761"/>
                    <a:pt x="10469" y="35257"/>
                    <a:pt x="10469" y="43617"/>
                  </a:cubicBezTo>
                  <a:cubicBezTo>
                    <a:pt x="10469" y="51970"/>
                    <a:pt x="13838" y="59467"/>
                    <a:pt x="19305" y="64948"/>
                  </a:cubicBezTo>
                  <a:cubicBezTo>
                    <a:pt x="24786" y="70422"/>
                    <a:pt x="32290" y="73784"/>
                    <a:pt x="40643" y="73790"/>
                  </a:cubicBezTo>
                  <a:cubicBezTo>
                    <a:pt x="48995" y="73784"/>
                    <a:pt x="56492" y="70422"/>
                    <a:pt x="61973" y="64948"/>
                  </a:cubicBezTo>
                  <a:cubicBezTo>
                    <a:pt x="67447" y="59467"/>
                    <a:pt x="70809" y="51970"/>
                    <a:pt x="70816" y="43617"/>
                  </a:cubicBezTo>
                  <a:lnTo>
                    <a:pt x="77719" y="43617"/>
                  </a:lnTo>
                  <a:lnTo>
                    <a:pt x="84622" y="43617"/>
                  </a:lnTo>
                  <a:cubicBezTo>
                    <a:pt x="84616" y="67909"/>
                    <a:pt x="64935" y="87590"/>
                    <a:pt x="40643" y="87597"/>
                  </a:cubicBezTo>
                  <a:cubicBezTo>
                    <a:pt x="16351" y="87590"/>
                    <a:pt x="-3330" y="67909"/>
                    <a:pt x="-3337" y="43617"/>
                  </a:cubicBezTo>
                  <a:cubicBezTo>
                    <a:pt x="-3330" y="19325"/>
                    <a:pt x="16351" y="-354"/>
                    <a:pt x="40643" y="-363"/>
                  </a:cubicBezTo>
                  <a:cubicBezTo>
                    <a:pt x="64928" y="-354"/>
                    <a:pt x="84616" y="19325"/>
                    <a:pt x="84622" y="43617"/>
                  </a:cubicBezTo>
                  <a:lnTo>
                    <a:pt x="77719" y="4361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2" name="자유형: 도형 391">
              <a:extLst>
                <a:ext uri="{FF2B5EF4-FFF2-40B4-BE49-F238E27FC236}">
                  <a16:creationId xmlns:a16="http://schemas.microsoft.com/office/drawing/2014/main" id="{EB29A439-8F6A-D52E-5FB0-5D59BD11D944}"/>
                </a:ext>
              </a:extLst>
            </p:cNvPr>
            <p:cNvSpPr/>
            <p:nvPr/>
          </p:nvSpPr>
          <p:spPr>
            <a:xfrm flipV="1">
              <a:off x="4756518" y="4016904"/>
              <a:ext cx="12495" cy="152330"/>
            </a:xfrm>
            <a:custGeom>
              <a:avLst/>
              <a:gdLst>
                <a:gd name="connsiteX0" fmla="*/ 113 w 12495"/>
                <a:gd name="connsiteY0" fmla="*/ -2267 h 152330"/>
                <a:gd name="connsiteX1" fmla="*/ 38 w 12495"/>
                <a:gd name="connsiteY1" fmla="*/ -2267 h 152330"/>
                <a:gd name="connsiteX2" fmla="*/ -5202 w 12495"/>
                <a:gd name="connsiteY2" fmla="*/ 3110 h 152330"/>
                <a:gd name="connsiteX3" fmla="*/ -3324 w 12495"/>
                <a:gd name="connsiteY3" fmla="*/ 144824 h 152330"/>
                <a:gd name="connsiteX4" fmla="*/ 2053 w 12495"/>
                <a:gd name="connsiteY4" fmla="*/ 150064 h 152330"/>
                <a:gd name="connsiteX5" fmla="*/ 7293 w 12495"/>
                <a:gd name="connsiteY5" fmla="*/ 144686 h 152330"/>
                <a:gd name="connsiteX6" fmla="*/ 5422 w 12495"/>
                <a:gd name="connsiteY6" fmla="*/ 2972 h 152330"/>
                <a:gd name="connsiteX7" fmla="*/ 113 w 12495"/>
                <a:gd name="connsiteY7" fmla="*/ -2267 h 152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95" h="152330">
                  <a:moveTo>
                    <a:pt x="113" y="-2267"/>
                  </a:moveTo>
                  <a:lnTo>
                    <a:pt x="38" y="-2267"/>
                  </a:lnTo>
                  <a:cubicBezTo>
                    <a:pt x="-2896" y="-2226"/>
                    <a:pt x="-5237" y="177"/>
                    <a:pt x="-5202" y="3110"/>
                  </a:cubicBezTo>
                  <a:lnTo>
                    <a:pt x="-3324" y="144824"/>
                  </a:lnTo>
                  <a:cubicBezTo>
                    <a:pt x="-3283" y="147758"/>
                    <a:pt x="-1033" y="150043"/>
                    <a:pt x="2053" y="150064"/>
                  </a:cubicBezTo>
                  <a:cubicBezTo>
                    <a:pt x="4987" y="150022"/>
                    <a:pt x="7334" y="147613"/>
                    <a:pt x="7293" y="144686"/>
                  </a:cubicBezTo>
                  <a:lnTo>
                    <a:pt x="5422" y="2972"/>
                  </a:lnTo>
                  <a:cubicBezTo>
                    <a:pt x="5380" y="59"/>
                    <a:pt x="3012" y="-2267"/>
                    <a:pt x="113" y="-2267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3" name="자유형: 도형 392">
              <a:extLst>
                <a:ext uri="{FF2B5EF4-FFF2-40B4-BE49-F238E27FC236}">
                  <a16:creationId xmlns:a16="http://schemas.microsoft.com/office/drawing/2014/main" id="{4C3A9DDB-5C1F-B061-CB1A-4CF39585A57B}"/>
                </a:ext>
              </a:extLst>
            </p:cNvPr>
            <p:cNvSpPr/>
            <p:nvPr/>
          </p:nvSpPr>
          <p:spPr>
            <a:xfrm flipV="1">
              <a:off x="4837291" y="4046829"/>
              <a:ext cx="12496" cy="122405"/>
            </a:xfrm>
            <a:custGeom>
              <a:avLst/>
              <a:gdLst>
                <a:gd name="connsiteX0" fmla="*/ 5 w 12496"/>
                <a:gd name="connsiteY0" fmla="*/ -2243 h 122405"/>
                <a:gd name="connsiteX1" fmla="*/ -78 w 12496"/>
                <a:gd name="connsiteY1" fmla="*/ -2243 h 122405"/>
                <a:gd name="connsiteX2" fmla="*/ -5303 w 12496"/>
                <a:gd name="connsiteY2" fmla="*/ 3163 h 122405"/>
                <a:gd name="connsiteX3" fmla="*/ -3432 w 12496"/>
                <a:gd name="connsiteY3" fmla="*/ 114938 h 122405"/>
                <a:gd name="connsiteX4" fmla="*/ 1966 w 12496"/>
                <a:gd name="connsiteY4" fmla="*/ 120163 h 122405"/>
                <a:gd name="connsiteX5" fmla="*/ 7191 w 12496"/>
                <a:gd name="connsiteY5" fmla="*/ 114765 h 122405"/>
                <a:gd name="connsiteX6" fmla="*/ 5320 w 12496"/>
                <a:gd name="connsiteY6" fmla="*/ 2976 h 122405"/>
                <a:gd name="connsiteX7" fmla="*/ 5 w 12496"/>
                <a:gd name="connsiteY7" fmla="*/ -2243 h 12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96" h="122405">
                  <a:moveTo>
                    <a:pt x="5" y="-2243"/>
                  </a:moveTo>
                  <a:lnTo>
                    <a:pt x="-78" y="-2243"/>
                  </a:lnTo>
                  <a:cubicBezTo>
                    <a:pt x="-3011" y="-2194"/>
                    <a:pt x="-5352" y="229"/>
                    <a:pt x="-5303" y="3163"/>
                  </a:cubicBezTo>
                  <a:lnTo>
                    <a:pt x="-3432" y="114938"/>
                  </a:lnTo>
                  <a:cubicBezTo>
                    <a:pt x="-3377" y="117871"/>
                    <a:pt x="-823" y="120122"/>
                    <a:pt x="1966" y="120163"/>
                  </a:cubicBezTo>
                  <a:cubicBezTo>
                    <a:pt x="4899" y="120115"/>
                    <a:pt x="7240" y="117692"/>
                    <a:pt x="7191" y="114765"/>
                  </a:cubicBezTo>
                  <a:lnTo>
                    <a:pt x="5320" y="2976"/>
                  </a:lnTo>
                  <a:cubicBezTo>
                    <a:pt x="5265" y="77"/>
                    <a:pt x="2898" y="-2243"/>
                    <a:pt x="5" y="-2243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4" name="자유형: 도형 393">
              <a:extLst>
                <a:ext uri="{FF2B5EF4-FFF2-40B4-BE49-F238E27FC236}">
                  <a16:creationId xmlns:a16="http://schemas.microsoft.com/office/drawing/2014/main" id="{61630DCD-A9A2-B6B6-A6AA-318C6ECB1C7B}"/>
                </a:ext>
              </a:extLst>
            </p:cNvPr>
            <p:cNvSpPr/>
            <p:nvPr/>
          </p:nvSpPr>
          <p:spPr>
            <a:xfrm flipV="1">
              <a:off x="4991251" y="4046829"/>
              <a:ext cx="12496" cy="122405"/>
            </a:xfrm>
            <a:custGeom>
              <a:avLst/>
              <a:gdLst>
                <a:gd name="connsiteX0" fmla="*/ -188 w 12496"/>
                <a:gd name="connsiteY0" fmla="*/ -2243 h 122405"/>
                <a:gd name="connsiteX1" fmla="*/ -278 w 12496"/>
                <a:gd name="connsiteY1" fmla="*/ -2243 h 122405"/>
                <a:gd name="connsiteX2" fmla="*/ -5497 w 12496"/>
                <a:gd name="connsiteY2" fmla="*/ 3163 h 122405"/>
                <a:gd name="connsiteX3" fmla="*/ -3626 w 12496"/>
                <a:gd name="connsiteY3" fmla="*/ 114938 h 122405"/>
                <a:gd name="connsiteX4" fmla="*/ 1773 w 12496"/>
                <a:gd name="connsiteY4" fmla="*/ 120163 h 122405"/>
                <a:gd name="connsiteX5" fmla="*/ 6998 w 12496"/>
                <a:gd name="connsiteY5" fmla="*/ 114765 h 122405"/>
                <a:gd name="connsiteX6" fmla="*/ 5120 w 12496"/>
                <a:gd name="connsiteY6" fmla="*/ 2976 h 122405"/>
                <a:gd name="connsiteX7" fmla="*/ -188 w 12496"/>
                <a:gd name="connsiteY7" fmla="*/ -2243 h 12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96" h="122405">
                  <a:moveTo>
                    <a:pt x="-188" y="-2243"/>
                  </a:moveTo>
                  <a:lnTo>
                    <a:pt x="-278" y="-2243"/>
                  </a:lnTo>
                  <a:cubicBezTo>
                    <a:pt x="-3212" y="-2194"/>
                    <a:pt x="-5545" y="229"/>
                    <a:pt x="-5497" y="3163"/>
                  </a:cubicBezTo>
                  <a:lnTo>
                    <a:pt x="-3626" y="114938"/>
                  </a:lnTo>
                  <a:cubicBezTo>
                    <a:pt x="-3571" y="117871"/>
                    <a:pt x="-1023" y="120122"/>
                    <a:pt x="1773" y="120163"/>
                  </a:cubicBezTo>
                  <a:cubicBezTo>
                    <a:pt x="4706" y="120115"/>
                    <a:pt x="7046" y="117692"/>
                    <a:pt x="6998" y="114765"/>
                  </a:cubicBezTo>
                  <a:lnTo>
                    <a:pt x="5120" y="2976"/>
                  </a:lnTo>
                  <a:cubicBezTo>
                    <a:pt x="5079" y="77"/>
                    <a:pt x="2704" y="-2243"/>
                    <a:pt x="-188" y="-2243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5" name="자유형: 도형 394">
              <a:extLst>
                <a:ext uri="{FF2B5EF4-FFF2-40B4-BE49-F238E27FC236}">
                  <a16:creationId xmlns:a16="http://schemas.microsoft.com/office/drawing/2014/main" id="{08570F8D-97EA-80C9-F5D8-8016EFD81D5D}"/>
                </a:ext>
              </a:extLst>
            </p:cNvPr>
            <p:cNvSpPr/>
            <p:nvPr/>
          </p:nvSpPr>
          <p:spPr>
            <a:xfrm flipV="1">
              <a:off x="4918086" y="3988947"/>
              <a:ext cx="12495" cy="180288"/>
            </a:xfrm>
            <a:custGeom>
              <a:avLst/>
              <a:gdLst>
                <a:gd name="connsiteX0" fmla="*/ -97 w 12495"/>
                <a:gd name="connsiteY0" fmla="*/ -2290 h 180288"/>
                <a:gd name="connsiteX1" fmla="*/ -152 w 12495"/>
                <a:gd name="connsiteY1" fmla="*/ -2290 h 180288"/>
                <a:gd name="connsiteX2" fmla="*/ -5405 w 12495"/>
                <a:gd name="connsiteY2" fmla="*/ 3080 h 180288"/>
                <a:gd name="connsiteX3" fmla="*/ -3534 w 12495"/>
                <a:gd name="connsiteY3" fmla="*/ 172745 h 180288"/>
                <a:gd name="connsiteX4" fmla="*/ 1781 w 12495"/>
                <a:gd name="connsiteY4" fmla="*/ 177998 h 180288"/>
                <a:gd name="connsiteX5" fmla="*/ 1843 w 12495"/>
                <a:gd name="connsiteY5" fmla="*/ 177998 h 180288"/>
                <a:gd name="connsiteX6" fmla="*/ 7089 w 12495"/>
                <a:gd name="connsiteY6" fmla="*/ 172628 h 180288"/>
                <a:gd name="connsiteX7" fmla="*/ 5219 w 12495"/>
                <a:gd name="connsiteY7" fmla="*/ 2963 h 180288"/>
                <a:gd name="connsiteX8" fmla="*/ -97 w 12495"/>
                <a:gd name="connsiteY8" fmla="*/ -2290 h 18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95" h="180288">
                  <a:moveTo>
                    <a:pt x="-97" y="-2290"/>
                  </a:moveTo>
                  <a:lnTo>
                    <a:pt x="-152" y="-2290"/>
                  </a:lnTo>
                  <a:cubicBezTo>
                    <a:pt x="-3086" y="-2263"/>
                    <a:pt x="-5440" y="147"/>
                    <a:pt x="-5405" y="3080"/>
                  </a:cubicBezTo>
                  <a:lnTo>
                    <a:pt x="-3534" y="172745"/>
                  </a:lnTo>
                  <a:cubicBezTo>
                    <a:pt x="-3500" y="175658"/>
                    <a:pt x="-1125" y="177998"/>
                    <a:pt x="1781" y="177998"/>
                  </a:cubicBezTo>
                  <a:lnTo>
                    <a:pt x="1843" y="177998"/>
                  </a:lnTo>
                  <a:cubicBezTo>
                    <a:pt x="4770" y="177971"/>
                    <a:pt x="7124" y="175561"/>
                    <a:pt x="7089" y="172628"/>
                  </a:cubicBezTo>
                  <a:lnTo>
                    <a:pt x="5219" y="2963"/>
                  </a:lnTo>
                  <a:cubicBezTo>
                    <a:pt x="5184" y="50"/>
                    <a:pt x="2810" y="-2290"/>
                    <a:pt x="-97" y="-2290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6" name="자유형: 도형 395">
              <a:extLst>
                <a:ext uri="{FF2B5EF4-FFF2-40B4-BE49-F238E27FC236}">
                  <a16:creationId xmlns:a16="http://schemas.microsoft.com/office/drawing/2014/main" id="{F5E16EC3-F8F5-4422-BB69-30D6F5A7A559}"/>
                </a:ext>
              </a:extLst>
            </p:cNvPr>
            <p:cNvSpPr/>
            <p:nvPr/>
          </p:nvSpPr>
          <p:spPr>
            <a:xfrm flipV="1">
              <a:off x="4673066" y="4064796"/>
              <a:ext cx="12482" cy="104438"/>
            </a:xfrm>
            <a:custGeom>
              <a:avLst/>
              <a:gdLst>
                <a:gd name="connsiteX0" fmla="*/ 205 w 12482"/>
                <a:gd name="connsiteY0" fmla="*/ -2228 h 104438"/>
                <a:gd name="connsiteX1" fmla="*/ 101 w 12482"/>
                <a:gd name="connsiteY1" fmla="*/ -2228 h 104438"/>
                <a:gd name="connsiteX2" fmla="*/ -5097 w 12482"/>
                <a:gd name="connsiteY2" fmla="*/ 3191 h 104438"/>
                <a:gd name="connsiteX3" fmla="*/ -3233 w 12482"/>
                <a:gd name="connsiteY3" fmla="*/ 97004 h 104438"/>
                <a:gd name="connsiteX4" fmla="*/ 2186 w 12482"/>
                <a:gd name="connsiteY4" fmla="*/ 102209 h 104438"/>
                <a:gd name="connsiteX5" fmla="*/ 7384 w 12482"/>
                <a:gd name="connsiteY5" fmla="*/ 96790 h 104438"/>
                <a:gd name="connsiteX6" fmla="*/ 5513 w 12482"/>
                <a:gd name="connsiteY6" fmla="*/ 2977 h 104438"/>
                <a:gd name="connsiteX7" fmla="*/ 205 w 12482"/>
                <a:gd name="connsiteY7" fmla="*/ -2228 h 10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82" h="104438">
                  <a:moveTo>
                    <a:pt x="205" y="-2228"/>
                  </a:moveTo>
                  <a:lnTo>
                    <a:pt x="101" y="-2228"/>
                  </a:lnTo>
                  <a:cubicBezTo>
                    <a:pt x="-2832" y="-2166"/>
                    <a:pt x="-5159" y="257"/>
                    <a:pt x="-5097" y="3191"/>
                  </a:cubicBezTo>
                  <a:lnTo>
                    <a:pt x="-3233" y="97004"/>
                  </a:lnTo>
                  <a:cubicBezTo>
                    <a:pt x="-3171" y="99938"/>
                    <a:pt x="-644" y="102285"/>
                    <a:pt x="2186" y="102209"/>
                  </a:cubicBezTo>
                  <a:cubicBezTo>
                    <a:pt x="5120" y="102154"/>
                    <a:pt x="7446" y="99724"/>
                    <a:pt x="7384" y="96790"/>
                  </a:cubicBezTo>
                  <a:lnTo>
                    <a:pt x="5513" y="2977"/>
                  </a:lnTo>
                  <a:cubicBezTo>
                    <a:pt x="5458" y="85"/>
                    <a:pt x="3090" y="-2228"/>
                    <a:pt x="205" y="-2228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7" name="자유형: 도형 396">
              <a:extLst>
                <a:ext uri="{FF2B5EF4-FFF2-40B4-BE49-F238E27FC236}">
                  <a16:creationId xmlns:a16="http://schemas.microsoft.com/office/drawing/2014/main" id="{891F996F-1C41-0F24-AE3D-7AA2D30580F6}"/>
                </a:ext>
              </a:extLst>
            </p:cNvPr>
            <p:cNvSpPr/>
            <p:nvPr/>
          </p:nvSpPr>
          <p:spPr>
            <a:xfrm flipV="1">
              <a:off x="2015474" y="2287867"/>
              <a:ext cx="326007" cy="365429"/>
            </a:xfrm>
            <a:custGeom>
              <a:avLst/>
              <a:gdLst>
                <a:gd name="connsiteX0" fmla="*/ 195153 w 326007"/>
                <a:gd name="connsiteY0" fmla="*/ 358896 h 365429"/>
                <a:gd name="connsiteX1" fmla="*/ 86215 w 326007"/>
                <a:gd name="connsiteY1" fmla="*/ 327728 h 365429"/>
                <a:gd name="connsiteX2" fmla="*/ 12172 w 326007"/>
                <a:gd name="connsiteY2" fmla="*/ 233073 h 365429"/>
                <a:gd name="connsiteX3" fmla="*/ 4993 w 326007"/>
                <a:gd name="connsiteY3" fmla="*/ 107539 h 365429"/>
                <a:gd name="connsiteX4" fmla="*/ 83123 w 326007"/>
                <a:gd name="connsiteY4" fmla="*/ 10302 h 365429"/>
                <a:gd name="connsiteX5" fmla="*/ 248300 w 326007"/>
                <a:gd name="connsiteY5" fmla="*/ 28326 h 365429"/>
                <a:gd name="connsiteX6" fmla="*/ 323779 w 326007"/>
                <a:gd name="connsiteY6" fmla="*/ 180077 h 365429"/>
                <a:gd name="connsiteX7" fmla="*/ 293253 w 326007"/>
                <a:gd name="connsiteY7" fmla="*/ 294979 h 365429"/>
                <a:gd name="connsiteX8" fmla="*/ 195153 w 326007"/>
                <a:gd name="connsiteY8" fmla="*/ 358896 h 36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007" h="365429">
                  <a:moveTo>
                    <a:pt x="195153" y="358896"/>
                  </a:moveTo>
                  <a:cubicBezTo>
                    <a:pt x="155157" y="365647"/>
                    <a:pt x="119965" y="350280"/>
                    <a:pt x="86215" y="327728"/>
                  </a:cubicBezTo>
                  <a:cubicBezTo>
                    <a:pt x="52459" y="304458"/>
                    <a:pt x="26628" y="271433"/>
                    <a:pt x="12172" y="233073"/>
                  </a:cubicBezTo>
                  <a:cubicBezTo>
                    <a:pt x="-3781" y="193117"/>
                    <a:pt x="-6300" y="149055"/>
                    <a:pt x="4993" y="107539"/>
                  </a:cubicBezTo>
                  <a:cubicBezTo>
                    <a:pt x="16666" y="65817"/>
                    <a:pt x="44893" y="30687"/>
                    <a:pt x="83123" y="10302"/>
                  </a:cubicBezTo>
                  <a:cubicBezTo>
                    <a:pt x="135186" y="-16123"/>
                    <a:pt x="201759" y="-6935"/>
                    <a:pt x="248300" y="28326"/>
                  </a:cubicBezTo>
                  <a:cubicBezTo>
                    <a:pt x="294834" y="63587"/>
                    <a:pt x="321549" y="121691"/>
                    <a:pt x="323779" y="180077"/>
                  </a:cubicBezTo>
                  <a:cubicBezTo>
                    <a:pt x="325926" y="220633"/>
                    <a:pt x="315246" y="260837"/>
                    <a:pt x="293253" y="294979"/>
                  </a:cubicBezTo>
                  <a:cubicBezTo>
                    <a:pt x="270811" y="328943"/>
                    <a:pt x="235288" y="352082"/>
                    <a:pt x="195153" y="358896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8" name="자유형: 도형 397">
              <a:extLst>
                <a:ext uri="{FF2B5EF4-FFF2-40B4-BE49-F238E27FC236}">
                  <a16:creationId xmlns:a16="http://schemas.microsoft.com/office/drawing/2014/main" id="{E764AE79-2494-6166-C497-4CCA7C6558D8}"/>
                </a:ext>
              </a:extLst>
            </p:cNvPr>
            <p:cNvSpPr/>
            <p:nvPr/>
          </p:nvSpPr>
          <p:spPr>
            <a:xfrm flipV="1">
              <a:off x="2093335" y="2290436"/>
              <a:ext cx="276156" cy="167562"/>
            </a:xfrm>
            <a:custGeom>
              <a:avLst/>
              <a:gdLst>
                <a:gd name="connsiteX0" fmla="*/ 3469 w 276156"/>
                <a:gd name="connsiteY0" fmla="*/ 26985 h 167562"/>
                <a:gd name="connsiteX1" fmla="*/ 9358 w 276156"/>
                <a:gd name="connsiteY1" fmla="*/ 75679 h 167562"/>
                <a:gd name="connsiteX2" fmla="*/ 76511 w 276156"/>
                <a:gd name="connsiteY2" fmla="*/ 153960 h 167562"/>
                <a:gd name="connsiteX3" fmla="*/ 182653 w 276156"/>
                <a:gd name="connsiteY3" fmla="*/ 152021 h 167562"/>
                <a:gd name="connsiteX4" fmla="*/ 249372 w 276156"/>
                <a:gd name="connsiteY4" fmla="*/ 108572 h 167562"/>
                <a:gd name="connsiteX5" fmla="*/ 269978 w 276156"/>
                <a:gd name="connsiteY5" fmla="*/ 8029 h 167562"/>
                <a:gd name="connsiteX6" fmla="*/ 87142 w 276156"/>
                <a:gd name="connsiteY6" fmla="*/ 34599 h 167562"/>
                <a:gd name="connsiteX7" fmla="*/ 31772 w 276156"/>
                <a:gd name="connsiteY7" fmla="*/ -1815 h 167562"/>
                <a:gd name="connsiteX8" fmla="*/ 12664 w 276156"/>
                <a:gd name="connsiteY8" fmla="*/ -4901 h 167562"/>
                <a:gd name="connsiteX9" fmla="*/ -1701 w 276156"/>
                <a:gd name="connsiteY9" fmla="*/ 6876 h 167562"/>
                <a:gd name="connsiteX10" fmla="*/ 3469 w 276156"/>
                <a:gd name="connsiteY10" fmla="*/ 26985 h 16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6156" h="167562">
                  <a:moveTo>
                    <a:pt x="3469" y="26985"/>
                  </a:moveTo>
                  <a:cubicBezTo>
                    <a:pt x="9289" y="42358"/>
                    <a:pt x="6990" y="59450"/>
                    <a:pt x="9358" y="75679"/>
                  </a:cubicBezTo>
                  <a:cubicBezTo>
                    <a:pt x="14459" y="111589"/>
                    <a:pt x="43259" y="140313"/>
                    <a:pt x="76511" y="153960"/>
                  </a:cubicBezTo>
                  <a:cubicBezTo>
                    <a:pt x="107534" y="166952"/>
                    <a:pt x="145308" y="164087"/>
                    <a:pt x="182653" y="152021"/>
                  </a:cubicBezTo>
                  <a:cubicBezTo>
                    <a:pt x="208561" y="144158"/>
                    <a:pt x="231700" y="129088"/>
                    <a:pt x="249372" y="108572"/>
                  </a:cubicBezTo>
                  <a:cubicBezTo>
                    <a:pt x="272069" y="80346"/>
                    <a:pt x="279739" y="42903"/>
                    <a:pt x="269978" y="8029"/>
                  </a:cubicBezTo>
                  <a:lnTo>
                    <a:pt x="87142" y="34599"/>
                  </a:lnTo>
                  <a:cubicBezTo>
                    <a:pt x="70788" y="19529"/>
                    <a:pt x="52088" y="7228"/>
                    <a:pt x="31772" y="-1815"/>
                  </a:cubicBezTo>
                  <a:cubicBezTo>
                    <a:pt x="25780" y="-4494"/>
                    <a:pt x="19195" y="-5557"/>
                    <a:pt x="12664" y="-4901"/>
                  </a:cubicBezTo>
                  <a:cubicBezTo>
                    <a:pt x="5975" y="-4142"/>
                    <a:pt x="356" y="470"/>
                    <a:pt x="-1701" y="6876"/>
                  </a:cubicBezTo>
                  <a:cubicBezTo>
                    <a:pt x="-3206" y="13703"/>
                    <a:pt x="887" y="20523"/>
                    <a:pt x="3469" y="26985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9" name="자유형: 도형 398">
              <a:extLst>
                <a:ext uri="{FF2B5EF4-FFF2-40B4-BE49-F238E27FC236}">
                  <a16:creationId xmlns:a16="http://schemas.microsoft.com/office/drawing/2014/main" id="{387F3938-59A1-6240-CFAC-FE564DBE87FA}"/>
                </a:ext>
              </a:extLst>
            </p:cNvPr>
            <p:cNvSpPr/>
            <p:nvPr/>
          </p:nvSpPr>
          <p:spPr>
            <a:xfrm flipV="1">
              <a:off x="2094452" y="2351098"/>
              <a:ext cx="271199" cy="524155"/>
            </a:xfrm>
            <a:custGeom>
              <a:avLst/>
              <a:gdLst>
                <a:gd name="connsiteX0" fmla="*/ 185417 w 271199"/>
                <a:gd name="connsiteY0" fmla="*/ 519325 h 524155"/>
                <a:gd name="connsiteX1" fmla="*/ 25838 w 271199"/>
                <a:gd name="connsiteY1" fmla="*/ 485568 h 524155"/>
                <a:gd name="connsiteX2" fmla="*/ -2023 w 271199"/>
                <a:gd name="connsiteY2" fmla="*/ 456341 h 524155"/>
                <a:gd name="connsiteX3" fmla="*/ -83 w 271199"/>
                <a:gd name="connsiteY3" fmla="*/ 110909 h 524155"/>
                <a:gd name="connsiteX4" fmla="*/ 22393 w 271199"/>
                <a:gd name="connsiteY4" fmla="*/ 45778 h 524155"/>
                <a:gd name="connsiteX5" fmla="*/ 37615 w 271199"/>
                <a:gd name="connsiteY5" fmla="*/ 26167 h 524155"/>
                <a:gd name="connsiteX6" fmla="*/ 169181 w 271199"/>
                <a:gd name="connsiteY6" fmla="*/ 35934 h 524155"/>
                <a:gd name="connsiteX7" fmla="*/ 172847 w 271199"/>
                <a:gd name="connsiteY7" fmla="*/ 44985 h 524155"/>
                <a:gd name="connsiteX8" fmla="*/ 174352 w 271199"/>
                <a:gd name="connsiteY8" fmla="*/ 52813 h 524155"/>
                <a:gd name="connsiteX9" fmla="*/ 177368 w 271199"/>
                <a:gd name="connsiteY9" fmla="*/ 86493 h 524155"/>
                <a:gd name="connsiteX10" fmla="*/ 179163 w 271199"/>
                <a:gd name="connsiteY10" fmla="*/ 148186 h 524155"/>
                <a:gd name="connsiteX11" fmla="*/ 261248 w 271199"/>
                <a:gd name="connsiteY11" fmla="*/ 240612 h 524155"/>
                <a:gd name="connsiteX12" fmla="*/ 268434 w 271199"/>
                <a:gd name="connsiteY12" fmla="*/ 408157 h 524155"/>
                <a:gd name="connsiteX13" fmla="*/ 185417 w 271199"/>
                <a:gd name="connsiteY13" fmla="*/ 519325 h 52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1199" h="524155">
                  <a:moveTo>
                    <a:pt x="185417" y="519325"/>
                  </a:moveTo>
                  <a:lnTo>
                    <a:pt x="25838" y="485568"/>
                  </a:lnTo>
                  <a:cubicBezTo>
                    <a:pt x="10396" y="484499"/>
                    <a:pt x="-1685" y="471824"/>
                    <a:pt x="-2023" y="456341"/>
                  </a:cubicBezTo>
                  <a:lnTo>
                    <a:pt x="-83" y="110909"/>
                  </a:lnTo>
                  <a:cubicBezTo>
                    <a:pt x="76" y="87321"/>
                    <a:pt x="7973" y="64444"/>
                    <a:pt x="22393" y="45778"/>
                  </a:cubicBezTo>
                  <a:lnTo>
                    <a:pt x="37615" y="26167"/>
                  </a:lnTo>
                  <a:cubicBezTo>
                    <a:pt x="72379" y="-18573"/>
                    <a:pt x="142687" y="-14120"/>
                    <a:pt x="169181" y="35934"/>
                  </a:cubicBezTo>
                  <a:cubicBezTo>
                    <a:pt x="170769" y="38792"/>
                    <a:pt x="172004" y="41830"/>
                    <a:pt x="172847" y="44985"/>
                  </a:cubicBezTo>
                  <a:cubicBezTo>
                    <a:pt x="173351" y="48146"/>
                    <a:pt x="174207" y="50155"/>
                    <a:pt x="174352" y="52813"/>
                  </a:cubicBezTo>
                  <a:lnTo>
                    <a:pt x="177368" y="86493"/>
                  </a:lnTo>
                  <a:cubicBezTo>
                    <a:pt x="178949" y="117232"/>
                    <a:pt x="179163" y="148469"/>
                    <a:pt x="179163" y="148186"/>
                  </a:cubicBezTo>
                  <a:cubicBezTo>
                    <a:pt x="179163" y="147896"/>
                    <a:pt x="244522" y="156442"/>
                    <a:pt x="261248" y="240612"/>
                  </a:cubicBezTo>
                  <a:cubicBezTo>
                    <a:pt x="269511" y="282479"/>
                    <a:pt x="270084" y="351634"/>
                    <a:pt x="268434" y="408157"/>
                  </a:cubicBezTo>
                  <a:cubicBezTo>
                    <a:pt x="267502" y="458998"/>
                    <a:pt x="236259" y="522776"/>
                    <a:pt x="185417" y="519325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0" name="자유형: 도형 399">
              <a:extLst>
                <a:ext uri="{FF2B5EF4-FFF2-40B4-BE49-F238E27FC236}">
                  <a16:creationId xmlns:a16="http://schemas.microsoft.com/office/drawing/2014/main" id="{7B6E86A7-3BDA-20D1-1BFD-49AEB0910065}"/>
                </a:ext>
              </a:extLst>
            </p:cNvPr>
            <p:cNvSpPr/>
            <p:nvPr/>
          </p:nvSpPr>
          <p:spPr>
            <a:xfrm flipV="1">
              <a:off x="2087549" y="2344198"/>
              <a:ext cx="285008" cy="537959"/>
            </a:xfrm>
            <a:custGeom>
              <a:avLst/>
              <a:gdLst>
                <a:gd name="connsiteX0" fmla="*/ 192320 w 285008"/>
                <a:gd name="connsiteY0" fmla="*/ 526228 h 537959"/>
                <a:gd name="connsiteX1" fmla="*/ 190891 w 285008"/>
                <a:gd name="connsiteY1" fmla="*/ 532979 h 537959"/>
                <a:gd name="connsiteX2" fmla="*/ 31312 w 285008"/>
                <a:gd name="connsiteY2" fmla="*/ 499230 h 537959"/>
                <a:gd name="connsiteX3" fmla="*/ 32741 w 285008"/>
                <a:gd name="connsiteY3" fmla="*/ 492472 h 537959"/>
                <a:gd name="connsiteX4" fmla="*/ 32265 w 285008"/>
                <a:gd name="connsiteY4" fmla="*/ 499361 h 537959"/>
                <a:gd name="connsiteX5" fmla="*/ -2023 w 285008"/>
                <a:gd name="connsiteY5" fmla="*/ 463396 h 537959"/>
                <a:gd name="connsiteX6" fmla="*/ -2023 w 285008"/>
                <a:gd name="connsiteY6" fmla="*/ 463299 h 537959"/>
                <a:gd name="connsiteX7" fmla="*/ -83 w 285008"/>
                <a:gd name="connsiteY7" fmla="*/ 117778 h 537959"/>
                <a:gd name="connsiteX8" fmla="*/ -83 w 285008"/>
                <a:gd name="connsiteY8" fmla="*/ 117764 h 537959"/>
                <a:gd name="connsiteX9" fmla="*/ 23829 w 285008"/>
                <a:gd name="connsiteY9" fmla="*/ 48457 h 537959"/>
                <a:gd name="connsiteX10" fmla="*/ 23843 w 285008"/>
                <a:gd name="connsiteY10" fmla="*/ 48443 h 537959"/>
                <a:gd name="connsiteX11" fmla="*/ 39071 w 285008"/>
                <a:gd name="connsiteY11" fmla="*/ 28839 h 537959"/>
                <a:gd name="connsiteX12" fmla="*/ 107716 w 285008"/>
                <a:gd name="connsiteY12" fmla="*/ -4697 h 537959"/>
                <a:gd name="connsiteX13" fmla="*/ 150191 w 285008"/>
                <a:gd name="connsiteY13" fmla="*/ 6438 h 537959"/>
                <a:gd name="connsiteX14" fmla="*/ 182187 w 285008"/>
                <a:gd name="connsiteY14" fmla="*/ 39607 h 537959"/>
                <a:gd name="connsiteX15" fmla="*/ 176084 w 285008"/>
                <a:gd name="connsiteY15" fmla="*/ 42838 h 537959"/>
                <a:gd name="connsiteX16" fmla="*/ 182118 w 285008"/>
                <a:gd name="connsiteY16" fmla="*/ 39483 h 537959"/>
                <a:gd name="connsiteX17" fmla="*/ 186418 w 285008"/>
                <a:gd name="connsiteY17" fmla="*/ 50114 h 537959"/>
                <a:gd name="connsiteX18" fmla="*/ 186508 w 285008"/>
                <a:gd name="connsiteY18" fmla="*/ 50452 h 537959"/>
                <a:gd name="connsiteX19" fmla="*/ 186563 w 285008"/>
                <a:gd name="connsiteY19" fmla="*/ 50797 h 537959"/>
                <a:gd name="connsiteX20" fmla="*/ 187350 w 285008"/>
                <a:gd name="connsiteY20" fmla="*/ 54373 h 537959"/>
                <a:gd name="connsiteX21" fmla="*/ 188151 w 285008"/>
                <a:gd name="connsiteY21" fmla="*/ 59343 h 537959"/>
                <a:gd name="connsiteX22" fmla="*/ 181255 w 285008"/>
                <a:gd name="connsiteY22" fmla="*/ 59716 h 537959"/>
                <a:gd name="connsiteX23" fmla="*/ 188130 w 285008"/>
                <a:gd name="connsiteY23" fmla="*/ 59102 h 537959"/>
                <a:gd name="connsiteX24" fmla="*/ 191161 w 285008"/>
                <a:gd name="connsiteY24" fmla="*/ 92906 h 537959"/>
                <a:gd name="connsiteX25" fmla="*/ 191168 w 285008"/>
                <a:gd name="connsiteY25" fmla="*/ 93044 h 537959"/>
                <a:gd name="connsiteX26" fmla="*/ 192969 w 285008"/>
                <a:gd name="connsiteY26" fmla="*/ 155041 h 537959"/>
                <a:gd name="connsiteX27" fmla="*/ 186066 w 285008"/>
                <a:gd name="connsiteY27" fmla="*/ 155090 h 537959"/>
                <a:gd name="connsiteX28" fmla="*/ 179273 w 285008"/>
                <a:gd name="connsiteY28" fmla="*/ 153854 h 537959"/>
                <a:gd name="connsiteX29" fmla="*/ 186059 w 285008"/>
                <a:gd name="connsiteY29" fmla="*/ 155090 h 537959"/>
                <a:gd name="connsiteX30" fmla="*/ 179163 w 285008"/>
                <a:gd name="connsiteY30" fmla="*/ 155090 h 537959"/>
                <a:gd name="connsiteX31" fmla="*/ 179273 w 285008"/>
                <a:gd name="connsiteY31" fmla="*/ 153854 h 537959"/>
                <a:gd name="connsiteX32" fmla="*/ 186059 w 285008"/>
                <a:gd name="connsiteY32" fmla="*/ 155090 h 537959"/>
                <a:gd name="connsiteX33" fmla="*/ 179163 w 285008"/>
                <a:gd name="connsiteY33" fmla="*/ 155090 h 537959"/>
                <a:gd name="connsiteX34" fmla="*/ 181172 w 285008"/>
                <a:gd name="connsiteY34" fmla="*/ 150223 h 537959"/>
                <a:gd name="connsiteX35" fmla="*/ 184230 w 285008"/>
                <a:gd name="connsiteY35" fmla="*/ 148428 h 537959"/>
                <a:gd name="connsiteX36" fmla="*/ 185590 w 285008"/>
                <a:gd name="connsiteY36" fmla="*/ 148193 h 537959"/>
                <a:gd name="connsiteX37" fmla="*/ 186115 w 285008"/>
                <a:gd name="connsiteY37" fmla="*/ 148179 h 537959"/>
                <a:gd name="connsiteX38" fmla="*/ 187267 w 285008"/>
                <a:gd name="connsiteY38" fmla="*/ 148255 h 537959"/>
                <a:gd name="connsiteX39" fmla="*/ 201674 w 285008"/>
                <a:gd name="connsiteY39" fmla="*/ 152038 h 537959"/>
                <a:gd name="connsiteX40" fmla="*/ 241740 w 285008"/>
                <a:gd name="connsiteY40" fmla="*/ 178388 h 537959"/>
                <a:gd name="connsiteX41" fmla="*/ 274923 w 285008"/>
                <a:gd name="connsiteY41" fmla="*/ 246169 h 537959"/>
                <a:gd name="connsiteX42" fmla="*/ 274923 w 285008"/>
                <a:gd name="connsiteY42" fmla="*/ 246176 h 537959"/>
                <a:gd name="connsiteX43" fmla="*/ 282986 w 285008"/>
                <a:gd name="connsiteY43" fmla="*/ 366055 h 537959"/>
                <a:gd name="connsiteX44" fmla="*/ 282233 w 285008"/>
                <a:gd name="connsiteY44" fmla="*/ 415261 h 537959"/>
                <a:gd name="connsiteX45" fmla="*/ 275337 w 285008"/>
                <a:gd name="connsiteY45" fmla="*/ 415060 h 537959"/>
                <a:gd name="connsiteX46" fmla="*/ 282240 w 285008"/>
                <a:gd name="connsiteY46" fmla="*/ 415185 h 537959"/>
                <a:gd name="connsiteX47" fmla="*/ 259494 w 285008"/>
                <a:gd name="connsiteY47" fmla="*/ 492955 h 537959"/>
                <a:gd name="connsiteX48" fmla="*/ 232842 w 285008"/>
                <a:gd name="connsiteY48" fmla="*/ 521637 h 537959"/>
                <a:gd name="connsiteX49" fmla="*/ 196248 w 285008"/>
                <a:gd name="connsiteY49" fmla="*/ 533262 h 537959"/>
                <a:gd name="connsiteX50" fmla="*/ 191851 w 285008"/>
                <a:gd name="connsiteY50" fmla="*/ 533117 h 537959"/>
                <a:gd name="connsiteX51" fmla="*/ 191361 w 285008"/>
                <a:gd name="connsiteY51" fmla="*/ 533083 h 537959"/>
                <a:gd name="connsiteX52" fmla="*/ 190891 w 285008"/>
                <a:gd name="connsiteY52" fmla="*/ 532979 h 537959"/>
                <a:gd name="connsiteX53" fmla="*/ 192320 w 285008"/>
                <a:gd name="connsiteY53" fmla="*/ 526228 h 537959"/>
                <a:gd name="connsiteX54" fmla="*/ 192783 w 285008"/>
                <a:gd name="connsiteY54" fmla="*/ 519339 h 537959"/>
                <a:gd name="connsiteX55" fmla="*/ 196248 w 285008"/>
                <a:gd name="connsiteY55" fmla="*/ 519456 h 537959"/>
                <a:gd name="connsiteX56" fmla="*/ 225055 w 285008"/>
                <a:gd name="connsiteY56" fmla="*/ 510234 h 537959"/>
                <a:gd name="connsiteX57" fmla="*/ 256381 w 285008"/>
                <a:gd name="connsiteY57" fmla="*/ 469277 h 537959"/>
                <a:gd name="connsiteX58" fmla="*/ 268434 w 285008"/>
                <a:gd name="connsiteY58" fmla="*/ 414929 h 537959"/>
                <a:gd name="connsiteX59" fmla="*/ 268434 w 285008"/>
                <a:gd name="connsiteY59" fmla="*/ 414888 h 537959"/>
                <a:gd name="connsiteX60" fmla="*/ 268434 w 285008"/>
                <a:gd name="connsiteY60" fmla="*/ 414860 h 537959"/>
                <a:gd name="connsiteX61" fmla="*/ 269180 w 285008"/>
                <a:gd name="connsiteY61" fmla="*/ 366055 h 537959"/>
                <a:gd name="connsiteX62" fmla="*/ 261379 w 285008"/>
                <a:gd name="connsiteY62" fmla="*/ 248847 h 537959"/>
                <a:gd name="connsiteX63" fmla="*/ 261386 w 285008"/>
                <a:gd name="connsiteY63" fmla="*/ 248861 h 537959"/>
                <a:gd name="connsiteX64" fmla="*/ 217724 w 285008"/>
                <a:gd name="connsiteY64" fmla="*/ 175875 h 537959"/>
                <a:gd name="connsiteX65" fmla="*/ 195234 w 285008"/>
                <a:gd name="connsiteY65" fmla="*/ 164409 h 537959"/>
                <a:gd name="connsiteX66" fmla="*/ 188061 w 285008"/>
                <a:gd name="connsiteY66" fmla="*/ 162400 h 537959"/>
                <a:gd name="connsiteX67" fmla="*/ 186108 w 285008"/>
                <a:gd name="connsiteY67" fmla="*/ 162027 h 537959"/>
                <a:gd name="connsiteX68" fmla="*/ 185680 w 285008"/>
                <a:gd name="connsiteY68" fmla="*/ 161965 h 537959"/>
                <a:gd name="connsiteX69" fmla="*/ 185707 w 285008"/>
                <a:gd name="connsiteY69" fmla="*/ 161723 h 537959"/>
                <a:gd name="connsiteX70" fmla="*/ 185686 w 285008"/>
                <a:gd name="connsiteY70" fmla="*/ 161965 h 537959"/>
                <a:gd name="connsiteX71" fmla="*/ 185680 w 285008"/>
                <a:gd name="connsiteY71" fmla="*/ 161965 h 537959"/>
                <a:gd name="connsiteX72" fmla="*/ 185707 w 285008"/>
                <a:gd name="connsiteY72" fmla="*/ 161723 h 537959"/>
                <a:gd name="connsiteX73" fmla="*/ 185686 w 285008"/>
                <a:gd name="connsiteY73" fmla="*/ 161965 h 537959"/>
                <a:gd name="connsiteX74" fmla="*/ 186115 w 285008"/>
                <a:gd name="connsiteY74" fmla="*/ 156753 h 537959"/>
                <a:gd name="connsiteX75" fmla="*/ 186115 w 285008"/>
                <a:gd name="connsiteY75" fmla="*/ 161986 h 537959"/>
                <a:gd name="connsiteX76" fmla="*/ 185686 w 285008"/>
                <a:gd name="connsiteY76" fmla="*/ 161965 h 537959"/>
                <a:gd name="connsiteX77" fmla="*/ 186115 w 285008"/>
                <a:gd name="connsiteY77" fmla="*/ 156753 h 537959"/>
                <a:gd name="connsiteX78" fmla="*/ 186115 w 285008"/>
                <a:gd name="connsiteY78" fmla="*/ 161986 h 537959"/>
                <a:gd name="connsiteX79" fmla="*/ 186115 w 285008"/>
                <a:gd name="connsiteY79" fmla="*/ 155317 h 537959"/>
                <a:gd name="connsiteX80" fmla="*/ 187081 w 285008"/>
                <a:gd name="connsiteY80" fmla="*/ 161910 h 537959"/>
                <a:gd name="connsiteX81" fmla="*/ 186115 w 285008"/>
                <a:gd name="connsiteY81" fmla="*/ 161986 h 537959"/>
                <a:gd name="connsiteX82" fmla="*/ 186115 w 285008"/>
                <a:gd name="connsiteY82" fmla="*/ 155317 h 537959"/>
                <a:gd name="connsiteX83" fmla="*/ 187081 w 285008"/>
                <a:gd name="connsiteY83" fmla="*/ 161910 h 537959"/>
                <a:gd name="connsiteX84" fmla="*/ 186087 w 285008"/>
                <a:gd name="connsiteY84" fmla="*/ 155117 h 537959"/>
                <a:gd name="connsiteX85" fmla="*/ 188821 w 285008"/>
                <a:gd name="connsiteY85" fmla="*/ 161420 h 537959"/>
                <a:gd name="connsiteX86" fmla="*/ 187081 w 285008"/>
                <a:gd name="connsiteY86" fmla="*/ 161910 h 537959"/>
                <a:gd name="connsiteX87" fmla="*/ 186087 w 285008"/>
                <a:gd name="connsiteY87" fmla="*/ 155117 h 537959"/>
                <a:gd name="connsiteX88" fmla="*/ 188821 w 285008"/>
                <a:gd name="connsiteY88" fmla="*/ 161420 h 537959"/>
                <a:gd name="connsiteX89" fmla="*/ 186073 w 285008"/>
                <a:gd name="connsiteY89" fmla="*/ 155090 h 537959"/>
                <a:gd name="connsiteX90" fmla="*/ 190967 w 285008"/>
                <a:gd name="connsiteY90" fmla="*/ 159949 h 537959"/>
                <a:gd name="connsiteX91" fmla="*/ 188821 w 285008"/>
                <a:gd name="connsiteY91" fmla="*/ 161420 h 537959"/>
                <a:gd name="connsiteX92" fmla="*/ 186073 w 285008"/>
                <a:gd name="connsiteY92" fmla="*/ 155090 h 537959"/>
                <a:gd name="connsiteX93" fmla="*/ 190967 w 285008"/>
                <a:gd name="connsiteY93" fmla="*/ 159949 h 537959"/>
                <a:gd name="connsiteX94" fmla="*/ 186073 w 285008"/>
                <a:gd name="connsiteY94" fmla="*/ 155090 h 537959"/>
                <a:gd name="connsiteX95" fmla="*/ 192969 w 285008"/>
                <a:gd name="connsiteY95" fmla="*/ 155090 h 537959"/>
                <a:gd name="connsiteX96" fmla="*/ 190967 w 285008"/>
                <a:gd name="connsiteY96" fmla="*/ 159949 h 537959"/>
                <a:gd name="connsiteX97" fmla="*/ 186073 w 285008"/>
                <a:gd name="connsiteY97" fmla="*/ 155090 h 537959"/>
                <a:gd name="connsiteX98" fmla="*/ 192969 w 285008"/>
                <a:gd name="connsiteY98" fmla="*/ 155090 h 537959"/>
                <a:gd name="connsiteX99" fmla="*/ 192859 w 285008"/>
                <a:gd name="connsiteY99" fmla="*/ 156325 h 537959"/>
                <a:gd name="connsiteX100" fmla="*/ 185472 w 285008"/>
                <a:gd name="connsiteY100" fmla="*/ 161965 h 537959"/>
                <a:gd name="connsiteX101" fmla="*/ 179163 w 285008"/>
                <a:gd name="connsiteY101" fmla="*/ 155138 h 537959"/>
                <a:gd name="connsiteX102" fmla="*/ 179108 w 285008"/>
                <a:gd name="connsiteY102" fmla="*/ 149843 h 537959"/>
                <a:gd name="connsiteX103" fmla="*/ 177382 w 285008"/>
                <a:gd name="connsiteY103" fmla="*/ 93748 h 537959"/>
                <a:gd name="connsiteX104" fmla="*/ 184271 w 285008"/>
                <a:gd name="connsiteY104" fmla="*/ 93396 h 537959"/>
                <a:gd name="connsiteX105" fmla="*/ 177396 w 285008"/>
                <a:gd name="connsiteY105" fmla="*/ 94011 h 537959"/>
                <a:gd name="connsiteX106" fmla="*/ 174372 w 285008"/>
                <a:gd name="connsiteY106" fmla="*/ 60213 h 537959"/>
                <a:gd name="connsiteX107" fmla="*/ 174365 w 285008"/>
                <a:gd name="connsiteY107" fmla="*/ 60096 h 537959"/>
                <a:gd name="connsiteX108" fmla="*/ 173924 w 285008"/>
                <a:gd name="connsiteY108" fmla="*/ 57610 h 537959"/>
                <a:gd name="connsiteX109" fmla="*/ 172930 w 285008"/>
                <a:gd name="connsiteY109" fmla="*/ 52978 h 537959"/>
                <a:gd name="connsiteX110" fmla="*/ 179750 w 285008"/>
                <a:gd name="connsiteY110" fmla="*/ 51888 h 537959"/>
                <a:gd name="connsiteX111" fmla="*/ 173081 w 285008"/>
                <a:gd name="connsiteY111" fmla="*/ 53669 h 537959"/>
                <a:gd name="connsiteX112" fmla="*/ 170051 w 285008"/>
                <a:gd name="connsiteY112" fmla="*/ 46193 h 537959"/>
                <a:gd name="connsiteX113" fmla="*/ 170023 w 285008"/>
                <a:gd name="connsiteY113" fmla="*/ 46138 h 537959"/>
                <a:gd name="connsiteX114" fmla="*/ 169989 w 285008"/>
                <a:gd name="connsiteY114" fmla="*/ 46069 h 537959"/>
                <a:gd name="connsiteX115" fmla="*/ 143350 w 285008"/>
                <a:gd name="connsiteY115" fmla="*/ 18435 h 537959"/>
                <a:gd name="connsiteX116" fmla="*/ 107716 w 285008"/>
                <a:gd name="connsiteY116" fmla="*/ 9109 h 537959"/>
                <a:gd name="connsiteX117" fmla="*/ 49971 w 285008"/>
                <a:gd name="connsiteY117" fmla="*/ 37309 h 537959"/>
                <a:gd name="connsiteX118" fmla="*/ 34750 w 285008"/>
                <a:gd name="connsiteY118" fmla="*/ 56913 h 537959"/>
                <a:gd name="connsiteX119" fmla="*/ 34757 w 285008"/>
                <a:gd name="connsiteY119" fmla="*/ 56900 h 537959"/>
                <a:gd name="connsiteX120" fmla="*/ 13723 w 285008"/>
                <a:gd name="connsiteY120" fmla="*/ 117861 h 537959"/>
                <a:gd name="connsiteX121" fmla="*/ 13723 w 285008"/>
                <a:gd name="connsiteY121" fmla="*/ 117854 h 537959"/>
                <a:gd name="connsiteX122" fmla="*/ 11783 w 285008"/>
                <a:gd name="connsiteY122" fmla="*/ 463286 h 537959"/>
                <a:gd name="connsiteX123" fmla="*/ 4880 w 285008"/>
                <a:gd name="connsiteY123" fmla="*/ 463244 h 537959"/>
                <a:gd name="connsiteX124" fmla="*/ 11777 w 285008"/>
                <a:gd name="connsiteY124" fmla="*/ 463099 h 537959"/>
                <a:gd name="connsiteX125" fmla="*/ 33225 w 285008"/>
                <a:gd name="connsiteY125" fmla="*/ 485589 h 537959"/>
                <a:gd name="connsiteX126" fmla="*/ 33701 w 285008"/>
                <a:gd name="connsiteY126" fmla="*/ 485624 h 537959"/>
                <a:gd name="connsiteX127" fmla="*/ 193742 w 285008"/>
                <a:gd name="connsiteY127" fmla="*/ 519470 h 537959"/>
                <a:gd name="connsiteX128" fmla="*/ 192320 w 285008"/>
                <a:gd name="connsiteY128" fmla="*/ 526228 h 537959"/>
                <a:gd name="connsiteX129" fmla="*/ 192783 w 285008"/>
                <a:gd name="connsiteY129" fmla="*/ 519339 h 537959"/>
                <a:gd name="connsiteX130" fmla="*/ 192320 w 285008"/>
                <a:gd name="connsiteY130" fmla="*/ 526228 h 53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285008" h="537959">
                  <a:moveTo>
                    <a:pt x="192320" y="526228"/>
                  </a:moveTo>
                  <a:lnTo>
                    <a:pt x="190891" y="532979"/>
                  </a:lnTo>
                  <a:lnTo>
                    <a:pt x="31312" y="499230"/>
                  </a:lnTo>
                  <a:lnTo>
                    <a:pt x="32741" y="492472"/>
                  </a:lnTo>
                  <a:lnTo>
                    <a:pt x="32265" y="499361"/>
                  </a:lnTo>
                  <a:cubicBezTo>
                    <a:pt x="13254" y="498036"/>
                    <a:pt x="-1609" y="482449"/>
                    <a:pt x="-2023" y="463396"/>
                  </a:cubicBezTo>
                  <a:lnTo>
                    <a:pt x="-2023" y="463299"/>
                  </a:lnTo>
                  <a:lnTo>
                    <a:pt x="-83" y="117778"/>
                  </a:lnTo>
                  <a:lnTo>
                    <a:pt x="-83" y="117764"/>
                  </a:lnTo>
                  <a:cubicBezTo>
                    <a:pt x="83" y="92665"/>
                    <a:pt x="8491" y="68324"/>
                    <a:pt x="23829" y="48457"/>
                  </a:cubicBezTo>
                  <a:lnTo>
                    <a:pt x="23843" y="48443"/>
                  </a:lnTo>
                  <a:lnTo>
                    <a:pt x="39071" y="28839"/>
                  </a:lnTo>
                  <a:cubicBezTo>
                    <a:pt x="56509" y="6376"/>
                    <a:pt x="82312" y="-4711"/>
                    <a:pt x="107716" y="-4697"/>
                  </a:cubicBezTo>
                  <a:cubicBezTo>
                    <a:pt x="122488" y="-4690"/>
                    <a:pt x="137199" y="-976"/>
                    <a:pt x="150191" y="6438"/>
                  </a:cubicBezTo>
                  <a:cubicBezTo>
                    <a:pt x="163189" y="13845"/>
                    <a:pt x="174455" y="24993"/>
                    <a:pt x="182187" y="39607"/>
                  </a:cubicBezTo>
                  <a:lnTo>
                    <a:pt x="176084" y="42838"/>
                  </a:lnTo>
                  <a:lnTo>
                    <a:pt x="182118" y="39483"/>
                  </a:lnTo>
                  <a:cubicBezTo>
                    <a:pt x="183981" y="42831"/>
                    <a:pt x="185431" y="46400"/>
                    <a:pt x="186418" y="50114"/>
                  </a:cubicBezTo>
                  <a:lnTo>
                    <a:pt x="186508" y="50452"/>
                  </a:lnTo>
                  <a:lnTo>
                    <a:pt x="186563" y="50797"/>
                  </a:lnTo>
                  <a:cubicBezTo>
                    <a:pt x="186756" y="51998"/>
                    <a:pt x="187026" y="53041"/>
                    <a:pt x="187350" y="54373"/>
                  </a:cubicBezTo>
                  <a:cubicBezTo>
                    <a:pt x="187668" y="55698"/>
                    <a:pt x="188040" y="57355"/>
                    <a:pt x="188151" y="59343"/>
                  </a:cubicBezTo>
                  <a:lnTo>
                    <a:pt x="181255" y="59716"/>
                  </a:lnTo>
                  <a:lnTo>
                    <a:pt x="188130" y="59102"/>
                  </a:lnTo>
                  <a:lnTo>
                    <a:pt x="191161" y="92906"/>
                  </a:lnTo>
                  <a:lnTo>
                    <a:pt x="191168" y="93044"/>
                  </a:lnTo>
                  <a:cubicBezTo>
                    <a:pt x="192748" y="123839"/>
                    <a:pt x="192969" y="154979"/>
                    <a:pt x="192969" y="155041"/>
                  </a:cubicBezTo>
                  <a:lnTo>
                    <a:pt x="186066" y="155090"/>
                  </a:lnTo>
                  <a:lnTo>
                    <a:pt x="179273" y="153854"/>
                  </a:lnTo>
                  <a:lnTo>
                    <a:pt x="186059" y="155090"/>
                  </a:lnTo>
                  <a:lnTo>
                    <a:pt x="179163" y="155090"/>
                  </a:lnTo>
                  <a:lnTo>
                    <a:pt x="179273" y="153854"/>
                  </a:lnTo>
                  <a:lnTo>
                    <a:pt x="186059" y="155090"/>
                  </a:lnTo>
                  <a:lnTo>
                    <a:pt x="179163" y="155090"/>
                  </a:lnTo>
                  <a:cubicBezTo>
                    <a:pt x="179129" y="152998"/>
                    <a:pt x="180254" y="151072"/>
                    <a:pt x="181172" y="150223"/>
                  </a:cubicBezTo>
                  <a:cubicBezTo>
                    <a:pt x="182836" y="148683"/>
                    <a:pt x="183685" y="148649"/>
                    <a:pt x="184230" y="148428"/>
                  </a:cubicBezTo>
                  <a:cubicBezTo>
                    <a:pt x="185031" y="148221"/>
                    <a:pt x="185328" y="148221"/>
                    <a:pt x="185590" y="148193"/>
                  </a:cubicBezTo>
                  <a:lnTo>
                    <a:pt x="186115" y="148179"/>
                  </a:lnTo>
                  <a:cubicBezTo>
                    <a:pt x="186791" y="148186"/>
                    <a:pt x="186929" y="148221"/>
                    <a:pt x="187267" y="148255"/>
                  </a:cubicBezTo>
                  <a:cubicBezTo>
                    <a:pt x="189352" y="148504"/>
                    <a:pt x="194440" y="149429"/>
                    <a:pt x="201674" y="152038"/>
                  </a:cubicBezTo>
                  <a:cubicBezTo>
                    <a:pt x="212443" y="155945"/>
                    <a:pt x="227630" y="163649"/>
                    <a:pt x="241740" y="178388"/>
                  </a:cubicBezTo>
                  <a:cubicBezTo>
                    <a:pt x="255850" y="193119"/>
                    <a:pt x="268724" y="214884"/>
                    <a:pt x="274923" y="246169"/>
                  </a:cubicBezTo>
                  <a:lnTo>
                    <a:pt x="274923" y="246176"/>
                  </a:lnTo>
                  <a:cubicBezTo>
                    <a:pt x="281060" y="277378"/>
                    <a:pt x="282965" y="322103"/>
                    <a:pt x="282986" y="366055"/>
                  </a:cubicBezTo>
                  <a:cubicBezTo>
                    <a:pt x="282986" y="382871"/>
                    <a:pt x="282696" y="399556"/>
                    <a:pt x="282233" y="415261"/>
                  </a:cubicBezTo>
                  <a:lnTo>
                    <a:pt x="275337" y="415060"/>
                  </a:lnTo>
                  <a:lnTo>
                    <a:pt x="282240" y="415185"/>
                  </a:lnTo>
                  <a:cubicBezTo>
                    <a:pt x="281723" y="441258"/>
                    <a:pt x="273846" y="470030"/>
                    <a:pt x="259494" y="492955"/>
                  </a:cubicBezTo>
                  <a:cubicBezTo>
                    <a:pt x="252295" y="504400"/>
                    <a:pt x="243438" y="514396"/>
                    <a:pt x="232842" y="521637"/>
                  </a:cubicBezTo>
                  <a:cubicBezTo>
                    <a:pt x="222273" y="528872"/>
                    <a:pt x="209861" y="533276"/>
                    <a:pt x="196248" y="533262"/>
                  </a:cubicBezTo>
                  <a:cubicBezTo>
                    <a:pt x="194799" y="533262"/>
                    <a:pt x="193328" y="533214"/>
                    <a:pt x="191851" y="533117"/>
                  </a:cubicBezTo>
                  <a:lnTo>
                    <a:pt x="191361" y="533083"/>
                  </a:lnTo>
                  <a:lnTo>
                    <a:pt x="190891" y="532979"/>
                  </a:lnTo>
                  <a:lnTo>
                    <a:pt x="192320" y="526228"/>
                  </a:lnTo>
                  <a:lnTo>
                    <a:pt x="192783" y="519339"/>
                  </a:lnTo>
                  <a:cubicBezTo>
                    <a:pt x="193956" y="519422"/>
                    <a:pt x="195109" y="519456"/>
                    <a:pt x="196248" y="519456"/>
                  </a:cubicBezTo>
                  <a:cubicBezTo>
                    <a:pt x="206900" y="519442"/>
                    <a:pt x="216391" y="516129"/>
                    <a:pt x="225055" y="510234"/>
                  </a:cubicBezTo>
                  <a:cubicBezTo>
                    <a:pt x="238026" y="501412"/>
                    <a:pt x="248871" y="486535"/>
                    <a:pt x="256381" y="469277"/>
                  </a:cubicBezTo>
                  <a:cubicBezTo>
                    <a:pt x="263913" y="452040"/>
                    <a:pt x="268123" y="432518"/>
                    <a:pt x="268434" y="414929"/>
                  </a:cubicBezTo>
                  <a:lnTo>
                    <a:pt x="268434" y="414888"/>
                  </a:lnTo>
                  <a:lnTo>
                    <a:pt x="268434" y="414860"/>
                  </a:lnTo>
                  <a:cubicBezTo>
                    <a:pt x="268890" y="399266"/>
                    <a:pt x="269180" y="382720"/>
                    <a:pt x="269180" y="366055"/>
                  </a:cubicBezTo>
                  <a:cubicBezTo>
                    <a:pt x="269193" y="322580"/>
                    <a:pt x="267192" y="278206"/>
                    <a:pt x="261379" y="248847"/>
                  </a:cubicBezTo>
                  <a:lnTo>
                    <a:pt x="261386" y="248861"/>
                  </a:lnTo>
                  <a:cubicBezTo>
                    <a:pt x="253413" y="209065"/>
                    <a:pt x="234643" y="187789"/>
                    <a:pt x="217724" y="175875"/>
                  </a:cubicBezTo>
                  <a:cubicBezTo>
                    <a:pt x="209254" y="169938"/>
                    <a:pt x="201205" y="166424"/>
                    <a:pt x="195234" y="164409"/>
                  </a:cubicBezTo>
                  <a:cubicBezTo>
                    <a:pt x="192244" y="163401"/>
                    <a:pt x="189780" y="162773"/>
                    <a:pt x="188061" y="162400"/>
                  </a:cubicBezTo>
                  <a:cubicBezTo>
                    <a:pt x="187205" y="162213"/>
                    <a:pt x="186536" y="162096"/>
                    <a:pt x="186108" y="162027"/>
                  </a:cubicBezTo>
                  <a:lnTo>
                    <a:pt x="185680" y="161965"/>
                  </a:lnTo>
                  <a:lnTo>
                    <a:pt x="185707" y="161723"/>
                  </a:lnTo>
                  <a:lnTo>
                    <a:pt x="185686" y="161965"/>
                  </a:lnTo>
                  <a:lnTo>
                    <a:pt x="185680" y="161965"/>
                  </a:lnTo>
                  <a:lnTo>
                    <a:pt x="185707" y="161723"/>
                  </a:lnTo>
                  <a:lnTo>
                    <a:pt x="185686" y="161965"/>
                  </a:lnTo>
                  <a:lnTo>
                    <a:pt x="186115" y="156753"/>
                  </a:lnTo>
                  <a:lnTo>
                    <a:pt x="186115" y="161986"/>
                  </a:lnTo>
                  <a:lnTo>
                    <a:pt x="185686" y="161965"/>
                  </a:lnTo>
                  <a:lnTo>
                    <a:pt x="186115" y="156753"/>
                  </a:lnTo>
                  <a:lnTo>
                    <a:pt x="186115" y="161986"/>
                  </a:lnTo>
                  <a:lnTo>
                    <a:pt x="186115" y="155317"/>
                  </a:lnTo>
                  <a:lnTo>
                    <a:pt x="187081" y="161910"/>
                  </a:lnTo>
                  <a:lnTo>
                    <a:pt x="186115" y="161986"/>
                  </a:lnTo>
                  <a:lnTo>
                    <a:pt x="186115" y="155317"/>
                  </a:lnTo>
                  <a:lnTo>
                    <a:pt x="187081" y="161910"/>
                  </a:lnTo>
                  <a:lnTo>
                    <a:pt x="186087" y="155117"/>
                  </a:lnTo>
                  <a:lnTo>
                    <a:pt x="188821" y="161420"/>
                  </a:lnTo>
                  <a:cubicBezTo>
                    <a:pt x="187820" y="161827"/>
                    <a:pt x="187412" y="161847"/>
                    <a:pt x="187081" y="161910"/>
                  </a:cubicBezTo>
                  <a:lnTo>
                    <a:pt x="186087" y="155117"/>
                  </a:lnTo>
                  <a:lnTo>
                    <a:pt x="188821" y="161420"/>
                  </a:lnTo>
                  <a:lnTo>
                    <a:pt x="186073" y="155090"/>
                  </a:lnTo>
                  <a:lnTo>
                    <a:pt x="190967" y="159949"/>
                  </a:lnTo>
                  <a:cubicBezTo>
                    <a:pt x="190029" y="160867"/>
                    <a:pt x="189318" y="161185"/>
                    <a:pt x="188821" y="161420"/>
                  </a:cubicBezTo>
                  <a:lnTo>
                    <a:pt x="186073" y="155090"/>
                  </a:lnTo>
                  <a:lnTo>
                    <a:pt x="190967" y="159949"/>
                  </a:lnTo>
                  <a:lnTo>
                    <a:pt x="186073" y="155090"/>
                  </a:lnTo>
                  <a:lnTo>
                    <a:pt x="192969" y="155090"/>
                  </a:lnTo>
                  <a:cubicBezTo>
                    <a:pt x="193011" y="157174"/>
                    <a:pt x="191885" y="159100"/>
                    <a:pt x="190967" y="159949"/>
                  </a:cubicBezTo>
                  <a:lnTo>
                    <a:pt x="186073" y="155090"/>
                  </a:lnTo>
                  <a:lnTo>
                    <a:pt x="192969" y="155090"/>
                  </a:lnTo>
                  <a:lnTo>
                    <a:pt x="192859" y="156325"/>
                  </a:lnTo>
                  <a:cubicBezTo>
                    <a:pt x="192224" y="159825"/>
                    <a:pt x="189021" y="162275"/>
                    <a:pt x="185472" y="161965"/>
                  </a:cubicBezTo>
                  <a:cubicBezTo>
                    <a:pt x="181924" y="161661"/>
                    <a:pt x="179191" y="158700"/>
                    <a:pt x="179163" y="155138"/>
                  </a:cubicBezTo>
                  <a:cubicBezTo>
                    <a:pt x="179163" y="155131"/>
                    <a:pt x="179149" y="153218"/>
                    <a:pt x="179108" y="149843"/>
                  </a:cubicBezTo>
                  <a:cubicBezTo>
                    <a:pt x="178970" y="139716"/>
                    <a:pt x="178549" y="116549"/>
                    <a:pt x="177382" y="93748"/>
                  </a:cubicBezTo>
                  <a:lnTo>
                    <a:pt x="184271" y="93396"/>
                  </a:lnTo>
                  <a:lnTo>
                    <a:pt x="177396" y="94011"/>
                  </a:lnTo>
                  <a:lnTo>
                    <a:pt x="174372" y="60213"/>
                  </a:lnTo>
                  <a:lnTo>
                    <a:pt x="174365" y="60096"/>
                  </a:lnTo>
                  <a:cubicBezTo>
                    <a:pt x="174331" y="59426"/>
                    <a:pt x="174200" y="58750"/>
                    <a:pt x="173924" y="57610"/>
                  </a:cubicBezTo>
                  <a:cubicBezTo>
                    <a:pt x="173661" y="56485"/>
                    <a:pt x="173247" y="54939"/>
                    <a:pt x="172930" y="52978"/>
                  </a:cubicBezTo>
                  <a:lnTo>
                    <a:pt x="179750" y="51888"/>
                  </a:lnTo>
                  <a:lnTo>
                    <a:pt x="173081" y="53669"/>
                  </a:lnTo>
                  <a:cubicBezTo>
                    <a:pt x="172384" y="51066"/>
                    <a:pt x="171369" y="48554"/>
                    <a:pt x="170051" y="46193"/>
                  </a:cubicBezTo>
                  <a:lnTo>
                    <a:pt x="170023" y="46138"/>
                  </a:lnTo>
                  <a:lnTo>
                    <a:pt x="169989" y="46069"/>
                  </a:lnTo>
                  <a:cubicBezTo>
                    <a:pt x="163479" y="33788"/>
                    <a:pt x="154174" y="24614"/>
                    <a:pt x="143350" y="18435"/>
                  </a:cubicBezTo>
                  <a:cubicBezTo>
                    <a:pt x="132533" y="12257"/>
                    <a:pt x="120176" y="9109"/>
                    <a:pt x="107716" y="9109"/>
                  </a:cubicBezTo>
                  <a:cubicBezTo>
                    <a:pt x="86247" y="9130"/>
                    <a:pt x="64682" y="18380"/>
                    <a:pt x="49971" y="37309"/>
                  </a:cubicBezTo>
                  <a:lnTo>
                    <a:pt x="34750" y="56913"/>
                  </a:lnTo>
                  <a:lnTo>
                    <a:pt x="34757" y="56900"/>
                  </a:lnTo>
                  <a:cubicBezTo>
                    <a:pt x="21261" y="74371"/>
                    <a:pt x="13868" y="95785"/>
                    <a:pt x="13723" y="117861"/>
                  </a:cubicBezTo>
                  <a:lnTo>
                    <a:pt x="13723" y="117854"/>
                  </a:lnTo>
                  <a:lnTo>
                    <a:pt x="11783" y="463286"/>
                  </a:lnTo>
                  <a:lnTo>
                    <a:pt x="4880" y="463244"/>
                  </a:lnTo>
                  <a:lnTo>
                    <a:pt x="11777" y="463099"/>
                  </a:lnTo>
                  <a:cubicBezTo>
                    <a:pt x="12039" y="475007"/>
                    <a:pt x="21337" y="484768"/>
                    <a:pt x="33225" y="485589"/>
                  </a:cubicBezTo>
                  <a:lnTo>
                    <a:pt x="33701" y="485624"/>
                  </a:lnTo>
                  <a:lnTo>
                    <a:pt x="193742" y="519470"/>
                  </a:lnTo>
                  <a:lnTo>
                    <a:pt x="192320" y="526228"/>
                  </a:lnTo>
                  <a:lnTo>
                    <a:pt x="192783" y="519339"/>
                  </a:lnTo>
                  <a:lnTo>
                    <a:pt x="192320" y="52622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1" name="자유형: 도형 400">
              <a:extLst>
                <a:ext uri="{FF2B5EF4-FFF2-40B4-BE49-F238E27FC236}">
                  <a16:creationId xmlns:a16="http://schemas.microsoft.com/office/drawing/2014/main" id="{71BD10D0-CC52-49EC-C941-928C43B7EEFF}"/>
                </a:ext>
              </a:extLst>
            </p:cNvPr>
            <p:cNvSpPr/>
            <p:nvPr/>
          </p:nvSpPr>
          <p:spPr>
            <a:xfrm flipV="1">
              <a:off x="2308387" y="2516974"/>
              <a:ext cx="21689" cy="20769"/>
            </a:xfrm>
            <a:custGeom>
              <a:avLst/>
              <a:gdLst>
                <a:gd name="connsiteX0" fmla="*/ 19555 w 21689"/>
                <a:gd name="connsiteY0" fmla="*/ 5727 h 20769"/>
                <a:gd name="connsiteX1" fmla="*/ 8641 w 21689"/>
                <a:gd name="connsiteY1" fmla="*/ -4828 h 20769"/>
                <a:gd name="connsiteX2" fmla="*/ -2128 w 21689"/>
                <a:gd name="connsiteY2" fmla="*/ 5071 h 20769"/>
                <a:gd name="connsiteX3" fmla="*/ -2135 w 21689"/>
                <a:gd name="connsiteY3" fmla="*/ 5368 h 20769"/>
                <a:gd name="connsiteX4" fmla="*/ 8710 w 21689"/>
                <a:gd name="connsiteY4" fmla="*/ 15922 h 20769"/>
                <a:gd name="connsiteX5" fmla="*/ 19548 w 21689"/>
                <a:gd name="connsiteY5" fmla="*/ 5954 h 20769"/>
                <a:gd name="connsiteX6" fmla="*/ 19555 w 21689"/>
                <a:gd name="connsiteY6" fmla="*/ 5727 h 2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89" h="20769">
                  <a:moveTo>
                    <a:pt x="19555" y="5727"/>
                  </a:moveTo>
                  <a:cubicBezTo>
                    <a:pt x="19403" y="-175"/>
                    <a:pt x="14543" y="-4870"/>
                    <a:pt x="8641" y="-4828"/>
                  </a:cubicBezTo>
                  <a:cubicBezTo>
                    <a:pt x="2932" y="-5070"/>
                    <a:pt x="-1886" y="-638"/>
                    <a:pt x="-2128" y="5071"/>
                  </a:cubicBezTo>
                  <a:lnTo>
                    <a:pt x="-2135" y="5368"/>
                  </a:lnTo>
                  <a:cubicBezTo>
                    <a:pt x="-1976" y="11242"/>
                    <a:pt x="2835" y="15929"/>
                    <a:pt x="8710" y="15922"/>
                  </a:cubicBezTo>
                  <a:cubicBezTo>
                    <a:pt x="14460" y="16164"/>
                    <a:pt x="19306" y="11698"/>
                    <a:pt x="19548" y="5954"/>
                  </a:cubicBezTo>
                  <a:lnTo>
                    <a:pt x="19555" y="5727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2" name="자유형: 도형 401">
              <a:extLst>
                <a:ext uri="{FF2B5EF4-FFF2-40B4-BE49-F238E27FC236}">
                  <a16:creationId xmlns:a16="http://schemas.microsoft.com/office/drawing/2014/main" id="{8321F2C7-933B-7C1F-E8C4-0038276F0B3A}"/>
                </a:ext>
              </a:extLst>
            </p:cNvPr>
            <p:cNvSpPr/>
            <p:nvPr/>
          </p:nvSpPr>
          <p:spPr>
            <a:xfrm flipV="1">
              <a:off x="2305938" y="2485421"/>
              <a:ext cx="43085" cy="12504"/>
            </a:xfrm>
            <a:custGeom>
              <a:avLst/>
              <a:gdLst>
                <a:gd name="connsiteX0" fmla="*/ 40735 w 43085"/>
                <a:gd name="connsiteY0" fmla="*/ -4709 h 12504"/>
                <a:gd name="connsiteX1" fmla="*/ 19695 w 43085"/>
                <a:gd name="connsiteY1" fmla="*/ 752 h 12504"/>
                <a:gd name="connsiteX2" fmla="*/ -1850 w 43085"/>
                <a:gd name="connsiteY2" fmla="*/ -2838 h 12504"/>
                <a:gd name="connsiteX3" fmla="*/ 2824 w 43085"/>
                <a:gd name="connsiteY3" fmla="*/ 2906 h 12504"/>
                <a:gd name="connsiteX4" fmla="*/ 20268 w 43085"/>
                <a:gd name="connsiteY4" fmla="*/ 7579 h 12504"/>
                <a:gd name="connsiteX5" fmla="*/ 37001 w 43085"/>
                <a:gd name="connsiteY5" fmla="*/ 1401 h 12504"/>
                <a:gd name="connsiteX6" fmla="*/ 40735 w 43085"/>
                <a:gd name="connsiteY6" fmla="*/ -4709 h 1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85" h="12504">
                  <a:moveTo>
                    <a:pt x="40735" y="-4709"/>
                  </a:moveTo>
                  <a:cubicBezTo>
                    <a:pt x="39375" y="-6068"/>
                    <a:pt x="31402" y="393"/>
                    <a:pt x="19695" y="752"/>
                  </a:cubicBezTo>
                  <a:cubicBezTo>
                    <a:pt x="7994" y="1111"/>
                    <a:pt x="-773" y="-4274"/>
                    <a:pt x="-1850" y="-2838"/>
                  </a:cubicBezTo>
                  <a:cubicBezTo>
                    <a:pt x="-2927" y="-1402"/>
                    <a:pt x="-987" y="324"/>
                    <a:pt x="2824" y="2906"/>
                  </a:cubicBezTo>
                  <a:cubicBezTo>
                    <a:pt x="8021" y="6219"/>
                    <a:pt x="14110" y="7848"/>
                    <a:pt x="20268" y="7579"/>
                  </a:cubicBezTo>
                  <a:cubicBezTo>
                    <a:pt x="26363" y="7344"/>
                    <a:pt x="32224" y="5177"/>
                    <a:pt x="37001" y="1401"/>
                  </a:cubicBezTo>
                  <a:cubicBezTo>
                    <a:pt x="40307" y="-1471"/>
                    <a:pt x="41453" y="-4060"/>
                    <a:pt x="40735" y="-4709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3" name="자유형: 도형 402">
              <a:extLst>
                <a:ext uri="{FF2B5EF4-FFF2-40B4-BE49-F238E27FC236}">
                  <a16:creationId xmlns:a16="http://schemas.microsoft.com/office/drawing/2014/main" id="{EB3512D8-42BE-040F-95D7-69736EAF62E4}"/>
                </a:ext>
              </a:extLst>
            </p:cNvPr>
            <p:cNvSpPr/>
            <p:nvPr/>
          </p:nvSpPr>
          <p:spPr>
            <a:xfrm flipV="1">
              <a:off x="2203611" y="2514319"/>
              <a:ext cx="21689" cy="20841"/>
            </a:xfrm>
            <a:custGeom>
              <a:avLst/>
              <a:gdLst>
                <a:gd name="connsiteX0" fmla="*/ 19686 w 21689"/>
                <a:gd name="connsiteY0" fmla="*/ 5728 h 20841"/>
                <a:gd name="connsiteX1" fmla="*/ 8842 w 21689"/>
                <a:gd name="connsiteY1" fmla="*/ -4833 h 20841"/>
                <a:gd name="connsiteX2" fmla="*/ -1996 w 21689"/>
                <a:gd name="connsiteY2" fmla="*/ 5142 h 20841"/>
                <a:gd name="connsiteX3" fmla="*/ -2003 w 21689"/>
                <a:gd name="connsiteY3" fmla="*/ 5439 h 20841"/>
                <a:gd name="connsiteX4" fmla="*/ 8911 w 21689"/>
                <a:gd name="connsiteY4" fmla="*/ 15993 h 20841"/>
                <a:gd name="connsiteX5" fmla="*/ 19680 w 21689"/>
                <a:gd name="connsiteY5" fmla="*/ 5949 h 20841"/>
                <a:gd name="connsiteX6" fmla="*/ 19686 w 21689"/>
                <a:gd name="connsiteY6" fmla="*/ 5728 h 2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89" h="20841">
                  <a:moveTo>
                    <a:pt x="19686" y="5728"/>
                  </a:moveTo>
                  <a:cubicBezTo>
                    <a:pt x="19528" y="-153"/>
                    <a:pt x="14723" y="-4833"/>
                    <a:pt x="8842" y="-4833"/>
                  </a:cubicBezTo>
                  <a:cubicBezTo>
                    <a:pt x="3091" y="-5068"/>
                    <a:pt x="-1755" y="-602"/>
                    <a:pt x="-1996" y="5142"/>
                  </a:cubicBezTo>
                  <a:lnTo>
                    <a:pt x="-2003" y="5439"/>
                  </a:lnTo>
                  <a:cubicBezTo>
                    <a:pt x="-1844" y="11341"/>
                    <a:pt x="3008" y="16035"/>
                    <a:pt x="8911" y="15993"/>
                  </a:cubicBezTo>
                  <a:cubicBezTo>
                    <a:pt x="14661" y="16194"/>
                    <a:pt x="19479" y="11693"/>
                    <a:pt x="19680" y="5949"/>
                  </a:cubicBezTo>
                  <a:lnTo>
                    <a:pt x="19686" y="5728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4" name="자유형: 도형 403">
              <a:extLst>
                <a:ext uri="{FF2B5EF4-FFF2-40B4-BE49-F238E27FC236}">
                  <a16:creationId xmlns:a16="http://schemas.microsoft.com/office/drawing/2014/main" id="{249E1360-FFDA-EE7C-4EF5-89399FEC0582}"/>
                </a:ext>
              </a:extLst>
            </p:cNvPr>
            <p:cNvSpPr/>
            <p:nvPr/>
          </p:nvSpPr>
          <p:spPr>
            <a:xfrm flipV="1">
              <a:off x="2194915" y="2482618"/>
              <a:ext cx="43157" cy="12437"/>
            </a:xfrm>
            <a:custGeom>
              <a:avLst/>
              <a:gdLst>
                <a:gd name="connsiteX0" fmla="*/ 40944 w 43157"/>
                <a:gd name="connsiteY0" fmla="*/ -4712 h 12437"/>
                <a:gd name="connsiteX1" fmla="*/ 19827 w 43157"/>
                <a:gd name="connsiteY1" fmla="*/ 749 h 12437"/>
                <a:gd name="connsiteX2" fmla="*/ -1710 w 43157"/>
                <a:gd name="connsiteY2" fmla="*/ -2841 h 12437"/>
                <a:gd name="connsiteX3" fmla="*/ 3025 w 43157"/>
                <a:gd name="connsiteY3" fmla="*/ 2902 h 12437"/>
                <a:gd name="connsiteX4" fmla="*/ 20476 w 43157"/>
                <a:gd name="connsiteY4" fmla="*/ 7500 h 12437"/>
                <a:gd name="connsiteX5" fmla="*/ 37209 w 43157"/>
                <a:gd name="connsiteY5" fmla="*/ 1391 h 12437"/>
                <a:gd name="connsiteX6" fmla="*/ 40944 w 43157"/>
                <a:gd name="connsiteY6" fmla="*/ -4712 h 1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57" h="12437">
                  <a:moveTo>
                    <a:pt x="40944" y="-4712"/>
                  </a:moveTo>
                  <a:cubicBezTo>
                    <a:pt x="39584" y="-6072"/>
                    <a:pt x="31535" y="321"/>
                    <a:pt x="19827" y="749"/>
                  </a:cubicBezTo>
                  <a:cubicBezTo>
                    <a:pt x="8127" y="1184"/>
                    <a:pt x="-633" y="-4346"/>
                    <a:pt x="-1710" y="-2841"/>
                  </a:cubicBezTo>
                  <a:cubicBezTo>
                    <a:pt x="-2787" y="-1336"/>
                    <a:pt x="-854" y="321"/>
                    <a:pt x="3025" y="2902"/>
                  </a:cubicBezTo>
                  <a:cubicBezTo>
                    <a:pt x="8230" y="6195"/>
                    <a:pt x="14326" y="7804"/>
                    <a:pt x="20476" y="7500"/>
                  </a:cubicBezTo>
                  <a:cubicBezTo>
                    <a:pt x="26565" y="7293"/>
                    <a:pt x="32419" y="5153"/>
                    <a:pt x="37209" y="1391"/>
                  </a:cubicBezTo>
                  <a:cubicBezTo>
                    <a:pt x="40516" y="-1474"/>
                    <a:pt x="41669" y="-4138"/>
                    <a:pt x="40944" y="-4712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5" name="자유형: 도형 404">
              <a:extLst>
                <a:ext uri="{FF2B5EF4-FFF2-40B4-BE49-F238E27FC236}">
                  <a16:creationId xmlns:a16="http://schemas.microsoft.com/office/drawing/2014/main" id="{F8BA41FC-83D1-66BB-8F7F-5D79E0E713D4}"/>
                </a:ext>
              </a:extLst>
            </p:cNvPr>
            <p:cNvSpPr/>
            <p:nvPr/>
          </p:nvSpPr>
          <p:spPr>
            <a:xfrm flipV="1">
              <a:off x="2271246" y="2486307"/>
              <a:ext cx="31698" cy="98602"/>
            </a:xfrm>
            <a:custGeom>
              <a:avLst/>
              <a:gdLst>
                <a:gd name="connsiteX0" fmla="*/ -429 w 31698"/>
                <a:gd name="connsiteY0" fmla="*/ -3830 h 98602"/>
                <a:gd name="connsiteX1" fmla="*/ 18672 w 31698"/>
                <a:gd name="connsiteY1" fmla="*/ -1097 h 98602"/>
                <a:gd name="connsiteX2" fmla="*/ 25140 w 31698"/>
                <a:gd name="connsiteY2" fmla="*/ 1561 h 98602"/>
                <a:gd name="connsiteX3" fmla="*/ 23490 w 31698"/>
                <a:gd name="connsiteY3" fmla="*/ 10466 h 98602"/>
                <a:gd name="connsiteX4" fmla="*/ 15517 w 31698"/>
                <a:gd name="connsiteY4" fmla="*/ 33584 h 98602"/>
                <a:gd name="connsiteX5" fmla="*/ -1941 w 31698"/>
                <a:gd name="connsiteY5" fmla="*/ 93773 h 98602"/>
                <a:gd name="connsiteX6" fmla="*/ 20329 w 31698"/>
                <a:gd name="connsiteY6" fmla="*/ 35096 h 98602"/>
                <a:gd name="connsiteX7" fmla="*/ 27943 w 31698"/>
                <a:gd name="connsiteY7" fmla="*/ 11902 h 98602"/>
                <a:gd name="connsiteX8" fmla="*/ 29013 w 31698"/>
                <a:gd name="connsiteY8" fmla="*/ 125 h 98602"/>
                <a:gd name="connsiteX9" fmla="*/ 23918 w 31698"/>
                <a:gd name="connsiteY9" fmla="*/ -4044 h 98602"/>
                <a:gd name="connsiteX10" fmla="*/ 18817 w 31698"/>
                <a:gd name="connsiteY10" fmla="*/ -4548 h 98602"/>
                <a:gd name="connsiteX11" fmla="*/ -429 w 31698"/>
                <a:gd name="connsiteY11" fmla="*/ -3830 h 9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98" h="98602">
                  <a:moveTo>
                    <a:pt x="-429" y="-3830"/>
                  </a:moveTo>
                  <a:cubicBezTo>
                    <a:pt x="5798" y="-2104"/>
                    <a:pt x="12217" y="-1186"/>
                    <a:pt x="18672" y="-1097"/>
                  </a:cubicBezTo>
                  <a:cubicBezTo>
                    <a:pt x="21689" y="-1097"/>
                    <a:pt x="24560" y="-455"/>
                    <a:pt x="25140" y="1561"/>
                  </a:cubicBezTo>
                  <a:cubicBezTo>
                    <a:pt x="25506" y="4626"/>
                    <a:pt x="24926" y="7732"/>
                    <a:pt x="23490" y="10466"/>
                  </a:cubicBezTo>
                  <a:cubicBezTo>
                    <a:pt x="20971" y="17645"/>
                    <a:pt x="18320" y="25542"/>
                    <a:pt x="15517" y="33584"/>
                  </a:cubicBezTo>
                  <a:cubicBezTo>
                    <a:pt x="4527" y="66409"/>
                    <a:pt x="-3301" y="93338"/>
                    <a:pt x="-1941" y="93773"/>
                  </a:cubicBezTo>
                  <a:cubicBezTo>
                    <a:pt x="-574" y="94201"/>
                    <a:pt x="9339" y="67914"/>
                    <a:pt x="20329" y="35096"/>
                  </a:cubicBezTo>
                  <a:lnTo>
                    <a:pt x="27943" y="11902"/>
                  </a:lnTo>
                  <a:cubicBezTo>
                    <a:pt x="29696" y="8229"/>
                    <a:pt x="30076" y="4046"/>
                    <a:pt x="29013" y="125"/>
                  </a:cubicBezTo>
                  <a:cubicBezTo>
                    <a:pt x="28026" y="-1960"/>
                    <a:pt x="26155" y="-3492"/>
                    <a:pt x="23918" y="-4044"/>
                  </a:cubicBezTo>
                  <a:cubicBezTo>
                    <a:pt x="22241" y="-4403"/>
                    <a:pt x="20529" y="-4576"/>
                    <a:pt x="18817" y="-4548"/>
                  </a:cubicBezTo>
                  <a:cubicBezTo>
                    <a:pt x="12397" y="-5080"/>
                    <a:pt x="5936" y="-4845"/>
                    <a:pt x="-429" y="-3830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6" name="자유형: 도형 405">
              <a:extLst>
                <a:ext uri="{FF2B5EF4-FFF2-40B4-BE49-F238E27FC236}">
                  <a16:creationId xmlns:a16="http://schemas.microsoft.com/office/drawing/2014/main" id="{D932132C-2E1F-3FA6-51CD-C4AC428E3307}"/>
                </a:ext>
              </a:extLst>
            </p:cNvPr>
            <p:cNvSpPr/>
            <p:nvPr/>
          </p:nvSpPr>
          <p:spPr>
            <a:xfrm flipV="1">
              <a:off x="2235711" y="2590517"/>
              <a:ext cx="38209" cy="34698"/>
            </a:xfrm>
            <a:custGeom>
              <a:avLst/>
              <a:gdLst>
                <a:gd name="connsiteX0" fmla="*/ 100 w 38209"/>
                <a:gd name="connsiteY0" fmla="*/ 29988 h 34698"/>
                <a:gd name="connsiteX1" fmla="*/ 12022 w 38209"/>
                <a:gd name="connsiteY1" fmla="*/ 7939 h 34698"/>
                <a:gd name="connsiteX2" fmla="*/ 36155 w 38209"/>
                <a:gd name="connsiteY2" fmla="*/ -2402 h 34698"/>
                <a:gd name="connsiteX3" fmla="*/ 27319 w 38209"/>
                <a:gd name="connsiteY3" fmla="*/ -4700 h 34698"/>
                <a:gd name="connsiteX4" fmla="*/ 7210 w 38209"/>
                <a:gd name="connsiteY4" fmla="*/ 3204 h 34698"/>
                <a:gd name="connsiteX5" fmla="*/ -2054 w 38209"/>
                <a:gd name="connsiteY5" fmla="*/ 21732 h 34698"/>
                <a:gd name="connsiteX6" fmla="*/ 100 w 38209"/>
                <a:gd name="connsiteY6" fmla="*/ 29988 h 3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09" h="34698">
                  <a:moveTo>
                    <a:pt x="100" y="29988"/>
                  </a:moveTo>
                  <a:cubicBezTo>
                    <a:pt x="2040" y="29988"/>
                    <a:pt x="1543" y="17348"/>
                    <a:pt x="12022" y="7939"/>
                  </a:cubicBezTo>
                  <a:cubicBezTo>
                    <a:pt x="22507" y="-1463"/>
                    <a:pt x="36079" y="-600"/>
                    <a:pt x="36155" y="-2402"/>
                  </a:cubicBezTo>
                  <a:cubicBezTo>
                    <a:pt x="36224" y="-4196"/>
                    <a:pt x="33062" y="-4769"/>
                    <a:pt x="27319" y="-4700"/>
                  </a:cubicBezTo>
                  <a:cubicBezTo>
                    <a:pt x="19898" y="-4486"/>
                    <a:pt x="12788" y="-1698"/>
                    <a:pt x="7210" y="3204"/>
                  </a:cubicBezTo>
                  <a:cubicBezTo>
                    <a:pt x="1846" y="7953"/>
                    <a:pt x="-1467" y="14594"/>
                    <a:pt x="-2054" y="21732"/>
                  </a:cubicBezTo>
                  <a:cubicBezTo>
                    <a:pt x="-1909" y="27040"/>
                    <a:pt x="-404" y="30133"/>
                    <a:pt x="100" y="29988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7" name="자유형: 도형 406">
              <a:extLst>
                <a:ext uri="{FF2B5EF4-FFF2-40B4-BE49-F238E27FC236}">
                  <a16:creationId xmlns:a16="http://schemas.microsoft.com/office/drawing/2014/main" id="{C8CA0031-C383-5CAE-6232-E470D983DEBB}"/>
                </a:ext>
              </a:extLst>
            </p:cNvPr>
            <p:cNvSpPr/>
            <p:nvPr/>
          </p:nvSpPr>
          <p:spPr>
            <a:xfrm flipV="1">
              <a:off x="2183698" y="2450578"/>
              <a:ext cx="53623" cy="14595"/>
            </a:xfrm>
            <a:custGeom>
              <a:avLst/>
              <a:gdLst>
                <a:gd name="connsiteX0" fmla="*/ 51526 w 53623"/>
                <a:gd name="connsiteY0" fmla="*/ 44 h 14595"/>
                <a:gd name="connsiteX1" fmla="*/ 24880 w 53623"/>
                <a:gd name="connsiteY1" fmla="*/ -2255 h 14595"/>
                <a:gd name="connsiteX2" fmla="*/ -1835 w 53623"/>
                <a:gd name="connsiteY2" fmla="*/ -3760 h 14595"/>
                <a:gd name="connsiteX3" fmla="*/ 3984 w 53623"/>
                <a:gd name="connsiteY3" fmla="*/ 3420 h 14595"/>
                <a:gd name="connsiteX4" fmla="*/ 44706 w 53623"/>
                <a:gd name="connsiteY4" fmla="*/ 6291 h 14595"/>
                <a:gd name="connsiteX5" fmla="*/ 51526 w 53623"/>
                <a:gd name="connsiteY5" fmla="*/ 44 h 1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623" h="14595">
                  <a:moveTo>
                    <a:pt x="51526" y="44"/>
                  </a:moveTo>
                  <a:cubicBezTo>
                    <a:pt x="50228" y="-3118"/>
                    <a:pt x="38596" y="-1109"/>
                    <a:pt x="24880" y="-2255"/>
                  </a:cubicBezTo>
                  <a:cubicBezTo>
                    <a:pt x="11163" y="-3401"/>
                    <a:pt x="-185" y="-6708"/>
                    <a:pt x="-1835" y="-3760"/>
                  </a:cubicBezTo>
                  <a:cubicBezTo>
                    <a:pt x="-2622" y="-2324"/>
                    <a:pt x="-544" y="548"/>
                    <a:pt x="3984" y="3420"/>
                  </a:cubicBezTo>
                  <a:cubicBezTo>
                    <a:pt x="16403" y="10557"/>
                    <a:pt x="31403" y="11613"/>
                    <a:pt x="44706" y="6291"/>
                  </a:cubicBezTo>
                  <a:cubicBezTo>
                    <a:pt x="49655" y="4138"/>
                    <a:pt x="52168" y="1556"/>
                    <a:pt x="51526" y="44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8" name="자유형: 도형 407">
              <a:extLst>
                <a:ext uri="{FF2B5EF4-FFF2-40B4-BE49-F238E27FC236}">
                  <a16:creationId xmlns:a16="http://schemas.microsoft.com/office/drawing/2014/main" id="{93255A9D-25B6-1414-D961-C818F7C42211}"/>
                </a:ext>
              </a:extLst>
            </p:cNvPr>
            <p:cNvSpPr/>
            <p:nvPr/>
          </p:nvSpPr>
          <p:spPr>
            <a:xfrm flipV="1">
              <a:off x="2307744" y="2433514"/>
              <a:ext cx="40045" cy="13964"/>
            </a:xfrm>
            <a:custGeom>
              <a:avLst/>
              <a:gdLst>
                <a:gd name="connsiteX0" fmla="*/ 37569 w 40045"/>
                <a:gd name="connsiteY0" fmla="*/ -3963 h 13964"/>
                <a:gd name="connsiteX1" fmla="*/ 17743 w 40045"/>
                <a:gd name="connsiteY1" fmla="*/ -2955 h 13964"/>
                <a:gd name="connsiteX2" fmla="*/ -1930 w 40045"/>
                <a:gd name="connsiteY2" fmla="*/ -1236 h 13964"/>
                <a:gd name="connsiteX3" fmla="*/ 2377 w 40045"/>
                <a:gd name="connsiteY3" fmla="*/ 5156 h 13964"/>
                <a:gd name="connsiteX4" fmla="*/ 18606 w 40045"/>
                <a:gd name="connsiteY4" fmla="*/ 8890 h 13964"/>
                <a:gd name="connsiteX5" fmla="*/ 34193 w 40045"/>
                <a:gd name="connsiteY5" fmla="*/ 2933 h 13964"/>
                <a:gd name="connsiteX6" fmla="*/ 37569 w 40045"/>
                <a:gd name="connsiteY6" fmla="*/ -3963 h 1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45" h="13964">
                  <a:moveTo>
                    <a:pt x="37569" y="-3963"/>
                  </a:moveTo>
                  <a:cubicBezTo>
                    <a:pt x="35415" y="-6545"/>
                    <a:pt x="27442" y="-3459"/>
                    <a:pt x="17743" y="-2955"/>
                  </a:cubicBezTo>
                  <a:cubicBezTo>
                    <a:pt x="8051" y="-2451"/>
                    <a:pt x="-212" y="-4032"/>
                    <a:pt x="-1930" y="-1236"/>
                  </a:cubicBezTo>
                  <a:cubicBezTo>
                    <a:pt x="-2718" y="130"/>
                    <a:pt x="-1358" y="2788"/>
                    <a:pt x="2377" y="5156"/>
                  </a:cubicBezTo>
                  <a:cubicBezTo>
                    <a:pt x="7264" y="8062"/>
                    <a:pt x="12939" y="9360"/>
                    <a:pt x="18606" y="8890"/>
                  </a:cubicBezTo>
                  <a:cubicBezTo>
                    <a:pt x="24294" y="8552"/>
                    <a:pt x="29734" y="6474"/>
                    <a:pt x="34193" y="2933"/>
                  </a:cubicBezTo>
                  <a:cubicBezTo>
                    <a:pt x="37493" y="61"/>
                    <a:pt x="38501" y="-2741"/>
                    <a:pt x="37569" y="-3963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9" name="자유형: 도형 408">
              <a:extLst>
                <a:ext uri="{FF2B5EF4-FFF2-40B4-BE49-F238E27FC236}">
                  <a16:creationId xmlns:a16="http://schemas.microsoft.com/office/drawing/2014/main" id="{531715D3-D1D0-16FA-CF9C-6616AA18027B}"/>
                </a:ext>
              </a:extLst>
            </p:cNvPr>
            <p:cNvSpPr/>
            <p:nvPr/>
          </p:nvSpPr>
          <p:spPr>
            <a:xfrm flipV="1">
              <a:off x="2059285" y="2290597"/>
              <a:ext cx="231008" cy="256402"/>
            </a:xfrm>
            <a:custGeom>
              <a:avLst/>
              <a:gdLst>
                <a:gd name="connsiteX0" fmla="*/ 8294 w 231008"/>
                <a:gd name="connsiteY0" fmla="*/ 140910 h 256402"/>
                <a:gd name="connsiteX1" fmla="*/ 148261 w 231008"/>
                <a:gd name="connsiteY1" fmla="*/ 251153 h 256402"/>
                <a:gd name="connsiteX2" fmla="*/ 229055 w 231008"/>
                <a:gd name="connsiteY2" fmla="*/ 200450 h 256402"/>
                <a:gd name="connsiteX3" fmla="*/ 174258 w 231008"/>
                <a:gd name="connsiteY3" fmla="*/ 141124 h 256402"/>
                <a:gd name="connsiteX4" fmla="*/ 133468 w 231008"/>
                <a:gd name="connsiteY4" fmla="*/ 123887 h 256402"/>
                <a:gd name="connsiteX5" fmla="*/ 120752 w 231008"/>
                <a:gd name="connsiteY5" fmla="*/ 79866 h 256402"/>
                <a:gd name="connsiteX6" fmla="*/ 69262 w 231008"/>
                <a:gd name="connsiteY6" fmla="*/ 43956 h 256402"/>
                <a:gd name="connsiteX7" fmla="*/ 63091 w 231008"/>
                <a:gd name="connsiteY7" fmla="*/ 16744 h 256402"/>
                <a:gd name="connsiteX8" fmla="*/ 16909 w 231008"/>
                <a:gd name="connsiteY8" fmla="*/ -4304 h 256402"/>
                <a:gd name="connsiteX9" fmla="*/ 1832 w 231008"/>
                <a:gd name="connsiteY9" fmla="*/ 30606 h 256402"/>
                <a:gd name="connsiteX10" fmla="*/ 824 w 231008"/>
                <a:gd name="connsiteY10" fmla="*/ 68165 h 256402"/>
                <a:gd name="connsiteX11" fmla="*/ 8294 w 231008"/>
                <a:gd name="connsiteY11" fmla="*/ 140910 h 256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008" h="256402">
                  <a:moveTo>
                    <a:pt x="8294" y="140910"/>
                  </a:moveTo>
                  <a:cubicBezTo>
                    <a:pt x="24882" y="189529"/>
                    <a:pt x="97130" y="255820"/>
                    <a:pt x="148261" y="251153"/>
                  </a:cubicBezTo>
                  <a:lnTo>
                    <a:pt x="229055" y="200450"/>
                  </a:lnTo>
                  <a:cubicBezTo>
                    <a:pt x="223036" y="172126"/>
                    <a:pt x="202016" y="149367"/>
                    <a:pt x="174258" y="141124"/>
                  </a:cubicBezTo>
                  <a:cubicBezTo>
                    <a:pt x="159893" y="137031"/>
                    <a:pt x="142297" y="136175"/>
                    <a:pt x="133468" y="123887"/>
                  </a:cubicBezTo>
                  <a:cubicBezTo>
                    <a:pt x="124632" y="111607"/>
                    <a:pt x="129160" y="92796"/>
                    <a:pt x="120752" y="79866"/>
                  </a:cubicBezTo>
                  <a:cubicBezTo>
                    <a:pt x="109051" y="61911"/>
                    <a:pt x="78167" y="63423"/>
                    <a:pt x="69262" y="43956"/>
                  </a:cubicBezTo>
                  <a:cubicBezTo>
                    <a:pt x="65382" y="35417"/>
                    <a:pt x="67108" y="25145"/>
                    <a:pt x="63091" y="16744"/>
                  </a:cubicBezTo>
                  <a:cubicBezTo>
                    <a:pt x="57706" y="5465"/>
                    <a:pt x="28685" y="-8321"/>
                    <a:pt x="16909" y="-4304"/>
                  </a:cubicBezTo>
                  <a:cubicBezTo>
                    <a:pt x="5132" y="-279"/>
                    <a:pt x="5491" y="19899"/>
                    <a:pt x="1832" y="30606"/>
                  </a:cubicBezTo>
                  <a:cubicBezTo>
                    <a:pt x="-2841" y="42631"/>
                    <a:pt x="-3200" y="55905"/>
                    <a:pt x="824" y="68165"/>
                  </a:cubicBezTo>
                  <a:cubicBezTo>
                    <a:pt x="6499" y="92009"/>
                    <a:pt x="397" y="117716"/>
                    <a:pt x="8294" y="140910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0" name="자유형: 도형 409">
              <a:extLst>
                <a:ext uri="{FF2B5EF4-FFF2-40B4-BE49-F238E27FC236}">
                  <a16:creationId xmlns:a16="http://schemas.microsoft.com/office/drawing/2014/main" id="{69C56234-0C8D-A163-8526-EB2F44CB4852}"/>
                </a:ext>
              </a:extLst>
            </p:cNvPr>
            <p:cNvSpPr/>
            <p:nvPr/>
          </p:nvSpPr>
          <p:spPr>
            <a:xfrm flipV="1">
              <a:off x="2051708" y="2533066"/>
              <a:ext cx="61272" cy="88691"/>
            </a:xfrm>
            <a:custGeom>
              <a:avLst/>
              <a:gdLst>
                <a:gd name="connsiteX0" fmla="*/ 59435 w 61272"/>
                <a:gd name="connsiteY0" fmla="*/ 60022 h 88691"/>
                <a:gd name="connsiteX1" fmla="*/ 46719 w 61272"/>
                <a:gd name="connsiteY1" fmla="*/ 82713 h 88691"/>
                <a:gd name="connsiteX2" fmla="*/ -1754 w 61272"/>
                <a:gd name="connsiteY2" fmla="*/ 43503 h 88691"/>
                <a:gd name="connsiteX3" fmla="*/ 54333 w 61272"/>
                <a:gd name="connsiteY3" fmla="*/ -3252 h 88691"/>
                <a:gd name="connsiteX4" fmla="*/ 59435 w 61272"/>
                <a:gd name="connsiteY4" fmla="*/ 60022 h 8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72" h="88691">
                  <a:moveTo>
                    <a:pt x="59435" y="60022"/>
                  </a:moveTo>
                  <a:cubicBezTo>
                    <a:pt x="59435" y="66339"/>
                    <a:pt x="52974" y="81567"/>
                    <a:pt x="46719" y="82713"/>
                  </a:cubicBezTo>
                  <a:cubicBezTo>
                    <a:pt x="30207" y="85944"/>
                    <a:pt x="186" y="85729"/>
                    <a:pt x="-1754" y="43503"/>
                  </a:cubicBezTo>
                  <a:cubicBezTo>
                    <a:pt x="-4336" y="-13951"/>
                    <a:pt x="54119" y="-4901"/>
                    <a:pt x="54333" y="-3252"/>
                  </a:cubicBezTo>
                  <a:cubicBezTo>
                    <a:pt x="54554" y="-1602"/>
                    <a:pt x="58648" y="38257"/>
                    <a:pt x="59435" y="60022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1" name="자유형: 도형 410">
              <a:extLst>
                <a:ext uri="{FF2B5EF4-FFF2-40B4-BE49-F238E27FC236}">
                  <a16:creationId xmlns:a16="http://schemas.microsoft.com/office/drawing/2014/main" id="{BA953391-65A4-D83F-54E4-EB6E2A419226}"/>
                </a:ext>
              </a:extLst>
            </p:cNvPr>
            <p:cNvSpPr/>
            <p:nvPr/>
          </p:nvSpPr>
          <p:spPr>
            <a:xfrm flipV="1">
              <a:off x="2044805" y="2526164"/>
              <a:ext cx="75078" cy="102497"/>
            </a:xfrm>
            <a:custGeom>
              <a:avLst/>
              <a:gdLst>
                <a:gd name="connsiteX0" fmla="*/ 66338 w 75078"/>
                <a:gd name="connsiteY0" fmla="*/ 66926 h 102497"/>
                <a:gd name="connsiteX1" fmla="*/ 73241 w 75078"/>
                <a:gd name="connsiteY1" fmla="*/ 66926 h 102497"/>
                <a:gd name="connsiteX2" fmla="*/ 71840 w 75078"/>
                <a:gd name="connsiteY2" fmla="*/ 74968 h 102497"/>
                <a:gd name="connsiteX3" fmla="*/ 66193 w 75078"/>
                <a:gd name="connsiteY3" fmla="*/ 87339 h 102497"/>
                <a:gd name="connsiteX4" fmla="*/ 61796 w 75078"/>
                <a:gd name="connsiteY4" fmla="*/ 92709 h 102497"/>
                <a:gd name="connsiteX5" fmla="*/ 54872 w 75078"/>
                <a:gd name="connsiteY5" fmla="*/ 96402 h 102497"/>
                <a:gd name="connsiteX6" fmla="*/ 53622 w 75078"/>
                <a:gd name="connsiteY6" fmla="*/ 89617 h 102497"/>
                <a:gd name="connsiteX7" fmla="*/ 54955 w 75078"/>
                <a:gd name="connsiteY7" fmla="*/ 96388 h 102497"/>
                <a:gd name="connsiteX8" fmla="*/ 41597 w 75078"/>
                <a:gd name="connsiteY8" fmla="*/ 97742 h 102497"/>
                <a:gd name="connsiteX9" fmla="*/ 13432 w 75078"/>
                <a:gd name="connsiteY9" fmla="*/ 88305 h 102497"/>
                <a:gd name="connsiteX10" fmla="*/ 2864 w 75078"/>
                <a:gd name="connsiteY10" fmla="*/ 73394 h 102497"/>
                <a:gd name="connsiteX11" fmla="*/ -1741 w 75078"/>
                <a:gd name="connsiteY11" fmla="*/ 50718 h 102497"/>
                <a:gd name="connsiteX12" fmla="*/ -1748 w 75078"/>
                <a:gd name="connsiteY12" fmla="*/ 50718 h 102497"/>
                <a:gd name="connsiteX13" fmla="*/ -1837 w 75078"/>
                <a:gd name="connsiteY13" fmla="*/ 46769 h 102497"/>
                <a:gd name="connsiteX14" fmla="*/ 3582 w 75078"/>
                <a:gd name="connsiteY14" fmla="*/ 20668 h 102497"/>
                <a:gd name="connsiteX15" fmla="*/ 25865 w 75078"/>
                <a:gd name="connsiteY15" fmla="*/ -145 h 102497"/>
                <a:gd name="connsiteX16" fmla="*/ 49977 w 75078"/>
                <a:gd name="connsiteY16" fmla="*/ -4756 h 102497"/>
                <a:gd name="connsiteX17" fmla="*/ 59145 w 75078"/>
                <a:gd name="connsiteY17" fmla="*/ -4086 h 102497"/>
                <a:gd name="connsiteX18" fmla="*/ 62355 w 75078"/>
                <a:gd name="connsiteY18" fmla="*/ -3389 h 102497"/>
                <a:gd name="connsiteX19" fmla="*/ 64101 w 75078"/>
                <a:gd name="connsiteY19" fmla="*/ -2719 h 102497"/>
                <a:gd name="connsiteX20" fmla="*/ 65647 w 75078"/>
                <a:gd name="connsiteY20" fmla="*/ -1698 h 102497"/>
                <a:gd name="connsiteX21" fmla="*/ 66897 w 75078"/>
                <a:gd name="connsiteY21" fmla="*/ -317 h 102497"/>
                <a:gd name="connsiteX22" fmla="*/ 68084 w 75078"/>
                <a:gd name="connsiteY22" fmla="*/ 2755 h 102497"/>
                <a:gd name="connsiteX23" fmla="*/ 68354 w 75078"/>
                <a:gd name="connsiteY23" fmla="*/ 5240 h 102497"/>
                <a:gd name="connsiteX24" fmla="*/ 73234 w 75078"/>
                <a:gd name="connsiteY24" fmla="*/ 66671 h 102497"/>
                <a:gd name="connsiteX25" fmla="*/ 73241 w 75078"/>
                <a:gd name="connsiteY25" fmla="*/ 66802 h 102497"/>
                <a:gd name="connsiteX26" fmla="*/ 73241 w 75078"/>
                <a:gd name="connsiteY26" fmla="*/ 66926 h 102497"/>
                <a:gd name="connsiteX27" fmla="*/ 66338 w 75078"/>
                <a:gd name="connsiteY27" fmla="*/ 66926 h 102497"/>
                <a:gd name="connsiteX28" fmla="*/ 59435 w 75078"/>
                <a:gd name="connsiteY28" fmla="*/ 67175 h 102497"/>
                <a:gd name="connsiteX29" fmla="*/ 56694 w 75078"/>
                <a:gd name="connsiteY29" fmla="*/ 28358 h 102497"/>
                <a:gd name="connsiteX30" fmla="*/ 55148 w 75078"/>
                <a:gd name="connsiteY30" fmla="*/ 11853 h 102497"/>
                <a:gd name="connsiteX31" fmla="*/ 54623 w 75078"/>
                <a:gd name="connsiteY31" fmla="*/ 6669 h 102497"/>
                <a:gd name="connsiteX32" fmla="*/ 54458 w 75078"/>
                <a:gd name="connsiteY32" fmla="*/ 5136 h 102497"/>
                <a:gd name="connsiteX33" fmla="*/ 54409 w 75078"/>
                <a:gd name="connsiteY33" fmla="*/ 4695 h 102497"/>
                <a:gd name="connsiteX34" fmla="*/ 54396 w 75078"/>
                <a:gd name="connsiteY34" fmla="*/ 4550 h 102497"/>
                <a:gd name="connsiteX35" fmla="*/ 61133 w 75078"/>
                <a:gd name="connsiteY35" fmla="*/ 3666 h 102497"/>
                <a:gd name="connsiteX36" fmla="*/ 55541 w 75078"/>
                <a:gd name="connsiteY36" fmla="*/ 7532 h 102497"/>
                <a:gd name="connsiteX37" fmla="*/ 54396 w 75078"/>
                <a:gd name="connsiteY37" fmla="*/ 4550 h 102497"/>
                <a:gd name="connsiteX38" fmla="*/ 61133 w 75078"/>
                <a:gd name="connsiteY38" fmla="*/ 3666 h 102497"/>
                <a:gd name="connsiteX39" fmla="*/ 55541 w 75078"/>
                <a:gd name="connsiteY39" fmla="*/ 7532 h 102497"/>
                <a:gd name="connsiteX40" fmla="*/ 60919 w 75078"/>
                <a:gd name="connsiteY40" fmla="*/ 3818 h 102497"/>
                <a:gd name="connsiteX41" fmla="*/ 57419 w 75078"/>
                <a:gd name="connsiteY41" fmla="*/ 9347 h 102497"/>
                <a:gd name="connsiteX42" fmla="*/ 55541 w 75078"/>
                <a:gd name="connsiteY42" fmla="*/ 7532 h 102497"/>
                <a:gd name="connsiteX43" fmla="*/ 60919 w 75078"/>
                <a:gd name="connsiteY43" fmla="*/ 3818 h 102497"/>
                <a:gd name="connsiteX44" fmla="*/ 57419 w 75078"/>
                <a:gd name="connsiteY44" fmla="*/ 9347 h 102497"/>
                <a:gd name="connsiteX45" fmla="*/ 59932 w 75078"/>
                <a:gd name="connsiteY45" fmla="*/ 5371 h 102497"/>
                <a:gd name="connsiteX46" fmla="*/ 58386 w 75078"/>
                <a:gd name="connsiteY46" fmla="*/ 9831 h 102497"/>
                <a:gd name="connsiteX47" fmla="*/ 57419 w 75078"/>
                <a:gd name="connsiteY47" fmla="*/ 9347 h 102497"/>
                <a:gd name="connsiteX48" fmla="*/ 59932 w 75078"/>
                <a:gd name="connsiteY48" fmla="*/ 5371 h 102497"/>
                <a:gd name="connsiteX49" fmla="*/ 58386 w 75078"/>
                <a:gd name="connsiteY49" fmla="*/ 9831 h 102497"/>
                <a:gd name="connsiteX50" fmla="*/ 58461 w 75078"/>
                <a:gd name="connsiteY50" fmla="*/ 9623 h 102497"/>
                <a:gd name="connsiteX51" fmla="*/ 58399 w 75078"/>
                <a:gd name="connsiteY51" fmla="*/ 9837 h 102497"/>
                <a:gd name="connsiteX52" fmla="*/ 58386 w 75078"/>
                <a:gd name="connsiteY52" fmla="*/ 9831 h 102497"/>
                <a:gd name="connsiteX53" fmla="*/ 58461 w 75078"/>
                <a:gd name="connsiteY53" fmla="*/ 9623 h 102497"/>
                <a:gd name="connsiteX54" fmla="*/ 58399 w 75078"/>
                <a:gd name="connsiteY54" fmla="*/ 9837 h 102497"/>
                <a:gd name="connsiteX55" fmla="*/ 55583 w 75078"/>
                <a:gd name="connsiteY55" fmla="*/ 9354 h 102497"/>
                <a:gd name="connsiteX56" fmla="*/ 49977 w 75078"/>
                <a:gd name="connsiteY56" fmla="*/ 9051 h 102497"/>
                <a:gd name="connsiteX57" fmla="*/ 25320 w 75078"/>
                <a:gd name="connsiteY57" fmla="*/ 15822 h 102497"/>
                <a:gd name="connsiteX58" fmla="*/ 15980 w 75078"/>
                <a:gd name="connsiteY58" fmla="*/ 26750 h 102497"/>
                <a:gd name="connsiteX59" fmla="*/ 11969 w 75078"/>
                <a:gd name="connsiteY59" fmla="*/ 46769 h 102497"/>
                <a:gd name="connsiteX60" fmla="*/ 12045 w 75078"/>
                <a:gd name="connsiteY60" fmla="*/ 50096 h 102497"/>
                <a:gd name="connsiteX61" fmla="*/ 12045 w 75078"/>
                <a:gd name="connsiteY61" fmla="*/ 50089 h 102497"/>
                <a:gd name="connsiteX62" fmla="*/ 15607 w 75078"/>
                <a:gd name="connsiteY62" fmla="*/ 68065 h 102497"/>
                <a:gd name="connsiteX63" fmla="*/ 26631 w 75078"/>
                <a:gd name="connsiteY63" fmla="*/ 80691 h 102497"/>
                <a:gd name="connsiteX64" fmla="*/ 41597 w 75078"/>
                <a:gd name="connsiteY64" fmla="*/ 83936 h 102497"/>
                <a:gd name="connsiteX65" fmla="*/ 52297 w 75078"/>
                <a:gd name="connsiteY65" fmla="*/ 82838 h 102497"/>
                <a:gd name="connsiteX66" fmla="*/ 52345 w 75078"/>
                <a:gd name="connsiteY66" fmla="*/ 82831 h 102497"/>
                <a:gd name="connsiteX67" fmla="*/ 52380 w 75078"/>
                <a:gd name="connsiteY67" fmla="*/ 82824 h 102497"/>
                <a:gd name="connsiteX68" fmla="*/ 52704 w 75078"/>
                <a:gd name="connsiteY68" fmla="*/ 84598 h 102497"/>
                <a:gd name="connsiteX69" fmla="*/ 51959 w 75078"/>
                <a:gd name="connsiteY69" fmla="*/ 82948 h 102497"/>
                <a:gd name="connsiteX70" fmla="*/ 52380 w 75078"/>
                <a:gd name="connsiteY70" fmla="*/ 82824 h 102497"/>
                <a:gd name="connsiteX71" fmla="*/ 52704 w 75078"/>
                <a:gd name="connsiteY71" fmla="*/ 84598 h 102497"/>
                <a:gd name="connsiteX72" fmla="*/ 51959 w 75078"/>
                <a:gd name="connsiteY72" fmla="*/ 82948 h 102497"/>
                <a:gd name="connsiteX73" fmla="*/ 52076 w 75078"/>
                <a:gd name="connsiteY73" fmla="*/ 83197 h 102497"/>
                <a:gd name="connsiteX74" fmla="*/ 51938 w 75078"/>
                <a:gd name="connsiteY74" fmla="*/ 82955 h 102497"/>
                <a:gd name="connsiteX75" fmla="*/ 51959 w 75078"/>
                <a:gd name="connsiteY75" fmla="*/ 82948 h 102497"/>
                <a:gd name="connsiteX76" fmla="*/ 52076 w 75078"/>
                <a:gd name="connsiteY76" fmla="*/ 83197 h 102497"/>
                <a:gd name="connsiteX77" fmla="*/ 51938 w 75078"/>
                <a:gd name="connsiteY77" fmla="*/ 82955 h 102497"/>
                <a:gd name="connsiteX78" fmla="*/ 53885 w 75078"/>
                <a:gd name="connsiteY78" fmla="*/ 80891 h 102497"/>
                <a:gd name="connsiteX79" fmla="*/ 57881 w 75078"/>
                <a:gd name="connsiteY79" fmla="*/ 73160 h 102497"/>
                <a:gd name="connsiteX80" fmla="*/ 59435 w 75078"/>
                <a:gd name="connsiteY80" fmla="*/ 66926 h 102497"/>
                <a:gd name="connsiteX81" fmla="*/ 66338 w 75078"/>
                <a:gd name="connsiteY81" fmla="*/ 66926 h 102497"/>
                <a:gd name="connsiteX82" fmla="*/ 59435 w 75078"/>
                <a:gd name="connsiteY82" fmla="*/ 67175 h 102497"/>
                <a:gd name="connsiteX83" fmla="*/ 66338 w 75078"/>
                <a:gd name="connsiteY83" fmla="*/ 66926 h 10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75078" h="102497">
                  <a:moveTo>
                    <a:pt x="66338" y="66926"/>
                  </a:moveTo>
                  <a:lnTo>
                    <a:pt x="73241" y="66926"/>
                  </a:lnTo>
                  <a:cubicBezTo>
                    <a:pt x="73213" y="69639"/>
                    <a:pt x="72654" y="72193"/>
                    <a:pt x="71840" y="74968"/>
                  </a:cubicBezTo>
                  <a:cubicBezTo>
                    <a:pt x="70583" y="79082"/>
                    <a:pt x="68685" y="83459"/>
                    <a:pt x="66193" y="87339"/>
                  </a:cubicBezTo>
                  <a:cubicBezTo>
                    <a:pt x="64937" y="89278"/>
                    <a:pt x="63535" y="91101"/>
                    <a:pt x="61796" y="92709"/>
                  </a:cubicBezTo>
                  <a:cubicBezTo>
                    <a:pt x="60056" y="94290"/>
                    <a:pt x="57916" y="95816"/>
                    <a:pt x="54872" y="96402"/>
                  </a:cubicBezTo>
                  <a:lnTo>
                    <a:pt x="53622" y="89617"/>
                  </a:lnTo>
                  <a:lnTo>
                    <a:pt x="54955" y="96388"/>
                  </a:lnTo>
                  <a:cubicBezTo>
                    <a:pt x="51082" y="97148"/>
                    <a:pt x="46519" y="97742"/>
                    <a:pt x="41597" y="97742"/>
                  </a:cubicBezTo>
                  <a:cubicBezTo>
                    <a:pt x="32616" y="97742"/>
                    <a:pt x="22082" y="95733"/>
                    <a:pt x="13432" y="88305"/>
                  </a:cubicBezTo>
                  <a:cubicBezTo>
                    <a:pt x="9139" y="84619"/>
                    <a:pt x="5466" y="79635"/>
                    <a:pt x="2864" y="73394"/>
                  </a:cubicBezTo>
                  <a:cubicBezTo>
                    <a:pt x="254" y="67147"/>
                    <a:pt x="-1333" y="59657"/>
                    <a:pt x="-1741" y="50718"/>
                  </a:cubicBezTo>
                  <a:lnTo>
                    <a:pt x="-1748" y="50718"/>
                  </a:lnTo>
                  <a:cubicBezTo>
                    <a:pt x="-1803" y="49371"/>
                    <a:pt x="-1837" y="48053"/>
                    <a:pt x="-1837" y="46769"/>
                  </a:cubicBezTo>
                  <a:cubicBezTo>
                    <a:pt x="-1837" y="36380"/>
                    <a:pt x="116" y="27723"/>
                    <a:pt x="3582" y="20668"/>
                  </a:cubicBezTo>
                  <a:cubicBezTo>
                    <a:pt x="8766" y="10045"/>
                    <a:pt x="17298" y="3459"/>
                    <a:pt x="25865" y="-145"/>
                  </a:cubicBezTo>
                  <a:cubicBezTo>
                    <a:pt x="34466" y="-3782"/>
                    <a:pt x="43157" y="-4742"/>
                    <a:pt x="49977" y="-4756"/>
                  </a:cubicBezTo>
                  <a:cubicBezTo>
                    <a:pt x="53636" y="-4756"/>
                    <a:pt x="56749" y="-4473"/>
                    <a:pt x="59145" y="-4086"/>
                  </a:cubicBezTo>
                  <a:cubicBezTo>
                    <a:pt x="60353" y="-3893"/>
                    <a:pt x="61361" y="-3686"/>
                    <a:pt x="62355" y="-3389"/>
                  </a:cubicBezTo>
                  <a:cubicBezTo>
                    <a:pt x="62866" y="-3230"/>
                    <a:pt x="63349" y="-3085"/>
                    <a:pt x="64101" y="-2719"/>
                  </a:cubicBezTo>
                  <a:cubicBezTo>
                    <a:pt x="64488" y="-2512"/>
                    <a:pt x="64943" y="-2285"/>
                    <a:pt x="65647" y="-1698"/>
                  </a:cubicBezTo>
                  <a:cubicBezTo>
                    <a:pt x="66000" y="-1394"/>
                    <a:pt x="66428" y="-994"/>
                    <a:pt x="66897" y="-317"/>
                  </a:cubicBezTo>
                  <a:cubicBezTo>
                    <a:pt x="67360" y="353"/>
                    <a:pt x="67898" y="1367"/>
                    <a:pt x="68084" y="2755"/>
                  </a:cubicBezTo>
                  <a:cubicBezTo>
                    <a:pt x="68140" y="3190"/>
                    <a:pt x="68216" y="3901"/>
                    <a:pt x="68354" y="5240"/>
                  </a:cubicBezTo>
                  <a:cubicBezTo>
                    <a:pt x="69299" y="14380"/>
                    <a:pt x="72523" y="47225"/>
                    <a:pt x="73234" y="66671"/>
                  </a:cubicBezTo>
                  <a:lnTo>
                    <a:pt x="73241" y="66802"/>
                  </a:lnTo>
                  <a:lnTo>
                    <a:pt x="73241" y="66926"/>
                  </a:lnTo>
                  <a:lnTo>
                    <a:pt x="66338" y="66926"/>
                  </a:lnTo>
                  <a:lnTo>
                    <a:pt x="59435" y="67175"/>
                  </a:lnTo>
                  <a:cubicBezTo>
                    <a:pt x="59055" y="56551"/>
                    <a:pt x="57840" y="41184"/>
                    <a:pt x="56694" y="28358"/>
                  </a:cubicBezTo>
                  <a:cubicBezTo>
                    <a:pt x="56128" y="21939"/>
                    <a:pt x="55569" y="16147"/>
                    <a:pt x="55148" y="11853"/>
                  </a:cubicBezTo>
                  <a:cubicBezTo>
                    <a:pt x="54934" y="9713"/>
                    <a:pt x="54754" y="7946"/>
                    <a:pt x="54623" y="6669"/>
                  </a:cubicBezTo>
                  <a:cubicBezTo>
                    <a:pt x="54554" y="6027"/>
                    <a:pt x="54499" y="5516"/>
                    <a:pt x="54458" y="5136"/>
                  </a:cubicBezTo>
                  <a:lnTo>
                    <a:pt x="54409" y="4695"/>
                  </a:lnTo>
                  <a:lnTo>
                    <a:pt x="54396" y="4550"/>
                  </a:lnTo>
                  <a:lnTo>
                    <a:pt x="61133" y="3666"/>
                  </a:lnTo>
                  <a:lnTo>
                    <a:pt x="55541" y="7532"/>
                  </a:lnTo>
                  <a:cubicBezTo>
                    <a:pt x="55100" y="6897"/>
                    <a:pt x="54575" y="5910"/>
                    <a:pt x="54396" y="4550"/>
                  </a:cubicBezTo>
                  <a:lnTo>
                    <a:pt x="61133" y="3666"/>
                  </a:lnTo>
                  <a:lnTo>
                    <a:pt x="55541" y="7532"/>
                  </a:lnTo>
                  <a:lnTo>
                    <a:pt x="60919" y="3818"/>
                  </a:lnTo>
                  <a:lnTo>
                    <a:pt x="57419" y="9347"/>
                  </a:lnTo>
                  <a:cubicBezTo>
                    <a:pt x="57039" y="9071"/>
                    <a:pt x="56432" y="8754"/>
                    <a:pt x="55541" y="7532"/>
                  </a:cubicBezTo>
                  <a:lnTo>
                    <a:pt x="60919" y="3818"/>
                  </a:lnTo>
                  <a:lnTo>
                    <a:pt x="57419" y="9347"/>
                  </a:lnTo>
                  <a:lnTo>
                    <a:pt x="59932" y="5371"/>
                  </a:lnTo>
                  <a:lnTo>
                    <a:pt x="58386" y="9831"/>
                  </a:lnTo>
                  <a:cubicBezTo>
                    <a:pt x="58303" y="9789"/>
                    <a:pt x="58130" y="9775"/>
                    <a:pt x="57419" y="9347"/>
                  </a:cubicBezTo>
                  <a:lnTo>
                    <a:pt x="59932" y="5371"/>
                  </a:lnTo>
                  <a:lnTo>
                    <a:pt x="58386" y="9831"/>
                  </a:lnTo>
                  <a:lnTo>
                    <a:pt x="58461" y="9623"/>
                  </a:lnTo>
                  <a:lnTo>
                    <a:pt x="58399" y="9837"/>
                  </a:lnTo>
                  <a:lnTo>
                    <a:pt x="58386" y="9831"/>
                  </a:lnTo>
                  <a:lnTo>
                    <a:pt x="58461" y="9623"/>
                  </a:lnTo>
                  <a:lnTo>
                    <a:pt x="58399" y="9837"/>
                  </a:lnTo>
                  <a:cubicBezTo>
                    <a:pt x="58199" y="9768"/>
                    <a:pt x="57067" y="9520"/>
                    <a:pt x="55583" y="9354"/>
                  </a:cubicBezTo>
                  <a:cubicBezTo>
                    <a:pt x="54085" y="9182"/>
                    <a:pt x="52152" y="9051"/>
                    <a:pt x="49977" y="9051"/>
                  </a:cubicBezTo>
                  <a:cubicBezTo>
                    <a:pt x="42646" y="9023"/>
                    <a:pt x="32713" y="10611"/>
                    <a:pt x="25320" y="15822"/>
                  </a:cubicBezTo>
                  <a:cubicBezTo>
                    <a:pt x="21592" y="18432"/>
                    <a:pt x="18389" y="21863"/>
                    <a:pt x="15980" y="26750"/>
                  </a:cubicBezTo>
                  <a:cubicBezTo>
                    <a:pt x="13584" y="31637"/>
                    <a:pt x="11976" y="38085"/>
                    <a:pt x="11969" y="46769"/>
                  </a:cubicBezTo>
                  <a:cubicBezTo>
                    <a:pt x="11969" y="47846"/>
                    <a:pt x="11997" y="48950"/>
                    <a:pt x="12045" y="50096"/>
                  </a:cubicBezTo>
                  <a:lnTo>
                    <a:pt x="12045" y="50089"/>
                  </a:lnTo>
                  <a:cubicBezTo>
                    <a:pt x="12397" y="57752"/>
                    <a:pt x="13743" y="63620"/>
                    <a:pt x="15607" y="68065"/>
                  </a:cubicBezTo>
                  <a:cubicBezTo>
                    <a:pt x="18430" y="74727"/>
                    <a:pt x="22213" y="78323"/>
                    <a:pt x="26631" y="80691"/>
                  </a:cubicBezTo>
                  <a:cubicBezTo>
                    <a:pt x="31056" y="83024"/>
                    <a:pt x="36351" y="83942"/>
                    <a:pt x="41597" y="83936"/>
                  </a:cubicBezTo>
                  <a:cubicBezTo>
                    <a:pt x="45387" y="83936"/>
                    <a:pt x="49115" y="83466"/>
                    <a:pt x="52297" y="82838"/>
                  </a:cubicBezTo>
                  <a:lnTo>
                    <a:pt x="52345" y="82831"/>
                  </a:lnTo>
                  <a:lnTo>
                    <a:pt x="52380" y="82824"/>
                  </a:lnTo>
                  <a:lnTo>
                    <a:pt x="52704" y="84598"/>
                  </a:lnTo>
                  <a:lnTo>
                    <a:pt x="51959" y="82948"/>
                  </a:lnTo>
                  <a:lnTo>
                    <a:pt x="52380" y="82824"/>
                  </a:lnTo>
                  <a:lnTo>
                    <a:pt x="52704" y="84598"/>
                  </a:lnTo>
                  <a:lnTo>
                    <a:pt x="51959" y="82948"/>
                  </a:lnTo>
                  <a:lnTo>
                    <a:pt x="52076" y="83197"/>
                  </a:lnTo>
                  <a:lnTo>
                    <a:pt x="51938" y="82955"/>
                  </a:lnTo>
                  <a:lnTo>
                    <a:pt x="51959" y="82948"/>
                  </a:lnTo>
                  <a:lnTo>
                    <a:pt x="52076" y="83197"/>
                  </a:lnTo>
                  <a:lnTo>
                    <a:pt x="51938" y="82955"/>
                  </a:lnTo>
                  <a:cubicBezTo>
                    <a:pt x="52028" y="82941"/>
                    <a:pt x="52960" y="82189"/>
                    <a:pt x="53885" y="80891"/>
                  </a:cubicBezTo>
                  <a:cubicBezTo>
                    <a:pt x="55314" y="78958"/>
                    <a:pt x="56846" y="75962"/>
                    <a:pt x="57881" y="73160"/>
                  </a:cubicBezTo>
                  <a:cubicBezTo>
                    <a:pt x="58951" y="70405"/>
                    <a:pt x="59483" y="67568"/>
                    <a:pt x="59435" y="66926"/>
                  </a:cubicBezTo>
                  <a:lnTo>
                    <a:pt x="66338" y="66926"/>
                  </a:lnTo>
                  <a:lnTo>
                    <a:pt x="59435" y="67175"/>
                  </a:lnTo>
                  <a:lnTo>
                    <a:pt x="66338" y="66926"/>
                  </a:ln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2" name="자유형: 도형 411">
              <a:extLst>
                <a:ext uri="{FF2B5EF4-FFF2-40B4-BE49-F238E27FC236}">
                  <a16:creationId xmlns:a16="http://schemas.microsoft.com/office/drawing/2014/main" id="{273F8C50-442A-E133-1862-D215FD709198}"/>
                </a:ext>
              </a:extLst>
            </p:cNvPr>
            <p:cNvSpPr/>
            <p:nvPr/>
          </p:nvSpPr>
          <p:spPr>
            <a:xfrm flipV="1">
              <a:off x="2273774" y="2323442"/>
              <a:ext cx="116199" cy="196985"/>
            </a:xfrm>
            <a:custGeom>
              <a:avLst/>
              <a:gdLst>
                <a:gd name="connsiteX0" fmla="*/ -2151 w 116199"/>
                <a:gd name="connsiteY0" fmla="*/ 191328 h 196985"/>
                <a:gd name="connsiteX1" fmla="*/ 54579 w 116199"/>
                <a:gd name="connsiteY1" fmla="*/ 119514 h 196985"/>
                <a:gd name="connsiteX2" fmla="*/ 90130 w 116199"/>
                <a:gd name="connsiteY2" fmla="*/ -5011 h 196985"/>
                <a:gd name="connsiteX3" fmla="*/ 113973 w 116199"/>
                <a:gd name="connsiteY3" fmla="*/ 78800 h 196985"/>
                <a:gd name="connsiteX4" fmla="*/ 80217 w 116199"/>
                <a:gd name="connsiteY4" fmla="*/ 161313 h 196985"/>
                <a:gd name="connsiteX5" fmla="*/ -2151 w 116199"/>
                <a:gd name="connsiteY5" fmla="*/ 191328 h 19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199" h="196985">
                  <a:moveTo>
                    <a:pt x="-2151" y="191328"/>
                  </a:moveTo>
                  <a:cubicBezTo>
                    <a:pt x="3165" y="167843"/>
                    <a:pt x="38923" y="137684"/>
                    <a:pt x="54579" y="119514"/>
                  </a:cubicBezTo>
                  <a:cubicBezTo>
                    <a:pt x="84456" y="84612"/>
                    <a:pt x="90489" y="73050"/>
                    <a:pt x="90130" y="-5011"/>
                  </a:cubicBezTo>
                  <a:cubicBezTo>
                    <a:pt x="104495" y="21918"/>
                    <a:pt x="115050" y="48343"/>
                    <a:pt x="113973" y="78800"/>
                  </a:cubicBezTo>
                  <a:cubicBezTo>
                    <a:pt x="113179" y="109498"/>
                    <a:pt x="101175" y="138850"/>
                    <a:pt x="80217" y="161313"/>
                  </a:cubicBezTo>
                  <a:cubicBezTo>
                    <a:pt x="59032" y="183741"/>
                    <a:pt x="28506" y="194869"/>
                    <a:pt x="-2151" y="191328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3" name="자유형: 도형 412">
              <a:extLst>
                <a:ext uri="{FF2B5EF4-FFF2-40B4-BE49-F238E27FC236}">
                  <a16:creationId xmlns:a16="http://schemas.microsoft.com/office/drawing/2014/main" id="{5612C7B9-5405-25D2-18DB-90344AE50A59}"/>
                </a:ext>
              </a:extLst>
            </p:cNvPr>
            <p:cNvSpPr/>
            <p:nvPr/>
          </p:nvSpPr>
          <p:spPr>
            <a:xfrm flipV="1">
              <a:off x="1950964" y="2236214"/>
              <a:ext cx="197888" cy="203918"/>
            </a:xfrm>
            <a:custGeom>
              <a:avLst/>
              <a:gdLst>
                <a:gd name="connsiteX0" fmla="*/ 176159 w 197888"/>
                <a:gd name="connsiteY0" fmla="*/ 176681 h 203918"/>
                <a:gd name="connsiteX1" fmla="*/ 125890 w 197888"/>
                <a:gd name="connsiteY1" fmla="*/ 197577 h 203918"/>
                <a:gd name="connsiteX2" fmla="*/ 49770 w 197888"/>
                <a:gd name="connsiteY2" fmla="*/ 182425 h 203918"/>
                <a:gd name="connsiteX3" fmla="*/ 10056 w 197888"/>
                <a:gd name="connsiteY3" fmla="*/ 121312 h 203918"/>
                <a:gd name="connsiteX4" fmla="*/ 42300 w 197888"/>
                <a:gd name="connsiteY4" fmla="*/ 57679 h 203918"/>
                <a:gd name="connsiteX5" fmla="*/ -1797 w 197888"/>
                <a:gd name="connsiteY5" fmla="*/ 24647 h 203918"/>
                <a:gd name="connsiteX6" fmla="*/ 22475 w 197888"/>
                <a:gd name="connsiteY6" fmla="*/ 14161 h 203918"/>
                <a:gd name="connsiteX7" fmla="*/ 49770 w 197888"/>
                <a:gd name="connsiteY7" fmla="*/ 17468 h 203918"/>
                <a:gd name="connsiteX8" fmla="*/ 25781 w 197888"/>
                <a:gd name="connsiteY8" fmla="*/ -4581 h 203918"/>
                <a:gd name="connsiteX9" fmla="*/ 70161 w 197888"/>
                <a:gd name="connsiteY9" fmla="*/ 1888 h 203918"/>
                <a:gd name="connsiteX10" fmla="*/ 108370 w 197888"/>
                <a:gd name="connsiteY10" fmla="*/ 24578 h 203918"/>
                <a:gd name="connsiteX11" fmla="*/ 195909 w 197888"/>
                <a:gd name="connsiteY11" fmla="*/ 122388 h 203918"/>
                <a:gd name="connsiteX12" fmla="*/ 176159 w 197888"/>
                <a:gd name="connsiteY12" fmla="*/ 176681 h 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7888" h="203918">
                  <a:moveTo>
                    <a:pt x="176159" y="176681"/>
                  </a:moveTo>
                  <a:cubicBezTo>
                    <a:pt x="161793" y="188389"/>
                    <a:pt x="144328" y="195651"/>
                    <a:pt x="125890" y="197577"/>
                  </a:cubicBezTo>
                  <a:cubicBezTo>
                    <a:pt x="99527" y="201380"/>
                    <a:pt x="72667" y="196031"/>
                    <a:pt x="49770" y="182425"/>
                  </a:cubicBezTo>
                  <a:cubicBezTo>
                    <a:pt x="27776" y="169302"/>
                    <a:pt x="13114" y="146736"/>
                    <a:pt x="10056" y="121312"/>
                  </a:cubicBezTo>
                  <a:cubicBezTo>
                    <a:pt x="8137" y="95756"/>
                    <a:pt x="20563" y="71250"/>
                    <a:pt x="42300" y="57679"/>
                  </a:cubicBezTo>
                  <a:cubicBezTo>
                    <a:pt x="30482" y="43279"/>
                    <a:pt x="15351" y="31937"/>
                    <a:pt x="-1797" y="24647"/>
                  </a:cubicBezTo>
                  <a:cubicBezTo>
                    <a:pt x="4547" y="18020"/>
                    <a:pt x="13301" y="14237"/>
                    <a:pt x="22475" y="14161"/>
                  </a:cubicBezTo>
                  <a:cubicBezTo>
                    <a:pt x="31683" y="14037"/>
                    <a:pt x="40858" y="15155"/>
                    <a:pt x="49770" y="17468"/>
                  </a:cubicBezTo>
                  <a:cubicBezTo>
                    <a:pt x="44648" y="7500"/>
                    <a:pt x="36143" y="-314"/>
                    <a:pt x="25781" y="-4581"/>
                  </a:cubicBezTo>
                  <a:cubicBezTo>
                    <a:pt x="40885" y="-6306"/>
                    <a:pt x="56176" y="-4083"/>
                    <a:pt x="70161" y="1888"/>
                  </a:cubicBezTo>
                  <a:cubicBezTo>
                    <a:pt x="83809" y="7790"/>
                    <a:pt x="96649" y="15418"/>
                    <a:pt x="108370" y="24578"/>
                  </a:cubicBezTo>
                  <a:cubicBezTo>
                    <a:pt x="144591" y="50120"/>
                    <a:pt x="174530" y="83565"/>
                    <a:pt x="195909" y="122388"/>
                  </a:cubicBezTo>
                  <a:cubicBezTo>
                    <a:pt x="197358" y="142469"/>
                    <a:pt x="190172" y="162219"/>
                    <a:pt x="176159" y="176681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4" name="자유형: 도형 413">
              <a:extLst>
                <a:ext uri="{FF2B5EF4-FFF2-40B4-BE49-F238E27FC236}">
                  <a16:creationId xmlns:a16="http://schemas.microsoft.com/office/drawing/2014/main" id="{7AA74357-8665-4C1D-141A-8D6FF5B12730}"/>
                </a:ext>
              </a:extLst>
            </p:cNvPr>
            <p:cNvSpPr/>
            <p:nvPr/>
          </p:nvSpPr>
          <p:spPr>
            <a:xfrm flipV="1">
              <a:off x="2066087" y="2603520"/>
              <a:ext cx="50268" cy="50268"/>
            </a:xfrm>
            <a:custGeom>
              <a:avLst/>
              <a:gdLst>
                <a:gd name="connsiteX0" fmla="*/ 48420 w 50268"/>
                <a:gd name="connsiteY0" fmla="*/ 20463 h 50268"/>
                <a:gd name="connsiteX1" fmla="*/ 23286 w 50268"/>
                <a:gd name="connsiteY1" fmla="*/ -4671 h 50268"/>
                <a:gd name="connsiteX2" fmla="*/ -1848 w 50268"/>
                <a:gd name="connsiteY2" fmla="*/ 20463 h 50268"/>
                <a:gd name="connsiteX3" fmla="*/ 23286 w 50268"/>
                <a:gd name="connsiteY3" fmla="*/ 45597 h 50268"/>
                <a:gd name="connsiteX4" fmla="*/ 23355 w 50268"/>
                <a:gd name="connsiteY4" fmla="*/ 45597 h 50268"/>
                <a:gd name="connsiteX5" fmla="*/ 48420 w 50268"/>
                <a:gd name="connsiteY5" fmla="*/ 20463 h 5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268" h="50268">
                  <a:moveTo>
                    <a:pt x="48420" y="20463"/>
                  </a:moveTo>
                  <a:cubicBezTo>
                    <a:pt x="48420" y="6581"/>
                    <a:pt x="37168" y="-4671"/>
                    <a:pt x="23286" y="-4671"/>
                  </a:cubicBezTo>
                  <a:cubicBezTo>
                    <a:pt x="9404" y="-4671"/>
                    <a:pt x="-1848" y="6581"/>
                    <a:pt x="-1848" y="20463"/>
                  </a:cubicBezTo>
                  <a:cubicBezTo>
                    <a:pt x="-1848" y="34345"/>
                    <a:pt x="9404" y="45597"/>
                    <a:pt x="23286" y="45597"/>
                  </a:cubicBezTo>
                  <a:lnTo>
                    <a:pt x="23355" y="45597"/>
                  </a:lnTo>
                  <a:cubicBezTo>
                    <a:pt x="37209" y="45562"/>
                    <a:pt x="48420" y="34317"/>
                    <a:pt x="48420" y="20463"/>
                  </a:cubicBezTo>
                </a:path>
              </a:pathLst>
            </a:custGeom>
            <a:solidFill>
              <a:srgbClr val="100F0D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5" name="자유형: 도형 414">
              <a:extLst>
                <a:ext uri="{FF2B5EF4-FFF2-40B4-BE49-F238E27FC236}">
                  <a16:creationId xmlns:a16="http://schemas.microsoft.com/office/drawing/2014/main" id="{AF2D5143-1DD7-C2EC-C7F2-5BF92639AE5C}"/>
                </a:ext>
              </a:extLst>
            </p:cNvPr>
            <p:cNvSpPr/>
            <p:nvPr/>
          </p:nvSpPr>
          <p:spPr>
            <a:xfrm flipV="1">
              <a:off x="2048202" y="2296650"/>
              <a:ext cx="100902" cy="92280"/>
            </a:xfrm>
            <a:custGeom>
              <a:avLst/>
              <a:gdLst>
                <a:gd name="connsiteX0" fmla="*/ 99045 w 100902"/>
                <a:gd name="connsiteY0" fmla="*/ 87140 h 92280"/>
                <a:gd name="connsiteX1" fmla="*/ 93944 w 100902"/>
                <a:gd name="connsiteY1" fmla="*/ 84979 h 92280"/>
                <a:gd name="connsiteX2" fmla="*/ 80372 w 100902"/>
                <a:gd name="connsiteY2" fmla="*/ 78732 h 92280"/>
                <a:gd name="connsiteX3" fmla="*/ 40513 w 100902"/>
                <a:gd name="connsiteY3" fmla="*/ 50008 h 92280"/>
                <a:gd name="connsiteX4" fmla="*/ 8987 w 100902"/>
                <a:gd name="connsiteY4" fmla="*/ 12234 h 92280"/>
                <a:gd name="connsiteX5" fmla="*/ 1090 w 100902"/>
                <a:gd name="connsiteY5" fmla="*/ -474 h 92280"/>
                <a:gd name="connsiteX6" fmla="*/ -1858 w 100902"/>
                <a:gd name="connsiteY6" fmla="*/ -5141 h 92280"/>
                <a:gd name="connsiteX7" fmla="*/ 510 w 100902"/>
                <a:gd name="connsiteY7" fmla="*/ -191 h 92280"/>
                <a:gd name="connsiteX8" fmla="*/ 7696 w 100902"/>
                <a:gd name="connsiteY8" fmla="*/ 12876 h 92280"/>
                <a:gd name="connsiteX9" fmla="*/ 39002 w 100902"/>
                <a:gd name="connsiteY9" fmla="*/ 51299 h 92280"/>
                <a:gd name="connsiteX10" fmla="*/ 80089 w 100902"/>
                <a:gd name="connsiteY10" fmla="*/ 79954 h 92280"/>
                <a:gd name="connsiteX11" fmla="*/ 93944 w 100902"/>
                <a:gd name="connsiteY11" fmla="*/ 85704 h 92280"/>
                <a:gd name="connsiteX12" fmla="*/ 99045 w 100902"/>
                <a:gd name="connsiteY12" fmla="*/ 87140 h 9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902" h="92280">
                  <a:moveTo>
                    <a:pt x="99045" y="87140"/>
                  </a:moveTo>
                  <a:cubicBezTo>
                    <a:pt x="97388" y="86325"/>
                    <a:pt x="95683" y="85601"/>
                    <a:pt x="93944" y="84979"/>
                  </a:cubicBezTo>
                  <a:cubicBezTo>
                    <a:pt x="90713" y="83619"/>
                    <a:pt x="85977" y="81604"/>
                    <a:pt x="80372" y="78732"/>
                  </a:cubicBezTo>
                  <a:cubicBezTo>
                    <a:pt x="65813" y="71063"/>
                    <a:pt x="52394" y="61398"/>
                    <a:pt x="40513" y="50008"/>
                  </a:cubicBezTo>
                  <a:cubicBezTo>
                    <a:pt x="28626" y="38639"/>
                    <a:pt x="18044" y="25965"/>
                    <a:pt x="8987" y="12234"/>
                  </a:cubicBezTo>
                  <a:cubicBezTo>
                    <a:pt x="5611" y="6919"/>
                    <a:pt x="2809" y="2611"/>
                    <a:pt x="1090" y="-474"/>
                  </a:cubicBezTo>
                  <a:cubicBezTo>
                    <a:pt x="234" y="-2110"/>
                    <a:pt x="-747" y="-3670"/>
                    <a:pt x="-1858" y="-5141"/>
                  </a:cubicBezTo>
                  <a:cubicBezTo>
                    <a:pt x="-1237" y="-3415"/>
                    <a:pt x="-443" y="-1758"/>
                    <a:pt x="510" y="-191"/>
                  </a:cubicBezTo>
                  <a:cubicBezTo>
                    <a:pt x="2091" y="3046"/>
                    <a:pt x="4679" y="7423"/>
                    <a:pt x="7696" y="12876"/>
                  </a:cubicBezTo>
                  <a:cubicBezTo>
                    <a:pt x="16504" y="26931"/>
                    <a:pt x="27025" y="39840"/>
                    <a:pt x="39002" y="51299"/>
                  </a:cubicBezTo>
                  <a:cubicBezTo>
                    <a:pt x="51165" y="62882"/>
                    <a:pt x="65013" y="72547"/>
                    <a:pt x="80089" y="79954"/>
                  </a:cubicBezTo>
                  <a:cubicBezTo>
                    <a:pt x="84583" y="82142"/>
                    <a:pt x="89215" y="84061"/>
                    <a:pt x="93944" y="85704"/>
                  </a:cubicBezTo>
                  <a:cubicBezTo>
                    <a:pt x="95593" y="86346"/>
                    <a:pt x="97298" y="86829"/>
                    <a:pt x="99045" y="87140"/>
                  </a:cubicBez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6" name="자유형: 도형 415">
              <a:extLst>
                <a:ext uri="{FF2B5EF4-FFF2-40B4-BE49-F238E27FC236}">
                  <a16:creationId xmlns:a16="http://schemas.microsoft.com/office/drawing/2014/main" id="{10D35D72-DD41-F89D-9620-BB338B4DD48C}"/>
                </a:ext>
              </a:extLst>
            </p:cNvPr>
            <p:cNvSpPr/>
            <p:nvPr/>
          </p:nvSpPr>
          <p:spPr>
            <a:xfrm flipV="1">
              <a:off x="2014452" y="2318346"/>
              <a:ext cx="258604" cy="122110"/>
            </a:xfrm>
            <a:custGeom>
              <a:avLst/>
              <a:gdLst>
                <a:gd name="connsiteX0" fmla="*/ -1914 w 258604"/>
                <a:gd name="connsiteY0" fmla="*/ 2279 h 122110"/>
                <a:gd name="connsiteX1" fmla="*/ -1197 w 258604"/>
                <a:gd name="connsiteY1" fmla="*/ 2279 h 122110"/>
                <a:gd name="connsiteX2" fmla="*/ 957 w 258604"/>
                <a:gd name="connsiteY2" fmla="*/ 1699 h 122110"/>
                <a:gd name="connsiteX3" fmla="*/ 9358 w 258604"/>
                <a:gd name="connsiteY3" fmla="*/ -454 h 122110"/>
                <a:gd name="connsiteX4" fmla="*/ 40816 w 258604"/>
                <a:gd name="connsiteY4" fmla="*/ -3257 h 122110"/>
                <a:gd name="connsiteX5" fmla="*/ 86991 w 258604"/>
                <a:gd name="connsiteY5" fmla="*/ 4930 h 122110"/>
                <a:gd name="connsiteX6" fmla="*/ 139634 w 258604"/>
                <a:gd name="connsiteY6" fmla="*/ 28124 h 122110"/>
                <a:gd name="connsiteX7" fmla="*/ 189398 w 258604"/>
                <a:gd name="connsiteY7" fmla="*/ 57352 h 122110"/>
                <a:gd name="connsiteX8" fmla="*/ 227172 w 258604"/>
                <a:gd name="connsiteY8" fmla="*/ 85365 h 122110"/>
                <a:gd name="connsiteX9" fmla="*/ 249366 w 258604"/>
                <a:gd name="connsiteY9" fmla="*/ 107986 h 122110"/>
                <a:gd name="connsiteX10" fmla="*/ 254750 w 258604"/>
                <a:gd name="connsiteY10" fmla="*/ 114738 h 122110"/>
                <a:gd name="connsiteX11" fmla="*/ 256186 w 258604"/>
                <a:gd name="connsiteY11" fmla="*/ 116464 h 122110"/>
                <a:gd name="connsiteX12" fmla="*/ 256690 w 258604"/>
                <a:gd name="connsiteY12" fmla="*/ 117030 h 122110"/>
                <a:gd name="connsiteX13" fmla="*/ 256690 w 258604"/>
                <a:gd name="connsiteY13" fmla="*/ 116387 h 122110"/>
                <a:gd name="connsiteX14" fmla="*/ 255399 w 258604"/>
                <a:gd name="connsiteY14" fmla="*/ 114524 h 122110"/>
                <a:gd name="connsiteX15" fmla="*/ 250228 w 258604"/>
                <a:gd name="connsiteY15" fmla="*/ 107338 h 122110"/>
                <a:gd name="connsiteX16" fmla="*/ 228325 w 258604"/>
                <a:gd name="connsiteY16" fmla="*/ 84212 h 122110"/>
                <a:gd name="connsiteX17" fmla="*/ 190551 w 258604"/>
                <a:gd name="connsiteY17" fmla="*/ 55488 h 122110"/>
                <a:gd name="connsiteX18" fmla="*/ 140780 w 258604"/>
                <a:gd name="connsiteY18" fmla="*/ 26047 h 122110"/>
                <a:gd name="connsiteX19" fmla="*/ 87778 w 258604"/>
                <a:gd name="connsiteY19" fmla="*/ 2845 h 122110"/>
                <a:gd name="connsiteX20" fmla="*/ 41244 w 258604"/>
                <a:gd name="connsiteY20" fmla="*/ -5052 h 122110"/>
                <a:gd name="connsiteX21" fmla="*/ 9572 w 258604"/>
                <a:gd name="connsiteY21" fmla="*/ -1676 h 122110"/>
                <a:gd name="connsiteX22" fmla="*/ 1240 w 258604"/>
                <a:gd name="connsiteY22" fmla="*/ 767 h 122110"/>
                <a:gd name="connsiteX23" fmla="*/ -914 w 258604"/>
                <a:gd name="connsiteY23" fmla="*/ 1554 h 122110"/>
                <a:gd name="connsiteX24" fmla="*/ -1914 w 258604"/>
                <a:gd name="connsiteY24" fmla="*/ 2279 h 122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8604" h="122110">
                  <a:moveTo>
                    <a:pt x="-1914" y="2279"/>
                  </a:moveTo>
                  <a:lnTo>
                    <a:pt x="-1197" y="2279"/>
                  </a:lnTo>
                  <a:lnTo>
                    <a:pt x="957" y="1699"/>
                  </a:lnTo>
                  <a:cubicBezTo>
                    <a:pt x="2897" y="1050"/>
                    <a:pt x="5693" y="408"/>
                    <a:pt x="9358" y="-454"/>
                  </a:cubicBezTo>
                  <a:cubicBezTo>
                    <a:pt x="19692" y="-2643"/>
                    <a:pt x="30254" y="-3582"/>
                    <a:pt x="40816" y="-3257"/>
                  </a:cubicBezTo>
                  <a:cubicBezTo>
                    <a:pt x="56513" y="-2684"/>
                    <a:pt x="72052" y="70"/>
                    <a:pt x="86991" y="4930"/>
                  </a:cubicBezTo>
                  <a:cubicBezTo>
                    <a:pt x="105229" y="10991"/>
                    <a:pt x="122852" y="18757"/>
                    <a:pt x="139634" y="28124"/>
                  </a:cubicBezTo>
                  <a:cubicBezTo>
                    <a:pt x="157582" y="37892"/>
                    <a:pt x="174460" y="47805"/>
                    <a:pt x="189398" y="57352"/>
                  </a:cubicBezTo>
                  <a:cubicBezTo>
                    <a:pt x="202659" y="65753"/>
                    <a:pt x="215285" y="75114"/>
                    <a:pt x="227172" y="85365"/>
                  </a:cubicBezTo>
                  <a:cubicBezTo>
                    <a:pt x="235152" y="92309"/>
                    <a:pt x="242573" y="99875"/>
                    <a:pt x="249366" y="107986"/>
                  </a:cubicBezTo>
                  <a:cubicBezTo>
                    <a:pt x="251809" y="110858"/>
                    <a:pt x="253528" y="113157"/>
                    <a:pt x="254750" y="114738"/>
                  </a:cubicBezTo>
                  <a:lnTo>
                    <a:pt x="256186" y="116464"/>
                  </a:lnTo>
                  <a:lnTo>
                    <a:pt x="256690" y="117030"/>
                  </a:lnTo>
                  <a:lnTo>
                    <a:pt x="256690" y="116387"/>
                  </a:lnTo>
                  <a:lnTo>
                    <a:pt x="255399" y="114524"/>
                  </a:lnTo>
                  <a:cubicBezTo>
                    <a:pt x="254246" y="112874"/>
                    <a:pt x="252596" y="110499"/>
                    <a:pt x="250228" y="107338"/>
                  </a:cubicBezTo>
                  <a:cubicBezTo>
                    <a:pt x="243602" y="99019"/>
                    <a:pt x="236270" y="91281"/>
                    <a:pt x="228325" y="84212"/>
                  </a:cubicBezTo>
                  <a:cubicBezTo>
                    <a:pt x="216486" y="73685"/>
                    <a:pt x="203853" y="64083"/>
                    <a:pt x="190551" y="55488"/>
                  </a:cubicBezTo>
                  <a:cubicBezTo>
                    <a:pt x="175613" y="45796"/>
                    <a:pt x="158804" y="35884"/>
                    <a:pt x="140780" y="26047"/>
                  </a:cubicBezTo>
                  <a:cubicBezTo>
                    <a:pt x="123908" y="16603"/>
                    <a:pt x="106161" y="8830"/>
                    <a:pt x="87778" y="2845"/>
                  </a:cubicBezTo>
                  <a:cubicBezTo>
                    <a:pt x="72715" y="-1966"/>
                    <a:pt x="57052" y="-4624"/>
                    <a:pt x="41244" y="-5052"/>
                  </a:cubicBezTo>
                  <a:cubicBezTo>
                    <a:pt x="30585" y="-5280"/>
                    <a:pt x="19941" y="-4148"/>
                    <a:pt x="9572" y="-1676"/>
                  </a:cubicBezTo>
                  <a:cubicBezTo>
                    <a:pt x="6756" y="-1007"/>
                    <a:pt x="3974" y="-192"/>
                    <a:pt x="1240" y="767"/>
                  </a:cubicBezTo>
                  <a:lnTo>
                    <a:pt x="-914" y="1554"/>
                  </a:lnTo>
                  <a:lnTo>
                    <a:pt x="-1914" y="2279"/>
                  </a:lnTo>
                </a:path>
              </a:pathLst>
            </a:custGeom>
            <a:solidFill>
              <a:srgbClr val="FFFFFF"/>
            </a:solidFill>
            <a:ln w="6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3165741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211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이등변 삼각형 13">
            <a:extLst>
              <a:ext uri="{FF2B5EF4-FFF2-40B4-BE49-F238E27FC236}">
                <a16:creationId xmlns:a16="http://schemas.microsoft.com/office/drawing/2014/main" id="{92007382-0C86-25A3-FBCC-FECA65598850}"/>
              </a:ext>
            </a:extLst>
          </p:cNvPr>
          <p:cNvSpPr/>
          <p:nvPr/>
        </p:nvSpPr>
        <p:spPr>
          <a:xfrm>
            <a:off x="4797628" y="2204236"/>
            <a:ext cx="6047772" cy="3118213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190500" dist="127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이등변 삼각형 10">
            <a:extLst>
              <a:ext uri="{FF2B5EF4-FFF2-40B4-BE49-F238E27FC236}">
                <a16:creationId xmlns:a16="http://schemas.microsoft.com/office/drawing/2014/main" id="{B5B06E2A-AA28-F08D-4622-FE6BCF41CC13}"/>
              </a:ext>
            </a:extLst>
          </p:cNvPr>
          <p:cNvSpPr/>
          <p:nvPr/>
        </p:nvSpPr>
        <p:spPr>
          <a:xfrm>
            <a:off x="4244325" y="2951955"/>
            <a:ext cx="4597570" cy="2370494"/>
          </a:xfrm>
          <a:prstGeom prst="triangle">
            <a:avLst/>
          </a:prstGeom>
          <a:solidFill>
            <a:schemeClr val="accent3"/>
          </a:solidFill>
          <a:ln>
            <a:noFill/>
          </a:ln>
          <a:effectLst>
            <a:outerShdw blurRad="190500" dist="127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이등변 삼각형 9">
            <a:extLst>
              <a:ext uri="{FF2B5EF4-FFF2-40B4-BE49-F238E27FC236}">
                <a16:creationId xmlns:a16="http://schemas.microsoft.com/office/drawing/2014/main" id="{1450786A-7FFF-0A4E-19BA-BEE100C1A9BC}"/>
              </a:ext>
            </a:extLst>
          </p:cNvPr>
          <p:cNvSpPr/>
          <p:nvPr/>
        </p:nvSpPr>
        <p:spPr>
          <a:xfrm>
            <a:off x="3737693" y="3622936"/>
            <a:ext cx="3296206" cy="1699513"/>
          </a:xfrm>
          <a:prstGeom prst="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blurRad="190500" dist="127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이등변 삼각형 8">
            <a:extLst>
              <a:ext uri="{FF2B5EF4-FFF2-40B4-BE49-F238E27FC236}">
                <a16:creationId xmlns:a16="http://schemas.microsoft.com/office/drawing/2014/main" id="{7CA4757C-589D-D0DC-6D50-78160D315DB4}"/>
              </a:ext>
            </a:extLst>
          </p:cNvPr>
          <p:cNvSpPr/>
          <p:nvPr/>
        </p:nvSpPr>
        <p:spPr>
          <a:xfrm>
            <a:off x="3260325" y="4225169"/>
            <a:ext cx="2128173" cy="1097280"/>
          </a:xfrm>
          <a:prstGeom prst="triangl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  <a:effectLst>
            <a:outerShdw blurRad="190500" dist="12700" algn="l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2BEA15F0-1A89-706A-7056-A8888602B0F1}"/>
              </a:ext>
            </a:extLst>
          </p:cNvPr>
          <p:cNvSpPr/>
          <p:nvPr/>
        </p:nvSpPr>
        <p:spPr>
          <a:xfrm>
            <a:off x="3079985" y="5322449"/>
            <a:ext cx="7962900" cy="333666"/>
          </a:xfrm>
          <a:prstGeom prst="roundRect">
            <a:avLst>
              <a:gd name="adj" fmla="val 23357"/>
            </a:avLst>
          </a:prstGeom>
          <a:gradFill flip="none" rotWithShape="1">
            <a:gsLst>
              <a:gs pos="66000">
                <a:schemeClr val="accent3"/>
              </a:gs>
              <a:gs pos="33000">
                <a:schemeClr val="accent3">
                  <a:lumMod val="60000"/>
                  <a:lumOff val="40000"/>
                </a:schemeClr>
              </a:gs>
              <a:gs pos="0">
                <a:schemeClr val="accent3">
                  <a:lumMod val="40000"/>
                  <a:lumOff val="60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0" name="그래픽 19" descr="Alarm Ringing 단색으로 채워진">
            <a:extLst>
              <a:ext uri="{FF2B5EF4-FFF2-40B4-BE49-F238E27FC236}">
                <a16:creationId xmlns:a16="http://schemas.microsoft.com/office/drawing/2014/main" id="{F9980A3E-C095-1EB0-8A28-626BFDDE04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096944" y="4491094"/>
            <a:ext cx="454934" cy="454934"/>
          </a:xfrm>
          <a:prstGeom prst="rect">
            <a:avLst/>
          </a:prstGeom>
        </p:spPr>
      </p:pic>
      <p:pic>
        <p:nvPicPr>
          <p:cNvPr id="22" name="그래픽 21" descr="Beer 단색으로 채워진">
            <a:extLst>
              <a:ext uri="{FF2B5EF4-FFF2-40B4-BE49-F238E27FC236}">
                <a16:creationId xmlns:a16="http://schemas.microsoft.com/office/drawing/2014/main" id="{FB8F5B4E-EE75-695A-5379-3A63EC92FAE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594047" y="2497601"/>
            <a:ext cx="454934" cy="454934"/>
          </a:xfrm>
          <a:prstGeom prst="rect">
            <a:avLst/>
          </a:prstGeom>
        </p:spPr>
      </p:pic>
      <p:pic>
        <p:nvPicPr>
          <p:cNvPr id="24" name="그래픽 23" descr="Board Of Directors 단색으로 채워진">
            <a:extLst>
              <a:ext uri="{FF2B5EF4-FFF2-40B4-BE49-F238E27FC236}">
                <a16:creationId xmlns:a16="http://schemas.microsoft.com/office/drawing/2014/main" id="{BA617795-C739-8830-CBF8-81BF16ADD73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315643" y="3247873"/>
            <a:ext cx="454934" cy="454934"/>
          </a:xfrm>
          <a:prstGeom prst="rect">
            <a:avLst/>
          </a:prstGeom>
        </p:spPr>
      </p:pic>
      <p:pic>
        <p:nvPicPr>
          <p:cNvPr id="26" name="그래픽 25" descr="고객 리뷰 단색으로 채워진">
            <a:extLst>
              <a:ext uri="{FF2B5EF4-FFF2-40B4-BE49-F238E27FC236}">
                <a16:creationId xmlns:a16="http://schemas.microsoft.com/office/drawing/2014/main" id="{9D14A968-B738-F9AC-7C1B-4A0B711771C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5158329" y="3912235"/>
            <a:ext cx="454934" cy="454934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10793A72-C237-2FA7-10A2-C92CBF0CF357}"/>
              </a:ext>
            </a:extLst>
          </p:cNvPr>
          <p:cNvSpPr txBox="1"/>
          <p:nvPr/>
        </p:nvSpPr>
        <p:spPr>
          <a:xfrm>
            <a:off x="4097857" y="5011128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2221EBD-5AAD-84F1-576D-2402EB295DBE}"/>
              </a:ext>
            </a:extLst>
          </p:cNvPr>
          <p:cNvSpPr txBox="1"/>
          <p:nvPr/>
        </p:nvSpPr>
        <p:spPr>
          <a:xfrm>
            <a:off x="5741962" y="5011128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B9A67B5-DF0F-F856-D476-4B79B2A79F4B}"/>
              </a:ext>
            </a:extLst>
          </p:cNvPr>
          <p:cNvSpPr txBox="1"/>
          <p:nvPr/>
        </p:nvSpPr>
        <p:spPr>
          <a:xfrm>
            <a:off x="7552957" y="5011128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168347C-A5CE-63D3-1FE5-D37E532452F9}"/>
              </a:ext>
            </a:extLst>
          </p:cNvPr>
          <p:cNvSpPr txBox="1"/>
          <p:nvPr/>
        </p:nvSpPr>
        <p:spPr>
          <a:xfrm>
            <a:off x="9552292" y="5011128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13B8BAE-1997-F912-E188-C426453EC3A2}"/>
              </a:ext>
            </a:extLst>
          </p:cNvPr>
          <p:cNvSpPr txBox="1"/>
          <p:nvPr/>
        </p:nvSpPr>
        <p:spPr>
          <a:xfrm rot="18829673">
            <a:off x="3426765" y="4349580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10,000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▲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C65199A-D82D-6B5E-439B-E4CDBA5C8B1E}"/>
              </a:ext>
            </a:extLst>
          </p:cNvPr>
          <p:cNvSpPr txBox="1"/>
          <p:nvPr/>
        </p:nvSpPr>
        <p:spPr>
          <a:xfrm rot="18829673">
            <a:off x="4495267" y="3751418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10,000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▲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7502A67-53E6-C8EC-CBBC-E45527EEBB73}"/>
              </a:ext>
            </a:extLst>
          </p:cNvPr>
          <p:cNvSpPr txBox="1"/>
          <p:nvPr/>
        </p:nvSpPr>
        <p:spPr>
          <a:xfrm rot="18829673">
            <a:off x="5653187" y="3074814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10,000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▲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7F5FB8C-8638-57AA-2AF5-F0CAB984077B}"/>
              </a:ext>
            </a:extLst>
          </p:cNvPr>
          <p:cNvSpPr txBox="1"/>
          <p:nvPr/>
        </p:nvSpPr>
        <p:spPr>
          <a:xfrm rot="18829673">
            <a:off x="6933699" y="2334719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10,000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▲</a:t>
            </a: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9B44088F-C4B4-E4AF-FDBD-8A936DC6BD6F}"/>
              </a:ext>
            </a:extLst>
          </p:cNvPr>
          <p:cNvSpPr/>
          <p:nvPr/>
        </p:nvSpPr>
        <p:spPr>
          <a:xfrm>
            <a:off x="5295672" y="5409272"/>
            <a:ext cx="174822" cy="17482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F668EDFA-ECCA-79A9-B3F3-254A5B70973F}"/>
              </a:ext>
            </a:extLst>
          </p:cNvPr>
          <p:cNvSpPr/>
          <p:nvPr/>
        </p:nvSpPr>
        <p:spPr>
          <a:xfrm>
            <a:off x="6946488" y="5409272"/>
            <a:ext cx="174822" cy="17482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타원 37">
            <a:extLst>
              <a:ext uri="{FF2B5EF4-FFF2-40B4-BE49-F238E27FC236}">
                <a16:creationId xmlns:a16="http://schemas.microsoft.com/office/drawing/2014/main" id="{FE449B66-2207-1D97-2C6A-CC55B229AF0B}"/>
              </a:ext>
            </a:extLst>
          </p:cNvPr>
          <p:cNvSpPr/>
          <p:nvPr/>
        </p:nvSpPr>
        <p:spPr>
          <a:xfrm>
            <a:off x="8754484" y="5409272"/>
            <a:ext cx="174822" cy="17482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>
            <a:extLst>
              <a:ext uri="{FF2B5EF4-FFF2-40B4-BE49-F238E27FC236}">
                <a16:creationId xmlns:a16="http://schemas.microsoft.com/office/drawing/2014/main" id="{962D5350-DD75-96D0-349D-33446B595B94}"/>
              </a:ext>
            </a:extLst>
          </p:cNvPr>
          <p:cNvSpPr/>
          <p:nvPr/>
        </p:nvSpPr>
        <p:spPr>
          <a:xfrm>
            <a:off x="10670578" y="5409272"/>
            <a:ext cx="174822" cy="17482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904A2D5-7A01-2DAC-25C9-6500740B6C30}"/>
              </a:ext>
            </a:extLst>
          </p:cNvPr>
          <p:cNvSpPr txBox="1"/>
          <p:nvPr/>
        </p:nvSpPr>
        <p:spPr>
          <a:xfrm>
            <a:off x="5017111" y="5750816"/>
            <a:ext cx="731943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25%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EFBEEAF-5F6F-BABC-7B7E-D049A3DF0DE3}"/>
              </a:ext>
            </a:extLst>
          </p:cNvPr>
          <p:cNvSpPr txBox="1"/>
          <p:nvPr/>
        </p:nvSpPr>
        <p:spPr>
          <a:xfrm>
            <a:off x="6686890" y="5750816"/>
            <a:ext cx="731943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50%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DF819FE-FB4E-6EE9-B2AE-D28A270EB56C}"/>
              </a:ext>
            </a:extLst>
          </p:cNvPr>
          <p:cNvSpPr txBox="1"/>
          <p:nvPr/>
        </p:nvSpPr>
        <p:spPr>
          <a:xfrm>
            <a:off x="8475923" y="5750816"/>
            <a:ext cx="731943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75%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1A5B954-E414-0828-9158-AC2C1EC125D2}"/>
              </a:ext>
            </a:extLst>
          </p:cNvPr>
          <p:cNvSpPr txBox="1"/>
          <p:nvPr/>
        </p:nvSpPr>
        <p:spPr>
          <a:xfrm>
            <a:off x="10392017" y="5750816"/>
            <a:ext cx="731943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100%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D6E0BE7-52F7-E78A-488E-3683D0EE2463}"/>
              </a:ext>
            </a:extLst>
          </p:cNvPr>
          <p:cNvSpPr txBox="1"/>
          <p:nvPr/>
        </p:nvSpPr>
        <p:spPr>
          <a:xfrm>
            <a:off x="1258074" y="2080925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0D3A34B-94D5-89C5-8FE4-409DC69E25B3}"/>
              </a:ext>
            </a:extLst>
          </p:cNvPr>
          <p:cNvSpPr txBox="1"/>
          <p:nvPr/>
        </p:nvSpPr>
        <p:spPr>
          <a:xfrm>
            <a:off x="1258074" y="2505815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FF068C5-9E13-9F03-F745-47B10CDFEF7C}"/>
              </a:ext>
            </a:extLst>
          </p:cNvPr>
          <p:cNvSpPr txBox="1"/>
          <p:nvPr/>
        </p:nvSpPr>
        <p:spPr>
          <a:xfrm rot="2777428">
            <a:off x="9151349" y="3844750"/>
            <a:ext cx="2139688" cy="58490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6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bg1">
                    <a:lumMod val="8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Keyword</a:t>
            </a:r>
            <a:endParaRPr kumimoji="0" lang="ko-KR" altLang="en-US" sz="36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bg1">
                  <a:lumMod val="85000"/>
                </a:schemeClr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161759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212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3737C861-F625-7E9F-6FF5-CE0F62757C07}"/>
              </a:ext>
            </a:extLst>
          </p:cNvPr>
          <p:cNvSpPr/>
          <p:nvPr/>
        </p:nvSpPr>
        <p:spPr>
          <a:xfrm>
            <a:off x="1473974" y="3429000"/>
            <a:ext cx="2424926" cy="454921"/>
          </a:xfrm>
          <a:prstGeom prst="roundRect">
            <a:avLst>
              <a:gd name="adj" fmla="val 50000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EC065C93-C521-C407-2C20-76F0D7204AE3}"/>
              </a:ext>
            </a:extLst>
          </p:cNvPr>
          <p:cNvSpPr/>
          <p:nvPr/>
        </p:nvSpPr>
        <p:spPr>
          <a:xfrm>
            <a:off x="1473974" y="3977761"/>
            <a:ext cx="2424926" cy="454921"/>
          </a:xfrm>
          <a:prstGeom prst="roundRect">
            <a:avLst>
              <a:gd name="adj" fmla="val 50000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C17ADC1D-56E8-2D11-C837-FAE0AEC037AC}"/>
              </a:ext>
            </a:extLst>
          </p:cNvPr>
          <p:cNvSpPr/>
          <p:nvPr/>
        </p:nvSpPr>
        <p:spPr>
          <a:xfrm>
            <a:off x="1473974" y="4526522"/>
            <a:ext cx="2424926" cy="454921"/>
          </a:xfrm>
          <a:prstGeom prst="roundRect">
            <a:avLst>
              <a:gd name="adj" fmla="val 50000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E6949E9E-2BDE-E530-C58F-05DA54DC2263}"/>
              </a:ext>
            </a:extLst>
          </p:cNvPr>
          <p:cNvSpPr/>
          <p:nvPr/>
        </p:nvSpPr>
        <p:spPr>
          <a:xfrm>
            <a:off x="1473974" y="5075283"/>
            <a:ext cx="2424926" cy="454921"/>
          </a:xfrm>
          <a:prstGeom prst="roundRect">
            <a:avLst>
              <a:gd name="adj" fmla="val 50000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E2D0060E-8069-BC07-89CD-AFD199345041}"/>
              </a:ext>
            </a:extLst>
          </p:cNvPr>
          <p:cNvSpPr/>
          <p:nvPr/>
        </p:nvSpPr>
        <p:spPr>
          <a:xfrm>
            <a:off x="8293100" y="3429000"/>
            <a:ext cx="2424926" cy="454921"/>
          </a:xfrm>
          <a:prstGeom prst="roundRect">
            <a:avLst>
              <a:gd name="adj" fmla="val 50000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F0746453-7362-C77B-DB6B-B3E0418279DD}"/>
              </a:ext>
            </a:extLst>
          </p:cNvPr>
          <p:cNvSpPr/>
          <p:nvPr/>
        </p:nvSpPr>
        <p:spPr>
          <a:xfrm>
            <a:off x="8293100" y="3977761"/>
            <a:ext cx="2424926" cy="454921"/>
          </a:xfrm>
          <a:prstGeom prst="roundRect">
            <a:avLst>
              <a:gd name="adj" fmla="val 50000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8138F9AF-9F83-06E8-4145-FF08AB5F17F2}"/>
              </a:ext>
            </a:extLst>
          </p:cNvPr>
          <p:cNvSpPr/>
          <p:nvPr/>
        </p:nvSpPr>
        <p:spPr>
          <a:xfrm>
            <a:off x="8293100" y="4526522"/>
            <a:ext cx="2424926" cy="454921"/>
          </a:xfrm>
          <a:prstGeom prst="roundRect">
            <a:avLst>
              <a:gd name="adj" fmla="val 50000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DE831E8D-FAED-A100-E999-ABB7B32E02FC}"/>
              </a:ext>
            </a:extLst>
          </p:cNvPr>
          <p:cNvSpPr/>
          <p:nvPr/>
        </p:nvSpPr>
        <p:spPr>
          <a:xfrm>
            <a:off x="8293100" y="5075283"/>
            <a:ext cx="2424926" cy="454921"/>
          </a:xfrm>
          <a:prstGeom prst="roundRect">
            <a:avLst>
              <a:gd name="adj" fmla="val 50000"/>
            </a:avLst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F413B15-E846-421D-5333-28084CACFB12}"/>
              </a:ext>
            </a:extLst>
          </p:cNvPr>
          <p:cNvSpPr txBox="1"/>
          <p:nvPr/>
        </p:nvSpPr>
        <p:spPr>
          <a:xfrm>
            <a:off x="5132213" y="2091451"/>
            <a:ext cx="2000548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연령대 별 소비</a:t>
            </a:r>
            <a:r>
              <a:rPr lang="en-US" altLang="ko-KR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추이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DBD372C-E7D7-2AD7-1D51-1E6CE16940EF}"/>
              </a:ext>
            </a:extLst>
          </p:cNvPr>
          <p:cNvSpPr txBox="1"/>
          <p:nvPr/>
        </p:nvSpPr>
        <p:spPr>
          <a:xfrm>
            <a:off x="5638740" y="2526667"/>
            <a:ext cx="91451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Light" panose="00000400000000000000" pitchFamily="2" charset="-127"/>
                <a:ea typeface="나눔스퀘어 네오 Light" panose="00000400000000000000" pitchFamily="2" charset="-127"/>
              </a:rPr>
              <a:t>n = 1,000</a:t>
            </a:r>
            <a:endParaRPr lang="ko-KR" altLang="en-US" sz="1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Light" panose="00000400000000000000" pitchFamily="2" charset="-127"/>
              <a:ea typeface="나눔스퀘어 네오 Light" panose="00000400000000000000" pitchFamily="2" charset="-127"/>
            </a:endParaRP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0F6E00DB-6F7B-ADC7-403E-92B64A4C95BF}"/>
              </a:ext>
            </a:extLst>
          </p:cNvPr>
          <p:cNvSpPr/>
          <p:nvPr/>
        </p:nvSpPr>
        <p:spPr>
          <a:xfrm>
            <a:off x="1968500" y="3429000"/>
            <a:ext cx="1930400" cy="454921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59E3FDDC-9E9A-CEB7-33E6-BD9D78B89036}"/>
              </a:ext>
            </a:extLst>
          </p:cNvPr>
          <p:cNvSpPr/>
          <p:nvPr/>
        </p:nvSpPr>
        <p:spPr>
          <a:xfrm>
            <a:off x="1773559" y="3977761"/>
            <a:ext cx="2125341" cy="454921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20E87AFF-AA91-264E-42A3-2EAE9FF2BF57}"/>
              </a:ext>
            </a:extLst>
          </p:cNvPr>
          <p:cNvSpPr/>
          <p:nvPr/>
        </p:nvSpPr>
        <p:spPr>
          <a:xfrm>
            <a:off x="2794000" y="4526522"/>
            <a:ext cx="1104900" cy="454921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B0B7CC0A-42D7-4F00-41FB-2FB0AC079B8A}"/>
              </a:ext>
            </a:extLst>
          </p:cNvPr>
          <p:cNvSpPr/>
          <p:nvPr/>
        </p:nvSpPr>
        <p:spPr>
          <a:xfrm>
            <a:off x="2794000" y="5075283"/>
            <a:ext cx="1104900" cy="454921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7F3C925C-CF1B-9089-5CE3-BE927C176A61}"/>
              </a:ext>
            </a:extLst>
          </p:cNvPr>
          <p:cNvSpPr/>
          <p:nvPr/>
        </p:nvSpPr>
        <p:spPr>
          <a:xfrm>
            <a:off x="8293487" y="3429000"/>
            <a:ext cx="1396613" cy="45492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C65148DE-8B83-A4A7-5526-1A23E2851574}"/>
              </a:ext>
            </a:extLst>
          </p:cNvPr>
          <p:cNvSpPr/>
          <p:nvPr/>
        </p:nvSpPr>
        <p:spPr>
          <a:xfrm>
            <a:off x="8293488" y="3977761"/>
            <a:ext cx="2124954" cy="45492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B2F5E1C5-89F9-9FF1-72DE-4C9BE17D7EA1}"/>
              </a:ext>
            </a:extLst>
          </p:cNvPr>
          <p:cNvSpPr/>
          <p:nvPr/>
        </p:nvSpPr>
        <p:spPr>
          <a:xfrm>
            <a:off x="8293487" y="4526522"/>
            <a:ext cx="1866513" cy="45492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C7D39242-C43C-8A24-7FC8-7689EE0408CA}"/>
              </a:ext>
            </a:extLst>
          </p:cNvPr>
          <p:cNvSpPr/>
          <p:nvPr/>
        </p:nvSpPr>
        <p:spPr>
          <a:xfrm>
            <a:off x="8293487" y="5075283"/>
            <a:ext cx="2057013" cy="45492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2135244-E6C8-D250-6AD3-7127F72C9A5B}"/>
              </a:ext>
            </a:extLst>
          </p:cNvPr>
          <p:cNvSpPr txBox="1"/>
          <p:nvPr/>
        </p:nvSpPr>
        <p:spPr>
          <a:xfrm>
            <a:off x="1746603" y="2489176"/>
            <a:ext cx="1866513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1020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996AE7D-0FAA-DBA7-8ABF-BC34516936EF}"/>
              </a:ext>
            </a:extLst>
          </p:cNvPr>
          <p:cNvSpPr txBox="1"/>
          <p:nvPr/>
        </p:nvSpPr>
        <p:spPr>
          <a:xfrm>
            <a:off x="1746603" y="2797914"/>
            <a:ext cx="1866513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30%</a:t>
            </a:r>
            <a:endParaRPr lang="ko-KR" altLang="en-US" sz="2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176276C-329E-F484-9E58-9F13E8A16249}"/>
              </a:ext>
            </a:extLst>
          </p:cNvPr>
          <p:cNvSpPr txBox="1"/>
          <p:nvPr/>
        </p:nvSpPr>
        <p:spPr>
          <a:xfrm>
            <a:off x="8578884" y="2489176"/>
            <a:ext cx="1866513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3040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95908A2-7C30-E73F-EDCC-FBC82C667CD4}"/>
              </a:ext>
            </a:extLst>
          </p:cNvPr>
          <p:cNvSpPr txBox="1"/>
          <p:nvPr/>
        </p:nvSpPr>
        <p:spPr>
          <a:xfrm>
            <a:off x="8578884" y="2797914"/>
            <a:ext cx="1866513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70%</a:t>
            </a:r>
            <a:endParaRPr lang="ko-KR" altLang="en-US" sz="2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3F4F231-C10A-5336-9B51-830AEC5C4D5B}"/>
              </a:ext>
            </a:extLst>
          </p:cNvPr>
          <p:cNvSpPr txBox="1"/>
          <p:nvPr/>
        </p:nvSpPr>
        <p:spPr>
          <a:xfrm>
            <a:off x="769553" y="3559995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식비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7CEC4613-B063-EA06-3450-6DAFED40FBB6}"/>
              </a:ext>
            </a:extLst>
          </p:cNvPr>
          <p:cNvSpPr txBox="1"/>
          <p:nvPr/>
        </p:nvSpPr>
        <p:spPr>
          <a:xfrm>
            <a:off x="769553" y="4112888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쇼핑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6A724F2-F825-C97E-6332-1755DA5CE737}"/>
              </a:ext>
            </a:extLst>
          </p:cNvPr>
          <p:cNvSpPr txBox="1"/>
          <p:nvPr/>
        </p:nvSpPr>
        <p:spPr>
          <a:xfrm>
            <a:off x="769553" y="4661649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자기개발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556AEA1-0C3C-6606-B9D8-1DC2D2C98C20}"/>
              </a:ext>
            </a:extLst>
          </p:cNvPr>
          <p:cNvSpPr txBox="1"/>
          <p:nvPr/>
        </p:nvSpPr>
        <p:spPr>
          <a:xfrm>
            <a:off x="769553" y="5210410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저금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A31C0834-448F-50A8-B358-9DD6A8E3BD2A}"/>
              </a:ext>
            </a:extLst>
          </p:cNvPr>
          <p:cNvSpPr txBox="1"/>
          <p:nvPr/>
        </p:nvSpPr>
        <p:spPr>
          <a:xfrm>
            <a:off x="10816619" y="3559995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식비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797D09EE-E9FD-7FF5-406F-2DB2928AC4B2}"/>
              </a:ext>
            </a:extLst>
          </p:cNvPr>
          <p:cNvSpPr txBox="1"/>
          <p:nvPr/>
        </p:nvSpPr>
        <p:spPr>
          <a:xfrm>
            <a:off x="10816619" y="4112888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쇼핑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10BAF4C-5D8C-3300-EC28-3EF2BF112C27}"/>
              </a:ext>
            </a:extLst>
          </p:cNvPr>
          <p:cNvSpPr txBox="1"/>
          <p:nvPr/>
        </p:nvSpPr>
        <p:spPr>
          <a:xfrm>
            <a:off x="10816619" y="4661649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자기개발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B077025-3DFF-394F-41A2-4C03D202F8D7}"/>
              </a:ext>
            </a:extLst>
          </p:cNvPr>
          <p:cNvSpPr txBox="1"/>
          <p:nvPr/>
        </p:nvSpPr>
        <p:spPr>
          <a:xfrm>
            <a:off x="10816619" y="5210410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저금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FC53C739-CB29-D417-CA41-0D3647962FB3}"/>
              </a:ext>
            </a:extLst>
          </p:cNvPr>
          <p:cNvSpPr txBox="1"/>
          <p:nvPr/>
        </p:nvSpPr>
        <p:spPr>
          <a:xfrm>
            <a:off x="8578884" y="3559995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50%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DBEFAAE-FFD8-B7DE-9273-3BD2E55D8C27}"/>
              </a:ext>
            </a:extLst>
          </p:cNvPr>
          <p:cNvSpPr txBox="1"/>
          <p:nvPr/>
        </p:nvSpPr>
        <p:spPr>
          <a:xfrm>
            <a:off x="8578884" y="4112888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85%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138D9E9-4AA1-A6F0-0526-E4B1D0081EE8}"/>
              </a:ext>
            </a:extLst>
          </p:cNvPr>
          <p:cNvSpPr txBox="1"/>
          <p:nvPr/>
        </p:nvSpPr>
        <p:spPr>
          <a:xfrm>
            <a:off x="8578884" y="4661649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70%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832871D7-4942-9A28-7042-AFD07CC08530}"/>
              </a:ext>
            </a:extLst>
          </p:cNvPr>
          <p:cNvSpPr txBox="1"/>
          <p:nvPr/>
        </p:nvSpPr>
        <p:spPr>
          <a:xfrm>
            <a:off x="8578884" y="5210410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80%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8AE3FFDB-8451-2BD3-236D-DB39546552D7}"/>
              </a:ext>
            </a:extLst>
          </p:cNvPr>
          <p:cNvSpPr txBox="1"/>
          <p:nvPr/>
        </p:nvSpPr>
        <p:spPr>
          <a:xfrm>
            <a:off x="3004500" y="3559995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78%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F6405B93-2D42-A101-5BC4-DEE3C6F80C56}"/>
              </a:ext>
            </a:extLst>
          </p:cNvPr>
          <p:cNvSpPr txBox="1"/>
          <p:nvPr/>
        </p:nvSpPr>
        <p:spPr>
          <a:xfrm>
            <a:off x="3004500" y="4112888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90%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00521E4C-2B2D-3E25-CC1C-9C806C3EA4E7}"/>
              </a:ext>
            </a:extLst>
          </p:cNvPr>
          <p:cNvSpPr txBox="1"/>
          <p:nvPr/>
        </p:nvSpPr>
        <p:spPr>
          <a:xfrm>
            <a:off x="3004500" y="4661649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35%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F864A4A-F25F-BD7D-66C8-10E916B776D5}"/>
              </a:ext>
            </a:extLst>
          </p:cNvPr>
          <p:cNvSpPr txBox="1"/>
          <p:nvPr/>
        </p:nvSpPr>
        <p:spPr>
          <a:xfrm>
            <a:off x="3004500" y="5210410"/>
            <a:ext cx="60861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altLang="ko-KR" sz="1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35%</a:t>
            </a:r>
            <a:endParaRPr lang="ko-KR" altLang="en-US" sz="1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73140520-62BD-09D4-BD0E-BDA54202D783}"/>
              </a:ext>
            </a:extLst>
          </p:cNvPr>
          <p:cNvSpPr/>
          <p:nvPr/>
        </p:nvSpPr>
        <p:spPr>
          <a:xfrm flipV="1">
            <a:off x="5069191" y="3420398"/>
            <a:ext cx="1906860" cy="1180271"/>
          </a:xfrm>
          <a:custGeom>
            <a:avLst/>
            <a:gdLst>
              <a:gd name="connsiteX0" fmla="*/ 1755033 w 1775580"/>
              <a:gd name="connsiteY0" fmla="*/ 1023492 h 1099015"/>
              <a:gd name="connsiteX1" fmla="*/ 1755033 w 1775580"/>
              <a:gd name="connsiteY1" fmla="*/ 17500 h 1099015"/>
              <a:gd name="connsiteX2" fmla="*/ 1708601 w 1775580"/>
              <a:gd name="connsiteY2" fmla="*/ -29012 h 1099015"/>
              <a:gd name="connsiteX3" fmla="*/ 25884 w 1775580"/>
              <a:gd name="connsiteY3" fmla="*/ -29012 h 1099015"/>
              <a:gd name="connsiteX4" fmla="*/ -20548 w 1775580"/>
              <a:gd name="connsiteY4" fmla="*/ 17500 h 1099015"/>
              <a:gd name="connsiteX5" fmla="*/ -20548 w 1775580"/>
              <a:gd name="connsiteY5" fmla="*/ 1023492 h 1099015"/>
              <a:gd name="connsiteX6" fmla="*/ 25884 w 1775580"/>
              <a:gd name="connsiteY6" fmla="*/ 1070004 h 1099015"/>
              <a:gd name="connsiteX7" fmla="*/ 1708601 w 1775580"/>
              <a:gd name="connsiteY7" fmla="*/ 1070004 h 1099015"/>
              <a:gd name="connsiteX8" fmla="*/ 1755033 w 1775580"/>
              <a:gd name="connsiteY8" fmla="*/ 1023492 h 1099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5580" h="1099015">
                <a:moveTo>
                  <a:pt x="1755033" y="1023492"/>
                </a:moveTo>
                <a:lnTo>
                  <a:pt x="1755033" y="17500"/>
                </a:lnTo>
                <a:cubicBezTo>
                  <a:pt x="1755033" y="-8172"/>
                  <a:pt x="1734273" y="-29012"/>
                  <a:pt x="1708601" y="-29012"/>
                </a:cubicBezTo>
                <a:lnTo>
                  <a:pt x="25884" y="-29012"/>
                </a:lnTo>
                <a:cubicBezTo>
                  <a:pt x="219" y="-29012"/>
                  <a:pt x="-20548" y="-8172"/>
                  <a:pt x="-20548" y="17500"/>
                </a:cubicBezTo>
                <a:lnTo>
                  <a:pt x="-20548" y="1023492"/>
                </a:lnTo>
                <a:cubicBezTo>
                  <a:pt x="-20548" y="1049157"/>
                  <a:pt x="219" y="1070004"/>
                  <a:pt x="25884" y="1070004"/>
                </a:cubicBezTo>
                <a:lnTo>
                  <a:pt x="1708601" y="1070004"/>
                </a:lnTo>
                <a:cubicBezTo>
                  <a:pt x="1734273" y="1070004"/>
                  <a:pt x="1755033" y="1049157"/>
                  <a:pt x="1755033" y="1023492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C6702DCB-DFCA-F421-D431-518176C05C7A}"/>
              </a:ext>
            </a:extLst>
          </p:cNvPr>
          <p:cNvSpPr/>
          <p:nvPr/>
        </p:nvSpPr>
        <p:spPr>
          <a:xfrm flipV="1">
            <a:off x="5069128" y="3420437"/>
            <a:ext cx="1906930" cy="217521"/>
          </a:xfrm>
          <a:custGeom>
            <a:avLst/>
            <a:gdLst>
              <a:gd name="connsiteX0" fmla="*/ 1755098 w 1775645"/>
              <a:gd name="connsiteY0" fmla="*/ 120023 h 202546"/>
              <a:gd name="connsiteX1" fmla="*/ 1755098 w 1775645"/>
              <a:gd name="connsiteY1" fmla="*/ -36012 h 202546"/>
              <a:gd name="connsiteX2" fmla="*/ 357763 w 1775645"/>
              <a:gd name="connsiteY2" fmla="*/ -36012 h 202546"/>
              <a:gd name="connsiteX3" fmla="*/ 321323 w 1775645"/>
              <a:gd name="connsiteY3" fmla="*/ 73686 h 202546"/>
              <a:gd name="connsiteX4" fmla="*/ 134551 w 1775645"/>
              <a:gd name="connsiteY4" fmla="*/ 73686 h 202546"/>
              <a:gd name="connsiteX5" fmla="*/ 98111 w 1775645"/>
              <a:gd name="connsiteY5" fmla="*/ -36012 h 202546"/>
              <a:gd name="connsiteX6" fmla="*/ -20548 w 1775645"/>
              <a:gd name="connsiteY6" fmla="*/ -36012 h 202546"/>
              <a:gd name="connsiteX7" fmla="*/ -20548 w 1775645"/>
              <a:gd name="connsiteY7" fmla="*/ 120023 h 202546"/>
              <a:gd name="connsiteX8" fmla="*/ 25971 w 1775645"/>
              <a:gd name="connsiteY8" fmla="*/ 166535 h 202546"/>
              <a:gd name="connsiteX9" fmla="*/ 1708579 w 1775645"/>
              <a:gd name="connsiteY9" fmla="*/ 166535 h 202546"/>
              <a:gd name="connsiteX10" fmla="*/ 1755098 w 1775645"/>
              <a:gd name="connsiteY10" fmla="*/ 120023 h 202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5645" h="202546">
                <a:moveTo>
                  <a:pt x="1755098" y="120023"/>
                </a:moveTo>
                <a:lnTo>
                  <a:pt x="1755098" y="-36012"/>
                </a:lnTo>
                <a:lnTo>
                  <a:pt x="357763" y="-36012"/>
                </a:lnTo>
                <a:lnTo>
                  <a:pt x="321323" y="73686"/>
                </a:lnTo>
                <a:lnTo>
                  <a:pt x="134551" y="73686"/>
                </a:lnTo>
                <a:lnTo>
                  <a:pt x="98111" y="-36012"/>
                </a:lnTo>
                <a:lnTo>
                  <a:pt x="-20548" y="-36012"/>
                </a:lnTo>
                <a:lnTo>
                  <a:pt x="-20548" y="120023"/>
                </a:lnTo>
                <a:cubicBezTo>
                  <a:pt x="-20548" y="145695"/>
                  <a:pt x="292" y="166535"/>
                  <a:pt x="25971" y="166535"/>
                </a:cubicBezTo>
                <a:lnTo>
                  <a:pt x="1708579" y="166535"/>
                </a:lnTo>
                <a:cubicBezTo>
                  <a:pt x="1734259" y="166535"/>
                  <a:pt x="1755098" y="145695"/>
                  <a:pt x="1755098" y="120023"/>
                </a:cubicBez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DAEE4A60-0D6E-7266-5A05-4975B3F0E0BB}"/>
              </a:ext>
            </a:extLst>
          </p:cNvPr>
          <p:cNvSpPr/>
          <p:nvPr/>
        </p:nvSpPr>
        <p:spPr>
          <a:xfrm flipV="1">
            <a:off x="5997403" y="3476326"/>
            <a:ext cx="908076" cy="105714"/>
          </a:xfrm>
          <a:custGeom>
            <a:avLst/>
            <a:gdLst>
              <a:gd name="connsiteX0" fmla="*/ 820243 w 845559"/>
              <a:gd name="connsiteY0" fmla="*/ 13206 h 98436"/>
              <a:gd name="connsiteX1" fmla="*/ 820243 w 845559"/>
              <a:gd name="connsiteY1" fmla="*/ 13206 h 98436"/>
              <a:gd name="connsiteX2" fmla="*/ 771025 w 845559"/>
              <a:gd name="connsiteY2" fmla="*/ -36012 h 98436"/>
              <a:gd name="connsiteX3" fmla="*/ 23901 w 845559"/>
              <a:gd name="connsiteY3" fmla="*/ -36012 h 98436"/>
              <a:gd name="connsiteX4" fmla="*/ -25317 w 845559"/>
              <a:gd name="connsiteY4" fmla="*/ 13206 h 98436"/>
              <a:gd name="connsiteX5" fmla="*/ -25317 w 845559"/>
              <a:gd name="connsiteY5" fmla="*/ 13206 h 98436"/>
              <a:gd name="connsiteX6" fmla="*/ 23901 w 845559"/>
              <a:gd name="connsiteY6" fmla="*/ 62424 h 98436"/>
              <a:gd name="connsiteX7" fmla="*/ 771025 w 845559"/>
              <a:gd name="connsiteY7" fmla="*/ 62424 h 98436"/>
              <a:gd name="connsiteX8" fmla="*/ 820243 w 845559"/>
              <a:gd name="connsiteY8" fmla="*/ 13206 h 98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5559" h="98436">
                <a:moveTo>
                  <a:pt x="820243" y="13206"/>
                </a:moveTo>
                <a:lnTo>
                  <a:pt x="820243" y="13206"/>
                </a:lnTo>
                <a:cubicBezTo>
                  <a:pt x="820243" y="-13975"/>
                  <a:pt x="798206" y="-36012"/>
                  <a:pt x="771025" y="-36012"/>
                </a:cubicBezTo>
                <a:lnTo>
                  <a:pt x="23901" y="-36012"/>
                </a:lnTo>
                <a:cubicBezTo>
                  <a:pt x="-3280" y="-36012"/>
                  <a:pt x="-25317" y="-13975"/>
                  <a:pt x="-25317" y="13206"/>
                </a:cubicBezTo>
                <a:lnTo>
                  <a:pt x="-25317" y="13206"/>
                </a:lnTo>
                <a:cubicBezTo>
                  <a:pt x="-25317" y="40387"/>
                  <a:pt x="-3280" y="62424"/>
                  <a:pt x="23901" y="62424"/>
                </a:cubicBezTo>
                <a:lnTo>
                  <a:pt x="771025" y="62424"/>
                </a:lnTo>
                <a:cubicBezTo>
                  <a:pt x="798206" y="62424"/>
                  <a:pt x="820243" y="40387"/>
                  <a:pt x="820243" y="13206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" name="자유형: 도형 14">
            <a:extLst>
              <a:ext uri="{FF2B5EF4-FFF2-40B4-BE49-F238E27FC236}">
                <a16:creationId xmlns:a16="http://schemas.microsoft.com/office/drawing/2014/main" id="{60CE21DA-DE23-C582-1BD1-06044BC2AD91}"/>
              </a:ext>
            </a:extLst>
          </p:cNvPr>
          <p:cNvSpPr/>
          <p:nvPr/>
        </p:nvSpPr>
        <p:spPr>
          <a:xfrm flipV="1">
            <a:off x="6765222" y="3476318"/>
            <a:ext cx="140258" cy="105736"/>
          </a:xfrm>
          <a:custGeom>
            <a:avLst/>
            <a:gdLst>
              <a:gd name="connsiteX0" fmla="*/ 101016 w 130602"/>
              <a:gd name="connsiteY0" fmla="*/ 13271 h 98457"/>
              <a:gd name="connsiteX1" fmla="*/ 51841 w 130602"/>
              <a:gd name="connsiteY1" fmla="*/ -36012 h 98457"/>
              <a:gd name="connsiteX2" fmla="*/ -29587 w 130602"/>
              <a:gd name="connsiteY2" fmla="*/ -36012 h 98457"/>
              <a:gd name="connsiteX3" fmla="*/ -29587 w 130602"/>
              <a:gd name="connsiteY3" fmla="*/ 62446 h 98457"/>
              <a:gd name="connsiteX4" fmla="*/ 51841 w 130602"/>
              <a:gd name="connsiteY4" fmla="*/ 62446 h 98457"/>
              <a:gd name="connsiteX5" fmla="*/ 101016 w 130602"/>
              <a:gd name="connsiteY5" fmla="*/ 13271 h 98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602" h="98457">
                <a:moveTo>
                  <a:pt x="101016" y="13271"/>
                </a:moveTo>
                <a:cubicBezTo>
                  <a:pt x="101016" y="-14004"/>
                  <a:pt x="79015" y="-36012"/>
                  <a:pt x="51841" y="-36012"/>
                </a:cubicBezTo>
                <a:lnTo>
                  <a:pt x="-29587" y="-36012"/>
                </a:lnTo>
                <a:lnTo>
                  <a:pt x="-29587" y="62446"/>
                </a:lnTo>
                <a:lnTo>
                  <a:pt x="51841" y="62446"/>
                </a:lnTo>
                <a:cubicBezTo>
                  <a:pt x="79015" y="62446"/>
                  <a:pt x="101016" y="40445"/>
                  <a:pt x="101016" y="13271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343B80CA-0F6E-680F-8670-2AB6EAB5D323}"/>
              </a:ext>
            </a:extLst>
          </p:cNvPr>
          <p:cNvSpPr/>
          <p:nvPr/>
        </p:nvSpPr>
        <p:spPr>
          <a:xfrm flipV="1">
            <a:off x="6820852" y="3504197"/>
            <a:ext cx="39489" cy="39485"/>
          </a:xfrm>
          <a:custGeom>
            <a:avLst/>
            <a:gdLst>
              <a:gd name="connsiteX0" fmla="*/ 1732 w 36770"/>
              <a:gd name="connsiteY0" fmla="*/ -30698 h 36767"/>
              <a:gd name="connsiteX1" fmla="*/ -24252 w 36770"/>
              <a:gd name="connsiteY1" fmla="*/ -30698 h 36767"/>
              <a:gd name="connsiteX2" fmla="*/ -24252 w 36770"/>
              <a:gd name="connsiteY2" fmla="*/ -4714 h 36767"/>
              <a:gd name="connsiteX3" fmla="*/ 1732 w 36770"/>
              <a:gd name="connsiteY3" fmla="*/ -4714 h 36767"/>
              <a:gd name="connsiteX4" fmla="*/ 1732 w 36770"/>
              <a:gd name="connsiteY4" fmla="*/ -30698 h 3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70" h="36767">
                <a:moveTo>
                  <a:pt x="1732" y="-30698"/>
                </a:moveTo>
                <a:cubicBezTo>
                  <a:pt x="-5459" y="-37889"/>
                  <a:pt x="-17061" y="-37882"/>
                  <a:pt x="-24252" y="-30698"/>
                </a:cubicBezTo>
                <a:cubicBezTo>
                  <a:pt x="-31443" y="-23507"/>
                  <a:pt x="-31443" y="-11897"/>
                  <a:pt x="-24252" y="-4714"/>
                </a:cubicBezTo>
                <a:cubicBezTo>
                  <a:pt x="-17069" y="2477"/>
                  <a:pt x="-5459" y="2477"/>
                  <a:pt x="1732" y="-4714"/>
                </a:cubicBezTo>
                <a:cubicBezTo>
                  <a:pt x="8923" y="-11897"/>
                  <a:pt x="8923" y="-23507"/>
                  <a:pt x="1732" y="-30698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" name="자유형: 도형 17">
            <a:extLst>
              <a:ext uri="{FF2B5EF4-FFF2-40B4-BE49-F238E27FC236}">
                <a16:creationId xmlns:a16="http://schemas.microsoft.com/office/drawing/2014/main" id="{67BA62B8-B2F4-D887-626E-3BF434494D90}"/>
              </a:ext>
            </a:extLst>
          </p:cNvPr>
          <p:cNvSpPr/>
          <p:nvPr/>
        </p:nvSpPr>
        <p:spPr>
          <a:xfrm flipV="1">
            <a:off x="6809577" y="3537894"/>
            <a:ext cx="17065" cy="17065"/>
          </a:xfrm>
          <a:custGeom>
            <a:avLst/>
            <a:gdLst>
              <a:gd name="connsiteX0" fmla="*/ -13504 w 15890"/>
              <a:gd name="connsiteY0" fmla="*/ -19871 h 15890"/>
              <a:gd name="connsiteX1" fmla="*/ -29395 w 15890"/>
              <a:gd name="connsiteY1" fmla="*/ -35761 h 1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90" h="15890">
                <a:moveTo>
                  <a:pt x="-13504" y="-19871"/>
                </a:moveTo>
                <a:lnTo>
                  <a:pt x="-29395" y="-35761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00EB2AFE-9B37-0036-C43A-D1320103348D}"/>
              </a:ext>
            </a:extLst>
          </p:cNvPr>
          <p:cNvSpPr/>
          <p:nvPr/>
        </p:nvSpPr>
        <p:spPr>
          <a:xfrm flipV="1">
            <a:off x="6527120" y="3784467"/>
            <a:ext cx="135318" cy="191260"/>
          </a:xfrm>
          <a:custGeom>
            <a:avLst/>
            <a:gdLst>
              <a:gd name="connsiteX0" fmla="*/ 99091 w 126002"/>
              <a:gd name="connsiteY0" fmla="*/ 95093 h 178093"/>
              <a:gd name="connsiteX1" fmla="*/ -26911 w 126002"/>
              <a:gd name="connsiteY1" fmla="*/ -30909 h 178093"/>
              <a:gd name="connsiteX2" fmla="*/ -26911 w 126002"/>
              <a:gd name="connsiteY2" fmla="*/ 147185 h 178093"/>
              <a:gd name="connsiteX3" fmla="*/ 99091 w 126002"/>
              <a:gd name="connsiteY3" fmla="*/ 95093 h 17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002" h="178093">
                <a:moveTo>
                  <a:pt x="99091" y="95093"/>
                </a:moveTo>
                <a:lnTo>
                  <a:pt x="-26911" y="-30909"/>
                </a:lnTo>
                <a:lnTo>
                  <a:pt x="-26911" y="147185"/>
                </a:lnTo>
                <a:cubicBezTo>
                  <a:pt x="21102" y="143775"/>
                  <a:pt x="64784" y="124640"/>
                  <a:pt x="99091" y="95093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DCB611FC-B9CE-8191-FA2E-5C31D1F133F3}"/>
              </a:ext>
            </a:extLst>
          </p:cNvPr>
          <p:cNvSpPr/>
          <p:nvPr/>
        </p:nvSpPr>
        <p:spPr>
          <a:xfrm flipV="1">
            <a:off x="6276799" y="3784459"/>
            <a:ext cx="465778" cy="465785"/>
          </a:xfrm>
          <a:custGeom>
            <a:avLst/>
            <a:gdLst>
              <a:gd name="connsiteX0" fmla="*/ 175290 w 433711"/>
              <a:gd name="connsiteY0" fmla="*/ 172350 h 433718"/>
              <a:gd name="connsiteX1" fmla="*/ 407746 w 433711"/>
              <a:gd name="connsiteY1" fmla="*/ 172350 h 433718"/>
              <a:gd name="connsiteX2" fmla="*/ 191210 w 433711"/>
              <a:gd name="connsiteY2" fmla="*/ -28912 h 433718"/>
              <a:gd name="connsiteX3" fmla="*/ -25965 w 433711"/>
              <a:gd name="connsiteY3" fmla="*/ 188263 h 433718"/>
              <a:gd name="connsiteX4" fmla="*/ 175290 w 433711"/>
              <a:gd name="connsiteY4" fmla="*/ 404806 h 433718"/>
              <a:gd name="connsiteX5" fmla="*/ 175290 w 433711"/>
              <a:gd name="connsiteY5" fmla="*/ 172350 h 433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711" h="433718">
                <a:moveTo>
                  <a:pt x="175290" y="172350"/>
                </a:moveTo>
                <a:lnTo>
                  <a:pt x="407746" y="172350"/>
                </a:lnTo>
                <a:cubicBezTo>
                  <a:pt x="399634" y="59822"/>
                  <a:pt x="305805" y="-28912"/>
                  <a:pt x="191210" y="-28912"/>
                </a:cubicBezTo>
                <a:cubicBezTo>
                  <a:pt x="71281" y="-28912"/>
                  <a:pt x="-25965" y="68334"/>
                  <a:pt x="-25965" y="188263"/>
                </a:cubicBezTo>
                <a:cubicBezTo>
                  <a:pt x="-25965" y="302858"/>
                  <a:pt x="62763" y="396687"/>
                  <a:pt x="175290" y="404806"/>
                </a:cubicBezTo>
                <a:lnTo>
                  <a:pt x="175290" y="172350"/>
                </a:ln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563FC44E-D7AC-DA72-D1F0-B40685EF132F}"/>
              </a:ext>
            </a:extLst>
          </p:cNvPr>
          <p:cNvSpPr/>
          <p:nvPr/>
        </p:nvSpPr>
        <p:spPr>
          <a:xfrm flipV="1">
            <a:off x="6551307" y="3864630"/>
            <a:ext cx="191268" cy="135287"/>
          </a:xfrm>
          <a:custGeom>
            <a:avLst/>
            <a:gdLst>
              <a:gd name="connsiteX0" fmla="*/ -27491 w 178100"/>
              <a:gd name="connsiteY0" fmla="*/ -30150 h 125973"/>
              <a:gd name="connsiteX1" fmla="*/ 98489 w 178100"/>
              <a:gd name="connsiteY1" fmla="*/ 95823 h 125973"/>
              <a:gd name="connsiteX2" fmla="*/ 150610 w 178100"/>
              <a:gd name="connsiteY2" fmla="*/ -30150 h 125973"/>
              <a:gd name="connsiteX3" fmla="*/ -27491 w 178100"/>
              <a:gd name="connsiteY3" fmla="*/ -30150 h 125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100" h="125973">
                <a:moveTo>
                  <a:pt x="-27491" y="-30150"/>
                </a:moveTo>
                <a:lnTo>
                  <a:pt x="98489" y="95823"/>
                </a:lnTo>
                <a:cubicBezTo>
                  <a:pt x="128086" y="61524"/>
                  <a:pt x="147192" y="17835"/>
                  <a:pt x="150610" y="-30150"/>
                </a:cubicBezTo>
                <a:lnTo>
                  <a:pt x="-27491" y="-30150"/>
                </a:ln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" name="자유형: 도형 21">
            <a:extLst>
              <a:ext uri="{FF2B5EF4-FFF2-40B4-BE49-F238E27FC236}">
                <a16:creationId xmlns:a16="http://schemas.microsoft.com/office/drawing/2014/main" id="{3DC8D2E1-D7A3-7381-B6A2-5E266A72FF91}"/>
              </a:ext>
            </a:extLst>
          </p:cNvPr>
          <p:cNvSpPr/>
          <p:nvPr/>
        </p:nvSpPr>
        <p:spPr>
          <a:xfrm flipV="1">
            <a:off x="5170853" y="3705427"/>
            <a:ext cx="977976" cy="640402"/>
          </a:xfrm>
          <a:custGeom>
            <a:avLst/>
            <a:gdLst>
              <a:gd name="connsiteX0" fmla="*/ 819323 w 910646"/>
              <a:gd name="connsiteY0" fmla="*/ -28792 h 596313"/>
              <a:gd name="connsiteX1" fmla="*/ 819432 w 910646"/>
              <a:gd name="connsiteY1" fmla="*/ -3751 h 596313"/>
              <a:gd name="connsiteX2" fmla="*/ 5952 w 910646"/>
              <a:gd name="connsiteY2" fmla="*/ -3751 h 596313"/>
              <a:gd name="connsiteX3" fmla="*/ 8129 w 910646"/>
              <a:gd name="connsiteY3" fmla="*/ 492943 h 596313"/>
              <a:gd name="connsiteX4" fmla="*/ -16513 w 910646"/>
              <a:gd name="connsiteY4" fmla="*/ 492943 h 596313"/>
              <a:gd name="connsiteX5" fmla="*/ 26559 w 910646"/>
              <a:gd name="connsiteY5" fmla="*/ 567521 h 596313"/>
              <a:gd name="connsiteX6" fmla="*/ 69036 w 910646"/>
              <a:gd name="connsiteY6" fmla="*/ 492943 h 596313"/>
              <a:gd name="connsiteX7" fmla="*/ 42566 w 910646"/>
              <a:gd name="connsiteY7" fmla="*/ 492943 h 596313"/>
              <a:gd name="connsiteX8" fmla="*/ 40534 w 910646"/>
              <a:gd name="connsiteY8" fmla="*/ 30679 h 596313"/>
              <a:gd name="connsiteX9" fmla="*/ 819585 w 910646"/>
              <a:gd name="connsiteY9" fmla="*/ 30679 h 596313"/>
              <a:gd name="connsiteX10" fmla="*/ 819701 w 910646"/>
              <a:gd name="connsiteY10" fmla="*/ 56757 h 596313"/>
              <a:gd name="connsiteX11" fmla="*/ 894134 w 910646"/>
              <a:gd name="connsiteY11" fmla="*/ 14005 h 596313"/>
              <a:gd name="connsiteX12" fmla="*/ 819323 w 910646"/>
              <a:gd name="connsiteY12" fmla="*/ -28792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10646" h="596313">
                <a:moveTo>
                  <a:pt x="819323" y="-28792"/>
                </a:moveTo>
                <a:lnTo>
                  <a:pt x="819432" y="-3751"/>
                </a:lnTo>
                <a:lnTo>
                  <a:pt x="5952" y="-3751"/>
                </a:lnTo>
                <a:lnTo>
                  <a:pt x="8129" y="492943"/>
                </a:lnTo>
                <a:lnTo>
                  <a:pt x="-16513" y="492943"/>
                </a:lnTo>
                <a:lnTo>
                  <a:pt x="26559" y="567521"/>
                </a:lnTo>
                <a:lnTo>
                  <a:pt x="69036" y="492943"/>
                </a:lnTo>
                <a:lnTo>
                  <a:pt x="42566" y="492943"/>
                </a:lnTo>
                <a:lnTo>
                  <a:pt x="40534" y="30679"/>
                </a:lnTo>
                <a:lnTo>
                  <a:pt x="819585" y="30679"/>
                </a:lnTo>
                <a:lnTo>
                  <a:pt x="819701" y="56757"/>
                </a:lnTo>
                <a:lnTo>
                  <a:pt x="894134" y="14005"/>
                </a:lnTo>
                <a:lnTo>
                  <a:pt x="819323" y="-28792"/>
                </a:ln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B434E4C1-422F-D1DC-9E7B-394DC0F03987}"/>
              </a:ext>
            </a:extLst>
          </p:cNvPr>
          <p:cNvSpPr/>
          <p:nvPr/>
        </p:nvSpPr>
        <p:spPr>
          <a:xfrm flipV="1">
            <a:off x="5318530" y="4106705"/>
            <a:ext cx="72611" cy="129910"/>
          </a:xfrm>
          <a:custGeom>
            <a:avLst/>
            <a:gdLst>
              <a:gd name="connsiteX0" fmla="*/ 54491 w 67612"/>
              <a:gd name="connsiteY0" fmla="*/ -12352 h 120966"/>
              <a:gd name="connsiteX1" fmla="*/ 40371 w 67612"/>
              <a:gd name="connsiteY1" fmla="*/ -26668 h 120966"/>
              <a:gd name="connsiteX2" fmla="*/ 1355 w 67612"/>
              <a:gd name="connsiteY2" fmla="*/ -26668 h 120966"/>
              <a:gd name="connsiteX3" fmla="*/ -12395 w 67612"/>
              <a:gd name="connsiteY3" fmla="*/ -16604 h 120966"/>
              <a:gd name="connsiteX4" fmla="*/ -13034 w 67612"/>
              <a:gd name="connsiteY4" fmla="*/ -12352 h 120966"/>
              <a:gd name="connsiteX5" fmla="*/ -13121 w 67612"/>
              <a:gd name="connsiteY5" fmla="*/ 79931 h 120966"/>
              <a:gd name="connsiteX6" fmla="*/ 1166 w 67612"/>
              <a:gd name="connsiteY6" fmla="*/ 94298 h 120966"/>
              <a:gd name="connsiteX7" fmla="*/ 40240 w 67612"/>
              <a:gd name="connsiteY7" fmla="*/ 94298 h 120966"/>
              <a:gd name="connsiteX8" fmla="*/ 41010 w 67612"/>
              <a:gd name="connsiteY8" fmla="*/ 94247 h 120966"/>
              <a:gd name="connsiteX9" fmla="*/ 54412 w 67612"/>
              <a:gd name="connsiteY9" fmla="*/ 79931 h 120966"/>
              <a:gd name="connsiteX10" fmla="*/ 54491 w 67612"/>
              <a:gd name="connsiteY10" fmla="*/ -12352 h 120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612" h="120966">
                <a:moveTo>
                  <a:pt x="54491" y="-12352"/>
                </a:moveTo>
                <a:cubicBezTo>
                  <a:pt x="54528" y="-20312"/>
                  <a:pt x="48106" y="-26668"/>
                  <a:pt x="40371" y="-26668"/>
                </a:cubicBezTo>
                <a:lnTo>
                  <a:pt x="1355" y="-26668"/>
                </a:lnTo>
                <a:cubicBezTo>
                  <a:pt x="-5110" y="-26668"/>
                  <a:pt x="-10560" y="-22467"/>
                  <a:pt x="-12395" y="-16604"/>
                </a:cubicBezTo>
                <a:cubicBezTo>
                  <a:pt x="-12838" y="-15283"/>
                  <a:pt x="-13048" y="-13847"/>
                  <a:pt x="-13034" y="-12352"/>
                </a:cubicBezTo>
                <a:lnTo>
                  <a:pt x="-13121" y="79931"/>
                </a:lnTo>
                <a:cubicBezTo>
                  <a:pt x="-13150" y="87891"/>
                  <a:pt x="-6786" y="94298"/>
                  <a:pt x="1166" y="94298"/>
                </a:cubicBezTo>
                <a:lnTo>
                  <a:pt x="40240" y="94298"/>
                </a:lnTo>
                <a:cubicBezTo>
                  <a:pt x="40516" y="94298"/>
                  <a:pt x="40792" y="94298"/>
                  <a:pt x="41010" y="94247"/>
                </a:cubicBezTo>
                <a:cubicBezTo>
                  <a:pt x="48454" y="93856"/>
                  <a:pt x="54361" y="87615"/>
                  <a:pt x="54412" y="79931"/>
                </a:cubicBezTo>
                <a:lnTo>
                  <a:pt x="54491" y="-12352"/>
                </a:ln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22A75DBA-FAD9-9566-98BD-C96BB49B5C5F}"/>
              </a:ext>
            </a:extLst>
          </p:cNvPr>
          <p:cNvSpPr/>
          <p:nvPr/>
        </p:nvSpPr>
        <p:spPr>
          <a:xfrm flipV="1">
            <a:off x="5318530" y="4106705"/>
            <a:ext cx="58966" cy="119164"/>
          </a:xfrm>
          <a:custGeom>
            <a:avLst/>
            <a:gdLst>
              <a:gd name="connsiteX0" fmla="*/ 41862 w 54906"/>
              <a:gd name="connsiteY0" fmla="*/ -12437 h 110960"/>
              <a:gd name="connsiteX1" fmla="*/ 27741 w 54906"/>
              <a:gd name="connsiteY1" fmla="*/ -26746 h 110960"/>
              <a:gd name="connsiteX2" fmla="*/ -11275 w 54906"/>
              <a:gd name="connsiteY2" fmla="*/ -26746 h 110960"/>
              <a:gd name="connsiteX3" fmla="*/ -12319 w 54906"/>
              <a:gd name="connsiteY3" fmla="*/ -26688 h 110960"/>
              <a:gd name="connsiteX4" fmla="*/ -12958 w 54906"/>
              <a:gd name="connsiteY4" fmla="*/ -22436 h 110960"/>
              <a:gd name="connsiteX5" fmla="*/ -13045 w 54906"/>
              <a:gd name="connsiteY5" fmla="*/ 69847 h 110960"/>
              <a:gd name="connsiteX6" fmla="*/ 1242 w 54906"/>
              <a:gd name="connsiteY6" fmla="*/ 84214 h 110960"/>
              <a:gd name="connsiteX7" fmla="*/ 40316 w 54906"/>
              <a:gd name="connsiteY7" fmla="*/ 84214 h 110960"/>
              <a:gd name="connsiteX8" fmla="*/ 41085 w 54906"/>
              <a:gd name="connsiteY8" fmla="*/ 84163 h 110960"/>
              <a:gd name="connsiteX9" fmla="*/ 41775 w 54906"/>
              <a:gd name="connsiteY9" fmla="*/ 79853 h 110960"/>
              <a:gd name="connsiteX10" fmla="*/ 41862 w 54906"/>
              <a:gd name="connsiteY10" fmla="*/ -12437 h 110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906" h="110960">
                <a:moveTo>
                  <a:pt x="41862" y="-12437"/>
                </a:moveTo>
                <a:cubicBezTo>
                  <a:pt x="41840" y="-20390"/>
                  <a:pt x="35476" y="-26746"/>
                  <a:pt x="27741" y="-26746"/>
                </a:cubicBezTo>
                <a:lnTo>
                  <a:pt x="-11275" y="-26746"/>
                </a:lnTo>
                <a:cubicBezTo>
                  <a:pt x="-11608" y="-26746"/>
                  <a:pt x="-11993" y="-26746"/>
                  <a:pt x="-12319" y="-26688"/>
                </a:cubicBezTo>
                <a:cubicBezTo>
                  <a:pt x="-12762" y="-25368"/>
                  <a:pt x="-12972" y="-23931"/>
                  <a:pt x="-12958" y="-22436"/>
                </a:cubicBezTo>
                <a:lnTo>
                  <a:pt x="-13045" y="69847"/>
                </a:lnTo>
                <a:cubicBezTo>
                  <a:pt x="-13074" y="77807"/>
                  <a:pt x="-6710" y="84214"/>
                  <a:pt x="1242" y="84214"/>
                </a:cubicBezTo>
                <a:lnTo>
                  <a:pt x="40316" y="84214"/>
                </a:lnTo>
                <a:cubicBezTo>
                  <a:pt x="40592" y="84214"/>
                  <a:pt x="40868" y="84214"/>
                  <a:pt x="41085" y="84163"/>
                </a:cubicBezTo>
                <a:cubicBezTo>
                  <a:pt x="41579" y="82835"/>
                  <a:pt x="41789" y="81340"/>
                  <a:pt x="41775" y="79853"/>
                </a:cubicBezTo>
                <a:lnTo>
                  <a:pt x="41862" y="-12437"/>
                </a:lnTo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8" name="자유형: 도형 27">
            <a:extLst>
              <a:ext uri="{FF2B5EF4-FFF2-40B4-BE49-F238E27FC236}">
                <a16:creationId xmlns:a16="http://schemas.microsoft.com/office/drawing/2014/main" id="{43D0132E-880F-6ADA-BF63-2255CDA6D11F}"/>
              </a:ext>
            </a:extLst>
          </p:cNvPr>
          <p:cNvSpPr/>
          <p:nvPr/>
        </p:nvSpPr>
        <p:spPr>
          <a:xfrm flipV="1">
            <a:off x="5441364" y="4059833"/>
            <a:ext cx="72719" cy="176774"/>
          </a:xfrm>
          <a:custGeom>
            <a:avLst/>
            <a:gdLst>
              <a:gd name="connsiteX0" fmla="*/ 53052 w 67713"/>
              <a:gd name="connsiteY0" fmla="*/ 123279 h 164604"/>
              <a:gd name="connsiteX1" fmla="*/ 53226 w 67713"/>
              <a:gd name="connsiteY1" fmla="*/ -12693 h 164604"/>
              <a:gd name="connsiteX2" fmla="*/ 39055 w 67713"/>
              <a:gd name="connsiteY2" fmla="*/ -27009 h 164604"/>
              <a:gd name="connsiteX3" fmla="*/ 17 w 67713"/>
              <a:gd name="connsiteY3" fmla="*/ -27009 h 164604"/>
              <a:gd name="connsiteX4" fmla="*/ -14314 w 67713"/>
              <a:gd name="connsiteY4" fmla="*/ -12693 h 164604"/>
              <a:gd name="connsiteX5" fmla="*/ -14488 w 67713"/>
              <a:gd name="connsiteY5" fmla="*/ 123279 h 164604"/>
              <a:gd name="connsiteX6" fmla="*/ -171 w 67713"/>
              <a:gd name="connsiteY6" fmla="*/ 137595 h 164604"/>
              <a:gd name="connsiteX7" fmla="*/ 38866 w 67713"/>
              <a:gd name="connsiteY7" fmla="*/ 137595 h 164604"/>
              <a:gd name="connsiteX8" fmla="*/ 53052 w 67713"/>
              <a:gd name="connsiteY8" fmla="*/ 123279 h 1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713" h="164604">
                <a:moveTo>
                  <a:pt x="53052" y="123279"/>
                </a:moveTo>
                <a:lnTo>
                  <a:pt x="53226" y="-12693"/>
                </a:lnTo>
                <a:cubicBezTo>
                  <a:pt x="53226" y="-20631"/>
                  <a:pt x="46848" y="-27009"/>
                  <a:pt x="39055" y="-27009"/>
                </a:cubicBezTo>
                <a:lnTo>
                  <a:pt x="17" y="-27009"/>
                </a:lnTo>
                <a:cubicBezTo>
                  <a:pt x="-7921" y="-27009"/>
                  <a:pt x="-14306" y="-20631"/>
                  <a:pt x="-14314" y="-12693"/>
                </a:cubicBezTo>
                <a:lnTo>
                  <a:pt x="-14488" y="123279"/>
                </a:lnTo>
                <a:cubicBezTo>
                  <a:pt x="-14488" y="131217"/>
                  <a:pt x="-8117" y="137595"/>
                  <a:pt x="-171" y="137595"/>
                </a:cubicBezTo>
                <a:lnTo>
                  <a:pt x="38866" y="137595"/>
                </a:lnTo>
                <a:cubicBezTo>
                  <a:pt x="46659" y="137595"/>
                  <a:pt x="53045" y="131217"/>
                  <a:pt x="53052" y="123279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9" name="자유형: 도형 28">
            <a:extLst>
              <a:ext uri="{FF2B5EF4-FFF2-40B4-BE49-F238E27FC236}">
                <a16:creationId xmlns:a16="http://schemas.microsoft.com/office/drawing/2014/main" id="{26A2342C-4C69-7AF5-BE73-14A7E2EDF2D3}"/>
              </a:ext>
            </a:extLst>
          </p:cNvPr>
          <p:cNvSpPr/>
          <p:nvPr/>
        </p:nvSpPr>
        <p:spPr>
          <a:xfrm flipV="1">
            <a:off x="5564315" y="4091448"/>
            <a:ext cx="72642" cy="145167"/>
          </a:xfrm>
          <a:custGeom>
            <a:avLst/>
            <a:gdLst>
              <a:gd name="connsiteX0" fmla="*/ 51787 w 67641"/>
              <a:gd name="connsiteY0" fmla="*/ -12463 h 135173"/>
              <a:gd name="connsiteX1" fmla="*/ 37659 w 67641"/>
              <a:gd name="connsiteY1" fmla="*/ -26779 h 135173"/>
              <a:gd name="connsiteX2" fmla="*/ -1350 w 67641"/>
              <a:gd name="connsiteY2" fmla="*/ -26779 h 135173"/>
              <a:gd name="connsiteX3" fmla="*/ -15296 w 67641"/>
              <a:gd name="connsiteY3" fmla="*/ -16055 h 135173"/>
              <a:gd name="connsiteX4" fmla="*/ -15746 w 67641"/>
              <a:gd name="connsiteY4" fmla="*/ -12463 h 135173"/>
              <a:gd name="connsiteX5" fmla="*/ -15855 w 67641"/>
              <a:gd name="connsiteY5" fmla="*/ 94078 h 135173"/>
              <a:gd name="connsiteX6" fmla="*/ -1567 w 67641"/>
              <a:gd name="connsiteY6" fmla="*/ 108395 h 135173"/>
              <a:gd name="connsiteX7" fmla="*/ 37499 w 67641"/>
              <a:gd name="connsiteY7" fmla="*/ 108395 h 135173"/>
              <a:gd name="connsiteX8" fmla="*/ 41614 w 67641"/>
              <a:gd name="connsiteY8" fmla="*/ 107727 h 135173"/>
              <a:gd name="connsiteX9" fmla="*/ 51671 w 67641"/>
              <a:gd name="connsiteY9" fmla="*/ 94078 h 135173"/>
              <a:gd name="connsiteX10" fmla="*/ 51787 w 67641"/>
              <a:gd name="connsiteY10" fmla="*/ -12463 h 135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641" h="135173">
                <a:moveTo>
                  <a:pt x="51787" y="-12463"/>
                </a:moveTo>
                <a:cubicBezTo>
                  <a:pt x="51816" y="-20423"/>
                  <a:pt x="45401" y="-26779"/>
                  <a:pt x="37659" y="-26779"/>
                </a:cubicBezTo>
                <a:lnTo>
                  <a:pt x="-1350" y="-26779"/>
                </a:lnTo>
                <a:cubicBezTo>
                  <a:pt x="-8040" y="-26779"/>
                  <a:pt x="-13692" y="-22244"/>
                  <a:pt x="-15296" y="-16055"/>
                </a:cubicBezTo>
                <a:cubicBezTo>
                  <a:pt x="-15579" y="-14894"/>
                  <a:pt x="-15746" y="-13733"/>
                  <a:pt x="-15746" y="-12463"/>
                </a:cubicBezTo>
                <a:lnTo>
                  <a:pt x="-15855" y="94078"/>
                </a:lnTo>
                <a:cubicBezTo>
                  <a:pt x="-15891" y="102038"/>
                  <a:pt x="-9469" y="108395"/>
                  <a:pt x="-1567" y="108395"/>
                </a:cubicBezTo>
                <a:lnTo>
                  <a:pt x="37499" y="108395"/>
                </a:lnTo>
                <a:cubicBezTo>
                  <a:pt x="38936" y="108395"/>
                  <a:pt x="40308" y="108170"/>
                  <a:pt x="41614" y="107727"/>
                </a:cubicBezTo>
                <a:cubicBezTo>
                  <a:pt x="47397" y="105957"/>
                  <a:pt x="51685" y="100544"/>
                  <a:pt x="51671" y="94078"/>
                </a:cubicBezTo>
                <a:lnTo>
                  <a:pt x="51787" y="-12463"/>
                </a:ln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0" name="자유형: 도형 29">
            <a:extLst>
              <a:ext uri="{FF2B5EF4-FFF2-40B4-BE49-F238E27FC236}">
                <a16:creationId xmlns:a16="http://schemas.microsoft.com/office/drawing/2014/main" id="{E0078167-F0B6-21E9-328E-5A43E61EFB5D}"/>
              </a:ext>
            </a:extLst>
          </p:cNvPr>
          <p:cNvSpPr/>
          <p:nvPr/>
        </p:nvSpPr>
        <p:spPr>
          <a:xfrm flipV="1">
            <a:off x="5564315" y="4091448"/>
            <a:ext cx="62380" cy="134421"/>
          </a:xfrm>
          <a:custGeom>
            <a:avLst/>
            <a:gdLst>
              <a:gd name="connsiteX0" fmla="*/ 42288 w 58085"/>
              <a:gd name="connsiteY0" fmla="*/ -12548 h 125167"/>
              <a:gd name="connsiteX1" fmla="*/ 28160 w 58085"/>
              <a:gd name="connsiteY1" fmla="*/ -26857 h 125167"/>
              <a:gd name="connsiteX2" fmla="*/ -10907 w 58085"/>
              <a:gd name="connsiteY2" fmla="*/ -26857 h 125167"/>
              <a:gd name="connsiteX3" fmla="*/ -15239 w 58085"/>
              <a:gd name="connsiteY3" fmla="*/ -26139 h 125167"/>
              <a:gd name="connsiteX4" fmla="*/ -15689 w 58085"/>
              <a:gd name="connsiteY4" fmla="*/ -22547 h 125167"/>
              <a:gd name="connsiteX5" fmla="*/ -15797 w 58085"/>
              <a:gd name="connsiteY5" fmla="*/ 83994 h 125167"/>
              <a:gd name="connsiteX6" fmla="*/ -1510 w 58085"/>
              <a:gd name="connsiteY6" fmla="*/ 98310 h 125167"/>
              <a:gd name="connsiteX7" fmla="*/ 37556 w 58085"/>
              <a:gd name="connsiteY7" fmla="*/ 98310 h 125167"/>
              <a:gd name="connsiteX8" fmla="*/ 41671 w 58085"/>
              <a:gd name="connsiteY8" fmla="*/ 97643 h 125167"/>
              <a:gd name="connsiteX9" fmla="*/ 42171 w 58085"/>
              <a:gd name="connsiteY9" fmla="*/ 93993 h 125167"/>
              <a:gd name="connsiteX10" fmla="*/ 42288 w 58085"/>
              <a:gd name="connsiteY10" fmla="*/ -12548 h 125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085" h="125167">
                <a:moveTo>
                  <a:pt x="42288" y="-12548"/>
                </a:moveTo>
                <a:cubicBezTo>
                  <a:pt x="42266" y="-20450"/>
                  <a:pt x="35902" y="-26857"/>
                  <a:pt x="28160" y="-26857"/>
                </a:cubicBezTo>
                <a:lnTo>
                  <a:pt x="-10907" y="-26857"/>
                </a:lnTo>
                <a:cubicBezTo>
                  <a:pt x="-12402" y="-26857"/>
                  <a:pt x="-13882" y="-26640"/>
                  <a:pt x="-15239" y="-26139"/>
                </a:cubicBezTo>
                <a:cubicBezTo>
                  <a:pt x="-15522" y="-24978"/>
                  <a:pt x="-15689" y="-23817"/>
                  <a:pt x="-15689" y="-22547"/>
                </a:cubicBezTo>
                <a:lnTo>
                  <a:pt x="-15797" y="83994"/>
                </a:lnTo>
                <a:cubicBezTo>
                  <a:pt x="-15834" y="91954"/>
                  <a:pt x="-9412" y="98310"/>
                  <a:pt x="-1510" y="98310"/>
                </a:cubicBezTo>
                <a:lnTo>
                  <a:pt x="37556" y="98310"/>
                </a:lnTo>
                <a:cubicBezTo>
                  <a:pt x="38993" y="98310"/>
                  <a:pt x="40365" y="98085"/>
                  <a:pt x="41671" y="97643"/>
                </a:cubicBezTo>
                <a:cubicBezTo>
                  <a:pt x="42005" y="96482"/>
                  <a:pt x="42171" y="95270"/>
                  <a:pt x="42171" y="93993"/>
                </a:cubicBezTo>
                <a:lnTo>
                  <a:pt x="42288" y="-12548"/>
                </a:lnTo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1" name="자유형: 도형 30">
            <a:extLst>
              <a:ext uri="{FF2B5EF4-FFF2-40B4-BE49-F238E27FC236}">
                <a16:creationId xmlns:a16="http://schemas.microsoft.com/office/drawing/2014/main" id="{496A68FE-0F32-AE8E-03AD-C26EAD2E3C75}"/>
              </a:ext>
            </a:extLst>
          </p:cNvPr>
          <p:cNvSpPr/>
          <p:nvPr/>
        </p:nvSpPr>
        <p:spPr>
          <a:xfrm flipV="1">
            <a:off x="5809968" y="3953831"/>
            <a:ext cx="72798" cy="282784"/>
          </a:xfrm>
          <a:custGeom>
            <a:avLst/>
            <a:gdLst>
              <a:gd name="connsiteX0" fmla="*/ 49199 w 67786"/>
              <a:gd name="connsiteY0" fmla="*/ -13463 h 263316"/>
              <a:gd name="connsiteX1" fmla="*/ 35079 w 67786"/>
              <a:gd name="connsiteY1" fmla="*/ -27780 h 263316"/>
              <a:gd name="connsiteX2" fmla="*/ -3938 w 67786"/>
              <a:gd name="connsiteY2" fmla="*/ -27780 h 263316"/>
              <a:gd name="connsiteX3" fmla="*/ -18109 w 67786"/>
              <a:gd name="connsiteY3" fmla="*/ -16003 h 263316"/>
              <a:gd name="connsiteX4" fmla="*/ -18326 w 67786"/>
              <a:gd name="connsiteY4" fmla="*/ -13463 h 263316"/>
              <a:gd name="connsiteX5" fmla="*/ -18588 w 67786"/>
              <a:gd name="connsiteY5" fmla="*/ 221170 h 263316"/>
              <a:gd name="connsiteX6" fmla="*/ -4242 w 67786"/>
              <a:gd name="connsiteY6" fmla="*/ 235537 h 263316"/>
              <a:gd name="connsiteX7" fmla="*/ 34774 w 67786"/>
              <a:gd name="connsiteY7" fmla="*/ 235537 h 263316"/>
              <a:gd name="connsiteX8" fmla="*/ 36428 w 67786"/>
              <a:gd name="connsiteY8" fmla="*/ 235428 h 263316"/>
              <a:gd name="connsiteX9" fmla="*/ 48945 w 67786"/>
              <a:gd name="connsiteY9" fmla="*/ 221170 h 263316"/>
              <a:gd name="connsiteX10" fmla="*/ 49199 w 67786"/>
              <a:gd name="connsiteY10" fmla="*/ -13463 h 263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786" h="263316">
                <a:moveTo>
                  <a:pt x="49199" y="-13463"/>
                </a:moveTo>
                <a:cubicBezTo>
                  <a:pt x="49177" y="-21423"/>
                  <a:pt x="42813" y="-27780"/>
                  <a:pt x="35079" y="-27780"/>
                </a:cubicBezTo>
                <a:lnTo>
                  <a:pt x="-3938" y="-27780"/>
                </a:lnTo>
                <a:cubicBezTo>
                  <a:pt x="-11012" y="-27780"/>
                  <a:pt x="-16919" y="-22751"/>
                  <a:pt x="-18109" y="-16003"/>
                </a:cubicBezTo>
                <a:cubicBezTo>
                  <a:pt x="-18239" y="-15176"/>
                  <a:pt x="-18312" y="-14349"/>
                  <a:pt x="-18326" y="-13463"/>
                </a:cubicBezTo>
                <a:lnTo>
                  <a:pt x="-18588" y="221170"/>
                </a:lnTo>
                <a:cubicBezTo>
                  <a:pt x="-18566" y="229129"/>
                  <a:pt x="-12195" y="235537"/>
                  <a:pt x="-4242" y="235537"/>
                </a:cubicBezTo>
                <a:lnTo>
                  <a:pt x="34774" y="235537"/>
                </a:lnTo>
                <a:cubicBezTo>
                  <a:pt x="35325" y="235537"/>
                  <a:pt x="35877" y="235486"/>
                  <a:pt x="36428" y="235428"/>
                </a:cubicBezTo>
                <a:cubicBezTo>
                  <a:pt x="43408" y="234601"/>
                  <a:pt x="48945" y="228578"/>
                  <a:pt x="48945" y="221170"/>
                </a:cubicBezTo>
                <a:lnTo>
                  <a:pt x="49199" y="-13463"/>
                </a:ln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2" name="자유형: 도형 31">
            <a:extLst>
              <a:ext uri="{FF2B5EF4-FFF2-40B4-BE49-F238E27FC236}">
                <a16:creationId xmlns:a16="http://schemas.microsoft.com/office/drawing/2014/main" id="{AFCD9A4D-AD65-DD38-1203-71E5EC200DDD}"/>
              </a:ext>
            </a:extLst>
          </p:cNvPr>
          <p:cNvSpPr/>
          <p:nvPr/>
        </p:nvSpPr>
        <p:spPr>
          <a:xfrm flipV="1">
            <a:off x="5809968" y="3953831"/>
            <a:ext cx="59590" cy="270261"/>
          </a:xfrm>
          <a:custGeom>
            <a:avLst/>
            <a:gdLst>
              <a:gd name="connsiteX0" fmla="*/ 36973 w 55487"/>
              <a:gd name="connsiteY0" fmla="*/ -13555 h 251655"/>
              <a:gd name="connsiteX1" fmla="*/ 22853 w 55487"/>
              <a:gd name="connsiteY1" fmla="*/ -27871 h 251655"/>
              <a:gd name="connsiteX2" fmla="*/ -16221 w 55487"/>
              <a:gd name="connsiteY2" fmla="*/ -27871 h 251655"/>
              <a:gd name="connsiteX3" fmla="*/ -18035 w 55487"/>
              <a:gd name="connsiteY3" fmla="*/ -27755 h 251655"/>
              <a:gd name="connsiteX4" fmla="*/ -18253 w 55487"/>
              <a:gd name="connsiteY4" fmla="*/ -25215 h 251655"/>
              <a:gd name="connsiteX5" fmla="*/ -18514 w 55487"/>
              <a:gd name="connsiteY5" fmla="*/ 209418 h 251655"/>
              <a:gd name="connsiteX6" fmla="*/ -4169 w 55487"/>
              <a:gd name="connsiteY6" fmla="*/ 223785 h 251655"/>
              <a:gd name="connsiteX7" fmla="*/ 34847 w 55487"/>
              <a:gd name="connsiteY7" fmla="*/ 223785 h 251655"/>
              <a:gd name="connsiteX8" fmla="*/ 36502 w 55487"/>
              <a:gd name="connsiteY8" fmla="*/ 223676 h 251655"/>
              <a:gd name="connsiteX9" fmla="*/ 36719 w 55487"/>
              <a:gd name="connsiteY9" fmla="*/ 221078 h 251655"/>
              <a:gd name="connsiteX10" fmla="*/ 36973 w 55487"/>
              <a:gd name="connsiteY10" fmla="*/ -13555 h 251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5487" h="251655">
                <a:moveTo>
                  <a:pt x="36973" y="-13555"/>
                </a:moveTo>
                <a:cubicBezTo>
                  <a:pt x="36951" y="-21514"/>
                  <a:pt x="30588" y="-27871"/>
                  <a:pt x="22853" y="-27871"/>
                </a:cubicBezTo>
                <a:lnTo>
                  <a:pt x="-16221" y="-27871"/>
                </a:lnTo>
                <a:cubicBezTo>
                  <a:pt x="-16823" y="-27871"/>
                  <a:pt x="-17433" y="-27813"/>
                  <a:pt x="-18035" y="-27755"/>
                </a:cubicBezTo>
                <a:cubicBezTo>
                  <a:pt x="-18166" y="-26928"/>
                  <a:pt x="-18238" y="-26100"/>
                  <a:pt x="-18253" y="-25215"/>
                </a:cubicBezTo>
                <a:lnTo>
                  <a:pt x="-18514" y="209418"/>
                </a:lnTo>
                <a:cubicBezTo>
                  <a:pt x="-18492" y="217378"/>
                  <a:pt x="-12121" y="223785"/>
                  <a:pt x="-4169" y="223785"/>
                </a:cubicBezTo>
                <a:lnTo>
                  <a:pt x="34847" y="223785"/>
                </a:lnTo>
                <a:cubicBezTo>
                  <a:pt x="35399" y="223785"/>
                  <a:pt x="35950" y="223734"/>
                  <a:pt x="36502" y="223676"/>
                </a:cubicBezTo>
                <a:cubicBezTo>
                  <a:pt x="36632" y="222849"/>
                  <a:pt x="36697" y="221964"/>
                  <a:pt x="36719" y="221078"/>
                </a:cubicBezTo>
                <a:lnTo>
                  <a:pt x="36973" y="-13555"/>
                </a:lnTo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3" name="자유형: 도형 32">
            <a:extLst>
              <a:ext uri="{FF2B5EF4-FFF2-40B4-BE49-F238E27FC236}">
                <a16:creationId xmlns:a16="http://schemas.microsoft.com/office/drawing/2014/main" id="{FC9CEE1C-2703-6A68-5DCB-01D1123CD3C3}"/>
              </a:ext>
            </a:extLst>
          </p:cNvPr>
          <p:cNvSpPr/>
          <p:nvPr/>
        </p:nvSpPr>
        <p:spPr>
          <a:xfrm flipV="1">
            <a:off x="5303774" y="3727154"/>
            <a:ext cx="691874" cy="306410"/>
          </a:xfrm>
          <a:custGeom>
            <a:avLst/>
            <a:gdLst>
              <a:gd name="connsiteX0" fmla="*/ 568930 w 644241"/>
              <a:gd name="connsiteY0" fmla="*/ 155997 h 285315"/>
              <a:gd name="connsiteX1" fmla="*/ 554164 w 644241"/>
              <a:gd name="connsiteY1" fmla="*/ 183809 h 285315"/>
              <a:gd name="connsiteX2" fmla="*/ 331170 w 644241"/>
              <a:gd name="connsiteY2" fmla="*/ 58729 h 285315"/>
              <a:gd name="connsiteX3" fmla="*/ 311767 w 644241"/>
              <a:gd name="connsiteY3" fmla="*/ 63822 h 285315"/>
              <a:gd name="connsiteX4" fmla="*/ 284071 w 644241"/>
              <a:gd name="connsiteY4" fmla="*/ 109500 h 285315"/>
              <a:gd name="connsiteX5" fmla="*/ 4406 w 644241"/>
              <a:gd name="connsiteY5" fmla="*/ -29367 h 285315"/>
              <a:gd name="connsiteX6" fmla="*/ -14909 w 644241"/>
              <a:gd name="connsiteY6" fmla="*/ -22880 h 285315"/>
              <a:gd name="connsiteX7" fmla="*/ -8386 w 644241"/>
              <a:gd name="connsiteY7" fmla="*/ -3572 h 285315"/>
              <a:gd name="connsiteX8" fmla="*/ 283091 w 644241"/>
              <a:gd name="connsiteY8" fmla="*/ 141202 h 285315"/>
              <a:gd name="connsiteX9" fmla="*/ 301826 w 644241"/>
              <a:gd name="connsiteY9" fmla="*/ 135774 h 285315"/>
              <a:gd name="connsiteX10" fmla="*/ 329182 w 644241"/>
              <a:gd name="connsiteY10" fmla="*/ 90670 h 285315"/>
              <a:gd name="connsiteX11" fmla="*/ 540653 w 644241"/>
              <a:gd name="connsiteY11" fmla="*/ 209315 h 285315"/>
              <a:gd name="connsiteX12" fmla="*/ 523587 w 644241"/>
              <a:gd name="connsiteY12" fmla="*/ 241495 h 285315"/>
              <a:gd name="connsiteX13" fmla="*/ 532127 w 644241"/>
              <a:gd name="connsiteY13" fmla="*/ 254367 h 285315"/>
              <a:gd name="connsiteX14" fmla="*/ 619839 w 644241"/>
              <a:gd name="connsiteY14" fmla="*/ 246393 h 285315"/>
              <a:gd name="connsiteX15" fmla="*/ 626761 w 644241"/>
              <a:gd name="connsiteY15" fmla="*/ 233376 h 285315"/>
              <a:gd name="connsiteX16" fmla="*/ 584299 w 644241"/>
              <a:gd name="connsiteY16" fmla="*/ 155852 h 285315"/>
              <a:gd name="connsiteX17" fmla="*/ 568930 w 644241"/>
              <a:gd name="connsiteY17" fmla="*/ 155997 h 285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44241" h="285315">
                <a:moveTo>
                  <a:pt x="568930" y="155997"/>
                </a:moveTo>
                <a:lnTo>
                  <a:pt x="554164" y="183809"/>
                </a:lnTo>
                <a:lnTo>
                  <a:pt x="331170" y="58729"/>
                </a:lnTo>
                <a:cubicBezTo>
                  <a:pt x="324356" y="54934"/>
                  <a:pt x="315801" y="57191"/>
                  <a:pt x="311767" y="63822"/>
                </a:cubicBezTo>
                <a:lnTo>
                  <a:pt x="284071" y="109500"/>
                </a:lnTo>
                <a:lnTo>
                  <a:pt x="4406" y="-29367"/>
                </a:lnTo>
                <a:cubicBezTo>
                  <a:pt x="-2197" y="-32821"/>
                  <a:pt x="-11158" y="-30369"/>
                  <a:pt x="-14909" y="-22880"/>
                </a:cubicBezTo>
                <a:cubicBezTo>
                  <a:pt x="-18414" y="-15770"/>
                  <a:pt x="-15541" y="-7128"/>
                  <a:pt x="-8386" y="-3572"/>
                </a:cubicBezTo>
                <a:lnTo>
                  <a:pt x="283091" y="141202"/>
                </a:lnTo>
                <a:cubicBezTo>
                  <a:pt x="289767" y="144561"/>
                  <a:pt x="297937" y="142210"/>
                  <a:pt x="301826" y="135774"/>
                </a:cubicBezTo>
                <a:lnTo>
                  <a:pt x="329182" y="90670"/>
                </a:lnTo>
                <a:lnTo>
                  <a:pt x="540653" y="209315"/>
                </a:lnTo>
                <a:lnTo>
                  <a:pt x="523587" y="241495"/>
                </a:lnTo>
                <a:cubicBezTo>
                  <a:pt x="520365" y="247641"/>
                  <a:pt x="525212" y="255042"/>
                  <a:pt x="532127" y="254367"/>
                </a:cubicBezTo>
                <a:lnTo>
                  <a:pt x="619839" y="246393"/>
                </a:lnTo>
                <a:cubicBezTo>
                  <a:pt x="626130" y="245820"/>
                  <a:pt x="629787" y="238948"/>
                  <a:pt x="626761" y="233376"/>
                </a:cubicBezTo>
                <a:lnTo>
                  <a:pt x="584299" y="155852"/>
                </a:lnTo>
                <a:cubicBezTo>
                  <a:pt x="580939" y="149706"/>
                  <a:pt x="572152" y="149843"/>
                  <a:pt x="568930" y="155997"/>
                </a:cubicBez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4" name="자유형: 도형 33">
            <a:extLst>
              <a:ext uri="{FF2B5EF4-FFF2-40B4-BE49-F238E27FC236}">
                <a16:creationId xmlns:a16="http://schemas.microsoft.com/office/drawing/2014/main" id="{FEB38E70-6596-88F4-4E24-89813F8DE8BE}"/>
              </a:ext>
            </a:extLst>
          </p:cNvPr>
          <p:cNvSpPr/>
          <p:nvPr/>
        </p:nvSpPr>
        <p:spPr>
          <a:xfrm flipV="1">
            <a:off x="5932850" y="3923199"/>
            <a:ext cx="72845" cy="313409"/>
          </a:xfrm>
          <a:custGeom>
            <a:avLst/>
            <a:gdLst>
              <a:gd name="connsiteX0" fmla="*/ 47875 w 67830"/>
              <a:gd name="connsiteY0" fmla="*/ -13686 h 291832"/>
              <a:gd name="connsiteX1" fmla="*/ 33704 w 67830"/>
              <a:gd name="connsiteY1" fmla="*/ -28003 h 291832"/>
              <a:gd name="connsiteX2" fmla="*/ -5334 w 67830"/>
              <a:gd name="connsiteY2" fmla="*/ -28003 h 291832"/>
              <a:gd name="connsiteX3" fmla="*/ -19657 w 67830"/>
              <a:gd name="connsiteY3" fmla="*/ -13686 h 291832"/>
              <a:gd name="connsiteX4" fmla="*/ -19955 w 67830"/>
              <a:gd name="connsiteY4" fmla="*/ 249463 h 291832"/>
              <a:gd name="connsiteX5" fmla="*/ -5638 w 67830"/>
              <a:gd name="connsiteY5" fmla="*/ 263830 h 291832"/>
              <a:gd name="connsiteX6" fmla="*/ 33400 w 67830"/>
              <a:gd name="connsiteY6" fmla="*/ 263830 h 291832"/>
              <a:gd name="connsiteX7" fmla="*/ 47585 w 67830"/>
              <a:gd name="connsiteY7" fmla="*/ 249463 h 291832"/>
              <a:gd name="connsiteX8" fmla="*/ 47875 w 67830"/>
              <a:gd name="connsiteY8" fmla="*/ -13686 h 291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830" h="291832">
                <a:moveTo>
                  <a:pt x="47875" y="-13686"/>
                </a:moveTo>
                <a:cubicBezTo>
                  <a:pt x="47883" y="-21624"/>
                  <a:pt x="41505" y="-28003"/>
                  <a:pt x="33704" y="-28003"/>
                </a:cubicBezTo>
                <a:lnTo>
                  <a:pt x="-5334" y="-28003"/>
                </a:lnTo>
                <a:cubicBezTo>
                  <a:pt x="-13272" y="-28003"/>
                  <a:pt x="-19657" y="-21624"/>
                  <a:pt x="-19657" y="-13686"/>
                </a:cubicBezTo>
                <a:lnTo>
                  <a:pt x="-19955" y="249463"/>
                </a:lnTo>
                <a:cubicBezTo>
                  <a:pt x="-19955" y="257452"/>
                  <a:pt x="-13576" y="263830"/>
                  <a:pt x="-5638" y="263830"/>
                </a:cubicBezTo>
                <a:lnTo>
                  <a:pt x="33400" y="263830"/>
                </a:lnTo>
                <a:cubicBezTo>
                  <a:pt x="41200" y="263830"/>
                  <a:pt x="47578" y="257452"/>
                  <a:pt x="47585" y="249463"/>
                </a:cubicBezTo>
                <a:lnTo>
                  <a:pt x="47875" y="-13686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5" name="자유형: 도형 34">
            <a:extLst>
              <a:ext uri="{FF2B5EF4-FFF2-40B4-BE49-F238E27FC236}">
                <a16:creationId xmlns:a16="http://schemas.microsoft.com/office/drawing/2014/main" id="{3C342E59-7BEF-195F-605E-249F29018A01}"/>
              </a:ext>
            </a:extLst>
          </p:cNvPr>
          <p:cNvSpPr/>
          <p:nvPr/>
        </p:nvSpPr>
        <p:spPr>
          <a:xfrm flipV="1">
            <a:off x="5687080" y="3984511"/>
            <a:ext cx="72805" cy="252097"/>
          </a:xfrm>
          <a:custGeom>
            <a:avLst/>
            <a:gdLst>
              <a:gd name="connsiteX0" fmla="*/ 50319 w 67793"/>
              <a:gd name="connsiteY0" fmla="*/ 192862 h 234741"/>
              <a:gd name="connsiteX1" fmla="*/ 50573 w 67793"/>
              <a:gd name="connsiteY1" fmla="*/ -13240 h 234741"/>
              <a:gd name="connsiteX2" fmla="*/ 36409 w 67793"/>
              <a:gd name="connsiteY2" fmla="*/ -27557 h 234741"/>
              <a:gd name="connsiteX3" fmla="*/ -2629 w 67793"/>
              <a:gd name="connsiteY3" fmla="*/ -27557 h 234741"/>
              <a:gd name="connsiteX4" fmla="*/ -16960 w 67793"/>
              <a:gd name="connsiteY4" fmla="*/ -13240 h 234741"/>
              <a:gd name="connsiteX5" fmla="*/ -17221 w 67793"/>
              <a:gd name="connsiteY5" fmla="*/ 192862 h 234741"/>
              <a:gd name="connsiteX6" fmla="*/ -2861 w 67793"/>
              <a:gd name="connsiteY6" fmla="*/ 207185 h 234741"/>
              <a:gd name="connsiteX7" fmla="*/ 36177 w 67793"/>
              <a:gd name="connsiteY7" fmla="*/ 207185 h 234741"/>
              <a:gd name="connsiteX8" fmla="*/ 50319 w 67793"/>
              <a:gd name="connsiteY8" fmla="*/ 192862 h 234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793" h="234741">
                <a:moveTo>
                  <a:pt x="50319" y="192862"/>
                </a:moveTo>
                <a:lnTo>
                  <a:pt x="50573" y="-13240"/>
                </a:lnTo>
                <a:cubicBezTo>
                  <a:pt x="50580" y="-21179"/>
                  <a:pt x="44202" y="-27557"/>
                  <a:pt x="36409" y="-27557"/>
                </a:cubicBezTo>
                <a:lnTo>
                  <a:pt x="-2629" y="-27557"/>
                </a:lnTo>
                <a:cubicBezTo>
                  <a:pt x="-10574" y="-27557"/>
                  <a:pt x="-16960" y="-21179"/>
                  <a:pt x="-16960" y="-13240"/>
                </a:cubicBezTo>
                <a:lnTo>
                  <a:pt x="-17221" y="192862"/>
                </a:lnTo>
                <a:cubicBezTo>
                  <a:pt x="-17228" y="200807"/>
                  <a:pt x="-10850" y="207185"/>
                  <a:pt x="-2861" y="207185"/>
                </a:cubicBezTo>
                <a:lnTo>
                  <a:pt x="36177" y="207185"/>
                </a:lnTo>
                <a:cubicBezTo>
                  <a:pt x="43926" y="207185"/>
                  <a:pt x="50312" y="200807"/>
                  <a:pt x="50319" y="192862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6" name="자유형: 도형 35">
            <a:extLst>
              <a:ext uri="{FF2B5EF4-FFF2-40B4-BE49-F238E27FC236}">
                <a16:creationId xmlns:a16="http://schemas.microsoft.com/office/drawing/2014/main" id="{90714B54-5214-20D2-4FA6-576839931DA3}"/>
              </a:ext>
            </a:extLst>
          </p:cNvPr>
          <p:cNvSpPr/>
          <p:nvPr/>
        </p:nvSpPr>
        <p:spPr>
          <a:xfrm flipV="1">
            <a:off x="5180390" y="4436386"/>
            <a:ext cx="84790" cy="84790"/>
          </a:xfrm>
          <a:custGeom>
            <a:avLst/>
            <a:gdLst>
              <a:gd name="connsiteX0" fmla="*/ 67301 w 78953"/>
              <a:gd name="connsiteY0" fmla="*/ 17337 h 78953"/>
              <a:gd name="connsiteX1" fmla="*/ 27886 w 78953"/>
              <a:gd name="connsiteY1" fmla="*/ -22201 h 78953"/>
              <a:gd name="connsiteX2" fmla="*/ -11652 w 78953"/>
              <a:gd name="connsiteY2" fmla="*/ 17337 h 78953"/>
              <a:gd name="connsiteX3" fmla="*/ 27886 w 78953"/>
              <a:gd name="connsiteY3" fmla="*/ 56752 h 78953"/>
              <a:gd name="connsiteX4" fmla="*/ 67301 w 78953"/>
              <a:gd name="connsiteY4" fmla="*/ 17337 h 7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953" h="78953">
                <a:moveTo>
                  <a:pt x="67301" y="17337"/>
                </a:moveTo>
                <a:cubicBezTo>
                  <a:pt x="67301" y="-4446"/>
                  <a:pt x="49662" y="-22201"/>
                  <a:pt x="27886" y="-22201"/>
                </a:cubicBezTo>
                <a:cubicBezTo>
                  <a:pt x="6103" y="-22201"/>
                  <a:pt x="-11652" y="-4446"/>
                  <a:pt x="-11652" y="17337"/>
                </a:cubicBezTo>
                <a:cubicBezTo>
                  <a:pt x="-11652" y="39113"/>
                  <a:pt x="6103" y="56752"/>
                  <a:pt x="27886" y="56752"/>
                </a:cubicBezTo>
                <a:cubicBezTo>
                  <a:pt x="49662" y="56752"/>
                  <a:pt x="67301" y="39113"/>
                  <a:pt x="67301" y="17337"/>
                </a:cubicBez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7D366D86-D57B-3A91-135B-521EDD973515}"/>
              </a:ext>
            </a:extLst>
          </p:cNvPr>
          <p:cNvSpPr/>
          <p:nvPr/>
        </p:nvSpPr>
        <p:spPr>
          <a:xfrm flipV="1">
            <a:off x="5688568" y="4436386"/>
            <a:ext cx="84798" cy="84790"/>
          </a:xfrm>
          <a:custGeom>
            <a:avLst/>
            <a:gdLst>
              <a:gd name="connsiteX0" fmla="*/ 61657 w 78960"/>
              <a:gd name="connsiteY0" fmla="*/ 17337 h 78953"/>
              <a:gd name="connsiteX1" fmla="*/ 22234 w 78960"/>
              <a:gd name="connsiteY1" fmla="*/ -22201 h 78953"/>
              <a:gd name="connsiteX2" fmla="*/ -17304 w 78960"/>
              <a:gd name="connsiteY2" fmla="*/ 17337 h 78953"/>
              <a:gd name="connsiteX3" fmla="*/ 22234 w 78960"/>
              <a:gd name="connsiteY3" fmla="*/ 56752 h 78953"/>
              <a:gd name="connsiteX4" fmla="*/ 61657 w 78960"/>
              <a:gd name="connsiteY4" fmla="*/ 17337 h 7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960" h="78953">
                <a:moveTo>
                  <a:pt x="61657" y="17337"/>
                </a:moveTo>
                <a:cubicBezTo>
                  <a:pt x="61657" y="-4446"/>
                  <a:pt x="44017" y="-22201"/>
                  <a:pt x="22234" y="-22201"/>
                </a:cubicBezTo>
                <a:cubicBezTo>
                  <a:pt x="451" y="-22201"/>
                  <a:pt x="-17304" y="-4446"/>
                  <a:pt x="-17304" y="17337"/>
                </a:cubicBezTo>
                <a:cubicBezTo>
                  <a:pt x="-17304" y="39113"/>
                  <a:pt x="451" y="56752"/>
                  <a:pt x="22234" y="56752"/>
                </a:cubicBezTo>
                <a:cubicBezTo>
                  <a:pt x="44017" y="56752"/>
                  <a:pt x="61657" y="39113"/>
                  <a:pt x="61657" y="17337"/>
                </a:cubicBez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2750FC34-121C-928E-6ED1-FA8939B6B8BF}"/>
              </a:ext>
            </a:extLst>
          </p:cNvPr>
          <p:cNvSpPr/>
          <p:nvPr/>
        </p:nvSpPr>
        <p:spPr>
          <a:xfrm flipV="1">
            <a:off x="6218815" y="4436386"/>
            <a:ext cx="84790" cy="84790"/>
          </a:xfrm>
          <a:custGeom>
            <a:avLst/>
            <a:gdLst>
              <a:gd name="connsiteX0" fmla="*/ 55752 w 78953"/>
              <a:gd name="connsiteY0" fmla="*/ 17337 h 78953"/>
              <a:gd name="connsiteX1" fmla="*/ 16337 w 78953"/>
              <a:gd name="connsiteY1" fmla="*/ -22201 h 78953"/>
              <a:gd name="connsiteX2" fmla="*/ -23201 w 78953"/>
              <a:gd name="connsiteY2" fmla="*/ 17337 h 78953"/>
              <a:gd name="connsiteX3" fmla="*/ 16337 w 78953"/>
              <a:gd name="connsiteY3" fmla="*/ 56752 h 78953"/>
              <a:gd name="connsiteX4" fmla="*/ 55752 w 78953"/>
              <a:gd name="connsiteY4" fmla="*/ 17337 h 7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953" h="78953">
                <a:moveTo>
                  <a:pt x="55752" y="17337"/>
                </a:moveTo>
                <a:cubicBezTo>
                  <a:pt x="55752" y="-4446"/>
                  <a:pt x="38113" y="-22201"/>
                  <a:pt x="16337" y="-22201"/>
                </a:cubicBezTo>
                <a:cubicBezTo>
                  <a:pt x="-5446" y="-22201"/>
                  <a:pt x="-23201" y="-4446"/>
                  <a:pt x="-23201" y="17337"/>
                </a:cubicBezTo>
                <a:cubicBezTo>
                  <a:pt x="-23201" y="39113"/>
                  <a:pt x="-5446" y="56752"/>
                  <a:pt x="16337" y="56752"/>
                </a:cubicBezTo>
                <a:cubicBezTo>
                  <a:pt x="38113" y="56752"/>
                  <a:pt x="55752" y="39113"/>
                  <a:pt x="55752" y="17337"/>
                </a:cubicBez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497EE2F1-82B5-A776-F934-520AB1591CA8}"/>
              </a:ext>
            </a:extLst>
          </p:cNvPr>
          <p:cNvSpPr/>
          <p:nvPr/>
        </p:nvSpPr>
        <p:spPr>
          <a:xfrm flipV="1">
            <a:off x="5351851" y="3554352"/>
            <a:ext cx="71847" cy="71847"/>
          </a:xfrm>
          <a:custGeom>
            <a:avLst/>
            <a:gdLst>
              <a:gd name="connsiteX0" fmla="*/ 53414 w 66901"/>
              <a:gd name="connsiteY0" fmla="*/ -1673 h 66901"/>
              <a:gd name="connsiteX1" fmla="*/ 19963 w 66901"/>
              <a:gd name="connsiteY1" fmla="*/ -35124 h 66901"/>
              <a:gd name="connsiteX2" fmla="*/ -13487 w 66901"/>
              <a:gd name="connsiteY2" fmla="*/ -1673 h 66901"/>
              <a:gd name="connsiteX3" fmla="*/ 19963 w 66901"/>
              <a:gd name="connsiteY3" fmla="*/ 31778 h 66901"/>
              <a:gd name="connsiteX4" fmla="*/ 53414 w 66901"/>
              <a:gd name="connsiteY4" fmla="*/ -1673 h 66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901" h="66901">
                <a:moveTo>
                  <a:pt x="53414" y="-1673"/>
                </a:moveTo>
                <a:cubicBezTo>
                  <a:pt x="53414" y="-20183"/>
                  <a:pt x="38474" y="-35124"/>
                  <a:pt x="19963" y="-35124"/>
                </a:cubicBezTo>
                <a:cubicBezTo>
                  <a:pt x="1518" y="-35124"/>
                  <a:pt x="-13487" y="-20183"/>
                  <a:pt x="-13487" y="-1673"/>
                </a:cubicBezTo>
                <a:cubicBezTo>
                  <a:pt x="-13487" y="16837"/>
                  <a:pt x="1518" y="31778"/>
                  <a:pt x="19963" y="31778"/>
                </a:cubicBezTo>
                <a:cubicBezTo>
                  <a:pt x="38474" y="31778"/>
                  <a:pt x="53414" y="16837"/>
                  <a:pt x="53414" y="-1673"/>
                </a:cubicBez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0" name="자유형: 도형 39">
            <a:extLst>
              <a:ext uri="{FF2B5EF4-FFF2-40B4-BE49-F238E27FC236}">
                <a16:creationId xmlns:a16="http://schemas.microsoft.com/office/drawing/2014/main" id="{72C3F17D-7BC3-6F23-111C-6B5D9F1C9700}"/>
              </a:ext>
            </a:extLst>
          </p:cNvPr>
          <p:cNvSpPr/>
          <p:nvPr/>
        </p:nvSpPr>
        <p:spPr>
          <a:xfrm flipV="1">
            <a:off x="5375493" y="3577995"/>
            <a:ext cx="24562" cy="24562"/>
          </a:xfrm>
          <a:custGeom>
            <a:avLst/>
            <a:gdLst>
              <a:gd name="connsiteX0" fmla="*/ 9384 w 22871"/>
              <a:gd name="connsiteY0" fmla="*/ -12252 h 22871"/>
              <a:gd name="connsiteX1" fmla="*/ -13487 w 22871"/>
              <a:gd name="connsiteY1" fmla="*/ -35124 h 2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871" h="22871">
                <a:moveTo>
                  <a:pt x="9384" y="-12252"/>
                </a:moveTo>
                <a:lnTo>
                  <a:pt x="-13487" y="-35124"/>
                </a:ln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1" name="자유형: 도형 40">
            <a:extLst>
              <a:ext uri="{FF2B5EF4-FFF2-40B4-BE49-F238E27FC236}">
                <a16:creationId xmlns:a16="http://schemas.microsoft.com/office/drawing/2014/main" id="{37183CF0-CB18-DE62-5916-A7DAF2BD98EA}"/>
              </a:ext>
            </a:extLst>
          </p:cNvPr>
          <p:cNvSpPr/>
          <p:nvPr/>
        </p:nvSpPr>
        <p:spPr>
          <a:xfrm flipV="1">
            <a:off x="5375493" y="3577995"/>
            <a:ext cx="24562" cy="24562"/>
          </a:xfrm>
          <a:custGeom>
            <a:avLst/>
            <a:gdLst>
              <a:gd name="connsiteX0" fmla="*/ 9384 w 22871"/>
              <a:gd name="connsiteY0" fmla="*/ -35124 h 22871"/>
              <a:gd name="connsiteX1" fmla="*/ -13487 w 22871"/>
              <a:gd name="connsiteY1" fmla="*/ -12252 h 2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871" h="22871">
                <a:moveTo>
                  <a:pt x="9384" y="-35124"/>
                </a:moveTo>
                <a:lnTo>
                  <a:pt x="-13487" y="-12252"/>
                </a:ln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2" name="자유형: 도형 41">
            <a:extLst>
              <a:ext uri="{FF2B5EF4-FFF2-40B4-BE49-F238E27FC236}">
                <a16:creationId xmlns:a16="http://schemas.microsoft.com/office/drawing/2014/main" id="{C2FC34B1-ED10-E69C-1B7F-482155429DC2}"/>
              </a:ext>
            </a:extLst>
          </p:cNvPr>
          <p:cNvSpPr/>
          <p:nvPr/>
        </p:nvSpPr>
        <p:spPr>
          <a:xfrm flipV="1">
            <a:off x="4448330" y="4885414"/>
            <a:ext cx="3350290" cy="433886"/>
          </a:xfrm>
          <a:custGeom>
            <a:avLst/>
            <a:gdLst>
              <a:gd name="connsiteX0" fmla="*/ -21670 w 3119636"/>
              <a:gd name="connsiteY0" fmla="*/ -12276 h 404015"/>
              <a:gd name="connsiteX1" fmla="*/ 3097967 w 3119636"/>
              <a:gd name="connsiteY1" fmla="*/ -13132 h 404015"/>
              <a:gd name="connsiteX2" fmla="*/ 2887438 w 3119636"/>
              <a:gd name="connsiteY2" fmla="*/ 257607 h 404015"/>
              <a:gd name="connsiteX3" fmla="*/ 2794401 w 3119636"/>
              <a:gd name="connsiteY3" fmla="*/ 346284 h 404015"/>
              <a:gd name="connsiteX4" fmla="*/ 2576812 w 3119636"/>
              <a:gd name="connsiteY4" fmla="*/ 327280 h 404015"/>
              <a:gd name="connsiteX5" fmla="*/ 2387893 w 3119636"/>
              <a:gd name="connsiteY5" fmla="*/ 201612 h 404015"/>
              <a:gd name="connsiteX6" fmla="*/ 1832533 w 3119636"/>
              <a:gd name="connsiteY6" fmla="*/ 260379 h 404015"/>
              <a:gd name="connsiteX7" fmla="*/ 1517807 w 3119636"/>
              <a:gd name="connsiteY7" fmla="*/ 284469 h 404015"/>
              <a:gd name="connsiteX8" fmla="*/ 893863 w 3119636"/>
              <a:gd name="connsiteY8" fmla="*/ 308400 h 404015"/>
              <a:gd name="connsiteX9" fmla="*/ 289304 w 3119636"/>
              <a:gd name="connsiteY9" fmla="*/ 246658 h 404015"/>
              <a:gd name="connsiteX10" fmla="*/ -21670 w 3119636"/>
              <a:gd name="connsiteY10" fmla="*/ -12276 h 404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9636" h="404015">
                <a:moveTo>
                  <a:pt x="-21670" y="-12276"/>
                </a:moveTo>
                <a:lnTo>
                  <a:pt x="3097967" y="-13132"/>
                </a:lnTo>
                <a:cubicBezTo>
                  <a:pt x="3027771" y="77112"/>
                  <a:pt x="2957569" y="167356"/>
                  <a:pt x="2887438" y="257607"/>
                </a:cubicBezTo>
                <a:cubicBezTo>
                  <a:pt x="2861063" y="291464"/>
                  <a:pt x="2833511" y="326424"/>
                  <a:pt x="2794401" y="346284"/>
                </a:cubicBezTo>
                <a:cubicBezTo>
                  <a:pt x="2728421" y="379756"/>
                  <a:pt x="2644105" y="362472"/>
                  <a:pt x="2576812" y="327280"/>
                </a:cubicBezTo>
                <a:cubicBezTo>
                  <a:pt x="2509526" y="292168"/>
                  <a:pt x="2452617" y="241027"/>
                  <a:pt x="2387893" y="201612"/>
                </a:cubicBezTo>
                <a:cubicBezTo>
                  <a:pt x="2177509" y="73672"/>
                  <a:pt x="2029318" y="132882"/>
                  <a:pt x="1832533" y="260379"/>
                </a:cubicBezTo>
                <a:cubicBezTo>
                  <a:pt x="1658111" y="373385"/>
                  <a:pt x="1598125" y="200850"/>
                  <a:pt x="1517807" y="284469"/>
                </a:cubicBezTo>
                <a:cubicBezTo>
                  <a:pt x="1327951" y="482125"/>
                  <a:pt x="994316" y="352110"/>
                  <a:pt x="893863" y="308400"/>
                </a:cubicBezTo>
                <a:cubicBezTo>
                  <a:pt x="677595" y="214317"/>
                  <a:pt x="347286" y="447405"/>
                  <a:pt x="289304" y="246658"/>
                </a:cubicBezTo>
                <a:cubicBezTo>
                  <a:pt x="249065" y="107341"/>
                  <a:pt x="105158" y="39968"/>
                  <a:pt x="-21670" y="-12276"/>
                </a:cubicBez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113037D9-D807-B58D-1093-197B93068BB3}"/>
              </a:ext>
            </a:extLst>
          </p:cNvPr>
          <p:cNvSpPr/>
          <p:nvPr/>
        </p:nvSpPr>
        <p:spPr>
          <a:xfrm flipV="1">
            <a:off x="6405787" y="5492849"/>
            <a:ext cx="1383357" cy="118953"/>
          </a:xfrm>
          <a:custGeom>
            <a:avLst/>
            <a:gdLst>
              <a:gd name="connsiteX0" fmla="*/ 1255617 w 1288118"/>
              <a:gd name="connsiteY0" fmla="*/ 45293 h 110764"/>
              <a:gd name="connsiteX1" fmla="*/ 1221027 w 1288118"/>
              <a:gd name="connsiteY1" fmla="*/ 85703 h 110764"/>
              <a:gd name="connsiteX2" fmla="*/ 1074323 w 1288118"/>
              <a:gd name="connsiteY2" fmla="*/ 73491 h 110764"/>
              <a:gd name="connsiteX3" fmla="*/ 758625 w 1288118"/>
              <a:gd name="connsiteY3" fmla="*/ 50257 h 110764"/>
              <a:gd name="connsiteX4" fmla="*/ 417103 w 1288118"/>
              <a:gd name="connsiteY4" fmla="*/ 94330 h 110764"/>
              <a:gd name="connsiteX5" fmla="*/ 293655 w 1288118"/>
              <a:gd name="connsiteY5" fmla="*/ 104155 h 110764"/>
              <a:gd name="connsiteX6" fmla="*/ 184400 w 1288118"/>
              <a:gd name="connsiteY6" fmla="*/ 95636 h 110764"/>
              <a:gd name="connsiteX7" fmla="*/ 89389 w 1288118"/>
              <a:gd name="connsiteY7" fmla="*/ 71967 h 110764"/>
              <a:gd name="connsiteX8" fmla="*/ 17524 w 1288118"/>
              <a:gd name="connsiteY8" fmla="*/ 75820 h 110764"/>
              <a:gd name="connsiteX9" fmla="*/ -26462 w 1288118"/>
              <a:gd name="connsiteY9" fmla="*/ 27509 h 110764"/>
              <a:gd name="connsiteX10" fmla="*/ 5784 w 1288118"/>
              <a:gd name="connsiteY10" fmla="*/ 18228 h 110764"/>
              <a:gd name="connsiteX11" fmla="*/ 368320 w 1288118"/>
              <a:gd name="connsiteY11" fmla="*/ 3571 h 110764"/>
              <a:gd name="connsiteX12" fmla="*/ 672895 w 1288118"/>
              <a:gd name="connsiteY12" fmla="*/ -4679 h 110764"/>
              <a:gd name="connsiteX13" fmla="*/ 966295 w 1288118"/>
              <a:gd name="connsiteY13" fmla="*/ 15950 h 110764"/>
              <a:gd name="connsiteX14" fmla="*/ 1067147 w 1288118"/>
              <a:gd name="connsiteY14" fmla="*/ 1155 h 110764"/>
              <a:gd name="connsiteX15" fmla="*/ 1211543 w 1288118"/>
              <a:gd name="connsiteY15" fmla="*/ 1155 h 110764"/>
              <a:gd name="connsiteX16" fmla="*/ 1240161 w 1288118"/>
              <a:gd name="connsiteY16" fmla="*/ 13011 h 110764"/>
              <a:gd name="connsiteX17" fmla="*/ 1255617 w 1288118"/>
              <a:gd name="connsiteY17" fmla="*/ 45293 h 110764"/>
              <a:gd name="connsiteX18" fmla="*/ 1255617 w 1288118"/>
              <a:gd name="connsiteY18" fmla="*/ 45293 h 110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88118" h="110764">
                <a:moveTo>
                  <a:pt x="1255617" y="45293"/>
                </a:moveTo>
                <a:cubicBezTo>
                  <a:pt x="1255617" y="65785"/>
                  <a:pt x="1240844" y="83359"/>
                  <a:pt x="1221027" y="85703"/>
                </a:cubicBezTo>
                <a:cubicBezTo>
                  <a:pt x="1178209" y="90760"/>
                  <a:pt x="1117809" y="72286"/>
                  <a:pt x="1074323" y="73491"/>
                </a:cubicBezTo>
                <a:cubicBezTo>
                  <a:pt x="968980" y="76306"/>
                  <a:pt x="864136" y="50961"/>
                  <a:pt x="758625" y="50257"/>
                </a:cubicBezTo>
                <a:cubicBezTo>
                  <a:pt x="642492" y="49495"/>
                  <a:pt x="530886" y="78425"/>
                  <a:pt x="417103" y="94330"/>
                </a:cubicBezTo>
                <a:cubicBezTo>
                  <a:pt x="376418" y="100033"/>
                  <a:pt x="335174" y="103828"/>
                  <a:pt x="293655" y="104155"/>
                </a:cubicBezTo>
                <a:cubicBezTo>
                  <a:pt x="257157" y="104431"/>
                  <a:pt x="220332" y="102094"/>
                  <a:pt x="184400" y="95636"/>
                </a:cubicBezTo>
                <a:cubicBezTo>
                  <a:pt x="152204" y="89882"/>
                  <a:pt x="121751" y="75769"/>
                  <a:pt x="89389" y="71967"/>
                </a:cubicBezTo>
                <a:cubicBezTo>
                  <a:pt x="65306" y="69144"/>
                  <a:pt x="41440" y="75276"/>
                  <a:pt x="17524" y="75820"/>
                </a:cubicBezTo>
                <a:cubicBezTo>
                  <a:pt x="-3939" y="76306"/>
                  <a:pt x="-48702" y="49059"/>
                  <a:pt x="-26462" y="27509"/>
                </a:cubicBezTo>
                <a:cubicBezTo>
                  <a:pt x="-18974" y="20289"/>
                  <a:pt x="-6007" y="19041"/>
                  <a:pt x="5784" y="18228"/>
                </a:cubicBezTo>
                <a:cubicBezTo>
                  <a:pt x="125887" y="10196"/>
                  <a:pt x="248166" y="11603"/>
                  <a:pt x="368320" y="3571"/>
                </a:cubicBezTo>
                <a:cubicBezTo>
                  <a:pt x="469470" y="-3213"/>
                  <a:pt x="571128" y="-9998"/>
                  <a:pt x="672895" y="-4679"/>
                </a:cubicBezTo>
                <a:cubicBezTo>
                  <a:pt x="770866" y="480"/>
                  <a:pt x="868381" y="16821"/>
                  <a:pt x="966295" y="15950"/>
                </a:cubicBezTo>
                <a:cubicBezTo>
                  <a:pt x="1010100" y="15551"/>
                  <a:pt x="1056357" y="1155"/>
                  <a:pt x="1067147" y="1155"/>
                </a:cubicBezTo>
                <a:lnTo>
                  <a:pt x="1211543" y="1155"/>
                </a:lnTo>
                <a:cubicBezTo>
                  <a:pt x="1223929" y="1155"/>
                  <a:pt x="1231273" y="5900"/>
                  <a:pt x="1240161" y="13011"/>
                </a:cubicBezTo>
                <a:cubicBezTo>
                  <a:pt x="1249870" y="20768"/>
                  <a:pt x="1255617" y="32653"/>
                  <a:pt x="1255617" y="45293"/>
                </a:cubicBezTo>
                <a:lnTo>
                  <a:pt x="1255617" y="45293"/>
                </a:ln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4" name="자유형: 도형 43">
            <a:extLst>
              <a:ext uri="{FF2B5EF4-FFF2-40B4-BE49-F238E27FC236}">
                <a16:creationId xmlns:a16="http://schemas.microsoft.com/office/drawing/2014/main" id="{4B65851C-F3B0-C82D-2ADF-A938B3B98C3B}"/>
              </a:ext>
            </a:extLst>
          </p:cNvPr>
          <p:cNvSpPr/>
          <p:nvPr/>
        </p:nvSpPr>
        <p:spPr>
          <a:xfrm flipV="1">
            <a:off x="7345443" y="5117364"/>
            <a:ext cx="52350" cy="394312"/>
          </a:xfrm>
          <a:custGeom>
            <a:avLst/>
            <a:gdLst>
              <a:gd name="connsiteX0" fmla="*/ 13195 w 48746"/>
              <a:gd name="connsiteY0" fmla="*/ 357119 h 367165"/>
              <a:gd name="connsiteX1" fmla="*/ 13195 w 48746"/>
              <a:gd name="connsiteY1" fmla="*/ -10047 h 367165"/>
              <a:gd name="connsiteX2" fmla="*/ -35551 w 48746"/>
              <a:gd name="connsiteY2" fmla="*/ -10047 h 367165"/>
              <a:gd name="connsiteX3" fmla="*/ -35551 w 48746"/>
              <a:gd name="connsiteY3" fmla="*/ 357119 h 367165"/>
              <a:gd name="connsiteX4" fmla="*/ 13195 w 48746"/>
              <a:gd name="connsiteY4" fmla="*/ 357119 h 367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46" h="367165">
                <a:moveTo>
                  <a:pt x="13195" y="357119"/>
                </a:moveTo>
                <a:lnTo>
                  <a:pt x="13195" y="-10047"/>
                </a:lnTo>
                <a:lnTo>
                  <a:pt x="-35551" y="-10047"/>
                </a:lnTo>
                <a:lnTo>
                  <a:pt x="-35551" y="357119"/>
                </a:lnTo>
                <a:lnTo>
                  <a:pt x="13195" y="357119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5" name="자유형: 도형 44">
            <a:extLst>
              <a:ext uri="{FF2B5EF4-FFF2-40B4-BE49-F238E27FC236}">
                <a16:creationId xmlns:a16="http://schemas.microsoft.com/office/drawing/2014/main" id="{4032C021-AC12-8D86-19E6-78C70B3456AE}"/>
              </a:ext>
            </a:extLst>
          </p:cNvPr>
          <p:cNvSpPr/>
          <p:nvPr/>
        </p:nvSpPr>
        <p:spPr>
          <a:xfrm flipV="1">
            <a:off x="7019681" y="4611082"/>
            <a:ext cx="536975" cy="510404"/>
          </a:xfrm>
          <a:custGeom>
            <a:avLst/>
            <a:gdLst>
              <a:gd name="connsiteX0" fmla="*/ -34623 w 500006"/>
              <a:gd name="connsiteY0" fmla="*/ 50626 h 475265"/>
              <a:gd name="connsiteX1" fmla="*/ 238388 w 500006"/>
              <a:gd name="connsiteY1" fmla="*/ 395464 h 475265"/>
              <a:gd name="connsiteX2" fmla="*/ 451992 w 500006"/>
              <a:gd name="connsiteY2" fmla="*/ 448267 h 475265"/>
              <a:gd name="connsiteX3" fmla="*/ 465119 w 500006"/>
              <a:gd name="connsiteY3" fmla="*/ 426832 h 475265"/>
              <a:gd name="connsiteX4" fmla="*/ 393501 w 500006"/>
              <a:gd name="connsiteY4" fmla="*/ -602 h 475265"/>
              <a:gd name="connsiteX5" fmla="*/ 374635 w 500006"/>
              <a:gd name="connsiteY5" fmla="*/ -16566 h 475265"/>
              <a:gd name="connsiteX6" fmla="*/ -34623 w 500006"/>
              <a:gd name="connsiteY6" fmla="*/ -16566 h 475265"/>
              <a:gd name="connsiteX7" fmla="*/ -34623 w 500006"/>
              <a:gd name="connsiteY7" fmla="*/ 50626 h 475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0006" h="475265">
                <a:moveTo>
                  <a:pt x="-34623" y="50626"/>
                </a:moveTo>
                <a:lnTo>
                  <a:pt x="238388" y="395464"/>
                </a:lnTo>
                <a:cubicBezTo>
                  <a:pt x="238388" y="395464"/>
                  <a:pt x="316956" y="489438"/>
                  <a:pt x="451992" y="448267"/>
                </a:cubicBezTo>
                <a:cubicBezTo>
                  <a:pt x="461113" y="445488"/>
                  <a:pt x="466693" y="436236"/>
                  <a:pt x="465119" y="426832"/>
                </a:cubicBezTo>
                <a:lnTo>
                  <a:pt x="393501" y="-602"/>
                </a:lnTo>
                <a:cubicBezTo>
                  <a:pt x="391955" y="-9818"/>
                  <a:pt x="383981" y="-16566"/>
                  <a:pt x="374635" y="-16566"/>
                </a:cubicBezTo>
                <a:lnTo>
                  <a:pt x="-34623" y="-16566"/>
                </a:lnTo>
                <a:lnTo>
                  <a:pt x="-34623" y="50626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2AFDDA8D-EF39-F31A-F29D-96FF1C55CA74}"/>
              </a:ext>
            </a:extLst>
          </p:cNvPr>
          <p:cNvSpPr/>
          <p:nvPr/>
        </p:nvSpPr>
        <p:spPr>
          <a:xfrm flipV="1">
            <a:off x="7315994" y="5489623"/>
            <a:ext cx="111246" cy="26011"/>
          </a:xfrm>
          <a:custGeom>
            <a:avLst/>
            <a:gdLst>
              <a:gd name="connsiteX0" fmla="*/ -35551 w 103587"/>
              <a:gd name="connsiteY0" fmla="*/ 16910 h 24220"/>
              <a:gd name="connsiteX1" fmla="*/ -35551 w 103587"/>
              <a:gd name="connsiteY1" fmla="*/ -7311 h 24220"/>
              <a:gd name="connsiteX2" fmla="*/ 68037 w 103587"/>
              <a:gd name="connsiteY2" fmla="*/ -7311 h 24220"/>
              <a:gd name="connsiteX3" fmla="*/ 68037 w 103587"/>
              <a:gd name="connsiteY3" fmla="*/ 16910 h 24220"/>
              <a:gd name="connsiteX4" fmla="*/ -35551 w 103587"/>
              <a:gd name="connsiteY4" fmla="*/ 16910 h 24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587" h="24220">
                <a:moveTo>
                  <a:pt x="-35551" y="16910"/>
                </a:moveTo>
                <a:lnTo>
                  <a:pt x="-35551" y="-7311"/>
                </a:lnTo>
                <a:lnTo>
                  <a:pt x="68037" y="-7311"/>
                </a:lnTo>
                <a:lnTo>
                  <a:pt x="68037" y="16910"/>
                </a:lnTo>
                <a:lnTo>
                  <a:pt x="-35551" y="16910"/>
                </a:lnTo>
              </a:path>
            </a:pathLst>
          </a:custGeom>
          <a:solidFill>
            <a:srgbClr val="E1E5E2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id="{51581C55-8D5B-43B1-C2C7-2566A1FC3EE4}"/>
              </a:ext>
            </a:extLst>
          </p:cNvPr>
          <p:cNvSpPr/>
          <p:nvPr/>
        </p:nvSpPr>
        <p:spPr>
          <a:xfrm flipV="1">
            <a:off x="6771633" y="4888307"/>
            <a:ext cx="266010" cy="632852"/>
          </a:xfrm>
          <a:custGeom>
            <a:avLst/>
            <a:gdLst>
              <a:gd name="connsiteX0" fmla="*/ -30246 w 247696"/>
              <a:gd name="connsiteY0" fmla="*/ 498547 h 589283"/>
              <a:gd name="connsiteX1" fmla="*/ 17346 w 247696"/>
              <a:gd name="connsiteY1" fmla="*/ 4886 h 589283"/>
              <a:gd name="connsiteX2" fmla="*/ 19052 w 247696"/>
              <a:gd name="connsiteY2" fmla="*/ -8146 h 589283"/>
              <a:gd name="connsiteX3" fmla="*/ 23108 w 247696"/>
              <a:gd name="connsiteY3" fmla="*/ -11643 h 589283"/>
              <a:gd name="connsiteX4" fmla="*/ 77565 w 247696"/>
              <a:gd name="connsiteY4" fmla="*/ -11643 h 589283"/>
              <a:gd name="connsiteX5" fmla="*/ 106074 w 247696"/>
              <a:gd name="connsiteY5" fmla="*/ 13905 h 589283"/>
              <a:gd name="connsiteX6" fmla="*/ 121319 w 247696"/>
              <a:gd name="connsiteY6" fmla="*/ 262325 h 589283"/>
              <a:gd name="connsiteX7" fmla="*/ 147746 w 247696"/>
              <a:gd name="connsiteY7" fmla="*/ 420283 h 589283"/>
              <a:gd name="connsiteX8" fmla="*/ 217339 w 247696"/>
              <a:gd name="connsiteY8" fmla="*/ 565797 h 589283"/>
              <a:gd name="connsiteX9" fmla="*/ 40073 w 247696"/>
              <a:gd name="connsiteY9" fmla="*/ 575208 h 589283"/>
              <a:gd name="connsiteX10" fmla="*/ -30246 w 247696"/>
              <a:gd name="connsiteY10" fmla="*/ 498547 h 589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7696" h="589283">
                <a:moveTo>
                  <a:pt x="-30246" y="498547"/>
                </a:moveTo>
                <a:cubicBezTo>
                  <a:pt x="-26495" y="398529"/>
                  <a:pt x="6716" y="89499"/>
                  <a:pt x="17346" y="4886"/>
                </a:cubicBezTo>
                <a:cubicBezTo>
                  <a:pt x="18021" y="-367"/>
                  <a:pt x="18587" y="-4728"/>
                  <a:pt x="19052" y="-8146"/>
                </a:cubicBezTo>
                <a:cubicBezTo>
                  <a:pt x="19327" y="-10178"/>
                  <a:pt x="21062" y="-11643"/>
                  <a:pt x="23108" y="-11643"/>
                </a:cubicBezTo>
                <a:lnTo>
                  <a:pt x="77565" y="-11643"/>
                </a:lnTo>
                <a:cubicBezTo>
                  <a:pt x="92193" y="-11643"/>
                  <a:pt x="104478" y="-636"/>
                  <a:pt x="106074" y="13905"/>
                </a:cubicBezTo>
                <a:lnTo>
                  <a:pt x="121319" y="262325"/>
                </a:lnTo>
                <a:cubicBezTo>
                  <a:pt x="128241" y="314264"/>
                  <a:pt x="129119" y="371268"/>
                  <a:pt x="147746" y="420283"/>
                </a:cubicBezTo>
                <a:lnTo>
                  <a:pt x="217339" y="565797"/>
                </a:lnTo>
                <a:cubicBezTo>
                  <a:pt x="216722" y="565855"/>
                  <a:pt x="107547" y="584075"/>
                  <a:pt x="40073" y="575208"/>
                </a:cubicBezTo>
                <a:cubicBezTo>
                  <a:pt x="-27126" y="566290"/>
                  <a:pt x="-31226" y="524546"/>
                  <a:pt x="-30246" y="498547"/>
                </a:cubicBez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2" name="자유형: 도형 61">
            <a:extLst>
              <a:ext uri="{FF2B5EF4-FFF2-40B4-BE49-F238E27FC236}">
                <a16:creationId xmlns:a16="http://schemas.microsoft.com/office/drawing/2014/main" id="{195C05F5-9A92-E530-CF41-CBBBDE979FE6}"/>
              </a:ext>
            </a:extLst>
          </p:cNvPr>
          <p:cNvSpPr/>
          <p:nvPr/>
        </p:nvSpPr>
        <p:spPr>
          <a:xfrm flipV="1">
            <a:off x="6822864" y="4891387"/>
            <a:ext cx="214779" cy="629772"/>
          </a:xfrm>
          <a:custGeom>
            <a:avLst/>
            <a:gdLst>
              <a:gd name="connsiteX0" fmla="*/ -30642 w 199992"/>
              <a:gd name="connsiteY0" fmla="*/ 4908 h 586415"/>
              <a:gd name="connsiteX1" fmla="*/ -28937 w 199992"/>
              <a:gd name="connsiteY1" fmla="*/ -8124 h 586415"/>
              <a:gd name="connsiteX2" fmla="*/ -24881 w 199992"/>
              <a:gd name="connsiteY2" fmla="*/ -11621 h 586415"/>
              <a:gd name="connsiteX3" fmla="*/ 29576 w 199992"/>
              <a:gd name="connsiteY3" fmla="*/ -11621 h 586415"/>
              <a:gd name="connsiteX4" fmla="*/ 58085 w 199992"/>
              <a:gd name="connsiteY4" fmla="*/ 13928 h 586415"/>
              <a:gd name="connsiteX5" fmla="*/ 73330 w 199992"/>
              <a:gd name="connsiteY5" fmla="*/ 262347 h 586415"/>
              <a:gd name="connsiteX6" fmla="*/ 99757 w 199992"/>
              <a:gd name="connsiteY6" fmla="*/ 420305 h 586415"/>
              <a:gd name="connsiteX7" fmla="*/ 169350 w 199992"/>
              <a:gd name="connsiteY7" fmla="*/ 565819 h 586415"/>
              <a:gd name="connsiteX8" fmla="*/ 95374 w 199992"/>
              <a:gd name="connsiteY8" fmla="*/ 574795 h 586415"/>
              <a:gd name="connsiteX9" fmla="*/ 69281 w 199992"/>
              <a:gd name="connsiteY9" fmla="*/ 547047 h 586415"/>
              <a:gd name="connsiteX10" fmla="*/ 66111 w 199992"/>
              <a:gd name="connsiteY10" fmla="*/ 530177 h 586415"/>
              <a:gd name="connsiteX11" fmla="*/ 45583 w 199992"/>
              <a:gd name="connsiteY11" fmla="*/ 479508 h 586415"/>
              <a:gd name="connsiteX12" fmla="*/ 21297 w 199992"/>
              <a:gd name="connsiteY12" fmla="*/ 446151 h 586415"/>
              <a:gd name="connsiteX13" fmla="*/ 17001 w 199992"/>
              <a:gd name="connsiteY13" fmla="*/ 361828 h 586415"/>
              <a:gd name="connsiteX14" fmla="*/ 421 w 199992"/>
              <a:gd name="connsiteY14" fmla="*/ 309113 h 586415"/>
              <a:gd name="connsiteX15" fmla="*/ 19396 w 199992"/>
              <a:gd name="connsiteY15" fmla="*/ 209095 h 586415"/>
              <a:gd name="connsiteX16" fmla="*/ -457 w 199992"/>
              <a:gd name="connsiteY16" fmla="*/ 138921 h 586415"/>
              <a:gd name="connsiteX17" fmla="*/ 472 w 199992"/>
              <a:gd name="connsiteY17" fmla="*/ 80307 h 586415"/>
              <a:gd name="connsiteX18" fmla="*/ -12161 w 199992"/>
              <a:gd name="connsiteY18" fmla="*/ 24123 h 586415"/>
              <a:gd name="connsiteX19" fmla="*/ -30642 w 199992"/>
              <a:gd name="connsiteY19" fmla="*/ 4908 h 586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9992" h="586415">
                <a:moveTo>
                  <a:pt x="-30642" y="4908"/>
                </a:moveTo>
                <a:cubicBezTo>
                  <a:pt x="-29967" y="-345"/>
                  <a:pt x="-29401" y="-4706"/>
                  <a:pt x="-28937" y="-8124"/>
                </a:cubicBezTo>
                <a:cubicBezTo>
                  <a:pt x="-28661" y="-10155"/>
                  <a:pt x="-26927" y="-11621"/>
                  <a:pt x="-24881" y="-11621"/>
                </a:cubicBezTo>
                <a:lnTo>
                  <a:pt x="29576" y="-11621"/>
                </a:lnTo>
                <a:cubicBezTo>
                  <a:pt x="44204" y="-11621"/>
                  <a:pt x="56489" y="-613"/>
                  <a:pt x="58085" y="13928"/>
                </a:cubicBezTo>
                <a:lnTo>
                  <a:pt x="73330" y="262347"/>
                </a:lnTo>
                <a:cubicBezTo>
                  <a:pt x="80253" y="314287"/>
                  <a:pt x="81131" y="371290"/>
                  <a:pt x="99757" y="420305"/>
                </a:cubicBezTo>
                <a:lnTo>
                  <a:pt x="169350" y="565819"/>
                </a:lnTo>
                <a:cubicBezTo>
                  <a:pt x="168726" y="565906"/>
                  <a:pt x="136146" y="571305"/>
                  <a:pt x="95374" y="574795"/>
                </a:cubicBezTo>
                <a:cubicBezTo>
                  <a:pt x="86674" y="568707"/>
                  <a:pt x="73243" y="557090"/>
                  <a:pt x="69281" y="547047"/>
                </a:cubicBezTo>
                <a:cubicBezTo>
                  <a:pt x="67134" y="541678"/>
                  <a:pt x="66843" y="535880"/>
                  <a:pt x="66111" y="530177"/>
                </a:cubicBezTo>
                <a:cubicBezTo>
                  <a:pt x="63723" y="511884"/>
                  <a:pt x="56605" y="494281"/>
                  <a:pt x="45583" y="479508"/>
                </a:cubicBezTo>
                <a:cubicBezTo>
                  <a:pt x="37340" y="468435"/>
                  <a:pt x="26855" y="458777"/>
                  <a:pt x="21297" y="446151"/>
                </a:cubicBezTo>
                <a:cubicBezTo>
                  <a:pt x="9883" y="420153"/>
                  <a:pt x="22269" y="389728"/>
                  <a:pt x="17001" y="361828"/>
                </a:cubicBezTo>
                <a:cubicBezTo>
                  <a:pt x="13591" y="343688"/>
                  <a:pt x="2816" y="327449"/>
                  <a:pt x="421" y="309113"/>
                </a:cubicBezTo>
                <a:cubicBezTo>
                  <a:pt x="-4012" y="275220"/>
                  <a:pt x="20956" y="243278"/>
                  <a:pt x="19396" y="209095"/>
                </a:cubicBezTo>
                <a:cubicBezTo>
                  <a:pt x="18271" y="184758"/>
                  <a:pt x="3788" y="162961"/>
                  <a:pt x="-457" y="138921"/>
                </a:cubicBezTo>
                <a:cubicBezTo>
                  <a:pt x="-3867" y="119613"/>
                  <a:pt x="-551" y="99862"/>
                  <a:pt x="472" y="80307"/>
                </a:cubicBezTo>
                <a:cubicBezTo>
                  <a:pt x="1495" y="60751"/>
                  <a:pt x="-304" y="39730"/>
                  <a:pt x="-12161" y="24123"/>
                </a:cubicBezTo>
                <a:cubicBezTo>
                  <a:pt x="-17327" y="17345"/>
                  <a:pt x="-24445" y="11250"/>
                  <a:pt x="-30642" y="4908"/>
                </a:cubicBezTo>
              </a:path>
            </a:pathLst>
          </a:custGeom>
          <a:solidFill>
            <a:schemeClr val="accent3">
              <a:lumMod val="75000"/>
            </a:schemeClr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AAD5E589-0994-234C-A930-16390CB17115}"/>
              </a:ext>
            </a:extLst>
          </p:cNvPr>
          <p:cNvSpPr/>
          <p:nvPr/>
        </p:nvSpPr>
        <p:spPr>
          <a:xfrm flipV="1">
            <a:off x="6956044" y="4861534"/>
            <a:ext cx="480306" cy="659625"/>
          </a:xfrm>
          <a:custGeom>
            <a:avLst/>
            <a:gdLst>
              <a:gd name="connsiteX0" fmla="*/ 8779 w 447239"/>
              <a:gd name="connsiteY0" fmla="*/ 40979 h 614213"/>
              <a:gd name="connsiteX1" fmla="*/ 15948 w 447239"/>
              <a:gd name="connsiteY1" fmla="*/ -1796 h 614213"/>
              <a:gd name="connsiteX2" fmla="*/ 27949 w 447239"/>
              <a:gd name="connsiteY2" fmla="*/ -11838 h 614213"/>
              <a:gd name="connsiteX3" fmla="*/ 82479 w 447239"/>
              <a:gd name="connsiteY3" fmla="*/ -11838 h 614213"/>
              <a:gd name="connsiteX4" fmla="*/ 111460 w 447239"/>
              <a:gd name="connsiteY4" fmla="*/ 15445 h 614213"/>
              <a:gd name="connsiteX5" fmla="*/ 124165 w 447239"/>
              <a:gd name="connsiteY5" fmla="*/ 423840 h 614213"/>
              <a:gd name="connsiteX6" fmla="*/ 256074 w 447239"/>
              <a:gd name="connsiteY6" fmla="*/ 424718 h 614213"/>
              <a:gd name="connsiteX7" fmla="*/ 413640 w 447239"/>
              <a:gd name="connsiteY7" fmla="*/ 602376 h 614213"/>
              <a:gd name="connsiteX8" fmla="*/ 145229 w 447239"/>
              <a:gd name="connsiteY8" fmla="*/ 588916 h 614213"/>
              <a:gd name="connsiteX9" fmla="*/ -27306 w 447239"/>
              <a:gd name="connsiteY9" fmla="*/ 520005 h 614213"/>
              <a:gd name="connsiteX10" fmla="*/ 8779 w 447239"/>
              <a:gd name="connsiteY10" fmla="*/ 40979 h 61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7239" h="614213">
                <a:moveTo>
                  <a:pt x="8779" y="40979"/>
                </a:moveTo>
                <a:cubicBezTo>
                  <a:pt x="11855" y="22004"/>
                  <a:pt x="14388" y="7231"/>
                  <a:pt x="15948" y="-1796"/>
                </a:cubicBezTo>
                <a:cubicBezTo>
                  <a:pt x="16971" y="-7593"/>
                  <a:pt x="22043" y="-11838"/>
                  <a:pt x="27949" y="-11838"/>
                </a:cubicBezTo>
                <a:lnTo>
                  <a:pt x="82479" y="-11838"/>
                </a:lnTo>
                <a:cubicBezTo>
                  <a:pt x="97833" y="-11838"/>
                  <a:pt x="110531" y="120"/>
                  <a:pt x="111460" y="15445"/>
                </a:cubicBezTo>
                <a:lnTo>
                  <a:pt x="124165" y="423840"/>
                </a:lnTo>
                <a:lnTo>
                  <a:pt x="256074" y="424718"/>
                </a:lnTo>
                <a:cubicBezTo>
                  <a:pt x="406717" y="425596"/>
                  <a:pt x="413640" y="602376"/>
                  <a:pt x="413640" y="602376"/>
                </a:cubicBezTo>
                <a:cubicBezTo>
                  <a:pt x="118193" y="587559"/>
                  <a:pt x="148458" y="589075"/>
                  <a:pt x="145229" y="588916"/>
                </a:cubicBezTo>
                <a:cubicBezTo>
                  <a:pt x="145229" y="588916"/>
                  <a:pt x="-14971" y="577894"/>
                  <a:pt x="-27306" y="520005"/>
                </a:cubicBezTo>
                <a:cubicBezTo>
                  <a:pt x="-48813" y="418913"/>
                  <a:pt x="-9797" y="154356"/>
                  <a:pt x="8779" y="40979"/>
                </a:cubicBez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5" name="자유형: 도형 84">
            <a:extLst>
              <a:ext uri="{FF2B5EF4-FFF2-40B4-BE49-F238E27FC236}">
                <a16:creationId xmlns:a16="http://schemas.microsoft.com/office/drawing/2014/main" id="{BC88B903-C044-2956-1479-3264F9E92508}"/>
              </a:ext>
            </a:extLst>
          </p:cNvPr>
          <p:cNvSpPr/>
          <p:nvPr/>
        </p:nvSpPr>
        <p:spPr>
          <a:xfrm flipV="1">
            <a:off x="7001555" y="4861534"/>
            <a:ext cx="434795" cy="659625"/>
          </a:xfrm>
          <a:custGeom>
            <a:avLst/>
            <a:gdLst>
              <a:gd name="connsiteX0" fmla="*/ -33853 w 404861"/>
              <a:gd name="connsiteY0" fmla="*/ 40979 h 614213"/>
              <a:gd name="connsiteX1" fmla="*/ -26684 w 404861"/>
              <a:gd name="connsiteY1" fmla="*/ -1796 h 614213"/>
              <a:gd name="connsiteX2" fmla="*/ -14683 w 404861"/>
              <a:gd name="connsiteY2" fmla="*/ -11838 h 614213"/>
              <a:gd name="connsiteX3" fmla="*/ 39847 w 404861"/>
              <a:gd name="connsiteY3" fmla="*/ -11838 h 614213"/>
              <a:gd name="connsiteX4" fmla="*/ 68828 w 404861"/>
              <a:gd name="connsiteY4" fmla="*/ 15445 h 614213"/>
              <a:gd name="connsiteX5" fmla="*/ 81533 w 404861"/>
              <a:gd name="connsiteY5" fmla="*/ 423840 h 614213"/>
              <a:gd name="connsiteX6" fmla="*/ 213442 w 404861"/>
              <a:gd name="connsiteY6" fmla="*/ 424718 h 614213"/>
              <a:gd name="connsiteX7" fmla="*/ 371008 w 404861"/>
              <a:gd name="connsiteY7" fmla="*/ 602376 h 614213"/>
              <a:gd name="connsiteX8" fmla="*/ 340968 w 404861"/>
              <a:gd name="connsiteY8" fmla="*/ 600859 h 614213"/>
              <a:gd name="connsiteX9" fmla="*/ 329409 w 404861"/>
              <a:gd name="connsiteY9" fmla="*/ 565362 h 614213"/>
              <a:gd name="connsiteX10" fmla="*/ 207151 w 404861"/>
              <a:gd name="connsiteY10" fmla="*/ 510644 h 614213"/>
              <a:gd name="connsiteX11" fmla="*/ 181892 w 404861"/>
              <a:gd name="connsiteY11" fmla="*/ 483826 h 614213"/>
              <a:gd name="connsiteX12" fmla="*/ 92649 w 404861"/>
              <a:gd name="connsiteY12" fmla="*/ 471389 h 614213"/>
              <a:gd name="connsiteX13" fmla="*/ 25792 w 404861"/>
              <a:gd name="connsiteY13" fmla="*/ 403943 h 614213"/>
              <a:gd name="connsiteX14" fmla="*/ 23593 w 404861"/>
              <a:gd name="connsiteY14" fmla="*/ 234136 h 614213"/>
              <a:gd name="connsiteX15" fmla="*/ 6723 w 404861"/>
              <a:gd name="connsiteY15" fmla="*/ 174549 h 614213"/>
              <a:gd name="connsiteX16" fmla="*/ 12426 w 404861"/>
              <a:gd name="connsiteY16" fmla="*/ 118416 h 614213"/>
              <a:gd name="connsiteX17" fmla="*/ -33853 w 404861"/>
              <a:gd name="connsiteY17" fmla="*/ 40979 h 61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4861" h="614213">
                <a:moveTo>
                  <a:pt x="-33853" y="40979"/>
                </a:moveTo>
                <a:cubicBezTo>
                  <a:pt x="-30777" y="22004"/>
                  <a:pt x="-28244" y="7231"/>
                  <a:pt x="-26684" y="-1796"/>
                </a:cubicBezTo>
                <a:cubicBezTo>
                  <a:pt x="-25661" y="-7593"/>
                  <a:pt x="-20589" y="-11838"/>
                  <a:pt x="-14683" y="-11838"/>
                </a:cubicBezTo>
                <a:lnTo>
                  <a:pt x="39847" y="-11838"/>
                </a:lnTo>
                <a:cubicBezTo>
                  <a:pt x="55201" y="-11838"/>
                  <a:pt x="67899" y="120"/>
                  <a:pt x="68828" y="15445"/>
                </a:cubicBezTo>
                <a:lnTo>
                  <a:pt x="81533" y="423840"/>
                </a:lnTo>
                <a:lnTo>
                  <a:pt x="213442" y="424718"/>
                </a:lnTo>
                <a:cubicBezTo>
                  <a:pt x="364085" y="425596"/>
                  <a:pt x="371008" y="602376"/>
                  <a:pt x="371008" y="602376"/>
                </a:cubicBezTo>
                <a:lnTo>
                  <a:pt x="340968" y="600859"/>
                </a:lnTo>
                <a:cubicBezTo>
                  <a:pt x="341555" y="588473"/>
                  <a:pt x="335801" y="575652"/>
                  <a:pt x="329409" y="565362"/>
                </a:cubicBezTo>
                <a:cubicBezTo>
                  <a:pt x="294238" y="508438"/>
                  <a:pt x="240340" y="537956"/>
                  <a:pt x="207151" y="510644"/>
                </a:cubicBezTo>
                <a:cubicBezTo>
                  <a:pt x="197645" y="502844"/>
                  <a:pt x="191644" y="491336"/>
                  <a:pt x="181892" y="483826"/>
                </a:cubicBezTo>
                <a:cubicBezTo>
                  <a:pt x="157751" y="465098"/>
                  <a:pt x="122588" y="477484"/>
                  <a:pt x="92649" y="471389"/>
                </a:cubicBezTo>
                <a:cubicBezTo>
                  <a:pt x="60077" y="464757"/>
                  <a:pt x="35638" y="435689"/>
                  <a:pt x="25792" y="403943"/>
                </a:cubicBezTo>
                <a:cubicBezTo>
                  <a:pt x="6026" y="340351"/>
                  <a:pt x="34543" y="282397"/>
                  <a:pt x="23593" y="234136"/>
                </a:cubicBezTo>
                <a:cubicBezTo>
                  <a:pt x="18964" y="213950"/>
                  <a:pt x="7695" y="195222"/>
                  <a:pt x="6723" y="174549"/>
                </a:cubicBezTo>
                <a:cubicBezTo>
                  <a:pt x="5896" y="155727"/>
                  <a:pt x="13747" y="137238"/>
                  <a:pt x="12426" y="118416"/>
                </a:cubicBezTo>
                <a:cubicBezTo>
                  <a:pt x="10380" y="88035"/>
                  <a:pt x="-14000" y="65360"/>
                  <a:pt x="-33853" y="40979"/>
                </a:cubicBezTo>
              </a:path>
            </a:pathLst>
          </a:custGeom>
          <a:solidFill>
            <a:schemeClr val="accent3">
              <a:lumMod val="75000"/>
            </a:schemeClr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6" name="자유형: 도형 85">
            <a:extLst>
              <a:ext uri="{FF2B5EF4-FFF2-40B4-BE49-F238E27FC236}">
                <a16:creationId xmlns:a16="http://schemas.microsoft.com/office/drawing/2014/main" id="{2185B9BD-0762-C24F-91BA-D5255217272E}"/>
              </a:ext>
            </a:extLst>
          </p:cNvPr>
          <p:cNvSpPr/>
          <p:nvPr/>
        </p:nvSpPr>
        <p:spPr>
          <a:xfrm flipV="1">
            <a:off x="7045046" y="4384793"/>
            <a:ext cx="415298" cy="502569"/>
          </a:xfrm>
          <a:custGeom>
            <a:avLst/>
            <a:gdLst>
              <a:gd name="connsiteX0" fmla="*/ -34228 w 386706"/>
              <a:gd name="connsiteY0" fmla="*/ 4136 h 467969"/>
              <a:gd name="connsiteX1" fmla="*/ 330129 w 386706"/>
              <a:gd name="connsiteY1" fmla="*/ 4136 h 467969"/>
              <a:gd name="connsiteX2" fmla="*/ 347819 w 386706"/>
              <a:gd name="connsiteY2" fmla="*/ 349700 h 467969"/>
              <a:gd name="connsiteX3" fmla="*/ 121045 w 386706"/>
              <a:gd name="connsiteY3" fmla="*/ 448006 h 467969"/>
              <a:gd name="connsiteX4" fmla="*/ 8133 w 386706"/>
              <a:gd name="connsiteY4" fmla="*/ 381417 h 467969"/>
              <a:gd name="connsiteX5" fmla="*/ -3470 w 386706"/>
              <a:gd name="connsiteY5" fmla="*/ 320625 h 467969"/>
              <a:gd name="connsiteX6" fmla="*/ -34228 w 386706"/>
              <a:gd name="connsiteY6" fmla="*/ 4136 h 467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6706" h="467969">
                <a:moveTo>
                  <a:pt x="-34228" y="4136"/>
                </a:moveTo>
                <a:cubicBezTo>
                  <a:pt x="277660" y="-49951"/>
                  <a:pt x="328874" y="4085"/>
                  <a:pt x="330129" y="4136"/>
                </a:cubicBezTo>
                <a:cubicBezTo>
                  <a:pt x="338677" y="74375"/>
                  <a:pt x="362462" y="280499"/>
                  <a:pt x="347819" y="349700"/>
                </a:cubicBezTo>
                <a:cubicBezTo>
                  <a:pt x="330282" y="432166"/>
                  <a:pt x="205317" y="445720"/>
                  <a:pt x="121045" y="448006"/>
                </a:cubicBezTo>
                <a:cubicBezTo>
                  <a:pt x="66464" y="449370"/>
                  <a:pt x="26498" y="422493"/>
                  <a:pt x="8133" y="381417"/>
                </a:cubicBezTo>
                <a:cubicBezTo>
                  <a:pt x="2916" y="369597"/>
                  <a:pt x="-2294" y="333548"/>
                  <a:pt x="-3470" y="320625"/>
                </a:cubicBezTo>
                <a:cubicBezTo>
                  <a:pt x="-4863" y="306251"/>
                  <a:pt x="-34294" y="3454"/>
                  <a:pt x="-34228" y="4136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7" name="자유형: 도형 86">
            <a:extLst>
              <a:ext uri="{FF2B5EF4-FFF2-40B4-BE49-F238E27FC236}">
                <a16:creationId xmlns:a16="http://schemas.microsoft.com/office/drawing/2014/main" id="{A506A32F-2DDB-9EED-F627-247E0FFD8759}"/>
              </a:ext>
            </a:extLst>
          </p:cNvPr>
          <p:cNvSpPr/>
          <p:nvPr/>
        </p:nvSpPr>
        <p:spPr>
          <a:xfrm flipV="1">
            <a:off x="7021388" y="4588209"/>
            <a:ext cx="438565" cy="237185"/>
          </a:xfrm>
          <a:custGeom>
            <a:avLst/>
            <a:gdLst>
              <a:gd name="connsiteX0" fmla="*/ 374278 w 408372"/>
              <a:gd name="connsiteY0" fmla="*/ 201971 h 220856"/>
              <a:gd name="connsiteX1" fmla="*/ 282133 w 408372"/>
              <a:gd name="connsiteY1" fmla="*/ 11717 h 220856"/>
              <a:gd name="connsiteX2" fmla="*/ -28653 w 408372"/>
              <a:gd name="connsiteY2" fmla="*/ -17257 h 220856"/>
              <a:gd name="connsiteX3" fmla="*/ -34095 w 408372"/>
              <a:gd name="connsiteY3" fmla="*/ 46640 h 220856"/>
              <a:gd name="connsiteX4" fmla="*/ 234337 w 408372"/>
              <a:gd name="connsiteY4" fmla="*/ 105676 h 220856"/>
              <a:gd name="connsiteX5" fmla="*/ 374278 w 408372"/>
              <a:gd name="connsiteY5" fmla="*/ 201971 h 220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8372" h="220856">
                <a:moveTo>
                  <a:pt x="374278" y="201971"/>
                </a:moveTo>
                <a:cubicBezTo>
                  <a:pt x="360463" y="96584"/>
                  <a:pt x="332730" y="45806"/>
                  <a:pt x="282133" y="11717"/>
                </a:cubicBezTo>
                <a:cubicBezTo>
                  <a:pt x="221385" y="-29222"/>
                  <a:pt x="-28653" y="-17257"/>
                  <a:pt x="-28653" y="-17257"/>
                </a:cubicBezTo>
                <a:cubicBezTo>
                  <a:pt x="-20780" y="6333"/>
                  <a:pt x="-20976" y="29951"/>
                  <a:pt x="-34095" y="46640"/>
                </a:cubicBezTo>
                <a:lnTo>
                  <a:pt x="234337" y="105676"/>
                </a:lnTo>
                <a:lnTo>
                  <a:pt x="374278" y="201971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8" name="자유형: 도형 87">
            <a:extLst>
              <a:ext uri="{FF2B5EF4-FFF2-40B4-BE49-F238E27FC236}">
                <a16:creationId xmlns:a16="http://schemas.microsoft.com/office/drawing/2014/main" id="{D521BB86-CF15-B3CE-3485-1335D75E7731}"/>
              </a:ext>
            </a:extLst>
          </p:cNvPr>
          <p:cNvSpPr/>
          <p:nvPr/>
        </p:nvSpPr>
        <p:spPr>
          <a:xfrm flipV="1">
            <a:off x="7026640" y="5521160"/>
            <a:ext cx="58694" cy="57532"/>
          </a:xfrm>
          <a:custGeom>
            <a:avLst/>
            <a:gdLst>
              <a:gd name="connsiteX0" fmla="*/ 21597 w 54653"/>
              <a:gd name="connsiteY0" fmla="*/ 46949 h 53571"/>
              <a:gd name="connsiteX1" fmla="*/ 22612 w 54653"/>
              <a:gd name="connsiteY1" fmla="*/ -912 h 53571"/>
              <a:gd name="connsiteX2" fmla="*/ -30901 w 54653"/>
              <a:gd name="connsiteY2" fmla="*/ -6623 h 53571"/>
              <a:gd name="connsiteX3" fmla="*/ -32041 w 54653"/>
              <a:gd name="connsiteY3" fmla="*/ 46949 h 53571"/>
              <a:gd name="connsiteX4" fmla="*/ 21597 w 54653"/>
              <a:gd name="connsiteY4" fmla="*/ 46949 h 5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53" h="53571">
                <a:moveTo>
                  <a:pt x="21597" y="46949"/>
                </a:moveTo>
                <a:lnTo>
                  <a:pt x="22612" y="-912"/>
                </a:lnTo>
                <a:lnTo>
                  <a:pt x="-30901" y="-6623"/>
                </a:lnTo>
                <a:lnTo>
                  <a:pt x="-32041" y="46949"/>
                </a:lnTo>
                <a:lnTo>
                  <a:pt x="21597" y="46949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9" name="자유형: 도형 88">
            <a:extLst>
              <a:ext uri="{FF2B5EF4-FFF2-40B4-BE49-F238E27FC236}">
                <a16:creationId xmlns:a16="http://schemas.microsoft.com/office/drawing/2014/main" id="{ED967987-8833-616C-9044-E141F08A63F7}"/>
              </a:ext>
            </a:extLst>
          </p:cNvPr>
          <p:cNvSpPr/>
          <p:nvPr/>
        </p:nvSpPr>
        <p:spPr>
          <a:xfrm flipV="1">
            <a:off x="6934811" y="5544005"/>
            <a:ext cx="173167" cy="66708"/>
          </a:xfrm>
          <a:custGeom>
            <a:avLst/>
            <a:gdLst>
              <a:gd name="connsiteX0" fmla="*/ 59749 w 161245"/>
              <a:gd name="connsiteY0" fmla="*/ 47449 h 62115"/>
              <a:gd name="connsiteX1" fmla="*/ 59749 w 161245"/>
              <a:gd name="connsiteY1" fmla="*/ 47449 h 62115"/>
              <a:gd name="connsiteX2" fmla="*/ 43220 w 161245"/>
              <a:gd name="connsiteY2" fmla="*/ 50229 h 62115"/>
              <a:gd name="connsiteX3" fmla="*/ 37052 w 161245"/>
              <a:gd name="connsiteY3" fmla="*/ 32821 h 62115"/>
              <a:gd name="connsiteX4" fmla="*/ -19103 w 161245"/>
              <a:gd name="connsiteY4" fmla="*/ 13701 h 62115"/>
              <a:gd name="connsiteX5" fmla="*/ -31656 w 161245"/>
              <a:gd name="connsiteY5" fmla="*/ -3945 h 62115"/>
              <a:gd name="connsiteX6" fmla="*/ -31656 w 161245"/>
              <a:gd name="connsiteY6" fmla="*/ -3945 h 62115"/>
              <a:gd name="connsiteX7" fmla="*/ -29341 w 161245"/>
              <a:gd name="connsiteY7" fmla="*/ -6224 h 62115"/>
              <a:gd name="connsiteX8" fmla="*/ 127304 w 161245"/>
              <a:gd name="connsiteY8" fmla="*/ -5230 h 62115"/>
              <a:gd name="connsiteX9" fmla="*/ 129589 w 161245"/>
              <a:gd name="connsiteY9" fmla="*/ -2915 h 62115"/>
              <a:gd name="connsiteX10" fmla="*/ 129452 w 161245"/>
              <a:gd name="connsiteY10" fmla="*/ 18345 h 62115"/>
              <a:gd name="connsiteX11" fmla="*/ 106907 w 161245"/>
              <a:gd name="connsiteY11" fmla="*/ 50120 h 62115"/>
              <a:gd name="connsiteX12" fmla="*/ 74842 w 161245"/>
              <a:gd name="connsiteY12" fmla="*/ 29643 h 62115"/>
              <a:gd name="connsiteX13" fmla="*/ 59749 w 161245"/>
              <a:gd name="connsiteY13" fmla="*/ 47449 h 6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1245" h="62115">
                <a:moveTo>
                  <a:pt x="59749" y="47449"/>
                </a:moveTo>
                <a:lnTo>
                  <a:pt x="59749" y="47449"/>
                </a:lnTo>
                <a:cubicBezTo>
                  <a:pt x="59684" y="56977"/>
                  <a:pt x="46384" y="59175"/>
                  <a:pt x="43220" y="50229"/>
                </a:cubicBezTo>
                <a:lnTo>
                  <a:pt x="37052" y="32821"/>
                </a:lnTo>
                <a:lnTo>
                  <a:pt x="-19103" y="13701"/>
                </a:lnTo>
                <a:cubicBezTo>
                  <a:pt x="-26649" y="11133"/>
                  <a:pt x="-31706" y="4022"/>
                  <a:pt x="-31656" y="-3945"/>
                </a:cubicBezTo>
                <a:lnTo>
                  <a:pt x="-31656" y="-3945"/>
                </a:lnTo>
                <a:cubicBezTo>
                  <a:pt x="-31641" y="-5215"/>
                  <a:pt x="-30611" y="-6238"/>
                  <a:pt x="-29341" y="-6224"/>
                </a:cubicBezTo>
                <a:lnTo>
                  <a:pt x="127304" y="-5230"/>
                </a:lnTo>
                <a:cubicBezTo>
                  <a:pt x="128573" y="-5222"/>
                  <a:pt x="129597" y="-4185"/>
                  <a:pt x="129589" y="-2915"/>
                </a:cubicBezTo>
                <a:lnTo>
                  <a:pt x="129452" y="18345"/>
                </a:lnTo>
                <a:cubicBezTo>
                  <a:pt x="129452" y="18345"/>
                  <a:pt x="128740" y="45099"/>
                  <a:pt x="106907" y="50120"/>
                </a:cubicBezTo>
                <a:cubicBezTo>
                  <a:pt x="106907" y="50120"/>
                  <a:pt x="96306" y="27648"/>
                  <a:pt x="74842" y="29643"/>
                </a:cubicBezTo>
                <a:cubicBezTo>
                  <a:pt x="61455" y="30884"/>
                  <a:pt x="59749" y="47449"/>
                  <a:pt x="59749" y="47449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0" name="자유형: 도형 89">
            <a:extLst>
              <a:ext uri="{FF2B5EF4-FFF2-40B4-BE49-F238E27FC236}">
                <a16:creationId xmlns:a16="http://schemas.microsoft.com/office/drawing/2014/main" id="{470B5957-BCBA-2FBE-7048-30E4C090C12E}"/>
              </a:ext>
            </a:extLst>
          </p:cNvPr>
          <p:cNvSpPr/>
          <p:nvPr/>
        </p:nvSpPr>
        <p:spPr>
          <a:xfrm flipV="1">
            <a:off x="6833586" y="5521160"/>
            <a:ext cx="58693" cy="57532"/>
          </a:xfrm>
          <a:custGeom>
            <a:avLst/>
            <a:gdLst>
              <a:gd name="connsiteX0" fmla="*/ 23743 w 54652"/>
              <a:gd name="connsiteY0" fmla="*/ 46949 h 53571"/>
              <a:gd name="connsiteX1" fmla="*/ 24759 w 54652"/>
              <a:gd name="connsiteY1" fmla="*/ -912 h 53571"/>
              <a:gd name="connsiteX2" fmla="*/ -28754 w 54652"/>
              <a:gd name="connsiteY2" fmla="*/ -6623 h 53571"/>
              <a:gd name="connsiteX3" fmla="*/ -29894 w 54652"/>
              <a:gd name="connsiteY3" fmla="*/ 46949 h 53571"/>
              <a:gd name="connsiteX4" fmla="*/ 23743 w 54652"/>
              <a:gd name="connsiteY4" fmla="*/ 46949 h 5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652" h="53571">
                <a:moveTo>
                  <a:pt x="23743" y="46949"/>
                </a:moveTo>
                <a:lnTo>
                  <a:pt x="24759" y="-912"/>
                </a:lnTo>
                <a:lnTo>
                  <a:pt x="-28754" y="-6623"/>
                </a:lnTo>
                <a:lnTo>
                  <a:pt x="-29894" y="46949"/>
                </a:lnTo>
                <a:lnTo>
                  <a:pt x="23743" y="46949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1" name="자유형: 도형 90">
            <a:extLst>
              <a:ext uri="{FF2B5EF4-FFF2-40B4-BE49-F238E27FC236}">
                <a16:creationId xmlns:a16="http://schemas.microsoft.com/office/drawing/2014/main" id="{A2DA14E5-9B42-71E1-3CDF-B90D70106461}"/>
              </a:ext>
            </a:extLst>
          </p:cNvPr>
          <p:cNvSpPr/>
          <p:nvPr/>
        </p:nvSpPr>
        <p:spPr>
          <a:xfrm flipV="1">
            <a:off x="6741758" y="5544005"/>
            <a:ext cx="173158" cy="66708"/>
          </a:xfrm>
          <a:custGeom>
            <a:avLst/>
            <a:gdLst>
              <a:gd name="connsiteX0" fmla="*/ 61889 w 161237"/>
              <a:gd name="connsiteY0" fmla="*/ 47449 h 62115"/>
              <a:gd name="connsiteX1" fmla="*/ 61889 w 161237"/>
              <a:gd name="connsiteY1" fmla="*/ 47449 h 62115"/>
              <a:gd name="connsiteX2" fmla="*/ 45367 w 161237"/>
              <a:gd name="connsiteY2" fmla="*/ 50229 h 62115"/>
              <a:gd name="connsiteX3" fmla="*/ 39199 w 161237"/>
              <a:gd name="connsiteY3" fmla="*/ 32821 h 62115"/>
              <a:gd name="connsiteX4" fmla="*/ -16963 w 161237"/>
              <a:gd name="connsiteY4" fmla="*/ 13701 h 62115"/>
              <a:gd name="connsiteX5" fmla="*/ -29508 w 161237"/>
              <a:gd name="connsiteY5" fmla="*/ -3945 h 62115"/>
              <a:gd name="connsiteX6" fmla="*/ -29508 w 161237"/>
              <a:gd name="connsiteY6" fmla="*/ -3945 h 62115"/>
              <a:gd name="connsiteX7" fmla="*/ -27194 w 161237"/>
              <a:gd name="connsiteY7" fmla="*/ -6224 h 62115"/>
              <a:gd name="connsiteX8" fmla="*/ 129451 w 161237"/>
              <a:gd name="connsiteY8" fmla="*/ -5230 h 62115"/>
              <a:gd name="connsiteX9" fmla="*/ 131729 w 161237"/>
              <a:gd name="connsiteY9" fmla="*/ -2915 h 62115"/>
              <a:gd name="connsiteX10" fmla="*/ 131598 w 161237"/>
              <a:gd name="connsiteY10" fmla="*/ 18345 h 62115"/>
              <a:gd name="connsiteX11" fmla="*/ 109047 w 161237"/>
              <a:gd name="connsiteY11" fmla="*/ 50120 h 62115"/>
              <a:gd name="connsiteX12" fmla="*/ 76989 w 161237"/>
              <a:gd name="connsiteY12" fmla="*/ 29643 h 62115"/>
              <a:gd name="connsiteX13" fmla="*/ 61889 w 161237"/>
              <a:gd name="connsiteY13" fmla="*/ 47449 h 6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1237" h="62115">
                <a:moveTo>
                  <a:pt x="61889" y="47449"/>
                </a:moveTo>
                <a:lnTo>
                  <a:pt x="61889" y="47449"/>
                </a:lnTo>
                <a:cubicBezTo>
                  <a:pt x="61831" y="56977"/>
                  <a:pt x="48531" y="59175"/>
                  <a:pt x="45367" y="50229"/>
                </a:cubicBezTo>
                <a:lnTo>
                  <a:pt x="39199" y="32821"/>
                </a:lnTo>
                <a:lnTo>
                  <a:pt x="-16963" y="13701"/>
                </a:lnTo>
                <a:cubicBezTo>
                  <a:pt x="-24502" y="11133"/>
                  <a:pt x="-29559" y="4022"/>
                  <a:pt x="-29508" y="-3945"/>
                </a:cubicBezTo>
                <a:lnTo>
                  <a:pt x="-29508" y="-3945"/>
                </a:lnTo>
                <a:cubicBezTo>
                  <a:pt x="-29501" y="-5215"/>
                  <a:pt x="-28464" y="-6238"/>
                  <a:pt x="-27194" y="-6224"/>
                </a:cubicBezTo>
                <a:lnTo>
                  <a:pt x="129451" y="-5230"/>
                </a:lnTo>
                <a:cubicBezTo>
                  <a:pt x="130721" y="-5222"/>
                  <a:pt x="131736" y="-4185"/>
                  <a:pt x="131729" y="-2915"/>
                </a:cubicBezTo>
                <a:lnTo>
                  <a:pt x="131598" y="18345"/>
                </a:lnTo>
                <a:cubicBezTo>
                  <a:pt x="131598" y="18345"/>
                  <a:pt x="130887" y="45099"/>
                  <a:pt x="109047" y="50120"/>
                </a:cubicBezTo>
                <a:cubicBezTo>
                  <a:pt x="109047" y="50120"/>
                  <a:pt x="98453" y="27648"/>
                  <a:pt x="76989" y="29643"/>
                </a:cubicBezTo>
                <a:cubicBezTo>
                  <a:pt x="63602" y="30884"/>
                  <a:pt x="61889" y="47449"/>
                  <a:pt x="61889" y="47449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2" name="자유형: 도형 91">
            <a:extLst>
              <a:ext uri="{FF2B5EF4-FFF2-40B4-BE49-F238E27FC236}">
                <a16:creationId xmlns:a16="http://schemas.microsoft.com/office/drawing/2014/main" id="{6679B85D-7FF8-1846-9581-366E76B6A663}"/>
              </a:ext>
            </a:extLst>
          </p:cNvPr>
          <p:cNvSpPr/>
          <p:nvPr/>
        </p:nvSpPr>
        <p:spPr>
          <a:xfrm flipV="1">
            <a:off x="6808012" y="4332917"/>
            <a:ext cx="336101" cy="239922"/>
          </a:xfrm>
          <a:custGeom>
            <a:avLst/>
            <a:gdLst>
              <a:gd name="connsiteX0" fmla="*/ 281811 w 312962"/>
              <a:gd name="connsiteY0" fmla="*/ 139070 h 223404"/>
              <a:gd name="connsiteX1" fmla="*/ 177664 w 312962"/>
              <a:gd name="connsiteY1" fmla="*/ 88800 h 223404"/>
              <a:gd name="connsiteX2" fmla="*/ 13205 w 312962"/>
              <a:gd name="connsiteY2" fmla="*/ 200827 h 223404"/>
              <a:gd name="connsiteX3" fmla="*/ -31152 w 312962"/>
              <a:gd name="connsiteY3" fmla="*/ 115778 h 223404"/>
              <a:gd name="connsiteX4" fmla="*/ 149815 w 312962"/>
              <a:gd name="connsiteY4" fmla="*/ -22262 h 223404"/>
              <a:gd name="connsiteX5" fmla="*/ 217972 w 312962"/>
              <a:gd name="connsiteY5" fmla="*/ 675 h 223404"/>
              <a:gd name="connsiteX6" fmla="*/ 281811 w 312962"/>
              <a:gd name="connsiteY6" fmla="*/ 139070 h 22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962" h="223404">
                <a:moveTo>
                  <a:pt x="281811" y="139070"/>
                </a:moveTo>
                <a:lnTo>
                  <a:pt x="177664" y="88800"/>
                </a:lnTo>
                <a:lnTo>
                  <a:pt x="13205" y="200827"/>
                </a:lnTo>
                <a:lnTo>
                  <a:pt x="-31152" y="115778"/>
                </a:lnTo>
                <a:cubicBezTo>
                  <a:pt x="-31152" y="115778"/>
                  <a:pt x="84089" y="-9520"/>
                  <a:pt x="149815" y="-22262"/>
                </a:cubicBezTo>
                <a:cubicBezTo>
                  <a:pt x="167781" y="-25745"/>
                  <a:pt x="217972" y="675"/>
                  <a:pt x="217972" y="675"/>
                </a:cubicBezTo>
                <a:lnTo>
                  <a:pt x="281811" y="139070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3" name="자유형: 도형 92">
            <a:extLst>
              <a:ext uri="{FF2B5EF4-FFF2-40B4-BE49-F238E27FC236}">
                <a16:creationId xmlns:a16="http://schemas.microsoft.com/office/drawing/2014/main" id="{002F4BEF-3BB9-3945-189D-F9F494C19220}"/>
              </a:ext>
            </a:extLst>
          </p:cNvPr>
          <p:cNvSpPr/>
          <p:nvPr/>
        </p:nvSpPr>
        <p:spPr>
          <a:xfrm flipV="1">
            <a:off x="7682549" y="4895291"/>
            <a:ext cx="40521" cy="692222"/>
          </a:xfrm>
          <a:custGeom>
            <a:avLst/>
            <a:gdLst>
              <a:gd name="connsiteX0" fmla="*/ -39234 w 37731"/>
              <a:gd name="connsiteY0" fmla="*/ -11110 h 644566"/>
              <a:gd name="connsiteX1" fmla="*/ -39234 w 37731"/>
              <a:gd name="connsiteY1" fmla="*/ 633456 h 644566"/>
              <a:gd name="connsiteX2" fmla="*/ -1503 w 37731"/>
              <a:gd name="connsiteY2" fmla="*/ 633456 h 644566"/>
              <a:gd name="connsiteX3" fmla="*/ -1503 w 37731"/>
              <a:gd name="connsiteY3" fmla="*/ -11110 h 644566"/>
              <a:gd name="connsiteX4" fmla="*/ -39234 w 37731"/>
              <a:gd name="connsiteY4" fmla="*/ -11110 h 64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731" h="644566">
                <a:moveTo>
                  <a:pt x="-39234" y="-11110"/>
                </a:moveTo>
                <a:lnTo>
                  <a:pt x="-39234" y="633456"/>
                </a:lnTo>
                <a:lnTo>
                  <a:pt x="-1503" y="633456"/>
                </a:lnTo>
                <a:lnTo>
                  <a:pt x="-1503" y="-11110"/>
                </a:lnTo>
                <a:lnTo>
                  <a:pt x="-39234" y="-11110"/>
                </a:ln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4" name="자유형: 도형 93">
            <a:extLst>
              <a:ext uri="{FF2B5EF4-FFF2-40B4-BE49-F238E27FC236}">
                <a16:creationId xmlns:a16="http://schemas.microsoft.com/office/drawing/2014/main" id="{B991BCDB-670C-4FE7-7A0E-3BAD6BF0AE76}"/>
              </a:ext>
            </a:extLst>
          </p:cNvPr>
          <p:cNvSpPr/>
          <p:nvPr/>
        </p:nvSpPr>
        <p:spPr>
          <a:xfrm flipV="1">
            <a:off x="7641599" y="4895291"/>
            <a:ext cx="40949" cy="692222"/>
          </a:xfrm>
          <a:custGeom>
            <a:avLst/>
            <a:gdLst>
              <a:gd name="connsiteX0" fmla="*/ -38781 w 38130"/>
              <a:gd name="connsiteY0" fmla="*/ -11110 h 644566"/>
              <a:gd name="connsiteX1" fmla="*/ -38781 w 38130"/>
              <a:gd name="connsiteY1" fmla="*/ 633456 h 644566"/>
              <a:gd name="connsiteX2" fmla="*/ -651 w 38130"/>
              <a:gd name="connsiteY2" fmla="*/ 633456 h 644566"/>
              <a:gd name="connsiteX3" fmla="*/ -651 w 38130"/>
              <a:gd name="connsiteY3" fmla="*/ -11110 h 644566"/>
              <a:gd name="connsiteX4" fmla="*/ -38781 w 38130"/>
              <a:gd name="connsiteY4" fmla="*/ -11110 h 64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30" h="644566">
                <a:moveTo>
                  <a:pt x="-38781" y="-11110"/>
                </a:moveTo>
                <a:lnTo>
                  <a:pt x="-38781" y="633456"/>
                </a:lnTo>
                <a:lnTo>
                  <a:pt x="-651" y="633456"/>
                </a:lnTo>
                <a:lnTo>
                  <a:pt x="-651" y="-11110"/>
                </a:lnTo>
                <a:lnTo>
                  <a:pt x="-38781" y="-11110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5" name="자유형: 도형 94">
            <a:extLst>
              <a:ext uri="{FF2B5EF4-FFF2-40B4-BE49-F238E27FC236}">
                <a16:creationId xmlns:a16="http://schemas.microsoft.com/office/drawing/2014/main" id="{267CB097-98E4-54A6-CD02-F7EE2A86FA32}"/>
              </a:ext>
            </a:extLst>
          </p:cNvPr>
          <p:cNvSpPr/>
          <p:nvPr/>
        </p:nvSpPr>
        <p:spPr>
          <a:xfrm flipV="1">
            <a:off x="7256965" y="4895291"/>
            <a:ext cx="40521" cy="692222"/>
          </a:xfrm>
          <a:custGeom>
            <a:avLst/>
            <a:gdLst>
              <a:gd name="connsiteX0" fmla="*/ -34501 w 37731"/>
              <a:gd name="connsiteY0" fmla="*/ -11110 h 644566"/>
              <a:gd name="connsiteX1" fmla="*/ -34501 w 37731"/>
              <a:gd name="connsiteY1" fmla="*/ 633456 h 644566"/>
              <a:gd name="connsiteX2" fmla="*/ 3230 w 37731"/>
              <a:gd name="connsiteY2" fmla="*/ 633456 h 644566"/>
              <a:gd name="connsiteX3" fmla="*/ 3230 w 37731"/>
              <a:gd name="connsiteY3" fmla="*/ -11110 h 644566"/>
              <a:gd name="connsiteX4" fmla="*/ -34501 w 37731"/>
              <a:gd name="connsiteY4" fmla="*/ -11110 h 64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731" h="644566">
                <a:moveTo>
                  <a:pt x="-34501" y="-11110"/>
                </a:moveTo>
                <a:lnTo>
                  <a:pt x="-34501" y="633456"/>
                </a:lnTo>
                <a:lnTo>
                  <a:pt x="3230" y="633456"/>
                </a:lnTo>
                <a:lnTo>
                  <a:pt x="3230" y="-11110"/>
                </a:lnTo>
                <a:lnTo>
                  <a:pt x="-34501" y="-11110"/>
                </a:ln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6" name="자유형: 도형 95">
            <a:extLst>
              <a:ext uri="{FF2B5EF4-FFF2-40B4-BE49-F238E27FC236}">
                <a16:creationId xmlns:a16="http://schemas.microsoft.com/office/drawing/2014/main" id="{A1E3AB91-2EEE-3809-2CD2-A86ABCA63409}"/>
              </a:ext>
            </a:extLst>
          </p:cNvPr>
          <p:cNvSpPr/>
          <p:nvPr/>
        </p:nvSpPr>
        <p:spPr>
          <a:xfrm flipV="1">
            <a:off x="7216015" y="4895291"/>
            <a:ext cx="40949" cy="692222"/>
          </a:xfrm>
          <a:custGeom>
            <a:avLst/>
            <a:gdLst>
              <a:gd name="connsiteX0" fmla="*/ -34048 w 38130"/>
              <a:gd name="connsiteY0" fmla="*/ -11110 h 644566"/>
              <a:gd name="connsiteX1" fmla="*/ -34048 w 38130"/>
              <a:gd name="connsiteY1" fmla="*/ 633456 h 644566"/>
              <a:gd name="connsiteX2" fmla="*/ 4083 w 38130"/>
              <a:gd name="connsiteY2" fmla="*/ 633456 h 644566"/>
              <a:gd name="connsiteX3" fmla="*/ 4083 w 38130"/>
              <a:gd name="connsiteY3" fmla="*/ -11110 h 644566"/>
              <a:gd name="connsiteX4" fmla="*/ -34048 w 38130"/>
              <a:gd name="connsiteY4" fmla="*/ -11110 h 644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30" h="644566">
                <a:moveTo>
                  <a:pt x="-34048" y="-11110"/>
                </a:moveTo>
                <a:lnTo>
                  <a:pt x="-34048" y="633456"/>
                </a:lnTo>
                <a:lnTo>
                  <a:pt x="4083" y="633456"/>
                </a:lnTo>
                <a:lnTo>
                  <a:pt x="4083" y="-11110"/>
                </a:lnTo>
                <a:lnTo>
                  <a:pt x="-34048" y="-11110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7" name="자유형: 도형 96">
            <a:extLst>
              <a:ext uri="{FF2B5EF4-FFF2-40B4-BE49-F238E27FC236}">
                <a16:creationId xmlns:a16="http://schemas.microsoft.com/office/drawing/2014/main" id="{9D06BDD5-9EA6-5F62-D850-0AD1927A0EEC}"/>
              </a:ext>
            </a:extLst>
          </p:cNvPr>
          <p:cNvSpPr/>
          <p:nvPr/>
        </p:nvSpPr>
        <p:spPr>
          <a:xfrm flipV="1">
            <a:off x="6353930" y="4861589"/>
            <a:ext cx="902583" cy="70632"/>
          </a:xfrm>
          <a:custGeom>
            <a:avLst/>
            <a:gdLst>
              <a:gd name="connsiteX0" fmla="*/ 811193 w 840444"/>
              <a:gd name="connsiteY0" fmla="*/ 49649 h 65769"/>
              <a:gd name="connsiteX1" fmla="*/ 811193 w 840444"/>
              <a:gd name="connsiteY1" fmla="*/ -16120 h 65769"/>
              <a:gd name="connsiteX2" fmla="*/ -29252 w 840444"/>
              <a:gd name="connsiteY2" fmla="*/ -16120 h 65769"/>
              <a:gd name="connsiteX3" fmla="*/ -29252 w 840444"/>
              <a:gd name="connsiteY3" fmla="*/ 49649 h 65769"/>
              <a:gd name="connsiteX4" fmla="*/ 811193 w 840444"/>
              <a:gd name="connsiteY4" fmla="*/ 49649 h 6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0444" h="65769">
                <a:moveTo>
                  <a:pt x="811193" y="49649"/>
                </a:moveTo>
                <a:lnTo>
                  <a:pt x="811193" y="-16120"/>
                </a:lnTo>
                <a:lnTo>
                  <a:pt x="-29252" y="-16120"/>
                </a:lnTo>
                <a:lnTo>
                  <a:pt x="-29252" y="49649"/>
                </a:lnTo>
                <a:lnTo>
                  <a:pt x="811193" y="49649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8" name="자유형: 도형 97">
            <a:extLst>
              <a:ext uri="{FF2B5EF4-FFF2-40B4-BE49-F238E27FC236}">
                <a16:creationId xmlns:a16="http://schemas.microsoft.com/office/drawing/2014/main" id="{6B43877B-F2D4-9577-1D45-3619C3E1B778}"/>
              </a:ext>
            </a:extLst>
          </p:cNvPr>
          <p:cNvSpPr/>
          <p:nvPr/>
        </p:nvSpPr>
        <p:spPr>
          <a:xfrm flipV="1">
            <a:off x="7256513" y="4861589"/>
            <a:ext cx="532631" cy="70632"/>
          </a:xfrm>
          <a:custGeom>
            <a:avLst/>
            <a:gdLst>
              <a:gd name="connsiteX0" fmla="*/ 458728 w 495961"/>
              <a:gd name="connsiteY0" fmla="*/ 49649 h 65769"/>
              <a:gd name="connsiteX1" fmla="*/ 458728 w 495961"/>
              <a:gd name="connsiteY1" fmla="*/ -16120 h 65769"/>
              <a:gd name="connsiteX2" fmla="*/ -37233 w 495961"/>
              <a:gd name="connsiteY2" fmla="*/ -16120 h 65769"/>
              <a:gd name="connsiteX3" fmla="*/ -37233 w 495961"/>
              <a:gd name="connsiteY3" fmla="*/ 49649 h 65769"/>
              <a:gd name="connsiteX4" fmla="*/ 458728 w 495961"/>
              <a:gd name="connsiteY4" fmla="*/ 49649 h 6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961" h="65769">
                <a:moveTo>
                  <a:pt x="458728" y="49649"/>
                </a:moveTo>
                <a:lnTo>
                  <a:pt x="458728" y="-16120"/>
                </a:lnTo>
                <a:lnTo>
                  <a:pt x="-37233" y="-16120"/>
                </a:lnTo>
                <a:lnTo>
                  <a:pt x="-37233" y="49649"/>
                </a:lnTo>
                <a:lnTo>
                  <a:pt x="458728" y="49649"/>
                </a:ln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9" name="자유형: 도형 98">
            <a:extLst>
              <a:ext uri="{FF2B5EF4-FFF2-40B4-BE49-F238E27FC236}">
                <a16:creationId xmlns:a16="http://schemas.microsoft.com/office/drawing/2014/main" id="{23BD7C19-09D9-1A62-17A9-BA31D973431F}"/>
              </a:ext>
            </a:extLst>
          </p:cNvPr>
          <p:cNvSpPr/>
          <p:nvPr/>
        </p:nvSpPr>
        <p:spPr>
          <a:xfrm flipV="1">
            <a:off x="6884142" y="4763297"/>
            <a:ext cx="146578" cy="58751"/>
          </a:xfrm>
          <a:custGeom>
            <a:avLst/>
            <a:gdLst>
              <a:gd name="connsiteX0" fmla="*/ 101845 w 136487"/>
              <a:gd name="connsiteY0" fmla="*/ -17636 h 54706"/>
              <a:gd name="connsiteX1" fmla="*/ -30942 w 136487"/>
              <a:gd name="connsiteY1" fmla="*/ -17636 h 54706"/>
              <a:gd name="connsiteX2" fmla="*/ 98710 w 136487"/>
              <a:gd name="connsiteY2" fmla="*/ 36342 h 54706"/>
              <a:gd name="connsiteX3" fmla="*/ 101845 w 136487"/>
              <a:gd name="connsiteY3" fmla="*/ -17636 h 54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487" h="54706">
                <a:moveTo>
                  <a:pt x="101845" y="-17636"/>
                </a:moveTo>
                <a:lnTo>
                  <a:pt x="-30942" y="-17636"/>
                </a:lnTo>
                <a:cubicBezTo>
                  <a:pt x="-31616" y="38606"/>
                  <a:pt x="80563" y="38707"/>
                  <a:pt x="98710" y="36342"/>
                </a:cubicBezTo>
                <a:cubicBezTo>
                  <a:pt x="108223" y="24413"/>
                  <a:pt x="106344" y="6214"/>
                  <a:pt x="101845" y="-17636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0" name="자유형: 도형 99">
            <a:extLst>
              <a:ext uri="{FF2B5EF4-FFF2-40B4-BE49-F238E27FC236}">
                <a16:creationId xmlns:a16="http://schemas.microsoft.com/office/drawing/2014/main" id="{58078135-582F-5D46-5E64-2FE6546523C7}"/>
              </a:ext>
            </a:extLst>
          </p:cNvPr>
          <p:cNvSpPr/>
          <p:nvPr/>
        </p:nvSpPr>
        <p:spPr>
          <a:xfrm flipV="1">
            <a:off x="6901530" y="4795452"/>
            <a:ext cx="34863" cy="26595"/>
          </a:xfrm>
          <a:custGeom>
            <a:avLst/>
            <a:gdLst>
              <a:gd name="connsiteX0" fmla="*/ -30517 w 32463"/>
              <a:gd name="connsiteY0" fmla="*/ -17402 h 24764"/>
              <a:gd name="connsiteX1" fmla="*/ 1947 w 32463"/>
              <a:gd name="connsiteY1" fmla="*/ 7363 h 24764"/>
              <a:gd name="connsiteX2" fmla="*/ -30517 w 32463"/>
              <a:gd name="connsiteY2" fmla="*/ -17402 h 2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463" h="24764">
                <a:moveTo>
                  <a:pt x="-30517" y="-17402"/>
                </a:moveTo>
                <a:cubicBezTo>
                  <a:pt x="-30517" y="-17402"/>
                  <a:pt x="-21788" y="6506"/>
                  <a:pt x="1947" y="7363"/>
                </a:cubicBezTo>
                <a:lnTo>
                  <a:pt x="-30517" y="-17402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1" name="자유형: 도형 100">
            <a:extLst>
              <a:ext uri="{FF2B5EF4-FFF2-40B4-BE49-F238E27FC236}">
                <a16:creationId xmlns:a16="http://schemas.microsoft.com/office/drawing/2014/main" id="{C78B1A21-6593-D9C2-49E6-8B90FCBE0CD2}"/>
              </a:ext>
            </a:extLst>
          </p:cNvPr>
          <p:cNvSpPr/>
          <p:nvPr/>
        </p:nvSpPr>
        <p:spPr>
          <a:xfrm flipV="1">
            <a:off x="6936394" y="4801406"/>
            <a:ext cx="27056" cy="20642"/>
          </a:xfrm>
          <a:custGeom>
            <a:avLst/>
            <a:gdLst>
              <a:gd name="connsiteX0" fmla="*/ -30861 w 25193"/>
              <a:gd name="connsiteY0" fmla="*/ -17359 h 19221"/>
              <a:gd name="connsiteX1" fmla="*/ -5668 w 25193"/>
              <a:gd name="connsiteY1" fmla="*/ 1862 h 19221"/>
              <a:gd name="connsiteX2" fmla="*/ -30861 w 25193"/>
              <a:gd name="connsiteY2" fmla="*/ -17359 h 19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193" h="19221">
                <a:moveTo>
                  <a:pt x="-30861" y="-17359"/>
                </a:moveTo>
                <a:cubicBezTo>
                  <a:pt x="-30861" y="-17359"/>
                  <a:pt x="-24091" y="1195"/>
                  <a:pt x="-5668" y="1862"/>
                </a:cubicBezTo>
                <a:lnTo>
                  <a:pt x="-30861" y="-17359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2" name="자유형: 도형 101">
            <a:extLst>
              <a:ext uri="{FF2B5EF4-FFF2-40B4-BE49-F238E27FC236}">
                <a16:creationId xmlns:a16="http://schemas.microsoft.com/office/drawing/2014/main" id="{F8BAF4A0-5463-D9F2-DA53-242F5B0F4EF4}"/>
              </a:ext>
            </a:extLst>
          </p:cNvPr>
          <p:cNvSpPr/>
          <p:nvPr/>
        </p:nvSpPr>
        <p:spPr>
          <a:xfrm flipV="1">
            <a:off x="7153864" y="4148328"/>
            <a:ext cx="195972" cy="419160"/>
          </a:xfrm>
          <a:custGeom>
            <a:avLst/>
            <a:gdLst>
              <a:gd name="connsiteX0" fmla="*/ 25525 w 182480"/>
              <a:gd name="connsiteY0" fmla="*/ 170896 h 390303"/>
              <a:gd name="connsiteX1" fmla="*/ 23776 w 182480"/>
              <a:gd name="connsiteY1" fmla="*/ 146029 h 390303"/>
              <a:gd name="connsiteX2" fmla="*/ 28536 w 182480"/>
              <a:gd name="connsiteY2" fmla="*/ -23959 h 390303"/>
              <a:gd name="connsiteX3" fmla="*/ 114797 w 182480"/>
              <a:gd name="connsiteY3" fmla="*/ 137423 h 390303"/>
              <a:gd name="connsiteX4" fmla="*/ 125630 w 182480"/>
              <a:gd name="connsiteY4" fmla="*/ 231390 h 390303"/>
              <a:gd name="connsiteX5" fmla="*/ 148088 w 182480"/>
              <a:gd name="connsiteY5" fmla="*/ 257156 h 390303"/>
              <a:gd name="connsiteX6" fmla="*/ 129664 w 182480"/>
              <a:gd name="connsiteY6" fmla="*/ 289540 h 390303"/>
              <a:gd name="connsiteX7" fmla="*/ 125870 w 182480"/>
              <a:gd name="connsiteY7" fmla="*/ 289482 h 390303"/>
              <a:gd name="connsiteX8" fmla="*/ 47794 w 182480"/>
              <a:gd name="connsiteY8" fmla="*/ 362979 h 390303"/>
              <a:gd name="connsiteX9" fmla="*/ -34127 w 182480"/>
              <a:gd name="connsiteY9" fmla="*/ 262272 h 390303"/>
              <a:gd name="connsiteX10" fmla="*/ 25525 w 182480"/>
              <a:gd name="connsiteY10" fmla="*/ 170896 h 39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2480" h="390303">
                <a:moveTo>
                  <a:pt x="25525" y="170896"/>
                </a:moveTo>
                <a:lnTo>
                  <a:pt x="23776" y="146029"/>
                </a:lnTo>
                <a:lnTo>
                  <a:pt x="28536" y="-23959"/>
                </a:lnTo>
                <a:lnTo>
                  <a:pt x="114797" y="137423"/>
                </a:lnTo>
                <a:lnTo>
                  <a:pt x="125630" y="231390"/>
                </a:lnTo>
                <a:cubicBezTo>
                  <a:pt x="140316" y="230309"/>
                  <a:pt x="146883" y="239756"/>
                  <a:pt x="148088" y="257156"/>
                </a:cubicBezTo>
                <a:cubicBezTo>
                  <a:pt x="149285" y="274614"/>
                  <a:pt x="144409" y="288517"/>
                  <a:pt x="129664" y="289540"/>
                </a:cubicBezTo>
                <a:cubicBezTo>
                  <a:pt x="128402" y="289663"/>
                  <a:pt x="127139" y="289598"/>
                  <a:pt x="125870" y="289482"/>
                </a:cubicBezTo>
                <a:cubicBezTo>
                  <a:pt x="116117" y="329935"/>
                  <a:pt x="85780" y="360331"/>
                  <a:pt x="47794" y="362979"/>
                </a:cubicBezTo>
                <a:cubicBezTo>
                  <a:pt x="-902" y="366411"/>
                  <a:pt x="-31660" y="387062"/>
                  <a:pt x="-34127" y="262272"/>
                </a:cubicBezTo>
                <a:cubicBezTo>
                  <a:pt x="-35216" y="207372"/>
                  <a:pt x="-27270" y="177397"/>
                  <a:pt x="25525" y="170896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3" name="자유형: 도형 102">
            <a:extLst>
              <a:ext uri="{FF2B5EF4-FFF2-40B4-BE49-F238E27FC236}">
                <a16:creationId xmlns:a16="http://schemas.microsoft.com/office/drawing/2014/main" id="{A0843D8A-09DD-3BF6-6FC8-3C1E2C5EF2E5}"/>
              </a:ext>
            </a:extLst>
          </p:cNvPr>
          <p:cNvSpPr/>
          <p:nvPr/>
        </p:nvSpPr>
        <p:spPr>
          <a:xfrm flipV="1">
            <a:off x="7190276" y="4245772"/>
            <a:ext cx="15934" cy="30580"/>
          </a:xfrm>
          <a:custGeom>
            <a:avLst/>
            <a:gdLst>
              <a:gd name="connsiteX0" fmla="*/ -21491 w 14837"/>
              <a:gd name="connsiteY0" fmla="*/ -23870 h 28475"/>
              <a:gd name="connsiteX1" fmla="*/ -30350 w 14837"/>
              <a:gd name="connsiteY1" fmla="*/ -24284 h 28475"/>
              <a:gd name="connsiteX2" fmla="*/ -33108 w 14837"/>
              <a:gd name="connsiteY2" fmla="*/ -16360 h 28475"/>
              <a:gd name="connsiteX3" fmla="*/ -25169 w 14837"/>
              <a:gd name="connsiteY3" fmla="*/ -10439 h 28475"/>
              <a:gd name="connsiteX4" fmla="*/ -19299 w 14837"/>
              <a:gd name="connsiteY4" fmla="*/ 3108 h 28475"/>
              <a:gd name="connsiteX5" fmla="*/ -21491 w 14837"/>
              <a:gd name="connsiteY5" fmla="*/ -23870 h 2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37" h="28475">
                <a:moveTo>
                  <a:pt x="-21491" y="-23870"/>
                </a:moveTo>
                <a:cubicBezTo>
                  <a:pt x="-23892" y="-25706"/>
                  <a:pt x="-27695" y="-25866"/>
                  <a:pt x="-30350" y="-24284"/>
                </a:cubicBezTo>
                <a:cubicBezTo>
                  <a:pt x="-33202" y="-22572"/>
                  <a:pt x="-34392" y="-19168"/>
                  <a:pt x="-33108" y="-16360"/>
                </a:cubicBezTo>
                <a:cubicBezTo>
                  <a:pt x="-31642" y="-13146"/>
                  <a:pt x="-27782" y="-11912"/>
                  <a:pt x="-25169" y="-10439"/>
                </a:cubicBezTo>
                <a:cubicBezTo>
                  <a:pt x="-20112" y="-7573"/>
                  <a:pt x="-17637" y="-1877"/>
                  <a:pt x="-19299" y="3108"/>
                </a:cubicBezTo>
                <a:lnTo>
                  <a:pt x="-21491" y="-23870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4" name="자유형: 도형 103">
            <a:extLst>
              <a:ext uri="{FF2B5EF4-FFF2-40B4-BE49-F238E27FC236}">
                <a16:creationId xmlns:a16="http://schemas.microsoft.com/office/drawing/2014/main" id="{B14F3F03-092A-B297-2992-5C24F0F3BC23}"/>
              </a:ext>
            </a:extLst>
          </p:cNvPr>
          <p:cNvSpPr/>
          <p:nvPr/>
        </p:nvSpPr>
        <p:spPr>
          <a:xfrm flipV="1">
            <a:off x="7226418" y="4235743"/>
            <a:ext cx="21055" cy="7901"/>
          </a:xfrm>
          <a:custGeom>
            <a:avLst/>
            <a:gdLst>
              <a:gd name="connsiteX0" fmla="*/ -14447 w 19605"/>
              <a:gd name="connsiteY0" fmla="*/ -25679 h 7357"/>
              <a:gd name="connsiteX1" fmla="*/ -34053 w 19605"/>
              <a:gd name="connsiteY1" fmla="*/ -18321 h 7357"/>
              <a:gd name="connsiteX2" fmla="*/ -14447 w 19605"/>
              <a:gd name="connsiteY2" fmla="*/ -25679 h 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5" h="7357">
                <a:moveTo>
                  <a:pt x="-14447" y="-25679"/>
                </a:moveTo>
                <a:cubicBezTo>
                  <a:pt x="-20412" y="-21971"/>
                  <a:pt x="-27117" y="-19431"/>
                  <a:pt x="-34053" y="-18321"/>
                </a:cubicBezTo>
                <a:lnTo>
                  <a:pt x="-14447" y="-25679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5" name="자유형: 도형 104">
            <a:extLst>
              <a:ext uri="{FF2B5EF4-FFF2-40B4-BE49-F238E27FC236}">
                <a16:creationId xmlns:a16="http://schemas.microsoft.com/office/drawing/2014/main" id="{9DF908D6-D42D-D5A5-2A9B-02B76C06E368}"/>
              </a:ext>
            </a:extLst>
          </p:cNvPr>
          <p:cNvSpPr/>
          <p:nvPr/>
        </p:nvSpPr>
        <p:spPr>
          <a:xfrm flipV="1">
            <a:off x="7171644" y="4221249"/>
            <a:ext cx="21539" cy="6639"/>
          </a:xfrm>
          <a:custGeom>
            <a:avLst/>
            <a:gdLst>
              <a:gd name="connsiteX0" fmla="*/ -13391 w 20056"/>
              <a:gd name="connsiteY0" fmla="*/ -25899 h 6182"/>
              <a:gd name="connsiteX1" fmla="*/ -33447 w 20056"/>
              <a:gd name="connsiteY1" fmla="*/ -19716 h 6182"/>
              <a:gd name="connsiteX2" fmla="*/ -13391 w 20056"/>
              <a:gd name="connsiteY2" fmla="*/ -25899 h 6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056" h="6182">
                <a:moveTo>
                  <a:pt x="-13391" y="-25899"/>
                </a:moveTo>
                <a:cubicBezTo>
                  <a:pt x="-19573" y="-22619"/>
                  <a:pt x="-26430" y="-20486"/>
                  <a:pt x="-33447" y="-19716"/>
                </a:cubicBezTo>
                <a:lnTo>
                  <a:pt x="-13391" y="-25899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6" name="자유형: 도형 105">
            <a:extLst>
              <a:ext uri="{FF2B5EF4-FFF2-40B4-BE49-F238E27FC236}">
                <a16:creationId xmlns:a16="http://schemas.microsoft.com/office/drawing/2014/main" id="{0960E7F7-E854-E742-4B84-FB386DB0F6AA}"/>
              </a:ext>
            </a:extLst>
          </p:cNvPr>
          <p:cNvSpPr/>
          <p:nvPr/>
        </p:nvSpPr>
        <p:spPr>
          <a:xfrm flipV="1">
            <a:off x="7033926" y="4411497"/>
            <a:ext cx="426429" cy="413872"/>
          </a:xfrm>
          <a:custGeom>
            <a:avLst/>
            <a:gdLst>
              <a:gd name="connsiteX0" fmla="*/ -34167 w 397071"/>
              <a:gd name="connsiteY0" fmla="*/ -18827 h 385379"/>
              <a:gd name="connsiteX1" fmla="*/ 270357 w 397071"/>
              <a:gd name="connsiteY1" fmla="*/ 10393 h 385379"/>
              <a:gd name="connsiteX2" fmla="*/ 362495 w 397071"/>
              <a:gd name="connsiteY2" fmla="*/ 200611 h 385379"/>
              <a:gd name="connsiteX3" fmla="*/ 362495 w 397071"/>
              <a:gd name="connsiteY3" fmla="*/ 200684 h 385379"/>
              <a:gd name="connsiteX4" fmla="*/ 358236 w 397071"/>
              <a:gd name="connsiteY4" fmla="*/ 291719 h 385379"/>
              <a:gd name="connsiteX5" fmla="*/ 285994 w 397071"/>
              <a:gd name="connsiteY5" fmla="*/ 365209 h 385379"/>
              <a:gd name="connsiteX6" fmla="*/ 309932 w 397071"/>
              <a:gd name="connsiteY6" fmla="*/ 312203 h 385379"/>
              <a:gd name="connsiteX7" fmla="*/ 297814 w 397071"/>
              <a:gd name="connsiteY7" fmla="*/ 245541 h 385379"/>
              <a:gd name="connsiteX8" fmla="*/ 285044 w 397071"/>
              <a:gd name="connsiteY8" fmla="*/ 147381 h 385379"/>
              <a:gd name="connsiteX9" fmla="*/ 226828 w 397071"/>
              <a:gd name="connsiteY9" fmla="*/ 67070 h 385379"/>
              <a:gd name="connsiteX10" fmla="*/ 193936 w 397071"/>
              <a:gd name="connsiteY10" fmla="*/ 38365 h 385379"/>
              <a:gd name="connsiteX11" fmla="*/ 124263 w 397071"/>
              <a:gd name="connsiteY11" fmla="*/ 34106 h 385379"/>
              <a:gd name="connsiteX12" fmla="*/ 111928 w 397071"/>
              <a:gd name="connsiteY12" fmla="*/ 36087 h 385379"/>
              <a:gd name="connsiteX13" fmla="*/ 69204 w 397071"/>
              <a:gd name="connsiteY13" fmla="*/ 8927 h 385379"/>
              <a:gd name="connsiteX14" fmla="*/ 8267 w 397071"/>
              <a:gd name="connsiteY14" fmla="*/ 18251 h 385379"/>
              <a:gd name="connsiteX15" fmla="*/ -34167 w 397071"/>
              <a:gd name="connsiteY15" fmla="*/ -18827 h 38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97071" h="385379">
                <a:moveTo>
                  <a:pt x="-34167" y="-18827"/>
                </a:moveTo>
                <a:cubicBezTo>
                  <a:pt x="4893" y="-20293"/>
                  <a:pt x="215370" y="-26686"/>
                  <a:pt x="270357" y="10393"/>
                </a:cubicBezTo>
                <a:cubicBezTo>
                  <a:pt x="321019" y="44533"/>
                  <a:pt x="348694" y="95260"/>
                  <a:pt x="362495" y="200611"/>
                </a:cubicBezTo>
                <a:cubicBezTo>
                  <a:pt x="362495" y="200684"/>
                  <a:pt x="362495" y="200684"/>
                  <a:pt x="362495" y="200684"/>
                </a:cubicBezTo>
                <a:cubicBezTo>
                  <a:pt x="363598" y="238278"/>
                  <a:pt x="362568" y="271162"/>
                  <a:pt x="358236" y="291719"/>
                </a:cubicBezTo>
                <a:cubicBezTo>
                  <a:pt x="350370" y="328703"/>
                  <a:pt x="321077" y="351081"/>
                  <a:pt x="285994" y="365209"/>
                </a:cubicBezTo>
                <a:cubicBezTo>
                  <a:pt x="281227" y="351698"/>
                  <a:pt x="307363" y="321084"/>
                  <a:pt x="309932" y="312203"/>
                </a:cubicBezTo>
                <a:cubicBezTo>
                  <a:pt x="316317" y="290181"/>
                  <a:pt x="302589" y="268006"/>
                  <a:pt x="297814" y="245541"/>
                </a:cubicBezTo>
                <a:cubicBezTo>
                  <a:pt x="290928" y="212998"/>
                  <a:pt x="302495" y="187725"/>
                  <a:pt x="285044" y="147381"/>
                </a:cubicBezTo>
                <a:cubicBezTo>
                  <a:pt x="272338" y="117507"/>
                  <a:pt x="249213" y="91444"/>
                  <a:pt x="226828" y="67070"/>
                </a:cubicBezTo>
                <a:cubicBezTo>
                  <a:pt x="216989" y="56281"/>
                  <a:pt x="206852" y="45266"/>
                  <a:pt x="193936" y="38365"/>
                </a:cubicBezTo>
                <a:cubicBezTo>
                  <a:pt x="172864" y="27205"/>
                  <a:pt x="147388" y="28526"/>
                  <a:pt x="124263" y="34106"/>
                </a:cubicBezTo>
                <a:cubicBezTo>
                  <a:pt x="120156" y="35136"/>
                  <a:pt x="116114" y="36239"/>
                  <a:pt x="111928" y="36087"/>
                </a:cubicBezTo>
                <a:cubicBezTo>
                  <a:pt x="94753" y="35354"/>
                  <a:pt x="85429" y="14652"/>
                  <a:pt x="69204" y="8927"/>
                </a:cubicBezTo>
                <a:cubicBezTo>
                  <a:pt x="49525" y="2027"/>
                  <a:pt x="29121" y="19492"/>
                  <a:pt x="8267" y="18251"/>
                </a:cubicBezTo>
                <a:cubicBezTo>
                  <a:pt x="-11673" y="16923"/>
                  <a:pt x="-30139" y="-3626"/>
                  <a:pt x="-34167" y="-18827"/>
                </a:cubicBez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7" name="자유형: 도형 106">
            <a:extLst>
              <a:ext uri="{FF2B5EF4-FFF2-40B4-BE49-F238E27FC236}">
                <a16:creationId xmlns:a16="http://schemas.microsoft.com/office/drawing/2014/main" id="{97EB6DA0-90E7-58D6-5113-1937515A01D1}"/>
              </a:ext>
            </a:extLst>
          </p:cNvPr>
          <p:cNvSpPr/>
          <p:nvPr/>
        </p:nvSpPr>
        <p:spPr>
          <a:xfrm flipV="1">
            <a:off x="6523340" y="4932228"/>
            <a:ext cx="105652" cy="655308"/>
          </a:xfrm>
          <a:custGeom>
            <a:avLst/>
            <a:gdLst>
              <a:gd name="connsiteX0" fmla="*/ -26704 w 98378"/>
              <a:gd name="connsiteY0" fmla="*/ 599353 h 610193"/>
              <a:gd name="connsiteX1" fmla="*/ -26704 w 98378"/>
              <a:gd name="connsiteY1" fmla="*/ -10841 h 610193"/>
              <a:gd name="connsiteX2" fmla="*/ 71674 w 98378"/>
              <a:gd name="connsiteY2" fmla="*/ -10841 h 610193"/>
              <a:gd name="connsiteX3" fmla="*/ 71674 w 98378"/>
              <a:gd name="connsiteY3" fmla="*/ 599353 h 610193"/>
              <a:gd name="connsiteX4" fmla="*/ -26704 w 98378"/>
              <a:gd name="connsiteY4" fmla="*/ 599353 h 610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378" h="610193">
                <a:moveTo>
                  <a:pt x="-26704" y="599353"/>
                </a:moveTo>
                <a:lnTo>
                  <a:pt x="-26704" y="-10841"/>
                </a:lnTo>
                <a:lnTo>
                  <a:pt x="71674" y="-10841"/>
                </a:lnTo>
                <a:lnTo>
                  <a:pt x="71674" y="599353"/>
                </a:lnTo>
                <a:lnTo>
                  <a:pt x="-26704" y="599353"/>
                </a:ln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8" name="자유형: 도형 107">
            <a:extLst>
              <a:ext uri="{FF2B5EF4-FFF2-40B4-BE49-F238E27FC236}">
                <a16:creationId xmlns:a16="http://schemas.microsoft.com/office/drawing/2014/main" id="{B9C09049-8848-70A6-EAAA-77213F9882F6}"/>
              </a:ext>
            </a:extLst>
          </p:cNvPr>
          <p:cNvSpPr/>
          <p:nvPr/>
        </p:nvSpPr>
        <p:spPr>
          <a:xfrm flipV="1">
            <a:off x="6473538" y="4932220"/>
            <a:ext cx="49818" cy="655293"/>
          </a:xfrm>
          <a:custGeom>
            <a:avLst/>
            <a:gdLst>
              <a:gd name="connsiteX0" fmla="*/ -25840 w 46388"/>
              <a:gd name="connsiteY0" fmla="*/ -10842 h 610179"/>
              <a:gd name="connsiteX1" fmla="*/ -25840 w 46388"/>
              <a:gd name="connsiteY1" fmla="*/ 599338 h 610179"/>
              <a:gd name="connsiteX2" fmla="*/ 20548 w 46388"/>
              <a:gd name="connsiteY2" fmla="*/ 599338 h 610179"/>
              <a:gd name="connsiteX3" fmla="*/ 20548 w 46388"/>
              <a:gd name="connsiteY3" fmla="*/ -10842 h 610179"/>
              <a:gd name="connsiteX4" fmla="*/ -25840 w 46388"/>
              <a:gd name="connsiteY4" fmla="*/ -10842 h 610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88" h="610179">
                <a:moveTo>
                  <a:pt x="-25840" y="-10842"/>
                </a:moveTo>
                <a:lnTo>
                  <a:pt x="-25840" y="599338"/>
                </a:lnTo>
                <a:lnTo>
                  <a:pt x="20548" y="599338"/>
                </a:lnTo>
                <a:lnTo>
                  <a:pt x="20548" y="-10842"/>
                </a:lnTo>
                <a:lnTo>
                  <a:pt x="-25840" y="-10842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9" name="자유형: 도형 108">
            <a:extLst>
              <a:ext uri="{FF2B5EF4-FFF2-40B4-BE49-F238E27FC236}">
                <a16:creationId xmlns:a16="http://schemas.microsoft.com/office/drawing/2014/main" id="{523CE0D2-7840-B70F-E366-2480375EF542}"/>
              </a:ext>
            </a:extLst>
          </p:cNvPr>
          <p:cNvSpPr/>
          <p:nvPr/>
        </p:nvSpPr>
        <p:spPr>
          <a:xfrm flipV="1">
            <a:off x="6682975" y="4267506"/>
            <a:ext cx="176817" cy="143827"/>
          </a:xfrm>
          <a:custGeom>
            <a:avLst/>
            <a:gdLst>
              <a:gd name="connsiteX0" fmla="*/ 135769 w 164644"/>
              <a:gd name="connsiteY0" fmla="*/ 31462 h 133925"/>
              <a:gd name="connsiteX1" fmla="*/ 112920 w 164644"/>
              <a:gd name="connsiteY1" fmla="*/ -24228 h 133925"/>
              <a:gd name="connsiteX2" fmla="*/ 94156 w 164644"/>
              <a:gd name="connsiteY2" fmla="*/ -10217 h 133925"/>
              <a:gd name="connsiteX3" fmla="*/ 19454 w 164644"/>
              <a:gd name="connsiteY3" fmla="*/ 6908 h 133925"/>
              <a:gd name="connsiteX4" fmla="*/ 18845 w 164644"/>
              <a:gd name="connsiteY4" fmla="*/ 7394 h 133925"/>
              <a:gd name="connsiteX5" fmla="*/ 15006 w 164644"/>
              <a:gd name="connsiteY5" fmla="*/ 28110 h 133925"/>
              <a:gd name="connsiteX6" fmla="*/ 14397 w 164644"/>
              <a:gd name="connsiteY6" fmla="*/ 28719 h 133925"/>
              <a:gd name="connsiteX7" fmla="*/ 14331 w 164644"/>
              <a:gd name="connsiteY7" fmla="*/ 28777 h 133925"/>
              <a:gd name="connsiteX8" fmla="*/ 13903 w 164644"/>
              <a:gd name="connsiteY8" fmla="*/ 43769 h 133925"/>
              <a:gd name="connsiteX9" fmla="*/ 13968 w 164644"/>
              <a:gd name="connsiteY9" fmla="*/ 43892 h 133925"/>
              <a:gd name="connsiteX10" fmla="*/ 17016 w 164644"/>
              <a:gd name="connsiteY10" fmla="*/ 46265 h 133925"/>
              <a:gd name="connsiteX11" fmla="*/ 25237 w 164644"/>
              <a:gd name="connsiteY11" fmla="*/ 64057 h 133925"/>
              <a:gd name="connsiteX12" fmla="*/ 26703 w 164644"/>
              <a:gd name="connsiteY12" fmla="*/ 64485 h 133925"/>
              <a:gd name="connsiteX13" fmla="*/ 18235 w 164644"/>
              <a:gd name="connsiteY13" fmla="*/ 69970 h 133925"/>
              <a:gd name="connsiteX14" fmla="*/ -19547 w 164644"/>
              <a:gd name="connsiteY14" fmla="*/ 89649 h 133925"/>
              <a:gd name="connsiteX15" fmla="*/ -20396 w 164644"/>
              <a:gd name="connsiteY15" fmla="*/ 90200 h 133925"/>
              <a:gd name="connsiteX16" fmla="*/ -24844 w 164644"/>
              <a:gd name="connsiteY16" fmla="*/ 109697 h 133925"/>
              <a:gd name="connsiteX17" fmla="*/ 116084 w 164644"/>
              <a:gd name="connsiteY17" fmla="*/ 47244 h 133925"/>
              <a:gd name="connsiteX18" fmla="*/ 116149 w 164644"/>
              <a:gd name="connsiteY18" fmla="*/ 47244 h 133925"/>
              <a:gd name="connsiteX19" fmla="*/ 135769 w 164644"/>
              <a:gd name="connsiteY19" fmla="*/ 31462 h 13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4644" h="133925">
                <a:moveTo>
                  <a:pt x="135769" y="31462"/>
                </a:moveTo>
                <a:cubicBezTo>
                  <a:pt x="135769" y="8410"/>
                  <a:pt x="113246" y="-23619"/>
                  <a:pt x="112920" y="-24228"/>
                </a:cubicBezTo>
                <a:lnTo>
                  <a:pt x="94156" y="-10217"/>
                </a:lnTo>
                <a:cubicBezTo>
                  <a:pt x="70914" y="-12633"/>
                  <a:pt x="36999" y="-7489"/>
                  <a:pt x="19454" y="6908"/>
                </a:cubicBezTo>
                <a:cubicBezTo>
                  <a:pt x="19265" y="7089"/>
                  <a:pt x="19084" y="7270"/>
                  <a:pt x="18845" y="7394"/>
                </a:cubicBezTo>
                <a:cubicBezTo>
                  <a:pt x="10108" y="14947"/>
                  <a:pt x="10116" y="22610"/>
                  <a:pt x="15006" y="28110"/>
                </a:cubicBezTo>
                <a:cubicBezTo>
                  <a:pt x="14760" y="28291"/>
                  <a:pt x="14578" y="28473"/>
                  <a:pt x="14397" y="28719"/>
                </a:cubicBezTo>
                <a:cubicBezTo>
                  <a:pt x="14397" y="28719"/>
                  <a:pt x="14397" y="28777"/>
                  <a:pt x="14331" y="28777"/>
                </a:cubicBezTo>
                <a:cubicBezTo>
                  <a:pt x="8969" y="33922"/>
                  <a:pt x="9114" y="39161"/>
                  <a:pt x="13903" y="43769"/>
                </a:cubicBezTo>
                <a:cubicBezTo>
                  <a:pt x="13903" y="43769"/>
                  <a:pt x="13903" y="43827"/>
                  <a:pt x="13968" y="43892"/>
                </a:cubicBezTo>
                <a:cubicBezTo>
                  <a:pt x="15151" y="45067"/>
                  <a:pt x="16203" y="45706"/>
                  <a:pt x="17016" y="46265"/>
                </a:cubicBezTo>
                <a:cubicBezTo>
                  <a:pt x="10369" y="57664"/>
                  <a:pt x="21159" y="62598"/>
                  <a:pt x="25237" y="64057"/>
                </a:cubicBezTo>
                <a:cubicBezTo>
                  <a:pt x="26094" y="64361"/>
                  <a:pt x="26703" y="64485"/>
                  <a:pt x="26703" y="64485"/>
                </a:cubicBezTo>
                <a:lnTo>
                  <a:pt x="18235" y="69970"/>
                </a:lnTo>
                <a:cubicBezTo>
                  <a:pt x="17618" y="70290"/>
                  <a:pt x="-22065" y="90962"/>
                  <a:pt x="-19547" y="89649"/>
                </a:cubicBezTo>
                <a:lnTo>
                  <a:pt x="-20396" y="90200"/>
                </a:lnTo>
                <a:cubicBezTo>
                  <a:pt x="-29300" y="96085"/>
                  <a:pt x="-31861" y="108994"/>
                  <a:pt x="-24844" y="109697"/>
                </a:cubicBezTo>
                <a:cubicBezTo>
                  <a:pt x="24686" y="102057"/>
                  <a:pt x="76574" y="76871"/>
                  <a:pt x="116084" y="47244"/>
                </a:cubicBezTo>
                <a:lnTo>
                  <a:pt x="116149" y="47244"/>
                </a:lnTo>
                <a:cubicBezTo>
                  <a:pt x="120125" y="44472"/>
                  <a:pt x="129442" y="37166"/>
                  <a:pt x="135769" y="31462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0" name="자유형: 도형 109">
            <a:extLst>
              <a:ext uri="{FF2B5EF4-FFF2-40B4-BE49-F238E27FC236}">
                <a16:creationId xmlns:a16="http://schemas.microsoft.com/office/drawing/2014/main" id="{10477E9B-CC2E-DEFC-B282-A705FF40E5C5}"/>
              </a:ext>
            </a:extLst>
          </p:cNvPr>
          <p:cNvSpPr/>
          <p:nvPr/>
        </p:nvSpPr>
        <p:spPr>
          <a:xfrm flipV="1">
            <a:off x="6724982" y="4335449"/>
            <a:ext cx="42222" cy="33804"/>
          </a:xfrm>
          <a:custGeom>
            <a:avLst/>
            <a:gdLst>
              <a:gd name="connsiteX0" fmla="*/ 5872 w 39315"/>
              <a:gd name="connsiteY0" fmla="*/ -23829 h 31477"/>
              <a:gd name="connsiteX1" fmla="*/ -24938 w 39315"/>
              <a:gd name="connsiteY1" fmla="*/ -9919 h 31477"/>
              <a:gd name="connsiteX2" fmla="*/ -22311 w 39315"/>
              <a:gd name="connsiteY2" fmla="*/ 7437 h 31477"/>
              <a:gd name="connsiteX3" fmla="*/ 4762 w 39315"/>
              <a:gd name="connsiteY3" fmla="*/ -7568 h 31477"/>
              <a:gd name="connsiteX4" fmla="*/ 5872 w 39315"/>
              <a:gd name="connsiteY4" fmla="*/ -23829 h 3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15" h="31477">
                <a:moveTo>
                  <a:pt x="5872" y="-23829"/>
                </a:moveTo>
                <a:cubicBezTo>
                  <a:pt x="212" y="-26057"/>
                  <a:pt x="-24938" y="-9919"/>
                  <a:pt x="-24938" y="-9919"/>
                </a:cubicBezTo>
                <a:cubicBezTo>
                  <a:pt x="-31410" y="-4397"/>
                  <a:pt x="-28508" y="1872"/>
                  <a:pt x="-22311" y="7437"/>
                </a:cubicBezTo>
                <a:cubicBezTo>
                  <a:pt x="-22311" y="7437"/>
                  <a:pt x="-1275" y="-2728"/>
                  <a:pt x="4762" y="-7568"/>
                </a:cubicBezTo>
                <a:cubicBezTo>
                  <a:pt x="7947" y="-10115"/>
                  <a:pt x="15783" y="-19947"/>
                  <a:pt x="5872" y="-23829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1" name="자유형: 도형 110">
            <a:extLst>
              <a:ext uri="{FF2B5EF4-FFF2-40B4-BE49-F238E27FC236}">
                <a16:creationId xmlns:a16="http://schemas.microsoft.com/office/drawing/2014/main" id="{F1AE6001-DBCD-F2C0-7A0B-2B487DF06D23}"/>
              </a:ext>
            </a:extLst>
          </p:cNvPr>
          <p:cNvSpPr/>
          <p:nvPr/>
        </p:nvSpPr>
        <p:spPr>
          <a:xfrm flipV="1">
            <a:off x="6724311" y="4356367"/>
            <a:ext cx="34172" cy="30912"/>
          </a:xfrm>
          <a:custGeom>
            <a:avLst/>
            <a:gdLst>
              <a:gd name="connsiteX0" fmla="*/ -643 w 31819"/>
              <a:gd name="connsiteY0" fmla="*/ -23602 h 28784"/>
              <a:gd name="connsiteX1" fmla="*/ -10068 w 31819"/>
              <a:gd name="connsiteY1" fmla="*/ -20511 h 28784"/>
              <a:gd name="connsiteX2" fmla="*/ -24414 w 31819"/>
              <a:gd name="connsiteY2" fmla="*/ 4472 h 28784"/>
              <a:gd name="connsiteX3" fmla="*/ -2573 w 31819"/>
              <a:gd name="connsiteY3" fmla="*/ -4460 h 28784"/>
              <a:gd name="connsiteX4" fmla="*/ -643 w 31819"/>
              <a:gd name="connsiteY4" fmla="*/ -23602 h 28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19" h="28784">
                <a:moveTo>
                  <a:pt x="-643" y="-23602"/>
                </a:moveTo>
                <a:cubicBezTo>
                  <a:pt x="-2457" y="-24240"/>
                  <a:pt x="-6056" y="-22847"/>
                  <a:pt x="-10068" y="-20511"/>
                </a:cubicBezTo>
                <a:cubicBezTo>
                  <a:pt x="-10068" y="-20511"/>
                  <a:pt x="-39049" y="-5244"/>
                  <a:pt x="-24414" y="4472"/>
                </a:cubicBezTo>
                <a:cubicBezTo>
                  <a:pt x="-19501" y="7737"/>
                  <a:pt x="-2573" y="-4460"/>
                  <a:pt x="-2573" y="-4460"/>
                </a:cubicBezTo>
                <a:cubicBezTo>
                  <a:pt x="-2573" y="-4460"/>
                  <a:pt x="9189" y="-19734"/>
                  <a:pt x="-643" y="-23602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2" name="자유형: 도형 111">
            <a:extLst>
              <a:ext uri="{FF2B5EF4-FFF2-40B4-BE49-F238E27FC236}">
                <a16:creationId xmlns:a16="http://schemas.microsoft.com/office/drawing/2014/main" id="{554A3FC9-A8D0-914C-3A58-4B8807B37F0E}"/>
              </a:ext>
            </a:extLst>
          </p:cNvPr>
          <p:cNvSpPr/>
          <p:nvPr/>
        </p:nvSpPr>
        <p:spPr>
          <a:xfrm flipV="1">
            <a:off x="6729596" y="4316213"/>
            <a:ext cx="39610" cy="34840"/>
          </a:xfrm>
          <a:custGeom>
            <a:avLst/>
            <a:gdLst>
              <a:gd name="connsiteX0" fmla="*/ 3418 w 36883"/>
              <a:gd name="connsiteY0" fmla="*/ -24106 h 32441"/>
              <a:gd name="connsiteX1" fmla="*/ -26644 w 36883"/>
              <a:gd name="connsiteY1" fmla="*/ -9783 h 32441"/>
              <a:gd name="connsiteX2" fmla="*/ -18357 w 36883"/>
              <a:gd name="connsiteY2" fmla="*/ 7915 h 32441"/>
              <a:gd name="connsiteX3" fmla="*/ 2330 w 36883"/>
              <a:gd name="connsiteY3" fmla="*/ -7932 h 32441"/>
              <a:gd name="connsiteX4" fmla="*/ 3418 w 36883"/>
              <a:gd name="connsiteY4" fmla="*/ -24106 h 32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83" h="32441">
                <a:moveTo>
                  <a:pt x="3418" y="-24106"/>
                </a:moveTo>
                <a:cubicBezTo>
                  <a:pt x="-2241" y="-26334"/>
                  <a:pt x="-26644" y="-9783"/>
                  <a:pt x="-26644" y="-9783"/>
                </a:cubicBezTo>
                <a:cubicBezTo>
                  <a:pt x="-30577" y="-800"/>
                  <a:pt x="-29096" y="9772"/>
                  <a:pt x="-18357" y="7915"/>
                </a:cubicBezTo>
                <a:cubicBezTo>
                  <a:pt x="-11943" y="6805"/>
                  <a:pt x="-3860" y="-2723"/>
                  <a:pt x="2330" y="-7932"/>
                </a:cubicBezTo>
                <a:cubicBezTo>
                  <a:pt x="5428" y="-10537"/>
                  <a:pt x="13330" y="-20232"/>
                  <a:pt x="3418" y="-24106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3" name="자유형: 도형 112">
            <a:extLst>
              <a:ext uri="{FF2B5EF4-FFF2-40B4-BE49-F238E27FC236}">
                <a16:creationId xmlns:a16="http://schemas.microsoft.com/office/drawing/2014/main" id="{EB3FBD1D-C2F0-4BA8-CE54-6CAA80F69237}"/>
              </a:ext>
            </a:extLst>
          </p:cNvPr>
          <p:cNvSpPr/>
          <p:nvPr/>
        </p:nvSpPr>
        <p:spPr>
          <a:xfrm flipV="1">
            <a:off x="6746220" y="4278678"/>
            <a:ext cx="101275" cy="85728"/>
          </a:xfrm>
          <a:custGeom>
            <a:avLst/>
            <a:gdLst>
              <a:gd name="connsiteX0" fmla="*/ 24953 w 94303"/>
              <a:gd name="connsiteY0" fmla="*/ -24488 h 79826"/>
              <a:gd name="connsiteX1" fmla="*/ -2482 w 94303"/>
              <a:gd name="connsiteY1" fmla="*/ 18040 h 79826"/>
              <a:gd name="connsiteX2" fmla="*/ -20760 w 94303"/>
              <a:gd name="connsiteY2" fmla="*/ 31064 h 79826"/>
              <a:gd name="connsiteX3" fmla="*/ -27958 w 94303"/>
              <a:gd name="connsiteY3" fmla="*/ 54066 h 79826"/>
              <a:gd name="connsiteX4" fmla="*/ 65145 w 94303"/>
              <a:gd name="connsiteY4" fmla="*/ -2894 h 79826"/>
              <a:gd name="connsiteX5" fmla="*/ 24953 w 94303"/>
              <a:gd name="connsiteY5" fmla="*/ -24488 h 79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303" h="79826">
                <a:moveTo>
                  <a:pt x="24953" y="-24488"/>
                </a:moveTo>
                <a:cubicBezTo>
                  <a:pt x="-9455" y="-7683"/>
                  <a:pt x="-2482" y="18040"/>
                  <a:pt x="-2482" y="18040"/>
                </a:cubicBezTo>
                <a:cubicBezTo>
                  <a:pt x="-2482" y="18040"/>
                  <a:pt x="-16544" y="27364"/>
                  <a:pt x="-20760" y="31064"/>
                </a:cubicBezTo>
                <a:cubicBezTo>
                  <a:pt x="-28851" y="38168"/>
                  <a:pt x="-30730" y="50910"/>
                  <a:pt x="-27958" y="54066"/>
                </a:cubicBezTo>
                <a:cubicBezTo>
                  <a:pt x="-17988" y="65415"/>
                  <a:pt x="65145" y="-2894"/>
                  <a:pt x="65145" y="-2894"/>
                </a:cubicBezTo>
                <a:lnTo>
                  <a:pt x="24953" y="-24488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4" name="자유형: 도형 113">
            <a:extLst>
              <a:ext uri="{FF2B5EF4-FFF2-40B4-BE49-F238E27FC236}">
                <a16:creationId xmlns:a16="http://schemas.microsoft.com/office/drawing/2014/main" id="{256BB417-5448-5EC3-6D85-BAAC9FFDB2A8}"/>
              </a:ext>
            </a:extLst>
          </p:cNvPr>
          <p:cNvSpPr/>
          <p:nvPr/>
        </p:nvSpPr>
        <p:spPr>
          <a:xfrm flipV="1">
            <a:off x="6131470" y="5147135"/>
            <a:ext cx="178407" cy="186745"/>
          </a:xfrm>
          <a:custGeom>
            <a:avLst/>
            <a:gdLst>
              <a:gd name="connsiteX0" fmla="*/ 143374 w 166124"/>
              <a:gd name="connsiteY0" fmla="*/ 143526 h 173888"/>
              <a:gd name="connsiteX1" fmla="*/ 53703 w 166124"/>
              <a:gd name="connsiteY1" fmla="*/ 78040 h 173888"/>
              <a:gd name="connsiteX2" fmla="*/ -18836 w 166124"/>
              <a:gd name="connsiteY2" fmla="*/ -11123 h 173888"/>
              <a:gd name="connsiteX3" fmla="*/ -195 w 166124"/>
              <a:gd name="connsiteY3" fmla="*/ 121867 h 173888"/>
              <a:gd name="connsiteX4" fmla="*/ 143374 w 166124"/>
              <a:gd name="connsiteY4" fmla="*/ 143526 h 17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124" h="173888">
                <a:moveTo>
                  <a:pt x="143374" y="143526"/>
                </a:moveTo>
                <a:cubicBezTo>
                  <a:pt x="143374" y="143526"/>
                  <a:pt x="78889" y="129420"/>
                  <a:pt x="53703" y="78040"/>
                </a:cubicBezTo>
                <a:cubicBezTo>
                  <a:pt x="28517" y="26659"/>
                  <a:pt x="-18836" y="-11123"/>
                  <a:pt x="-18836" y="-11123"/>
                </a:cubicBezTo>
                <a:cubicBezTo>
                  <a:pt x="-18836" y="-11123"/>
                  <a:pt x="-35459" y="80057"/>
                  <a:pt x="-195" y="121867"/>
                </a:cubicBezTo>
                <a:cubicBezTo>
                  <a:pt x="35070" y="163676"/>
                  <a:pt x="70327" y="177782"/>
                  <a:pt x="143374" y="143526"/>
                </a:cubicBezTo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5" name="자유형: 도형 114">
            <a:extLst>
              <a:ext uri="{FF2B5EF4-FFF2-40B4-BE49-F238E27FC236}">
                <a16:creationId xmlns:a16="http://schemas.microsoft.com/office/drawing/2014/main" id="{07C9C9A7-B292-4C9A-2F91-F5E4A7184EA6}"/>
              </a:ext>
            </a:extLst>
          </p:cNvPr>
          <p:cNvSpPr/>
          <p:nvPr/>
        </p:nvSpPr>
        <p:spPr>
          <a:xfrm flipV="1">
            <a:off x="6117268" y="4926066"/>
            <a:ext cx="148925" cy="269193"/>
          </a:xfrm>
          <a:custGeom>
            <a:avLst/>
            <a:gdLst>
              <a:gd name="connsiteX0" fmla="*/ 116244 w 138672"/>
              <a:gd name="connsiteY0" fmla="*/ 236771 h 250660"/>
              <a:gd name="connsiteX1" fmla="*/ -19257 w 138672"/>
              <a:gd name="connsiteY1" fmla="*/ -13739 h 250660"/>
              <a:gd name="connsiteX2" fmla="*/ 46904 w 138672"/>
              <a:gd name="connsiteY2" fmla="*/ 111588 h 250660"/>
              <a:gd name="connsiteX3" fmla="*/ 116244 w 138672"/>
              <a:gd name="connsiteY3" fmla="*/ 236771 h 25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672" h="250660">
                <a:moveTo>
                  <a:pt x="116244" y="236771"/>
                </a:moveTo>
                <a:cubicBezTo>
                  <a:pt x="116244" y="236771"/>
                  <a:pt x="-46989" y="251646"/>
                  <a:pt x="-19257" y="-13739"/>
                </a:cubicBezTo>
                <a:cubicBezTo>
                  <a:pt x="-19257" y="-13739"/>
                  <a:pt x="31355" y="30785"/>
                  <a:pt x="46904" y="111588"/>
                </a:cubicBezTo>
                <a:cubicBezTo>
                  <a:pt x="62454" y="192400"/>
                  <a:pt x="116244" y="236771"/>
                  <a:pt x="116244" y="236771"/>
                </a:cubicBezTo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6" name="자유형: 도형 115">
            <a:extLst>
              <a:ext uri="{FF2B5EF4-FFF2-40B4-BE49-F238E27FC236}">
                <a16:creationId xmlns:a16="http://schemas.microsoft.com/office/drawing/2014/main" id="{4632D91F-08F9-6AEF-5C8D-C7497CF7E2A0}"/>
              </a:ext>
            </a:extLst>
          </p:cNvPr>
          <p:cNvSpPr/>
          <p:nvPr/>
        </p:nvSpPr>
        <p:spPr>
          <a:xfrm flipV="1">
            <a:off x="5950282" y="4985409"/>
            <a:ext cx="155348" cy="290174"/>
          </a:xfrm>
          <a:custGeom>
            <a:avLst/>
            <a:gdLst>
              <a:gd name="connsiteX0" fmla="*/ -20607 w 144653"/>
              <a:gd name="connsiteY0" fmla="*/ 253089 h 270197"/>
              <a:gd name="connsiteX1" fmla="*/ 121511 w 144653"/>
              <a:gd name="connsiteY1" fmla="*/ -12723 h 270197"/>
              <a:gd name="connsiteX2" fmla="*/ 60639 w 144653"/>
              <a:gd name="connsiteY2" fmla="*/ 87774 h 270197"/>
              <a:gd name="connsiteX3" fmla="*/ -20607 w 144653"/>
              <a:gd name="connsiteY3" fmla="*/ 253089 h 270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653" h="270197">
                <a:moveTo>
                  <a:pt x="-20607" y="253089"/>
                </a:moveTo>
                <a:cubicBezTo>
                  <a:pt x="-20607" y="253089"/>
                  <a:pt x="146435" y="313329"/>
                  <a:pt x="121511" y="-12723"/>
                </a:cubicBezTo>
                <a:cubicBezTo>
                  <a:pt x="121511" y="-12723"/>
                  <a:pt x="73802" y="16330"/>
                  <a:pt x="60639" y="87774"/>
                </a:cubicBezTo>
                <a:cubicBezTo>
                  <a:pt x="47477" y="159217"/>
                  <a:pt x="12836" y="242931"/>
                  <a:pt x="-20607" y="253089"/>
                </a:cubicBezTo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7" name="자유형: 도형 116">
            <a:extLst>
              <a:ext uri="{FF2B5EF4-FFF2-40B4-BE49-F238E27FC236}">
                <a16:creationId xmlns:a16="http://schemas.microsoft.com/office/drawing/2014/main" id="{55160676-399D-1B57-E2F5-53B2B189E1DE}"/>
              </a:ext>
            </a:extLst>
          </p:cNvPr>
          <p:cNvSpPr/>
          <p:nvPr/>
        </p:nvSpPr>
        <p:spPr>
          <a:xfrm flipV="1">
            <a:off x="5886834" y="5201327"/>
            <a:ext cx="188202" cy="186280"/>
          </a:xfrm>
          <a:custGeom>
            <a:avLst/>
            <a:gdLst>
              <a:gd name="connsiteX0" fmla="*/ -20084 w 175245"/>
              <a:gd name="connsiteY0" fmla="*/ 145135 h 173455"/>
              <a:gd name="connsiteX1" fmla="*/ 145543 w 175245"/>
              <a:gd name="connsiteY1" fmla="*/ 79932 h 173455"/>
              <a:gd name="connsiteX2" fmla="*/ 153648 w 175245"/>
              <a:gd name="connsiteY2" fmla="*/ -6322 h 173455"/>
              <a:gd name="connsiteX3" fmla="*/ 67540 w 175245"/>
              <a:gd name="connsiteY3" fmla="*/ 113963 h 173455"/>
              <a:gd name="connsiteX4" fmla="*/ -20084 w 175245"/>
              <a:gd name="connsiteY4" fmla="*/ 145135 h 173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245" h="173455">
                <a:moveTo>
                  <a:pt x="-20084" y="145135"/>
                </a:moveTo>
                <a:cubicBezTo>
                  <a:pt x="-20084" y="145135"/>
                  <a:pt x="118819" y="214786"/>
                  <a:pt x="145543" y="79932"/>
                </a:cubicBezTo>
                <a:cubicBezTo>
                  <a:pt x="145543" y="79932"/>
                  <a:pt x="159722" y="21621"/>
                  <a:pt x="153648" y="-6322"/>
                </a:cubicBezTo>
                <a:cubicBezTo>
                  <a:pt x="147568" y="-34265"/>
                  <a:pt x="89998" y="91969"/>
                  <a:pt x="67540" y="113963"/>
                </a:cubicBezTo>
                <a:cubicBezTo>
                  <a:pt x="35759" y="145091"/>
                  <a:pt x="-20084" y="145135"/>
                  <a:pt x="-20084" y="145135"/>
                </a:cubicBezTo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8" name="자유형: 도형 117">
            <a:extLst>
              <a:ext uri="{FF2B5EF4-FFF2-40B4-BE49-F238E27FC236}">
                <a16:creationId xmlns:a16="http://schemas.microsoft.com/office/drawing/2014/main" id="{BA9504C8-10DD-BE6F-3A2A-81E19AEBAD06}"/>
              </a:ext>
            </a:extLst>
          </p:cNvPr>
          <p:cNvSpPr/>
          <p:nvPr/>
        </p:nvSpPr>
        <p:spPr>
          <a:xfrm flipV="1">
            <a:off x="6004035" y="5449920"/>
            <a:ext cx="209121" cy="160191"/>
          </a:xfrm>
          <a:custGeom>
            <a:avLst/>
            <a:gdLst>
              <a:gd name="connsiteX0" fmla="*/ -21504 w 194724"/>
              <a:gd name="connsiteY0" fmla="*/ 142251 h 149163"/>
              <a:gd name="connsiteX1" fmla="*/ 8776 w 194724"/>
              <a:gd name="connsiteY1" fmla="*/ 5996 h 149163"/>
              <a:gd name="connsiteX2" fmla="*/ 24870 w 194724"/>
              <a:gd name="connsiteY2" fmla="*/ -6913 h 149163"/>
              <a:gd name="connsiteX3" fmla="*/ 126847 w 194724"/>
              <a:gd name="connsiteY3" fmla="*/ -6913 h 149163"/>
              <a:gd name="connsiteX4" fmla="*/ 142948 w 194724"/>
              <a:gd name="connsiteY4" fmla="*/ 5996 h 149163"/>
              <a:gd name="connsiteX5" fmla="*/ 173220 w 194724"/>
              <a:gd name="connsiteY5" fmla="*/ 142251 h 149163"/>
              <a:gd name="connsiteX6" fmla="*/ -21504 w 194724"/>
              <a:gd name="connsiteY6" fmla="*/ 142251 h 149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4724" h="149163">
                <a:moveTo>
                  <a:pt x="-21504" y="142251"/>
                </a:moveTo>
                <a:lnTo>
                  <a:pt x="8776" y="5996"/>
                </a:lnTo>
                <a:cubicBezTo>
                  <a:pt x="10452" y="-1543"/>
                  <a:pt x="17142" y="-6913"/>
                  <a:pt x="24870" y="-6913"/>
                </a:cubicBezTo>
                <a:lnTo>
                  <a:pt x="126847" y="-6913"/>
                </a:lnTo>
                <a:cubicBezTo>
                  <a:pt x="134574" y="-6913"/>
                  <a:pt x="141265" y="-1543"/>
                  <a:pt x="142948" y="5996"/>
                </a:cubicBezTo>
                <a:lnTo>
                  <a:pt x="173220" y="142251"/>
                </a:lnTo>
                <a:lnTo>
                  <a:pt x="-21504" y="142251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9" name="자유형: 도형 118">
            <a:extLst>
              <a:ext uri="{FF2B5EF4-FFF2-40B4-BE49-F238E27FC236}">
                <a16:creationId xmlns:a16="http://schemas.microsoft.com/office/drawing/2014/main" id="{016E5FE2-A591-5DEB-0BF7-70E614ECF67F}"/>
              </a:ext>
            </a:extLst>
          </p:cNvPr>
          <p:cNvSpPr/>
          <p:nvPr/>
        </p:nvSpPr>
        <p:spPr>
          <a:xfrm flipV="1">
            <a:off x="5991294" y="5411737"/>
            <a:ext cx="234602" cy="43942"/>
          </a:xfrm>
          <a:custGeom>
            <a:avLst/>
            <a:gdLst>
              <a:gd name="connsiteX0" fmla="*/ 196948 w 218451"/>
              <a:gd name="connsiteY0" fmla="*/ 27438 h 40917"/>
              <a:gd name="connsiteX1" fmla="*/ 196948 w 218451"/>
              <a:gd name="connsiteY1" fmla="*/ -3147 h 40917"/>
              <a:gd name="connsiteX2" fmla="*/ 191789 w 218451"/>
              <a:gd name="connsiteY2" fmla="*/ -8313 h 40917"/>
              <a:gd name="connsiteX3" fmla="*/ -16338 w 218451"/>
              <a:gd name="connsiteY3" fmla="*/ -8313 h 40917"/>
              <a:gd name="connsiteX4" fmla="*/ -21504 w 218451"/>
              <a:gd name="connsiteY4" fmla="*/ -3147 h 40917"/>
              <a:gd name="connsiteX5" fmla="*/ -21504 w 218451"/>
              <a:gd name="connsiteY5" fmla="*/ 27438 h 40917"/>
              <a:gd name="connsiteX6" fmla="*/ -16338 w 218451"/>
              <a:gd name="connsiteY6" fmla="*/ 32604 h 40917"/>
              <a:gd name="connsiteX7" fmla="*/ 191789 w 218451"/>
              <a:gd name="connsiteY7" fmla="*/ 32604 h 40917"/>
              <a:gd name="connsiteX8" fmla="*/ 196948 w 218451"/>
              <a:gd name="connsiteY8" fmla="*/ 27438 h 40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451" h="40917">
                <a:moveTo>
                  <a:pt x="196948" y="27438"/>
                </a:moveTo>
                <a:lnTo>
                  <a:pt x="196948" y="-3147"/>
                </a:lnTo>
                <a:cubicBezTo>
                  <a:pt x="196948" y="-5998"/>
                  <a:pt x="194640" y="-8313"/>
                  <a:pt x="191789" y="-8313"/>
                </a:cubicBezTo>
                <a:lnTo>
                  <a:pt x="-16338" y="-8313"/>
                </a:lnTo>
                <a:cubicBezTo>
                  <a:pt x="-19189" y="-8313"/>
                  <a:pt x="-21504" y="-5998"/>
                  <a:pt x="-21504" y="-3147"/>
                </a:cubicBezTo>
                <a:lnTo>
                  <a:pt x="-21504" y="27438"/>
                </a:lnTo>
                <a:cubicBezTo>
                  <a:pt x="-21504" y="30289"/>
                  <a:pt x="-19189" y="32604"/>
                  <a:pt x="-16338" y="32604"/>
                </a:cubicBezTo>
                <a:lnTo>
                  <a:pt x="191789" y="32604"/>
                </a:lnTo>
                <a:cubicBezTo>
                  <a:pt x="194640" y="32604"/>
                  <a:pt x="196948" y="30289"/>
                  <a:pt x="196948" y="27438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0" name="자유형: 도형 119">
            <a:extLst>
              <a:ext uri="{FF2B5EF4-FFF2-40B4-BE49-F238E27FC236}">
                <a16:creationId xmlns:a16="http://schemas.microsoft.com/office/drawing/2014/main" id="{DC92F67A-B3DB-9132-FDAC-A031F0873E4D}"/>
              </a:ext>
            </a:extLst>
          </p:cNvPr>
          <p:cNvSpPr/>
          <p:nvPr/>
        </p:nvSpPr>
        <p:spPr>
          <a:xfrm flipV="1">
            <a:off x="4447810" y="5559460"/>
            <a:ext cx="655729" cy="51570"/>
          </a:xfrm>
          <a:custGeom>
            <a:avLst/>
            <a:gdLst>
              <a:gd name="connsiteX0" fmla="*/ -6680 w 610585"/>
              <a:gd name="connsiteY0" fmla="*/ 17901 h 48020"/>
              <a:gd name="connsiteX1" fmla="*/ 298613 w 610585"/>
              <a:gd name="connsiteY1" fmla="*/ -6109 h 48020"/>
              <a:gd name="connsiteX2" fmla="*/ 603906 w 610585"/>
              <a:gd name="connsiteY2" fmla="*/ 17901 h 48020"/>
              <a:gd name="connsiteX3" fmla="*/ 298613 w 610585"/>
              <a:gd name="connsiteY3" fmla="*/ 41912 h 48020"/>
              <a:gd name="connsiteX4" fmla="*/ -6680 w 610585"/>
              <a:gd name="connsiteY4" fmla="*/ 17901 h 4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0585" h="48020">
                <a:moveTo>
                  <a:pt x="-6680" y="17901"/>
                </a:moveTo>
                <a:cubicBezTo>
                  <a:pt x="-6680" y="4644"/>
                  <a:pt x="129983" y="-6109"/>
                  <a:pt x="298613" y="-6109"/>
                </a:cubicBezTo>
                <a:cubicBezTo>
                  <a:pt x="467245" y="-6109"/>
                  <a:pt x="603906" y="4644"/>
                  <a:pt x="603906" y="17901"/>
                </a:cubicBezTo>
                <a:cubicBezTo>
                  <a:pt x="603906" y="31151"/>
                  <a:pt x="467245" y="41912"/>
                  <a:pt x="298613" y="41912"/>
                </a:cubicBezTo>
                <a:cubicBezTo>
                  <a:pt x="129983" y="41912"/>
                  <a:pt x="-6680" y="31151"/>
                  <a:pt x="-6680" y="17901"/>
                </a:cubicBez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1" name="자유형: 도형 120">
            <a:extLst>
              <a:ext uri="{FF2B5EF4-FFF2-40B4-BE49-F238E27FC236}">
                <a16:creationId xmlns:a16="http://schemas.microsoft.com/office/drawing/2014/main" id="{F3DD07BD-906A-B7B7-C41C-BFED2097FAFE}"/>
              </a:ext>
            </a:extLst>
          </p:cNvPr>
          <p:cNvSpPr/>
          <p:nvPr/>
        </p:nvSpPr>
        <p:spPr>
          <a:xfrm flipV="1">
            <a:off x="4832244" y="5450014"/>
            <a:ext cx="97511" cy="87339"/>
          </a:xfrm>
          <a:custGeom>
            <a:avLst/>
            <a:gdLst>
              <a:gd name="connsiteX0" fmla="*/ -7851 w 90798"/>
              <a:gd name="connsiteY0" fmla="*/ 70156 h 81326"/>
              <a:gd name="connsiteX1" fmla="*/ 4769 w 90798"/>
              <a:gd name="connsiteY1" fmla="*/ -1041 h 81326"/>
              <a:gd name="connsiteX2" fmla="*/ 82947 w 90798"/>
              <a:gd name="connsiteY2" fmla="*/ -7441 h 81326"/>
              <a:gd name="connsiteX3" fmla="*/ 75902 w 90798"/>
              <a:gd name="connsiteY3" fmla="*/ 73885 h 81326"/>
              <a:gd name="connsiteX4" fmla="*/ -7851 w 90798"/>
              <a:gd name="connsiteY4" fmla="*/ 70156 h 8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798" h="81326">
                <a:moveTo>
                  <a:pt x="-7851" y="70156"/>
                </a:moveTo>
                <a:lnTo>
                  <a:pt x="4769" y="-1041"/>
                </a:lnTo>
                <a:lnTo>
                  <a:pt x="82947" y="-7441"/>
                </a:lnTo>
                <a:lnTo>
                  <a:pt x="75902" y="73885"/>
                </a:lnTo>
                <a:cubicBezTo>
                  <a:pt x="55590" y="63698"/>
                  <a:pt x="12800" y="75126"/>
                  <a:pt x="-7851" y="70156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2" name="자유형: 도형 121">
            <a:extLst>
              <a:ext uri="{FF2B5EF4-FFF2-40B4-BE49-F238E27FC236}">
                <a16:creationId xmlns:a16="http://schemas.microsoft.com/office/drawing/2014/main" id="{EF5FB4AB-5288-58D7-0412-B8AD51EE3CDE}"/>
              </a:ext>
            </a:extLst>
          </p:cNvPr>
          <p:cNvSpPr/>
          <p:nvPr/>
        </p:nvSpPr>
        <p:spPr>
          <a:xfrm flipV="1">
            <a:off x="4809356" y="5490295"/>
            <a:ext cx="246285" cy="95753"/>
          </a:xfrm>
          <a:custGeom>
            <a:avLst/>
            <a:gdLst>
              <a:gd name="connsiteX0" fmla="*/ 91422 w 229329"/>
              <a:gd name="connsiteY0" fmla="*/ 70447 h 89161"/>
              <a:gd name="connsiteX1" fmla="*/ 91422 w 229329"/>
              <a:gd name="connsiteY1" fmla="*/ 70447 h 89161"/>
              <a:gd name="connsiteX2" fmla="*/ 114960 w 229329"/>
              <a:gd name="connsiteY2" fmla="*/ 74235 h 89161"/>
              <a:gd name="connsiteX3" fmla="*/ 123552 w 229329"/>
              <a:gd name="connsiteY3" fmla="*/ 49412 h 89161"/>
              <a:gd name="connsiteX4" fmla="*/ 203234 w 229329"/>
              <a:gd name="connsiteY4" fmla="*/ 21650 h 89161"/>
              <a:gd name="connsiteX5" fmla="*/ 220903 w 229329"/>
              <a:gd name="connsiteY5" fmla="*/ -3572 h 89161"/>
              <a:gd name="connsiteX6" fmla="*/ 220903 w 229329"/>
              <a:gd name="connsiteY6" fmla="*/ -3572 h 89161"/>
              <a:gd name="connsiteX7" fmla="*/ 217594 w 229329"/>
              <a:gd name="connsiteY7" fmla="*/ -6794 h 89161"/>
              <a:gd name="connsiteX8" fmla="*/ -5200 w 229329"/>
              <a:gd name="connsiteY8" fmla="*/ -3790 h 89161"/>
              <a:gd name="connsiteX9" fmla="*/ -8424 w 229329"/>
              <a:gd name="connsiteY9" fmla="*/ -474 h 89161"/>
              <a:gd name="connsiteX10" fmla="*/ -8015 w 229329"/>
              <a:gd name="connsiteY10" fmla="*/ 29763 h 89161"/>
              <a:gd name="connsiteX11" fmla="*/ 24378 w 229329"/>
              <a:gd name="connsiteY11" fmla="*/ 74729 h 89161"/>
              <a:gd name="connsiteX12" fmla="*/ 69774 w 229329"/>
              <a:gd name="connsiteY12" fmla="*/ 45276 h 89161"/>
              <a:gd name="connsiteX13" fmla="*/ 91422 w 229329"/>
              <a:gd name="connsiteY13" fmla="*/ 70447 h 89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9329" h="89161">
                <a:moveTo>
                  <a:pt x="91422" y="70447"/>
                </a:moveTo>
                <a:lnTo>
                  <a:pt x="91422" y="70447"/>
                </a:lnTo>
                <a:cubicBezTo>
                  <a:pt x="91605" y="83966"/>
                  <a:pt x="110536" y="87013"/>
                  <a:pt x="114960" y="74235"/>
                </a:cubicBezTo>
                <a:lnTo>
                  <a:pt x="123552" y="49412"/>
                </a:lnTo>
                <a:lnTo>
                  <a:pt x="203234" y="21650"/>
                </a:lnTo>
                <a:cubicBezTo>
                  <a:pt x="213937" y="17921"/>
                  <a:pt x="221055" y="7762"/>
                  <a:pt x="220903" y="-3572"/>
                </a:cubicBezTo>
                <a:lnTo>
                  <a:pt x="220903" y="-3572"/>
                </a:lnTo>
                <a:cubicBezTo>
                  <a:pt x="220881" y="-5371"/>
                  <a:pt x="219394" y="-6815"/>
                  <a:pt x="217594" y="-6794"/>
                </a:cubicBezTo>
                <a:lnTo>
                  <a:pt x="-5200" y="-3790"/>
                </a:lnTo>
                <a:cubicBezTo>
                  <a:pt x="-7004" y="-3768"/>
                  <a:pt x="-8448" y="-2280"/>
                  <a:pt x="-8424" y="-474"/>
                </a:cubicBezTo>
                <a:lnTo>
                  <a:pt x="-8015" y="29763"/>
                </a:lnTo>
                <a:cubicBezTo>
                  <a:pt x="-8015" y="29763"/>
                  <a:pt x="-6733" y="67806"/>
                  <a:pt x="24378" y="74729"/>
                </a:cubicBezTo>
                <a:cubicBezTo>
                  <a:pt x="24378" y="74729"/>
                  <a:pt x="39220" y="42657"/>
                  <a:pt x="69774" y="45276"/>
                </a:cubicBezTo>
                <a:cubicBezTo>
                  <a:pt x="88825" y="46909"/>
                  <a:pt x="91422" y="70447"/>
                  <a:pt x="91422" y="70447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3" name="자유형: 도형 122">
            <a:extLst>
              <a:ext uri="{FF2B5EF4-FFF2-40B4-BE49-F238E27FC236}">
                <a16:creationId xmlns:a16="http://schemas.microsoft.com/office/drawing/2014/main" id="{7A825609-B490-D9DF-C92C-D097D4E90B29}"/>
              </a:ext>
            </a:extLst>
          </p:cNvPr>
          <p:cNvSpPr/>
          <p:nvPr/>
        </p:nvSpPr>
        <p:spPr>
          <a:xfrm flipV="1">
            <a:off x="4809568" y="5563753"/>
            <a:ext cx="190744" cy="2571"/>
          </a:xfrm>
          <a:custGeom>
            <a:avLst/>
            <a:gdLst>
              <a:gd name="connsiteX0" fmla="*/ 169495 w 177612"/>
              <a:gd name="connsiteY0" fmla="*/ -6403 h 2394"/>
              <a:gd name="connsiteX1" fmla="*/ -8117 w 177612"/>
              <a:gd name="connsiteY1" fmla="*/ -4009 h 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7612" h="2394">
                <a:moveTo>
                  <a:pt x="169495" y="-6403"/>
                </a:moveTo>
                <a:lnTo>
                  <a:pt x="-8117" y="-4009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4" name="자유형: 도형 123">
            <a:extLst>
              <a:ext uri="{FF2B5EF4-FFF2-40B4-BE49-F238E27FC236}">
                <a16:creationId xmlns:a16="http://schemas.microsoft.com/office/drawing/2014/main" id="{F1A0ED4D-929F-E146-40F0-5863E74B1BC9}"/>
              </a:ext>
            </a:extLst>
          </p:cNvPr>
          <p:cNvSpPr/>
          <p:nvPr/>
        </p:nvSpPr>
        <p:spPr>
          <a:xfrm flipV="1">
            <a:off x="5026245" y="5551980"/>
            <a:ext cx="7293" cy="33796"/>
          </a:xfrm>
          <a:custGeom>
            <a:avLst/>
            <a:gdLst>
              <a:gd name="connsiteX0" fmla="*/ -9507 w 6791"/>
              <a:gd name="connsiteY0" fmla="*/ 25122 h 31469"/>
              <a:gd name="connsiteX1" fmla="*/ -2715 w 6791"/>
              <a:gd name="connsiteY1" fmla="*/ -6347 h 3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91" h="31469">
                <a:moveTo>
                  <a:pt x="-9507" y="25122"/>
                </a:moveTo>
                <a:lnTo>
                  <a:pt x="-2715" y="-6347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5" name="자유형: 도형 124">
            <a:extLst>
              <a:ext uri="{FF2B5EF4-FFF2-40B4-BE49-F238E27FC236}">
                <a16:creationId xmlns:a16="http://schemas.microsoft.com/office/drawing/2014/main" id="{06AF2169-E476-7051-E0E6-BC28E6081F11}"/>
              </a:ext>
            </a:extLst>
          </p:cNvPr>
          <p:cNvSpPr/>
          <p:nvPr/>
        </p:nvSpPr>
        <p:spPr>
          <a:xfrm flipV="1">
            <a:off x="4527425" y="5450068"/>
            <a:ext cx="81908" cy="88445"/>
          </a:xfrm>
          <a:custGeom>
            <a:avLst/>
            <a:gdLst>
              <a:gd name="connsiteX0" fmla="*/ -4374 w 76269"/>
              <a:gd name="connsiteY0" fmla="*/ 71209 h 82356"/>
              <a:gd name="connsiteX1" fmla="*/ -4374 w 76269"/>
              <a:gd name="connsiteY1" fmla="*/ -923 h 82356"/>
              <a:gd name="connsiteX2" fmla="*/ 71895 w 76269"/>
              <a:gd name="connsiteY2" fmla="*/ -7432 h 82356"/>
              <a:gd name="connsiteX3" fmla="*/ 71895 w 76269"/>
              <a:gd name="connsiteY3" fmla="*/ 74925 h 82356"/>
              <a:gd name="connsiteX4" fmla="*/ -4374 w 76269"/>
              <a:gd name="connsiteY4" fmla="*/ 71209 h 8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69" h="82356">
                <a:moveTo>
                  <a:pt x="-4374" y="71209"/>
                </a:moveTo>
                <a:lnTo>
                  <a:pt x="-4374" y="-923"/>
                </a:lnTo>
                <a:lnTo>
                  <a:pt x="71895" y="-7432"/>
                </a:lnTo>
                <a:lnTo>
                  <a:pt x="71895" y="74925"/>
                </a:lnTo>
                <a:lnTo>
                  <a:pt x="-4374" y="71209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6" name="자유형: 도형 125">
            <a:extLst>
              <a:ext uri="{FF2B5EF4-FFF2-40B4-BE49-F238E27FC236}">
                <a16:creationId xmlns:a16="http://schemas.microsoft.com/office/drawing/2014/main" id="{681DDCB1-8594-CFF7-F463-6D9FF773B942}"/>
              </a:ext>
            </a:extLst>
          </p:cNvPr>
          <p:cNvSpPr/>
          <p:nvPr/>
        </p:nvSpPr>
        <p:spPr>
          <a:xfrm flipV="1">
            <a:off x="4492458" y="5488910"/>
            <a:ext cx="246255" cy="96765"/>
          </a:xfrm>
          <a:custGeom>
            <a:avLst/>
            <a:gdLst>
              <a:gd name="connsiteX0" fmla="*/ 95532 w 229301"/>
              <a:gd name="connsiteY0" fmla="*/ 71480 h 90103"/>
              <a:gd name="connsiteX1" fmla="*/ 95532 w 229301"/>
              <a:gd name="connsiteY1" fmla="*/ 71480 h 90103"/>
              <a:gd name="connsiteX2" fmla="*/ 119099 w 229301"/>
              <a:gd name="connsiteY2" fmla="*/ 75072 h 90103"/>
              <a:gd name="connsiteX3" fmla="*/ 127487 w 229301"/>
              <a:gd name="connsiteY3" fmla="*/ 50176 h 90103"/>
              <a:gd name="connsiteX4" fmla="*/ 206938 w 229301"/>
              <a:gd name="connsiteY4" fmla="*/ 21754 h 90103"/>
              <a:gd name="connsiteX5" fmla="*/ 224395 w 229301"/>
              <a:gd name="connsiteY5" fmla="*/ -3613 h 90103"/>
              <a:gd name="connsiteX6" fmla="*/ 224395 w 229301"/>
              <a:gd name="connsiteY6" fmla="*/ -3613 h 90103"/>
              <a:gd name="connsiteX7" fmla="*/ 221056 w 229301"/>
              <a:gd name="connsiteY7" fmla="*/ -6806 h 90103"/>
              <a:gd name="connsiteX8" fmla="*/ -1701 w 229301"/>
              <a:gd name="connsiteY8" fmla="*/ -1959 h 90103"/>
              <a:gd name="connsiteX9" fmla="*/ -4899 w 229301"/>
              <a:gd name="connsiteY9" fmla="*/ 1379 h 90103"/>
              <a:gd name="connsiteX10" fmla="*/ -4240 w 229301"/>
              <a:gd name="connsiteY10" fmla="*/ 31615 h 90103"/>
              <a:gd name="connsiteX11" fmla="*/ 28524 w 229301"/>
              <a:gd name="connsiteY11" fmla="*/ 76313 h 90103"/>
              <a:gd name="connsiteX12" fmla="*/ 73676 w 229301"/>
              <a:gd name="connsiteY12" fmla="*/ 46483 h 90103"/>
              <a:gd name="connsiteX13" fmla="*/ 95532 w 229301"/>
              <a:gd name="connsiteY13" fmla="*/ 71480 h 90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9301" h="90103">
                <a:moveTo>
                  <a:pt x="95532" y="71480"/>
                </a:moveTo>
                <a:lnTo>
                  <a:pt x="95532" y="71480"/>
                </a:lnTo>
                <a:cubicBezTo>
                  <a:pt x="95825" y="84991"/>
                  <a:pt x="114783" y="87886"/>
                  <a:pt x="119099" y="75072"/>
                </a:cubicBezTo>
                <a:lnTo>
                  <a:pt x="127487" y="50176"/>
                </a:lnTo>
                <a:lnTo>
                  <a:pt x="206938" y="21754"/>
                </a:lnTo>
                <a:cubicBezTo>
                  <a:pt x="217610" y="17938"/>
                  <a:pt x="224641" y="7721"/>
                  <a:pt x="224395" y="-3613"/>
                </a:cubicBezTo>
                <a:lnTo>
                  <a:pt x="224395" y="-3613"/>
                </a:lnTo>
                <a:cubicBezTo>
                  <a:pt x="224356" y="-5413"/>
                  <a:pt x="222862" y="-6849"/>
                  <a:pt x="221056" y="-6806"/>
                </a:cubicBezTo>
                <a:lnTo>
                  <a:pt x="-1701" y="-1959"/>
                </a:lnTo>
                <a:cubicBezTo>
                  <a:pt x="-3506" y="-1915"/>
                  <a:pt x="-4937" y="-420"/>
                  <a:pt x="-4899" y="1379"/>
                </a:cubicBezTo>
                <a:lnTo>
                  <a:pt x="-4240" y="31615"/>
                </a:lnTo>
                <a:cubicBezTo>
                  <a:pt x="-4240" y="31615"/>
                  <a:pt x="-2643" y="69652"/>
                  <a:pt x="28524" y="76313"/>
                </a:cubicBezTo>
                <a:cubicBezTo>
                  <a:pt x="28524" y="76313"/>
                  <a:pt x="43101" y="44118"/>
                  <a:pt x="73676" y="46483"/>
                </a:cubicBezTo>
                <a:cubicBezTo>
                  <a:pt x="92740" y="47956"/>
                  <a:pt x="95532" y="71480"/>
                  <a:pt x="95532" y="71480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7" name="자유형: 도형 126">
            <a:extLst>
              <a:ext uri="{FF2B5EF4-FFF2-40B4-BE49-F238E27FC236}">
                <a16:creationId xmlns:a16="http://schemas.microsoft.com/office/drawing/2014/main" id="{95DE54C2-6ADC-DC8B-0AB9-39E9B0E8759E}"/>
              </a:ext>
            </a:extLst>
          </p:cNvPr>
          <p:cNvSpPr/>
          <p:nvPr/>
        </p:nvSpPr>
        <p:spPr>
          <a:xfrm flipV="1">
            <a:off x="4513097" y="4438336"/>
            <a:ext cx="436872" cy="1025462"/>
          </a:xfrm>
          <a:custGeom>
            <a:avLst/>
            <a:gdLst>
              <a:gd name="connsiteX0" fmla="*/ -6189 w 406795"/>
              <a:gd name="connsiteY0" fmla="*/ 5949 h 954864"/>
              <a:gd name="connsiteX1" fmla="*/ 15895 w 406795"/>
              <a:gd name="connsiteY1" fmla="*/ -15333 h 954864"/>
              <a:gd name="connsiteX2" fmla="*/ 87196 w 406795"/>
              <a:gd name="connsiteY2" fmla="*/ -15333 h 954864"/>
              <a:gd name="connsiteX3" fmla="*/ 97441 w 406795"/>
              <a:gd name="connsiteY3" fmla="*/ -9020 h 954864"/>
              <a:gd name="connsiteX4" fmla="*/ 98570 w 406795"/>
              <a:gd name="connsiteY4" fmla="*/ -4492 h 954864"/>
              <a:gd name="connsiteX5" fmla="*/ 242107 w 406795"/>
              <a:gd name="connsiteY5" fmla="*/ 683589 h 954864"/>
              <a:gd name="connsiteX6" fmla="*/ 271638 w 406795"/>
              <a:gd name="connsiteY6" fmla="*/ 9142 h 954864"/>
              <a:gd name="connsiteX7" fmla="*/ 303830 w 406795"/>
              <a:gd name="connsiteY7" fmla="*/ -15333 h 954864"/>
              <a:gd name="connsiteX8" fmla="*/ 380786 w 406795"/>
              <a:gd name="connsiteY8" fmla="*/ -15333 h 954864"/>
              <a:gd name="connsiteX9" fmla="*/ 385908 w 406795"/>
              <a:gd name="connsiteY9" fmla="*/ -9484 h 954864"/>
              <a:gd name="connsiteX10" fmla="*/ 400607 w 406795"/>
              <a:gd name="connsiteY10" fmla="*/ 902686 h 954864"/>
              <a:gd name="connsiteX11" fmla="*/ 252615 w 406795"/>
              <a:gd name="connsiteY11" fmla="*/ 902686 h 954864"/>
              <a:gd name="connsiteX12" fmla="*/ 83605 w 406795"/>
              <a:gd name="connsiteY12" fmla="*/ 902686 h 954864"/>
              <a:gd name="connsiteX13" fmla="*/ -6189 w 406795"/>
              <a:gd name="connsiteY13" fmla="*/ 5949 h 95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6795" h="954864">
                <a:moveTo>
                  <a:pt x="-6189" y="5949"/>
                </a:moveTo>
                <a:cubicBezTo>
                  <a:pt x="-5722" y="-5958"/>
                  <a:pt x="4055" y="-15333"/>
                  <a:pt x="15895" y="-15333"/>
                </a:cubicBezTo>
                <a:lnTo>
                  <a:pt x="87196" y="-15333"/>
                </a:lnTo>
                <a:cubicBezTo>
                  <a:pt x="91653" y="-15333"/>
                  <a:pt x="95577" y="-12808"/>
                  <a:pt x="97441" y="-9020"/>
                </a:cubicBezTo>
                <a:cubicBezTo>
                  <a:pt x="98104" y="-7685"/>
                  <a:pt x="98504" y="-6154"/>
                  <a:pt x="98570" y="-4492"/>
                </a:cubicBezTo>
                <a:cubicBezTo>
                  <a:pt x="100644" y="5449"/>
                  <a:pt x="78546" y="-100490"/>
                  <a:pt x="242107" y="683589"/>
                </a:cubicBezTo>
                <a:lnTo>
                  <a:pt x="271638" y="9142"/>
                </a:lnTo>
                <a:cubicBezTo>
                  <a:pt x="275629" y="-5290"/>
                  <a:pt x="288798" y="-15333"/>
                  <a:pt x="303830" y="-15333"/>
                </a:cubicBezTo>
                <a:lnTo>
                  <a:pt x="380786" y="-15333"/>
                </a:lnTo>
                <a:cubicBezTo>
                  <a:pt x="383912" y="-15333"/>
                  <a:pt x="386307" y="-12539"/>
                  <a:pt x="385908" y="-9484"/>
                </a:cubicBezTo>
                <a:lnTo>
                  <a:pt x="400607" y="902686"/>
                </a:lnTo>
                <a:cubicBezTo>
                  <a:pt x="346279" y="947232"/>
                  <a:pt x="300913" y="956193"/>
                  <a:pt x="252615" y="902686"/>
                </a:cubicBezTo>
                <a:lnTo>
                  <a:pt x="83605" y="902686"/>
                </a:lnTo>
                <a:lnTo>
                  <a:pt x="-6189" y="5949"/>
                </a:ln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8" name="자유형: 도형 127">
            <a:extLst>
              <a:ext uri="{FF2B5EF4-FFF2-40B4-BE49-F238E27FC236}">
                <a16:creationId xmlns:a16="http://schemas.microsoft.com/office/drawing/2014/main" id="{80056AAE-727C-B9F1-D983-2573DA2ACEC1}"/>
              </a:ext>
            </a:extLst>
          </p:cNvPr>
          <p:cNvSpPr/>
          <p:nvPr/>
        </p:nvSpPr>
        <p:spPr>
          <a:xfrm flipV="1">
            <a:off x="4775675" y="4686247"/>
            <a:ext cx="114078" cy="777551"/>
          </a:xfrm>
          <a:custGeom>
            <a:avLst/>
            <a:gdLst>
              <a:gd name="connsiteX0" fmla="*/ 8848 w 106224"/>
              <a:gd name="connsiteY0" fmla="*/ 710490 h 724020"/>
              <a:gd name="connsiteX1" fmla="*/ 50888 w 106224"/>
              <a:gd name="connsiteY1" fmla="*/ 611895 h 724020"/>
              <a:gd name="connsiteX2" fmla="*/ 60666 w 106224"/>
              <a:gd name="connsiteY2" fmla="*/ 525562 h 724020"/>
              <a:gd name="connsiteX3" fmla="*/ 83613 w 106224"/>
              <a:gd name="connsiteY3" fmla="*/ 467760 h 724020"/>
              <a:gd name="connsiteX4" fmla="*/ 43505 w 106224"/>
              <a:gd name="connsiteY4" fmla="*/ 323225 h 724020"/>
              <a:gd name="connsiteX5" fmla="*/ 63792 w 106224"/>
              <a:gd name="connsiteY5" fmla="*/ 214877 h 724020"/>
              <a:gd name="connsiteX6" fmla="*/ 89134 w 106224"/>
              <a:gd name="connsiteY6" fmla="*/ 68747 h 724020"/>
              <a:gd name="connsiteX7" fmla="*/ 98911 w 106224"/>
              <a:gd name="connsiteY7" fmla="*/ -13530 h 724020"/>
              <a:gd name="connsiteX8" fmla="*/ 58204 w 106224"/>
              <a:gd name="connsiteY8" fmla="*/ -13530 h 724020"/>
              <a:gd name="connsiteX9" fmla="*/ 26012 w 106224"/>
              <a:gd name="connsiteY9" fmla="*/ 10945 h 724020"/>
              <a:gd name="connsiteX10" fmla="*/ -3519 w 106224"/>
              <a:gd name="connsiteY10" fmla="*/ 685392 h 724020"/>
              <a:gd name="connsiteX11" fmla="*/ -7314 w 106224"/>
              <a:gd name="connsiteY11" fmla="*/ 667164 h 724020"/>
              <a:gd name="connsiteX12" fmla="*/ 8848 w 106224"/>
              <a:gd name="connsiteY12" fmla="*/ 710490 h 72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6224" h="724020">
                <a:moveTo>
                  <a:pt x="8848" y="710490"/>
                </a:moveTo>
                <a:cubicBezTo>
                  <a:pt x="61526" y="685036"/>
                  <a:pt x="51267" y="662274"/>
                  <a:pt x="50888" y="611895"/>
                </a:cubicBezTo>
                <a:cubicBezTo>
                  <a:pt x="50622" y="582761"/>
                  <a:pt x="50688" y="552895"/>
                  <a:pt x="60666" y="525562"/>
                </a:cubicBezTo>
                <a:cubicBezTo>
                  <a:pt x="67850" y="506072"/>
                  <a:pt x="79954" y="488178"/>
                  <a:pt x="83613" y="467760"/>
                </a:cubicBezTo>
                <a:cubicBezTo>
                  <a:pt x="92592" y="417939"/>
                  <a:pt x="50090" y="373445"/>
                  <a:pt x="43505" y="323225"/>
                </a:cubicBezTo>
                <a:cubicBezTo>
                  <a:pt x="38716" y="286510"/>
                  <a:pt x="53481" y="250461"/>
                  <a:pt x="63792" y="214877"/>
                </a:cubicBezTo>
                <a:cubicBezTo>
                  <a:pt x="77494" y="167314"/>
                  <a:pt x="83346" y="117900"/>
                  <a:pt x="89134" y="68747"/>
                </a:cubicBezTo>
                <a:cubicBezTo>
                  <a:pt x="92393" y="41275"/>
                  <a:pt x="95651" y="13869"/>
                  <a:pt x="98911" y="-13530"/>
                </a:cubicBezTo>
                <a:lnTo>
                  <a:pt x="58204" y="-13530"/>
                </a:lnTo>
                <a:cubicBezTo>
                  <a:pt x="43172" y="-13530"/>
                  <a:pt x="30003" y="-3487"/>
                  <a:pt x="26012" y="10945"/>
                </a:cubicBezTo>
                <a:lnTo>
                  <a:pt x="-3519" y="685392"/>
                </a:lnTo>
                <a:lnTo>
                  <a:pt x="-7314" y="667164"/>
                </a:lnTo>
                <a:lnTo>
                  <a:pt x="8848" y="710490"/>
                </a:lnTo>
              </a:path>
            </a:pathLst>
          </a:custGeom>
          <a:solidFill>
            <a:schemeClr val="accent3">
              <a:lumMod val="75000"/>
            </a:schemeClr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9" name="자유형: 도형 128">
            <a:extLst>
              <a:ext uri="{FF2B5EF4-FFF2-40B4-BE49-F238E27FC236}">
                <a16:creationId xmlns:a16="http://schemas.microsoft.com/office/drawing/2014/main" id="{41C74615-7123-F2FF-0618-848C50121B6B}"/>
              </a:ext>
            </a:extLst>
          </p:cNvPr>
          <p:cNvSpPr/>
          <p:nvPr/>
        </p:nvSpPr>
        <p:spPr>
          <a:xfrm flipV="1">
            <a:off x="4513097" y="4477906"/>
            <a:ext cx="158737" cy="985893"/>
          </a:xfrm>
          <a:custGeom>
            <a:avLst/>
            <a:gdLst>
              <a:gd name="connsiteX0" fmla="*/ -4642 w 147809"/>
              <a:gd name="connsiteY0" fmla="*/ 6237 h 918019"/>
              <a:gd name="connsiteX1" fmla="*/ 17442 w 147809"/>
              <a:gd name="connsiteY1" fmla="*/ -15045 h 918019"/>
              <a:gd name="connsiteX2" fmla="*/ 88743 w 147809"/>
              <a:gd name="connsiteY2" fmla="*/ -15045 h 918019"/>
              <a:gd name="connsiteX3" fmla="*/ 98987 w 147809"/>
              <a:gd name="connsiteY3" fmla="*/ -8732 h 918019"/>
              <a:gd name="connsiteX4" fmla="*/ 71583 w 147809"/>
              <a:gd name="connsiteY4" fmla="*/ 36771 h 918019"/>
              <a:gd name="connsiteX5" fmla="*/ 60874 w 147809"/>
              <a:gd name="connsiteY5" fmla="*/ 138995 h 918019"/>
              <a:gd name="connsiteX6" fmla="*/ 100650 w 147809"/>
              <a:gd name="connsiteY6" fmla="*/ 394409 h 918019"/>
              <a:gd name="connsiteX7" fmla="*/ 126922 w 147809"/>
              <a:gd name="connsiteY7" fmla="*/ 500501 h 918019"/>
              <a:gd name="connsiteX8" fmla="*/ 101381 w 147809"/>
              <a:gd name="connsiteY8" fmla="*/ 631393 h 918019"/>
              <a:gd name="connsiteX9" fmla="*/ 123662 w 147809"/>
              <a:gd name="connsiteY9" fmla="*/ 742339 h 918019"/>
              <a:gd name="connsiteX10" fmla="*/ 122864 w 147809"/>
              <a:gd name="connsiteY10" fmla="*/ 902974 h 918019"/>
              <a:gd name="connsiteX11" fmla="*/ 85151 w 147809"/>
              <a:gd name="connsiteY11" fmla="*/ 902974 h 918019"/>
              <a:gd name="connsiteX12" fmla="*/ -4642 w 147809"/>
              <a:gd name="connsiteY12" fmla="*/ 6237 h 91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7809" h="918019">
                <a:moveTo>
                  <a:pt x="-4642" y="6237"/>
                </a:moveTo>
                <a:cubicBezTo>
                  <a:pt x="-4175" y="-5670"/>
                  <a:pt x="5601" y="-15045"/>
                  <a:pt x="17442" y="-15045"/>
                </a:cubicBezTo>
                <a:lnTo>
                  <a:pt x="88743" y="-15045"/>
                </a:lnTo>
                <a:cubicBezTo>
                  <a:pt x="93200" y="-15045"/>
                  <a:pt x="97124" y="-12520"/>
                  <a:pt x="98987" y="-8732"/>
                </a:cubicBezTo>
                <a:cubicBezTo>
                  <a:pt x="91736" y="6905"/>
                  <a:pt x="79431" y="21069"/>
                  <a:pt x="71583" y="36771"/>
                </a:cubicBezTo>
                <a:cubicBezTo>
                  <a:pt x="56086" y="67762"/>
                  <a:pt x="58280" y="104412"/>
                  <a:pt x="60874" y="138995"/>
                </a:cubicBezTo>
                <a:cubicBezTo>
                  <a:pt x="67260" y="225132"/>
                  <a:pt x="73911" y="312263"/>
                  <a:pt x="100650" y="394409"/>
                </a:cubicBezTo>
                <a:cubicBezTo>
                  <a:pt x="112023" y="429260"/>
                  <a:pt x="127055" y="463915"/>
                  <a:pt x="126922" y="500501"/>
                </a:cubicBezTo>
                <a:cubicBezTo>
                  <a:pt x="126722" y="545060"/>
                  <a:pt x="103909" y="586899"/>
                  <a:pt x="101381" y="631393"/>
                </a:cubicBezTo>
                <a:cubicBezTo>
                  <a:pt x="99186" y="669241"/>
                  <a:pt x="111823" y="706291"/>
                  <a:pt x="123662" y="742339"/>
                </a:cubicBezTo>
                <a:cubicBezTo>
                  <a:pt x="141685" y="797217"/>
                  <a:pt x="156953" y="855461"/>
                  <a:pt x="122864" y="902974"/>
                </a:cubicBezTo>
                <a:lnTo>
                  <a:pt x="85151" y="902974"/>
                </a:lnTo>
                <a:lnTo>
                  <a:pt x="-4642" y="6237"/>
                </a:lnTo>
              </a:path>
            </a:pathLst>
          </a:custGeom>
          <a:solidFill>
            <a:schemeClr val="accent3">
              <a:lumMod val="75000"/>
            </a:schemeClr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0" name="자유형: 도형 129">
            <a:extLst>
              <a:ext uri="{FF2B5EF4-FFF2-40B4-BE49-F238E27FC236}">
                <a16:creationId xmlns:a16="http://schemas.microsoft.com/office/drawing/2014/main" id="{D0B00D00-08CB-58F8-93D7-C0E03218A08F}"/>
              </a:ext>
            </a:extLst>
          </p:cNvPr>
          <p:cNvSpPr/>
          <p:nvPr/>
        </p:nvSpPr>
        <p:spPr>
          <a:xfrm flipV="1">
            <a:off x="4589283" y="3955534"/>
            <a:ext cx="657710" cy="584266"/>
          </a:xfrm>
          <a:custGeom>
            <a:avLst/>
            <a:gdLst>
              <a:gd name="connsiteX0" fmla="*/ -7770 w 612429"/>
              <a:gd name="connsiteY0" fmla="*/ 30737 h 544042"/>
              <a:gd name="connsiteX1" fmla="*/ 341357 w 612429"/>
              <a:gd name="connsiteY1" fmla="*/ 5333 h 544042"/>
              <a:gd name="connsiteX2" fmla="*/ 326460 w 612429"/>
              <a:gd name="connsiteY2" fmla="*/ 323266 h 544042"/>
              <a:gd name="connsiteX3" fmla="*/ 427364 w 612429"/>
              <a:gd name="connsiteY3" fmla="*/ 263998 h 544042"/>
              <a:gd name="connsiteX4" fmla="*/ 488155 w 612429"/>
              <a:gd name="connsiteY4" fmla="*/ 275905 h 544042"/>
              <a:gd name="connsiteX5" fmla="*/ 604166 w 612429"/>
              <a:gd name="connsiteY5" fmla="*/ 416209 h 544042"/>
              <a:gd name="connsiteX6" fmla="*/ 538650 w 612429"/>
              <a:gd name="connsiteY6" fmla="*/ 461451 h 544042"/>
              <a:gd name="connsiteX7" fmla="*/ 539311 w 612429"/>
              <a:gd name="connsiteY7" fmla="*/ 462917 h 544042"/>
              <a:gd name="connsiteX8" fmla="*/ 539245 w 612429"/>
              <a:gd name="connsiteY8" fmla="*/ 462982 h 544042"/>
              <a:gd name="connsiteX9" fmla="*/ 456896 w 612429"/>
              <a:gd name="connsiteY9" fmla="*/ 369226 h 544042"/>
              <a:gd name="connsiteX10" fmla="*/ 350006 w 612429"/>
              <a:gd name="connsiteY10" fmla="*/ 456423 h 544042"/>
              <a:gd name="connsiteX11" fmla="*/ 300853 w 612429"/>
              <a:gd name="connsiteY11" fmla="*/ 482965 h 544042"/>
              <a:gd name="connsiteX12" fmla="*/ 107432 w 612429"/>
              <a:gd name="connsiteY12" fmla="*/ 513361 h 544042"/>
              <a:gd name="connsiteX13" fmla="*/ 30476 w 612429"/>
              <a:gd name="connsiteY13" fmla="*/ 467263 h 544042"/>
              <a:gd name="connsiteX14" fmla="*/ -6040 w 612429"/>
              <a:gd name="connsiteY14" fmla="*/ 209128 h 544042"/>
              <a:gd name="connsiteX15" fmla="*/ -7770 w 612429"/>
              <a:gd name="connsiteY15" fmla="*/ 30737 h 544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12429" h="544042">
                <a:moveTo>
                  <a:pt x="-7770" y="30737"/>
                </a:moveTo>
                <a:cubicBezTo>
                  <a:pt x="206604" y="-26463"/>
                  <a:pt x="342025" y="-48747"/>
                  <a:pt x="341357" y="5333"/>
                </a:cubicBezTo>
                <a:cubicBezTo>
                  <a:pt x="340225" y="96252"/>
                  <a:pt x="326460" y="323266"/>
                  <a:pt x="326460" y="323266"/>
                </a:cubicBezTo>
                <a:lnTo>
                  <a:pt x="427364" y="263998"/>
                </a:lnTo>
                <a:cubicBezTo>
                  <a:pt x="448043" y="253956"/>
                  <a:pt x="472859" y="258810"/>
                  <a:pt x="488155" y="275905"/>
                </a:cubicBezTo>
                <a:cubicBezTo>
                  <a:pt x="525205" y="317207"/>
                  <a:pt x="598245" y="405434"/>
                  <a:pt x="604166" y="416209"/>
                </a:cubicBezTo>
                <a:cubicBezTo>
                  <a:pt x="593746" y="408706"/>
                  <a:pt x="538650" y="428421"/>
                  <a:pt x="538650" y="461451"/>
                </a:cubicBezTo>
                <a:cubicBezTo>
                  <a:pt x="538650" y="462053"/>
                  <a:pt x="538919" y="462583"/>
                  <a:pt x="539311" y="462917"/>
                </a:cubicBezTo>
                <a:lnTo>
                  <a:pt x="539245" y="462982"/>
                </a:lnTo>
                <a:lnTo>
                  <a:pt x="456896" y="369226"/>
                </a:lnTo>
                <a:cubicBezTo>
                  <a:pt x="456896" y="369226"/>
                  <a:pt x="380206" y="429684"/>
                  <a:pt x="350006" y="456423"/>
                </a:cubicBezTo>
                <a:cubicBezTo>
                  <a:pt x="341096" y="464274"/>
                  <a:pt x="320008" y="474650"/>
                  <a:pt x="300853" y="482965"/>
                </a:cubicBezTo>
                <a:cubicBezTo>
                  <a:pt x="210084" y="522489"/>
                  <a:pt x="154694" y="522838"/>
                  <a:pt x="107432" y="513361"/>
                </a:cubicBezTo>
                <a:cubicBezTo>
                  <a:pt x="78631" y="507505"/>
                  <a:pt x="39986" y="487551"/>
                  <a:pt x="30476" y="467263"/>
                </a:cubicBezTo>
                <a:cubicBezTo>
                  <a:pt x="7196" y="417247"/>
                  <a:pt x="-2381" y="306504"/>
                  <a:pt x="-6040" y="209128"/>
                </a:cubicBezTo>
                <a:cubicBezTo>
                  <a:pt x="-9665" y="117302"/>
                  <a:pt x="-7768" y="31375"/>
                  <a:pt x="-7770" y="30737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1" name="자유형: 도형 130">
            <a:extLst>
              <a:ext uri="{FF2B5EF4-FFF2-40B4-BE49-F238E27FC236}">
                <a16:creationId xmlns:a16="http://schemas.microsoft.com/office/drawing/2014/main" id="{70B93B46-30ED-FD6B-DD41-3515BA8D9AE2}"/>
              </a:ext>
            </a:extLst>
          </p:cNvPr>
          <p:cNvSpPr/>
          <p:nvPr/>
        </p:nvSpPr>
        <p:spPr>
          <a:xfrm flipV="1">
            <a:off x="4760452" y="4285835"/>
            <a:ext cx="287389" cy="370763"/>
          </a:xfrm>
          <a:custGeom>
            <a:avLst/>
            <a:gdLst>
              <a:gd name="connsiteX0" fmla="*/ -4640 w 267603"/>
              <a:gd name="connsiteY0" fmla="*/ 99846 h 345238"/>
              <a:gd name="connsiteX1" fmla="*/ 17976 w 267603"/>
              <a:gd name="connsiteY1" fmla="*/ 76496 h 345238"/>
              <a:gd name="connsiteX2" fmla="*/ 109763 w 267603"/>
              <a:gd name="connsiteY2" fmla="*/ -18551 h 345238"/>
              <a:gd name="connsiteX3" fmla="*/ 129053 w 267603"/>
              <a:gd name="connsiteY3" fmla="*/ -16621 h 345238"/>
              <a:gd name="connsiteX4" fmla="*/ 257555 w 267603"/>
              <a:gd name="connsiteY4" fmla="*/ 185577 h 345238"/>
              <a:gd name="connsiteX5" fmla="*/ 256024 w 267603"/>
              <a:gd name="connsiteY5" fmla="*/ 200742 h 345238"/>
              <a:gd name="connsiteX6" fmla="*/ 199622 w 267603"/>
              <a:gd name="connsiteY6" fmla="*/ 259147 h 345238"/>
              <a:gd name="connsiteX7" fmla="*/ 141624 w 267603"/>
              <a:gd name="connsiteY7" fmla="*/ 319140 h 345238"/>
              <a:gd name="connsiteX8" fmla="*/ 122334 w 267603"/>
              <a:gd name="connsiteY8" fmla="*/ 317210 h 345238"/>
              <a:gd name="connsiteX9" fmla="*/ -6171 w 267603"/>
              <a:gd name="connsiteY9" fmla="*/ 115077 h 345238"/>
              <a:gd name="connsiteX10" fmla="*/ -4640 w 267603"/>
              <a:gd name="connsiteY10" fmla="*/ 99846 h 34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7603" h="345238">
                <a:moveTo>
                  <a:pt x="-4640" y="99846"/>
                </a:moveTo>
                <a:lnTo>
                  <a:pt x="17976" y="76496"/>
                </a:lnTo>
                <a:lnTo>
                  <a:pt x="109763" y="-18551"/>
                </a:lnTo>
                <a:cubicBezTo>
                  <a:pt x="115283" y="-24269"/>
                  <a:pt x="124795" y="-23340"/>
                  <a:pt x="129053" y="-16621"/>
                </a:cubicBezTo>
                <a:lnTo>
                  <a:pt x="257555" y="185577"/>
                </a:lnTo>
                <a:cubicBezTo>
                  <a:pt x="260617" y="190373"/>
                  <a:pt x="260015" y="196686"/>
                  <a:pt x="256024" y="200742"/>
                </a:cubicBezTo>
                <a:lnTo>
                  <a:pt x="199622" y="259147"/>
                </a:lnTo>
                <a:lnTo>
                  <a:pt x="141624" y="319140"/>
                </a:lnTo>
                <a:cubicBezTo>
                  <a:pt x="136104" y="324923"/>
                  <a:pt x="126592" y="323929"/>
                  <a:pt x="122334" y="317210"/>
                </a:cubicBezTo>
                <a:lnTo>
                  <a:pt x="-6171" y="115077"/>
                </a:lnTo>
                <a:cubicBezTo>
                  <a:pt x="-9229" y="110223"/>
                  <a:pt x="-8630" y="103968"/>
                  <a:pt x="-4640" y="99846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2" name="자유형: 도형 131">
            <a:extLst>
              <a:ext uri="{FF2B5EF4-FFF2-40B4-BE49-F238E27FC236}">
                <a16:creationId xmlns:a16="http://schemas.microsoft.com/office/drawing/2014/main" id="{629336A5-AFE2-C471-2915-018EBBDA6726}"/>
              </a:ext>
            </a:extLst>
          </p:cNvPr>
          <p:cNvSpPr/>
          <p:nvPr/>
        </p:nvSpPr>
        <p:spPr>
          <a:xfrm flipV="1">
            <a:off x="4788435" y="4354339"/>
            <a:ext cx="259419" cy="302243"/>
          </a:xfrm>
          <a:custGeom>
            <a:avLst/>
            <a:gdLst>
              <a:gd name="connsiteX0" fmla="*/ 231372 w 241559"/>
              <a:gd name="connsiteY0" fmla="*/ 186075 h 281435"/>
              <a:gd name="connsiteX1" fmla="*/ 102811 w 241559"/>
              <a:gd name="connsiteY1" fmla="*/ -16153 h 281435"/>
              <a:gd name="connsiteX2" fmla="*/ 83558 w 241559"/>
              <a:gd name="connsiteY2" fmla="*/ -18039 h 281435"/>
              <a:gd name="connsiteX3" fmla="*/ -8264 w 241559"/>
              <a:gd name="connsiteY3" fmla="*/ 76950 h 281435"/>
              <a:gd name="connsiteX4" fmla="*/ 21225 w 241559"/>
              <a:gd name="connsiteY4" fmla="*/ 69759 h 281435"/>
              <a:gd name="connsiteX5" fmla="*/ 54067 w 241559"/>
              <a:gd name="connsiteY5" fmla="*/ 45081 h 281435"/>
              <a:gd name="connsiteX6" fmla="*/ 92331 w 241559"/>
              <a:gd name="connsiteY6" fmla="*/ 46366 h 281435"/>
              <a:gd name="connsiteX7" fmla="*/ 98302 w 241559"/>
              <a:gd name="connsiteY7" fmla="*/ 78597 h 281435"/>
              <a:gd name="connsiteX8" fmla="*/ 92392 w 241559"/>
              <a:gd name="connsiteY8" fmla="*/ 112106 h 281435"/>
              <a:gd name="connsiteX9" fmla="*/ 124198 w 241559"/>
              <a:gd name="connsiteY9" fmla="*/ 148423 h 281435"/>
              <a:gd name="connsiteX10" fmla="*/ 152832 w 241559"/>
              <a:gd name="connsiteY10" fmla="*/ 156158 h 281435"/>
              <a:gd name="connsiteX11" fmla="*/ 156366 w 241559"/>
              <a:gd name="connsiteY11" fmla="*/ 177977 h 281435"/>
              <a:gd name="connsiteX12" fmla="*/ 147898 w 241559"/>
              <a:gd name="connsiteY12" fmla="*/ 199484 h 281435"/>
              <a:gd name="connsiteX13" fmla="*/ 161307 w 241559"/>
              <a:gd name="connsiteY13" fmla="*/ 251517 h 281435"/>
              <a:gd name="connsiteX14" fmla="*/ 173432 w 241559"/>
              <a:gd name="connsiteY14" fmla="*/ 259622 h 281435"/>
              <a:gd name="connsiteX15" fmla="*/ 229790 w 241559"/>
              <a:gd name="connsiteY15" fmla="*/ 201247 h 281435"/>
              <a:gd name="connsiteX16" fmla="*/ 231372 w 241559"/>
              <a:gd name="connsiteY16" fmla="*/ 186075 h 28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559" h="281435">
                <a:moveTo>
                  <a:pt x="231372" y="186075"/>
                </a:moveTo>
                <a:lnTo>
                  <a:pt x="102811" y="-16153"/>
                </a:lnTo>
                <a:cubicBezTo>
                  <a:pt x="98607" y="-22850"/>
                  <a:pt x="89041" y="-23764"/>
                  <a:pt x="83558" y="-18039"/>
                </a:cubicBezTo>
                <a:lnTo>
                  <a:pt x="-8264" y="76950"/>
                </a:lnTo>
                <a:cubicBezTo>
                  <a:pt x="1484" y="78837"/>
                  <a:pt x="12574" y="75303"/>
                  <a:pt x="21225" y="69759"/>
                </a:cubicBezTo>
                <a:cubicBezTo>
                  <a:pt x="32741" y="62329"/>
                  <a:pt x="42125" y="51786"/>
                  <a:pt x="54067" y="45081"/>
                </a:cubicBezTo>
                <a:cubicBezTo>
                  <a:pt x="66071" y="38319"/>
                  <a:pt x="82705" y="36614"/>
                  <a:pt x="92331" y="46366"/>
                </a:cubicBezTo>
                <a:cubicBezTo>
                  <a:pt x="100314" y="54529"/>
                  <a:pt x="100557" y="67445"/>
                  <a:pt x="98302" y="78597"/>
                </a:cubicBezTo>
                <a:cubicBezTo>
                  <a:pt x="96049" y="89743"/>
                  <a:pt x="91722" y="100714"/>
                  <a:pt x="92392" y="112106"/>
                </a:cubicBezTo>
                <a:cubicBezTo>
                  <a:pt x="93307" y="129412"/>
                  <a:pt x="107137" y="145252"/>
                  <a:pt x="124198" y="148423"/>
                </a:cubicBezTo>
                <a:cubicBezTo>
                  <a:pt x="134130" y="150375"/>
                  <a:pt x="145828" y="148909"/>
                  <a:pt x="152832" y="156158"/>
                </a:cubicBezTo>
                <a:cubicBezTo>
                  <a:pt x="158194" y="161709"/>
                  <a:pt x="158441" y="170481"/>
                  <a:pt x="156366" y="177977"/>
                </a:cubicBezTo>
                <a:cubicBezTo>
                  <a:pt x="154298" y="185407"/>
                  <a:pt x="150278" y="192112"/>
                  <a:pt x="147898" y="199484"/>
                </a:cubicBezTo>
                <a:cubicBezTo>
                  <a:pt x="142112" y="217457"/>
                  <a:pt x="147535" y="238536"/>
                  <a:pt x="161307" y="251517"/>
                </a:cubicBezTo>
                <a:cubicBezTo>
                  <a:pt x="165204" y="255174"/>
                  <a:pt x="169223" y="257852"/>
                  <a:pt x="173432" y="259622"/>
                </a:cubicBezTo>
                <a:lnTo>
                  <a:pt x="229790" y="201247"/>
                </a:lnTo>
                <a:cubicBezTo>
                  <a:pt x="233810" y="197169"/>
                  <a:pt x="234419" y="190827"/>
                  <a:pt x="231372" y="186075"/>
                </a:cubicBez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3" name="자유형: 도형 132">
            <a:extLst>
              <a:ext uri="{FF2B5EF4-FFF2-40B4-BE49-F238E27FC236}">
                <a16:creationId xmlns:a16="http://schemas.microsoft.com/office/drawing/2014/main" id="{49550129-FB45-F92D-B44B-5DC784204E56}"/>
              </a:ext>
            </a:extLst>
          </p:cNvPr>
          <p:cNvSpPr/>
          <p:nvPr/>
        </p:nvSpPr>
        <p:spPr>
          <a:xfrm flipV="1">
            <a:off x="4746176" y="3724884"/>
            <a:ext cx="140597" cy="290859"/>
          </a:xfrm>
          <a:custGeom>
            <a:avLst/>
            <a:gdLst>
              <a:gd name="connsiteX0" fmla="*/ 74171 w 130917"/>
              <a:gd name="connsiteY0" fmla="*/ 41742 h 270835"/>
              <a:gd name="connsiteX1" fmla="*/ 75299 w 130917"/>
              <a:gd name="connsiteY1" fmla="*/ 15134 h 270835"/>
              <a:gd name="connsiteX2" fmla="*/ 50842 w 130917"/>
              <a:gd name="connsiteY2" fmla="*/ -31051 h 270835"/>
              <a:gd name="connsiteX3" fmla="*/ 4422 w 130917"/>
              <a:gd name="connsiteY3" fmla="*/ 25489 h 270835"/>
              <a:gd name="connsiteX4" fmla="*/ -7114 w 130917"/>
              <a:gd name="connsiteY4" fmla="*/ 145352 h 270835"/>
              <a:gd name="connsiteX5" fmla="*/ 67895 w 130917"/>
              <a:gd name="connsiteY5" fmla="*/ 239725 h 270835"/>
              <a:gd name="connsiteX6" fmla="*/ 123594 w 130917"/>
              <a:gd name="connsiteY6" fmla="*/ 138241 h 270835"/>
              <a:gd name="connsiteX7" fmla="*/ 74171 w 130917"/>
              <a:gd name="connsiteY7" fmla="*/ 41742 h 270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917" h="270835">
                <a:moveTo>
                  <a:pt x="74171" y="41742"/>
                </a:moveTo>
                <a:lnTo>
                  <a:pt x="75299" y="15134"/>
                </a:lnTo>
                <a:lnTo>
                  <a:pt x="50842" y="-31051"/>
                </a:lnTo>
                <a:lnTo>
                  <a:pt x="4422" y="25489"/>
                </a:lnTo>
                <a:cubicBezTo>
                  <a:pt x="4422" y="25489"/>
                  <a:pt x="-7114" y="133329"/>
                  <a:pt x="-7114" y="145352"/>
                </a:cubicBezTo>
                <a:cubicBezTo>
                  <a:pt x="-7114" y="145352"/>
                  <a:pt x="-10377" y="242533"/>
                  <a:pt x="67895" y="239725"/>
                </a:cubicBezTo>
                <a:cubicBezTo>
                  <a:pt x="111059" y="238186"/>
                  <a:pt x="123594" y="193025"/>
                  <a:pt x="123594" y="138241"/>
                </a:cubicBezTo>
                <a:cubicBezTo>
                  <a:pt x="123594" y="86142"/>
                  <a:pt x="129596" y="40922"/>
                  <a:pt x="74171" y="41742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4" name="자유형: 도형 133">
            <a:extLst>
              <a:ext uri="{FF2B5EF4-FFF2-40B4-BE49-F238E27FC236}">
                <a16:creationId xmlns:a16="http://schemas.microsoft.com/office/drawing/2014/main" id="{0952E10F-060B-BA23-176B-CF9D48B01D07}"/>
              </a:ext>
            </a:extLst>
          </p:cNvPr>
          <p:cNvSpPr/>
          <p:nvPr/>
        </p:nvSpPr>
        <p:spPr>
          <a:xfrm flipV="1">
            <a:off x="4537429" y="4010538"/>
            <a:ext cx="247178" cy="412586"/>
          </a:xfrm>
          <a:custGeom>
            <a:avLst/>
            <a:gdLst>
              <a:gd name="connsiteX0" fmla="*/ 16969 w 230161"/>
              <a:gd name="connsiteY0" fmla="*/ 84535 h 384181"/>
              <a:gd name="connsiteX1" fmla="*/ 178464 w 230161"/>
              <a:gd name="connsiteY1" fmla="*/ -26011 h 384181"/>
              <a:gd name="connsiteX2" fmla="*/ 224756 w 230161"/>
              <a:gd name="connsiteY2" fmla="*/ 38844 h 384181"/>
              <a:gd name="connsiteX3" fmla="*/ 96253 w 230161"/>
              <a:gd name="connsiteY3" fmla="*/ 135089 h 384181"/>
              <a:gd name="connsiteX4" fmla="*/ 135364 w 230161"/>
              <a:gd name="connsiteY4" fmla="*/ 202599 h 384181"/>
              <a:gd name="connsiteX5" fmla="*/ 81620 w 230161"/>
              <a:gd name="connsiteY5" fmla="*/ 358170 h 384181"/>
              <a:gd name="connsiteX6" fmla="*/ -2718 w 230161"/>
              <a:gd name="connsiteY6" fmla="*/ 146125 h 384181"/>
              <a:gd name="connsiteX7" fmla="*/ 16969 w 230161"/>
              <a:gd name="connsiteY7" fmla="*/ 84535 h 384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161" h="384181">
                <a:moveTo>
                  <a:pt x="16969" y="84535"/>
                </a:moveTo>
                <a:cubicBezTo>
                  <a:pt x="51223" y="58798"/>
                  <a:pt x="161702" y="-21287"/>
                  <a:pt x="178464" y="-26011"/>
                </a:cubicBezTo>
                <a:cubicBezTo>
                  <a:pt x="239428" y="59393"/>
                  <a:pt x="219819" y="31922"/>
                  <a:pt x="224756" y="38844"/>
                </a:cubicBezTo>
                <a:cubicBezTo>
                  <a:pt x="192630" y="62905"/>
                  <a:pt x="105040" y="128500"/>
                  <a:pt x="96253" y="135089"/>
                </a:cubicBezTo>
                <a:lnTo>
                  <a:pt x="135364" y="202599"/>
                </a:lnTo>
                <a:lnTo>
                  <a:pt x="81620" y="358170"/>
                </a:lnTo>
                <a:cubicBezTo>
                  <a:pt x="-33957" y="67585"/>
                  <a:pt x="5905" y="167806"/>
                  <a:pt x="-2718" y="146125"/>
                </a:cubicBezTo>
                <a:cubicBezTo>
                  <a:pt x="-10035" y="123515"/>
                  <a:pt x="-2054" y="98837"/>
                  <a:pt x="16969" y="84535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5" name="자유형: 도형 134">
            <a:extLst>
              <a:ext uri="{FF2B5EF4-FFF2-40B4-BE49-F238E27FC236}">
                <a16:creationId xmlns:a16="http://schemas.microsoft.com/office/drawing/2014/main" id="{7FA9F32E-BC8C-4194-BB00-F3DDB8CD5BE5}"/>
              </a:ext>
            </a:extLst>
          </p:cNvPr>
          <p:cNvSpPr/>
          <p:nvPr/>
        </p:nvSpPr>
        <p:spPr>
          <a:xfrm flipV="1">
            <a:off x="4537429" y="4095749"/>
            <a:ext cx="209391" cy="327373"/>
          </a:xfrm>
          <a:custGeom>
            <a:avLst/>
            <a:gdLst>
              <a:gd name="connsiteX0" fmla="*/ 17179 w 194975"/>
              <a:gd name="connsiteY0" fmla="*/ 85155 h 304835"/>
              <a:gd name="connsiteX1" fmla="*/ 178674 w 194975"/>
              <a:gd name="connsiteY1" fmla="*/ -25392 h 304835"/>
              <a:gd name="connsiteX2" fmla="*/ 189781 w 194975"/>
              <a:gd name="connsiteY2" fmla="*/ -9827 h 304835"/>
              <a:gd name="connsiteX3" fmla="*/ 141625 w 194975"/>
              <a:gd name="connsiteY3" fmla="*/ 33078 h 304835"/>
              <a:gd name="connsiteX4" fmla="*/ 61410 w 194975"/>
              <a:gd name="connsiteY4" fmla="*/ 186987 h 304835"/>
              <a:gd name="connsiteX5" fmla="*/ 71920 w 194975"/>
              <a:gd name="connsiteY5" fmla="*/ 238737 h 304835"/>
              <a:gd name="connsiteX6" fmla="*/ 50302 w 194975"/>
              <a:gd name="connsiteY6" fmla="*/ 279444 h 304835"/>
              <a:gd name="connsiteX7" fmla="*/ -2508 w 194975"/>
              <a:gd name="connsiteY7" fmla="*/ 146745 h 304835"/>
              <a:gd name="connsiteX8" fmla="*/ 17179 w 194975"/>
              <a:gd name="connsiteY8" fmla="*/ 85155 h 304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975" h="304835">
                <a:moveTo>
                  <a:pt x="17179" y="85155"/>
                </a:moveTo>
                <a:cubicBezTo>
                  <a:pt x="51434" y="59418"/>
                  <a:pt x="161913" y="-20668"/>
                  <a:pt x="178674" y="-25392"/>
                </a:cubicBezTo>
                <a:lnTo>
                  <a:pt x="189781" y="-9827"/>
                </a:lnTo>
                <a:cubicBezTo>
                  <a:pt x="186990" y="14336"/>
                  <a:pt x="160626" y="23311"/>
                  <a:pt x="141625" y="33078"/>
                </a:cubicBezTo>
                <a:cubicBezTo>
                  <a:pt x="81577" y="63648"/>
                  <a:pt x="50078" y="131398"/>
                  <a:pt x="61410" y="186987"/>
                </a:cubicBezTo>
                <a:cubicBezTo>
                  <a:pt x="64869" y="204278"/>
                  <a:pt x="72584" y="221113"/>
                  <a:pt x="71920" y="238737"/>
                </a:cubicBezTo>
                <a:cubicBezTo>
                  <a:pt x="71320" y="256159"/>
                  <a:pt x="62741" y="269794"/>
                  <a:pt x="50302" y="279444"/>
                </a:cubicBezTo>
                <a:lnTo>
                  <a:pt x="-2508" y="146745"/>
                </a:lnTo>
                <a:cubicBezTo>
                  <a:pt x="-9825" y="124135"/>
                  <a:pt x="-1844" y="99457"/>
                  <a:pt x="17179" y="85155"/>
                </a:cubicBez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6" name="자유형: 도형 135">
            <a:extLst>
              <a:ext uri="{FF2B5EF4-FFF2-40B4-BE49-F238E27FC236}">
                <a16:creationId xmlns:a16="http://schemas.microsoft.com/office/drawing/2014/main" id="{3DFFD7E3-B038-3121-0DB3-07236093DE4D}"/>
              </a:ext>
            </a:extLst>
          </p:cNvPr>
          <p:cNvSpPr/>
          <p:nvPr/>
        </p:nvSpPr>
        <p:spPr>
          <a:xfrm flipV="1">
            <a:off x="5177125" y="3893983"/>
            <a:ext cx="137831" cy="168756"/>
          </a:xfrm>
          <a:custGeom>
            <a:avLst/>
            <a:gdLst>
              <a:gd name="connsiteX0" fmla="*/ 112567 w 128342"/>
              <a:gd name="connsiteY0" fmla="*/ 109931 h 157138"/>
              <a:gd name="connsiteX1" fmla="*/ 112081 w 128342"/>
              <a:gd name="connsiteY1" fmla="*/ 109293 h 157138"/>
              <a:gd name="connsiteX2" fmla="*/ 85524 w 128342"/>
              <a:gd name="connsiteY2" fmla="*/ 82460 h 157138"/>
              <a:gd name="connsiteX3" fmla="*/ 79886 w 128342"/>
              <a:gd name="connsiteY3" fmla="*/ 75595 h 157138"/>
              <a:gd name="connsiteX4" fmla="*/ 92983 w 128342"/>
              <a:gd name="connsiteY4" fmla="*/ 62825 h 157138"/>
              <a:gd name="connsiteX5" fmla="*/ 99579 w 128342"/>
              <a:gd name="connsiteY5" fmla="*/ 48073 h 157138"/>
              <a:gd name="connsiteX6" fmla="*/ 43083 w 128342"/>
              <a:gd name="connsiteY6" fmla="*/ -5528 h 157138"/>
              <a:gd name="connsiteX7" fmla="*/ 27257 w 128342"/>
              <a:gd name="connsiteY7" fmla="*/ -29408 h 157138"/>
              <a:gd name="connsiteX8" fmla="*/ -11911 w 128342"/>
              <a:gd name="connsiteY8" fmla="*/ 8578 h 157138"/>
              <a:gd name="connsiteX9" fmla="*/ 111116 w 128342"/>
              <a:gd name="connsiteY9" fmla="*/ 127585 h 157138"/>
              <a:gd name="connsiteX10" fmla="*/ 112567 w 128342"/>
              <a:gd name="connsiteY10" fmla="*/ 109931 h 15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342" h="157138">
                <a:moveTo>
                  <a:pt x="112567" y="109931"/>
                </a:moveTo>
                <a:lnTo>
                  <a:pt x="112081" y="109293"/>
                </a:lnTo>
                <a:lnTo>
                  <a:pt x="85524" y="82460"/>
                </a:lnTo>
                <a:lnTo>
                  <a:pt x="79886" y="75595"/>
                </a:lnTo>
                <a:cubicBezTo>
                  <a:pt x="79886" y="75595"/>
                  <a:pt x="95987" y="76720"/>
                  <a:pt x="92983" y="62825"/>
                </a:cubicBezTo>
                <a:cubicBezTo>
                  <a:pt x="92983" y="62825"/>
                  <a:pt x="106501" y="59603"/>
                  <a:pt x="99579" y="48073"/>
                </a:cubicBezTo>
                <a:cubicBezTo>
                  <a:pt x="119649" y="34976"/>
                  <a:pt x="80212" y="1656"/>
                  <a:pt x="43083" y="-5528"/>
                </a:cubicBezTo>
                <a:cubicBezTo>
                  <a:pt x="42677" y="-6152"/>
                  <a:pt x="26213" y="-30982"/>
                  <a:pt x="27257" y="-29408"/>
                </a:cubicBezTo>
                <a:cubicBezTo>
                  <a:pt x="9574" y="-23160"/>
                  <a:pt x="-8443" y="-10077"/>
                  <a:pt x="-11911" y="8578"/>
                </a:cubicBezTo>
                <a:cubicBezTo>
                  <a:pt x="14450" y="56904"/>
                  <a:pt x="64517" y="104424"/>
                  <a:pt x="111116" y="127585"/>
                </a:cubicBezTo>
                <a:cubicBezTo>
                  <a:pt x="117770" y="128710"/>
                  <a:pt x="118089" y="116694"/>
                  <a:pt x="112567" y="109931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7" name="자유형: 도형 136">
            <a:extLst>
              <a:ext uri="{FF2B5EF4-FFF2-40B4-BE49-F238E27FC236}">
                <a16:creationId xmlns:a16="http://schemas.microsoft.com/office/drawing/2014/main" id="{E3353D25-B2A0-4292-8DEF-97D49F081FAA}"/>
              </a:ext>
            </a:extLst>
          </p:cNvPr>
          <p:cNvSpPr/>
          <p:nvPr/>
        </p:nvSpPr>
        <p:spPr>
          <a:xfrm flipV="1">
            <a:off x="5190061" y="3921953"/>
            <a:ext cx="64166" cy="79007"/>
          </a:xfrm>
          <a:custGeom>
            <a:avLst/>
            <a:gdLst>
              <a:gd name="connsiteX0" fmla="*/ 29236 w 59748"/>
              <a:gd name="connsiteY0" fmla="*/ -27128 h 73568"/>
              <a:gd name="connsiteX1" fmla="*/ 33183 w 59748"/>
              <a:gd name="connsiteY1" fmla="*/ 6192 h 73568"/>
              <a:gd name="connsiteX2" fmla="*/ 45090 w 59748"/>
              <a:gd name="connsiteY2" fmla="*/ 22090 h 73568"/>
              <a:gd name="connsiteX3" fmla="*/ 44960 w 59748"/>
              <a:gd name="connsiteY3" fmla="*/ 43423 h 73568"/>
              <a:gd name="connsiteX4" fmla="*/ -11645 w 59748"/>
              <a:gd name="connsiteY4" fmla="*/ -29725 h 73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748" h="73568">
                <a:moveTo>
                  <a:pt x="29236" y="-27128"/>
                </a:moveTo>
                <a:cubicBezTo>
                  <a:pt x="48101" y="-7660"/>
                  <a:pt x="33183" y="6192"/>
                  <a:pt x="33183" y="6192"/>
                </a:cubicBezTo>
                <a:cubicBezTo>
                  <a:pt x="33183" y="6192"/>
                  <a:pt x="42529" y="17838"/>
                  <a:pt x="45090" y="22090"/>
                </a:cubicBezTo>
                <a:cubicBezTo>
                  <a:pt x="49995" y="30261"/>
                  <a:pt x="48145" y="41508"/>
                  <a:pt x="44960" y="43423"/>
                </a:cubicBezTo>
                <a:cubicBezTo>
                  <a:pt x="33495" y="50309"/>
                  <a:pt x="-11645" y="-29725"/>
                  <a:pt x="-11645" y="-29725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8" name="자유형: 도형 137">
            <a:extLst>
              <a:ext uri="{FF2B5EF4-FFF2-40B4-BE49-F238E27FC236}">
                <a16:creationId xmlns:a16="http://schemas.microsoft.com/office/drawing/2014/main" id="{A54598CD-CAC3-69AE-6F03-F5239FD0192B}"/>
              </a:ext>
            </a:extLst>
          </p:cNvPr>
          <p:cNvSpPr/>
          <p:nvPr/>
        </p:nvSpPr>
        <p:spPr>
          <a:xfrm flipV="1">
            <a:off x="5263327" y="3949912"/>
            <a:ext cx="12398" cy="20073"/>
          </a:xfrm>
          <a:custGeom>
            <a:avLst/>
            <a:gdLst>
              <a:gd name="connsiteX0" fmla="*/ -628 w 11544"/>
              <a:gd name="connsiteY0" fmla="*/ -11056 h 18691"/>
              <a:gd name="connsiteX1" fmla="*/ -12172 w 11544"/>
              <a:gd name="connsiteY1" fmla="*/ -29747 h 1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44" h="18691">
                <a:moveTo>
                  <a:pt x="-628" y="-11056"/>
                </a:moveTo>
                <a:cubicBezTo>
                  <a:pt x="-628" y="-11056"/>
                  <a:pt x="-7521" y="-24291"/>
                  <a:pt x="-12172" y="-29747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9" name="자유형: 도형 138">
            <a:extLst>
              <a:ext uri="{FF2B5EF4-FFF2-40B4-BE49-F238E27FC236}">
                <a16:creationId xmlns:a16="http://schemas.microsoft.com/office/drawing/2014/main" id="{FBBB827F-7D34-8A85-47FD-61C40D328239}"/>
              </a:ext>
            </a:extLst>
          </p:cNvPr>
          <p:cNvSpPr/>
          <p:nvPr/>
        </p:nvSpPr>
        <p:spPr>
          <a:xfrm flipV="1">
            <a:off x="5279312" y="3995077"/>
            <a:ext cx="13353" cy="17849"/>
          </a:xfrm>
          <a:custGeom>
            <a:avLst/>
            <a:gdLst>
              <a:gd name="connsiteX0" fmla="*/ -10551 w 12434"/>
              <a:gd name="connsiteY0" fmla="*/ -12486 h 16620"/>
              <a:gd name="connsiteX1" fmla="*/ -7039 w 12434"/>
              <a:gd name="connsiteY1" fmla="*/ -29102 h 16620"/>
              <a:gd name="connsiteX2" fmla="*/ 79 w 12434"/>
              <a:gd name="connsiteY2" fmla="*/ -24001 h 16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4" h="16620">
                <a:moveTo>
                  <a:pt x="-10551" y="-12486"/>
                </a:moveTo>
                <a:cubicBezTo>
                  <a:pt x="-10551" y="-12486"/>
                  <a:pt x="-16399" y="-28493"/>
                  <a:pt x="-7039" y="-29102"/>
                </a:cubicBezTo>
                <a:cubicBezTo>
                  <a:pt x="-5305" y="-29218"/>
                  <a:pt x="-2685" y="-27027"/>
                  <a:pt x="79" y="-24001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0" name="자유형: 도형 139">
            <a:extLst>
              <a:ext uri="{FF2B5EF4-FFF2-40B4-BE49-F238E27FC236}">
                <a16:creationId xmlns:a16="http://schemas.microsoft.com/office/drawing/2014/main" id="{CB263629-EED5-E43A-1F9B-11A09D5039E2}"/>
              </a:ext>
            </a:extLst>
          </p:cNvPr>
          <p:cNvSpPr/>
          <p:nvPr/>
        </p:nvSpPr>
        <p:spPr>
          <a:xfrm flipV="1">
            <a:off x="4734850" y="4351927"/>
            <a:ext cx="129232" cy="109913"/>
          </a:xfrm>
          <a:custGeom>
            <a:avLst/>
            <a:gdLst>
              <a:gd name="connsiteX0" fmla="*/ 49240 w 120335"/>
              <a:gd name="connsiteY0" fmla="*/ -14755 h 102346"/>
              <a:gd name="connsiteX1" fmla="*/ 14093 w 120335"/>
              <a:gd name="connsiteY1" fmla="*/ 28107 h 102346"/>
              <a:gd name="connsiteX2" fmla="*/ -6885 w 120335"/>
              <a:gd name="connsiteY2" fmla="*/ 36959 h 102346"/>
              <a:gd name="connsiteX3" fmla="*/ 33302 w 120335"/>
              <a:gd name="connsiteY3" fmla="*/ 79023 h 102346"/>
              <a:gd name="connsiteX4" fmla="*/ 40439 w 120335"/>
              <a:gd name="connsiteY4" fmla="*/ 76338 h 102346"/>
              <a:gd name="connsiteX5" fmla="*/ 97569 w 120335"/>
              <a:gd name="connsiteY5" fmla="*/ 56268 h 102346"/>
              <a:gd name="connsiteX6" fmla="*/ 88391 w 120335"/>
              <a:gd name="connsiteY6" fmla="*/ 40689 h 102346"/>
              <a:gd name="connsiteX7" fmla="*/ 108901 w 120335"/>
              <a:gd name="connsiteY7" fmla="*/ 4924 h 102346"/>
              <a:gd name="connsiteX8" fmla="*/ 100639 w 120335"/>
              <a:gd name="connsiteY8" fmla="*/ 7021 h 102346"/>
              <a:gd name="connsiteX9" fmla="*/ 90552 w 120335"/>
              <a:gd name="connsiteY9" fmla="*/ -8217 h 102346"/>
              <a:gd name="connsiteX10" fmla="*/ 90498 w 120335"/>
              <a:gd name="connsiteY10" fmla="*/ -8275 h 102346"/>
              <a:gd name="connsiteX11" fmla="*/ 77245 w 120335"/>
              <a:gd name="connsiteY11" fmla="*/ -17447 h 102346"/>
              <a:gd name="connsiteX12" fmla="*/ 49240 w 120335"/>
              <a:gd name="connsiteY12" fmla="*/ -14755 h 10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0335" h="102346">
                <a:moveTo>
                  <a:pt x="49240" y="-14755"/>
                </a:moveTo>
                <a:cubicBezTo>
                  <a:pt x="34311" y="-3305"/>
                  <a:pt x="21624" y="10692"/>
                  <a:pt x="14093" y="28107"/>
                </a:cubicBezTo>
                <a:cubicBezTo>
                  <a:pt x="13470" y="28368"/>
                  <a:pt x="-8225" y="37525"/>
                  <a:pt x="-6885" y="36959"/>
                </a:cubicBezTo>
                <a:cubicBezTo>
                  <a:pt x="-1570" y="57980"/>
                  <a:pt x="11667" y="80583"/>
                  <a:pt x="33302" y="79023"/>
                </a:cubicBezTo>
                <a:cubicBezTo>
                  <a:pt x="40185" y="76360"/>
                  <a:pt x="39247" y="76476"/>
                  <a:pt x="40439" y="76338"/>
                </a:cubicBezTo>
                <a:cubicBezTo>
                  <a:pt x="88391" y="70954"/>
                  <a:pt x="97569" y="56268"/>
                  <a:pt x="97569" y="56268"/>
                </a:cubicBezTo>
                <a:lnTo>
                  <a:pt x="88391" y="40689"/>
                </a:lnTo>
                <a:cubicBezTo>
                  <a:pt x="106087" y="30465"/>
                  <a:pt x="121241" y="2885"/>
                  <a:pt x="108901" y="4924"/>
                </a:cubicBezTo>
                <a:lnTo>
                  <a:pt x="100639" y="7021"/>
                </a:lnTo>
                <a:cubicBezTo>
                  <a:pt x="100639" y="7021"/>
                  <a:pt x="104771" y="-8595"/>
                  <a:pt x="90552" y="-8217"/>
                </a:cubicBezTo>
                <a:cubicBezTo>
                  <a:pt x="90552" y="-8217"/>
                  <a:pt x="90552" y="-8217"/>
                  <a:pt x="90498" y="-8275"/>
                </a:cubicBezTo>
                <a:cubicBezTo>
                  <a:pt x="90498" y="-9240"/>
                  <a:pt x="89425" y="-21902"/>
                  <a:pt x="77245" y="-17447"/>
                </a:cubicBezTo>
                <a:cubicBezTo>
                  <a:pt x="73073" y="-26902"/>
                  <a:pt x="61742" y="-23934"/>
                  <a:pt x="49240" y="-14755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1" name="자유형: 도형 140">
            <a:extLst>
              <a:ext uri="{FF2B5EF4-FFF2-40B4-BE49-F238E27FC236}">
                <a16:creationId xmlns:a16="http://schemas.microsoft.com/office/drawing/2014/main" id="{A2664EB2-1A0C-2894-D31A-EAA612C319BC}"/>
              </a:ext>
            </a:extLst>
          </p:cNvPr>
          <p:cNvSpPr/>
          <p:nvPr/>
        </p:nvSpPr>
        <p:spPr>
          <a:xfrm flipV="1">
            <a:off x="4742491" y="3813443"/>
            <a:ext cx="35718" cy="46105"/>
          </a:xfrm>
          <a:custGeom>
            <a:avLst/>
            <a:gdLst>
              <a:gd name="connsiteX0" fmla="*/ 26173 w 33259"/>
              <a:gd name="connsiteY0" fmla="*/ -24628 h 42931"/>
              <a:gd name="connsiteX1" fmla="*/ -138 w 33259"/>
              <a:gd name="connsiteY1" fmla="*/ 10499 h 42931"/>
              <a:gd name="connsiteX2" fmla="*/ 9103 w 33259"/>
              <a:gd name="connsiteY2" fmla="*/ -31543 h 4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259" h="42931">
                <a:moveTo>
                  <a:pt x="26173" y="-24628"/>
                </a:moveTo>
                <a:cubicBezTo>
                  <a:pt x="30195" y="-7424"/>
                  <a:pt x="12280" y="16289"/>
                  <a:pt x="-138" y="10499"/>
                </a:cubicBezTo>
                <a:cubicBezTo>
                  <a:pt x="-11971" y="4817"/>
                  <a:pt x="-6423" y="-22473"/>
                  <a:pt x="9103" y="-31543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2" name="자유형: 도형 141">
            <a:extLst>
              <a:ext uri="{FF2B5EF4-FFF2-40B4-BE49-F238E27FC236}">
                <a16:creationId xmlns:a16="http://schemas.microsoft.com/office/drawing/2014/main" id="{A55D4A80-C84D-4713-10C0-EE253DAEF11E}"/>
              </a:ext>
            </a:extLst>
          </p:cNvPr>
          <p:cNvSpPr/>
          <p:nvPr/>
        </p:nvSpPr>
        <p:spPr>
          <a:xfrm flipV="1">
            <a:off x="7358479" y="3747608"/>
            <a:ext cx="420347" cy="369326"/>
          </a:xfrm>
          <a:custGeom>
            <a:avLst/>
            <a:gdLst>
              <a:gd name="connsiteX0" fmla="*/ 353666 w 391408"/>
              <a:gd name="connsiteY0" fmla="*/ 300371 h 343900"/>
              <a:gd name="connsiteX1" fmla="*/ 353666 w 391408"/>
              <a:gd name="connsiteY1" fmla="*/ 55151 h 343900"/>
              <a:gd name="connsiteX2" fmla="*/ 340286 w 391408"/>
              <a:gd name="connsiteY2" fmla="*/ 41771 h 343900"/>
              <a:gd name="connsiteX3" fmla="*/ 116617 w 391408"/>
              <a:gd name="connsiteY3" fmla="*/ 41771 h 343900"/>
              <a:gd name="connsiteX4" fmla="*/ 30813 w 391408"/>
              <a:gd name="connsiteY4" fmla="*/ -28446 h 343900"/>
              <a:gd name="connsiteX5" fmla="*/ 18630 w 391408"/>
              <a:gd name="connsiteY5" fmla="*/ -22678 h 343900"/>
              <a:gd name="connsiteX6" fmla="*/ 18630 w 391408"/>
              <a:gd name="connsiteY6" fmla="*/ 41771 h 343900"/>
              <a:gd name="connsiteX7" fmla="*/ -24362 w 391408"/>
              <a:gd name="connsiteY7" fmla="*/ 41771 h 343900"/>
              <a:gd name="connsiteX8" fmla="*/ -37742 w 391408"/>
              <a:gd name="connsiteY8" fmla="*/ 55151 h 343900"/>
              <a:gd name="connsiteX9" fmla="*/ -37742 w 391408"/>
              <a:gd name="connsiteY9" fmla="*/ 300371 h 343900"/>
              <a:gd name="connsiteX10" fmla="*/ -24362 w 391408"/>
              <a:gd name="connsiteY10" fmla="*/ 313751 h 343900"/>
              <a:gd name="connsiteX11" fmla="*/ 340286 w 391408"/>
              <a:gd name="connsiteY11" fmla="*/ 313751 h 343900"/>
              <a:gd name="connsiteX12" fmla="*/ 353666 w 391408"/>
              <a:gd name="connsiteY12" fmla="*/ 300371 h 34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1408" h="343900">
                <a:moveTo>
                  <a:pt x="353666" y="300371"/>
                </a:moveTo>
                <a:lnTo>
                  <a:pt x="353666" y="55151"/>
                </a:lnTo>
                <a:cubicBezTo>
                  <a:pt x="353666" y="47757"/>
                  <a:pt x="347679" y="41771"/>
                  <a:pt x="340286" y="41771"/>
                </a:cubicBezTo>
                <a:lnTo>
                  <a:pt x="116617" y="41771"/>
                </a:lnTo>
                <a:lnTo>
                  <a:pt x="30813" y="-28446"/>
                </a:lnTo>
                <a:cubicBezTo>
                  <a:pt x="25944" y="-32437"/>
                  <a:pt x="18630" y="-28969"/>
                  <a:pt x="18630" y="-22678"/>
                </a:cubicBezTo>
                <a:lnTo>
                  <a:pt x="18630" y="41771"/>
                </a:lnTo>
                <a:lnTo>
                  <a:pt x="-24362" y="41771"/>
                </a:lnTo>
                <a:cubicBezTo>
                  <a:pt x="-31756" y="41771"/>
                  <a:pt x="-37742" y="47757"/>
                  <a:pt x="-37742" y="55151"/>
                </a:cubicBezTo>
                <a:lnTo>
                  <a:pt x="-37742" y="300371"/>
                </a:lnTo>
                <a:cubicBezTo>
                  <a:pt x="-37742" y="307758"/>
                  <a:pt x="-31756" y="313751"/>
                  <a:pt x="-24362" y="313751"/>
                </a:cubicBezTo>
                <a:lnTo>
                  <a:pt x="340286" y="313751"/>
                </a:lnTo>
                <a:cubicBezTo>
                  <a:pt x="347679" y="313751"/>
                  <a:pt x="353666" y="307758"/>
                  <a:pt x="353666" y="300371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3" name="자유형: 도형 142">
            <a:extLst>
              <a:ext uri="{FF2B5EF4-FFF2-40B4-BE49-F238E27FC236}">
                <a16:creationId xmlns:a16="http://schemas.microsoft.com/office/drawing/2014/main" id="{C740B569-C4F4-72AE-7C7F-477DC4510B2F}"/>
              </a:ext>
            </a:extLst>
          </p:cNvPr>
          <p:cNvSpPr/>
          <p:nvPr/>
        </p:nvSpPr>
        <p:spPr>
          <a:xfrm flipV="1">
            <a:off x="7390943" y="3782542"/>
            <a:ext cx="355396" cy="219477"/>
          </a:xfrm>
          <a:custGeom>
            <a:avLst/>
            <a:gdLst>
              <a:gd name="connsiteX0" fmla="*/ 293187 w 330928"/>
              <a:gd name="connsiteY0" fmla="*/ 163601 h 204367"/>
              <a:gd name="connsiteX1" fmla="*/ 293187 w 330928"/>
              <a:gd name="connsiteY1" fmla="*/ -20798 h 204367"/>
              <a:gd name="connsiteX2" fmla="*/ 283151 w 330928"/>
              <a:gd name="connsiteY2" fmla="*/ -30731 h 204367"/>
              <a:gd name="connsiteX3" fmla="*/ -27707 w 330928"/>
              <a:gd name="connsiteY3" fmla="*/ -30731 h 204367"/>
              <a:gd name="connsiteX4" fmla="*/ -37742 w 330928"/>
              <a:gd name="connsiteY4" fmla="*/ -20798 h 204367"/>
              <a:gd name="connsiteX5" fmla="*/ -37742 w 330928"/>
              <a:gd name="connsiteY5" fmla="*/ 163601 h 204367"/>
              <a:gd name="connsiteX6" fmla="*/ -27707 w 330928"/>
              <a:gd name="connsiteY6" fmla="*/ 173637 h 204367"/>
              <a:gd name="connsiteX7" fmla="*/ 283151 w 330928"/>
              <a:gd name="connsiteY7" fmla="*/ 173637 h 204367"/>
              <a:gd name="connsiteX8" fmla="*/ 293187 w 330928"/>
              <a:gd name="connsiteY8" fmla="*/ 163601 h 20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0928" h="204367">
                <a:moveTo>
                  <a:pt x="293187" y="163601"/>
                </a:moveTo>
                <a:lnTo>
                  <a:pt x="293187" y="-20798"/>
                </a:lnTo>
                <a:cubicBezTo>
                  <a:pt x="293187" y="-26312"/>
                  <a:pt x="288666" y="-30731"/>
                  <a:pt x="283151" y="-30731"/>
                </a:cubicBezTo>
                <a:lnTo>
                  <a:pt x="-27707" y="-30731"/>
                </a:lnTo>
                <a:cubicBezTo>
                  <a:pt x="-33229" y="-30731"/>
                  <a:pt x="-37742" y="-26312"/>
                  <a:pt x="-37742" y="-20798"/>
                </a:cubicBezTo>
                <a:lnTo>
                  <a:pt x="-37742" y="163601"/>
                </a:lnTo>
                <a:cubicBezTo>
                  <a:pt x="-37742" y="169123"/>
                  <a:pt x="-33229" y="173637"/>
                  <a:pt x="-27707" y="173637"/>
                </a:cubicBezTo>
                <a:lnTo>
                  <a:pt x="283151" y="173637"/>
                </a:lnTo>
                <a:cubicBezTo>
                  <a:pt x="288666" y="173637"/>
                  <a:pt x="293187" y="169123"/>
                  <a:pt x="293187" y="163601"/>
                </a:cubicBez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4" name="자유형: 도형 143">
            <a:extLst>
              <a:ext uri="{FF2B5EF4-FFF2-40B4-BE49-F238E27FC236}">
                <a16:creationId xmlns:a16="http://schemas.microsoft.com/office/drawing/2014/main" id="{48CBF9BB-8FB9-18FD-178C-4061301A5C64}"/>
              </a:ext>
            </a:extLst>
          </p:cNvPr>
          <p:cNvSpPr/>
          <p:nvPr/>
        </p:nvSpPr>
        <p:spPr>
          <a:xfrm flipV="1">
            <a:off x="7423212" y="3827676"/>
            <a:ext cx="86629" cy="584"/>
          </a:xfrm>
          <a:custGeom>
            <a:avLst/>
            <a:gdLst>
              <a:gd name="connsiteX0" fmla="*/ 44059 w 80665"/>
              <a:gd name="connsiteY0" fmla="*/ -31671 h 544"/>
              <a:gd name="connsiteX1" fmla="*/ -36607 w 80665"/>
              <a:gd name="connsiteY1" fmla="*/ -31671 h 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0665" h="544">
                <a:moveTo>
                  <a:pt x="44059" y="-31671"/>
                </a:moveTo>
                <a:lnTo>
                  <a:pt x="-36607" y="-31671"/>
                </a:lnTo>
              </a:path>
            </a:pathLst>
          </a:custGeom>
          <a:solidFill>
            <a:srgbClr val="46C671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5" name="자유형: 도형 144">
            <a:extLst>
              <a:ext uri="{FF2B5EF4-FFF2-40B4-BE49-F238E27FC236}">
                <a16:creationId xmlns:a16="http://schemas.microsoft.com/office/drawing/2014/main" id="{DDF63D4D-C7A7-60F9-F379-0147410E159D}"/>
              </a:ext>
            </a:extLst>
          </p:cNvPr>
          <p:cNvSpPr/>
          <p:nvPr/>
        </p:nvSpPr>
        <p:spPr>
          <a:xfrm flipV="1">
            <a:off x="7420921" y="3825393"/>
            <a:ext cx="91212" cy="4574"/>
          </a:xfrm>
          <a:custGeom>
            <a:avLst/>
            <a:gdLst>
              <a:gd name="connsiteX0" fmla="*/ 46193 w 84932"/>
              <a:gd name="connsiteY0" fmla="*/ -31671 h 4259"/>
              <a:gd name="connsiteX1" fmla="*/ -34473 w 84932"/>
              <a:gd name="connsiteY1" fmla="*/ -31671 h 4259"/>
              <a:gd name="connsiteX2" fmla="*/ -36607 w 84932"/>
              <a:gd name="connsiteY2" fmla="*/ -29537 h 4259"/>
              <a:gd name="connsiteX3" fmla="*/ -34473 w 84932"/>
              <a:gd name="connsiteY3" fmla="*/ -27411 h 4259"/>
              <a:gd name="connsiteX4" fmla="*/ 46193 w 84932"/>
              <a:gd name="connsiteY4" fmla="*/ -27411 h 4259"/>
              <a:gd name="connsiteX5" fmla="*/ 48326 w 84932"/>
              <a:gd name="connsiteY5" fmla="*/ -29537 h 4259"/>
              <a:gd name="connsiteX6" fmla="*/ 46193 w 84932"/>
              <a:gd name="connsiteY6" fmla="*/ -31671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932" h="4259">
                <a:moveTo>
                  <a:pt x="46193" y="-31671"/>
                </a:moveTo>
                <a:lnTo>
                  <a:pt x="-34473" y="-31671"/>
                </a:lnTo>
                <a:cubicBezTo>
                  <a:pt x="-35656" y="-31671"/>
                  <a:pt x="-36607" y="-30720"/>
                  <a:pt x="-36607" y="-29537"/>
                </a:cubicBezTo>
                <a:cubicBezTo>
                  <a:pt x="-36607" y="-28362"/>
                  <a:pt x="-35656" y="-27411"/>
                  <a:pt x="-34473" y="-27411"/>
                </a:cubicBezTo>
                <a:lnTo>
                  <a:pt x="46193" y="-27411"/>
                </a:lnTo>
                <a:cubicBezTo>
                  <a:pt x="47368" y="-27411"/>
                  <a:pt x="48326" y="-28362"/>
                  <a:pt x="48326" y="-29537"/>
                </a:cubicBezTo>
                <a:cubicBezTo>
                  <a:pt x="48326" y="-30720"/>
                  <a:pt x="47368" y="-31671"/>
                  <a:pt x="46193" y="-31671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6" name="자유형: 도형 145">
            <a:extLst>
              <a:ext uri="{FF2B5EF4-FFF2-40B4-BE49-F238E27FC236}">
                <a16:creationId xmlns:a16="http://schemas.microsoft.com/office/drawing/2014/main" id="{A28429F8-370E-65CC-1865-E00904A03DA5}"/>
              </a:ext>
            </a:extLst>
          </p:cNvPr>
          <p:cNvSpPr/>
          <p:nvPr/>
        </p:nvSpPr>
        <p:spPr>
          <a:xfrm flipV="1">
            <a:off x="7525178" y="3827676"/>
            <a:ext cx="144755" cy="584"/>
          </a:xfrm>
          <a:custGeom>
            <a:avLst/>
            <a:gdLst>
              <a:gd name="connsiteX0" fmla="*/ 96725 w 134789"/>
              <a:gd name="connsiteY0" fmla="*/ -31671 h 544"/>
              <a:gd name="connsiteX1" fmla="*/ -38064 w 134789"/>
              <a:gd name="connsiteY1" fmla="*/ -31671 h 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4789" h="544">
                <a:moveTo>
                  <a:pt x="96725" y="-31671"/>
                </a:moveTo>
                <a:lnTo>
                  <a:pt x="-38064" y="-31671"/>
                </a:lnTo>
              </a:path>
            </a:pathLst>
          </a:custGeom>
          <a:solidFill>
            <a:srgbClr val="46C671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7" name="자유형: 도형 146">
            <a:extLst>
              <a:ext uri="{FF2B5EF4-FFF2-40B4-BE49-F238E27FC236}">
                <a16:creationId xmlns:a16="http://schemas.microsoft.com/office/drawing/2014/main" id="{7566488C-0F7E-64A8-E7D7-FE152F9D2EB4}"/>
              </a:ext>
            </a:extLst>
          </p:cNvPr>
          <p:cNvSpPr/>
          <p:nvPr/>
        </p:nvSpPr>
        <p:spPr>
          <a:xfrm flipV="1">
            <a:off x="7522887" y="3825393"/>
            <a:ext cx="149336" cy="4574"/>
          </a:xfrm>
          <a:custGeom>
            <a:avLst/>
            <a:gdLst>
              <a:gd name="connsiteX0" fmla="*/ 98859 w 139055"/>
              <a:gd name="connsiteY0" fmla="*/ -31671 h 4259"/>
              <a:gd name="connsiteX1" fmla="*/ -35931 w 139055"/>
              <a:gd name="connsiteY1" fmla="*/ -31671 h 4259"/>
              <a:gd name="connsiteX2" fmla="*/ -38064 w 139055"/>
              <a:gd name="connsiteY2" fmla="*/ -29537 h 4259"/>
              <a:gd name="connsiteX3" fmla="*/ -35931 w 139055"/>
              <a:gd name="connsiteY3" fmla="*/ -27411 h 4259"/>
              <a:gd name="connsiteX4" fmla="*/ 98859 w 139055"/>
              <a:gd name="connsiteY4" fmla="*/ -27411 h 4259"/>
              <a:gd name="connsiteX5" fmla="*/ 100992 w 139055"/>
              <a:gd name="connsiteY5" fmla="*/ -29537 h 4259"/>
              <a:gd name="connsiteX6" fmla="*/ 98859 w 139055"/>
              <a:gd name="connsiteY6" fmla="*/ -31671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055" h="4259">
                <a:moveTo>
                  <a:pt x="98859" y="-31671"/>
                </a:moveTo>
                <a:lnTo>
                  <a:pt x="-35931" y="-31671"/>
                </a:lnTo>
                <a:cubicBezTo>
                  <a:pt x="-37106" y="-31671"/>
                  <a:pt x="-38064" y="-30720"/>
                  <a:pt x="-38064" y="-29537"/>
                </a:cubicBezTo>
                <a:cubicBezTo>
                  <a:pt x="-38064" y="-28362"/>
                  <a:pt x="-37106" y="-27411"/>
                  <a:pt x="-35931" y="-27411"/>
                </a:cubicBezTo>
                <a:lnTo>
                  <a:pt x="98859" y="-27411"/>
                </a:lnTo>
                <a:cubicBezTo>
                  <a:pt x="100034" y="-27411"/>
                  <a:pt x="100992" y="-28362"/>
                  <a:pt x="100992" y="-29537"/>
                </a:cubicBezTo>
                <a:cubicBezTo>
                  <a:pt x="100992" y="-30720"/>
                  <a:pt x="100034" y="-31671"/>
                  <a:pt x="98859" y="-31671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8" name="자유형: 도형 147">
            <a:extLst>
              <a:ext uri="{FF2B5EF4-FFF2-40B4-BE49-F238E27FC236}">
                <a16:creationId xmlns:a16="http://schemas.microsoft.com/office/drawing/2014/main" id="{46CDDA21-B206-392B-1927-5F63973EA59C}"/>
              </a:ext>
            </a:extLst>
          </p:cNvPr>
          <p:cNvSpPr/>
          <p:nvPr/>
        </p:nvSpPr>
        <p:spPr>
          <a:xfrm flipV="1">
            <a:off x="7688822" y="3827676"/>
            <a:ext cx="25247" cy="584"/>
          </a:xfrm>
          <a:custGeom>
            <a:avLst/>
            <a:gdLst>
              <a:gd name="connsiteX0" fmla="*/ -15710 w 23509"/>
              <a:gd name="connsiteY0" fmla="*/ -31671 h 544"/>
              <a:gd name="connsiteX1" fmla="*/ -39219 w 23509"/>
              <a:gd name="connsiteY1" fmla="*/ -31671 h 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509" h="544">
                <a:moveTo>
                  <a:pt x="-15710" y="-31671"/>
                </a:moveTo>
                <a:lnTo>
                  <a:pt x="-39219" y="-31671"/>
                </a:lnTo>
              </a:path>
            </a:pathLst>
          </a:custGeom>
          <a:solidFill>
            <a:srgbClr val="46C671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9" name="자유형: 도형 148">
            <a:extLst>
              <a:ext uri="{FF2B5EF4-FFF2-40B4-BE49-F238E27FC236}">
                <a16:creationId xmlns:a16="http://schemas.microsoft.com/office/drawing/2014/main" id="{7A7E6EA1-28BA-D2DF-8E20-02E30BD93EE5}"/>
              </a:ext>
            </a:extLst>
          </p:cNvPr>
          <p:cNvSpPr/>
          <p:nvPr/>
        </p:nvSpPr>
        <p:spPr>
          <a:xfrm flipV="1">
            <a:off x="7686539" y="3825393"/>
            <a:ext cx="29822" cy="4574"/>
          </a:xfrm>
          <a:custGeom>
            <a:avLst/>
            <a:gdLst>
              <a:gd name="connsiteX0" fmla="*/ -13583 w 27769"/>
              <a:gd name="connsiteY0" fmla="*/ -31671 h 4259"/>
              <a:gd name="connsiteX1" fmla="*/ -37086 w 27769"/>
              <a:gd name="connsiteY1" fmla="*/ -31671 h 4259"/>
              <a:gd name="connsiteX2" fmla="*/ -39219 w 27769"/>
              <a:gd name="connsiteY2" fmla="*/ -29537 h 4259"/>
              <a:gd name="connsiteX3" fmla="*/ -37086 w 27769"/>
              <a:gd name="connsiteY3" fmla="*/ -27411 h 4259"/>
              <a:gd name="connsiteX4" fmla="*/ -13583 w 27769"/>
              <a:gd name="connsiteY4" fmla="*/ -27411 h 4259"/>
              <a:gd name="connsiteX5" fmla="*/ -11450 w 27769"/>
              <a:gd name="connsiteY5" fmla="*/ -29537 h 4259"/>
              <a:gd name="connsiteX6" fmla="*/ -13583 w 27769"/>
              <a:gd name="connsiteY6" fmla="*/ -31671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769" h="4259">
                <a:moveTo>
                  <a:pt x="-13583" y="-31671"/>
                </a:moveTo>
                <a:lnTo>
                  <a:pt x="-37086" y="-31671"/>
                </a:lnTo>
                <a:cubicBezTo>
                  <a:pt x="-38269" y="-31671"/>
                  <a:pt x="-39219" y="-30720"/>
                  <a:pt x="-39219" y="-29537"/>
                </a:cubicBezTo>
                <a:cubicBezTo>
                  <a:pt x="-39219" y="-28362"/>
                  <a:pt x="-38269" y="-27411"/>
                  <a:pt x="-37086" y="-27411"/>
                </a:cubicBezTo>
                <a:lnTo>
                  <a:pt x="-13583" y="-27411"/>
                </a:lnTo>
                <a:cubicBezTo>
                  <a:pt x="-12408" y="-27411"/>
                  <a:pt x="-11450" y="-28362"/>
                  <a:pt x="-11450" y="-29537"/>
                </a:cubicBezTo>
                <a:cubicBezTo>
                  <a:pt x="-11450" y="-30720"/>
                  <a:pt x="-12408" y="-31671"/>
                  <a:pt x="-13583" y="-31671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0" name="자유형: 도형 149">
            <a:extLst>
              <a:ext uri="{FF2B5EF4-FFF2-40B4-BE49-F238E27FC236}">
                <a16:creationId xmlns:a16="http://schemas.microsoft.com/office/drawing/2014/main" id="{73E0B218-BF17-A671-B947-C4BF5B572B0E}"/>
              </a:ext>
            </a:extLst>
          </p:cNvPr>
          <p:cNvSpPr/>
          <p:nvPr/>
        </p:nvSpPr>
        <p:spPr>
          <a:xfrm flipV="1">
            <a:off x="7423212" y="3871589"/>
            <a:ext cx="156833" cy="584"/>
          </a:xfrm>
          <a:custGeom>
            <a:avLst/>
            <a:gdLst>
              <a:gd name="connsiteX0" fmla="*/ 109039 w 146036"/>
              <a:gd name="connsiteY0" fmla="*/ -31032 h 544"/>
              <a:gd name="connsiteX1" fmla="*/ -36997 w 146036"/>
              <a:gd name="connsiteY1" fmla="*/ -31032 h 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6036" h="544">
                <a:moveTo>
                  <a:pt x="109039" y="-31032"/>
                </a:moveTo>
                <a:lnTo>
                  <a:pt x="-36997" y="-31032"/>
                </a:lnTo>
              </a:path>
            </a:pathLst>
          </a:custGeom>
          <a:solidFill>
            <a:srgbClr val="46C671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1" name="자유형: 도형 150">
            <a:extLst>
              <a:ext uri="{FF2B5EF4-FFF2-40B4-BE49-F238E27FC236}">
                <a16:creationId xmlns:a16="http://schemas.microsoft.com/office/drawing/2014/main" id="{B9162941-72AE-1D6C-4461-BCBB2A5DED9C}"/>
              </a:ext>
            </a:extLst>
          </p:cNvPr>
          <p:cNvSpPr/>
          <p:nvPr/>
        </p:nvSpPr>
        <p:spPr>
          <a:xfrm flipV="1">
            <a:off x="7420921" y="3869304"/>
            <a:ext cx="161415" cy="4574"/>
          </a:xfrm>
          <a:custGeom>
            <a:avLst/>
            <a:gdLst>
              <a:gd name="connsiteX0" fmla="*/ 111172 w 150302"/>
              <a:gd name="connsiteY0" fmla="*/ -31032 h 4259"/>
              <a:gd name="connsiteX1" fmla="*/ -34864 w 150302"/>
              <a:gd name="connsiteY1" fmla="*/ -31032 h 4259"/>
              <a:gd name="connsiteX2" fmla="*/ -36997 w 150302"/>
              <a:gd name="connsiteY2" fmla="*/ -28899 h 4259"/>
              <a:gd name="connsiteX3" fmla="*/ -34864 w 150302"/>
              <a:gd name="connsiteY3" fmla="*/ -26773 h 4259"/>
              <a:gd name="connsiteX4" fmla="*/ 111172 w 150302"/>
              <a:gd name="connsiteY4" fmla="*/ -26773 h 4259"/>
              <a:gd name="connsiteX5" fmla="*/ 113306 w 150302"/>
              <a:gd name="connsiteY5" fmla="*/ -28899 h 4259"/>
              <a:gd name="connsiteX6" fmla="*/ 111172 w 150302"/>
              <a:gd name="connsiteY6" fmla="*/ -31032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0302" h="4259">
                <a:moveTo>
                  <a:pt x="111172" y="-31032"/>
                </a:moveTo>
                <a:lnTo>
                  <a:pt x="-34864" y="-31032"/>
                </a:lnTo>
                <a:cubicBezTo>
                  <a:pt x="-36047" y="-31032"/>
                  <a:pt x="-36997" y="-30082"/>
                  <a:pt x="-36997" y="-28899"/>
                </a:cubicBezTo>
                <a:cubicBezTo>
                  <a:pt x="-36997" y="-27723"/>
                  <a:pt x="-36047" y="-26773"/>
                  <a:pt x="-34864" y="-26773"/>
                </a:cubicBezTo>
                <a:lnTo>
                  <a:pt x="111172" y="-26773"/>
                </a:lnTo>
                <a:cubicBezTo>
                  <a:pt x="112348" y="-26773"/>
                  <a:pt x="113306" y="-27723"/>
                  <a:pt x="113306" y="-28899"/>
                </a:cubicBezTo>
                <a:cubicBezTo>
                  <a:pt x="113306" y="-30082"/>
                  <a:pt x="112348" y="-31032"/>
                  <a:pt x="111172" y="-31032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2" name="자유형: 도형 151">
            <a:extLst>
              <a:ext uri="{FF2B5EF4-FFF2-40B4-BE49-F238E27FC236}">
                <a16:creationId xmlns:a16="http://schemas.microsoft.com/office/drawing/2014/main" id="{C3B653C0-829B-DCBC-5683-4EB105E02395}"/>
              </a:ext>
            </a:extLst>
          </p:cNvPr>
          <p:cNvSpPr/>
          <p:nvPr/>
        </p:nvSpPr>
        <p:spPr>
          <a:xfrm flipV="1">
            <a:off x="7602348" y="3871589"/>
            <a:ext cx="111722" cy="584"/>
          </a:xfrm>
          <a:custGeom>
            <a:avLst/>
            <a:gdLst>
              <a:gd name="connsiteX0" fmla="*/ 65292 w 104030"/>
              <a:gd name="connsiteY0" fmla="*/ -31032 h 544"/>
              <a:gd name="connsiteX1" fmla="*/ -38738 w 104030"/>
              <a:gd name="connsiteY1" fmla="*/ -31032 h 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4030" h="544">
                <a:moveTo>
                  <a:pt x="65292" y="-31032"/>
                </a:moveTo>
                <a:lnTo>
                  <a:pt x="-38738" y="-31032"/>
                </a:lnTo>
              </a:path>
            </a:pathLst>
          </a:custGeom>
          <a:solidFill>
            <a:srgbClr val="46C671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3" name="자유형: 도형 152">
            <a:extLst>
              <a:ext uri="{FF2B5EF4-FFF2-40B4-BE49-F238E27FC236}">
                <a16:creationId xmlns:a16="http://schemas.microsoft.com/office/drawing/2014/main" id="{78BCFBF0-264B-A581-CF3B-A2BE34274A8D}"/>
              </a:ext>
            </a:extLst>
          </p:cNvPr>
          <p:cNvSpPr/>
          <p:nvPr/>
        </p:nvSpPr>
        <p:spPr>
          <a:xfrm flipV="1">
            <a:off x="7600057" y="3869304"/>
            <a:ext cx="116304" cy="4574"/>
          </a:xfrm>
          <a:custGeom>
            <a:avLst/>
            <a:gdLst>
              <a:gd name="connsiteX0" fmla="*/ 67426 w 108297"/>
              <a:gd name="connsiteY0" fmla="*/ -31032 h 4259"/>
              <a:gd name="connsiteX1" fmla="*/ -36605 w 108297"/>
              <a:gd name="connsiteY1" fmla="*/ -31032 h 4259"/>
              <a:gd name="connsiteX2" fmla="*/ -38738 w 108297"/>
              <a:gd name="connsiteY2" fmla="*/ -28899 h 4259"/>
              <a:gd name="connsiteX3" fmla="*/ -36605 w 108297"/>
              <a:gd name="connsiteY3" fmla="*/ -26773 h 4259"/>
              <a:gd name="connsiteX4" fmla="*/ 67426 w 108297"/>
              <a:gd name="connsiteY4" fmla="*/ -26773 h 4259"/>
              <a:gd name="connsiteX5" fmla="*/ 69559 w 108297"/>
              <a:gd name="connsiteY5" fmla="*/ -28899 h 4259"/>
              <a:gd name="connsiteX6" fmla="*/ 67426 w 108297"/>
              <a:gd name="connsiteY6" fmla="*/ -31032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297" h="4259">
                <a:moveTo>
                  <a:pt x="67426" y="-31032"/>
                </a:moveTo>
                <a:lnTo>
                  <a:pt x="-36605" y="-31032"/>
                </a:lnTo>
                <a:cubicBezTo>
                  <a:pt x="-37788" y="-31032"/>
                  <a:pt x="-38738" y="-30082"/>
                  <a:pt x="-38738" y="-28899"/>
                </a:cubicBezTo>
                <a:cubicBezTo>
                  <a:pt x="-38738" y="-27723"/>
                  <a:pt x="-37788" y="-26773"/>
                  <a:pt x="-36605" y="-26773"/>
                </a:cubicBezTo>
                <a:lnTo>
                  <a:pt x="67426" y="-26773"/>
                </a:lnTo>
                <a:cubicBezTo>
                  <a:pt x="68601" y="-26773"/>
                  <a:pt x="69559" y="-27723"/>
                  <a:pt x="69559" y="-28899"/>
                </a:cubicBezTo>
                <a:cubicBezTo>
                  <a:pt x="69559" y="-30082"/>
                  <a:pt x="68601" y="-31032"/>
                  <a:pt x="67426" y="-31032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4" name="자유형: 도형 153">
            <a:extLst>
              <a:ext uri="{FF2B5EF4-FFF2-40B4-BE49-F238E27FC236}">
                <a16:creationId xmlns:a16="http://schemas.microsoft.com/office/drawing/2014/main" id="{290A9BA2-85E4-938A-3C4E-5C4C24A602AA}"/>
              </a:ext>
            </a:extLst>
          </p:cNvPr>
          <p:cNvSpPr/>
          <p:nvPr/>
        </p:nvSpPr>
        <p:spPr>
          <a:xfrm flipV="1">
            <a:off x="7423212" y="3915500"/>
            <a:ext cx="67873" cy="584"/>
          </a:xfrm>
          <a:custGeom>
            <a:avLst/>
            <a:gdLst>
              <a:gd name="connsiteX0" fmla="*/ 26698 w 63200"/>
              <a:gd name="connsiteY0" fmla="*/ -30394 h 544"/>
              <a:gd name="connsiteX1" fmla="*/ -36502 w 63200"/>
              <a:gd name="connsiteY1" fmla="*/ -30394 h 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3200" h="544">
                <a:moveTo>
                  <a:pt x="26698" y="-30394"/>
                </a:moveTo>
                <a:lnTo>
                  <a:pt x="-36502" y="-30394"/>
                </a:lnTo>
              </a:path>
            </a:pathLst>
          </a:custGeom>
          <a:solidFill>
            <a:srgbClr val="46C671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5" name="자유형: 도형 154">
            <a:extLst>
              <a:ext uri="{FF2B5EF4-FFF2-40B4-BE49-F238E27FC236}">
                <a16:creationId xmlns:a16="http://schemas.microsoft.com/office/drawing/2014/main" id="{AF35CC38-585D-C489-6616-401810C1BF11}"/>
              </a:ext>
            </a:extLst>
          </p:cNvPr>
          <p:cNvSpPr/>
          <p:nvPr/>
        </p:nvSpPr>
        <p:spPr>
          <a:xfrm flipV="1">
            <a:off x="7420921" y="3913216"/>
            <a:ext cx="72454" cy="4574"/>
          </a:xfrm>
          <a:custGeom>
            <a:avLst/>
            <a:gdLst>
              <a:gd name="connsiteX0" fmla="*/ 28831 w 67466"/>
              <a:gd name="connsiteY0" fmla="*/ -30394 h 4259"/>
              <a:gd name="connsiteX1" fmla="*/ -34369 w 67466"/>
              <a:gd name="connsiteY1" fmla="*/ -30394 h 4259"/>
              <a:gd name="connsiteX2" fmla="*/ -36502 w 67466"/>
              <a:gd name="connsiteY2" fmla="*/ -28268 h 4259"/>
              <a:gd name="connsiteX3" fmla="*/ -34369 w 67466"/>
              <a:gd name="connsiteY3" fmla="*/ -26134 h 4259"/>
              <a:gd name="connsiteX4" fmla="*/ 28831 w 67466"/>
              <a:gd name="connsiteY4" fmla="*/ -26134 h 4259"/>
              <a:gd name="connsiteX5" fmla="*/ 30965 w 67466"/>
              <a:gd name="connsiteY5" fmla="*/ -28268 h 4259"/>
              <a:gd name="connsiteX6" fmla="*/ 28831 w 67466"/>
              <a:gd name="connsiteY6" fmla="*/ -30394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466" h="4259">
                <a:moveTo>
                  <a:pt x="28831" y="-30394"/>
                </a:moveTo>
                <a:lnTo>
                  <a:pt x="-34369" y="-30394"/>
                </a:lnTo>
                <a:cubicBezTo>
                  <a:pt x="-35552" y="-30394"/>
                  <a:pt x="-36502" y="-29443"/>
                  <a:pt x="-36502" y="-28268"/>
                </a:cubicBezTo>
                <a:cubicBezTo>
                  <a:pt x="-36502" y="-27085"/>
                  <a:pt x="-35552" y="-26134"/>
                  <a:pt x="-34369" y="-26134"/>
                </a:cubicBezTo>
                <a:lnTo>
                  <a:pt x="28831" y="-26134"/>
                </a:lnTo>
                <a:cubicBezTo>
                  <a:pt x="30007" y="-26134"/>
                  <a:pt x="30965" y="-27085"/>
                  <a:pt x="30965" y="-28268"/>
                </a:cubicBezTo>
                <a:cubicBezTo>
                  <a:pt x="30965" y="-29443"/>
                  <a:pt x="30007" y="-30394"/>
                  <a:pt x="28831" y="-30394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6" name="자유형: 도형 155">
            <a:extLst>
              <a:ext uri="{FF2B5EF4-FFF2-40B4-BE49-F238E27FC236}">
                <a16:creationId xmlns:a16="http://schemas.microsoft.com/office/drawing/2014/main" id="{848CEE47-09F6-715A-F58A-9EB0D1175405}"/>
              </a:ext>
            </a:extLst>
          </p:cNvPr>
          <p:cNvSpPr/>
          <p:nvPr/>
        </p:nvSpPr>
        <p:spPr>
          <a:xfrm flipV="1">
            <a:off x="7509842" y="3915500"/>
            <a:ext cx="124501" cy="584"/>
          </a:xfrm>
          <a:custGeom>
            <a:avLst/>
            <a:gdLst>
              <a:gd name="connsiteX0" fmla="*/ 78150 w 115930"/>
              <a:gd name="connsiteY0" fmla="*/ -30394 h 544"/>
              <a:gd name="connsiteX1" fmla="*/ -37781 w 115930"/>
              <a:gd name="connsiteY1" fmla="*/ -30394 h 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5930" h="544">
                <a:moveTo>
                  <a:pt x="78150" y="-30394"/>
                </a:moveTo>
                <a:lnTo>
                  <a:pt x="-37781" y="-30394"/>
                </a:lnTo>
              </a:path>
            </a:pathLst>
          </a:custGeom>
          <a:solidFill>
            <a:srgbClr val="46C671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7" name="자유형: 도형 156">
            <a:extLst>
              <a:ext uri="{FF2B5EF4-FFF2-40B4-BE49-F238E27FC236}">
                <a16:creationId xmlns:a16="http://schemas.microsoft.com/office/drawing/2014/main" id="{A815444D-39AC-BDB1-9192-8BFBF3A7BE8A}"/>
              </a:ext>
            </a:extLst>
          </p:cNvPr>
          <p:cNvSpPr/>
          <p:nvPr/>
        </p:nvSpPr>
        <p:spPr>
          <a:xfrm flipV="1">
            <a:off x="7507551" y="3913216"/>
            <a:ext cx="129084" cy="4574"/>
          </a:xfrm>
          <a:custGeom>
            <a:avLst/>
            <a:gdLst>
              <a:gd name="connsiteX0" fmla="*/ 80283 w 120197"/>
              <a:gd name="connsiteY0" fmla="*/ -30394 h 4259"/>
              <a:gd name="connsiteX1" fmla="*/ -35647 w 120197"/>
              <a:gd name="connsiteY1" fmla="*/ -30394 h 4259"/>
              <a:gd name="connsiteX2" fmla="*/ -37781 w 120197"/>
              <a:gd name="connsiteY2" fmla="*/ -28268 h 4259"/>
              <a:gd name="connsiteX3" fmla="*/ -35647 w 120197"/>
              <a:gd name="connsiteY3" fmla="*/ -26134 h 4259"/>
              <a:gd name="connsiteX4" fmla="*/ 80283 w 120197"/>
              <a:gd name="connsiteY4" fmla="*/ -26134 h 4259"/>
              <a:gd name="connsiteX5" fmla="*/ 82417 w 120197"/>
              <a:gd name="connsiteY5" fmla="*/ -28268 h 4259"/>
              <a:gd name="connsiteX6" fmla="*/ 80283 w 120197"/>
              <a:gd name="connsiteY6" fmla="*/ -30394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197" h="4259">
                <a:moveTo>
                  <a:pt x="80283" y="-30394"/>
                </a:moveTo>
                <a:lnTo>
                  <a:pt x="-35647" y="-30394"/>
                </a:lnTo>
                <a:cubicBezTo>
                  <a:pt x="-36830" y="-30394"/>
                  <a:pt x="-37781" y="-29443"/>
                  <a:pt x="-37781" y="-28268"/>
                </a:cubicBezTo>
                <a:cubicBezTo>
                  <a:pt x="-37781" y="-27085"/>
                  <a:pt x="-36830" y="-26134"/>
                  <a:pt x="-35647" y="-26134"/>
                </a:cubicBezTo>
                <a:lnTo>
                  <a:pt x="80283" y="-26134"/>
                </a:lnTo>
                <a:cubicBezTo>
                  <a:pt x="81459" y="-26134"/>
                  <a:pt x="82417" y="-27085"/>
                  <a:pt x="82417" y="-28268"/>
                </a:cubicBezTo>
                <a:cubicBezTo>
                  <a:pt x="82417" y="-29443"/>
                  <a:pt x="81459" y="-30394"/>
                  <a:pt x="80283" y="-30394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8" name="자유형: 도형 157">
            <a:extLst>
              <a:ext uri="{FF2B5EF4-FFF2-40B4-BE49-F238E27FC236}">
                <a16:creationId xmlns:a16="http://schemas.microsoft.com/office/drawing/2014/main" id="{7E56BD89-D876-75EE-C64A-392A51A10491}"/>
              </a:ext>
            </a:extLst>
          </p:cNvPr>
          <p:cNvSpPr/>
          <p:nvPr/>
        </p:nvSpPr>
        <p:spPr>
          <a:xfrm flipV="1">
            <a:off x="7656810" y="3915500"/>
            <a:ext cx="57259" cy="584"/>
          </a:xfrm>
          <a:custGeom>
            <a:avLst/>
            <a:gdLst>
              <a:gd name="connsiteX0" fmla="*/ 14277 w 53317"/>
              <a:gd name="connsiteY0" fmla="*/ -30394 h 544"/>
              <a:gd name="connsiteX1" fmla="*/ -39041 w 53317"/>
              <a:gd name="connsiteY1" fmla="*/ -30394 h 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317" h="544">
                <a:moveTo>
                  <a:pt x="14277" y="-30394"/>
                </a:moveTo>
                <a:lnTo>
                  <a:pt x="-39041" y="-30394"/>
                </a:lnTo>
              </a:path>
            </a:pathLst>
          </a:custGeom>
          <a:solidFill>
            <a:srgbClr val="46C671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9" name="자유형: 도형 158">
            <a:extLst>
              <a:ext uri="{FF2B5EF4-FFF2-40B4-BE49-F238E27FC236}">
                <a16:creationId xmlns:a16="http://schemas.microsoft.com/office/drawing/2014/main" id="{50F58423-D9A0-42BD-FF23-D5FE87214326}"/>
              </a:ext>
            </a:extLst>
          </p:cNvPr>
          <p:cNvSpPr/>
          <p:nvPr/>
        </p:nvSpPr>
        <p:spPr>
          <a:xfrm flipV="1">
            <a:off x="7654519" y="3913216"/>
            <a:ext cx="61842" cy="4574"/>
          </a:xfrm>
          <a:custGeom>
            <a:avLst/>
            <a:gdLst>
              <a:gd name="connsiteX0" fmla="*/ 16410 w 57584"/>
              <a:gd name="connsiteY0" fmla="*/ -30394 h 4259"/>
              <a:gd name="connsiteX1" fmla="*/ -36908 w 57584"/>
              <a:gd name="connsiteY1" fmla="*/ -30394 h 4259"/>
              <a:gd name="connsiteX2" fmla="*/ -39041 w 57584"/>
              <a:gd name="connsiteY2" fmla="*/ -28268 h 4259"/>
              <a:gd name="connsiteX3" fmla="*/ -36908 w 57584"/>
              <a:gd name="connsiteY3" fmla="*/ -26134 h 4259"/>
              <a:gd name="connsiteX4" fmla="*/ 16410 w 57584"/>
              <a:gd name="connsiteY4" fmla="*/ -26134 h 4259"/>
              <a:gd name="connsiteX5" fmla="*/ 18543 w 57584"/>
              <a:gd name="connsiteY5" fmla="*/ -28268 h 4259"/>
              <a:gd name="connsiteX6" fmla="*/ 16410 w 57584"/>
              <a:gd name="connsiteY6" fmla="*/ -30394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584" h="4259">
                <a:moveTo>
                  <a:pt x="16410" y="-30394"/>
                </a:moveTo>
                <a:lnTo>
                  <a:pt x="-36908" y="-30394"/>
                </a:lnTo>
                <a:cubicBezTo>
                  <a:pt x="-38084" y="-30394"/>
                  <a:pt x="-39041" y="-29443"/>
                  <a:pt x="-39041" y="-28268"/>
                </a:cubicBezTo>
                <a:cubicBezTo>
                  <a:pt x="-39041" y="-27085"/>
                  <a:pt x="-38084" y="-26134"/>
                  <a:pt x="-36908" y="-26134"/>
                </a:cubicBezTo>
                <a:lnTo>
                  <a:pt x="16410" y="-26134"/>
                </a:lnTo>
                <a:cubicBezTo>
                  <a:pt x="17585" y="-26134"/>
                  <a:pt x="18543" y="-27085"/>
                  <a:pt x="18543" y="-28268"/>
                </a:cubicBezTo>
                <a:cubicBezTo>
                  <a:pt x="18543" y="-29443"/>
                  <a:pt x="17585" y="-30394"/>
                  <a:pt x="16410" y="-30394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0" name="자유형: 도형 159">
            <a:extLst>
              <a:ext uri="{FF2B5EF4-FFF2-40B4-BE49-F238E27FC236}">
                <a16:creationId xmlns:a16="http://schemas.microsoft.com/office/drawing/2014/main" id="{3898AFA4-9437-4D92-F9D9-B8356444FA1B}"/>
              </a:ext>
            </a:extLst>
          </p:cNvPr>
          <p:cNvSpPr/>
          <p:nvPr/>
        </p:nvSpPr>
        <p:spPr>
          <a:xfrm flipV="1">
            <a:off x="7531381" y="3959411"/>
            <a:ext cx="66174" cy="584"/>
          </a:xfrm>
          <a:custGeom>
            <a:avLst/>
            <a:gdLst>
              <a:gd name="connsiteX0" fmla="*/ 23923 w 61618"/>
              <a:gd name="connsiteY0" fmla="*/ -29755 h 544"/>
              <a:gd name="connsiteX1" fmla="*/ -37696 w 61618"/>
              <a:gd name="connsiteY1" fmla="*/ -29755 h 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1618" h="544">
                <a:moveTo>
                  <a:pt x="23923" y="-29755"/>
                </a:moveTo>
                <a:lnTo>
                  <a:pt x="-37696" y="-29755"/>
                </a:lnTo>
              </a:path>
            </a:pathLst>
          </a:custGeom>
          <a:solidFill>
            <a:srgbClr val="46C671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1" name="자유형: 도형 160">
            <a:extLst>
              <a:ext uri="{FF2B5EF4-FFF2-40B4-BE49-F238E27FC236}">
                <a16:creationId xmlns:a16="http://schemas.microsoft.com/office/drawing/2014/main" id="{978B9A48-CBC2-790C-2D26-B5D3DAC1B103}"/>
              </a:ext>
            </a:extLst>
          </p:cNvPr>
          <p:cNvSpPr/>
          <p:nvPr/>
        </p:nvSpPr>
        <p:spPr>
          <a:xfrm flipV="1">
            <a:off x="7529090" y="3957128"/>
            <a:ext cx="70756" cy="4574"/>
          </a:xfrm>
          <a:custGeom>
            <a:avLst/>
            <a:gdLst>
              <a:gd name="connsiteX0" fmla="*/ 26056 w 65885"/>
              <a:gd name="connsiteY0" fmla="*/ -29755 h 4259"/>
              <a:gd name="connsiteX1" fmla="*/ -35562 w 65885"/>
              <a:gd name="connsiteY1" fmla="*/ -29755 h 4259"/>
              <a:gd name="connsiteX2" fmla="*/ -37696 w 65885"/>
              <a:gd name="connsiteY2" fmla="*/ -27622 h 4259"/>
              <a:gd name="connsiteX3" fmla="*/ -35562 w 65885"/>
              <a:gd name="connsiteY3" fmla="*/ -25496 h 4259"/>
              <a:gd name="connsiteX4" fmla="*/ 26056 w 65885"/>
              <a:gd name="connsiteY4" fmla="*/ -25496 h 4259"/>
              <a:gd name="connsiteX5" fmla="*/ 28189 w 65885"/>
              <a:gd name="connsiteY5" fmla="*/ -27622 h 4259"/>
              <a:gd name="connsiteX6" fmla="*/ 26056 w 65885"/>
              <a:gd name="connsiteY6" fmla="*/ -29755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885" h="4259">
                <a:moveTo>
                  <a:pt x="26056" y="-29755"/>
                </a:moveTo>
                <a:lnTo>
                  <a:pt x="-35562" y="-29755"/>
                </a:lnTo>
                <a:cubicBezTo>
                  <a:pt x="-36745" y="-29755"/>
                  <a:pt x="-37696" y="-28804"/>
                  <a:pt x="-37696" y="-27622"/>
                </a:cubicBezTo>
                <a:cubicBezTo>
                  <a:pt x="-37696" y="-26446"/>
                  <a:pt x="-36745" y="-25496"/>
                  <a:pt x="-35562" y="-25496"/>
                </a:cubicBezTo>
                <a:lnTo>
                  <a:pt x="26056" y="-25496"/>
                </a:lnTo>
                <a:cubicBezTo>
                  <a:pt x="27232" y="-25496"/>
                  <a:pt x="28189" y="-26446"/>
                  <a:pt x="28189" y="-27622"/>
                </a:cubicBezTo>
                <a:cubicBezTo>
                  <a:pt x="28189" y="-28804"/>
                  <a:pt x="27232" y="-29755"/>
                  <a:pt x="26056" y="-29755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2" name="자유형: 도형 161">
            <a:extLst>
              <a:ext uri="{FF2B5EF4-FFF2-40B4-BE49-F238E27FC236}">
                <a16:creationId xmlns:a16="http://schemas.microsoft.com/office/drawing/2014/main" id="{323721F6-1DCA-2947-0922-CEC9647AB584}"/>
              </a:ext>
            </a:extLst>
          </p:cNvPr>
          <p:cNvSpPr/>
          <p:nvPr/>
        </p:nvSpPr>
        <p:spPr>
          <a:xfrm flipV="1">
            <a:off x="7626169" y="3959411"/>
            <a:ext cx="87900" cy="584"/>
          </a:xfrm>
          <a:custGeom>
            <a:avLst/>
            <a:gdLst>
              <a:gd name="connsiteX0" fmla="*/ 42978 w 81848"/>
              <a:gd name="connsiteY0" fmla="*/ -29755 h 544"/>
              <a:gd name="connsiteX1" fmla="*/ -38871 w 81848"/>
              <a:gd name="connsiteY1" fmla="*/ -29755 h 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1848" h="544">
                <a:moveTo>
                  <a:pt x="42978" y="-29755"/>
                </a:moveTo>
                <a:lnTo>
                  <a:pt x="-38871" y="-29755"/>
                </a:lnTo>
              </a:path>
            </a:pathLst>
          </a:custGeom>
          <a:solidFill>
            <a:srgbClr val="46C671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3" name="자유형: 도형 162">
            <a:extLst>
              <a:ext uri="{FF2B5EF4-FFF2-40B4-BE49-F238E27FC236}">
                <a16:creationId xmlns:a16="http://schemas.microsoft.com/office/drawing/2014/main" id="{A4102DEC-129C-C08D-404D-902F0D55C915}"/>
              </a:ext>
            </a:extLst>
          </p:cNvPr>
          <p:cNvSpPr/>
          <p:nvPr/>
        </p:nvSpPr>
        <p:spPr>
          <a:xfrm flipV="1">
            <a:off x="7623879" y="3957128"/>
            <a:ext cx="92482" cy="4574"/>
          </a:xfrm>
          <a:custGeom>
            <a:avLst/>
            <a:gdLst>
              <a:gd name="connsiteX0" fmla="*/ 45111 w 86115"/>
              <a:gd name="connsiteY0" fmla="*/ -29755 h 4259"/>
              <a:gd name="connsiteX1" fmla="*/ -36738 w 86115"/>
              <a:gd name="connsiteY1" fmla="*/ -29755 h 4259"/>
              <a:gd name="connsiteX2" fmla="*/ -38871 w 86115"/>
              <a:gd name="connsiteY2" fmla="*/ -27622 h 4259"/>
              <a:gd name="connsiteX3" fmla="*/ -36738 w 86115"/>
              <a:gd name="connsiteY3" fmla="*/ -25496 h 4259"/>
              <a:gd name="connsiteX4" fmla="*/ 45111 w 86115"/>
              <a:gd name="connsiteY4" fmla="*/ -25496 h 4259"/>
              <a:gd name="connsiteX5" fmla="*/ 47244 w 86115"/>
              <a:gd name="connsiteY5" fmla="*/ -27622 h 4259"/>
              <a:gd name="connsiteX6" fmla="*/ 45111 w 86115"/>
              <a:gd name="connsiteY6" fmla="*/ -29755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115" h="4259">
                <a:moveTo>
                  <a:pt x="45111" y="-29755"/>
                </a:moveTo>
                <a:lnTo>
                  <a:pt x="-36738" y="-29755"/>
                </a:lnTo>
                <a:cubicBezTo>
                  <a:pt x="-37913" y="-29755"/>
                  <a:pt x="-38871" y="-28804"/>
                  <a:pt x="-38871" y="-27622"/>
                </a:cubicBezTo>
                <a:cubicBezTo>
                  <a:pt x="-38871" y="-26446"/>
                  <a:pt x="-37913" y="-25496"/>
                  <a:pt x="-36738" y="-25496"/>
                </a:cubicBezTo>
                <a:lnTo>
                  <a:pt x="45111" y="-25496"/>
                </a:lnTo>
                <a:cubicBezTo>
                  <a:pt x="46286" y="-25496"/>
                  <a:pt x="47244" y="-26446"/>
                  <a:pt x="47244" y="-27622"/>
                </a:cubicBezTo>
                <a:cubicBezTo>
                  <a:pt x="47244" y="-28804"/>
                  <a:pt x="46286" y="-29755"/>
                  <a:pt x="45111" y="-29755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4" name="자유형: 도형 163">
            <a:extLst>
              <a:ext uri="{FF2B5EF4-FFF2-40B4-BE49-F238E27FC236}">
                <a16:creationId xmlns:a16="http://schemas.microsoft.com/office/drawing/2014/main" id="{A4037F25-3323-FB89-7A08-E2414687E8A4}"/>
              </a:ext>
            </a:extLst>
          </p:cNvPr>
          <p:cNvSpPr/>
          <p:nvPr/>
        </p:nvSpPr>
        <p:spPr>
          <a:xfrm flipV="1">
            <a:off x="4458565" y="3439755"/>
            <a:ext cx="257427" cy="255370"/>
          </a:xfrm>
          <a:custGeom>
            <a:avLst/>
            <a:gdLst>
              <a:gd name="connsiteX0" fmla="*/ -4535 w 239704"/>
              <a:gd name="connsiteY0" fmla="*/ 83442 h 237789"/>
              <a:gd name="connsiteX1" fmla="*/ 111829 w 239704"/>
              <a:gd name="connsiteY1" fmla="*/ -35456 h 237789"/>
              <a:gd name="connsiteX2" fmla="*/ 191068 w 239704"/>
              <a:gd name="connsiteY2" fmla="*/ -6439 h 237789"/>
              <a:gd name="connsiteX3" fmla="*/ 229598 w 239704"/>
              <a:gd name="connsiteY3" fmla="*/ -20552 h 237789"/>
              <a:gd name="connsiteX4" fmla="*/ 234345 w 239704"/>
              <a:gd name="connsiteY4" fmla="*/ -15806 h 237789"/>
              <a:gd name="connsiteX5" fmla="*/ 218858 w 239704"/>
              <a:gd name="connsiteY5" fmla="*/ 26417 h 237789"/>
              <a:gd name="connsiteX6" fmla="*/ 235067 w 239704"/>
              <a:gd name="connsiteY6" fmla="*/ 83442 h 237789"/>
              <a:gd name="connsiteX7" fmla="*/ 118702 w 239704"/>
              <a:gd name="connsiteY7" fmla="*/ 202334 h 237789"/>
              <a:gd name="connsiteX8" fmla="*/ -4535 w 239704"/>
              <a:gd name="connsiteY8" fmla="*/ 83442 h 23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704" h="237789">
                <a:moveTo>
                  <a:pt x="-4535" y="83442"/>
                </a:moveTo>
                <a:cubicBezTo>
                  <a:pt x="-6417" y="17731"/>
                  <a:pt x="45687" y="-35456"/>
                  <a:pt x="111829" y="-35456"/>
                </a:cubicBezTo>
                <a:cubicBezTo>
                  <a:pt x="141788" y="-35456"/>
                  <a:pt x="169576" y="-24528"/>
                  <a:pt x="191068" y="-6439"/>
                </a:cubicBezTo>
                <a:lnTo>
                  <a:pt x="229598" y="-20552"/>
                </a:lnTo>
                <a:cubicBezTo>
                  <a:pt x="232557" y="-21640"/>
                  <a:pt x="235430" y="-18767"/>
                  <a:pt x="234345" y="-15806"/>
                </a:cubicBezTo>
                <a:lnTo>
                  <a:pt x="218858" y="26417"/>
                </a:lnTo>
                <a:cubicBezTo>
                  <a:pt x="228626" y="43345"/>
                  <a:pt x="234487" y="62814"/>
                  <a:pt x="235067" y="83442"/>
                </a:cubicBezTo>
                <a:cubicBezTo>
                  <a:pt x="237021" y="149146"/>
                  <a:pt x="184919" y="202334"/>
                  <a:pt x="118702" y="202334"/>
                </a:cubicBezTo>
                <a:cubicBezTo>
                  <a:pt x="52561" y="202334"/>
                  <a:pt x="-2580" y="149146"/>
                  <a:pt x="-4535" y="83442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5" name="자유형: 도형 164">
            <a:extLst>
              <a:ext uri="{FF2B5EF4-FFF2-40B4-BE49-F238E27FC236}">
                <a16:creationId xmlns:a16="http://schemas.microsoft.com/office/drawing/2014/main" id="{8308A293-1086-8873-1C1A-51B99B818872}"/>
              </a:ext>
            </a:extLst>
          </p:cNvPr>
          <p:cNvSpPr/>
          <p:nvPr/>
        </p:nvSpPr>
        <p:spPr>
          <a:xfrm flipV="1">
            <a:off x="4498480" y="3481079"/>
            <a:ext cx="182145" cy="182151"/>
          </a:xfrm>
          <a:custGeom>
            <a:avLst/>
            <a:gdLst>
              <a:gd name="connsiteX0" fmla="*/ -4610 w 169605"/>
              <a:gd name="connsiteY0" fmla="*/ 45090 h 169611"/>
              <a:gd name="connsiteX1" fmla="*/ 80128 w 169605"/>
              <a:gd name="connsiteY1" fmla="*/ -35387 h 169611"/>
              <a:gd name="connsiteX2" fmla="*/ 164996 w 169605"/>
              <a:gd name="connsiteY2" fmla="*/ 49480 h 169611"/>
              <a:gd name="connsiteX3" fmla="*/ 84518 w 169605"/>
              <a:gd name="connsiteY3" fmla="*/ 134224 h 169611"/>
              <a:gd name="connsiteX4" fmla="*/ 84518 w 169605"/>
              <a:gd name="connsiteY4" fmla="*/ 45090 h 169611"/>
              <a:gd name="connsiteX5" fmla="*/ -4610 w 169605"/>
              <a:gd name="connsiteY5" fmla="*/ 45090 h 16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9605" h="169611">
                <a:moveTo>
                  <a:pt x="-4610" y="45090"/>
                </a:moveTo>
                <a:cubicBezTo>
                  <a:pt x="-2371" y="262"/>
                  <a:pt x="34685" y="-35387"/>
                  <a:pt x="80128" y="-35387"/>
                </a:cubicBezTo>
                <a:cubicBezTo>
                  <a:pt x="127018" y="-35387"/>
                  <a:pt x="164996" y="2591"/>
                  <a:pt x="164996" y="49480"/>
                </a:cubicBezTo>
                <a:cubicBezTo>
                  <a:pt x="164996" y="94925"/>
                  <a:pt x="129345" y="131982"/>
                  <a:pt x="84518" y="134224"/>
                </a:cubicBezTo>
                <a:lnTo>
                  <a:pt x="84518" y="45090"/>
                </a:lnTo>
                <a:lnTo>
                  <a:pt x="-4610" y="45090"/>
                </a:ln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6" name="자유형: 도형 165">
            <a:extLst>
              <a:ext uri="{FF2B5EF4-FFF2-40B4-BE49-F238E27FC236}">
                <a16:creationId xmlns:a16="http://schemas.microsoft.com/office/drawing/2014/main" id="{D5E29F3B-F6B6-4E57-EA50-374ECCBE0B65}"/>
              </a:ext>
            </a:extLst>
          </p:cNvPr>
          <p:cNvSpPr/>
          <p:nvPr/>
        </p:nvSpPr>
        <p:spPr>
          <a:xfrm flipV="1">
            <a:off x="4489049" y="3471650"/>
            <a:ext cx="86286" cy="86286"/>
          </a:xfrm>
          <a:custGeom>
            <a:avLst/>
            <a:gdLst>
              <a:gd name="connsiteX0" fmla="*/ -3972 w 80346"/>
              <a:gd name="connsiteY0" fmla="*/ -36221 h 80346"/>
              <a:gd name="connsiteX1" fmla="*/ 76375 w 80346"/>
              <a:gd name="connsiteY1" fmla="*/ -36221 h 80346"/>
              <a:gd name="connsiteX2" fmla="*/ 76375 w 80346"/>
              <a:gd name="connsiteY2" fmla="*/ 44125 h 80346"/>
              <a:gd name="connsiteX3" fmla="*/ -3972 w 80346"/>
              <a:gd name="connsiteY3" fmla="*/ -36221 h 8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346" h="80346">
                <a:moveTo>
                  <a:pt x="-3972" y="-36221"/>
                </a:moveTo>
                <a:lnTo>
                  <a:pt x="76375" y="-36221"/>
                </a:lnTo>
                <a:lnTo>
                  <a:pt x="76375" y="44125"/>
                </a:lnTo>
                <a:cubicBezTo>
                  <a:pt x="32996" y="41927"/>
                  <a:pt x="-1776" y="7156"/>
                  <a:pt x="-3972" y="-36221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7" name="자유형: 도형 166">
            <a:extLst>
              <a:ext uri="{FF2B5EF4-FFF2-40B4-BE49-F238E27FC236}">
                <a16:creationId xmlns:a16="http://schemas.microsoft.com/office/drawing/2014/main" id="{4C5863A2-4570-DC65-2A33-34DEDF43A19E}"/>
              </a:ext>
            </a:extLst>
          </p:cNvPr>
          <p:cNvSpPr/>
          <p:nvPr/>
        </p:nvSpPr>
        <p:spPr>
          <a:xfrm flipV="1">
            <a:off x="5209808" y="5315451"/>
            <a:ext cx="550218" cy="270596"/>
          </a:xfrm>
          <a:custGeom>
            <a:avLst/>
            <a:gdLst>
              <a:gd name="connsiteX0" fmla="*/ 497771 w 512338"/>
              <a:gd name="connsiteY0" fmla="*/ 243902 h 251967"/>
              <a:gd name="connsiteX1" fmla="*/ 497771 w 512338"/>
              <a:gd name="connsiteY1" fmla="*/ 49947 h 251967"/>
              <a:gd name="connsiteX2" fmla="*/ 439765 w 512338"/>
              <a:gd name="connsiteY2" fmla="*/ -8065 h 251967"/>
              <a:gd name="connsiteX3" fmla="*/ 43350 w 512338"/>
              <a:gd name="connsiteY3" fmla="*/ -8065 h 251967"/>
              <a:gd name="connsiteX4" fmla="*/ -14568 w 512338"/>
              <a:gd name="connsiteY4" fmla="*/ 49947 h 251967"/>
              <a:gd name="connsiteX5" fmla="*/ -14568 w 512338"/>
              <a:gd name="connsiteY5" fmla="*/ 243902 h 251967"/>
              <a:gd name="connsiteX6" fmla="*/ 497771 w 512338"/>
              <a:gd name="connsiteY6" fmla="*/ 243902 h 251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2338" h="251967">
                <a:moveTo>
                  <a:pt x="497771" y="243902"/>
                </a:moveTo>
                <a:lnTo>
                  <a:pt x="497771" y="49947"/>
                </a:lnTo>
                <a:cubicBezTo>
                  <a:pt x="497771" y="17948"/>
                  <a:pt x="471765" y="-8065"/>
                  <a:pt x="439765" y="-8065"/>
                </a:cubicBezTo>
                <a:lnTo>
                  <a:pt x="43350" y="-8065"/>
                </a:lnTo>
                <a:cubicBezTo>
                  <a:pt x="11351" y="-8065"/>
                  <a:pt x="-14568" y="17948"/>
                  <a:pt x="-14568" y="49947"/>
                </a:cubicBezTo>
                <a:lnTo>
                  <a:pt x="-14568" y="243902"/>
                </a:lnTo>
                <a:lnTo>
                  <a:pt x="497771" y="243902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8" name="자유형: 도형 167">
            <a:extLst>
              <a:ext uri="{FF2B5EF4-FFF2-40B4-BE49-F238E27FC236}">
                <a16:creationId xmlns:a16="http://schemas.microsoft.com/office/drawing/2014/main" id="{17CB67FE-AF73-01FD-AA7C-44A3185380A2}"/>
              </a:ext>
            </a:extLst>
          </p:cNvPr>
          <p:cNvSpPr/>
          <p:nvPr/>
        </p:nvSpPr>
        <p:spPr>
          <a:xfrm flipV="1">
            <a:off x="5209808" y="5315451"/>
            <a:ext cx="550218" cy="270596"/>
          </a:xfrm>
          <a:custGeom>
            <a:avLst/>
            <a:gdLst>
              <a:gd name="connsiteX0" fmla="*/ 497771 w 512338"/>
              <a:gd name="connsiteY0" fmla="*/ 243902 h 251967"/>
              <a:gd name="connsiteX1" fmla="*/ 497771 w 512338"/>
              <a:gd name="connsiteY1" fmla="*/ 49947 h 251967"/>
              <a:gd name="connsiteX2" fmla="*/ 439765 w 512338"/>
              <a:gd name="connsiteY2" fmla="*/ -8065 h 251967"/>
              <a:gd name="connsiteX3" fmla="*/ 43350 w 512338"/>
              <a:gd name="connsiteY3" fmla="*/ -8065 h 251967"/>
              <a:gd name="connsiteX4" fmla="*/ -14568 w 512338"/>
              <a:gd name="connsiteY4" fmla="*/ 49947 h 251967"/>
              <a:gd name="connsiteX5" fmla="*/ -14568 w 512338"/>
              <a:gd name="connsiteY5" fmla="*/ 60135 h 251967"/>
              <a:gd name="connsiteX6" fmla="*/ 22083 w 512338"/>
              <a:gd name="connsiteY6" fmla="*/ 57718 h 251967"/>
              <a:gd name="connsiteX7" fmla="*/ 48539 w 512338"/>
              <a:gd name="connsiteY7" fmla="*/ 50303 h 251967"/>
              <a:gd name="connsiteX8" fmla="*/ 101718 w 512338"/>
              <a:gd name="connsiteY8" fmla="*/ 55309 h 251967"/>
              <a:gd name="connsiteX9" fmla="*/ 126476 w 512338"/>
              <a:gd name="connsiteY9" fmla="*/ 62812 h 251967"/>
              <a:gd name="connsiteX10" fmla="*/ 149536 w 512338"/>
              <a:gd name="connsiteY10" fmla="*/ 53880 h 251967"/>
              <a:gd name="connsiteX11" fmla="*/ 224622 w 512338"/>
              <a:gd name="connsiteY11" fmla="*/ 54504 h 251967"/>
              <a:gd name="connsiteX12" fmla="*/ 299788 w 512338"/>
              <a:gd name="connsiteY12" fmla="*/ 66571 h 251967"/>
              <a:gd name="connsiteX13" fmla="*/ 325888 w 512338"/>
              <a:gd name="connsiteY13" fmla="*/ 62282 h 251967"/>
              <a:gd name="connsiteX14" fmla="*/ 378538 w 512338"/>
              <a:gd name="connsiteY14" fmla="*/ 83463 h 251967"/>
              <a:gd name="connsiteX15" fmla="*/ 409283 w 512338"/>
              <a:gd name="connsiteY15" fmla="*/ 118590 h 251967"/>
              <a:gd name="connsiteX16" fmla="*/ 452006 w 512338"/>
              <a:gd name="connsiteY16" fmla="*/ 133871 h 251967"/>
              <a:gd name="connsiteX17" fmla="*/ 462288 w 512338"/>
              <a:gd name="connsiteY17" fmla="*/ 149965 h 251967"/>
              <a:gd name="connsiteX18" fmla="*/ 475785 w 512338"/>
              <a:gd name="connsiteY18" fmla="*/ 224333 h 251967"/>
              <a:gd name="connsiteX19" fmla="*/ 487046 w 512338"/>
              <a:gd name="connsiteY19" fmla="*/ 243902 h 251967"/>
              <a:gd name="connsiteX20" fmla="*/ 497771 w 512338"/>
              <a:gd name="connsiteY20" fmla="*/ 243902 h 251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12338" h="251967">
                <a:moveTo>
                  <a:pt x="497771" y="243902"/>
                </a:moveTo>
                <a:lnTo>
                  <a:pt x="497771" y="49947"/>
                </a:lnTo>
                <a:cubicBezTo>
                  <a:pt x="497771" y="17948"/>
                  <a:pt x="471765" y="-8065"/>
                  <a:pt x="439765" y="-8065"/>
                </a:cubicBezTo>
                <a:lnTo>
                  <a:pt x="43350" y="-8065"/>
                </a:lnTo>
                <a:cubicBezTo>
                  <a:pt x="11351" y="-8065"/>
                  <a:pt x="-14568" y="17948"/>
                  <a:pt x="-14568" y="49947"/>
                </a:cubicBezTo>
                <a:lnTo>
                  <a:pt x="-14568" y="60135"/>
                </a:lnTo>
                <a:cubicBezTo>
                  <a:pt x="-2319" y="61477"/>
                  <a:pt x="10103" y="60672"/>
                  <a:pt x="22083" y="57718"/>
                </a:cubicBezTo>
                <a:cubicBezTo>
                  <a:pt x="31015" y="55484"/>
                  <a:pt x="39599" y="52269"/>
                  <a:pt x="48539" y="50303"/>
                </a:cubicBezTo>
                <a:cubicBezTo>
                  <a:pt x="66236" y="46544"/>
                  <a:pt x="85095" y="48336"/>
                  <a:pt x="101718" y="55309"/>
                </a:cubicBezTo>
                <a:cubicBezTo>
                  <a:pt x="109765" y="58618"/>
                  <a:pt x="117805" y="63262"/>
                  <a:pt x="126476" y="62812"/>
                </a:cubicBezTo>
                <a:cubicBezTo>
                  <a:pt x="134705" y="62370"/>
                  <a:pt x="141939" y="57276"/>
                  <a:pt x="149536" y="53880"/>
                </a:cubicBezTo>
                <a:cubicBezTo>
                  <a:pt x="172777" y="43330"/>
                  <a:pt x="199951" y="47886"/>
                  <a:pt x="224622" y="54504"/>
                </a:cubicBezTo>
                <a:cubicBezTo>
                  <a:pt x="249293" y="61114"/>
                  <a:pt x="274493" y="69698"/>
                  <a:pt x="299788" y="66571"/>
                </a:cubicBezTo>
                <a:cubicBezTo>
                  <a:pt x="308553" y="65497"/>
                  <a:pt x="317130" y="62994"/>
                  <a:pt x="325888" y="62282"/>
                </a:cubicBezTo>
                <a:cubicBezTo>
                  <a:pt x="345378" y="60759"/>
                  <a:pt x="365398" y="68806"/>
                  <a:pt x="378538" y="83463"/>
                </a:cubicBezTo>
                <a:cubicBezTo>
                  <a:pt x="388994" y="95174"/>
                  <a:pt x="395518" y="111080"/>
                  <a:pt x="409283" y="118590"/>
                </a:cubicBezTo>
                <a:cubicBezTo>
                  <a:pt x="422692" y="125918"/>
                  <a:pt x="440476" y="123952"/>
                  <a:pt x="452006" y="133871"/>
                </a:cubicBezTo>
                <a:cubicBezTo>
                  <a:pt x="456926" y="138072"/>
                  <a:pt x="459966" y="143972"/>
                  <a:pt x="462288" y="149965"/>
                </a:cubicBezTo>
                <a:cubicBezTo>
                  <a:pt x="471315" y="173562"/>
                  <a:pt x="469530" y="199836"/>
                  <a:pt x="475785" y="224333"/>
                </a:cubicBezTo>
                <a:cubicBezTo>
                  <a:pt x="477541" y="231444"/>
                  <a:pt x="480799" y="240057"/>
                  <a:pt x="487046" y="243902"/>
                </a:cubicBezTo>
                <a:lnTo>
                  <a:pt x="497771" y="243902"/>
                </a:lnTo>
              </a:path>
            </a:pathLst>
          </a:custGeom>
          <a:solidFill>
            <a:srgbClr val="F5F5F5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9" name="자유형: 도형 168">
            <a:extLst>
              <a:ext uri="{FF2B5EF4-FFF2-40B4-BE49-F238E27FC236}">
                <a16:creationId xmlns:a16="http://schemas.microsoft.com/office/drawing/2014/main" id="{D6A31C2B-C63A-59F2-92AE-4B4B38458411}"/>
              </a:ext>
            </a:extLst>
          </p:cNvPr>
          <p:cNvSpPr/>
          <p:nvPr/>
        </p:nvSpPr>
        <p:spPr>
          <a:xfrm flipV="1">
            <a:off x="5201571" y="5145238"/>
            <a:ext cx="566658" cy="221099"/>
          </a:xfrm>
          <a:custGeom>
            <a:avLst/>
            <a:gdLst>
              <a:gd name="connsiteX0" fmla="*/ 412619 w 527646"/>
              <a:gd name="connsiteY0" fmla="*/ -10901 h 205877"/>
              <a:gd name="connsiteX1" fmla="*/ 85892 w 527646"/>
              <a:gd name="connsiteY1" fmla="*/ -10901 h 205877"/>
              <a:gd name="connsiteX2" fmla="*/ -14453 w 527646"/>
              <a:gd name="connsiteY2" fmla="*/ 54469 h 205877"/>
              <a:gd name="connsiteX3" fmla="*/ -14453 w 527646"/>
              <a:gd name="connsiteY3" fmla="*/ 138792 h 205877"/>
              <a:gd name="connsiteX4" fmla="*/ -6159 w 527646"/>
              <a:gd name="connsiteY4" fmla="*/ 182351 h 205877"/>
              <a:gd name="connsiteX5" fmla="*/ 15101 w 527646"/>
              <a:gd name="connsiteY5" fmla="*/ 194976 h 205877"/>
              <a:gd name="connsiteX6" fmla="*/ 483410 w 527646"/>
              <a:gd name="connsiteY6" fmla="*/ 194976 h 205877"/>
              <a:gd name="connsiteX7" fmla="*/ 512964 w 527646"/>
              <a:gd name="connsiteY7" fmla="*/ 138792 h 205877"/>
              <a:gd name="connsiteX8" fmla="*/ 512964 w 527646"/>
              <a:gd name="connsiteY8" fmla="*/ 54469 h 205877"/>
              <a:gd name="connsiteX9" fmla="*/ 412619 w 527646"/>
              <a:gd name="connsiteY9" fmla="*/ -10901 h 205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7646" h="205877">
                <a:moveTo>
                  <a:pt x="412619" y="-10901"/>
                </a:moveTo>
                <a:lnTo>
                  <a:pt x="85892" y="-10901"/>
                </a:lnTo>
                <a:cubicBezTo>
                  <a:pt x="-22028" y="-8448"/>
                  <a:pt x="-14453" y="54469"/>
                  <a:pt x="-14453" y="54469"/>
                </a:cubicBezTo>
                <a:lnTo>
                  <a:pt x="-14453" y="138792"/>
                </a:lnTo>
                <a:cubicBezTo>
                  <a:pt x="-14692" y="160517"/>
                  <a:pt x="-10680" y="174043"/>
                  <a:pt x="-6159" y="182351"/>
                </a:cubicBezTo>
                <a:cubicBezTo>
                  <a:pt x="-1936" y="190144"/>
                  <a:pt x="6249" y="194976"/>
                  <a:pt x="15101" y="194976"/>
                </a:cubicBezTo>
                <a:lnTo>
                  <a:pt x="483410" y="194976"/>
                </a:lnTo>
                <a:cubicBezTo>
                  <a:pt x="508124" y="194976"/>
                  <a:pt x="513232" y="163608"/>
                  <a:pt x="512964" y="138792"/>
                </a:cubicBezTo>
                <a:lnTo>
                  <a:pt x="512964" y="54469"/>
                </a:lnTo>
                <a:cubicBezTo>
                  <a:pt x="512964" y="54469"/>
                  <a:pt x="520553" y="-8448"/>
                  <a:pt x="412619" y="-10901"/>
                </a:cubicBezTo>
              </a:path>
            </a:pathLst>
          </a:custGeom>
          <a:solidFill>
            <a:schemeClr val="accent3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0" name="자유형: 도형 169">
            <a:extLst>
              <a:ext uri="{FF2B5EF4-FFF2-40B4-BE49-F238E27FC236}">
                <a16:creationId xmlns:a16="http://schemas.microsoft.com/office/drawing/2014/main" id="{C4002718-1A13-673B-8D9A-0B5CCB2D330B}"/>
              </a:ext>
            </a:extLst>
          </p:cNvPr>
          <p:cNvSpPr/>
          <p:nvPr/>
        </p:nvSpPr>
        <p:spPr>
          <a:xfrm flipV="1">
            <a:off x="5577017" y="5291137"/>
            <a:ext cx="85398" cy="87504"/>
          </a:xfrm>
          <a:custGeom>
            <a:avLst/>
            <a:gdLst>
              <a:gd name="connsiteX0" fmla="*/ 63452 w 79519"/>
              <a:gd name="connsiteY0" fmla="*/ 61766 h 81480"/>
              <a:gd name="connsiteX1" fmla="*/ -16067 w 79519"/>
              <a:gd name="connsiteY1" fmla="*/ 61766 h 81480"/>
              <a:gd name="connsiteX2" fmla="*/ -16067 w 79519"/>
              <a:gd name="connsiteY2" fmla="*/ -9750 h 81480"/>
              <a:gd name="connsiteX3" fmla="*/ 63452 w 79519"/>
              <a:gd name="connsiteY3" fmla="*/ -9750 h 81480"/>
              <a:gd name="connsiteX4" fmla="*/ 63452 w 79519"/>
              <a:gd name="connsiteY4" fmla="*/ 61766 h 81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519" h="81480">
                <a:moveTo>
                  <a:pt x="63452" y="61766"/>
                </a:moveTo>
                <a:cubicBezTo>
                  <a:pt x="63452" y="75052"/>
                  <a:pt x="-16067" y="75052"/>
                  <a:pt x="-16067" y="61766"/>
                </a:cubicBezTo>
                <a:lnTo>
                  <a:pt x="-16067" y="-9750"/>
                </a:lnTo>
                <a:lnTo>
                  <a:pt x="63452" y="-9750"/>
                </a:lnTo>
                <a:lnTo>
                  <a:pt x="63452" y="61766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1" name="자유형: 도형 170">
            <a:extLst>
              <a:ext uri="{FF2B5EF4-FFF2-40B4-BE49-F238E27FC236}">
                <a16:creationId xmlns:a16="http://schemas.microsoft.com/office/drawing/2014/main" id="{EEABA386-291C-33F0-3527-CA07B1B5D516}"/>
              </a:ext>
            </a:extLst>
          </p:cNvPr>
          <p:cNvSpPr/>
          <p:nvPr/>
        </p:nvSpPr>
        <p:spPr>
          <a:xfrm flipV="1">
            <a:off x="5573854" y="5319304"/>
            <a:ext cx="91733" cy="103639"/>
          </a:xfrm>
          <a:custGeom>
            <a:avLst/>
            <a:gdLst>
              <a:gd name="connsiteX0" fmla="*/ 69352 w 85418"/>
              <a:gd name="connsiteY0" fmla="*/ 1481 h 96504"/>
              <a:gd name="connsiteX1" fmla="*/ -16067 w 85418"/>
              <a:gd name="connsiteY1" fmla="*/ 1481 h 96504"/>
              <a:gd name="connsiteX2" fmla="*/ -16067 w 85418"/>
              <a:gd name="connsiteY2" fmla="*/ 76582 h 96504"/>
              <a:gd name="connsiteX3" fmla="*/ 69345 w 85418"/>
              <a:gd name="connsiteY3" fmla="*/ 76582 h 96504"/>
              <a:gd name="connsiteX4" fmla="*/ 69352 w 85418"/>
              <a:gd name="connsiteY4" fmla="*/ 1481 h 9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18" h="96504">
                <a:moveTo>
                  <a:pt x="69352" y="1481"/>
                </a:moveTo>
                <a:cubicBezTo>
                  <a:pt x="69352" y="-12792"/>
                  <a:pt x="-16067" y="-12792"/>
                  <a:pt x="-16067" y="1481"/>
                </a:cubicBezTo>
                <a:lnTo>
                  <a:pt x="-16067" y="76582"/>
                </a:lnTo>
                <a:cubicBezTo>
                  <a:pt x="-16067" y="90847"/>
                  <a:pt x="69345" y="90847"/>
                  <a:pt x="69345" y="76582"/>
                </a:cubicBezTo>
                <a:cubicBezTo>
                  <a:pt x="69345" y="68897"/>
                  <a:pt x="69337" y="104402"/>
                  <a:pt x="69352" y="1481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2" name="자유형: 도형 171">
            <a:extLst>
              <a:ext uri="{FF2B5EF4-FFF2-40B4-BE49-F238E27FC236}">
                <a16:creationId xmlns:a16="http://schemas.microsoft.com/office/drawing/2014/main" id="{DDB3046E-E766-C74D-DF8F-8A44515DD4CF}"/>
              </a:ext>
            </a:extLst>
          </p:cNvPr>
          <p:cNvSpPr/>
          <p:nvPr/>
        </p:nvSpPr>
        <p:spPr>
          <a:xfrm flipV="1">
            <a:off x="5307167" y="5291137"/>
            <a:ext cx="85398" cy="87504"/>
          </a:xfrm>
          <a:custGeom>
            <a:avLst/>
            <a:gdLst>
              <a:gd name="connsiteX0" fmla="*/ 66454 w 79519"/>
              <a:gd name="connsiteY0" fmla="*/ 61766 h 81480"/>
              <a:gd name="connsiteX1" fmla="*/ -13066 w 79519"/>
              <a:gd name="connsiteY1" fmla="*/ 61766 h 81480"/>
              <a:gd name="connsiteX2" fmla="*/ -13066 w 79519"/>
              <a:gd name="connsiteY2" fmla="*/ -9750 h 81480"/>
              <a:gd name="connsiteX3" fmla="*/ 66454 w 79519"/>
              <a:gd name="connsiteY3" fmla="*/ -9750 h 81480"/>
              <a:gd name="connsiteX4" fmla="*/ 66454 w 79519"/>
              <a:gd name="connsiteY4" fmla="*/ 61766 h 81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519" h="81480">
                <a:moveTo>
                  <a:pt x="66454" y="61766"/>
                </a:moveTo>
                <a:cubicBezTo>
                  <a:pt x="66454" y="75052"/>
                  <a:pt x="-13066" y="75052"/>
                  <a:pt x="-13066" y="61766"/>
                </a:cubicBezTo>
                <a:lnTo>
                  <a:pt x="-13066" y="-9750"/>
                </a:lnTo>
                <a:lnTo>
                  <a:pt x="66454" y="-9750"/>
                </a:lnTo>
                <a:lnTo>
                  <a:pt x="66454" y="61766"/>
                </a:ln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3" name="자유형: 도형 172">
            <a:extLst>
              <a:ext uri="{FF2B5EF4-FFF2-40B4-BE49-F238E27FC236}">
                <a16:creationId xmlns:a16="http://schemas.microsoft.com/office/drawing/2014/main" id="{F344AC11-0042-EFC9-E3DB-1AF8D56BD204}"/>
              </a:ext>
            </a:extLst>
          </p:cNvPr>
          <p:cNvSpPr/>
          <p:nvPr/>
        </p:nvSpPr>
        <p:spPr>
          <a:xfrm flipV="1">
            <a:off x="5304004" y="5319304"/>
            <a:ext cx="91726" cy="103639"/>
          </a:xfrm>
          <a:custGeom>
            <a:avLst/>
            <a:gdLst>
              <a:gd name="connsiteX0" fmla="*/ 72346 w 85411"/>
              <a:gd name="connsiteY0" fmla="*/ 1481 h 96504"/>
              <a:gd name="connsiteX1" fmla="*/ -13066 w 85411"/>
              <a:gd name="connsiteY1" fmla="*/ 1481 h 96504"/>
              <a:gd name="connsiteX2" fmla="*/ -13066 w 85411"/>
              <a:gd name="connsiteY2" fmla="*/ 76582 h 96504"/>
              <a:gd name="connsiteX3" fmla="*/ 72338 w 85411"/>
              <a:gd name="connsiteY3" fmla="*/ 76582 h 96504"/>
              <a:gd name="connsiteX4" fmla="*/ 72346 w 85411"/>
              <a:gd name="connsiteY4" fmla="*/ 1481 h 9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11" h="96504">
                <a:moveTo>
                  <a:pt x="72346" y="1481"/>
                </a:moveTo>
                <a:cubicBezTo>
                  <a:pt x="72346" y="-12792"/>
                  <a:pt x="-13066" y="-12792"/>
                  <a:pt x="-13066" y="1481"/>
                </a:cubicBezTo>
                <a:lnTo>
                  <a:pt x="-13066" y="76582"/>
                </a:lnTo>
                <a:cubicBezTo>
                  <a:pt x="-13066" y="90847"/>
                  <a:pt x="72338" y="90847"/>
                  <a:pt x="72338" y="76582"/>
                </a:cubicBezTo>
                <a:cubicBezTo>
                  <a:pt x="72338" y="68897"/>
                  <a:pt x="72338" y="104402"/>
                  <a:pt x="72346" y="1481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4" name="자유형: 도형 173">
            <a:extLst>
              <a:ext uri="{FF2B5EF4-FFF2-40B4-BE49-F238E27FC236}">
                <a16:creationId xmlns:a16="http://schemas.microsoft.com/office/drawing/2014/main" id="{D49C82A7-F140-A382-0127-F830E736A0D0}"/>
              </a:ext>
            </a:extLst>
          </p:cNvPr>
          <p:cNvSpPr/>
          <p:nvPr/>
        </p:nvSpPr>
        <p:spPr>
          <a:xfrm flipV="1">
            <a:off x="5593631" y="5349692"/>
            <a:ext cx="52178" cy="39837"/>
          </a:xfrm>
          <a:custGeom>
            <a:avLst/>
            <a:gdLst>
              <a:gd name="connsiteX0" fmla="*/ 32520 w 48586"/>
              <a:gd name="connsiteY0" fmla="*/ -4462 h 37094"/>
              <a:gd name="connsiteX1" fmla="*/ -16067 w 48586"/>
              <a:gd name="connsiteY1" fmla="*/ -4462 h 37094"/>
              <a:gd name="connsiteX2" fmla="*/ -16067 w 48586"/>
              <a:gd name="connsiteY2" fmla="*/ 27850 h 37094"/>
              <a:gd name="connsiteX3" fmla="*/ 32520 w 48586"/>
              <a:gd name="connsiteY3" fmla="*/ 27850 h 37094"/>
              <a:gd name="connsiteX4" fmla="*/ 32520 w 48586"/>
              <a:gd name="connsiteY4" fmla="*/ -4462 h 37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86" h="37094">
                <a:moveTo>
                  <a:pt x="32520" y="-4462"/>
                </a:moveTo>
                <a:cubicBezTo>
                  <a:pt x="32520" y="-10840"/>
                  <a:pt x="-16067" y="-10840"/>
                  <a:pt x="-16067" y="-4462"/>
                </a:cubicBezTo>
                <a:lnTo>
                  <a:pt x="-16067" y="27850"/>
                </a:lnTo>
                <a:lnTo>
                  <a:pt x="32520" y="27850"/>
                </a:lnTo>
                <a:lnTo>
                  <a:pt x="32520" y="-4462"/>
                </a:lnTo>
              </a:path>
            </a:pathLst>
          </a:custGeom>
          <a:solidFill>
            <a:srgbClr val="67DB8A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5" name="자유형: 도형 174">
            <a:extLst>
              <a:ext uri="{FF2B5EF4-FFF2-40B4-BE49-F238E27FC236}">
                <a16:creationId xmlns:a16="http://schemas.microsoft.com/office/drawing/2014/main" id="{D5AC944D-9CF8-484A-03E1-47AF1D937E00}"/>
              </a:ext>
            </a:extLst>
          </p:cNvPr>
          <p:cNvSpPr/>
          <p:nvPr/>
        </p:nvSpPr>
        <p:spPr>
          <a:xfrm flipV="1">
            <a:off x="5323774" y="5349692"/>
            <a:ext cx="52187" cy="39837"/>
          </a:xfrm>
          <a:custGeom>
            <a:avLst/>
            <a:gdLst>
              <a:gd name="connsiteX0" fmla="*/ 35528 w 48594"/>
              <a:gd name="connsiteY0" fmla="*/ -4462 h 37094"/>
              <a:gd name="connsiteX1" fmla="*/ -13066 w 48594"/>
              <a:gd name="connsiteY1" fmla="*/ -4462 h 37094"/>
              <a:gd name="connsiteX2" fmla="*/ -13066 w 48594"/>
              <a:gd name="connsiteY2" fmla="*/ 27850 h 37094"/>
              <a:gd name="connsiteX3" fmla="*/ 35528 w 48594"/>
              <a:gd name="connsiteY3" fmla="*/ 27850 h 37094"/>
              <a:gd name="connsiteX4" fmla="*/ 35528 w 48594"/>
              <a:gd name="connsiteY4" fmla="*/ -4462 h 37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94" h="37094">
                <a:moveTo>
                  <a:pt x="35528" y="-4462"/>
                </a:moveTo>
                <a:cubicBezTo>
                  <a:pt x="35528" y="-10840"/>
                  <a:pt x="-13066" y="-10840"/>
                  <a:pt x="-13066" y="-4462"/>
                </a:cubicBezTo>
                <a:lnTo>
                  <a:pt x="-13066" y="27850"/>
                </a:lnTo>
                <a:lnTo>
                  <a:pt x="35528" y="27850"/>
                </a:lnTo>
                <a:lnTo>
                  <a:pt x="35528" y="-4462"/>
                </a:lnTo>
              </a:path>
            </a:pathLst>
          </a:custGeom>
          <a:solidFill>
            <a:srgbClr val="67DB8A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6" name="자유형: 도형 175">
            <a:extLst>
              <a:ext uri="{FF2B5EF4-FFF2-40B4-BE49-F238E27FC236}">
                <a16:creationId xmlns:a16="http://schemas.microsoft.com/office/drawing/2014/main" id="{822FC865-7198-1B94-384B-A8BB9EBA29A2}"/>
              </a:ext>
            </a:extLst>
          </p:cNvPr>
          <p:cNvSpPr/>
          <p:nvPr/>
        </p:nvSpPr>
        <p:spPr>
          <a:xfrm flipV="1">
            <a:off x="5342639" y="5114871"/>
            <a:ext cx="94445" cy="39422"/>
          </a:xfrm>
          <a:custGeom>
            <a:avLst/>
            <a:gdLst>
              <a:gd name="connsiteX0" fmla="*/ 74433 w 87943"/>
              <a:gd name="connsiteY0" fmla="*/ -212 h 36708"/>
              <a:gd name="connsiteX1" fmla="*/ 74433 w 87943"/>
              <a:gd name="connsiteY1" fmla="*/ -10704 h 36708"/>
              <a:gd name="connsiteX2" fmla="*/ 72474 w 87943"/>
              <a:gd name="connsiteY2" fmla="*/ -12664 h 36708"/>
              <a:gd name="connsiteX3" fmla="*/ -11551 w 87943"/>
              <a:gd name="connsiteY3" fmla="*/ -12664 h 36708"/>
              <a:gd name="connsiteX4" fmla="*/ -13511 w 87943"/>
              <a:gd name="connsiteY4" fmla="*/ -10704 h 36708"/>
              <a:gd name="connsiteX5" fmla="*/ -13511 w 87943"/>
              <a:gd name="connsiteY5" fmla="*/ -227 h 36708"/>
              <a:gd name="connsiteX6" fmla="*/ -11834 w 87943"/>
              <a:gd name="connsiteY6" fmla="*/ 1711 h 36708"/>
              <a:gd name="connsiteX7" fmla="*/ 421 w 87943"/>
              <a:gd name="connsiteY7" fmla="*/ 15541 h 36708"/>
              <a:gd name="connsiteX8" fmla="*/ 421 w 87943"/>
              <a:gd name="connsiteY8" fmla="*/ 21113 h 36708"/>
              <a:gd name="connsiteX9" fmla="*/ 3353 w 87943"/>
              <a:gd name="connsiteY9" fmla="*/ 24045 h 36708"/>
              <a:gd name="connsiteX10" fmla="*/ 47390 w 87943"/>
              <a:gd name="connsiteY10" fmla="*/ 24045 h 36708"/>
              <a:gd name="connsiteX11" fmla="*/ 50321 w 87943"/>
              <a:gd name="connsiteY11" fmla="*/ 21113 h 36708"/>
              <a:gd name="connsiteX12" fmla="*/ 50321 w 87943"/>
              <a:gd name="connsiteY12" fmla="*/ 15686 h 36708"/>
              <a:gd name="connsiteX13" fmla="*/ 64253 w 87943"/>
              <a:gd name="connsiteY13" fmla="*/ 1747 h 36708"/>
              <a:gd name="connsiteX14" fmla="*/ 72474 w 87943"/>
              <a:gd name="connsiteY14" fmla="*/ 1747 h 36708"/>
              <a:gd name="connsiteX15" fmla="*/ 74433 w 87943"/>
              <a:gd name="connsiteY15" fmla="*/ -212 h 36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7943" h="36708">
                <a:moveTo>
                  <a:pt x="74433" y="-212"/>
                </a:moveTo>
                <a:lnTo>
                  <a:pt x="74433" y="-10704"/>
                </a:lnTo>
                <a:cubicBezTo>
                  <a:pt x="74433" y="-11786"/>
                  <a:pt x="73555" y="-12664"/>
                  <a:pt x="72474" y="-12664"/>
                </a:cubicBezTo>
                <a:lnTo>
                  <a:pt x="-11551" y="-12664"/>
                </a:lnTo>
                <a:cubicBezTo>
                  <a:pt x="-12633" y="-12664"/>
                  <a:pt x="-13511" y="-11786"/>
                  <a:pt x="-13511" y="-10704"/>
                </a:cubicBezTo>
                <a:lnTo>
                  <a:pt x="-13511" y="-227"/>
                </a:lnTo>
                <a:cubicBezTo>
                  <a:pt x="-13511" y="746"/>
                  <a:pt x="-12799" y="1595"/>
                  <a:pt x="-11834" y="1711"/>
                </a:cubicBezTo>
                <a:cubicBezTo>
                  <a:pt x="-4919" y="2538"/>
                  <a:pt x="421" y="8430"/>
                  <a:pt x="421" y="15541"/>
                </a:cubicBezTo>
                <a:lnTo>
                  <a:pt x="421" y="21113"/>
                </a:lnTo>
                <a:cubicBezTo>
                  <a:pt x="421" y="22732"/>
                  <a:pt x="1735" y="24045"/>
                  <a:pt x="3353" y="24045"/>
                </a:cubicBezTo>
                <a:lnTo>
                  <a:pt x="47390" y="24045"/>
                </a:lnTo>
                <a:cubicBezTo>
                  <a:pt x="49008" y="24045"/>
                  <a:pt x="50321" y="22732"/>
                  <a:pt x="50321" y="21113"/>
                </a:cubicBezTo>
                <a:lnTo>
                  <a:pt x="50321" y="15686"/>
                </a:lnTo>
                <a:cubicBezTo>
                  <a:pt x="50321" y="7987"/>
                  <a:pt x="56562" y="1747"/>
                  <a:pt x="64253" y="1747"/>
                </a:cubicBezTo>
                <a:lnTo>
                  <a:pt x="72474" y="1747"/>
                </a:lnTo>
                <a:cubicBezTo>
                  <a:pt x="73555" y="1747"/>
                  <a:pt x="74433" y="869"/>
                  <a:pt x="74433" y="-212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7" name="자유형: 도형 176">
            <a:extLst>
              <a:ext uri="{FF2B5EF4-FFF2-40B4-BE49-F238E27FC236}">
                <a16:creationId xmlns:a16="http://schemas.microsoft.com/office/drawing/2014/main" id="{0EB79AC2-CC5E-6BB2-F49D-553816C41D25}"/>
              </a:ext>
            </a:extLst>
          </p:cNvPr>
          <p:cNvSpPr/>
          <p:nvPr/>
        </p:nvSpPr>
        <p:spPr>
          <a:xfrm flipV="1">
            <a:off x="5529809" y="5114871"/>
            <a:ext cx="94445" cy="39422"/>
          </a:xfrm>
          <a:custGeom>
            <a:avLst/>
            <a:gdLst>
              <a:gd name="connsiteX0" fmla="*/ -15592 w 87943"/>
              <a:gd name="connsiteY0" fmla="*/ -212 h 36708"/>
              <a:gd name="connsiteX1" fmla="*/ -15592 w 87943"/>
              <a:gd name="connsiteY1" fmla="*/ -10704 h 36708"/>
              <a:gd name="connsiteX2" fmla="*/ -13633 w 87943"/>
              <a:gd name="connsiteY2" fmla="*/ -12664 h 36708"/>
              <a:gd name="connsiteX3" fmla="*/ 70393 w 87943"/>
              <a:gd name="connsiteY3" fmla="*/ -12664 h 36708"/>
              <a:gd name="connsiteX4" fmla="*/ 72352 w 87943"/>
              <a:gd name="connsiteY4" fmla="*/ -10704 h 36708"/>
              <a:gd name="connsiteX5" fmla="*/ 72352 w 87943"/>
              <a:gd name="connsiteY5" fmla="*/ -227 h 36708"/>
              <a:gd name="connsiteX6" fmla="*/ 70676 w 87943"/>
              <a:gd name="connsiteY6" fmla="*/ 1711 h 36708"/>
              <a:gd name="connsiteX7" fmla="*/ 58420 w 87943"/>
              <a:gd name="connsiteY7" fmla="*/ 15541 h 36708"/>
              <a:gd name="connsiteX8" fmla="*/ 58420 w 87943"/>
              <a:gd name="connsiteY8" fmla="*/ 21113 h 36708"/>
              <a:gd name="connsiteX9" fmla="*/ 55488 w 87943"/>
              <a:gd name="connsiteY9" fmla="*/ 24045 h 36708"/>
              <a:gd name="connsiteX10" fmla="*/ 11451 w 87943"/>
              <a:gd name="connsiteY10" fmla="*/ 24045 h 36708"/>
              <a:gd name="connsiteX11" fmla="*/ 8520 w 87943"/>
              <a:gd name="connsiteY11" fmla="*/ 21113 h 36708"/>
              <a:gd name="connsiteX12" fmla="*/ 8520 w 87943"/>
              <a:gd name="connsiteY12" fmla="*/ 15686 h 36708"/>
              <a:gd name="connsiteX13" fmla="*/ -5419 w 87943"/>
              <a:gd name="connsiteY13" fmla="*/ 1747 h 36708"/>
              <a:gd name="connsiteX14" fmla="*/ -13633 w 87943"/>
              <a:gd name="connsiteY14" fmla="*/ 1747 h 36708"/>
              <a:gd name="connsiteX15" fmla="*/ -15592 w 87943"/>
              <a:gd name="connsiteY15" fmla="*/ -212 h 36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7943" h="36708">
                <a:moveTo>
                  <a:pt x="-15592" y="-212"/>
                </a:moveTo>
                <a:lnTo>
                  <a:pt x="-15592" y="-10704"/>
                </a:lnTo>
                <a:cubicBezTo>
                  <a:pt x="-15592" y="-11786"/>
                  <a:pt x="-14714" y="-12664"/>
                  <a:pt x="-13633" y="-12664"/>
                </a:cubicBezTo>
                <a:lnTo>
                  <a:pt x="70393" y="-12664"/>
                </a:lnTo>
                <a:cubicBezTo>
                  <a:pt x="71474" y="-12664"/>
                  <a:pt x="72352" y="-11786"/>
                  <a:pt x="72352" y="-10704"/>
                </a:cubicBezTo>
                <a:lnTo>
                  <a:pt x="72352" y="-227"/>
                </a:lnTo>
                <a:cubicBezTo>
                  <a:pt x="72352" y="746"/>
                  <a:pt x="71640" y="1595"/>
                  <a:pt x="70676" y="1711"/>
                </a:cubicBezTo>
                <a:cubicBezTo>
                  <a:pt x="63760" y="2538"/>
                  <a:pt x="58420" y="8430"/>
                  <a:pt x="58420" y="15541"/>
                </a:cubicBezTo>
                <a:lnTo>
                  <a:pt x="58420" y="21113"/>
                </a:lnTo>
                <a:cubicBezTo>
                  <a:pt x="58420" y="22732"/>
                  <a:pt x="57107" y="24045"/>
                  <a:pt x="55488" y="24045"/>
                </a:cubicBezTo>
                <a:lnTo>
                  <a:pt x="11451" y="24045"/>
                </a:lnTo>
                <a:cubicBezTo>
                  <a:pt x="9833" y="24045"/>
                  <a:pt x="8520" y="22732"/>
                  <a:pt x="8520" y="21113"/>
                </a:cubicBezTo>
                <a:lnTo>
                  <a:pt x="8520" y="15686"/>
                </a:lnTo>
                <a:cubicBezTo>
                  <a:pt x="8520" y="7987"/>
                  <a:pt x="2280" y="1747"/>
                  <a:pt x="-5419" y="1747"/>
                </a:cubicBezTo>
                <a:lnTo>
                  <a:pt x="-13633" y="1747"/>
                </a:lnTo>
                <a:cubicBezTo>
                  <a:pt x="-14714" y="1747"/>
                  <a:pt x="-15592" y="869"/>
                  <a:pt x="-15592" y="-212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8" name="자유형: 도형 177">
            <a:extLst>
              <a:ext uri="{FF2B5EF4-FFF2-40B4-BE49-F238E27FC236}">
                <a16:creationId xmlns:a16="http://schemas.microsoft.com/office/drawing/2014/main" id="{22AAC16E-2E8D-3297-333E-A11577534956}"/>
              </a:ext>
            </a:extLst>
          </p:cNvPr>
          <p:cNvSpPr/>
          <p:nvPr/>
        </p:nvSpPr>
        <p:spPr>
          <a:xfrm flipV="1">
            <a:off x="5371035" y="5043442"/>
            <a:ext cx="225766" cy="91891"/>
          </a:xfrm>
          <a:custGeom>
            <a:avLst/>
            <a:gdLst>
              <a:gd name="connsiteX0" fmla="*/ 195667 w 210223"/>
              <a:gd name="connsiteY0" fmla="*/ 11785 h 85565"/>
              <a:gd name="connsiteX1" fmla="*/ 195667 w 210223"/>
              <a:gd name="connsiteY1" fmla="*/ -10701 h 85565"/>
              <a:gd name="connsiteX2" fmla="*/ 193040 w 210223"/>
              <a:gd name="connsiteY2" fmla="*/ -13321 h 85565"/>
              <a:gd name="connsiteX3" fmla="*/ 171874 w 210223"/>
              <a:gd name="connsiteY3" fmla="*/ -13321 h 85565"/>
              <a:gd name="connsiteX4" fmla="*/ 169255 w 210223"/>
              <a:gd name="connsiteY4" fmla="*/ -10731 h 85565"/>
              <a:gd name="connsiteX5" fmla="*/ 168979 w 210223"/>
              <a:gd name="connsiteY5" fmla="*/ 12815 h 85565"/>
              <a:gd name="connsiteX6" fmla="*/ 90555 w 210223"/>
              <a:gd name="connsiteY6" fmla="*/ 39199 h 85565"/>
              <a:gd name="connsiteX7" fmla="*/ 12131 w 210223"/>
              <a:gd name="connsiteY7" fmla="*/ 12815 h 85565"/>
              <a:gd name="connsiteX8" fmla="*/ 11892 w 210223"/>
              <a:gd name="connsiteY8" fmla="*/ -10723 h 85565"/>
              <a:gd name="connsiteX9" fmla="*/ 9272 w 210223"/>
              <a:gd name="connsiteY9" fmla="*/ -13321 h 85565"/>
              <a:gd name="connsiteX10" fmla="*/ -11930 w 210223"/>
              <a:gd name="connsiteY10" fmla="*/ -13321 h 85565"/>
              <a:gd name="connsiteX11" fmla="*/ -14557 w 210223"/>
              <a:gd name="connsiteY11" fmla="*/ -10701 h 85565"/>
              <a:gd name="connsiteX12" fmla="*/ -14557 w 210223"/>
              <a:gd name="connsiteY12" fmla="*/ 11785 h 85565"/>
              <a:gd name="connsiteX13" fmla="*/ -8403 w 210223"/>
              <a:gd name="connsiteY13" fmla="*/ 35048 h 85565"/>
              <a:gd name="connsiteX14" fmla="*/ 90555 w 210223"/>
              <a:gd name="connsiteY14" fmla="*/ 72243 h 85565"/>
              <a:gd name="connsiteX15" fmla="*/ 189514 w 210223"/>
              <a:gd name="connsiteY15" fmla="*/ 35048 h 85565"/>
              <a:gd name="connsiteX16" fmla="*/ 195667 w 210223"/>
              <a:gd name="connsiteY16" fmla="*/ 11785 h 8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0223" h="85565">
                <a:moveTo>
                  <a:pt x="195667" y="11785"/>
                </a:moveTo>
                <a:lnTo>
                  <a:pt x="195667" y="-10701"/>
                </a:lnTo>
                <a:cubicBezTo>
                  <a:pt x="195667" y="-12145"/>
                  <a:pt x="194491" y="-13321"/>
                  <a:pt x="193040" y="-13321"/>
                </a:cubicBezTo>
                <a:lnTo>
                  <a:pt x="171874" y="-13321"/>
                </a:lnTo>
                <a:cubicBezTo>
                  <a:pt x="170445" y="-13321"/>
                  <a:pt x="169269" y="-12167"/>
                  <a:pt x="169255" y="-10731"/>
                </a:cubicBezTo>
                <a:lnTo>
                  <a:pt x="168979" y="12815"/>
                </a:lnTo>
                <a:cubicBezTo>
                  <a:pt x="168979" y="12815"/>
                  <a:pt x="170307" y="38125"/>
                  <a:pt x="90555" y="39199"/>
                </a:cubicBezTo>
                <a:cubicBezTo>
                  <a:pt x="10803" y="38125"/>
                  <a:pt x="12131" y="12815"/>
                  <a:pt x="12131" y="12815"/>
                </a:cubicBezTo>
                <a:lnTo>
                  <a:pt x="11892" y="-10723"/>
                </a:lnTo>
                <a:cubicBezTo>
                  <a:pt x="11877" y="-12160"/>
                  <a:pt x="10709" y="-13321"/>
                  <a:pt x="9272" y="-13321"/>
                </a:cubicBezTo>
                <a:lnTo>
                  <a:pt x="-11930" y="-13321"/>
                </a:lnTo>
                <a:cubicBezTo>
                  <a:pt x="-13381" y="-13321"/>
                  <a:pt x="-14557" y="-12145"/>
                  <a:pt x="-14557" y="-10701"/>
                </a:cubicBezTo>
                <a:lnTo>
                  <a:pt x="-14557" y="11785"/>
                </a:lnTo>
                <a:cubicBezTo>
                  <a:pt x="-14557" y="19963"/>
                  <a:pt x="-12525" y="28046"/>
                  <a:pt x="-8403" y="35048"/>
                </a:cubicBezTo>
                <a:cubicBezTo>
                  <a:pt x="11319" y="68506"/>
                  <a:pt x="65594" y="72337"/>
                  <a:pt x="90555" y="72243"/>
                </a:cubicBezTo>
                <a:cubicBezTo>
                  <a:pt x="115516" y="72337"/>
                  <a:pt x="169792" y="68506"/>
                  <a:pt x="189514" y="35048"/>
                </a:cubicBezTo>
                <a:cubicBezTo>
                  <a:pt x="193635" y="28046"/>
                  <a:pt x="195667" y="19963"/>
                  <a:pt x="195667" y="11785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9" name="자유형: 도형 178">
            <a:extLst>
              <a:ext uri="{FF2B5EF4-FFF2-40B4-BE49-F238E27FC236}">
                <a16:creationId xmlns:a16="http://schemas.microsoft.com/office/drawing/2014/main" id="{A6FAF542-3718-5B3F-9F9D-5B4DCC1A3581}"/>
              </a:ext>
            </a:extLst>
          </p:cNvPr>
          <p:cNvSpPr/>
          <p:nvPr/>
        </p:nvSpPr>
        <p:spPr>
          <a:xfrm flipV="1">
            <a:off x="5995120" y="3474026"/>
            <a:ext cx="912651" cy="110311"/>
          </a:xfrm>
          <a:custGeom>
            <a:avLst/>
            <a:gdLst>
              <a:gd name="connsiteX0" fmla="*/ 26027 w 849819"/>
              <a:gd name="connsiteY0" fmla="*/ 62431 h 102717"/>
              <a:gd name="connsiteX1" fmla="*/ 689633 w 849819"/>
              <a:gd name="connsiteY1" fmla="*/ 62431 h 102717"/>
              <a:gd name="connsiteX2" fmla="*/ 689633 w 849819"/>
              <a:gd name="connsiteY2" fmla="*/ -31738 h 102717"/>
              <a:gd name="connsiteX3" fmla="*/ 26027 w 849819"/>
              <a:gd name="connsiteY3" fmla="*/ -31738 h 102717"/>
              <a:gd name="connsiteX4" fmla="*/ -21051 w 849819"/>
              <a:gd name="connsiteY4" fmla="*/ 15347 h 102717"/>
              <a:gd name="connsiteX5" fmla="*/ 26027 w 849819"/>
              <a:gd name="connsiteY5" fmla="*/ 62431 h 102717"/>
              <a:gd name="connsiteX6" fmla="*/ 773158 w 849819"/>
              <a:gd name="connsiteY6" fmla="*/ 62431 h 102717"/>
              <a:gd name="connsiteX7" fmla="*/ 820235 w 849819"/>
              <a:gd name="connsiteY7" fmla="*/ 15368 h 102717"/>
              <a:gd name="connsiteX8" fmla="*/ 773158 w 849819"/>
              <a:gd name="connsiteY8" fmla="*/ -31738 h 102717"/>
              <a:gd name="connsiteX9" fmla="*/ 693900 w 849819"/>
              <a:gd name="connsiteY9" fmla="*/ -31738 h 102717"/>
              <a:gd name="connsiteX10" fmla="*/ 693900 w 849819"/>
              <a:gd name="connsiteY10" fmla="*/ 62431 h 102717"/>
              <a:gd name="connsiteX11" fmla="*/ 26027 w 849819"/>
              <a:gd name="connsiteY11" fmla="*/ -35998 h 102717"/>
              <a:gd name="connsiteX12" fmla="*/ 773194 w 849819"/>
              <a:gd name="connsiteY12" fmla="*/ -36012 h 102717"/>
              <a:gd name="connsiteX13" fmla="*/ 824502 w 849819"/>
              <a:gd name="connsiteY13" fmla="*/ 15347 h 102717"/>
              <a:gd name="connsiteX14" fmla="*/ 824502 w 849819"/>
              <a:gd name="connsiteY14" fmla="*/ 15368 h 102717"/>
              <a:gd name="connsiteX15" fmla="*/ 824502 w 849819"/>
              <a:gd name="connsiteY15" fmla="*/ 15397 h 102717"/>
              <a:gd name="connsiteX16" fmla="*/ 773194 w 849819"/>
              <a:gd name="connsiteY16" fmla="*/ 66705 h 102717"/>
              <a:gd name="connsiteX17" fmla="*/ 26027 w 849819"/>
              <a:gd name="connsiteY17" fmla="*/ 66690 h 102717"/>
              <a:gd name="connsiteX18" fmla="*/ -25317 w 849819"/>
              <a:gd name="connsiteY18" fmla="*/ 15347 h 102717"/>
              <a:gd name="connsiteX19" fmla="*/ 26027 w 849819"/>
              <a:gd name="connsiteY19" fmla="*/ -35998 h 10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49819" h="102717">
                <a:moveTo>
                  <a:pt x="26027" y="62431"/>
                </a:moveTo>
                <a:lnTo>
                  <a:pt x="689633" y="62431"/>
                </a:lnTo>
                <a:lnTo>
                  <a:pt x="689633" y="-31738"/>
                </a:lnTo>
                <a:lnTo>
                  <a:pt x="26027" y="-31738"/>
                </a:lnTo>
                <a:cubicBezTo>
                  <a:pt x="65" y="-31738"/>
                  <a:pt x="-21051" y="-10616"/>
                  <a:pt x="-21051" y="15347"/>
                </a:cubicBezTo>
                <a:cubicBezTo>
                  <a:pt x="-21051" y="41309"/>
                  <a:pt x="65" y="62431"/>
                  <a:pt x="26027" y="62431"/>
                </a:cubicBezTo>
                <a:close/>
                <a:moveTo>
                  <a:pt x="773158" y="62431"/>
                </a:moveTo>
                <a:cubicBezTo>
                  <a:pt x="799106" y="62431"/>
                  <a:pt x="820221" y="41323"/>
                  <a:pt x="820235" y="15368"/>
                </a:cubicBezTo>
                <a:cubicBezTo>
                  <a:pt x="820221" y="-10739"/>
                  <a:pt x="798946" y="-31738"/>
                  <a:pt x="773158" y="-31738"/>
                </a:cubicBezTo>
                <a:lnTo>
                  <a:pt x="693900" y="-31738"/>
                </a:lnTo>
                <a:lnTo>
                  <a:pt x="693900" y="62431"/>
                </a:lnTo>
                <a:close/>
                <a:moveTo>
                  <a:pt x="26027" y="-35998"/>
                </a:moveTo>
                <a:cubicBezTo>
                  <a:pt x="70906" y="-35998"/>
                  <a:pt x="594926" y="-36012"/>
                  <a:pt x="773194" y="-36012"/>
                </a:cubicBezTo>
                <a:cubicBezTo>
                  <a:pt x="801660" y="-36012"/>
                  <a:pt x="824502" y="-12561"/>
                  <a:pt x="824502" y="15347"/>
                </a:cubicBezTo>
                <a:cubicBezTo>
                  <a:pt x="824502" y="15354"/>
                  <a:pt x="824502" y="15361"/>
                  <a:pt x="824502" y="15368"/>
                </a:cubicBezTo>
                <a:cubicBezTo>
                  <a:pt x="824502" y="15383"/>
                  <a:pt x="824502" y="15390"/>
                  <a:pt x="824502" y="15397"/>
                </a:cubicBezTo>
                <a:cubicBezTo>
                  <a:pt x="824502" y="43689"/>
                  <a:pt x="801486" y="66705"/>
                  <a:pt x="773194" y="66705"/>
                </a:cubicBezTo>
                <a:cubicBezTo>
                  <a:pt x="-120350" y="66690"/>
                  <a:pt x="47425" y="66690"/>
                  <a:pt x="26027" y="66690"/>
                </a:cubicBezTo>
                <a:cubicBezTo>
                  <a:pt x="-2286" y="66690"/>
                  <a:pt x="-25317" y="43660"/>
                  <a:pt x="-25317" y="15347"/>
                </a:cubicBezTo>
                <a:cubicBezTo>
                  <a:pt x="-25317" y="-12967"/>
                  <a:pt x="-2286" y="-35998"/>
                  <a:pt x="26027" y="-35998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0" name="자유형: 도형 179">
            <a:extLst>
              <a:ext uri="{FF2B5EF4-FFF2-40B4-BE49-F238E27FC236}">
                <a16:creationId xmlns:a16="http://schemas.microsoft.com/office/drawing/2014/main" id="{03FF4BB9-571F-362F-24BB-39B01307B132}"/>
              </a:ext>
            </a:extLst>
          </p:cNvPr>
          <p:cNvSpPr/>
          <p:nvPr/>
        </p:nvSpPr>
        <p:spPr>
          <a:xfrm flipV="1">
            <a:off x="6807284" y="3501928"/>
            <a:ext cx="55325" cy="55317"/>
          </a:xfrm>
          <a:custGeom>
            <a:avLst/>
            <a:gdLst>
              <a:gd name="connsiteX0" fmla="*/ -10047 w 51516"/>
              <a:gd name="connsiteY0" fmla="*/ 6494 h 51509"/>
              <a:gd name="connsiteX1" fmla="*/ 12918 w 51516"/>
              <a:gd name="connsiteY1" fmla="*/ 6494 h 51509"/>
              <a:gd name="connsiteX2" fmla="*/ 12918 w 51516"/>
              <a:gd name="connsiteY2" fmla="*/ -16478 h 51509"/>
              <a:gd name="connsiteX3" fmla="*/ -10047 w 51516"/>
              <a:gd name="connsiteY3" fmla="*/ -16478 h 51509"/>
              <a:gd name="connsiteX4" fmla="*/ -10047 w 51516"/>
              <a:gd name="connsiteY4" fmla="*/ 6494 h 51509"/>
              <a:gd name="connsiteX5" fmla="*/ -28957 w 51516"/>
              <a:gd name="connsiteY5" fmla="*/ -35380 h 51509"/>
              <a:gd name="connsiteX6" fmla="*/ -25945 w 51516"/>
              <a:gd name="connsiteY6" fmla="*/ -35380 h 51509"/>
              <a:gd name="connsiteX7" fmla="*/ -11404 w 51516"/>
              <a:gd name="connsiteY7" fmla="*/ -20846 h 51509"/>
              <a:gd name="connsiteX8" fmla="*/ 15937 w 51516"/>
              <a:gd name="connsiteY8" fmla="*/ -19490 h 51509"/>
              <a:gd name="connsiteX9" fmla="*/ 15937 w 51516"/>
              <a:gd name="connsiteY9" fmla="*/ 9506 h 51509"/>
              <a:gd name="connsiteX10" fmla="*/ -13066 w 51516"/>
              <a:gd name="connsiteY10" fmla="*/ 9506 h 51509"/>
              <a:gd name="connsiteX11" fmla="*/ -14423 w 51516"/>
              <a:gd name="connsiteY11" fmla="*/ -17835 h 51509"/>
              <a:gd name="connsiteX12" fmla="*/ -28957 w 51516"/>
              <a:gd name="connsiteY12" fmla="*/ -32369 h 51509"/>
              <a:gd name="connsiteX13" fmla="*/ -28957 w 51516"/>
              <a:gd name="connsiteY13" fmla="*/ -35380 h 5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1516" h="51509">
                <a:moveTo>
                  <a:pt x="-10047" y="6494"/>
                </a:moveTo>
                <a:cubicBezTo>
                  <a:pt x="-3720" y="12829"/>
                  <a:pt x="6591" y="12829"/>
                  <a:pt x="12918" y="6494"/>
                </a:cubicBezTo>
                <a:cubicBezTo>
                  <a:pt x="19253" y="160"/>
                  <a:pt x="19253" y="-10144"/>
                  <a:pt x="12918" y="-16478"/>
                </a:cubicBezTo>
                <a:cubicBezTo>
                  <a:pt x="6591" y="-22813"/>
                  <a:pt x="-3713" y="-22798"/>
                  <a:pt x="-10047" y="-16478"/>
                </a:cubicBezTo>
                <a:cubicBezTo>
                  <a:pt x="-16411" y="-10115"/>
                  <a:pt x="-16418" y="131"/>
                  <a:pt x="-10047" y="6494"/>
                </a:cubicBezTo>
                <a:close/>
                <a:moveTo>
                  <a:pt x="-28957" y="-35380"/>
                </a:moveTo>
                <a:cubicBezTo>
                  <a:pt x="-28129" y="-36215"/>
                  <a:pt x="-26773" y="-36215"/>
                  <a:pt x="-25945" y="-35380"/>
                </a:cubicBezTo>
                <a:lnTo>
                  <a:pt x="-11404" y="-20846"/>
                </a:lnTo>
                <a:cubicBezTo>
                  <a:pt x="-2900" y="-27733"/>
                  <a:pt x="8746" y="-26680"/>
                  <a:pt x="15937" y="-19490"/>
                </a:cubicBezTo>
                <a:cubicBezTo>
                  <a:pt x="23933" y="-11501"/>
                  <a:pt x="23933" y="1517"/>
                  <a:pt x="15937" y="9506"/>
                </a:cubicBezTo>
                <a:cubicBezTo>
                  <a:pt x="7941" y="17502"/>
                  <a:pt x="-5070" y="17502"/>
                  <a:pt x="-13066" y="9506"/>
                </a:cubicBezTo>
                <a:cubicBezTo>
                  <a:pt x="-20184" y="2395"/>
                  <a:pt x="-21425" y="-9230"/>
                  <a:pt x="-14423" y="-17835"/>
                </a:cubicBezTo>
                <a:lnTo>
                  <a:pt x="-28957" y="-32369"/>
                </a:lnTo>
                <a:cubicBezTo>
                  <a:pt x="-29791" y="-33204"/>
                  <a:pt x="-29791" y="-34546"/>
                  <a:pt x="-28957" y="-35380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1" name="자유형: 도형 180">
            <a:extLst>
              <a:ext uri="{FF2B5EF4-FFF2-40B4-BE49-F238E27FC236}">
                <a16:creationId xmlns:a16="http://schemas.microsoft.com/office/drawing/2014/main" id="{B38F044E-8218-0783-4035-D5F44E318D37}"/>
              </a:ext>
            </a:extLst>
          </p:cNvPr>
          <p:cNvSpPr/>
          <p:nvPr/>
        </p:nvSpPr>
        <p:spPr>
          <a:xfrm flipV="1">
            <a:off x="6524828" y="3782170"/>
            <a:ext cx="139894" cy="195849"/>
          </a:xfrm>
          <a:custGeom>
            <a:avLst/>
            <a:gdLst>
              <a:gd name="connsiteX0" fmla="*/ -22645 w 130263"/>
              <a:gd name="connsiteY0" fmla="*/ 147018 h 182366"/>
              <a:gd name="connsiteX1" fmla="*/ 98082 w 130263"/>
              <a:gd name="connsiteY1" fmla="*/ 97096 h 182366"/>
              <a:gd name="connsiteX2" fmla="*/ -22645 w 130263"/>
              <a:gd name="connsiteY2" fmla="*/ -23631 h 182366"/>
              <a:gd name="connsiteX3" fmla="*/ -25591 w 130263"/>
              <a:gd name="connsiteY3" fmla="*/ -30749 h 182366"/>
              <a:gd name="connsiteX4" fmla="*/ -24778 w 130263"/>
              <a:gd name="connsiteY4" fmla="*/ -30909 h 182366"/>
              <a:gd name="connsiteX5" fmla="*/ -23269 w 130263"/>
              <a:gd name="connsiteY5" fmla="*/ -30285 h 182366"/>
              <a:gd name="connsiteX6" fmla="*/ 102733 w 130263"/>
              <a:gd name="connsiteY6" fmla="*/ 95718 h 182366"/>
              <a:gd name="connsiteX7" fmla="*/ 103350 w 130263"/>
              <a:gd name="connsiteY7" fmla="*/ 97299 h 182366"/>
              <a:gd name="connsiteX8" fmla="*/ 102617 w 130263"/>
              <a:gd name="connsiteY8" fmla="*/ 98845 h 182366"/>
              <a:gd name="connsiteX9" fmla="*/ -24626 w 130263"/>
              <a:gd name="connsiteY9" fmla="*/ 151444 h 182366"/>
              <a:gd name="connsiteX10" fmla="*/ -26237 w 130263"/>
              <a:gd name="connsiteY10" fmla="*/ 150885 h 182366"/>
              <a:gd name="connsiteX11" fmla="*/ -26911 w 130263"/>
              <a:gd name="connsiteY11" fmla="*/ 149325 h 182366"/>
              <a:gd name="connsiteX12" fmla="*/ -26911 w 130263"/>
              <a:gd name="connsiteY12" fmla="*/ -28782 h 182366"/>
              <a:gd name="connsiteX13" fmla="*/ -25591 w 130263"/>
              <a:gd name="connsiteY13" fmla="*/ -30749 h 182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0263" h="182366">
                <a:moveTo>
                  <a:pt x="-22645" y="147018"/>
                </a:moveTo>
                <a:cubicBezTo>
                  <a:pt x="22002" y="143375"/>
                  <a:pt x="63645" y="126150"/>
                  <a:pt x="98082" y="97096"/>
                </a:cubicBezTo>
                <a:lnTo>
                  <a:pt x="-22645" y="-23631"/>
                </a:lnTo>
                <a:close/>
                <a:moveTo>
                  <a:pt x="-25591" y="-30749"/>
                </a:moveTo>
                <a:cubicBezTo>
                  <a:pt x="-25329" y="-30858"/>
                  <a:pt x="-25054" y="-30909"/>
                  <a:pt x="-24778" y="-30909"/>
                </a:cubicBezTo>
                <a:cubicBezTo>
                  <a:pt x="-24226" y="-30909"/>
                  <a:pt x="-23675" y="-30698"/>
                  <a:pt x="-23269" y="-30285"/>
                </a:cubicBezTo>
                <a:lnTo>
                  <a:pt x="102733" y="95718"/>
                </a:lnTo>
                <a:cubicBezTo>
                  <a:pt x="103154" y="96131"/>
                  <a:pt x="103379" y="96712"/>
                  <a:pt x="103350" y="97299"/>
                </a:cubicBezTo>
                <a:cubicBezTo>
                  <a:pt x="103336" y="97894"/>
                  <a:pt x="103067" y="98446"/>
                  <a:pt x="102617" y="98845"/>
                </a:cubicBezTo>
                <a:cubicBezTo>
                  <a:pt x="66562" y="129901"/>
                  <a:pt x="22561" y="148092"/>
                  <a:pt x="-24626" y="151444"/>
                </a:cubicBezTo>
                <a:cubicBezTo>
                  <a:pt x="-25221" y="151517"/>
                  <a:pt x="-25801" y="151285"/>
                  <a:pt x="-26237" y="150885"/>
                </a:cubicBezTo>
                <a:cubicBezTo>
                  <a:pt x="-26665" y="150479"/>
                  <a:pt x="-26911" y="149913"/>
                  <a:pt x="-26911" y="149325"/>
                </a:cubicBezTo>
                <a:lnTo>
                  <a:pt x="-26911" y="-28782"/>
                </a:lnTo>
                <a:cubicBezTo>
                  <a:pt x="-26911" y="-29639"/>
                  <a:pt x="-26389" y="-30422"/>
                  <a:pt x="-25591" y="-30749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2" name="자유형: 도형 181">
            <a:extLst>
              <a:ext uri="{FF2B5EF4-FFF2-40B4-BE49-F238E27FC236}">
                <a16:creationId xmlns:a16="http://schemas.microsoft.com/office/drawing/2014/main" id="{F98498F0-87EB-6BB8-9F90-EBFD56225DBC}"/>
              </a:ext>
            </a:extLst>
          </p:cNvPr>
          <p:cNvSpPr/>
          <p:nvPr/>
        </p:nvSpPr>
        <p:spPr>
          <a:xfrm flipV="1">
            <a:off x="6549019" y="3862339"/>
            <a:ext cx="195847" cy="139868"/>
          </a:xfrm>
          <a:custGeom>
            <a:avLst/>
            <a:gdLst>
              <a:gd name="connsiteX0" fmla="*/ 150441 w 182364"/>
              <a:gd name="connsiteY0" fmla="*/ -25890 h 130239"/>
              <a:gd name="connsiteX1" fmla="*/ -20215 w 182364"/>
              <a:gd name="connsiteY1" fmla="*/ -25890 h 130239"/>
              <a:gd name="connsiteX2" fmla="*/ 100497 w 182364"/>
              <a:gd name="connsiteY2" fmla="*/ 94815 h 130239"/>
              <a:gd name="connsiteX3" fmla="*/ 150441 w 182364"/>
              <a:gd name="connsiteY3" fmla="*/ -25890 h 130239"/>
              <a:gd name="connsiteX4" fmla="*/ 99111 w 182364"/>
              <a:gd name="connsiteY4" fmla="*/ 99466 h 130239"/>
              <a:gd name="connsiteX5" fmla="*/ -26869 w 182364"/>
              <a:gd name="connsiteY5" fmla="*/ -26514 h 130239"/>
              <a:gd name="connsiteX6" fmla="*/ -27326 w 182364"/>
              <a:gd name="connsiteY6" fmla="*/ -28836 h 130239"/>
              <a:gd name="connsiteX7" fmla="*/ -25360 w 182364"/>
              <a:gd name="connsiteY7" fmla="*/ -30150 h 130239"/>
              <a:gd name="connsiteX8" fmla="*/ 152741 w 182364"/>
              <a:gd name="connsiteY8" fmla="*/ -30150 h 130239"/>
              <a:gd name="connsiteX9" fmla="*/ 154308 w 182364"/>
              <a:gd name="connsiteY9" fmla="*/ -29468 h 130239"/>
              <a:gd name="connsiteX10" fmla="*/ 154867 w 182364"/>
              <a:gd name="connsiteY10" fmla="*/ -27871 h 130239"/>
              <a:gd name="connsiteX11" fmla="*/ 102231 w 182364"/>
              <a:gd name="connsiteY11" fmla="*/ 99350 h 130239"/>
              <a:gd name="connsiteX12" fmla="*/ 100693 w 182364"/>
              <a:gd name="connsiteY12" fmla="*/ 100090 h 130239"/>
              <a:gd name="connsiteX13" fmla="*/ 99111 w 182364"/>
              <a:gd name="connsiteY13" fmla="*/ 99466 h 130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2364" h="130239">
                <a:moveTo>
                  <a:pt x="150441" y="-25890"/>
                </a:moveTo>
                <a:lnTo>
                  <a:pt x="-20215" y="-25890"/>
                </a:lnTo>
                <a:lnTo>
                  <a:pt x="100497" y="94815"/>
                </a:lnTo>
                <a:cubicBezTo>
                  <a:pt x="129558" y="60435"/>
                  <a:pt x="146784" y="18793"/>
                  <a:pt x="150441" y="-25890"/>
                </a:cubicBezTo>
                <a:close/>
                <a:moveTo>
                  <a:pt x="99111" y="99466"/>
                </a:moveTo>
                <a:lnTo>
                  <a:pt x="-26869" y="-26514"/>
                </a:lnTo>
                <a:cubicBezTo>
                  <a:pt x="-27479" y="-27124"/>
                  <a:pt x="-27660" y="-28038"/>
                  <a:pt x="-27326" y="-28836"/>
                </a:cubicBezTo>
                <a:cubicBezTo>
                  <a:pt x="-27000" y="-29635"/>
                  <a:pt x="-26223" y="-30150"/>
                  <a:pt x="-25360" y="-30150"/>
                </a:cubicBezTo>
                <a:lnTo>
                  <a:pt x="152741" y="-30150"/>
                </a:lnTo>
                <a:cubicBezTo>
                  <a:pt x="153336" y="-30150"/>
                  <a:pt x="153902" y="-29903"/>
                  <a:pt x="154308" y="-29468"/>
                </a:cubicBezTo>
                <a:cubicBezTo>
                  <a:pt x="154707" y="-29039"/>
                  <a:pt x="154911" y="-28459"/>
                  <a:pt x="154867" y="-27871"/>
                </a:cubicBezTo>
                <a:cubicBezTo>
                  <a:pt x="151500" y="19366"/>
                  <a:pt x="133302" y="63352"/>
                  <a:pt x="102231" y="99350"/>
                </a:cubicBezTo>
                <a:cubicBezTo>
                  <a:pt x="101840" y="99807"/>
                  <a:pt x="101288" y="100068"/>
                  <a:pt x="100693" y="100090"/>
                </a:cubicBezTo>
                <a:cubicBezTo>
                  <a:pt x="100171" y="100032"/>
                  <a:pt x="99532" y="99887"/>
                  <a:pt x="99111" y="99466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3" name="자유형: 도형 182">
            <a:extLst>
              <a:ext uri="{FF2B5EF4-FFF2-40B4-BE49-F238E27FC236}">
                <a16:creationId xmlns:a16="http://schemas.microsoft.com/office/drawing/2014/main" id="{459C9F6F-5269-22E4-8554-494504DEB790}"/>
              </a:ext>
            </a:extLst>
          </p:cNvPr>
          <p:cNvSpPr/>
          <p:nvPr/>
        </p:nvSpPr>
        <p:spPr>
          <a:xfrm flipV="1">
            <a:off x="6614393" y="3727043"/>
            <a:ext cx="221547" cy="50403"/>
          </a:xfrm>
          <a:custGeom>
            <a:avLst/>
            <a:gdLst>
              <a:gd name="connsiteX0" fmla="*/ -24447 w 206294"/>
              <a:gd name="connsiteY0" fmla="*/ -31809 h 46933"/>
              <a:gd name="connsiteX1" fmla="*/ 3097 w 206294"/>
              <a:gd name="connsiteY1" fmla="*/ 9906 h 46933"/>
              <a:gd name="connsiteX2" fmla="*/ 175799 w 206294"/>
              <a:gd name="connsiteY2" fmla="*/ 9906 h 46933"/>
              <a:gd name="connsiteX3" fmla="*/ 177933 w 206294"/>
              <a:gd name="connsiteY3" fmla="*/ 12039 h 46933"/>
              <a:gd name="connsiteX4" fmla="*/ 175799 w 206294"/>
              <a:gd name="connsiteY4" fmla="*/ 14165 h 46933"/>
              <a:gd name="connsiteX5" fmla="*/ 1951 w 206294"/>
              <a:gd name="connsiteY5" fmla="*/ 14165 h 46933"/>
              <a:gd name="connsiteX6" fmla="*/ 173 w 206294"/>
              <a:gd name="connsiteY6" fmla="*/ 13208 h 46933"/>
              <a:gd name="connsiteX7" fmla="*/ -28010 w 206294"/>
              <a:gd name="connsiteY7" fmla="*/ -29465 h 46933"/>
              <a:gd name="connsiteX8" fmla="*/ -27407 w 206294"/>
              <a:gd name="connsiteY8" fmla="*/ -32419 h 46933"/>
              <a:gd name="connsiteX9" fmla="*/ -24447 w 206294"/>
              <a:gd name="connsiteY9" fmla="*/ -31809 h 46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6294" h="46933">
                <a:moveTo>
                  <a:pt x="-24447" y="-31809"/>
                </a:moveTo>
                <a:lnTo>
                  <a:pt x="3097" y="9906"/>
                </a:lnTo>
                <a:lnTo>
                  <a:pt x="175799" y="9906"/>
                </a:lnTo>
                <a:cubicBezTo>
                  <a:pt x="176975" y="9906"/>
                  <a:pt x="177933" y="10864"/>
                  <a:pt x="177933" y="12039"/>
                </a:cubicBezTo>
                <a:cubicBezTo>
                  <a:pt x="177933" y="13215"/>
                  <a:pt x="176975" y="14165"/>
                  <a:pt x="175799" y="14165"/>
                </a:cubicBezTo>
                <a:lnTo>
                  <a:pt x="1951" y="14165"/>
                </a:lnTo>
                <a:cubicBezTo>
                  <a:pt x="1232" y="14165"/>
                  <a:pt x="565" y="13810"/>
                  <a:pt x="173" y="13208"/>
                </a:cubicBezTo>
                <a:lnTo>
                  <a:pt x="-28010" y="-29465"/>
                </a:lnTo>
                <a:cubicBezTo>
                  <a:pt x="-28656" y="-30445"/>
                  <a:pt x="-28387" y="-31766"/>
                  <a:pt x="-27407" y="-32419"/>
                </a:cubicBezTo>
                <a:cubicBezTo>
                  <a:pt x="-26413" y="-33064"/>
                  <a:pt x="-25093" y="-32789"/>
                  <a:pt x="-24447" y="-31809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4" name="자유형: 도형 183">
            <a:extLst>
              <a:ext uri="{FF2B5EF4-FFF2-40B4-BE49-F238E27FC236}">
                <a16:creationId xmlns:a16="http://schemas.microsoft.com/office/drawing/2014/main" id="{92AEAB1D-B118-C78A-07CB-C5FBC0DA7F76}"/>
              </a:ext>
            </a:extLst>
          </p:cNvPr>
          <p:cNvSpPr/>
          <p:nvPr/>
        </p:nvSpPr>
        <p:spPr>
          <a:xfrm flipV="1">
            <a:off x="6164437" y="3782172"/>
            <a:ext cx="580428" cy="470363"/>
          </a:xfrm>
          <a:custGeom>
            <a:avLst/>
            <a:gdLst>
              <a:gd name="connsiteX0" fmla="*/ 81406 w 540468"/>
              <a:gd name="connsiteY0" fmla="*/ 190396 h 437981"/>
              <a:gd name="connsiteX1" fmla="*/ 278402 w 540468"/>
              <a:gd name="connsiteY1" fmla="*/ 404632 h 437981"/>
              <a:gd name="connsiteX2" fmla="*/ 278402 w 540468"/>
              <a:gd name="connsiteY2" fmla="*/ 174476 h 437981"/>
              <a:gd name="connsiteX3" fmla="*/ 280535 w 540468"/>
              <a:gd name="connsiteY3" fmla="*/ 172350 h 437981"/>
              <a:gd name="connsiteX4" fmla="*/ 510684 w 540468"/>
              <a:gd name="connsiteY4" fmla="*/ 172350 h 437981"/>
              <a:gd name="connsiteX5" fmla="*/ 296448 w 540468"/>
              <a:gd name="connsiteY5" fmla="*/ -24653 h 437981"/>
              <a:gd name="connsiteX6" fmla="*/ 165932 w 540468"/>
              <a:gd name="connsiteY6" fmla="*/ 19646 h 437981"/>
              <a:gd name="connsiteX7" fmla="*/ 180256 w 540468"/>
              <a:gd name="connsiteY7" fmla="*/ 41334 h 437981"/>
              <a:gd name="connsiteX8" fmla="*/ 179654 w 540468"/>
              <a:gd name="connsiteY8" fmla="*/ 44280 h 437981"/>
              <a:gd name="connsiteX9" fmla="*/ 176700 w 540468"/>
              <a:gd name="connsiteY9" fmla="*/ 43678 h 437981"/>
              <a:gd name="connsiteX10" fmla="*/ 162573 w 540468"/>
              <a:gd name="connsiteY10" fmla="*/ 22287 h 437981"/>
              <a:gd name="connsiteX11" fmla="*/ 81406 w 540468"/>
              <a:gd name="connsiteY11" fmla="*/ 190396 h 437981"/>
              <a:gd name="connsiteX12" fmla="*/ 152080 w 540468"/>
              <a:gd name="connsiteY12" fmla="*/ -1346 h 437981"/>
              <a:gd name="connsiteX13" fmla="*/ 163581 w 540468"/>
              <a:gd name="connsiteY13" fmla="*/ 16075 h 437981"/>
              <a:gd name="connsiteX14" fmla="*/ 296448 w 540468"/>
              <a:gd name="connsiteY14" fmla="*/ -28912 h 437981"/>
              <a:gd name="connsiteX15" fmla="*/ 515110 w 540468"/>
              <a:gd name="connsiteY15" fmla="*/ 174324 h 437981"/>
              <a:gd name="connsiteX16" fmla="*/ 514551 w 540468"/>
              <a:gd name="connsiteY16" fmla="*/ 175935 h 437981"/>
              <a:gd name="connsiteX17" fmla="*/ 512984 w 540468"/>
              <a:gd name="connsiteY17" fmla="*/ 176609 h 437981"/>
              <a:gd name="connsiteX18" fmla="*/ 282661 w 540468"/>
              <a:gd name="connsiteY18" fmla="*/ 176609 h 437981"/>
              <a:gd name="connsiteX19" fmla="*/ 282661 w 540468"/>
              <a:gd name="connsiteY19" fmla="*/ 406939 h 437981"/>
              <a:gd name="connsiteX20" fmla="*/ 281986 w 540468"/>
              <a:gd name="connsiteY20" fmla="*/ 408499 h 437981"/>
              <a:gd name="connsiteX21" fmla="*/ 280375 w 540468"/>
              <a:gd name="connsiteY21" fmla="*/ 409058 h 437981"/>
              <a:gd name="connsiteX22" fmla="*/ 77140 w 540468"/>
              <a:gd name="connsiteY22" fmla="*/ 190396 h 437981"/>
              <a:gd name="connsiteX23" fmla="*/ 160222 w 540468"/>
              <a:gd name="connsiteY23" fmla="*/ 18717 h 437981"/>
              <a:gd name="connsiteX24" fmla="*/ 149149 w 540468"/>
              <a:gd name="connsiteY24" fmla="*/ 1955 h 437981"/>
              <a:gd name="connsiteX25" fmla="*/ -23219 w 540468"/>
              <a:gd name="connsiteY25" fmla="*/ 1955 h 437981"/>
              <a:gd name="connsiteX26" fmla="*/ -25353 w 540468"/>
              <a:gd name="connsiteY26" fmla="*/ -171 h 437981"/>
              <a:gd name="connsiteX27" fmla="*/ -23219 w 540468"/>
              <a:gd name="connsiteY27" fmla="*/ -2304 h 437981"/>
              <a:gd name="connsiteX28" fmla="*/ 150295 w 540468"/>
              <a:gd name="connsiteY28" fmla="*/ -2304 h 437981"/>
              <a:gd name="connsiteX29" fmla="*/ 152080 w 540468"/>
              <a:gd name="connsiteY29" fmla="*/ -1346 h 437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0468" h="437981">
                <a:moveTo>
                  <a:pt x="81406" y="190396"/>
                </a:moveTo>
                <a:cubicBezTo>
                  <a:pt x="81406" y="301806"/>
                  <a:pt x="167746" y="395460"/>
                  <a:pt x="278402" y="404632"/>
                </a:cubicBezTo>
                <a:lnTo>
                  <a:pt x="278402" y="174476"/>
                </a:lnTo>
                <a:cubicBezTo>
                  <a:pt x="278402" y="173301"/>
                  <a:pt x="279352" y="172350"/>
                  <a:pt x="280535" y="172350"/>
                </a:cubicBezTo>
                <a:lnTo>
                  <a:pt x="510684" y="172350"/>
                </a:lnTo>
                <a:cubicBezTo>
                  <a:pt x="501505" y="61702"/>
                  <a:pt x="407850" y="-24653"/>
                  <a:pt x="296448" y="-24653"/>
                </a:cubicBezTo>
                <a:cubicBezTo>
                  <a:pt x="247397" y="-24653"/>
                  <a:pt x="202155" y="-8109"/>
                  <a:pt x="165932" y="19646"/>
                </a:cubicBezTo>
                <a:lnTo>
                  <a:pt x="180256" y="41334"/>
                </a:lnTo>
                <a:cubicBezTo>
                  <a:pt x="180902" y="42314"/>
                  <a:pt x="180633" y="43634"/>
                  <a:pt x="179654" y="44280"/>
                </a:cubicBezTo>
                <a:cubicBezTo>
                  <a:pt x="178667" y="44933"/>
                  <a:pt x="177346" y="44657"/>
                  <a:pt x="176700" y="43678"/>
                </a:cubicBezTo>
                <a:lnTo>
                  <a:pt x="162573" y="22287"/>
                </a:lnTo>
                <a:cubicBezTo>
                  <a:pt x="113159" y="61724"/>
                  <a:pt x="81406" y="122406"/>
                  <a:pt x="81406" y="190396"/>
                </a:cubicBezTo>
                <a:close/>
                <a:moveTo>
                  <a:pt x="152080" y="-1346"/>
                </a:moveTo>
                <a:lnTo>
                  <a:pt x="163581" y="16075"/>
                </a:lnTo>
                <a:cubicBezTo>
                  <a:pt x="200479" y="-12114"/>
                  <a:pt x="246526" y="-28912"/>
                  <a:pt x="296448" y="-28912"/>
                </a:cubicBezTo>
                <a:cubicBezTo>
                  <a:pt x="410840" y="-28912"/>
                  <a:pt x="506889" y="60359"/>
                  <a:pt x="515110" y="174324"/>
                </a:cubicBezTo>
                <a:cubicBezTo>
                  <a:pt x="515154" y="174911"/>
                  <a:pt x="514950" y="175499"/>
                  <a:pt x="514551" y="175935"/>
                </a:cubicBezTo>
                <a:cubicBezTo>
                  <a:pt x="514145" y="176363"/>
                  <a:pt x="513579" y="176609"/>
                  <a:pt x="512984" y="176609"/>
                </a:cubicBezTo>
                <a:lnTo>
                  <a:pt x="282661" y="176609"/>
                </a:lnTo>
                <a:lnTo>
                  <a:pt x="282661" y="406939"/>
                </a:lnTo>
                <a:cubicBezTo>
                  <a:pt x="282661" y="407535"/>
                  <a:pt x="282414" y="408100"/>
                  <a:pt x="281986" y="408499"/>
                </a:cubicBezTo>
                <a:cubicBezTo>
                  <a:pt x="281551" y="408899"/>
                  <a:pt x="280985" y="409124"/>
                  <a:pt x="280375" y="409058"/>
                </a:cubicBezTo>
                <a:cubicBezTo>
                  <a:pt x="166411" y="400844"/>
                  <a:pt x="77140" y="304795"/>
                  <a:pt x="77140" y="190396"/>
                </a:cubicBezTo>
                <a:cubicBezTo>
                  <a:pt x="77140" y="120919"/>
                  <a:pt x="109654" y="58930"/>
                  <a:pt x="160222" y="18717"/>
                </a:cubicBezTo>
                <a:lnTo>
                  <a:pt x="149149" y="1955"/>
                </a:lnTo>
                <a:lnTo>
                  <a:pt x="-23219" y="1955"/>
                </a:lnTo>
                <a:cubicBezTo>
                  <a:pt x="-24395" y="1955"/>
                  <a:pt x="-25353" y="1005"/>
                  <a:pt x="-25353" y="-171"/>
                </a:cubicBezTo>
                <a:cubicBezTo>
                  <a:pt x="-25353" y="-1346"/>
                  <a:pt x="-24395" y="-2304"/>
                  <a:pt x="-23219" y="-2304"/>
                </a:cubicBezTo>
                <a:lnTo>
                  <a:pt x="150295" y="-2304"/>
                </a:lnTo>
                <a:cubicBezTo>
                  <a:pt x="151014" y="-2304"/>
                  <a:pt x="151681" y="-1941"/>
                  <a:pt x="152080" y="-1346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5" name="자유형: 도형 184">
            <a:extLst>
              <a:ext uri="{FF2B5EF4-FFF2-40B4-BE49-F238E27FC236}">
                <a16:creationId xmlns:a16="http://schemas.microsoft.com/office/drawing/2014/main" id="{B1D0CD66-8D5D-A4F2-4DC8-3E6A7E207C67}"/>
              </a:ext>
            </a:extLst>
          </p:cNvPr>
          <p:cNvSpPr/>
          <p:nvPr/>
        </p:nvSpPr>
        <p:spPr>
          <a:xfrm flipV="1">
            <a:off x="5316223" y="4104446"/>
            <a:ext cx="77216" cy="134452"/>
          </a:xfrm>
          <a:custGeom>
            <a:avLst/>
            <a:gdLst>
              <a:gd name="connsiteX0" fmla="*/ 42526 w 71900"/>
              <a:gd name="connsiteY0" fmla="*/ -22409 h 125196"/>
              <a:gd name="connsiteX1" fmla="*/ 3488 w 71900"/>
              <a:gd name="connsiteY1" fmla="*/ -22409 h 125196"/>
              <a:gd name="connsiteX2" fmla="*/ -8753 w 71900"/>
              <a:gd name="connsiteY2" fmla="*/ -10218 h 125196"/>
              <a:gd name="connsiteX3" fmla="*/ -8854 w 71900"/>
              <a:gd name="connsiteY3" fmla="*/ 82086 h 125196"/>
              <a:gd name="connsiteX4" fmla="*/ 3329 w 71900"/>
              <a:gd name="connsiteY4" fmla="*/ 94269 h 125196"/>
              <a:gd name="connsiteX5" fmla="*/ 42359 w 71900"/>
              <a:gd name="connsiteY5" fmla="*/ 94269 h 125196"/>
              <a:gd name="connsiteX6" fmla="*/ 54419 w 71900"/>
              <a:gd name="connsiteY6" fmla="*/ 82086 h 125196"/>
              <a:gd name="connsiteX7" fmla="*/ 54513 w 71900"/>
              <a:gd name="connsiteY7" fmla="*/ -10218 h 125196"/>
              <a:gd name="connsiteX8" fmla="*/ 42526 w 71900"/>
              <a:gd name="connsiteY8" fmla="*/ -22409 h 125196"/>
              <a:gd name="connsiteX9" fmla="*/ 42359 w 71900"/>
              <a:gd name="connsiteY9" fmla="*/ 98529 h 125196"/>
              <a:gd name="connsiteX10" fmla="*/ 3329 w 71900"/>
              <a:gd name="connsiteY10" fmla="*/ 98529 h 125196"/>
              <a:gd name="connsiteX11" fmla="*/ -13121 w 71900"/>
              <a:gd name="connsiteY11" fmla="*/ 82086 h 125196"/>
              <a:gd name="connsiteX12" fmla="*/ -13019 w 71900"/>
              <a:gd name="connsiteY12" fmla="*/ -10218 h 125196"/>
              <a:gd name="connsiteX13" fmla="*/ 3488 w 71900"/>
              <a:gd name="connsiteY13" fmla="*/ -26668 h 125196"/>
              <a:gd name="connsiteX14" fmla="*/ 42526 w 71900"/>
              <a:gd name="connsiteY14" fmla="*/ -26668 h 125196"/>
              <a:gd name="connsiteX15" fmla="*/ 58780 w 71900"/>
              <a:gd name="connsiteY15" fmla="*/ -10218 h 125196"/>
              <a:gd name="connsiteX16" fmla="*/ 58685 w 71900"/>
              <a:gd name="connsiteY16" fmla="*/ 82086 h 125196"/>
              <a:gd name="connsiteX17" fmla="*/ 42359 w 71900"/>
              <a:gd name="connsiteY17" fmla="*/ 98529 h 125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900" h="125196">
                <a:moveTo>
                  <a:pt x="42526" y="-22409"/>
                </a:moveTo>
                <a:lnTo>
                  <a:pt x="3488" y="-22409"/>
                </a:lnTo>
                <a:cubicBezTo>
                  <a:pt x="-3260" y="-22409"/>
                  <a:pt x="-8753" y="-16937"/>
                  <a:pt x="-8753" y="-10218"/>
                </a:cubicBezTo>
                <a:lnTo>
                  <a:pt x="-8854" y="82086"/>
                </a:lnTo>
                <a:cubicBezTo>
                  <a:pt x="-8862" y="88900"/>
                  <a:pt x="-3383" y="94269"/>
                  <a:pt x="3329" y="94269"/>
                </a:cubicBezTo>
                <a:lnTo>
                  <a:pt x="42359" y="94269"/>
                </a:lnTo>
                <a:cubicBezTo>
                  <a:pt x="49006" y="94269"/>
                  <a:pt x="54412" y="88806"/>
                  <a:pt x="54419" y="82086"/>
                </a:cubicBezTo>
                <a:lnTo>
                  <a:pt x="54513" y="-10218"/>
                </a:lnTo>
                <a:cubicBezTo>
                  <a:pt x="54520" y="-16901"/>
                  <a:pt x="49173" y="-22409"/>
                  <a:pt x="42526" y="-22409"/>
                </a:cubicBezTo>
                <a:close/>
                <a:moveTo>
                  <a:pt x="42359" y="98529"/>
                </a:moveTo>
                <a:lnTo>
                  <a:pt x="3329" y="98529"/>
                </a:lnTo>
                <a:cubicBezTo>
                  <a:pt x="-5858" y="98529"/>
                  <a:pt x="-13121" y="91157"/>
                  <a:pt x="-13121" y="82086"/>
                </a:cubicBezTo>
                <a:lnTo>
                  <a:pt x="-13019" y="-10218"/>
                </a:lnTo>
                <a:cubicBezTo>
                  <a:pt x="-13019" y="-19288"/>
                  <a:pt x="-5611" y="-26668"/>
                  <a:pt x="3488" y="-26668"/>
                </a:cubicBezTo>
                <a:lnTo>
                  <a:pt x="42526" y="-26668"/>
                </a:lnTo>
                <a:cubicBezTo>
                  <a:pt x="51560" y="-26668"/>
                  <a:pt x="58780" y="-19245"/>
                  <a:pt x="58780" y="-10218"/>
                </a:cubicBezTo>
                <a:lnTo>
                  <a:pt x="58685" y="82086"/>
                </a:lnTo>
                <a:cubicBezTo>
                  <a:pt x="58678" y="91157"/>
                  <a:pt x="51357" y="98529"/>
                  <a:pt x="42359" y="98529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6" name="자유형: 도형 185">
            <a:extLst>
              <a:ext uri="{FF2B5EF4-FFF2-40B4-BE49-F238E27FC236}">
                <a16:creationId xmlns:a16="http://schemas.microsoft.com/office/drawing/2014/main" id="{43D605CF-35A5-E3D4-CD71-D5E88D0592FF}"/>
              </a:ext>
            </a:extLst>
          </p:cNvPr>
          <p:cNvSpPr/>
          <p:nvPr/>
        </p:nvSpPr>
        <p:spPr>
          <a:xfrm flipV="1">
            <a:off x="5439072" y="4057543"/>
            <a:ext cx="77302" cy="181357"/>
          </a:xfrm>
          <a:custGeom>
            <a:avLst/>
            <a:gdLst>
              <a:gd name="connsiteX0" fmla="*/ 49685 w 71980"/>
              <a:gd name="connsiteY0" fmla="*/ -19194 h 168871"/>
              <a:gd name="connsiteX1" fmla="*/ 41188 w 71980"/>
              <a:gd name="connsiteY1" fmla="*/ -22750 h 168871"/>
              <a:gd name="connsiteX2" fmla="*/ 2151 w 71980"/>
              <a:gd name="connsiteY2" fmla="*/ -22750 h 168871"/>
              <a:gd name="connsiteX3" fmla="*/ -10047 w 71980"/>
              <a:gd name="connsiteY3" fmla="*/ -10559 h 168871"/>
              <a:gd name="connsiteX4" fmla="*/ -10221 w 71980"/>
              <a:gd name="connsiteY4" fmla="*/ 125413 h 168871"/>
              <a:gd name="connsiteX5" fmla="*/ 1962 w 71980"/>
              <a:gd name="connsiteY5" fmla="*/ 137595 h 168871"/>
              <a:gd name="connsiteX6" fmla="*/ 41000 w 71980"/>
              <a:gd name="connsiteY6" fmla="*/ 137595 h 168871"/>
              <a:gd name="connsiteX7" fmla="*/ 53052 w 71980"/>
              <a:gd name="connsiteY7" fmla="*/ 125413 h 168871"/>
              <a:gd name="connsiteX8" fmla="*/ 53226 w 71980"/>
              <a:gd name="connsiteY8" fmla="*/ -10559 h 168871"/>
              <a:gd name="connsiteX9" fmla="*/ 49685 w 71980"/>
              <a:gd name="connsiteY9" fmla="*/ -19194 h 168871"/>
              <a:gd name="connsiteX10" fmla="*/ 41000 w 71980"/>
              <a:gd name="connsiteY10" fmla="*/ 141862 h 168871"/>
              <a:gd name="connsiteX11" fmla="*/ 1962 w 71980"/>
              <a:gd name="connsiteY11" fmla="*/ 141862 h 168871"/>
              <a:gd name="connsiteX12" fmla="*/ -14488 w 71980"/>
              <a:gd name="connsiteY12" fmla="*/ 125413 h 168871"/>
              <a:gd name="connsiteX13" fmla="*/ -14314 w 71980"/>
              <a:gd name="connsiteY13" fmla="*/ -10559 h 168871"/>
              <a:gd name="connsiteX14" fmla="*/ 2151 w 71980"/>
              <a:gd name="connsiteY14" fmla="*/ -27009 h 168871"/>
              <a:gd name="connsiteX15" fmla="*/ 41188 w 71980"/>
              <a:gd name="connsiteY15" fmla="*/ -27009 h 168871"/>
              <a:gd name="connsiteX16" fmla="*/ 52711 w 71980"/>
              <a:gd name="connsiteY16" fmla="*/ -22198 h 168871"/>
              <a:gd name="connsiteX17" fmla="*/ 57493 w 71980"/>
              <a:gd name="connsiteY17" fmla="*/ -10559 h 168871"/>
              <a:gd name="connsiteX18" fmla="*/ 57319 w 71980"/>
              <a:gd name="connsiteY18" fmla="*/ 125413 h 168871"/>
              <a:gd name="connsiteX19" fmla="*/ 41000 w 71980"/>
              <a:gd name="connsiteY19" fmla="*/ 141862 h 168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1980" h="168871">
                <a:moveTo>
                  <a:pt x="49685" y="-19194"/>
                </a:moveTo>
                <a:cubicBezTo>
                  <a:pt x="47414" y="-21487"/>
                  <a:pt x="44395" y="-22750"/>
                  <a:pt x="41188" y="-22750"/>
                </a:cubicBezTo>
                <a:lnTo>
                  <a:pt x="2151" y="-22750"/>
                </a:lnTo>
                <a:cubicBezTo>
                  <a:pt x="-4576" y="-22750"/>
                  <a:pt x="-10047" y="-17278"/>
                  <a:pt x="-10047" y="-10559"/>
                </a:cubicBezTo>
                <a:lnTo>
                  <a:pt x="-10221" y="125413"/>
                </a:lnTo>
                <a:cubicBezTo>
                  <a:pt x="-10228" y="132226"/>
                  <a:pt x="-4750" y="137595"/>
                  <a:pt x="1962" y="137595"/>
                </a:cubicBezTo>
                <a:lnTo>
                  <a:pt x="41000" y="137595"/>
                </a:lnTo>
                <a:cubicBezTo>
                  <a:pt x="47639" y="137595"/>
                  <a:pt x="53045" y="132132"/>
                  <a:pt x="53052" y="125413"/>
                </a:cubicBezTo>
                <a:lnTo>
                  <a:pt x="53226" y="-10559"/>
                </a:lnTo>
                <a:cubicBezTo>
                  <a:pt x="53226" y="-13832"/>
                  <a:pt x="51971" y="-16894"/>
                  <a:pt x="49685" y="-19194"/>
                </a:cubicBezTo>
                <a:close/>
                <a:moveTo>
                  <a:pt x="41000" y="141862"/>
                </a:moveTo>
                <a:lnTo>
                  <a:pt x="1962" y="141862"/>
                </a:lnTo>
                <a:cubicBezTo>
                  <a:pt x="-7224" y="141862"/>
                  <a:pt x="-14488" y="134483"/>
                  <a:pt x="-14488" y="125413"/>
                </a:cubicBezTo>
                <a:lnTo>
                  <a:pt x="-14314" y="-10559"/>
                </a:lnTo>
                <a:cubicBezTo>
                  <a:pt x="-14306" y="-19629"/>
                  <a:pt x="-6927" y="-27009"/>
                  <a:pt x="2151" y="-27009"/>
                </a:cubicBezTo>
                <a:lnTo>
                  <a:pt x="41188" y="-27009"/>
                </a:lnTo>
                <a:cubicBezTo>
                  <a:pt x="45535" y="-27009"/>
                  <a:pt x="49627" y="-25304"/>
                  <a:pt x="52711" y="-22198"/>
                </a:cubicBezTo>
                <a:cubicBezTo>
                  <a:pt x="55795" y="-19093"/>
                  <a:pt x="57493" y="-14957"/>
                  <a:pt x="57493" y="-10559"/>
                </a:cubicBezTo>
                <a:lnTo>
                  <a:pt x="57319" y="125413"/>
                </a:lnTo>
                <a:cubicBezTo>
                  <a:pt x="57311" y="134483"/>
                  <a:pt x="49990" y="141862"/>
                  <a:pt x="41000" y="14186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7" name="자유형: 도형 186">
            <a:extLst>
              <a:ext uri="{FF2B5EF4-FFF2-40B4-BE49-F238E27FC236}">
                <a16:creationId xmlns:a16="http://schemas.microsoft.com/office/drawing/2014/main" id="{865DEF12-DB5B-4009-3323-520B2A0F5E5C}"/>
              </a:ext>
            </a:extLst>
          </p:cNvPr>
          <p:cNvSpPr/>
          <p:nvPr/>
        </p:nvSpPr>
        <p:spPr>
          <a:xfrm flipV="1">
            <a:off x="5562024" y="4089165"/>
            <a:ext cx="77225" cy="149733"/>
          </a:xfrm>
          <a:custGeom>
            <a:avLst/>
            <a:gdLst>
              <a:gd name="connsiteX0" fmla="*/ 39800 w 71908"/>
              <a:gd name="connsiteY0" fmla="*/ -22520 h 139425"/>
              <a:gd name="connsiteX1" fmla="*/ 762 w 71908"/>
              <a:gd name="connsiteY1" fmla="*/ -22520 h 139425"/>
              <a:gd name="connsiteX2" fmla="*/ -11479 w 71908"/>
              <a:gd name="connsiteY2" fmla="*/ -10329 h 139425"/>
              <a:gd name="connsiteX3" fmla="*/ -11588 w 71908"/>
              <a:gd name="connsiteY3" fmla="*/ 96204 h 139425"/>
              <a:gd name="connsiteX4" fmla="*/ -8090 w 71908"/>
              <a:gd name="connsiteY4" fmla="*/ 104789 h 139425"/>
              <a:gd name="connsiteX5" fmla="*/ 588 w 71908"/>
              <a:gd name="connsiteY5" fmla="*/ 108387 h 139425"/>
              <a:gd name="connsiteX6" fmla="*/ 39626 w 71908"/>
              <a:gd name="connsiteY6" fmla="*/ 108387 h 139425"/>
              <a:gd name="connsiteX7" fmla="*/ 51678 w 71908"/>
              <a:gd name="connsiteY7" fmla="*/ 96197 h 139425"/>
              <a:gd name="connsiteX8" fmla="*/ 51787 w 71908"/>
              <a:gd name="connsiteY8" fmla="*/ -10329 h 139425"/>
              <a:gd name="connsiteX9" fmla="*/ 39800 w 71908"/>
              <a:gd name="connsiteY9" fmla="*/ -22520 h 139425"/>
              <a:gd name="connsiteX10" fmla="*/ 39626 w 71908"/>
              <a:gd name="connsiteY10" fmla="*/ 112647 h 139425"/>
              <a:gd name="connsiteX11" fmla="*/ 588 w 71908"/>
              <a:gd name="connsiteY11" fmla="*/ 112647 h 139425"/>
              <a:gd name="connsiteX12" fmla="*/ -11116 w 71908"/>
              <a:gd name="connsiteY12" fmla="*/ 107800 h 139425"/>
              <a:gd name="connsiteX13" fmla="*/ -15854 w 71908"/>
              <a:gd name="connsiteY13" fmla="*/ 96197 h 139425"/>
              <a:gd name="connsiteX14" fmla="*/ -15746 w 71908"/>
              <a:gd name="connsiteY14" fmla="*/ -10329 h 139425"/>
              <a:gd name="connsiteX15" fmla="*/ 762 w 71908"/>
              <a:gd name="connsiteY15" fmla="*/ -26779 h 139425"/>
              <a:gd name="connsiteX16" fmla="*/ 39800 w 71908"/>
              <a:gd name="connsiteY16" fmla="*/ -26779 h 139425"/>
              <a:gd name="connsiteX17" fmla="*/ 56054 w 71908"/>
              <a:gd name="connsiteY17" fmla="*/ -10329 h 139425"/>
              <a:gd name="connsiteX18" fmla="*/ 55945 w 71908"/>
              <a:gd name="connsiteY18" fmla="*/ 96197 h 139425"/>
              <a:gd name="connsiteX19" fmla="*/ 39626 w 71908"/>
              <a:gd name="connsiteY19" fmla="*/ 112647 h 13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1908" h="139425">
                <a:moveTo>
                  <a:pt x="39800" y="-22520"/>
                </a:moveTo>
                <a:lnTo>
                  <a:pt x="762" y="-22520"/>
                </a:lnTo>
                <a:cubicBezTo>
                  <a:pt x="-5986" y="-22520"/>
                  <a:pt x="-11479" y="-17049"/>
                  <a:pt x="-11479" y="-10329"/>
                </a:cubicBezTo>
                <a:lnTo>
                  <a:pt x="-11588" y="96204"/>
                </a:lnTo>
                <a:cubicBezTo>
                  <a:pt x="-11610" y="99448"/>
                  <a:pt x="-10369" y="102496"/>
                  <a:pt x="-8090" y="104789"/>
                </a:cubicBezTo>
                <a:cubicBezTo>
                  <a:pt x="-5790" y="107110"/>
                  <a:pt x="-2706" y="108387"/>
                  <a:pt x="588" y="108387"/>
                </a:cubicBezTo>
                <a:lnTo>
                  <a:pt x="39626" y="108387"/>
                </a:lnTo>
                <a:cubicBezTo>
                  <a:pt x="46272" y="108387"/>
                  <a:pt x="51678" y="102909"/>
                  <a:pt x="51678" y="96197"/>
                </a:cubicBezTo>
                <a:lnTo>
                  <a:pt x="51787" y="-10329"/>
                </a:lnTo>
                <a:cubicBezTo>
                  <a:pt x="51794" y="-17092"/>
                  <a:pt x="46381" y="-22520"/>
                  <a:pt x="39800" y="-22520"/>
                </a:cubicBezTo>
                <a:close/>
                <a:moveTo>
                  <a:pt x="39626" y="112647"/>
                </a:moveTo>
                <a:lnTo>
                  <a:pt x="588" y="112647"/>
                </a:lnTo>
                <a:cubicBezTo>
                  <a:pt x="-3853" y="112647"/>
                  <a:pt x="-8011" y="110927"/>
                  <a:pt x="-11116" y="107800"/>
                </a:cubicBezTo>
                <a:cubicBezTo>
                  <a:pt x="-14200" y="104694"/>
                  <a:pt x="-15883" y="100565"/>
                  <a:pt x="-15854" y="96197"/>
                </a:cubicBezTo>
                <a:lnTo>
                  <a:pt x="-15746" y="-10329"/>
                </a:lnTo>
                <a:cubicBezTo>
                  <a:pt x="-15746" y="-19400"/>
                  <a:pt x="-8337" y="-26779"/>
                  <a:pt x="762" y="-26779"/>
                </a:cubicBezTo>
                <a:lnTo>
                  <a:pt x="39800" y="-26779"/>
                </a:lnTo>
                <a:cubicBezTo>
                  <a:pt x="48768" y="-26779"/>
                  <a:pt x="56061" y="-19414"/>
                  <a:pt x="56054" y="-10329"/>
                </a:cubicBezTo>
                <a:lnTo>
                  <a:pt x="55945" y="96197"/>
                </a:lnTo>
                <a:cubicBezTo>
                  <a:pt x="55937" y="105267"/>
                  <a:pt x="48616" y="112647"/>
                  <a:pt x="39626" y="112647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8" name="자유형: 도형 187">
            <a:extLst>
              <a:ext uri="{FF2B5EF4-FFF2-40B4-BE49-F238E27FC236}">
                <a16:creationId xmlns:a16="http://schemas.microsoft.com/office/drawing/2014/main" id="{0C987824-273D-442A-C5E6-2552BEBF71A9}"/>
              </a:ext>
            </a:extLst>
          </p:cNvPr>
          <p:cNvSpPr/>
          <p:nvPr/>
        </p:nvSpPr>
        <p:spPr>
          <a:xfrm flipV="1">
            <a:off x="5807701" y="3951564"/>
            <a:ext cx="77357" cy="287335"/>
          </a:xfrm>
          <a:custGeom>
            <a:avLst/>
            <a:gdLst>
              <a:gd name="connsiteX0" fmla="*/ 37190 w 72031"/>
              <a:gd name="connsiteY0" fmla="*/ -23520 h 267553"/>
              <a:gd name="connsiteX1" fmla="*/ -1848 w 72031"/>
              <a:gd name="connsiteY1" fmla="*/ -23520 h 267553"/>
              <a:gd name="connsiteX2" fmla="*/ -14096 w 72031"/>
              <a:gd name="connsiteY2" fmla="*/ -11330 h 267553"/>
              <a:gd name="connsiteX3" fmla="*/ -14321 w 72031"/>
              <a:gd name="connsiteY3" fmla="*/ 223317 h 267553"/>
              <a:gd name="connsiteX4" fmla="*/ -2138 w 72031"/>
              <a:gd name="connsiteY4" fmla="*/ 235515 h 267553"/>
              <a:gd name="connsiteX5" fmla="*/ 36892 w 72031"/>
              <a:gd name="connsiteY5" fmla="*/ 235515 h 267553"/>
              <a:gd name="connsiteX6" fmla="*/ 48945 w 72031"/>
              <a:gd name="connsiteY6" fmla="*/ 223317 h 267553"/>
              <a:gd name="connsiteX7" fmla="*/ 49177 w 72031"/>
              <a:gd name="connsiteY7" fmla="*/ -11330 h 267553"/>
              <a:gd name="connsiteX8" fmla="*/ 37190 w 72031"/>
              <a:gd name="connsiteY8" fmla="*/ -23520 h 267553"/>
              <a:gd name="connsiteX9" fmla="*/ 36892 w 72031"/>
              <a:gd name="connsiteY9" fmla="*/ 239774 h 267553"/>
              <a:gd name="connsiteX10" fmla="*/ -2138 w 72031"/>
              <a:gd name="connsiteY10" fmla="*/ 239774 h 267553"/>
              <a:gd name="connsiteX11" fmla="*/ -18588 w 72031"/>
              <a:gd name="connsiteY11" fmla="*/ 223317 h 267553"/>
              <a:gd name="connsiteX12" fmla="*/ -18356 w 72031"/>
              <a:gd name="connsiteY12" fmla="*/ -11330 h 267553"/>
              <a:gd name="connsiteX13" fmla="*/ -1848 w 72031"/>
              <a:gd name="connsiteY13" fmla="*/ -27780 h 267553"/>
              <a:gd name="connsiteX14" fmla="*/ 37190 w 72031"/>
              <a:gd name="connsiteY14" fmla="*/ -27780 h 267553"/>
              <a:gd name="connsiteX15" fmla="*/ 53444 w 72031"/>
              <a:gd name="connsiteY15" fmla="*/ -11330 h 267553"/>
              <a:gd name="connsiteX16" fmla="*/ 53211 w 72031"/>
              <a:gd name="connsiteY16" fmla="*/ 223317 h 267553"/>
              <a:gd name="connsiteX17" fmla="*/ 36892 w 72031"/>
              <a:gd name="connsiteY17" fmla="*/ 239774 h 26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031" h="267553">
                <a:moveTo>
                  <a:pt x="37190" y="-23520"/>
                </a:moveTo>
                <a:lnTo>
                  <a:pt x="-1848" y="-23520"/>
                </a:lnTo>
                <a:cubicBezTo>
                  <a:pt x="-8596" y="-23520"/>
                  <a:pt x="-14089" y="-18049"/>
                  <a:pt x="-14096" y="-11330"/>
                </a:cubicBezTo>
                <a:lnTo>
                  <a:pt x="-14321" y="223317"/>
                </a:lnTo>
                <a:cubicBezTo>
                  <a:pt x="-14328" y="230109"/>
                  <a:pt x="-8872" y="235515"/>
                  <a:pt x="-2138" y="235515"/>
                </a:cubicBezTo>
                <a:lnTo>
                  <a:pt x="36892" y="235515"/>
                </a:lnTo>
                <a:cubicBezTo>
                  <a:pt x="43539" y="235515"/>
                  <a:pt x="48945" y="230044"/>
                  <a:pt x="48945" y="223317"/>
                </a:cubicBezTo>
                <a:lnTo>
                  <a:pt x="49177" y="-11330"/>
                </a:lnTo>
                <a:cubicBezTo>
                  <a:pt x="49184" y="-18078"/>
                  <a:pt x="43778" y="-23520"/>
                  <a:pt x="37190" y="-23520"/>
                </a:cubicBezTo>
                <a:close/>
                <a:moveTo>
                  <a:pt x="36892" y="239774"/>
                </a:moveTo>
                <a:lnTo>
                  <a:pt x="-2138" y="239774"/>
                </a:lnTo>
                <a:cubicBezTo>
                  <a:pt x="-11252" y="239774"/>
                  <a:pt x="-18588" y="232460"/>
                  <a:pt x="-18588" y="223317"/>
                </a:cubicBezTo>
                <a:lnTo>
                  <a:pt x="-18356" y="-11330"/>
                </a:lnTo>
                <a:cubicBezTo>
                  <a:pt x="-18356" y="-20400"/>
                  <a:pt x="-10947" y="-27780"/>
                  <a:pt x="-1848" y="-27780"/>
                </a:cubicBezTo>
                <a:lnTo>
                  <a:pt x="37190" y="-27780"/>
                </a:lnTo>
                <a:cubicBezTo>
                  <a:pt x="46216" y="-27780"/>
                  <a:pt x="53451" y="-20357"/>
                  <a:pt x="53444" y="-11330"/>
                </a:cubicBezTo>
                <a:lnTo>
                  <a:pt x="53211" y="223317"/>
                </a:lnTo>
                <a:cubicBezTo>
                  <a:pt x="53204" y="232395"/>
                  <a:pt x="45890" y="239774"/>
                  <a:pt x="36892" y="239774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9" name="자유형: 도형 188">
            <a:extLst>
              <a:ext uri="{FF2B5EF4-FFF2-40B4-BE49-F238E27FC236}">
                <a16:creationId xmlns:a16="http://schemas.microsoft.com/office/drawing/2014/main" id="{3DD7935B-8520-138A-B5A5-58A786D048B0}"/>
              </a:ext>
            </a:extLst>
          </p:cNvPr>
          <p:cNvSpPr/>
          <p:nvPr/>
        </p:nvSpPr>
        <p:spPr>
          <a:xfrm flipV="1">
            <a:off x="5301495" y="3724855"/>
            <a:ext cx="696442" cy="311004"/>
          </a:xfrm>
          <a:custGeom>
            <a:avLst/>
            <a:gdLst>
              <a:gd name="connsiteX0" fmla="*/ 558173 w 648495"/>
              <a:gd name="connsiteY0" fmla="*/ 186942 h 289593"/>
              <a:gd name="connsiteX1" fmla="*/ 556889 w 648495"/>
              <a:gd name="connsiteY1" fmla="*/ 187986 h 289593"/>
              <a:gd name="connsiteX2" fmla="*/ 555249 w 648495"/>
              <a:gd name="connsiteY2" fmla="*/ 187805 h 289593"/>
              <a:gd name="connsiteX3" fmla="*/ 332255 w 648495"/>
              <a:gd name="connsiteY3" fmla="*/ 62732 h 289593"/>
              <a:gd name="connsiteX4" fmla="*/ 315711 w 648495"/>
              <a:gd name="connsiteY4" fmla="*/ 67064 h 289593"/>
              <a:gd name="connsiteX5" fmla="*/ 288022 w 648495"/>
              <a:gd name="connsiteY5" fmla="*/ 112741 h 289593"/>
              <a:gd name="connsiteX6" fmla="*/ 285243 w 648495"/>
              <a:gd name="connsiteY6" fmla="*/ 113546 h 289593"/>
              <a:gd name="connsiteX7" fmla="*/ 5542 w 648495"/>
              <a:gd name="connsiteY7" fmla="*/ -25335 h 289593"/>
              <a:gd name="connsiteX8" fmla="*/ -10871 w 648495"/>
              <a:gd name="connsiteY8" fmla="*/ -19799 h 289593"/>
              <a:gd name="connsiteX9" fmla="*/ -5313 w 648495"/>
              <a:gd name="connsiteY9" fmla="*/ -3342 h 289593"/>
              <a:gd name="connsiteX10" fmla="*/ 286171 w 648495"/>
              <a:gd name="connsiteY10" fmla="*/ 141431 h 289593"/>
              <a:gd name="connsiteX11" fmla="*/ 291599 w 648495"/>
              <a:gd name="connsiteY11" fmla="*/ 142723 h 289593"/>
              <a:gd name="connsiteX12" fmla="*/ 302128 w 648495"/>
              <a:gd name="connsiteY12" fmla="*/ 136802 h 289593"/>
              <a:gd name="connsiteX13" fmla="*/ 329483 w 648495"/>
              <a:gd name="connsiteY13" fmla="*/ 91705 h 289593"/>
              <a:gd name="connsiteX14" fmla="*/ 332356 w 648495"/>
              <a:gd name="connsiteY14" fmla="*/ 90943 h 289593"/>
              <a:gd name="connsiteX15" fmla="*/ 543821 w 648495"/>
              <a:gd name="connsiteY15" fmla="*/ 209588 h 289593"/>
              <a:gd name="connsiteX16" fmla="*/ 544662 w 648495"/>
              <a:gd name="connsiteY16" fmla="*/ 212447 h 289593"/>
              <a:gd name="connsiteX17" fmla="*/ 527596 w 648495"/>
              <a:gd name="connsiteY17" fmla="*/ 244620 h 289593"/>
              <a:gd name="connsiteX18" fmla="*/ 527988 w 648495"/>
              <a:gd name="connsiteY18" fmla="*/ 251499 h 289593"/>
              <a:gd name="connsiteX19" fmla="*/ 534054 w 648495"/>
              <a:gd name="connsiteY19" fmla="*/ 254380 h 289593"/>
              <a:gd name="connsiteX20" fmla="*/ 621773 w 648495"/>
              <a:gd name="connsiteY20" fmla="*/ 246405 h 289593"/>
              <a:gd name="connsiteX21" fmla="*/ 627026 w 648495"/>
              <a:gd name="connsiteY21" fmla="*/ 242908 h 289593"/>
              <a:gd name="connsiteX22" fmla="*/ 627012 w 648495"/>
              <a:gd name="connsiteY22" fmla="*/ 236537 h 289593"/>
              <a:gd name="connsiteX23" fmla="*/ 584549 w 648495"/>
              <a:gd name="connsiteY23" fmla="*/ 159013 h 289593"/>
              <a:gd name="connsiteX24" fmla="*/ 578730 w 648495"/>
              <a:gd name="connsiteY24" fmla="*/ 155581 h 289593"/>
              <a:gd name="connsiteX25" fmla="*/ 572939 w 648495"/>
              <a:gd name="connsiteY25" fmla="*/ 159122 h 289593"/>
              <a:gd name="connsiteX26" fmla="*/ 572932 w 648495"/>
              <a:gd name="connsiteY26" fmla="*/ 159136 h 289593"/>
              <a:gd name="connsiteX27" fmla="*/ 578694 w 648495"/>
              <a:gd name="connsiteY27" fmla="*/ 151314 h 289593"/>
              <a:gd name="connsiteX28" fmla="*/ 588293 w 648495"/>
              <a:gd name="connsiteY28" fmla="*/ 156967 h 289593"/>
              <a:gd name="connsiteX29" fmla="*/ 630763 w 648495"/>
              <a:gd name="connsiteY29" fmla="*/ 234498 h 289593"/>
              <a:gd name="connsiteX30" fmla="*/ 630792 w 648495"/>
              <a:gd name="connsiteY30" fmla="*/ 244918 h 289593"/>
              <a:gd name="connsiteX31" fmla="*/ 622158 w 648495"/>
              <a:gd name="connsiteY31" fmla="*/ 250657 h 289593"/>
              <a:gd name="connsiteX32" fmla="*/ 534453 w 648495"/>
              <a:gd name="connsiteY32" fmla="*/ 258632 h 289593"/>
              <a:gd name="connsiteX33" fmla="*/ 524454 w 648495"/>
              <a:gd name="connsiteY33" fmla="*/ 253886 h 289593"/>
              <a:gd name="connsiteX34" fmla="*/ 523823 w 648495"/>
              <a:gd name="connsiteY34" fmla="*/ 242632 h 289593"/>
              <a:gd name="connsiteX35" fmla="*/ 539917 w 648495"/>
              <a:gd name="connsiteY35" fmla="*/ 212287 h 289593"/>
              <a:gd name="connsiteX36" fmla="*/ 332066 w 648495"/>
              <a:gd name="connsiteY36" fmla="*/ 95674 h 289593"/>
              <a:gd name="connsiteX37" fmla="*/ 305777 w 648495"/>
              <a:gd name="connsiteY37" fmla="*/ 139015 h 289593"/>
              <a:gd name="connsiteX38" fmla="*/ 284263 w 648495"/>
              <a:gd name="connsiteY38" fmla="*/ 145248 h 289593"/>
              <a:gd name="connsiteX39" fmla="*/ -7214 w 648495"/>
              <a:gd name="connsiteY39" fmla="*/ 482 h 289593"/>
              <a:gd name="connsiteX40" fmla="*/ -14688 w 648495"/>
              <a:gd name="connsiteY40" fmla="*/ -21700 h 289593"/>
              <a:gd name="connsiteX41" fmla="*/ 7479 w 648495"/>
              <a:gd name="connsiteY41" fmla="*/ -29138 h 289593"/>
              <a:gd name="connsiteX42" fmla="*/ 285388 w 648495"/>
              <a:gd name="connsiteY42" fmla="*/ 108852 h 289593"/>
              <a:gd name="connsiteX43" fmla="*/ 312068 w 648495"/>
              <a:gd name="connsiteY43" fmla="*/ 64843 h 289593"/>
              <a:gd name="connsiteX44" fmla="*/ 334337 w 648495"/>
              <a:gd name="connsiteY44" fmla="*/ 59002 h 289593"/>
              <a:gd name="connsiteX45" fmla="*/ 555431 w 648495"/>
              <a:gd name="connsiteY45" fmla="*/ 183016 h 289593"/>
              <a:gd name="connsiteX46" fmla="*/ 569166 w 648495"/>
              <a:gd name="connsiteY46" fmla="*/ 157141 h 289593"/>
              <a:gd name="connsiteX47" fmla="*/ 578694 w 648495"/>
              <a:gd name="connsiteY47" fmla="*/ 151314 h 28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48495" h="289593">
                <a:moveTo>
                  <a:pt x="558173" y="186942"/>
                </a:moveTo>
                <a:cubicBezTo>
                  <a:pt x="557905" y="187450"/>
                  <a:pt x="557440" y="187827"/>
                  <a:pt x="556889" y="187986"/>
                </a:cubicBezTo>
                <a:cubicBezTo>
                  <a:pt x="556338" y="188161"/>
                  <a:pt x="555742" y="188081"/>
                  <a:pt x="555249" y="187805"/>
                </a:cubicBezTo>
                <a:lnTo>
                  <a:pt x="332255" y="62732"/>
                </a:lnTo>
                <a:cubicBezTo>
                  <a:pt x="326428" y="59496"/>
                  <a:pt x="319158" y="61389"/>
                  <a:pt x="315711" y="67064"/>
                </a:cubicBezTo>
                <a:lnTo>
                  <a:pt x="288022" y="112741"/>
                </a:lnTo>
                <a:cubicBezTo>
                  <a:pt x="287441" y="113691"/>
                  <a:pt x="286222" y="114040"/>
                  <a:pt x="285243" y="113546"/>
                </a:cubicBezTo>
                <a:lnTo>
                  <a:pt x="5542" y="-25335"/>
                </a:lnTo>
                <a:cubicBezTo>
                  <a:pt x="-132" y="-28296"/>
                  <a:pt x="-7708" y="-26126"/>
                  <a:pt x="-10871" y="-19799"/>
                </a:cubicBezTo>
                <a:cubicBezTo>
                  <a:pt x="-13868" y="-13733"/>
                  <a:pt x="-11372" y="-6354"/>
                  <a:pt x="-5313" y="-3342"/>
                </a:cubicBezTo>
                <a:lnTo>
                  <a:pt x="286171" y="141431"/>
                </a:lnTo>
                <a:cubicBezTo>
                  <a:pt x="287906" y="142302"/>
                  <a:pt x="289756" y="142723"/>
                  <a:pt x="291599" y="142723"/>
                </a:cubicBezTo>
                <a:cubicBezTo>
                  <a:pt x="295764" y="142723"/>
                  <a:pt x="299842" y="140583"/>
                  <a:pt x="302128" y="136802"/>
                </a:cubicBezTo>
                <a:lnTo>
                  <a:pt x="329483" y="91705"/>
                </a:lnTo>
                <a:cubicBezTo>
                  <a:pt x="330078" y="90718"/>
                  <a:pt x="331341" y="90385"/>
                  <a:pt x="332356" y="90943"/>
                </a:cubicBezTo>
                <a:lnTo>
                  <a:pt x="543821" y="209588"/>
                </a:lnTo>
                <a:cubicBezTo>
                  <a:pt x="544829" y="210161"/>
                  <a:pt x="545207" y="211424"/>
                  <a:pt x="544662" y="212447"/>
                </a:cubicBezTo>
                <a:lnTo>
                  <a:pt x="527596" y="244620"/>
                </a:lnTo>
                <a:cubicBezTo>
                  <a:pt x="526435" y="246833"/>
                  <a:pt x="526580" y="249417"/>
                  <a:pt x="527988" y="251499"/>
                </a:cubicBezTo>
                <a:cubicBezTo>
                  <a:pt x="529367" y="253545"/>
                  <a:pt x="531652" y="254641"/>
                  <a:pt x="534054" y="254380"/>
                </a:cubicBezTo>
                <a:lnTo>
                  <a:pt x="621773" y="246405"/>
                </a:lnTo>
                <a:cubicBezTo>
                  <a:pt x="624037" y="246202"/>
                  <a:pt x="625952" y="244925"/>
                  <a:pt x="627026" y="242908"/>
                </a:cubicBezTo>
                <a:cubicBezTo>
                  <a:pt x="628115" y="240876"/>
                  <a:pt x="628108" y="238554"/>
                  <a:pt x="627012" y="236537"/>
                </a:cubicBezTo>
                <a:lnTo>
                  <a:pt x="584549" y="159013"/>
                </a:lnTo>
                <a:cubicBezTo>
                  <a:pt x="583367" y="156836"/>
                  <a:pt x="581124" y="155479"/>
                  <a:pt x="578730" y="155581"/>
                </a:cubicBezTo>
                <a:cubicBezTo>
                  <a:pt x="576256" y="155603"/>
                  <a:pt x="574093" y="156930"/>
                  <a:pt x="572939" y="159122"/>
                </a:cubicBezTo>
                <a:cubicBezTo>
                  <a:pt x="572939" y="159129"/>
                  <a:pt x="572939" y="159129"/>
                  <a:pt x="572932" y="159136"/>
                </a:cubicBezTo>
                <a:close/>
                <a:moveTo>
                  <a:pt x="578694" y="151314"/>
                </a:moveTo>
                <a:cubicBezTo>
                  <a:pt x="582576" y="151285"/>
                  <a:pt x="586342" y="153397"/>
                  <a:pt x="588293" y="156967"/>
                </a:cubicBezTo>
                <a:lnTo>
                  <a:pt x="630763" y="234498"/>
                </a:lnTo>
                <a:cubicBezTo>
                  <a:pt x="632527" y="237749"/>
                  <a:pt x="632541" y="241645"/>
                  <a:pt x="630792" y="244918"/>
                </a:cubicBezTo>
                <a:cubicBezTo>
                  <a:pt x="629051" y="248176"/>
                  <a:pt x="625822" y="250316"/>
                  <a:pt x="622158" y="250657"/>
                </a:cubicBezTo>
                <a:lnTo>
                  <a:pt x="534453" y="258632"/>
                </a:lnTo>
                <a:cubicBezTo>
                  <a:pt x="530484" y="259038"/>
                  <a:pt x="526718" y="257253"/>
                  <a:pt x="524454" y="253886"/>
                </a:cubicBezTo>
                <a:cubicBezTo>
                  <a:pt x="522190" y="250527"/>
                  <a:pt x="521944" y="246216"/>
                  <a:pt x="523823" y="242632"/>
                </a:cubicBezTo>
                <a:lnTo>
                  <a:pt x="539917" y="212287"/>
                </a:lnTo>
                <a:lnTo>
                  <a:pt x="332066" y="95674"/>
                </a:lnTo>
                <a:lnTo>
                  <a:pt x="305777" y="139015"/>
                </a:lnTo>
                <a:cubicBezTo>
                  <a:pt x="301337" y="146351"/>
                  <a:pt x="291889" y="149079"/>
                  <a:pt x="284263" y="145248"/>
                </a:cubicBezTo>
                <a:lnTo>
                  <a:pt x="-7214" y="482"/>
                </a:lnTo>
                <a:cubicBezTo>
                  <a:pt x="-15370" y="-3582"/>
                  <a:pt x="-18730" y="-13522"/>
                  <a:pt x="-14688" y="-21700"/>
                </a:cubicBezTo>
                <a:cubicBezTo>
                  <a:pt x="-10356" y="-30357"/>
                  <a:pt x="-31" y="-33078"/>
                  <a:pt x="7479" y="-29138"/>
                </a:cubicBezTo>
                <a:lnTo>
                  <a:pt x="285388" y="108852"/>
                </a:lnTo>
                <a:lnTo>
                  <a:pt x="312068" y="64843"/>
                </a:lnTo>
                <a:cubicBezTo>
                  <a:pt x="316720" y="57210"/>
                  <a:pt x="326508" y="54649"/>
                  <a:pt x="334337" y="59002"/>
                </a:cubicBezTo>
                <a:lnTo>
                  <a:pt x="555431" y="183016"/>
                </a:lnTo>
                <a:lnTo>
                  <a:pt x="569166" y="157141"/>
                </a:lnTo>
                <a:cubicBezTo>
                  <a:pt x="571031" y="153585"/>
                  <a:pt x="574681" y="151350"/>
                  <a:pt x="578694" y="151314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0" name="자유형: 도형 189">
            <a:extLst>
              <a:ext uri="{FF2B5EF4-FFF2-40B4-BE49-F238E27FC236}">
                <a16:creationId xmlns:a16="http://schemas.microsoft.com/office/drawing/2014/main" id="{315877D7-5EC9-9106-7D87-C03B5547C111}"/>
              </a:ext>
            </a:extLst>
          </p:cNvPr>
          <p:cNvSpPr/>
          <p:nvPr/>
        </p:nvSpPr>
        <p:spPr>
          <a:xfrm flipV="1">
            <a:off x="5930567" y="3920907"/>
            <a:ext cx="77419" cy="317991"/>
          </a:xfrm>
          <a:custGeom>
            <a:avLst/>
            <a:gdLst>
              <a:gd name="connsiteX0" fmla="*/ 35830 w 72089"/>
              <a:gd name="connsiteY0" fmla="*/ -23743 h 296099"/>
              <a:gd name="connsiteX1" fmla="*/ -3208 w 72089"/>
              <a:gd name="connsiteY1" fmla="*/ -23743 h 296099"/>
              <a:gd name="connsiteX2" fmla="*/ -15405 w 72089"/>
              <a:gd name="connsiteY2" fmla="*/ -11553 h 296099"/>
              <a:gd name="connsiteX3" fmla="*/ -15688 w 72089"/>
              <a:gd name="connsiteY3" fmla="*/ 251596 h 296099"/>
              <a:gd name="connsiteX4" fmla="*/ -3512 w 72089"/>
              <a:gd name="connsiteY4" fmla="*/ 263830 h 296099"/>
              <a:gd name="connsiteX5" fmla="*/ 35525 w 72089"/>
              <a:gd name="connsiteY5" fmla="*/ 263830 h 296099"/>
              <a:gd name="connsiteX6" fmla="*/ 47578 w 72089"/>
              <a:gd name="connsiteY6" fmla="*/ 251596 h 296099"/>
              <a:gd name="connsiteX7" fmla="*/ 47868 w 72089"/>
              <a:gd name="connsiteY7" fmla="*/ -11553 h 296099"/>
              <a:gd name="connsiteX8" fmla="*/ 35830 w 72089"/>
              <a:gd name="connsiteY8" fmla="*/ -23743 h 296099"/>
              <a:gd name="connsiteX9" fmla="*/ 35525 w 72089"/>
              <a:gd name="connsiteY9" fmla="*/ 268097 h 296099"/>
              <a:gd name="connsiteX10" fmla="*/ -3512 w 72089"/>
              <a:gd name="connsiteY10" fmla="*/ 268097 h 296099"/>
              <a:gd name="connsiteX11" fmla="*/ -19955 w 72089"/>
              <a:gd name="connsiteY11" fmla="*/ 251596 h 296099"/>
              <a:gd name="connsiteX12" fmla="*/ -19672 w 72089"/>
              <a:gd name="connsiteY12" fmla="*/ -11553 h 296099"/>
              <a:gd name="connsiteX13" fmla="*/ -3208 w 72089"/>
              <a:gd name="connsiteY13" fmla="*/ -28003 h 296099"/>
              <a:gd name="connsiteX14" fmla="*/ 35830 w 72089"/>
              <a:gd name="connsiteY14" fmla="*/ -28003 h 296099"/>
              <a:gd name="connsiteX15" fmla="*/ 52135 w 72089"/>
              <a:gd name="connsiteY15" fmla="*/ -11553 h 296099"/>
              <a:gd name="connsiteX16" fmla="*/ 51844 w 72089"/>
              <a:gd name="connsiteY16" fmla="*/ 251596 h 296099"/>
              <a:gd name="connsiteX17" fmla="*/ 35525 w 72089"/>
              <a:gd name="connsiteY17" fmla="*/ 268097 h 296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089" h="296099">
                <a:moveTo>
                  <a:pt x="35830" y="-23743"/>
                </a:moveTo>
                <a:lnTo>
                  <a:pt x="-3208" y="-23743"/>
                </a:lnTo>
                <a:cubicBezTo>
                  <a:pt x="-9927" y="-23743"/>
                  <a:pt x="-15398" y="-18272"/>
                  <a:pt x="-15405" y="-11553"/>
                </a:cubicBezTo>
                <a:lnTo>
                  <a:pt x="-15688" y="251596"/>
                </a:lnTo>
                <a:cubicBezTo>
                  <a:pt x="-15695" y="258490"/>
                  <a:pt x="-10188" y="263830"/>
                  <a:pt x="-3512" y="263830"/>
                </a:cubicBezTo>
                <a:lnTo>
                  <a:pt x="35525" y="263830"/>
                </a:lnTo>
                <a:cubicBezTo>
                  <a:pt x="42165" y="263830"/>
                  <a:pt x="47571" y="258345"/>
                  <a:pt x="47578" y="251596"/>
                </a:cubicBezTo>
                <a:lnTo>
                  <a:pt x="47868" y="-11553"/>
                </a:lnTo>
                <a:cubicBezTo>
                  <a:pt x="47875" y="-18229"/>
                  <a:pt x="42542" y="-23743"/>
                  <a:pt x="35830" y="-23743"/>
                </a:cubicBezTo>
                <a:close/>
                <a:moveTo>
                  <a:pt x="35525" y="268097"/>
                </a:moveTo>
                <a:lnTo>
                  <a:pt x="-3512" y="268097"/>
                </a:lnTo>
                <a:cubicBezTo>
                  <a:pt x="-12691" y="268097"/>
                  <a:pt x="-19962" y="260703"/>
                  <a:pt x="-19955" y="251596"/>
                </a:cubicBezTo>
                <a:lnTo>
                  <a:pt x="-19672" y="-11553"/>
                </a:lnTo>
                <a:cubicBezTo>
                  <a:pt x="-19664" y="-20623"/>
                  <a:pt x="-12278" y="-28003"/>
                  <a:pt x="-3208" y="-28003"/>
                </a:cubicBezTo>
                <a:lnTo>
                  <a:pt x="35830" y="-28003"/>
                </a:lnTo>
                <a:cubicBezTo>
                  <a:pt x="44828" y="-28003"/>
                  <a:pt x="52135" y="-20667"/>
                  <a:pt x="52135" y="-11553"/>
                </a:cubicBezTo>
                <a:lnTo>
                  <a:pt x="51844" y="251596"/>
                </a:lnTo>
                <a:cubicBezTo>
                  <a:pt x="51837" y="260696"/>
                  <a:pt x="44516" y="268097"/>
                  <a:pt x="35525" y="268097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1" name="자유형: 도형 190">
            <a:extLst>
              <a:ext uri="{FF2B5EF4-FFF2-40B4-BE49-F238E27FC236}">
                <a16:creationId xmlns:a16="http://schemas.microsoft.com/office/drawing/2014/main" id="{2049D1D7-C7D9-080F-F8AA-A12326DD1F9E}"/>
              </a:ext>
            </a:extLst>
          </p:cNvPr>
          <p:cNvSpPr/>
          <p:nvPr/>
        </p:nvSpPr>
        <p:spPr>
          <a:xfrm flipV="1">
            <a:off x="5684789" y="3982228"/>
            <a:ext cx="77388" cy="256672"/>
          </a:xfrm>
          <a:custGeom>
            <a:avLst/>
            <a:gdLst>
              <a:gd name="connsiteX0" fmla="*/ 38542 w 72060"/>
              <a:gd name="connsiteY0" fmla="*/ -23297 h 239001"/>
              <a:gd name="connsiteX1" fmla="*/ -496 w 72060"/>
              <a:gd name="connsiteY1" fmla="*/ -23297 h 239001"/>
              <a:gd name="connsiteX2" fmla="*/ -12693 w 72060"/>
              <a:gd name="connsiteY2" fmla="*/ -11107 h 239001"/>
              <a:gd name="connsiteX3" fmla="*/ -12954 w 72060"/>
              <a:gd name="connsiteY3" fmla="*/ 195002 h 239001"/>
              <a:gd name="connsiteX4" fmla="*/ -728 w 72060"/>
              <a:gd name="connsiteY4" fmla="*/ 207185 h 239001"/>
              <a:gd name="connsiteX5" fmla="*/ 38310 w 72060"/>
              <a:gd name="connsiteY5" fmla="*/ 207185 h 239001"/>
              <a:gd name="connsiteX6" fmla="*/ 50311 w 72060"/>
              <a:gd name="connsiteY6" fmla="*/ 195002 h 239001"/>
              <a:gd name="connsiteX7" fmla="*/ 50573 w 72060"/>
              <a:gd name="connsiteY7" fmla="*/ -11107 h 239001"/>
              <a:gd name="connsiteX8" fmla="*/ 38542 w 72060"/>
              <a:gd name="connsiteY8" fmla="*/ -23297 h 239001"/>
              <a:gd name="connsiteX9" fmla="*/ 38310 w 72060"/>
              <a:gd name="connsiteY9" fmla="*/ 211445 h 239001"/>
              <a:gd name="connsiteX10" fmla="*/ -728 w 72060"/>
              <a:gd name="connsiteY10" fmla="*/ 211445 h 239001"/>
              <a:gd name="connsiteX11" fmla="*/ -17221 w 72060"/>
              <a:gd name="connsiteY11" fmla="*/ 195002 h 239001"/>
              <a:gd name="connsiteX12" fmla="*/ -16960 w 72060"/>
              <a:gd name="connsiteY12" fmla="*/ -11107 h 239001"/>
              <a:gd name="connsiteX13" fmla="*/ -496 w 72060"/>
              <a:gd name="connsiteY13" fmla="*/ -27557 h 239001"/>
              <a:gd name="connsiteX14" fmla="*/ 38542 w 72060"/>
              <a:gd name="connsiteY14" fmla="*/ -27557 h 239001"/>
              <a:gd name="connsiteX15" fmla="*/ 54839 w 72060"/>
              <a:gd name="connsiteY15" fmla="*/ -11107 h 239001"/>
              <a:gd name="connsiteX16" fmla="*/ 54578 w 72060"/>
              <a:gd name="connsiteY16" fmla="*/ 195002 h 239001"/>
              <a:gd name="connsiteX17" fmla="*/ 38310 w 72060"/>
              <a:gd name="connsiteY17" fmla="*/ 211445 h 23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060" h="239001">
                <a:moveTo>
                  <a:pt x="38542" y="-23297"/>
                </a:moveTo>
                <a:lnTo>
                  <a:pt x="-496" y="-23297"/>
                </a:lnTo>
                <a:cubicBezTo>
                  <a:pt x="-7215" y="-23297"/>
                  <a:pt x="-12693" y="-17826"/>
                  <a:pt x="-12693" y="-11107"/>
                </a:cubicBezTo>
                <a:lnTo>
                  <a:pt x="-12954" y="195002"/>
                </a:lnTo>
                <a:cubicBezTo>
                  <a:pt x="-12962" y="201772"/>
                  <a:pt x="-7527" y="207185"/>
                  <a:pt x="-728" y="207185"/>
                </a:cubicBezTo>
                <a:lnTo>
                  <a:pt x="38310" y="207185"/>
                </a:lnTo>
                <a:cubicBezTo>
                  <a:pt x="44927" y="207185"/>
                  <a:pt x="50311" y="201721"/>
                  <a:pt x="50311" y="195002"/>
                </a:cubicBezTo>
                <a:lnTo>
                  <a:pt x="50573" y="-11107"/>
                </a:lnTo>
                <a:cubicBezTo>
                  <a:pt x="50580" y="-17783"/>
                  <a:pt x="45254" y="-23297"/>
                  <a:pt x="38542" y="-23297"/>
                </a:cubicBezTo>
                <a:close/>
                <a:moveTo>
                  <a:pt x="38310" y="211445"/>
                </a:moveTo>
                <a:lnTo>
                  <a:pt x="-728" y="211445"/>
                </a:lnTo>
                <a:cubicBezTo>
                  <a:pt x="-9950" y="211445"/>
                  <a:pt x="-17221" y="204080"/>
                  <a:pt x="-17221" y="195002"/>
                </a:cubicBezTo>
                <a:lnTo>
                  <a:pt x="-16960" y="-11107"/>
                </a:lnTo>
                <a:cubicBezTo>
                  <a:pt x="-16953" y="-20177"/>
                  <a:pt x="-9566" y="-27557"/>
                  <a:pt x="-496" y="-27557"/>
                </a:cubicBezTo>
                <a:lnTo>
                  <a:pt x="38542" y="-27557"/>
                </a:lnTo>
                <a:cubicBezTo>
                  <a:pt x="47532" y="-27557"/>
                  <a:pt x="54839" y="-20221"/>
                  <a:pt x="54839" y="-11107"/>
                </a:cubicBezTo>
                <a:lnTo>
                  <a:pt x="54578" y="195002"/>
                </a:lnTo>
                <a:cubicBezTo>
                  <a:pt x="54578" y="204072"/>
                  <a:pt x="47278" y="211445"/>
                  <a:pt x="38310" y="211445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2" name="자유형: 도형 191">
            <a:extLst>
              <a:ext uri="{FF2B5EF4-FFF2-40B4-BE49-F238E27FC236}">
                <a16:creationId xmlns:a16="http://schemas.microsoft.com/office/drawing/2014/main" id="{77F6C6A5-CA44-4D7F-F5EB-2EA61476412E}"/>
              </a:ext>
            </a:extLst>
          </p:cNvPr>
          <p:cNvSpPr/>
          <p:nvPr/>
        </p:nvSpPr>
        <p:spPr>
          <a:xfrm flipV="1">
            <a:off x="5512401" y="4451036"/>
            <a:ext cx="116584" cy="4581"/>
          </a:xfrm>
          <a:custGeom>
            <a:avLst/>
            <a:gdLst>
              <a:gd name="connsiteX0" fmla="*/ 90904 w 108558"/>
              <a:gd name="connsiteY0" fmla="*/ -18305 h 4266"/>
              <a:gd name="connsiteX1" fmla="*/ -13388 w 108558"/>
              <a:gd name="connsiteY1" fmla="*/ -18305 h 4266"/>
              <a:gd name="connsiteX2" fmla="*/ -15522 w 108558"/>
              <a:gd name="connsiteY2" fmla="*/ -20438 h 4266"/>
              <a:gd name="connsiteX3" fmla="*/ -13388 w 108558"/>
              <a:gd name="connsiteY3" fmla="*/ -22572 h 4266"/>
              <a:gd name="connsiteX4" fmla="*/ 90904 w 108558"/>
              <a:gd name="connsiteY4" fmla="*/ -22572 h 4266"/>
              <a:gd name="connsiteX5" fmla="*/ 93037 w 108558"/>
              <a:gd name="connsiteY5" fmla="*/ -20438 h 4266"/>
              <a:gd name="connsiteX6" fmla="*/ 90904 w 108558"/>
              <a:gd name="connsiteY6" fmla="*/ -18305 h 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558" h="4266">
                <a:moveTo>
                  <a:pt x="90904" y="-18305"/>
                </a:moveTo>
                <a:lnTo>
                  <a:pt x="-13388" y="-18305"/>
                </a:lnTo>
                <a:cubicBezTo>
                  <a:pt x="-14564" y="-18305"/>
                  <a:pt x="-15522" y="-19263"/>
                  <a:pt x="-15522" y="-20438"/>
                </a:cubicBezTo>
                <a:cubicBezTo>
                  <a:pt x="-15522" y="-21614"/>
                  <a:pt x="-14564" y="-22572"/>
                  <a:pt x="-13388" y="-22572"/>
                </a:cubicBezTo>
                <a:lnTo>
                  <a:pt x="90904" y="-22572"/>
                </a:lnTo>
                <a:cubicBezTo>
                  <a:pt x="92079" y="-22572"/>
                  <a:pt x="93037" y="-21614"/>
                  <a:pt x="93037" y="-20438"/>
                </a:cubicBezTo>
                <a:cubicBezTo>
                  <a:pt x="93037" y="-19263"/>
                  <a:pt x="92079" y="-18305"/>
                  <a:pt x="90904" y="-18305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3" name="자유형: 도형 192">
            <a:extLst>
              <a:ext uri="{FF2B5EF4-FFF2-40B4-BE49-F238E27FC236}">
                <a16:creationId xmlns:a16="http://schemas.microsoft.com/office/drawing/2014/main" id="{B6189CC9-5BBF-D046-F8FD-90784E0B2001}"/>
              </a:ext>
            </a:extLst>
          </p:cNvPr>
          <p:cNvSpPr/>
          <p:nvPr/>
        </p:nvSpPr>
        <p:spPr>
          <a:xfrm flipV="1">
            <a:off x="5354251" y="4451036"/>
            <a:ext cx="140196" cy="4581"/>
          </a:xfrm>
          <a:custGeom>
            <a:avLst/>
            <a:gdLst>
              <a:gd name="connsiteX0" fmla="*/ -11761 w 130544"/>
              <a:gd name="connsiteY0" fmla="*/ -22572 h 4266"/>
              <a:gd name="connsiteX1" fmla="*/ 114517 w 130544"/>
              <a:gd name="connsiteY1" fmla="*/ -22572 h 4266"/>
              <a:gd name="connsiteX2" fmla="*/ 116650 w 130544"/>
              <a:gd name="connsiteY2" fmla="*/ -20438 h 4266"/>
              <a:gd name="connsiteX3" fmla="*/ 114517 w 130544"/>
              <a:gd name="connsiteY3" fmla="*/ -18305 h 4266"/>
              <a:gd name="connsiteX4" fmla="*/ -11761 w 130544"/>
              <a:gd name="connsiteY4" fmla="*/ -18305 h 4266"/>
              <a:gd name="connsiteX5" fmla="*/ -13894 w 130544"/>
              <a:gd name="connsiteY5" fmla="*/ -20438 h 4266"/>
              <a:gd name="connsiteX6" fmla="*/ -11761 w 130544"/>
              <a:gd name="connsiteY6" fmla="*/ -22572 h 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544" h="4266">
                <a:moveTo>
                  <a:pt x="-11761" y="-22572"/>
                </a:moveTo>
                <a:lnTo>
                  <a:pt x="114517" y="-22572"/>
                </a:lnTo>
                <a:cubicBezTo>
                  <a:pt x="115692" y="-22572"/>
                  <a:pt x="116650" y="-21614"/>
                  <a:pt x="116650" y="-20438"/>
                </a:cubicBezTo>
                <a:cubicBezTo>
                  <a:pt x="116650" y="-19263"/>
                  <a:pt x="115692" y="-18305"/>
                  <a:pt x="114517" y="-18305"/>
                </a:cubicBezTo>
                <a:lnTo>
                  <a:pt x="-11761" y="-18305"/>
                </a:lnTo>
                <a:cubicBezTo>
                  <a:pt x="-12936" y="-18305"/>
                  <a:pt x="-13894" y="-19263"/>
                  <a:pt x="-13894" y="-20438"/>
                </a:cubicBezTo>
                <a:cubicBezTo>
                  <a:pt x="-13894" y="-21614"/>
                  <a:pt x="-12936" y="-22572"/>
                  <a:pt x="-11761" y="-225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4" name="자유형: 도형 193">
            <a:extLst>
              <a:ext uri="{FF2B5EF4-FFF2-40B4-BE49-F238E27FC236}">
                <a16:creationId xmlns:a16="http://schemas.microsoft.com/office/drawing/2014/main" id="{FD065806-0963-D858-894B-2F389EA07E3F}"/>
              </a:ext>
            </a:extLst>
          </p:cNvPr>
          <p:cNvSpPr/>
          <p:nvPr/>
        </p:nvSpPr>
        <p:spPr>
          <a:xfrm flipV="1">
            <a:off x="5303560" y="4451036"/>
            <a:ext cx="31833" cy="4581"/>
          </a:xfrm>
          <a:custGeom>
            <a:avLst/>
            <a:gdLst>
              <a:gd name="connsiteX0" fmla="*/ -10594 w 29641"/>
              <a:gd name="connsiteY0" fmla="*/ -22572 h 4266"/>
              <a:gd name="connsiteX1" fmla="*/ 14780 w 29641"/>
              <a:gd name="connsiteY1" fmla="*/ -22572 h 4266"/>
              <a:gd name="connsiteX2" fmla="*/ 16913 w 29641"/>
              <a:gd name="connsiteY2" fmla="*/ -20438 h 4266"/>
              <a:gd name="connsiteX3" fmla="*/ 14780 w 29641"/>
              <a:gd name="connsiteY3" fmla="*/ -18305 h 4266"/>
              <a:gd name="connsiteX4" fmla="*/ -10594 w 29641"/>
              <a:gd name="connsiteY4" fmla="*/ -18305 h 4266"/>
              <a:gd name="connsiteX5" fmla="*/ -12728 w 29641"/>
              <a:gd name="connsiteY5" fmla="*/ -20438 h 4266"/>
              <a:gd name="connsiteX6" fmla="*/ -10594 w 29641"/>
              <a:gd name="connsiteY6" fmla="*/ -22572 h 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41" h="4266">
                <a:moveTo>
                  <a:pt x="-10594" y="-22572"/>
                </a:moveTo>
                <a:lnTo>
                  <a:pt x="14780" y="-22572"/>
                </a:lnTo>
                <a:cubicBezTo>
                  <a:pt x="15956" y="-22572"/>
                  <a:pt x="16913" y="-21614"/>
                  <a:pt x="16913" y="-20438"/>
                </a:cubicBezTo>
                <a:cubicBezTo>
                  <a:pt x="16913" y="-19263"/>
                  <a:pt x="15956" y="-18305"/>
                  <a:pt x="14780" y="-18305"/>
                </a:cubicBezTo>
                <a:lnTo>
                  <a:pt x="-10594" y="-18305"/>
                </a:lnTo>
                <a:cubicBezTo>
                  <a:pt x="-11777" y="-18305"/>
                  <a:pt x="-12728" y="-19263"/>
                  <a:pt x="-12728" y="-20438"/>
                </a:cubicBezTo>
                <a:cubicBezTo>
                  <a:pt x="-12728" y="-21614"/>
                  <a:pt x="-11777" y="-22572"/>
                  <a:pt x="-10594" y="-225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5" name="자유형: 도형 194">
            <a:extLst>
              <a:ext uri="{FF2B5EF4-FFF2-40B4-BE49-F238E27FC236}">
                <a16:creationId xmlns:a16="http://schemas.microsoft.com/office/drawing/2014/main" id="{3B085F1C-6CAD-9AFA-3E76-230CD3AF5089}"/>
              </a:ext>
            </a:extLst>
          </p:cNvPr>
          <p:cNvSpPr/>
          <p:nvPr/>
        </p:nvSpPr>
        <p:spPr>
          <a:xfrm flipV="1">
            <a:off x="5417440" y="4501953"/>
            <a:ext cx="211545" cy="4574"/>
          </a:xfrm>
          <a:custGeom>
            <a:avLst/>
            <a:gdLst>
              <a:gd name="connsiteX0" fmla="*/ 179854 w 196981"/>
              <a:gd name="connsiteY0" fmla="*/ -17572 h 4259"/>
              <a:gd name="connsiteX1" fmla="*/ -12860 w 196981"/>
              <a:gd name="connsiteY1" fmla="*/ -17572 h 4259"/>
              <a:gd name="connsiteX2" fmla="*/ -14994 w 196981"/>
              <a:gd name="connsiteY2" fmla="*/ -19698 h 4259"/>
              <a:gd name="connsiteX3" fmla="*/ -12860 w 196981"/>
              <a:gd name="connsiteY3" fmla="*/ -21831 h 4259"/>
              <a:gd name="connsiteX4" fmla="*/ 179854 w 196981"/>
              <a:gd name="connsiteY4" fmla="*/ -21831 h 4259"/>
              <a:gd name="connsiteX5" fmla="*/ 181987 w 196981"/>
              <a:gd name="connsiteY5" fmla="*/ -19698 h 4259"/>
              <a:gd name="connsiteX6" fmla="*/ 179854 w 196981"/>
              <a:gd name="connsiteY6" fmla="*/ -17572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6981" h="4259">
                <a:moveTo>
                  <a:pt x="179854" y="-17572"/>
                </a:moveTo>
                <a:lnTo>
                  <a:pt x="-12860" y="-17572"/>
                </a:lnTo>
                <a:cubicBezTo>
                  <a:pt x="-14036" y="-17572"/>
                  <a:pt x="-14994" y="-18522"/>
                  <a:pt x="-14994" y="-19698"/>
                </a:cubicBezTo>
                <a:cubicBezTo>
                  <a:pt x="-14994" y="-20881"/>
                  <a:pt x="-14036" y="-21831"/>
                  <a:pt x="-12860" y="-21831"/>
                </a:cubicBezTo>
                <a:lnTo>
                  <a:pt x="179854" y="-21831"/>
                </a:lnTo>
                <a:cubicBezTo>
                  <a:pt x="181030" y="-21831"/>
                  <a:pt x="181987" y="-20881"/>
                  <a:pt x="181987" y="-19698"/>
                </a:cubicBezTo>
                <a:cubicBezTo>
                  <a:pt x="181987" y="-18522"/>
                  <a:pt x="181030" y="-17572"/>
                  <a:pt x="179854" y="-175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6" name="자유형: 도형 195">
            <a:extLst>
              <a:ext uri="{FF2B5EF4-FFF2-40B4-BE49-F238E27FC236}">
                <a16:creationId xmlns:a16="http://schemas.microsoft.com/office/drawing/2014/main" id="{AF4EBAE1-7966-0B49-346E-B94812572E79}"/>
              </a:ext>
            </a:extLst>
          </p:cNvPr>
          <p:cNvSpPr/>
          <p:nvPr/>
        </p:nvSpPr>
        <p:spPr>
          <a:xfrm flipV="1">
            <a:off x="5303560" y="4501953"/>
            <a:ext cx="90043" cy="4574"/>
          </a:xfrm>
          <a:custGeom>
            <a:avLst/>
            <a:gdLst>
              <a:gd name="connsiteX0" fmla="*/ 68659 w 83844"/>
              <a:gd name="connsiteY0" fmla="*/ -17572 h 4259"/>
              <a:gd name="connsiteX1" fmla="*/ -10918 w 83844"/>
              <a:gd name="connsiteY1" fmla="*/ -17572 h 4259"/>
              <a:gd name="connsiteX2" fmla="*/ -13051 w 83844"/>
              <a:gd name="connsiteY2" fmla="*/ -19698 h 4259"/>
              <a:gd name="connsiteX3" fmla="*/ -10918 w 83844"/>
              <a:gd name="connsiteY3" fmla="*/ -21831 h 4259"/>
              <a:gd name="connsiteX4" fmla="*/ 68659 w 83844"/>
              <a:gd name="connsiteY4" fmla="*/ -21831 h 4259"/>
              <a:gd name="connsiteX5" fmla="*/ 70793 w 83844"/>
              <a:gd name="connsiteY5" fmla="*/ -19698 h 4259"/>
              <a:gd name="connsiteX6" fmla="*/ 68659 w 83844"/>
              <a:gd name="connsiteY6" fmla="*/ -17572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844" h="4259">
                <a:moveTo>
                  <a:pt x="68659" y="-17572"/>
                </a:moveTo>
                <a:lnTo>
                  <a:pt x="-10918" y="-17572"/>
                </a:lnTo>
                <a:cubicBezTo>
                  <a:pt x="-12101" y="-17572"/>
                  <a:pt x="-13051" y="-18522"/>
                  <a:pt x="-13051" y="-19698"/>
                </a:cubicBezTo>
                <a:cubicBezTo>
                  <a:pt x="-13051" y="-20881"/>
                  <a:pt x="-12101" y="-21831"/>
                  <a:pt x="-10918" y="-21831"/>
                </a:cubicBezTo>
                <a:lnTo>
                  <a:pt x="68659" y="-21831"/>
                </a:lnTo>
                <a:cubicBezTo>
                  <a:pt x="69842" y="-21831"/>
                  <a:pt x="70793" y="-20881"/>
                  <a:pt x="70793" y="-19698"/>
                </a:cubicBezTo>
                <a:cubicBezTo>
                  <a:pt x="70793" y="-18522"/>
                  <a:pt x="69842" y="-17572"/>
                  <a:pt x="68659" y="-175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7" name="자유형: 도형 196">
            <a:extLst>
              <a:ext uri="{FF2B5EF4-FFF2-40B4-BE49-F238E27FC236}">
                <a16:creationId xmlns:a16="http://schemas.microsoft.com/office/drawing/2014/main" id="{A35C0232-9C29-B149-4D45-99A9D6770294}"/>
              </a:ext>
            </a:extLst>
          </p:cNvPr>
          <p:cNvSpPr/>
          <p:nvPr/>
        </p:nvSpPr>
        <p:spPr>
          <a:xfrm flipV="1">
            <a:off x="5178100" y="4434096"/>
            <a:ext cx="89373" cy="89373"/>
          </a:xfrm>
          <a:custGeom>
            <a:avLst/>
            <a:gdLst>
              <a:gd name="connsiteX0" fmla="*/ 30019 w 83220"/>
              <a:gd name="connsiteY0" fmla="*/ -17935 h 83220"/>
              <a:gd name="connsiteX1" fmla="*/ -7386 w 83220"/>
              <a:gd name="connsiteY1" fmla="*/ 19463 h 83220"/>
              <a:gd name="connsiteX2" fmla="*/ 30019 w 83220"/>
              <a:gd name="connsiteY2" fmla="*/ 56752 h 83220"/>
              <a:gd name="connsiteX3" fmla="*/ 67301 w 83220"/>
              <a:gd name="connsiteY3" fmla="*/ 19463 h 83220"/>
              <a:gd name="connsiteX4" fmla="*/ 30019 w 83220"/>
              <a:gd name="connsiteY4" fmla="*/ -17935 h 83220"/>
              <a:gd name="connsiteX5" fmla="*/ 30019 w 83220"/>
              <a:gd name="connsiteY5" fmla="*/ 61019 h 83220"/>
              <a:gd name="connsiteX6" fmla="*/ -11652 w 83220"/>
              <a:gd name="connsiteY6" fmla="*/ 19463 h 83220"/>
              <a:gd name="connsiteX7" fmla="*/ 30019 w 83220"/>
              <a:gd name="connsiteY7" fmla="*/ -22201 h 83220"/>
              <a:gd name="connsiteX8" fmla="*/ 71568 w 83220"/>
              <a:gd name="connsiteY8" fmla="*/ 19463 h 83220"/>
              <a:gd name="connsiteX9" fmla="*/ 30019 w 83220"/>
              <a:gd name="connsiteY9" fmla="*/ 61019 h 8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220" h="83220">
                <a:moveTo>
                  <a:pt x="30019" y="-17935"/>
                </a:moveTo>
                <a:cubicBezTo>
                  <a:pt x="9390" y="-17935"/>
                  <a:pt x="-7386" y="-1159"/>
                  <a:pt x="-7386" y="19463"/>
                </a:cubicBezTo>
                <a:cubicBezTo>
                  <a:pt x="-7386" y="40020"/>
                  <a:pt x="9390" y="56752"/>
                  <a:pt x="30019" y="56752"/>
                </a:cubicBezTo>
                <a:cubicBezTo>
                  <a:pt x="50576" y="56752"/>
                  <a:pt x="67301" y="40020"/>
                  <a:pt x="67301" y="19463"/>
                </a:cubicBezTo>
                <a:cubicBezTo>
                  <a:pt x="67301" y="-1159"/>
                  <a:pt x="50576" y="-17935"/>
                  <a:pt x="30019" y="-17935"/>
                </a:cubicBezTo>
                <a:close/>
                <a:moveTo>
                  <a:pt x="30019" y="61019"/>
                </a:moveTo>
                <a:cubicBezTo>
                  <a:pt x="7039" y="61019"/>
                  <a:pt x="-11652" y="42378"/>
                  <a:pt x="-11652" y="19463"/>
                </a:cubicBezTo>
                <a:cubicBezTo>
                  <a:pt x="-11652" y="-3510"/>
                  <a:pt x="7039" y="-22201"/>
                  <a:pt x="30019" y="-22201"/>
                </a:cubicBezTo>
                <a:cubicBezTo>
                  <a:pt x="52927" y="-22201"/>
                  <a:pt x="71568" y="-3510"/>
                  <a:pt x="71568" y="19463"/>
                </a:cubicBezTo>
                <a:cubicBezTo>
                  <a:pt x="71568" y="42378"/>
                  <a:pt x="52927" y="61019"/>
                  <a:pt x="30019" y="61019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8" name="자유형: 도형 197">
            <a:extLst>
              <a:ext uri="{FF2B5EF4-FFF2-40B4-BE49-F238E27FC236}">
                <a16:creationId xmlns:a16="http://schemas.microsoft.com/office/drawing/2014/main" id="{6FE9A116-411B-1040-ACC0-CECEE55AB1CD}"/>
              </a:ext>
            </a:extLst>
          </p:cNvPr>
          <p:cNvSpPr/>
          <p:nvPr/>
        </p:nvSpPr>
        <p:spPr>
          <a:xfrm flipV="1">
            <a:off x="6042647" y="4451036"/>
            <a:ext cx="116577" cy="4581"/>
          </a:xfrm>
          <a:custGeom>
            <a:avLst/>
            <a:gdLst>
              <a:gd name="connsiteX0" fmla="*/ 84999 w 108551"/>
              <a:gd name="connsiteY0" fmla="*/ -18305 h 4266"/>
              <a:gd name="connsiteX1" fmla="*/ -19286 w 108551"/>
              <a:gd name="connsiteY1" fmla="*/ -18305 h 4266"/>
              <a:gd name="connsiteX2" fmla="*/ -21419 w 108551"/>
              <a:gd name="connsiteY2" fmla="*/ -20438 h 4266"/>
              <a:gd name="connsiteX3" fmla="*/ -19286 w 108551"/>
              <a:gd name="connsiteY3" fmla="*/ -22572 h 4266"/>
              <a:gd name="connsiteX4" fmla="*/ 84999 w 108551"/>
              <a:gd name="connsiteY4" fmla="*/ -22572 h 4266"/>
              <a:gd name="connsiteX5" fmla="*/ 87132 w 108551"/>
              <a:gd name="connsiteY5" fmla="*/ -20438 h 4266"/>
              <a:gd name="connsiteX6" fmla="*/ 84999 w 108551"/>
              <a:gd name="connsiteY6" fmla="*/ -18305 h 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551" h="4266">
                <a:moveTo>
                  <a:pt x="84999" y="-18305"/>
                </a:moveTo>
                <a:lnTo>
                  <a:pt x="-19286" y="-18305"/>
                </a:lnTo>
                <a:cubicBezTo>
                  <a:pt x="-20468" y="-18305"/>
                  <a:pt x="-21419" y="-19263"/>
                  <a:pt x="-21419" y="-20438"/>
                </a:cubicBezTo>
                <a:cubicBezTo>
                  <a:pt x="-21419" y="-21614"/>
                  <a:pt x="-20468" y="-22572"/>
                  <a:pt x="-19286" y="-22572"/>
                </a:cubicBezTo>
                <a:lnTo>
                  <a:pt x="84999" y="-22572"/>
                </a:lnTo>
                <a:cubicBezTo>
                  <a:pt x="86182" y="-22572"/>
                  <a:pt x="87132" y="-21614"/>
                  <a:pt x="87132" y="-20438"/>
                </a:cubicBezTo>
                <a:cubicBezTo>
                  <a:pt x="87132" y="-19263"/>
                  <a:pt x="86182" y="-18305"/>
                  <a:pt x="84999" y="-18305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9" name="자유형: 도형 198">
            <a:extLst>
              <a:ext uri="{FF2B5EF4-FFF2-40B4-BE49-F238E27FC236}">
                <a16:creationId xmlns:a16="http://schemas.microsoft.com/office/drawing/2014/main" id="{CD5FC547-F7A4-9503-6046-50C2D4BBD72C}"/>
              </a:ext>
            </a:extLst>
          </p:cNvPr>
          <p:cNvSpPr/>
          <p:nvPr/>
        </p:nvSpPr>
        <p:spPr>
          <a:xfrm flipV="1">
            <a:off x="5884497" y="4451036"/>
            <a:ext cx="140196" cy="4581"/>
          </a:xfrm>
          <a:custGeom>
            <a:avLst/>
            <a:gdLst>
              <a:gd name="connsiteX0" fmla="*/ -17658 w 130544"/>
              <a:gd name="connsiteY0" fmla="*/ -22572 h 4266"/>
              <a:gd name="connsiteX1" fmla="*/ 108620 w 130544"/>
              <a:gd name="connsiteY1" fmla="*/ -22572 h 4266"/>
              <a:gd name="connsiteX2" fmla="*/ 110753 w 130544"/>
              <a:gd name="connsiteY2" fmla="*/ -20438 h 4266"/>
              <a:gd name="connsiteX3" fmla="*/ 108620 w 130544"/>
              <a:gd name="connsiteY3" fmla="*/ -18305 h 4266"/>
              <a:gd name="connsiteX4" fmla="*/ -17658 w 130544"/>
              <a:gd name="connsiteY4" fmla="*/ -18305 h 4266"/>
              <a:gd name="connsiteX5" fmla="*/ -19791 w 130544"/>
              <a:gd name="connsiteY5" fmla="*/ -20438 h 4266"/>
              <a:gd name="connsiteX6" fmla="*/ -17658 w 130544"/>
              <a:gd name="connsiteY6" fmla="*/ -22572 h 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544" h="4266">
                <a:moveTo>
                  <a:pt x="-17658" y="-22572"/>
                </a:moveTo>
                <a:lnTo>
                  <a:pt x="108620" y="-22572"/>
                </a:lnTo>
                <a:cubicBezTo>
                  <a:pt x="109795" y="-22572"/>
                  <a:pt x="110753" y="-21614"/>
                  <a:pt x="110753" y="-20438"/>
                </a:cubicBezTo>
                <a:cubicBezTo>
                  <a:pt x="110753" y="-19263"/>
                  <a:pt x="109795" y="-18305"/>
                  <a:pt x="108620" y="-18305"/>
                </a:cubicBezTo>
                <a:lnTo>
                  <a:pt x="-17658" y="-18305"/>
                </a:lnTo>
                <a:cubicBezTo>
                  <a:pt x="-18833" y="-18305"/>
                  <a:pt x="-19791" y="-19263"/>
                  <a:pt x="-19791" y="-20438"/>
                </a:cubicBezTo>
                <a:cubicBezTo>
                  <a:pt x="-19791" y="-21614"/>
                  <a:pt x="-18833" y="-22572"/>
                  <a:pt x="-17658" y="-225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0" name="자유형: 도형 199">
            <a:extLst>
              <a:ext uri="{FF2B5EF4-FFF2-40B4-BE49-F238E27FC236}">
                <a16:creationId xmlns:a16="http://schemas.microsoft.com/office/drawing/2014/main" id="{B98D67EB-2C34-1D1A-09ED-1E60CE96429F}"/>
              </a:ext>
            </a:extLst>
          </p:cNvPr>
          <p:cNvSpPr/>
          <p:nvPr/>
        </p:nvSpPr>
        <p:spPr>
          <a:xfrm flipV="1">
            <a:off x="5811737" y="4451036"/>
            <a:ext cx="53893" cy="4581"/>
          </a:xfrm>
          <a:custGeom>
            <a:avLst/>
            <a:gdLst>
              <a:gd name="connsiteX0" fmla="*/ -16369 w 50183"/>
              <a:gd name="connsiteY0" fmla="*/ -22572 h 4266"/>
              <a:gd name="connsiteX1" fmla="*/ 29548 w 50183"/>
              <a:gd name="connsiteY1" fmla="*/ -22572 h 4266"/>
              <a:gd name="connsiteX2" fmla="*/ 31681 w 50183"/>
              <a:gd name="connsiteY2" fmla="*/ -20438 h 4266"/>
              <a:gd name="connsiteX3" fmla="*/ 29548 w 50183"/>
              <a:gd name="connsiteY3" fmla="*/ -18305 h 4266"/>
              <a:gd name="connsiteX4" fmla="*/ -16369 w 50183"/>
              <a:gd name="connsiteY4" fmla="*/ -18305 h 4266"/>
              <a:gd name="connsiteX5" fmla="*/ -18502 w 50183"/>
              <a:gd name="connsiteY5" fmla="*/ -20438 h 4266"/>
              <a:gd name="connsiteX6" fmla="*/ -16369 w 50183"/>
              <a:gd name="connsiteY6" fmla="*/ -22572 h 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183" h="4266">
                <a:moveTo>
                  <a:pt x="-16369" y="-22572"/>
                </a:moveTo>
                <a:lnTo>
                  <a:pt x="29548" y="-22572"/>
                </a:lnTo>
                <a:cubicBezTo>
                  <a:pt x="30730" y="-22572"/>
                  <a:pt x="31681" y="-21614"/>
                  <a:pt x="31681" y="-20438"/>
                </a:cubicBezTo>
                <a:cubicBezTo>
                  <a:pt x="31681" y="-19263"/>
                  <a:pt x="30730" y="-18305"/>
                  <a:pt x="29548" y="-18305"/>
                </a:cubicBezTo>
                <a:lnTo>
                  <a:pt x="-16369" y="-18305"/>
                </a:lnTo>
                <a:cubicBezTo>
                  <a:pt x="-17552" y="-18305"/>
                  <a:pt x="-18502" y="-19263"/>
                  <a:pt x="-18502" y="-20438"/>
                </a:cubicBezTo>
                <a:cubicBezTo>
                  <a:pt x="-18502" y="-21614"/>
                  <a:pt x="-17552" y="-22572"/>
                  <a:pt x="-16369" y="-225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1" name="자유형: 도형 200">
            <a:extLst>
              <a:ext uri="{FF2B5EF4-FFF2-40B4-BE49-F238E27FC236}">
                <a16:creationId xmlns:a16="http://schemas.microsoft.com/office/drawing/2014/main" id="{A8DD99D7-9585-9C03-68AD-F641E49A56C5}"/>
              </a:ext>
            </a:extLst>
          </p:cNvPr>
          <p:cNvSpPr/>
          <p:nvPr/>
        </p:nvSpPr>
        <p:spPr>
          <a:xfrm flipV="1">
            <a:off x="5947687" y="4501953"/>
            <a:ext cx="211536" cy="4574"/>
          </a:xfrm>
          <a:custGeom>
            <a:avLst/>
            <a:gdLst>
              <a:gd name="connsiteX0" fmla="*/ 173950 w 196973"/>
              <a:gd name="connsiteY0" fmla="*/ -17572 h 4259"/>
              <a:gd name="connsiteX1" fmla="*/ -18758 w 196973"/>
              <a:gd name="connsiteY1" fmla="*/ -17572 h 4259"/>
              <a:gd name="connsiteX2" fmla="*/ -20891 w 196973"/>
              <a:gd name="connsiteY2" fmla="*/ -19698 h 4259"/>
              <a:gd name="connsiteX3" fmla="*/ -18758 w 196973"/>
              <a:gd name="connsiteY3" fmla="*/ -21831 h 4259"/>
              <a:gd name="connsiteX4" fmla="*/ 173950 w 196973"/>
              <a:gd name="connsiteY4" fmla="*/ -21831 h 4259"/>
              <a:gd name="connsiteX5" fmla="*/ 176083 w 196973"/>
              <a:gd name="connsiteY5" fmla="*/ -19698 h 4259"/>
              <a:gd name="connsiteX6" fmla="*/ 173950 w 196973"/>
              <a:gd name="connsiteY6" fmla="*/ -17572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6973" h="4259">
                <a:moveTo>
                  <a:pt x="173950" y="-17572"/>
                </a:moveTo>
                <a:lnTo>
                  <a:pt x="-18758" y="-17572"/>
                </a:lnTo>
                <a:cubicBezTo>
                  <a:pt x="-19933" y="-17572"/>
                  <a:pt x="-20891" y="-18522"/>
                  <a:pt x="-20891" y="-19698"/>
                </a:cubicBezTo>
                <a:cubicBezTo>
                  <a:pt x="-20891" y="-20881"/>
                  <a:pt x="-19933" y="-21831"/>
                  <a:pt x="-18758" y="-21831"/>
                </a:cubicBezTo>
                <a:lnTo>
                  <a:pt x="173950" y="-21831"/>
                </a:lnTo>
                <a:cubicBezTo>
                  <a:pt x="175133" y="-21831"/>
                  <a:pt x="176083" y="-20881"/>
                  <a:pt x="176083" y="-19698"/>
                </a:cubicBezTo>
                <a:cubicBezTo>
                  <a:pt x="176083" y="-18522"/>
                  <a:pt x="175133" y="-17572"/>
                  <a:pt x="173950" y="-175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2" name="자유형: 도형 201">
            <a:extLst>
              <a:ext uri="{FF2B5EF4-FFF2-40B4-BE49-F238E27FC236}">
                <a16:creationId xmlns:a16="http://schemas.microsoft.com/office/drawing/2014/main" id="{9B3B2F76-941C-6E27-E185-4B162AC7BF38}"/>
              </a:ext>
            </a:extLst>
          </p:cNvPr>
          <p:cNvSpPr/>
          <p:nvPr/>
        </p:nvSpPr>
        <p:spPr>
          <a:xfrm flipV="1">
            <a:off x="5811737" y="4501953"/>
            <a:ext cx="112111" cy="4574"/>
          </a:xfrm>
          <a:custGeom>
            <a:avLst/>
            <a:gdLst>
              <a:gd name="connsiteX0" fmla="*/ 83434 w 104393"/>
              <a:gd name="connsiteY0" fmla="*/ -17572 h 4259"/>
              <a:gd name="connsiteX1" fmla="*/ -16693 w 104393"/>
              <a:gd name="connsiteY1" fmla="*/ -17572 h 4259"/>
              <a:gd name="connsiteX2" fmla="*/ -18826 w 104393"/>
              <a:gd name="connsiteY2" fmla="*/ -19698 h 4259"/>
              <a:gd name="connsiteX3" fmla="*/ -16693 w 104393"/>
              <a:gd name="connsiteY3" fmla="*/ -21831 h 4259"/>
              <a:gd name="connsiteX4" fmla="*/ 83434 w 104393"/>
              <a:gd name="connsiteY4" fmla="*/ -21831 h 4259"/>
              <a:gd name="connsiteX5" fmla="*/ 85567 w 104393"/>
              <a:gd name="connsiteY5" fmla="*/ -19698 h 4259"/>
              <a:gd name="connsiteX6" fmla="*/ 83434 w 104393"/>
              <a:gd name="connsiteY6" fmla="*/ -17572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393" h="4259">
                <a:moveTo>
                  <a:pt x="83434" y="-17572"/>
                </a:moveTo>
                <a:lnTo>
                  <a:pt x="-16693" y="-17572"/>
                </a:lnTo>
                <a:cubicBezTo>
                  <a:pt x="-17875" y="-17572"/>
                  <a:pt x="-18826" y="-18522"/>
                  <a:pt x="-18826" y="-19698"/>
                </a:cubicBezTo>
                <a:cubicBezTo>
                  <a:pt x="-18826" y="-20881"/>
                  <a:pt x="-17875" y="-21831"/>
                  <a:pt x="-16693" y="-21831"/>
                </a:cubicBezTo>
                <a:lnTo>
                  <a:pt x="83434" y="-21831"/>
                </a:lnTo>
                <a:cubicBezTo>
                  <a:pt x="84610" y="-21831"/>
                  <a:pt x="85567" y="-20881"/>
                  <a:pt x="85567" y="-19698"/>
                </a:cubicBezTo>
                <a:cubicBezTo>
                  <a:pt x="85567" y="-18522"/>
                  <a:pt x="84610" y="-17572"/>
                  <a:pt x="83434" y="-175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3" name="자유형: 도형 202">
            <a:extLst>
              <a:ext uri="{FF2B5EF4-FFF2-40B4-BE49-F238E27FC236}">
                <a16:creationId xmlns:a16="http://schemas.microsoft.com/office/drawing/2014/main" id="{501C4611-A745-B9BB-61A6-5D92AFC4774F}"/>
              </a:ext>
            </a:extLst>
          </p:cNvPr>
          <p:cNvSpPr/>
          <p:nvPr/>
        </p:nvSpPr>
        <p:spPr>
          <a:xfrm flipV="1">
            <a:off x="5686277" y="4434096"/>
            <a:ext cx="89373" cy="89373"/>
          </a:xfrm>
          <a:custGeom>
            <a:avLst/>
            <a:gdLst>
              <a:gd name="connsiteX0" fmla="*/ 24367 w 83220"/>
              <a:gd name="connsiteY0" fmla="*/ -17935 h 83220"/>
              <a:gd name="connsiteX1" fmla="*/ -13038 w 83220"/>
              <a:gd name="connsiteY1" fmla="*/ 19463 h 83220"/>
              <a:gd name="connsiteX2" fmla="*/ 24367 w 83220"/>
              <a:gd name="connsiteY2" fmla="*/ 56752 h 83220"/>
              <a:gd name="connsiteX3" fmla="*/ 61657 w 83220"/>
              <a:gd name="connsiteY3" fmla="*/ 19463 h 83220"/>
              <a:gd name="connsiteX4" fmla="*/ 24367 w 83220"/>
              <a:gd name="connsiteY4" fmla="*/ -17935 h 83220"/>
              <a:gd name="connsiteX5" fmla="*/ 24367 w 83220"/>
              <a:gd name="connsiteY5" fmla="*/ 61019 h 83220"/>
              <a:gd name="connsiteX6" fmla="*/ -17304 w 83220"/>
              <a:gd name="connsiteY6" fmla="*/ 19463 h 83220"/>
              <a:gd name="connsiteX7" fmla="*/ 24367 w 83220"/>
              <a:gd name="connsiteY7" fmla="*/ -22201 h 83220"/>
              <a:gd name="connsiteX8" fmla="*/ 65916 w 83220"/>
              <a:gd name="connsiteY8" fmla="*/ 19463 h 83220"/>
              <a:gd name="connsiteX9" fmla="*/ 24367 w 83220"/>
              <a:gd name="connsiteY9" fmla="*/ 61019 h 8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220" h="83220">
                <a:moveTo>
                  <a:pt x="24367" y="-17935"/>
                </a:moveTo>
                <a:cubicBezTo>
                  <a:pt x="3746" y="-17935"/>
                  <a:pt x="-13038" y="-1159"/>
                  <a:pt x="-13038" y="19463"/>
                </a:cubicBezTo>
                <a:cubicBezTo>
                  <a:pt x="-13038" y="40020"/>
                  <a:pt x="3746" y="56752"/>
                  <a:pt x="24367" y="56752"/>
                </a:cubicBezTo>
                <a:cubicBezTo>
                  <a:pt x="44924" y="56752"/>
                  <a:pt x="61657" y="40020"/>
                  <a:pt x="61657" y="19463"/>
                </a:cubicBezTo>
                <a:cubicBezTo>
                  <a:pt x="61657" y="-1159"/>
                  <a:pt x="44924" y="-17935"/>
                  <a:pt x="24367" y="-17935"/>
                </a:cubicBezTo>
                <a:close/>
                <a:moveTo>
                  <a:pt x="24367" y="61019"/>
                </a:moveTo>
                <a:cubicBezTo>
                  <a:pt x="1395" y="61019"/>
                  <a:pt x="-17304" y="42378"/>
                  <a:pt x="-17304" y="19463"/>
                </a:cubicBezTo>
                <a:cubicBezTo>
                  <a:pt x="-17304" y="-3510"/>
                  <a:pt x="1395" y="-22201"/>
                  <a:pt x="24367" y="-22201"/>
                </a:cubicBezTo>
                <a:cubicBezTo>
                  <a:pt x="47282" y="-22201"/>
                  <a:pt x="65916" y="-3510"/>
                  <a:pt x="65916" y="19463"/>
                </a:cubicBezTo>
                <a:cubicBezTo>
                  <a:pt x="65916" y="42378"/>
                  <a:pt x="47282" y="61019"/>
                  <a:pt x="24367" y="61019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4" name="자유형: 도형 203">
            <a:extLst>
              <a:ext uri="{FF2B5EF4-FFF2-40B4-BE49-F238E27FC236}">
                <a16:creationId xmlns:a16="http://schemas.microsoft.com/office/drawing/2014/main" id="{4A89181B-8145-61E4-34C6-02E95A74BFC2}"/>
              </a:ext>
            </a:extLst>
          </p:cNvPr>
          <p:cNvSpPr/>
          <p:nvPr/>
        </p:nvSpPr>
        <p:spPr>
          <a:xfrm flipV="1">
            <a:off x="6572886" y="4451036"/>
            <a:ext cx="170785" cy="4581"/>
          </a:xfrm>
          <a:custGeom>
            <a:avLst/>
            <a:gdLst>
              <a:gd name="connsiteX0" fmla="*/ -27617 w 159027"/>
              <a:gd name="connsiteY0" fmla="*/ -20438 h 4266"/>
              <a:gd name="connsiteX1" fmla="*/ -25484 w 159027"/>
              <a:gd name="connsiteY1" fmla="*/ -22572 h 4266"/>
              <a:gd name="connsiteX2" fmla="*/ 129296 w 159027"/>
              <a:gd name="connsiteY2" fmla="*/ -22572 h 4266"/>
              <a:gd name="connsiteX3" fmla="*/ 129296 w 159027"/>
              <a:gd name="connsiteY3" fmla="*/ -18305 h 4266"/>
              <a:gd name="connsiteX4" fmla="*/ -25484 w 159027"/>
              <a:gd name="connsiteY4" fmla="*/ -18305 h 4266"/>
              <a:gd name="connsiteX5" fmla="*/ -27617 w 159027"/>
              <a:gd name="connsiteY5" fmla="*/ -20438 h 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027" h="4266">
                <a:moveTo>
                  <a:pt x="-27617" y="-20438"/>
                </a:moveTo>
                <a:cubicBezTo>
                  <a:pt x="-27617" y="-21614"/>
                  <a:pt x="-26660" y="-22572"/>
                  <a:pt x="-25484" y="-22572"/>
                </a:cubicBezTo>
                <a:lnTo>
                  <a:pt x="129296" y="-22572"/>
                </a:lnTo>
                <a:cubicBezTo>
                  <a:pt x="132111" y="-22572"/>
                  <a:pt x="132118" y="-18305"/>
                  <a:pt x="129296" y="-18305"/>
                </a:cubicBezTo>
                <a:lnTo>
                  <a:pt x="-25484" y="-18305"/>
                </a:lnTo>
                <a:cubicBezTo>
                  <a:pt x="-26660" y="-18305"/>
                  <a:pt x="-27617" y="-19263"/>
                  <a:pt x="-27617" y="-20438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5" name="자유형: 도형 204">
            <a:extLst>
              <a:ext uri="{FF2B5EF4-FFF2-40B4-BE49-F238E27FC236}">
                <a16:creationId xmlns:a16="http://schemas.microsoft.com/office/drawing/2014/main" id="{076EDF0C-EB42-260D-A1CD-1D17E499491F}"/>
              </a:ext>
            </a:extLst>
          </p:cNvPr>
          <p:cNvSpPr/>
          <p:nvPr/>
        </p:nvSpPr>
        <p:spPr>
          <a:xfrm flipV="1">
            <a:off x="6414743" y="4451036"/>
            <a:ext cx="140188" cy="4581"/>
          </a:xfrm>
          <a:custGeom>
            <a:avLst/>
            <a:gdLst>
              <a:gd name="connsiteX0" fmla="*/ 102715 w 130537"/>
              <a:gd name="connsiteY0" fmla="*/ -22572 h 4266"/>
              <a:gd name="connsiteX1" fmla="*/ 104849 w 130537"/>
              <a:gd name="connsiteY1" fmla="*/ -20438 h 4266"/>
              <a:gd name="connsiteX2" fmla="*/ 102715 w 130537"/>
              <a:gd name="connsiteY2" fmla="*/ -18305 h 4266"/>
              <a:gd name="connsiteX3" fmla="*/ -23555 w 130537"/>
              <a:gd name="connsiteY3" fmla="*/ -18305 h 4266"/>
              <a:gd name="connsiteX4" fmla="*/ -25689 w 130537"/>
              <a:gd name="connsiteY4" fmla="*/ -20438 h 4266"/>
              <a:gd name="connsiteX5" fmla="*/ -23555 w 130537"/>
              <a:gd name="connsiteY5" fmla="*/ -22572 h 4266"/>
              <a:gd name="connsiteX6" fmla="*/ 102715 w 130537"/>
              <a:gd name="connsiteY6" fmla="*/ -22572 h 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537" h="4266">
                <a:moveTo>
                  <a:pt x="102715" y="-22572"/>
                </a:moveTo>
                <a:cubicBezTo>
                  <a:pt x="103898" y="-22572"/>
                  <a:pt x="104849" y="-21614"/>
                  <a:pt x="104849" y="-20438"/>
                </a:cubicBezTo>
                <a:cubicBezTo>
                  <a:pt x="104849" y="-19263"/>
                  <a:pt x="103898" y="-18305"/>
                  <a:pt x="102715" y="-18305"/>
                </a:cubicBezTo>
                <a:lnTo>
                  <a:pt x="-23555" y="-18305"/>
                </a:lnTo>
                <a:cubicBezTo>
                  <a:pt x="-24738" y="-18305"/>
                  <a:pt x="-25689" y="-19263"/>
                  <a:pt x="-25689" y="-20438"/>
                </a:cubicBezTo>
                <a:cubicBezTo>
                  <a:pt x="-25689" y="-21614"/>
                  <a:pt x="-24738" y="-22572"/>
                  <a:pt x="-23555" y="-22572"/>
                </a:cubicBezTo>
                <a:lnTo>
                  <a:pt x="102715" y="-22572"/>
                </a:ln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6" name="자유형: 도형 205">
            <a:extLst>
              <a:ext uri="{FF2B5EF4-FFF2-40B4-BE49-F238E27FC236}">
                <a16:creationId xmlns:a16="http://schemas.microsoft.com/office/drawing/2014/main" id="{1819C7E4-2A41-C365-F0C4-3F6A27242A59}"/>
              </a:ext>
            </a:extLst>
          </p:cNvPr>
          <p:cNvSpPr/>
          <p:nvPr/>
        </p:nvSpPr>
        <p:spPr>
          <a:xfrm flipV="1">
            <a:off x="6341976" y="4451036"/>
            <a:ext cx="53901" cy="4581"/>
          </a:xfrm>
          <a:custGeom>
            <a:avLst/>
            <a:gdLst>
              <a:gd name="connsiteX0" fmla="*/ -22266 w 50190"/>
              <a:gd name="connsiteY0" fmla="*/ -22572 h 4266"/>
              <a:gd name="connsiteX1" fmla="*/ 23658 w 50190"/>
              <a:gd name="connsiteY1" fmla="*/ -22572 h 4266"/>
              <a:gd name="connsiteX2" fmla="*/ 25791 w 50190"/>
              <a:gd name="connsiteY2" fmla="*/ -20438 h 4266"/>
              <a:gd name="connsiteX3" fmla="*/ 23658 w 50190"/>
              <a:gd name="connsiteY3" fmla="*/ -18305 h 4266"/>
              <a:gd name="connsiteX4" fmla="*/ -22266 w 50190"/>
              <a:gd name="connsiteY4" fmla="*/ -18305 h 4266"/>
              <a:gd name="connsiteX5" fmla="*/ -24399 w 50190"/>
              <a:gd name="connsiteY5" fmla="*/ -20438 h 4266"/>
              <a:gd name="connsiteX6" fmla="*/ -22266 w 50190"/>
              <a:gd name="connsiteY6" fmla="*/ -22572 h 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190" h="4266">
                <a:moveTo>
                  <a:pt x="-22266" y="-22572"/>
                </a:moveTo>
                <a:lnTo>
                  <a:pt x="23658" y="-22572"/>
                </a:lnTo>
                <a:cubicBezTo>
                  <a:pt x="24833" y="-22572"/>
                  <a:pt x="25791" y="-21614"/>
                  <a:pt x="25791" y="-20438"/>
                </a:cubicBezTo>
                <a:cubicBezTo>
                  <a:pt x="25791" y="-19263"/>
                  <a:pt x="24833" y="-18305"/>
                  <a:pt x="23658" y="-18305"/>
                </a:cubicBezTo>
                <a:lnTo>
                  <a:pt x="-22266" y="-18305"/>
                </a:lnTo>
                <a:cubicBezTo>
                  <a:pt x="-23442" y="-18305"/>
                  <a:pt x="-24399" y="-19263"/>
                  <a:pt x="-24399" y="-20438"/>
                </a:cubicBezTo>
                <a:cubicBezTo>
                  <a:pt x="-24399" y="-21614"/>
                  <a:pt x="-23442" y="-22572"/>
                  <a:pt x="-22266" y="-225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7" name="자유형: 도형 206">
            <a:extLst>
              <a:ext uri="{FF2B5EF4-FFF2-40B4-BE49-F238E27FC236}">
                <a16:creationId xmlns:a16="http://schemas.microsoft.com/office/drawing/2014/main" id="{FFED61FC-76EB-CE22-48C4-AD2AB042D0C3}"/>
              </a:ext>
            </a:extLst>
          </p:cNvPr>
          <p:cNvSpPr/>
          <p:nvPr/>
        </p:nvSpPr>
        <p:spPr>
          <a:xfrm flipV="1">
            <a:off x="6477933" y="4501953"/>
            <a:ext cx="265757" cy="4574"/>
          </a:xfrm>
          <a:custGeom>
            <a:avLst/>
            <a:gdLst>
              <a:gd name="connsiteX0" fmla="*/ 218239 w 247461"/>
              <a:gd name="connsiteY0" fmla="*/ -17572 h 4259"/>
              <a:gd name="connsiteX1" fmla="*/ -24956 w 247461"/>
              <a:gd name="connsiteY1" fmla="*/ -17572 h 4259"/>
              <a:gd name="connsiteX2" fmla="*/ -27090 w 247461"/>
              <a:gd name="connsiteY2" fmla="*/ -19698 h 4259"/>
              <a:gd name="connsiteX3" fmla="*/ -24956 w 247461"/>
              <a:gd name="connsiteY3" fmla="*/ -21831 h 4259"/>
              <a:gd name="connsiteX4" fmla="*/ 218239 w 247461"/>
              <a:gd name="connsiteY4" fmla="*/ -21831 h 4259"/>
              <a:gd name="connsiteX5" fmla="*/ 220372 w 247461"/>
              <a:gd name="connsiteY5" fmla="*/ -19698 h 4259"/>
              <a:gd name="connsiteX6" fmla="*/ 218239 w 247461"/>
              <a:gd name="connsiteY6" fmla="*/ -17572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461" h="4259">
                <a:moveTo>
                  <a:pt x="218239" y="-17572"/>
                </a:moveTo>
                <a:lnTo>
                  <a:pt x="-24956" y="-17572"/>
                </a:lnTo>
                <a:cubicBezTo>
                  <a:pt x="-26139" y="-17572"/>
                  <a:pt x="-27090" y="-18522"/>
                  <a:pt x="-27090" y="-19698"/>
                </a:cubicBezTo>
                <a:cubicBezTo>
                  <a:pt x="-27090" y="-20881"/>
                  <a:pt x="-26139" y="-21831"/>
                  <a:pt x="-24956" y="-21831"/>
                </a:cubicBezTo>
                <a:lnTo>
                  <a:pt x="218239" y="-21831"/>
                </a:lnTo>
                <a:cubicBezTo>
                  <a:pt x="219414" y="-21831"/>
                  <a:pt x="220372" y="-20881"/>
                  <a:pt x="220372" y="-19698"/>
                </a:cubicBezTo>
                <a:cubicBezTo>
                  <a:pt x="220372" y="-18522"/>
                  <a:pt x="219414" y="-17572"/>
                  <a:pt x="218239" y="-175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8" name="자유형: 도형 207">
            <a:extLst>
              <a:ext uri="{FF2B5EF4-FFF2-40B4-BE49-F238E27FC236}">
                <a16:creationId xmlns:a16="http://schemas.microsoft.com/office/drawing/2014/main" id="{F7A292B2-F90B-F71F-C652-785D049563B8}"/>
              </a:ext>
            </a:extLst>
          </p:cNvPr>
          <p:cNvSpPr/>
          <p:nvPr/>
        </p:nvSpPr>
        <p:spPr>
          <a:xfrm flipV="1">
            <a:off x="6341976" y="4501953"/>
            <a:ext cx="112119" cy="4574"/>
          </a:xfrm>
          <a:custGeom>
            <a:avLst/>
            <a:gdLst>
              <a:gd name="connsiteX0" fmla="*/ 77544 w 104400"/>
              <a:gd name="connsiteY0" fmla="*/ -17572 h 4259"/>
              <a:gd name="connsiteX1" fmla="*/ -22590 w 104400"/>
              <a:gd name="connsiteY1" fmla="*/ -17572 h 4259"/>
              <a:gd name="connsiteX2" fmla="*/ -24723 w 104400"/>
              <a:gd name="connsiteY2" fmla="*/ -19698 h 4259"/>
              <a:gd name="connsiteX3" fmla="*/ -22590 w 104400"/>
              <a:gd name="connsiteY3" fmla="*/ -21831 h 4259"/>
              <a:gd name="connsiteX4" fmla="*/ 77544 w 104400"/>
              <a:gd name="connsiteY4" fmla="*/ -21831 h 4259"/>
              <a:gd name="connsiteX5" fmla="*/ 79677 w 104400"/>
              <a:gd name="connsiteY5" fmla="*/ -19698 h 4259"/>
              <a:gd name="connsiteX6" fmla="*/ 77544 w 104400"/>
              <a:gd name="connsiteY6" fmla="*/ -17572 h 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400" h="4259">
                <a:moveTo>
                  <a:pt x="77544" y="-17572"/>
                </a:moveTo>
                <a:lnTo>
                  <a:pt x="-22590" y="-17572"/>
                </a:lnTo>
                <a:cubicBezTo>
                  <a:pt x="-23765" y="-17572"/>
                  <a:pt x="-24723" y="-18522"/>
                  <a:pt x="-24723" y="-19698"/>
                </a:cubicBezTo>
                <a:cubicBezTo>
                  <a:pt x="-24723" y="-20881"/>
                  <a:pt x="-23765" y="-21831"/>
                  <a:pt x="-22590" y="-21831"/>
                </a:cubicBezTo>
                <a:lnTo>
                  <a:pt x="77544" y="-21831"/>
                </a:lnTo>
                <a:cubicBezTo>
                  <a:pt x="78720" y="-21831"/>
                  <a:pt x="79677" y="-20881"/>
                  <a:pt x="79677" y="-19698"/>
                </a:cubicBezTo>
                <a:cubicBezTo>
                  <a:pt x="79677" y="-18522"/>
                  <a:pt x="78720" y="-17572"/>
                  <a:pt x="77544" y="-175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09" name="자유형: 도형 208">
            <a:extLst>
              <a:ext uri="{FF2B5EF4-FFF2-40B4-BE49-F238E27FC236}">
                <a16:creationId xmlns:a16="http://schemas.microsoft.com/office/drawing/2014/main" id="{B0103C55-514B-74E8-1DDA-56B095274EAB}"/>
              </a:ext>
            </a:extLst>
          </p:cNvPr>
          <p:cNvSpPr/>
          <p:nvPr/>
        </p:nvSpPr>
        <p:spPr>
          <a:xfrm flipV="1">
            <a:off x="6216523" y="4434096"/>
            <a:ext cx="89373" cy="89373"/>
          </a:xfrm>
          <a:custGeom>
            <a:avLst/>
            <a:gdLst>
              <a:gd name="connsiteX0" fmla="*/ 18463 w 83220"/>
              <a:gd name="connsiteY0" fmla="*/ -17935 h 83220"/>
              <a:gd name="connsiteX1" fmla="*/ -18935 w 83220"/>
              <a:gd name="connsiteY1" fmla="*/ 19463 h 83220"/>
              <a:gd name="connsiteX2" fmla="*/ 18463 w 83220"/>
              <a:gd name="connsiteY2" fmla="*/ 56752 h 83220"/>
              <a:gd name="connsiteX3" fmla="*/ 55752 w 83220"/>
              <a:gd name="connsiteY3" fmla="*/ 19463 h 83220"/>
              <a:gd name="connsiteX4" fmla="*/ 18463 w 83220"/>
              <a:gd name="connsiteY4" fmla="*/ -17935 h 83220"/>
              <a:gd name="connsiteX5" fmla="*/ 18463 w 83220"/>
              <a:gd name="connsiteY5" fmla="*/ 61019 h 83220"/>
              <a:gd name="connsiteX6" fmla="*/ -23201 w 83220"/>
              <a:gd name="connsiteY6" fmla="*/ 19463 h 83220"/>
              <a:gd name="connsiteX7" fmla="*/ 18463 w 83220"/>
              <a:gd name="connsiteY7" fmla="*/ -22201 h 83220"/>
              <a:gd name="connsiteX8" fmla="*/ 60019 w 83220"/>
              <a:gd name="connsiteY8" fmla="*/ 19463 h 83220"/>
              <a:gd name="connsiteX9" fmla="*/ 18463 w 83220"/>
              <a:gd name="connsiteY9" fmla="*/ 61019 h 8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220" h="83220">
                <a:moveTo>
                  <a:pt x="18463" y="-17935"/>
                </a:moveTo>
                <a:cubicBezTo>
                  <a:pt x="-2159" y="-17935"/>
                  <a:pt x="-18935" y="-1159"/>
                  <a:pt x="-18935" y="19463"/>
                </a:cubicBezTo>
                <a:cubicBezTo>
                  <a:pt x="-18935" y="40020"/>
                  <a:pt x="-2159" y="56752"/>
                  <a:pt x="18463" y="56752"/>
                </a:cubicBezTo>
                <a:cubicBezTo>
                  <a:pt x="39027" y="56752"/>
                  <a:pt x="55752" y="40020"/>
                  <a:pt x="55752" y="19463"/>
                </a:cubicBezTo>
                <a:cubicBezTo>
                  <a:pt x="55752" y="-1159"/>
                  <a:pt x="39027" y="-17935"/>
                  <a:pt x="18463" y="-17935"/>
                </a:cubicBezTo>
                <a:close/>
                <a:moveTo>
                  <a:pt x="18463" y="61019"/>
                </a:moveTo>
                <a:cubicBezTo>
                  <a:pt x="-4510" y="61019"/>
                  <a:pt x="-23201" y="42378"/>
                  <a:pt x="-23201" y="19463"/>
                </a:cubicBezTo>
                <a:cubicBezTo>
                  <a:pt x="-23201" y="-3510"/>
                  <a:pt x="-4510" y="-22201"/>
                  <a:pt x="18463" y="-22201"/>
                </a:cubicBezTo>
                <a:cubicBezTo>
                  <a:pt x="41378" y="-22201"/>
                  <a:pt x="60019" y="-3510"/>
                  <a:pt x="60019" y="19463"/>
                </a:cubicBezTo>
                <a:cubicBezTo>
                  <a:pt x="60019" y="42378"/>
                  <a:pt x="41378" y="61019"/>
                  <a:pt x="18463" y="61019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0" name="자유형: 도형 209">
            <a:extLst>
              <a:ext uri="{FF2B5EF4-FFF2-40B4-BE49-F238E27FC236}">
                <a16:creationId xmlns:a16="http://schemas.microsoft.com/office/drawing/2014/main" id="{72A2A8D1-1DB3-F91E-5AA8-B57509364DAA}"/>
              </a:ext>
            </a:extLst>
          </p:cNvPr>
          <p:cNvSpPr/>
          <p:nvPr/>
        </p:nvSpPr>
        <p:spPr>
          <a:xfrm flipV="1">
            <a:off x="5349560" y="3552062"/>
            <a:ext cx="76429" cy="76429"/>
          </a:xfrm>
          <a:custGeom>
            <a:avLst/>
            <a:gdLst>
              <a:gd name="connsiteX0" fmla="*/ 22097 w 71167"/>
              <a:gd name="connsiteY0" fmla="*/ 31778 h 71167"/>
              <a:gd name="connsiteX1" fmla="*/ 53414 w 71167"/>
              <a:gd name="connsiteY1" fmla="*/ 460 h 71167"/>
              <a:gd name="connsiteX2" fmla="*/ 22097 w 71167"/>
              <a:gd name="connsiteY2" fmla="*/ -30864 h 71167"/>
              <a:gd name="connsiteX3" fmla="*/ -9221 w 71167"/>
              <a:gd name="connsiteY3" fmla="*/ 460 h 71167"/>
              <a:gd name="connsiteX4" fmla="*/ 22097 w 71167"/>
              <a:gd name="connsiteY4" fmla="*/ 31778 h 71167"/>
              <a:gd name="connsiteX5" fmla="*/ 22097 w 71167"/>
              <a:gd name="connsiteY5" fmla="*/ -35124 h 71167"/>
              <a:gd name="connsiteX6" fmla="*/ 57680 w 71167"/>
              <a:gd name="connsiteY6" fmla="*/ 460 h 71167"/>
              <a:gd name="connsiteX7" fmla="*/ 22097 w 71167"/>
              <a:gd name="connsiteY7" fmla="*/ 36044 h 71167"/>
              <a:gd name="connsiteX8" fmla="*/ -13487 w 71167"/>
              <a:gd name="connsiteY8" fmla="*/ 460 h 71167"/>
              <a:gd name="connsiteX9" fmla="*/ 22097 w 71167"/>
              <a:gd name="connsiteY9" fmla="*/ -35124 h 7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167" h="71167">
                <a:moveTo>
                  <a:pt x="22097" y="31778"/>
                </a:moveTo>
                <a:cubicBezTo>
                  <a:pt x="39366" y="31778"/>
                  <a:pt x="53414" y="17730"/>
                  <a:pt x="53414" y="460"/>
                </a:cubicBezTo>
                <a:cubicBezTo>
                  <a:pt x="53414" y="-16809"/>
                  <a:pt x="39366" y="-30864"/>
                  <a:pt x="22097" y="-30864"/>
                </a:cubicBezTo>
                <a:cubicBezTo>
                  <a:pt x="4827" y="-30864"/>
                  <a:pt x="-9221" y="-16809"/>
                  <a:pt x="-9221" y="460"/>
                </a:cubicBezTo>
                <a:cubicBezTo>
                  <a:pt x="-9221" y="17730"/>
                  <a:pt x="4827" y="31778"/>
                  <a:pt x="22097" y="31778"/>
                </a:cubicBezTo>
                <a:close/>
                <a:moveTo>
                  <a:pt x="22097" y="-35124"/>
                </a:moveTo>
                <a:cubicBezTo>
                  <a:pt x="41717" y="-35124"/>
                  <a:pt x="57680" y="-19167"/>
                  <a:pt x="57680" y="460"/>
                </a:cubicBezTo>
                <a:cubicBezTo>
                  <a:pt x="57680" y="20081"/>
                  <a:pt x="41717" y="36044"/>
                  <a:pt x="22097" y="36044"/>
                </a:cubicBezTo>
                <a:cubicBezTo>
                  <a:pt x="2476" y="36044"/>
                  <a:pt x="-13487" y="20081"/>
                  <a:pt x="-13487" y="460"/>
                </a:cubicBezTo>
                <a:cubicBezTo>
                  <a:pt x="-13487" y="-19167"/>
                  <a:pt x="2476" y="-35124"/>
                  <a:pt x="22097" y="-35124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1" name="자유형: 도형 210">
            <a:extLst>
              <a:ext uri="{FF2B5EF4-FFF2-40B4-BE49-F238E27FC236}">
                <a16:creationId xmlns:a16="http://schemas.microsoft.com/office/drawing/2014/main" id="{3269253A-F29B-CB0A-FFA6-BE61091DC9F3}"/>
              </a:ext>
            </a:extLst>
          </p:cNvPr>
          <p:cNvSpPr/>
          <p:nvPr/>
        </p:nvSpPr>
        <p:spPr>
          <a:xfrm flipV="1">
            <a:off x="5373200" y="3575702"/>
            <a:ext cx="29148" cy="29144"/>
          </a:xfrm>
          <a:custGeom>
            <a:avLst/>
            <a:gdLst>
              <a:gd name="connsiteX0" fmla="*/ -12861 w 27141"/>
              <a:gd name="connsiteY0" fmla="*/ -34501 h 27138"/>
              <a:gd name="connsiteX1" fmla="*/ -9850 w 27141"/>
              <a:gd name="connsiteY1" fmla="*/ -34501 h 27138"/>
              <a:gd name="connsiteX2" fmla="*/ 83 w 27141"/>
              <a:gd name="connsiteY2" fmla="*/ -24567 h 27138"/>
              <a:gd name="connsiteX3" fmla="*/ 10010 w 27141"/>
              <a:gd name="connsiteY3" fmla="*/ -34501 h 27138"/>
              <a:gd name="connsiteX4" fmla="*/ 13028 w 27141"/>
              <a:gd name="connsiteY4" fmla="*/ -34501 h 27138"/>
              <a:gd name="connsiteX5" fmla="*/ 13028 w 27141"/>
              <a:gd name="connsiteY5" fmla="*/ -31489 h 27138"/>
              <a:gd name="connsiteX6" fmla="*/ 3095 w 27141"/>
              <a:gd name="connsiteY6" fmla="*/ -21556 h 27138"/>
              <a:gd name="connsiteX7" fmla="*/ 13028 w 27141"/>
              <a:gd name="connsiteY7" fmla="*/ -11629 h 27138"/>
              <a:gd name="connsiteX8" fmla="*/ 13028 w 27141"/>
              <a:gd name="connsiteY8" fmla="*/ -8618 h 27138"/>
              <a:gd name="connsiteX9" fmla="*/ 10010 w 27141"/>
              <a:gd name="connsiteY9" fmla="*/ -8618 h 27138"/>
              <a:gd name="connsiteX10" fmla="*/ 83 w 27141"/>
              <a:gd name="connsiteY10" fmla="*/ -18544 h 27138"/>
              <a:gd name="connsiteX11" fmla="*/ -9843 w 27141"/>
              <a:gd name="connsiteY11" fmla="*/ -8611 h 27138"/>
              <a:gd name="connsiteX12" fmla="*/ -12861 w 27141"/>
              <a:gd name="connsiteY12" fmla="*/ -8611 h 27138"/>
              <a:gd name="connsiteX13" fmla="*/ -12861 w 27141"/>
              <a:gd name="connsiteY13" fmla="*/ -11622 h 27138"/>
              <a:gd name="connsiteX14" fmla="*/ -2928 w 27141"/>
              <a:gd name="connsiteY14" fmla="*/ -21556 h 27138"/>
              <a:gd name="connsiteX15" fmla="*/ -12861 w 27141"/>
              <a:gd name="connsiteY15" fmla="*/ -31489 h 27138"/>
              <a:gd name="connsiteX16" fmla="*/ -12861 w 27141"/>
              <a:gd name="connsiteY16" fmla="*/ -34501 h 2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141" h="27138">
                <a:moveTo>
                  <a:pt x="-12861" y="-34501"/>
                </a:moveTo>
                <a:cubicBezTo>
                  <a:pt x="-12034" y="-35328"/>
                  <a:pt x="-10685" y="-35335"/>
                  <a:pt x="-9850" y="-34501"/>
                </a:cubicBezTo>
                <a:lnTo>
                  <a:pt x="83" y="-24567"/>
                </a:lnTo>
                <a:lnTo>
                  <a:pt x="10010" y="-34501"/>
                </a:lnTo>
                <a:cubicBezTo>
                  <a:pt x="10844" y="-35328"/>
                  <a:pt x="12194" y="-35335"/>
                  <a:pt x="13028" y="-34501"/>
                </a:cubicBezTo>
                <a:cubicBezTo>
                  <a:pt x="13863" y="-33673"/>
                  <a:pt x="13863" y="-32324"/>
                  <a:pt x="13028" y="-31489"/>
                </a:cubicBezTo>
                <a:lnTo>
                  <a:pt x="3095" y="-21556"/>
                </a:lnTo>
                <a:lnTo>
                  <a:pt x="13028" y="-11629"/>
                </a:lnTo>
                <a:cubicBezTo>
                  <a:pt x="13863" y="-10795"/>
                  <a:pt x="13863" y="-9445"/>
                  <a:pt x="13028" y="-8618"/>
                </a:cubicBezTo>
                <a:cubicBezTo>
                  <a:pt x="12194" y="-7783"/>
                  <a:pt x="10844" y="-7783"/>
                  <a:pt x="10010" y="-8618"/>
                </a:cubicBezTo>
                <a:lnTo>
                  <a:pt x="83" y="-18544"/>
                </a:lnTo>
                <a:lnTo>
                  <a:pt x="-9843" y="-8611"/>
                </a:lnTo>
                <a:cubicBezTo>
                  <a:pt x="-10677" y="-7776"/>
                  <a:pt x="-12027" y="-7776"/>
                  <a:pt x="-12861" y="-8611"/>
                </a:cubicBezTo>
                <a:cubicBezTo>
                  <a:pt x="-13696" y="-9438"/>
                  <a:pt x="-13696" y="-10788"/>
                  <a:pt x="-12861" y="-11622"/>
                </a:cubicBezTo>
                <a:lnTo>
                  <a:pt x="-2928" y="-21556"/>
                </a:lnTo>
                <a:lnTo>
                  <a:pt x="-12861" y="-31489"/>
                </a:lnTo>
                <a:cubicBezTo>
                  <a:pt x="-13696" y="-32324"/>
                  <a:pt x="-13696" y="-33666"/>
                  <a:pt x="-12861" y="-34501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2" name="자유형: 도형 211">
            <a:extLst>
              <a:ext uri="{FF2B5EF4-FFF2-40B4-BE49-F238E27FC236}">
                <a16:creationId xmlns:a16="http://schemas.microsoft.com/office/drawing/2014/main" id="{BD28E343-1025-A628-EFB0-29632B588554}"/>
              </a:ext>
            </a:extLst>
          </p:cNvPr>
          <p:cNvSpPr/>
          <p:nvPr/>
        </p:nvSpPr>
        <p:spPr>
          <a:xfrm flipV="1">
            <a:off x="4490178" y="3418115"/>
            <a:ext cx="3301280" cy="2194872"/>
          </a:xfrm>
          <a:custGeom>
            <a:avLst/>
            <a:gdLst>
              <a:gd name="connsiteX0" fmla="*/ 3047871 w 3074000"/>
              <a:gd name="connsiteY0" fmla="*/ 614388 h 2043765"/>
              <a:gd name="connsiteX1" fmla="*/ 2556590 w 3074000"/>
              <a:gd name="connsiteY1" fmla="*/ 614388 h 2043765"/>
              <a:gd name="connsiteX2" fmla="*/ 2556162 w 3074000"/>
              <a:gd name="connsiteY2" fmla="*/ 647838 h 2043765"/>
              <a:gd name="connsiteX3" fmla="*/ 2556162 w 3074000"/>
              <a:gd name="connsiteY3" fmla="*/ 675862 h 2043765"/>
              <a:gd name="connsiteX4" fmla="*/ 3047871 w 3074000"/>
              <a:gd name="connsiteY4" fmla="*/ 675862 h 2043765"/>
              <a:gd name="connsiteX5" fmla="*/ 2986332 w 3074000"/>
              <a:gd name="connsiteY5" fmla="*/ 4165 h 2043765"/>
              <a:gd name="connsiteX6" fmla="*/ 2952882 w 3074000"/>
              <a:gd name="connsiteY6" fmla="*/ 4165 h 2043765"/>
              <a:gd name="connsiteX7" fmla="*/ 2952882 w 3074000"/>
              <a:gd name="connsiteY7" fmla="*/ 610121 h 2043765"/>
              <a:gd name="connsiteX8" fmla="*/ 2986332 w 3074000"/>
              <a:gd name="connsiteY8" fmla="*/ 610121 h 2043765"/>
              <a:gd name="connsiteX9" fmla="*/ 2914744 w 3074000"/>
              <a:gd name="connsiteY9" fmla="*/ 610121 h 2043765"/>
              <a:gd name="connsiteX10" fmla="*/ 2948615 w 3074000"/>
              <a:gd name="connsiteY10" fmla="*/ 610121 h 2043765"/>
              <a:gd name="connsiteX11" fmla="*/ 2948615 w 3074000"/>
              <a:gd name="connsiteY11" fmla="*/ 4165 h 2043765"/>
              <a:gd name="connsiteX12" fmla="*/ 2914744 w 3074000"/>
              <a:gd name="connsiteY12" fmla="*/ 4165 h 2043765"/>
              <a:gd name="connsiteX13" fmla="*/ 2759492 w 3074000"/>
              <a:gd name="connsiteY13" fmla="*/ 452309 h 2043765"/>
              <a:gd name="connsiteX14" fmla="*/ 2742731 w 3074000"/>
              <a:gd name="connsiteY14" fmla="*/ 438116 h 2043765"/>
              <a:gd name="connsiteX15" fmla="*/ 2594307 w 3074000"/>
              <a:gd name="connsiteY15" fmla="*/ 438116 h 2043765"/>
              <a:gd name="connsiteX16" fmla="*/ 2594307 w 3074000"/>
              <a:gd name="connsiteY16" fmla="*/ 501055 h 2043765"/>
              <a:gd name="connsiteX17" fmla="*/ 2709403 w 3074000"/>
              <a:gd name="connsiteY17" fmla="*/ 610121 h 2043765"/>
              <a:gd name="connsiteX18" fmla="*/ 2785933 w 3074000"/>
              <a:gd name="connsiteY18" fmla="*/ 610121 h 2043765"/>
              <a:gd name="connsiteX19" fmla="*/ 2683448 w 3074000"/>
              <a:gd name="connsiteY19" fmla="*/ 95316 h 2043765"/>
              <a:gd name="connsiteX20" fmla="*/ 2638969 w 3074000"/>
              <a:gd name="connsiteY20" fmla="*/ 95316 h 2043765"/>
              <a:gd name="connsiteX21" fmla="*/ 2638969 w 3074000"/>
              <a:gd name="connsiteY21" fmla="*/ 433849 h 2043765"/>
              <a:gd name="connsiteX22" fmla="*/ 2683448 w 3074000"/>
              <a:gd name="connsiteY22" fmla="*/ 433849 h 2043765"/>
              <a:gd name="connsiteX23" fmla="*/ 2710869 w 3074000"/>
              <a:gd name="connsiteY23" fmla="*/ 91057 h 2043765"/>
              <a:gd name="connsiteX24" fmla="*/ 2710869 w 3074000"/>
              <a:gd name="connsiteY24" fmla="*/ 71131 h 2043765"/>
              <a:gd name="connsiteX25" fmla="*/ 2611548 w 3074000"/>
              <a:gd name="connsiteY25" fmla="*/ 71131 h 2043765"/>
              <a:gd name="connsiteX26" fmla="*/ 2611548 w 3074000"/>
              <a:gd name="connsiteY26" fmla="*/ 91057 h 2043765"/>
              <a:gd name="connsiteX27" fmla="*/ 2710869 w 3074000"/>
              <a:gd name="connsiteY27" fmla="*/ 91057 h 2043765"/>
              <a:gd name="connsiteX28" fmla="*/ 2594307 w 3074000"/>
              <a:gd name="connsiteY28" fmla="*/ 610121 h 2043765"/>
              <a:gd name="connsiteX29" fmla="*/ 2704955 w 3074000"/>
              <a:gd name="connsiteY29" fmla="*/ 610121 h 2043765"/>
              <a:gd name="connsiteX30" fmla="*/ 2594307 w 3074000"/>
              <a:gd name="connsiteY30" fmla="*/ 505380 h 2043765"/>
              <a:gd name="connsiteX31" fmla="*/ 2590041 w 3074000"/>
              <a:gd name="connsiteY31" fmla="*/ 4165 h 2043765"/>
              <a:gd name="connsiteX32" fmla="*/ 2556590 w 3074000"/>
              <a:gd name="connsiteY32" fmla="*/ 4165 h 2043765"/>
              <a:gd name="connsiteX33" fmla="*/ 2556590 w 3074000"/>
              <a:gd name="connsiteY33" fmla="*/ 610121 h 2043765"/>
              <a:gd name="connsiteX34" fmla="*/ 2590041 w 3074000"/>
              <a:gd name="connsiteY34" fmla="*/ 610121 h 2043765"/>
              <a:gd name="connsiteX35" fmla="*/ 2590041 w 3074000"/>
              <a:gd name="connsiteY35" fmla="*/ 4165 h 2043765"/>
              <a:gd name="connsiteX36" fmla="*/ 2518452 w 3074000"/>
              <a:gd name="connsiteY36" fmla="*/ 610121 h 2043765"/>
              <a:gd name="connsiteX37" fmla="*/ 2552323 w 3074000"/>
              <a:gd name="connsiteY37" fmla="*/ 610121 h 2043765"/>
              <a:gd name="connsiteX38" fmla="*/ 2552323 w 3074000"/>
              <a:gd name="connsiteY38" fmla="*/ 4165 h 2043765"/>
              <a:gd name="connsiteX39" fmla="*/ 2518452 w 3074000"/>
              <a:gd name="connsiteY39" fmla="*/ 4165 h 2043765"/>
              <a:gd name="connsiteX40" fmla="*/ 2518452 w 3074000"/>
              <a:gd name="connsiteY40" fmla="*/ 610121 h 2043765"/>
              <a:gd name="connsiteX41" fmla="*/ 2432235 w 3074000"/>
              <a:gd name="connsiteY41" fmla="*/ 438116 h 2043765"/>
              <a:gd name="connsiteX42" fmla="*/ 2434064 w 3074000"/>
              <a:gd name="connsiteY42" fmla="*/ 497398 h 2043765"/>
              <a:gd name="connsiteX43" fmla="*/ 2514186 w 3074000"/>
              <a:gd name="connsiteY43" fmla="*/ 497949 h 2043765"/>
              <a:gd name="connsiteX44" fmla="*/ 2514186 w 3074000"/>
              <a:gd name="connsiteY44" fmla="*/ 438116 h 2043765"/>
              <a:gd name="connsiteX45" fmla="*/ 2417186 w 3074000"/>
              <a:gd name="connsiteY45" fmla="*/ 91238 h 2043765"/>
              <a:gd name="connsiteX46" fmla="*/ 2390310 w 3074000"/>
              <a:gd name="connsiteY46" fmla="*/ 65951 h 2043765"/>
              <a:gd name="connsiteX47" fmla="*/ 2335780 w 3074000"/>
              <a:gd name="connsiteY47" fmla="*/ 65951 h 2043765"/>
              <a:gd name="connsiteX48" fmla="*/ 2325912 w 3074000"/>
              <a:gd name="connsiteY48" fmla="*/ 74237 h 2043765"/>
              <a:gd name="connsiteX49" fmla="*/ 2318721 w 3074000"/>
              <a:gd name="connsiteY49" fmla="*/ 117012 h 2043765"/>
              <a:gd name="connsiteX50" fmla="*/ 2277107 w 3074000"/>
              <a:gd name="connsiteY50" fmla="*/ 478938 h 2043765"/>
              <a:gd name="connsiteX51" fmla="*/ 2277107 w 3074000"/>
              <a:gd name="connsiteY51" fmla="*/ 479055 h 2043765"/>
              <a:gd name="connsiteX52" fmla="*/ 2282586 w 3074000"/>
              <a:gd name="connsiteY52" fmla="*/ 595254 h 2043765"/>
              <a:gd name="connsiteX53" fmla="*/ 2289776 w 3074000"/>
              <a:gd name="connsiteY53" fmla="*/ 610121 h 2043765"/>
              <a:gd name="connsiteX54" fmla="*/ 2514186 w 3074000"/>
              <a:gd name="connsiteY54" fmla="*/ 610121 h 2043765"/>
              <a:gd name="connsiteX55" fmla="*/ 2514186 w 3074000"/>
              <a:gd name="connsiteY55" fmla="*/ 502209 h 2043765"/>
              <a:gd name="connsiteX56" fmla="*/ 2431989 w 3074000"/>
              <a:gd name="connsiteY56" fmla="*/ 501664 h 2043765"/>
              <a:gd name="connsiteX57" fmla="*/ 2429855 w 3074000"/>
              <a:gd name="connsiteY57" fmla="*/ 499589 h 2043765"/>
              <a:gd name="connsiteX58" fmla="*/ 2417186 w 3074000"/>
              <a:gd name="connsiteY58" fmla="*/ 91238 h 2043765"/>
              <a:gd name="connsiteX59" fmla="*/ 2391528 w 3074000"/>
              <a:gd name="connsiteY59" fmla="*/ 61684 h 2043765"/>
              <a:gd name="connsiteX60" fmla="*/ 2392022 w 3074000"/>
              <a:gd name="connsiteY60" fmla="*/ 38653 h 2043765"/>
              <a:gd name="connsiteX61" fmla="*/ 2391108 w 3074000"/>
              <a:gd name="connsiteY61" fmla="*/ 37681 h 2043765"/>
              <a:gd name="connsiteX62" fmla="*/ 2361191 w 3074000"/>
              <a:gd name="connsiteY62" fmla="*/ 18423 h 2043765"/>
              <a:gd name="connsiteX63" fmla="*/ 2348028 w 3074000"/>
              <a:gd name="connsiteY63" fmla="*/ 34263 h 2043765"/>
              <a:gd name="connsiteX64" fmla="*/ 2342543 w 3074000"/>
              <a:gd name="connsiteY64" fmla="*/ 43283 h 2043765"/>
              <a:gd name="connsiteX65" fmla="*/ 2342180 w 3074000"/>
              <a:gd name="connsiteY65" fmla="*/ 61684 h 2043765"/>
              <a:gd name="connsiteX66" fmla="*/ 2390310 w 3074000"/>
              <a:gd name="connsiteY66" fmla="*/ 61684 h 2043765"/>
              <a:gd name="connsiteX67" fmla="*/ 2396405 w 3074000"/>
              <a:gd name="connsiteY67" fmla="*/ 33472 h 2043765"/>
              <a:gd name="connsiteX68" fmla="*/ 2409995 w 3074000"/>
              <a:gd name="connsiteY68" fmla="*/ 19584 h 2043765"/>
              <a:gd name="connsiteX69" fmla="*/ 2395614 w 3074000"/>
              <a:gd name="connsiteY69" fmla="*/ 7089 h 2043765"/>
              <a:gd name="connsiteX70" fmla="*/ 2395672 w 3074000"/>
              <a:gd name="connsiteY70" fmla="*/ -4056 h 2043765"/>
              <a:gd name="connsiteX71" fmla="*/ 2290756 w 3074000"/>
              <a:gd name="connsiteY71" fmla="*/ -4731 h 2043765"/>
              <a:gd name="connsiteX72" fmla="*/ 2288623 w 3074000"/>
              <a:gd name="connsiteY72" fmla="*/ -6922 h 2043765"/>
              <a:gd name="connsiteX73" fmla="*/ 2290756 w 3074000"/>
              <a:gd name="connsiteY73" fmla="*/ -8998 h 2043765"/>
              <a:gd name="connsiteX74" fmla="*/ 2413406 w 3074000"/>
              <a:gd name="connsiteY74" fmla="*/ -8199 h 2043765"/>
              <a:gd name="connsiteX75" fmla="*/ 2413406 w 3074000"/>
              <a:gd name="connsiteY75" fmla="*/ -16428 h 2043765"/>
              <a:gd name="connsiteX76" fmla="*/ 2271622 w 3074000"/>
              <a:gd name="connsiteY76" fmla="*/ -17219 h 2043765"/>
              <a:gd name="connsiteX77" fmla="*/ 2275707 w 3074000"/>
              <a:gd name="connsiteY77" fmla="*/ 1117 h 2043765"/>
              <a:gd name="connsiteX78" fmla="*/ 2323836 w 3074000"/>
              <a:gd name="connsiteY78" fmla="*/ 17451 h 2043765"/>
              <a:gd name="connsiteX79" fmla="*/ 2325179 w 3074000"/>
              <a:gd name="connsiteY79" fmla="*/ 18793 h 2043765"/>
              <a:gd name="connsiteX80" fmla="*/ 2331332 w 3074000"/>
              <a:gd name="connsiteY80" fmla="*/ 36215 h 2043765"/>
              <a:gd name="connsiteX81" fmla="*/ 2343762 w 3074000"/>
              <a:gd name="connsiteY81" fmla="*/ 34082 h 2043765"/>
              <a:gd name="connsiteX82" fmla="*/ 2343762 w 3074000"/>
              <a:gd name="connsiteY82" fmla="*/ 33900 h 2043765"/>
              <a:gd name="connsiteX83" fmla="*/ 2359602 w 3074000"/>
              <a:gd name="connsiteY83" fmla="*/ 14403 h 2043765"/>
              <a:gd name="connsiteX84" fmla="*/ 2360763 w 3074000"/>
              <a:gd name="connsiteY84" fmla="*/ 14222 h 2043765"/>
              <a:gd name="connsiteX85" fmla="*/ 2392138 w 3074000"/>
              <a:gd name="connsiteY85" fmla="*/ 31100 h 2043765"/>
              <a:gd name="connsiteX86" fmla="*/ 2394155 w 3074000"/>
              <a:gd name="connsiteY86" fmla="*/ 34329 h 2043765"/>
              <a:gd name="connsiteX87" fmla="*/ 2396405 w 3074000"/>
              <a:gd name="connsiteY87" fmla="*/ 33472 h 2043765"/>
              <a:gd name="connsiteX88" fmla="*/ 2256631 w 3074000"/>
              <a:gd name="connsiteY88" fmla="*/ -17284 h 2043765"/>
              <a:gd name="connsiteX89" fmla="*/ 2267718 w 3074000"/>
              <a:gd name="connsiteY89" fmla="*/ -1625 h 2043765"/>
              <a:gd name="connsiteX90" fmla="*/ 2270947 w 3074000"/>
              <a:gd name="connsiteY90" fmla="*/ -522 h 2043765"/>
              <a:gd name="connsiteX91" fmla="*/ 2267232 w 3074000"/>
              <a:gd name="connsiteY91" fmla="*/ -17219 h 2043765"/>
              <a:gd name="connsiteX92" fmla="*/ 2252059 w 3074000"/>
              <a:gd name="connsiteY92" fmla="*/ 337945 h 2043765"/>
              <a:gd name="connsiteX93" fmla="*/ 2236829 w 3074000"/>
              <a:gd name="connsiteY93" fmla="*/ 89591 h 2043765"/>
              <a:gd name="connsiteX94" fmla="*/ 2210446 w 3074000"/>
              <a:gd name="connsiteY94" fmla="*/ 65951 h 2043765"/>
              <a:gd name="connsiteX95" fmla="*/ 2160240 w 3074000"/>
              <a:gd name="connsiteY95" fmla="*/ 65951 h 2043765"/>
              <a:gd name="connsiteX96" fmla="*/ 2155974 w 3074000"/>
              <a:gd name="connsiteY96" fmla="*/ 65951 h 2043765"/>
              <a:gd name="connsiteX97" fmla="*/ 2154022 w 3074000"/>
              <a:gd name="connsiteY97" fmla="*/ 67656 h 2043765"/>
              <a:gd name="connsiteX98" fmla="*/ 2152317 w 3074000"/>
              <a:gd name="connsiteY98" fmla="*/ 80637 h 2043765"/>
              <a:gd name="connsiteX99" fmla="*/ 2104797 w 3074000"/>
              <a:gd name="connsiteY99" fmla="*/ 574109 h 2043765"/>
              <a:gd name="connsiteX100" fmla="*/ 2110152 w 3074000"/>
              <a:gd name="connsiteY100" fmla="*/ 610121 h 2043765"/>
              <a:gd name="connsiteX101" fmla="*/ 2282041 w 3074000"/>
              <a:gd name="connsiteY101" fmla="*/ 610121 h 2043765"/>
              <a:gd name="connsiteX102" fmla="*/ 2277223 w 3074000"/>
              <a:gd name="connsiteY102" fmla="*/ 606283 h 2043765"/>
              <a:gd name="connsiteX103" fmla="*/ 2265592 w 3074000"/>
              <a:gd name="connsiteY103" fmla="*/ 448535 h 2043765"/>
              <a:gd name="connsiteX104" fmla="*/ 2252059 w 3074000"/>
              <a:gd name="connsiteY104" fmla="*/ 337945 h 2043765"/>
              <a:gd name="connsiteX105" fmla="*/ 2211788 w 3074000"/>
              <a:gd name="connsiteY105" fmla="*/ 61684 h 2043765"/>
              <a:gd name="connsiteX106" fmla="*/ 2212274 w 3074000"/>
              <a:gd name="connsiteY106" fmla="*/ 38653 h 2043765"/>
              <a:gd name="connsiteX107" fmla="*/ 2211360 w 3074000"/>
              <a:gd name="connsiteY107" fmla="*/ 37681 h 2043765"/>
              <a:gd name="connsiteX108" fmla="*/ 2181385 w 3074000"/>
              <a:gd name="connsiteY108" fmla="*/ 18423 h 2043765"/>
              <a:gd name="connsiteX109" fmla="*/ 2168222 w 3074000"/>
              <a:gd name="connsiteY109" fmla="*/ 34263 h 2043765"/>
              <a:gd name="connsiteX110" fmla="*/ 2162737 w 3074000"/>
              <a:gd name="connsiteY110" fmla="*/ 43283 h 2043765"/>
              <a:gd name="connsiteX111" fmla="*/ 2162374 w 3074000"/>
              <a:gd name="connsiteY111" fmla="*/ 61684 h 2043765"/>
              <a:gd name="connsiteX112" fmla="*/ 2210446 w 3074000"/>
              <a:gd name="connsiteY112" fmla="*/ 61684 h 2043765"/>
              <a:gd name="connsiteX113" fmla="*/ 2230189 w 3074000"/>
              <a:gd name="connsiteY113" fmla="*/ 19584 h 2043765"/>
              <a:gd name="connsiteX114" fmla="*/ 2215873 w 3074000"/>
              <a:gd name="connsiteY114" fmla="*/ 7089 h 2043765"/>
              <a:gd name="connsiteX115" fmla="*/ 2215873 w 3074000"/>
              <a:gd name="connsiteY115" fmla="*/ -4056 h 2043765"/>
              <a:gd name="connsiteX116" fmla="*/ 2111008 w 3074000"/>
              <a:gd name="connsiteY116" fmla="*/ -4731 h 2043765"/>
              <a:gd name="connsiteX117" fmla="*/ 2108875 w 3074000"/>
              <a:gd name="connsiteY117" fmla="*/ -6922 h 2043765"/>
              <a:gd name="connsiteX118" fmla="*/ 2111008 w 3074000"/>
              <a:gd name="connsiteY118" fmla="*/ -8998 h 2043765"/>
              <a:gd name="connsiteX119" fmla="*/ 2218674 w 3074000"/>
              <a:gd name="connsiteY119" fmla="*/ -8323 h 2043765"/>
              <a:gd name="connsiteX120" fmla="*/ 2218979 w 3074000"/>
              <a:gd name="connsiteY120" fmla="*/ -8323 h 2043765"/>
              <a:gd name="connsiteX121" fmla="*/ 2219102 w 3074000"/>
              <a:gd name="connsiteY121" fmla="*/ -8323 h 2043765"/>
              <a:gd name="connsiteX122" fmla="*/ 2233658 w 3074000"/>
              <a:gd name="connsiteY122" fmla="*/ -8199 h 2043765"/>
              <a:gd name="connsiteX123" fmla="*/ 2233658 w 3074000"/>
              <a:gd name="connsiteY123" fmla="*/ -16428 h 2043765"/>
              <a:gd name="connsiteX124" fmla="*/ 2091874 w 3074000"/>
              <a:gd name="connsiteY124" fmla="*/ -17219 h 2043765"/>
              <a:gd name="connsiteX125" fmla="*/ 2095959 w 3074000"/>
              <a:gd name="connsiteY125" fmla="*/ 1117 h 2043765"/>
              <a:gd name="connsiteX126" fmla="*/ 2144096 w 3074000"/>
              <a:gd name="connsiteY126" fmla="*/ 17451 h 2043765"/>
              <a:gd name="connsiteX127" fmla="*/ 2145431 w 3074000"/>
              <a:gd name="connsiteY127" fmla="*/ 18793 h 2043765"/>
              <a:gd name="connsiteX128" fmla="*/ 2151591 w 3074000"/>
              <a:gd name="connsiteY128" fmla="*/ 36215 h 2043765"/>
              <a:gd name="connsiteX129" fmla="*/ 2162860 w 3074000"/>
              <a:gd name="connsiteY129" fmla="*/ 37616 h 2043765"/>
              <a:gd name="connsiteX130" fmla="*/ 2162860 w 3074000"/>
              <a:gd name="connsiteY130" fmla="*/ 37558 h 2043765"/>
              <a:gd name="connsiteX131" fmla="*/ 2163956 w 3074000"/>
              <a:gd name="connsiteY131" fmla="*/ 34082 h 2043765"/>
              <a:gd name="connsiteX132" fmla="*/ 2163956 w 3074000"/>
              <a:gd name="connsiteY132" fmla="*/ 33900 h 2043765"/>
              <a:gd name="connsiteX133" fmla="*/ 2179861 w 3074000"/>
              <a:gd name="connsiteY133" fmla="*/ 14403 h 2043765"/>
              <a:gd name="connsiteX134" fmla="*/ 2181015 w 3074000"/>
              <a:gd name="connsiteY134" fmla="*/ 14222 h 2043765"/>
              <a:gd name="connsiteX135" fmla="*/ 2214349 w 3074000"/>
              <a:gd name="connsiteY135" fmla="*/ 34329 h 2043765"/>
              <a:gd name="connsiteX136" fmla="*/ 2230189 w 3074000"/>
              <a:gd name="connsiteY136" fmla="*/ 19584 h 2043765"/>
              <a:gd name="connsiteX137" fmla="*/ 2076825 w 3074000"/>
              <a:gd name="connsiteY137" fmla="*/ -17284 h 2043765"/>
              <a:gd name="connsiteX138" fmla="*/ 2087919 w 3074000"/>
              <a:gd name="connsiteY138" fmla="*/ -1625 h 2043765"/>
              <a:gd name="connsiteX139" fmla="*/ 2091206 w 3074000"/>
              <a:gd name="connsiteY139" fmla="*/ -522 h 2043765"/>
              <a:gd name="connsiteX140" fmla="*/ 2087426 w 3074000"/>
              <a:gd name="connsiteY140" fmla="*/ -17219 h 2043765"/>
              <a:gd name="connsiteX141" fmla="*/ 1715689 w 3074000"/>
              <a:gd name="connsiteY141" fmla="*/ 614388 h 2043765"/>
              <a:gd name="connsiteX142" fmla="*/ 1715689 w 3074000"/>
              <a:gd name="connsiteY142" fmla="*/ 675862 h 2043765"/>
              <a:gd name="connsiteX143" fmla="*/ 2551903 w 3074000"/>
              <a:gd name="connsiteY143" fmla="*/ 675862 h 2043765"/>
              <a:gd name="connsiteX144" fmla="*/ 2551903 w 3074000"/>
              <a:gd name="connsiteY144" fmla="*/ 614388 h 2043765"/>
              <a:gd name="connsiteX145" fmla="*/ 1715689 w 3074000"/>
              <a:gd name="connsiteY145" fmla="*/ 614388 h 2043765"/>
              <a:gd name="connsiteX146" fmla="*/ 1967577 w 3074000"/>
              <a:gd name="connsiteY146" fmla="*/ 4165 h 2043765"/>
              <a:gd name="connsiteX147" fmla="*/ 1873501 w 3074000"/>
              <a:gd name="connsiteY147" fmla="*/ 4165 h 2043765"/>
              <a:gd name="connsiteX148" fmla="*/ 1873501 w 3074000"/>
              <a:gd name="connsiteY148" fmla="*/ 610121 h 2043765"/>
              <a:gd name="connsiteX149" fmla="*/ 1967577 w 3074000"/>
              <a:gd name="connsiteY149" fmla="*/ 610121 h 2043765"/>
              <a:gd name="connsiteX150" fmla="*/ 1827070 w 3074000"/>
              <a:gd name="connsiteY150" fmla="*/ 610121 h 2043765"/>
              <a:gd name="connsiteX151" fmla="*/ 1869177 w 3074000"/>
              <a:gd name="connsiteY151" fmla="*/ 610121 h 2043765"/>
              <a:gd name="connsiteX152" fmla="*/ 1869177 w 3074000"/>
              <a:gd name="connsiteY152" fmla="*/ 4165 h 2043765"/>
              <a:gd name="connsiteX153" fmla="*/ 1827070 w 3074000"/>
              <a:gd name="connsiteY153" fmla="*/ 4165 h 2043765"/>
              <a:gd name="connsiteX154" fmla="*/ 563719 w 3074000"/>
              <a:gd name="connsiteY154" fmla="*/ 923084 h 2043765"/>
              <a:gd name="connsiteX155" fmla="*/ 519420 w 3074000"/>
              <a:gd name="connsiteY155" fmla="*/ 967469 h 2043765"/>
              <a:gd name="connsiteX156" fmla="*/ 519420 w 3074000"/>
              <a:gd name="connsiteY156" fmla="*/ 1260753 h 2043765"/>
              <a:gd name="connsiteX157" fmla="*/ 568435 w 3074000"/>
              <a:gd name="connsiteY157" fmla="*/ 1277675 h 2043765"/>
              <a:gd name="connsiteX158" fmla="*/ 633029 w 3074000"/>
              <a:gd name="connsiteY158" fmla="*/ 1353225 h 2043765"/>
              <a:gd name="connsiteX159" fmla="*/ 632281 w 3074000"/>
              <a:gd name="connsiteY159" fmla="*/ 1183309 h 2043765"/>
              <a:gd name="connsiteX160" fmla="*/ 632906 w 3074000"/>
              <a:gd name="connsiteY160" fmla="*/ 1181793 h 2043765"/>
              <a:gd name="connsiteX161" fmla="*/ 634415 w 3074000"/>
              <a:gd name="connsiteY161" fmla="*/ 1181169 h 2043765"/>
              <a:gd name="connsiteX162" fmla="*/ 1445755 w 3074000"/>
              <a:gd name="connsiteY162" fmla="*/ 1181169 h 2043765"/>
              <a:gd name="connsiteX163" fmla="*/ 1445653 w 3074000"/>
              <a:gd name="connsiteY163" fmla="*/ 1158268 h 2043765"/>
              <a:gd name="connsiteX164" fmla="*/ 1446713 w 3074000"/>
              <a:gd name="connsiteY164" fmla="*/ 1156411 h 2043765"/>
              <a:gd name="connsiteX165" fmla="*/ 1448846 w 3074000"/>
              <a:gd name="connsiteY165" fmla="*/ 1156404 h 2043765"/>
              <a:gd name="connsiteX166" fmla="*/ 1523656 w 3074000"/>
              <a:gd name="connsiteY166" fmla="*/ 1199200 h 2043765"/>
              <a:gd name="connsiteX167" fmla="*/ 1524730 w 3074000"/>
              <a:gd name="connsiteY167" fmla="*/ 1201050 h 2043765"/>
              <a:gd name="connsiteX168" fmla="*/ 1523664 w 3074000"/>
              <a:gd name="connsiteY168" fmla="*/ 1202901 h 2043765"/>
              <a:gd name="connsiteX169" fmla="*/ 1449223 w 3074000"/>
              <a:gd name="connsiteY169" fmla="*/ 1245646 h 2043765"/>
              <a:gd name="connsiteX170" fmla="*/ 1447097 w 3074000"/>
              <a:gd name="connsiteY170" fmla="*/ 1245646 h 2043765"/>
              <a:gd name="connsiteX171" fmla="*/ 1446031 w 3074000"/>
              <a:gd name="connsiteY171" fmla="*/ 1243810 h 2043765"/>
              <a:gd name="connsiteX172" fmla="*/ 1445922 w 3074000"/>
              <a:gd name="connsiteY172" fmla="*/ 1219858 h 2043765"/>
              <a:gd name="connsiteX173" fmla="*/ 671145 w 3074000"/>
              <a:gd name="connsiteY173" fmla="*/ 1219858 h 2043765"/>
              <a:gd name="connsiteX174" fmla="*/ 671936 w 3074000"/>
              <a:gd name="connsiteY174" fmla="*/ 1401086 h 2043765"/>
              <a:gd name="connsiteX175" fmla="*/ 685403 w 3074000"/>
              <a:gd name="connsiteY175" fmla="*/ 1419270 h 2043765"/>
              <a:gd name="connsiteX176" fmla="*/ 685723 w 3074000"/>
              <a:gd name="connsiteY176" fmla="*/ 1421650 h 2043765"/>
              <a:gd name="connsiteX177" fmla="*/ 672016 w 3074000"/>
              <a:gd name="connsiteY177" fmla="*/ 1440784 h 2043765"/>
              <a:gd name="connsiteX178" fmla="*/ 674084 w 3074000"/>
              <a:gd name="connsiteY178" fmla="*/ 1443890 h 2043765"/>
              <a:gd name="connsiteX179" fmla="*/ 726973 w 3074000"/>
              <a:gd name="connsiteY179" fmla="*/ 1471920 h 2043765"/>
              <a:gd name="connsiteX180" fmla="*/ 732031 w 3074000"/>
              <a:gd name="connsiteY180" fmla="*/ 1500009 h 2043765"/>
              <a:gd name="connsiteX181" fmla="*/ 732699 w 3074000"/>
              <a:gd name="connsiteY181" fmla="*/ 1509028 h 2043765"/>
              <a:gd name="connsiteX182" fmla="*/ 725087 w 3074000"/>
              <a:gd name="connsiteY182" fmla="*/ 1515609 h 2043765"/>
              <a:gd name="connsiteX183" fmla="*/ 713876 w 3074000"/>
              <a:gd name="connsiteY183" fmla="*/ 1528830 h 2043765"/>
              <a:gd name="connsiteX184" fmla="*/ 716735 w 3074000"/>
              <a:gd name="connsiteY184" fmla="*/ 1532298 h 2043765"/>
              <a:gd name="connsiteX185" fmla="*/ 743974 w 3074000"/>
              <a:gd name="connsiteY185" fmla="*/ 1559966 h 2043765"/>
              <a:gd name="connsiteX186" fmla="*/ 740441 w 3074000"/>
              <a:gd name="connsiteY186" fmla="*/ 1581045 h 2043765"/>
              <a:gd name="connsiteX187" fmla="*/ 739889 w 3074000"/>
              <a:gd name="connsiteY187" fmla="*/ 1580798 h 2043765"/>
              <a:gd name="connsiteX188" fmla="*/ 690961 w 3074000"/>
              <a:gd name="connsiteY188" fmla="*/ 1548690 h 2043765"/>
              <a:gd name="connsiteX189" fmla="*/ 683103 w 3074000"/>
              <a:gd name="connsiteY189" fmla="*/ 1554843 h 2043765"/>
              <a:gd name="connsiteX190" fmla="*/ 672582 w 3074000"/>
              <a:gd name="connsiteY190" fmla="*/ 1546876 h 2043765"/>
              <a:gd name="connsiteX191" fmla="*/ 673155 w 3074000"/>
              <a:gd name="connsiteY191" fmla="*/ 1677863 h 2043765"/>
              <a:gd name="connsiteX192" fmla="*/ 697499 w 3074000"/>
              <a:gd name="connsiteY192" fmla="*/ 1677863 h 2043765"/>
              <a:gd name="connsiteX193" fmla="*/ 699342 w 3074000"/>
              <a:gd name="connsiteY193" fmla="*/ 1678922 h 2043765"/>
              <a:gd name="connsiteX194" fmla="*/ 699349 w 3074000"/>
              <a:gd name="connsiteY194" fmla="*/ 1681048 h 2043765"/>
              <a:gd name="connsiteX195" fmla="*/ 656880 w 3074000"/>
              <a:gd name="connsiteY195" fmla="*/ 1755619 h 2043765"/>
              <a:gd name="connsiteX196" fmla="*/ 655029 w 3074000"/>
              <a:gd name="connsiteY196" fmla="*/ 1756693 h 2043765"/>
              <a:gd name="connsiteX197" fmla="*/ 655022 w 3074000"/>
              <a:gd name="connsiteY197" fmla="*/ 1756693 h 2043765"/>
              <a:gd name="connsiteX198" fmla="*/ 653179 w 3074000"/>
              <a:gd name="connsiteY198" fmla="*/ 1755634 h 2043765"/>
              <a:gd name="connsiteX199" fmla="*/ 610100 w 3074000"/>
              <a:gd name="connsiteY199" fmla="*/ 1681055 h 2043765"/>
              <a:gd name="connsiteX200" fmla="*/ 610100 w 3074000"/>
              <a:gd name="connsiteY200" fmla="*/ 1678929 h 2043765"/>
              <a:gd name="connsiteX201" fmla="*/ 611950 w 3074000"/>
              <a:gd name="connsiteY201" fmla="*/ 1677863 h 2043765"/>
              <a:gd name="connsiteX202" fmla="*/ 634451 w 3074000"/>
              <a:gd name="connsiteY202" fmla="*/ 1677863 h 2043765"/>
              <a:gd name="connsiteX203" fmla="*/ 633631 w 3074000"/>
              <a:gd name="connsiteY203" fmla="*/ 1490184 h 2043765"/>
              <a:gd name="connsiteX204" fmla="*/ 628508 w 3074000"/>
              <a:gd name="connsiteY204" fmla="*/ 1481361 h 2043765"/>
              <a:gd name="connsiteX205" fmla="*/ 628450 w 3074000"/>
              <a:gd name="connsiteY205" fmla="*/ 1481302 h 2043765"/>
              <a:gd name="connsiteX206" fmla="*/ 620592 w 3074000"/>
              <a:gd name="connsiteY206" fmla="*/ 1469119 h 2043765"/>
              <a:gd name="connsiteX207" fmla="*/ 616325 w 3074000"/>
              <a:gd name="connsiteY207" fmla="*/ 1467596 h 2043765"/>
              <a:gd name="connsiteX208" fmla="*/ 535289 w 3074000"/>
              <a:gd name="connsiteY208" fmla="*/ 1375342 h 2043765"/>
              <a:gd name="connsiteX209" fmla="*/ 519420 w 3074000"/>
              <a:gd name="connsiteY209" fmla="*/ 1387953 h 2043765"/>
              <a:gd name="connsiteX210" fmla="*/ 519420 w 3074000"/>
              <a:gd name="connsiteY210" fmla="*/ 1815257 h 2043765"/>
              <a:gd name="connsiteX211" fmla="*/ 635888 w 3074000"/>
              <a:gd name="connsiteY211" fmla="*/ 1815257 h 2043765"/>
              <a:gd name="connsiteX212" fmla="*/ 637912 w 3074000"/>
              <a:gd name="connsiteY212" fmla="*/ 1816715 h 2043765"/>
              <a:gd name="connsiteX213" fmla="*/ 673866 w 3074000"/>
              <a:gd name="connsiteY213" fmla="*/ 1924955 h 2043765"/>
              <a:gd name="connsiteX214" fmla="*/ 857561 w 3074000"/>
              <a:gd name="connsiteY214" fmla="*/ 1924955 h 2043765"/>
              <a:gd name="connsiteX215" fmla="*/ 893515 w 3074000"/>
              <a:gd name="connsiteY215" fmla="*/ 1816715 h 2043765"/>
              <a:gd name="connsiteX216" fmla="*/ 895540 w 3074000"/>
              <a:gd name="connsiteY216" fmla="*/ 1815257 h 2043765"/>
              <a:gd name="connsiteX217" fmla="*/ 2290734 w 3074000"/>
              <a:gd name="connsiteY217" fmla="*/ 1815257 h 2043765"/>
              <a:gd name="connsiteX218" fmla="*/ 2290734 w 3074000"/>
              <a:gd name="connsiteY218" fmla="*/ 1097927 h 2043765"/>
              <a:gd name="connsiteX219" fmla="*/ 2181385 w 3074000"/>
              <a:gd name="connsiteY219" fmla="*/ 1172324 h 2043765"/>
              <a:gd name="connsiteX220" fmla="*/ 2165726 w 3074000"/>
              <a:gd name="connsiteY220" fmla="*/ 1171351 h 2043765"/>
              <a:gd name="connsiteX221" fmla="*/ 2077499 w 3074000"/>
              <a:gd name="connsiteY221" fmla="*/ 1219118 h 2043765"/>
              <a:gd name="connsiteX222" fmla="*/ 2023819 w 3074000"/>
              <a:gd name="connsiteY222" fmla="*/ 1233318 h 2043765"/>
              <a:gd name="connsiteX223" fmla="*/ 2027287 w 3074000"/>
              <a:gd name="connsiteY223" fmla="*/ 1209859 h 2043765"/>
              <a:gd name="connsiteX224" fmla="*/ 2065919 w 3074000"/>
              <a:gd name="connsiteY224" fmla="*/ 1189687 h 2043765"/>
              <a:gd name="connsiteX225" fmla="*/ 2068908 w 3074000"/>
              <a:gd name="connsiteY225" fmla="*/ 1187743 h 2043765"/>
              <a:gd name="connsiteX226" fmla="*/ 2061717 w 3074000"/>
              <a:gd name="connsiteY226" fmla="*/ 1173056 h 2043765"/>
              <a:gd name="connsiteX227" fmla="*/ 2062871 w 3074000"/>
              <a:gd name="connsiteY227" fmla="*/ 1168485 h 2043765"/>
              <a:gd name="connsiteX228" fmla="*/ 2057023 w 3074000"/>
              <a:gd name="connsiteY228" fmla="*/ 1157760 h 2043765"/>
              <a:gd name="connsiteX229" fmla="*/ 2056965 w 3074000"/>
              <a:gd name="connsiteY229" fmla="*/ 1157274 h 2043765"/>
              <a:gd name="connsiteX230" fmla="*/ 2060984 w 3074000"/>
              <a:gd name="connsiteY230" fmla="*/ 1149351 h 2043765"/>
              <a:gd name="connsiteX231" fmla="*/ 2060984 w 3074000"/>
              <a:gd name="connsiteY231" fmla="*/ 1149293 h 2043765"/>
              <a:gd name="connsiteX232" fmla="*/ 2066593 w 3074000"/>
              <a:gd name="connsiteY232" fmla="*/ 1126995 h 2043765"/>
              <a:gd name="connsiteX233" fmla="*/ 2126304 w 3074000"/>
              <a:gd name="connsiteY233" fmla="*/ 1108651 h 2043765"/>
              <a:gd name="connsiteX234" fmla="*/ 2135134 w 3074000"/>
              <a:gd name="connsiteY234" fmla="*/ 1083429 h 2043765"/>
              <a:gd name="connsiteX235" fmla="*/ 2135200 w 3074000"/>
              <a:gd name="connsiteY235" fmla="*/ 1083364 h 2043765"/>
              <a:gd name="connsiteX236" fmla="*/ 2135258 w 3074000"/>
              <a:gd name="connsiteY236" fmla="*/ 1083364 h 2043765"/>
              <a:gd name="connsiteX237" fmla="*/ 2289015 w 3074000"/>
              <a:gd name="connsiteY237" fmla="*/ 955265 h 2043765"/>
              <a:gd name="connsiteX238" fmla="*/ 2246436 w 3074000"/>
              <a:gd name="connsiteY238" fmla="*/ 923084 h 2043765"/>
              <a:gd name="connsiteX239" fmla="*/ 2054875 w 3074000"/>
              <a:gd name="connsiteY239" fmla="*/ 923084 h 2043765"/>
              <a:gd name="connsiteX240" fmla="*/ 2049774 w 3074000"/>
              <a:gd name="connsiteY240" fmla="*/ 940542 h 2043765"/>
              <a:gd name="connsiteX241" fmla="*/ 2027106 w 3074000"/>
              <a:gd name="connsiteY241" fmla="*/ 957485 h 2043765"/>
              <a:gd name="connsiteX242" fmla="*/ 1716545 w 3074000"/>
              <a:gd name="connsiteY242" fmla="*/ 957485 h 2043765"/>
              <a:gd name="connsiteX243" fmla="*/ 1702105 w 3074000"/>
              <a:gd name="connsiteY243" fmla="*/ 938169 h 2043765"/>
              <a:gd name="connsiteX244" fmla="*/ 1706502 w 3074000"/>
              <a:gd name="connsiteY244" fmla="*/ 923084 h 2043765"/>
              <a:gd name="connsiteX245" fmla="*/ 667488 w 3074000"/>
              <a:gd name="connsiteY245" fmla="*/ 1216223 h 2043765"/>
              <a:gd name="connsiteX246" fmla="*/ 669005 w 3074000"/>
              <a:gd name="connsiteY246" fmla="*/ 1215599 h 2043765"/>
              <a:gd name="connsiteX247" fmla="*/ 1448048 w 3074000"/>
              <a:gd name="connsiteY247" fmla="*/ 1215599 h 2043765"/>
              <a:gd name="connsiteX248" fmla="*/ 1450181 w 3074000"/>
              <a:gd name="connsiteY248" fmla="*/ 1217718 h 2043765"/>
              <a:gd name="connsiteX249" fmla="*/ 1450275 w 3074000"/>
              <a:gd name="connsiteY249" fmla="*/ 1240117 h 2043765"/>
              <a:gd name="connsiteX250" fmla="*/ 1518308 w 3074000"/>
              <a:gd name="connsiteY250" fmla="*/ 1201058 h 2043765"/>
              <a:gd name="connsiteX251" fmla="*/ 1449934 w 3074000"/>
              <a:gd name="connsiteY251" fmla="*/ 1161940 h 2043765"/>
              <a:gd name="connsiteX252" fmla="*/ 1450029 w 3074000"/>
              <a:gd name="connsiteY252" fmla="*/ 1183287 h 2043765"/>
              <a:gd name="connsiteX253" fmla="*/ 1449405 w 3074000"/>
              <a:gd name="connsiteY253" fmla="*/ 1184804 h 2043765"/>
              <a:gd name="connsiteX254" fmla="*/ 1447895 w 3074000"/>
              <a:gd name="connsiteY254" fmla="*/ 1185428 h 2043765"/>
              <a:gd name="connsiteX255" fmla="*/ 636555 w 3074000"/>
              <a:gd name="connsiteY255" fmla="*/ 1185428 h 2043765"/>
              <a:gd name="connsiteX256" fmla="*/ 637317 w 3074000"/>
              <a:gd name="connsiteY256" fmla="*/ 1358399 h 2043765"/>
              <a:gd name="connsiteX257" fmla="*/ 667648 w 3074000"/>
              <a:gd name="connsiteY257" fmla="*/ 1395659 h 2043765"/>
              <a:gd name="connsiteX258" fmla="*/ 666871 w 3074000"/>
              <a:gd name="connsiteY258" fmla="*/ 1217739 h 2043765"/>
              <a:gd name="connsiteX259" fmla="*/ 667488 w 3074000"/>
              <a:gd name="connsiteY259" fmla="*/ 1216223 h 2043765"/>
              <a:gd name="connsiteX260" fmla="*/ 720639 w 3074000"/>
              <a:gd name="connsiteY260" fmla="*/ 1514876 h 2043765"/>
              <a:gd name="connsiteX261" fmla="*/ 701628 w 3074000"/>
              <a:gd name="connsiteY261" fmla="*/ 1496352 h 2043765"/>
              <a:gd name="connsiteX262" fmla="*/ 698885 w 3074000"/>
              <a:gd name="connsiteY262" fmla="*/ 1497629 h 2043765"/>
              <a:gd name="connsiteX263" fmla="*/ 699857 w 3074000"/>
              <a:gd name="connsiteY263" fmla="*/ 1507076 h 2043765"/>
              <a:gd name="connsiteX264" fmla="*/ 710952 w 3074000"/>
              <a:gd name="connsiteY264" fmla="*/ 1524810 h 2043765"/>
              <a:gd name="connsiteX265" fmla="*/ 719478 w 3074000"/>
              <a:gd name="connsiteY265" fmla="*/ 1521762 h 2043765"/>
              <a:gd name="connsiteX266" fmla="*/ 720639 w 3074000"/>
              <a:gd name="connsiteY266" fmla="*/ 1514876 h 2043765"/>
              <a:gd name="connsiteX267" fmla="*/ 728497 w 3074000"/>
              <a:gd name="connsiteY267" fmla="*/ 1502686 h 2043765"/>
              <a:gd name="connsiteX268" fmla="*/ 727525 w 3074000"/>
              <a:gd name="connsiteY268" fmla="*/ 1502019 h 2043765"/>
              <a:gd name="connsiteX269" fmla="*/ 707781 w 3074000"/>
              <a:gd name="connsiteY269" fmla="*/ 1482645 h 2043765"/>
              <a:gd name="connsiteX270" fmla="*/ 706199 w 3074000"/>
              <a:gd name="connsiteY270" fmla="*/ 1493979 h 2043765"/>
              <a:gd name="connsiteX271" fmla="*/ 723498 w 3074000"/>
              <a:gd name="connsiteY271" fmla="*/ 1511647 h 2043765"/>
              <a:gd name="connsiteX272" fmla="*/ 728497 w 3074000"/>
              <a:gd name="connsiteY272" fmla="*/ 1502686 h 2043765"/>
              <a:gd name="connsiteX273" fmla="*/ 723803 w 3074000"/>
              <a:gd name="connsiteY273" fmla="*/ 1474779 h 2043765"/>
              <a:gd name="connsiteX274" fmla="*/ 718382 w 3074000"/>
              <a:gd name="connsiteY274" fmla="*/ 1470397 h 2043765"/>
              <a:gd name="connsiteX275" fmla="*/ 715886 w 3074000"/>
              <a:gd name="connsiteY275" fmla="*/ 1471616 h 2043765"/>
              <a:gd name="connsiteX276" fmla="*/ 716554 w 3074000"/>
              <a:gd name="connsiteY276" fmla="*/ 1483559 h 2043765"/>
              <a:gd name="connsiteX277" fmla="*/ 728983 w 3074000"/>
              <a:gd name="connsiteY277" fmla="*/ 1497019 h 2043765"/>
              <a:gd name="connsiteX278" fmla="*/ 732336 w 3074000"/>
              <a:gd name="connsiteY278" fmla="*/ 1488247 h 2043765"/>
              <a:gd name="connsiteX279" fmla="*/ 723803 w 3074000"/>
              <a:gd name="connsiteY279" fmla="*/ 1474779 h 2043765"/>
              <a:gd name="connsiteX280" fmla="*/ 638108 w 3074000"/>
              <a:gd name="connsiteY280" fmla="*/ 1681498 h 2043765"/>
              <a:gd name="connsiteX281" fmla="*/ 636592 w 3074000"/>
              <a:gd name="connsiteY281" fmla="*/ 1682122 h 2043765"/>
              <a:gd name="connsiteX282" fmla="*/ 615643 w 3074000"/>
              <a:gd name="connsiteY282" fmla="*/ 1682122 h 2043765"/>
              <a:gd name="connsiteX283" fmla="*/ 655015 w 3074000"/>
              <a:gd name="connsiteY283" fmla="*/ 1750279 h 2043765"/>
              <a:gd name="connsiteX284" fmla="*/ 693828 w 3074000"/>
              <a:gd name="connsiteY284" fmla="*/ 1682122 h 2043765"/>
              <a:gd name="connsiteX285" fmla="*/ 671029 w 3074000"/>
              <a:gd name="connsiteY285" fmla="*/ 1682122 h 2043765"/>
              <a:gd name="connsiteX286" fmla="*/ 668896 w 3074000"/>
              <a:gd name="connsiteY286" fmla="*/ 1680003 h 2043765"/>
              <a:gd name="connsiteX287" fmla="*/ 668293 w 3074000"/>
              <a:gd name="connsiteY287" fmla="*/ 1542007 h 2043765"/>
              <a:gd name="connsiteX288" fmla="*/ 637927 w 3074000"/>
              <a:gd name="connsiteY288" fmla="*/ 1497396 h 2043765"/>
              <a:gd name="connsiteX289" fmla="*/ 638725 w 3074000"/>
              <a:gd name="connsiteY289" fmla="*/ 1679981 h 2043765"/>
              <a:gd name="connsiteX290" fmla="*/ 638108 w 3074000"/>
              <a:gd name="connsiteY290" fmla="*/ 1681498 h 2043765"/>
              <a:gd name="connsiteX291" fmla="*/ 650814 w 3074000"/>
              <a:gd name="connsiteY291" fmla="*/ 1510058 h 2043765"/>
              <a:gd name="connsiteX292" fmla="*/ 650872 w 3074000"/>
              <a:gd name="connsiteY292" fmla="*/ 1510124 h 2043765"/>
              <a:gd name="connsiteX293" fmla="*/ 684199 w 3074000"/>
              <a:gd name="connsiteY293" fmla="*/ 1550700 h 2043765"/>
              <a:gd name="connsiteX294" fmla="*/ 685360 w 3074000"/>
              <a:gd name="connsiteY294" fmla="*/ 1550700 h 2043765"/>
              <a:gd name="connsiteX295" fmla="*/ 687312 w 3074000"/>
              <a:gd name="connsiteY295" fmla="*/ 1544670 h 2043765"/>
              <a:gd name="connsiteX296" fmla="*/ 684750 w 3074000"/>
              <a:gd name="connsiteY296" fmla="*/ 1532298 h 2043765"/>
              <a:gd name="connsiteX297" fmla="*/ 672988 w 3074000"/>
              <a:gd name="connsiteY297" fmla="*/ 1516640 h 2043765"/>
              <a:gd name="connsiteX298" fmla="*/ 673235 w 3074000"/>
              <a:gd name="connsiteY298" fmla="*/ 1513715 h 2043765"/>
              <a:gd name="connsiteX299" fmla="*/ 678111 w 3074000"/>
              <a:gd name="connsiteY299" fmla="*/ 1502019 h 2043765"/>
              <a:gd name="connsiteX300" fmla="*/ 669215 w 3074000"/>
              <a:gd name="connsiteY300" fmla="*/ 1483436 h 2043765"/>
              <a:gd name="connsiteX301" fmla="*/ 669215 w 3074000"/>
              <a:gd name="connsiteY301" fmla="*/ 1480446 h 2043765"/>
              <a:gd name="connsiteX302" fmla="*/ 672255 w 3074000"/>
              <a:gd name="connsiteY302" fmla="*/ 1480511 h 2043765"/>
              <a:gd name="connsiteX303" fmla="*/ 682370 w 3074000"/>
              <a:gd name="connsiteY303" fmla="*/ 1502142 h 2043765"/>
              <a:gd name="connsiteX304" fmla="*/ 677436 w 3074000"/>
              <a:gd name="connsiteY304" fmla="*/ 1515363 h 2043765"/>
              <a:gd name="connsiteX305" fmla="*/ 688407 w 3074000"/>
              <a:gd name="connsiteY305" fmla="*/ 1530107 h 2043765"/>
              <a:gd name="connsiteX306" fmla="*/ 691636 w 3074000"/>
              <a:gd name="connsiteY306" fmla="*/ 1543698 h 2043765"/>
              <a:gd name="connsiteX307" fmla="*/ 741478 w 3074000"/>
              <a:gd name="connsiteY307" fmla="*/ 1576843 h 2043765"/>
              <a:gd name="connsiteX308" fmla="*/ 740622 w 3074000"/>
              <a:gd name="connsiteY308" fmla="*/ 1562643 h 2043765"/>
              <a:gd name="connsiteX309" fmla="*/ 740564 w 3074000"/>
              <a:gd name="connsiteY309" fmla="*/ 1562520 h 2043765"/>
              <a:gd name="connsiteX310" fmla="*/ 707600 w 3074000"/>
              <a:gd name="connsiteY310" fmla="*/ 1527611 h 2043765"/>
              <a:gd name="connsiteX311" fmla="*/ 696084 w 3074000"/>
              <a:gd name="connsiteY311" fmla="*/ 1509086 h 2043765"/>
              <a:gd name="connsiteX312" fmla="*/ 696019 w 3074000"/>
              <a:gd name="connsiteY312" fmla="*/ 1508905 h 2043765"/>
              <a:gd name="connsiteX313" fmla="*/ 701142 w 3074000"/>
              <a:gd name="connsiteY313" fmla="*/ 1492150 h 2043765"/>
              <a:gd name="connsiteX314" fmla="*/ 707476 w 3074000"/>
              <a:gd name="connsiteY314" fmla="*/ 1478378 h 2043765"/>
              <a:gd name="connsiteX315" fmla="*/ 707723 w 3074000"/>
              <a:gd name="connsiteY315" fmla="*/ 1478378 h 2043765"/>
              <a:gd name="connsiteX316" fmla="*/ 711191 w 3074000"/>
              <a:gd name="connsiteY316" fmla="*/ 1479532 h 2043765"/>
              <a:gd name="connsiteX317" fmla="*/ 714849 w 3074000"/>
              <a:gd name="connsiteY317" fmla="*/ 1466986 h 2043765"/>
              <a:gd name="connsiteX318" fmla="*/ 672379 w 3074000"/>
              <a:gd name="connsiteY318" fmla="*/ 1447910 h 2043765"/>
              <a:gd name="connsiteX319" fmla="*/ 670978 w 3074000"/>
              <a:gd name="connsiteY319" fmla="*/ 1446996 h 2043765"/>
              <a:gd name="connsiteX320" fmla="*/ 656110 w 3074000"/>
              <a:gd name="connsiteY320" fmla="*/ 1424574 h 2043765"/>
              <a:gd name="connsiteX321" fmla="*/ 646728 w 3074000"/>
              <a:gd name="connsiteY321" fmla="*/ 1428783 h 2043765"/>
              <a:gd name="connsiteX322" fmla="*/ 646547 w 3074000"/>
              <a:gd name="connsiteY322" fmla="*/ 1428841 h 2043765"/>
              <a:gd name="connsiteX323" fmla="*/ 646482 w 3074000"/>
              <a:gd name="connsiteY323" fmla="*/ 1428899 h 2043765"/>
              <a:gd name="connsiteX324" fmla="*/ 620040 w 3074000"/>
              <a:gd name="connsiteY324" fmla="*/ 1459614 h 2043765"/>
              <a:gd name="connsiteX325" fmla="*/ 650814 w 3074000"/>
              <a:gd name="connsiteY325" fmla="*/ 1510058 h 2043765"/>
              <a:gd name="connsiteX326" fmla="*/ 407211 w 3074000"/>
              <a:gd name="connsiteY326" fmla="*/ 1327756 h 2043765"/>
              <a:gd name="connsiteX327" fmla="*/ 404775 w 3074000"/>
              <a:gd name="connsiteY327" fmla="*/ 1372541 h 2043765"/>
              <a:gd name="connsiteX328" fmla="*/ 402520 w 3074000"/>
              <a:gd name="connsiteY328" fmla="*/ 1374551 h 2043765"/>
              <a:gd name="connsiteX329" fmla="*/ 400509 w 3074000"/>
              <a:gd name="connsiteY329" fmla="*/ 1372294 h 2043765"/>
              <a:gd name="connsiteX330" fmla="*/ 411108 w 3074000"/>
              <a:gd name="connsiteY330" fmla="*/ 1180791 h 2043765"/>
              <a:gd name="connsiteX331" fmla="*/ 381073 w 3074000"/>
              <a:gd name="connsiteY331" fmla="*/ 1211869 h 2043765"/>
              <a:gd name="connsiteX332" fmla="*/ 358467 w 3074000"/>
              <a:gd name="connsiteY332" fmla="*/ 1209555 h 2043765"/>
              <a:gd name="connsiteX333" fmla="*/ 310088 w 3074000"/>
              <a:gd name="connsiteY333" fmla="*/ 1133387 h 2043765"/>
              <a:gd name="connsiteX334" fmla="*/ 254642 w 3074000"/>
              <a:gd name="connsiteY334" fmla="*/ 1151789 h 2043765"/>
              <a:gd name="connsiteX335" fmla="*/ 126627 w 3074000"/>
              <a:gd name="connsiteY335" fmla="*/ 1247997 h 2043765"/>
              <a:gd name="connsiteX336" fmla="*/ 164769 w 3074000"/>
              <a:gd name="connsiteY336" fmla="*/ 1313803 h 2043765"/>
              <a:gd name="connsiteX337" fmla="*/ 163978 w 3074000"/>
              <a:gd name="connsiteY337" fmla="*/ 1316727 h 2043765"/>
              <a:gd name="connsiteX338" fmla="*/ 161053 w 3074000"/>
              <a:gd name="connsiteY338" fmla="*/ 1315936 h 2043765"/>
              <a:gd name="connsiteX339" fmla="*/ 123154 w 3074000"/>
              <a:gd name="connsiteY339" fmla="*/ 1250435 h 2043765"/>
              <a:gd name="connsiteX340" fmla="*/ 100366 w 3074000"/>
              <a:gd name="connsiteY340" fmla="*/ 1265855 h 2043765"/>
              <a:gd name="connsiteX341" fmla="*/ 97441 w 3074000"/>
              <a:gd name="connsiteY341" fmla="*/ 1265245 h 2043765"/>
              <a:gd name="connsiteX342" fmla="*/ 97990 w 3074000"/>
              <a:gd name="connsiteY342" fmla="*/ 1262321 h 2043765"/>
              <a:gd name="connsiteX343" fmla="*/ 243979 w 3074000"/>
              <a:gd name="connsiteY343" fmla="*/ 1154655 h 2043765"/>
              <a:gd name="connsiteX344" fmla="*/ 201571 w 3074000"/>
              <a:gd name="connsiteY344" fmla="*/ 1090496 h 2043765"/>
              <a:gd name="connsiteX345" fmla="*/ 189385 w 3074000"/>
              <a:gd name="connsiteY345" fmla="*/ 1097499 h 2043765"/>
              <a:gd name="connsiteX346" fmla="*/ 189325 w 3074000"/>
              <a:gd name="connsiteY346" fmla="*/ 1097564 h 2043765"/>
              <a:gd name="connsiteX347" fmla="*/ 45772 w 3074000"/>
              <a:gd name="connsiteY347" fmla="*/ 1198525 h 2043765"/>
              <a:gd name="connsiteX348" fmla="*/ 26762 w 3074000"/>
              <a:gd name="connsiteY348" fmla="*/ 1257626 h 2043765"/>
              <a:gd name="connsiteX349" fmla="*/ 91409 w 3074000"/>
              <a:gd name="connsiteY349" fmla="*/ 1420003 h 2043765"/>
              <a:gd name="connsiteX350" fmla="*/ 91409 w 3074000"/>
              <a:gd name="connsiteY350" fmla="*/ 1420126 h 2043765"/>
              <a:gd name="connsiteX351" fmla="*/ 105119 w 3074000"/>
              <a:gd name="connsiteY351" fmla="*/ 1454556 h 2043765"/>
              <a:gd name="connsiteX352" fmla="*/ 111151 w 3074000"/>
              <a:gd name="connsiteY352" fmla="*/ 1469664 h 2043765"/>
              <a:gd name="connsiteX353" fmla="*/ 186521 w 3074000"/>
              <a:gd name="connsiteY353" fmla="*/ 1514448 h 2043765"/>
              <a:gd name="connsiteX354" fmla="*/ 227528 w 3074000"/>
              <a:gd name="connsiteY354" fmla="*/ 1519448 h 2043765"/>
              <a:gd name="connsiteX355" fmla="*/ 272860 w 3074000"/>
              <a:gd name="connsiteY355" fmla="*/ 1464243 h 2043765"/>
              <a:gd name="connsiteX356" fmla="*/ 276394 w 3074000"/>
              <a:gd name="connsiteY356" fmla="*/ 1464606 h 2043765"/>
              <a:gd name="connsiteX357" fmla="*/ 300522 w 3074000"/>
              <a:gd name="connsiteY357" fmla="*/ 1510182 h 2043765"/>
              <a:gd name="connsiteX358" fmla="*/ 378696 w 3074000"/>
              <a:gd name="connsiteY358" fmla="*/ 1484227 h 2043765"/>
              <a:gd name="connsiteX359" fmla="*/ 427261 w 3074000"/>
              <a:gd name="connsiteY359" fmla="*/ 1458025 h 2043765"/>
              <a:gd name="connsiteX360" fmla="*/ 534005 w 3074000"/>
              <a:gd name="connsiteY360" fmla="*/ 1371017 h 2043765"/>
              <a:gd name="connsiteX361" fmla="*/ 534433 w 3074000"/>
              <a:gd name="connsiteY361" fmla="*/ 1370654 h 2043765"/>
              <a:gd name="connsiteX362" fmla="*/ 551615 w 3074000"/>
              <a:gd name="connsiteY362" fmla="*/ 1359262 h 2043765"/>
              <a:gd name="connsiteX363" fmla="*/ 553995 w 3074000"/>
              <a:gd name="connsiteY363" fmla="*/ 1362854 h 2043765"/>
              <a:gd name="connsiteX364" fmla="*/ 538758 w 3074000"/>
              <a:gd name="connsiteY364" fmla="*/ 1372846 h 2043765"/>
              <a:gd name="connsiteX365" fmla="*/ 615592 w 3074000"/>
              <a:gd name="connsiteY365" fmla="*/ 1460282 h 2043765"/>
              <a:gd name="connsiteX366" fmla="*/ 643927 w 3074000"/>
              <a:gd name="connsiteY366" fmla="*/ 1425489 h 2043765"/>
              <a:gd name="connsiteX367" fmla="*/ 677806 w 3074000"/>
              <a:gd name="connsiteY367" fmla="*/ 1415678 h 2043765"/>
              <a:gd name="connsiteX368" fmla="*/ 565264 w 3074000"/>
              <a:gd name="connsiteY368" fmla="*/ 1280534 h 2043765"/>
              <a:gd name="connsiteX369" fmla="*/ 507136 w 3074000"/>
              <a:gd name="connsiteY369" fmla="*/ 1269018 h 2043765"/>
              <a:gd name="connsiteX370" fmla="*/ 492391 w 3074000"/>
              <a:gd name="connsiteY370" fmla="*/ 1090496 h 2043765"/>
              <a:gd name="connsiteX371" fmla="*/ 493668 w 3074000"/>
              <a:gd name="connsiteY371" fmla="*/ 1077885 h 2043765"/>
              <a:gd name="connsiteX372" fmla="*/ 365169 w 3074000"/>
              <a:gd name="connsiteY372" fmla="*/ 875716 h 2043765"/>
              <a:gd name="connsiteX373" fmla="*/ 349206 w 3074000"/>
              <a:gd name="connsiteY373" fmla="*/ 874134 h 2043765"/>
              <a:gd name="connsiteX374" fmla="*/ 235266 w 3074000"/>
              <a:gd name="connsiteY374" fmla="*/ 992089 h 2043765"/>
              <a:gd name="connsiteX375" fmla="*/ 234839 w 3074000"/>
              <a:gd name="connsiteY375" fmla="*/ 992518 h 2043765"/>
              <a:gd name="connsiteX376" fmla="*/ 233560 w 3074000"/>
              <a:gd name="connsiteY376" fmla="*/ 1005129 h 2043765"/>
              <a:gd name="connsiteX377" fmla="*/ 254093 w 3074000"/>
              <a:gd name="connsiteY377" fmla="*/ 1037425 h 2043765"/>
              <a:gd name="connsiteX378" fmla="*/ 264817 w 3074000"/>
              <a:gd name="connsiteY378" fmla="*/ 1054303 h 2043765"/>
              <a:gd name="connsiteX379" fmla="*/ 291200 w 3074000"/>
              <a:gd name="connsiteY379" fmla="*/ 1053447 h 2043765"/>
              <a:gd name="connsiteX380" fmla="*/ 305275 w 3074000"/>
              <a:gd name="connsiteY380" fmla="*/ 1063134 h 2043765"/>
              <a:gd name="connsiteX381" fmla="*/ 316059 w 3074000"/>
              <a:gd name="connsiteY381" fmla="*/ 1073372 h 2043765"/>
              <a:gd name="connsiteX382" fmla="*/ 316181 w 3074000"/>
              <a:gd name="connsiteY382" fmla="*/ 1077639 h 2043765"/>
              <a:gd name="connsiteX383" fmla="*/ 321483 w 3074000"/>
              <a:gd name="connsiteY383" fmla="*/ 1076296 h 2043765"/>
              <a:gd name="connsiteX384" fmla="*/ 328062 w 3074000"/>
              <a:gd name="connsiteY384" fmla="*/ 1079467 h 2043765"/>
              <a:gd name="connsiteX385" fmla="*/ 304178 w 3074000"/>
              <a:gd name="connsiteY385" fmla="*/ 1114870 h 2043765"/>
              <a:gd name="connsiteX386" fmla="*/ 312526 w 3074000"/>
              <a:gd name="connsiteY386" fmla="*/ 1129367 h 2043765"/>
              <a:gd name="connsiteX387" fmla="*/ 362062 w 3074000"/>
              <a:gd name="connsiteY387" fmla="*/ 1207240 h 2043765"/>
              <a:gd name="connsiteX388" fmla="*/ 378026 w 3074000"/>
              <a:gd name="connsiteY388" fmla="*/ 1208880 h 2043765"/>
              <a:gd name="connsiteX389" fmla="*/ 492391 w 3074000"/>
              <a:gd name="connsiteY389" fmla="*/ 1090496 h 2043765"/>
              <a:gd name="connsiteX390" fmla="*/ 389420 w 3074000"/>
              <a:gd name="connsiteY390" fmla="*/ 122795 h 2043765"/>
              <a:gd name="connsiteX391" fmla="*/ 386434 w 3074000"/>
              <a:gd name="connsiteY391" fmla="*/ 119384 h 2043765"/>
              <a:gd name="connsiteX392" fmla="*/ 309479 w 3074000"/>
              <a:gd name="connsiteY392" fmla="*/ 119384 h 2043765"/>
              <a:gd name="connsiteX393" fmla="*/ 279441 w 3074000"/>
              <a:gd name="connsiteY393" fmla="*/ 141806 h 2043765"/>
              <a:gd name="connsiteX394" fmla="*/ 254093 w 3074000"/>
              <a:gd name="connsiteY394" fmla="*/ 720218 h 2043765"/>
              <a:gd name="connsiteX395" fmla="*/ 255739 w 3074000"/>
              <a:gd name="connsiteY395" fmla="*/ 698043 h 2043765"/>
              <a:gd name="connsiteX396" fmla="*/ 275724 w 3074000"/>
              <a:gd name="connsiteY396" fmla="*/ 903442 h 2043765"/>
              <a:gd name="connsiteX397" fmla="*/ 279196 w 3074000"/>
              <a:gd name="connsiteY397" fmla="*/ 915138 h 2043765"/>
              <a:gd name="connsiteX398" fmla="*/ 277734 w 3074000"/>
              <a:gd name="connsiteY398" fmla="*/ 917816 h 2043765"/>
              <a:gd name="connsiteX399" fmla="*/ 275114 w 3074000"/>
              <a:gd name="connsiteY399" fmla="*/ 916358 h 2043765"/>
              <a:gd name="connsiteX400" fmla="*/ 245746 w 3074000"/>
              <a:gd name="connsiteY400" fmla="*/ 816797 h 2043765"/>
              <a:gd name="connsiteX401" fmla="*/ 245685 w 3074000"/>
              <a:gd name="connsiteY401" fmla="*/ 816615 h 2043765"/>
              <a:gd name="connsiteX402" fmla="*/ 245625 w 3074000"/>
              <a:gd name="connsiteY402" fmla="*/ 816187 h 2043765"/>
              <a:gd name="connsiteX403" fmla="*/ 102133 w 3074000"/>
              <a:gd name="connsiteY403" fmla="*/ 128157 h 2043765"/>
              <a:gd name="connsiteX404" fmla="*/ 92871 w 3074000"/>
              <a:gd name="connsiteY404" fmla="*/ 119384 h 2043765"/>
              <a:gd name="connsiteX405" fmla="*/ 21583 w 3074000"/>
              <a:gd name="connsiteY405" fmla="*/ 119384 h 2043765"/>
              <a:gd name="connsiteX406" fmla="*/ 1598 w 3074000"/>
              <a:gd name="connsiteY406" fmla="*/ 138337 h 2043765"/>
              <a:gd name="connsiteX407" fmla="*/ 90556 w 3074000"/>
              <a:gd name="connsiteY407" fmla="*/ 1026520 h 2043765"/>
              <a:gd name="connsiteX408" fmla="*/ 229112 w 3074000"/>
              <a:gd name="connsiteY408" fmla="*/ 993308 h 2043765"/>
              <a:gd name="connsiteX409" fmla="*/ 231732 w 3074000"/>
              <a:gd name="connsiteY409" fmla="*/ 989535 h 2043765"/>
              <a:gd name="connsiteX410" fmla="*/ 346159 w 3074000"/>
              <a:gd name="connsiteY410" fmla="*/ 871145 h 2043765"/>
              <a:gd name="connsiteX411" fmla="*/ 368764 w 3074000"/>
              <a:gd name="connsiteY411" fmla="*/ 873459 h 2043765"/>
              <a:gd name="connsiteX412" fmla="*/ 402337 w 3074000"/>
              <a:gd name="connsiteY412" fmla="*/ 926349 h 2043765"/>
              <a:gd name="connsiteX413" fmla="*/ 381438 w 3074000"/>
              <a:gd name="connsiteY413" fmla="*/ 93429 h 2043765"/>
              <a:gd name="connsiteX414" fmla="*/ 373029 w 3074000"/>
              <a:gd name="connsiteY414" fmla="*/ 80818 h 2043765"/>
              <a:gd name="connsiteX415" fmla="*/ 353349 w 3074000"/>
              <a:gd name="connsiteY415" fmla="*/ 57606 h 2043765"/>
              <a:gd name="connsiteX416" fmla="*/ 310088 w 3074000"/>
              <a:gd name="connsiteY416" fmla="*/ 85811 h 2043765"/>
              <a:gd name="connsiteX417" fmla="*/ 307651 w 3074000"/>
              <a:gd name="connsiteY417" fmla="*/ 87030 h 2043765"/>
              <a:gd name="connsiteX418" fmla="*/ 305884 w 3074000"/>
              <a:gd name="connsiteY418" fmla="*/ 86543 h 2043765"/>
              <a:gd name="connsiteX419" fmla="*/ 300583 w 3074000"/>
              <a:gd name="connsiteY419" fmla="*/ 116279 h 2043765"/>
              <a:gd name="connsiteX420" fmla="*/ 309479 w 3074000"/>
              <a:gd name="connsiteY420" fmla="*/ 115118 h 2043765"/>
              <a:gd name="connsiteX421" fmla="*/ 379549 w 3074000"/>
              <a:gd name="connsiteY421" fmla="*/ 115118 h 2043765"/>
              <a:gd name="connsiteX422" fmla="*/ 396731 w 3074000"/>
              <a:gd name="connsiteY422" fmla="*/ 83743 h 2043765"/>
              <a:gd name="connsiteX423" fmla="*/ 405322 w 3074000"/>
              <a:gd name="connsiteY423" fmla="*/ 58941 h 2043765"/>
              <a:gd name="connsiteX424" fmla="*/ 406602 w 3074000"/>
              <a:gd name="connsiteY424" fmla="*/ 57606 h 2043765"/>
              <a:gd name="connsiteX425" fmla="*/ 475455 w 3074000"/>
              <a:gd name="connsiteY425" fmla="*/ 33654 h 2043765"/>
              <a:gd name="connsiteX426" fmla="*/ 481485 w 3074000"/>
              <a:gd name="connsiteY426" fmla="*/ 5812 h 2043765"/>
              <a:gd name="connsiteX427" fmla="*/ 278588 w 3074000"/>
              <a:gd name="connsiteY427" fmla="*/ 8555 h 2043765"/>
              <a:gd name="connsiteX428" fmla="*/ 277490 w 3074000"/>
              <a:gd name="connsiteY428" fmla="*/ 9709 h 2043765"/>
              <a:gd name="connsiteX429" fmla="*/ 277613 w 3074000"/>
              <a:gd name="connsiteY429" fmla="*/ 22022 h 2043765"/>
              <a:gd name="connsiteX430" fmla="*/ 453092 w 3074000"/>
              <a:gd name="connsiteY430" fmla="*/ 19642 h 2043765"/>
              <a:gd name="connsiteX431" fmla="*/ 453150 w 3074000"/>
              <a:gd name="connsiteY431" fmla="*/ 19642 h 2043765"/>
              <a:gd name="connsiteX432" fmla="*/ 455284 w 3074000"/>
              <a:gd name="connsiteY432" fmla="*/ 21776 h 2043765"/>
              <a:gd name="connsiteX433" fmla="*/ 453150 w 3074000"/>
              <a:gd name="connsiteY433" fmla="*/ 23909 h 2043765"/>
              <a:gd name="connsiteX434" fmla="*/ 302716 w 3074000"/>
              <a:gd name="connsiteY434" fmla="*/ 25919 h 2043765"/>
              <a:gd name="connsiteX435" fmla="*/ 282609 w 3074000"/>
              <a:gd name="connsiteY435" fmla="*/ 59797 h 2043765"/>
              <a:gd name="connsiteX436" fmla="*/ 302533 w 3074000"/>
              <a:gd name="connsiteY436" fmla="*/ 80876 h 2043765"/>
              <a:gd name="connsiteX437" fmla="*/ 306615 w 3074000"/>
              <a:gd name="connsiteY437" fmla="*/ 82342 h 2043765"/>
              <a:gd name="connsiteX438" fmla="*/ 307042 w 3074000"/>
              <a:gd name="connsiteY438" fmla="*/ 82466 h 2043765"/>
              <a:gd name="connsiteX439" fmla="*/ 353715 w 3074000"/>
              <a:gd name="connsiteY439" fmla="*/ 53340 h 2043765"/>
              <a:gd name="connsiteX440" fmla="*/ 355238 w 3074000"/>
              <a:gd name="connsiteY440" fmla="*/ 53521 h 2043765"/>
              <a:gd name="connsiteX441" fmla="*/ 377294 w 3074000"/>
              <a:gd name="connsiteY441" fmla="*/ 80448 h 2043765"/>
              <a:gd name="connsiteX442" fmla="*/ 377294 w 3074000"/>
              <a:gd name="connsiteY442" fmla="*/ 80637 h 2043765"/>
              <a:gd name="connsiteX443" fmla="*/ 396731 w 3074000"/>
              <a:gd name="connsiteY443" fmla="*/ 83743 h 2043765"/>
              <a:gd name="connsiteX444" fmla="*/ 486296 w 3074000"/>
              <a:gd name="connsiteY444" fmla="*/ 29881 h 2043765"/>
              <a:gd name="connsiteX445" fmla="*/ 502506 w 3074000"/>
              <a:gd name="connsiteY445" fmla="*/ 6661 h 2043765"/>
              <a:gd name="connsiteX446" fmla="*/ 501411 w 3074000"/>
              <a:gd name="connsiteY446" fmla="*/ 5565 h 2043765"/>
              <a:gd name="connsiteX447" fmla="*/ 485810 w 3074000"/>
              <a:gd name="connsiteY447" fmla="*/ 5754 h 2043765"/>
              <a:gd name="connsiteX448" fmla="*/ 480208 w 3074000"/>
              <a:gd name="connsiteY448" fmla="*/ 32014 h 2043765"/>
              <a:gd name="connsiteX449" fmla="*/ 86961 w 3074000"/>
              <a:gd name="connsiteY449" fmla="*/ 94772 h 2043765"/>
              <a:gd name="connsiteX450" fmla="*/ 78553 w 3074000"/>
              <a:gd name="connsiteY450" fmla="*/ 82219 h 2043765"/>
              <a:gd name="connsiteX451" fmla="*/ 58689 w 3074000"/>
              <a:gd name="connsiteY451" fmla="*/ 59188 h 2043765"/>
              <a:gd name="connsiteX452" fmla="*/ 15612 w 3074000"/>
              <a:gd name="connsiteY452" fmla="*/ 87762 h 2043765"/>
              <a:gd name="connsiteX453" fmla="*/ 14942 w 3074000"/>
              <a:gd name="connsiteY453" fmla="*/ 88553 h 2043765"/>
              <a:gd name="connsiteX454" fmla="*/ 14942 w 3074000"/>
              <a:gd name="connsiteY454" fmla="*/ 116098 h 2043765"/>
              <a:gd name="connsiteX455" fmla="*/ 21583 w 3074000"/>
              <a:gd name="connsiteY455" fmla="*/ 115118 h 2043765"/>
              <a:gd name="connsiteX456" fmla="*/ 86961 w 3074000"/>
              <a:gd name="connsiteY456" fmla="*/ 115118 h 2043765"/>
              <a:gd name="connsiteX457" fmla="*/ 102255 w 3074000"/>
              <a:gd name="connsiteY457" fmla="*/ 84962 h 2043765"/>
              <a:gd name="connsiteX458" fmla="*/ 110602 w 3074000"/>
              <a:gd name="connsiteY458" fmla="*/ 60102 h 2043765"/>
              <a:gd name="connsiteX459" fmla="*/ 111943 w 3074000"/>
              <a:gd name="connsiteY459" fmla="*/ 58760 h 2043765"/>
              <a:gd name="connsiteX460" fmla="*/ 180550 w 3074000"/>
              <a:gd name="connsiteY460" fmla="*/ 34205 h 2043765"/>
              <a:gd name="connsiteX461" fmla="*/ 186339 w 3074000"/>
              <a:gd name="connsiteY461" fmla="*/ 6298 h 2043765"/>
              <a:gd name="connsiteX462" fmla="*/ -16498 w 3074000"/>
              <a:gd name="connsiteY462" fmla="*/ 10746 h 2043765"/>
              <a:gd name="connsiteX463" fmla="*/ -17595 w 3074000"/>
              <a:gd name="connsiteY463" fmla="*/ 11907 h 2043765"/>
              <a:gd name="connsiteX464" fmla="*/ -17352 w 3074000"/>
              <a:gd name="connsiteY464" fmla="*/ 24214 h 2043765"/>
              <a:gd name="connsiteX465" fmla="*/ 158128 w 3074000"/>
              <a:gd name="connsiteY465" fmla="*/ 20375 h 2043765"/>
              <a:gd name="connsiteX466" fmla="*/ 158189 w 3074000"/>
              <a:gd name="connsiteY466" fmla="*/ 20375 h 2043765"/>
              <a:gd name="connsiteX467" fmla="*/ 160322 w 3074000"/>
              <a:gd name="connsiteY467" fmla="*/ 22508 h 2043765"/>
              <a:gd name="connsiteX468" fmla="*/ 158189 w 3074000"/>
              <a:gd name="connsiteY468" fmla="*/ 24642 h 2043765"/>
              <a:gd name="connsiteX469" fmla="*/ 7813 w 3074000"/>
              <a:gd name="connsiteY469" fmla="*/ 27929 h 2043765"/>
              <a:gd name="connsiteX470" fmla="*/ -11990 w 3074000"/>
              <a:gd name="connsiteY470" fmla="*/ 61989 h 2043765"/>
              <a:gd name="connsiteX471" fmla="*/ 10677 w 3074000"/>
              <a:gd name="connsiteY471" fmla="*/ 83866 h 2043765"/>
              <a:gd name="connsiteX472" fmla="*/ 12565 w 3074000"/>
              <a:gd name="connsiteY472" fmla="*/ 84410 h 2043765"/>
              <a:gd name="connsiteX473" fmla="*/ 14942 w 3074000"/>
              <a:gd name="connsiteY473" fmla="*/ 80332 h 2043765"/>
              <a:gd name="connsiteX474" fmla="*/ 58994 w 3074000"/>
              <a:gd name="connsiteY474" fmla="*/ 54921 h 2043765"/>
              <a:gd name="connsiteX475" fmla="*/ 82818 w 3074000"/>
              <a:gd name="connsiteY475" fmla="*/ 81791 h 2043765"/>
              <a:gd name="connsiteX476" fmla="*/ 82818 w 3074000"/>
              <a:gd name="connsiteY476" fmla="*/ 81972 h 2043765"/>
              <a:gd name="connsiteX477" fmla="*/ 102255 w 3074000"/>
              <a:gd name="connsiteY477" fmla="*/ 84962 h 2043765"/>
              <a:gd name="connsiteX478" fmla="*/ 191396 w 3074000"/>
              <a:gd name="connsiteY478" fmla="*/ 30309 h 2043765"/>
              <a:gd name="connsiteX479" fmla="*/ 207420 w 3074000"/>
              <a:gd name="connsiteY479" fmla="*/ 7031 h 2043765"/>
              <a:gd name="connsiteX480" fmla="*/ 206263 w 3074000"/>
              <a:gd name="connsiteY480" fmla="*/ 5870 h 2043765"/>
              <a:gd name="connsiteX481" fmla="*/ 190665 w 3074000"/>
              <a:gd name="connsiteY481" fmla="*/ 6240 h 2043765"/>
              <a:gd name="connsiteX482" fmla="*/ 185242 w 3074000"/>
              <a:gd name="connsiteY482" fmla="*/ 32500 h 2043765"/>
              <a:gd name="connsiteX483" fmla="*/ 205044 w 3074000"/>
              <a:gd name="connsiteY483" fmla="*/ 1084343 h 2043765"/>
              <a:gd name="connsiteX484" fmla="*/ 207299 w 3074000"/>
              <a:gd name="connsiteY484" fmla="*/ 1083973 h 2043765"/>
              <a:gd name="connsiteX485" fmla="*/ 226857 w 3074000"/>
              <a:gd name="connsiteY485" fmla="*/ 1096650 h 2043765"/>
              <a:gd name="connsiteX486" fmla="*/ 260857 w 3074000"/>
              <a:gd name="connsiteY486" fmla="*/ 1057046 h 2043765"/>
              <a:gd name="connsiteX487" fmla="*/ 260857 w 3074000"/>
              <a:gd name="connsiteY487" fmla="*/ 1056981 h 2043765"/>
              <a:gd name="connsiteX488" fmla="*/ 261283 w 3074000"/>
              <a:gd name="connsiteY488" fmla="*/ 1056676 h 2043765"/>
              <a:gd name="connsiteX489" fmla="*/ 229965 w 3074000"/>
              <a:gd name="connsiteY489" fmla="*/ 1007385 h 2043765"/>
              <a:gd name="connsiteX490" fmla="*/ 227771 w 3074000"/>
              <a:gd name="connsiteY490" fmla="*/ 997938 h 2043765"/>
              <a:gd name="connsiteX491" fmla="*/ 73009 w 3074000"/>
              <a:gd name="connsiteY491" fmla="*/ 1035597 h 2043765"/>
              <a:gd name="connsiteX492" fmla="*/ 72643 w 3074000"/>
              <a:gd name="connsiteY492" fmla="*/ 1120653 h 2043765"/>
              <a:gd name="connsiteX493" fmla="*/ 186948 w 3074000"/>
              <a:gd name="connsiteY493" fmla="*/ 1094030 h 2043765"/>
              <a:gd name="connsiteX494" fmla="*/ 205044 w 3074000"/>
              <a:gd name="connsiteY494" fmla="*/ 1084343 h 2043765"/>
              <a:gd name="connsiteX495" fmla="*/ 307895 w 3074000"/>
              <a:gd name="connsiteY495" fmla="*/ 1129549 h 2043765"/>
              <a:gd name="connsiteX496" fmla="*/ 300340 w 3074000"/>
              <a:gd name="connsiteY496" fmla="*/ 1116698 h 2043765"/>
              <a:gd name="connsiteX497" fmla="*/ 283096 w 3074000"/>
              <a:gd name="connsiteY497" fmla="*/ 1122242 h 2043765"/>
              <a:gd name="connsiteX498" fmla="*/ 280415 w 3074000"/>
              <a:gd name="connsiteY498" fmla="*/ 1120842 h 2043765"/>
              <a:gd name="connsiteX499" fmla="*/ 281817 w 3074000"/>
              <a:gd name="connsiteY499" fmla="*/ 1118157 h 2043765"/>
              <a:gd name="connsiteX500" fmla="*/ 300279 w 3074000"/>
              <a:gd name="connsiteY500" fmla="*/ 1112250 h 2043765"/>
              <a:gd name="connsiteX501" fmla="*/ 300340 w 3074000"/>
              <a:gd name="connsiteY501" fmla="*/ 1112185 h 2043765"/>
              <a:gd name="connsiteX502" fmla="*/ 324042 w 3074000"/>
              <a:gd name="connsiteY502" fmla="*/ 1080868 h 2043765"/>
              <a:gd name="connsiteX503" fmla="*/ 314719 w 3074000"/>
              <a:gd name="connsiteY503" fmla="*/ 1082391 h 2043765"/>
              <a:gd name="connsiteX504" fmla="*/ 299547 w 3074000"/>
              <a:gd name="connsiteY504" fmla="*/ 1097499 h 2043765"/>
              <a:gd name="connsiteX505" fmla="*/ 296501 w 3074000"/>
              <a:gd name="connsiteY505" fmla="*/ 1097499 h 2043765"/>
              <a:gd name="connsiteX506" fmla="*/ 296501 w 3074000"/>
              <a:gd name="connsiteY506" fmla="*/ 1094516 h 2043765"/>
              <a:gd name="connsiteX507" fmla="*/ 311612 w 3074000"/>
              <a:gd name="connsiteY507" fmla="*/ 1079402 h 2043765"/>
              <a:gd name="connsiteX508" fmla="*/ 311550 w 3074000"/>
              <a:gd name="connsiteY508" fmla="*/ 1072523 h 2043765"/>
              <a:gd name="connsiteX509" fmla="*/ 304178 w 3074000"/>
              <a:gd name="connsiteY509" fmla="*/ 1067466 h 2043765"/>
              <a:gd name="connsiteX510" fmla="*/ 289372 w 3074000"/>
              <a:gd name="connsiteY510" fmla="*/ 1082268 h 2043765"/>
              <a:gd name="connsiteX511" fmla="*/ 286325 w 3074000"/>
              <a:gd name="connsiteY511" fmla="*/ 1082268 h 2043765"/>
              <a:gd name="connsiteX512" fmla="*/ 286325 w 3074000"/>
              <a:gd name="connsiteY512" fmla="*/ 1079286 h 2043765"/>
              <a:gd name="connsiteX513" fmla="*/ 301192 w 3074000"/>
              <a:gd name="connsiteY513" fmla="*/ 1064418 h 2043765"/>
              <a:gd name="connsiteX514" fmla="*/ 297963 w 3074000"/>
              <a:gd name="connsiteY514" fmla="*/ 1058076 h 2043765"/>
              <a:gd name="connsiteX515" fmla="*/ 291322 w 3074000"/>
              <a:gd name="connsiteY515" fmla="*/ 1057895 h 2043765"/>
              <a:gd name="connsiteX516" fmla="*/ 276516 w 3074000"/>
              <a:gd name="connsiteY516" fmla="*/ 1072705 h 2043765"/>
              <a:gd name="connsiteX517" fmla="*/ 273103 w 3074000"/>
              <a:gd name="connsiteY517" fmla="*/ 1073067 h 2043765"/>
              <a:gd name="connsiteX518" fmla="*/ 274200 w 3074000"/>
              <a:gd name="connsiteY518" fmla="*/ 1068990 h 2043765"/>
              <a:gd name="connsiteX519" fmla="*/ 287544 w 3074000"/>
              <a:gd name="connsiteY519" fmla="*/ 1055646 h 2043765"/>
              <a:gd name="connsiteX520" fmla="*/ 267132 w 3074000"/>
              <a:gd name="connsiteY520" fmla="*/ 1057895 h 2043765"/>
              <a:gd name="connsiteX521" fmla="*/ 229112 w 3074000"/>
              <a:gd name="connsiteY521" fmla="*/ 1102135 h 2043765"/>
              <a:gd name="connsiteX522" fmla="*/ 227833 w 3074000"/>
              <a:gd name="connsiteY522" fmla="*/ 1103536 h 2043765"/>
              <a:gd name="connsiteX523" fmla="*/ 208579 w 3074000"/>
              <a:gd name="connsiteY523" fmla="*/ 1111699 h 2043765"/>
              <a:gd name="connsiteX524" fmla="*/ 208640 w 3074000"/>
              <a:gd name="connsiteY524" fmla="*/ 1111880 h 2043765"/>
              <a:gd name="connsiteX525" fmla="*/ 245990 w 3074000"/>
              <a:gd name="connsiteY525" fmla="*/ 1150330 h 2043765"/>
              <a:gd name="connsiteX526" fmla="*/ 256043 w 3074000"/>
              <a:gd name="connsiteY526" fmla="*/ 1147341 h 2043765"/>
              <a:gd name="connsiteX527" fmla="*/ 307712 w 3074000"/>
              <a:gd name="connsiteY527" fmla="*/ 1129730 h 2043765"/>
              <a:gd name="connsiteX528" fmla="*/ 220764 w 3074000"/>
              <a:gd name="connsiteY528" fmla="*/ 1614858 h 2043765"/>
              <a:gd name="connsiteX529" fmla="*/ 227589 w 3074000"/>
              <a:gd name="connsiteY529" fmla="*/ 1609198 h 2043765"/>
              <a:gd name="connsiteX530" fmla="*/ 230513 w 3074000"/>
              <a:gd name="connsiteY530" fmla="*/ 1609989 h 2043765"/>
              <a:gd name="connsiteX531" fmla="*/ 229782 w 3074000"/>
              <a:gd name="connsiteY531" fmla="*/ 1612913 h 2043765"/>
              <a:gd name="connsiteX532" fmla="*/ 220155 w 3074000"/>
              <a:gd name="connsiteY532" fmla="*/ 1623029 h 2043765"/>
              <a:gd name="connsiteX533" fmla="*/ 220034 w 3074000"/>
              <a:gd name="connsiteY533" fmla="*/ 1623210 h 2043765"/>
              <a:gd name="connsiteX534" fmla="*/ 218876 w 3074000"/>
              <a:gd name="connsiteY534" fmla="*/ 1650137 h 2043765"/>
              <a:gd name="connsiteX535" fmla="*/ 243674 w 3074000"/>
              <a:gd name="connsiteY535" fmla="*/ 1618457 h 2043765"/>
              <a:gd name="connsiteX536" fmla="*/ 247817 w 3074000"/>
              <a:gd name="connsiteY536" fmla="*/ 1617485 h 2043765"/>
              <a:gd name="connsiteX537" fmla="*/ 246843 w 3074000"/>
              <a:gd name="connsiteY537" fmla="*/ 1632715 h 2043765"/>
              <a:gd name="connsiteX538" fmla="*/ 248061 w 3074000"/>
              <a:gd name="connsiteY538" fmla="*/ 1639478 h 2043765"/>
              <a:gd name="connsiteX539" fmla="*/ 262136 w 3074000"/>
              <a:gd name="connsiteY539" fmla="*/ 1638440 h 2043765"/>
              <a:gd name="connsiteX540" fmla="*/ 283888 w 3074000"/>
              <a:gd name="connsiteY540" fmla="*/ 1609808 h 2043765"/>
              <a:gd name="connsiteX541" fmla="*/ 306067 w 3074000"/>
              <a:gd name="connsiteY541" fmla="*/ 1637526 h 2043765"/>
              <a:gd name="connsiteX542" fmla="*/ 313500 w 3074000"/>
              <a:gd name="connsiteY542" fmla="*/ 1637345 h 2043765"/>
              <a:gd name="connsiteX543" fmla="*/ 313500 w 3074000"/>
              <a:gd name="connsiteY543" fmla="*/ 1637287 h 2043765"/>
              <a:gd name="connsiteX544" fmla="*/ 313318 w 3074000"/>
              <a:gd name="connsiteY544" fmla="*/ 1634174 h 2043765"/>
              <a:gd name="connsiteX545" fmla="*/ 335374 w 3074000"/>
              <a:gd name="connsiteY545" fmla="*/ 1609808 h 2043765"/>
              <a:gd name="connsiteX546" fmla="*/ 345246 w 3074000"/>
              <a:gd name="connsiteY546" fmla="*/ 1612362 h 2043765"/>
              <a:gd name="connsiteX547" fmla="*/ 332024 w 3074000"/>
              <a:gd name="connsiteY547" fmla="*/ 1551128 h 2043765"/>
              <a:gd name="connsiteX548" fmla="*/ 297963 w 3074000"/>
              <a:gd name="connsiteY548" fmla="*/ 1540527 h 2043765"/>
              <a:gd name="connsiteX549" fmla="*/ 297842 w 3074000"/>
              <a:gd name="connsiteY549" fmla="*/ 1540527 h 2043765"/>
              <a:gd name="connsiteX550" fmla="*/ 297781 w 3074000"/>
              <a:gd name="connsiteY550" fmla="*/ 1540585 h 2043765"/>
              <a:gd name="connsiteX551" fmla="*/ 263111 w 3074000"/>
              <a:gd name="connsiteY551" fmla="*/ 1551679 h 2043765"/>
              <a:gd name="connsiteX552" fmla="*/ 260247 w 3074000"/>
              <a:gd name="connsiteY552" fmla="*/ 1550765 h 2043765"/>
              <a:gd name="connsiteX553" fmla="*/ 261222 w 3074000"/>
              <a:gd name="connsiteY553" fmla="*/ 1547899 h 2043765"/>
              <a:gd name="connsiteX554" fmla="*/ 295770 w 3074000"/>
              <a:gd name="connsiteY554" fmla="*/ 1536565 h 2043765"/>
              <a:gd name="connsiteX555" fmla="*/ 296805 w 3074000"/>
              <a:gd name="connsiteY555" fmla="*/ 1512257 h 2043765"/>
              <a:gd name="connsiteX556" fmla="*/ 274079 w 3074000"/>
              <a:gd name="connsiteY556" fmla="*/ 1469424 h 2043765"/>
              <a:gd name="connsiteX557" fmla="*/ 230147 w 3074000"/>
              <a:gd name="connsiteY557" fmla="*/ 1523040 h 2043765"/>
              <a:gd name="connsiteX558" fmla="*/ 230026 w 3074000"/>
              <a:gd name="connsiteY558" fmla="*/ 1523830 h 2043765"/>
              <a:gd name="connsiteX559" fmla="*/ 220764 w 3074000"/>
              <a:gd name="connsiteY559" fmla="*/ 1614858 h 2043765"/>
              <a:gd name="connsiteX560" fmla="*/ 353593 w 3074000"/>
              <a:gd name="connsiteY560" fmla="*/ 1634174 h 2043765"/>
              <a:gd name="connsiteX561" fmla="*/ 349449 w 3074000"/>
              <a:gd name="connsiteY561" fmla="*/ 1621439 h 2043765"/>
              <a:gd name="connsiteX562" fmla="*/ 349388 w 3074000"/>
              <a:gd name="connsiteY562" fmla="*/ 1631554 h 2043765"/>
              <a:gd name="connsiteX563" fmla="*/ 353105 w 3074000"/>
              <a:gd name="connsiteY563" fmla="*/ 1638745 h 2043765"/>
              <a:gd name="connsiteX564" fmla="*/ 353593 w 3074000"/>
              <a:gd name="connsiteY564" fmla="*/ 1634174 h 2043765"/>
              <a:gd name="connsiteX565" fmla="*/ 263172 w 3074000"/>
              <a:gd name="connsiteY565" fmla="*/ 1642649 h 2043765"/>
              <a:gd name="connsiteX566" fmla="*/ 248671 w 3074000"/>
              <a:gd name="connsiteY566" fmla="*/ 1643745 h 2043765"/>
              <a:gd name="connsiteX567" fmla="*/ 248732 w 3074000"/>
              <a:gd name="connsiteY567" fmla="*/ 1678167 h 2043765"/>
              <a:gd name="connsiteX568" fmla="*/ 341955 w 3074000"/>
              <a:gd name="connsiteY568" fmla="*/ 1677319 h 2043765"/>
              <a:gd name="connsiteX569" fmla="*/ 344392 w 3074000"/>
              <a:gd name="connsiteY569" fmla="*/ 1656479 h 2043765"/>
              <a:gd name="connsiteX570" fmla="*/ 314354 w 3074000"/>
              <a:gd name="connsiteY570" fmla="*/ 1641611 h 2043765"/>
              <a:gd name="connsiteX571" fmla="*/ 305153 w 3074000"/>
              <a:gd name="connsiteY571" fmla="*/ 1641793 h 2043765"/>
              <a:gd name="connsiteX572" fmla="*/ 263172 w 3074000"/>
              <a:gd name="connsiteY572" fmla="*/ 1642649 h 2043765"/>
              <a:gd name="connsiteX573" fmla="*/ 283888 w 3074000"/>
              <a:gd name="connsiteY573" fmla="*/ 1614067 h 2043765"/>
              <a:gd name="connsiteX574" fmla="*/ 266036 w 3074000"/>
              <a:gd name="connsiteY574" fmla="*/ 1634174 h 2043765"/>
              <a:gd name="connsiteX575" fmla="*/ 296197 w 3074000"/>
              <a:gd name="connsiteY575" fmla="*/ 1648860 h 2043765"/>
              <a:gd name="connsiteX576" fmla="*/ 296197 w 3074000"/>
              <a:gd name="connsiteY576" fmla="*/ 1648802 h 2043765"/>
              <a:gd name="connsiteX577" fmla="*/ 302046 w 3074000"/>
              <a:gd name="connsiteY577" fmla="*/ 1634239 h 2043765"/>
              <a:gd name="connsiteX578" fmla="*/ 302046 w 3074000"/>
              <a:gd name="connsiteY578" fmla="*/ 1634174 h 2043765"/>
              <a:gd name="connsiteX579" fmla="*/ 283888 w 3074000"/>
              <a:gd name="connsiteY579" fmla="*/ 1614067 h 2043765"/>
              <a:gd name="connsiteX580" fmla="*/ 317583 w 3074000"/>
              <a:gd name="connsiteY580" fmla="*/ 1634174 h 2043765"/>
              <a:gd name="connsiteX581" fmla="*/ 344697 w 3074000"/>
              <a:gd name="connsiteY581" fmla="*/ 1651422 h 2043765"/>
              <a:gd name="connsiteX582" fmla="*/ 345123 w 3074000"/>
              <a:gd name="connsiteY582" fmla="*/ 1633143 h 2043765"/>
              <a:gd name="connsiteX583" fmla="*/ 338177 w 3074000"/>
              <a:gd name="connsiteY583" fmla="*/ 1628507 h 2043765"/>
              <a:gd name="connsiteX584" fmla="*/ 345184 w 3074000"/>
              <a:gd name="connsiteY584" fmla="*/ 1624001 h 2043765"/>
              <a:gd name="connsiteX585" fmla="*/ 345246 w 3074000"/>
              <a:gd name="connsiteY585" fmla="*/ 1617296 h 2043765"/>
              <a:gd name="connsiteX586" fmla="*/ 335374 w 3074000"/>
              <a:gd name="connsiteY586" fmla="*/ 1614067 h 2043765"/>
              <a:gd name="connsiteX587" fmla="*/ 317583 w 3074000"/>
              <a:gd name="connsiteY587" fmla="*/ 1634174 h 2043765"/>
              <a:gd name="connsiteX588" fmla="*/ 519420 w 3074000"/>
              <a:gd name="connsiteY588" fmla="*/ 1973454 h 2043765"/>
              <a:gd name="connsiteX589" fmla="*/ 563748 w 3074000"/>
              <a:gd name="connsiteY589" fmla="*/ 2017811 h 2043765"/>
              <a:gd name="connsiteX590" fmla="*/ 2246363 w 3074000"/>
              <a:gd name="connsiteY590" fmla="*/ 2017811 h 2043765"/>
              <a:gd name="connsiteX591" fmla="*/ 2290734 w 3074000"/>
              <a:gd name="connsiteY591" fmla="*/ 1973454 h 2043765"/>
              <a:gd name="connsiteX592" fmla="*/ 2290734 w 3074000"/>
              <a:gd name="connsiteY592" fmla="*/ 1819516 h 2043765"/>
              <a:gd name="connsiteX593" fmla="*/ 897078 w 3074000"/>
              <a:gd name="connsiteY593" fmla="*/ 1819516 h 2043765"/>
              <a:gd name="connsiteX594" fmla="*/ 861117 w 3074000"/>
              <a:gd name="connsiteY594" fmla="*/ 1927763 h 2043765"/>
              <a:gd name="connsiteX595" fmla="*/ 859100 w 3074000"/>
              <a:gd name="connsiteY595" fmla="*/ 1929214 h 2043765"/>
              <a:gd name="connsiteX596" fmla="*/ 672328 w 3074000"/>
              <a:gd name="connsiteY596" fmla="*/ 1929214 h 2043765"/>
              <a:gd name="connsiteX597" fmla="*/ 670311 w 3074000"/>
              <a:gd name="connsiteY597" fmla="*/ 1927763 h 2043765"/>
              <a:gd name="connsiteX598" fmla="*/ 634349 w 3074000"/>
              <a:gd name="connsiteY598" fmla="*/ 1819516 h 2043765"/>
              <a:gd name="connsiteX599" fmla="*/ 519420 w 3074000"/>
              <a:gd name="connsiteY599" fmla="*/ 1819516 h 2043765"/>
              <a:gd name="connsiteX600" fmla="*/ 2089624 w 3074000"/>
              <a:gd name="connsiteY600" fmla="*/ 1134730 h 2043765"/>
              <a:gd name="connsiteX601" fmla="*/ 2094312 w 3074000"/>
              <a:gd name="connsiteY601" fmla="*/ 1134672 h 2043765"/>
              <a:gd name="connsiteX602" fmla="*/ 2096568 w 3074000"/>
              <a:gd name="connsiteY602" fmla="*/ 1151789 h 2043765"/>
              <a:gd name="connsiteX603" fmla="*/ 2095712 w 3074000"/>
              <a:gd name="connsiteY603" fmla="*/ 1171409 h 2043765"/>
              <a:gd name="connsiteX604" fmla="*/ 2077615 w 3074000"/>
              <a:gd name="connsiteY604" fmla="*/ 1186458 h 2043765"/>
              <a:gd name="connsiteX605" fmla="*/ 2068052 w 3074000"/>
              <a:gd name="connsiteY605" fmla="*/ 1193344 h 2043765"/>
              <a:gd name="connsiteX606" fmla="*/ 2029602 w 3074000"/>
              <a:gd name="connsiteY606" fmla="*/ 1213451 h 2043765"/>
              <a:gd name="connsiteX607" fmla="*/ 2022114 w 3074000"/>
              <a:gd name="connsiteY607" fmla="*/ 1226309 h 2043765"/>
              <a:gd name="connsiteX608" fmla="*/ 2023449 w 3074000"/>
              <a:gd name="connsiteY608" fmla="*/ 1228870 h 2043765"/>
              <a:gd name="connsiteX609" fmla="*/ 2023819 w 3074000"/>
              <a:gd name="connsiteY609" fmla="*/ 1229052 h 2043765"/>
              <a:gd name="connsiteX610" fmla="*/ 2076701 w 3074000"/>
              <a:gd name="connsiteY610" fmla="*/ 1214793 h 2043765"/>
              <a:gd name="connsiteX611" fmla="*/ 2085844 w 3074000"/>
              <a:gd name="connsiteY611" fmla="*/ 1194926 h 2043765"/>
              <a:gd name="connsiteX612" fmla="*/ 2103208 w 3074000"/>
              <a:gd name="connsiteY612" fmla="*/ 1182497 h 2043765"/>
              <a:gd name="connsiteX613" fmla="*/ 2132029 w 3074000"/>
              <a:gd name="connsiteY613" fmla="*/ 1139054 h 2043765"/>
              <a:gd name="connsiteX614" fmla="*/ 2133916 w 3074000"/>
              <a:gd name="connsiteY614" fmla="*/ 1142893 h 2043765"/>
              <a:gd name="connsiteX615" fmla="*/ 2107598 w 3074000"/>
              <a:gd name="connsiteY615" fmla="*/ 1182925 h 2043765"/>
              <a:gd name="connsiteX616" fmla="*/ 2106683 w 3074000"/>
              <a:gd name="connsiteY616" fmla="*/ 1185239 h 2043765"/>
              <a:gd name="connsiteX617" fmla="*/ 2088645 w 3074000"/>
              <a:gd name="connsiteY617" fmla="*/ 1198097 h 2043765"/>
              <a:gd name="connsiteX618" fmla="*/ 2081642 w 3074000"/>
              <a:gd name="connsiteY618" fmla="*/ 1218080 h 2043765"/>
              <a:gd name="connsiteX619" fmla="*/ 2120209 w 3074000"/>
              <a:gd name="connsiteY619" fmla="*/ 1199679 h 2043765"/>
              <a:gd name="connsiteX620" fmla="*/ 2120332 w 3074000"/>
              <a:gd name="connsiteY620" fmla="*/ 1199621 h 2043765"/>
              <a:gd name="connsiteX621" fmla="*/ 2171756 w 3074000"/>
              <a:gd name="connsiteY621" fmla="*/ 1160866 h 2043765"/>
              <a:gd name="connsiteX622" fmla="*/ 2171814 w 3074000"/>
              <a:gd name="connsiteY622" fmla="*/ 1160866 h 2043765"/>
              <a:gd name="connsiteX623" fmla="*/ 2182415 w 3074000"/>
              <a:gd name="connsiteY623" fmla="*/ 1152036 h 2043765"/>
              <a:gd name="connsiteX624" fmla="*/ 2161336 w 3074000"/>
              <a:gd name="connsiteY624" fmla="*/ 1100241 h 2043765"/>
              <a:gd name="connsiteX625" fmla="*/ 2147325 w 3074000"/>
              <a:gd name="connsiteY625" fmla="*/ 1110727 h 2043765"/>
              <a:gd name="connsiteX626" fmla="*/ 2128742 w 3074000"/>
              <a:gd name="connsiteY626" fmla="*/ 1112795 h 2043765"/>
              <a:gd name="connsiteX627" fmla="*/ 2089864 w 3074000"/>
              <a:gd name="connsiteY627" fmla="*/ 1119557 h 2043765"/>
              <a:gd name="connsiteX628" fmla="*/ 2089624 w 3074000"/>
              <a:gd name="connsiteY628" fmla="*/ 1134730 h 2043765"/>
              <a:gd name="connsiteX629" fmla="*/ 2065737 w 3074000"/>
              <a:gd name="connsiteY629" fmla="*/ 1165075 h 2043765"/>
              <a:gd name="connsiteX630" fmla="*/ 2089929 w 3074000"/>
              <a:gd name="connsiteY630" fmla="*/ 1152159 h 2043765"/>
              <a:gd name="connsiteX631" fmla="*/ 2091083 w 3074000"/>
              <a:gd name="connsiteY631" fmla="*/ 1151245 h 2043765"/>
              <a:gd name="connsiteX632" fmla="*/ 2096205 w 3074000"/>
              <a:gd name="connsiteY632" fmla="*/ 1141978 h 2043765"/>
              <a:gd name="connsiteX633" fmla="*/ 2092788 w 3074000"/>
              <a:gd name="connsiteY633" fmla="*/ 1138626 h 2043765"/>
              <a:gd name="connsiteX634" fmla="*/ 2086091 w 3074000"/>
              <a:gd name="connsiteY634" fmla="*/ 1140215 h 2043765"/>
              <a:gd name="connsiteX635" fmla="*/ 2086091 w 3074000"/>
              <a:gd name="connsiteY635" fmla="*/ 1140273 h 2043765"/>
              <a:gd name="connsiteX636" fmla="*/ 2086025 w 3074000"/>
              <a:gd name="connsiteY636" fmla="*/ 1140273 h 2043765"/>
              <a:gd name="connsiteX637" fmla="*/ 2067261 w 3074000"/>
              <a:gd name="connsiteY637" fmla="*/ 1150207 h 2043765"/>
              <a:gd name="connsiteX638" fmla="*/ 2064641 w 3074000"/>
              <a:gd name="connsiteY638" fmla="*/ 1151789 h 2043765"/>
              <a:gd name="connsiteX639" fmla="*/ 2064518 w 3074000"/>
              <a:gd name="connsiteY639" fmla="*/ 1151912 h 2043765"/>
              <a:gd name="connsiteX640" fmla="*/ 2061289 w 3074000"/>
              <a:gd name="connsiteY640" fmla="*/ 1157942 h 2043765"/>
              <a:gd name="connsiteX641" fmla="*/ 2065737 w 3074000"/>
              <a:gd name="connsiteY641" fmla="*/ 1165075 h 2043765"/>
              <a:gd name="connsiteX642" fmla="*/ 2094682 w 3074000"/>
              <a:gd name="connsiteY642" fmla="*/ 1155569 h 2043765"/>
              <a:gd name="connsiteX643" fmla="*/ 2092244 w 3074000"/>
              <a:gd name="connsiteY643" fmla="*/ 1155751 h 2043765"/>
              <a:gd name="connsiteX644" fmla="*/ 2092178 w 3074000"/>
              <a:gd name="connsiteY644" fmla="*/ 1155751 h 2043765"/>
              <a:gd name="connsiteX645" fmla="*/ 2067014 w 3074000"/>
              <a:gd name="connsiteY645" fmla="*/ 1169457 h 2043765"/>
              <a:gd name="connsiteX646" fmla="*/ 2066956 w 3074000"/>
              <a:gd name="connsiteY646" fmla="*/ 1181887 h 2043765"/>
              <a:gd name="connsiteX647" fmla="*/ 2074147 w 3074000"/>
              <a:gd name="connsiteY647" fmla="*/ 1183295 h 2043765"/>
              <a:gd name="connsiteX648" fmla="*/ 2092969 w 3074000"/>
              <a:gd name="connsiteY648" fmla="*/ 1168122 h 2043765"/>
              <a:gd name="connsiteX649" fmla="*/ 2098092 w 3074000"/>
              <a:gd name="connsiteY649" fmla="*/ 1158856 h 2043765"/>
              <a:gd name="connsiteX650" fmla="*/ 2094682 w 3074000"/>
              <a:gd name="connsiteY650" fmla="*/ 1155569 h 2043765"/>
              <a:gd name="connsiteX651" fmla="*/ 2069822 w 3074000"/>
              <a:gd name="connsiteY651" fmla="*/ 1129919 h 2043765"/>
              <a:gd name="connsiteX652" fmla="*/ 2060622 w 3074000"/>
              <a:gd name="connsiteY652" fmla="*/ 1141311 h 2043765"/>
              <a:gd name="connsiteX653" fmla="*/ 2064155 w 3074000"/>
              <a:gd name="connsiteY653" fmla="*/ 1146310 h 2043765"/>
              <a:gd name="connsiteX654" fmla="*/ 2064213 w 3074000"/>
              <a:gd name="connsiteY654" fmla="*/ 1146310 h 2043765"/>
              <a:gd name="connsiteX655" fmla="*/ 2065614 w 3074000"/>
              <a:gd name="connsiteY655" fmla="*/ 1146245 h 2043765"/>
              <a:gd name="connsiteX656" fmla="*/ 2082920 w 3074000"/>
              <a:gd name="connsiteY656" fmla="*/ 1137414 h 2043765"/>
              <a:gd name="connsiteX657" fmla="*/ 2085597 w 3074000"/>
              <a:gd name="connsiteY657" fmla="*/ 1121814 h 2043765"/>
              <a:gd name="connsiteX658" fmla="*/ 2069822 w 3074000"/>
              <a:gd name="connsiteY658" fmla="*/ 1129919 h 2043765"/>
              <a:gd name="connsiteX659" fmla="*/ 2346142 w 3074000"/>
              <a:gd name="connsiteY659" fmla="*/ 1056313 h 2043765"/>
              <a:gd name="connsiteX660" fmla="*/ 2425407 w 3074000"/>
              <a:gd name="connsiteY660" fmla="*/ 1094574 h 2043765"/>
              <a:gd name="connsiteX661" fmla="*/ 2425473 w 3074000"/>
              <a:gd name="connsiteY661" fmla="*/ 1094640 h 2043765"/>
              <a:gd name="connsiteX662" fmla="*/ 2512357 w 3074000"/>
              <a:gd name="connsiteY662" fmla="*/ 1119804 h 2043765"/>
              <a:gd name="connsiteX663" fmla="*/ 2514367 w 3074000"/>
              <a:gd name="connsiteY663" fmla="*/ 1119739 h 2043765"/>
              <a:gd name="connsiteX664" fmla="*/ 2516137 w 3074000"/>
              <a:gd name="connsiteY664" fmla="*/ 1057169 h 2043765"/>
              <a:gd name="connsiteX665" fmla="*/ 2516137 w 3074000"/>
              <a:gd name="connsiteY665" fmla="*/ 1057046 h 2043765"/>
              <a:gd name="connsiteX666" fmla="*/ 2519062 w 3074000"/>
              <a:gd name="connsiteY666" fmla="*/ 951818 h 2043765"/>
              <a:gd name="connsiteX667" fmla="*/ 2523081 w 3074000"/>
              <a:gd name="connsiteY667" fmla="*/ 950846 h 2043765"/>
              <a:gd name="connsiteX668" fmla="*/ 2608624 w 3074000"/>
              <a:gd name="connsiteY668" fmla="*/ 1110908 h 2043765"/>
              <a:gd name="connsiteX669" fmla="*/ 2666143 w 3074000"/>
              <a:gd name="connsiteY669" fmla="*/ 1095126 h 2043765"/>
              <a:gd name="connsiteX670" fmla="*/ 2711479 w 3074000"/>
              <a:gd name="connsiteY670" fmla="*/ 1067647 h 2043765"/>
              <a:gd name="connsiteX671" fmla="*/ 2711537 w 3074000"/>
              <a:gd name="connsiteY671" fmla="*/ 1067647 h 2043765"/>
              <a:gd name="connsiteX672" fmla="*/ 2734328 w 3074000"/>
              <a:gd name="connsiteY672" fmla="*/ 1033101 h 2043765"/>
              <a:gd name="connsiteX673" fmla="*/ 2741272 w 3074000"/>
              <a:gd name="connsiteY673" fmla="*/ 932321 h 2043765"/>
              <a:gd name="connsiteX674" fmla="*/ 2737738 w 3074000"/>
              <a:gd name="connsiteY674" fmla="*/ 908434 h 2043765"/>
              <a:gd name="connsiteX675" fmla="*/ 2650121 w 3074000"/>
              <a:gd name="connsiteY675" fmla="*/ 744047 h 2043765"/>
              <a:gd name="connsiteX676" fmla="*/ 2561648 w 3074000"/>
              <a:gd name="connsiteY676" fmla="*/ 720704 h 2043765"/>
              <a:gd name="connsiteX677" fmla="*/ 2499013 w 3074000"/>
              <a:gd name="connsiteY677" fmla="*/ 715712 h 2043765"/>
              <a:gd name="connsiteX678" fmla="*/ 2343399 w 3074000"/>
              <a:gd name="connsiteY678" fmla="*/ 715349 h 2043765"/>
              <a:gd name="connsiteX679" fmla="*/ 2338704 w 3074000"/>
              <a:gd name="connsiteY679" fmla="*/ 775851 h 2043765"/>
              <a:gd name="connsiteX680" fmla="*/ 2603994 w 3074000"/>
              <a:gd name="connsiteY680" fmla="*/ 834160 h 2043765"/>
              <a:gd name="connsiteX681" fmla="*/ 2603080 w 3074000"/>
              <a:gd name="connsiteY681" fmla="*/ 838362 h 2043765"/>
              <a:gd name="connsiteX682" fmla="*/ 2582915 w 3074000"/>
              <a:gd name="connsiteY682" fmla="*/ 833914 h 2043765"/>
              <a:gd name="connsiteX683" fmla="*/ 2582915 w 3074000"/>
              <a:gd name="connsiteY683" fmla="*/ 877298 h 2043765"/>
              <a:gd name="connsiteX684" fmla="*/ 2578649 w 3074000"/>
              <a:gd name="connsiteY684" fmla="*/ 877298 h 2043765"/>
              <a:gd name="connsiteX685" fmla="*/ 2578649 w 3074000"/>
              <a:gd name="connsiteY685" fmla="*/ 833000 h 2043765"/>
              <a:gd name="connsiteX686" fmla="*/ 2369840 w 3074000"/>
              <a:gd name="connsiteY686" fmla="*/ 787061 h 2043765"/>
              <a:gd name="connsiteX687" fmla="*/ 2389823 w 3074000"/>
              <a:gd name="connsiteY687" fmla="*/ 992155 h 2043765"/>
              <a:gd name="connsiteX688" fmla="*/ 2385564 w 3074000"/>
              <a:gd name="connsiteY688" fmla="*/ 992213 h 2043765"/>
              <a:gd name="connsiteX689" fmla="*/ 2383489 w 3074000"/>
              <a:gd name="connsiteY689" fmla="*/ 971439 h 2043765"/>
              <a:gd name="connsiteX690" fmla="*/ 2317749 w 3074000"/>
              <a:gd name="connsiteY690" fmla="*/ 949257 h 2043765"/>
              <a:gd name="connsiteX691" fmla="*/ 2141963 w 3074000"/>
              <a:gd name="connsiteY691" fmla="*/ 1082391 h 2043765"/>
              <a:gd name="connsiteX692" fmla="*/ 2186682 w 3074000"/>
              <a:gd name="connsiteY692" fmla="*/ 1152275 h 2043765"/>
              <a:gd name="connsiteX693" fmla="*/ 2186500 w 3074000"/>
              <a:gd name="connsiteY693" fmla="*/ 1163798 h 2043765"/>
              <a:gd name="connsiteX694" fmla="*/ 2344008 w 3074000"/>
              <a:gd name="connsiteY694" fmla="*/ 1056494 h 2043765"/>
              <a:gd name="connsiteX695" fmla="*/ 2346142 w 3074000"/>
              <a:gd name="connsiteY695" fmla="*/ 1056313 h 2043765"/>
              <a:gd name="connsiteX696" fmla="*/ 2520215 w 3074000"/>
              <a:gd name="connsiteY696" fmla="*/ 1144598 h 2043765"/>
              <a:gd name="connsiteX697" fmla="*/ 2557265 w 3074000"/>
              <a:gd name="connsiteY697" fmla="*/ 1144598 h 2043765"/>
              <a:gd name="connsiteX698" fmla="*/ 2557265 w 3074000"/>
              <a:gd name="connsiteY698" fmla="*/ 1148865 h 2043765"/>
              <a:gd name="connsiteX699" fmla="*/ 2518147 w 3074000"/>
              <a:gd name="connsiteY699" fmla="*/ 1148865 h 2043765"/>
              <a:gd name="connsiteX700" fmla="*/ 2460686 w 3074000"/>
              <a:gd name="connsiteY700" fmla="*/ 1238071 h 2043765"/>
              <a:gd name="connsiteX701" fmla="*/ 2467144 w 3074000"/>
              <a:gd name="connsiteY701" fmla="*/ 1304479 h 2043765"/>
              <a:gd name="connsiteX702" fmla="*/ 2471839 w 3074000"/>
              <a:gd name="connsiteY702" fmla="*/ 1316241 h 2043765"/>
              <a:gd name="connsiteX703" fmla="*/ 2581145 w 3074000"/>
              <a:gd name="connsiteY703" fmla="*/ 1293638 h 2043765"/>
              <a:gd name="connsiteX704" fmla="*/ 2573954 w 3074000"/>
              <a:gd name="connsiteY704" fmla="*/ 1276942 h 2043765"/>
              <a:gd name="connsiteX705" fmla="*/ 2591688 w 3074000"/>
              <a:gd name="connsiteY705" fmla="*/ 1231671 h 2043765"/>
              <a:gd name="connsiteX706" fmla="*/ 2594003 w 3074000"/>
              <a:gd name="connsiteY706" fmla="*/ 1231003 h 2043765"/>
              <a:gd name="connsiteX707" fmla="*/ 2595468 w 3074000"/>
              <a:gd name="connsiteY707" fmla="*/ 1233014 h 2043765"/>
              <a:gd name="connsiteX708" fmla="*/ 2595773 w 3074000"/>
              <a:gd name="connsiteY708" fmla="*/ 1238680 h 2043765"/>
              <a:gd name="connsiteX709" fmla="*/ 2610517 w 3074000"/>
              <a:gd name="connsiteY709" fmla="*/ 1257808 h 2043765"/>
              <a:gd name="connsiteX710" fmla="*/ 2635007 w 3074000"/>
              <a:gd name="connsiteY710" fmla="*/ 1244645 h 2043765"/>
              <a:gd name="connsiteX711" fmla="*/ 2638541 w 3074000"/>
              <a:gd name="connsiteY711" fmla="*/ 1232215 h 2043765"/>
              <a:gd name="connsiteX712" fmla="*/ 2631233 w 3074000"/>
              <a:gd name="connsiteY712" fmla="*/ 1212783 h 2043765"/>
              <a:gd name="connsiteX713" fmla="*/ 2618434 w 3074000"/>
              <a:gd name="connsiteY713" fmla="*/ 1209308 h 2043765"/>
              <a:gd name="connsiteX714" fmla="*/ 2616184 w 3074000"/>
              <a:gd name="connsiteY714" fmla="*/ 1207421 h 2043765"/>
              <a:gd name="connsiteX715" fmla="*/ 2605395 w 3074000"/>
              <a:gd name="connsiteY715" fmla="*/ 1113890 h 2043765"/>
              <a:gd name="connsiteX716" fmla="*/ 2571639 w 3074000"/>
              <a:gd name="connsiteY716" fmla="*/ 1050769 h 2043765"/>
              <a:gd name="connsiteX717" fmla="*/ 2520339 w 3074000"/>
              <a:gd name="connsiteY717" fmla="*/ 1058018 h 2043765"/>
              <a:gd name="connsiteX718" fmla="*/ 2518568 w 3074000"/>
              <a:gd name="connsiteY718" fmla="*/ 1121690 h 2043765"/>
              <a:gd name="connsiteX719" fmla="*/ 2520215 w 3074000"/>
              <a:gd name="connsiteY719" fmla="*/ 1144598 h 2043765"/>
              <a:gd name="connsiteX720" fmla="*/ 2335780 w 3074000"/>
              <a:gd name="connsiteY720" fmla="*/ 766773 h 2043765"/>
              <a:gd name="connsiteX721" fmla="*/ 2338399 w 3074000"/>
              <a:gd name="connsiteY721" fmla="*/ 717722 h 2043765"/>
              <a:gd name="connsiteX722" fmla="*/ 2261021 w 3074000"/>
              <a:gd name="connsiteY722" fmla="*/ 719855 h 2043765"/>
              <a:gd name="connsiteX723" fmla="*/ 2281185 w 3074000"/>
              <a:gd name="connsiteY723" fmla="*/ 731922 h 2043765"/>
              <a:gd name="connsiteX724" fmla="*/ 2281062 w 3074000"/>
              <a:gd name="connsiteY724" fmla="*/ 736181 h 2043765"/>
              <a:gd name="connsiteX725" fmla="*/ 2256086 w 3074000"/>
              <a:gd name="connsiteY725" fmla="*/ 719855 h 2043765"/>
              <a:gd name="connsiteX726" fmla="*/ 2228361 w 3074000"/>
              <a:gd name="connsiteY726" fmla="*/ 719855 h 2043765"/>
              <a:gd name="connsiteX727" fmla="*/ 2256021 w 3074000"/>
              <a:gd name="connsiteY727" fmla="*/ 737466 h 2043765"/>
              <a:gd name="connsiteX728" fmla="*/ 2258096 w 3074000"/>
              <a:gd name="connsiteY728" fmla="*/ 739657 h 2043765"/>
              <a:gd name="connsiteX729" fmla="*/ 2255840 w 3074000"/>
              <a:gd name="connsiteY729" fmla="*/ 741732 h 2043765"/>
              <a:gd name="connsiteX730" fmla="*/ 2223550 w 3074000"/>
              <a:gd name="connsiteY730" fmla="*/ 719855 h 2043765"/>
              <a:gd name="connsiteX731" fmla="*/ 2209778 w 3074000"/>
              <a:gd name="connsiteY731" fmla="*/ 719855 h 2043765"/>
              <a:gd name="connsiteX732" fmla="*/ 2222142 w 3074000"/>
              <a:gd name="connsiteY732" fmla="*/ 742523 h 2043765"/>
              <a:gd name="connsiteX733" fmla="*/ 2335780 w 3074000"/>
              <a:gd name="connsiteY733" fmla="*/ 766773 h 2043765"/>
              <a:gd name="connsiteX734" fmla="*/ 2316951 w 3074000"/>
              <a:gd name="connsiteY734" fmla="*/ 945113 h 2043765"/>
              <a:gd name="connsiteX735" fmla="*/ 2383003 w 3074000"/>
              <a:gd name="connsiteY735" fmla="*/ 966439 h 2043765"/>
              <a:gd name="connsiteX736" fmla="*/ 2365450 w 3074000"/>
              <a:gd name="connsiteY736" fmla="*/ 786089 h 2043765"/>
              <a:gd name="connsiteX737" fmla="*/ 2334619 w 3074000"/>
              <a:gd name="connsiteY737" fmla="*/ 779326 h 2043765"/>
              <a:gd name="connsiteX738" fmla="*/ 2334438 w 3074000"/>
              <a:gd name="connsiteY738" fmla="*/ 779203 h 2043765"/>
              <a:gd name="connsiteX739" fmla="*/ 2327798 w 3074000"/>
              <a:gd name="connsiteY739" fmla="*/ 771461 h 2043765"/>
              <a:gd name="connsiteX740" fmla="*/ 2219341 w 3074000"/>
              <a:gd name="connsiteY740" fmla="*/ 745687 h 2043765"/>
              <a:gd name="connsiteX741" fmla="*/ 2205453 w 3074000"/>
              <a:gd name="connsiteY741" fmla="*/ 719855 h 2043765"/>
              <a:gd name="connsiteX742" fmla="*/ 2114237 w 3074000"/>
              <a:gd name="connsiteY742" fmla="*/ 719855 h 2043765"/>
              <a:gd name="connsiteX743" fmla="*/ 2056116 w 3074000"/>
              <a:gd name="connsiteY743" fmla="*/ 918825 h 2043765"/>
              <a:gd name="connsiteX744" fmla="*/ 2246436 w 3074000"/>
              <a:gd name="connsiteY744" fmla="*/ 918825 h 2043765"/>
              <a:gd name="connsiteX745" fmla="*/ 2292918 w 3074000"/>
              <a:gd name="connsiteY745" fmla="*/ 953393 h 2043765"/>
              <a:gd name="connsiteX746" fmla="*/ 2316951 w 3074000"/>
              <a:gd name="connsiteY746" fmla="*/ 945113 h 2043765"/>
              <a:gd name="connsiteX747" fmla="*/ 2345895 w 3074000"/>
              <a:gd name="connsiteY747" fmla="*/ 680128 h 2043765"/>
              <a:gd name="connsiteX748" fmla="*/ 2344495 w 3074000"/>
              <a:gd name="connsiteY748" fmla="*/ 711017 h 2043765"/>
              <a:gd name="connsiteX749" fmla="*/ 2358143 w 3074000"/>
              <a:gd name="connsiteY749" fmla="*/ 710531 h 2043765"/>
              <a:gd name="connsiteX750" fmla="*/ 2355154 w 3074000"/>
              <a:gd name="connsiteY750" fmla="*/ 680128 h 2043765"/>
              <a:gd name="connsiteX751" fmla="*/ 2359420 w 3074000"/>
              <a:gd name="connsiteY751" fmla="*/ 680128 h 2043765"/>
              <a:gd name="connsiteX752" fmla="*/ 2362410 w 3074000"/>
              <a:gd name="connsiteY752" fmla="*/ 710408 h 2043765"/>
              <a:gd name="connsiteX753" fmla="*/ 2606127 w 3074000"/>
              <a:gd name="connsiteY753" fmla="*/ 723512 h 2043765"/>
              <a:gd name="connsiteX754" fmla="*/ 2640674 w 3074000"/>
              <a:gd name="connsiteY754" fmla="*/ 728998 h 2043765"/>
              <a:gd name="connsiteX755" fmla="*/ 2733109 w 3074000"/>
              <a:gd name="connsiteY755" fmla="*/ 804606 h 2043765"/>
              <a:gd name="connsiteX756" fmla="*/ 2719584 w 3074000"/>
              <a:gd name="connsiteY756" fmla="*/ 680128 h 2043765"/>
              <a:gd name="connsiteX757" fmla="*/ 2359420 w 3074000"/>
              <a:gd name="connsiteY757" fmla="*/ 680128 h 2043765"/>
              <a:gd name="connsiteX758" fmla="*/ 2819508 w 3074000"/>
              <a:gd name="connsiteY758" fmla="*/ 898805 h 2043765"/>
              <a:gd name="connsiteX759" fmla="*/ 2831146 w 3074000"/>
              <a:gd name="connsiteY759" fmla="*/ 879736 h 2043765"/>
              <a:gd name="connsiteX760" fmla="*/ 2797696 w 3074000"/>
              <a:gd name="connsiteY760" fmla="*/ 680128 h 2043765"/>
              <a:gd name="connsiteX761" fmla="*/ 2723909 w 3074000"/>
              <a:gd name="connsiteY761" fmla="*/ 680128 h 2043765"/>
              <a:gd name="connsiteX762" fmla="*/ 2741635 w 3074000"/>
              <a:gd name="connsiteY762" fmla="*/ 857133 h 2043765"/>
              <a:gd name="connsiteX763" fmla="*/ 2744683 w 3074000"/>
              <a:gd name="connsiteY763" fmla="*/ 908862 h 2043765"/>
              <a:gd name="connsiteX764" fmla="*/ 2819508 w 3074000"/>
              <a:gd name="connsiteY764" fmla="*/ 898805 h 2043765"/>
              <a:gd name="connsiteX765" fmla="*/ 3050004 w 3074000"/>
              <a:gd name="connsiteY765" fmla="*/ 680128 h 2043765"/>
              <a:gd name="connsiteX766" fmla="*/ 2802020 w 3074000"/>
              <a:gd name="connsiteY766" fmla="*/ 680128 h 2043765"/>
              <a:gd name="connsiteX767" fmla="*/ 2835347 w 3074000"/>
              <a:gd name="connsiteY767" fmla="*/ 879068 h 2043765"/>
              <a:gd name="connsiteX768" fmla="*/ 2820726 w 3074000"/>
              <a:gd name="connsiteY768" fmla="*/ 902890 h 2043765"/>
              <a:gd name="connsiteX769" fmla="*/ 2744864 w 3074000"/>
              <a:gd name="connsiteY769" fmla="*/ 913129 h 2043765"/>
              <a:gd name="connsiteX770" fmla="*/ 2745539 w 3074000"/>
              <a:gd name="connsiteY770" fmla="*/ 932502 h 2043765"/>
              <a:gd name="connsiteX771" fmla="*/ 2745539 w 3074000"/>
              <a:gd name="connsiteY771" fmla="*/ 932807 h 2043765"/>
              <a:gd name="connsiteX772" fmla="*/ 2738348 w 3074000"/>
              <a:gd name="connsiteY772" fmla="*/ 1034501 h 2043765"/>
              <a:gd name="connsiteX773" fmla="*/ 2738348 w 3074000"/>
              <a:gd name="connsiteY773" fmla="*/ 1034559 h 2043765"/>
              <a:gd name="connsiteX774" fmla="*/ 2714461 w 3074000"/>
              <a:gd name="connsiteY774" fmla="*/ 1070753 h 2043765"/>
              <a:gd name="connsiteX775" fmla="*/ 2714403 w 3074000"/>
              <a:gd name="connsiteY775" fmla="*/ 1070753 h 2043765"/>
              <a:gd name="connsiteX776" fmla="*/ 2667732 w 3074000"/>
              <a:gd name="connsiteY776" fmla="*/ 1099088 h 2043765"/>
              <a:gd name="connsiteX777" fmla="*/ 2609843 w 3074000"/>
              <a:gd name="connsiteY777" fmla="*/ 1114986 h 2043765"/>
              <a:gd name="connsiteX778" fmla="*/ 2620204 w 3074000"/>
              <a:gd name="connsiteY778" fmla="*/ 1204983 h 2043765"/>
              <a:gd name="connsiteX779" fmla="*/ 2634034 w 3074000"/>
              <a:gd name="connsiteY779" fmla="*/ 1209555 h 2043765"/>
              <a:gd name="connsiteX780" fmla="*/ 2642684 w 3074000"/>
              <a:gd name="connsiteY780" fmla="*/ 1231003 h 2043765"/>
              <a:gd name="connsiteX781" fmla="*/ 2674371 w 3074000"/>
              <a:gd name="connsiteY781" fmla="*/ 1319898 h 2043765"/>
              <a:gd name="connsiteX782" fmla="*/ 2640616 w 3074000"/>
              <a:gd name="connsiteY782" fmla="*/ 1333242 h 2043765"/>
              <a:gd name="connsiteX783" fmla="*/ 2634339 w 3074000"/>
              <a:gd name="connsiteY783" fmla="*/ 1398924 h 2043765"/>
              <a:gd name="connsiteX784" fmla="*/ 2588887 w 3074000"/>
              <a:gd name="connsiteY784" fmla="*/ 1369798 h 2043765"/>
              <a:gd name="connsiteX785" fmla="*/ 2429493 w 3074000"/>
              <a:gd name="connsiteY785" fmla="*/ 1378941 h 2043765"/>
              <a:gd name="connsiteX786" fmla="*/ 2457218 w 3074000"/>
              <a:gd name="connsiteY786" fmla="*/ 1260616 h 2043765"/>
              <a:gd name="connsiteX787" fmla="*/ 2456420 w 3074000"/>
              <a:gd name="connsiteY787" fmla="*/ 1238129 h 2043765"/>
              <a:gd name="connsiteX788" fmla="*/ 2515891 w 3074000"/>
              <a:gd name="connsiteY788" fmla="*/ 1144845 h 2043765"/>
              <a:gd name="connsiteX789" fmla="*/ 2514425 w 3074000"/>
              <a:gd name="connsiteY789" fmla="*/ 1124005 h 2043765"/>
              <a:gd name="connsiteX790" fmla="*/ 2512415 w 3074000"/>
              <a:gd name="connsiteY790" fmla="*/ 1124070 h 2043765"/>
              <a:gd name="connsiteX791" fmla="*/ 2448932 w 3074000"/>
              <a:gd name="connsiteY791" fmla="*/ 1110603 h 2043765"/>
              <a:gd name="connsiteX792" fmla="*/ 2448438 w 3074000"/>
              <a:gd name="connsiteY792" fmla="*/ 1110422 h 2043765"/>
              <a:gd name="connsiteX793" fmla="*/ 2345409 w 3074000"/>
              <a:gd name="connsiteY793" fmla="*/ 1060703 h 2043765"/>
              <a:gd name="connsiteX794" fmla="*/ 2295001 w 3074000"/>
              <a:gd name="connsiteY794" fmla="*/ 1095024 h 2043765"/>
              <a:gd name="connsiteX795" fmla="*/ 2295008 w 3074000"/>
              <a:gd name="connsiteY795" fmla="*/ 1973418 h 2043765"/>
              <a:gd name="connsiteX796" fmla="*/ 2246436 w 3074000"/>
              <a:gd name="connsiteY796" fmla="*/ 2022099 h 2043765"/>
              <a:gd name="connsiteX797" fmla="*/ 563719 w 3074000"/>
              <a:gd name="connsiteY797" fmla="*/ 2022099 h 2043765"/>
              <a:gd name="connsiteX798" fmla="*/ 515096 w 3074000"/>
              <a:gd name="connsiteY798" fmla="*/ 1973418 h 2043765"/>
              <a:gd name="connsiteX799" fmla="*/ 515154 w 3074000"/>
              <a:gd name="connsiteY799" fmla="*/ 1391356 h 2043765"/>
              <a:gd name="connsiteX800" fmla="*/ 430119 w 3074000"/>
              <a:gd name="connsiteY800" fmla="*/ 1461196 h 2043765"/>
              <a:gd name="connsiteX801" fmla="*/ 380402 w 3074000"/>
              <a:gd name="connsiteY801" fmla="*/ 1488123 h 2043765"/>
              <a:gd name="connsiteX802" fmla="*/ 300949 w 3074000"/>
              <a:gd name="connsiteY802" fmla="*/ 1514390 h 2043765"/>
              <a:gd name="connsiteX803" fmla="*/ 300035 w 3074000"/>
              <a:gd name="connsiteY803" fmla="*/ 1536260 h 2043765"/>
              <a:gd name="connsiteX804" fmla="*/ 335070 w 3074000"/>
              <a:gd name="connsiteY804" fmla="*/ 1548146 h 2043765"/>
              <a:gd name="connsiteX805" fmla="*/ 349511 w 3074000"/>
              <a:gd name="connsiteY805" fmla="*/ 1615228 h 2043765"/>
              <a:gd name="connsiteX806" fmla="*/ 357858 w 3074000"/>
              <a:gd name="connsiteY806" fmla="*/ 1634174 h 2043765"/>
              <a:gd name="connsiteX807" fmla="*/ 355482 w 3074000"/>
              <a:gd name="connsiteY807" fmla="*/ 1644964 h 2043765"/>
              <a:gd name="connsiteX808" fmla="*/ 355482 w 3074000"/>
              <a:gd name="connsiteY808" fmla="*/ 1645022 h 2043765"/>
              <a:gd name="connsiteX809" fmla="*/ 359198 w 3074000"/>
              <a:gd name="connsiteY809" fmla="*/ 1681092 h 2043765"/>
              <a:gd name="connsiteX810" fmla="*/ 366388 w 3074000"/>
              <a:gd name="connsiteY810" fmla="*/ 1683893 h 2043765"/>
              <a:gd name="connsiteX811" fmla="*/ 331902 w 3074000"/>
              <a:gd name="connsiteY811" fmla="*/ 1753841 h 2043765"/>
              <a:gd name="connsiteX812" fmla="*/ 259151 w 3074000"/>
              <a:gd name="connsiteY812" fmla="*/ 1764566 h 2043765"/>
              <a:gd name="connsiteX813" fmla="*/ 190116 w 3074000"/>
              <a:gd name="connsiteY813" fmla="*/ 1670433 h 2043765"/>
              <a:gd name="connsiteX814" fmla="*/ 215585 w 3074000"/>
              <a:gd name="connsiteY814" fmla="*/ 1622354 h 2043765"/>
              <a:gd name="connsiteX815" fmla="*/ 215890 w 3074000"/>
              <a:gd name="connsiteY815" fmla="*/ 1621809 h 2043765"/>
              <a:gd name="connsiteX816" fmla="*/ 225761 w 3074000"/>
              <a:gd name="connsiteY816" fmla="*/ 1523707 h 2043765"/>
              <a:gd name="connsiteX817" fmla="*/ 185669 w 3074000"/>
              <a:gd name="connsiteY817" fmla="*/ 1518650 h 2043765"/>
              <a:gd name="connsiteX818" fmla="*/ 107495 w 3074000"/>
              <a:gd name="connsiteY818" fmla="*/ 1471797 h 2043765"/>
              <a:gd name="connsiteX819" fmla="*/ 101036 w 3074000"/>
              <a:gd name="connsiteY819" fmla="*/ 1455776 h 2043765"/>
              <a:gd name="connsiteX820" fmla="*/ 22802 w 3074000"/>
              <a:gd name="connsiteY820" fmla="*/ 1259092 h 2043765"/>
              <a:gd name="connsiteX821" fmla="*/ 43213 w 3074000"/>
              <a:gd name="connsiteY821" fmla="*/ 1195115 h 2043765"/>
              <a:gd name="connsiteX822" fmla="*/ 69291 w 3074000"/>
              <a:gd name="connsiteY822" fmla="*/ 1175857 h 2043765"/>
              <a:gd name="connsiteX823" fmla="*/ 68804 w 3074000"/>
              <a:gd name="connsiteY823" fmla="*/ 1033892 h 2043765"/>
              <a:gd name="connsiteX824" fmla="*/ 69230 w 3074000"/>
              <a:gd name="connsiteY824" fmla="*/ 1032673 h 2043765"/>
              <a:gd name="connsiteX825" fmla="*/ 84097 w 3074000"/>
              <a:gd name="connsiteY825" fmla="*/ 1004766 h 2043765"/>
              <a:gd name="connsiteX826" fmla="*/ -2667 w 3074000"/>
              <a:gd name="connsiteY826" fmla="*/ 138454 h 2043765"/>
              <a:gd name="connsiteX827" fmla="*/ 10677 w 3074000"/>
              <a:gd name="connsiteY827" fmla="*/ 117737 h 2043765"/>
              <a:gd name="connsiteX828" fmla="*/ 10677 w 3074000"/>
              <a:gd name="connsiteY828" fmla="*/ 88314 h 2043765"/>
              <a:gd name="connsiteX829" fmla="*/ -16925 w 3074000"/>
              <a:gd name="connsiteY829" fmla="*/ 61140 h 2043765"/>
              <a:gd name="connsiteX830" fmla="*/ -17047 w 3074000"/>
              <a:gd name="connsiteY830" fmla="*/ 60893 h 2043765"/>
              <a:gd name="connsiteX831" fmla="*/ -21190 w 3074000"/>
              <a:gd name="connsiteY831" fmla="*/ 42245 h 2043765"/>
              <a:gd name="connsiteX832" fmla="*/ -21860 w 3074000"/>
              <a:gd name="connsiteY832" fmla="*/ 12023 h 2043765"/>
              <a:gd name="connsiteX833" fmla="*/ -16621 w 3074000"/>
              <a:gd name="connsiteY833" fmla="*/ 6480 h 2043765"/>
              <a:gd name="connsiteX834" fmla="*/ 206202 w 3074000"/>
              <a:gd name="connsiteY834" fmla="*/ 1611 h 2043765"/>
              <a:gd name="connsiteX835" fmla="*/ 206263 w 3074000"/>
              <a:gd name="connsiteY835" fmla="*/ 1611 h 2043765"/>
              <a:gd name="connsiteX836" fmla="*/ 211686 w 3074000"/>
              <a:gd name="connsiteY836" fmla="*/ 6908 h 2043765"/>
              <a:gd name="connsiteX837" fmla="*/ 192797 w 3074000"/>
              <a:gd name="connsiteY837" fmla="*/ 34329 h 2043765"/>
              <a:gd name="connsiteX838" fmla="*/ 114319 w 3074000"/>
              <a:gd name="connsiteY838" fmla="*/ 62417 h 2043765"/>
              <a:gd name="connsiteX839" fmla="*/ 106276 w 3074000"/>
              <a:gd name="connsiteY839" fmla="*/ 86304 h 2043765"/>
              <a:gd name="connsiteX840" fmla="*/ 91227 w 3074000"/>
              <a:gd name="connsiteY840" fmla="*/ 95926 h 2043765"/>
              <a:gd name="connsiteX841" fmla="*/ 91227 w 3074000"/>
              <a:gd name="connsiteY841" fmla="*/ 115118 h 2043765"/>
              <a:gd name="connsiteX842" fmla="*/ 92871 w 3074000"/>
              <a:gd name="connsiteY842" fmla="*/ 115118 h 2043765"/>
              <a:gd name="connsiteX843" fmla="*/ 106337 w 3074000"/>
              <a:gd name="connsiteY843" fmla="*/ 127671 h 2043765"/>
              <a:gd name="connsiteX844" fmla="*/ 246416 w 3074000"/>
              <a:gd name="connsiteY844" fmla="*/ 799063 h 2043765"/>
              <a:gd name="connsiteX845" fmla="*/ 275237 w 3074000"/>
              <a:gd name="connsiteY845" fmla="*/ 141196 h 2043765"/>
              <a:gd name="connsiteX846" fmla="*/ 296014 w 3074000"/>
              <a:gd name="connsiteY846" fmla="*/ 117803 h 2043765"/>
              <a:gd name="connsiteX847" fmla="*/ 301741 w 3074000"/>
              <a:gd name="connsiteY847" fmla="*/ 85266 h 2043765"/>
              <a:gd name="connsiteX848" fmla="*/ 273713 w 3074000"/>
              <a:gd name="connsiteY848" fmla="*/ 41026 h 2043765"/>
              <a:gd name="connsiteX849" fmla="*/ 273652 w 3074000"/>
              <a:gd name="connsiteY849" fmla="*/ 40300 h 2043765"/>
              <a:gd name="connsiteX850" fmla="*/ 273225 w 3074000"/>
              <a:gd name="connsiteY850" fmla="*/ 9774 h 2043765"/>
              <a:gd name="connsiteX851" fmla="*/ 278527 w 3074000"/>
              <a:gd name="connsiteY851" fmla="*/ 4288 h 2043765"/>
              <a:gd name="connsiteX852" fmla="*/ 501353 w 3074000"/>
              <a:gd name="connsiteY852" fmla="*/ 1306 h 2043765"/>
              <a:gd name="connsiteX853" fmla="*/ 501411 w 3074000"/>
              <a:gd name="connsiteY853" fmla="*/ 1306 h 2043765"/>
              <a:gd name="connsiteX854" fmla="*/ 506773 w 3074000"/>
              <a:gd name="connsiteY854" fmla="*/ 6603 h 2043765"/>
              <a:gd name="connsiteX855" fmla="*/ 487704 w 3074000"/>
              <a:gd name="connsiteY855" fmla="*/ 33900 h 2043765"/>
              <a:gd name="connsiteX856" fmla="*/ 408979 w 3074000"/>
              <a:gd name="connsiteY856" fmla="*/ 61321 h 2043765"/>
              <a:gd name="connsiteX857" fmla="*/ 400753 w 3074000"/>
              <a:gd name="connsiteY857" fmla="*/ 85143 h 2043765"/>
              <a:gd name="connsiteX858" fmla="*/ 385642 w 3074000"/>
              <a:gd name="connsiteY858" fmla="*/ 94590 h 2043765"/>
              <a:gd name="connsiteX859" fmla="*/ 383876 w 3074000"/>
              <a:gd name="connsiteY859" fmla="*/ 115118 h 2043765"/>
              <a:gd name="connsiteX860" fmla="*/ 386434 w 3074000"/>
              <a:gd name="connsiteY860" fmla="*/ 115118 h 2043765"/>
              <a:gd name="connsiteX861" fmla="*/ 393685 w 3074000"/>
              <a:gd name="connsiteY861" fmla="*/ 123042 h 2043765"/>
              <a:gd name="connsiteX862" fmla="*/ 406785 w 3074000"/>
              <a:gd name="connsiteY862" fmla="*/ 933293 h 2043765"/>
              <a:gd name="connsiteX863" fmla="*/ 497267 w 3074000"/>
              <a:gd name="connsiteY863" fmla="*/ 1075629 h 2043765"/>
              <a:gd name="connsiteX864" fmla="*/ 495497 w 3074000"/>
              <a:gd name="connsiteY864" fmla="*/ 1093421 h 2043765"/>
              <a:gd name="connsiteX865" fmla="*/ 415622 w 3074000"/>
              <a:gd name="connsiteY865" fmla="*/ 1176162 h 2043765"/>
              <a:gd name="connsiteX866" fmla="*/ 407516 w 3074000"/>
              <a:gd name="connsiteY866" fmla="*/ 1322575 h 2043765"/>
              <a:gd name="connsiteX867" fmla="*/ 505126 w 3074000"/>
              <a:gd name="connsiteY867" fmla="*/ 1265303 h 2043765"/>
              <a:gd name="connsiteX868" fmla="*/ 515154 w 3074000"/>
              <a:gd name="connsiteY868" fmla="*/ 1261668 h 2043765"/>
              <a:gd name="connsiteX869" fmla="*/ 515154 w 3074000"/>
              <a:gd name="connsiteY869" fmla="*/ 967469 h 2043765"/>
              <a:gd name="connsiteX870" fmla="*/ 563719 w 3074000"/>
              <a:gd name="connsiteY870" fmla="*/ 918825 h 2043765"/>
              <a:gd name="connsiteX871" fmla="*/ 1707751 w 3074000"/>
              <a:gd name="connsiteY871" fmla="*/ 918825 h 2043765"/>
              <a:gd name="connsiteX872" fmla="*/ 1777416 w 3074000"/>
              <a:gd name="connsiteY872" fmla="*/ 680128 h 2043765"/>
              <a:gd name="connsiteX873" fmla="*/ 1713563 w 3074000"/>
              <a:gd name="connsiteY873" fmla="*/ 680128 h 2043765"/>
              <a:gd name="connsiteX874" fmla="*/ 1711429 w 3074000"/>
              <a:gd name="connsiteY874" fmla="*/ 677995 h 2043765"/>
              <a:gd name="connsiteX875" fmla="*/ 1711429 w 3074000"/>
              <a:gd name="connsiteY875" fmla="*/ 612255 h 2043765"/>
              <a:gd name="connsiteX876" fmla="*/ 1713563 w 3074000"/>
              <a:gd name="connsiteY876" fmla="*/ 610121 h 2043765"/>
              <a:gd name="connsiteX877" fmla="*/ 1822810 w 3074000"/>
              <a:gd name="connsiteY877" fmla="*/ 610121 h 2043765"/>
              <a:gd name="connsiteX878" fmla="*/ 1824937 w 3074000"/>
              <a:gd name="connsiteY878" fmla="*/ -102 h 2043765"/>
              <a:gd name="connsiteX879" fmla="*/ 1969710 w 3074000"/>
              <a:gd name="connsiteY879" fmla="*/ -102 h 2043765"/>
              <a:gd name="connsiteX880" fmla="*/ 1971843 w 3074000"/>
              <a:gd name="connsiteY880" fmla="*/ 2032 h 2043765"/>
              <a:gd name="connsiteX881" fmla="*/ 1971843 w 3074000"/>
              <a:gd name="connsiteY881" fmla="*/ 610121 h 2043765"/>
              <a:gd name="connsiteX882" fmla="*/ 2105399 w 3074000"/>
              <a:gd name="connsiteY882" fmla="*/ 610121 h 2043765"/>
              <a:gd name="connsiteX883" fmla="*/ 2100530 w 3074000"/>
              <a:gd name="connsiteY883" fmla="*/ 573928 h 2043765"/>
              <a:gd name="connsiteX884" fmla="*/ 2148116 w 3074000"/>
              <a:gd name="connsiteY884" fmla="*/ 80086 h 2043765"/>
              <a:gd name="connsiteX885" fmla="*/ 2149821 w 3074000"/>
              <a:gd name="connsiteY885" fmla="*/ 67046 h 2043765"/>
              <a:gd name="connsiteX886" fmla="*/ 2155974 w 3074000"/>
              <a:gd name="connsiteY886" fmla="*/ 61684 h 2043765"/>
              <a:gd name="connsiteX887" fmla="*/ 2158165 w 3074000"/>
              <a:gd name="connsiteY887" fmla="*/ 61684 h 2043765"/>
              <a:gd name="connsiteX888" fmla="*/ 2158470 w 3074000"/>
              <a:gd name="connsiteY888" fmla="*/ 44625 h 2043765"/>
              <a:gd name="connsiteX889" fmla="*/ 2147564 w 3074000"/>
              <a:gd name="connsiteY889" fmla="*/ 37616 h 2043765"/>
              <a:gd name="connsiteX890" fmla="*/ 2141716 w 3074000"/>
              <a:gd name="connsiteY890" fmla="*/ 21166 h 2043765"/>
              <a:gd name="connsiteX891" fmla="*/ 2086577 w 3074000"/>
              <a:gd name="connsiteY891" fmla="*/ 2402 h 2043765"/>
              <a:gd name="connsiteX892" fmla="*/ 2072558 w 3074000"/>
              <a:gd name="connsiteY892" fmla="*/ -17284 h 2043765"/>
              <a:gd name="connsiteX893" fmla="*/ 2077006 w 3074000"/>
              <a:gd name="connsiteY893" fmla="*/ -21667 h 2043765"/>
              <a:gd name="connsiteX894" fmla="*/ 2233658 w 3074000"/>
              <a:gd name="connsiteY894" fmla="*/ -20694 h 2043765"/>
              <a:gd name="connsiteX895" fmla="*/ 2238106 w 3074000"/>
              <a:gd name="connsiteY895" fmla="*/ -16246 h 2043765"/>
              <a:gd name="connsiteX896" fmla="*/ 2237924 w 3074000"/>
              <a:gd name="connsiteY896" fmla="*/ 5079 h 2043765"/>
              <a:gd name="connsiteX897" fmla="*/ 2216541 w 3074000"/>
              <a:gd name="connsiteY897" fmla="*/ 38102 h 2043765"/>
              <a:gd name="connsiteX898" fmla="*/ 2216055 w 3074000"/>
              <a:gd name="connsiteY898" fmla="*/ 62236 h 2043765"/>
              <a:gd name="connsiteX899" fmla="*/ 2241095 w 3074000"/>
              <a:gd name="connsiteY899" fmla="*/ 89286 h 2043765"/>
              <a:gd name="connsiteX900" fmla="*/ 2256326 w 3074000"/>
              <a:gd name="connsiteY900" fmla="*/ 337517 h 2043765"/>
              <a:gd name="connsiteX901" fmla="*/ 2269793 w 3074000"/>
              <a:gd name="connsiteY901" fmla="*/ 447737 h 2043765"/>
              <a:gd name="connsiteX902" fmla="*/ 2269851 w 3074000"/>
              <a:gd name="connsiteY902" fmla="*/ 447926 h 2043765"/>
              <a:gd name="connsiteX903" fmla="*/ 2273450 w 3074000"/>
              <a:gd name="connsiteY903" fmla="*/ 463280 h 2043765"/>
              <a:gd name="connsiteX904" fmla="*/ 2314512 w 3074000"/>
              <a:gd name="connsiteY904" fmla="*/ 116279 h 2043765"/>
              <a:gd name="connsiteX905" fmla="*/ 2321703 w 3074000"/>
              <a:gd name="connsiteY905" fmla="*/ 73504 h 2043765"/>
              <a:gd name="connsiteX906" fmla="*/ 2335780 w 3074000"/>
              <a:gd name="connsiteY906" fmla="*/ 61684 h 2043765"/>
              <a:gd name="connsiteX907" fmla="*/ 2337913 w 3074000"/>
              <a:gd name="connsiteY907" fmla="*/ 61684 h 2043765"/>
              <a:gd name="connsiteX908" fmla="*/ 2338276 w 3074000"/>
              <a:gd name="connsiteY908" fmla="*/ 44625 h 2043765"/>
              <a:gd name="connsiteX909" fmla="*/ 2337362 w 3074000"/>
              <a:gd name="connsiteY909" fmla="*/ 44683 h 2043765"/>
              <a:gd name="connsiteX910" fmla="*/ 2337304 w 3074000"/>
              <a:gd name="connsiteY910" fmla="*/ 44683 h 2043765"/>
              <a:gd name="connsiteX911" fmla="*/ 2327312 w 3074000"/>
              <a:gd name="connsiteY911" fmla="*/ 37616 h 2043765"/>
              <a:gd name="connsiteX912" fmla="*/ 2321522 w 3074000"/>
              <a:gd name="connsiteY912" fmla="*/ 21166 h 2043765"/>
              <a:gd name="connsiteX913" fmla="*/ 2266317 w 3074000"/>
              <a:gd name="connsiteY913" fmla="*/ 2402 h 2043765"/>
              <a:gd name="connsiteX914" fmla="*/ 2256754 w 3074000"/>
              <a:gd name="connsiteY914" fmla="*/ -21667 h 2043765"/>
              <a:gd name="connsiteX915" fmla="*/ 2256812 w 3074000"/>
              <a:gd name="connsiteY915" fmla="*/ -21667 h 2043765"/>
              <a:gd name="connsiteX916" fmla="*/ 2413464 w 3074000"/>
              <a:gd name="connsiteY916" fmla="*/ -20694 h 2043765"/>
              <a:gd name="connsiteX917" fmla="*/ 2417854 w 3074000"/>
              <a:gd name="connsiteY917" fmla="*/ -16246 h 2043765"/>
              <a:gd name="connsiteX918" fmla="*/ 2417730 w 3074000"/>
              <a:gd name="connsiteY918" fmla="*/ 5079 h 2043765"/>
              <a:gd name="connsiteX919" fmla="*/ 2417672 w 3074000"/>
              <a:gd name="connsiteY919" fmla="*/ 5449 h 2043765"/>
              <a:gd name="connsiteX920" fmla="*/ 2396281 w 3074000"/>
              <a:gd name="connsiteY920" fmla="*/ 38102 h 2043765"/>
              <a:gd name="connsiteX921" fmla="*/ 2395795 w 3074000"/>
              <a:gd name="connsiteY921" fmla="*/ 62170 h 2043765"/>
              <a:gd name="connsiteX922" fmla="*/ 2421445 w 3074000"/>
              <a:gd name="connsiteY922" fmla="*/ 91057 h 2043765"/>
              <a:gd name="connsiteX923" fmla="*/ 2432112 w 3074000"/>
              <a:gd name="connsiteY923" fmla="*/ 433849 h 2043765"/>
              <a:gd name="connsiteX924" fmla="*/ 2514186 w 3074000"/>
              <a:gd name="connsiteY924" fmla="*/ 433849 h 2043765"/>
              <a:gd name="connsiteX925" fmla="*/ 2514186 w 3074000"/>
              <a:gd name="connsiteY925" fmla="*/ 2032 h 2043765"/>
              <a:gd name="connsiteX926" fmla="*/ 2516319 w 3074000"/>
              <a:gd name="connsiteY926" fmla="*/ -102 h 2043765"/>
              <a:gd name="connsiteX927" fmla="*/ 2592174 w 3074000"/>
              <a:gd name="connsiteY927" fmla="*/ -102 h 2043765"/>
              <a:gd name="connsiteX928" fmla="*/ 2594307 w 3074000"/>
              <a:gd name="connsiteY928" fmla="*/ 2032 h 2043765"/>
              <a:gd name="connsiteX929" fmla="*/ 2594307 w 3074000"/>
              <a:gd name="connsiteY929" fmla="*/ 433849 h 2043765"/>
              <a:gd name="connsiteX930" fmla="*/ 2634702 w 3074000"/>
              <a:gd name="connsiteY930" fmla="*/ 433849 h 2043765"/>
              <a:gd name="connsiteX931" fmla="*/ 2634702 w 3074000"/>
              <a:gd name="connsiteY931" fmla="*/ 95316 h 2043765"/>
              <a:gd name="connsiteX932" fmla="*/ 2609422 w 3074000"/>
              <a:gd name="connsiteY932" fmla="*/ 95316 h 2043765"/>
              <a:gd name="connsiteX933" fmla="*/ 2607288 w 3074000"/>
              <a:gd name="connsiteY933" fmla="*/ 93183 h 2043765"/>
              <a:gd name="connsiteX934" fmla="*/ 2607288 w 3074000"/>
              <a:gd name="connsiteY934" fmla="*/ 68998 h 2043765"/>
              <a:gd name="connsiteX935" fmla="*/ 2609422 w 3074000"/>
              <a:gd name="connsiteY935" fmla="*/ 66865 h 2043765"/>
              <a:gd name="connsiteX936" fmla="*/ 2713003 w 3074000"/>
              <a:gd name="connsiteY936" fmla="*/ 66865 h 2043765"/>
              <a:gd name="connsiteX937" fmla="*/ 2715136 w 3074000"/>
              <a:gd name="connsiteY937" fmla="*/ 68998 h 2043765"/>
              <a:gd name="connsiteX938" fmla="*/ 2715136 w 3074000"/>
              <a:gd name="connsiteY938" fmla="*/ 93183 h 2043765"/>
              <a:gd name="connsiteX939" fmla="*/ 2713003 w 3074000"/>
              <a:gd name="connsiteY939" fmla="*/ 95316 h 2043765"/>
              <a:gd name="connsiteX940" fmla="*/ 2687715 w 3074000"/>
              <a:gd name="connsiteY940" fmla="*/ 95316 h 2043765"/>
              <a:gd name="connsiteX941" fmla="*/ 2687715 w 3074000"/>
              <a:gd name="connsiteY941" fmla="*/ 433849 h 2043765"/>
              <a:gd name="connsiteX942" fmla="*/ 2742731 w 3074000"/>
              <a:gd name="connsiteY942" fmla="*/ 433849 h 2043765"/>
              <a:gd name="connsiteX943" fmla="*/ 2763693 w 3074000"/>
              <a:gd name="connsiteY943" fmla="*/ 451576 h 2043765"/>
              <a:gd name="connsiteX944" fmla="*/ 2790258 w 3074000"/>
              <a:gd name="connsiteY944" fmla="*/ 610121 h 2043765"/>
              <a:gd name="connsiteX945" fmla="*/ 2910477 w 3074000"/>
              <a:gd name="connsiteY945" fmla="*/ 610121 h 2043765"/>
              <a:gd name="connsiteX946" fmla="*/ 2910477 w 3074000"/>
              <a:gd name="connsiteY946" fmla="*/ 2032 h 2043765"/>
              <a:gd name="connsiteX947" fmla="*/ 2912610 w 3074000"/>
              <a:gd name="connsiteY947" fmla="*/ -102 h 2043765"/>
              <a:gd name="connsiteX948" fmla="*/ 2988466 w 3074000"/>
              <a:gd name="connsiteY948" fmla="*/ -102 h 2043765"/>
              <a:gd name="connsiteX949" fmla="*/ 2990599 w 3074000"/>
              <a:gd name="connsiteY949" fmla="*/ 2032 h 2043765"/>
              <a:gd name="connsiteX950" fmla="*/ 2990599 w 3074000"/>
              <a:gd name="connsiteY950" fmla="*/ 610121 h 2043765"/>
              <a:gd name="connsiteX951" fmla="*/ 3050004 w 3074000"/>
              <a:gd name="connsiteY951" fmla="*/ 610121 h 2043765"/>
              <a:gd name="connsiteX952" fmla="*/ 3052138 w 3074000"/>
              <a:gd name="connsiteY952" fmla="*/ 612255 h 2043765"/>
              <a:gd name="connsiteX953" fmla="*/ 3052138 w 3074000"/>
              <a:gd name="connsiteY953" fmla="*/ 677995 h 2043765"/>
              <a:gd name="connsiteX954" fmla="*/ 3050004 w 3074000"/>
              <a:gd name="connsiteY954" fmla="*/ 680128 h 2043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</a:cxnLst>
            <a:rect l="l" t="t" r="r" b="b"/>
            <a:pathLst>
              <a:path w="3074000" h="2043765">
                <a:moveTo>
                  <a:pt x="3047871" y="614388"/>
                </a:moveTo>
                <a:cubicBezTo>
                  <a:pt x="2885313" y="614388"/>
                  <a:pt x="2721057" y="614388"/>
                  <a:pt x="2556590" y="614388"/>
                </a:cubicBezTo>
                <a:cubicBezTo>
                  <a:pt x="2556409" y="647853"/>
                  <a:pt x="2556989" y="646808"/>
                  <a:pt x="2556162" y="647838"/>
                </a:cubicBezTo>
                <a:cubicBezTo>
                  <a:pt x="2556162" y="650146"/>
                  <a:pt x="2556162" y="677393"/>
                  <a:pt x="2556162" y="675862"/>
                </a:cubicBezTo>
                <a:cubicBezTo>
                  <a:pt x="2619813" y="675862"/>
                  <a:pt x="2994655" y="675862"/>
                  <a:pt x="3047871" y="675862"/>
                </a:cubicBezTo>
                <a:close/>
                <a:moveTo>
                  <a:pt x="2986332" y="4165"/>
                </a:moveTo>
                <a:lnTo>
                  <a:pt x="2952882" y="4165"/>
                </a:lnTo>
                <a:lnTo>
                  <a:pt x="2952882" y="610121"/>
                </a:lnTo>
                <a:lnTo>
                  <a:pt x="2986332" y="610121"/>
                </a:lnTo>
                <a:close/>
                <a:moveTo>
                  <a:pt x="2914744" y="610121"/>
                </a:moveTo>
                <a:lnTo>
                  <a:pt x="2948615" y="610121"/>
                </a:lnTo>
                <a:lnTo>
                  <a:pt x="2948615" y="4165"/>
                </a:lnTo>
                <a:lnTo>
                  <a:pt x="2914744" y="4165"/>
                </a:lnTo>
                <a:close/>
                <a:moveTo>
                  <a:pt x="2759492" y="452309"/>
                </a:moveTo>
                <a:cubicBezTo>
                  <a:pt x="2758150" y="444087"/>
                  <a:pt x="2751083" y="438116"/>
                  <a:pt x="2742731" y="438116"/>
                </a:cubicBezTo>
                <a:cubicBezTo>
                  <a:pt x="2653648" y="438116"/>
                  <a:pt x="2672847" y="438116"/>
                  <a:pt x="2594307" y="438116"/>
                </a:cubicBezTo>
                <a:lnTo>
                  <a:pt x="2594307" y="501055"/>
                </a:lnTo>
                <a:cubicBezTo>
                  <a:pt x="2661513" y="513608"/>
                  <a:pt x="2693926" y="565700"/>
                  <a:pt x="2709403" y="610121"/>
                </a:cubicBezTo>
                <a:lnTo>
                  <a:pt x="2785933" y="610121"/>
                </a:lnTo>
                <a:close/>
                <a:moveTo>
                  <a:pt x="2683448" y="95316"/>
                </a:moveTo>
                <a:lnTo>
                  <a:pt x="2638969" y="95316"/>
                </a:lnTo>
                <a:lnTo>
                  <a:pt x="2638969" y="433849"/>
                </a:lnTo>
                <a:lnTo>
                  <a:pt x="2683448" y="433849"/>
                </a:lnTo>
                <a:close/>
                <a:moveTo>
                  <a:pt x="2710869" y="91057"/>
                </a:moveTo>
                <a:lnTo>
                  <a:pt x="2710869" y="71131"/>
                </a:lnTo>
                <a:cubicBezTo>
                  <a:pt x="2630631" y="71131"/>
                  <a:pt x="2656166" y="71131"/>
                  <a:pt x="2611548" y="71131"/>
                </a:cubicBezTo>
                <a:lnTo>
                  <a:pt x="2611548" y="91057"/>
                </a:lnTo>
                <a:cubicBezTo>
                  <a:pt x="2659946" y="91057"/>
                  <a:pt x="2626495" y="91057"/>
                  <a:pt x="2710869" y="91057"/>
                </a:cubicBezTo>
                <a:close/>
                <a:moveTo>
                  <a:pt x="2594307" y="610121"/>
                </a:moveTo>
                <a:lnTo>
                  <a:pt x="2704955" y="610121"/>
                </a:lnTo>
                <a:cubicBezTo>
                  <a:pt x="2689667" y="567223"/>
                  <a:pt x="2658342" y="517751"/>
                  <a:pt x="2594307" y="505380"/>
                </a:cubicBezTo>
                <a:close/>
                <a:moveTo>
                  <a:pt x="2590041" y="4165"/>
                </a:moveTo>
                <a:lnTo>
                  <a:pt x="2556590" y="4165"/>
                </a:lnTo>
                <a:cubicBezTo>
                  <a:pt x="2556590" y="86065"/>
                  <a:pt x="2556590" y="552080"/>
                  <a:pt x="2556590" y="610121"/>
                </a:cubicBezTo>
                <a:lnTo>
                  <a:pt x="2590041" y="610121"/>
                </a:lnTo>
                <a:cubicBezTo>
                  <a:pt x="2590041" y="394790"/>
                  <a:pt x="2590041" y="221267"/>
                  <a:pt x="2590041" y="4165"/>
                </a:cubicBezTo>
                <a:close/>
                <a:moveTo>
                  <a:pt x="2518452" y="610121"/>
                </a:moveTo>
                <a:lnTo>
                  <a:pt x="2552323" y="610121"/>
                </a:lnTo>
                <a:cubicBezTo>
                  <a:pt x="2552323" y="547552"/>
                  <a:pt x="2552323" y="72038"/>
                  <a:pt x="2552323" y="4165"/>
                </a:cubicBezTo>
                <a:lnTo>
                  <a:pt x="2518452" y="4165"/>
                </a:lnTo>
                <a:cubicBezTo>
                  <a:pt x="2518452" y="206523"/>
                  <a:pt x="2518452" y="408634"/>
                  <a:pt x="2518452" y="610121"/>
                </a:cubicBezTo>
                <a:close/>
                <a:moveTo>
                  <a:pt x="2432235" y="438116"/>
                </a:moveTo>
                <a:lnTo>
                  <a:pt x="2434064" y="497398"/>
                </a:lnTo>
                <a:lnTo>
                  <a:pt x="2514186" y="497949"/>
                </a:lnTo>
                <a:lnTo>
                  <a:pt x="2514186" y="438116"/>
                </a:lnTo>
                <a:close/>
                <a:moveTo>
                  <a:pt x="2417186" y="91238"/>
                </a:moveTo>
                <a:cubicBezTo>
                  <a:pt x="2416330" y="77103"/>
                  <a:pt x="2404510" y="65951"/>
                  <a:pt x="2390310" y="65951"/>
                </a:cubicBezTo>
                <a:cubicBezTo>
                  <a:pt x="2389439" y="65951"/>
                  <a:pt x="2335149" y="65951"/>
                  <a:pt x="2335780" y="65951"/>
                </a:cubicBezTo>
                <a:cubicBezTo>
                  <a:pt x="2330904" y="65951"/>
                  <a:pt x="2326761" y="69484"/>
                  <a:pt x="2325912" y="74237"/>
                </a:cubicBezTo>
                <a:cubicBezTo>
                  <a:pt x="2323626" y="87247"/>
                  <a:pt x="2321021" y="102659"/>
                  <a:pt x="2318721" y="117012"/>
                </a:cubicBezTo>
                <a:cubicBezTo>
                  <a:pt x="2278914" y="359191"/>
                  <a:pt x="2277572" y="474338"/>
                  <a:pt x="2277107" y="478938"/>
                </a:cubicBezTo>
                <a:cubicBezTo>
                  <a:pt x="2277107" y="478938"/>
                  <a:pt x="2277042" y="478997"/>
                  <a:pt x="2277107" y="479055"/>
                </a:cubicBezTo>
                <a:cubicBezTo>
                  <a:pt x="2275627" y="512048"/>
                  <a:pt x="2275685" y="562913"/>
                  <a:pt x="2282586" y="595254"/>
                </a:cubicBezTo>
                <a:cubicBezTo>
                  <a:pt x="2283725" y="600681"/>
                  <a:pt x="2286373" y="605739"/>
                  <a:pt x="2289776" y="610121"/>
                </a:cubicBezTo>
                <a:cubicBezTo>
                  <a:pt x="2364652" y="610121"/>
                  <a:pt x="2432547" y="610121"/>
                  <a:pt x="2514186" y="610121"/>
                </a:cubicBezTo>
                <a:lnTo>
                  <a:pt x="2514186" y="502209"/>
                </a:lnTo>
                <a:lnTo>
                  <a:pt x="2431989" y="501664"/>
                </a:lnTo>
                <a:cubicBezTo>
                  <a:pt x="2430835" y="501664"/>
                  <a:pt x="2429921" y="500750"/>
                  <a:pt x="2429855" y="499589"/>
                </a:cubicBezTo>
                <a:cubicBezTo>
                  <a:pt x="2414255" y="-3164"/>
                  <a:pt x="2417694" y="107579"/>
                  <a:pt x="2417186" y="91238"/>
                </a:cubicBezTo>
                <a:close/>
                <a:moveTo>
                  <a:pt x="2391528" y="61684"/>
                </a:moveTo>
                <a:lnTo>
                  <a:pt x="2392022" y="38653"/>
                </a:lnTo>
                <a:cubicBezTo>
                  <a:pt x="2391652" y="38472"/>
                  <a:pt x="2391289" y="38102"/>
                  <a:pt x="2391108" y="37681"/>
                </a:cubicBezTo>
                <a:cubicBezTo>
                  <a:pt x="2390984" y="37492"/>
                  <a:pt x="2380811" y="16595"/>
                  <a:pt x="2361191" y="18423"/>
                </a:cubicBezTo>
                <a:cubicBezTo>
                  <a:pt x="2350038" y="19461"/>
                  <a:pt x="2348152" y="32928"/>
                  <a:pt x="2348028" y="34263"/>
                </a:cubicBezTo>
                <a:cubicBezTo>
                  <a:pt x="2347963" y="38167"/>
                  <a:pt x="2345772" y="41577"/>
                  <a:pt x="2342543" y="43283"/>
                </a:cubicBezTo>
                <a:lnTo>
                  <a:pt x="2342180" y="61684"/>
                </a:lnTo>
                <a:lnTo>
                  <a:pt x="2390310" y="61684"/>
                </a:lnTo>
                <a:close/>
                <a:moveTo>
                  <a:pt x="2396405" y="33472"/>
                </a:moveTo>
                <a:cubicBezTo>
                  <a:pt x="2403472" y="30672"/>
                  <a:pt x="2407615" y="25063"/>
                  <a:pt x="2409995" y="19584"/>
                </a:cubicBezTo>
                <a:cubicBezTo>
                  <a:pt x="2403356" y="18423"/>
                  <a:pt x="2397747" y="13671"/>
                  <a:pt x="2395614" y="7089"/>
                </a:cubicBezTo>
                <a:cubicBezTo>
                  <a:pt x="2394453" y="3432"/>
                  <a:pt x="2394453" y="-464"/>
                  <a:pt x="2395672" y="-4056"/>
                </a:cubicBezTo>
                <a:lnTo>
                  <a:pt x="2290756" y="-4731"/>
                </a:lnTo>
                <a:cubicBezTo>
                  <a:pt x="2289595" y="-4731"/>
                  <a:pt x="2288623" y="-5703"/>
                  <a:pt x="2288623" y="-6922"/>
                </a:cubicBezTo>
                <a:cubicBezTo>
                  <a:pt x="2288623" y="-8083"/>
                  <a:pt x="2289595" y="-8998"/>
                  <a:pt x="2290756" y="-8998"/>
                </a:cubicBezTo>
                <a:cubicBezTo>
                  <a:pt x="2303294" y="-8910"/>
                  <a:pt x="2245318" y="-9288"/>
                  <a:pt x="2413406" y="-8199"/>
                </a:cubicBezTo>
                <a:lnTo>
                  <a:pt x="2413406" y="-16428"/>
                </a:lnTo>
                <a:lnTo>
                  <a:pt x="2271622" y="-17219"/>
                </a:lnTo>
                <a:lnTo>
                  <a:pt x="2275707" y="1117"/>
                </a:lnTo>
                <a:lnTo>
                  <a:pt x="2323836" y="17451"/>
                </a:lnTo>
                <a:cubicBezTo>
                  <a:pt x="2324511" y="17690"/>
                  <a:pt x="2324997" y="18184"/>
                  <a:pt x="2325179" y="18793"/>
                </a:cubicBezTo>
                <a:lnTo>
                  <a:pt x="2331332" y="36215"/>
                </a:lnTo>
                <a:cubicBezTo>
                  <a:pt x="2333828" y="43029"/>
                  <a:pt x="2343762" y="40961"/>
                  <a:pt x="2343762" y="34082"/>
                </a:cubicBezTo>
                <a:lnTo>
                  <a:pt x="2343762" y="33900"/>
                </a:lnTo>
                <a:cubicBezTo>
                  <a:pt x="2344429" y="27747"/>
                  <a:pt x="2348515" y="16109"/>
                  <a:pt x="2359602" y="14403"/>
                </a:cubicBezTo>
                <a:cubicBezTo>
                  <a:pt x="2359972" y="14280"/>
                  <a:pt x="2360393" y="14280"/>
                  <a:pt x="2360763" y="14222"/>
                </a:cubicBezTo>
                <a:cubicBezTo>
                  <a:pt x="2373802" y="13068"/>
                  <a:pt x="2384918" y="20201"/>
                  <a:pt x="2392138" y="31100"/>
                </a:cubicBezTo>
                <a:cubicBezTo>
                  <a:pt x="2393052" y="32377"/>
                  <a:pt x="2393662" y="33472"/>
                  <a:pt x="2394155" y="34329"/>
                </a:cubicBezTo>
                <a:cubicBezTo>
                  <a:pt x="2394946" y="34082"/>
                  <a:pt x="2395672" y="33842"/>
                  <a:pt x="2396405" y="33472"/>
                </a:cubicBezTo>
                <a:close/>
                <a:moveTo>
                  <a:pt x="2256631" y="-17284"/>
                </a:moveTo>
                <a:cubicBezTo>
                  <a:pt x="2256572" y="-10209"/>
                  <a:pt x="2261021" y="-3940"/>
                  <a:pt x="2267718" y="-1625"/>
                </a:cubicBezTo>
                <a:lnTo>
                  <a:pt x="2270947" y="-522"/>
                </a:lnTo>
                <a:lnTo>
                  <a:pt x="2267232" y="-17219"/>
                </a:lnTo>
                <a:close/>
                <a:moveTo>
                  <a:pt x="2252059" y="337945"/>
                </a:moveTo>
                <a:lnTo>
                  <a:pt x="2236829" y="89591"/>
                </a:lnTo>
                <a:cubicBezTo>
                  <a:pt x="2235370" y="76124"/>
                  <a:pt x="2224036" y="65951"/>
                  <a:pt x="2210446" y="65951"/>
                </a:cubicBezTo>
                <a:lnTo>
                  <a:pt x="2160240" y="65951"/>
                </a:lnTo>
                <a:lnTo>
                  <a:pt x="2155974" y="65951"/>
                </a:lnTo>
                <a:cubicBezTo>
                  <a:pt x="2155002" y="65951"/>
                  <a:pt x="2154145" y="66684"/>
                  <a:pt x="2154022" y="67656"/>
                </a:cubicBezTo>
                <a:cubicBezTo>
                  <a:pt x="2153601" y="71008"/>
                  <a:pt x="2152992" y="75391"/>
                  <a:pt x="2152317" y="80637"/>
                </a:cubicBezTo>
                <a:cubicBezTo>
                  <a:pt x="2141716" y="165446"/>
                  <a:pt x="2108512" y="474730"/>
                  <a:pt x="2104797" y="574109"/>
                </a:cubicBezTo>
                <a:cubicBezTo>
                  <a:pt x="2104369" y="585320"/>
                  <a:pt x="2105036" y="598178"/>
                  <a:pt x="2110152" y="610121"/>
                </a:cubicBezTo>
                <a:lnTo>
                  <a:pt x="2282041" y="610121"/>
                </a:lnTo>
                <a:cubicBezTo>
                  <a:pt x="2280518" y="609265"/>
                  <a:pt x="2278871" y="607988"/>
                  <a:pt x="2277223" y="606283"/>
                </a:cubicBezTo>
                <a:cubicBezTo>
                  <a:pt x="2264249" y="592874"/>
                  <a:pt x="2251755" y="554612"/>
                  <a:pt x="2265592" y="448535"/>
                </a:cubicBezTo>
                <a:cubicBezTo>
                  <a:pt x="2258800" y="412349"/>
                  <a:pt x="2256826" y="373493"/>
                  <a:pt x="2252059" y="337945"/>
                </a:cubicBezTo>
                <a:close/>
                <a:moveTo>
                  <a:pt x="2211788" y="61684"/>
                </a:moveTo>
                <a:lnTo>
                  <a:pt x="2212274" y="38653"/>
                </a:lnTo>
                <a:cubicBezTo>
                  <a:pt x="2211911" y="38472"/>
                  <a:pt x="2211541" y="38102"/>
                  <a:pt x="2211360" y="37681"/>
                </a:cubicBezTo>
                <a:cubicBezTo>
                  <a:pt x="2211236" y="37492"/>
                  <a:pt x="2201063" y="16660"/>
                  <a:pt x="2181385" y="18423"/>
                </a:cubicBezTo>
                <a:cubicBezTo>
                  <a:pt x="2170290" y="19461"/>
                  <a:pt x="2168404" y="32928"/>
                  <a:pt x="2168222" y="34263"/>
                </a:cubicBezTo>
                <a:cubicBezTo>
                  <a:pt x="2168128" y="38595"/>
                  <a:pt x="2165371" y="42158"/>
                  <a:pt x="2162737" y="43283"/>
                </a:cubicBezTo>
                <a:lnTo>
                  <a:pt x="2162374" y="61684"/>
                </a:lnTo>
                <a:lnTo>
                  <a:pt x="2210446" y="61684"/>
                </a:lnTo>
                <a:close/>
                <a:moveTo>
                  <a:pt x="2230189" y="19584"/>
                </a:moveTo>
                <a:cubicBezTo>
                  <a:pt x="2223550" y="18423"/>
                  <a:pt x="2217941" y="13671"/>
                  <a:pt x="2215873" y="7089"/>
                </a:cubicBezTo>
                <a:cubicBezTo>
                  <a:pt x="2214654" y="3432"/>
                  <a:pt x="2214712" y="-406"/>
                  <a:pt x="2215873" y="-4056"/>
                </a:cubicBezTo>
                <a:lnTo>
                  <a:pt x="2111008" y="-4731"/>
                </a:lnTo>
                <a:cubicBezTo>
                  <a:pt x="2109789" y="-4731"/>
                  <a:pt x="2108875" y="-5703"/>
                  <a:pt x="2108875" y="-6922"/>
                </a:cubicBezTo>
                <a:cubicBezTo>
                  <a:pt x="2108875" y="-8083"/>
                  <a:pt x="2109847" y="-8998"/>
                  <a:pt x="2111008" y="-8998"/>
                </a:cubicBezTo>
                <a:lnTo>
                  <a:pt x="2218674" y="-8323"/>
                </a:lnTo>
                <a:lnTo>
                  <a:pt x="2218979" y="-8323"/>
                </a:lnTo>
                <a:cubicBezTo>
                  <a:pt x="2219037" y="-8323"/>
                  <a:pt x="2219037" y="-8323"/>
                  <a:pt x="2219102" y="-8323"/>
                </a:cubicBezTo>
                <a:lnTo>
                  <a:pt x="2233658" y="-8199"/>
                </a:lnTo>
                <a:lnTo>
                  <a:pt x="2233658" y="-16428"/>
                </a:lnTo>
                <a:lnTo>
                  <a:pt x="2091874" y="-17219"/>
                </a:lnTo>
                <a:lnTo>
                  <a:pt x="2095959" y="1117"/>
                </a:lnTo>
                <a:lnTo>
                  <a:pt x="2144096" y="17451"/>
                </a:lnTo>
                <a:cubicBezTo>
                  <a:pt x="2144705" y="17690"/>
                  <a:pt x="2145191" y="18184"/>
                  <a:pt x="2145431" y="18793"/>
                </a:cubicBezTo>
                <a:lnTo>
                  <a:pt x="2151591" y="36215"/>
                </a:lnTo>
                <a:cubicBezTo>
                  <a:pt x="2153369" y="41091"/>
                  <a:pt x="2159972" y="41947"/>
                  <a:pt x="2162860" y="37616"/>
                </a:cubicBezTo>
                <a:lnTo>
                  <a:pt x="2162860" y="37558"/>
                </a:lnTo>
                <a:cubicBezTo>
                  <a:pt x="2163593" y="36520"/>
                  <a:pt x="2163956" y="35366"/>
                  <a:pt x="2163956" y="34082"/>
                </a:cubicBezTo>
                <a:lnTo>
                  <a:pt x="2163956" y="33900"/>
                </a:lnTo>
                <a:cubicBezTo>
                  <a:pt x="2164623" y="27747"/>
                  <a:pt x="2168709" y="16109"/>
                  <a:pt x="2179861" y="14403"/>
                </a:cubicBezTo>
                <a:cubicBezTo>
                  <a:pt x="2180224" y="14280"/>
                  <a:pt x="2180652" y="14280"/>
                  <a:pt x="2181015" y="14222"/>
                </a:cubicBezTo>
                <a:cubicBezTo>
                  <a:pt x="2195817" y="12923"/>
                  <a:pt x="2207942" y="22429"/>
                  <a:pt x="2214349" y="34329"/>
                </a:cubicBezTo>
                <a:cubicBezTo>
                  <a:pt x="2221859" y="32014"/>
                  <a:pt x="2227048" y="26826"/>
                  <a:pt x="2230189" y="19584"/>
                </a:cubicBezTo>
                <a:close/>
                <a:moveTo>
                  <a:pt x="2076825" y="-17284"/>
                </a:moveTo>
                <a:cubicBezTo>
                  <a:pt x="2076766" y="-10209"/>
                  <a:pt x="2081273" y="-3940"/>
                  <a:pt x="2087919" y="-1625"/>
                </a:cubicBezTo>
                <a:lnTo>
                  <a:pt x="2091206" y="-522"/>
                </a:lnTo>
                <a:lnTo>
                  <a:pt x="2087426" y="-17219"/>
                </a:lnTo>
                <a:close/>
                <a:moveTo>
                  <a:pt x="1715689" y="614388"/>
                </a:moveTo>
                <a:lnTo>
                  <a:pt x="1715689" y="675862"/>
                </a:lnTo>
                <a:cubicBezTo>
                  <a:pt x="1813813" y="675862"/>
                  <a:pt x="2447009" y="675862"/>
                  <a:pt x="2551903" y="675862"/>
                </a:cubicBezTo>
                <a:cubicBezTo>
                  <a:pt x="2551903" y="653571"/>
                  <a:pt x="2551903" y="636642"/>
                  <a:pt x="2551903" y="614388"/>
                </a:cubicBezTo>
                <a:cubicBezTo>
                  <a:pt x="2343261" y="614388"/>
                  <a:pt x="1863510" y="614388"/>
                  <a:pt x="1715689" y="614388"/>
                </a:cubicBezTo>
                <a:close/>
                <a:moveTo>
                  <a:pt x="1967577" y="4165"/>
                </a:moveTo>
                <a:lnTo>
                  <a:pt x="1873501" y="4165"/>
                </a:lnTo>
                <a:lnTo>
                  <a:pt x="1873501" y="610121"/>
                </a:lnTo>
                <a:lnTo>
                  <a:pt x="1967577" y="610121"/>
                </a:lnTo>
                <a:close/>
                <a:moveTo>
                  <a:pt x="1827070" y="610121"/>
                </a:moveTo>
                <a:lnTo>
                  <a:pt x="1869177" y="610121"/>
                </a:lnTo>
                <a:lnTo>
                  <a:pt x="1869177" y="4165"/>
                </a:lnTo>
                <a:lnTo>
                  <a:pt x="1827070" y="4165"/>
                </a:lnTo>
                <a:close/>
                <a:moveTo>
                  <a:pt x="563719" y="923084"/>
                </a:moveTo>
                <a:cubicBezTo>
                  <a:pt x="539295" y="923084"/>
                  <a:pt x="519420" y="942995"/>
                  <a:pt x="519420" y="967469"/>
                </a:cubicBezTo>
                <a:lnTo>
                  <a:pt x="519420" y="1260753"/>
                </a:lnTo>
                <a:cubicBezTo>
                  <a:pt x="537270" y="1257699"/>
                  <a:pt x="555991" y="1263794"/>
                  <a:pt x="568435" y="1277675"/>
                </a:cubicBezTo>
                <a:cubicBezTo>
                  <a:pt x="585792" y="1297085"/>
                  <a:pt x="610695" y="1326327"/>
                  <a:pt x="633029" y="1353225"/>
                </a:cubicBezTo>
                <a:lnTo>
                  <a:pt x="632281" y="1183309"/>
                </a:lnTo>
                <a:cubicBezTo>
                  <a:pt x="632281" y="1182736"/>
                  <a:pt x="632506" y="1182192"/>
                  <a:pt x="632906" y="1181793"/>
                </a:cubicBezTo>
                <a:cubicBezTo>
                  <a:pt x="633305" y="1181394"/>
                  <a:pt x="633849" y="1181169"/>
                  <a:pt x="634415" y="1181169"/>
                </a:cubicBezTo>
                <a:lnTo>
                  <a:pt x="1445755" y="1181169"/>
                </a:lnTo>
                <a:lnTo>
                  <a:pt x="1445653" y="1158268"/>
                </a:lnTo>
                <a:cubicBezTo>
                  <a:pt x="1445646" y="1157506"/>
                  <a:pt x="1446052" y="1156803"/>
                  <a:pt x="1446713" y="1156411"/>
                </a:cubicBezTo>
                <a:cubicBezTo>
                  <a:pt x="1447402" y="1156019"/>
                  <a:pt x="1448229" y="1156048"/>
                  <a:pt x="1448846" y="1156404"/>
                </a:cubicBezTo>
                <a:lnTo>
                  <a:pt x="1523656" y="1199200"/>
                </a:lnTo>
                <a:cubicBezTo>
                  <a:pt x="1524324" y="1199585"/>
                  <a:pt x="1524730" y="1200281"/>
                  <a:pt x="1524730" y="1201050"/>
                </a:cubicBezTo>
                <a:cubicBezTo>
                  <a:pt x="1524730" y="1201812"/>
                  <a:pt x="1524324" y="1202523"/>
                  <a:pt x="1523664" y="1202901"/>
                </a:cubicBezTo>
                <a:lnTo>
                  <a:pt x="1449223" y="1245646"/>
                </a:lnTo>
                <a:cubicBezTo>
                  <a:pt x="1448556" y="1246031"/>
                  <a:pt x="1447750" y="1246016"/>
                  <a:pt x="1447097" y="1245646"/>
                </a:cubicBezTo>
                <a:cubicBezTo>
                  <a:pt x="1446437" y="1245269"/>
                  <a:pt x="1446031" y="1244565"/>
                  <a:pt x="1446031" y="1243810"/>
                </a:cubicBezTo>
                <a:lnTo>
                  <a:pt x="1445922" y="1219858"/>
                </a:lnTo>
                <a:lnTo>
                  <a:pt x="671145" y="1219858"/>
                </a:lnTo>
                <a:lnTo>
                  <a:pt x="671936" y="1401086"/>
                </a:lnTo>
                <a:cubicBezTo>
                  <a:pt x="673968" y="1403669"/>
                  <a:pt x="683865" y="1416360"/>
                  <a:pt x="685403" y="1419270"/>
                </a:cubicBezTo>
                <a:cubicBezTo>
                  <a:pt x="685911" y="1420300"/>
                  <a:pt x="685846" y="1421534"/>
                  <a:pt x="685723" y="1421650"/>
                </a:cubicBezTo>
                <a:cubicBezTo>
                  <a:pt x="685360" y="1426708"/>
                  <a:pt x="680549" y="1433412"/>
                  <a:pt x="672016" y="1440784"/>
                </a:cubicBezTo>
                <a:lnTo>
                  <a:pt x="674084" y="1443890"/>
                </a:lnTo>
                <a:cubicBezTo>
                  <a:pt x="694916" y="1448171"/>
                  <a:pt x="716699" y="1460819"/>
                  <a:pt x="726973" y="1471920"/>
                </a:cubicBezTo>
                <a:cubicBezTo>
                  <a:pt x="735594" y="1480642"/>
                  <a:pt x="741493" y="1492295"/>
                  <a:pt x="732031" y="1500009"/>
                </a:cubicBezTo>
                <a:cubicBezTo>
                  <a:pt x="733613" y="1503296"/>
                  <a:pt x="733801" y="1506343"/>
                  <a:pt x="732699" y="1509028"/>
                </a:cubicBezTo>
                <a:cubicBezTo>
                  <a:pt x="731117" y="1512743"/>
                  <a:pt x="727402" y="1514695"/>
                  <a:pt x="725087" y="1515609"/>
                </a:cubicBezTo>
                <a:cubicBezTo>
                  <a:pt x="725979" y="1523294"/>
                  <a:pt x="721321" y="1527720"/>
                  <a:pt x="713876" y="1528830"/>
                </a:cubicBezTo>
                <a:lnTo>
                  <a:pt x="716735" y="1532298"/>
                </a:lnTo>
                <a:cubicBezTo>
                  <a:pt x="717337" y="1532915"/>
                  <a:pt x="745760" y="1561780"/>
                  <a:pt x="743974" y="1559966"/>
                </a:cubicBezTo>
                <a:cubicBezTo>
                  <a:pt x="750679" y="1568318"/>
                  <a:pt x="749482" y="1582452"/>
                  <a:pt x="740441" y="1581045"/>
                </a:cubicBezTo>
                <a:cubicBezTo>
                  <a:pt x="740259" y="1580987"/>
                  <a:pt x="740071" y="1580921"/>
                  <a:pt x="739889" y="1580798"/>
                </a:cubicBezTo>
                <a:cubicBezTo>
                  <a:pt x="723563" y="1572700"/>
                  <a:pt x="706867" y="1561671"/>
                  <a:pt x="690961" y="1548690"/>
                </a:cubicBezTo>
                <a:cubicBezTo>
                  <a:pt x="689917" y="1553014"/>
                  <a:pt x="687435" y="1555989"/>
                  <a:pt x="683103" y="1554843"/>
                </a:cubicBezTo>
                <a:cubicBezTo>
                  <a:pt x="680237" y="1554088"/>
                  <a:pt x="676602" y="1551135"/>
                  <a:pt x="672582" y="1546876"/>
                </a:cubicBezTo>
                <a:lnTo>
                  <a:pt x="673155" y="1677863"/>
                </a:lnTo>
                <a:lnTo>
                  <a:pt x="697499" y="1677863"/>
                </a:lnTo>
                <a:cubicBezTo>
                  <a:pt x="698254" y="1677863"/>
                  <a:pt x="698958" y="1678269"/>
                  <a:pt x="699342" y="1678922"/>
                </a:cubicBezTo>
                <a:cubicBezTo>
                  <a:pt x="699720" y="1679575"/>
                  <a:pt x="699727" y="1680381"/>
                  <a:pt x="699349" y="1681048"/>
                </a:cubicBezTo>
                <a:lnTo>
                  <a:pt x="656880" y="1755619"/>
                </a:lnTo>
                <a:cubicBezTo>
                  <a:pt x="656502" y="1756287"/>
                  <a:pt x="655791" y="1756693"/>
                  <a:pt x="655029" y="1756693"/>
                </a:cubicBezTo>
                <a:cubicBezTo>
                  <a:pt x="655029" y="1756693"/>
                  <a:pt x="655029" y="1756693"/>
                  <a:pt x="655022" y="1756693"/>
                </a:cubicBezTo>
                <a:cubicBezTo>
                  <a:pt x="654260" y="1756693"/>
                  <a:pt x="653556" y="1756294"/>
                  <a:pt x="653179" y="1755634"/>
                </a:cubicBezTo>
                <a:lnTo>
                  <a:pt x="610100" y="1681055"/>
                </a:lnTo>
                <a:cubicBezTo>
                  <a:pt x="609722" y="1680395"/>
                  <a:pt x="609722" y="1679590"/>
                  <a:pt x="610100" y="1678929"/>
                </a:cubicBezTo>
                <a:cubicBezTo>
                  <a:pt x="610484" y="1678269"/>
                  <a:pt x="611188" y="1677863"/>
                  <a:pt x="611950" y="1677863"/>
                </a:cubicBezTo>
                <a:lnTo>
                  <a:pt x="634451" y="1677863"/>
                </a:lnTo>
                <a:lnTo>
                  <a:pt x="633631" y="1490184"/>
                </a:lnTo>
                <a:cubicBezTo>
                  <a:pt x="631309" y="1486244"/>
                  <a:pt x="629495" y="1483087"/>
                  <a:pt x="628508" y="1481361"/>
                </a:cubicBezTo>
                <a:cubicBezTo>
                  <a:pt x="628450" y="1481302"/>
                  <a:pt x="628450" y="1481302"/>
                  <a:pt x="628450" y="1481302"/>
                </a:cubicBezTo>
                <a:cubicBezTo>
                  <a:pt x="625649" y="1477283"/>
                  <a:pt x="623030" y="1473197"/>
                  <a:pt x="620592" y="1469119"/>
                </a:cubicBezTo>
                <a:cubicBezTo>
                  <a:pt x="619975" y="1468945"/>
                  <a:pt x="617305" y="1468894"/>
                  <a:pt x="616325" y="1467596"/>
                </a:cubicBezTo>
                <a:lnTo>
                  <a:pt x="535289" y="1375342"/>
                </a:lnTo>
                <a:cubicBezTo>
                  <a:pt x="532670" y="1377417"/>
                  <a:pt x="526923" y="1381974"/>
                  <a:pt x="519420" y="1387953"/>
                </a:cubicBezTo>
                <a:lnTo>
                  <a:pt x="519420" y="1815257"/>
                </a:lnTo>
                <a:lnTo>
                  <a:pt x="635888" y="1815257"/>
                </a:lnTo>
                <a:cubicBezTo>
                  <a:pt x="636809" y="1815257"/>
                  <a:pt x="637622" y="1815845"/>
                  <a:pt x="637912" y="1816715"/>
                </a:cubicBezTo>
                <a:lnTo>
                  <a:pt x="673866" y="1924955"/>
                </a:lnTo>
                <a:lnTo>
                  <a:pt x="857561" y="1924955"/>
                </a:lnTo>
                <a:lnTo>
                  <a:pt x="893515" y="1816715"/>
                </a:lnTo>
                <a:cubicBezTo>
                  <a:pt x="893806" y="1815845"/>
                  <a:pt x="894618" y="1815257"/>
                  <a:pt x="895540" y="1815257"/>
                </a:cubicBezTo>
                <a:lnTo>
                  <a:pt x="2290734" y="1815257"/>
                </a:lnTo>
                <a:lnTo>
                  <a:pt x="2290734" y="1097927"/>
                </a:lnTo>
                <a:cubicBezTo>
                  <a:pt x="2177409" y="1175139"/>
                  <a:pt x="2181994" y="1172062"/>
                  <a:pt x="2181385" y="1172324"/>
                </a:cubicBezTo>
                <a:cubicBezTo>
                  <a:pt x="2177336" y="1174558"/>
                  <a:pt x="2170044" y="1173238"/>
                  <a:pt x="2165726" y="1171351"/>
                </a:cubicBezTo>
                <a:cubicBezTo>
                  <a:pt x="2151069" y="1183092"/>
                  <a:pt x="2082484" y="1237396"/>
                  <a:pt x="2077499" y="1219118"/>
                </a:cubicBezTo>
                <a:cubicBezTo>
                  <a:pt x="2059649" y="1225453"/>
                  <a:pt x="2043708" y="1230300"/>
                  <a:pt x="2023819" y="1233318"/>
                </a:cubicBezTo>
                <a:cubicBezTo>
                  <a:pt x="2013559" y="1231947"/>
                  <a:pt x="2017586" y="1216324"/>
                  <a:pt x="2027287" y="1209859"/>
                </a:cubicBezTo>
                <a:lnTo>
                  <a:pt x="2065919" y="1189687"/>
                </a:lnTo>
                <a:lnTo>
                  <a:pt x="2068908" y="1187743"/>
                </a:lnTo>
                <a:cubicBezTo>
                  <a:pt x="2062334" y="1186364"/>
                  <a:pt x="2060389" y="1179667"/>
                  <a:pt x="2061717" y="1173056"/>
                </a:cubicBezTo>
                <a:cubicBezTo>
                  <a:pt x="2061717" y="1172490"/>
                  <a:pt x="2062182" y="1170168"/>
                  <a:pt x="2062871" y="1168485"/>
                </a:cubicBezTo>
                <a:cubicBezTo>
                  <a:pt x="2060106" y="1165713"/>
                  <a:pt x="2056507" y="1161889"/>
                  <a:pt x="2057023" y="1157760"/>
                </a:cubicBezTo>
                <a:cubicBezTo>
                  <a:pt x="2056965" y="1157637"/>
                  <a:pt x="2056965" y="1157456"/>
                  <a:pt x="2056965" y="1157274"/>
                </a:cubicBezTo>
                <a:cubicBezTo>
                  <a:pt x="2056965" y="1154408"/>
                  <a:pt x="2058307" y="1151789"/>
                  <a:pt x="2060984" y="1149351"/>
                </a:cubicBezTo>
                <a:lnTo>
                  <a:pt x="2060984" y="1149293"/>
                </a:lnTo>
                <a:cubicBezTo>
                  <a:pt x="2051798" y="1142893"/>
                  <a:pt x="2057443" y="1134084"/>
                  <a:pt x="2066593" y="1126995"/>
                </a:cubicBezTo>
                <a:cubicBezTo>
                  <a:pt x="2077804" y="1118019"/>
                  <a:pt x="2100516" y="1109174"/>
                  <a:pt x="2126304" y="1108651"/>
                </a:cubicBezTo>
                <a:cubicBezTo>
                  <a:pt x="2126493" y="1107984"/>
                  <a:pt x="2122770" y="1088726"/>
                  <a:pt x="2135134" y="1083429"/>
                </a:cubicBezTo>
                <a:lnTo>
                  <a:pt x="2135200" y="1083364"/>
                </a:lnTo>
                <a:lnTo>
                  <a:pt x="2135258" y="1083364"/>
                </a:lnTo>
                <a:cubicBezTo>
                  <a:pt x="2142695" y="1075186"/>
                  <a:pt x="2225204" y="986901"/>
                  <a:pt x="2289015" y="955265"/>
                </a:cubicBezTo>
                <a:cubicBezTo>
                  <a:pt x="2283703" y="936711"/>
                  <a:pt x="2266637" y="923084"/>
                  <a:pt x="2246436" y="923084"/>
                </a:cubicBezTo>
                <a:lnTo>
                  <a:pt x="2054875" y="923084"/>
                </a:lnTo>
                <a:lnTo>
                  <a:pt x="2049774" y="940542"/>
                </a:lnTo>
                <a:cubicBezTo>
                  <a:pt x="2046850" y="950657"/>
                  <a:pt x="2037707" y="957485"/>
                  <a:pt x="2027106" y="957485"/>
                </a:cubicBezTo>
                <a:lnTo>
                  <a:pt x="1716545" y="957485"/>
                </a:lnTo>
                <a:cubicBezTo>
                  <a:pt x="1706343" y="957485"/>
                  <a:pt x="1699217" y="947588"/>
                  <a:pt x="1702105" y="938169"/>
                </a:cubicBezTo>
                <a:lnTo>
                  <a:pt x="1706502" y="923084"/>
                </a:lnTo>
                <a:close/>
                <a:moveTo>
                  <a:pt x="667488" y="1216223"/>
                </a:moveTo>
                <a:cubicBezTo>
                  <a:pt x="667894" y="1215824"/>
                  <a:pt x="668431" y="1215599"/>
                  <a:pt x="669005" y="1215599"/>
                </a:cubicBezTo>
                <a:lnTo>
                  <a:pt x="1448048" y="1215599"/>
                </a:lnTo>
                <a:cubicBezTo>
                  <a:pt x="1449223" y="1215599"/>
                  <a:pt x="1450174" y="1216549"/>
                  <a:pt x="1450181" y="1217718"/>
                </a:cubicBezTo>
                <a:lnTo>
                  <a:pt x="1450275" y="1240117"/>
                </a:lnTo>
                <a:lnTo>
                  <a:pt x="1518308" y="1201058"/>
                </a:lnTo>
                <a:lnTo>
                  <a:pt x="1449934" y="1161940"/>
                </a:lnTo>
                <a:lnTo>
                  <a:pt x="1450029" y="1183287"/>
                </a:lnTo>
                <a:cubicBezTo>
                  <a:pt x="1450029" y="1183853"/>
                  <a:pt x="1449804" y="1184398"/>
                  <a:pt x="1449405" y="1184804"/>
                </a:cubicBezTo>
                <a:cubicBezTo>
                  <a:pt x="1449006" y="1185203"/>
                  <a:pt x="1448461" y="1185428"/>
                  <a:pt x="1447895" y="1185428"/>
                </a:cubicBezTo>
                <a:lnTo>
                  <a:pt x="636555" y="1185428"/>
                </a:lnTo>
                <a:lnTo>
                  <a:pt x="637317" y="1358399"/>
                </a:lnTo>
                <a:cubicBezTo>
                  <a:pt x="648789" y="1372258"/>
                  <a:pt x="659368" y="1385246"/>
                  <a:pt x="667648" y="1395659"/>
                </a:cubicBezTo>
                <a:lnTo>
                  <a:pt x="666871" y="1217739"/>
                </a:lnTo>
                <a:cubicBezTo>
                  <a:pt x="666864" y="1217173"/>
                  <a:pt x="667089" y="1216629"/>
                  <a:pt x="667488" y="1216223"/>
                </a:cubicBezTo>
                <a:close/>
                <a:moveTo>
                  <a:pt x="720639" y="1514876"/>
                </a:moveTo>
                <a:cubicBezTo>
                  <a:pt x="718295" y="1511952"/>
                  <a:pt x="705358" y="1496352"/>
                  <a:pt x="701628" y="1496352"/>
                </a:cubicBezTo>
                <a:cubicBezTo>
                  <a:pt x="699799" y="1496475"/>
                  <a:pt x="699190" y="1497143"/>
                  <a:pt x="698885" y="1497629"/>
                </a:cubicBezTo>
                <a:cubicBezTo>
                  <a:pt x="697608" y="1499762"/>
                  <a:pt x="698762" y="1504391"/>
                  <a:pt x="699857" y="1507076"/>
                </a:cubicBezTo>
                <a:cubicBezTo>
                  <a:pt x="703885" y="1511887"/>
                  <a:pt x="709181" y="1521574"/>
                  <a:pt x="710952" y="1524810"/>
                </a:cubicBezTo>
                <a:cubicBezTo>
                  <a:pt x="713085" y="1524810"/>
                  <a:pt x="717287" y="1524317"/>
                  <a:pt x="719478" y="1521762"/>
                </a:cubicBezTo>
                <a:cubicBezTo>
                  <a:pt x="721655" y="1519194"/>
                  <a:pt x="720668" y="1515805"/>
                  <a:pt x="720639" y="1514876"/>
                </a:cubicBezTo>
                <a:close/>
                <a:moveTo>
                  <a:pt x="728497" y="1502686"/>
                </a:moveTo>
                <a:cubicBezTo>
                  <a:pt x="728134" y="1502570"/>
                  <a:pt x="727764" y="1502381"/>
                  <a:pt x="727525" y="1502019"/>
                </a:cubicBezTo>
                <a:cubicBezTo>
                  <a:pt x="725152" y="1499029"/>
                  <a:pt x="711583" y="1482645"/>
                  <a:pt x="707781" y="1482645"/>
                </a:cubicBezTo>
                <a:cubicBezTo>
                  <a:pt x="701316" y="1483073"/>
                  <a:pt x="706199" y="1493028"/>
                  <a:pt x="706199" y="1493979"/>
                </a:cubicBezTo>
                <a:cubicBezTo>
                  <a:pt x="711924" y="1497694"/>
                  <a:pt x="719297" y="1506343"/>
                  <a:pt x="723498" y="1511647"/>
                </a:cubicBezTo>
                <a:cubicBezTo>
                  <a:pt x="727960" y="1509993"/>
                  <a:pt x="730253" y="1507069"/>
                  <a:pt x="728497" y="1502686"/>
                </a:cubicBezTo>
                <a:close/>
                <a:moveTo>
                  <a:pt x="723803" y="1474779"/>
                </a:moveTo>
                <a:cubicBezTo>
                  <a:pt x="722903" y="1473814"/>
                  <a:pt x="719732" y="1470397"/>
                  <a:pt x="718382" y="1470397"/>
                </a:cubicBezTo>
                <a:cubicBezTo>
                  <a:pt x="716859" y="1470455"/>
                  <a:pt x="716249" y="1471129"/>
                  <a:pt x="715886" y="1471616"/>
                </a:cubicBezTo>
                <a:cubicBezTo>
                  <a:pt x="714239" y="1474177"/>
                  <a:pt x="715400" y="1480025"/>
                  <a:pt x="716554" y="1483559"/>
                </a:cubicBezTo>
                <a:cubicBezTo>
                  <a:pt x="721002" y="1487514"/>
                  <a:pt x="725696" y="1492999"/>
                  <a:pt x="728983" y="1497019"/>
                </a:cubicBezTo>
                <a:cubicBezTo>
                  <a:pt x="731973" y="1494705"/>
                  <a:pt x="733069" y="1491846"/>
                  <a:pt x="732336" y="1488247"/>
                </a:cubicBezTo>
                <a:cubicBezTo>
                  <a:pt x="731124" y="1482086"/>
                  <a:pt x="725123" y="1476390"/>
                  <a:pt x="723803" y="1474779"/>
                </a:cubicBezTo>
                <a:close/>
                <a:moveTo>
                  <a:pt x="638108" y="1681498"/>
                </a:moveTo>
                <a:cubicBezTo>
                  <a:pt x="637702" y="1681897"/>
                  <a:pt x="637165" y="1682122"/>
                  <a:pt x="636592" y="1682122"/>
                </a:cubicBezTo>
                <a:lnTo>
                  <a:pt x="615643" y="1682122"/>
                </a:lnTo>
                <a:lnTo>
                  <a:pt x="655015" y="1750279"/>
                </a:lnTo>
                <a:lnTo>
                  <a:pt x="693828" y="1682122"/>
                </a:lnTo>
                <a:lnTo>
                  <a:pt x="671029" y="1682122"/>
                </a:lnTo>
                <a:cubicBezTo>
                  <a:pt x="669853" y="1682122"/>
                  <a:pt x="668903" y="1681179"/>
                  <a:pt x="668896" y="1680003"/>
                </a:cubicBezTo>
                <a:lnTo>
                  <a:pt x="668293" y="1542007"/>
                </a:lnTo>
                <a:cubicBezTo>
                  <a:pt x="658004" y="1529657"/>
                  <a:pt x="646177" y="1511067"/>
                  <a:pt x="637927" y="1497396"/>
                </a:cubicBezTo>
                <a:lnTo>
                  <a:pt x="638725" y="1679981"/>
                </a:lnTo>
                <a:cubicBezTo>
                  <a:pt x="638732" y="1680548"/>
                  <a:pt x="638500" y="1681092"/>
                  <a:pt x="638108" y="1681498"/>
                </a:cubicBezTo>
                <a:close/>
                <a:moveTo>
                  <a:pt x="650814" y="1510058"/>
                </a:moveTo>
                <a:cubicBezTo>
                  <a:pt x="650814" y="1510058"/>
                  <a:pt x="650814" y="1510124"/>
                  <a:pt x="650872" y="1510124"/>
                </a:cubicBezTo>
                <a:cubicBezTo>
                  <a:pt x="663911" y="1530470"/>
                  <a:pt x="677617" y="1548995"/>
                  <a:pt x="684199" y="1550700"/>
                </a:cubicBezTo>
                <a:cubicBezTo>
                  <a:pt x="684692" y="1550823"/>
                  <a:pt x="685113" y="1550823"/>
                  <a:pt x="685360" y="1550700"/>
                </a:cubicBezTo>
                <a:cubicBezTo>
                  <a:pt x="686397" y="1550185"/>
                  <a:pt x="687508" y="1545657"/>
                  <a:pt x="687312" y="1544670"/>
                </a:cubicBezTo>
                <a:cubicBezTo>
                  <a:pt x="687870" y="1542406"/>
                  <a:pt x="687232" y="1536325"/>
                  <a:pt x="684750" y="1532298"/>
                </a:cubicBezTo>
                <a:cubicBezTo>
                  <a:pt x="682312" y="1528220"/>
                  <a:pt x="673111" y="1516763"/>
                  <a:pt x="672988" y="1516640"/>
                </a:cubicBezTo>
                <a:cubicBezTo>
                  <a:pt x="672321" y="1515791"/>
                  <a:pt x="672379" y="1514506"/>
                  <a:pt x="673235" y="1513715"/>
                </a:cubicBezTo>
                <a:cubicBezTo>
                  <a:pt x="673235" y="1513715"/>
                  <a:pt x="677922" y="1509267"/>
                  <a:pt x="678111" y="1502019"/>
                </a:cubicBezTo>
                <a:cubicBezTo>
                  <a:pt x="678292" y="1495989"/>
                  <a:pt x="675303" y="1489770"/>
                  <a:pt x="669215" y="1483436"/>
                </a:cubicBezTo>
                <a:cubicBezTo>
                  <a:pt x="668359" y="1482579"/>
                  <a:pt x="668359" y="1481244"/>
                  <a:pt x="669215" y="1480446"/>
                </a:cubicBezTo>
                <a:cubicBezTo>
                  <a:pt x="670064" y="1479597"/>
                  <a:pt x="671406" y="1479655"/>
                  <a:pt x="672255" y="1480511"/>
                </a:cubicBezTo>
                <a:cubicBezTo>
                  <a:pt x="679141" y="1487637"/>
                  <a:pt x="682559" y="1494951"/>
                  <a:pt x="682370" y="1502142"/>
                </a:cubicBezTo>
                <a:cubicBezTo>
                  <a:pt x="682189" y="1508535"/>
                  <a:pt x="679265" y="1513171"/>
                  <a:pt x="677436" y="1515363"/>
                </a:cubicBezTo>
                <a:cubicBezTo>
                  <a:pt x="680056" y="1518650"/>
                  <a:pt x="686332" y="1526631"/>
                  <a:pt x="688407" y="1530107"/>
                </a:cubicBezTo>
                <a:cubicBezTo>
                  <a:pt x="691085" y="1534497"/>
                  <a:pt x="691818" y="1539554"/>
                  <a:pt x="691636" y="1543698"/>
                </a:cubicBezTo>
                <a:cubicBezTo>
                  <a:pt x="707781" y="1557100"/>
                  <a:pt x="724840" y="1568557"/>
                  <a:pt x="741478" y="1576843"/>
                </a:cubicBezTo>
                <a:cubicBezTo>
                  <a:pt x="745288" y="1577134"/>
                  <a:pt x="744707" y="1567606"/>
                  <a:pt x="740622" y="1562643"/>
                </a:cubicBezTo>
                <a:cubicBezTo>
                  <a:pt x="740622" y="1562585"/>
                  <a:pt x="740564" y="1562585"/>
                  <a:pt x="740564" y="1562520"/>
                </a:cubicBezTo>
                <a:cubicBezTo>
                  <a:pt x="732800" y="1554379"/>
                  <a:pt x="708790" y="1531188"/>
                  <a:pt x="707600" y="1527611"/>
                </a:cubicBezTo>
                <a:cubicBezTo>
                  <a:pt x="698464" y="1510857"/>
                  <a:pt x="696324" y="1509819"/>
                  <a:pt x="696084" y="1509086"/>
                </a:cubicBezTo>
                <a:cubicBezTo>
                  <a:pt x="696084" y="1509028"/>
                  <a:pt x="696019" y="1508963"/>
                  <a:pt x="696019" y="1508905"/>
                </a:cubicBezTo>
                <a:cubicBezTo>
                  <a:pt x="692805" y="1501191"/>
                  <a:pt x="692986" y="1492738"/>
                  <a:pt x="701142" y="1492150"/>
                </a:cubicBezTo>
                <a:cubicBezTo>
                  <a:pt x="699037" y="1485272"/>
                  <a:pt x="700322" y="1478879"/>
                  <a:pt x="707476" y="1478378"/>
                </a:cubicBezTo>
                <a:lnTo>
                  <a:pt x="707723" y="1478378"/>
                </a:lnTo>
                <a:cubicBezTo>
                  <a:pt x="708753" y="1478378"/>
                  <a:pt x="709914" y="1478806"/>
                  <a:pt x="711191" y="1479532"/>
                </a:cubicBezTo>
                <a:cubicBezTo>
                  <a:pt x="710415" y="1474772"/>
                  <a:pt x="710604" y="1469315"/>
                  <a:pt x="714849" y="1466986"/>
                </a:cubicBezTo>
                <a:cubicBezTo>
                  <a:pt x="703515" y="1458511"/>
                  <a:pt x="688103" y="1450957"/>
                  <a:pt x="672379" y="1447910"/>
                </a:cubicBezTo>
                <a:cubicBezTo>
                  <a:pt x="671834" y="1447794"/>
                  <a:pt x="671348" y="1447489"/>
                  <a:pt x="670978" y="1446996"/>
                </a:cubicBezTo>
                <a:cubicBezTo>
                  <a:pt x="670565" y="1446372"/>
                  <a:pt x="655102" y="1423051"/>
                  <a:pt x="656110" y="1424574"/>
                </a:cubicBezTo>
                <a:cubicBezTo>
                  <a:pt x="652722" y="1425851"/>
                  <a:pt x="648608" y="1427782"/>
                  <a:pt x="646728" y="1428783"/>
                </a:cubicBezTo>
                <a:cubicBezTo>
                  <a:pt x="646670" y="1428783"/>
                  <a:pt x="646605" y="1428841"/>
                  <a:pt x="646547" y="1428841"/>
                </a:cubicBezTo>
                <a:cubicBezTo>
                  <a:pt x="646547" y="1428841"/>
                  <a:pt x="646482" y="1428841"/>
                  <a:pt x="646482" y="1428899"/>
                </a:cubicBezTo>
                <a:cubicBezTo>
                  <a:pt x="623814" y="1440233"/>
                  <a:pt x="620396" y="1459005"/>
                  <a:pt x="620040" y="1459614"/>
                </a:cubicBezTo>
                <a:cubicBezTo>
                  <a:pt x="622638" y="1464156"/>
                  <a:pt x="650414" y="1509442"/>
                  <a:pt x="650814" y="1510058"/>
                </a:cubicBezTo>
                <a:close/>
                <a:moveTo>
                  <a:pt x="407211" y="1327756"/>
                </a:moveTo>
                <a:lnTo>
                  <a:pt x="404775" y="1372541"/>
                </a:lnTo>
                <a:cubicBezTo>
                  <a:pt x="404714" y="1373702"/>
                  <a:pt x="403556" y="1374551"/>
                  <a:pt x="402520" y="1374551"/>
                </a:cubicBezTo>
                <a:cubicBezTo>
                  <a:pt x="401362" y="1374493"/>
                  <a:pt x="400449" y="1373455"/>
                  <a:pt x="400509" y="1372294"/>
                </a:cubicBezTo>
                <a:cubicBezTo>
                  <a:pt x="400546" y="1371670"/>
                  <a:pt x="409657" y="1209184"/>
                  <a:pt x="411108" y="1180791"/>
                </a:cubicBezTo>
                <a:lnTo>
                  <a:pt x="381073" y="1211869"/>
                </a:lnTo>
                <a:cubicBezTo>
                  <a:pt x="374462" y="1218610"/>
                  <a:pt x="363398" y="1217391"/>
                  <a:pt x="358467" y="1209555"/>
                </a:cubicBezTo>
                <a:lnTo>
                  <a:pt x="310088" y="1133387"/>
                </a:lnTo>
                <a:cubicBezTo>
                  <a:pt x="305214" y="1137959"/>
                  <a:pt x="290895" y="1147587"/>
                  <a:pt x="254642" y="1151789"/>
                </a:cubicBezTo>
                <a:cubicBezTo>
                  <a:pt x="253553" y="1153421"/>
                  <a:pt x="239273" y="1163544"/>
                  <a:pt x="126627" y="1247997"/>
                </a:cubicBezTo>
                <a:lnTo>
                  <a:pt x="164769" y="1313803"/>
                </a:lnTo>
                <a:cubicBezTo>
                  <a:pt x="165379" y="1314840"/>
                  <a:pt x="165013" y="1316117"/>
                  <a:pt x="163978" y="1316727"/>
                </a:cubicBezTo>
                <a:cubicBezTo>
                  <a:pt x="162941" y="1317337"/>
                  <a:pt x="161662" y="1316974"/>
                  <a:pt x="161053" y="1315936"/>
                </a:cubicBezTo>
                <a:lnTo>
                  <a:pt x="123154" y="1250435"/>
                </a:lnTo>
                <a:lnTo>
                  <a:pt x="100366" y="1265855"/>
                </a:lnTo>
                <a:cubicBezTo>
                  <a:pt x="99391" y="1266522"/>
                  <a:pt x="98112" y="1266217"/>
                  <a:pt x="97441" y="1265245"/>
                </a:cubicBezTo>
                <a:cubicBezTo>
                  <a:pt x="96771" y="1264265"/>
                  <a:pt x="97015" y="1262988"/>
                  <a:pt x="97990" y="1262321"/>
                </a:cubicBezTo>
                <a:cubicBezTo>
                  <a:pt x="298054" y="1114775"/>
                  <a:pt x="229052" y="1165662"/>
                  <a:pt x="243979" y="1154655"/>
                </a:cubicBezTo>
                <a:cubicBezTo>
                  <a:pt x="213890" y="1154655"/>
                  <a:pt x="199117" y="1107062"/>
                  <a:pt x="201571" y="1090496"/>
                </a:cubicBezTo>
                <a:cubicBezTo>
                  <a:pt x="198403" y="1092078"/>
                  <a:pt x="194259" y="1094516"/>
                  <a:pt x="189385" y="1097499"/>
                </a:cubicBezTo>
                <a:cubicBezTo>
                  <a:pt x="189385" y="1097564"/>
                  <a:pt x="189325" y="1097564"/>
                  <a:pt x="189325" y="1097564"/>
                </a:cubicBezTo>
                <a:cubicBezTo>
                  <a:pt x="147033" y="1124382"/>
                  <a:pt x="83862" y="1169958"/>
                  <a:pt x="45772" y="1198525"/>
                </a:cubicBezTo>
                <a:cubicBezTo>
                  <a:pt x="27432" y="1212297"/>
                  <a:pt x="19877" y="1236119"/>
                  <a:pt x="26762" y="1257626"/>
                </a:cubicBezTo>
                <a:lnTo>
                  <a:pt x="91409" y="1420003"/>
                </a:lnTo>
                <a:lnTo>
                  <a:pt x="91409" y="1420126"/>
                </a:lnTo>
                <a:cubicBezTo>
                  <a:pt x="91660" y="1420758"/>
                  <a:pt x="106012" y="1456799"/>
                  <a:pt x="105119" y="1454556"/>
                </a:cubicBezTo>
                <a:cubicBezTo>
                  <a:pt x="105369" y="1455180"/>
                  <a:pt x="111538" y="1470636"/>
                  <a:pt x="111151" y="1469664"/>
                </a:cubicBezTo>
                <a:cubicBezTo>
                  <a:pt x="120290" y="1488921"/>
                  <a:pt x="158189" y="1508658"/>
                  <a:pt x="186521" y="1514448"/>
                </a:cubicBezTo>
                <a:cubicBezTo>
                  <a:pt x="199401" y="1517039"/>
                  <a:pt x="213508" y="1518925"/>
                  <a:pt x="227528" y="1519448"/>
                </a:cubicBezTo>
                <a:lnTo>
                  <a:pt x="272860" y="1464243"/>
                </a:lnTo>
                <a:cubicBezTo>
                  <a:pt x="273589" y="1463271"/>
                  <a:pt x="275504" y="1463126"/>
                  <a:pt x="276394" y="1464606"/>
                </a:cubicBezTo>
                <a:lnTo>
                  <a:pt x="300522" y="1510182"/>
                </a:lnTo>
                <a:cubicBezTo>
                  <a:pt x="327758" y="1503419"/>
                  <a:pt x="356334" y="1493979"/>
                  <a:pt x="378696" y="1484227"/>
                </a:cubicBezTo>
                <a:cubicBezTo>
                  <a:pt x="392588" y="1478197"/>
                  <a:pt x="417385" y="1466739"/>
                  <a:pt x="427261" y="1458025"/>
                </a:cubicBezTo>
                <a:cubicBezTo>
                  <a:pt x="456321" y="1432251"/>
                  <a:pt x="529252" y="1374674"/>
                  <a:pt x="534005" y="1371017"/>
                </a:cubicBezTo>
                <a:cubicBezTo>
                  <a:pt x="534128" y="1370836"/>
                  <a:pt x="534252" y="1370778"/>
                  <a:pt x="534433" y="1370654"/>
                </a:cubicBezTo>
                <a:lnTo>
                  <a:pt x="551615" y="1359262"/>
                </a:lnTo>
                <a:cubicBezTo>
                  <a:pt x="554373" y="1357876"/>
                  <a:pt x="556078" y="1361417"/>
                  <a:pt x="553995" y="1362854"/>
                </a:cubicBezTo>
                <a:lnTo>
                  <a:pt x="538758" y="1372846"/>
                </a:lnTo>
                <a:lnTo>
                  <a:pt x="615592" y="1460282"/>
                </a:lnTo>
                <a:cubicBezTo>
                  <a:pt x="616202" y="1459672"/>
                  <a:pt x="617747" y="1438571"/>
                  <a:pt x="643927" y="1425489"/>
                </a:cubicBezTo>
                <a:cubicBezTo>
                  <a:pt x="652033" y="1420859"/>
                  <a:pt x="669041" y="1414590"/>
                  <a:pt x="677806" y="1415678"/>
                </a:cubicBezTo>
                <a:cubicBezTo>
                  <a:pt x="662206" y="1394229"/>
                  <a:pt x="599266" y="1318498"/>
                  <a:pt x="565264" y="1280534"/>
                </a:cubicBezTo>
                <a:cubicBezTo>
                  <a:pt x="550643" y="1264207"/>
                  <a:pt x="526698" y="1259513"/>
                  <a:pt x="507136" y="1269018"/>
                </a:cubicBezTo>
                <a:close/>
                <a:moveTo>
                  <a:pt x="492391" y="1090496"/>
                </a:moveTo>
                <a:cubicBezTo>
                  <a:pt x="495685" y="1087079"/>
                  <a:pt x="496230" y="1081905"/>
                  <a:pt x="493668" y="1077885"/>
                </a:cubicBezTo>
                <a:cubicBezTo>
                  <a:pt x="476370" y="1050661"/>
                  <a:pt x="548176" y="1163638"/>
                  <a:pt x="365169" y="875716"/>
                </a:cubicBezTo>
                <a:cubicBezTo>
                  <a:pt x="361566" y="870180"/>
                  <a:pt x="353903" y="869302"/>
                  <a:pt x="349206" y="874134"/>
                </a:cubicBezTo>
                <a:lnTo>
                  <a:pt x="235266" y="992089"/>
                </a:lnTo>
                <a:lnTo>
                  <a:pt x="234839" y="992518"/>
                </a:lnTo>
                <a:cubicBezTo>
                  <a:pt x="231692" y="995819"/>
                  <a:pt x="230911" y="1000956"/>
                  <a:pt x="233560" y="1005129"/>
                </a:cubicBezTo>
                <a:cubicBezTo>
                  <a:pt x="233963" y="1005767"/>
                  <a:pt x="255459" y="1039573"/>
                  <a:pt x="254093" y="1037425"/>
                </a:cubicBezTo>
                <a:lnTo>
                  <a:pt x="264817" y="1054303"/>
                </a:lnTo>
                <a:cubicBezTo>
                  <a:pt x="273751" y="1048440"/>
                  <a:pt x="285736" y="1044268"/>
                  <a:pt x="291200" y="1053447"/>
                </a:cubicBezTo>
                <a:cubicBezTo>
                  <a:pt x="298819" y="1051415"/>
                  <a:pt x="303920" y="1055587"/>
                  <a:pt x="305275" y="1063134"/>
                </a:cubicBezTo>
                <a:cubicBezTo>
                  <a:pt x="311580" y="1063664"/>
                  <a:pt x="315325" y="1067255"/>
                  <a:pt x="316059" y="1073372"/>
                </a:cubicBezTo>
                <a:cubicBezTo>
                  <a:pt x="316303" y="1074896"/>
                  <a:pt x="316303" y="1076420"/>
                  <a:pt x="316181" y="1077639"/>
                </a:cubicBezTo>
                <a:lnTo>
                  <a:pt x="321483" y="1076296"/>
                </a:lnTo>
                <a:cubicBezTo>
                  <a:pt x="326113" y="1075564"/>
                  <a:pt x="327637" y="1078248"/>
                  <a:pt x="328062" y="1079467"/>
                </a:cubicBezTo>
                <a:cubicBezTo>
                  <a:pt x="330744" y="1087021"/>
                  <a:pt x="317704" y="1106090"/>
                  <a:pt x="304178" y="1114870"/>
                </a:cubicBezTo>
                <a:cubicBezTo>
                  <a:pt x="312428" y="1128954"/>
                  <a:pt x="312526" y="1128555"/>
                  <a:pt x="312526" y="1129367"/>
                </a:cubicBezTo>
                <a:lnTo>
                  <a:pt x="362062" y="1207240"/>
                </a:lnTo>
                <a:cubicBezTo>
                  <a:pt x="365457" y="1212769"/>
                  <a:pt x="373381" y="1213669"/>
                  <a:pt x="378026" y="1208880"/>
                </a:cubicBezTo>
                <a:cubicBezTo>
                  <a:pt x="418880" y="1166591"/>
                  <a:pt x="451539" y="1132785"/>
                  <a:pt x="492391" y="1090496"/>
                </a:cubicBezTo>
                <a:close/>
                <a:moveTo>
                  <a:pt x="389420" y="122795"/>
                </a:moveTo>
                <a:cubicBezTo>
                  <a:pt x="389678" y="120995"/>
                  <a:pt x="388324" y="119384"/>
                  <a:pt x="386434" y="119384"/>
                </a:cubicBezTo>
                <a:cubicBezTo>
                  <a:pt x="378087" y="119384"/>
                  <a:pt x="318004" y="119384"/>
                  <a:pt x="309479" y="119384"/>
                </a:cubicBezTo>
                <a:cubicBezTo>
                  <a:pt x="295831" y="119384"/>
                  <a:pt x="283086" y="128505"/>
                  <a:pt x="279441" y="141806"/>
                </a:cubicBezTo>
                <a:lnTo>
                  <a:pt x="254093" y="720218"/>
                </a:lnTo>
                <a:lnTo>
                  <a:pt x="255739" y="698043"/>
                </a:lnTo>
                <a:lnTo>
                  <a:pt x="275724" y="903442"/>
                </a:lnTo>
                <a:lnTo>
                  <a:pt x="279196" y="915138"/>
                </a:lnTo>
                <a:cubicBezTo>
                  <a:pt x="279502" y="916292"/>
                  <a:pt x="278892" y="917453"/>
                  <a:pt x="277734" y="917816"/>
                </a:cubicBezTo>
                <a:cubicBezTo>
                  <a:pt x="276577" y="918121"/>
                  <a:pt x="275419" y="917511"/>
                  <a:pt x="275114" y="916358"/>
                </a:cubicBezTo>
                <a:lnTo>
                  <a:pt x="245746" y="816797"/>
                </a:lnTo>
                <a:cubicBezTo>
                  <a:pt x="245746" y="816731"/>
                  <a:pt x="245685" y="816673"/>
                  <a:pt x="245685" y="816615"/>
                </a:cubicBezTo>
                <a:cubicBezTo>
                  <a:pt x="245625" y="816427"/>
                  <a:pt x="245625" y="816311"/>
                  <a:pt x="245625" y="816187"/>
                </a:cubicBezTo>
                <a:lnTo>
                  <a:pt x="102133" y="128157"/>
                </a:lnTo>
                <a:cubicBezTo>
                  <a:pt x="101889" y="123288"/>
                  <a:pt x="97807" y="119384"/>
                  <a:pt x="92871" y="119384"/>
                </a:cubicBezTo>
                <a:cubicBezTo>
                  <a:pt x="76024" y="119384"/>
                  <a:pt x="38246" y="119384"/>
                  <a:pt x="21583" y="119384"/>
                </a:cubicBezTo>
                <a:cubicBezTo>
                  <a:pt x="10795" y="119384"/>
                  <a:pt x="1985" y="127881"/>
                  <a:pt x="1598" y="138337"/>
                </a:cubicBezTo>
                <a:cubicBezTo>
                  <a:pt x="2344" y="145782"/>
                  <a:pt x="-7840" y="44103"/>
                  <a:pt x="90556" y="1026520"/>
                </a:cubicBezTo>
                <a:cubicBezTo>
                  <a:pt x="134692" y="1014946"/>
                  <a:pt x="184284" y="1002669"/>
                  <a:pt x="229112" y="993308"/>
                </a:cubicBezTo>
                <a:cubicBezTo>
                  <a:pt x="229782" y="991973"/>
                  <a:pt x="230635" y="990689"/>
                  <a:pt x="231732" y="989535"/>
                </a:cubicBezTo>
                <a:lnTo>
                  <a:pt x="346159" y="871145"/>
                </a:lnTo>
                <a:cubicBezTo>
                  <a:pt x="352370" y="864658"/>
                  <a:pt x="363618" y="865282"/>
                  <a:pt x="368764" y="873459"/>
                </a:cubicBezTo>
                <a:lnTo>
                  <a:pt x="402337" y="926349"/>
                </a:lnTo>
                <a:close/>
                <a:moveTo>
                  <a:pt x="381438" y="93429"/>
                </a:moveTo>
                <a:cubicBezTo>
                  <a:pt x="377101" y="91695"/>
                  <a:pt x="373227" y="86834"/>
                  <a:pt x="373029" y="80818"/>
                </a:cubicBezTo>
                <a:cubicBezTo>
                  <a:pt x="372847" y="79048"/>
                  <a:pt x="370044" y="59065"/>
                  <a:pt x="353349" y="57606"/>
                </a:cubicBezTo>
                <a:cubicBezTo>
                  <a:pt x="324651" y="55168"/>
                  <a:pt x="310210" y="85506"/>
                  <a:pt x="310088" y="85811"/>
                </a:cubicBezTo>
                <a:cubicBezTo>
                  <a:pt x="309662" y="86725"/>
                  <a:pt x="308626" y="87218"/>
                  <a:pt x="307651" y="87030"/>
                </a:cubicBezTo>
                <a:cubicBezTo>
                  <a:pt x="307042" y="86913"/>
                  <a:pt x="306433" y="86725"/>
                  <a:pt x="305884" y="86543"/>
                </a:cubicBezTo>
                <a:lnTo>
                  <a:pt x="300583" y="116279"/>
                </a:lnTo>
                <a:cubicBezTo>
                  <a:pt x="303447" y="115488"/>
                  <a:pt x="306433" y="115118"/>
                  <a:pt x="309479" y="115118"/>
                </a:cubicBezTo>
                <a:lnTo>
                  <a:pt x="379549" y="115118"/>
                </a:lnTo>
                <a:close/>
                <a:moveTo>
                  <a:pt x="396731" y="83743"/>
                </a:moveTo>
                <a:lnTo>
                  <a:pt x="405322" y="58941"/>
                </a:lnTo>
                <a:cubicBezTo>
                  <a:pt x="405505" y="58332"/>
                  <a:pt x="405993" y="57846"/>
                  <a:pt x="406602" y="57606"/>
                </a:cubicBezTo>
                <a:lnTo>
                  <a:pt x="475455" y="33654"/>
                </a:lnTo>
                <a:lnTo>
                  <a:pt x="481485" y="5812"/>
                </a:lnTo>
                <a:lnTo>
                  <a:pt x="278588" y="8555"/>
                </a:lnTo>
                <a:cubicBezTo>
                  <a:pt x="277978" y="8555"/>
                  <a:pt x="277490" y="9099"/>
                  <a:pt x="277490" y="9709"/>
                </a:cubicBezTo>
                <a:lnTo>
                  <a:pt x="277613" y="22022"/>
                </a:lnTo>
                <a:cubicBezTo>
                  <a:pt x="518092" y="18764"/>
                  <a:pt x="435148" y="19889"/>
                  <a:pt x="453092" y="19642"/>
                </a:cubicBezTo>
                <a:cubicBezTo>
                  <a:pt x="453150" y="19642"/>
                  <a:pt x="453150" y="19642"/>
                  <a:pt x="453150" y="19642"/>
                </a:cubicBezTo>
                <a:cubicBezTo>
                  <a:pt x="454311" y="19642"/>
                  <a:pt x="455284" y="20615"/>
                  <a:pt x="455284" y="21776"/>
                </a:cubicBezTo>
                <a:cubicBezTo>
                  <a:pt x="455284" y="22936"/>
                  <a:pt x="454369" y="23909"/>
                  <a:pt x="453150" y="23909"/>
                </a:cubicBezTo>
                <a:lnTo>
                  <a:pt x="302716" y="25919"/>
                </a:lnTo>
                <a:cubicBezTo>
                  <a:pt x="308736" y="41128"/>
                  <a:pt x="298704" y="57759"/>
                  <a:pt x="282609" y="59797"/>
                </a:cubicBezTo>
                <a:cubicBezTo>
                  <a:pt x="286143" y="67961"/>
                  <a:pt x="292114" y="76552"/>
                  <a:pt x="302533" y="80876"/>
                </a:cubicBezTo>
                <a:cubicBezTo>
                  <a:pt x="303813" y="81486"/>
                  <a:pt x="305153" y="81914"/>
                  <a:pt x="306615" y="82342"/>
                </a:cubicBezTo>
                <a:cubicBezTo>
                  <a:pt x="306738" y="82400"/>
                  <a:pt x="306920" y="82400"/>
                  <a:pt x="307042" y="82466"/>
                </a:cubicBezTo>
                <a:cubicBezTo>
                  <a:pt x="316662" y="64862"/>
                  <a:pt x="333573" y="51584"/>
                  <a:pt x="353715" y="53340"/>
                </a:cubicBezTo>
                <a:cubicBezTo>
                  <a:pt x="354263" y="53398"/>
                  <a:pt x="354750" y="53463"/>
                  <a:pt x="355238" y="53521"/>
                </a:cubicBezTo>
                <a:cubicBezTo>
                  <a:pt x="374431" y="56322"/>
                  <a:pt x="377294" y="80144"/>
                  <a:pt x="377294" y="80448"/>
                </a:cubicBezTo>
                <a:lnTo>
                  <a:pt x="377294" y="80637"/>
                </a:lnTo>
                <a:cubicBezTo>
                  <a:pt x="377545" y="91630"/>
                  <a:pt x="392997" y="94293"/>
                  <a:pt x="396731" y="83743"/>
                </a:cubicBezTo>
                <a:close/>
                <a:moveTo>
                  <a:pt x="486296" y="29881"/>
                </a:moveTo>
                <a:cubicBezTo>
                  <a:pt x="496172" y="26405"/>
                  <a:pt x="502688" y="17081"/>
                  <a:pt x="502506" y="6661"/>
                </a:cubicBezTo>
                <a:cubicBezTo>
                  <a:pt x="502506" y="6059"/>
                  <a:pt x="502020" y="5565"/>
                  <a:pt x="501411" y="5565"/>
                </a:cubicBezTo>
                <a:lnTo>
                  <a:pt x="485810" y="5754"/>
                </a:lnTo>
                <a:lnTo>
                  <a:pt x="480208" y="32014"/>
                </a:lnTo>
                <a:close/>
                <a:moveTo>
                  <a:pt x="86961" y="94772"/>
                </a:moveTo>
                <a:cubicBezTo>
                  <a:pt x="82804" y="93038"/>
                  <a:pt x="78755" y="88365"/>
                  <a:pt x="78553" y="82219"/>
                </a:cubicBezTo>
                <a:cubicBezTo>
                  <a:pt x="78309" y="80448"/>
                  <a:pt x="75323" y="60465"/>
                  <a:pt x="58689" y="59188"/>
                </a:cubicBezTo>
                <a:cubicBezTo>
                  <a:pt x="29931" y="56997"/>
                  <a:pt x="15733" y="87458"/>
                  <a:pt x="15612" y="87762"/>
                </a:cubicBezTo>
                <a:cubicBezTo>
                  <a:pt x="15429" y="88125"/>
                  <a:pt x="15246" y="88372"/>
                  <a:pt x="14942" y="88553"/>
                </a:cubicBezTo>
                <a:lnTo>
                  <a:pt x="14942" y="116098"/>
                </a:lnTo>
                <a:cubicBezTo>
                  <a:pt x="17013" y="115423"/>
                  <a:pt x="19268" y="115118"/>
                  <a:pt x="21583" y="115118"/>
                </a:cubicBezTo>
                <a:lnTo>
                  <a:pt x="86961" y="115118"/>
                </a:lnTo>
                <a:close/>
                <a:moveTo>
                  <a:pt x="102255" y="84962"/>
                </a:moveTo>
                <a:lnTo>
                  <a:pt x="110602" y="60102"/>
                </a:lnTo>
                <a:cubicBezTo>
                  <a:pt x="110846" y="59427"/>
                  <a:pt x="111333" y="58941"/>
                  <a:pt x="111943" y="58760"/>
                </a:cubicBezTo>
                <a:lnTo>
                  <a:pt x="180550" y="34205"/>
                </a:lnTo>
                <a:lnTo>
                  <a:pt x="186339" y="6298"/>
                </a:lnTo>
                <a:lnTo>
                  <a:pt x="-16498" y="10746"/>
                </a:lnTo>
                <a:cubicBezTo>
                  <a:pt x="-17108" y="10746"/>
                  <a:pt x="-17595" y="11298"/>
                  <a:pt x="-17595" y="11907"/>
                </a:cubicBezTo>
                <a:lnTo>
                  <a:pt x="-17352" y="24214"/>
                </a:lnTo>
                <a:cubicBezTo>
                  <a:pt x="117010" y="21275"/>
                  <a:pt x="156994" y="20397"/>
                  <a:pt x="158128" y="20375"/>
                </a:cubicBezTo>
                <a:cubicBezTo>
                  <a:pt x="158128" y="20375"/>
                  <a:pt x="158128" y="20375"/>
                  <a:pt x="158189" y="20375"/>
                </a:cubicBezTo>
                <a:cubicBezTo>
                  <a:pt x="159347" y="20375"/>
                  <a:pt x="160261" y="21347"/>
                  <a:pt x="160322" y="22508"/>
                </a:cubicBezTo>
                <a:cubicBezTo>
                  <a:pt x="160322" y="23662"/>
                  <a:pt x="159408" y="24642"/>
                  <a:pt x="158189" y="24642"/>
                </a:cubicBezTo>
                <a:lnTo>
                  <a:pt x="7813" y="27929"/>
                </a:lnTo>
                <a:cubicBezTo>
                  <a:pt x="13775" y="43304"/>
                  <a:pt x="3935" y="59776"/>
                  <a:pt x="-11990" y="61989"/>
                </a:cubicBezTo>
                <a:cubicBezTo>
                  <a:pt x="-8151" y="70761"/>
                  <a:pt x="-1388" y="80027"/>
                  <a:pt x="10677" y="83866"/>
                </a:cubicBezTo>
                <a:cubicBezTo>
                  <a:pt x="11286" y="84047"/>
                  <a:pt x="11895" y="84229"/>
                  <a:pt x="12565" y="84410"/>
                </a:cubicBezTo>
                <a:cubicBezTo>
                  <a:pt x="13114" y="83438"/>
                  <a:pt x="13906" y="81972"/>
                  <a:pt x="14942" y="80332"/>
                </a:cubicBezTo>
                <a:cubicBezTo>
                  <a:pt x="20974" y="70885"/>
                  <a:pt x="35536" y="53093"/>
                  <a:pt x="58994" y="54921"/>
                </a:cubicBezTo>
                <a:cubicBezTo>
                  <a:pt x="79589" y="56503"/>
                  <a:pt x="82757" y="81551"/>
                  <a:pt x="82818" y="81791"/>
                </a:cubicBezTo>
                <a:lnTo>
                  <a:pt x="82818" y="81972"/>
                </a:lnTo>
                <a:cubicBezTo>
                  <a:pt x="83071" y="93067"/>
                  <a:pt x="98686" y="95505"/>
                  <a:pt x="102255" y="84962"/>
                </a:cubicBezTo>
                <a:close/>
                <a:moveTo>
                  <a:pt x="191396" y="30309"/>
                </a:moveTo>
                <a:cubicBezTo>
                  <a:pt x="201206" y="26833"/>
                  <a:pt x="207664" y="17451"/>
                  <a:pt x="207420" y="7031"/>
                </a:cubicBezTo>
                <a:cubicBezTo>
                  <a:pt x="207420" y="6422"/>
                  <a:pt x="206872" y="5870"/>
                  <a:pt x="206263" y="5870"/>
                </a:cubicBezTo>
                <a:lnTo>
                  <a:pt x="190665" y="6240"/>
                </a:lnTo>
                <a:lnTo>
                  <a:pt x="185242" y="32500"/>
                </a:lnTo>
                <a:close/>
                <a:moveTo>
                  <a:pt x="205044" y="1084343"/>
                </a:moveTo>
                <a:cubicBezTo>
                  <a:pt x="205245" y="1084343"/>
                  <a:pt x="205577" y="1083973"/>
                  <a:pt x="207299" y="1083973"/>
                </a:cubicBezTo>
                <a:cubicBezTo>
                  <a:pt x="213209" y="1083973"/>
                  <a:pt x="221374" y="1091106"/>
                  <a:pt x="226857" y="1096650"/>
                </a:cubicBezTo>
                <a:cubicBezTo>
                  <a:pt x="235753" y="1077639"/>
                  <a:pt x="253423" y="1062713"/>
                  <a:pt x="260857" y="1057046"/>
                </a:cubicBezTo>
                <a:cubicBezTo>
                  <a:pt x="260857" y="1057046"/>
                  <a:pt x="260857" y="1057046"/>
                  <a:pt x="260857" y="1056981"/>
                </a:cubicBezTo>
                <a:cubicBezTo>
                  <a:pt x="260978" y="1056864"/>
                  <a:pt x="261161" y="1056799"/>
                  <a:pt x="261283" y="1056676"/>
                </a:cubicBezTo>
                <a:cubicBezTo>
                  <a:pt x="260894" y="1056066"/>
                  <a:pt x="229568" y="1006761"/>
                  <a:pt x="229965" y="1007385"/>
                </a:cubicBezTo>
                <a:cubicBezTo>
                  <a:pt x="228076" y="1004461"/>
                  <a:pt x="227406" y="1001174"/>
                  <a:pt x="227771" y="997938"/>
                </a:cubicBezTo>
                <a:cubicBezTo>
                  <a:pt x="154330" y="1013328"/>
                  <a:pt x="75158" y="1035169"/>
                  <a:pt x="73009" y="1035597"/>
                </a:cubicBezTo>
                <a:cubicBezTo>
                  <a:pt x="73009" y="1037672"/>
                  <a:pt x="72178" y="1070695"/>
                  <a:pt x="72643" y="1120653"/>
                </a:cubicBezTo>
                <a:cubicBezTo>
                  <a:pt x="73763" y="1120392"/>
                  <a:pt x="59355" y="1123751"/>
                  <a:pt x="186948" y="1094030"/>
                </a:cubicBezTo>
                <a:cubicBezTo>
                  <a:pt x="195357" y="1088849"/>
                  <a:pt x="201693" y="1085374"/>
                  <a:pt x="205044" y="1084343"/>
                </a:cubicBezTo>
                <a:close/>
                <a:moveTo>
                  <a:pt x="307895" y="1129549"/>
                </a:moveTo>
                <a:lnTo>
                  <a:pt x="300340" y="1116698"/>
                </a:lnTo>
                <a:cubicBezTo>
                  <a:pt x="295632" y="1118208"/>
                  <a:pt x="282236" y="1122518"/>
                  <a:pt x="283096" y="1122242"/>
                </a:cubicBezTo>
                <a:cubicBezTo>
                  <a:pt x="281999" y="1122605"/>
                  <a:pt x="280781" y="1121937"/>
                  <a:pt x="280415" y="1120842"/>
                </a:cubicBezTo>
                <a:cubicBezTo>
                  <a:pt x="280050" y="1119739"/>
                  <a:pt x="280659" y="1118520"/>
                  <a:pt x="281817" y="1118157"/>
                </a:cubicBezTo>
                <a:cubicBezTo>
                  <a:pt x="282427" y="1117961"/>
                  <a:pt x="301494" y="1111858"/>
                  <a:pt x="300279" y="1112250"/>
                </a:cubicBezTo>
                <a:lnTo>
                  <a:pt x="300340" y="1112185"/>
                </a:lnTo>
                <a:cubicBezTo>
                  <a:pt x="308641" y="1108869"/>
                  <a:pt x="326250" y="1087224"/>
                  <a:pt x="324042" y="1080868"/>
                </a:cubicBezTo>
                <a:cubicBezTo>
                  <a:pt x="323563" y="1079431"/>
                  <a:pt x="318504" y="1081695"/>
                  <a:pt x="314719" y="1082391"/>
                </a:cubicBezTo>
                <a:lnTo>
                  <a:pt x="299547" y="1097499"/>
                </a:lnTo>
                <a:cubicBezTo>
                  <a:pt x="298694" y="1098355"/>
                  <a:pt x="297354" y="1098355"/>
                  <a:pt x="296501" y="1097499"/>
                </a:cubicBezTo>
                <a:cubicBezTo>
                  <a:pt x="295709" y="1096708"/>
                  <a:pt x="295709" y="1095307"/>
                  <a:pt x="296501" y="1094516"/>
                </a:cubicBezTo>
                <a:lnTo>
                  <a:pt x="311612" y="1079402"/>
                </a:lnTo>
                <a:cubicBezTo>
                  <a:pt x="311855" y="1078248"/>
                  <a:pt x="312282" y="1075201"/>
                  <a:pt x="311550" y="1072523"/>
                </a:cubicBezTo>
                <a:cubicBezTo>
                  <a:pt x="311000" y="1069584"/>
                  <a:pt x="308828" y="1067560"/>
                  <a:pt x="304178" y="1067466"/>
                </a:cubicBezTo>
                <a:cubicBezTo>
                  <a:pt x="302484" y="1069156"/>
                  <a:pt x="288755" y="1082885"/>
                  <a:pt x="289372" y="1082268"/>
                </a:cubicBezTo>
                <a:cubicBezTo>
                  <a:pt x="288519" y="1083124"/>
                  <a:pt x="287179" y="1083124"/>
                  <a:pt x="286325" y="1082268"/>
                </a:cubicBezTo>
                <a:cubicBezTo>
                  <a:pt x="285534" y="1081419"/>
                  <a:pt x="285534" y="1080077"/>
                  <a:pt x="286325" y="1079286"/>
                </a:cubicBezTo>
                <a:cubicBezTo>
                  <a:pt x="288644" y="1076964"/>
                  <a:pt x="302308" y="1063301"/>
                  <a:pt x="301192" y="1064418"/>
                </a:cubicBezTo>
                <a:cubicBezTo>
                  <a:pt x="301010" y="1062829"/>
                  <a:pt x="300156" y="1059600"/>
                  <a:pt x="297963" y="1058076"/>
                </a:cubicBezTo>
                <a:cubicBezTo>
                  <a:pt x="296379" y="1056981"/>
                  <a:pt x="294185" y="1056923"/>
                  <a:pt x="291322" y="1057895"/>
                </a:cubicBezTo>
                <a:cubicBezTo>
                  <a:pt x="281986" y="1067233"/>
                  <a:pt x="285147" y="1064070"/>
                  <a:pt x="276516" y="1072705"/>
                </a:cubicBezTo>
                <a:cubicBezTo>
                  <a:pt x="275905" y="1072995"/>
                  <a:pt x="274737" y="1074700"/>
                  <a:pt x="273103" y="1073067"/>
                </a:cubicBezTo>
                <a:cubicBezTo>
                  <a:pt x="271051" y="1071159"/>
                  <a:pt x="273839" y="1069599"/>
                  <a:pt x="274200" y="1068990"/>
                </a:cubicBezTo>
                <a:cubicBezTo>
                  <a:pt x="274877" y="1068307"/>
                  <a:pt x="288155" y="1055029"/>
                  <a:pt x="287544" y="1055646"/>
                </a:cubicBezTo>
                <a:cubicBezTo>
                  <a:pt x="283532" y="1049122"/>
                  <a:pt x="273505" y="1053701"/>
                  <a:pt x="267132" y="1057895"/>
                </a:cubicBezTo>
                <a:cubicBezTo>
                  <a:pt x="239843" y="1075128"/>
                  <a:pt x="229517" y="1101526"/>
                  <a:pt x="229112" y="1102135"/>
                </a:cubicBezTo>
                <a:cubicBezTo>
                  <a:pt x="228688" y="1102781"/>
                  <a:pt x="228696" y="1103209"/>
                  <a:pt x="227833" y="1103536"/>
                </a:cubicBezTo>
                <a:cubicBezTo>
                  <a:pt x="219246" y="1107171"/>
                  <a:pt x="207775" y="1112040"/>
                  <a:pt x="208579" y="1111699"/>
                </a:cubicBezTo>
                <a:cubicBezTo>
                  <a:pt x="208579" y="1111757"/>
                  <a:pt x="208640" y="1111822"/>
                  <a:pt x="208640" y="1111880"/>
                </a:cubicBezTo>
                <a:cubicBezTo>
                  <a:pt x="214034" y="1131305"/>
                  <a:pt x="225760" y="1151339"/>
                  <a:pt x="245990" y="1150330"/>
                </a:cubicBezTo>
                <a:cubicBezTo>
                  <a:pt x="249586" y="1148785"/>
                  <a:pt x="253806" y="1147718"/>
                  <a:pt x="256043" y="1147341"/>
                </a:cubicBezTo>
                <a:cubicBezTo>
                  <a:pt x="291992" y="1142893"/>
                  <a:pt x="304483" y="1132966"/>
                  <a:pt x="307712" y="1129730"/>
                </a:cubicBezTo>
                <a:close/>
                <a:moveTo>
                  <a:pt x="220764" y="1614858"/>
                </a:moveTo>
                <a:cubicBezTo>
                  <a:pt x="222897" y="1612543"/>
                  <a:pt x="225212" y="1610599"/>
                  <a:pt x="227589" y="1609198"/>
                </a:cubicBezTo>
                <a:cubicBezTo>
                  <a:pt x="228602" y="1608690"/>
                  <a:pt x="229958" y="1608966"/>
                  <a:pt x="230513" y="1609989"/>
                </a:cubicBezTo>
                <a:cubicBezTo>
                  <a:pt x="231123" y="1611020"/>
                  <a:pt x="230758" y="1612304"/>
                  <a:pt x="229782" y="1612913"/>
                </a:cubicBezTo>
                <a:cubicBezTo>
                  <a:pt x="225297" y="1615569"/>
                  <a:pt x="221410" y="1620518"/>
                  <a:pt x="220155" y="1623029"/>
                </a:cubicBezTo>
                <a:cubicBezTo>
                  <a:pt x="220094" y="1623087"/>
                  <a:pt x="220034" y="1623152"/>
                  <a:pt x="220034" y="1623210"/>
                </a:cubicBezTo>
                <a:cubicBezTo>
                  <a:pt x="215404" y="1630727"/>
                  <a:pt x="212533" y="1644797"/>
                  <a:pt x="218876" y="1650137"/>
                </a:cubicBezTo>
                <a:cubicBezTo>
                  <a:pt x="227350" y="1658612"/>
                  <a:pt x="247798" y="1636329"/>
                  <a:pt x="243674" y="1618457"/>
                </a:cubicBezTo>
                <a:cubicBezTo>
                  <a:pt x="243065" y="1615562"/>
                  <a:pt x="247267" y="1614865"/>
                  <a:pt x="247817" y="1617485"/>
                </a:cubicBezTo>
                <a:cubicBezTo>
                  <a:pt x="248914" y="1621991"/>
                  <a:pt x="248549" y="1627353"/>
                  <a:pt x="246843" y="1632715"/>
                </a:cubicBezTo>
                <a:cubicBezTo>
                  <a:pt x="247156" y="1633180"/>
                  <a:pt x="247490" y="1635705"/>
                  <a:pt x="248061" y="1639478"/>
                </a:cubicBezTo>
                <a:lnTo>
                  <a:pt x="262136" y="1638440"/>
                </a:lnTo>
                <a:cubicBezTo>
                  <a:pt x="259648" y="1624124"/>
                  <a:pt x="269799" y="1609808"/>
                  <a:pt x="283888" y="1609808"/>
                </a:cubicBezTo>
                <a:cubicBezTo>
                  <a:pt x="298273" y="1609808"/>
                  <a:pt x="308245" y="1624443"/>
                  <a:pt x="306067" y="1637526"/>
                </a:cubicBezTo>
                <a:cubicBezTo>
                  <a:pt x="308565" y="1638440"/>
                  <a:pt x="310942" y="1638382"/>
                  <a:pt x="313500" y="1637345"/>
                </a:cubicBezTo>
                <a:lnTo>
                  <a:pt x="313500" y="1637287"/>
                </a:lnTo>
                <a:cubicBezTo>
                  <a:pt x="313379" y="1636249"/>
                  <a:pt x="313318" y="1635211"/>
                  <a:pt x="313318" y="1634174"/>
                </a:cubicBezTo>
                <a:cubicBezTo>
                  <a:pt x="313318" y="1620939"/>
                  <a:pt x="323178" y="1609808"/>
                  <a:pt x="335374" y="1609808"/>
                </a:cubicBezTo>
                <a:cubicBezTo>
                  <a:pt x="338909" y="1609808"/>
                  <a:pt x="342260" y="1610715"/>
                  <a:pt x="345246" y="1612362"/>
                </a:cubicBezTo>
                <a:cubicBezTo>
                  <a:pt x="345489" y="1585979"/>
                  <a:pt x="344453" y="1563499"/>
                  <a:pt x="332024" y="1551128"/>
                </a:cubicBezTo>
                <a:cubicBezTo>
                  <a:pt x="324651" y="1543756"/>
                  <a:pt x="313500" y="1540280"/>
                  <a:pt x="297963" y="1540527"/>
                </a:cubicBezTo>
                <a:cubicBezTo>
                  <a:pt x="297963" y="1540585"/>
                  <a:pt x="297903" y="1540585"/>
                  <a:pt x="297842" y="1540527"/>
                </a:cubicBezTo>
                <a:lnTo>
                  <a:pt x="297781" y="1540585"/>
                </a:lnTo>
                <a:cubicBezTo>
                  <a:pt x="281695" y="1542290"/>
                  <a:pt x="263294" y="1551556"/>
                  <a:pt x="263111" y="1551679"/>
                </a:cubicBezTo>
                <a:cubicBezTo>
                  <a:pt x="262075" y="1552223"/>
                  <a:pt x="260796" y="1551795"/>
                  <a:pt x="260247" y="1550765"/>
                </a:cubicBezTo>
                <a:cubicBezTo>
                  <a:pt x="259759" y="1549669"/>
                  <a:pt x="260126" y="1548385"/>
                  <a:pt x="261222" y="1547899"/>
                </a:cubicBezTo>
                <a:cubicBezTo>
                  <a:pt x="261954" y="1547471"/>
                  <a:pt x="279318" y="1538698"/>
                  <a:pt x="295770" y="1536565"/>
                </a:cubicBezTo>
                <a:cubicBezTo>
                  <a:pt x="295796" y="1535955"/>
                  <a:pt x="296874" y="1510639"/>
                  <a:pt x="296805" y="1512257"/>
                </a:cubicBezTo>
                <a:cubicBezTo>
                  <a:pt x="296472" y="1511626"/>
                  <a:pt x="272603" y="1466638"/>
                  <a:pt x="274079" y="1469424"/>
                </a:cubicBezTo>
                <a:cubicBezTo>
                  <a:pt x="265061" y="1480424"/>
                  <a:pt x="297062" y="1441372"/>
                  <a:pt x="230147" y="1523040"/>
                </a:cubicBezTo>
                <a:cubicBezTo>
                  <a:pt x="230147" y="1523221"/>
                  <a:pt x="230086" y="1523526"/>
                  <a:pt x="230026" y="1523830"/>
                </a:cubicBezTo>
                <a:cubicBezTo>
                  <a:pt x="229112" y="1532792"/>
                  <a:pt x="223811" y="1582510"/>
                  <a:pt x="220764" y="1614858"/>
                </a:cubicBezTo>
                <a:close/>
                <a:moveTo>
                  <a:pt x="353593" y="1634174"/>
                </a:moveTo>
                <a:cubicBezTo>
                  <a:pt x="353593" y="1629363"/>
                  <a:pt x="352008" y="1624915"/>
                  <a:pt x="349449" y="1621439"/>
                </a:cubicBezTo>
                <a:cubicBezTo>
                  <a:pt x="349449" y="1624734"/>
                  <a:pt x="349388" y="1628144"/>
                  <a:pt x="349388" y="1631554"/>
                </a:cubicBezTo>
                <a:cubicBezTo>
                  <a:pt x="350790" y="1633753"/>
                  <a:pt x="352008" y="1636184"/>
                  <a:pt x="353105" y="1638745"/>
                </a:cubicBezTo>
                <a:cubicBezTo>
                  <a:pt x="353410" y="1637287"/>
                  <a:pt x="353593" y="1635763"/>
                  <a:pt x="353593" y="1634174"/>
                </a:cubicBezTo>
                <a:close/>
                <a:moveTo>
                  <a:pt x="263172" y="1642649"/>
                </a:moveTo>
                <a:lnTo>
                  <a:pt x="248671" y="1643745"/>
                </a:lnTo>
                <a:cubicBezTo>
                  <a:pt x="250498" y="1656109"/>
                  <a:pt x="251291" y="1668604"/>
                  <a:pt x="248732" y="1678167"/>
                </a:cubicBezTo>
                <a:cubicBezTo>
                  <a:pt x="276451" y="1675222"/>
                  <a:pt x="314282" y="1673248"/>
                  <a:pt x="341955" y="1677319"/>
                </a:cubicBezTo>
                <a:cubicBezTo>
                  <a:pt x="343052" y="1670919"/>
                  <a:pt x="343844" y="1663975"/>
                  <a:pt x="344392" y="1656479"/>
                </a:cubicBezTo>
                <a:cubicBezTo>
                  <a:pt x="332534" y="1662277"/>
                  <a:pt x="318423" y="1655550"/>
                  <a:pt x="314354" y="1641611"/>
                </a:cubicBezTo>
                <a:cubicBezTo>
                  <a:pt x="311246" y="1642707"/>
                  <a:pt x="308200" y="1642765"/>
                  <a:pt x="305153" y="1641793"/>
                </a:cubicBezTo>
                <a:cubicBezTo>
                  <a:pt x="298930" y="1663169"/>
                  <a:pt x="270524" y="1664707"/>
                  <a:pt x="263172" y="1642649"/>
                </a:cubicBezTo>
                <a:close/>
                <a:moveTo>
                  <a:pt x="283888" y="1614067"/>
                </a:moveTo>
                <a:cubicBezTo>
                  <a:pt x="274018" y="1614067"/>
                  <a:pt x="266036" y="1623087"/>
                  <a:pt x="266036" y="1634174"/>
                </a:cubicBezTo>
                <a:cubicBezTo>
                  <a:pt x="266036" y="1652256"/>
                  <a:pt x="285272" y="1660564"/>
                  <a:pt x="296197" y="1648860"/>
                </a:cubicBezTo>
                <a:lnTo>
                  <a:pt x="296197" y="1648802"/>
                </a:lnTo>
                <a:cubicBezTo>
                  <a:pt x="299791" y="1645203"/>
                  <a:pt x="302046" y="1639964"/>
                  <a:pt x="302046" y="1634239"/>
                </a:cubicBezTo>
                <a:lnTo>
                  <a:pt x="302046" y="1634174"/>
                </a:lnTo>
                <a:cubicBezTo>
                  <a:pt x="302046" y="1623667"/>
                  <a:pt x="294370" y="1614067"/>
                  <a:pt x="283888" y="1614067"/>
                </a:cubicBezTo>
                <a:close/>
                <a:moveTo>
                  <a:pt x="317583" y="1634174"/>
                </a:moveTo>
                <a:cubicBezTo>
                  <a:pt x="317583" y="1650094"/>
                  <a:pt x="333076" y="1659345"/>
                  <a:pt x="344697" y="1651422"/>
                </a:cubicBezTo>
                <a:cubicBezTo>
                  <a:pt x="345182" y="1643084"/>
                  <a:pt x="345096" y="1636031"/>
                  <a:pt x="345123" y="1633143"/>
                </a:cubicBezTo>
                <a:cubicBezTo>
                  <a:pt x="342351" y="1635161"/>
                  <a:pt x="338177" y="1632846"/>
                  <a:pt x="338177" y="1628507"/>
                </a:cubicBezTo>
                <a:cubicBezTo>
                  <a:pt x="338177" y="1624494"/>
                  <a:pt x="342118" y="1621773"/>
                  <a:pt x="345184" y="1624001"/>
                </a:cubicBezTo>
                <a:cubicBezTo>
                  <a:pt x="345281" y="1615257"/>
                  <a:pt x="345246" y="1617906"/>
                  <a:pt x="345246" y="1617296"/>
                </a:cubicBezTo>
                <a:cubicBezTo>
                  <a:pt x="342443" y="1615228"/>
                  <a:pt x="339030" y="1614067"/>
                  <a:pt x="335374" y="1614067"/>
                </a:cubicBezTo>
                <a:cubicBezTo>
                  <a:pt x="326305" y="1614067"/>
                  <a:pt x="317583" y="1622441"/>
                  <a:pt x="317583" y="1634174"/>
                </a:cubicBezTo>
                <a:close/>
                <a:moveTo>
                  <a:pt x="519420" y="1973454"/>
                </a:moveTo>
                <a:cubicBezTo>
                  <a:pt x="519420" y="1997943"/>
                  <a:pt x="539280" y="2017811"/>
                  <a:pt x="563748" y="2017811"/>
                </a:cubicBezTo>
                <a:lnTo>
                  <a:pt x="2246363" y="2017811"/>
                </a:lnTo>
                <a:cubicBezTo>
                  <a:pt x="2271135" y="2017811"/>
                  <a:pt x="2290734" y="1997530"/>
                  <a:pt x="2290734" y="1973454"/>
                </a:cubicBezTo>
                <a:lnTo>
                  <a:pt x="2290734" y="1819516"/>
                </a:lnTo>
                <a:lnTo>
                  <a:pt x="897078" y="1819516"/>
                </a:lnTo>
                <a:lnTo>
                  <a:pt x="861117" y="1927763"/>
                </a:lnTo>
                <a:cubicBezTo>
                  <a:pt x="860834" y="1928633"/>
                  <a:pt x="860014" y="1929214"/>
                  <a:pt x="859100" y="1929214"/>
                </a:cubicBezTo>
                <a:lnTo>
                  <a:pt x="672328" y="1929214"/>
                </a:lnTo>
                <a:cubicBezTo>
                  <a:pt x="671414" y="1929214"/>
                  <a:pt x="670594" y="1928633"/>
                  <a:pt x="670311" y="1927763"/>
                </a:cubicBezTo>
                <a:lnTo>
                  <a:pt x="634349" y="1819516"/>
                </a:lnTo>
                <a:lnTo>
                  <a:pt x="519420" y="1819516"/>
                </a:lnTo>
                <a:close/>
                <a:moveTo>
                  <a:pt x="2089624" y="1134730"/>
                </a:moveTo>
                <a:cubicBezTo>
                  <a:pt x="2091177" y="1134367"/>
                  <a:pt x="2092795" y="1134164"/>
                  <a:pt x="2094312" y="1134672"/>
                </a:cubicBezTo>
                <a:cubicBezTo>
                  <a:pt x="2102272" y="1137785"/>
                  <a:pt x="2102119" y="1144975"/>
                  <a:pt x="2096568" y="1151789"/>
                </a:cubicBezTo>
                <a:cubicBezTo>
                  <a:pt x="2105726" y="1155562"/>
                  <a:pt x="2103062" y="1165111"/>
                  <a:pt x="2095712" y="1171409"/>
                </a:cubicBezTo>
                <a:cubicBezTo>
                  <a:pt x="2090328" y="1176002"/>
                  <a:pt x="2083689" y="1183469"/>
                  <a:pt x="2077615" y="1186458"/>
                </a:cubicBezTo>
                <a:cubicBezTo>
                  <a:pt x="2077485" y="1187692"/>
                  <a:pt x="2076658" y="1187612"/>
                  <a:pt x="2068052" y="1193344"/>
                </a:cubicBezTo>
                <a:cubicBezTo>
                  <a:pt x="2067442" y="1193664"/>
                  <a:pt x="2027040" y="1214793"/>
                  <a:pt x="2029602" y="1213451"/>
                </a:cubicBezTo>
                <a:cubicBezTo>
                  <a:pt x="2024849" y="1216622"/>
                  <a:pt x="2021867" y="1222652"/>
                  <a:pt x="2022114" y="1226309"/>
                </a:cubicBezTo>
                <a:cubicBezTo>
                  <a:pt x="2022172" y="1228195"/>
                  <a:pt x="2023086" y="1228624"/>
                  <a:pt x="2023449" y="1228870"/>
                </a:cubicBezTo>
                <a:cubicBezTo>
                  <a:pt x="2023637" y="1228928"/>
                  <a:pt x="2023819" y="1228986"/>
                  <a:pt x="2023819" y="1229052"/>
                </a:cubicBezTo>
                <a:cubicBezTo>
                  <a:pt x="2041647" y="1226338"/>
                  <a:pt x="2060963" y="1220867"/>
                  <a:pt x="2076701" y="1214793"/>
                </a:cubicBezTo>
                <a:cubicBezTo>
                  <a:pt x="2076701" y="1208408"/>
                  <a:pt x="2079981" y="1200049"/>
                  <a:pt x="2085844" y="1194926"/>
                </a:cubicBezTo>
                <a:cubicBezTo>
                  <a:pt x="2089436" y="1191763"/>
                  <a:pt x="2099674" y="1184818"/>
                  <a:pt x="2103208" y="1182497"/>
                </a:cubicBezTo>
                <a:cubicBezTo>
                  <a:pt x="2102293" y="1176409"/>
                  <a:pt x="2101379" y="1154045"/>
                  <a:pt x="2132029" y="1139054"/>
                </a:cubicBezTo>
                <a:cubicBezTo>
                  <a:pt x="2134293" y="1137697"/>
                  <a:pt x="2136557" y="1141500"/>
                  <a:pt x="2133916" y="1142893"/>
                </a:cubicBezTo>
                <a:cubicBezTo>
                  <a:pt x="2101626" y="1158675"/>
                  <a:pt x="2107351" y="1181952"/>
                  <a:pt x="2107598" y="1182925"/>
                </a:cubicBezTo>
                <a:cubicBezTo>
                  <a:pt x="2107837" y="1183839"/>
                  <a:pt x="2107474" y="1184753"/>
                  <a:pt x="2106683" y="1185239"/>
                </a:cubicBezTo>
                <a:cubicBezTo>
                  <a:pt x="2106560" y="1185363"/>
                  <a:pt x="2092730" y="1194563"/>
                  <a:pt x="2088645" y="1198097"/>
                </a:cubicBezTo>
                <a:cubicBezTo>
                  <a:pt x="2081200" y="1204700"/>
                  <a:pt x="2079865" y="1216310"/>
                  <a:pt x="2081642" y="1218080"/>
                </a:cubicBezTo>
                <a:cubicBezTo>
                  <a:pt x="2084625" y="1221433"/>
                  <a:pt x="2100160" y="1213270"/>
                  <a:pt x="2120209" y="1199679"/>
                </a:cubicBezTo>
                <a:cubicBezTo>
                  <a:pt x="2120267" y="1199679"/>
                  <a:pt x="2120267" y="1199621"/>
                  <a:pt x="2120332" y="1199621"/>
                </a:cubicBezTo>
                <a:cubicBezTo>
                  <a:pt x="2137500" y="1188004"/>
                  <a:pt x="2160299" y="1170517"/>
                  <a:pt x="2171756" y="1160866"/>
                </a:cubicBezTo>
                <a:lnTo>
                  <a:pt x="2171814" y="1160866"/>
                </a:lnTo>
                <a:cubicBezTo>
                  <a:pt x="2173715" y="1159241"/>
                  <a:pt x="2175166" y="1158348"/>
                  <a:pt x="2182415" y="1152036"/>
                </a:cubicBezTo>
                <a:cubicBezTo>
                  <a:pt x="2179564" y="1133249"/>
                  <a:pt x="2171372" y="1114667"/>
                  <a:pt x="2161336" y="1100241"/>
                </a:cubicBezTo>
                <a:cubicBezTo>
                  <a:pt x="2160727" y="1100699"/>
                  <a:pt x="2146418" y="1111401"/>
                  <a:pt x="2147325" y="1110727"/>
                </a:cubicBezTo>
                <a:cubicBezTo>
                  <a:pt x="2140308" y="1115624"/>
                  <a:pt x="2147209" y="1112156"/>
                  <a:pt x="2128742" y="1112795"/>
                </a:cubicBezTo>
                <a:cubicBezTo>
                  <a:pt x="2117067" y="1112795"/>
                  <a:pt x="2101865" y="1115196"/>
                  <a:pt x="2089864" y="1119557"/>
                </a:cubicBezTo>
                <a:cubicBezTo>
                  <a:pt x="2094217" y="1122946"/>
                  <a:pt x="2092207" y="1129810"/>
                  <a:pt x="2089624" y="1134730"/>
                </a:cubicBezTo>
                <a:close/>
                <a:moveTo>
                  <a:pt x="2065737" y="1165075"/>
                </a:moveTo>
                <a:cubicBezTo>
                  <a:pt x="2071157" y="1161476"/>
                  <a:pt x="2082252" y="1154531"/>
                  <a:pt x="2089929" y="1152159"/>
                </a:cubicBezTo>
                <a:cubicBezTo>
                  <a:pt x="2090350" y="1151789"/>
                  <a:pt x="2090778" y="1151484"/>
                  <a:pt x="2091083" y="1151245"/>
                </a:cubicBezTo>
                <a:cubicBezTo>
                  <a:pt x="2093093" y="1149655"/>
                  <a:pt x="2096692" y="1145207"/>
                  <a:pt x="2096205" y="1141978"/>
                </a:cubicBezTo>
                <a:cubicBezTo>
                  <a:pt x="2096140" y="1141492"/>
                  <a:pt x="2095901" y="1139845"/>
                  <a:pt x="2092788" y="1138626"/>
                </a:cubicBezTo>
                <a:cubicBezTo>
                  <a:pt x="2091815" y="1138263"/>
                  <a:pt x="2089319" y="1138931"/>
                  <a:pt x="2086091" y="1140215"/>
                </a:cubicBezTo>
                <a:lnTo>
                  <a:pt x="2086091" y="1140273"/>
                </a:lnTo>
                <a:lnTo>
                  <a:pt x="2086025" y="1140273"/>
                </a:lnTo>
                <a:cubicBezTo>
                  <a:pt x="2085285" y="1141391"/>
                  <a:pt x="2073893" y="1148857"/>
                  <a:pt x="2067261" y="1150207"/>
                </a:cubicBezTo>
                <a:cubicBezTo>
                  <a:pt x="2066405" y="1150816"/>
                  <a:pt x="2065491" y="1151303"/>
                  <a:pt x="2064641" y="1151789"/>
                </a:cubicBezTo>
                <a:cubicBezTo>
                  <a:pt x="2064576" y="1151854"/>
                  <a:pt x="2064576" y="1151912"/>
                  <a:pt x="2064518" y="1151912"/>
                </a:cubicBezTo>
                <a:cubicBezTo>
                  <a:pt x="2062385" y="1153987"/>
                  <a:pt x="2061289" y="1156055"/>
                  <a:pt x="2061289" y="1157942"/>
                </a:cubicBezTo>
                <a:cubicBezTo>
                  <a:pt x="2061289" y="1159589"/>
                  <a:pt x="2062965" y="1162992"/>
                  <a:pt x="2065737" y="1165075"/>
                </a:cubicBezTo>
                <a:close/>
                <a:moveTo>
                  <a:pt x="2094682" y="1155569"/>
                </a:moveTo>
                <a:cubicBezTo>
                  <a:pt x="2094188" y="1155388"/>
                  <a:pt x="2093339" y="1155446"/>
                  <a:pt x="2092244" y="1155751"/>
                </a:cubicBezTo>
                <a:lnTo>
                  <a:pt x="2092178" y="1155751"/>
                </a:lnTo>
                <a:cubicBezTo>
                  <a:pt x="2083551" y="1158174"/>
                  <a:pt x="2067631" y="1169153"/>
                  <a:pt x="2067014" y="1169457"/>
                </a:cubicBezTo>
                <a:cubicBezTo>
                  <a:pt x="2065070" y="1174333"/>
                  <a:pt x="2065004" y="1179391"/>
                  <a:pt x="2066956" y="1181887"/>
                </a:cubicBezTo>
                <a:cubicBezTo>
                  <a:pt x="2068654" y="1184100"/>
                  <a:pt x="2072442" y="1183970"/>
                  <a:pt x="2074147" y="1183295"/>
                </a:cubicBezTo>
                <a:cubicBezTo>
                  <a:pt x="2079574" y="1181684"/>
                  <a:pt x="2087041" y="1173201"/>
                  <a:pt x="2092969" y="1168122"/>
                </a:cubicBezTo>
                <a:cubicBezTo>
                  <a:pt x="2094987" y="1166417"/>
                  <a:pt x="2098578" y="1161969"/>
                  <a:pt x="2098092" y="1158856"/>
                </a:cubicBezTo>
                <a:cubicBezTo>
                  <a:pt x="2098027" y="1158312"/>
                  <a:pt x="2097722" y="1156788"/>
                  <a:pt x="2094682" y="1155569"/>
                </a:cubicBezTo>
                <a:close/>
                <a:moveTo>
                  <a:pt x="2069822" y="1129919"/>
                </a:moveTo>
                <a:cubicBezTo>
                  <a:pt x="2069539" y="1130470"/>
                  <a:pt x="2060817" y="1136065"/>
                  <a:pt x="2060622" y="1141311"/>
                </a:cubicBezTo>
                <a:cubicBezTo>
                  <a:pt x="2060411" y="1143379"/>
                  <a:pt x="2062428" y="1145440"/>
                  <a:pt x="2064155" y="1146310"/>
                </a:cubicBezTo>
                <a:cubicBezTo>
                  <a:pt x="2064213" y="1146310"/>
                  <a:pt x="2064213" y="1146310"/>
                  <a:pt x="2064213" y="1146310"/>
                </a:cubicBezTo>
                <a:cubicBezTo>
                  <a:pt x="2064475" y="1146390"/>
                  <a:pt x="2065200" y="1146412"/>
                  <a:pt x="2065614" y="1146245"/>
                </a:cubicBezTo>
                <a:cubicBezTo>
                  <a:pt x="2069329" y="1145759"/>
                  <a:pt x="2076890" y="1141739"/>
                  <a:pt x="2082920" y="1137414"/>
                </a:cubicBezTo>
                <a:cubicBezTo>
                  <a:pt x="2086286" y="1132371"/>
                  <a:pt x="2091257" y="1123954"/>
                  <a:pt x="2085597" y="1121814"/>
                </a:cubicBezTo>
                <a:cubicBezTo>
                  <a:pt x="2083326" y="1120900"/>
                  <a:pt x="2071919" y="1128373"/>
                  <a:pt x="2069822" y="1129919"/>
                </a:cubicBezTo>
                <a:close/>
                <a:moveTo>
                  <a:pt x="2346142" y="1056313"/>
                </a:moveTo>
                <a:lnTo>
                  <a:pt x="2425407" y="1094574"/>
                </a:lnTo>
                <a:lnTo>
                  <a:pt x="2425473" y="1094640"/>
                </a:lnTo>
                <a:cubicBezTo>
                  <a:pt x="2446675" y="1103216"/>
                  <a:pt x="2466382" y="1120885"/>
                  <a:pt x="2512357" y="1119804"/>
                </a:cubicBezTo>
                <a:cubicBezTo>
                  <a:pt x="2513025" y="1119804"/>
                  <a:pt x="2513700" y="1119739"/>
                  <a:pt x="2514367" y="1119739"/>
                </a:cubicBezTo>
                <a:lnTo>
                  <a:pt x="2516137" y="1057169"/>
                </a:lnTo>
                <a:cubicBezTo>
                  <a:pt x="2516137" y="1057169"/>
                  <a:pt x="2516137" y="1057104"/>
                  <a:pt x="2516137" y="1057046"/>
                </a:cubicBezTo>
                <a:lnTo>
                  <a:pt x="2519062" y="951818"/>
                </a:lnTo>
                <a:cubicBezTo>
                  <a:pt x="2519214" y="949373"/>
                  <a:pt x="2522153" y="949141"/>
                  <a:pt x="2523081" y="950846"/>
                </a:cubicBezTo>
                <a:cubicBezTo>
                  <a:pt x="2531869" y="967281"/>
                  <a:pt x="2491394" y="891556"/>
                  <a:pt x="2608624" y="1110908"/>
                </a:cubicBezTo>
                <a:cubicBezTo>
                  <a:pt x="2630559" y="1106946"/>
                  <a:pt x="2649693" y="1101707"/>
                  <a:pt x="2666143" y="1095126"/>
                </a:cubicBezTo>
                <a:cubicBezTo>
                  <a:pt x="2687911" y="1086353"/>
                  <a:pt x="2699259" y="1078234"/>
                  <a:pt x="2711479" y="1067647"/>
                </a:cubicBezTo>
                <a:cubicBezTo>
                  <a:pt x="2711537" y="1067647"/>
                  <a:pt x="2711537" y="1067647"/>
                  <a:pt x="2711537" y="1067647"/>
                </a:cubicBezTo>
                <a:cubicBezTo>
                  <a:pt x="2722406" y="1057532"/>
                  <a:pt x="2730388" y="1044914"/>
                  <a:pt x="2734328" y="1033101"/>
                </a:cubicBezTo>
                <a:cubicBezTo>
                  <a:pt x="2742847" y="1008024"/>
                  <a:pt x="2741961" y="958414"/>
                  <a:pt x="2741272" y="932321"/>
                </a:cubicBezTo>
                <a:cubicBezTo>
                  <a:pt x="2738617" y="911895"/>
                  <a:pt x="2738958" y="916989"/>
                  <a:pt x="2737738" y="908434"/>
                </a:cubicBezTo>
                <a:cubicBezTo>
                  <a:pt x="2723662" y="823501"/>
                  <a:pt x="2698135" y="776460"/>
                  <a:pt x="2650121" y="744047"/>
                </a:cubicBezTo>
                <a:cubicBezTo>
                  <a:pt x="2629311" y="730007"/>
                  <a:pt x="2586572" y="723563"/>
                  <a:pt x="2561648" y="720704"/>
                </a:cubicBezTo>
                <a:cubicBezTo>
                  <a:pt x="2555219" y="719638"/>
                  <a:pt x="2517001" y="716292"/>
                  <a:pt x="2499013" y="715712"/>
                </a:cubicBezTo>
                <a:cubicBezTo>
                  <a:pt x="2420451" y="711794"/>
                  <a:pt x="2344052" y="715335"/>
                  <a:pt x="2343399" y="715349"/>
                </a:cubicBezTo>
                <a:cubicBezTo>
                  <a:pt x="2351983" y="742168"/>
                  <a:pt x="2347172" y="763994"/>
                  <a:pt x="2338704" y="775851"/>
                </a:cubicBezTo>
                <a:cubicBezTo>
                  <a:pt x="2339321" y="775988"/>
                  <a:pt x="2604712" y="834320"/>
                  <a:pt x="2603994" y="834160"/>
                </a:cubicBezTo>
                <a:cubicBezTo>
                  <a:pt x="2606650" y="834719"/>
                  <a:pt x="2605852" y="838950"/>
                  <a:pt x="2603080" y="838362"/>
                </a:cubicBezTo>
                <a:cubicBezTo>
                  <a:pt x="2602470" y="838231"/>
                  <a:pt x="2582306" y="833783"/>
                  <a:pt x="2582915" y="833914"/>
                </a:cubicBezTo>
                <a:lnTo>
                  <a:pt x="2582915" y="877298"/>
                </a:lnTo>
                <a:cubicBezTo>
                  <a:pt x="2582915" y="880157"/>
                  <a:pt x="2578649" y="880106"/>
                  <a:pt x="2578649" y="877298"/>
                </a:cubicBezTo>
                <a:lnTo>
                  <a:pt x="2578649" y="833000"/>
                </a:lnTo>
                <a:lnTo>
                  <a:pt x="2369840" y="787061"/>
                </a:lnTo>
                <a:cubicBezTo>
                  <a:pt x="2396528" y="1060471"/>
                  <a:pt x="2364551" y="732735"/>
                  <a:pt x="2389823" y="992155"/>
                </a:cubicBezTo>
                <a:cubicBezTo>
                  <a:pt x="2389526" y="994723"/>
                  <a:pt x="2385832" y="994767"/>
                  <a:pt x="2385564" y="992213"/>
                </a:cubicBezTo>
                <a:lnTo>
                  <a:pt x="2383489" y="971439"/>
                </a:lnTo>
                <a:cubicBezTo>
                  <a:pt x="2376363" y="967781"/>
                  <a:pt x="2333465" y="946209"/>
                  <a:pt x="2317749" y="949257"/>
                </a:cubicBezTo>
                <a:cubicBezTo>
                  <a:pt x="2260288" y="960467"/>
                  <a:pt x="2162737" y="1060514"/>
                  <a:pt x="2141963" y="1082391"/>
                </a:cubicBezTo>
                <a:cubicBezTo>
                  <a:pt x="2165400" y="1083915"/>
                  <a:pt x="2186682" y="1135274"/>
                  <a:pt x="2186682" y="1152275"/>
                </a:cubicBezTo>
                <a:cubicBezTo>
                  <a:pt x="2186928" y="1153015"/>
                  <a:pt x="2187313" y="1159720"/>
                  <a:pt x="2186500" y="1163798"/>
                </a:cubicBezTo>
                <a:lnTo>
                  <a:pt x="2344008" y="1056494"/>
                </a:lnTo>
                <a:cubicBezTo>
                  <a:pt x="2344676" y="1056066"/>
                  <a:pt x="2345467" y="1056008"/>
                  <a:pt x="2346142" y="1056313"/>
                </a:cubicBezTo>
                <a:close/>
                <a:moveTo>
                  <a:pt x="2520215" y="1144598"/>
                </a:moveTo>
                <a:lnTo>
                  <a:pt x="2557265" y="1144598"/>
                </a:lnTo>
                <a:cubicBezTo>
                  <a:pt x="2560109" y="1144598"/>
                  <a:pt x="2560059" y="1148865"/>
                  <a:pt x="2557265" y="1148865"/>
                </a:cubicBezTo>
                <a:cubicBezTo>
                  <a:pt x="2556358" y="1148865"/>
                  <a:pt x="2517306" y="1148865"/>
                  <a:pt x="2518147" y="1148865"/>
                </a:cubicBezTo>
                <a:cubicBezTo>
                  <a:pt x="2467877" y="1155141"/>
                  <a:pt x="2459591" y="1182685"/>
                  <a:pt x="2460686" y="1238071"/>
                </a:cubicBezTo>
                <a:cubicBezTo>
                  <a:pt x="2460984" y="1257938"/>
                  <a:pt x="2462428" y="1285098"/>
                  <a:pt x="2467144" y="1304479"/>
                </a:cubicBezTo>
                <a:cubicBezTo>
                  <a:pt x="2467384" y="1305894"/>
                  <a:pt x="2469277" y="1311633"/>
                  <a:pt x="2471839" y="1316241"/>
                </a:cubicBezTo>
                <a:cubicBezTo>
                  <a:pt x="2484813" y="1293761"/>
                  <a:pt x="2520702" y="1286389"/>
                  <a:pt x="2581145" y="1293638"/>
                </a:cubicBezTo>
                <a:cubicBezTo>
                  <a:pt x="2577002" y="1288885"/>
                  <a:pt x="2574629" y="1283342"/>
                  <a:pt x="2573954" y="1276942"/>
                </a:cubicBezTo>
                <a:cubicBezTo>
                  <a:pt x="2571828" y="1255370"/>
                  <a:pt x="2590897" y="1232585"/>
                  <a:pt x="2591688" y="1231671"/>
                </a:cubicBezTo>
                <a:cubicBezTo>
                  <a:pt x="2592239" y="1230938"/>
                  <a:pt x="2593212" y="1230699"/>
                  <a:pt x="2594003" y="1231003"/>
                </a:cubicBezTo>
                <a:cubicBezTo>
                  <a:pt x="2594859" y="1231308"/>
                  <a:pt x="2595403" y="1232099"/>
                  <a:pt x="2595468" y="1233014"/>
                </a:cubicBezTo>
                <a:cubicBezTo>
                  <a:pt x="2595468" y="1234842"/>
                  <a:pt x="2595585" y="1237824"/>
                  <a:pt x="2595773" y="1238680"/>
                </a:cubicBezTo>
                <a:cubicBezTo>
                  <a:pt x="2598632" y="1249949"/>
                  <a:pt x="2603690" y="1256530"/>
                  <a:pt x="2610517" y="1257808"/>
                </a:cubicBezTo>
                <a:cubicBezTo>
                  <a:pt x="2619232" y="1259455"/>
                  <a:pt x="2629645" y="1252264"/>
                  <a:pt x="2635007" y="1244645"/>
                </a:cubicBezTo>
                <a:cubicBezTo>
                  <a:pt x="2638054" y="1240386"/>
                  <a:pt x="2638482" y="1233804"/>
                  <a:pt x="2638541" y="1232215"/>
                </a:cubicBezTo>
                <a:cubicBezTo>
                  <a:pt x="2637750" y="1222717"/>
                  <a:pt x="2635377" y="1216375"/>
                  <a:pt x="2631233" y="1212783"/>
                </a:cubicBezTo>
                <a:cubicBezTo>
                  <a:pt x="2628128" y="1210041"/>
                  <a:pt x="2623920" y="1208945"/>
                  <a:pt x="2618434" y="1209308"/>
                </a:cubicBezTo>
                <a:cubicBezTo>
                  <a:pt x="2617338" y="1209489"/>
                  <a:pt x="2616301" y="1208575"/>
                  <a:pt x="2616184" y="1207421"/>
                </a:cubicBezTo>
                <a:cubicBezTo>
                  <a:pt x="2615082" y="1197850"/>
                  <a:pt x="2620175" y="1242076"/>
                  <a:pt x="2605395" y="1113890"/>
                </a:cubicBezTo>
                <a:cubicBezTo>
                  <a:pt x="2559108" y="1027325"/>
                  <a:pt x="2575115" y="1057256"/>
                  <a:pt x="2571639" y="1050769"/>
                </a:cubicBezTo>
                <a:cubicBezTo>
                  <a:pt x="2549341" y="1042969"/>
                  <a:pt x="2532587" y="1045342"/>
                  <a:pt x="2520339" y="1058018"/>
                </a:cubicBezTo>
                <a:cubicBezTo>
                  <a:pt x="2520157" y="1064527"/>
                  <a:pt x="2520992" y="1034436"/>
                  <a:pt x="2518568" y="1121690"/>
                </a:cubicBezTo>
                <a:cubicBezTo>
                  <a:pt x="2518619" y="1122314"/>
                  <a:pt x="2520310" y="1145904"/>
                  <a:pt x="2520215" y="1144598"/>
                </a:cubicBezTo>
                <a:close/>
                <a:moveTo>
                  <a:pt x="2335780" y="766773"/>
                </a:moveTo>
                <a:cubicBezTo>
                  <a:pt x="2344545" y="755062"/>
                  <a:pt x="2341948" y="731908"/>
                  <a:pt x="2338399" y="717722"/>
                </a:cubicBezTo>
                <a:cubicBezTo>
                  <a:pt x="2333219" y="720958"/>
                  <a:pt x="2331971" y="719681"/>
                  <a:pt x="2261021" y="719855"/>
                </a:cubicBezTo>
                <a:cubicBezTo>
                  <a:pt x="2264373" y="724971"/>
                  <a:pt x="2270766" y="731552"/>
                  <a:pt x="2281185" y="731922"/>
                </a:cubicBezTo>
                <a:cubicBezTo>
                  <a:pt x="2283855" y="732053"/>
                  <a:pt x="2284088" y="735899"/>
                  <a:pt x="2281062" y="736181"/>
                </a:cubicBezTo>
                <a:cubicBezTo>
                  <a:pt x="2267050" y="735637"/>
                  <a:pt x="2259373" y="725762"/>
                  <a:pt x="2256086" y="719855"/>
                </a:cubicBezTo>
                <a:lnTo>
                  <a:pt x="2228361" y="719855"/>
                </a:lnTo>
                <a:cubicBezTo>
                  <a:pt x="2232381" y="726618"/>
                  <a:pt x="2240972" y="736914"/>
                  <a:pt x="2256021" y="737466"/>
                </a:cubicBezTo>
                <a:cubicBezTo>
                  <a:pt x="2257182" y="737466"/>
                  <a:pt x="2258096" y="738496"/>
                  <a:pt x="2258096" y="739657"/>
                </a:cubicBezTo>
                <a:cubicBezTo>
                  <a:pt x="2258031" y="740818"/>
                  <a:pt x="2257182" y="741609"/>
                  <a:pt x="2255840" y="741732"/>
                </a:cubicBezTo>
                <a:cubicBezTo>
                  <a:pt x="2237380" y="741058"/>
                  <a:pt x="2227504" y="727104"/>
                  <a:pt x="2223550" y="719855"/>
                </a:cubicBezTo>
                <a:lnTo>
                  <a:pt x="2209778" y="719855"/>
                </a:lnTo>
                <a:cubicBezTo>
                  <a:pt x="2210815" y="728505"/>
                  <a:pt x="2214959" y="736123"/>
                  <a:pt x="2222142" y="742523"/>
                </a:cubicBezTo>
                <a:cubicBezTo>
                  <a:pt x="2246407" y="764117"/>
                  <a:pt x="2308352" y="770205"/>
                  <a:pt x="2335780" y="766773"/>
                </a:cubicBezTo>
                <a:close/>
                <a:moveTo>
                  <a:pt x="2316951" y="945113"/>
                </a:moveTo>
                <a:cubicBezTo>
                  <a:pt x="2332254" y="942059"/>
                  <a:pt x="2369078" y="959437"/>
                  <a:pt x="2383003" y="966439"/>
                </a:cubicBezTo>
                <a:cubicBezTo>
                  <a:pt x="2356344" y="692493"/>
                  <a:pt x="2368998" y="822551"/>
                  <a:pt x="2365450" y="786089"/>
                </a:cubicBezTo>
                <a:lnTo>
                  <a:pt x="2334619" y="779326"/>
                </a:lnTo>
                <a:cubicBezTo>
                  <a:pt x="2334561" y="779326"/>
                  <a:pt x="2334503" y="779261"/>
                  <a:pt x="2334438" y="779203"/>
                </a:cubicBezTo>
                <a:cubicBezTo>
                  <a:pt x="2333451" y="779203"/>
                  <a:pt x="2329808" y="775139"/>
                  <a:pt x="2327798" y="771461"/>
                </a:cubicBezTo>
                <a:cubicBezTo>
                  <a:pt x="2304035" y="772193"/>
                  <a:pt x="2246515" y="769879"/>
                  <a:pt x="2219341" y="745687"/>
                </a:cubicBezTo>
                <a:cubicBezTo>
                  <a:pt x="2211113" y="738438"/>
                  <a:pt x="2206484" y="729723"/>
                  <a:pt x="2205453" y="719855"/>
                </a:cubicBezTo>
                <a:lnTo>
                  <a:pt x="2114237" y="719855"/>
                </a:lnTo>
                <a:lnTo>
                  <a:pt x="2056116" y="918825"/>
                </a:lnTo>
                <a:lnTo>
                  <a:pt x="2246436" y="918825"/>
                </a:lnTo>
                <a:cubicBezTo>
                  <a:pt x="2268327" y="918825"/>
                  <a:pt x="2286874" y="933409"/>
                  <a:pt x="2292918" y="953393"/>
                </a:cubicBezTo>
                <a:cubicBezTo>
                  <a:pt x="2301371" y="949467"/>
                  <a:pt x="2309469" y="946565"/>
                  <a:pt x="2316951" y="945113"/>
                </a:cubicBezTo>
                <a:close/>
                <a:moveTo>
                  <a:pt x="2345895" y="680128"/>
                </a:moveTo>
                <a:cubicBezTo>
                  <a:pt x="2345503" y="703536"/>
                  <a:pt x="2346853" y="705996"/>
                  <a:pt x="2344495" y="711017"/>
                </a:cubicBezTo>
                <a:cubicBezTo>
                  <a:pt x="2347542" y="710901"/>
                  <a:pt x="2352230" y="710713"/>
                  <a:pt x="2358143" y="710531"/>
                </a:cubicBezTo>
                <a:lnTo>
                  <a:pt x="2355154" y="680128"/>
                </a:lnTo>
                <a:close/>
                <a:moveTo>
                  <a:pt x="2359420" y="680128"/>
                </a:moveTo>
                <a:lnTo>
                  <a:pt x="2362410" y="710408"/>
                </a:lnTo>
                <a:cubicBezTo>
                  <a:pt x="2429826" y="708166"/>
                  <a:pt x="2540525" y="708920"/>
                  <a:pt x="2606127" y="723512"/>
                </a:cubicBezTo>
                <a:lnTo>
                  <a:pt x="2640674" y="728998"/>
                </a:lnTo>
                <a:cubicBezTo>
                  <a:pt x="2683630" y="735877"/>
                  <a:pt x="2718365" y="765307"/>
                  <a:pt x="2733109" y="804606"/>
                </a:cubicBezTo>
                <a:cubicBezTo>
                  <a:pt x="2729699" y="764865"/>
                  <a:pt x="2719649" y="680759"/>
                  <a:pt x="2719584" y="680128"/>
                </a:cubicBezTo>
                <a:cubicBezTo>
                  <a:pt x="2607622" y="680128"/>
                  <a:pt x="2475046" y="680128"/>
                  <a:pt x="2359420" y="680128"/>
                </a:cubicBezTo>
                <a:close/>
                <a:moveTo>
                  <a:pt x="2819508" y="898805"/>
                </a:moveTo>
                <a:cubicBezTo>
                  <a:pt x="2827547" y="896309"/>
                  <a:pt x="2832547" y="888146"/>
                  <a:pt x="2831146" y="879736"/>
                </a:cubicBezTo>
                <a:lnTo>
                  <a:pt x="2797696" y="680128"/>
                </a:lnTo>
                <a:lnTo>
                  <a:pt x="2723909" y="680128"/>
                </a:lnTo>
                <a:cubicBezTo>
                  <a:pt x="2723887" y="680164"/>
                  <a:pt x="2741635" y="831084"/>
                  <a:pt x="2741635" y="857133"/>
                </a:cubicBezTo>
                <a:cubicBezTo>
                  <a:pt x="2742078" y="858004"/>
                  <a:pt x="2744654" y="908252"/>
                  <a:pt x="2744683" y="908862"/>
                </a:cubicBezTo>
                <a:cubicBezTo>
                  <a:pt x="2767169" y="909834"/>
                  <a:pt x="2792210" y="907157"/>
                  <a:pt x="2819508" y="898805"/>
                </a:cubicBezTo>
                <a:close/>
                <a:moveTo>
                  <a:pt x="3050004" y="680128"/>
                </a:moveTo>
                <a:lnTo>
                  <a:pt x="2802020" y="680128"/>
                </a:lnTo>
                <a:lnTo>
                  <a:pt x="2835347" y="879068"/>
                </a:lnTo>
                <a:cubicBezTo>
                  <a:pt x="2837118" y="889546"/>
                  <a:pt x="2830842" y="899785"/>
                  <a:pt x="2820726" y="902890"/>
                </a:cubicBezTo>
                <a:cubicBezTo>
                  <a:pt x="2793066" y="911300"/>
                  <a:pt x="2767714" y="914101"/>
                  <a:pt x="2744864" y="913129"/>
                </a:cubicBezTo>
                <a:cubicBezTo>
                  <a:pt x="2744871" y="913303"/>
                  <a:pt x="2745662" y="932379"/>
                  <a:pt x="2745539" y="932502"/>
                </a:cubicBezTo>
                <a:cubicBezTo>
                  <a:pt x="2745597" y="932626"/>
                  <a:pt x="2745597" y="932684"/>
                  <a:pt x="2745539" y="932807"/>
                </a:cubicBezTo>
                <a:cubicBezTo>
                  <a:pt x="2746243" y="960344"/>
                  <a:pt x="2746983" y="1008604"/>
                  <a:pt x="2738348" y="1034501"/>
                </a:cubicBezTo>
                <a:lnTo>
                  <a:pt x="2738348" y="1034559"/>
                </a:lnTo>
                <a:cubicBezTo>
                  <a:pt x="2732754" y="1050486"/>
                  <a:pt x="2724997" y="1060224"/>
                  <a:pt x="2714461" y="1070753"/>
                </a:cubicBezTo>
                <a:lnTo>
                  <a:pt x="2714403" y="1070753"/>
                </a:lnTo>
                <a:cubicBezTo>
                  <a:pt x="2706494" y="1078662"/>
                  <a:pt x="2690051" y="1090090"/>
                  <a:pt x="2667732" y="1099088"/>
                </a:cubicBezTo>
                <a:cubicBezTo>
                  <a:pt x="2651094" y="1105727"/>
                  <a:pt x="2631901" y="1111031"/>
                  <a:pt x="2609843" y="1114986"/>
                </a:cubicBezTo>
                <a:lnTo>
                  <a:pt x="2620204" y="1204983"/>
                </a:lnTo>
                <a:cubicBezTo>
                  <a:pt x="2625995" y="1204860"/>
                  <a:pt x="2630501" y="1206442"/>
                  <a:pt x="2634034" y="1209555"/>
                </a:cubicBezTo>
                <a:cubicBezTo>
                  <a:pt x="2638910" y="1213821"/>
                  <a:pt x="2641770" y="1220823"/>
                  <a:pt x="2642684" y="1231003"/>
                </a:cubicBezTo>
                <a:cubicBezTo>
                  <a:pt x="2673638" y="1273350"/>
                  <a:pt x="2684239" y="1303325"/>
                  <a:pt x="2674371" y="1319898"/>
                </a:cubicBezTo>
                <a:cubicBezTo>
                  <a:pt x="2666447" y="1333242"/>
                  <a:pt x="2648046" y="1333670"/>
                  <a:pt x="2640616" y="1333242"/>
                </a:cubicBezTo>
                <a:cubicBezTo>
                  <a:pt x="2643721" y="1345309"/>
                  <a:pt x="2653713" y="1389172"/>
                  <a:pt x="2634339" y="1398924"/>
                </a:cubicBezTo>
                <a:cubicBezTo>
                  <a:pt x="2615111" y="1408538"/>
                  <a:pt x="2598276" y="1389114"/>
                  <a:pt x="2588887" y="1369798"/>
                </a:cubicBezTo>
                <a:cubicBezTo>
                  <a:pt x="2537187" y="1404947"/>
                  <a:pt x="2460549" y="1433282"/>
                  <a:pt x="2429493" y="1378941"/>
                </a:cubicBezTo>
                <a:cubicBezTo>
                  <a:pt x="2406280" y="1338357"/>
                  <a:pt x="2452037" y="1268293"/>
                  <a:pt x="2457218" y="1260616"/>
                </a:cubicBezTo>
                <a:cubicBezTo>
                  <a:pt x="2456848" y="1253664"/>
                  <a:pt x="2456609" y="1246169"/>
                  <a:pt x="2456420" y="1238129"/>
                </a:cubicBezTo>
                <a:cubicBezTo>
                  <a:pt x="2455266" y="1181952"/>
                  <a:pt x="2464220" y="1151912"/>
                  <a:pt x="2515891" y="1144845"/>
                </a:cubicBezTo>
                <a:lnTo>
                  <a:pt x="2514425" y="1124005"/>
                </a:lnTo>
                <a:cubicBezTo>
                  <a:pt x="2513757" y="1124005"/>
                  <a:pt x="2513090" y="1124070"/>
                  <a:pt x="2512415" y="1124070"/>
                </a:cubicBezTo>
                <a:cubicBezTo>
                  <a:pt x="2488659" y="1124615"/>
                  <a:pt x="2467391" y="1120109"/>
                  <a:pt x="2448932" y="1110603"/>
                </a:cubicBezTo>
                <a:cubicBezTo>
                  <a:pt x="2448743" y="1110538"/>
                  <a:pt x="2448627" y="1110538"/>
                  <a:pt x="2448438" y="1110422"/>
                </a:cubicBezTo>
                <a:lnTo>
                  <a:pt x="2345409" y="1060703"/>
                </a:lnTo>
                <a:lnTo>
                  <a:pt x="2295001" y="1095024"/>
                </a:lnTo>
                <a:cubicBezTo>
                  <a:pt x="2295008" y="1188911"/>
                  <a:pt x="2295008" y="1903440"/>
                  <a:pt x="2295008" y="1973418"/>
                </a:cubicBezTo>
                <a:cubicBezTo>
                  <a:pt x="2295008" y="2000004"/>
                  <a:pt x="2273457" y="2022099"/>
                  <a:pt x="2246436" y="2022099"/>
                </a:cubicBezTo>
                <a:lnTo>
                  <a:pt x="563719" y="2022099"/>
                </a:lnTo>
                <a:cubicBezTo>
                  <a:pt x="537081" y="2022099"/>
                  <a:pt x="515096" y="2000360"/>
                  <a:pt x="515096" y="1973418"/>
                </a:cubicBezTo>
                <a:cubicBezTo>
                  <a:pt x="515103" y="1883493"/>
                  <a:pt x="515146" y="1484227"/>
                  <a:pt x="515154" y="1391356"/>
                </a:cubicBezTo>
                <a:cubicBezTo>
                  <a:pt x="490127" y="1411317"/>
                  <a:pt x="449936" y="1443672"/>
                  <a:pt x="430119" y="1461196"/>
                </a:cubicBezTo>
                <a:cubicBezTo>
                  <a:pt x="419765" y="1470331"/>
                  <a:pt x="394538" y="1481970"/>
                  <a:pt x="380402" y="1488123"/>
                </a:cubicBezTo>
                <a:cubicBezTo>
                  <a:pt x="357736" y="1497999"/>
                  <a:pt x="328673" y="1507628"/>
                  <a:pt x="300949" y="1514390"/>
                </a:cubicBezTo>
                <a:lnTo>
                  <a:pt x="300035" y="1536260"/>
                </a:lnTo>
                <a:cubicBezTo>
                  <a:pt x="315694" y="1536383"/>
                  <a:pt x="327149" y="1540280"/>
                  <a:pt x="335070" y="1548146"/>
                </a:cubicBezTo>
                <a:cubicBezTo>
                  <a:pt x="349145" y="1562157"/>
                  <a:pt x="349815" y="1586654"/>
                  <a:pt x="349511" y="1615228"/>
                </a:cubicBezTo>
                <a:cubicBezTo>
                  <a:pt x="354629" y="1619734"/>
                  <a:pt x="357858" y="1626562"/>
                  <a:pt x="357858" y="1634174"/>
                </a:cubicBezTo>
                <a:cubicBezTo>
                  <a:pt x="357858" y="1638012"/>
                  <a:pt x="357005" y="1641669"/>
                  <a:pt x="355482" y="1644964"/>
                </a:cubicBezTo>
                <a:lnTo>
                  <a:pt x="355482" y="1645022"/>
                </a:lnTo>
                <a:cubicBezTo>
                  <a:pt x="359323" y="1656631"/>
                  <a:pt x="360343" y="1670106"/>
                  <a:pt x="359198" y="1681092"/>
                </a:cubicBezTo>
                <a:cubicBezTo>
                  <a:pt x="361819" y="1681948"/>
                  <a:pt x="364194" y="1682862"/>
                  <a:pt x="366388" y="1683893"/>
                </a:cubicBezTo>
                <a:cubicBezTo>
                  <a:pt x="402462" y="1700901"/>
                  <a:pt x="381898" y="1759690"/>
                  <a:pt x="331902" y="1753841"/>
                </a:cubicBezTo>
                <a:cubicBezTo>
                  <a:pt x="284368" y="1748319"/>
                  <a:pt x="276710" y="1759994"/>
                  <a:pt x="259151" y="1764566"/>
                </a:cubicBezTo>
                <a:cubicBezTo>
                  <a:pt x="228911" y="1772787"/>
                  <a:pt x="177142" y="1733401"/>
                  <a:pt x="190116" y="1670433"/>
                </a:cubicBezTo>
                <a:cubicBezTo>
                  <a:pt x="195661" y="1643563"/>
                  <a:pt x="204192" y="1627477"/>
                  <a:pt x="215585" y="1622354"/>
                </a:cubicBezTo>
                <a:cubicBezTo>
                  <a:pt x="215646" y="1622172"/>
                  <a:pt x="215768" y="1621991"/>
                  <a:pt x="215890" y="1621809"/>
                </a:cubicBezTo>
                <a:cubicBezTo>
                  <a:pt x="218693" y="1590492"/>
                  <a:pt x="224603" y="1534613"/>
                  <a:pt x="225761" y="1523707"/>
                </a:cubicBezTo>
                <a:cubicBezTo>
                  <a:pt x="220460" y="1523468"/>
                  <a:pt x="204983" y="1522488"/>
                  <a:pt x="185669" y="1518650"/>
                </a:cubicBezTo>
                <a:cubicBezTo>
                  <a:pt x="155812" y="1512620"/>
                  <a:pt x="117488" y="1492390"/>
                  <a:pt x="107495" y="1471797"/>
                </a:cubicBezTo>
                <a:cubicBezTo>
                  <a:pt x="106547" y="1470846"/>
                  <a:pt x="101263" y="1456385"/>
                  <a:pt x="101036" y="1455776"/>
                </a:cubicBezTo>
                <a:lnTo>
                  <a:pt x="22802" y="1259092"/>
                </a:lnTo>
                <a:cubicBezTo>
                  <a:pt x="15246" y="1235691"/>
                  <a:pt x="23472" y="1209983"/>
                  <a:pt x="43213" y="1195115"/>
                </a:cubicBezTo>
                <a:cubicBezTo>
                  <a:pt x="49184" y="1190602"/>
                  <a:pt x="58324" y="1183839"/>
                  <a:pt x="69291" y="1175857"/>
                </a:cubicBezTo>
                <a:cubicBezTo>
                  <a:pt x="67297" y="1096628"/>
                  <a:pt x="68804" y="1035800"/>
                  <a:pt x="68804" y="1033892"/>
                </a:cubicBezTo>
                <a:cubicBezTo>
                  <a:pt x="68804" y="1033406"/>
                  <a:pt x="68926" y="1032977"/>
                  <a:pt x="69230" y="1032673"/>
                </a:cubicBezTo>
                <a:cubicBezTo>
                  <a:pt x="72645" y="1019677"/>
                  <a:pt x="78248" y="1010549"/>
                  <a:pt x="84097" y="1004766"/>
                </a:cubicBezTo>
                <a:lnTo>
                  <a:pt x="-2667" y="138454"/>
                </a:lnTo>
                <a:cubicBezTo>
                  <a:pt x="-2302" y="129318"/>
                  <a:pt x="3061" y="121576"/>
                  <a:pt x="10677" y="117737"/>
                </a:cubicBezTo>
                <a:lnTo>
                  <a:pt x="10677" y="88314"/>
                </a:lnTo>
                <a:cubicBezTo>
                  <a:pt x="-4861" y="83982"/>
                  <a:pt x="-12843" y="71857"/>
                  <a:pt x="-16925" y="61140"/>
                </a:cubicBezTo>
                <a:cubicBezTo>
                  <a:pt x="-16986" y="61075"/>
                  <a:pt x="-16986" y="60951"/>
                  <a:pt x="-17047" y="60893"/>
                </a:cubicBezTo>
                <a:cubicBezTo>
                  <a:pt x="-19618" y="54319"/>
                  <a:pt x="-21190" y="45474"/>
                  <a:pt x="-21190" y="42245"/>
                </a:cubicBezTo>
                <a:cubicBezTo>
                  <a:pt x="-21204" y="41628"/>
                  <a:pt x="-21905" y="10021"/>
                  <a:pt x="-21860" y="12023"/>
                </a:cubicBezTo>
                <a:cubicBezTo>
                  <a:pt x="-21921" y="9041"/>
                  <a:pt x="-19545" y="6545"/>
                  <a:pt x="-16621" y="6480"/>
                </a:cubicBezTo>
                <a:lnTo>
                  <a:pt x="206202" y="1611"/>
                </a:lnTo>
                <a:lnTo>
                  <a:pt x="206263" y="1611"/>
                </a:lnTo>
                <a:cubicBezTo>
                  <a:pt x="209187" y="1611"/>
                  <a:pt x="211625" y="3984"/>
                  <a:pt x="211686" y="6908"/>
                </a:cubicBezTo>
                <a:cubicBezTo>
                  <a:pt x="211929" y="19214"/>
                  <a:pt x="204374" y="30185"/>
                  <a:pt x="192797" y="34329"/>
                </a:cubicBezTo>
                <a:lnTo>
                  <a:pt x="114319" y="62417"/>
                </a:lnTo>
                <a:lnTo>
                  <a:pt x="106276" y="86304"/>
                </a:lnTo>
                <a:cubicBezTo>
                  <a:pt x="104201" y="92522"/>
                  <a:pt x="98024" y="96608"/>
                  <a:pt x="91227" y="95926"/>
                </a:cubicBezTo>
                <a:lnTo>
                  <a:pt x="91227" y="115118"/>
                </a:lnTo>
                <a:lnTo>
                  <a:pt x="92871" y="115118"/>
                </a:lnTo>
                <a:cubicBezTo>
                  <a:pt x="100062" y="115118"/>
                  <a:pt x="106033" y="120785"/>
                  <a:pt x="106337" y="127671"/>
                </a:cubicBezTo>
                <a:lnTo>
                  <a:pt x="246416" y="799063"/>
                </a:lnTo>
                <a:lnTo>
                  <a:pt x="275237" y="141196"/>
                </a:lnTo>
                <a:cubicBezTo>
                  <a:pt x="278222" y="130414"/>
                  <a:pt x="286021" y="121881"/>
                  <a:pt x="296014" y="117803"/>
                </a:cubicBezTo>
                <a:lnTo>
                  <a:pt x="301741" y="85266"/>
                </a:lnTo>
                <a:cubicBezTo>
                  <a:pt x="284165" y="78395"/>
                  <a:pt x="275408" y="59652"/>
                  <a:pt x="273713" y="41026"/>
                </a:cubicBezTo>
                <a:cubicBezTo>
                  <a:pt x="273652" y="40721"/>
                  <a:pt x="273652" y="40482"/>
                  <a:pt x="273652" y="40300"/>
                </a:cubicBezTo>
                <a:cubicBezTo>
                  <a:pt x="273448" y="39691"/>
                  <a:pt x="273230" y="10391"/>
                  <a:pt x="273225" y="9774"/>
                </a:cubicBezTo>
                <a:cubicBezTo>
                  <a:pt x="273164" y="6784"/>
                  <a:pt x="275541" y="4346"/>
                  <a:pt x="278527" y="4288"/>
                </a:cubicBezTo>
                <a:cubicBezTo>
                  <a:pt x="301310" y="3984"/>
                  <a:pt x="195992" y="5391"/>
                  <a:pt x="501353" y="1306"/>
                </a:cubicBezTo>
                <a:cubicBezTo>
                  <a:pt x="501353" y="1306"/>
                  <a:pt x="501353" y="1306"/>
                  <a:pt x="501411" y="1306"/>
                </a:cubicBezTo>
                <a:cubicBezTo>
                  <a:pt x="504335" y="1306"/>
                  <a:pt x="506773" y="3679"/>
                  <a:pt x="506773" y="6603"/>
                </a:cubicBezTo>
                <a:cubicBezTo>
                  <a:pt x="506954" y="18909"/>
                  <a:pt x="499277" y="29815"/>
                  <a:pt x="487704" y="33900"/>
                </a:cubicBezTo>
                <a:lnTo>
                  <a:pt x="408979" y="61321"/>
                </a:lnTo>
                <a:lnTo>
                  <a:pt x="400753" y="85143"/>
                </a:lnTo>
                <a:cubicBezTo>
                  <a:pt x="398722" y="91042"/>
                  <a:pt x="392795" y="95381"/>
                  <a:pt x="385642" y="94590"/>
                </a:cubicBezTo>
                <a:lnTo>
                  <a:pt x="383876" y="115118"/>
                </a:lnTo>
                <a:lnTo>
                  <a:pt x="386434" y="115118"/>
                </a:lnTo>
                <a:cubicBezTo>
                  <a:pt x="390899" y="115118"/>
                  <a:pt x="394253" y="119058"/>
                  <a:pt x="393685" y="123042"/>
                </a:cubicBezTo>
                <a:lnTo>
                  <a:pt x="406785" y="933293"/>
                </a:lnTo>
                <a:lnTo>
                  <a:pt x="497267" y="1075629"/>
                </a:lnTo>
                <a:cubicBezTo>
                  <a:pt x="500859" y="1081296"/>
                  <a:pt x="500133" y="1088603"/>
                  <a:pt x="495497" y="1093421"/>
                </a:cubicBezTo>
                <a:lnTo>
                  <a:pt x="415622" y="1176162"/>
                </a:lnTo>
                <a:cubicBezTo>
                  <a:pt x="412146" y="1243977"/>
                  <a:pt x="408491" y="1306496"/>
                  <a:pt x="407516" y="1322575"/>
                </a:cubicBezTo>
                <a:lnTo>
                  <a:pt x="505126" y="1265303"/>
                </a:lnTo>
                <a:cubicBezTo>
                  <a:pt x="508376" y="1263721"/>
                  <a:pt x="511743" y="1262546"/>
                  <a:pt x="515154" y="1261668"/>
                </a:cubicBezTo>
                <a:lnTo>
                  <a:pt x="515154" y="967469"/>
                </a:lnTo>
                <a:cubicBezTo>
                  <a:pt x="515154" y="940644"/>
                  <a:pt x="536936" y="918825"/>
                  <a:pt x="563719" y="918825"/>
                </a:cubicBezTo>
                <a:lnTo>
                  <a:pt x="1707751" y="918825"/>
                </a:lnTo>
                <a:lnTo>
                  <a:pt x="1777416" y="680128"/>
                </a:lnTo>
                <a:lnTo>
                  <a:pt x="1713563" y="680128"/>
                </a:lnTo>
                <a:cubicBezTo>
                  <a:pt x="1712402" y="680128"/>
                  <a:pt x="1711429" y="679156"/>
                  <a:pt x="1711429" y="677995"/>
                </a:cubicBezTo>
                <a:lnTo>
                  <a:pt x="1711429" y="612255"/>
                </a:lnTo>
                <a:cubicBezTo>
                  <a:pt x="1711429" y="611036"/>
                  <a:pt x="1712402" y="610121"/>
                  <a:pt x="1713563" y="610121"/>
                </a:cubicBezTo>
                <a:lnTo>
                  <a:pt x="1822810" y="610121"/>
                </a:lnTo>
                <a:cubicBezTo>
                  <a:pt x="1823841" y="-36230"/>
                  <a:pt x="1820670" y="-102"/>
                  <a:pt x="1824937" y="-102"/>
                </a:cubicBezTo>
                <a:cubicBezTo>
                  <a:pt x="1858648" y="-102"/>
                  <a:pt x="1885967" y="-102"/>
                  <a:pt x="1969710" y="-102"/>
                </a:cubicBezTo>
                <a:cubicBezTo>
                  <a:pt x="1970871" y="-102"/>
                  <a:pt x="1971843" y="878"/>
                  <a:pt x="1971843" y="2032"/>
                </a:cubicBezTo>
                <a:lnTo>
                  <a:pt x="1971843" y="610121"/>
                </a:lnTo>
                <a:lnTo>
                  <a:pt x="2105399" y="610121"/>
                </a:lnTo>
                <a:cubicBezTo>
                  <a:pt x="2100712" y="598054"/>
                  <a:pt x="2100102" y="585197"/>
                  <a:pt x="2100530" y="573928"/>
                </a:cubicBezTo>
                <a:cubicBezTo>
                  <a:pt x="2104245" y="474490"/>
                  <a:pt x="2137449" y="164960"/>
                  <a:pt x="2148116" y="80086"/>
                </a:cubicBezTo>
                <a:cubicBezTo>
                  <a:pt x="2148783" y="74847"/>
                  <a:pt x="2149335" y="70457"/>
                  <a:pt x="2149821" y="67046"/>
                </a:cubicBezTo>
                <a:cubicBezTo>
                  <a:pt x="2150249" y="63941"/>
                  <a:pt x="2152868" y="61684"/>
                  <a:pt x="2155974" y="61684"/>
                </a:cubicBezTo>
                <a:lnTo>
                  <a:pt x="2158165" y="61684"/>
                </a:lnTo>
                <a:lnTo>
                  <a:pt x="2158470" y="44625"/>
                </a:lnTo>
                <a:cubicBezTo>
                  <a:pt x="2154951" y="45329"/>
                  <a:pt x="2149378" y="42825"/>
                  <a:pt x="2147564" y="37616"/>
                </a:cubicBezTo>
                <a:lnTo>
                  <a:pt x="2141716" y="21166"/>
                </a:lnTo>
                <a:lnTo>
                  <a:pt x="2086577" y="2402"/>
                </a:lnTo>
                <a:cubicBezTo>
                  <a:pt x="2078167" y="-464"/>
                  <a:pt x="2072500" y="-8388"/>
                  <a:pt x="2072558" y="-17284"/>
                </a:cubicBezTo>
                <a:cubicBezTo>
                  <a:pt x="2072558" y="-19606"/>
                  <a:pt x="2074510" y="-21667"/>
                  <a:pt x="2077006" y="-21667"/>
                </a:cubicBezTo>
                <a:cubicBezTo>
                  <a:pt x="2291685" y="-20332"/>
                  <a:pt x="2217644" y="-20796"/>
                  <a:pt x="2233658" y="-20694"/>
                </a:cubicBezTo>
                <a:cubicBezTo>
                  <a:pt x="2236096" y="-20694"/>
                  <a:pt x="2238106" y="-18684"/>
                  <a:pt x="2238106" y="-16246"/>
                </a:cubicBezTo>
                <a:lnTo>
                  <a:pt x="2237924" y="5079"/>
                </a:lnTo>
                <a:cubicBezTo>
                  <a:pt x="2236437" y="23408"/>
                  <a:pt x="2226743" y="34684"/>
                  <a:pt x="2216541" y="38102"/>
                </a:cubicBezTo>
                <a:lnTo>
                  <a:pt x="2216055" y="62236"/>
                </a:lnTo>
                <a:cubicBezTo>
                  <a:pt x="2229210" y="64608"/>
                  <a:pt x="2239571" y="75456"/>
                  <a:pt x="2241095" y="89286"/>
                </a:cubicBezTo>
                <a:lnTo>
                  <a:pt x="2256326" y="337517"/>
                </a:lnTo>
                <a:cubicBezTo>
                  <a:pt x="2261412" y="376635"/>
                  <a:pt x="2263147" y="412719"/>
                  <a:pt x="2269793" y="447737"/>
                </a:cubicBezTo>
                <a:cubicBezTo>
                  <a:pt x="2269793" y="447803"/>
                  <a:pt x="2269851" y="447861"/>
                  <a:pt x="2269851" y="447926"/>
                </a:cubicBezTo>
                <a:lnTo>
                  <a:pt x="2273450" y="463280"/>
                </a:lnTo>
                <a:cubicBezTo>
                  <a:pt x="2279233" y="343489"/>
                  <a:pt x="2302025" y="192439"/>
                  <a:pt x="2314512" y="116279"/>
                </a:cubicBezTo>
                <a:cubicBezTo>
                  <a:pt x="2317560" y="97326"/>
                  <a:pt x="2320121" y="82524"/>
                  <a:pt x="2321703" y="73504"/>
                </a:cubicBezTo>
                <a:cubicBezTo>
                  <a:pt x="2322922" y="66684"/>
                  <a:pt x="2328836" y="61684"/>
                  <a:pt x="2335780" y="61684"/>
                </a:cubicBezTo>
                <a:lnTo>
                  <a:pt x="2337913" y="61684"/>
                </a:lnTo>
                <a:lnTo>
                  <a:pt x="2338276" y="44625"/>
                </a:lnTo>
                <a:cubicBezTo>
                  <a:pt x="2337971" y="44683"/>
                  <a:pt x="2337667" y="44683"/>
                  <a:pt x="2337362" y="44683"/>
                </a:cubicBezTo>
                <a:cubicBezTo>
                  <a:pt x="2337304" y="44683"/>
                  <a:pt x="2337304" y="44683"/>
                  <a:pt x="2337304" y="44683"/>
                </a:cubicBezTo>
                <a:cubicBezTo>
                  <a:pt x="2332798" y="44683"/>
                  <a:pt x="2328836" y="41824"/>
                  <a:pt x="2327312" y="37616"/>
                </a:cubicBezTo>
                <a:lnTo>
                  <a:pt x="2321522" y="21166"/>
                </a:lnTo>
                <a:lnTo>
                  <a:pt x="2266317" y="2402"/>
                </a:lnTo>
                <a:cubicBezTo>
                  <a:pt x="2252139" y="-2431"/>
                  <a:pt x="2248293" y="-21667"/>
                  <a:pt x="2256754" y="-21667"/>
                </a:cubicBezTo>
                <a:lnTo>
                  <a:pt x="2256812" y="-21667"/>
                </a:lnTo>
                <a:cubicBezTo>
                  <a:pt x="2471491" y="-20332"/>
                  <a:pt x="2397450" y="-20796"/>
                  <a:pt x="2413464" y="-20694"/>
                </a:cubicBezTo>
                <a:cubicBezTo>
                  <a:pt x="2415902" y="-20694"/>
                  <a:pt x="2417854" y="-18684"/>
                  <a:pt x="2417854" y="-16246"/>
                </a:cubicBezTo>
                <a:cubicBezTo>
                  <a:pt x="2417854" y="-15622"/>
                  <a:pt x="2417723" y="6385"/>
                  <a:pt x="2417730" y="5079"/>
                </a:cubicBezTo>
                <a:cubicBezTo>
                  <a:pt x="2417730" y="5079"/>
                  <a:pt x="2417730" y="5261"/>
                  <a:pt x="2417672" y="5449"/>
                </a:cubicBezTo>
                <a:cubicBezTo>
                  <a:pt x="2417549" y="6073"/>
                  <a:pt x="2416170" y="31477"/>
                  <a:pt x="2396281" y="38102"/>
                </a:cubicBezTo>
                <a:lnTo>
                  <a:pt x="2395795" y="62170"/>
                </a:lnTo>
                <a:cubicBezTo>
                  <a:pt x="2409691" y="64674"/>
                  <a:pt x="2420531" y="76428"/>
                  <a:pt x="2421445" y="91057"/>
                </a:cubicBezTo>
                <a:lnTo>
                  <a:pt x="2432112" y="433849"/>
                </a:lnTo>
                <a:lnTo>
                  <a:pt x="2514186" y="433849"/>
                </a:lnTo>
                <a:lnTo>
                  <a:pt x="2514186" y="2032"/>
                </a:lnTo>
                <a:cubicBezTo>
                  <a:pt x="2514186" y="878"/>
                  <a:pt x="2515158" y="-102"/>
                  <a:pt x="2516319" y="-102"/>
                </a:cubicBezTo>
                <a:cubicBezTo>
                  <a:pt x="2543224" y="-102"/>
                  <a:pt x="2565697" y="-102"/>
                  <a:pt x="2592174" y="-102"/>
                </a:cubicBezTo>
                <a:cubicBezTo>
                  <a:pt x="2593335" y="-102"/>
                  <a:pt x="2594307" y="878"/>
                  <a:pt x="2594307" y="2032"/>
                </a:cubicBezTo>
                <a:lnTo>
                  <a:pt x="2594307" y="433849"/>
                </a:lnTo>
                <a:lnTo>
                  <a:pt x="2634702" y="433849"/>
                </a:lnTo>
                <a:lnTo>
                  <a:pt x="2634702" y="95316"/>
                </a:lnTo>
                <a:lnTo>
                  <a:pt x="2609422" y="95316"/>
                </a:lnTo>
                <a:cubicBezTo>
                  <a:pt x="2608203" y="95316"/>
                  <a:pt x="2607288" y="94402"/>
                  <a:pt x="2607288" y="93183"/>
                </a:cubicBezTo>
                <a:lnTo>
                  <a:pt x="2607288" y="68998"/>
                </a:lnTo>
                <a:cubicBezTo>
                  <a:pt x="2607288" y="67779"/>
                  <a:pt x="2608203" y="66865"/>
                  <a:pt x="2609422" y="66865"/>
                </a:cubicBezTo>
                <a:lnTo>
                  <a:pt x="2713003" y="66865"/>
                </a:lnTo>
                <a:cubicBezTo>
                  <a:pt x="2714156" y="66865"/>
                  <a:pt x="2715136" y="67779"/>
                  <a:pt x="2715136" y="68998"/>
                </a:cubicBezTo>
                <a:lnTo>
                  <a:pt x="2715136" y="93183"/>
                </a:lnTo>
                <a:cubicBezTo>
                  <a:pt x="2715136" y="94402"/>
                  <a:pt x="2714156" y="95316"/>
                  <a:pt x="2713003" y="95316"/>
                </a:cubicBezTo>
                <a:lnTo>
                  <a:pt x="2687715" y="95316"/>
                </a:lnTo>
                <a:lnTo>
                  <a:pt x="2687715" y="433849"/>
                </a:lnTo>
                <a:lnTo>
                  <a:pt x="2742731" y="433849"/>
                </a:lnTo>
                <a:cubicBezTo>
                  <a:pt x="2753151" y="433849"/>
                  <a:pt x="2761988" y="441345"/>
                  <a:pt x="2763693" y="451576"/>
                </a:cubicBezTo>
                <a:lnTo>
                  <a:pt x="2790258" y="610121"/>
                </a:lnTo>
                <a:lnTo>
                  <a:pt x="2910477" y="610121"/>
                </a:lnTo>
                <a:lnTo>
                  <a:pt x="2910477" y="2032"/>
                </a:lnTo>
                <a:cubicBezTo>
                  <a:pt x="2910477" y="878"/>
                  <a:pt x="2911449" y="-102"/>
                  <a:pt x="2912610" y="-102"/>
                </a:cubicBezTo>
                <a:cubicBezTo>
                  <a:pt x="2939516" y="-102"/>
                  <a:pt x="2961988" y="-102"/>
                  <a:pt x="2988466" y="-102"/>
                </a:cubicBezTo>
                <a:cubicBezTo>
                  <a:pt x="2989627" y="-102"/>
                  <a:pt x="2990599" y="878"/>
                  <a:pt x="2990599" y="2032"/>
                </a:cubicBezTo>
                <a:lnTo>
                  <a:pt x="2990599" y="610121"/>
                </a:lnTo>
                <a:lnTo>
                  <a:pt x="3050004" y="610121"/>
                </a:lnTo>
                <a:cubicBezTo>
                  <a:pt x="3051165" y="610121"/>
                  <a:pt x="3052138" y="611036"/>
                  <a:pt x="3052138" y="612255"/>
                </a:cubicBezTo>
                <a:lnTo>
                  <a:pt x="3052138" y="677995"/>
                </a:lnTo>
                <a:cubicBezTo>
                  <a:pt x="3052138" y="679156"/>
                  <a:pt x="3051165" y="680128"/>
                  <a:pt x="3050004" y="680128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3" name="자유형: 도형 212">
            <a:extLst>
              <a:ext uri="{FF2B5EF4-FFF2-40B4-BE49-F238E27FC236}">
                <a16:creationId xmlns:a16="http://schemas.microsoft.com/office/drawing/2014/main" id="{FF844721-DA3B-1D9A-AA00-7585FEA9217E}"/>
              </a:ext>
            </a:extLst>
          </p:cNvPr>
          <p:cNvSpPr/>
          <p:nvPr/>
        </p:nvSpPr>
        <p:spPr>
          <a:xfrm flipV="1">
            <a:off x="7187987" y="4243479"/>
            <a:ext cx="20507" cy="35166"/>
          </a:xfrm>
          <a:custGeom>
            <a:avLst/>
            <a:gdLst>
              <a:gd name="connsiteX0" fmla="*/ -32928 w 19095"/>
              <a:gd name="connsiteY0" fmla="*/ -13356 h 32745"/>
              <a:gd name="connsiteX1" fmla="*/ -29329 w 19095"/>
              <a:gd name="connsiteY1" fmla="*/ -23957 h 32745"/>
              <a:gd name="connsiteX2" fmla="*/ -18061 w 19095"/>
              <a:gd name="connsiteY2" fmla="*/ -23405 h 32745"/>
              <a:gd name="connsiteX3" fmla="*/ -17632 w 19095"/>
              <a:gd name="connsiteY3" fmla="*/ -20423 h 32745"/>
              <a:gd name="connsiteX4" fmla="*/ -20680 w 19095"/>
              <a:gd name="connsiteY4" fmla="*/ -20053 h 32745"/>
              <a:gd name="connsiteX5" fmla="*/ -27138 w 19095"/>
              <a:gd name="connsiteY5" fmla="*/ -20300 h 32745"/>
              <a:gd name="connsiteX6" fmla="*/ -29025 w 19095"/>
              <a:gd name="connsiteY6" fmla="*/ -15119 h 32745"/>
              <a:gd name="connsiteX7" fmla="*/ -21957 w 19095"/>
              <a:gd name="connsiteY7" fmla="*/ -10185 h 32745"/>
              <a:gd name="connsiteX8" fmla="*/ -15136 w 19095"/>
              <a:gd name="connsiteY8" fmla="*/ 5902 h 32745"/>
              <a:gd name="connsiteX9" fmla="*/ -17814 w 19095"/>
              <a:gd name="connsiteY9" fmla="*/ 7245 h 32745"/>
              <a:gd name="connsiteX10" fmla="*/ -19214 w 19095"/>
              <a:gd name="connsiteY10" fmla="*/ 4560 h 32745"/>
              <a:gd name="connsiteX11" fmla="*/ -24090 w 19095"/>
              <a:gd name="connsiteY11" fmla="*/ -6469 h 32745"/>
              <a:gd name="connsiteX12" fmla="*/ -32928 w 19095"/>
              <a:gd name="connsiteY12" fmla="*/ -13356 h 3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95" h="32745">
                <a:moveTo>
                  <a:pt x="-32928" y="-13356"/>
                </a:moveTo>
                <a:cubicBezTo>
                  <a:pt x="-34634" y="-17129"/>
                  <a:pt x="-33110" y="-21700"/>
                  <a:pt x="-29329" y="-23957"/>
                </a:cubicBezTo>
                <a:cubicBezTo>
                  <a:pt x="-25462" y="-26235"/>
                  <a:pt x="-20803" y="-25538"/>
                  <a:pt x="-18061" y="-23405"/>
                </a:cubicBezTo>
                <a:cubicBezTo>
                  <a:pt x="-17146" y="-22738"/>
                  <a:pt x="-16965" y="-21395"/>
                  <a:pt x="-17632" y="-20423"/>
                </a:cubicBezTo>
                <a:cubicBezTo>
                  <a:pt x="-18365" y="-19509"/>
                  <a:pt x="-19708" y="-19327"/>
                  <a:pt x="-20680" y="-20053"/>
                </a:cubicBezTo>
                <a:cubicBezTo>
                  <a:pt x="-22182" y="-21185"/>
                  <a:pt x="-24939" y="-21584"/>
                  <a:pt x="-27138" y="-20300"/>
                </a:cubicBezTo>
                <a:cubicBezTo>
                  <a:pt x="-29025" y="-19139"/>
                  <a:pt x="-29881" y="-16947"/>
                  <a:pt x="-29025" y="-15119"/>
                </a:cubicBezTo>
                <a:cubicBezTo>
                  <a:pt x="-27856" y="-12615"/>
                  <a:pt x="-24141" y="-11375"/>
                  <a:pt x="-21957" y="-10185"/>
                </a:cubicBezTo>
                <a:cubicBezTo>
                  <a:pt x="-16051" y="-6774"/>
                  <a:pt x="-13184" y="-12"/>
                  <a:pt x="-15136" y="5902"/>
                </a:cubicBezTo>
                <a:cubicBezTo>
                  <a:pt x="-15499" y="7056"/>
                  <a:pt x="-16718" y="7665"/>
                  <a:pt x="-17814" y="7245"/>
                </a:cubicBezTo>
                <a:cubicBezTo>
                  <a:pt x="-18975" y="6875"/>
                  <a:pt x="-19585" y="5655"/>
                  <a:pt x="-19214" y="4560"/>
                </a:cubicBezTo>
                <a:cubicBezTo>
                  <a:pt x="-17879" y="540"/>
                  <a:pt x="-19889" y="-4089"/>
                  <a:pt x="-24090" y="-6469"/>
                </a:cubicBezTo>
                <a:cubicBezTo>
                  <a:pt x="-27073" y="-8124"/>
                  <a:pt x="-31143" y="-9408"/>
                  <a:pt x="-32928" y="-13356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4" name="자유형: 도형 213">
            <a:extLst>
              <a:ext uri="{FF2B5EF4-FFF2-40B4-BE49-F238E27FC236}">
                <a16:creationId xmlns:a16="http://schemas.microsoft.com/office/drawing/2014/main" id="{9D85D596-9703-EB78-77F0-E726276348D4}"/>
              </a:ext>
            </a:extLst>
          </p:cNvPr>
          <p:cNvSpPr/>
          <p:nvPr/>
        </p:nvSpPr>
        <p:spPr>
          <a:xfrm flipV="1">
            <a:off x="7182832" y="4293673"/>
            <a:ext cx="30845" cy="13045"/>
          </a:xfrm>
          <a:custGeom>
            <a:avLst/>
            <a:gdLst>
              <a:gd name="connsiteX0" fmla="*/ -8631 w 28721"/>
              <a:gd name="connsiteY0" fmla="*/ -15953 h 12147"/>
              <a:gd name="connsiteX1" fmla="*/ -29710 w 28721"/>
              <a:gd name="connsiteY1" fmla="*/ -13696 h 12147"/>
              <a:gd name="connsiteX2" fmla="*/ -32634 w 28721"/>
              <a:gd name="connsiteY2" fmla="*/ -12963 h 12147"/>
              <a:gd name="connsiteX3" fmla="*/ -33309 w 28721"/>
              <a:gd name="connsiteY3" fmla="*/ -15888 h 12147"/>
              <a:gd name="connsiteX4" fmla="*/ -5460 w 28721"/>
              <a:gd name="connsiteY4" fmla="*/ -18877 h 12147"/>
              <a:gd name="connsiteX5" fmla="*/ -5583 w 28721"/>
              <a:gd name="connsiteY5" fmla="*/ -15829 h 12147"/>
              <a:gd name="connsiteX6" fmla="*/ -8631 w 28721"/>
              <a:gd name="connsiteY6" fmla="*/ -15953 h 12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721" h="12147">
                <a:moveTo>
                  <a:pt x="-8631" y="-15953"/>
                </a:moveTo>
                <a:cubicBezTo>
                  <a:pt x="-14203" y="-22026"/>
                  <a:pt x="-23934" y="-23020"/>
                  <a:pt x="-29710" y="-13696"/>
                </a:cubicBezTo>
                <a:cubicBezTo>
                  <a:pt x="-30319" y="-12659"/>
                  <a:pt x="-31596" y="-12354"/>
                  <a:pt x="-32634" y="-12963"/>
                </a:cubicBezTo>
                <a:cubicBezTo>
                  <a:pt x="-33614" y="-13573"/>
                  <a:pt x="-33918" y="-14915"/>
                  <a:pt x="-33309" y="-15888"/>
                </a:cubicBezTo>
                <a:cubicBezTo>
                  <a:pt x="-26365" y="-27381"/>
                  <a:pt x="-12991" y="-27069"/>
                  <a:pt x="-5460" y="-18877"/>
                </a:cubicBezTo>
                <a:cubicBezTo>
                  <a:pt x="-4669" y="-17963"/>
                  <a:pt x="-4727" y="-16620"/>
                  <a:pt x="-5583" y="-15829"/>
                </a:cubicBezTo>
                <a:cubicBezTo>
                  <a:pt x="-6432" y="-15039"/>
                  <a:pt x="-7840" y="-15097"/>
                  <a:pt x="-8631" y="-15953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5" name="자유형: 도형 214">
            <a:extLst>
              <a:ext uri="{FF2B5EF4-FFF2-40B4-BE49-F238E27FC236}">
                <a16:creationId xmlns:a16="http://schemas.microsoft.com/office/drawing/2014/main" id="{BD5289E5-30AE-833E-C808-263ACCE597EE}"/>
              </a:ext>
            </a:extLst>
          </p:cNvPr>
          <p:cNvSpPr/>
          <p:nvPr/>
        </p:nvSpPr>
        <p:spPr>
          <a:xfrm flipV="1">
            <a:off x="7224107" y="4233456"/>
            <a:ext cx="25669" cy="12460"/>
          </a:xfrm>
          <a:custGeom>
            <a:avLst/>
            <a:gdLst>
              <a:gd name="connsiteX0" fmla="*/ -11178 w 23902"/>
              <a:gd name="connsiteY0" fmla="*/ -21779 h 11602"/>
              <a:gd name="connsiteX1" fmla="*/ -31589 w 23902"/>
              <a:gd name="connsiteY1" fmla="*/ -14102 h 11602"/>
              <a:gd name="connsiteX2" fmla="*/ -34027 w 23902"/>
              <a:gd name="connsiteY2" fmla="*/ -15865 h 11602"/>
              <a:gd name="connsiteX3" fmla="*/ -32264 w 23902"/>
              <a:gd name="connsiteY3" fmla="*/ -18303 h 11602"/>
              <a:gd name="connsiteX4" fmla="*/ -13434 w 23902"/>
              <a:gd name="connsiteY4" fmla="*/ -25370 h 11602"/>
              <a:gd name="connsiteX5" fmla="*/ -10510 w 23902"/>
              <a:gd name="connsiteY5" fmla="*/ -24703 h 11602"/>
              <a:gd name="connsiteX6" fmla="*/ -11178 w 23902"/>
              <a:gd name="connsiteY6" fmla="*/ -21779 h 1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902" h="11602">
                <a:moveTo>
                  <a:pt x="-11178" y="-21779"/>
                </a:moveTo>
                <a:cubicBezTo>
                  <a:pt x="-17396" y="-17875"/>
                  <a:pt x="-24464" y="-15255"/>
                  <a:pt x="-31589" y="-14102"/>
                </a:cubicBezTo>
                <a:cubicBezTo>
                  <a:pt x="-32685" y="-13920"/>
                  <a:pt x="-33846" y="-14711"/>
                  <a:pt x="-34027" y="-15865"/>
                </a:cubicBezTo>
                <a:cubicBezTo>
                  <a:pt x="-34209" y="-17026"/>
                  <a:pt x="-33418" y="-18122"/>
                  <a:pt x="-32264" y="-18303"/>
                </a:cubicBezTo>
                <a:cubicBezTo>
                  <a:pt x="-25683" y="-19341"/>
                  <a:pt x="-19160" y="-21779"/>
                  <a:pt x="-13434" y="-25370"/>
                </a:cubicBezTo>
                <a:cubicBezTo>
                  <a:pt x="-12549" y="-25958"/>
                  <a:pt x="-11105" y="-25690"/>
                  <a:pt x="-10510" y="-24703"/>
                </a:cubicBezTo>
                <a:cubicBezTo>
                  <a:pt x="-9836" y="-23665"/>
                  <a:pt x="-10140" y="-22388"/>
                  <a:pt x="-11178" y="-21779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6" name="자유형: 도형 215">
            <a:extLst>
              <a:ext uri="{FF2B5EF4-FFF2-40B4-BE49-F238E27FC236}">
                <a16:creationId xmlns:a16="http://schemas.microsoft.com/office/drawing/2014/main" id="{A87460DD-5088-1D07-D830-7EC02C78B5F0}"/>
              </a:ext>
            </a:extLst>
          </p:cNvPr>
          <p:cNvSpPr/>
          <p:nvPr/>
        </p:nvSpPr>
        <p:spPr>
          <a:xfrm flipV="1">
            <a:off x="7169356" y="4218932"/>
            <a:ext cx="26115" cy="11215"/>
          </a:xfrm>
          <a:custGeom>
            <a:avLst/>
            <a:gdLst>
              <a:gd name="connsiteX0" fmla="*/ -12233 w 24317"/>
              <a:gd name="connsiteY0" fmla="*/ -25653 h 10443"/>
              <a:gd name="connsiteX1" fmla="*/ -9366 w 24317"/>
              <a:gd name="connsiteY1" fmla="*/ -24797 h 10443"/>
              <a:gd name="connsiteX2" fmla="*/ -10281 w 24317"/>
              <a:gd name="connsiteY2" fmla="*/ -21938 h 10443"/>
              <a:gd name="connsiteX3" fmla="*/ -31062 w 24317"/>
              <a:gd name="connsiteY3" fmla="*/ -15480 h 10443"/>
              <a:gd name="connsiteX4" fmla="*/ -33435 w 24317"/>
              <a:gd name="connsiteY4" fmla="*/ -17367 h 10443"/>
              <a:gd name="connsiteX5" fmla="*/ -31548 w 24317"/>
              <a:gd name="connsiteY5" fmla="*/ -19739 h 10443"/>
              <a:gd name="connsiteX6" fmla="*/ -12233 w 24317"/>
              <a:gd name="connsiteY6" fmla="*/ -25653 h 10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17" h="10443">
                <a:moveTo>
                  <a:pt x="-12233" y="-25653"/>
                </a:moveTo>
                <a:cubicBezTo>
                  <a:pt x="-11376" y="-26168"/>
                  <a:pt x="-9903" y="-25871"/>
                  <a:pt x="-9366" y="-24797"/>
                </a:cubicBezTo>
                <a:cubicBezTo>
                  <a:pt x="-8822" y="-23766"/>
                  <a:pt x="-9250" y="-22482"/>
                  <a:pt x="-10281" y="-21938"/>
                </a:cubicBezTo>
                <a:cubicBezTo>
                  <a:pt x="-16681" y="-18520"/>
                  <a:pt x="-23929" y="-16271"/>
                  <a:pt x="-31062" y="-15480"/>
                </a:cubicBezTo>
                <a:cubicBezTo>
                  <a:pt x="-32216" y="-15291"/>
                  <a:pt x="-33319" y="-16206"/>
                  <a:pt x="-33435" y="-17367"/>
                </a:cubicBezTo>
                <a:cubicBezTo>
                  <a:pt x="-33558" y="-18585"/>
                  <a:pt x="-32709" y="-19623"/>
                  <a:pt x="-31548" y="-19739"/>
                </a:cubicBezTo>
                <a:cubicBezTo>
                  <a:pt x="-24909" y="-20472"/>
                  <a:pt x="-18204" y="-22547"/>
                  <a:pt x="-12233" y="-25653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7" name="자유형: 도형 216">
            <a:extLst>
              <a:ext uri="{FF2B5EF4-FFF2-40B4-BE49-F238E27FC236}">
                <a16:creationId xmlns:a16="http://schemas.microsoft.com/office/drawing/2014/main" id="{1A523CD0-25C6-024B-C475-280C358E0F57}"/>
              </a:ext>
            </a:extLst>
          </p:cNvPr>
          <p:cNvSpPr/>
          <p:nvPr/>
        </p:nvSpPr>
        <p:spPr>
          <a:xfrm flipV="1">
            <a:off x="7221255" y="4256138"/>
            <a:ext cx="14297" cy="18355"/>
          </a:xfrm>
          <a:custGeom>
            <a:avLst/>
            <a:gdLst>
              <a:gd name="connsiteX0" fmla="*/ -25485 w 13313"/>
              <a:gd name="connsiteY0" fmla="*/ -8322 h 17091"/>
              <a:gd name="connsiteX1" fmla="*/ -33714 w 13313"/>
              <a:gd name="connsiteY1" fmla="*/ -15331 h 17091"/>
              <a:gd name="connsiteX2" fmla="*/ -29142 w 13313"/>
              <a:gd name="connsiteY2" fmla="*/ -25199 h 17091"/>
              <a:gd name="connsiteX3" fmla="*/ -20914 w 13313"/>
              <a:gd name="connsiteY3" fmla="*/ -18190 h 17091"/>
              <a:gd name="connsiteX4" fmla="*/ -25485 w 13313"/>
              <a:gd name="connsiteY4" fmla="*/ -8322 h 1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13" h="17091">
                <a:moveTo>
                  <a:pt x="-25485" y="-8322"/>
                </a:moveTo>
                <a:cubicBezTo>
                  <a:pt x="-29019" y="-7589"/>
                  <a:pt x="-32676" y="-10694"/>
                  <a:pt x="-33714" y="-15331"/>
                </a:cubicBezTo>
                <a:cubicBezTo>
                  <a:pt x="-34686" y="-20018"/>
                  <a:pt x="-32676" y="-24466"/>
                  <a:pt x="-29142" y="-25199"/>
                </a:cubicBezTo>
                <a:cubicBezTo>
                  <a:pt x="-25609" y="-25932"/>
                  <a:pt x="-21893" y="-22819"/>
                  <a:pt x="-20914" y="-18190"/>
                </a:cubicBezTo>
                <a:cubicBezTo>
                  <a:pt x="-19884" y="-13560"/>
                  <a:pt x="-21893" y="-9178"/>
                  <a:pt x="-25485" y="-832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8" name="자유형: 도형 217">
            <a:extLst>
              <a:ext uri="{FF2B5EF4-FFF2-40B4-BE49-F238E27FC236}">
                <a16:creationId xmlns:a16="http://schemas.microsoft.com/office/drawing/2014/main" id="{BF62EB7C-99E6-9FFE-A9AA-4DE4143FA83F}"/>
              </a:ext>
            </a:extLst>
          </p:cNvPr>
          <p:cNvSpPr/>
          <p:nvPr/>
        </p:nvSpPr>
        <p:spPr>
          <a:xfrm flipV="1">
            <a:off x="7170662" y="4238928"/>
            <a:ext cx="13475" cy="17296"/>
          </a:xfrm>
          <a:custGeom>
            <a:avLst/>
            <a:gdLst>
              <a:gd name="connsiteX0" fmla="*/ -25394 w 12547"/>
              <a:gd name="connsiteY0" fmla="*/ -9569 h 16105"/>
              <a:gd name="connsiteX1" fmla="*/ -33136 w 12547"/>
              <a:gd name="connsiteY1" fmla="*/ -16143 h 16105"/>
              <a:gd name="connsiteX2" fmla="*/ -28811 w 12547"/>
              <a:gd name="connsiteY2" fmla="*/ -25467 h 16105"/>
              <a:gd name="connsiteX3" fmla="*/ -21069 w 12547"/>
              <a:gd name="connsiteY3" fmla="*/ -18828 h 16105"/>
              <a:gd name="connsiteX4" fmla="*/ -25394 w 12547"/>
              <a:gd name="connsiteY4" fmla="*/ -9569 h 1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47" h="16105">
                <a:moveTo>
                  <a:pt x="-25394" y="-9569"/>
                </a:moveTo>
                <a:cubicBezTo>
                  <a:pt x="-28688" y="-8836"/>
                  <a:pt x="-32222" y="-11819"/>
                  <a:pt x="-33136" y="-16143"/>
                </a:cubicBezTo>
                <a:cubicBezTo>
                  <a:pt x="-34108" y="-20533"/>
                  <a:pt x="-32222" y="-24677"/>
                  <a:pt x="-28811" y="-25467"/>
                </a:cubicBezTo>
                <a:cubicBezTo>
                  <a:pt x="-25517" y="-26142"/>
                  <a:pt x="-22049" y="-23211"/>
                  <a:pt x="-21069" y="-18828"/>
                </a:cubicBezTo>
                <a:cubicBezTo>
                  <a:pt x="-20155" y="-14380"/>
                  <a:pt x="-22107" y="-10237"/>
                  <a:pt x="-25394" y="-9569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9" name="자유형: 도형 218">
            <a:extLst>
              <a:ext uri="{FF2B5EF4-FFF2-40B4-BE49-F238E27FC236}">
                <a16:creationId xmlns:a16="http://schemas.microsoft.com/office/drawing/2014/main" id="{C11A0768-E318-D3AC-847A-281E1BD8D8B9}"/>
              </a:ext>
            </a:extLst>
          </p:cNvPr>
          <p:cNvSpPr/>
          <p:nvPr/>
        </p:nvSpPr>
        <p:spPr>
          <a:xfrm flipV="1">
            <a:off x="7322994" y="4252118"/>
            <a:ext cx="14972" cy="26512"/>
          </a:xfrm>
          <a:custGeom>
            <a:avLst/>
            <a:gdLst>
              <a:gd name="connsiteX0" fmla="*/ -33557 w 13941"/>
              <a:gd name="connsiteY0" fmla="*/ -4830 h 24687"/>
              <a:gd name="connsiteX1" fmla="*/ -25822 w 13941"/>
              <a:gd name="connsiteY1" fmla="*/ -10983 h 24687"/>
              <a:gd name="connsiteX2" fmla="*/ -28928 w 13941"/>
              <a:gd name="connsiteY2" fmla="*/ -21954 h 24687"/>
              <a:gd name="connsiteX3" fmla="*/ -28441 w 13941"/>
              <a:gd name="connsiteY3" fmla="*/ -24936 h 24687"/>
              <a:gd name="connsiteX4" fmla="*/ -25452 w 13941"/>
              <a:gd name="connsiteY4" fmla="*/ -24450 h 24687"/>
              <a:gd name="connsiteX5" fmla="*/ -32461 w 13941"/>
              <a:gd name="connsiteY5" fmla="*/ -687 h 24687"/>
              <a:gd name="connsiteX6" fmla="*/ -35023 w 13941"/>
              <a:gd name="connsiteY6" fmla="*/ -2210 h 24687"/>
              <a:gd name="connsiteX7" fmla="*/ -33557 w 13941"/>
              <a:gd name="connsiteY7" fmla="*/ -4830 h 24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41" h="24687">
                <a:moveTo>
                  <a:pt x="-33557" y="-4830"/>
                </a:moveTo>
                <a:cubicBezTo>
                  <a:pt x="-33499" y="-4830"/>
                  <a:pt x="-27404" y="-6535"/>
                  <a:pt x="-25822" y="-10983"/>
                </a:cubicBezTo>
                <a:cubicBezTo>
                  <a:pt x="-24784" y="-13914"/>
                  <a:pt x="-25822" y="-17630"/>
                  <a:pt x="-28928" y="-21954"/>
                </a:cubicBezTo>
                <a:cubicBezTo>
                  <a:pt x="-29595" y="-22869"/>
                  <a:pt x="-29414" y="-24211"/>
                  <a:pt x="-28441" y="-24936"/>
                </a:cubicBezTo>
                <a:cubicBezTo>
                  <a:pt x="-27469" y="-25590"/>
                  <a:pt x="-26148" y="-25343"/>
                  <a:pt x="-25452" y="-24450"/>
                </a:cubicBezTo>
                <a:cubicBezTo>
                  <a:pt x="-17528" y="-13356"/>
                  <a:pt x="-20953" y="-4525"/>
                  <a:pt x="-32461" y="-687"/>
                </a:cubicBezTo>
                <a:cubicBezTo>
                  <a:pt x="-33615" y="-382"/>
                  <a:pt x="-34718" y="-1115"/>
                  <a:pt x="-35023" y="-2210"/>
                </a:cubicBezTo>
                <a:cubicBezTo>
                  <a:pt x="-35320" y="-3371"/>
                  <a:pt x="-34653" y="-4525"/>
                  <a:pt x="-33557" y="-4830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0" name="자유형: 도형 219">
            <a:extLst>
              <a:ext uri="{FF2B5EF4-FFF2-40B4-BE49-F238E27FC236}">
                <a16:creationId xmlns:a16="http://schemas.microsoft.com/office/drawing/2014/main" id="{D088DF47-BAD2-71D9-B469-8CA2AF981AFB}"/>
              </a:ext>
            </a:extLst>
          </p:cNvPr>
          <p:cNvSpPr/>
          <p:nvPr/>
        </p:nvSpPr>
        <p:spPr>
          <a:xfrm flipV="1">
            <a:off x="5884540" y="4923803"/>
            <a:ext cx="427626" cy="688600"/>
          </a:xfrm>
          <a:custGeom>
            <a:avLst/>
            <a:gdLst>
              <a:gd name="connsiteX0" fmla="*/ 283078 w 398186"/>
              <a:gd name="connsiteY0" fmla="*/ 338717 h 641193"/>
              <a:gd name="connsiteX1" fmla="*/ 215205 w 398186"/>
              <a:gd name="connsiteY1" fmla="*/ 253719 h 641193"/>
              <a:gd name="connsiteX2" fmla="*/ 314461 w 398186"/>
              <a:gd name="connsiteY2" fmla="*/ 402027 h 641193"/>
              <a:gd name="connsiteX3" fmla="*/ 314824 w 398186"/>
              <a:gd name="connsiteY3" fmla="*/ 405009 h 641193"/>
              <a:gd name="connsiteX4" fmla="*/ 311842 w 398186"/>
              <a:gd name="connsiteY4" fmla="*/ 405372 h 641193"/>
              <a:gd name="connsiteX5" fmla="*/ 212520 w 398186"/>
              <a:gd name="connsiteY5" fmla="*/ 263834 h 641193"/>
              <a:gd name="connsiteX6" fmla="*/ 232750 w 398186"/>
              <a:gd name="connsiteY6" fmla="*/ 380208 h 641193"/>
              <a:gd name="connsiteX7" fmla="*/ 368381 w 398186"/>
              <a:gd name="connsiteY7" fmla="*/ 403790 h 641193"/>
              <a:gd name="connsiteX8" fmla="*/ 283078 w 398186"/>
              <a:gd name="connsiteY8" fmla="*/ 338717 h 641193"/>
              <a:gd name="connsiteX9" fmla="*/ 255665 w 398186"/>
              <a:gd name="connsiteY9" fmla="*/ 20233 h 641193"/>
              <a:gd name="connsiteX10" fmla="*/ 118815 w 398186"/>
              <a:gd name="connsiteY10" fmla="*/ 20233 h 641193"/>
              <a:gd name="connsiteX11" fmla="*/ 93956 w 398186"/>
              <a:gd name="connsiteY11" fmla="*/ 132165 h 641193"/>
              <a:gd name="connsiteX12" fmla="*/ 280524 w 398186"/>
              <a:gd name="connsiteY12" fmla="*/ 132165 h 641193"/>
              <a:gd name="connsiteX13" fmla="*/ 293440 w 398186"/>
              <a:gd name="connsiteY13" fmla="*/ 140386 h 641193"/>
              <a:gd name="connsiteX14" fmla="*/ 291307 w 398186"/>
              <a:gd name="connsiteY14" fmla="*/ 138253 h 641193"/>
              <a:gd name="connsiteX15" fmla="*/ 83166 w 398186"/>
              <a:gd name="connsiteY15" fmla="*/ 138253 h 641193"/>
              <a:gd name="connsiteX16" fmla="*/ 81032 w 398186"/>
              <a:gd name="connsiteY16" fmla="*/ 140386 h 641193"/>
              <a:gd name="connsiteX17" fmla="*/ 81032 w 398186"/>
              <a:gd name="connsiteY17" fmla="*/ 170978 h 641193"/>
              <a:gd name="connsiteX18" fmla="*/ 83166 w 398186"/>
              <a:gd name="connsiteY18" fmla="*/ 173111 h 641193"/>
              <a:gd name="connsiteX19" fmla="*/ 291307 w 398186"/>
              <a:gd name="connsiteY19" fmla="*/ 173111 h 641193"/>
              <a:gd name="connsiteX20" fmla="*/ 293440 w 398186"/>
              <a:gd name="connsiteY20" fmla="*/ 170978 h 641193"/>
              <a:gd name="connsiteX21" fmla="*/ 108519 w 398186"/>
              <a:gd name="connsiteY21" fmla="*/ 263958 h 641193"/>
              <a:gd name="connsiteX22" fmla="*/ 69887 w 398186"/>
              <a:gd name="connsiteY22" fmla="*/ 324401 h 641193"/>
              <a:gd name="connsiteX23" fmla="*/ -10118 w 398186"/>
              <a:gd name="connsiteY23" fmla="*/ 355776 h 641193"/>
              <a:gd name="connsiteX24" fmla="*/ 96452 w 398186"/>
              <a:gd name="connsiteY24" fmla="*/ 361204 h 641193"/>
              <a:gd name="connsiteX25" fmla="*/ 144284 w 398186"/>
              <a:gd name="connsiteY25" fmla="*/ 288389 h 641193"/>
              <a:gd name="connsiteX26" fmla="*/ 153724 w 398186"/>
              <a:gd name="connsiteY26" fmla="*/ 214174 h 641193"/>
              <a:gd name="connsiteX27" fmla="*/ 81098 w 398186"/>
              <a:gd name="connsiteY27" fmla="*/ 337375 h 641193"/>
              <a:gd name="connsiteX28" fmla="*/ 78108 w 398186"/>
              <a:gd name="connsiteY28" fmla="*/ 336765 h 641193"/>
              <a:gd name="connsiteX29" fmla="*/ 78718 w 398186"/>
              <a:gd name="connsiteY29" fmla="*/ 333841 h 641193"/>
              <a:gd name="connsiteX30" fmla="*/ 150560 w 398186"/>
              <a:gd name="connsiteY30" fmla="*/ 200830 h 641193"/>
              <a:gd name="connsiteX31" fmla="*/ 108519 w 398186"/>
              <a:gd name="connsiteY31" fmla="*/ 263958 h 641193"/>
              <a:gd name="connsiteX32" fmla="*/ 123198 w 398186"/>
              <a:gd name="connsiteY32" fmla="*/ 403790 h 641193"/>
              <a:gd name="connsiteX33" fmla="*/ 46305 w 398186"/>
              <a:gd name="connsiteY33" fmla="*/ 568300 h 641193"/>
              <a:gd name="connsiteX34" fmla="*/ 123749 w 398186"/>
              <a:gd name="connsiteY34" fmla="*/ 552946 h 641193"/>
              <a:gd name="connsiteX35" fmla="*/ 180593 w 398186"/>
              <a:gd name="connsiteY35" fmla="*/ 314286 h 641193"/>
              <a:gd name="connsiteX36" fmla="*/ 137151 w 398186"/>
              <a:gd name="connsiteY36" fmla="*/ 493054 h 641193"/>
              <a:gd name="connsiteX37" fmla="*/ 134713 w 398186"/>
              <a:gd name="connsiteY37" fmla="*/ 494883 h 641193"/>
              <a:gd name="connsiteX38" fmla="*/ 132885 w 398186"/>
              <a:gd name="connsiteY38" fmla="*/ 492445 h 641193"/>
              <a:gd name="connsiteX39" fmla="*/ 177248 w 398186"/>
              <a:gd name="connsiteY39" fmla="*/ 311238 h 641193"/>
              <a:gd name="connsiteX40" fmla="*/ 178525 w 398186"/>
              <a:gd name="connsiteY40" fmla="*/ 308009 h 641193"/>
              <a:gd name="connsiteX41" fmla="*/ 123198 w 398186"/>
              <a:gd name="connsiteY41" fmla="*/ 403790 h 641193"/>
              <a:gd name="connsiteX42" fmla="*/ 245971 w 398186"/>
              <a:gd name="connsiteY42" fmla="*/ 590787 h 641193"/>
              <a:gd name="connsiteX43" fmla="*/ 328596 w 398186"/>
              <a:gd name="connsiteY43" fmla="*/ 626189 h 641193"/>
              <a:gd name="connsiteX44" fmla="*/ 262551 w 398186"/>
              <a:gd name="connsiteY44" fmla="*/ 503409 h 641193"/>
              <a:gd name="connsiteX45" fmla="*/ 201375 w 398186"/>
              <a:gd name="connsiteY45" fmla="*/ 383560 h 641193"/>
              <a:gd name="connsiteX46" fmla="*/ 274553 w 398186"/>
              <a:gd name="connsiteY46" fmla="*/ 589081 h 641193"/>
              <a:gd name="connsiteX47" fmla="*/ 273820 w 398186"/>
              <a:gd name="connsiteY47" fmla="*/ 592006 h 641193"/>
              <a:gd name="connsiteX48" fmla="*/ 270896 w 398186"/>
              <a:gd name="connsiteY48" fmla="*/ 591273 h 641193"/>
              <a:gd name="connsiteX49" fmla="*/ 198937 w 398186"/>
              <a:gd name="connsiteY49" fmla="*/ 396541 h 641193"/>
              <a:gd name="connsiteX50" fmla="*/ 245971 w 398186"/>
              <a:gd name="connsiteY50" fmla="*/ 590787 h 641193"/>
              <a:gd name="connsiteX51" fmla="*/ 375572 w 398186"/>
              <a:gd name="connsiteY51" fmla="*/ 405190 h 641193"/>
              <a:gd name="connsiteX52" fmla="*/ 229463 w 398186"/>
              <a:gd name="connsiteY52" fmla="*/ 383016 h 641193"/>
              <a:gd name="connsiteX53" fmla="*/ 210329 w 398186"/>
              <a:gd name="connsiteY53" fmla="*/ 248785 h 641193"/>
              <a:gd name="connsiteX54" fmla="*/ 210329 w 398186"/>
              <a:gd name="connsiteY54" fmla="*/ 248604 h 641193"/>
              <a:gd name="connsiteX55" fmla="*/ 207158 w 398186"/>
              <a:gd name="connsiteY55" fmla="*/ 179199 h 641193"/>
              <a:gd name="connsiteX56" fmla="*/ 196680 w 398186"/>
              <a:gd name="connsiteY56" fmla="*/ 179199 h 641193"/>
              <a:gd name="connsiteX57" fmla="*/ 200519 w 398186"/>
              <a:gd name="connsiteY57" fmla="*/ 376674 h 641193"/>
              <a:gd name="connsiteX58" fmla="*/ 266752 w 398186"/>
              <a:gd name="connsiteY58" fmla="*/ 502618 h 641193"/>
              <a:gd name="connsiteX59" fmla="*/ 335359 w 398186"/>
              <a:gd name="connsiteY59" fmla="*/ 626552 h 641193"/>
              <a:gd name="connsiteX60" fmla="*/ 336026 w 398186"/>
              <a:gd name="connsiteY60" fmla="*/ 628867 h 641193"/>
              <a:gd name="connsiteX61" fmla="*/ 334205 w 398186"/>
              <a:gd name="connsiteY61" fmla="*/ 630332 h 641193"/>
              <a:gd name="connsiteX62" fmla="*/ 242988 w 398186"/>
              <a:gd name="connsiteY62" fmla="*/ 593834 h 641193"/>
              <a:gd name="connsiteX63" fmla="*/ 196375 w 398186"/>
              <a:gd name="connsiteY63" fmla="*/ 377958 h 641193"/>
              <a:gd name="connsiteX64" fmla="*/ 192414 w 398186"/>
              <a:gd name="connsiteY64" fmla="*/ 179199 h 641193"/>
              <a:gd name="connsiteX65" fmla="*/ 179563 w 398186"/>
              <a:gd name="connsiteY65" fmla="*/ 179199 h 641193"/>
              <a:gd name="connsiteX66" fmla="*/ 184069 w 398186"/>
              <a:gd name="connsiteY66" fmla="*/ 302770 h 641193"/>
              <a:gd name="connsiteX67" fmla="*/ 126311 w 398186"/>
              <a:gd name="connsiteY67" fmla="*/ 556364 h 641193"/>
              <a:gd name="connsiteX68" fmla="*/ 39114 w 398186"/>
              <a:gd name="connsiteY68" fmla="*/ 570738 h 641193"/>
              <a:gd name="connsiteX69" fmla="*/ 37714 w 398186"/>
              <a:gd name="connsiteY69" fmla="*/ 568670 h 641193"/>
              <a:gd name="connsiteX70" fmla="*/ 39237 w 398186"/>
              <a:gd name="connsiteY70" fmla="*/ 566660 h 641193"/>
              <a:gd name="connsiteX71" fmla="*/ 118996 w 398186"/>
              <a:gd name="connsiteY71" fmla="*/ 402999 h 641193"/>
              <a:gd name="connsiteX72" fmla="*/ 179926 w 398186"/>
              <a:gd name="connsiteY72" fmla="*/ 301675 h 641193"/>
              <a:gd name="connsiteX73" fmla="*/ 175297 w 398186"/>
              <a:gd name="connsiteY73" fmla="*/ 179199 h 641193"/>
              <a:gd name="connsiteX74" fmla="*/ 155618 w 398186"/>
              <a:gd name="connsiteY74" fmla="*/ 179199 h 641193"/>
              <a:gd name="connsiteX75" fmla="*/ 154943 w 398186"/>
              <a:gd name="connsiteY75" fmla="*/ 198392 h 641193"/>
              <a:gd name="connsiteX76" fmla="*/ 156590 w 398186"/>
              <a:gd name="connsiteY76" fmla="*/ 202172 h 641193"/>
              <a:gd name="connsiteX77" fmla="*/ 148485 w 398186"/>
              <a:gd name="connsiteY77" fmla="*/ 289303 h 641193"/>
              <a:gd name="connsiteX78" fmla="*/ 98338 w 398186"/>
              <a:gd name="connsiteY78" fmla="*/ 365042 h 641193"/>
              <a:gd name="connsiteX79" fmla="*/ -20234 w 398186"/>
              <a:gd name="connsiteY79" fmla="*/ 355958 h 641193"/>
              <a:gd name="connsiteX80" fmla="*/ -21329 w 398186"/>
              <a:gd name="connsiteY80" fmla="*/ 353585 h 641193"/>
              <a:gd name="connsiteX81" fmla="*/ -19254 w 398186"/>
              <a:gd name="connsiteY81" fmla="*/ 351938 h 641193"/>
              <a:gd name="connsiteX82" fmla="*/ 66898 w 398186"/>
              <a:gd name="connsiteY82" fmla="*/ 321353 h 641193"/>
              <a:gd name="connsiteX83" fmla="*/ 104862 w 398186"/>
              <a:gd name="connsiteY83" fmla="*/ 261824 h 641193"/>
              <a:gd name="connsiteX84" fmla="*/ 150742 w 398186"/>
              <a:gd name="connsiteY84" fmla="*/ 196505 h 641193"/>
              <a:gd name="connsiteX85" fmla="*/ 151351 w 398186"/>
              <a:gd name="connsiteY85" fmla="*/ 179199 h 641193"/>
              <a:gd name="connsiteX86" fmla="*/ 83166 w 398186"/>
              <a:gd name="connsiteY86" fmla="*/ 179199 h 641193"/>
              <a:gd name="connsiteX87" fmla="*/ 74945 w 398186"/>
              <a:gd name="connsiteY87" fmla="*/ 170978 h 641193"/>
              <a:gd name="connsiteX88" fmla="*/ 74945 w 398186"/>
              <a:gd name="connsiteY88" fmla="*/ 140386 h 641193"/>
              <a:gd name="connsiteX89" fmla="*/ 83166 w 398186"/>
              <a:gd name="connsiteY89" fmla="*/ 132165 h 641193"/>
              <a:gd name="connsiteX90" fmla="*/ 89566 w 398186"/>
              <a:gd name="connsiteY90" fmla="*/ 132165 h 641193"/>
              <a:gd name="connsiteX91" fmla="*/ 118082 w 398186"/>
              <a:gd name="connsiteY91" fmla="*/ 3841 h 641193"/>
              <a:gd name="connsiteX92" fmla="*/ 136237 w 398186"/>
              <a:gd name="connsiteY92" fmla="*/ -10722 h 641193"/>
              <a:gd name="connsiteX93" fmla="*/ 238236 w 398186"/>
              <a:gd name="connsiteY93" fmla="*/ -10722 h 641193"/>
              <a:gd name="connsiteX94" fmla="*/ 256391 w 398186"/>
              <a:gd name="connsiteY94" fmla="*/ 3841 h 641193"/>
              <a:gd name="connsiteX95" fmla="*/ 284907 w 398186"/>
              <a:gd name="connsiteY95" fmla="*/ 132165 h 641193"/>
              <a:gd name="connsiteX96" fmla="*/ 291307 w 398186"/>
              <a:gd name="connsiteY96" fmla="*/ 132165 h 641193"/>
              <a:gd name="connsiteX97" fmla="*/ 299535 w 398186"/>
              <a:gd name="connsiteY97" fmla="*/ 140386 h 641193"/>
              <a:gd name="connsiteX98" fmla="*/ 299535 w 398186"/>
              <a:gd name="connsiteY98" fmla="*/ 170978 h 641193"/>
              <a:gd name="connsiteX99" fmla="*/ 291307 w 398186"/>
              <a:gd name="connsiteY99" fmla="*/ 179199 h 641193"/>
              <a:gd name="connsiteX100" fmla="*/ 211490 w 398186"/>
              <a:gd name="connsiteY100" fmla="*/ 179199 h 641193"/>
              <a:gd name="connsiteX101" fmla="*/ 214537 w 398186"/>
              <a:gd name="connsiteY101" fmla="*/ 247566 h 641193"/>
              <a:gd name="connsiteX102" fmla="*/ 286917 w 398186"/>
              <a:gd name="connsiteY102" fmla="*/ 336831 h 641193"/>
              <a:gd name="connsiteX103" fmla="*/ 375144 w 398186"/>
              <a:gd name="connsiteY103" fmla="*/ 401170 h 641193"/>
              <a:gd name="connsiteX104" fmla="*/ 376791 w 398186"/>
              <a:gd name="connsiteY104" fmla="*/ 403057 h 641193"/>
              <a:gd name="connsiteX105" fmla="*/ 375572 w 398186"/>
              <a:gd name="connsiteY105" fmla="*/ 405190 h 641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98186" h="641193">
                <a:moveTo>
                  <a:pt x="283078" y="338717"/>
                </a:moveTo>
                <a:cubicBezTo>
                  <a:pt x="262667" y="297104"/>
                  <a:pt x="227206" y="264139"/>
                  <a:pt x="215205" y="253719"/>
                </a:cubicBezTo>
                <a:cubicBezTo>
                  <a:pt x="225443" y="332927"/>
                  <a:pt x="313489" y="401294"/>
                  <a:pt x="314461" y="402027"/>
                </a:cubicBezTo>
                <a:cubicBezTo>
                  <a:pt x="315375" y="402694"/>
                  <a:pt x="315557" y="404037"/>
                  <a:pt x="314824" y="405009"/>
                </a:cubicBezTo>
                <a:cubicBezTo>
                  <a:pt x="314098" y="405923"/>
                  <a:pt x="312756" y="406105"/>
                  <a:pt x="311842" y="405372"/>
                </a:cubicBezTo>
                <a:cubicBezTo>
                  <a:pt x="310927" y="404704"/>
                  <a:pt x="228426" y="340669"/>
                  <a:pt x="212520" y="263834"/>
                </a:cubicBezTo>
                <a:cubicBezTo>
                  <a:pt x="209596" y="291190"/>
                  <a:pt x="206977" y="349681"/>
                  <a:pt x="232750" y="380208"/>
                </a:cubicBezTo>
                <a:cubicBezTo>
                  <a:pt x="266694" y="420667"/>
                  <a:pt x="300667" y="434171"/>
                  <a:pt x="368381" y="403790"/>
                </a:cubicBezTo>
                <a:cubicBezTo>
                  <a:pt x="351808" y="398856"/>
                  <a:pt x="303983" y="381310"/>
                  <a:pt x="283078" y="338717"/>
                </a:cubicBezTo>
                <a:close/>
                <a:moveTo>
                  <a:pt x="255665" y="20233"/>
                </a:moveTo>
                <a:lnTo>
                  <a:pt x="118815" y="20233"/>
                </a:lnTo>
                <a:lnTo>
                  <a:pt x="93956" y="132165"/>
                </a:lnTo>
                <a:cubicBezTo>
                  <a:pt x="247995" y="132165"/>
                  <a:pt x="140685" y="132165"/>
                  <a:pt x="280524" y="132165"/>
                </a:cubicBezTo>
                <a:close/>
                <a:moveTo>
                  <a:pt x="293440" y="140386"/>
                </a:moveTo>
                <a:cubicBezTo>
                  <a:pt x="293440" y="139233"/>
                  <a:pt x="292461" y="138253"/>
                  <a:pt x="291307" y="138253"/>
                </a:cubicBezTo>
                <a:cubicBezTo>
                  <a:pt x="270025" y="138253"/>
                  <a:pt x="368403" y="138260"/>
                  <a:pt x="83166" y="138253"/>
                </a:cubicBezTo>
                <a:cubicBezTo>
                  <a:pt x="82012" y="138253"/>
                  <a:pt x="81032" y="139233"/>
                  <a:pt x="81032" y="140386"/>
                </a:cubicBezTo>
                <a:lnTo>
                  <a:pt x="81032" y="170978"/>
                </a:lnTo>
                <a:cubicBezTo>
                  <a:pt x="81032" y="172132"/>
                  <a:pt x="82012" y="173111"/>
                  <a:pt x="83166" y="173111"/>
                </a:cubicBezTo>
                <a:cubicBezTo>
                  <a:pt x="178837" y="173111"/>
                  <a:pt x="197203" y="173111"/>
                  <a:pt x="291307" y="173111"/>
                </a:cubicBezTo>
                <a:cubicBezTo>
                  <a:pt x="292461" y="173111"/>
                  <a:pt x="293440" y="172132"/>
                  <a:pt x="293440" y="170978"/>
                </a:cubicBezTo>
                <a:close/>
                <a:moveTo>
                  <a:pt x="108519" y="263958"/>
                </a:moveTo>
                <a:cubicBezTo>
                  <a:pt x="93404" y="290399"/>
                  <a:pt x="79088" y="315382"/>
                  <a:pt x="69887" y="324401"/>
                </a:cubicBezTo>
                <a:cubicBezTo>
                  <a:pt x="45267" y="348527"/>
                  <a:pt x="7187" y="354376"/>
                  <a:pt x="-10118" y="355776"/>
                </a:cubicBezTo>
                <a:cubicBezTo>
                  <a:pt x="9016" y="363577"/>
                  <a:pt x="58190" y="379968"/>
                  <a:pt x="96452" y="361204"/>
                </a:cubicBezTo>
                <a:cubicBezTo>
                  <a:pt x="121006" y="349195"/>
                  <a:pt x="137093" y="324706"/>
                  <a:pt x="144284" y="288389"/>
                </a:cubicBezTo>
                <a:cubicBezTo>
                  <a:pt x="144465" y="287837"/>
                  <a:pt x="155125" y="243358"/>
                  <a:pt x="153724" y="214174"/>
                </a:cubicBezTo>
                <a:cubicBezTo>
                  <a:pt x="143914" y="295028"/>
                  <a:pt x="81765" y="336947"/>
                  <a:pt x="81098" y="337375"/>
                </a:cubicBezTo>
                <a:cubicBezTo>
                  <a:pt x="80118" y="338050"/>
                  <a:pt x="78783" y="337803"/>
                  <a:pt x="78108" y="336765"/>
                </a:cubicBezTo>
                <a:cubicBezTo>
                  <a:pt x="77499" y="335793"/>
                  <a:pt x="77746" y="334516"/>
                  <a:pt x="78718" y="333841"/>
                </a:cubicBezTo>
                <a:cubicBezTo>
                  <a:pt x="79451" y="333355"/>
                  <a:pt x="146475" y="288142"/>
                  <a:pt x="150560" y="200830"/>
                </a:cubicBezTo>
                <a:cubicBezTo>
                  <a:pt x="143551" y="202840"/>
                  <a:pt x="122588" y="239461"/>
                  <a:pt x="108519" y="263958"/>
                </a:cubicBezTo>
                <a:close/>
                <a:moveTo>
                  <a:pt x="123198" y="403790"/>
                </a:moveTo>
                <a:cubicBezTo>
                  <a:pt x="110340" y="473434"/>
                  <a:pt x="78783" y="550936"/>
                  <a:pt x="46305" y="568300"/>
                </a:cubicBezTo>
                <a:cubicBezTo>
                  <a:pt x="59526" y="571413"/>
                  <a:pt x="93462" y="576042"/>
                  <a:pt x="123749" y="552946"/>
                </a:cubicBezTo>
                <a:cubicBezTo>
                  <a:pt x="168839" y="518581"/>
                  <a:pt x="188459" y="436145"/>
                  <a:pt x="180593" y="314286"/>
                </a:cubicBezTo>
                <a:cubicBezTo>
                  <a:pt x="154638" y="372835"/>
                  <a:pt x="137275" y="491835"/>
                  <a:pt x="137151" y="493054"/>
                </a:cubicBezTo>
                <a:cubicBezTo>
                  <a:pt x="136970" y="494208"/>
                  <a:pt x="135874" y="495006"/>
                  <a:pt x="134713" y="494883"/>
                </a:cubicBezTo>
                <a:cubicBezTo>
                  <a:pt x="133559" y="494701"/>
                  <a:pt x="132768" y="493598"/>
                  <a:pt x="132885" y="492445"/>
                </a:cubicBezTo>
                <a:cubicBezTo>
                  <a:pt x="133073" y="491226"/>
                  <a:pt x="150742" y="369976"/>
                  <a:pt x="177248" y="311238"/>
                </a:cubicBezTo>
                <a:cubicBezTo>
                  <a:pt x="177735" y="310201"/>
                  <a:pt x="178163" y="309105"/>
                  <a:pt x="178525" y="308009"/>
                </a:cubicBezTo>
                <a:cubicBezTo>
                  <a:pt x="166400" y="317268"/>
                  <a:pt x="133617" y="347127"/>
                  <a:pt x="123198" y="403790"/>
                </a:cubicBezTo>
                <a:close/>
                <a:moveTo>
                  <a:pt x="245971" y="590787"/>
                </a:moveTo>
                <a:cubicBezTo>
                  <a:pt x="277230" y="622467"/>
                  <a:pt x="315005" y="626000"/>
                  <a:pt x="328596" y="626189"/>
                </a:cubicBezTo>
                <a:cubicBezTo>
                  <a:pt x="315738" y="613941"/>
                  <a:pt x="275590" y="571108"/>
                  <a:pt x="262551" y="503409"/>
                </a:cubicBezTo>
                <a:cubicBezTo>
                  <a:pt x="249998" y="438155"/>
                  <a:pt x="213928" y="396360"/>
                  <a:pt x="201375" y="383560"/>
                </a:cubicBezTo>
                <a:cubicBezTo>
                  <a:pt x="214958" y="488788"/>
                  <a:pt x="273943" y="588044"/>
                  <a:pt x="274553" y="589081"/>
                </a:cubicBezTo>
                <a:cubicBezTo>
                  <a:pt x="275162" y="590054"/>
                  <a:pt x="274857" y="591396"/>
                  <a:pt x="273820" y="592006"/>
                </a:cubicBezTo>
                <a:cubicBezTo>
                  <a:pt x="272847" y="592615"/>
                  <a:pt x="271505" y="592245"/>
                  <a:pt x="270896" y="591273"/>
                </a:cubicBezTo>
                <a:cubicBezTo>
                  <a:pt x="270344" y="590300"/>
                  <a:pt x="215386" y="497930"/>
                  <a:pt x="198937" y="396541"/>
                </a:cubicBezTo>
                <a:cubicBezTo>
                  <a:pt x="192174" y="486901"/>
                  <a:pt x="207956" y="552220"/>
                  <a:pt x="245971" y="590787"/>
                </a:cubicBezTo>
                <a:close/>
                <a:moveTo>
                  <a:pt x="375572" y="405190"/>
                </a:moveTo>
                <a:cubicBezTo>
                  <a:pt x="299231" y="441021"/>
                  <a:pt x="264191" y="424143"/>
                  <a:pt x="229463" y="383016"/>
                </a:cubicBezTo>
                <a:cubicBezTo>
                  <a:pt x="194975" y="342128"/>
                  <a:pt x="208747" y="257195"/>
                  <a:pt x="210329" y="248785"/>
                </a:cubicBezTo>
                <a:lnTo>
                  <a:pt x="210329" y="248604"/>
                </a:lnTo>
                <a:cubicBezTo>
                  <a:pt x="208138" y="223374"/>
                  <a:pt x="207281" y="199734"/>
                  <a:pt x="207158" y="179199"/>
                </a:cubicBezTo>
                <a:lnTo>
                  <a:pt x="196680" y="179199"/>
                </a:lnTo>
                <a:cubicBezTo>
                  <a:pt x="194612" y="237088"/>
                  <a:pt x="193821" y="316114"/>
                  <a:pt x="200519" y="376674"/>
                </a:cubicBezTo>
                <a:cubicBezTo>
                  <a:pt x="206251" y="382036"/>
                  <a:pt x="252131" y="426763"/>
                  <a:pt x="266752" y="502618"/>
                </a:cubicBezTo>
                <a:cubicBezTo>
                  <a:pt x="281983" y="581709"/>
                  <a:pt x="334807" y="626124"/>
                  <a:pt x="335359" y="626552"/>
                </a:cubicBezTo>
                <a:cubicBezTo>
                  <a:pt x="336026" y="627103"/>
                  <a:pt x="336273" y="628018"/>
                  <a:pt x="336026" y="628867"/>
                </a:cubicBezTo>
                <a:cubicBezTo>
                  <a:pt x="335787" y="629658"/>
                  <a:pt x="335054" y="630267"/>
                  <a:pt x="334205" y="630332"/>
                </a:cubicBezTo>
                <a:cubicBezTo>
                  <a:pt x="333653" y="630390"/>
                  <a:pt x="283144" y="634475"/>
                  <a:pt x="242988" y="593834"/>
                </a:cubicBezTo>
                <a:cubicBezTo>
                  <a:pt x="201556" y="551850"/>
                  <a:pt x="185774" y="479224"/>
                  <a:pt x="196375" y="377958"/>
                </a:cubicBezTo>
                <a:cubicBezTo>
                  <a:pt x="189555" y="317087"/>
                  <a:pt x="190346" y="237451"/>
                  <a:pt x="192414" y="179199"/>
                </a:cubicBezTo>
                <a:lnTo>
                  <a:pt x="179563" y="179199"/>
                </a:lnTo>
                <a:cubicBezTo>
                  <a:pt x="178213" y="279507"/>
                  <a:pt x="186159" y="289724"/>
                  <a:pt x="184069" y="302770"/>
                </a:cubicBezTo>
                <a:cubicBezTo>
                  <a:pt x="183184" y="323283"/>
                  <a:pt x="205794" y="495899"/>
                  <a:pt x="126311" y="556364"/>
                </a:cubicBezTo>
                <a:cubicBezTo>
                  <a:pt x="85909" y="587072"/>
                  <a:pt x="39542" y="570919"/>
                  <a:pt x="39114" y="570738"/>
                </a:cubicBezTo>
                <a:cubicBezTo>
                  <a:pt x="38265" y="570433"/>
                  <a:pt x="37656" y="569584"/>
                  <a:pt x="37714" y="568670"/>
                </a:cubicBezTo>
                <a:cubicBezTo>
                  <a:pt x="37714" y="567756"/>
                  <a:pt x="38323" y="566965"/>
                  <a:pt x="39237" y="566660"/>
                </a:cubicBezTo>
                <a:cubicBezTo>
                  <a:pt x="71650" y="556785"/>
                  <a:pt x="105892" y="474043"/>
                  <a:pt x="118996" y="402999"/>
                </a:cubicBezTo>
                <a:cubicBezTo>
                  <a:pt x="131179" y="336889"/>
                  <a:pt x="173286" y="306116"/>
                  <a:pt x="179926" y="301675"/>
                </a:cubicBezTo>
                <a:cubicBezTo>
                  <a:pt x="181384" y="289739"/>
                  <a:pt x="174012" y="274907"/>
                  <a:pt x="175297" y="179199"/>
                </a:cubicBezTo>
                <a:lnTo>
                  <a:pt x="155618" y="179199"/>
                </a:lnTo>
                <a:lnTo>
                  <a:pt x="154943" y="198392"/>
                </a:lnTo>
                <a:cubicBezTo>
                  <a:pt x="155676" y="199306"/>
                  <a:pt x="156227" y="200590"/>
                  <a:pt x="156590" y="202172"/>
                </a:cubicBezTo>
                <a:cubicBezTo>
                  <a:pt x="162685" y="230260"/>
                  <a:pt x="149037" y="286988"/>
                  <a:pt x="148485" y="289303"/>
                </a:cubicBezTo>
                <a:cubicBezTo>
                  <a:pt x="140990" y="326897"/>
                  <a:pt x="124112" y="352424"/>
                  <a:pt x="98338" y="365042"/>
                </a:cubicBezTo>
                <a:cubicBezTo>
                  <a:pt x="48075" y="389655"/>
                  <a:pt x="-17425" y="357365"/>
                  <a:pt x="-20234" y="355958"/>
                </a:cubicBezTo>
                <a:cubicBezTo>
                  <a:pt x="-21082" y="355537"/>
                  <a:pt x="-21569" y="354557"/>
                  <a:pt x="-21329" y="353585"/>
                </a:cubicBezTo>
                <a:cubicBezTo>
                  <a:pt x="-21082" y="352613"/>
                  <a:pt x="-20234" y="351938"/>
                  <a:pt x="-19254" y="351938"/>
                </a:cubicBezTo>
                <a:cubicBezTo>
                  <a:pt x="-18710" y="351938"/>
                  <a:pt x="36132" y="351510"/>
                  <a:pt x="66898" y="321353"/>
                </a:cubicBezTo>
                <a:cubicBezTo>
                  <a:pt x="75678" y="312762"/>
                  <a:pt x="90480" y="286865"/>
                  <a:pt x="104862" y="261824"/>
                </a:cubicBezTo>
                <a:cubicBezTo>
                  <a:pt x="129539" y="218745"/>
                  <a:pt x="142637" y="197361"/>
                  <a:pt x="150742" y="196505"/>
                </a:cubicBezTo>
                <a:lnTo>
                  <a:pt x="151351" y="179199"/>
                </a:lnTo>
                <a:lnTo>
                  <a:pt x="83166" y="179199"/>
                </a:lnTo>
                <a:cubicBezTo>
                  <a:pt x="78660" y="179199"/>
                  <a:pt x="74945" y="175484"/>
                  <a:pt x="74945" y="170978"/>
                </a:cubicBezTo>
                <a:lnTo>
                  <a:pt x="74945" y="140386"/>
                </a:lnTo>
                <a:cubicBezTo>
                  <a:pt x="74945" y="135880"/>
                  <a:pt x="78660" y="132165"/>
                  <a:pt x="83166" y="132165"/>
                </a:cubicBezTo>
                <a:lnTo>
                  <a:pt x="89566" y="132165"/>
                </a:lnTo>
                <a:cubicBezTo>
                  <a:pt x="92483" y="119039"/>
                  <a:pt x="79001" y="179693"/>
                  <a:pt x="118082" y="3841"/>
                </a:cubicBezTo>
                <a:cubicBezTo>
                  <a:pt x="119969" y="-4750"/>
                  <a:pt x="127464" y="-10722"/>
                  <a:pt x="136237" y="-10722"/>
                </a:cubicBezTo>
                <a:lnTo>
                  <a:pt x="238236" y="-10722"/>
                </a:lnTo>
                <a:cubicBezTo>
                  <a:pt x="247008" y="-10722"/>
                  <a:pt x="254504" y="-4750"/>
                  <a:pt x="256391" y="3841"/>
                </a:cubicBezTo>
                <a:cubicBezTo>
                  <a:pt x="295472" y="179693"/>
                  <a:pt x="281990" y="119039"/>
                  <a:pt x="284907" y="132165"/>
                </a:cubicBezTo>
                <a:lnTo>
                  <a:pt x="291307" y="132165"/>
                </a:lnTo>
                <a:cubicBezTo>
                  <a:pt x="295813" y="132165"/>
                  <a:pt x="299535" y="135880"/>
                  <a:pt x="299535" y="140386"/>
                </a:cubicBezTo>
                <a:lnTo>
                  <a:pt x="299535" y="170978"/>
                </a:lnTo>
                <a:cubicBezTo>
                  <a:pt x="299535" y="175484"/>
                  <a:pt x="295813" y="179199"/>
                  <a:pt x="291307" y="179199"/>
                </a:cubicBezTo>
                <a:lnTo>
                  <a:pt x="211490" y="179199"/>
                </a:lnTo>
                <a:cubicBezTo>
                  <a:pt x="211613" y="199495"/>
                  <a:pt x="212462" y="222707"/>
                  <a:pt x="214537" y="247566"/>
                </a:cubicBezTo>
                <a:cubicBezTo>
                  <a:pt x="220625" y="252558"/>
                  <a:pt x="263523" y="289122"/>
                  <a:pt x="286917" y="336831"/>
                </a:cubicBezTo>
                <a:cubicBezTo>
                  <a:pt x="311355" y="386673"/>
                  <a:pt x="374476" y="401047"/>
                  <a:pt x="375144" y="401170"/>
                </a:cubicBezTo>
                <a:cubicBezTo>
                  <a:pt x="376000" y="401417"/>
                  <a:pt x="376668" y="402143"/>
                  <a:pt x="376791" y="403057"/>
                </a:cubicBezTo>
                <a:cubicBezTo>
                  <a:pt x="376856" y="403971"/>
                  <a:pt x="376363" y="404828"/>
                  <a:pt x="375572" y="405190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1" name="자유형: 도형 220">
            <a:extLst>
              <a:ext uri="{FF2B5EF4-FFF2-40B4-BE49-F238E27FC236}">
                <a16:creationId xmlns:a16="http://schemas.microsoft.com/office/drawing/2014/main" id="{58A75CE3-47B9-003B-189F-E31BDECEAFC6}"/>
              </a:ext>
            </a:extLst>
          </p:cNvPr>
          <p:cNvSpPr/>
          <p:nvPr/>
        </p:nvSpPr>
        <p:spPr>
          <a:xfrm flipV="1">
            <a:off x="4841433" y="3852305"/>
            <a:ext cx="12726" cy="22392"/>
          </a:xfrm>
          <a:custGeom>
            <a:avLst/>
            <a:gdLst>
              <a:gd name="connsiteX0" fmla="*/ -5345 w 11850"/>
              <a:gd name="connsiteY0" fmla="*/ -31150 h 20850"/>
              <a:gd name="connsiteX1" fmla="*/ 869 w 11850"/>
              <a:gd name="connsiteY1" fmla="*/ -29996 h 20850"/>
              <a:gd name="connsiteX2" fmla="*/ 4342 w 11850"/>
              <a:gd name="connsiteY2" fmla="*/ -24692 h 20850"/>
              <a:gd name="connsiteX3" fmla="*/ 869 w 11850"/>
              <a:gd name="connsiteY3" fmla="*/ -11529 h 20850"/>
              <a:gd name="connsiteX4" fmla="*/ -2970 w 11850"/>
              <a:gd name="connsiteY4" fmla="*/ -13300 h 20850"/>
              <a:gd name="connsiteX5" fmla="*/ 77 w 11850"/>
              <a:gd name="connsiteY5" fmla="*/ -24997 h 20850"/>
              <a:gd name="connsiteX6" fmla="*/ -715 w 11850"/>
              <a:gd name="connsiteY6" fmla="*/ -26034 h 20850"/>
              <a:gd name="connsiteX7" fmla="*/ -5529 w 11850"/>
              <a:gd name="connsiteY7" fmla="*/ -26883 h 20850"/>
              <a:gd name="connsiteX8" fmla="*/ -7479 w 11850"/>
              <a:gd name="connsiteY8" fmla="*/ -29140 h 20850"/>
              <a:gd name="connsiteX9" fmla="*/ -5345 w 11850"/>
              <a:gd name="connsiteY9" fmla="*/ -31150 h 2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50" h="20850">
                <a:moveTo>
                  <a:pt x="-5345" y="-31150"/>
                </a:moveTo>
                <a:cubicBezTo>
                  <a:pt x="-4142" y="-31012"/>
                  <a:pt x="-1556" y="-30961"/>
                  <a:pt x="869" y="-29996"/>
                </a:cubicBezTo>
                <a:cubicBezTo>
                  <a:pt x="4646" y="-28472"/>
                  <a:pt x="4403" y="-25606"/>
                  <a:pt x="4342" y="-24692"/>
                </a:cubicBezTo>
                <a:cubicBezTo>
                  <a:pt x="4037" y="-20309"/>
                  <a:pt x="2879" y="-15861"/>
                  <a:pt x="869" y="-11529"/>
                </a:cubicBezTo>
                <a:cubicBezTo>
                  <a:pt x="-317" y="-9011"/>
                  <a:pt x="-4107" y="-10738"/>
                  <a:pt x="-2970" y="-13300"/>
                </a:cubicBezTo>
                <a:cubicBezTo>
                  <a:pt x="-1263" y="-17196"/>
                  <a:pt x="-167" y="-21100"/>
                  <a:pt x="77" y="-24997"/>
                </a:cubicBezTo>
                <a:cubicBezTo>
                  <a:pt x="157" y="-25555"/>
                  <a:pt x="174" y="-25628"/>
                  <a:pt x="-715" y="-26034"/>
                </a:cubicBezTo>
                <a:cubicBezTo>
                  <a:pt x="-1751" y="-26462"/>
                  <a:pt x="-3396" y="-26702"/>
                  <a:pt x="-5529" y="-26883"/>
                </a:cubicBezTo>
                <a:cubicBezTo>
                  <a:pt x="-6686" y="-26948"/>
                  <a:pt x="-7540" y="-27986"/>
                  <a:pt x="-7479" y="-29140"/>
                </a:cubicBezTo>
                <a:cubicBezTo>
                  <a:pt x="-7418" y="-30301"/>
                  <a:pt x="-6443" y="-31150"/>
                  <a:pt x="-5345" y="-31150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2" name="자유형: 도형 221">
            <a:extLst>
              <a:ext uri="{FF2B5EF4-FFF2-40B4-BE49-F238E27FC236}">
                <a16:creationId xmlns:a16="http://schemas.microsoft.com/office/drawing/2014/main" id="{9806940E-69E4-FE54-5864-513660105269}"/>
              </a:ext>
            </a:extLst>
          </p:cNvPr>
          <p:cNvSpPr/>
          <p:nvPr/>
        </p:nvSpPr>
        <p:spPr>
          <a:xfrm flipV="1">
            <a:off x="4836644" y="3887854"/>
            <a:ext cx="19477" cy="8349"/>
          </a:xfrm>
          <a:custGeom>
            <a:avLst/>
            <a:gdLst>
              <a:gd name="connsiteX0" fmla="*/ 105 w 18136"/>
              <a:gd name="connsiteY0" fmla="*/ -30635 h 7774"/>
              <a:gd name="connsiteX1" fmla="*/ 9854 w 18136"/>
              <a:gd name="connsiteY1" fmla="*/ -27587 h 7774"/>
              <a:gd name="connsiteX2" fmla="*/ 10220 w 18136"/>
              <a:gd name="connsiteY2" fmla="*/ -24605 h 7774"/>
              <a:gd name="connsiteX3" fmla="*/ 7234 w 18136"/>
              <a:gd name="connsiteY3" fmla="*/ -24177 h 7774"/>
              <a:gd name="connsiteX4" fmla="*/ 775 w 18136"/>
              <a:gd name="connsiteY4" fmla="*/ -26434 h 7774"/>
              <a:gd name="connsiteX5" fmla="*/ -3611 w 18136"/>
              <a:gd name="connsiteY5" fmla="*/ -23872 h 7774"/>
              <a:gd name="connsiteX6" fmla="*/ -6597 w 18136"/>
              <a:gd name="connsiteY6" fmla="*/ -23386 h 7774"/>
              <a:gd name="connsiteX7" fmla="*/ -7085 w 18136"/>
              <a:gd name="connsiteY7" fmla="*/ -26311 h 7774"/>
              <a:gd name="connsiteX8" fmla="*/ 105 w 18136"/>
              <a:gd name="connsiteY8" fmla="*/ -30635 h 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36" h="7774">
                <a:moveTo>
                  <a:pt x="105" y="-30635"/>
                </a:moveTo>
                <a:cubicBezTo>
                  <a:pt x="3046" y="-31005"/>
                  <a:pt x="6131" y="-30425"/>
                  <a:pt x="9854" y="-27587"/>
                </a:cubicBezTo>
                <a:cubicBezTo>
                  <a:pt x="10768" y="-26862"/>
                  <a:pt x="10950" y="-25519"/>
                  <a:pt x="10220" y="-24605"/>
                </a:cubicBezTo>
                <a:cubicBezTo>
                  <a:pt x="9488" y="-23691"/>
                  <a:pt x="8148" y="-23510"/>
                  <a:pt x="7234" y="-24177"/>
                </a:cubicBezTo>
                <a:cubicBezTo>
                  <a:pt x="4918" y="-25948"/>
                  <a:pt x="2786" y="-26739"/>
                  <a:pt x="775" y="-26434"/>
                </a:cubicBezTo>
                <a:cubicBezTo>
                  <a:pt x="-1905" y="-26064"/>
                  <a:pt x="-3550" y="-23930"/>
                  <a:pt x="-3611" y="-23872"/>
                </a:cubicBezTo>
                <a:cubicBezTo>
                  <a:pt x="-4282" y="-22900"/>
                  <a:pt x="-5622" y="-22653"/>
                  <a:pt x="-6597" y="-23386"/>
                </a:cubicBezTo>
                <a:cubicBezTo>
                  <a:pt x="-7511" y="-24054"/>
                  <a:pt x="-7754" y="-25396"/>
                  <a:pt x="-7085" y="-26311"/>
                </a:cubicBezTo>
                <a:cubicBezTo>
                  <a:pt x="-6963" y="-26492"/>
                  <a:pt x="-4404" y="-29968"/>
                  <a:pt x="105" y="-30635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3" name="자유형: 도형 222">
            <a:extLst>
              <a:ext uri="{FF2B5EF4-FFF2-40B4-BE49-F238E27FC236}">
                <a16:creationId xmlns:a16="http://schemas.microsoft.com/office/drawing/2014/main" id="{91B4BE58-0AEB-BC7F-8D4C-34D2737C7831}"/>
              </a:ext>
            </a:extLst>
          </p:cNvPr>
          <p:cNvSpPr/>
          <p:nvPr/>
        </p:nvSpPr>
        <p:spPr>
          <a:xfrm flipV="1">
            <a:off x="4821480" y="3835049"/>
            <a:ext cx="10010" cy="11447"/>
          </a:xfrm>
          <a:custGeom>
            <a:avLst/>
            <a:gdLst>
              <a:gd name="connsiteX0" fmla="*/ -2614 w 9321"/>
              <a:gd name="connsiteY0" fmla="*/ -20821 h 10659"/>
              <a:gd name="connsiteX1" fmla="*/ -7245 w 9321"/>
              <a:gd name="connsiteY1" fmla="*/ -26184 h 10659"/>
              <a:gd name="connsiteX2" fmla="*/ -2614 w 9321"/>
              <a:gd name="connsiteY2" fmla="*/ -31480 h 10659"/>
              <a:gd name="connsiteX3" fmla="*/ 2077 w 9321"/>
              <a:gd name="connsiteY3" fmla="*/ -26184 h 10659"/>
              <a:gd name="connsiteX4" fmla="*/ -2614 w 9321"/>
              <a:gd name="connsiteY4" fmla="*/ -20821 h 10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21" h="10659">
                <a:moveTo>
                  <a:pt x="-2614" y="-20821"/>
                </a:moveTo>
                <a:cubicBezTo>
                  <a:pt x="-5173" y="-20821"/>
                  <a:pt x="-7245" y="-23252"/>
                  <a:pt x="-7245" y="-26184"/>
                </a:cubicBezTo>
                <a:cubicBezTo>
                  <a:pt x="-7245" y="-29108"/>
                  <a:pt x="-5173" y="-31480"/>
                  <a:pt x="-2614" y="-31480"/>
                </a:cubicBezTo>
                <a:cubicBezTo>
                  <a:pt x="-55" y="-31480"/>
                  <a:pt x="2077" y="-29108"/>
                  <a:pt x="2077" y="-26184"/>
                </a:cubicBezTo>
                <a:cubicBezTo>
                  <a:pt x="2077" y="-23252"/>
                  <a:pt x="-55" y="-20821"/>
                  <a:pt x="-2614" y="-20821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4" name="자유형: 도형 223">
            <a:extLst>
              <a:ext uri="{FF2B5EF4-FFF2-40B4-BE49-F238E27FC236}">
                <a16:creationId xmlns:a16="http://schemas.microsoft.com/office/drawing/2014/main" id="{2A6C76CC-AA0A-FB5D-1F4D-789084574BFE}"/>
              </a:ext>
            </a:extLst>
          </p:cNvPr>
          <p:cNvSpPr/>
          <p:nvPr/>
        </p:nvSpPr>
        <p:spPr>
          <a:xfrm flipV="1">
            <a:off x="4808731" y="3817944"/>
            <a:ext cx="19922" cy="10242"/>
          </a:xfrm>
          <a:custGeom>
            <a:avLst/>
            <a:gdLst>
              <a:gd name="connsiteX0" fmla="*/ 10989 w 18550"/>
              <a:gd name="connsiteY0" fmla="*/ -27707 h 9537"/>
              <a:gd name="connsiteX1" fmla="*/ 10563 w 18550"/>
              <a:gd name="connsiteY1" fmla="*/ -24717 h 9537"/>
              <a:gd name="connsiteX2" fmla="*/ -6803 w 18550"/>
              <a:gd name="connsiteY2" fmla="*/ -28432 h 9537"/>
              <a:gd name="connsiteX3" fmla="*/ -3208 w 18550"/>
              <a:gd name="connsiteY3" fmla="*/ -30754 h 9537"/>
              <a:gd name="connsiteX4" fmla="*/ 2703 w 18550"/>
              <a:gd name="connsiteY4" fmla="*/ -26546 h 9537"/>
              <a:gd name="connsiteX5" fmla="*/ 8003 w 18550"/>
              <a:gd name="connsiteY5" fmla="*/ -28135 h 9537"/>
              <a:gd name="connsiteX6" fmla="*/ 10989 w 18550"/>
              <a:gd name="connsiteY6" fmla="*/ -27707 h 9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0" h="9537">
                <a:moveTo>
                  <a:pt x="10989" y="-27707"/>
                </a:moveTo>
                <a:cubicBezTo>
                  <a:pt x="11659" y="-26793"/>
                  <a:pt x="11477" y="-25450"/>
                  <a:pt x="10563" y="-24717"/>
                </a:cubicBezTo>
                <a:cubicBezTo>
                  <a:pt x="4345" y="-20124"/>
                  <a:pt x="-2030" y="-22083"/>
                  <a:pt x="-6803" y="-28432"/>
                </a:cubicBezTo>
                <a:cubicBezTo>
                  <a:pt x="-8261" y="-30769"/>
                  <a:pt x="-4868" y="-33120"/>
                  <a:pt x="-3208" y="-30754"/>
                </a:cubicBezTo>
                <a:cubicBezTo>
                  <a:pt x="-3208" y="-30754"/>
                  <a:pt x="-770" y="-27156"/>
                  <a:pt x="2703" y="-26546"/>
                </a:cubicBezTo>
                <a:cubicBezTo>
                  <a:pt x="4408" y="-26241"/>
                  <a:pt x="6175" y="-26727"/>
                  <a:pt x="8003" y="-28135"/>
                </a:cubicBezTo>
                <a:cubicBezTo>
                  <a:pt x="8917" y="-28861"/>
                  <a:pt x="10258" y="-28621"/>
                  <a:pt x="10989" y="-27707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5" name="자유형: 도형 224">
            <a:extLst>
              <a:ext uri="{FF2B5EF4-FFF2-40B4-BE49-F238E27FC236}">
                <a16:creationId xmlns:a16="http://schemas.microsoft.com/office/drawing/2014/main" id="{B148C877-64FC-8D65-8A69-86C182D79036}"/>
              </a:ext>
            </a:extLst>
          </p:cNvPr>
          <p:cNvSpPr/>
          <p:nvPr/>
        </p:nvSpPr>
        <p:spPr>
          <a:xfrm flipV="1">
            <a:off x="4864089" y="3817951"/>
            <a:ext cx="19931" cy="10237"/>
          </a:xfrm>
          <a:custGeom>
            <a:avLst/>
            <a:gdLst>
              <a:gd name="connsiteX0" fmla="*/ 7327 w 18559"/>
              <a:gd name="connsiteY0" fmla="*/ -28135 h 9532"/>
              <a:gd name="connsiteX1" fmla="*/ 9947 w 18559"/>
              <a:gd name="connsiteY1" fmla="*/ -24717 h 9532"/>
              <a:gd name="connsiteX2" fmla="*/ 1356 w 18559"/>
              <a:gd name="connsiteY2" fmla="*/ -22345 h 9532"/>
              <a:gd name="connsiteX3" fmla="*/ -7418 w 18559"/>
              <a:gd name="connsiteY3" fmla="*/ -28432 h 9532"/>
              <a:gd name="connsiteX4" fmla="*/ -3824 w 18559"/>
              <a:gd name="connsiteY4" fmla="*/ -30754 h 9532"/>
              <a:gd name="connsiteX5" fmla="*/ 2087 w 18559"/>
              <a:gd name="connsiteY5" fmla="*/ -26546 h 9532"/>
              <a:gd name="connsiteX6" fmla="*/ 7327 w 18559"/>
              <a:gd name="connsiteY6" fmla="*/ -28135 h 9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9" h="9532">
                <a:moveTo>
                  <a:pt x="7327" y="-28135"/>
                </a:moveTo>
                <a:cubicBezTo>
                  <a:pt x="9551" y="-29797"/>
                  <a:pt x="12156" y="-26488"/>
                  <a:pt x="9947" y="-24717"/>
                </a:cubicBezTo>
                <a:cubicBezTo>
                  <a:pt x="7145" y="-22649"/>
                  <a:pt x="4281" y="-21859"/>
                  <a:pt x="1356" y="-22345"/>
                </a:cubicBezTo>
                <a:cubicBezTo>
                  <a:pt x="-3945" y="-23259"/>
                  <a:pt x="-7296" y="-28193"/>
                  <a:pt x="-7418" y="-28432"/>
                </a:cubicBezTo>
                <a:cubicBezTo>
                  <a:pt x="-8877" y="-30769"/>
                  <a:pt x="-5484" y="-33120"/>
                  <a:pt x="-3824" y="-30754"/>
                </a:cubicBezTo>
                <a:cubicBezTo>
                  <a:pt x="-3824" y="-30754"/>
                  <a:pt x="-1386" y="-27155"/>
                  <a:pt x="2087" y="-26546"/>
                </a:cubicBezTo>
                <a:cubicBezTo>
                  <a:pt x="3793" y="-26241"/>
                  <a:pt x="5560" y="-26727"/>
                  <a:pt x="7327" y="-28135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6" name="자유형: 도형 225">
            <a:extLst>
              <a:ext uri="{FF2B5EF4-FFF2-40B4-BE49-F238E27FC236}">
                <a16:creationId xmlns:a16="http://schemas.microsoft.com/office/drawing/2014/main" id="{653AE577-3CF2-0B06-6ABE-FF0119837283}"/>
              </a:ext>
            </a:extLst>
          </p:cNvPr>
          <p:cNvSpPr/>
          <p:nvPr/>
        </p:nvSpPr>
        <p:spPr>
          <a:xfrm flipV="1">
            <a:off x="4752529" y="3827210"/>
            <a:ext cx="10106" cy="13886"/>
          </a:xfrm>
          <a:custGeom>
            <a:avLst/>
            <a:gdLst>
              <a:gd name="connsiteX0" fmla="*/ 2888 w 9410"/>
              <a:gd name="connsiteY0" fmla="*/ -20394 h 12930"/>
              <a:gd name="connsiteX1" fmla="*/ 329 w 9410"/>
              <a:gd name="connsiteY1" fmla="*/ -18689 h 12930"/>
              <a:gd name="connsiteX2" fmla="*/ -5825 w 9410"/>
              <a:gd name="connsiteY2" fmla="*/ -30088 h 12930"/>
              <a:gd name="connsiteX3" fmla="*/ -3144 w 9410"/>
              <a:gd name="connsiteY3" fmla="*/ -31423 h 12930"/>
              <a:gd name="connsiteX4" fmla="*/ -1804 w 9410"/>
              <a:gd name="connsiteY4" fmla="*/ -28745 h 12930"/>
              <a:gd name="connsiteX5" fmla="*/ 1242 w 9410"/>
              <a:gd name="connsiteY5" fmla="*/ -22897 h 12930"/>
              <a:gd name="connsiteX6" fmla="*/ 2888 w 9410"/>
              <a:gd name="connsiteY6" fmla="*/ -20394 h 12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10" h="12930">
                <a:moveTo>
                  <a:pt x="2888" y="-20394"/>
                </a:moveTo>
                <a:cubicBezTo>
                  <a:pt x="2644" y="-19240"/>
                  <a:pt x="1487" y="-18449"/>
                  <a:pt x="329" y="-18689"/>
                </a:cubicBezTo>
                <a:cubicBezTo>
                  <a:pt x="-5769" y="-20720"/>
                  <a:pt x="-7618" y="-24929"/>
                  <a:pt x="-5825" y="-30088"/>
                </a:cubicBezTo>
                <a:cubicBezTo>
                  <a:pt x="-5380" y="-31423"/>
                  <a:pt x="-3756" y="-31837"/>
                  <a:pt x="-3144" y="-31423"/>
                </a:cubicBezTo>
                <a:cubicBezTo>
                  <a:pt x="-1987" y="-31060"/>
                  <a:pt x="-1377" y="-29841"/>
                  <a:pt x="-1804" y="-28745"/>
                </a:cubicBezTo>
                <a:cubicBezTo>
                  <a:pt x="-2970" y="-24951"/>
                  <a:pt x="-682" y="-22897"/>
                  <a:pt x="1242" y="-22897"/>
                </a:cubicBezTo>
                <a:cubicBezTo>
                  <a:pt x="2339" y="-22650"/>
                  <a:pt x="3132" y="-21555"/>
                  <a:pt x="2888" y="-20394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7" name="자유형: 도형 226">
            <a:extLst>
              <a:ext uri="{FF2B5EF4-FFF2-40B4-BE49-F238E27FC236}">
                <a16:creationId xmlns:a16="http://schemas.microsoft.com/office/drawing/2014/main" id="{17ED09D8-D2D4-1C18-100B-1E12A4382933}"/>
              </a:ext>
            </a:extLst>
          </p:cNvPr>
          <p:cNvSpPr/>
          <p:nvPr/>
        </p:nvSpPr>
        <p:spPr>
          <a:xfrm flipV="1">
            <a:off x="7356188" y="3745325"/>
            <a:ext cx="424937" cy="373902"/>
          </a:xfrm>
          <a:custGeom>
            <a:avLst/>
            <a:gdLst>
              <a:gd name="connsiteX0" fmla="*/ -33476 w 395682"/>
              <a:gd name="connsiteY0" fmla="*/ 302505 h 348161"/>
              <a:gd name="connsiteX1" fmla="*/ -22229 w 395682"/>
              <a:gd name="connsiteY1" fmla="*/ 313752 h 348161"/>
              <a:gd name="connsiteX2" fmla="*/ 342419 w 395682"/>
              <a:gd name="connsiteY2" fmla="*/ 313752 h 348161"/>
              <a:gd name="connsiteX3" fmla="*/ 353673 w 395682"/>
              <a:gd name="connsiteY3" fmla="*/ 302505 h 348161"/>
              <a:gd name="connsiteX4" fmla="*/ 353673 w 395682"/>
              <a:gd name="connsiteY4" fmla="*/ 57278 h 348161"/>
              <a:gd name="connsiteX5" fmla="*/ 342419 w 395682"/>
              <a:gd name="connsiteY5" fmla="*/ 46039 h 348161"/>
              <a:gd name="connsiteX6" fmla="*/ 118750 w 395682"/>
              <a:gd name="connsiteY6" fmla="*/ 46039 h 348161"/>
              <a:gd name="connsiteX7" fmla="*/ 117393 w 395682"/>
              <a:gd name="connsiteY7" fmla="*/ 45552 h 348161"/>
              <a:gd name="connsiteX8" fmla="*/ 31597 w 395682"/>
              <a:gd name="connsiteY8" fmla="*/ -24665 h 348161"/>
              <a:gd name="connsiteX9" fmla="*/ 22897 w 395682"/>
              <a:gd name="connsiteY9" fmla="*/ -20543 h 348161"/>
              <a:gd name="connsiteX10" fmla="*/ 22897 w 395682"/>
              <a:gd name="connsiteY10" fmla="*/ 43905 h 348161"/>
              <a:gd name="connsiteX11" fmla="*/ 20763 w 395682"/>
              <a:gd name="connsiteY11" fmla="*/ 46039 h 348161"/>
              <a:gd name="connsiteX12" fmla="*/ -22229 w 395682"/>
              <a:gd name="connsiteY12" fmla="*/ 46039 h 348161"/>
              <a:gd name="connsiteX13" fmla="*/ -33476 w 395682"/>
              <a:gd name="connsiteY13" fmla="*/ 57278 h 348161"/>
              <a:gd name="connsiteX14" fmla="*/ -22229 w 395682"/>
              <a:gd name="connsiteY14" fmla="*/ 41772 h 348161"/>
              <a:gd name="connsiteX15" fmla="*/ 18630 w 395682"/>
              <a:gd name="connsiteY15" fmla="*/ 41772 h 348161"/>
              <a:gd name="connsiteX16" fmla="*/ 18630 w 395682"/>
              <a:gd name="connsiteY16" fmla="*/ -20543 h 348161"/>
              <a:gd name="connsiteX17" fmla="*/ 34296 w 395682"/>
              <a:gd name="connsiteY17" fmla="*/ -27959 h 348161"/>
              <a:gd name="connsiteX18" fmla="*/ 119512 w 395682"/>
              <a:gd name="connsiteY18" fmla="*/ 41772 h 348161"/>
              <a:gd name="connsiteX19" fmla="*/ 342419 w 395682"/>
              <a:gd name="connsiteY19" fmla="*/ 41772 h 348161"/>
              <a:gd name="connsiteX20" fmla="*/ 357940 w 395682"/>
              <a:gd name="connsiteY20" fmla="*/ 57278 h 348161"/>
              <a:gd name="connsiteX21" fmla="*/ 357940 w 395682"/>
              <a:gd name="connsiteY21" fmla="*/ 302505 h 348161"/>
              <a:gd name="connsiteX22" fmla="*/ 342419 w 395682"/>
              <a:gd name="connsiteY22" fmla="*/ 318012 h 348161"/>
              <a:gd name="connsiteX23" fmla="*/ -22229 w 395682"/>
              <a:gd name="connsiteY23" fmla="*/ 318012 h 348161"/>
              <a:gd name="connsiteX24" fmla="*/ -37742 w 395682"/>
              <a:gd name="connsiteY24" fmla="*/ 302505 h 348161"/>
              <a:gd name="connsiteX25" fmla="*/ -37742 w 395682"/>
              <a:gd name="connsiteY25" fmla="*/ 57278 h 348161"/>
              <a:gd name="connsiteX26" fmla="*/ -22229 w 395682"/>
              <a:gd name="connsiteY26" fmla="*/ 41772 h 348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5682" h="348161">
                <a:moveTo>
                  <a:pt x="-33476" y="302505"/>
                </a:moveTo>
                <a:cubicBezTo>
                  <a:pt x="-33476" y="308702"/>
                  <a:pt x="-28433" y="313752"/>
                  <a:pt x="-22229" y="313752"/>
                </a:cubicBezTo>
                <a:lnTo>
                  <a:pt x="342419" y="313752"/>
                </a:lnTo>
                <a:cubicBezTo>
                  <a:pt x="348623" y="313752"/>
                  <a:pt x="353673" y="308702"/>
                  <a:pt x="353673" y="302505"/>
                </a:cubicBezTo>
                <a:lnTo>
                  <a:pt x="353673" y="57278"/>
                </a:lnTo>
                <a:cubicBezTo>
                  <a:pt x="353673" y="51082"/>
                  <a:pt x="348623" y="46039"/>
                  <a:pt x="342419" y="46039"/>
                </a:cubicBezTo>
                <a:lnTo>
                  <a:pt x="118750" y="46039"/>
                </a:lnTo>
                <a:cubicBezTo>
                  <a:pt x="118256" y="46039"/>
                  <a:pt x="117777" y="45872"/>
                  <a:pt x="117393" y="45552"/>
                </a:cubicBezTo>
                <a:lnTo>
                  <a:pt x="31597" y="-24665"/>
                </a:lnTo>
                <a:cubicBezTo>
                  <a:pt x="28100" y="-27509"/>
                  <a:pt x="22897" y="-25049"/>
                  <a:pt x="22897" y="-20543"/>
                </a:cubicBezTo>
                <a:lnTo>
                  <a:pt x="22897" y="43905"/>
                </a:lnTo>
                <a:cubicBezTo>
                  <a:pt x="22897" y="45081"/>
                  <a:pt x="21939" y="46039"/>
                  <a:pt x="20763" y="46039"/>
                </a:cubicBezTo>
                <a:lnTo>
                  <a:pt x="-22229" y="46039"/>
                </a:lnTo>
                <a:cubicBezTo>
                  <a:pt x="-28433" y="46039"/>
                  <a:pt x="-33476" y="51082"/>
                  <a:pt x="-33476" y="57278"/>
                </a:cubicBezTo>
                <a:close/>
                <a:moveTo>
                  <a:pt x="-22229" y="41772"/>
                </a:moveTo>
                <a:lnTo>
                  <a:pt x="18630" y="41772"/>
                </a:lnTo>
                <a:lnTo>
                  <a:pt x="18630" y="-20543"/>
                </a:lnTo>
                <a:cubicBezTo>
                  <a:pt x="18630" y="-28670"/>
                  <a:pt x="28070" y="-33075"/>
                  <a:pt x="34296" y="-27959"/>
                </a:cubicBezTo>
                <a:lnTo>
                  <a:pt x="119512" y="41772"/>
                </a:lnTo>
                <a:lnTo>
                  <a:pt x="342419" y="41772"/>
                </a:lnTo>
                <a:cubicBezTo>
                  <a:pt x="350974" y="41772"/>
                  <a:pt x="357940" y="48731"/>
                  <a:pt x="357940" y="57278"/>
                </a:cubicBezTo>
                <a:lnTo>
                  <a:pt x="357940" y="302505"/>
                </a:lnTo>
                <a:cubicBezTo>
                  <a:pt x="357940" y="311060"/>
                  <a:pt x="350974" y="318012"/>
                  <a:pt x="342419" y="318012"/>
                </a:cubicBezTo>
                <a:lnTo>
                  <a:pt x="-22229" y="318012"/>
                </a:lnTo>
                <a:cubicBezTo>
                  <a:pt x="-30784" y="318012"/>
                  <a:pt x="-37742" y="311060"/>
                  <a:pt x="-37742" y="302505"/>
                </a:cubicBezTo>
                <a:lnTo>
                  <a:pt x="-37742" y="57278"/>
                </a:lnTo>
                <a:cubicBezTo>
                  <a:pt x="-37742" y="48731"/>
                  <a:pt x="-30784" y="41772"/>
                  <a:pt x="-22229" y="41772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8" name="자유형: 도형 227">
            <a:extLst>
              <a:ext uri="{FF2B5EF4-FFF2-40B4-BE49-F238E27FC236}">
                <a16:creationId xmlns:a16="http://schemas.microsoft.com/office/drawing/2014/main" id="{ABF5BA8A-6424-5BB6-1E84-103D855C7646}"/>
              </a:ext>
            </a:extLst>
          </p:cNvPr>
          <p:cNvSpPr/>
          <p:nvPr/>
        </p:nvSpPr>
        <p:spPr>
          <a:xfrm flipV="1">
            <a:off x="4456276" y="3437464"/>
            <a:ext cx="262006" cy="259953"/>
          </a:xfrm>
          <a:custGeom>
            <a:avLst/>
            <a:gdLst>
              <a:gd name="connsiteX0" fmla="*/ -271 w 243968"/>
              <a:gd name="connsiteY0" fmla="*/ 85511 h 242056"/>
              <a:gd name="connsiteX1" fmla="*/ 120834 w 243968"/>
              <a:gd name="connsiteY1" fmla="*/ 202341 h 242056"/>
              <a:gd name="connsiteX2" fmla="*/ 235067 w 243968"/>
              <a:gd name="connsiteY2" fmla="*/ 85634 h 242056"/>
              <a:gd name="connsiteX3" fmla="*/ 219141 w 243968"/>
              <a:gd name="connsiteY3" fmla="*/ 29610 h 242056"/>
              <a:gd name="connsiteX4" fmla="*/ 218986 w 243968"/>
              <a:gd name="connsiteY4" fmla="*/ 27817 h 242056"/>
              <a:gd name="connsiteX5" fmla="*/ 234475 w 243968"/>
              <a:gd name="connsiteY5" fmla="*/ -14406 h 242056"/>
              <a:gd name="connsiteX6" fmla="*/ 232466 w 243968"/>
              <a:gd name="connsiteY6" fmla="*/ -16416 h 242056"/>
              <a:gd name="connsiteX7" fmla="*/ 193936 w 243968"/>
              <a:gd name="connsiteY7" fmla="*/ -2302 h 242056"/>
              <a:gd name="connsiteX8" fmla="*/ 191827 w 243968"/>
              <a:gd name="connsiteY8" fmla="*/ -2673 h 242056"/>
              <a:gd name="connsiteX9" fmla="*/ 113961 w 243968"/>
              <a:gd name="connsiteY9" fmla="*/ -31196 h 242056"/>
              <a:gd name="connsiteX10" fmla="*/ -268 w 243968"/>
              <a:gd name="connsiteY10" fmla="*/ 85511 h 242056"/>
              <a:gd name="connsiteX11" fmla="*/ 113961 w 243968"/>
              <a:gd name="connsiteY11" fmla="*/ -35456 h 242056"/>
              <a:gd name="connsiteX12" fmla="*/ 193620 w 243968"/>
              <a:gd name="connsiteY12" fmla="*/ -6736 h 242056"/>
              <a:gd name="connsiteX13" fmla="*/ 230993 w 243968"/>
              <a:gd name="connsiteY13" fmla="*/ -20421 h 242056"/>
              <a:gd name="connsiteX14" fmla="*/ 238479 w 243968"/>
              <a:gd name="connsiteY14" fmla="*/ -12940 h 242056"/>
              <a:gd name="connsiteX15" fmla="*/ 223333 w 243968"/>
              <a:gd name="connsiteY15" fmla="*/ 28347 h 242056"/>
              <a:gd name="connsiteX16" fmla="*/ 239330 w 243968"/>
              <a:gd name="connsiteY16" fmla="*/ 85511 h 242056"/>
              <a:gd name="connsiteX17" fmla="*/ 120834 w 243968"/>
              <a:gd name="connsiteY17" fmla="*/ 206600 h 242056"/>
              <a:gd name="connsiteX18" fmla="*/ -4531 w 243968"/>
              <a:gd name="connsiteY18" fmla="*/ 85641 h 242056"/>
              <a:gd name="connsiteX19" fmla="*/ -4534 w 243968"/>
              <a:gd name="connsiteY19" fmla="*/ 85634 h 242056"/>
              <a:gd name="connsiteX20" fmla="*/ 113961 w 243968"/>
              <a:gd name="connsiteY20" fmla="*/ -35456 h 242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43968" h="242056">
                <a:moveTo>
                  <a:pt x="-271" y="85511"/>
                </a:moveTo>
                <a:cubicBezTo>
                  <a:pt x="1648" y="149930"/>
                  <a:pt x="55974" y="202341"/>
                  <a:pt x="120834" y="202341"/>
                </a:cubicBezTo>
                <a:cubicBezTo>
                  <a:pt x="186444" y="202341"/>
                  <a:pt x="236975" y="149611"/>
                  <a:pt x="235067" y="85634"/>
                </a:cubicBezTo>
                <a:cubicBezTo>
                  <a:pt x="234519" y="66093"/>
                  <a:pt x="229013" y="46720"/>
                  <a:pt x="219141" y="29610"/>
                </a:cubicBezTo>
                <a:cubicBezTo>
                  <a:pt x="218826" y="29066"/>
                  <a:pt x="218769" y="28405"/>
                  <a:pt x="218986" y="27817"/>
                </a:cubicBezTo>
                <a:lnTo>
                  <a:pt x="234475" y="-14406"/>
                </a:lnTo>
                <a:cubicBezTo>
                  <a:pt x="234944" y="-15690"/>
                  <a:pt x="233682" y="-16887"/>
                  <a:pt x="232466" y="-16416"/>
                </a:cubicBezTo>
                <a:lnTo>
                  <a:pt x="193936" y="-2302"/>
                </a:lnTo>
                <a:cubicBezTo>
                  <a:pt x="193210" y="-2049"/>
                  <a:pt x="192416" y="-2179"/>
                  <a:pt x="191827" y="-2673"/>
                </a:cubicBezTo>
                <a:cubicBezTo>
                  <a:pt x="169983" y="-21059"/>
                  <a:pt x="142333" y="-31196"/>
                  <a:pt x="113961" y="-31196"/>
                </a:cubicBezTo>
                <a:cubicBezTo>
                  <a:pt x="48788" y="-31196"/>
                  <a:pt x="-2113" y="21149"/>
                  <a:pt x="-268" y="85511"/>
                </a:cubicBezTo>
                <a:close/>
                <a:moveTo>
                  <a:pt x="113961" y="-35456"/>
                </a:moveTo>
                <a:cubicBezTo>
                  <a:pt x="142924" y="-35456"/>
                  <a:pt x="171161" y="-25261"/>
                  <a:pt x="193620" y="-6736"/>
                </a:cubicBezTo>
                <a:lnTo>
                  <a:pt x="230993" y="-20421"/>
                </a:lnTo>
                <a:cubicBezTo>
                  <a:pt x="235615" y="-22148"/>
                  <a:pt x="240197" y="-17627"/>
                  <a:pt x="238479" y="-12940"/>
                </a:cubicBezTo>
                <a:lnTo>
                  <a:pt x="223333" y="28347"/>
                </a:lnTo>
                <a:cubicBezTo>
                  <a:pt x="233243" y="45856"/>
                  <a:pt x="238771" y="65600"/>
                  <a:pt x="239330" y="85511"/>
                </a:cubicBezTo>
                <a:cubicBezTo>
                  <a:pt x="241317" y="152238"/>
                  <a:pt x="188528" y="206600"/>
                  <a:pt x="120834" y="206600"/>
                </a:cubicBezTo>
                <a:cubicBezTo>
                  <a:pt x="53692" y="206600"/>
                  <a:pt x="-2550" y="152339"/>
                  <a:pt x="-4531" y="85641"/>
                </a:cubicBezTo>
                <a:cubicBezTo>
                  <a:pt x="-4531" y="85641"/>
                  <a:pt x="-4531" y="85634"/>
                  <a:pt x="-4534" y="85634"/>
                </a:cubicBezTo>
                <a:cubicBezTo>
                  <a:pt x="-6443" y="19001"/>
                  <a:pt x="46260" y="-35456"/>
                  <a:pt x="113961" y="-35456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29" name="자유형: 도형 228">
            <a:extLst>
              <a:ext uri="{FF2B5EF4-FFF2-40B4-BE49-F238E27FC236}">
                <a16:creationId xmlns:a16="http://schemas.microsoft.com/office/drawing/2014/main" id="{EEBBBED3-8EA2-1981-745F-7282CDF429D8}"/>
              </a:ext>
            </a:extLst>
          </p:cNvPr>
          <p:cNvSpPr/>
          <p:nvPr/>
        </p:nvSpPr>
        <p:spPr>
          <a:xfrm flipV="1">
            <a:off x="4496189" y="3478795"/>
            <a:ext cx="186726" cy="186719"/>
          </a:xfrm>
          <a:custGeom>
            <a:avLst/>
            <a:gdLst>
              <a:gd name="connsiteX0" fmla="*/ 86651 w 173871"/>
              <a:gd name="connsiteY0" fmla="*/ 45090 h 173864"/>
              <a:gd name="connsiteX1" fmla="*/ 88785 w 173871"/>
              <a:gd name="connsiteY1" fmla="*/ 47216 h 173864"/>
              <a:gd name="connsiteX2" fmla="*/ 88785 w 173871"/>
              <a:gd name="connsiteY2" fmla="*/ 134071 h 173864"/>
              <a:gd name="connsiteX3" fmla="*/ 164995 w 173871"/>
              <a:gd name="connsiteY3" fmla="*/ 51606 h 173864"/>
              <a:gd name="connsiteX4" fmla="*/ 82260 w 173871"/>
              <a:gd name="connsiteY4" fmla="*/ -31128 h 173864"/>
              <a:gd name="connsiteX5" fmla="*/ -204 w 173871"/>
              <a:gd name="connsiteY5" fmla="*/ 45090 h 173864"/>
              <a:gd name="connsiteX6" fmla="*/ -4021 w 173871"/>
              <a:gd name="connsiteY6" fmla="*/ 48689 h 173864"/>
              <a:gd name="connsiteX7" fmla="*/ -4607 w 173871"/>
              <a:gd name="connsiteY7" fmla="*/ 47115 h 173864"/>
              <a:gd name="connsiteX8" fmla="*/ 82260 w 173871"/>
              <a:gd name="connsiteY8" fmla="*/ -35387 h 173864"/>
              <a:gd name="connsiteX9" fmla="*/ 169261 w 173871"/>
              <a:gd name="connsiteY9" fmla="*/ 51606 h 173864"/>
              <a:gd name="connsiteX10" fmla="*/ 86759 w 173871"/>
              <a:gd name="connsiteY10" fmla="*/ 138476 h 173864"/>
              <a:gd name="connsiteX11" fmla="*/ 85181 w 173871"/>
              <a:gd name="connsiteY11" fmla="*/ 137895 h 173864"/>
              <a:gd name="connsiteX12" fmla="*/ 84518 w 173871"/>
              <a:gd name="connsiteY12" fmla="*/ 136350 h 173864"/>
              <a:gd name="connsiteX13" fmla="*/ 84518 w 173871"/>
              <a:gd name="connsiteY13" fmla="*/ 49350 h 173864"/>
              <a:gd name="connsiteX14" fmla="*/ -2477 w 173871"/>
              <a:gd name="connsiteY14" fmla="*/ 49350 h 173864"/>
              <a:gd name="connsiteX15" fmla="*/ -4021 w 173871"/>
              <a:gd name="connsiteY15" fmla="*/ 48689 h 173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3871" h="173864">
                <a:moveTo>
                  <a:pt x="86651" y="45090"/>
                </a:moveTo>
                <a:cubicBezTo>
                  <a:pt x="87830" y="45090"/>
                  <a:pt x="88785" y="46041"/>
                  <a:pt x="88785" y="47216"/>
                </a:cubicBezTo>
                <a:lnTo>
                  <a:pt x="88785" y="134071"/>
                </a:lnTo>
                <a:cubicBezTo>
                  <a:pt x="131701" y="130784"/>
                  <a:pt x="164995" y="94990"/>
                  <a:pt x="164995" y="51606"/>
                </a:cubicBezTo>
                <a:cubicBezTo>
                  <a:pt x="164995" y="5987"/>
                  <a:pt x="127881" y="-31128"/>
                  <a:pt x="82260" y="-31128"/>
                </a:cubicBezTo>
                <a:cubicBezTo>
                  <a:pt x="38889" y="-31128"/>
                  <a:pt x="3090" y="2170"/>
                  <a:pt x="-204" y="45090"/>
                </a:cubicBezTo>
                <a:close/>
                <a:moveTo>
                  <a:pt x="-4021" y="48689"/>
                </a:moveTo>
                <a:cubicBezTo>
                  <a:pt x="-4426" y="48268"/>
                  <a:pt x="-4637" y="47695"/>
                  <a:pt x="-4607" y="47115"/>
                </a:cubicBezTo>
                <a:cubicBezTo>
                  <a:pt x="-2296" y="850"/>
                  <a:pt x="35860" y="-35387"/>
                  <a:pt x="82260" y="-35387"/>
                </a:cubicBezTo>
                <a:cubicBezTo>
                  <a:pt x="130234" y="-35387"/>
                  <a:pt x="169261" y="3636"/>
                  <a:pt x="169261" y="51606"/>
                </a:cubicBezTo>
                <a:cubicBezTo>
                  <a:pt x="169261" y="98009"/>
                  <a:pt x="133022" y="136169"/>
                  <a:pt x="86759" y="138476"/>
                </a:cubicBezTo>
                <a:cubicBezTo>
                  <a:pt x="86190" y="138498"/>
                  <a:pt x="85604" y="138294"/>
                  <a:pt x="85181" y="137895"/>
                </a:cubicBezTo>
                <a:cubicBezTo>
                  <a:pt x="84759" y="137489"/>
                  <a:pt x="84518" y="136931"/>
                  <a:pt x="84518" y="136350"/>
                </a:cubicBezTo>
                <a:lnTo>
                  <a:pt x="84518" y="49350"/>
                </a:lnTo>
                <a:lnTo>
                  <a:pt x="-2477" y="49350"/>
                </a:lnTo>
                <a:cubicBezTo>
                  <a:pt x="-3060" y="49350"/>
                  <a:pt x="-3619" y="49110"/>
                  <a:pt x="-4021" y="48689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30" name="자유형: 도형 229">
            <a:extLst>
              <a:ext uri="{FF2B5EF4-FFF2-40B4-BE49-F238E27FC236}">
                <a16:creationId xmlns:a16="http://schemas.microsoft.com/office/drawing/2014/main" id="{53E3FEFE-C1EC-3C6D-AE9C-8A9DC69AEAF2}"/>
              </a:ext>
            </a:extLst>
          </p:cNvPr>
          <p:cNvSpPr/>
          <p:nvPr/>
        </p:nvSpPr>
        <p:spPr>
          <a:xfrm flipV="1">
            <a:off x="4486760" y="3469359"/>
            <a:ext cx="90868" cy="90869"/>
          </a:xfrm>
          <a:custGeom>
            <a:avLst/>
            <a:gdLst>
              <a:gd name="connsiteX0" fmla="*/ 76374 w 84612"/>
              <a:gd name="connsiteY0" fmla="*/ -31955 h 84613"/>
              <a:gd name="connsiteX1" fmla="*/ 434 w 84612"/>
              <a:gd name="connsiteY1" fmla="*/ -31955 h 84613"/>
              <a:gd name="connsiteX2" fmla="*/ 76374 w 84612"/>
              <a:gd name="connsiteY2" fmla="*/ 43988 h 84613"/>
              <a:gd name="connsiteX3" fmla="*/ 80641 w 84612"/>
              <a:gd name="connsiteY3" fmla="*/ -34088 h 84613"/>
              <a:gd name="connsiteX4" fmla="*/ 80641 w 84612"/>
              <a:gd name="connsiteY4" fmla="*/ 46259 h 84613"/>
              <a:gd name="connsiteX5" fmla="*/ 79977 w 84612"/>
              <a:gd name="connsiteY5" fmla="*/ 47804 h 84613"/>
              <a:gd name="connsiteX6" fmla="*/ 78400 w 84612"/>
              <a:gd name="connsiteY6" fmla="*/ 48392 h 84613"/>
              <a:gd name="connsiteX7" fmla="*/ -3969 w 84612"/>
              <a:gd name="connsiteY7" fmla="*/ -33979 h 84613"/>
              <a:gd name="connsiteX8" fmla="*/ -3386 w 84612"/>
              <a:gd name="connsiteY8" fmla="*/ -35561 h 84613"/>
              <a:gd name="connsiteX9" fmla="*/ -1839 w 84612"/>
              <a:gd name="connsiteY9" fmla="*/ -36221 h 84613"/>
              <a:gd name="connsiteX10" fmla="*/ 78507 w 84612"/>
              <a:gd name="connsiteY10" fmla="*/ -36221 h 84613"/>
              <a:gd name="connsiteX11" fmla="*/ 80641 w 84612"/>
              <a:gd name="connsiteY11" fmla="*/ -34088 h 84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612" h="84613">
                <a:moveTo>
                  <a:pt x="76374" y="-31955"/>
                </a:moveTo>
                <a:lnTo>
                  <a:pt x="434" y="-31955"/>
                </a:lnTo>
                <a:cubicBezTo>
                  <a:pt x="3576" y="8737"/>
                  <a:pt x="35680" y="40846"/>
                  <a:pt x="76374" y="43988"/>
                </a:cubicBezTo>
                <a:close/>
                <a:moveTo>
                  <a:pt x="80641" y="-34088"/>
                </a:moveTo>
                <a:lnTo>
                  <a:pt x="80641" y="46259"/>
                </a:lnTo>
                <a:cubicBezTo>
                  <a:pt x="80641" y="46839"/>
                  <a:pt x="80399" y="47398"/>
                  <a:pt x="79977" y="47804"/>
                </a:cubicBezTo>
                <a:cubicBezTo>
                  <a:pt x="79551" y="48203"/>
                  <a:pt x="78974" y="48385"/>
                  <a:pt x="78400" y="48392"/>
                </a:cubicBezTo>
                <a:cubicBezTo>
                  <a:pt x="33705" y="46128"/>
                  <a:pt x="-1705" y="10718"/>
                  <a:pt x="-3969" y="-33979"/>
                </a:cubicBezTo>
                <a:cubicBezTo>
                  <a:pt x="-3999" y="-34567"/>
                  <a:pt x="-3788" y="-35133"/>
                  <a:pt x="-3386" y="-35561"/>
                </a:cubicBezTo>
                <a:cubicBezTo>
                  <a:pt x="-2982" y="-35982"/>
                  <a:pt x="-2422" y="-36221"/>
                  <a:pt x="-1839" y="-36221"/>
                </a:cubicBezTo>
                <a:lnTo>
                  <a:pt x="78507" y="-36221"/>
                </a:lnTo>
                <a:cubicBezTo>
                  <a:pt x="79685" y="-36221"/>
                  <a:pt x="80641" y="-35263"/>
                  <a:pt x="80641" y="-34088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31" name="자유형: 도형 230">
            <a:extLst>
              <a:ext uri="{FF2B5EF4-FFF2-40B4-BE49-F238E27FC236}">
                <a16:creationId xmlns:a16="http://schemas.microsoft.com/office/drawing/2014/main" id="{C2354ABF-A0E8-3AB7-86A9-FEC26944BC63}"/>
              </a:ext>
            </a:extLst>
          </p:cNvPr>
          <p:cNvSpPr/>
          <p:nvPr/>
        </p:nvSpPr>
        <p:spPr>
          <a:xfrm flipV="1">
            <a:off x="5591324" y="5347386"/>
            <a:ext cx="56799" cy="44433"/>
          </a:xfrm>
          <a:custGeom>
            <a:avLst/>
            <a:gdLst>
              <a:gd name="connsiteX0" fmla="*/ -11801 w 52889"/>
              <a:gd name="connsiteY0" fmla="*/ 27862 h 41374"/>
              <a:gd name="connsiteX1" fmla="*/ 32556 w 52889"/>
              <a:gd name="connsiteY1" fmla="*/ 27862 h 41374"/>
              <a:gd name="connsiteX2" fmla="*/ 32556 w 52889"/>
              <a:gd name="connsiteY2" fmla="*/ -2055 h 41374"/>
              <a:gd name="connsiteX3" fmla="*/ 10381 w 52889"/>
              <a:gd name="connsiteY3" fmla="*/ -4979 h 41374"/>
              <a:gd name="connsiteX4" fmla="*/ -11801 w 52889"/>
              <a:gd name="connsiteY4" fmla="*/ -2359 h 41374"/>
              <a:gd name="connsiteX5" fmla="*/ -11801 w 52889"/>
              <a:gd name="connsiteY5" fmla="*/ 27862 h 41374"/>
              <a:gd name="connsiteX6" fmla="*/ 10381 w 52889"/>
              <a:gd name="connsiteY6" fmla="*/ -9246 h 41374"/>
              <a:gd name="connsiteX7" fmla="*/ 36823 w 52889"/>
              <a:gd name="connsiteY7" fmla="*/ -2359 h 41374"/>
              <a:gd name="connsiteX8" fmla="*/ 36823 w 52889"/>
              <a:gd name="connsiteY8" fmla="*/ 29995 h 41374"/>
              <a:gd name="connsiteX9" fmla="*/ 34689 w 52889"/>
              <a:gd name="connsiteY9" fmla="*/ 32129 h 41374"/>
              <a:gd name="connsiteX10" fmla="*/ -13934 w 52889"/>
              <a:gd name="connsiteY10" fmla="*/ 32129 h 41374"/>
              <a:gd name="connsiteX11" fmla="*/ -16067 w 52889"/>
              <a:gd name="connsiteY11" fmla="*/ 29995 h 41374"/>
              <a:gd name="connsiteX12" fmla="*/ -16067 w 52889"/>
              <a:gd name="connsiteY12" fmla="*/ -2359 h 41374"/>
              <a:gd name="connsiteX13" fmla="*/ 10381 w 52889"/>
              <a:gd name="connsiteY13" fmla="*/ -9246 h 4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2889" h="41374">
                <a:moveTo>
                  <a:pt x="-11801" y="27862"/>
                </a:moveTo>
                <a:lnTo>
                  <a:pt x="32556" y="27862"/>
                </a:lnTo>
                <a:cubicBezTo>
                  <a:pt x="32556" y="26941"/>
                  <a:pt x="32556" y="-3484"/>
                  <a:pt x="32556" y="-2055"/>
                </a:cubicBezTo>
                <a:cubicBezTo>
                  <a:pt x="31156" y="-3274"/>
                  <a:pt x="23479" y="-4979"/>
                  <a:pt x="10381" y="-4979"/>
                </a:cubicBezTo>
                <a:cubicBezTo>
                  <a:pt x="-3144" y="-4979"/>
                  <a:pt x="-10886" y="-3150"/>
                  <a:pt x="-11801" y="-2359"/>
                </a:cubicBezTo>
                <a:cubicBezTo>
                  <a:pt x="-11801" y="8068"/>
                  <a:pt x="-11801" y="17435"/>
                  <a:pt x="-11801" y="27862"/>
                </a:cubicBezTo>
                <a:close/>
                <a:moveTo>
                  <a:pt x="10381" y="-9246"/>
                </a:moveTo>
                <a:cubicBezTo>
                  <a:pt x="22441" y="-9246"/>
                  <a:pt x="36823" y="-8026"/>
                  <a:pt x="36823" y="-2359"/>
                </a:cubicBezTo>
                <a:cubicBezTo>
                  <a:pt x="36823" y="8575"/>
                  <a:pt x="36823" y="18212"/>
                  <a:pt x="36823" y="29995"/>
                </a:cubicBezTo>
                <a:cubicBezTo>
                  <a:pt x="36823" y="31149"/>
                  <a:pt x="35850" y="32129"/>
                  <a:pt x="34689" y="32129"/>
                </a:cubicBezTo>
                <a:lnTo>
                  <a:pt x="-13934" y="32129"/>
                </a:lnTo>
                <a:cubicBezTo>
                  <a:pt x="-15087" y="32129"/>
                  <a:pt x="-16067" y="31149"/>
                  <a:pt x="-16067" y="29995"/>
                </a:cubicBezTo>
                <a:cubicBezTo>
                  <a:pt x="-16067" y="29284"/>
                  <a:pt x="-16067" y="-2976"/>
                  <a:pt x="-16067" y="-2359"/>
                </a:cubicBezTo>
                <a:cubicBezTo>
                  <a:pt x="-16067" y="-8926"/>
                  <a:pt x="3829" y="-9246"/>
                  <a:pt x="10381" y="-9246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32" name="자유형: 도형 231">
            <a:extLst>
              <a:ext uri="{FF2B5EF4-FFF2-40B4-BE49-F238E27FC236}">
                <a16:creationId xmlns:a16="http://schemas.microsoft.com/office/drawing/2014/main" id="{17E09C9C-894C-DAF8-848B-8CEC58F41316}"/>
              </a:ext>
            </a:extLst>
          </p:cNvPr>
          <p:cNvSpPr/>
          <p:nvPr/>
        </p:nvSpPr>
        <p:spPr>
          <a:xfrm flipV="1">
            <a:off x="5321475" y="5347386"/>
            <a:ext cx="56792" cy="44433"/>
          </a:xfrm>
          <a:custGeom>
            <a:avLst/>
            <a:gdLst>
              <a:gd name="connsiteX0" fmla="*/ -8806 w 52882"/>
              <a:gd name="connsiteY0" fmla="*/ 27862 h 41374"/>
              <a:gd name="connsiteX1" fmla="*/ 35550 w 52882"/>
              <a:gd name="connsiteY1" fmla="*/ 27862 h 41374"/>
              <a:gd name="connsiteX2" fmla="*/ 35550 w 52882"/>
              <a:gd name="connsiteY2" fmla="*/ 869 h 41374"/>
              <a:gd name="connsiteX3" fmla="*/ 35550 w 52882"/>
              <a:gd name="connsiteY3" fmla="*/ -2055 h 41374"/>
              <a:gd name="connsiteX4" fmla="*/ 13375 w 52882"/>
              <a:gd name="connsiteY4" fmla="*/ -4979 h 41374"/>
              <a:gd name="connsiteX5" fmla="*/ -8806 w 52882"/>
              <a:gd name="connsiteY5" fmla="*/ -2359 h 41374"/>
              <a:gd name="connsiteX6" fmla="*/ -8806 w 52882"/>
              <a:gd name="connsiteY6" fmla="*/ 27862 h 41374"/>
              <a:gd name="connsiteX7" fmla="*/ 13375 w 52882"/>
              <a:gd name="connsiteY7" fmla="*/ -9246 h 41374"/>
              <a:gd name="connsiteX8" fmla="*/ 39817 w 52882"/>
              <a:gd name="connsiteY8" fmla="*/ -2359 h 41374"/>
              <a:gd name="connsiteX9" fmla="*/ 39817 w 52882"/>
              <a:gd name="connsiteY9" fmla="*/ 869 h 41374"/>
              <a:gd name="connsiteX10" fmla="*/ 39817 w 52882"/>
              <a:gd name="connsiteY10" fmla="*/ 29995 h 41374"/>
              <a:gd name="connsiteX11" fmla="*/ 37683 w 52882"/>
              <a:gd name="connsiteY11" fmla="*/ 32129 h 41374"/>
              <a:gd name="connsiteX12" fmla="*/ -10940 w 52882"/>
              <a:gd name="connsiteY12" fmla="*/ 32129 h 41374"/>
              <a:gd name="connsiteX13" fmla="*/ -13066 w 52882"/>
              <a:gd name="connsiteY13" fmla="*/ 29995 h 41374"/>
              <a:gd name="connsiteX14" fmla="*/ -13066 w 52882"/>
              <a:gd name="connsiteY14" fmla="*/ -2359 h 41374"/>
              <a:gd name="connsiteX15" fmla="*/ 13375 w 52882"/>
              <a:gd name="connsiteY15" fmla="*/ -9246 h 4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882" h="41374">
                <a:moveTo>
                  <a:pt x="-8806" y="27862"/>
                </a:moveTo>
                <a:lnTo>
                  <a:pt x="35550" y="27862"/>
                </a:lnTo>
                <a:cubicBezTo>
                  <a:pt x="35550" y="18611"/>
                  <a:pt x="35550" y="10825"/>
                  <a:pt x="35550" y="869"/>
                </a:cubicBezTo>
                <a:lnTo>
                  <a:pt x="35550" y="-2055"/>
                </a:lnTo>
                <a:cubicBezTo>
                  <a:pt x="34150" y="-3274"/>
                  <a:pt x="26473" y="-4979"/>
                  <a:pt x="13375" y="-4979"/>
                </a:cubicBezTo>
                <a:cubicBezTo>
                  <a:pt x="-150" y="-4979"/>
                  <a:pt x="-7892" y="-3150"/>
                  <a:pt x="-8806" y="-2359"/>
                </a:cubicBezTo>
                <a:cubicBezTo>
                  <a:pt x="-8806" y="-1670"/>
                  <a:pt x="-8806" y="28602"/>
                  <a:pt x="-8806" y="27862"/>
                </a:cubicBezTo>
                <a:close/>
                <a:moveTo>
                  <a:pt x="13375" y="-9246"/>
                </a:moveTo>
                <a:cubicBezTo>
                  <a:pt x="25435" y="-9246"/>
                  <a:pt x="39817" y="-8026"/>
                  <a:pt x="39817" y="-2359"/>
                </a:cubicBezTo>
                <a:lnTo>
                  <a:pt x="39817" y="869"/>
                </a:lnTo>
                <a:cubicBezTo>
                  <a:pt x="39817" y="1573"/>
                  <a:pt x="39817" y="30685"/>
                  <a:pt x="39817" y="29995"/>
                </a:cubicBezTo>
                <a:cubicBezTo>
                  <a:pt x="39817" y="31149"/>
                  <a:pt x="38844" y="32129"/>
                  <a:pt x="37683" y="32129"/>
                </a:cubicBezTo>
                <a:lnTo>
                  <a:pt x="-10940" y="32129"/>
                </a:lnTo>
                <a:cubicBezTo>
                  <a:pt x="-12093" y="32129"/>
                  <a:pt x="-13066" y="31149"/>
                  <a:pt x="-13066" y="29995"/>
                </a:cubicBezTo>
                <a:cubicBezTo>
                  <a:pt x="-13066" y="28726"/>
                  <a:pt x="-13066" y="-3397"/>
                  <a:pt x="-13066" y="-2359"/>
                </a:cubicBezTo>
                <a:cubicBezTo>
                  <a:pt x="-13066" y="-8919"/>
                  <a:pt x="6794" y="-9246"/>
                  <a:pt x="13375" y="-9246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33" name="자유형: 도형 232">
            <a:extLst>
              <a:ext uri="{FF2B5EF4-FFF2-40B4-BE49-F238E27FC236}">
                <a16:creationId xmlns:a16="http://schemas.microsoft.com/office/drawing/2014/main" id="{BA071613-7135-912F-0FDE-8A5164EE123F}"/>
              </a:ext>
            </a:extLst>
          </p:cNvPr>
          <p:cNvSpPr/>
          <p:nvPr/>
        </p:nvSpPr>
        <p:spPr>
          <a:xfrm flipV="1">
            <a:off x="5164650" y="5041153"/>
            <a:ext cx="647540" cy="547186"/>
          </a:xfrm>
          <a:custGeom>
            <a:avLst/>
            <a:gdLst>
              <a:gd name="connsiteX0" fmla="*/ 85353 w 602959"/>
              <a:gd name="connsiteY0" fmla="*/ -5762 h 509515"/>
              <a:gd name="connsiteX1" fmla="*/ 29605 w 602959"/>
              <a:gd name="connsiteY1" fmla="*/ 50117 h 509515"/>
              <a:gd name="connsiteX2" fmla="*/ 29605 w 602959"/>
              <a:gd name="connsiteY2" fmla="*/ 226752 h 509515"/>
              <a:gd name="connsiteX3" fmla="*/ 113021 w 602959"/>
              <a:gd name="connsiteY3" fmla="*/ 194825 h 509515"/>
              <a:gd name="connsiteX4" fmla="*/ 113021 w 602959"/>
              <a:gd name="connsiteY4" fmla="*/ 154670 h 509515"/>
              <a:gd name="connsiteX5" fmla="*/ 157863 w 602959"/>
              <a:gd name="connsiteY5" fmla="*/ 141812 h 509515"/>
              <a:gd name="connsiteX6" fmla="*/ 202706 w 602959"/>
              <a:gd name="connsiteY6" fmla="*/ 154670 h 509515"/>
              <a:gd name="connsiteX7" fmla="*/ 202706 w 602959"/>
              <a:gd name="connsiteY7" fmla="*/ 194520 h 509515"/>
              <a:gd name="connsiteX8" fmla="*/ 364292 w 602959"/>
              <a:gd name="connsiteY8" fmla="*/ 194520 h 509515"/>
              <a:gd name="connsiteX9" fmla="*/ 364292 w 602959"/>
              <a:gd name="connsiteY9" fmla="*/ 154670 h 509515"/>
              <a:gd name="connsiteX10" fmla="*/ 409142 w 602959"/>
              <a:gd name="connsiteY10" fmla="*/ 141812 h 509515"/>
              <a:gd name="connsiteX11" fmla="*/ 453985 w 602959"/>
              <a:gd name="connsiteY11" fmla="*/ 154670 h 509515"/>
              <a:gd name="connsiteX12" fmla="*/ 453985 w 602959"/>
              <a:gd name="connsiteY12" fmla="*/ 194760 h 509515"/>
              <a:gd name="connsiteX13" fmla="*/ 537640 w 602959"/>
              <a:gd name="connsiteY13" fmla="*/ 226810 h 509515"/>
              <a:gd name="connsiteX14" fmla="*/ 537640 w 602959"/>
              <a:gd name="connsiteY14" fmla="*/ 50117 h 509515"/>
              <a:gd name="connsiteX15" fmla="*/ 481768 w 602959"/>
              <a:gd name="connsiteY15" fmla="*/ -5762 h 509515"/>
              <a:gd name="connsiteX16" fmla="*/ 120204 w 602959"/>
              <a:gd name="connsiteY16" fmla="*/ 256727 h 509515"/>
              <a:gd name="connsiteX17" fmla="*/ 157863 w 602959"/>
              <a:gd name="connsiteY17" fmla="*/ 264585 h 509515"/>
              <a:gd name="connsiteX18" fmla="*/ 195457 w 602959"/>
              <a:gd name="connsiteY18" fmla="*/ 256727 h 509515"/>
              <a:gd name="connsiteX19" fmla="*/ 195457 w 602959"/>
              <a:gd name="connsiteY19" fmla="*/ 237535 h 509515"/>
              <a:gd name="connsiteX20" fmla="*/ 157863 w 602959"/>
              <a:gd name="connsiteY20" fmla="*/ 242592 h 509515"/>
              <a:gd name="connsiteX21" fmla="*/ 120204 w 602959"/>
              <a:gd name="connsiteY21" fmla="*/ 237535 h 509515"/>
              <a:gd name="connsiteX22" fmla="*/ 120204 w 602959"/>
              <a:gd name="connsiteY22" fmla="*/ 256727 h 509515"/>
              <a:gd name="connsiteX23" fmla="*/ 117280 w 602959"/>
              <a:gd name="connsiteY23" fmla="*/ 229800 h 509515"/>
              <a:gd name="connsiteX24" fmla="*/ 120204 w 602959"/>
              <a:gd name="connsiteY24" fmla="*/ 232847 h 509515"/>
              <a:gd name="connsiteX25" fmla="*/ 157863 w 602959"/>
              <a:gd name="connsiteY25" fmla="*/ 238325 h 509515"/>
              <a:gd name="connsiteX26" fmla="*/ 195457 w 602959"/>
              <a:gd name="connsiteY26" fmla="*/ 232847 h 509515"/>
              <a:gd name="connsiteX27" fmla="*/ 198439 w 602959"/>
              <a:gd name="connsiteY27" fmla="*/ 229800 h 509515"/>
              <a:gd name="connsiteX28" fmla="*/ 198439 w 602959"/>
              <a:gd name="connsiteY28" fmla="*/ 154670 h 509515"/>
              <a:gd name="connsiteX29" fmla="*/ 157863 w 602959"/>
              <a:gd name="connsiteY29" fmla="*/ 146079 h 509515"/>
              <a:gd name="connsiteX30" fmla="*/ 117280 w 602959"/>
              <a:gd name="connsiteY30" fmla="*/ 154670 h 509515"/>
              <a:gd name="connsiteX31" fmla="*/ 117280 w 602959"/>
              <a:gd name="connsiteY31" fmla="*/ 229800 h 509515"/>
              <a:gd name="connsiteX32" fmla="*/ 371483 w 602959"/>
              <a:gd name="connsiteY32" fmla="*/ 256727 h 509515"/>
              <a:gd name="connsiteX33" fmla="*/ 409142 w 602959"/>
              <a:gd name="connsiteY33" fmla="*/ 264585 h 509515"/>
              <a:gd name="connsiteX34" fmla="*/ 446736 w 602959"/>
              <a:gd name="connsiteY34" fmla="*/ 256727 h 509515"/>
              <a:gd name="connsiteX35" fmla="*/ 446736 w 602959"/>
              <a:gd name="connsiteY35" fmla="*/ 237535 h 509515"/>
              <a:gd name="connsiteX36" fmla="*/ 409142 w 602959"/>
              <a:gd name="connsiteY36" fmla="*/ 242592 h 509515"/>
              <a:gd name="connsiteX37" fmla="*/ 371483 w 602959"/>
              <a:gd name="connsiteY37" fmla="*/ 237535 h 509515"/>
              <a:gd name="connsiteX38" fmla="*/ 371483 w 602959"/>
              <a:gd name="connsiteY38" fmla="*/ 256727 h 509515"/>
              <a:gd name="connsiteX39" fmla="*/ 368559 w 602959"/>
              <a:gd name="connsiteY39" fmla="*/ 229800 h 509515"/>
              <a:gd name="connsiteX40" fmla="*/ 371483 w 602959"/>
              <a:gd name="connsiteY40" fmla="*/ 232847 h 509515"/>
              <a:gd name="connsiteX41" fmla="*/ 409142 w 602959"/>
              <a:gd name="connsiteY41" fmla="*/ 238325 h 509515"/>
              <a:gd name="connsiteX42" fmla="*/ 446736 w 602959"/>
              <a:gd name="connsiteY42" fmla="*/ 232847 h 509515"/>
              <a:gd name="connsiteX43" fmla="*/ 449718 w 602959"/>
              <a:gd name="connsiteY43" fmla="*/ 229800 h 509515"/>
              <a:gd name="connsiteX44" fmla="*/ 449718 w 602959"/>
              <a:gd name="connsiteY44" fmla="*/ 194644 h 509515"/>
              <a:gd name="connsiteX45" fmla="*/ 449718 w 602959"/>
              <a:gd name="connsiteY45" fmla="*/ 154670 h 509515"/>
              <a:gd name="connsiteX46" fmla="*/ 409142 w 602959"/>
              <a:gd name="connsiteY46" fmla="*/ 146079 h 509515"/>
              <a:gd name="connsiteX47" fmla="*/ 368559 w 602959"/>
              <a:gd name="connsiteY47" fmla="*/ 154670 h 509515"/>
              <a:gd name="connsiteX48" fmla="*/ 368559 w 602959"/>
              <a:gd name="connsiteY48" fmla="*/ 229800 h 509515"/>
              <a:gd name="connsiteX49" fmla="*/ 22051 w 602959"/>
              <a:gd name="connsiteY49" fmla="*/ 262031 h 509515"/>
              <a:gd name="connsiteX50" fmla="*/ 22051 w 602959"/>
              <a:gd name="connsiteY50" fmla="*/ 346419 h 509515"/>
              <a:gd name="connsiteX51" fmla="*/ 30033 w 602959"/>
              <a:gd name="connsiteY51" fmla="*/ 388889 h 509515"/>
              <a:gd name="connsiteX52" fmla="*/ 49465 w 602959"/>
              <a:gd name="connsiteY52" fmla="*/ 400405 h 509515"/>
              <a:gd name="connsiteX53" fmla="*/ 148967 w 602959"/>
              <a:gd name="connsiteY53" fmla="*/ 400405 h 509515"/>
              <a:gd name="connsiteX54" fmla="*/ 148967 w 602959"/>
              <a:gd name="connsiteY54" fmla="*/ 396073 h 509515"/>
              <a:gd name="connsiteX55" fmla="*/ 153111 w 602959"/>
              <a:gd name="connsiteY55" fmla="*/ 391995 h 509515"/>
              <a:gd name="connsiteX56" fmla="*/ 237136 w 602959"/>
              <a:gd name="connsiteY56" fmla="*/ 391995 h 509515"/>
              <a:gd name="connsiteX57" fmla="*/ 241214 w 602959"/>
              <a:gd name="connsiteY57" fmla="*/ 396073 h 509515"/>
              <a:gd name="connsiteX58" fmla="*/ 241214 w 602959"/>
              <a:gd name="connsiteY58" fmla="*/ 400405 h 509515"/>
              <a:gd name="connsiteX59" fmla="*/ 323288 w 602959"/>
              <a:gd name="connsiteY59" fmla="*/ 400405 h 509515"/>
              <a:gd name="connsiteX60" fmla="*/ 323288 w 602959"/>
              <a:gd name="connsiteY60" fmla="*/ 396073 h 509515"/>
              <a:gd name="connsiteX61" fmla="*/ 327373 w 602959"/>
              <a:gd name="connsiteY61" fmla="*/ 391995 h 509515"/>
              <a:gd name="connsiteX62" fmla="*/ 411391 w 602959"/>
              <a:gd name="connsiteY62" fmla="*/ 391995 h 509515"/>
              <a:gd name="connsiteX63" fmla="*/ 415476 w 602959"/>
              <a:gd name="connsiteY63" fmla="*/ 396073 h 509515"/>
              <a:gd name="connsiteX64" fmla="*/ 415476 w 602959"/>
              <a:gd name="connsiteY64" fmla="*/ 400405 h 509515"/>
              <a:gd name="connsiteX65" fmla="*/ 517715 w 602959"/>
              <a:gd name="connsiteY65" fmla="*/ 400405 h 509515"/>
              <a:gd name="connsiteX66" fmla="*/ 545194 w 602959"/>
              <a:gd name="connsiteY66" fmla="*/ 346354 h 509515"/>
              <a:gd name="connsiteX67" fmla="*/ 545194 w 602959"/>
              <a:gd name="connsiteY67" fmla="*/ 261784 h 509515"/>
              <a:gd name="connsiteX68" fmla="*/ 453985 w 602959"/>
              <a:gd name="connsiteY68" fmla="*/ 199092 h 509515"/>
              <a:gd name="connsiteX69" fmla="*/ 453985 w 602959"/>
              <a:gd name="connsiteY69" fmla="*/ 229800 h 509515"/>
              <a:gd name="connsiteX70" fmla="*/ 450995 w 602959"/>
              <a:gd name="connsiteY70" fmla="*/ 235096 h 509515"/>
              <a:gd name="connsiteX71" fmla="*/ 450995 w 602959"/>
              <a:gd name="connsiteY71" fmla="*/ 256727 h 509515"/>
              <a:gd name="connsiteX72" fmla="*/ 409142 w 602959"/>
              <a:gd name="connsiteY72" fmla="*/ 268852 h 509515"/>
              <a:gd name="connsiteX73" fmla="*/ 367216 w 602959"/>
              <a:gd name="connsiteY73" fmla="*/ 256727 h 509515"/>
              <a:gd name="connsiteX74" fmla="*/ 367216 w 602959"/>
              <a:gd name="connsiteY74" fmla="*/ 235096 h 509515"/>
              <a:gd name="connsiteX75" fmla="*/ 364292 w 602959"/>
              <a:gd name="connsiteY75" fmla="*/ 229800 h 509515"/>
              <a:gd name="connsiteX76" fmla="*/ 364292 w 602959"/>
              <a:gd name="connsiteY76" fmla="*/ 198787 h 509515"/>
              <a:gd name="connsiteX77" fmla="*/ 202706 w 602959"/>
              <a:gd name="connsiteY77" fmla="*/ 198787 h 509515"/>
              <a:gd name="connsiteX78" fmla="*/ 202706 w 602959"/>
              <a:gd name="connsiteY78" fmla="*/ 229800 h 509515"/>
              <a:gd name="connsiteX79" fmla="*/ 199724 w 602959"/>
              <a:gd name="connsiteY79" fmla="*/ 235096 h 509515"/>
              <a:gd name="connsiteX80" fmla="*/ 199724 w 602959"/>
              <a:gd name="connsiteY80" fmla="*/ 256727 h 509515"/>
              <a:gd name="connsiteX81" fmla="*/ 157863 w 602959"/>
              <a:gd name="connsiteY81" fmla="*/ 268852 h 509515"/>
              <a:gd name="connsiteX82" fmla="*/ 115945 w 602959"/>
              <a:gd name="connsiteY82" fmla="*/ 256727 h 509515"/>
              <a:gd name="connsiteX83" fmla="*/ 115945 w 602959"/>
              <a:gd name="connsiteY83" fmla="*/ 235096 h 509515"/>
              <a:gd name="connsiteX84" fmla="*/ 113021 w 602959"/>
              <a:gd name="connsiteY84" fmla="*/ 229800 h 509515"/>
              <a:gd name="connsiteX85" fmla="*/ 113021 w 602959"/>
              <a:gd name="connsiteY85" fmla="*/ 199092 h 509515"/>
              <a:gd name="connsiteX86" fmla="*/ 25338 w 602959"/>
              <a:gd name="connsiteY86" fmla="*/ 242469 h 509515"/>
              <a:gd name="connsiteX87" fmla="*/ 22051 w 602959"/>
              <a:gd name="connsiteY87" fmla="*/ 262031 h 509515"/>
              <a:gd name="connsiteX88" fmla="*/ 153053 w 602959"/>
              <a:gd name="connsiteY88" fmla="*/ 406377 h 509515"/>
              <a:gd name="connsiteX89" fmla="*/ 167188 w 602959"/>
              <a:gd name="connsiteY89" fmla="*/ 422340 h 509515"/>
              <a:gd name="connsiteX90" fmla="*/ 167188 w 602959"/>
              <a:gd name="connsiteY90" fmla="*/ 427884 h 509515"/>
              <a:gd name="connsiteX91" fmla="*/ 167978 w 602959"/>
              <a:gd name="connsiteY91" fmla="*/ 428675 h 509515"/>
              <a:gd name="connsiteX92" fmla="*/ 175409 w 602959"/>
              <a:gd name="connsiteY92" fmla="*/ 428675 h 509515"/>
              <a:gd name="connsiteX93" fmla="*/ 175409 w 602959"/>
              <a:gd name="connsiteY93" fmla="*/ 414416 h 509515"/>
              <a:gd name="connsiteX94" fmla="*/ 180227 w 602959"/>
              <a:gd name="connsiteY94" fmla="*/ 409664 h 509515"/>
              <a:gd name="connsiteX95" fmla="*/ 201429 w 602959"/>
              <a:gd name="connsiteY95" fmla="*/ 409664 h 509515"/>
              <a:gd name="connsiteX96" fmla="*/ 206182 w 602959"/>
              <a:gd name="connsiteY96" fmla="*/ 414358 h 509515"/>
              <a:gd name="connsiteX97" fmla="*/ 206305 w 602959"/>
              <a:gd name="connsiteY97" fmla="*/ 428675 h 509515"/>
              <a:gd name="connsiteX98" fmla="*/ 212030 w 602959"/>
              <a:gd name="connsiteY98" fmla="*/ 428675 h 509515"/>
              <a:gd name="connsiteX99" fmla="*/ 212821 w 602959"/>
              <a:gd name="connsiteY99" fmla="*/ 427884 h 509515"/>
              <a:gd name="connsiteX100" fmla="*/ 212821 w 602959"/>
              <a:gd name="connsiteY100" fmla="*/ 422456 h 509515"/>
              <a:gd name="connsiteX101" fmla="*/ 228908 w 602959"/>
              <a:gd name="connsiteY101" fmla="*/ 406377 h 509515"/>
              <a:gd name="connsiteX102" fmla="*/ 236948 w 602959"/>
              <a:gd name="connsiteY102" fmla="*/ 406377 h 509515"/>
              <a:gd name="connsiteX103" fmla="*/ 237136 w 602959"/>
              <a:gd name="connsiteY103" fmla="*/ 396262 h 509515"/>
              <a:gd name="connsiteX104" fmla="*/ 153292 w 602959"/>
              <a:gd name="connsiteY104" fmla="*/ 396073 h 509515"/>
              <a:gd name="connsiteX105" fmla="*/ 153053 w 602959"/>
              <a:gd name="connsiteY105" fmla="*/ 406377 h 509515"/>
              <a:gd name="connsiteX106" fmla="*/ 179675 w 602959"/>
              <a:gd name="connsiteY106" fmla="*/ 436903 h 509515"/>
              <a:gd name="connsiteX107" fmla="*/ 185589 w 602959"/>
              <a:gd name="connsiteY107" fmla="*/ 459078 h 509515"/>
              <a:gd name="connsiteX108" fmla="*/ 281914 w 602959"/>
              <a:gd name="connsiteY108" fmla="*/ 495213 h 509515"/>
              <a:gd name="connsiteX109" fmla="*/ 283503 w 602959"/>
              <a:gd name="connsiteY109" fmla="*/ 495213 h 509515"/>
              <a:gd name="connsiteX110" fmla="*/ 379769 w 602959"/>
              <a:gd name="connsiteY110" fmla="*/ 459078 h 509515"/>
              <a:gd name="connsiteX111" fmla="*/ 385683 w 602959"/>
              <a:gd name="connsiteY111" fmla="*/ 436903 h 509515"/>
              <a:gd name="connsiteX112" fmla="*/ 385683 w 602959"/>
              <a:gd name="connsiteY112" fmla="*/ 414416 h 509515"/>
              <a:gd name="connsiteX113" fmla="*/ 385197 w 602959"/>
              <a:gd name="connsiteY113" fmla="*/ 413930 h 509515"/>
              <a:gd name="connsiteX114" fmla="*/ 363987 w 602959"/>
              <a:gd name="connsiteY114" fmla="*/ 413930 h 509515"/>
              <a:gd name="connsiteX115" fmla="*/ 363501 w 602959"/>
              <a:gd name="connsiteY115" fmla="*/ 414416 h 509515"/>
              <a:gd name="connsiteX116" fmla="*/ 363262 w 602959"/>
              <a:gd name="connsiteY116" fmla="*/ 437817 h 509515"/>
              <a:gd name="connsiteX117" fmla="*/ 358444 w 602959"/>
              <a:gd name="connsiteY117" fmla="*/ 447925 h 509515"/>
              <a:gd name="connsiteX118" fmla="*/ 282646 w 602959"/>
              <a:gd name="connsiteY118" fmla="*/ 466392 h 509515"/>
              <a:gd name="connsiteX119" fmla="*/ 206915 w 602959"/>
              <a:gd name="connsiteY119" fmla="*/ 447925 h 509515"/>
              <a:gd name="connsiteX120" fmla="*/ 202162 w 602959"/>
              <a:gd name="connsiteY120" fmla="*/ 437933 h 509515"/>
              <a:gd name="connsiteX121" fmla="*/ 201915 w 602959"/>
              <a:gd name="connsiteY121" fmla="*/ 414416 h 509515"/>
              <a:gd name="connsiteX122" fmla="*/ 201429 w 602959"/>
              <a:gd name="connsiteY122" fmla="*/ 413930 h 509515"/>
              <a:gd name="connsiteX123" fmla="*/ 180227 w 602959"/>
              <a:gd name="connsiteY123" fmla="*/ 413930 h 509515"/>
              <a:gd name="connsiteX124" fmla="*/ 179675 w 602959"/>
              <a:gd name="connsiteY124" fmla="*/ 414416 h 509515"/>
              <a:gd name="connsiteX125" fmla="*/ 179675 w 602959"/>
              <a:gd name="connsiteY125" fmla="*/ 436903 h 509515"/>
              <a:gd name="connsiteX126" fmla="*/ 237136 w 602959"/>
              <a:gd name="connsiteY126" fmla="*/ 410636 h 509515"/>
              <a:gd name="connsiteX127" fmla="*/ 228908 w 602959"/>
              <a:gd name="connsiteY127" fmla="*/ 410636 h 509515"/>
              <a:gd name="connsiteX128" fmla="*/ 217088 w 602959"/>
              <a:gd name="connsiteY128" fmla="*/ 422456 h 509515"/>
              <a:gd name="connsiteX129" fmla="*/ 217088 w 602959"/>
              <a:gd name="connsiteY129" fmla="*/ 427884 h 509515"/>
              <a:gd name="connsiteX130" fmla="*/ 212030 w 602959"/>
              <a:gd name="connsiteY130" fmla="*/ 432941 h 509515"/>
              <a:gd name="connsiteX131" fmla="*/ 206305 w 602959"/>
              <a:gd name="connsiteY131" fmla="*/ 432941 h 509515"/>
              <a:gd name="connsiteX132" fmla="*/ 206363 w 602959"/>
              <a:gd name="connsiteY132" fmla="*/ 437999 h 509515"/>
              <a:gd name="connsiteX133" fmla="*/ 215441 w 602959"/>
              <a:gd name="connsiteY133" fmla="*/ 449333 h 509515"/>
              <a:gd name="connsiteX134" fmla="*/ 282646 w 602959"/>
              <a:gd name="connsiteY134" fmla="*/ 462183 h 509515"/>
              <a:gd name="connsiteX135" fmla="*/ 349976 w 602959"/>
              <a:gd name="connsiteY135" fmla="*/ 449333 h 509515"/>
              <a:gd name="connsiteX136" fmla="*/ 358995 w 602959"/>
              <a:gd name="connsiteY136" fmla="*/ 437875 h 509515"/>
              <a:gd name="connsiteX137" fmla="*/ 359053 w 602959"/>
              <a:gd name="connsiteY137" fmla="*/ 432941 h 509515"/>
              <a:gd name="connsiteX138" fmla="*/ 352472 w 602959"/>
              <a:gd name="connsiteY138" fmla="*/ 432941 h 509515"/>
              <a:gd name="connsiteX139" fmla="*/ 347414 w 602959"/>
              <a:gd name="connsiteY139" fmla="*/ 427884 h 509515"/>
              <a:gd name="connsiteX140" fmla="*/ 347414 w 602959"/>
              <a:gd name="connsiteY140" fmla="*/ 422456 h 509515"/>
              <a:gd name="connsiteX141" fmla="*/ 335594 w 602959"/>
              <a:gd name="connsiteY141" fmla="*/ 410636 h 509515"/>
              <a:gd name="connsiteX142" fmla="*/ 327373 w 602959"/>
              <a:gd name="connsiteY142" fmla="*/ 410636 h 509515"/>
              <a:gd name="connsiteX143" fmla="*/ 323288 w 602959"/>
              <a:gd name="connsiteY143" fmla="*/ 406558 h 509515"/>
              <a:gd name="connsiteX144" fmla="*/ 323288 w 602959"/>
              <a:gd name="connsiteY144" fmla="*/ 404664 h 509515"/>
              <a:gd name="connsiteX145" fmla="*/ 241214 w 602959"/>
              <a:gd name="connsiteY145" fmla="*/ 404664 h 509515"/>
              <a:gd name="connsiteX146" fmla="*/ 241214 w 602959"/>
              <a:gd name="connsiteY146" fmla="*/ 406558 h 509515"/>
              <a:gd name="connsiteX147" fmla="*/ 237136 w 602959"/>
              <a:gd name="connsiteY147" fmla="*/ 410636 h 509515"/>
              <a:gd name="connsiteX148" fmla="*/ 396524 w 602959"/>
              <a:gd name="connsiteY148" fmla="*/ 428675 h 509515"/>
              <a:gd name="connsiteX149" fmla="*/ 397322 w 602959"/>
              <a:gd name="connsiteY149" fmla="*/ 427884 h 509515"/>
              <a:gd name="connsiteX150" fmla="*/ 397322 w 602959"/>
              <a:gd name="connsiteY150" fmla="*/ 422340 h 509515"/>
              <a:gd name="connsiteX151" fmla="*/ 411210 w 602959"/>
              <a:gd name="connsiteY151" fmla="*/ 406558 h 509515"/>
              <a:gd name="connsiteX152" fmla="*/ 411391 w 602959"/>
              <a:gd name="connsiteY152" fmla="*/ 396262 h 509515"/>
              <a:gd name="connsiteX153" fmla="*/ 327554 w 602959"/>
              <a:gd name="connsiteY153" fmla="*/ 396073 h 509515"/>
              <a:gd name="connsiteX154" fmla="*/ 327554 w 602959"/>
              <a:gd name="connsiteY154" fmla="*/ 406377 h 509515"/>
              <a:gd name="connsiteX155" fmla="*/ 335594 w 602959"/>
              <a:gd name="connsiteY155" fmla="*/ 406377 h 509515"/>
              <a:gd name="connsiteX156" fmla="*/ 351681 w 602959"/>
              <a:gd name="connsiteY156" fmla="*/ 422456 h 509515"/>
              <a:gd name="connsiteX157" fmla="*/ 351681 w 602959"/>
              <a:gd name="connsiteY157" fmla="*/ 427884 h 509515"/>
              <a:gd name="connsiteX158" fmla="*/ 352472 w 602959"/>
              <a:gd name="connsiteY158" fmla="*/ 428675 h 509515"/>
              <a:gd name="connsiteX159" fmla="*/ 359118 w 602959"/>
              <a:gd name="connsiteY159" fmla="*/ 428675 h 509515"/>
              <a:gd name="connsiteX160" fmla="*/ 359234 w 602959"/>
              <a:gd name="connsiteY160" fmla="*/ 414358 h 509515"/>
              <a:gd name="connsiteX161" fmla="*/ 363987 w 602959"/>
              <a:gd name="connsiteY161" fmla="*/ 409664 h 509515"/>
              <a:gd name="connsiteX162" fmla="*/ 385197 w 602959"/>
              <a:gd name="connsiteY162" fmla="*/ 409664 h 509515"/>
              <a:gd name="connsiteX163" fmla="*/ 389950 w 602959"/>
              <a:gd name="connsiteY163" fmla="*/ 414416 h 509515"/>
              <a:gd name="connsiteX164" fmla="*/ 389950 w 602959"/>
              <a:gd name="connsiteY164" fmla="*/ 428675 h 509515"/>
              <a:gd name="connsiteX165" fmla="*/ 586220 w 602959"/>
              <a:gd name="connsiteY165" fmla="*/ -5777 h 509515"/>
              <a:gd name="connsiteX166" fmla="*/ 503812 w 602959"/>
              <a:gd name="connsiteY166" fmla="*/ -5777 h 509515"/>
              <a:gd name="connsiteX167" fmla="*/ 541907 w 602959"/>
              <a:gd name="connsiteY167" fmla="*/ 50117 h 509515"/>
              <a:gd name="connsiteX168" fmla="*/ 541907 w 602959"/>
              <a:gd name="connsiteY168" fmla="*/ 232963 h 509515"/>
              <a:gd name="connsiteX169" fmla="*/ 549460 w 602959"/>
              <a:gd name="connsiteY169" fmla="*/ 262031 h 509515"/>
              <a:gd name="connsiteX170" fmla="*/ 549460 w 602959"/>
              <a:gd name="connsiteY170" fmla="*/ 346354 h 509515"/>
              <a:gd name="connsiteX171" fmla="*/ 517715 w 602959"/>
              <a:gd name="connsiteY171" fmla="*/ 404664 h 509515"/>
              <a:gd name="connsiteX172" fmla="*/ 415476 w 602959"/>
              <a:gd name="connsiteY172" fmla="*/ 404664 h 509515"/>
              <a:gd name="connsiteX173" fmla="*/ 415476 w 602959"/>
              <a:gd name="connsiteY173" fmla="*/ 406558 h 509515"/>
              <a:gd name="connsiteX174" fmla="*/ 411943 w 602959"/>
              <a:gd name="connsiteY174" fmla="*/ 410636 h 509515"/>
              <a:gd name="connsiteX175" fmla="*/ 401581 w 602959"/>
              <a:gd name="connsiteY175" fmla="*/ 427884 h 509515"/>
              <a:gd name="connsiteX176" fmla="*/ 396524 w 602959"/>
              <a:gd name="connsiteY176" fmla="*/ 432941 h 509515"/>
              <a:gd name="connsiteX177" fmla="*/ 389950 w 602959"/>
              <a:gd name="connsiteY177" fmla="*/ 432941 h 509515"/>
              <a:gd name="connsiteX178" fmla="*/ 389950 w 602959"/>
              <a:gd name="connsiteY178" fmla="*/ 436903 h 509515"/>
              <a:gd name="connsiteX179" fmla="*/ 383484 w 602959"/>
              <a:gd name="connsiteY179" fmla="*/ 461211 h 509515"/>
              <a:gd name="connsiteX180" fmla="*/ 283503 w 602959"/>
              <a:gd name="connsiteY180" fmla="*/ 499472 h 509515"/>
              <a:gd name="connsiteX181" fmla="*/ 281914 w 602959"/>
              <a:gd name="connsiteY181" fmla="*/ 499472 h 509515"/>
              <a:gd name="connsiteX182" fmla="*/ 181867 w 602959"/>
              <a:gd name="connsiteY182" fmla="*/ 461211 h 509515"/>
              <a:gd name="connsiteX183" fmla="*/ 175409 w 602959"/>
              <a:gd name="connsiteY183" fmla="*/ 436903 h 509515"/>
              <a:gd name="connsiteX184" fmla="*/ 175409 w 602959"/>
              <a:gd name="connsiteY184" fmla="*/ 432941 h 509515"/>
              <a:gd name="connsiteX185" fmla="*/ 167978 w 602959"/>
              <a:gd name="connsiteY185" fmla="*/ 432941 h 509515"/>
              <a:gd name="connsiteX186" fmla="*/ 162921 w 602959"/>
              <a:gd name="connsiteY186" fmla="*/ 427884 h 509515"/>
              <a:gd name="connsiteX187" fmla="*/ 162921 w 602959"/>
              <a:gd name="connsiteY187" fmla="*/ 422340 h 509515"/>
              <a:gd name="connsiteX188" fmla="*/ 152559 w 602959"/>
              <a:gd name="connsiteY188" fmla="*/ 410636 h 509515"/>
              <a:gd name="connsiteX189" fmla="*/ 148967 w 602959"/>
              <a:gd name="connsiteY189" fmla="*/ 406558 h 509515"/>
              <a:gd name="connsiteX190" fmla="*/ 148967 w 602959"/>
              <a:gd name="connsiteY190" fmla="*/ 404664 h 509515"/>
              <a:gd name="connsiteX191" fmla="*/ 49465 w 602959"/>
              <a:gd name="connsiteY191" fmla="*/ 404664 h 509515"/>
              <a:gd name="connsiteX192" fmla="*/ 26310 w 602959"/>
              <a:gd name="connsiteY192" fmla="*/ 390957 h 509515"/>
              <a:gd name="connsiteX193" fmla="*/ 17785 w 602959"/>
              <a:gd name="connsiteY193" fmla="*/ 346354 h 509515"/>
              <a:gd name="connsiteX194" fmla="*/ 17785 w 602959"/>
              <a:gd name="connsiteY194" fmla="*/ 262271 h 509515"/>
              <a:gd name="connsiteX195" fmla="*/ 25338 w 602959"/>
              <a:gd name="connsiteY195" fmla="*/ 232782 h 509515"/>
              <a:gd name="connsiteX196" fmla="*/ 25338 w 602959"/>
              <a:gd name="connsiteY196" fmla="*/ 50117 h 509515"/>
              <a:gd name="connsiteX197" fmla="*/ 63353 w 602959"/>
              <a:gd name="connsiteY197" fmla="*/ -5777 h 509515"/>
              <a:gd name="connsiteX198" fmla="*/ -12473 w 602959"/>
              <a:gd name="connsiteY198" fmla="*/ -5777 h 509515"/>
              <a:gd name="connsiteX199" fmla="*/ -14607 w 602959"/>
              <a:gd name="connsiteY199" fmla="*/ -7910 h 509515"/>
              <a:gd name="connsiteX200" fmla="*/ -12473 w 602959"/>
              <a:gd name="connsiteY200" fmla="*/ -10043 h 509515"/>
              <a:gd name="connsiteX201" fmla="*/ 85361 w 602959"/>
              <a:gd name="connsiteY201" fmla="*/ -10043 h 509515"/>
              <a:gd name="connsiteX202" fmla="*/ 85440 w 602959"/>
              <a:gd name="connsiteY202" fmla="*/ -10022 h 509515"/>
              <a:gd name="connsiteX203" fmla="*/ 481768 w 602959"/>
              <a:gd name="connsiteY203" fmla="*/ -10022 h 509515"/>
              <a:gd name="connsiteX204" fmla="*/ 487363 w 602959"/>
              <a:gd name="connsiteY204" fmla="*/ -9739 h 509515"/>
              <a:gd name="connsiteX205" fmla="*/ 488386 w 602959"/>
              <a:gd name="connsiteY205" fmla="*/ -10043 h 509515"/>
              <a:gd name="connsiteX206" fmla="*/ 586220 w 602959"/>
              <a:gd name="connsiteY206" fmla="*/ -10043 h 509515"/>
              <a:gd name="connsiteX207" fmla="*/ 588353 w 602959"/>
              <a:gd name="connsiteY207" fmla="*/ -7910 h 509515"/>
              <a:gd name="connsiteX208" fmla="*/ 586220 w 602959"/>
              <a:gd name="connsiteY208" fmla="*/ -5777 h 50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</a:cxnLst>
            <a:rect l="l" t="t" r="r" b="b"/>
            <a:pathLst>
              <a:path w="602959" h="509515">
                <a:moveTo>
                  <a:pt x="85353" y="-5762"/>
                </a:moveTo>
                <a:cubicBezTo>
                  <a:pt x="54587" y="-5762"/>
                  <a:pt x="29605" y="19286"/>
                  <a:pt x="29605" y="50117"/>
                </a:cubicBezTo>
                <a:lnTo>
                  <a:pt x="29605" y="226752"/>
                </a:lnTo>
                <a:cubicBezTo>
                  <a:pt x="47767" y="203395"/>
                  <a:pt x="83496" y="196262"/>
                  <a:pt x="113021" y="194825"/>
                </a:cubicBezTo>
                <a:lnTo>
                  <a:pt x="113021" y="154670"/>
                </a:lnTo>
                <a:cubicBezTo>
                  <a:pt x="113021" y="143133"/>
                  <a:pt x="146275" y="141812"/>
                  <a:pt x="157863" y="141812"/>
                </a:cubicBezTo>
                <a:cubicBezTo>
                  <a:pt x="165359" y="141812"/>
                  <a:pt x="202706" y="142422"/>
                  <a:pt x="202706" y="154670"/>
                </a:cubicBezTo>
                <a:lnTo>
                  <a:pt x="202706" y="194520"/>
                </a:lnTo>
                <a:lnTo>
                  <a:pt x="364292" y="194520"/>
                </a:lnTo>
                <a:lnTo>
                  <a:pt x="364292" y="154670"/>
                </a:lnTo>
                <a:cubicBezTo>
                  <a:pt x="364292" y="143133"/>
                  <a:pt x="397554" y="141812"/>
                  <a:pt x="409142" y="141812"/>
                </a:cubicBezTo>
                <a:cubicBezTo>
                  <a:pt x="416630" y="141812"/>
                  <a:pt x="453985" y="142422"/>
                  <a:pt x="453985" y="154670"/>
                </a:cubicBezTo>
                <a:lnTo>
                  <a:pt x="453985" y="194760"/>
                </a:lnTo>
                <a:cubicBezTo>
                  <a:pt x="484047" y="196226"/>
                  <a:pt x="518832" y="203293"/>
                  <a:pt x="537640" y="226810"/>
                </a:cubicBezTo>
                <a:lnTo>
                  <a:pt x="537640" y="50117"/>
                </a:lnTo>
                <a:cubicBezTo>
                  <a:pt x="537640" y="19286"/>
                  <a:pt x="512599" y="-5762"/>
                  <a:pt x="481768" y="-5762"/>
                </a:cubicBezTo>
                <a:close/>
                <a:moveTo>
                  <a:pt x="120204" y="256727"/>
                </a:moveTo>
                <a:cubicBezTo>
                  <a:pt x="120204" y="260021"/>
                  <a:pt x="133309" y="264585"/>
                  <a:pt x="157863" y="264585"/>
                </a:cubicBezTo>
                <a:cubicBezTo>
                  <a:pt x="164321" y="264585"/>
                  <a:pt x="195457" y="263163"/>
                  <a:pt x="195457" y="256727"/>
                </a:cubicBezTo>
                <a:cubicBezTo>
                  <a:pt x="195457" y="256038"/>
                  <a:pt x="195457" y="236323"/>
                  <a:pt x="195457" y="237535"/>
                </a:cubicBezTo>
                <a:cubicBezTo>
                  <a:pt x="185872" y="241634"/>
                  <a:pt x="168174" y="242592"/>
                  <a:pt x="157863" y="242592"/>
                </a:cubicBezTo>
                <a:cubicBezTo>
                  <a:pt x="147364" y="242592"/>
                  <a:pt x="129848" y="241554"/>
                  <a:pt x="120204" y="237535"/>
                </a:cubicBezTo>
                <a:cubicBezTo>
                  <a:pt x="120204" y="239102"/>
                  <a:pt x="120204" y="257634"/>
                  <a:pt x="120204" y="256727"/>
                </a:cubicBezTo>
                <a:close/>
                <a:moveTo>
                  <a:pt x="117280" y="229800"/>
                </a:moveTo>
                <a:cubicBezTo>
                  <a:pt x="117280" y="230830"/>
                  <a:pt x="118318" y="231867"/>
                  <a:pt x="120204" y="232847"/>
                </a:cubicBezTo>
                <a:cubicBezTo>
                  <a:pt x="125937" y="235829"/>
                  <a:pt x="139709" y="238325"/>
                  <a:pt x="157863" y="238325"/>
                </a:cubicBezTo>
                <a:cubicBezTo>
                  <a:pt x="176018" y="238325"/>
                  <a:pt x="189667" y="235829"/>
                  <a:pt x="195457" y="232847"/>
                </a:cubicBezTo>
                <a:cubicBezTo>
                  <a:pt x="197409" y="231867"/>
                  <a:pt x="198439" y="230830"/>
                  <a:pt x="198439" y="229800"/>
                </a:cubicBezTo>
                <a:cubicBezTo>
                  <a:pt x="198439" y="227949"/>
                  <a:pt x="198439" y="153110"/>
                  <a:pt x="198439" y="154670"/>
                </a:cubicBezTo>
                <a:cubicBezTo>
                  <a:pt x="198439" y="150527"/>
                  <a:pt x="182113" y="146079"/>
                  <a:pt x="157863" y="146079"/>
                </a:cubicBezTo>
                <a:cubicBezTo>
                  <a:pt x="133614" y="146079"/>
                  <a:pt x="117280" y="150527"/>
                  <a:pt x="117280" y="154670"/>
                </a:cubicBezTo>
                <a:cubicBezTo>
                  <a:pt x="117280" y="156034"/>
                  <a:pt x="117280" y="234567"/>
                  <a:pt x="117280" y="229800"/>
                </a:cubicBezTo>
                <a:close/>
                <a:moveTo>
                  <a:pt x="371483" y="256727"/>
                </a:moveTo>
                <a:cubicBezTo>
                  <a:pt x="371483" y="260021"/>
                  <a:pt x="384587" y="264585"/>
                  <a:pt x="409142" y="264585"/>
                </a:cubicBezTo>
                <a:cubicBezTo>
                  <a:pt x="415600" y="264585"/>
                  <a:pt x="446736" y="263163"/>
                  <a:pt x="446736" y="256727"/>
                </a:cubicBezTo>
                <a:cubicBezTo>
                  <a:pt x="446736" y="256038"/>
                  <a:pt x="446736" y="236323"/>
                  <a:pt x="446736" y="237535"/>
                </a:cubicBezTo>
                <a:cubicBezTo>
                  <a:pt x="437143" y="241634"/>
                  <a:pt x="419453" y="242592"/>
                  <a:pt x="409142" y="242592"/>
                </a:cubicBezTo>
                <a:cubicBezTo>
                  <a:pt x="398642" y="242592"/>
                  <a:pt x="381126" y="241554"/>
                  <a:pt x="371483" y="237535"/>
                </a:cubicBezTo>
                <a:cubicBezTo>
                  <a:pt x="371483" y="239102"/>
                  <a:pt x="371483" y="257634"/>
                  <a:pt x="371483" y="256727"/>
                </a:cubicBezTo>
                <a:close/>
                <a:moveTo>
                  <a:pt x="368559" y="229800"/>
                </a:moveTo>
                <a:cubicBezTo>
                  <a:pt x="368559" y="230830"/>
                  <a:pt x="369596" y="231867"/>
                  <a:pt x="371483" y="232847"/>
                </a:cubicBezTo>
                <a:cubicBezTo>
                  <a:pt x="377215" y="235829"/>
                  <a:pt x="390980" y="238325"/>
                  <a:pt x="409142" y="238325"/>
                </a:cubicBezTo>
                <a:cubicBezTo>
                  <a:pt x="427297" y="238325"/>
                  <a:pt x="440945" y="235829"/>
                  <a:pt x="446736" y="232847"/>
                </a:cubicBezTo>
                <a:cubicBezTo>
                  <a:pt x="448680" y="231867"/>
                  <a:pt x="449718" y="230830"/>
                  <a:pt x="449718" y="229800"/>
                </a:cubicBezTo>
                <a:cubicBezTo>
                  <a:pt x="449718" y="228588"/>
                  <a:pt x="449718" y="193657"/>
                  <a:pt x="449718" y="194644"/>
                </a:cubicBezTo>
                <a:cubicBezTo>
                  <a:pt x="449718" y="183658"/>
                  <a:pt x="449718" y="152747"/>
                  <a:pt x="449718" y="154670"/>
                </a:cubicBezTo>
                <a:cubicBezTo>
                  <a:pt x="449718" y="150527"/>
                  <a:pt x="433392" y="146079"/>
                  <a:pt x="409142" y="146079"/>
                </a:cubicBezTo>
                <a:cubicBezTo>
                  <a:pt x="384892" y="146079"/>
                  <a:pt x="368559" y="150527"/>
                  <a:pt x="368559" y="154670"/>
                </a:cubicBezTo>
                <a:cubicBezTo>
                  <a:pt x="368559" y="155998"/>
                  <a:pt x="368559" y="233536"/>
                  <a:pt x="368559" y="229800"/>
                </a:cubicBezTo>
                <a:close/>
                <a:moveTo>
                  <a:pt x="22051" y="262031"/>
                </a:moveTo>
                <a:lnTo>
                  <a:pt x="22051" y="346419"/>
                </a:lnTo>
                <a:cubicBezTo>
                  <a:pt x="21804" y="364451"/>
                  <a:pt x="24547" y="378774"/>
                  <a:pt x="30033" y="388889"/>
                </a:cubicBezTo>
                <a:cubicBezTo>
                  <a:pt x="33929" y="396015"/>
                  <a:pt x="41367" y="400405"/>
                  <a:pt x="49465" y="400405"/>
                </a:cubicBezTo>
                <a:lnTo>
                  <a:pt x="148967" y="400405"/>
                </a:lnTo>
                <a:lnTo>
                  <a:pt x="148967" y="396073"/>
                </a:lnTo>
                <a:cubicBezTo>
                  <a:pt x="148967" y="393823"/>
                  <a:pt x="150854" y="391995"/>
                  <a:pt x="153111" y="391995"/>
                </a:cubicBezTo>
                <a:lnTo>
                  <a:pt x="237136" y="391995"/>
                </a:lnTo>
                <a:cubicBezTo>
                  <a:pt x="239386" y="391995"/>
                  <a:pt x="241214" y="393823"/>
                  <a:pt x="241214" y="396073"/>
                </a:cubicBezTo>
                <a:lnTo>
                  <a:pt x="241214" y="400405"/>
                </a:lnTo>
                <a:lnTo>
                  <a:pt x="323288" y="400405"/>
                </a:lnTo>
                <a:lnTo>
                  <a:pt x="323288" y="396073"/>
                </a:lnTo>
                <a:cubicBezTo>
                  <a:pt x="323288" y="393823"/>
                  <a:pt x="325116" y="391995"/>
                  <a:pt x="327373" y="391995"/>
                </a:cubicBezTo>
                <a:lnTo>
                  <a:pt x="411391" y="391995"/>
                </a:lnTo>
                <a:cubicBezTo>
                  <a:pt x="413648" y="391995"/>
                  <a:pt x="415476" y="393823"/>
                  <a:pt x="415476" y="396073"/>
                </a:cubicBezTo>
                <a:lnTo>
                  <a:pt x="415476" y="400405"/>
                </a:lnTo>
                <a:lnTo>
                  <a:pt x="517715" y="400405"/>
                </a:lnTo>
                <a:cubicBezTo>
                  <a:pt x="540978" y="400405"/>
                  <a:pt x="545433" y="369617"/>
                  <a:pt x="545194" y="346354"/>
                </a:cubicBezTo>
                <a:lnTo>
                  <a:pt x="545194" y="261784"/>
                </a:lnTo>
                <a:cubicBezTo>
                  <a:pt x="545194" y="216811"/>
                  <a:pt x="499096" y="201283"/>
                  <a:pt x="453985" y="199092"/>
                </a:cubicBezTo>
                <a:lnTo>
                  <a:pt x="453985" y="229800"/>
                </a:lnTo>
                <a:cubicBezTo>
                  <a:pt x="453985" y="231867"/>
                  <a:pt x="452889" y="233638"/>
                  <a:pt x="450995" y="235096"/>
                </a:cubicBezTo>
                <a:cubicBezTo>
                  <a:pt x="450995" y="235866"/>
                  <a:pt x="450995" y="257590"/>
                  <a:pt x="450995" y="256727"/>
                </a:cubicBezTo>
                <a:cubicBezTo>
                  <a:pt x="450995" y="268242"/>
                  <a:pt x="416144" y="268852"/>
                  <a:pt x="409142" y="268852"/>
                </a:cubicBezTo>
                <a:cubicBezTo>
                  <a:pt x="402133" y="268852"/>
                  <a:pt x="367216" y="268242"/>
                  <a:pt x="367216" y="256727"/>
                </a:cubicBezTo>
                <a:cubicBezTo>
                  <a:pt x="367216" y="252642"/>
                  <a:pt x="367216" y="234262"/>
                  <a:pt x="367216" y="235096"/>
                </a:cubicBezTo>
                <a:cubicBezTo>
                  <a:pt x="365395" y="233638"/>
                  <a:pt x="364292" y="231867"/>
                  <a:pt x="364292" y="229800"/>
                </a:cubicBezTo>
                <a:lnTo>
                  <a:pt x="364292" y="198787"/>
                </a:lnTo>
                <a:lnTo>
                  <a:pt x="202706" y="198787"/>
                </a:lnTo>
                <a:lnTo>
                  <a:pt x="202706" y="229800"/>
                </a:lnTo>
                <a:cubicBezTo>
                  <a:pt x="202706" y="231867"/>
                  <a:pt x="201610" y="233638"/>
                  <a:pt x="199724" y="235096"/>
                </a:cubicBezTo>
                <a:cubicBezTo>
                  <a:pt x="199724" y="235866"/>
                  <a:pt x="199724" y="257590"/>
                  <a:pt x="199724" y="256727"/>
                </a:cubicBezTo>
                <a:cubicBezTo>
                  <a:pt x="199724" y="268242"/>
                  <a:pt x="164873" y="268852"/>
                  <a:pt x="157863" y="268852"/>
                </a:cubicBezTo>
                <a:cubicBezTo>
                  <a:pt x="150854" y="268852"/>
                  <a:pt x="115945" y="268242"/>
                  <a:pt x="115945" y="256727"/>
                </a:cubicBezTo>
                <a:cubicBezTo>
                  <a:pt x="115945" y="252642"/>
                  <a:pt x="115945" y="234262"/>
                  <a:pt x="115945" y="235096"/>
                </a:cubicBezTo>
                <a:cubicBezTo>
                  <a:pt x="114116" y="233638"/>
                  <a:pt x="113021" y="231867"/>
                  <a:pt x="113021" y="229800"/>
                </a:cubicBezTo>
                <a:lnTo>
                  <a:pt x="113021" y="199092"/>
                </a:lnTo>
                <a:cubicBezTo>
                  <a:pt x="78525" y="200833"/>
                  <a:pt x="37732" y="210389"/>
                  <a:pt x="25338" y="242469"/>
                </a:cubicBezTo>
                <a:cubicBezTo>
                  <a:pt x="21137" y="253193"/>
                  <a:pt x="21986" y="261726"/>
                  <a:pt x="22051" y="262031"/>
                </a:cubicBezTo>
                <a:close/>
                <a:moveTo>
                  <a:pt x="153053" y="406377"/>
                </a:moveTo>
                <a:cubicBezTo>
                  <a:pt x="160933" y="407327"/>
                  <a:pt x="167188" y="413916"/>
                  <a:pt x="167188" y="422340"/>
                </a:cubicBezTo>
                <a:lnTo>
                  <a:pt x="167188" y="427884"/>
                </a:lnTo>
                <a:cubicBezTo>
                  <a:pt x="167188" y="428370"/>
                  <a:pt x="167550" y="428675"/>
                  <a:pt x="167978" y="428675"/>
                </a:cubicBezTo>
                <a:lnTo>
                  <a:pt x="175409" y="428675"/>
                </a:lnTo>
                <a:lnTo>
                  <a:pt x="175409" y="414416"/>
                </a:lnTo>
                <a:cubicBezTo>
                  <a:pt x="175409" y="411797"/>
                  <a:pt x="177542" y="409664"/>
                  <a:pt x="180227" y="409664"/>
                </a:cubicBezTo>
                <a:lnTo>
                  <a:pt x="201429" y="409664"/>
                </a:lnTo>
                <a:cubicBezTo>
                  <a:pt x="203990" y="409664"/>
                  <a:pt x="206116" y="411739"/>
                  <a:pt x="206182" y="414358"/>
                </a:cubicBezTo>
                <a:lnTo>
                  <a:pt x="206305" y="428675"/>
                </a:lnTo>
                <a:lnTo>
                  <a:pt x="212030" y="428675"/>
                </a:lnTo>
                <a:cubicBezTo>
                  <a:pt x="212458" y="428675"/>
                  <a:pt x="212821" y="428370"/>
                  <a:pt x="212821" y="427884"/>
                </a:cubicBezTo>
                <a:lnTo>
                  <a:pt x="212821" y="422456"/>
                </a:lnTo>
                <a:cubicBezTo>
                  <a:pt x="212821" y="413625"/>
                  <a:pt x="220012" y="406377"/>
                  <a:pt x="228908" y="406377"/>
                </a:cubicBezTo>
                <a:lnTo>
                  <a:pt x="236948" y="406377"/>
                </a:lnTo>
                <a:cubicBezTo>
                  <a:pt x="236962" y="405760"/>
                  <a:pt x="237143" y="395645"/>
                  <a:pt x="237136" y="396262"/>
                </a:cubicBezTo>
                <a:lnTo>
                  <a:pt x="153292" y="396073"/>
                </a:lnTo>
                <a:cubicBezTo>
                  <a:pt x="153278" y="396690"/>
                  <a:pt x="153111" y="403801"/>
                  <a:pt x="153053" y="406377"/>
                </a:cubicBezTo>
                <a:close/>
                <a:moveTo>
                  <a:pt x="179675" y="436903"/>
                </a:moveTo>
                <a:cubicBezTo>
                  <a:pt x="179675" y="444885"/>
                  <a:pt x="181750" y="452562"/>
                  <a:pt x="185589" y="459078"/>
                </a:cubicBezTo>
                <a:cubicBezTo>
                  <a:pt x="204716" y="491556"/>
                  <a:pt x="258701" y="495213"/>
                  <a:pt x="281914" y="495213"/>
                </a:cubicBezTo>
                <a:lnTo>
                  <a:pt x="283503" y="495213"/>
                </a:lnTo>
                <a:cubicBezTo>
                  <a:pt x="306657" y="495213"/>
                  <a:pt x="360642" y="491556"/>
                  <a:pt x="379769" y="459078"/>
                </a:cubicBezTo>
                <a:cubicBezTo>
                  <a:pt x="383608" y="452562"/>
                  <a:pt x="385683" y="444885"/>
                  <a:pt x="385683" y="436903"/>
                </a:cubicBezTo>
                <a:cubicBezTo>
                  <a:pt x="385683" y="430989"/>
                  <a:pt x="385683" y="413509"/>
                  <a:pt x="385683" y="414416"/>
                </a:cubicBezTo>
                <a:cubicBezTo>
                  <a:pt x="385683" y="414112"/>
                  <a:pt x="385436" y="413930"/>
                  <a:pt x="385197" y="413930"/>
                </a:cubicBezTo>
                <a:lnTo>
                  <a:pt x="363987" y="413930"/>
                </a:lnTo>
                <a:cubicBezTo>
                  <a:pt x="363748" y="413930"/>
                  <a:pt x="363501" y="414112"/>
                  <a:pt x="363501" y="414416"/>
                </a:cubicBezTo>
                <a:cubicBezTo>
                  <a:pt x="363494" y="415040"/>
                  <a:pt x="363320" y="431961"/>
                  <a:pt x="363262" y="437817"/>
                </a:cubicBezTo>
                <a:cubicBezTo>
                  <a:pt x="363262" y="438303"/>
                  <a:pt x="363320" y="442686"/>
                  <a:pt x="358444" y="447925"/>
                </a:cubicBezTo>
                <a:cubicBezTo>
                  <a:pt x="350890" y="455972"/>
                  <a:pt x="331574" y="465782"/>
                  <a:pt x="282646" y="466392"/>
                </a:cubicBezTo>
                <a:cubicBezTo>
                  <a:pt x="233784" y="465782"/>
                  <a:pt x="214468" y="455972"/>
                  <a:pt x="206915" y="447925"/>
                </a:cubicBezTo>
                <a:cubicBezTo>
                  <a:pt x="202039" y="442686"/>
                  <a:pt x="202097" y="438303"/>
                  <a:pt x="202162" y="437933"/>
                </a:cubicBezTo>
                <a:cubicBezTo>
                  <a:pt x="202155" y="437309"/>
                  <a:pt x="201901" y="413110"/>
                  <a:pt x="201915" y="414416"/>
                </a:cubicBezTo>
                <a:cubicBezTo>
                  <a:pt x="201915" y="414112"/>
                  <a:pt x="201668" y="413930"/>
                  <a:pt x="201429" y="413930"/>
                </a:cubicBezTo>
                <a:lnTo>
                  <a:pt x="180227" y="413930"/>
                </a:lnTo>
                <a:cubicBezTo>
                  <a:pt x="179922" y="413930"/>
                  <a:pt x="179675" y="414112"/>
                  <a:pt x="179675" y="414416"/>
                </a:cubicBezTo>
                <a:cubicBezTo>
                  <a:pt x="179675" y="417224"/>
                  <a:pt x="179675" y="430888"/>
                  <a:pt x="179675" y="436903"/>
                </a:cubicBezTo>
                <a:close/>
                <a:moveTo>
                  <a:pt x="237136" y="410636"/>
                </a:moveTo>
                <a:lnTo>
                  <a:pt x="228908" y="410636"/>
                </a:lnTo>
                <a:cubicBezTo>
                  <a:pt x="222385" y="410636"/>
                  <a:pt x="217088" y="415940"/>
                  <a:pt x="217088" y="422456"/>
                </a:cubicBezTo>
                <a:lnTo>
                  <a:pt x="217088" y="427884"/>
                </a:lnTo>
                <a:cubicBezTo>
                  <a:pt x="217088" y="430684"/>
                  <a:pt x="214831" y="432941"/>
                  <a:pt x="212030" y="432941"/>
                </a:cubicBezTo>
                <a:lnTo>
                  <a:pt x="206305" y="432941"/>
                </a:lnTo>
                <a:lnTo>
                  <a:pt x="206363" y="437999"/>
                </a:lnTo>
                <a:cubicBezTo>
                  <a:pt x="206363" y="438180"/>
                  <a:pt x="206421" y="443600"/>
                  <a:pt x="215441" y="449333"/>
                </a:cubicBezTo>
                <a:cubicBezTo>
                  <a:pt x="224097" y="454934"/>
                  <a:pt x="242796" y="461639"/>
                  <a:pt x="282646" y="462183"/>
                </a:cubicBezTo>
                <a:cubicBezTo>
                  <a:pt x="322555" y="461639"/>
                  <a:pt x="341261" y="454934"/>
                  <a:pt x="349976" y="449333"/>
                </a:cubicBezTo>
                <a:cubicBezTo>
                  <a:pt x="358930" y="443600"/>
                  <a:pt x="358995" y="438180"/>
                  <a:pt x="358995" y="437875"/>
                </a:cubicBezTo>
                <a:lnTo>
                  <a:pt x="359053" y="432941"/>
                </a:lnTo>
                <a:lnTo>
                  <a:pt x="352472" y="432941"/>
                </a:lnTo>
                <a:cubicBezTo>
                  <a:pt x="349671" y="432941"/>
                  <a:pt x="347414" y="430684"/>
                  <a:pt x="347414" y="427884"/>
                </a:cubicBezTo>
                <a:lnTo>
                  <a:pt x="347414" y="422456"/>
                </a:lnTo>
                <a:cubicBezTo>
                  <a:pt x="347414" y="415940"/>
                  <a:pt x="342117" y="410636"/>
                  <a:pt x="335594" y="410636"/>
                </a:cubicBezTo>
                <a:lnTo>
                  <a:pt x="327373" y="410636"/>
                </a:lnTo>
                <a:cubicBezTo>
                  <a:pt x="325116" y="410636"/>
                  <a:pt x="323288" y="408807"/>
                  <a:pt x="323288" y="406558"/>
                </a:cubicBezTo>
                <a:lnTo>
                  <a:pt x="323288" y="404664"/>
                </a:lnTo>
                <a:lnTo>
                  <a:pt x="241214" y="404664"/>
                </a:lnTo>
                <a:lnTo>
                  <a:pt x="241214" y="406558"/>
                </a:lnTo>
                <a:cubicBezTo>
                  <a:pt x="241214" y="408807"/>
                  <a:pt x="239386" y="410636"/>
                  <a:pt x="237136" y="410636"/>
                </a:cubicBezTo>
                <a:close/>
                <a:moveTo>
                  <a:pt x="396524" y="428675"/>
                </a:moveTo>
                <a:cubicBezTo>
                  <a:pt x="396952" y="428675"/>
                  <a:pt x="397322" y="428370"/>
                  <a:pt x="397322" y="427884"/>
                </a:cubicBezTo>
                <a:lnTo>
                  <a:pt x="397322" y="422340"/>
                </a:lnTo>
                <a:cubicBezTo>
                  <a:pt x="397322" y="413640"/>
                  <a:pt x="404084" y="407073"/>
                  <a:pt x="411210" y="406558"/>
                </a:cubicBezTo>
                <a:cubicBezTo>
                  <a:pt x="411515" y="391117"/>
                  <a:pt x="411152" y="410005"/>
                  <a:pt x="411391" y="396262"/>
                </a:cubicBezTo>
                <a:lnTo>
                  <a:pt x="327554" y="396073"/>
                </a:lnTo>
                <a:cubicBezTo>
                  <a:pt x="327554" y="399599"/>
                  <a:pt x="327554" y="404301"/>
                  <a:pt x="327554" y="406377"/>
                </a:cubicBezTo>
                <a:lnTo>
                  <a:pt x="335594" y="406377"/>
                </a:lnTo>
                <a:cubicBezTo>
                  <a:pt x="344432" y="406377"/>
                  <a:pt x="351681" y="413625"/>
                  <a:pt x="351681" y="422456"/>
                </a:cubicBezTo>
                <a:lnTo>
                  <a:pt x="351681" y="427884"/>
                </a:lnTo>
                <a:cubicBezTo>
                  <a:pt x="351681" y="428370"/>
                  <a:pt x="352051" y="428675"/>
                  <a:pt x="352472" y="428675"/>
                </a:cubicBezTo>
                <a:lnTo>
                  <a:pt x="359118" y="428675"/>
                </a:lnTo>
                <a:lnTo>
                  <a:pt x="359234" y="414358"/>
                </a:lnTo>
                <a:cubicBezTo>
                  <a:pt x="359300" y="411739"/>
                  <a:pt x="361433" y="409664"/>
                  <a:pt x="363987" y="409664"/>
                </a:cubicBezTo>
                <a:lnTo>
                  <a:pt x="385197" y="409664"/>
                </a:lnTo>
                <a:cubicBezTo>
                  <a:pt x="387816" y="409664"/>
                  <a:pt x="389950" y="411797"/>
                  <a:pt x="389950" y="414416"/>
                </a:cubicBezTo>
                <a:lnTo>
                  <a:pt x="389950" y="428675"/>
                </a:lnTo>
                <a:close/>
                <a:moveTo>
                  <a:pt x="586220" y="-5777"/>
                </a:moveTo>
                <a:lnTo>
                  <a:pt x="503812" y="-5777"/>
                </a:lnTo>
                <a:cubicBezTo>
                  <a:pt x="526081" y="3039"/>
                  <a:pt x="541907" y="24750"/>
                  <a:pt x="541907" y="50117"/>
                </a:cubicBezTo>
                <a:lnTo>
                  <a:pt x="541907" y="232963"/>
                </a:lnTo>
                <a:cubicBezTo>
                  <a:pt x="551049" y="247954"/>
                  <a:pt x="549526" y="261545"/>
                  <a:pt x="549460" y="262031"/>
                </a:cubicBezTo>
                <a:lnTo>
                  <a:pt x="549460" y="346354"/>
                </a:lnTo>
                <a:cubicBezTo>
                  <a:pt x="549714" y="372541"/>
                  <a:pt x="544047" y="404664"/>
                  <a:pt x="517715" y="404664"/>
                </a:cubicBezTo>
                <a:lnTo>
                  <a:pt x="415476" y="404664"/>
                </a:lnTo>
                <a:lnTo>
                  <a:pt x="415476" y="406558"/>
                </a:lnTo>
                <a:cubicBezTo>
                  <a:pt x="415476" y="408626"/>
                  <a:pt x="413953" y="410396"/>
                  <a:pt x="411943" y="410636"/>
                </a:cubicBezTo>
                <a:cubicBezTo>
                  <a:pt x="398780" y="412167"/>
                  <a:pt x="402024" y="426237"/>
                  <a:pt x="401581" y="427884"/>
                </a:cubicBezTo>
                <a:cubicBezTo>
                  <a:pt x="401581" y="430684"/>
                  <a:pt x="399266" y="432941"/>
                  <a:pt x="396524" y="432941"/>
                </a:cubicBezTo>
                <a:lnTo>
                  <a:pt x="389950" y="432941"/>
                </a:lnTo>
                <a:lnTo>
                  <a:pt x="389950" y="436903"/>
                </a:lnTo>
                <a:cubicBezTo>
                  <a:pt x="389950" y="445610"/>
                  <a:pt x="387693" y="454085"/>
                  <a:pt x="383484" y="461211"/>
                </a:cubicBezTo>
                <a:cubicBezTo>
                  <a:pt x="363196" y="495634"/>
                  <a:pt x="307382" y="499472"/>
                  <a:pt x="283503" y="499472"/>
                </a:cubicBezTo>
                <a:lnTo>
                  <a:pt x="281914" y="499472"/>
                </a:lnTo>
                <a:cubicBezTo>
                  <a:pt x="257968" y="499472"/>
                  <a:pt x="202162" y="495634"/>
                  <a:pt x="181867" y="461211"/>
                </a:cubicBezTo>
                <a:cubicBezTo>
                  <a:pt x="177665" y="454085"/>
                  <a:pt x="175409" y="445676"/>
                  <a:pt x="175409" y="436903"/>
                </a:cubicBezTo>
                <a:lnTo>
                  <a:pt x="175409" y="432941"/>
                </a:lnTo>
                <a:lnTo>
                  <a:pt x="167978" y="432941"/>
                </a:lnTo>
                <a:cubicBezTo>
                  <a:pt x="165178" y="432941"/>
                  <a:pt x="162921" y="430684"/>
                  <a:pt x="162921" y="427884"/>
                </a:cubicBezTo>
                <a:lnTo>
                  <a:pt x="162921" y="422340"/>
                </a:lnTo>
                <a:cubicBezTo>
                  <a:pt x="162921" y="416172"/>
                  <a:pt x="158393" y="411333"/>
                  <a:pt x="152559" y="410636"/>
                </a:cubicBezTo>
                <a:cubicBezTo>
                  <a:pt x="150549" y="410396"/>
                  <a:pt x="148967" y="408626"/>
                  <a:pt x="148967" y="406558"/>
                </a:cubicBezTo>
                <a:lnTo>
                  <a:pt x="148967" y="404664"/>
                </a:lnTo>
                <a:lnTo>
                  <a:pt x="49465" y="404664"/>
                </a:lnTo>
                <a:cubicBezTo>
                  <a:pt x="39778" y="404664"/>
                  <a:pt x="30882" y="399425"/>
                  <a:pt x="26310" y="390957"/>
                </a:cubicBezTo>
                <a:cubicBezTo>
                  <a:pt x="20404" y="380109"/>
                  <a:pt x="17538" y="365126"/>
                  <a:pt x="17785" y="346354"/>
                </a:cubicBezTo>
                <a:lnTo>
                  <a:pt x="17785" y="262271"/>
                </a:lnTo>
                <a:cubicBezTo>
                  <a:pt x="17661" y="261603"/>
                  <a:pt x="16203" y="247831"/>
                  <a:pt x="25338" y="232782"/>
                </a:cubicBezTo>
                <a:lnTo>
                  <a:pt x="25338" y="50117"/>
                </a:lnTo>
                <a:cubicBezTo>
                  <a:pt x="25338" y="24750"/>
                  <a:pt x="41127" y="3039"/>
                  <a:pt x="63353" y="-5777"/>
                </a:cubicBezTo>
                <a:lnTo>
                  <a:pt x="-12473" y="-5777"/>
                </a:lnTo>
                <a:cubicBezTo>
                  <a:pt x="-13649" y="-5777"/>
                  <a:pt x="-14607" y="-6735"/>
                  <a:pt x="-14607" y="-7910"/>
                </a:cubicBezTo>
                <a:cubicBezTo>
                  <a:pt x="-14607" y="-9086"/>
                  <a:pt x="-13649" y="-10043"/>
                  <a:pt x="-12473" y="-10043"/>
                </a:cubicBezTo>
                <a:lnTo>
                  <a:pt x="85361" y="-10043"/>
                </a:lnTo>
                <a:cubicBezTo>
                  <a:pt x="85390" y="-10043"/>
                  <a:pt x="85411" y="-10029"/>
                  <a:pt x="85440" y="-10022"/>
                </a:cubicBezTo>
                <a:lnTo>
                  <a:pt x="481768" y="-10022"/>
                </a:lnTo>
                <a:cubicBezTo>
                  <a:pt x="483655" y="-10022"/>
                  <a:pt x="485520" y="-9913"/>
                  <a:pt x="487363" y="-9739"/>
                </a:cubicBezTo>
                <a:cubicBezTo>
                  <a:pt x="487667" y="-9913"/>
                  <a:pt x="488008" y="-10043"/>
                  <a:pt x="488386" y="-10043"/>
                </a:cubicBezTo>
                <a:lnTo>
                  <a:pt x="586220" y="-10043"/>
                </a:lnTo>
                <a:cubicBezTo>
                  <a:pt x="587395" y="-10043"/>
                  <a:pt x="588353" y="-9086"/>
                  <a:pt x="588353" y="-7910"/>
                </a:cubicBezTo>
                <a:cubicBezTo>
                  <a:pt x="588353" y="-6735"/>
                  <a:pt x="587395" y="-5777"/>
                  <a:pt x="586220" y="-5777"/>
                </a:cubicBezTo>
              </a:path>
            </a:pathLst>
          </a:custGeom>
          <a:solidFill>
            <a:srgbClr val="3C4150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34" name="자유형: 도형 233">
            <a:extLst>
              <a:ext uri="{FF2B5EF4-FFF2-40B4-BE49-F238E27FC236}">
                <a16:creationId xmlns:a16="http://schemas.microsoft.com/office/drawing/2014/main" id="{DB9024A3-514B-7A9F-CAED-D384A8DED075}"/>
              </a:ext>
            </a:extLst>
          </p:cNvPr>
          <p:cNvSpPr/>
          <p:nvPr/>
        </p:nvSpPr>
        <p:spPr>
          <a:xfrm flipV="1">
            <a:off x="6528167" y="4691001"/>
            <a:ext cx="45111" cy="44962"/>
          </a:xfrm>
          <a:custGeom>
            <a:avLst/>
            <a:gdLst>
              <a:gd name="connsiteX0" fmla="*/ 15515 w 42005"/>
              <a:gd name="connsiteY0" fmla="*/ 2102 h 41867"/>
              <a:gd name="connsiteX1" fmla="*/ -3750 w 42005"/>
              <a:gd name="connsiteY1" fmla="*/ -18788 h 41867"/>
              <a:gd name="connsiteX2" fmla="*/ -26352 w 42005"/>
              <a:gd name="connsiteY2" fmla="*/ 2102 h 41867"/>
              <a:gd name="connsiteX3" fmla="*/ -7008 w 42005"/>
              <a:gd name="connsiteY3" fmla="*/ 23080 h 41867"/>
              <a:gd name="connsiteX4" fmla="*/ 15515 w 42005"/>
              <a:gd name="connsiteY4" fmla="*/ 2102 h 4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05" h="41867">
                <a:moveTo>
                  <a:pt x="15515" y="2102"/>
                </a:moveTo>
                <a:cubicBezTo>
                  <a:pt x="16451" y="-9471"/>
                  <a:pt x="7751" y="-18788"/>
                  <a:pt x="-3750" y="-18788"/>
                </a:cubicBezTo>
                <a:cubicBezTo>
                  <a:pt x="-15323" y="-18788"/>
                  <a:pt x="-25496" y="-9471"/>
                  <a:pt x="-26352" y="2102"/>
                </a:cubicBezTo>
                <a:cubicBezTo>
                  <a:pt x="-27288" y="13676"/>
                  <a:pt x="-18588" y="23080"/>
                  <a:pt x="-7008" y="23080"/>
                </a:cubicBezTo>
                <a:cubicBezTo>
                  <a:pt x="4486" y="23080"/>
                  <a:pt x="14659" y="13676"/>
                  <a:pt x="15515" y="2102"/>
                </a:cubicBezTo>
              </a:path>
            </a:pathLst>
          </a:custGeom>
          <a:solidFill>
            <a:srgbClr val="FFFFFF"/>
          </a:solidFill>
          <a:ln w="72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60766715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개체 틀 2" descr="건물, 타워 블록, 대도시, 수도권이(가) 표시된 사진&#10;&#10;자동 생성된 설명">
            <a:extLst>
              <a:ext uri="{FF2B5EF4-FFF2-40B4-BE49-F238E27FC236}">
                <a16:creationId xmlns:a16="http://schemas.microsoft.com/office/drawing/2014/main" id="{368C7F98-073A-003B-3437-56980BF43D9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34200" y="0"/>
            <a:ext cx="5257800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213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B547AD2C-1D5D-5EF5-A23D-E6304C6E532A}"/>
              </a:ext>
            </a:extLst>
          </p:cNvPr>
          <p:cNvSpPr txBox="1"/>
          <p:nvPr/>
        </p:nvSpPr>
        <p:spPr>
          <a:xfrm>
            <a:off x="1258074" y="2080925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59BBA0C-656A-A859-DB15-0D7436C0DF5F}"/>
              </a:ext>
            </a:extLst>
          </p:cNvPr>
          <p:cNvSpPr txBox="1"/>
          <p:nvPr/>
        </p:nvSpPr>
        <p:spPr>
          <a:xfrm>
            <a:off x="1258074" y="2505815"/>
            <a:ext cx="525702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graphicFrame>
        <p:nvGraphicFramePr>
          <p:cNvPr id="19" name="차트 18">
            <a:extLst>
              <a:ext uri="{FF2B5EF4-FFF2-40B4-BE49-F238E27FC236}">
                <a16:creationId xmlns:a16="http://schemas.microsoft.com/office/drawing/2014/main" id="{E105E180-6DB5-D979-928C-B5B2EBC77914}"/>
              </a:ext>
            </a:extLst>
          </p:cNvPr>
          <p:cNvGraphicFramePr/>
          <p:nvPr/>
        </p:nvGraphicFramePr>
        <p:xfrm>
          <a:off x="1169174" y="3632384"/>
          <a:ext cx="2244249" cy="22540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0" name="차트 19">
            <a:extLst>
              <a:ext uri="{FF2B5EF4-FFF2-40B4-BE49-F238E27FC236}">
                <a16:creationId xmlns:a16="http://schemas.microsoft.com/office/drawing/2014/main" id="{73BD17B5-8D44-9467-F618-815BFA983F98}"/>
              </a:ext>
            </a:extLst>
          </p:cNvPr>
          <p:cNvGraphicFramePr/>
          <p:nvPr/>
        </p:nvGraphicFramePr>
        <p:xfrm>
          <a:off x="3695279" y="3632384"/>
          <a:ext cx="2244249" cy="22540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28BDA602-A58D-1885-5378-4C246280BDBC}"/>
              </a:ext>
            </a:extLst>
          </p:cNvPr>
          <p:cNvSpPr txBox="1"/>
          <p:nvPr/>
        </p:nvSpPr>
        <p:spPr>
          <a:xfrm>
            <a:off x="1819213" y="4517968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0B14EFB-FC38-DA84-6C6F-65C39F1EDE84}"/>
              </a:ext>
            </a:extLst>
          </p:cNvPr>
          <p:cNvSpPr txBox="1"/>
          <p:nvPr/>
        </p:nvSpPr>
        <p:spPr>
          <a:xfrm>
            <a:off x="4345318" y="4517968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2353261-2765-58F0-99DE-1A3C5AF46676}"/>
              </a:ext>
            </a:extLst>
          </p:cNvPr>
          <p:cNvSpPr txBox="1"/>
          <p:nvPr/>
        </p:nvSpPr>
        <p:spPr>
          <a:xfrm>
            <a:off x="1819213" y="4828323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70%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0265B87-8273-E956-F399-CC33D95D7DDA}"/>
              </a:ext>
            </a:extLst>
          </p:cNvPr>
          <p:cNvSpPr txBox="1"/>
          <p:nvPr/>
        </p:nvSpPr>
        <p:spPr>
          <a:xfrm>
            <a:off x="4345318" y="4828323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23%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94706407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214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8" name="표 17">
            <a:extLst>
              <a:ext uri="{FF2B5EF4-FFF2-40B4-BE49-F238E27FC236}">
                <a16:creationId xmlns:a16="http://schemas.microsoft.com/office/drawing/2014/main" id="{9CF69687-BC81-4888-51C5-DC739C59AB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5113700"/>
              </p:ext>
            </p:extLst>
          </p:nvPr>
        </p:nvGraphicFramePr>
        <p:xfrm>
          <a:off x="808442" y="4441632"/>
          <a:ext cx="5897157" cy="13034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40995">
                  <a:extLst>
                    <a:ext uri="{9D8B030D-6E8A-4147-A177-3AD203B41FA5}">
                      <a16:colId xmlns:a16="http://schemas.microsoft.com/office/drawing/2014/main" val="1780172325"/>
                    </a:ext>
                  </a:extLst>
                </a:gridCol>
                <a:gridCol w="3856162">
                  <a:extLst>
                    <a:ext uri="{9D8B030D-6E8A-4147-A177-3AD203B41FA5}">
                      <a16:colId xmlns:a16="http://schemas.microsoft.com/office/drawing/2014/main" val="1930458926"/>
                    </a:ext>
                  </a:extLst>
                </a:gridCol>
              </a:tblGrid>
              <a:tr h="65170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4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</a:rPr>
                        <a:t>키워드 입력</a:t>
                      </a: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rPr>
                        <a:t>안녕하세요</a:t>
                      </a:r>
                      <a:r>
                        <a:rPr lang="en-US" altLang="ko-KR" sz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rPr>
                        <a:t>, </a:t>
                      </a:r>
                      <a:r>
                        <a:rPr lang="ko-KR" altLang="en-US" sz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rPr>
                        <a:t>미스터 </a:t>
                      </a:r>
                      <a:r>
                        <a:rPr lang="ko-KR" altLang="en-US" sz="1200" err="1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rPr>
                        <a:t>피피티입니다</a:t>
                      </a:r>
                      <a:r>
                        <a:rPr lang="en-US" altLang="ko-KR" sz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rPr>
                        <a:t>. </a:t>
                      </a:r>
                      <a:endParaRPr lang="ko-KR" altLang="en-US" sz="120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6640900"/>
                  </a:ext>
                </a:extLst>
              </a:tr>
              <a:tr h="65170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400" spc="-10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</a:rPr>
                        <a:t>키워드 입력</a:t>
                      </a:r>
                    </a:p>
                  </a:txBody>
                  <a:tcPr anchor="ctr"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rPr>
                        <a:t>안녕하세요</a:t>
                      </a:r>
                      <a:r>
                        <a:rPr lang="en-US" altLang="ko-KR" sz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rPr>
                        <a:t>, </a:t>
                      </a:r>
                      <a:r>
                        <a:rPr lang="ko-KR" altLang="en-US" sz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rPr>
                        <a:t>미스터 </a:t>
                      </a:r>
                      <a:r>
                        <a:rPr lang="ko-KR" altLang="en-US" sz="1200" err="1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rPr>
                        <a:t>피피티입니다</a:t>
                      </a:r>
                      <a:r>
                        <a:rPr lang="en-US" altLang="ko-KR" sz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</a:rPr>
                        <a:t>. </a:t>
                      </a:r>
                      <a:endParaRPr lang="ko-KR" altLang="en-US" sz="120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8334435"/>
                  </a:ext>
                </a:extLst>
              </a:tr>
            </a:tbl>
          </a:graphicData>
        </a:graphic>
      </p:graphicFrame>
      <p:sp>
        <p:nvSpPr>
          <p:cNvPr id="32" name="화살표: 오각형 31">
            <a:extLst>
              <a:ext uri="{FF2B5EF4-FFF2-40B4-BE49-F238E27FC236}">
                <a16:creationId xmlns:a16="http://schemas.microsoft.com/office/drawing/2014/main" id="{DF6655B7-2F31-555F-D7C9-59EE83ECBE95}"/>
              </a:ext>
            </a:extLst>
          </p:cNvPr>
          <p:cNvSpPr/>
          <p:nvPr/>
        </p:nvSpPr>
        <p:spPr>
          <a:xfrm>
            <a:off x="815572" y="2046816"/>
            <a:ext cx="2338227" cy="2103287"/>
          </a:xfrm>
          <a:prstGeom prst="homePlate">
            <a:avLst>
              <a:gd name="adj" fmla="val 2222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5" name="그래픽 24" descr="고객 리뷰 단색으로 채워진">
            <a:extLst>
              <a:ext uri="{FF2B5EF4-FFF2-40B4-BE49-F238E27FC236}">
                <a16:creationId xmlns:a16="http://schemas.microsoft.com/office/drawing/2014/main" id="{112CEB7C-9CF1-8E57-E96D-2E34715A397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412022" y="2458574"/>
            <a:ext cx="636274" cy="636274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2C62071F-0CBD-993B-97C9-361F75327D51}"/>
              </a:ext>
            </a:extLst>
          </p:cNvPr>
          <p:cNvSpPr txBox="1"/>
          <p:nvPr/>
        </p:nvSpPr>
        <p:spPr>
          <a:xfrm>
            <a:off x="1258074" y="330588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6" name="화살표: 오각형 35">
            <a:extLst>
              <a:ext uri="{FF2B5EF4-FFF2-40B4-BE49-F238E27FC236}">
                <a16:creationId xmlns:a16="http://schemas.microsoft.com/office/drawing/2014/main" id="{6CF69F04-3687-2D9E-89D4-02292ACC3DAB}"/>
              </a:ext>
            </a:extLst>
          </p:cNvPr>
          <p:cNvSpPr/>
          <p:nvPr/>
        </p:nvSpPr>
        <p:spPr>
          <a:xfrm>
            <a:off x="2819518" y="2046816"/>
            <a:ext cx="2338227" cy="2103287"/>
          </a:xfrm>
          <a:prstGeom prst="homePlate">
            <a:avLst>
              <a:gd name="adj" fmla="val 22224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EA2F7AE-4986-2E3C-B689-4449C13A80DA}"/>
              </a:ext>
            </a:extLst>
          </p:cNvPr>
          <p:cNvSpPr txBox="1"/>
          <p:nvPr/>
        </p:nvSpPr>
        <p:spPr>
          <a:xfrm>
            <a:off x="3262020" y="330588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9" name="화살표: 오각형 38">
            <a:extLst>
              <a:ext uri="{FF2B5EF4-FFF2-40B4-BE49-F238E27FC236}">
                <a16:creationId xmlns:a16="http://schemas.microsoft.com/office/drawing/2014/main" id="{0EB6D407-20F6-7203-C548-75CE356F6467}"/>
              </a:ext>
            </a:extLst>
          </p:cNvPr>
          <p:cNvSpPr/>
          <p:nvPr/>
        </p:nvSpPr>
        <p:spPr>
          <a:xfrm>
            <a:off x="4823464" y="2046816"/>
            <a:ext cx="2338227" cy="2103287"/>
          </a:xfrm>
          <a:prstGeom prst="homePlate">
            <a:avLst>
              <a:gd name="adj" fmla="val 2222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D19B1C1-834F-7C9D-A631-05648DED0E57}"/>
              </a:ext>
            </a:extLst>
          </p:cNvPr>
          <p:cNvSpPr txBox="1"/>
          <p:nvPr/>
        </p:nvSpPr>
        <p:spPr>
          <a:xfrm>
            <a:off x="5265966" y="330588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27" name="그래픽 26" descr="연결 단색으로 채워진">
            <a:extLst>
              <a:ext uri="{FF2B5EF4-FFF2-40B4-BE49-F238E27FC236}">
                <a16:creationId xmlns:a16="http://schemas.microsoft.com/office/drawing/2014/main" id="{1DEE1D69-7D86-3F7E-4D32-29DFD03CE88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415967" y="2458574"/>
            <a:ext cx="636274" cy="636274"/>
          </a:xfrm>
          <a:prstGeom prst="rect">
            <a:avLst/>
          </a:prstGeom>
        </p:spPr>
      </p:pic>
      <p:pic>
        <p:nvPicPr>
          <p:cNvPr id="23" name="그래픽 22" descr="이사회실 단색으로 채워진">
            <a:extLst>
              <a:ext uri="{FF2B5EF4-FFF2-40B4-BE49-F238E27FC236}">
                <a16:creationId xmlns:a16="http://schemas.microsoft.com/office/drawing/2014/main" id="{A29E180D-1096-B1E6-4441-FA28B78ABF6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419913" y="2458574"/>
            <a:ext cx="636274" cy="636274"/>
          </a:xfrm>
          <a:prstGeom prst="rect">
            <a:avLst/>
          </a:prstGeom>
        </p:spPr>
      </p:pic>
      <p:grpSp>
        <p:nvGrpSpPr>
          <p:cNvPr id="3" name="그래픽 42">
            <a:extLst>
              <a:ext uri="{FF2B5EF4-FFF2-40B4-BE49-F238E27FC236}">
                <a16:creationId xmlns:a16="http://schemas.microsoft.com/office/drawing/2014/main" id="{EFBFCD0D-A3A6-39BD-9965-E88C5A854F0B}"/>
              </a:ext>
            </a:extLst>
          </p:cNvPr>
          <p:cNvGrpSpPr/>
          <p:nvPr/>
        </p:nvGrpSpPr>
        <p:grpSpPr>
          <a:xfrm>
            <a:off x="8004673" y="3037388"/>
            <a:ext cx="3067977" cy="1881973"/>
            <a:chOff x="8004673" y="3037388"/>
            <a:chExt cx="3067977" cy="1881973"/>
          </a:xfrm>
        </p:grpSpPr>
        <p:sp>
          <p:nvSpPr>
            <p:cNvPr id="4" name="자유형: 도형 3">
              <a:extLst>
                <a:ext uri="{FF2B5EF4-FFF2-40B4-BE49-F238E27FC236}">
                  <a16:creationId xmlns:a16="http://schemas.microsoft.com/office/drawing/2014/main" id="{FE70723F-95E8-BCFA-C043-E438B047C74C}"/>
                </a:ext>
              </a:extLst>
            </p:cNvPr>
            <p:cNvSpPr/>
            <p:nvPr/>
          </p:nvSpPr>
          <p:spPr>
            <a:xfrm>
              <a:off x="8010557" y="3128167"/>
              <a:ext cx="3056209" cy="1785310"/>
            </a:xfrm>
            <a:custGeom>
              <a:avLst/>
              <a:gdLst>
                <a:gd name="connsiteX0" fmla="*/ 0 w 3056209"/>
                <a:gd name="connsiteY0" fmla="*/ 0 h 1785310"/>
                <a:gd name="connsiteX1" fmla="*/ 3056210 w 3056209"/>
                <a:gd name="connsiteY1" fmla="*/ 0 h 1785310"/>
                <a:gd name="connsiteX2" fmla="*/ 3056210 w 3056209"/>
                <a:gd name="connsiteY2" fmla="*/ 1785311 h 1785310"/>
                <a:gd name="connsiteX3" fmla="*/ 0 w 3056209"/>
                <a:gd name="connsiteY3" fmla="*/ 1785311 h 178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6209" h="1785310">
                  <a:moveTo>
                    <a:pt x="0" y="0"/>
                  </a:moveTo>
                  <a:lnTo>
                    <a:pt x="3056210" y="0"/>
                  </a:lnTo>
                  <a:lnTo>
                    <a:pt x="3056210" y="1785311"/>
                  </a:lnTo>
                  <a:lnTo>
                    <a:pt x="0" y="1785311"/>
                  </a:ln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B51CE3CB-494E-5C9E-A86F-921C3CB2703F}"/>
                </a:ext>
              </a:extLst>
            </p:cNvPr>
            <p:cNvSpPr/>
            <p:nvPr/>
          </p:nvSpPr>
          <p:spPr>
            <a:xfrm>
              <a:off x="8004673" y="3122283"/>
              <a:ext cx="3067977" cy="1797078"/>
            </a:xfrm>
            <a:custGeom>
              <a:avLst/>
              <a:gdLst>
                <a:gd name="connsiteX0" fmla="*/ 3061253 w 3067977"/>
                <a:gd name="connsiteY0" fmla="*/ 1797078 h 1797078"/>
                <a:gd name="connsiteX1" fmla="*/ 5884 w 3067977"/>
                <a:gd name="connsiteY1" fmla="*/ 1797078 h 1797078"/>
                <a:gd name="connsiteX2" fmla="*/ 0 w 3067977"/>
                <a:gd name="connsiteY2" fmla="*/ 1791195 h 1797078"/>
                <a:gd name="connsiteX3" fmla="*/ 0 w 3067977"/>
                <a:gd name="connsiteY3" fmla="*/ 5884 h 1797078"/>
                <a:gd name="connsiteX4" fmla="*/ 5884 w 3067977"/>
                <a:gd name="connsiteY4" fmla="*/ 0 h 1797078"/>
                <a:gd name="connsiteX5" fmla="*/ 5884 w 3067977"/>
                <a:gd name="connsiteY5" fmla="*/ 0 h 1797078"/>
                <a:gd name="connsiteX6" fmla="*/ 3062094 w 3067977"/>
                <a:gd name="connsiteY6" fmla="*/ 0 h 1797078"/>
                <a:gd name="connsiteX7" fmla="*/ 3067978 w 3067977"/>
                <a:gd name="connsiteY7" fmla="*/ 5884 h 1797078"/>
                <a:gd name="connsiteX8" fmla="*/ 3067978 w 3067977"/>
                <a:gd name="connsiteY8" fmla="*/ 5884 h 1797078"/>
                <a:gd name="connsiteX9" fmla="*/ 3067978 w 3067977"/>
                <a:gd name="connsiteY9" fmla="*/ 1791195 h 1797078"/>
                <a:gd name="connsiteX10" fmla="*/ 3061253 w 3067977"/>
                <a:gd name="connsiteY10" fmla="*/ 1797078 h 1797078"/>
                <a:gd name="connsiteX11" fmla="*/ 11768 w 3067977"/>
                <a:gd name="connsiteY11" fmla="*/ 1784470 h 1797078"/>
                <a:gd name="connsiteX12" fmla="*/ 3055370 w 3067977"/>
                <a:gd name="connsiteY12" fmla="*/ 1784470 h 1797078"/>
                <a:gd name="connsiteX13" fmla="*/ 3055370 w 3067977"/>
                <a:gd name="connsiteY13" fmla="*/ 11768 h 1797078"/>
                <a:gd name="connsiteX14" fmla="*/ 11768 w 3067977"/>
                <a:gd name="connsiteY14" fmla="*/ 11768 h 1797078"/>
                <a:gd name="connsiteX15" fmla="*/ 11768 w 3067977"/>
                <a:gd name="connsiteY15" fmla="*/ 1784470 h 179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67977" h="1797078">
                  <a:moveTo>
                    <a:pt x="3061253" y="1797078"/>
                  </a:moveTo>
                  <a:lnTo>
                    <a:pt x="5884" y="1797078"/>
                  </a:lnTo>
                  <a:cubicBezTo>
                    <a:pt x="2522" y="1797078"/>
                    <a:pt x="0" y="1794557"/>
                    <a:pt x="0" y="1791195"/>
                  </a:cubicBezTo>
                  <a:lnTo>
                    <a:pt x="0" y="5884"/>
                  </a:lnTo>
                  <a:cubicBezTo>
                    <a:pt x="0" y="2522"/>
                    <a:pt x="2522" y="0"/>
                    <a:pt x="5884" y="0"/>
                  </a:cubicBezTo>
                  <a:lnTo>
                    <a:pt x="5884" y="0"/>
                  </a:lnTo>
                  <a:lnTo>
                    <a:pt x="3062094" y="0"/>
                  </a:lnTo>
                  <a:cubicBezTo>
                    <a:pt x="3065456" y="0"/>
                    <a:pt x="3067978" y="2522"/>
                    <a:pt x="3067978" y="5884"/>
                  </a:cubicBezTo>
                  <a:lnTo>
                    <a:pt x="3067978" y="5884"/>
                  </a:lnTo>
                  <a:lnTo>
                    <a:pt x="3067978" y="1791195"/>
                  </a:lnTo>
                  <a:cubicBezTo>
                    <a:pt x="3067978" y="1793716"/>
                    <a:pt x="3064616" y="1797078"/>
                    <a:pt x="3061253" y="1797078"/>
                  </a:cubicBezTo>
                  <a:close/>
                  <a:moveTo>
                    <a:pt x="11768" y="1784470"/>
                  </a:moveTo>
                  <a:lnTo>
                    <a:pt x="3055370" y="1784470"/>
                  </a:lnTo>
                  <a:lnTo>
                    <a:pt x="3055370" y="11768"/>
                  </a:lnTo>
                  <a:lnTo>
                    <a:pt x="11768" y="11768"/>
                  </a:lnTo>
                  <a:lnTo>
                    <a:pt x="11768" y="1784470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391CC4F3-33A8-E7B9-901F-FD8115A2CC57}"/>
                </a:ext>
              </a:extLst>
            </p:cNvPr>
            <p:cNvSpPr/>
            <p:nvPr/>
          </p:nvSpPr>
          <p:spPr>
            <a:xfrm>
              <a:off x="8010557" y="3043272"/>
              <a:ext cx="3056209" cy="84894"/>
            </a:xfrm>
            <a:custGeom>
              <a:avLst/>
              <a:gdLst>
                <a:gd name="connsiteX0" fmla="*/ 0 w 3056209"/>
                <a:gd name="connsiteY0" fmla="*/ 0 h 84894"/>
                <a:gd name="connsiteX1" fmla="*/ 3056210 w 3056209"/>
                <a:gd name="connsiteY1" fmla="*/ 0 h 84894"/>
                <a:gd name="connsiteX2" fmla="*/ 3056210 w 3056209"/>
                <a:gd name="connsiteY2" fmla="*/ 84895 h 84894"/>
                <a:gd name="connsiteX3" fmla="*/ 0 w 3056209"/>
                <a:gd name="connsiteY3" fmla="*/ 84895 h 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6209" h="84894">
                  <a:moveTo>
                    <a:pt x="0" y="0"/>
                  </a:moveTo>
                  <a:lnTo>
                    <a:pt x="3056210" y="0"/>
                  </a:lnTo>
                  <a:lnTo>
                    <a:pt x="3056210" y="84895"/>
                  </a:lnTo>
                  <a:lnTo>
                    <a:pt x="0" y="84895"/>
                  </a:ln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242099F6-B9EA-C2A8-5C06-707F4FF31CFD}"/>
                </a:ext>
              </a:extLst>
            </p:cNvPr>
            <p:cNvSpPr/>
            <p:nvPr/>
          </p:nvSpPr>
          <p:spPr>
            <a:xfrm>
              <a:off x="8004673" y="3037388"/>
              <a:ext cx="3067977" cy="96662"/>
            </a:xfrm>
            <a:custGeom>
              <a:avLst/>
              <a:gdLst>
                <a:gd name="connsiteX0" fmla="*/ 3061253 w 3067977"/>
                <a:gd name="connsiteY0" fmla="*/ 96662 h 96662"/>
                <a:gd name="connsiteX1" fmla="*/ 5884 w 3067977"/>
                <a:gd name="connsiteY1" fmla="*/ 96662 h 96662"/>
                <a:gd name="connsiteX2" fmla="*/ 0 w 3067977"/>
                <a:gd name="connsiteY2" fmla="*/ 90779 h 96662"/>
                <a:gd name="connsiteX3" fmla="*/ 0 w 3067977"/>
                <a:gd name="connsiteY3" fmla="*/ 90779 h 96662"/>
                <a:gd name="connsiteX4" fmla="*/ 0 w 3067977"/>
                <a:gd name="connsiteY4" fmla="*/ 5884 h 96662"/>
                <a:gd name="connsiteX5" fmla="*/ 5884 w 3067977"/>
                <a:gd name="connsiteY5" fmla="*/ 0 h 96662"/>
                <a:gd name="connsiteX6" fmla="*/ 5884 w 3067977"/>
                <a:gd name="connsiteY6" fmla="*/ 0 h 96662"/>
                <a:gd name="connsiteX7" fmla="*/ 3062094 w 3067977"/>
                <a:gd name="connsiteY7" fmla="*/ 0 h 96662"/>
                <a:gd name="connsiteX8" fmla="*/ 3067978 w 3067977"/>
                <a:gd name="connsiteY8" fmla="*/ 5884 h 96662"/>
                <a:gd name="connsiteX9" fmla="*/ 3067978 w 3067977"/>
                <a:gd name="connsiteY9" fmla="*/ 5884 h 96662"/>
                <a:gd name="connsiteX10" fmla="*/ 3067978 w 3067977"/>
                <a:gd name="connsiteY10" fmla="*/ 90779 h 96662"/>
                <a:gd name="connsiteX11" fmla="*/ 3061253 w 3067977"/>
                <a:gd name="connsiteY11" fmla="*/ 96662 h 96662"/>
                <a:gd name="connsiteX12" fmla="*/ 3061253 w 3067977"/>
                <a:gd name="connsiteY12" fmla="*/ 96662 h 96662"/>
                <a:gd name="connsiteX13" fmla="*/ 11768 w 3067977"/>
                <a:gd name="connsiteY13" fmla="*/ 84895 h 96662"/>
                <a:gd name="connsiteX14" fmla="*/ 3055370 w 3067977"/>
                <a:gd name="connsiteY14" fmla="*/ 84895 h 96662"/>
                <a:gd name="connsiteX15" fmla="*/ 3055370 w 3067977"/>
                <a:gd name="connsiteY15" fmla="*/ 12608 h 96662"/>
                <a:gd name="connsiteX16" fmla="*/ 11768 w 3067977"/>
                <a:gd name="connsiteY16" fmla="*/ 12608 h 96662"/>
                <a:gd name="connsiteX17" fmla="*/ 11768 w 3067977"/>
                <a:gd name="connsiteY17" fmla="*/ 84895 h 9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7977" h="96662">
                  <a:moveTo>
                    <a:pt x="3061253" y="96662"/>
                  </a:moveTo>
                  <a:lnTo>
                    <a:pt x="5884" y="96662"/>
                  </a:lnTo>
                  <a:cubicBezTo>
                    <a:pt x="2522" y="96662"/>
                    <a:pt x="0" y="94141"/>
                    <a:pt x="0" y="90779"/>
                  </a:cubicBezTo>
                  <a:lnTo>
                    <a:pt x="0" y="90779"/>
                  </a:lnTo>
                  <a:lnTo>
                    <a:pt x="0" y="5884"/>
                  </a:lnTo>
                  <a:cubicBezTo>
                    <a:pt x="0" y="2522"/>
                    <a:pt x="2522" y="0"/>
                    <a:pt x="5884" y="0"/>
                  </a:cubicBezTo>
                  <a:lnTo>
                    <a:pt x="5884" y="0"/>
                  </a:lnTo>
                  <a:lnTo>
                    <a:pt x="3062094" y="0"/>
                  </a:lnTo>
                  <a:cubicBezTo>
                    <a:pt x="3065456" y="0"/>
                    <a:pt x="3067978" y="2522"/>
                    <a:pt x="3067978" y="5884"/>
                  </a:cubicBezTo>
                  <a:lnTo>
                    <a:pt x="3067978" y="5884"/>
                  </a:lnTo>
                  <a:lnTo>
                    <a:pt x="3067978" y="90779"/>
                  </a:lnTo>
                  <a:cubicBezTo>
                    <a:pt x="3067978" y="94141"/>
                    <a:pt x="3064616" y="96662"/>
                    <a:pt x="3061253" y="96662"/>
                  </a:cubicBezTo>
                  <a:lnTo>
                    <a:pt x="3061253" y="96662"/>
                  </a:lnTo>
                  <a:close/>
                  <a:moveTo>
                    <a:pt x="11768" y="84895"/>
                  </a:moveTo>
                  <a:lnTo>
                    <a:pt x="3055370" y="84895"/>
                  </a:lnTo>
                  <a:lnTo>
                    <a:pt x="3055370" y="12608"/>
                  </a:lnTo>
                  <a:lnTo>
                    <a:pt x="11768" y="12608"/>
                  </a:lnTo>
                  <a:lnTo>
                    <a:pt x="11768" y="84895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12BAFC3D-8ED6-8DE6-464E-826B7BEC5C4E}"/>
              </a:ext>
            </a:extLst>
          </p:cNvPr>
          <p:cNvSpPr/>
          <p:nvPr/>
        </p:nvSpPr>
        <p:spPr>
          <a:xfrm>
            <a:off x="7802943" y="5520349"/>
            <a:ext cx="3470597" cy="11767"/>
          </a:xfrm>
          <a:custGeom>
            <a:avLst/>
            <a:gdLst>
              <a:gd name="connsiteX0" fmla="*/ 3464713 w 3470597"/>
              <a:gd name="connsiteY0" fmla="*/ 11768 h 11767"/>
              <a:gd name="connsiteX1" fmla="*/ 5884 w 3470597"/>
              <a:gd name="connsiteY1" fmla="*/ 11768 h 11767"/>
              <a:gd name="connsiteX2" fmla="*/ 0 w 3470597"/>
              <a:gd name="connsiteY2" fmla="*/ 5884 h 11767"/>
              <a:gd name="connsiteX3" fmla="*/ 5884 w 3470597"/>
              <a:gd name="connsiteY3" fmla="*/ 0 h 11767"/>
              <a:gd name="connsiteX4" fmla="*/ 5884 w 3470597"/>
              <a:gd name="connsiteY4" fmla="*/ 0 h 11767"/>
              <a:gd name="connsiteX5" fmla="*/ 3464713 w 3470597"/>
              <a:gd name="connsiteY5" fmla="*/ 0 h 11767"/>
              <a:gd name="connsiteX6" fmla="*/ 3470597 w 3470597"/>
              <a:gd name="connsiteY6" fmla="*/ 5884 h 11767"/>
              <a:gd name="connsiteX7" fmla="*/ 3464713 w 3470597"/>
              <a:gd name="connsiteY7" fmla="*/ 11768 h 11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0597" h="11767">
                <a:moveTo>
                  <a:pt x="3464713" y="11768"/>
                </a:moveTo>
                <a:lnTo>
                  <a:pt x="5884" y="11768"/>
                </a:lnTo>
                <a:cubicBezTo>
                  <a:pt x="2522" y="11768"/>
                  <a:pt x="0" y="9246"/>
                  <a:pt x="0" y="5884"/>
                </a:cubicBezTo>
                <a:cubicBezTo>
                  <a:pt x="0" y="2522"/>
                  <a:pt x="2522" y="0"/>
                  <a:pt x="5884" y="0"/>
                </a:cubicBezTo>
                <a:lnTo>
                  <a:pt x="5884" y="0"/>
                </a:lnTo>
                <a:lnTo>
                  <a:pt x="3464713" y="0"/>
                </a:lnTo>
                <a:cubicBezTo>
                  <a:pt x="3468076" y="0"/>
                  <a:pt x="3470597" y="2522"/>
                  <a:pt x="3470597" y="5884"/>
                </a:cubicBezTo>
                <a:cubicBezTo>
                  <a:pt x="3470597" y="9246"/>
                  <a:pt x="3468076" y="11768"/>
                  <a:pt x="3464713" y="11768"/>
                </a:cubicBezTo>
                <a:close/>
              </a:path>
            </a:pathLst>
          </a:custGeom>
          <a:solidFill>
            <a:srgbClr val="D1D3D4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14" name="그래픽 42">
            <a:extLst>
              <a:ext uri="{FF2B5EF4-FFF2-40B4-BE49-F238E27FC236}">
                <a16:creationId xmlns:a16="http://schemas.microsoft.com/office/drawing/2014/main" id="{6C6A15C3-A09E-4BF4-19C1-41FBF4243A2B}"/>
              </a:ext>
            </a:extLst>
          </p:cNvPr>
          <p:cNvGrpSpPr/>
          <p:nvPr/>
        </p:nvGrpSpPr>
        <p:grpSpPr>
          <a:xfrm>
            <a:off x="8755277" y="3379489"/>
            <a:ext cx="1479353" cy="1154063"/>
            <a:chOff x="8755277" y="3379489"/>
            <a:chExt cx="1479353" cy="1154063"/>
          </a:xfrm>
          <a:solidFill>
            <a:srgbClr val="D1D3D4"/>
          </a:solidFill>
        </p:grpSpPr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84F8CDA6-1CE0-31DA-6EAF-F455425C49E9}"/>
                </a:ext>
              </a:extLst>
            </p:cNvPr>
            <p:cNvSpPr/>
            <p:nvPr/>
          </p:nvSpPr>
          <p:spPr>
            <a:xfrm>
              <a:off x="9889167" y="3545075"/>
              <a:ext cx="345462" cy="11767"/>
            </a:xfrm>
            <a:custGeom>
              <a:avLst/>
              <a:gdLst>
                <a:gd name="connsiteX0" fmla="*/ 339579 w 345462"/>
                <a:gd name="connsiteY0" fmla="*/ 11768 h 11767"/>
                <a:gd name="connsiteX1" fmla="*/ 5884 w 345462"/>
                <a:gd name="connsiteY1" fmla="*/ 11768 h 11767"/>
                <a:gd name="connsiteX2" fmla="*/ 0 w 345462"/>
                <a:gd name="connsiteY2" fmla="*/ 5884 h 11767"/>
                <a:gd name="connsiteX3" fmla="*/ 5884 w 345462"/>
                <a:gd name="connsiteY3" fmla="*/ 0 h 11767"/>
                <a:gd name="connsiteX4" fmla="*/ 5884 w 345462"/>
                <a:gd name="connsiteY4" fmla="*/ 0 h 11767"/>
                <a:gd name="connsiteX5" fmla="*/ 339579 w 345462"/>
                <a:gd name="connsiteY5" fmla="*/ 0 h 11767"/>
                <a:gd name="connsiteX6" fmla="*/ 345463 w 345462"/>
                <a:gd name="connsiteY6" fmla="*/ 5884 h 11767"/>
                <a:gd name="connsiteX7" fmla="*/ 339579 w 345462"/>
                <a:gd name="connsiteY7" fmla="*/ 11768 h 11767"/>
                <a:gd name="connsiteX8" fmla="*/ 339579 w 345462"/>
                <a:gd name="connsiteY8" fmla="*/ 11768 h 1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462" h="11767">
                  <a:moveTo>
                    <a:pt x="339579" y="11768"/>
                  </a:moveTo>
                  <a:lnTo>
                    <a:pt x="5884" y="11768"/>
                  </a:lnTo>
                  <a:cubicBezTo>
                    <a:pt x="2522" y="11768"/>
                    <a:pt x="0" y="9246"/>
                    <a:pt x="0" y="5884"/>
                  </a:cubicBezTo>
                  <a:cubicBezTo>
                    <a:pt x="0" y="2522"/>
                    <a:pt x="2522" y="0"/>
                    <a:pt x="5884" y="0"/>
                  </a:cubicBezTo>
                  <a:cubicBezTo>
                    <a:pt x="5884" y="0"/>
                    <a:pt x="5884" y="0"/>
                    <a:pt x="5884" y="0"/>
                  </a:cubicBezTo>
                  <a:lnTo>
                    <a:pt x="339579" y="0"/>
                  </a:lnTo>
                  <a:cubicBezTo>
                    <a:pt x="342941" y="0"/>
                    <a:pt x="345463" y="2522"/>
                    <a:pt x="345463" y="5884"/>
                  </a:cubicBezTo>
                  <a:cubicBezTo>
                    <a:pt x="345463" y="9246"/>
                    <a:pt x="342941" y="11768"/>
                    <a:pt x="339579" y="11768"/>
                  </a:cubicBezTo>
                  <a:lnTo>
                    <a:pt x="339579" y="11768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DA4EC2F2-8AB2-69B5-22BF-4AA3ED3C8FAD}"/>
                </a:ext>
              </a:extLst>
            </p:cNvPr>
            <p:cNvSpPr/>
            <p:nvPr/>
          </p:nvSpPr>
          <p:spPr>
            <a:xfrm>
              <a:off x="9889167" y="3620724"/>
              <a:ext cx="345462" cy="11767"/>
            </a:xfrm>
            <a:custGeom>
              <a:avLst/>
              <a:gdLst>
                <a:gd name="connsiteX0" fmla="*/ 339579 w 345462"/>
                <a:gd name="connsiteY0" fmla="*/ 11768 h 11767"/>
                <a:gd name="connsiteX1" fmla="*/ 5884 w 345462"/>
                <a:gd name="connsiteY1" fmla="*/ 11768 h 11767"/>
                <a:gd name="connsiteX2" fmla="*/ 0 w 345462"/>
                <a:gd name="connsiteY2" fmla="*/ 5884 h 11767"/>
                <a:gd name="connsiteX3" fmla="*/ 5884 w 345462"/>
                <a:gd name="connsiteY3" fmla="*/ 0 h 11767"/>
                <a:gd name="connsiteX4" fmla="*/ 5884 w 345462"/>
                <a:gd name="connsiteY4" fmla="*/ 0 h 11767"/>
                <a:gd name="connsiteX5" fmla="*/ 339579 w 345462"/>
                <a:gd name="connsiteY5" fmla="*/ 0 h 11767"/>
                <a:gd name="connsiteX6" fmla="*/ 345463 w 345462"/>
                <a:gd name="connsiteY6" fmla="*/ 5884 h 11767"/>
                <a:gd name="connsiteX7" fmla="*/ 339579 w 345462"/>
                <a:gd name="connsiteY7" fmla="*/ 11768 h 11767"/>
                <a:gd name="connsiteX8" fmla="*/ 339579 w 345462"/>
                <a:gd name="connsiteY8" fmla="*/ 11768 h 1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462" h="11767">
                  <a:moveTo>
                    <a:pt x="339579" y="11768"/>
                  </a:moveTo>
                  <a:lnTo>
                    <a:pt x="5884" y="11768"/>
                  </a:lnTo>
                  <a:cubicBezTo>
                    <a:pt x="2522" y="11768"/>
                    <a:pt x="0" y="9246"/>
                    <a:pt x="0" y="5884"/>
                  </a:cubicBezTo>
                  <a:cubicBezTo>
                    <a:pt x="0" y="2522"/>
                    <a:pt x="2522" y="0"/>
                    <a:pt x="5884" y="0"/>
                  </a:cubicBezTo>
                  <a:cubicBezTo>
                    <a:pt x="5884" y="0"/>
                    <a:pt x="5884" y="0"/>
                    <a:pt x="5884" y="0"/>
                  </a:cubicBezTo>
                  <a:lnTo>
                    <a:pt x="339579" y="0"/>
                  </a:lnTo>
                  <a:cubicBezTo>
                    <a:pt x="342941" y="0"/>
                    <a:pt x="345463" y="2522"/>
                    <a:pt x="345463" y="5884"/>
                  </a:cubicBezTo>
                  <a:cubicBezTo>
                    <a:pt x="345463" y="9246"/>
                    <a:pt x="342941" y="11768"/>
                    <a:pt x="339579" y="11768"/>
                  </a:cubicBezTo>
                  <a:lnTo>
                    <a:pt x="339579" y="11768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53E2C099-7A13-6B8C-ADC4-6FF0C0EB28B6}"/>
                </a:ext>
              </a:extLst>
            </p:cNvPr>
            <p:cNvSpPr/>
            <p:nvPr/>
          </p:nvSpPr>
          <p:spPr>
            <a:xfrm>
              <a:off x="9889167" y="3696373"/>
              <a:ext cx="345462" cy="11767"/>
            </a:xfrm>
            <a:custGeom>
              <a:avLst/>
              <a:gdLst>
                <a:gd name="connsiteX0" fmla="*/ 339579 w 345462"/>
                <a:gd name="connsiteY0" fmla="*/ 11768 h 11767"/>
                <a:gd name="connsiteX1" fmla="*/ 5884 w 345462"/>
                <a:gd name="connsiteY1" fmla="*/ 11768 h 11767"/>
                <a:gd name="connsiteX2" fmla="*/ 0 w 345462"/>
                <a:gd name="connsiteY2" fmla="*/ 5884 h 11767"/>
                <a:gd name="connsiteX3" fmla="*/ 5884 w 345462"/>
                <a:gd name="connsiteY3" fmla="*/ 0 h 11767"/>
                <a:gd name="connsiteX4" fmla="*/ 339579 w 345462"/>
                <a:gd name="connsiteY4" fmla="*/ 0 h 11767"/>
                <a:gd name="connsiteX5" fmla="*/ 345463 w 345462"/>
                <a:gd name="connsiteY5" fmla="*/ 5884 h 11767"/>
                <a:gd name="connsiteX6" fmla="*/ 339579 w 345462"/>
                <a:gd name="connsiteY6" fmla="*/ 11768 h 11767"/>
                <a:gd name="connsiteX7" fmla="*/ 339579 w 345462"/>
                <a:gd name="connsiteY7" fmla="*/ 11768 h 1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5462" h="11767">
                  <a:moveTo>
                    <a:pt x="339579" y="11768"/>
                  </a:moveTo>
                  <a:lnTo>
                    <a:pt x="5884" y="11768"/>
                  </a:lnTo>
                  <a:cubicBezTo>
                    <a:pt x="2522" y="11768"/>
                    <a:pt x="0" y="9246"/>
                    <a:pt x="0" y="5884"/>
                  </a:cubicBezTo>
                  <a:cubicBezTo>
                    <a:pt x="0" y="2522"/>
                    <a:pt x="2522" y="0"/>
                    <a:pt x="5884" y="0"/>
                  </a:cubicBezTo>
                  <a:lnTo>
                    <a:pt x="339579" y="0"/>
                  </a:lnTo>
                  <a:cubicBezTo>
                    <a:pt x="342941" y="0"/>
                    <a:pt x="345463" y="2522"/>
                    <a:pt x="345463" y="5884"/>
                  </a:cubicBezTo>
                  <a:cubicBezTo>
                    <a:pt x="345463" y="9246"/>
                    <a:pt x="342941" y="11768"/>
                    <a:pt x="339579" y="11768"/>
                  </a:cubicBezTo>
                  <a:lnTo>
                    <a:pt x="339579" y="11768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82BC50D4-A860-62C8-945D-4F53AA40F427}"/>
                </a:ext>
              </a:extLst>
            </p:cNvPr>
            <p:cNvSpPr/>
            <p:nvPr/>
          </p:nvSpPr>
          <p:spPr>
            <a:xfrm>
              <a:off x="9889167" y="3772022"/>
              <a:ext cx="226946" cy="11767"/>
            </a:xfrm>
            <a:custGeom>
              <a:avLst/>
              <a:gdLst>
                <a:gd name="connsiteX0" fmla="*/ 221063 w 226946"/>
                <a:gd name="connsiteY0" fmla="*/ 11768 h 11767"/>
                <a:gd name="connsiteX1" fmla="*/ 5884 w 226946"/>
                <a:gd name="connsiteY1" fmla="*/ 11768 h 11767"/>
                <a:gd name="connsiteX2" fmla="*/ 0 w 226946"/>
                <a:gd name="connsiteY2" fmla="*/ 5884 h 11767"/>
                <a:gd name="connsiteX3" fmla="*/ 5884 w 226946"/>
                <a:gd name="connsiteY3" fmla="*/ 0 h 11767"/>
                <a:gd name="connsiteX4" fmla="*/ 221063 w 226946"/>
                <a:gd name="connsiteY4" fmla="*/ 0 h 11767"/>
                <a:gd name="connsiteX5" fmla="*/ 226946 w 226946"/>
                <a:gd name="connsiteY5" fmla="*/ 5884 h 11767"/>
                <a:gd name="connsiteX6" fmla="*/ 221063 w 226946"/>
                <a:gd name="connsiteY6" fmla="*/ 11768 h 11767"/>
                <a:gd name="connsiteX7" fmla="*/ 221063 w 226946"/>
                <a:gd name="connsiteY7" fmla="*/ 11768 h 1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946" h="11767">
                  <a:moveTo>
                    <a:pt x="221063" y="11768"/>
                  </a:moveTo>
                  <a:lnTo>
                    <a:pt x="5884" y="11768"/>
                  </a:lnTo>
                  <a:cubicBezTo>
                    <a:pt x="2522" y="11768"/>
                    <a:pt x="0" y="9246"/>
                    <a:pt x="0" y="5884"/>
                  </a:cubicBezTo>
                  <a:cubicBezTo>
                    <a:pt x="0" y="2522"/>
                    <a:pt x="2522" y="0"/>
                    <a:pt x="5884" y="0"/>
                  </a:cubicBezTo>
                  <a:lnTo>
                    <a:pt x="221063" y="0"/>
                  </a:lnTo>
                  <a:cubicBezTo>
                    <a:pt x="224425" y="0"/>
                    <a:pt x="226946" y="2522"/>
                    <a:pt x="226946" y="5884"/>
                  </a:cubicBezTo>
                  <a:cubicBezTo>
                    <a:pt x="226946" y="9246"/>
                    <a:pt x="224425" y="11768"/>
                    <a:pt x="221063" y="11768"/>
                  </a:cubicBezTo>
                  <a:lnTo>
                    <a:pt x="221063" y="11768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B520167A-DE3F-2FDD-27DB-FB05D5ACDDB2}"/>
                </a:ext>
              </a:extLst>
            </p:cNvPr>
            <p:cNvSpPr/>
            <p:nvPr/>
          </p:nvSpPr>
          <p:spPr>
            <a:xfrm>
              <a:off x="8755277" y="3379489"/>
              <a:ext cx="486673" cy="290827"/>
            </a:xfrm>
            <a:custGeom>
              <a:avLst/>
              <a:gdLst>
                <a:gd name="connsiteX0" fmla="*/ 480790 w 486673"/>
                <a:gd name="connsiteY0" fmla="*/ 290827 h 290827"/>
                <a:gd name="connsiteX1" fmla="*/ 5884 w 486673"/>
                <a:gd name="connsiteY1" fmla="*/ 290827 h 290827"/>
                <a:gd name="connsiteX2" fmla="*/ 0 w 486673"/>
                <a:gd name="connsiteY2" fmla="*/ 284944 h 290827"/>
                <a:gd name="connsiteX3" fmla="*/ 0 w 486673"/>
                <a:gd name="connsiteY3" fmla="*/ 5884 h 290827"/>
                <a:gd name="connsiteX4" fmla="*/ 5884 w 486673"/>
                <a:gd name="connsiteY4" fmla="*/ 0 h 290827"/>
                <a:gd name="connsiteX5" fmla="*/ 11768 w 486673"/>
                <a:gd name="connsiteY5" fmla="*/ 5884 h 290827"/>
                <a:gd name="connsiteX6" fmla="*/ 11768 w 486673"/>
                <a:gd name="connsiteY6" fmla="*/ 5884 h 290827"/>
                <a:gd name="connsiteX7" fmla="*/ 11768 w 486673"/>
                <a:gd name="connsiteY7" fmla="*/ 279060 h 290827"/>
                <a:gd name="connsiteX8" fmla="*/ 480790 w 486673"/>
                <a:gd name="connsiteY8" fmla="*/ 279060 h 290827"/>
                <a:gd name="connsiteX9" fmla="*/ 486674 w 486673"/>
                <a:gd name="connsiteY9" fmla="*/ 284944 h 290827"/>
                <a:gd name="connsiteX10" fmla="*/ 480790 w 486673"/>
                <a:gd name="connsiteY10" fmla="*/ 290827 h 290827"/>
                <a:gd name="connsiteX11" fmla="*/ 480790 w 486673"/>
                <a:gd name="connsiteY11" fmla="*/ 290827 h 29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6673" h="290827">
                  <a:moveTo>
                    <a:pt x="480790" y="290827"/>
                  </a:moveTo>
                  <a:lnTo>
                    <a:pt x="5884" y="290827"/>
                  </a:lnTo>
                  <a:cubicBezTo>
                    <a:pt x="2522" y="290827"/>
                    <a:pt x="0" y="288306"/>
                    <a:pt x="0" y="284944"/>
                  </a:cubicBezTo>
                  <a:lnTo>
                    <a:pt x="0" y="5884"/>
                  </a:lnTo>
                  <a:cubicBezTo>
                    <a:pt x="0" y="2522"/>
                    <a:pt x="2522" y="0"/>
                    <a:pt x="5884" y="0"/>
                  </a:cubicBezTo>
                  <a:cubicBezTo>
                    <a:pt x="9246" y="0"/>
                    <a:pt x="11768" y="2522"/>
                    <a:pt x="11768" y="5884"/>
                  </a:cubicBezTo>
                  <a:cubicBezTo>
                    <a:pt x="11768" y="5884"/>
                    <a:pt x="11768" y="5884"/>
                    <a:pt x="11768" y="5884"/>
                  </a:cubicBezTo>
                  <a:lnTo>
                    <a:pt x="11768" y="279060"/>
                  </a:lnTo>
                  <a:lnTo>
                    <a:pt x="480790" y="279060"/>
                  </a:lnTo>
                  <a:cubicBezTo>
                    <a:pt x="484152" y="279060"/>
                    <a:pt x="486674" y="281581"/>
                    <a:pt x="486674" y="284944"/>
                  </a:cubicBezTo>
                  <a:cubicBezTo>
                    <a:pt x="486674" y="288306"/>
                    <a:pt x="484152" y="290827"/>
                    <a:pt x="480790" y="290827"/>
                  </a:cubicBezTo>
                  <a:lnTo>
                    <a:pt x="480790" y="290827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1EBAECAB-9937-3AB6-6125-C71345AF2094}"/>
                </a:ext>
              </a:extLst>
            </p:cNvPr>
            <p:cNvSpPr/>
            <p:nvPr/>
          </p:nvSpPr>
          <p:spPr>
            <a:xfrm>
              <a:off x="8806336" y="3409534"/>
              <a:ext cx="348412" cy="217914"/>
            </a:xfrm>
            <a:custGeom>
              <a:avLst/>
              <a:gdLst>
                <a:gd name="connsiteX0" fmla="*/ 6098 w 348412"/>
                <a:gd name="connsiteY0" fmla="*/ 217914 h 217914"/>
                <a:gd name="connsiteX1" fmla="*/ 4417 w 348412"/>
                <a:gd name="connsiteY1" fmla="*/ 217914 h 217914"/>
                <a:gd name="connsiteX2" fmla="*/ 214 w 348412"/>
                <a:gd name="connsiteY2" fmla="*/ 210350 h 217914"/>
                <a:gd name="connsiteX3" fmla="*/ 102760 w 348412"/>
                <a:gd name="connsiteY3" fmla="*/ 90152 h 217914"/>
                <a:gd name="connsiteX4" fmla="*/ 163279 w 348412"/>
                <a:gd name="connsiteY4" fmla="*/ 118731 h 217914"/>
                <a:gd name="connsiteX5" fmla="*/ 214552 w 348412"/>
                <a:gd name="connsiteY5" fmla="*/ 154874 h 217914"/>
                <a:gd name="connsiteX6" fmla="*/ 216233 w 348412"/>
                <a:gd name="connsiteY6" fmla="*/ 154874 h 217914"/>
                <a:gd name="connsiteX7" fmla="*/ 336431 w 348412"/>
                <a:gd name="connsiteY7" fmla="*/ 4417 h 217914"/>
                <a:gd name="connsiteX8" fmla="*/ 343996 w 348412"/>
                <a:gd name="connsiteY8" fmla="*/ 214 h 217914"/>
                <a:gd name="connsiteX9" fmla="*/ 348198 w 348412"/>
                <a:gd name="connsiteY9" fmla="*/ 7779 h 217914"/>
                <a:gd name="connsiteX10" fmla="*/ 348198 w 348412"/>
                <a:gd name="connsiteY10" fmla="*/ 8620 h 217914"/>
                <a:gd name="connsiteX11" fmla="*/ 217074 w 348412"/>
                <a:gd name="connsiteY11" fmla="*/ 166642 h 217914"/>
                <a:gd name="connsiteX12" fmla="*/ 214552 w 348412"/>
                <a:gd name="connsiteY12" fmla="*/ 166642 h 217914"/>
                <a:gd name="connsiteX13" fmla="*/ 154033 w 348412"/>
                <a:gd name="connsiteY13" fmla="*/ 124614 h 217914"/>
                <a:gd name="connsiteX14" fmla="*/ 106123 w 348412"/>
                <a:gd name="connsiteY14" fmla="*/ 101920 h 217914"/>
                <a:gd name="connsiteX15" fmla="*/ 11141 w 348412"/>
                <a:gd name="connsiteY15" fmla="*/ 213712 h 217914"/>
                <a:gd name="connsiteX16" fmla="*/ 6098 w 348412"/>
                <a:gd name="connsiteY16" fmla="*/ 217914 h 21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8412" h="217914">
                  <a:moveTo>
                    <a:pt x="6098" y="217914"/>
                  </a:moveTo>
                  <a:lnTo>
                    <a:pt x="4417" y="217914"/>
                  </a:lnTo>
                  <a:cubicBezTo>
                    <a:pt x="1055" y="217074"/>
                    <a:pt x="-626" y="213712"/>
                    <a:pt x="214" y="210350"/>
                  </a:cubicBezTo>
                  <a:cubicBezTo>
                    <a:pt x="1055" y="206147"/>
                    <a:pt x="32155" y="109485"/>
                    <a:pt x="102760" y="90152"/>
                  </a:cubicBezTo>
                  <a:cubicBezTo>
                    <a:pt x="142266" y="79225"/>
                    <a:pt x="153193" y="99398"/>
                    <a:pt x="163279" y="118731"/>
                  </a:cubicBezTo>
                  <a:cubicBezTo>
                    <a:pt x="172525" y="136382"/>
                    <a:pt x="181771" y="153193"/>
                    <a:pt x="214552" y="154874"/>
                  </a:cubicBezTo>
                  <a:lnTo>
                    <a:pt x="216233" y="154874"/>
                  </a:lnTo>
                  <a:cubicBezTo>
                    <a:pt x="283477" y="154874"/>
                    <a:pt x="335590" y="6098"/>
                    <a:pt x="336431" y="4417"/>
                  </a:cubicBezTo>
                  <a:cubicBezTo>
                    <a:pt x="337272" y="1055"/>
                    <a:pt x="340634" y="-626"/>
                    <a:pt x="343996" y="214"/>
                  </a:cubicBezTo>
                  <a:cubicBezTo>
                    <a:pt x="347358" y="1055"/>
                    <a:pt x="349039" y="4417"/>
                    <a:pt x="348198" y="7779"/>
                  </a:cubicBezTo>
                  <a:cubicBezTo>
                    <a:pt x="348198" y="7779"/>
                    <a:pt x="348198" y="7779"/>
                    <a:pt x="348198" y="8620"/>
                  </a:cubicBezTo>
                  <a:cubicBezTo>
                    <a:pt x="345677" y="15344"/>
                    <a:pt x="291882" y="166642"/>
                    <a:pt x="217074" y="166642"/>
                  </a:cubicBezTo>
                  <a:lnTo>
                    <a:pt x="214552" y="166642"/>
                  </a:lnTo>
                  <a:cubicBezTo>
                    <a:pt x="175887" y="164960"/>
                    <a:pt x="163279" y="142266"/>
                    <a:pt x="154033" y="124614"/>
                  </a:cubicBezTo>
                  <a:cubicBezTo>
                    <a:pt x="144787" y="106963"/>
                    <a:pt x="137223" y="93514"/>
                    <a:pt x="106123" y="101920"/>
                  </a:cubicBezTo>
                  <a:cubicBezTo>
                    <a:pt x="40560" y="118731"/>
                    <a:pt x="11982" y="212871"/>
                    <a:pt x="11141" y="213712"/>
                  </a:cubicBezTo>
                  <a:cubicBezTo>
                    <a:pt x="11141" y="216233"/>
                    <a:pt x="8620" y="217914"/>
                    <a:pt x="6098" y="217914"/>
                  </a:cubicBez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E73153D4-124F-C3ED-0805-9B548A430303}"/>
                </a:ext>
              </a:extLst>
            </p:cNvPr>
            <p:cNvSpPr/>
            <p:nvPr/>
          </p:nvSpPr>
          <p:spPr>
            <a:xfrm>
              <a:off x="9928673" y="4326779"/>
              <a:ext cx="206773" cy="206773"/>
            </a:xfrm>
            <a:custGeom>
              <a:avLst/>
              <a:gdLst>
                <a:gd name="connsiteX0" fmla="*/ 103387 w 206773"/>
                <a:gd name="connsiteY0" fmla="*/ 206773 h 206773"/>
                <a:gd name="connsiteX1" fmla="*/ 0 w 206773"/>
                <a:gd name="connsiteY1" fmla="*/ 103387 h 206773"/>
                <a:gd name="connsiteX2" fmla="*/ 103387 w 206773"/>
                <a:gd name="connsiteY2" fmla="*/ 0 h 206773"/>
                <a:gd name="connsiteX3" fmla="*/ 206773 w 206773"/>
                <a:gd name="connsiteY3" fmla="*/ 103387 h 206773"/>
                <a:gd name="connsiteX4" fmla="*/ 206773 w 206773"/>
                <a:gd name="connsiteY4" fmla="*/ 103387 h 206773"/>
                <a:gd name="connsiteX5" fmla="*/ 103387 w 206773"/>
                <a:gd name="connsiteY5" fmla="*/ 206773 h 206773"/>
                <a:gd name="connsiteX6" fmla="*/ 103387 w 206773"/>
                <a:gd name="connsiteY6" fmla="*/ 12608 h 206773"/>
                <a:gd name="connsiteX7" fmla="*/ 11768 w 206773"/>
                <a:gd name="connsiteY7" fmla="*/ 104227 h 206773"/>
                <a:gd name="connsiteX8" fmla="*/ 103387 w 206773"/>
                <a:gd name="connsiteY8" fmla="*/ 195846 h 206773"/>
                <a:gd name="connsiteX9" fmla="*/ 195006 w 206773"/>
                <a:gd name="connsiteY9" fmla="*/ 105068 h 206773"/>
                <a:gd name="connsiteX10" fmla="*/ 103387 w 206773"/>
                <a:gd name="connsiteY10" fmla="*/ 12608 h 206773"/>
                <a:gd name="connsiteX11" fmla="*/ 103387 w 206773"/>
                <a:gd name="connsiteY11" fmla="*/ 12608 h 206773"/>
                <a:gd name="connsiteX12" fmla="*/ 103387 w 206773"/>
                <a:gd name="connsiteY12" fmla="*/ 12608 h 206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773" h="206773">
                  <a:moveTo>
                    <a:pt x="103387" y="206773"/>
                  </a:moveTo>
                  <a:cubicBezTo>
                    <a:pt x="46230" y="206773"/>
                    <a:pt x="0" y="160543"/>
                    <a:pt x="0" y="103387"/>
                  </a:cubicBezTo>
                  <a:cubicBezTo>
                    <a:pt x="0" y="46230"/>
                    <a:pt x="46230" y="0"/>
                    <a:pt x="103387" y="0"/>
                  </a:cubicBezTo>
                  <a:cubicBezTo>
                    <a:pt x="160544" y="0"/>
                    <a:pt x="206773" y="46230"/>
                    <a:pt x="206773" y="103387"/>
                  </a:cubicBezTo>
                  <a:cubicBezTo>
                    <a:pt x="206773" y="103387"/>
                    <a:pt x="206773" y="103387"/>
                    <a:pt x="206773" y="103387"/>
                  </a:cubicBezTo>
                  <a:cubicBezTo>
                    <a:pt x="205933" y="161384"/>
                    <a:pt x="159703" y="206773"/>
                    <a:pt x="103387" y="206773"/>
                  </a:cubicBezTo>
                  <a:close/>
                  <a:moveTo>
                    <a:pt x="103387" y="12608"/>
                  </a:moveTo>
                  <a:cubicBezTo>
                    <a:pt x="52954" y="12608"/>
                    <a:pt x="11768" y="53795"/>
                    <a:pt x="11768" y="104227"/>
                  </a:cubicBezTo>
                  <a:cubicBezTo>
                    <a:pt x="11768" y="154660"/>
                    <a:pt x="52954" y="195846"/>
                    <a:pt x="103387" y="195846"/>
                  </a:cubicBezTo>
                  <a:cubicBezTo>
                    <a:pt x="153819" y="195846"/>
                    <a:pt x="194165" y="155500"/>
                    <a:pt x="195006" y="105068"/>
                  </a:cubicBezTo>
                  <a:cubicBezTo>
                    <a:pt x="194165" y="53795"/>
                    <a:pt x="153819" y="12608"/>
                    <a:pt x="103387" y="12608"/>
                  </a:cubicBezTo>
                  <a:cubicBezTo>
                    <a:pt x="103387" y="12608"/>
                    <a:pt x="103387" y="12608"/>
                    <a:pt x="103387" y="12608"/>
                  </a:cubicBezTo>
                  <a:lnTo>
                    <a:pt x="103387" y="12608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4CCADE4D-3EAC-06FF-E9E1-3217E9AFEC5B}"/>
                </a:ext>
              </a:extLst>
            </p:cNvPr>
            <p:cNvSpPr/>
            <p:nvPr/>
          </p:nvSpPr>
          <p:spPr>
            <a:xfrm>
              <a:off x="10026176" y="4327620"/>
              <a:ext cx="91653" cy="163905"/>
            </a:xfrm>
            <a:custGeom>
              <a:avLst/>
              <a:gdLst>
                <a:gd name="connsiteX0" fmla="*/ 85735 w 91653"/>
                <a:gd name="connsiteY0" fmla="*/ 163906 h 163905"/>
                <a:gd name="connsiteX1" fmla="*/ 82373 w 91653"/>
                <a:gd name="connsiteY1" fmla="*/ 163065 h 163905"/>
                <a:gd name="connsiteX2" fmla="*/ 2522 w 91653"/>
                <a:gd name="connsiteY2" fmla="*/ 108430 h 163905"/>
                <a:gd name="connsiteX3" fmla="*/ 0 w 91653"/>
                <a:gd name="connsiteY3" fmla="*/ 103387 h 163905"/>
                <a:gd name="connsiteX4" fmla="*/ 0 w 91653"/>
                <a:gd name="connsiteY4" fmla="*/ 5884 h 163905"/>
                <a:gd name="connsiteX5" fmla="*/ 5884 w 91653"/>
                <a:gd name="connsiteY5" fmla="*/ 0 h 163905"/>
                <a:gd name="connsiteX6" fmla="*/ 11768 w 91653"/>
                <a:gd name="connsiteY6" fmla="*/ 5884 h 163905"/>
                <a:gd name="connsiteX7" fmla="*/ 11768 w 91653"/>
                <a:gd name="connsiteY7" fmla="*/ 100025 h 163905"/>
                <a:gd name="connsiteX8" fmla="*/ 89097 w 91653"/>
                <a:gd name="connsiteY8" fmla="*/ 152979 h 163905"/>
                <a:gd name="connsiteX9" fmla="*/ 90778 w 91653"/>
                <a:gd name="connsiteY9" fmla="*/ 161384 h 163905"/>
                <a:gd name="connsiteX10" fmla="*/ 90778 w 91653"/>
                <a:gd name="connsiteY10" fmla="*/ 161384 h 163905"/>
                <a:gd name="connsiteX11" fmla="*/ 85735 w 91653"/>
                <a:gd name="connsiteY11" fmla="*/ 163906 h 16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653" h="163905">
                  <a:moveTo>
                    <a:pt x="85735" y="163906"/>
                  </a:moveTo>
                  <a:cubicBezTo>
                    <a:pt x="84895" y="163906"/>
                    <a:pt x="83214" y="163906"/>
                    <a:pt x="82373" y="163065"/>
                  </a:cubicBezTo>
                  <a:lnTo>
                    <a:pt x="2522" y="108430"/>
                  </a:lnTo>
                  <a:cubicBezTo>
                    <a:pt x="841" y="107589"/>
                    <a:pt x="0" y="105908"/>
                    <a:pt x="0" y="103387"/>
                  </a:cubicBezTo>
                  <a:lnTo>
                    <a:pt x="0" y="5884"/>
                  </a:lnTo>
                  <a:cubicBezTo>
                    <a:pt x="0" y="2522"/>
                    <a:pt x="2522" y="0"/>
                    <a:pt x="5884" y="0"/>
                  </a:cubicBezTo>
                  <a:cubicBezTo>
                    <a:pt x="9246" y="0"/>
                    <a:pt x="11768" y="2522"/>
                    <a:pt x="11768" y="5884"/>
                  </a:cubicBezTo>
                  <a:lnTo>
                    <a:pt x="11768" y="100025"/>
                  </a:lnTo>
                  <a:lnTo>
                    <a:pt x="89097" y="152979"/>
                  </a:lnTo>
                  <a:cubicBezTo>
                    <a:pt x="91619" y="154660"/>
                    <a:pt x="92460" y="158022"/>
                    <a:pt x="90778" y="161384"/>
                  </a:cubicBezTo>
                  <a:cubicBezTo>
                    <a:pt x="90778" y="161384"/>
                    <a:pt x="90778" y="161384"/>
                    <a:pt x="90778" y="161384"/>
                  </a:cubicBezTo>
                  <a:cubicBezTo>
                    <a:pt x="89097" y="163065"/>
                    <a:pt x="87416" y="163906"/>
                    <a:pt x="85735" y="163906"/>
                  </a:cubicBez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B4EFEBD1-9ACF-0E92-58CF-C9E2D0F808BE}"/>
                </a:ext>
              </a:extLst>
            </p:cNvPr>
            <p:cNvSpPr/>
            <p:nvPr/>
          </p:nvSpPr>
          <p:spPr>
            <a:xfrm>
              <a:off x="9934557" y="4424068"/>
              <a:ext cx="102760" cy="32995"/>
            </a:xfrm>
            <a:custGeom>
              <a:avLst/>
              <a:gdLst>
                <a:gd name="connsiteX0" fmla="*/ 5884 w 102760"/>
                <a:gd name="connsiteY0" fmla="*/ 32995 h 32995"/>
                <a:gd name="connsiteX1" fmla="*/ 0 w 102760"/>
                <a:gd name="connsiteY1" fmla="*/ 27111 h 32995"/>
                <a:gd name="connsiteX2" fmla="*/ 4203 w 102760"/>
                <a:gd name="connsiteY2" fmla="*/ 21228 h 32995"/>
                <a:gd name="connsiteX3" fmla="*/ 94981 w 102760"/>
                <a:gd name="connsiteY3" fmla="*/ 214 h 32995"/>
                <a:gd name="connsiteX4" fmla="*/ 102546 w 102760"/>
                <a:gd name="connsiteY4" fmla="*/ 4417 h 32995"/>
                <a:gd name="connsiteX5" fmla="*/ 98343 w 102760"/>
                <a:gd name="connsiteY5" fmla="*/ 11982 h 32995"/>
                <a:gd name="connsiteX6" fmla="*/ 97503 w 102760"/>
                <a:gd name="connsiteY6" fmla="*/ 11982 h 32995"/>
                <a:gd name="connsiteX7" fmla="*/ 6724 w 102760"/>
                <a:gd name="connsiteY7" fmla="*/ 32995 h 32995"/>
                <a:gd name="connsiteX8" fmla="*/ 5884 w 102760"/>
                <a:gd name="connsiteY8" fmla="*/ 32995 h 3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760" h="32995">
                  <a:moveTo>
                    <a:pt x="5884" y="32995"/>
                  </a:moveTo>
                  <a:cubicBezTo>
                    <a:pt x="2522" y="32995"/>
                    <a:pt x="0" y="30474"/>
                    <a:pt x="0" y="27111"/>
                  </a:cubicBezTo>
                  <a:cubicBezTo>
                    <a:pt x="0" y="24590"/>
                    <a:pt x="1681" y="22068"/>
                    <a:pt x="4203" y="21228"/>
                  </a:cubicBezTo>
                  <a:lnTo>
                    <a:pt x="94981" y="214"/>
                  </a:lnTo>
                  <a:cubicBezTo>
                    <a:pt x="98343" y="-626"/>
                    <a:pt x="101705" y="1055"/>
                    <a:pt x="102546" y="4417"/>
                  </a:cubicBezTo>
                  <a:cubicBezTo>
                    <a:pt x="103387" y="7779"/>
                    <a:pt x="101705" y="11141"/>
                    <a:pt x="98343" y="11982"/>
                  </a:cubicBezTo>
                  <a:cubicBezTo>
                    <a:pt x="98343" y="11982"/>
                    <a:pt x="97503" y="11982"/>
                    <a:pt x="97503" y="11982"/>
                  </a:cubicBezTo>
                  <a:lnTo>
                    <a:pt x="6724" y="32995"/>
                  </a:lnTo>
                  <a:lnTo>
                    <a:pt x="5884" y="32995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91370FF0-A636-3B61-8DD7-E5EB0C744F4A}"/>
                </a:ext>
              </a:extLst>
            </p:cNvPr>
            <p:cNvSpPr/>
            <p:nvPr/>
          </p:nvSpPr>
          <p:spPr>
            <a:xfrm>
              <a:off x="8964572" y="4435209"/>
              <a:ext cx="151297" cy="11767"/>
            </a:xfrm>
            <a:custGeom>
              <a:avLst/>
              <a:gdLst>
                <a:gd name="connsiteX0" fmla="*/ 145414 w 151297"/>
                <a:gd name="connsiteY0" fmla="*/ 11768 h 11767"/>
                <a:gd name="connsiteX1" fmla="*/ 5884 w 151297"/>
                <a:gd name="connsiteY1" fmla="*/ 11768 h 11767"/>
                <a:gd name="connsiteX2" fmla="*/ 0 w 151297"/>
                <a:gd name="connsiteY2" fmla="*/ 5884 h 11767"/>
                <a:gd name="connsiteX3" fmla="*/ 5884 w 151297"/>
                <a:gd name="connsiteY3" fmla="*/ 0 h 11767"/>
                <a:gd name="connsiteX4" fmla="*/ 5884 w 151297"/>
                <a:gd name="connsiteY4" fmla="*/ 0 h 11767"/>
                <a:gd name="connsiteX5" fmla="*/ 145414 w 151297"/>
                <a:gd name="connsiteY5" fmla="*/ 0 h 11767"/>
                <a:gd name="connsiteX6" fmla="*/ 151298 w 151297"/>
                <a:gd name="connsiteY6" fmla="*/ 5884 h 11767"/>
                <a:gd name="connsiteX7" fmla="*/ 145414 w 151297"/>
                <a:gd name="connsiteY7" fmla="*/ 11768 h 11767"/>
                <a:gd name="connsiteX8" fmla="*/ 145414 w 151297"/>
                <a:gd name="connsiteY8" fmla="*/ 11768 h 11767"/>
                <a:gd name="connsiteX9" fmla="*/ 145414 w 151297"/>
                <a:gd name="connsiteY9" fmla="*/ 11768 h 1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297" h="11767">
                  <a:moveTo>
                    <a:pt x="145414" y="11768"/>
                  </a:moveTo>
                  <a:lnTo>
                    <a:pt x="5884" y="11768"/>
                  </a:lnTo>
                  <a:cubicBezTo>
                    <a:pt x="2522" y="11768"/>
                    <a:pt x="0" y="9246"/>
                    <a:pt x="0" y="5884"/>
                  </a:cubicBezTo>
                  <a:cubicBezTo>
                    <a:pt x="0" y="2522"/>
                    <a:pt x="2522" y="0"/>
                    <a:pt x="5884" y="0"/>
                  </a:cubicBezTo>
                  <a:cubicBezTo>
                    <a:pt x="5884" y="0"/>
                    <a:pt x="5884" y="0"/>
                    <a:pt x="5884" y="0"/>
                  </a:cubicBezTo>
                  <a:lnTo>
                    <a:pt x="145414" y="0"/>
                  </a:lnTo>
                  <a:cubicBezTo>
                    <a:pt x="148776" y="0"/>
                    <a:pt x="151298" y="2522"/>
                    <a:pt x="151298" y="5884"/>
                  </a:cubicBezTo>
                  <a:cubicBezTo>
                    <a:pt x="151298" y="9246"/>
                    <a:pt x="148776" y="11768"/>
                    <a:pt x="145414" y="11768"/>
                  </a:cubicBezTo>
                  <a:cubicBezTo>
                    <a:pt x="145414" y="11768"/>
                    <a:pt x="145414" y="11768"/>
                    <a:pt x="145414" y="11768"/>
                  </a:cubicBezTo>
                  <a:lnTo>
                    <a:pt x="145414" y="11768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78C3D562-DBD2-AB30-B9A1-64606D7BD5E5}"/>
                </a:ext>
              </a:extLst>
            </p:cNvPr>
            <p:cNvSpPr/>
            <p:nvPr/>
          </p:nvSpPr>
          <p:spPr>
            <a:xfrm>
              <a:off x="8964572" y="4495728"/>
              <a:ext cx="100024" cy="11767"/>
            </a:xfrm>
            <a:custGeom>
              <a:avLst/>
              <a:gdLst>
                <a:gd name="connsiteX0" fmla="*/ 94141 w 100024"/>
                <a:gd name="connsiteY0" fmla="*/ 11768 h 11767"/>
                <a:gd name="connsiteX1" fmla="*/ 5884 w 100024"/>
                <a:gd name="connsiteY1" fmla="*/ 11768 h 11767"/>
                <a:gd name="connsiteX2" fmla="*/ 0 w 100024"/>
                <a:gd name="connsiteY2" fmla="*/ 5884 h 11767"/>
                <a:gd name="connsiteX3" fmla="*/ 5884 w 100024"/>
                <a:gd name="connsiteY3" fmla="*/ 0 h 11767"/>
                <a:gd name="connsiteX4" fmla="*/ 5884 w 100024"/>
                <a:gd name="connsiteY4" fmla="*/ 0 h 11767"/>
                <a:gd name="connsiteX5" fmla="*/ 94141 w 100024"/>
                <a:gd name="connsiteY5" fmla="*/ 0 h 11767"/>
                <a:gd name="connsiteX6" fmla="*/ 100024 w 100024"/>
                <a:gd name="connsiteY6" fmla="*/ 5884 h 11767"/>
                <a:gd name="connsiteX7" fmla="*/ 94141 w 100024"/>
                <a:gd name="connsiteY7" fmla="*/ 11768 h 11767"/>
                <a:gd name="connsiteX8" fmla="*/ 94141 w 100024"/>
                <a:gd name="connsiteY8" fmla="*/ 11768 h 1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24" h="11767">
                  <a:moveTo>
                    <a:pt x="94141" y="11768"/>
                  </a:moveTo>
                  <a:lnTo>
                    <a:pt x="5884" y="11768"/>
                  </a:lnTo>
                  <a:cubicBezTo>
                    <a:pt x="2522" y="11768"/>
                    <a:pt x="0" y="9246"/>
                    <a:pt x="0" y="5884"/>
                  </a:cubicBezTo>
                  <a:cubicBezTo>
                    <a:pt x="0" y="2522"/>
                    <a:pt x="2522" y="0"/>
                    <a:pt x="5884" y="0"/>
                  </a:cubicBezTo>
                  <a:cubicBezTo>
                    <a:pt x="5884" y="0"/>
                    <a:pt x="5884" y="0"/>
                    <a:pt x="5884" y="0"/>
                  </a:cubicBezTo>
                  <a:lnTo>
                    <a:pt x="94141" y="0"/>
                  </a:lnTo>
                  <a:cubicBezTo>
                    <a:pt x="97503" y="0"/>
                    <a:pt x="100024" y="2522"/>
                    <a:pt x="100024" y="5884"/>
                  </a:cubicBezTo>
                  <a:cubicBezTo>
                    <a:pt x="100024" y="8405"/>
                    <a:pt x="97503" y="10927"/>
                    <a:pt x="94141" y="11768"/>
                  </a:cubicBezTo>
                  <a:cubicBezTo>
                    <a:pt x="94141" y="11768"/>
                    <a:pt x="94141" y="11768"/>
                    <a:pt x="94141" y="11768"/>
                  </a:cubicBez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33" name="그래픽 42">
            <a:extLst>
              <a:ext uri="{FF2B5EF4-FFF2-40B4-BE49-F238E27FC236}">
                <a16:creationId xmlns:a16="http://schemas.microsoft.com/office/drawing/2014/main" id="{A2208739-13DB-05C6-C24F-4736EDF3DFD4}"/>
              </a:ext>
            </a:extLst>
          </p:cNvPr>
          <p:cNvGrpSpPr/>
          <p:nvPr/>
        </p:nvGrpSpPr>
        <p:grpSpPr>
          <a:xfrm>
            <a:off x="8831766" y="3346287"/>
            <a:ext cx="1486425" cy="1573074"/>
            <a:chOff x="8831766" y="3346287"/>
            <a:chExt cx="1486425" cy="1573074"/>
          </a:xfrm>
        </p:grpSpPr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851492B0-437F-574D-4E36-34A3AE1DA86D}"/>
                </a:ext>
              </a:extLst>
            </p:cNvPr>
            <p:cNvSpPr/>
            <p:nvPr/>
          </p:nvSpPr>
          <p:spPr>
            <a:xfrm>
              <a:off x="9472259" y="4249449"/>
              <a:ext cx="166427" cy="532903"/>
            </a:xfrm>
            <a:custGeom>
              <a:avLst/>
              <a:gdLst>
                <a:gd name="connsiteX0" fmla="*/ 0 w 166427"/>
                <a:gd name="connsiteY0" fmla="*/ 0 h 532903"/>
                <a:gd name="connsiteX1" fmla="*/ 166427 w 166427"/>
                <a:gd name="connsiteY1" fmla="*/ 0 h 532903"/>
                <a:gd name="connsiteX2" fmla="*/ 166427 w 166427"/>
                <a:gd name="connsiteY2" fmla="*/ 532903 h 532903"/>
                <a:gd name="connsiteX3" fmla="*/ 0 w 166427"/>
                <a:gd name="connsiteY3" fmla="*/ 532903 h 53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427" h="532903">
                  <a:moveTo>
                    <a:pt x="0" y="0"/>
                  </a:moveTo>
                  <a:lnTo>
                    <a:pt x="166427" y="0"/>
                  </a:lnTo>
                  <a:lnTo>
                    <a:pt x="166427" y="532903"/>
                  </a:lnTo>
                  <a:lnTo>
                    <a:pt x="0" y="532903"/>
                  </a:ln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6FEB0898-962C-2584-2B5F-DC7A6D68EF16}"/>
                </a:ext>
              </a:extLst>
            </p:cNvPr>
            <p:cNvSpPr/>
            <p:nvPr/>
          </p:nvSpPr>
          <p:spPr>
            <a:xfrm>
              <a:off x="9465534" y="4244406"/>
              <a:ext cx="178194" cy="544671"/>
            </a:xfrm>
            <a:custGeom>
              <a:avLst/>
              <a:gdLst>
                <a:gd name="connsiteX0" fmla="*/ 172311 w 178194"/>
                <a:gd name="connsiteY0" fmla="*/ 544671 h 544671"/>
                <a:gd name="connsiteX1" fmla="*/ 5884 w 178194"/>
                <a:gd name="connsiteY1" fmla="*/ 544671 h 544671"/>
                <a:gd name="connsiteX2" fmla="*/ 0 w 178194"/>
                <a:gd name="connsiteY2" fmla="*/ 538787 h 544671"/>
                <a:gd name="connsiteX3" fmla="*/ 0 w 178194"/>
                <a:gd name="connsiteY3" fmla="*/ 5884 h 544671"/>
                <a:gd name="connsiteX4" fmla="*/ 5884 w 178194"/>
                <a:gd name="connsiteY4" fmla="*/ 0 h 544671"/>
                <a:gd name="connsiteX5" fmla="*/ 172311 w 178194"/>
                <a:gd name="connsiteY5" fmla="*/ 0 h 544671"/>
                <a:gd name="connsiteX6" fmla="*/ 178195 w 178194"/>
                <a:gd name="connsiteY6" fmla="*/ 5884 h 544671"/>
                <a:gd name="connsiteX7" fmla="*/ 178195 w 178194"/>
                <a:gd name="connsiteY7" fmla="*/ 5884 h 544671"/>
                <a:gd name="connsiteX8" fmla="*/ 178195 w 178194"/>
                <a:gd name="connsiteY8" fmla="*/ 538787 h 544671"/>
                <a:gd name="connsiteX9" fmla="*/ 172311 w 178194"/>
                <a:gd name="connsiteY9" fmla="*/ 544671 h 544671"/>
                <a:gd name="connsiteX10" fmla="*/ 172311 w 178194"/>
                <a:gd name="connsiteY10" fmla="*/ 544671 h 544671"/>
                <a:gd name="connsiteX11" fmla="*/ 12608 w 178194"/>
                <a:gd name="connsiteY11" fmla="*/ 532063 h 544671"/>
                <a:gd name="connsiteX12" fmla="*/ 166427 w 178194"/>
                <a:gd name="connsiteY12" fmla="*/ 532063 h 544671"/>
                <a:gd name="connsiteX13" fmla="*/ 166427 w 178194"/>
                <a:gd name="connsiteY13" fmla="*/ 10927 h 544671"/>
                <a:gd name="connsiteX14" fmla="*/ 12608 w 178194"/>
                <a:gd name="connsiteY14" fmla="*/ 10927 h 544671"/>
                <a:gd name="connsiteX15" fmla="*/ 12608 w 178194"/>
                <a:gd name="connsiteY15" fmla="*/ 532063 h 54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194" h="544671">
                  <a:moveTo>
                    <a:pt x="172311" y="544671"/>
                  </a:moveTo>
                  <a:lnTo>
                    <a:pt x="5884" y="544671"/>
                  </a:lnTo>
                  <a:cubicBezTo>
                    <a:pt x="2522" y="544671"/>
                    <a:pt x="0" y="542149"/>
                    <a:pt x="0" y="538787"/>
                  </a:cubicBezTo>
                  <a:lnTo>
                    <a:pt x="0" y="5884"/>
                  </a:lnTo>
                  <a:cubicBezTo>
                    <a:pt x="0" y="2522"/>
                    <a:pt x="2522" y="0"/>
                    <a:pt x="5884" y="0"/>
                  </a:cubicBezTo>
                  <a:lnTo>
                    <a:pt x="172311" y="0"/>
                  </a:lnTo>
                  <a:cubicBezTo>
                    <a:pt x="175673" y="0"/>
                    <a:pt x="178195" y="2522"/>
                    <a:pt x="178195" y="5884"/>
                  </a:cubicBezTo>
                  <a:lnTo>
                    <a:pt x="178195" y="5884"/>
                  </a:lnTo>
                  <a:lnTo>
                    <a:pt x="178195" y="538787"/>
                  </a:lnTo>
                  <a:cubicBezTo>
                    <a:pt x="178195" y="542149"/>
                    <a:pt x="175673" y="544671"/>
                    <a:pt x="172311" y="544671"/>
                  </a:cubicBezTo>
                  <a:lnTo>
                    <a:pt x="172311" y="544671"/>
                  </a:lnTo>
                  <a:close/>
                  <a:moveTo>
                    <a:pt x="12608" y="532063"/>
                  </a:moveTo>
                  <a:lnTo>
                    <a:pt x="166427" y="532063"/>
                  </a:lnTo>
                  <a:lnTo>
                    <a:pt x="166427" y="10927"/>
                  </a:lnTo>
                  <a:lnTo>
                    <a:pt x="12608" y="10927"/>
                  </a:lnTo>
                  <a:lnTo>
                    <a:pt x="12608" y="532063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19A84F2E-EF2B-8066-FEC6-62054D41271D}"/>
                </a:ext>
              </a:extLst>
            </p:cNvPr>
            <p:cNvSpPr/>
            <p:nvPr/>
          </p:nvSpPr>
          <p:spPr>
            <a:xfrm>
              <a:off x="8837650" y="4525987"/>
              <a:ext cx="1475150" cy="387489"/>
            </a:xfrm>
            <a:custGeom>
              <a:avLst/>
              <a:gdLst>
                <a:gd name="connsiteX0" fmla="*/ 0 w 1475150"/>
                <a:gd name="connsiteY0" fmla="*/ 387490 h 387489"/>
                <a:gd name="connsiteX1" fmla="*/ 173152 w 1475150"/>
                <a:gd name="connsiteY1" fmla="*/ 129444 h 387489"/>
                <a:gd name="connsiteX2" fmla="*/ 384128 w 1475150"/>
                <a:gd name="connsiteY2" fmla="*/ 188282 h 387489"/>
                <a:gd name="connsiteX3" fmla="*/ 637131 w 1475150"/>
                <a:gd name="connsiteY3" fmla="*/ 0 h 387489"/>
                <a:gd name="connsiteX4" fmla="*/ 904423 w 1475150"/>
                <a:gd name="connsiteY4" fmla="*/ 147935 h 387489"/>
                <a:gd name="connsiteX5" fmla="*/ 1047315 w 1475150"/>
                <a:gd name="connsiteY5" fmla="*/ 64722 h 387489"/>
                <a:gd name="connsiteX6" fmla="*/ 1159948 w 1475150"/>
                <a:gd name="connsiteY6" fmla="*/ 193325 h 387489"/>
                <a:gd name="connsiteX7" fmla="*/ 1341505 w 1475150"/>
                <a:gd name="connsiteY7" fmla="*/ 193325 h 387489"/>
                <a:gd name="connsiteX8" fmla="*/ 1475151 w 1475150"/>
                <a:gd name="connsiteY8" fmla="*/ 386649 h 387489"/>
                <a:gd name="connsiteX9" fmla="*/ 0 w 1475150"/>
                <a:gd name="connsiteY9" fmla="*/ 387490 h 387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5150" h="387489">
                  <a:moveTo>
                    <a:pt x="0" y="387490"/>
                  </a:moveTo>
                  <a:cubicBezTo>
                    <a:pt x="0" y="387490"/>
                    <a:pt x="36143" y="184919"/>
                    <a:pt x="173152" y="129444"/>
                  </a:cubicBezTo>
                  <a:cubicBezTo>
                    <a:pt x="310160" y="73968"/>
                    <a:pt x="384128" y="188282"/>
                    <a:pt x="384128" y="188282"/>
                  </a:cubicBezTo>
                  <a:cubicBezTo>
                    <a:pt x="384128" y="188282"/>
                    <a:pt x="419430" y="0"/>
                    <a:pt x="637131" y="0"/>
                  </a:cubicBezTo>
                  <a:cubicBezTo>
                    <a:pt x="854831" y="0"/>
                    <a:pt x="904423" y="147935"/>
                    <a:pt x="904423" y="147935"/>
                  </a:cubicBezTo>
                  <a:cubicBezTo>
                    <a:pt x="904423" y="147935"/>
                    <a:pt x="948972" y="58838"/>
                    <a:pt x="1047315" y="64722"/>
                  </a:cubicBezTo>
                  <a:cubicBezTo>
                    <a:pt x="1145659" y="70606"/>
                    <a:pt x="1159948" y="193325"/>
                    <a:pt x="1159948" y="193325"/>
                  </a:cubicBezTo>
                  <a:cubicBezTo>
                    <a:pt x="1159948" y="193325"/>
                    <a:pt x="1247364" y="149617"/>
                    <a:pt x="1341505" y="193325"/>
                  </a:cubicBezTo>
                  <a:cubicBezTo>
                    <a:pt x="1435645" y="237033"/>
                    <a:pt x="1475151" y="386649"/>
                    <a:pt x="1475151" y="386649"/>
                  </a:cubicBezTo>
                  <a:lnTo>
                    <a:pt x="0" y="387490"/>
                  </a:ln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169FFBA0-86E9-93C5-9919-41FFB77B31F7}"/>
                </a:ext>
              </a:extLst>
            </p:cNvPr>
            <p:cNvSpPr/>
            <p:nvPr/>
          </p:nvSpPr>
          <p:spPr>
            <a:xfrm>
              <a:off x="8831766" y="4519263"/>
              <a:ext cx="1486425" cy="400097"/>
            </a:xfrm>
            <a:custGeom>
              <a:avLst/>
              <a:gdLst>
                <a:gd name="connsiteX0" fmla="*/ 1480194 w 1486425"/>
                <a:gd name="connsiteY0" fmla="*/ 400098 h 400097"/>
                <a:gd name="connsiteX1" fmla="*/ 5884 w 1486425"/>
                <a:gd name="connsiteY1" fmla="*/ 400098 h 400097"/>
                <a:gd name="connsiteX2" fmla="*/ 0 w 1486425"/>
                <a:gd name="connsiteY2" fmla="*/ 394214 h 400097"/>
                <a:gd name="connsiteX3" fmla="*/ 0 w 1486425"/>
                <a:gd name="connsiteY3" fmla="*/ 392533 h 400097"/>
                <a:gd name="connsiteX4" fmla="*/ 176514 w 1486425"/>
                <a:gd name="connsiteY4" fmla="*/ 130284 h 400097"/>
                <a:gd name="connsiteX5" fmla="*/ 386649 w 1486425"/>
                <a:gd name="connsiteY5" fmla="*/ 180716 h 400097"/>
                <a:gd name="connsiteX6" fmla="*/ 642174 w 1486425"/>
                <a:gd name="connsiteY6" fmla="*/ 0 h 400097"/>
                <a:gd name="connsiteX7" fmla="*/ 910307 w 1486425"/>
                <a:gd name="connsiteY7" fmla="*/ 141211 h 400097"/>
                <a:gd name="connsiteX8" fmla="*/ 1052358 w 1486425"/>
                <a:gd name="connsiteY8" fmla="*/ 64722 h 400097"/>
                <a:gd name="connsiteX9" fmla="*/ 1170034 w 1486425"/>
                <a:gd name="connsiteY9" fmla="*/ 190803 h 400097"/>
                <a:gd name="connsiteX10" fmla="*/ 1349070 w 1486425"/>
                <a:gd name="connsiteY10" fmla="*/ 194165 h 400097"/>
                <a:gd name="connsiteX11" fmla="*/ 1486078 w 1486425"/>
                <a:gd name="connsiteY11" fmla="*/ 391693 h 400097"/>
                <a:gd name="connsiteX12" fmla="*/ 1485238 w 1486425"/>
                <a:gd name="connsiteY12" fmla="*/ 396736 h 400097"/>
                <a:gd name="connsiteX13" fmla="*/ 1480194 w 1486425"/>
                <a:gd name="connsiteY13" fmla="*/ 400098 h 400097"/>
                <a:gd name="connsiteX14" fmla="*/ 13449 w 1486425"/>
                <a:gd name="connsiteY14" fmla="*/ 387490 h 400097"/>
                <a:gd name="connsiteX15" fmla="*/ 1472629 w 1486425"/>
                <a:gd name="connsiteY15" fmla="*/ 387490 h 400097"/>
                <a:gd name="connsiteX16" fmla="*/ 1344867 w 1486425"/>
                <a:gd name="connsiteY16" fmla="*/ 205092 h 400097"/>
                <a:gd name="connsiteX17" fmla="*/ 1169194 w 1486425"/>
                <a:gd name="connsiteY17" fmla="*/ 205092 h 400097"/>
                <a:gd name="connsiteX18" fmla="*/ 1163310 w 1486425"/>
                <a:gd name="connsiteY18" fmla="*/ 205092 h 400097"/>
                <a:gd name="connsiteX19" fmla="*/ 1159948 w 1486425"/>
                <a:gd name="connsiteY19" fmla="*/ 200889 h 400097"/>
                <a:gd name="connsiteX20" fmla="*/ 1052358 w 1486425"/>
                <a:gd name="connsiteY20" fmla="*/ 77330 h 400097"/>
                <a:gd name="connsiteX21" fmla="*/ 915350 w 1486425"/>
                <a:gd name="connsiteY21" fmla="*/ 157181 h 400097"/>
                <a:gd name="connsiteX22" fmla="*/ 909466 w 1486425"/>
                <a:gd name="connsiteY22" fmla="*/ 160544 h 400097"/>
                <a:gd name="connsiteX23" fmla="*/ 904423 w 1486425"/>
                <a:gd name="connsiteY23" fmla="*/ 156341 h 400097"/>
                <a:gd name="connsiteX24" fmla="*/ 643015 w 1486425"/>
                <a:gd name="connsiteY24" fmla="*/ 12608 h 400097"/>
                <a:gd name="connsiteX25" fmla="*/ 440444 w 1486425"/>
                <a:gd name="connsiteY25" fmla="*/ 104227 h 400097"/>
                <a:gd name="connsiteX26" fmla="*/ 396736 w 1486425"/>
                <a:gd name="connsiteY26" fmla="*/ 195846 h 400097"/>
                <a:gd name="connsiteX27" fmla="*/ 389171 w 1486425"/>
                <a:gd name="connsiteY27" fmla="*/ 200889 h 400097"/>
                <a:gd name="connsiteX28" fmla="*/ 384968 w 1486425"/>
                <a:gd name="connsiteY28" fmla="*/ 198368 h 400097"/>
                <a:gd name="connsiteX29" fmla="*/ 181557 w 1486425"/>
                <a:gd name="connsiteY29" fmla="*/ 142052 h 400097"/>
                <a:gd name="connsiteX30" fmla="*/ 13449 w 1486425"/>
                <a:gd name="connsiteY30" fmla="*/ 387490 h 400097"/>
                <a:gd name="connsiteX31" fmla="*/ 13449 w 1486425"/>
                <a:gd name="connsiteY31" fmla="*/ 387490 h 40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6425" h="400097">
                  <a:moveTo>
                    <a:pt x="1480194" y="400098"/>
                  </a:moveTo>
                  <a:lnTo>
                    <a:pt x="5884" y="400098"/>
                  </a:lnTo>
                  <a:cubicBezTo>
                    <a:pt x="2522" y="400098"/>
                    <a:pt x="0" y="397576"/>
                    <a:pt x="0" y="394214"/>
                  </a:cubicBezTo>
                  <a:cubicBezTo>
                    <a:pt x="0" y="393373"/>
                    <a:pt x="0" y="393373"/>
                    <a:pt x="0" y="392533"/>
                  </a:cubicBezTo>
                  <a:cubicBezTo>
                    <a:pt x="1681" y="384128"/>
                    <a:pt x="38665" y="185760"/>
                    <a:pt x="176514" y="130284"/>
                  </a:cubicBezTo>
                  <a:cubicBezTo>
                    <a:pt x="290828" y="84054"/>
                    <a:pt x="363955" y="153819"/>
                    <a:pt x="386649" y="180716"/>
                  </a:cubicBezTo>
                  <a:cubicBezTo>
                    <a:pt x="399257" y="137849"/>
                    <a:pt x="455574" y="0"/>
                    <a:pt x="642174" y="0"/>
                  </a:cubicBezTo>
                  <a:cubicBezTo>
                    <a:pt x="825412" y="0"/>
                    <a:pt x="892656" y="105908"/>
                    <a:pt x="910307" y="141211"/>
                  </a:cubicBezTo>
                  <a:cubicBezTo>
                    <a:pt x="926277" y="116835"/>
                    <a:pt x="972507" y="59679"/>
                    <a:pt x="1052358" y="64722"/>
                  </a:cubicBezTo>
                  <a:cubicBezTo>
                    <a:pt x="1138934" y="69765"/>
                    <a:pt x="1164150" y="163065"/>
                    <a:pt x="1170034" y="190803"/>
                  </a:cubicBezTo>
                  <a:cubicBezTo>
                    <a:pt x="1228032" y="167268"/>
                    <a:pt x="1292753" y="168108"/>
                    <a:pt x="1349070" y="194165"/>
                  </a:cubicBezTo>
                  <a:cubicBezTo>
                    <a:pt x="1444891" y="238714"/>
                    <a:pt x="1484397" y="385809"/>
                    <a:pt x="1486078" y="391693"/>
                  </a:cubicBezTo>
                  <a:cubicBezTo>
                    <a:pt x="1486918" y="393373"/>
                    <a:pt x="1486078" y="395055"/>
                    <a:pt x="1485238" y="396736"/>
                  </a:cubicBezTo>
                  <a:cubicBezTo>
                    <a:pt x="1484397" y="398417"/>
                    <a:pt x="1482716" y="399257"/>
                    <a:pt x="1480194" y="400098"/>
                  </a:cubicBezTo>
                  <a:close/>
                  <a:moveTo>
                    <a:pt x="13449" y="387490"/>
                  </a:moveTo>
                  <a:lnTo>
                    <a:pt x="1472629" y="387490"/>
                  </a:lnTo>
                  <a:cubicBezTo>
                    <a:pt x="1463383" y="356390"/>
                    <a:pt x="1423037" y="242076"/>
                    <a:pt x="1344867" y="205092"/>
                  </a:cubicBezTo>
                  <a:cubicBezTo>
                    <a:pt x="1254929" y="163065"/>
                    <a:pt x="1170034" y="204252"/>
                    <a:pt x="1169194" y="205092"/>
                  </a:cubicBezTo>
                  <a:cubicBezTo>
                    <a:pt x="1167513" y="205933"/>
                    <a:pt x="1164991" y="205933"/>
                    <a:pt x="1163310" y="205092"/>
                  </a:cubicBezTo>
                  <a:cubicBezTo>
                    <a:pt x="1161629" y="204252"/>
                    <a:pt x="1160788" y="202571"/>
                    <a:pt x="1159948" y="200889"/>
                  </a:cubicBezTo>
                  <a:cubicBezTo>
                    <a:pt x="1159948" y="200049"/>
                    <a:pt x="1144818" y="83214"/>
                    <a:pt x="1052358" y="77330"/>
                  </a:cubicBezTo>
                  <a:cubicBezTo>
                    <a:pt x="959899" y="71446"/>
                    <a:pt x="916191" y="156341"/>
                    <a:pt x="915350" y="157181"/>
                  </a:cubicBezTo>
                  <a:cubicBezTo>
                    <a:pt x="914509" y="159703"/>
                    <a:pt x="911988" y="160544"/>
                    <a:pt x="909466" y="160544"/>
                  </a:cubicBezTo>
                  <a:cubicBezTo>
                    <a:pt x="906945" y="160544"/>
                    <a:pt x="905264" y="158862"/>
                    <a:pt x="904423" y="156341"/>
                  </a:cubicBezTo>
                  <a:cubicBezTo>
                    <a:pt x="903582" y="154660"/>
                    <a:pt x="852309" y="12608"/>
                    <a:pt x="643015" y="12608"/>
                  </a:cubicBezTo>
                  <a:cubicBezTo>
                    <a:pt x="555598" y="12608"/>
                    <a:pt x="486674" y="43708"/>
                    <a:pt x="440444" y="104227"/>
                  </a:cubicBezTo>
                  <a:cubicBezTo>
                    <a:pt x="419430" y="131125"/>
                    <a:pt x="404301" y="163065"/>
                    <a:pt x="396736" y="195846"/>
                  </a:cubicBezTo>
                  <a:cubicBezTo>
                    <a:pt x="395895" y="199209"/>
                    <a:pt x="392533" y="200889"/>
                    <a:pt x="389171" y="200889"/>
                  </a:cubicBezTo>
                  <a:cubicBezTo>
                    <a:pt x="387490" y="200889"/>
                    <a:pt x="385809" y="200049"/>
                    <a:pt x="384968" y="198368"/>
                  </a:cubicBezTo>
                  <a:cubicBezTo>
                    <a:pt x="381606" y="194165"/>
                    <a:pt x="311841" y="89097"/>
                    <a:pt x="181557" y="142052"/>
                  </a:cubicBezTo>
                  <a:cubicBezTo>
                    <a:pt x="63881" y="189122"/>
                    <a:pt x="21854" y="351346"/>
                    <a:pt x="13449" y="387490"/>
                  </a:cubicBezTo>
                  <a:lnTo>
                    <a:pt x="13449" y="387490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C1F148AD-ADA7-A935-9E2E-DA8E7FD4DE24}"/>
                </a:ext>
              </a:extLst>
            </p:cNvPr>
            <p:cNvSpPr/>
            <p:nvPr/>
          </p:nvSpPr>
          <p:spPr>
            <a:xfrm>
              <a:off x="9441159" y="4247768"/>
              <a:ext cx="223584" cy="86575"/>
            </a:xfrm>
            <a:custGeom>
              <a:avLst/>
              <a:gdLst>
                <a:gd name="connsiteX0" fmla="*/ 201730 w 223584"/>
                <a:gd name="connsiteY0" fmla="*/ 86576 h 86575"/>
                <a:gd name="connsiteX1" fmla="*/ 21854 w 223584"/>
                <a:gd name="connsiteY1" fmla="*/ 86576 h 86575"/>
                <a:gd name="connsiteX2" fmla="*/ 0 w 223584"/>
                <a:gd name="connsiteY2" fmla="*/ 0 h 86575"/>
                <a:gd name="connsiteX3" fmla="*/ 223584 w 223584"/>
                <a:gd name="connsiteY3" fmla="*/ 0 h 8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4" h="86575">
                  <a:moveTo>
                    <a:pt x="201730" y="86576"/>
                  </a:moveTo>
                  <a:lnTo>
                    <a:pt x="21854" y="86576"/>
                  </a:lnTo>
                  <a:lnTo>
                    <a:pt x="0" y="0"/>
                  </a:lnTo>
                  <a:lnTo>
                    <a:pt x="223584" y="0"/>
                  </a:ln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5" name="자유형: 도형 44">
              <a:extLst>
                <a:ext uri="{FF2B5EF4-FFF2-40B4-BE49-F238E27FC236}">
                  <a16:creationId xmlns:a16="http://schemas.microsoft.com/office/drawing/2014/main" id="{DE4E589D-737A-F53C-52DB-0479D578E195}"/>
                </a:ext>
              </a:extLst>
            </p:cNvPr>
            <p:cNvSpPr/>
            <p:nvPr/>
          </p:nvSpPr>
          <p:spPr>
            <a:xfrm>
              <a:off x="9435275" y="4241044"/>
              <a:ext cx="235699" cy="99183"/>
            </a:xfrm>
            <a:custGeom>
              <a:avLst/>
              <a:gdLst>
                <a:gd name="connsiteX0" fmla="*/ 207614 w 235699"/>
                <a:gd name="connsiteY0" fmla="*/ 99184 h 99183"/>
                <a:gd name="connsiteX1" fmla="*/ 27738 w 235699"/>
                <a:gd name="connsiteY1" fmla="*/ 99184 h 99183"/>
                <a:gd name="connsiteX2" fmla="*/ 21854 w 235699"/>
                <a:gd name="connsiteY2" fmla="*/ 94141 h 99183"/>
                <a:gd name="connsiteX3" fmla="*/ 0 w 235699"/>
                <a:gd name="connsiteY3" fmla="*/ 7565 h 99183"/>
                <a:gd name="connsiteX4" fmla="*/ 840 w 235699"/>
                <a:gd name="connsiteY4" fmla="*/ 2522 h 99183"/>
                <a:gd name="connsiteX5" fmla="*/ 5884 w 235699"/>
                <a:gd name="connsiteY5" fmla="*/ 0 h 99183"/>
                <a:gd name="connsiteX6" fmla="*/ 229468 w 235699"/>
                <a:gd name="connsiteY6" fmla="*/ 0 h 99183"/>
                <a:gd name="connsiteX7" fmla="*/ 234511 w 235699"/>
                <a:gd name="connsiteY7" fmla="*/ 2522 h 99183"/>
                <a:gd name="connsiteX8" fmla="*/ 235352 w 235699"/>
                <a:gd name="connsiteY8" fmla="*/ 7565 h 99183"/>
                <a:gd name="connsiteX9" fmla="*/ 213498 w 235699"/>
                <a:gd name="connsiteY9" fmla="*/ 94141 h 99183"/>
                <a:gd name="connsiteX10" fmla="*/ 207614 w 235699"/>
                <a:gd name="connsiteY10" fmla="*/ 99184 h 99183"/>
                <a:gd name="connsiteX11" fmla="*/ 31941 w 235699"/>
                <a:gd name="connsiteY11" fmla="*/ 87416 h 99183"/>
                <a:gd name="connsiteX12" fmla="*/ 202571 w 235699"/>
                <a:gd name="connsiteY12" fmla="*/ 87416 h 99183"/>
                <a:gd name="connsiteX13" fmla="*/ 221063 w 235699"/>
                <a:gd name="connsiteY13" fmla="*/ 12608 h 99183"/>
                <a:gd name="connsiteX14" fmla="*/ 12608 w 235699"/>
                <a:gd name="connsiteY14" fmla="*/ 12608 h 99183"/>
                <a:gd name="connsiteX15" fmla="*/ 31941 w 235699"/>
                <a:gd name="connsiteY15" fmla="*/ 87416 h 9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5699" h="99183">
                  <a:moveTo>
                    <a:pt x="207614" y="99184"/>
                  </a:moveTo>
                  <a:lnTo>
                    <a:pt x="27738" y="99184"/>
                  </a:lnTo>
                  <a:cubicBezTo>
                    <a:pt x="25216" y="99184"/>
                    <a:pt x="22695" y="97503"/>
                    <a:pt x="21854" y="94141"/>
                  </a:cubicBezTo>
                  <a:lnTo>
                    <a:pt x="0" y="7565"/>
                  </a:lnTo>
                  <a:cubicBezTo>
                    <a:pt x="0" y="5884"/>
                    <a:pt x="0" y="4203"/>
                    <a:pt x="840" y="2522"/>
                  </a:cubicBezTo>
                  <a:cubicBezTo>
                    <a:pt x="1681" y="841"/>
                    <a:pt x="3362" y="0"/>
                    <a:pt x="5884" y="0"/>
                  </a:cubicBezTo>
                  <a:lnTo>
                    <a:pt x="229468" y="0"/>
                  </a:lnTo>
                  <a:cubicBezTo>
                    <a:pt x="231149" y="0"/>
                    <a:pt x="232830" y="841"/>
                    <a:pt x="234511" y="2522"/>
                  </a:cubicBezTo>
                  <a:cubicBezTo>
                    <a:pt x="235352" y="4203"/>
                    <a:pt x="236192" y="5884"/>
                    <a:pt x="235352" y="7565"/>
                  </a:cubicBezTo>
                  <a:lnTo>
                    <a:pt x="213498" y="94141"/>
                  </a:lnTo>
                  <a:cubicBezTo>
                    <a:pt x="212657" y="97503"/>
                    <a:pt x="210135" y="99184"/>
                    <a:pt x="207614" y="99184"/>
                  </a:cubicBezTo>
                  <a:close/>
                  <a:moveTo>
                    <a:pt x="31941" y="87416"/>
                  </a:moveTo>
                  <a:lnTo>
                    <a:pt x="202571" y="87416"/>
                  </a:lnTo>
                  <a:lnTo>
                    <a:pt x="221063" y="12608"/>
                  </a:lnTo>
                  <a:lnTo>
                    <a:pt x="12608" y="12608"/>
                  </a:lnTo>
                  <a:lnTo>
                    <a:pt x="31941" y="87416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93395BF9-7BDF-723E-E397-3675248CD040}"/>
                </a:ext>
              </a:extLst>
            </p:cNvPr>
            <p:cNvSpPr/>
            <p:nvPr/>
          </p:nvSpPr>
          <p:spPr>
            <a:xfrm>
              <a:off x="9215151" y="3977114"/>
              <a:ext cx="222646" cy="447168"/>
            </a:xfrm>
            <a:custGeom>
              <a:avLst/>
              <a:gdLst>
                <a:gd name="connsiteX0" fmla="*/ 135230 w 222646"/>
                <a:gd name="connsiteY0" fmla="*/ 0 h 447168"/>
                <a:gd name="connsiteX1" fmla="*/ 8308 w 222646"/>
                <a:gd name="connsiteY1" fmla="*/ 158022 h 447168"/>
                <a:gd name="connsiteX2" fmla="*/ 50335 w 222646"/>
                <a:gd name="connsiteY2" fmla="*/ 447168 h 447168"/>
                <a:gd name="connsiteX3" fmla="*/ 222646 w 222646"/>
                <a:gd name="connsiteY3" fmla="*/ 260568 h 447168"/>
                <a:gd name="connsiteX4" fmla="*/ 135230 w 222646"/>
                <a:gd name="connsiteY4" fmla="*/ 0 h 44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646" h="447168">
                  <a:moveTo>
                    <a:pt x="135230" y="0"/>
                  </a:moveTo>
                  <a:cubicBezTo>
                    <a:pt x="135230" y="0"/>
                    <a:pt x="41089" y="58838"/>
                    <a:pt x="8308" y="158022"/>
                  </a:cubicBezTo>
                  <a:cubicBezTo>
                    <a:pt x="-24473" y="257206"/>
                    <a:pt x="50335" y="447168"/>
                    <a:pt x="50335" y="447168"/>
                  </a:cubicBezTo>
                  <a:lnTo>
                    <a:pt x="222646" y="260568"/>
                  </a:lnTo>
                  <a:lnTo>
                    <a:pt x="135230" y="0"/>
                  </a:ln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7" name="자유형: 도형 46">
              <a:extLst>
                <a:ext uri="{FF2B5EF4-FFF2-40B4-BE49-F238E27FC236}">
                  <a16:creationId xmlns:a16="http://schemas.microsoft.com/office/drawing/2014/main" id="{F768DA36-8BD3-6CC2-26A9-8F90854B3B48}"/>
                </a:ext>
              </a:extLst>
            </p:cNvPr>
            <p:cNvSpPr/>
            <p:nvPr/>
          </p:nvSpPr>
          <p:spPr>
            <a:xfrm>
              <a:off x="9209521" y="3971230"/>
              <a:ext cx="234508" cy="458095"/>
            </a:xfrm>
            <a:custGeom>
              <a:avLst/>
              <a:gdLst>
                <a:gd name="connsiteX0" fmla="*/ 55965 w 234508"/>
                <a:gd name="connsiteY0" fmla="*/ 458095 h 458095"/>
                <a:gd name="connsiteX1" fmla="*/ 55124 w 234508"/>
                <a:gd name="connsiteY1" fmla="*/ 458095 h 458095"/>
                <a:gd name="connsiteX2" fmla="*/ 50922 w 234508"/>
                <a:gd name="connsiteY2" fmla="*/ 454733 h 458095"/>
                <a:gd name="connsiteX3" fmla="*/ 8895 w 234508"/>
                <a:gd name="connsiteY3" fmla="*/ 161384 h 458095"/>
                <a:gd name="connsiteX4" fmla="*/ 139179 w 234508"/>
                <a:gd name="connsiteY4" fmla="*/ 840 h 458095"/>
                <a:gd name="connsiteX5" fmla="*/ 144222 w 234508"/>
                <a:gd name="connsiteY5" fmla="*/ 0 h 458095"/>
                <a:gd name="connsiteX6" fmla="*/ 147584 w 234508"/>
                <a:gd name="connsiteY6" fmla="*/ 3362 h 458095"/>
                <a:gd name="connsiteX7" fmla="*/ 234160 w 234508"/>
                <a:gd name="connsiteY7" fmla="*/ 263090 h 458095"/>
                <a:gd name="connsiteX8" fmla="*/ 233319 w 234508"/>
                <a:gd name="connsiteY8" fmla="*/ 268973 h 458095"/>
                <a:gd name="connsiteX9" fmla="*/ 61008 w 234508"/>
                <a:gd name="connsiteY9" fmla="*/ 455574 h 458095"/>
                <a:gd name="connsiteX10" fmla="*/ 55965 w 234508"/>
                <a:gd name="connsiteY10" fmla="*/ 458095 h 458095"/>
                <a:gd name="connsiteX11" fmla="*/ 137498 w 234508"/>
                <a:gd name="connsiteY11" fmla="*/ 15130 h 458095"/>
                <a:gd name="connsiteX12" fmla="*/ 18981 w 234508"/>
                <a:gd name="connsiteY12" fmla="*/ 165587 h 458095"/>
                <a:gd name="connsiteX13" fmla="*/ 57646 w 234508"/>
                <a:gd name="connsiteY13" fmla="*/ 441284 h 458095"/>
                <a:gd name="connsiteX14" fmla="*/ 220711 w 234508"/>
                <a:gd name="connsiteY14" fmla="*/ 264771 h 458095"/>
                <a:gd name="connsiteX15" fmla="*/ 137498 w 234508"/>
                <a:gd name="connsiteY15" fmla="*/ 15130 h 4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4508" h="458095">
                  <a:moveTo>
                    <a:pt x="55965" y="458095"/>
                  </a:moveTo>
                  <a:lnTo>
                    <a:pt x="55124" y="458095"/>
                  </a:lnTo>
                  <a:cubicBezTo>
                    <a:pt x="53443" y="458095"/>
                    <a:pt x="50922" y="456414"/>
                    <a:pt x="50922" y="454733"/>
                  </a:cubicBezTo>
                  <a:cubicBezTo>
                    <a:pt x="47560" y="447168"/>
                    <a:pt x="-24727" y="261408"/>
                    <a:pt x="8895" y="161384"/>
                  </a:cubicBezTo>
                  <a:cubicBezTo>
                    <a:pt x="42516" y="61360"/>
                    <a:pt x="134976" y="3362"/>
                    <a:pt x="139179" y="840"/>
                  </a:cubicBezTo>
                  <a:cubicBezTo>
                    <a:pt x="140860" y="0"/>
                    <a:pt x="142541" y="0"/>
                    <a:pt x="144222" y="0"/>
                  </a:cubicBezTo>
                  <a:cubicBezTo>
                    <a:pt x="145903" y="840"/>
                    <a:pt x="147584" y="1681"/>
                    <a:pt x="147584" y="3362"/>
                  </a:cubicBezTo>
                  <a:lnTo>
                    <a:pt x="234160" y="263090"/>
                  </a:lnTo>
                  <a:cubicBezTo>
                    <a:pt x="235000" y="264771"/>
                    <a:pt x="234160" y="267292"/>
                    <a:pt x="233319" y="268973"/>
                  </a:cubicBezTo>
                  <a:lnTo>
                    <a:pt x="61008" y="455574"/>
                  </a:lnTo>
                  <a:cubicBezTo>
                    <a:pt x="59327" y="458095"/>
                    <a:pt x="57646" y="458095"/>
                    <a:pt x="55965" y="458095"/>
                  </a:cubicBezTo>
                  <a:close/>
                  <a:moveTo>
                    <a:pt x="137498" y="15130"/>
                  </a:moveTo>
                  <a:cubicBezTo>
                    <a:pt x="115643" y="30259"/>
                    <a:pt x="45878" y="84895"/>
                    <a:pt x="18981" y="165587"/>
                  </a:cubicBezTo>
                  <a:cubicBezTo>
                    <a:pt x="-8757" y="248800"/>
                    <a:pt x="43357" y="401779"/>
                    <a:pt x="57646" y="441284"/>
                  </a:cubicBezTo>
                  <a:lnTo>
                    <a:pt x="220711" y="264771"/>
                  </a:lnTo>
                  <a:lnTo>
                    <a:pt x="137498" y="15130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8" name="자유형: 도형 47">
              <a:extLst>
                <a:ext uri="{FF2B5EF4-FFF2-40B4-BE49-F238E27FC236}">
                  <a16:creationId xmlns:a16="http://schemas.microsoft.com/office/drawing/2014/main" id="{25A50663-5A14-B122-F0E5-009262090443}"/>
                </a:ext>
              </a:extLst>
            </p:cNvPr>
            <p:cNvSpPr/>
            <p:nvPr/>
          </p:nvSpPr>
          <p:spPr>
            <a:xfrm>
              <a:off x="9673148" y="3977114"/>
              <a:ext cx="222951" cy="447168"/>
            </a:xfrm>
            <a:custGeom>
              <a:avLst/>
              <a:gdLst>
                <a:gd name="connsiteX0" fmla="*/ 86576 w 222951"/>
                <a:gd name="connsiteY0" fmla="*/ 0 h 447168"/>
                <a:gd name="connsiteX1" fmla="*/ 214338 w 222951"/>
                <a:gd name="connsiteY1" fmla="*/ 158022 h 447168"/>
                <a:gd name="connsiteX2" fmla="*/ 172311 w 222951"/>
                <a:gd name="connsiteY2" fmla="*/ 447168 h 447168"/>
                <a:gd name="connsiteX3" fmla="*/ 0 w 222951"/>
                <a:gd name="connsiteY3" fmla="*/ 260568 h 447168"/>
                <a:gd name="connsiteX4" fmla="*/ 86576 w 222951"/>
                <a:gd name="connsiteY4" fmla="*/ 0 h 44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951" h="447168">
                  <a:moveTo>
                    <a:pt x="86576" y="0"/>
                  </a:moveTo>
                  <a:cubicBezTo>
                    <a:pt x="86576" y="0"/>
                    <a:pt x="180716" y="58838"/>
                    <a:pt x="214338" y="158022"/>
                  </a:cubicBezTo>
                  <a:cubicBezTo>
                    <a:pt x="247960" y="257206"/>
                    <a:pt x="172311" y="447168"/>
                    <a:pt x="172311" y="447168"/>
                  </a:cubicBezTo>
                  <a:lnTo>
                    <a:pt x="0" y="260568"/>
                  </a:lnTo>
                  <a:lnTo>
                    <a:pt x="86576" y="0"/>
                  </a:ln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9" name="자유형: 도형 48">
              <a:extLst>
                <a:ext uri="{FF2B5EF4-FFF2-40B4-BE49-F238E27FC236}">
                  <a16:creationId xmlns:a16="http://schemas.microsoft.com/office/drawing/2014/main" id="{9EFF06FA-F704-B83F-81A2-04CEF0831559}"/>
                </a:ext>
              </a:extLst>
            </p:cNvPr>
            <p:cNvSpPr/>
            <p:nvPr/>
          </p:nvSpPr>
          <p:spPr>
            <a:xfrm>
              <a:off x="9666712" y="3971722"/>
              <a:ext cx="234712" cy="458443"/>
            </a:xfrm>
            <a:custGeom>
              <a:avLst/>
              <a:gdLst>
                <a:gd name="connsiteX0" fmla="*/ 177907 w 234712"/>
                <a:gd name="connsiteY0" fmla="*/ 457603 h 458443"/>
                <a:gd name="connsiteX1" fmla="*/ 173704 w 234712"/>
                <a:gd name="connsiteY1" fmla="*/ 455922 h 458443"/>
                <a:gd name="connsiteX2" fmla="*/ 1393 w 234712"/>
                <a:gd name="connsiteY2" fmla="*/ 269322 h 458443"/>
                <a:gd name="connsiteX3" fmla="*/ 552 w 234712"/>
                <a:gd name="connsiteY3" fmla="*/ 263438 h 458443"/>
                <a:gd name="connsiteX4" fmla="*/ 87128 w 234712"/>
                <a:gd name="connsiteY4" fmla="*/ 3710 h 458443"/>
                <a:gd name="connsiteX5" fmla="*/ 90490 w 234712"/>
                <a:gd name="connsiteY5" fmla="*/ 348 h 458443"/>
                <a:gd name="connsiteX6" fmla="*/ 95534 w 234712"/>
                <a:gd name="connsiteY6" fmla="*/ 1189 h 458443"/>
                <a:gd name="connsiteX7" fmla="*/ 225818 w 234712"/>
                <a:gd name="connsiteY7" fmla="*/ 161732 h 458443"/>
                <a:gd name="connsiteX8" fmla="*/ 183790 w 234712"/>
                <a:gd name="connsiteY8" fmla="*/ 455081 h 458443"/>
                <a:gd name="connsiteX9" fmla="*/ 179588 w 234712"/>
                <a:gd name="connsiteY9" fmla="*/ 458443 h 458443"/>
                <a:gd name="connsiteX10" fmla="*/ 177907 w 234712"/>
                <a:gd name="connsiteY10" fmla="*/ 457603 h 458443"/>
                <a:gd name="connsiteX11" fmla="*/ 13160 w 234712"/>
                <a:gd name="connsiteY11" fmla="*/ 264278 h 458443"/>
                <a:gd name="connsiteX12" fmla="*/ 176225 w 234712"/>
                <a:gd name="connsiteY12" fmla="*/ 440792 h 458443"/>
                <a:gd name="connsiteX13" fmla="*/ 214890 w 234712"/>
                <a:gd name="connsiteY13" fmla="*/ 165094 h 458443"/>
                <a:gd name="connsiteX14" fmla="*/ 96374 w 234712"/>
                <a:gd name="connsiteY14" fmla="*/ 14637 h 458443"/>
                <a:gd name="connsiteX15" fmla="*/ 13160 w 234712"/>
                <a:gd name="connsiteY15" fmla="*/ 264278 h 45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4712" h="458443">
                  <a:moveTo>
                    <a:pt x="177907" y="457603"/>
                  </a:moveTo>
                  <a:cubicBezTo>
                    <a:pt x="176225" y="457603"/>
                    <a:pt x="174544" y="456762"/>
                    <a:pt x="173704" y="455922"/>
                  </a:cubicBezTo>
                  <a:lnTo>
                    <a:pt x="1393" y="269322"/>
                  </a:lnTo>
                  <a:cubicBezTo>
                    <a:pt x="-288" y="267640"/>
                    <a:pt x="-288" y="265119"/>
                    <a:pt x="552" y="263438"/>
                  </a:cubicBezTo>
                  <a:lnTo>
                    <a:pt x="87128" y="3710"/>
                  </a:lnTo>
                  <a:cubicBezTo>
                    <a:pt x="87968" y="2029"/>
                    <a:pt x="88809" y="348"/>
                    <a:pt x="90490" y="348"/>
                  </a:cubicBezTo>
                  <a:cubicBezTo>
                    <a:pt x="92171" y="-492"/>
                    <a:pt x="93852" y="348"/>
                    <a:pt x="95534" y="1189"/>
                  </a:cubicBezTo>
                  <a:cubicBezTo>
                    <a:pt x="99736" y="3710"/>
                    <a:pt x="192196" y="62548"/>
                    <a:pt x="225818" y="161732"/>
                  </a:cubicBezTo>
                  <a:cubicBezTo>
                    <a:pt x="259439" y="260916"/>
                    <a:pt x="187153" y="446676"/>
                    <a:pt x="183790" y="455081"/>
                  </a:cubicBezTo>
                  <a:cubicBezTo>
                    <a:pt x="182950" y="456762"/>
                    <a:pt x="181269" y="458443"/>
                    <a:pt x="179588" y="458443"/>
                  </a:cubicBezTo>
                  <a:lnTo>
                    <a:pt x="177907" y="457603"/>
                  </a:lnTo>
                  <a:close/>
                  <a:moveTo>
                    <a:pt x="13160" y="264278"/>
                  </a:moveTo>
                  <a:lnTo>
                    <a:pt x="176225" y="440792"/>
                  </a:lnTo>
                  <a:cubicBezTo>
                    <a:pt x="190515" y="402127"/>
                    <a:pt x="242628" y="248308"/>
                    <a:pt x="214890" y="165094"/>
                  </a:cubicBezTo>
                  <a:cubicBezTo>
                    <a:pt x="187993" y="84402"/>
                    <a:pt x="118228" y="30608"/>
                    <a:pt x="96374" y="14637"/>
                  </a:cubicBezTo>
                  <a:lnTo>
                    <a:pt x="13160" y="264278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CE2F1A76-99DA-A80F-6B2A-6672FBCE07FF}"/>
                </a:ext>
              </a:extLst>
            </p:cNvPr>
            <p:cNvSpPr/>
            <p:nvPr/>
          </p:nvSpPr>
          <p:spPr>
            <a:xfrm>
              <a:off x="9321802" y="3353432"/>
              <a:ext cx="462297" cy="950652"/>
            </a:xfrm>
            <a:custGeom>
              <a:avLst/>
              <a:gdLst>
                <a:gd name="connsiteX0" fmla="*/ 385809 w 462297"/>
                <a:gd name="connsiteY0" fmla="*/ 927118 h 950652"/>
                <a:gd name="connsiteX1" fmla="*/ 462298 w 462297"/>
                <a:gd name="connsiteY1" fmla="*/ 469863 h 950652"/>
                <a:gd name="connsiteX2" fmla="*/ 253003 w 462297"/>
                <a:gd name="connsiteY2" fmla="*/ 7565 h 950652"/>
                <a:gd name="connsiteX3" fmla="*/ 209295 w 462297"/>
                <a:gd name="connsiteY3" fmla="*/ 7565 h 950652"/>
                <a:gd name="connsiteX4" fmla="*/ 0 w 462297"/>
                <a:gd name="connsiteY4" fmla="*/ 469863 h 950652"/>
                <a:gd name="connsiteX5" fmla="*/ 76489 w 462297"/>
                <a:gd name="connsiteY5" fmla="*/ 927118 h 950652"/>
                <a:gd name="connsiteX6" fmla="*/ 231149 w 462297"/>
                <a:gd name="connsiteY6" fmla="*/ 950653 h 950652"/>
                <a:gd name="connsiteX7" fmla="*/ 385809 w 462297"/>
                <a:gd name="connsiteY7" fmla="*/ 927118 h 950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97" h="950652">
                  <a:moveTo>
                    <a:pt x="385809" y="927118"/>
                  </a:moveTo>
                  <a:cubicBezTo>
                    <a:pt x="432879" y="814485"/>
                    <a:pt x="462298" y="651420"/>
                    <a:pt x="462298" y="469863"/>
                  </a:cubicBezTo>
                  <a:cubicBezTo>
                    <a:pt x="462298" y="195006"/>
                    <a:pt x="311000" y="52114"/>
                    <a:pt x="253003" y="7565"/>
                  </a:cubicBezTo>
                  <a:cubicBezTo>
                    <a:pt x="240395" y="-2522"/>
                    <a:pt x="221903" y="-2522"/>
                    <a:pt x="209295" y="7565"/>
                  </a:cubicBezTo>
                  <a:cubicBezTo>
                    <a:pt x="151298" y="52114"/>
                    <a:pt x="0" y="195006"/>
                    <a:pt x="0" y="469863"/>
                  </a:cubicBezTo>
                  <a:cubicBezTo>
                    <a:pt x="0" y="651420"/>
                    <a:pt x="29419" y="814485"/>
                    <a:pt x="76489" y="927118"/>
                  </a:cubicBezTo>
                  <a:cubicBezTo>
                    <a:pt x="76489" y="927118"/>
                    <a:pt x="123560" y="950653"/>
                    <a:pt x="231149" y="950653"/>
                  </a:cubicBezTo>
                  <a:cubicBezTo>
                    <a:pt x="338738" y="950653"/>
                    <a:pt x="385809" y="927118"/>
                    <a:pt x="385809" y="927118"/>
                  </a:cubicBez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1" name="자유형: 도형 50">
              <a:extLst>
                <a:ext uri="{FF2B5EF4-FFF2-40B4-BE49-F238E27FC236}">
                  <a16:creationId xmlns:a16="http://schemas.microsoft.com/office/drawing/2014/main" id="{AAECF92F-AB51-0CC5-589D-407C59F2FCD0}"/>
                </a:ext>
              </a:extLst>
            </p:cNvPr>
            <p:cNvSpPr/>
            <p:nvPr/>
          </p:nvSpPr>
          <p:spPr>
            <a:xfrm>
              <a:off x="9315918" y="3346287"/>
              <a:ext cx="474906" cy="963681"/>
            </a:xfrm>
            <a:custGeom>
              <a:avLst/>
              <a:gdLst>
                <a:gd name="connsiteX0" fmla="*/ 237033 w 474906"/>
                <a:gd name="connsiteY0" fmla="*/ 963681 h 963681"/>
                <a:gd name="connsiteX1" fmla="*/ 79851 w 474906"/>
                <a:gd name="connsiteY1" fmla="*/ 939305 h 963681"/>
                <a:gd name="connsiteX2" fmla="*/ 77330 w 474906"/>
                <a:gd name="connsiteY2" fmla="*/ 935943 h 963681"/>
                <a:gd name="connsiteX3" fmla="*/ 0 w 474906"/>
                <a:gd name="connsiteY3" fmla="*/ 476167 h 963681"/>
                <a:gd name="connsiteX4" fmla="*/ 211817 w 474906"/>
                <a:gd name="connsiteY4" fmla="*/ 8826 h 963681"/>
                <a:gd name="connsiteX5" fmla="*/ 263089 w 474906"/>
                <a:gd name="connsiteY5" fmla="*/ 8826 h 963681"/>
                <a:gd name="connsiteX6" fmla="*/ 474906 w 474906"/>
                <a:gd name="connsiteY6" fmla="*/ 476167 h 963681"/>
                <a:gd name="connsiteX7" fmla="*/ 397576 w 474906"/>
                <a:gd name="connsiteY7" fmla="*/ 935103 h 963681"/>
                <a:gd name="connsiteX8" fmla="*/ 395055 w 474906"/>
                <a:gd name="connsiteY8" fmla="*/ 938465 h 963681"/>
                <a:gd name="connsiteX9" fmla="*/ 237033 w 474906"/>
                <a:gd name="connsiteY9" fmla="*/ 963681 h 963681"/>
                <a:gd name="connsiteX10" fmla="*/ 87416 w 474906"/>
                <a:gd name="connsiteY10" fmla="*/ 930060 h 963681"/>
                <a:gd name="connsiteX11" fmla="*/ 237033 w 474906"/>
                <a:gd name="connsiteY11" fmla="*/ 951914 h 963681"/>
                <a:gd name="connsiteX12" fmla="*/ 386649 w 474906"/>
                <a:gd name="connsiteY12" fmla="*/ 930060 h 963681"/>
                <a:gd name="connsiteX13" fmla="*/ 462298 w 474906"/>
                <a:gd name="connsiteY13" fmla="*/ 477848 h 963681"/>
                <a:gd name="connsiteX14" fmla="*/ 255525 w 474906"/>
                <a:gd name="connsiteY14" fmla="*/ 19753 h 963681"/>
                <a:gd name="connsiteX15" fmla="*/ 219381 w 474906"/>
                <a:gd name="connsiteY15" fmla="*/ 19753 h 963681"/>
                <a:gd name="connsiteX16" fmla="*/ 12608 w 474906"/>
                <a:gd name="connsiteY16" fmla="*/ 477848 h 963681"/>
                <a:gd name="connsiteX17" fmla="*/ 87416 w 474906"/>
                <a:gd name="connsiteY17" fmla="*/ 930060 h 963681"/>
                <a:gd name="connsiteX18" fmla="*/ 87416 w 474906"/>
                <a:gd name="connsiteY18" fmla="*/ 930060 h 963681"/>
                <a:gd name="connsiteX19" fmla="*/ 391693 w 474906"/>
                <a:gd name="connsiteY19" fmla="*/ 934262 h 963681"/>
                <a:gd name="connsiteX20" fmla="*/ 391693 w 474906"/>
                <a:gd name="connsiteY20" fmla="*/ 934262 h 96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4906" h="963681">
                  <a:moveTo>
                    <a:pt x="237033" y="963681"/>
                  </a:moveTo>
                  <a:cubicBezTo>
                    <a:pt x="129443" y="963681"/>
                    <a:pt x="81533" y="940146"/>
                    <a:pt x="79851" y="939305"/>
                  </a:cubicBezTo>
                  <a:cubicBezTo>
                    <a:pt x="78170" y="938465"/>
                    <a:pt x="77330" y="937624"/>
                    <a:pt x="77330" y="935943"/>
                  </a:cubicBezTo>
                  <a:cubicBezTo>
                    <a:pt x="28578" y="819108"/>
                    <a:pt x="0" y="651000"/>
                    <a:pt x="0" y="476167"/>
                  </a:cubicBezTo>
                  <a:cubicBezTo>
                    <a:pt x="0" y="202150"/>
                    <a:pt x="147935" y="57577"/>
                    <a:pt x="211817" y="8826"/>
                  </a:cubicBezTo>
                  <a:cubicBezTo>
                    <a:pt x="226946" y="-2942"/>
                    <a:pt x="247960" y="-2942"/>
                    <a:pt x="263089" y="8826"/>
                  </a:cubicBezTo>
                  <a:cubicBezTo>
                    <a:pt x="326971" y="57577"/>
                    <a:pt x="474906" y="202150"/>
                    <a:pt x="474906" y="476167"/>
                  </a:cubicBezTo>
                  <a:cubicBezTo>
                    <a:pt x="474906" y="651000"/>
                    <a:pt x="447168" y="818268"/>
                    <a:pt x="397576" y="935103"/>
                  </a:cubicBezTo>
                  <a:cubicBezTo>
                    <a:pt x="396736" y="936784"/>
                    <a:pt x="395895" y="937624"/>
                    <a:pt x="395055" y="938465"/>
                  </a:cubicBezTo>
                  <a:cubicBezTo>
                    <a:pt x="392533" y="940987"/>
                    <a:pt x="344622" y="963681"/>
                    <a:pt x="237033" y="963681"/>
                  </a:cubicBezTo>
                  <a:close/>
                  <a:moveTo>
                    <a:pt x="87416" y="930060"/>
                  </a:moveTo>
                  <a:cubicBezTo>
                    <a:pt x="97503" y="934262"/>
                    <a:pt x="144573" y="951914"/>
                    <a:pt x="237033" y="951914"/>
                  </a:cubicBezTo>
                  <a:cubicBezTo>
                    <a:pt x="329492" y="951914"/>
                    <a:pt x="377403" y="934262"/>
                    <a:pt x="386649" y="930060"/>
                  </a:cubicBezTo>
                  <a:cubicBezTo>
                    <a:pt x="434560" y="814065"/>
                    <a:pt x="462298" y="650159"/>
                    <a:pt x="462298" y="477848"/>
                  </a:cubicBezTo>
                  <a:cubicBezTo>
                    <a:pt x="462298" y="208875"/>
                    <a:pt x="317725" y="67664"/>
                    <a:pt x="255525" y="19753"/>
                  </a:cubicBezTo>
                  <a:cubicBezTo>
                    <a:pt x="244598" y="11347"/>
                    <a:pt x="230308" y="11347"/>
                    <a:pt x="219381" y="19753"/>
                  </a:cubicBezTo>
                  <a:cubicBezTo>
                    <a:pt x="157181" y="67664"/>
                    <a:pt x="12608" y="208875"/>
                    <a:pt x="12608" y="477848"/>
                  </a:cubicBezTo>
                  <a:cubicBezTo>
                    <a:pt x="11768" y="649319"/>
                    <a:pt x="39505" y="814065"/>
                    <a:pt x="87416" y="930060"/>
                  </a:cubicBezTo>
                  <a:lnTo>
                    <a:pt x="87416" y="930060"/>
                  </a:lnTo>
                  <a:close/>
                  <a:moveTo>
                    <a:pt x="391693" y="934262"/>
                  </a:moveTo>
                  <a:lnTo>
                    <a:pt x="391693" y="934262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2C20A06B-001D-0B42-9A91-45F0CFEF0597}"/>
                </a:ext>
              </a:extLst>
            </p:cNvPr>
            <p:cNvSpPr/>
            <p:nvPr/>
          </p:nvSpPr>
          <p:spPr>
            <a:xfrm>
              <a:off x="9370553" y="3353432"/>
              <a:ext cx="364795" cy="220221"/>
            </a:xfrm>
            <a:custGeom>
              <a:avLst/>
              <a:gdLst>
                <a:gd name="connsiteX0" fmla="*/ 160543 w 364795"/>
                <a:gd name="connsiteY0" fmla="*/ 7565 h 220221"/>
                <a:gd name="connsiteX1" fmla="*/ 0 w 364795"/>
                <a:gd name="connsiteY1" fmla="*/ 220222 h 220221"/>
                <a:gd name="connsiteX2" fmla="*/ 364795 w 364795"/>
                <a:gd name="connsiteY2" fmla="*/ 220222 h 220221"/>
                <a:gd name="connsiteX3" fmla="*/ 204252 w 364795"/>
                <a:gd name="connsiteY3" fmla="*/ 7565 h 220221"/>
                <a:gd name="connsiteX4" fmla="*/ 160543 w 364795"/>
                <a:gd name="connsiteY4" fmla="*/ 7565 h 2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795" h="220221">
                  <a:moveTo>
                    <a:pt x="160543" y="7565"/>
                  </a:moveTo>
                  <a:cubicBezTo>
                    <a:pt x="89938" y="63881"/>
                    <a:pt x="34462" y="137008"/>
                    <a:pt x="0" y="220222"/>
                  </a:cubicBezTo>
                  <a:lnTo>
                    <a:pt x="364795" y="220222"/>
                  </a:lnTo>
                  <a:cubicBezTo>
                    <a:pt x="330333" y="137008"/>
                    <a:pt x="274857" y="63881"/>
                    <a:pt x="204252" y="7565"/>
                  </a:cubicBezTo>
                  <a:cubicBezTo>
                    <a:pt x="190803" y="-2522"/>
                    <a:pt x="173152" y="-2522"/>
                    <a:pt x="160543" y="7565"/>
                  </a:cubicBez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45954745-9307-9B75-6DFA-E8ACE60B2EF5}"/>
                </a:ext>
              </a:extLst>
            </p:cNvPr>
            <p:cNvSpPr/>
            <p:nvPr/>
          </p:nvSpPr>
          <p:spPr>
            <a:xfrm>
              <a:off x="9364669" y="3347968"/>
              <a:ext cx="378795" cy="232409"/>
            </a:xfrm>
            <a:custGeom>
              <a:avLst/>
              <a:gdLst>
                <a:gd name="connsiteX0" fmla="*/ 370679 w 378795"/>
                <a:gd name="connsiteY0" fmla="*/ 232410 h 232409"/>
                <a:gd name="connsiteX1" fmla="*/ 5884 w 378795"/>
                <a:gd name="connsiteY1" fmla="*/ 232410 h 232409"/>
                <a:gd name="connsiteX2" fmla="*/ 0 w 378795"/>
                <a:gd name="connsiteY2" fmla="*/ 226526 h 232409"/>
                <a:gd name="connsiteX3" fmla="*/ 841 w 378795"/>
                <a:gd name="connsiteY3" fmla="*/ 224004 h 232409"/>
                <a:gd name="connsiteX4" fmla="*/ 163906 w 378795"/>
                <a:gd name="connsiteY4" fmla="*/ 8826 h 232409"/>
                <a:gd name="connsiteX5" fmla="*/ 163906 w 378795"/>
                <a:gd name="connsiteY5" fmla="*/ 8826 h 232409"/>
                <a:gd name="connsiteX6" fmla="*/ 215179 w 378795"/>
                <a:gd name="connsiteY6" fmla="*/ 8826 h 232409"/>
                <a:gd name="connsiteX7" fmla="*/ 378244 w 378795"/>
                <a:gd name="connsiteY7" fmla="*/ 224004 h 232409"/>
                <a:gd name="connsiteX8" fmla="*/ 377403 w 378795"/>
                <a:gd name="connsiteY8" fmla="*/ 229888 h 232409"/>
                <a:gd name="connsiteX9" fmla="*/ 370679 w 378795"/>
                <a:gd name="connsiteY9" fmla="*/ 232410 h 232409"/>
                <a:gd name="connsiteX10" fmla="*/ 14289 w 378795"/>
                <a:gd name="connsiteY10" fmla="*/ 219802 h 232409"/>
                <a:gd name="connsiteX11" fmla="*/ 360592 w 378795"/>
                <a:gd name="connsiteY11" fmla="*/ 219802 h 232409"/>
                <a:gd name="connsiteX12" fmla="*/ 205092 w 378795"/>
                <a:gd name="connsiteY12" fmla="*/ 17231 h 232409"/>
                <a:gd name="connsiteX13" fmla="*/ 168949 w 378795"/>
                <a:gd name="connsiteY13" fmla="*/ 17231 h 232409"/>
                <a:gd name="connsiteX14" fmla="*/ 168949 w 378795"/>
                <a:gd name="connsiteY14" fmla="*/ 17231 h 232409"/>
                <a:gd name="connsiteX15" fmla="*/ 14289 w 378795"/>
                <a:gd name="connsiteY15" fmla="*/ 219802 h 232409"/>
                <a:gd name="connsiteX16" fmla="*/ 14289 w 378795"/>
                <a:gd name="connsiteY16" fmla="*/ 219802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795" h="232409">
                  <a:moveTo>
                    <a:pt x="370679" y="232410"/>
                  </a:moveTo>
                  <a:lnTo>
                    <a:pt x="5884" y="232410"/>
                  </a:lnTo>
                  <a:cubicBezTo>
                    <a:pt x="2522" y="232410"/>
                    <a:pt x="0" y="229888"/>
                    <a:pt x="0" y="226526"/>
                  </a:cubicBezTo>
                  <a:cubicBezTo>
                    <a:pt x="0" y="225685"/>
                    <a:pt x="0" y="224845"/>
                    <a:pt x="841" y="224004"/>
                  </a:cubicBezTo>
                  <a:cubicBezTo>
                    <a:pt x="36143" y="139950"/>
                    <a:pt x="91619" y="65142"/>
                    <a:pt x="163906" y="8826"/>
                  </a:cubicBezTo>
                  <a:lnTo>
                    <a:pt x="163906" y="8826"/>
                  </a:lnTo>
                  <a:cubicBezTo>
                    <a:pt x="179035" y="-2942"/>
                    <a:pt x="200049" y="-2942"/>
                    <a:pt x="215179" y="8826"/>
                  </a:cubicBezTo>
                  <a:cubicBezTo>
                    <a:pt x="286625" y="65983"/>
                    <a:pt x="342941" y="139950"/>
                    <a:pt x="378244" y="224004"/>
                  </a:cubicBezTo>
                  <a:cubicBezTo>
                    <a:pt x="379084" y="225685"/>
                    <a:pt x="379084" y="228207"/>
                    <a:pt x="377403" y="229888"/>
                  </a:cubicBezTo>
                  <a:cubicBezTo>
                    <a:pt x="374882" y="230729"/>
                    <a:pt x="372360" y="232410"/>
                    <a:pt x="370679" y="232410"/>
                  </a:cubicBezTo>
                  <a:close/>
                  <a:moveTo>
                    <a:pt x="14289" y="219802"/>
                  </a:moveTo>
                  <a:lnTo>
                    <a:pt x="360592" y="219802"/>
                  </a:lnTo>
                  <a:cubicBezTo>
                    <a:pt x="326130" y="140791"/>
                    <a:pt x="273176" y="71026"/>
                    <a:pt x="205092" y="17231"/>
                  </a:cubicBezTo>
                  <a:cubicBezTo>
                    <a:pt x="194165" y="8826"/>
                    <a:pt x="179876" y="8826"/>
                    <a:pt x="168949" y="17231"/>
                  </a:cubicBezTo>
                  <a:lnTo>
                    <a:pt x="168949" y="17231"/>
                  </a:lnTo>
                  <a:cubicBezTo>
                    <a:pt x="102546" y="71026"/>
                    <a:pt x="48751" y="140791"/>
                    <a:pt x="14289" y="219802"/>
                  </a:cubicBezTo>
                  <a:lnTo>
                    <a:pt x="14289" y="219802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323B089A-2F2F-9847-AA0D-276A9A14D2EA}"/>
                </a:ext>
              </a:extLst>
            </p:cNvPr>
            <p:cNvSpPr/>
            <p:nvPr/>
          </p:nvSpPr>
          <p:spPr>
            <a:xfrm>
              <a:off x="9420986" y="3637535"/>
              <a:ext cx="282422" cy="282422"/>
            </a:xfrm>
            <a:custGeom>
              <a:avLst/>
              <a:gdLst>
                <a:gd name="connsiteX0" fmla="*/ 282422 w 282422"/>
                <a:gd name="connsiteY0" fmla="*/ 141211 h 282422"/>
                <a:gd name="connsiteX1" fmla="*/ 141211 w 282422"/>
                <a:gd name="connsiteY1" fmla="*/ 282422 h 282422"/>
                <a:gd name="connsiteX2" fmla="*/ 0 w 282422"/>
                <a:gd name="connsiteY2" fmla="*/ 141211 h 282422"/>
                <a:gd name="connsiteX3" fmla="*/ 141211 w 282422"/>
                <a:gd name="connsiteY3" fmla="*/ 0 h 282422"/>
                <a:gd name="connsiteX4" fmla="*/ 282422 w 282422"/>
                <a:gd name="connsiteY4" fmla="*/ 141211 h 282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422" h="282422">
                  <a:moveTo>
                    <a:pt x="282422" y="141211"/>
                  </a:moveTo>
                  <a:cubicBezTo>
                    <a:pt x="282422" y="219200"/>
                    <a:pt x="219200" y="282422"/>
                    <a:pt x="141211" y="282422"/>
                  </a:cubicBezTo>
                  <a:cubicBezTo>
                    <a:pt x="63222" y="282422"/>
                    <a:pt x="0" y="219200"/>
                    <a:pt x="0" y="141211"/>
                  </a:cubicBezTo>
                  <a:cubicBezTo>
                    <a:pt x="0" y="63222"/>
                    <a:pt x="63222" y="0"/>
                    <a:pt x="141211" y="0"/>
                  </a:cubicBezTo>
                  <a:cubicBezTo>
                    <a:pt x="219200" y="0"/>
                    <a:pt x="282422" y="63222"/>
                    <a:pt x="282422" y="141211"/>
                  </a:cubicBez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49DFFE89-6B34-1B6C-7171-6C7EE6F8C7FB}"/>
                </a:ext>
              </a:extLst>
            </p:cNvPr>
            <p:cNvSpPr/>
            <p:nvPr/>
          </p:nvSpPr>
          <p:spPr>
            <a:xfrm>
              <a:off x="9415102" y="3631651"/>
              <a:ext cx="294189" cy="294189"/>
            </a:xfrm>
            <a:custGeom>
              <a:avLst/>
              <a:gdLst>
                <a:gd name="connsiteX0" fmla="*/ 147095 w 294189"/>
                <a:gd name="connsiteY0" fmla="*/ 294190 h 294189"/>
                <a:gd name="connsiteX1" fmla="*/ 0 w 294189"/>
                <a:gd name="connsiteY1" fmla="*/ 147095 h 294189"/>
                <a:gd name="connsiteX2" fmla="*/ 147095 w 294189"/>
                <a:gd name="connsiteY2" fmla="*/ 0 h 294189"/>
                <a:gd name="connsiteX3" fmla="*/ 294190 w 294189"/>
                <a:gd name="connsiteY3" fmla="*/ 147095 h 294189"/>
                <a:gd name="connsiteX4" fmla="*/ 294190 w 294189"/>
                <a:gd name="connsiteY4" fmla="*/ 147095 h 294189"/>
                <a:gd name="connsiteX5" fmla="*/ 147095 w 294189"/>
                <a:gd name="connsiteY5" fmla="*/ 294190 h 294189"/>
                <a:gd name="connsiteX6" fmla="*/ 147095 w 294189"/>
                <a:gd name="connsiteY6" fmla="*/ 11768 h 294189"/>
                <a:gd name="connsiteX7" fmla="*/ 11768 w 294189"/>
                <a:gd name="connsiteY7" fmla="*/ 147095 h 294189"/>
                <a:gd name="connsiteX8" fmla="*/ 147095 w 294189"/>
                <a:gd name="connsiteY8" fmla="*/ 282422 h 294189"/>
                <a:gd name="connsiteX9" fmla="*/ 282422 w 294189"/>
                <a:gd name="connsiteY9" fmla="*/ 147095 h 294189"/>
                <a:gd name="connsiteX10" fmla="*/ 147095 w 294189"/>
                <a:gd name="connsiteY10" fmla="*/ 11768 h 29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189" h="294189">
                  <a:moveTo>
                    <a:pt x="147095" y="294190"/>
                  </a:moveTo>
                  <a:cubicBezTo>
                    <a:pt x="65562" y="294190"/>
                    <a:pt x="0" y="228627"/>
                    <a:pt x="0" y="147095"/>
                  </a:cubicBezTo>
                  <a:cubicBezTo>
                    <a:pt x="0" y="65562"/>
                    <a:pt x="65562" y="0"/>
                    <a:pt x="147095" y="0"/>
                  </a:cubicBezTo>
                  <a:cubicBezTo>
                    <a:pt x="228627" y="0"/>
                    <a:pt x="294190" y="65562"/>
                    <a:pt x="294190" y="147095"/>
                  </a:cubicBezTo>
                  <a:cubicBezTo>
                    <a:pt x="294190" y="147095"/>
                    <a:pt x="294190" y="147095"/>
                    <a:pt x="294190" y="147095"/>
                  </a:cubicBezTo>
                  <a:cubicBezTo>
                    <a:pt x="293349" y="227787"/>
                    <a:pt x="227787" y="293349"/>
                    <a:pt x="147095" y="294190"/>
                  </a:cubicBezTo>
                  <a:close/>
                  <a:moveTo>
                    <a:pt x="147095" y="11768"/>
                  </a:moveTo>
                  <a:cubicBezTo>
                    <a:pt x="72287" y="11768"/>
                    <a:pt x="11768" y="72287"/>
                    <a:pt x="11768" y="147095"/>
                  </a:cubicBezTo>
                  <a:cubicBezTo>
                    <a:pt x="11768" y="221903"/>
                    <a:pt x="72287" y="282422"/>
                    <a:pt x="147095" y="282422"/>
                  </a:cubicBezTo>
                  <a:cubicBezTo>
                    <a:pt x="221903" y="282422"/>
                    <a:pt x="282422" y="221903"/>
                    <a:pt x="282422" y="147095"/>
                  </a:cubicBezTo>
                  <a:cubicBezTo>
                    <a:pt x="281582" y="72287"/>
                    <a:pt x="221063" y="11768"/>
                    <a:pt x="147095" y="11768"/>
                  </a:cubicBez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4D198152-DADB-8678-4572-AB469A8544C5}"/>
                </a:ext>
              </a:extLst>
            </p:cNvPr>
            <p:cNvSpPr/>
            <p:nvPr/>
          </p:nvSpPr>
          <p:spPr>
            <a:xfrm rot="-4846898">
              <a:off x="9474884" y="3691550"/>
              <a:ext cx="174835" cy="173154"/>
            </a:xfrm>
            <a:custGeom>
              <a:avLst/>
              <a:gdLst>
                <a:gd name="connsiteX0" fmla="*/ 174835 w 174835"/>
                <a:gd name="connsiteY0" fmla="*/ 86577 h 173154"/>
                <a:gd name="connsiteX1" fmla="*/ 87418 w 174835"/>
                <a:gd name="connsiteY1" fmla="*/ 173154 h 173154"/>
                <a:gd name="connsiteX2" fmla="*/ 0 w 174835"/>
                <a:gd name="connsiteY2" fmla="*/ 86577 h 173154"/>
                <a:gd name="connsiteX3" fmla="*/ 87418 w 174835"/>
                <a:gd name="connsiteY3" fmla="*/ 0 h 173154"/>
                <a:gd name="connsiteX4" fmla="*/ 174835 w 174835"/>
                <a:gd name="connsiteY4" fmla="*/ 86577 h 173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835" h="173154">
                  <a:moveTo>
                    <a:pt x="174835" y="86577"/>
                  </a:moveTo>
                  <a:cubicBezTo>
                    <a:pt x="174835" y="134392"/>
                    <a:pt x="135697" y="173154"/>
                    <a:pt x="87418" y="173154"/>
                  </a:cubicBezTo>
                  <a:cubicBezTo>
                    <a:pt x="39138" y="173154"/>
                    <a:pt x="0" y="134392"/>
                    <a:pt x="0" y="86577"/>
                  </a:cubicBezTo>
                  <a:cubicBezTo>
                    <a:pt x="0" y="38762"/>
                    <a:pt x="39138" y="0"/>
                    <a:pt x="87418" y="0"/>
                  </a:cubicBezTo>
                  <a:cubicBezTo>
                    <a:pt x="135697" y="0"/>
                    <a:pt x="174835" y="38762"/>
                    <a:pt x="174835" y="86577"/>
                  </a:cubicBez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F24D4192-E1FB-4926-C00D-B368E9DDF07F}"/>
                </a:ext>
              </a:extLst>
            </p:cNvPr>
            <p:cNvSpPr/>
            <p:nvPr/>
          </p:nvSpPr>
          <p:spPr>
            <a:xfrm>
              <a:off x="9468897" y="3684605"/>
              <a:ext cx="186600" cy="186600"/>
            </a:xfrm>
            <a:custGeom>
              <a:avLst/>
              <a:gdLst>
                <a:gd name="connsiteX0" fmla="*/ 93300 w 186600"/>
                <a:gd name="connsiteY0" fmla="*/ 186600 h 186600"/>
                <a:gd name="connsiteX1" fmla="*/ 0 w 186600"/>
                <a:gd name="connsiteY1" fmla="*/ 93300 h 186600"/>
                <a:gd name="connsiteX2" fmla="*/ 93300 w 186600"/>
                <a:gd name="connsiteY2" fmla="*/ 0 h 186600"/>
                <a:gd name="connsiteX3" fmla="*/ 186600 w 186600"/>
                <a:gd name="connsiteY3" fmla="*/ 93300 h 186600"/>
                <a:gd name="connsiteX4" fmla="*/ 93300 w 186600"/>
                <a:gd name="connsiteY4" fmla="*/ 186600 h 186600"/>
                <a:gd name="connsiteX5" fmla="*/ 93300 w 186600"/>
                <a:gd name="connsiteY5" fmla="*/ 12608 h 186600"/>
                <a:gd name="connsiteX6" fmla="*/ 12608 w 186600"/>
                <a:gd name="connsiteY6" fmla="*/ 93300 h 186600"/>
                <a:gd name="connsiteX7" fmla="*/ 93300 w 186600"/>
                <a:gd name="connsiteY7" fmla="*/ 173992 h 186600"/>
                <a:gd name="connsiteX8" fmla="*/ 173992 w 186600"/>
                <a:gd name="connsiteY8" fmla="*/ 93300 h 186600"/>
                <a:gd name="connsiteX9" fmla="*/ 173992 w 186600"/>
                <a:gd name="connsiteY9" fmla="*/ 93300 h 186600"/>
                <a:gd name="connsiteX10" fmla="*/ 93300 w 186600"/>
                <a:gd name="connsiteY10" fmla="*/ 12608 h 18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600" h="186600">
                  <a:moveTo>
                    <a:pt x="93300" y="186600"/>
                  </a:moveTo>
                  <a:cubicBezTo>
                    <a:pt x="42027" y="186600"/>
                    <a:pt x="0" y="144573"/>
                    <a:pt x="0" y="93300"/>
                  </a:cubicBezTo>
                  <a:cubicBezTo>
                    <a:pt x="0" y="42027"/>
                    <a:pt x="42027" y="0"/>
                    <a:pt x="93300" y="0"/>
                  </a:cubicBezTo>
                  <a:cubicBezTo>
                    <a:pt x="144573" y="0"/>
                    <a:pt x="186600" y="42027"/>
                    <a:pt x="186600" y="93300"/>
                  </a:cubicBezTo>
                  <a:cubicBezTo>
                    <a:pt x="185760" y="145414"/>
                    <a:pt x="144573" y="186600"/>
                    <a:pt x="93300" y="186600"/>
                  </a:cubicBezTo>
                  <a:close/>
                  <a:moveTo>
                    <a:pt x="93300" y="12608"/>
                  </a:moveTo>
                  <a:cubicBezTo>
                    <a:pt x="48751" y="12608"/>
                    <a:pt x="12608" y="48751"/>
                    <a:pt x="12608" y="93300"/>
                  </a:cubicBezTo>
                  <a:cubicBezTo>
                    <a:pt x="12608" y="137849"/>
                    <a:pt x="48751" y="173992"/>
                    <a:pt x="93300" y="173992"/>
                  </a:cubicBezTo>
                  <a:cubicBezTo>
                    <a:pt x="137849" y="173992"/>
                    <a:pt x="173992" y="137849"/>
                    <a:pt x="173992" y="93300"/>
                  </a:cubicBezTo>
                  <a:cubicBezTo>
                    <a:pt x="173992" y="93300"/>
                    <a:pt x="173992" y="93300"/>
                    <a:pt x="173992" y="93300"/>
                  </a:cubicBezTo>
                  <a:cubicBezTo>
                    <a:pt x="173992" y="48751"/>
                    <a:pt x="137849" y="12608"/>
                    <a:pt x="93300" y="12608"/>
                  </a:cubicBez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41030EBF-2A95-0B5A-332A-D87870BF3FC1}"/>
                </a:ext>
              </a:extLst>
            </p:cNvPr>
            <p:cNvSpPr/>
            <p:nvPr/>
          </p:nvSpPr>
          <p:spPr>
            <a:xfrm>
              <a:off x="9555310" y="3703028"/>
              <a:ext cx="81017" cy="73195"/>
            </a:xfrm>
            <a:custGeom>
              <a:avLst/>
              <a:gdLst>
                <a:gd name="connsiteX0" fmla="*/ 75812 w 81017"/>
                <a:gd name="connsiteY0" fmla="*/ 73196 h 73195"/>
                <a:gd name="connsiteX1" fmla="*/ 69928 w 81017"/>
                <a:gd name="connsiteY1" fmla="*/ 68153 h 73195"/>
                <a:gd name="connsiteX2" fmla="*/ 6887 w 81017"/>
                <a:gd name="connsiteY2" fmla="*/ 11836 h 73195"/>
                <a:gd name="connsiteX3" fmla="*/ 163 w 81017"/>
                <a:gd name="connsiteY3" fmla="*/ 6793 h 73195"/>
                <a:gd name="connsiteX4" fmla="*/ 5206 w 81017"/>
                <a:gd name="connsiteY4" fmla="*/ 69 h 73195"/>
                <a:gd name="connsiteX5" fmla="*/ 6047 w 81017"/>
                <a:gd name="connsiteY5" fmla="*/ 69 h 73195"/>
                <a:gd name="connsiteX6" fmla="*/ 80855 w 81017"/>
                <a:gd name="connsiteY6" fmla="*/ 66471 h 73195"/>
                <a:gd name="connsiteX7" fmla="*/ 75812 w 81017"/>
                <a:gd name="connsiteY7" fmla="*/ 73196 h 73195"/>
                <a:gd name="connsiteX8" fmla="*/ 75812 w 81017"/>
                <a:gd name="connsiteY8" fmla="*/ 73196 h 73195"/>
                <a:gd name="connsiteX9" fmla="*/ 75812 w 81017"/>
                <a:gd name="connsiteY9" fmla="*/ 73196 h 7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17" h="73195">
                  <a:moveTo>
                    <a:pt x="75812" y="73196"/>
                  </a:moveTo>
                  <a:cubicBezTo>
                    <a:pt x="73290" y="73196"/>
                    <a:pt x="70768" y="70674"/>
                    <a:pt x="69928" y="68153"/>
                  </a:cubicBezTo>
                  <a:cubicBezTo>
                    <a:pt x="61522" y="8474"/>
                    <a:pt x="9409" y="11836"/>
                    <a:pt x="6887" y="11836"/>
                  </a:cubicBezTo>
                  <a:cubicBezTo>
                    <a:pt x="3525" y="12677"/>
                    <a:pt x="1003" y="10155"/>
                    <a:pt x="163" y="6793"/>
                  </a:cubicBezTo>
                  <a:cubicBezTo>
                    <a:pt x="-678" y="3431"/>
                    <a:pt x="1844" y="909"/>
                    <a:pt x="5206" y="69"/>
                  </a:cubicBezTo>
                  <a:cubicBezTo>
                    <a:pt x="5206" y="69"/>
                    <a:pt x="6047" y="69"/>
                    <a:pt x="6047" y="69"/>
                  </a:cubicBezTo>
                  <a:cubicBezTo>
                    <a:pt x="44712" y="-1612"/>
                    <a:pt x="78333" y="27806"/>
                    <a:pt x="80855" y="66471"/>
                  </a:cubicBezTo>
                  <a:cubicBezTo>
                    <a:pt x="81695" y="69834"/>
                    <a:pt x="79174" y="72355"/>
                    <a:pt x="75812" y="73196"/>
                  </a:cubicBezTo>
                  <a:cubicBezTo>
                    <a:pt x="75812" y="73196"/>
                    <a:pt x="75812" y="73196"/>
                    <a:pt x="75812" y="73196"/>
                  </a:cubicBezTo>
                  <a:lnTo>
                    <a:pt x="75812" y="73196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E9021216-DD40-FF1B-6CB3-D1FC33B4786F}"/>
                </a:ext>
              </a:extLst>
            </p:cNvPr>
            <p:cNvSpPr/>
            <p:nvPr/>
          </p:nvSpPr>
          <p:spPr>
            <a:xfrm>
              <a:off x="9525213" y="3705619"/>
              <a:ext cx="26056" cy="17651"/>
            </a:xfrm>
            <a:custGeom>
              <a:avLst/>
              <a:gdLst>
                <a:gd name="connsiteX0" fmla="*/ 5884 w 26056"/>
                <a:gd name="connsiteY0" fmla="*/ 17651 h 17651"/>
                <a:gd name="connsiteX1" fmla="*/ 0 w 26056"/>
                <a:gd name="connsiteY1" fmla="*/ 11768 h 17651"/>
                <a:gd name="connsiteX2" fmla="*/ 2522 w 26056"/>
                <a:gd name="connsiteY2" fmla="*/ 7565 h 17651"/>
                <a:gd name="connsiteX3" fmla="*/ 19332 w 26056"/>
                <a:gd name="connsiteY3" fmla="*/ 0 h 17651"/>
                <a:gd name="connsiteX4" fmla="*/ 26057 w 26056"/>
                <a:gd name="connsiteY4" fmla="*/ 5043 h 17651"/>
                <a:gd name="connsiteX5" fmla="*/ 26057 w 26056"/>
                <a:gd name="connsiteY5" fmla="*/ 5043 h 17651"/>
                <a:gd name="connsiteX6" fmla="*/ 21014 w 26056"/>
                <a:gd name="connsiteY6" fmla="*/ 11768 h 17651"/>
                <a:gd name="connsiteX7" fmla="*/ 9246 w 26056"/>
                <a:gd name="connsiteY7" fmla="*/ 16811 h 17651"/>
                <a:gd name="connsiteX8" fmla="*/ 5884 w 26056"/>
                <a:gd name="connsiteY8" fmla="*/ 17651 h 1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56" h="17651">
                  <a:moveTo>
                    <a:pt x="5884" y="17651"/>
                  </a:moveTo>
                  <a:cubicBezTo>
                    <a:pt x="2522" y="17651"/>
                    <a:pt x="0" y="15130"/>
                    <a:pt x="0" y="11768"/>
                  </a:cubicBezTo>
                  <a:cubicBezTo>
                    <a:pt x="0" y="10086"/>
                    <a:pt x="841" y="8405"/>
                    <a:pt x="2522" y="7565"/>
                  </a:cubicBezTo>
                  <a:cubicBezTo>
                    <a:pt x="7565" y="4203"/>
                    <a:pt x="13449" y="1681"/>
                    <a:pt x="19332" y="0"/>
                  </a:cubicBezTo>
                  <a:cubicBezTo>
                    <a:pt x="22695" y="0"/>
                    <a:pt x="25216" y="1681"/>
                    <a:pt x="26057" y="5043"/>
                  </a:cubicBezTo>
                  <a:cubicBezTo>
                    <a:pt x="26057" y="5043"/>
                    <a:pt x="26057" y="5043"/>
                    <a:pt x="26057" y="5043"/>
                  </a:cubicBezTo>
                  <a:cubicBezTo>
                    <a:pt x="26057" y="8405"/>
                    <a:pt x="24376" y="10927"/>
                    <a:pt x="21014" y="11768"/>
                  </a:cubicBezTo>
                  <a:cubicBezTo>
                    <a:pt x="16811" y="12608"/>
                    <a:pt x="12608" y="14289"/>
                    <a:pt x="9246" y="16811"/>
                  </a:cubicBezTo>
                  <a:cubicBezTo>
                    <a:pt x="8405" y="16811"/>
                    <a:pt x="7565" y="17651"/>
                    <a:pt x="5884" y="17651"/>
                  </a:cubicBez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B50EB77B-F5B4-4359-FAEF-D4F287F7F1D0}"/>
                </a:ext>
              </a:extLst>
            </p:cNvPr>
            <p:cNvSpPr/>
            <p:nvPr/>
          </p:nvSpPr>
          <p:spPr>
            <a:xfrm>
              <a:off x="9684256" y="3997073"/>
              <a:ext cx="71265" cy="247333"/>
            </a:xfrm>
            <a:custGeom>
              <a:avLst/>
              <a:gdLst>
                <a:gd name="connsiteX0" fmla="*/ 5703 w 71265"/>
                <a:gd name="connsiteY0" fmla="*/ 247334 h 247333"/>
                <a:gd name="connsiteX1" fmla="*/ 4022 w 71265"/>
                <a:gd name="connsiteY1" fmla="*/ 247334 h 247333"/>
                <a:gd name="connsiteX2" fmla="*/ 660 w 71265"/>
                <a:gd name="connsiteY2" fmla="*/ 239769 h 247333"/>
                <a:gd name="connsiteX3" fmla="*/ 660 w 71265"/>
                <a:gd name="connsiteY3" fmla="*/ 239769 h 247333"/>
                <a:gd name="connsiteX4" fmla="*/ 59497 w 71265"/>
                <a:gd name="connsiteY4" fmla="*/ 4417 h 247333"/>
                <a:gd name="connsiteX5" fmla="*/ 67062 w 71265"/>
                <a:gd name="connsiteY5" fmla="*/ 214 h 247333"/>
                <a:gd name="connsiteX6" fmla="*/ 71265 w 71265"/>
                <a:gd name="connsiteY6" fmla="*/ 6098 h 247333"/>
                <a:gd name="connsiteX7" fmla="*/ 12427 w 71265"/>
                <a:gd name="connsiteY7" fmla="*/ 243131 h 247333"/>
                <a:gd name="connsiteX8" fmla="*/ 5703 w 71265"/>
                <a:gd name="connsiteY8" fmla="*/ 247334 h 247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65" h="247333">
                  <a:moveTo>
                    <a:pt x="5703" y="247334"/>
                  </a:moveTo>
                  <a:cubicBezTo>
                    <a:pt x="4862" y="247334"/>
                    <a:pt x="4862" y="247334"/>
                    <a:pt x="4022" y="247334"/>
                  </a:cubicBezTo>
                  <a:cubicBezTo>
                    <a:pt x="660" y="246493"/>
                    <a:pt x="-1022" y="243131"/>
                    <a:pt x="660" y="239769"/>
                  </a:cubicBezTo>
                  <a:cubicBezTo>
                    <a:pt x="660" y="239769"/>
                    <a:pt x="660" y="239769"/>
                    <a:pt x="660" y="239769"/>
                  </a:cubicBezTo>
                  <a:cubicBezTo>
                    <a:pt x="25035" y="162439"/>
                    <a:pt x="44368" y="84268"/>
                    <a:pt x="59497" y="4417"/>
                  </a:cubicBezTo>
                  <a:cubicBezTo>
                    <a:pt x="60338" y="1055"/>
                    <a:pt x="63700" y="-626"/>
                    <a:pt x="67062" y="214"/>
                  </a:cubicBezTo>
                  <a:cubicBezTo>
                    <a:pt x="69584" y="1055"/>
                    <a:pt x="71265" y="3576"/>
                    <a:pt x="71265" y="6098"/>
                  </a:cubicBezTo>
                  <a:cubicBezTo>
                    <a:pt x="56135" y="85950"/>
                    <a:pt x="36803" y="165801"/>
                    <a:pt x="12427" y="243131"/>
                  </a:cubicBezTo>
                  <a:cubicBezTo>
                    <a:pt x="10746" y="246493"/>
                    <a:pt x="8224" y="247334"/>
                    <a:pt x="5703" y="247334"/>
                  </a:cubicBezTo>
                  <a:close/>
                </a:path>
              </a:pathLst>
            </a:custGeom>
            <a:solidFill>
              <a:srgbClr val="FFFFFF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94011577-601C-FC35-12F3-DE16C68A3E6E}"/>
                </a:ext>
              </a:extLst>
            </p:cNvPr>
            <p:cNvSpPr/>
            <p:nvPr/>
          </p:nvSpPr>
          <p:spPr>
            <a:xfrm>
              <a:off x="9568921" y="4340228"/>
              <a:ext cx="11767" cy="123559"/>
            </a:xfrm>
            <a:custGeom>
              <a:avLst/>
              <a:gdLst>
                <a:gd name="connsiteX0" fmla="*/ 5884 w 11767"/>
                <a:gd name="connsiteY0" fmla="*/ 123560 h 123559"/>
                <a:gd name="connsiteX1" fmla="*/ 0 w 11767"/>
                <a:gd name="connsiteY1" fmla="*/ 117676 h 123559"/>
                <a:gd name="connsiteX2" fmla="*/ 0 w 11767"/>
                <a:gd name="connsiteY2" fmla="*/ 5884 h 123559"/>
                <a:gd name="connsiteX3" fmla="*/ 5884 w 11767"/>
                <a:gd name="connsiteY3" fmla="*/ 0 h 123559"/>
                <a:gd name="connsiteX4" fmla="*/ 11768 w 11767"/>
                <a:gd name="connsiteY4" fmla="*/ 5884 h 123559"/>
                <a:gd name="connsiteX5" fmla="*/ 11768 w 11767"/>
                <a:gd name="connsiteY5" fmla="*/ 117676 h 123559"/>
                <a:gd name="connsiteX6" fmla="*/ 5884 w 11767"/>
                <a:gd name="connsiteY6" fmla="*/ 123560 h 123559"/>
                <a:gd name="connsiteX7" fmla="*/ 5884 w 11767"/>
                <a:gd name="connsiteY7" fmla="*/ 123560 h 123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67" h="123559">
                  <a:moveTo>
                    <a:pt x="5884" y="123560"/>
                  </a:moveTo>
                  <a:cubicBezTo>
                    <a:pt x="2522" y="123560"/>
                    <a:pt x="0" y="121038"/>
                    <a:pt x="0" y="117676"/>
                  </a:cubicBezTo>
                  <a:lnTo>
                    <a:pt x="0" y="5884"/>
                  </a:lnTo>
                  <a:cubicBezTo>
                    <a:pt x="0" y="2522"/>
                    <a:pt x="2522" y="0"/>
                    <a:pt x="5884" y="0"/>
                  </a:cubicBezTo>
                  <a:cubicBezTo>
                    <a:pt x="9246" y="0"/>
                    <a:pt x="11768" y="2522"/>
                    <a:pt x="11768" y="5884"/>
                  </a:cubicBezTo>
                  <a:lnTo>
                    <a:pt x="11768" y="117676"/>
                  </a:lnTo>
                  <a:cubicBezTo>
                    <a:pt x="11768" y="121038"/>
                    <a:pt x="9246" y="123560"/>
                    <a:pt x="5884" y="123560"/>
                  </a:cubicBezTo>
                  <a:cubicBezTo>
                    <a:pt x="5884" y="123560"/>
                    <a:pt x="5884" y="123560"/>
                    <a:pt x="5884" y="123560"/>
                  </a:cubicBez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AB58CEE6-943B-33BF-AE14-D2924C6FE89A}"/>
                </a:ext>
              </a:extLst>
            </p:cNvPr>
            <p:cNvSpPr/>
            <p:nvPr/>
          </p:nvSpPr>
          <p:spPr>
            <a:xfrm>
              <a:off x="9509243" y="4393182"/>
              <a:ext cx="11767" cy="128602"/>
            </a:xfrm>
            <a:custGeom>
              <a:avLst/>
              <a:gdLst>
                <a:gd name="connsiteX0" fmla="*/ 5884 w 11767"/>
                <a:gd name="connsiteY0" fmla="*/ 128603 h 128602"/>
                <a:gd name="connsiteX1" fmla="*/ 0 w 11767"/>
                <a:gd name="connsiteY1" fmla="*/ 122719 h 128602"/>
                <a:gd name="connsiteX2" fmla="*/ 0 w 11767"/>
                <a:gd name="connsiteY2" fmla="*/ 122719 h 128602"/>
                <a:gd name="connsiteX3" fmla="*/ 0 w 11767"/>
                <a:gd name="connsiteY3" fmla="*/ 5884 h 128602"/>
                <a:gd name="connsiteX4" fmla="*/ 5884 w 11767"/>
                <a:gd name="connsiteY4" fmla="*/ 0 h 128602"/>
                <a:gd name="connsiteX5" fmla="*/ 11768 w 11767"/>
                <a:gd name="connsiteY5" fmla="*/ 5884 h 128602"/>
                <a:gd name="connsiteX6" fmla="*/ 11768 w 11767"/>
                <a:gd name="connsiteY6" fmla="*/ 122719 h 128602"/>
                <a:gd name="connsiteX7" fmla="*/ 5884 w 11767"/>
                <a:gd name="connsiteY7" fmla="*/ 128603 h 12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67" h="128602">
                  <a:moveTo>
                    <a:pt x="5884" y="128603"/>
                  </a:moveTo>
                  <a:cubicBezTo>
                    <a:pt x="2522" y="128603"/>
                    <a:pt x="0" y="126081"/>
                    <a:pt x="0" y="122719"/>
                  </a:cubicBezTo>
                  <a:lnTo>
                    <a:pt x="0" y="122719"/>
                  </a:lnTo>
                  <a:lnTo>
                    <a:pt x="0" y="5884"/>
                  </a:lnTo>
                  <a:cubicBezTo>
                    <a:pt x="0" y="2522"/>
                    <a:pt x="2522" y="0"/>
                    <a:pt x="5884" y="0"/>
                  </a:cubicBezTo>
                  <a:cubicBezTo>
                    <a:pt x="9246" y="0"/>
                    <a:pt x="11768" y="2522"/>
                    <a:pt x="11768" y="5884"/>
                  </a:cubicBezTo>
                  <a:lnTo>
                    <a:pt x="11768" y="122719"/>
                  </a:lnTo>
                  <a:cubicBezTo>
                    <a:pt x="11768" y="126081"/>
                    <a:pt x="9246" y="128603"/>
                    <a:pt x="5884" y="128603"/>
                  </a:cubicBez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4161775D-EA67-B231-0F82-267DEB0710DF}"/>
                </a:ext>
              </a:extLst>
            </p:cNvPr>
            <p:cNvSpPr/>
            <p:nvPr/>
          </p:nvSpPr>
          <p:spPr>
            <a:xfrm>
              <a:off x="9149491" y="4703964"/>
              <a:ext cx="207916" cy="106126"/>
            </a:xfrm>
            <a:custGeom>
              <a:avLst/>
              <a:gdLst>
                <a:gd name="connsiteX0" fmla="*/ 5884 w 207916"/>
                <a:gd name="connsiteY0" fmla="*/ 106127 h 106126"/>
                <a:gd name="connsiteX1" fmla="*/ 5043 w 207916"/>
                <a:gd name="connsiteY1" fmla="*/ 106127 h 106126"/>
                <a:gd name="connsiteX2" fmla="*/ 0 w 207916"/>
                <a:gd name="connsiteY2" fmla="*/ 99402 h 106126"/>
                <a:gd name="connsiteX3" fmla="*/ 63041 w 207916"/>
                <a:gd name="connsiteY3" fmla="*/ 12826 h 106126"/>
                <a:gd name="connsiteX4" fmla="*/ 204252 w 207916"/>
                <a:gd name="connsiteY4" fmla="*/ 20391 h 106126"/>
                <a:gd name="connsiteX5" fmla="*/ 207614 w 207916"/>
                <a:gd name="connsiteY5" fmla="*/ 27956 h 106126"/>
                <a:gd name="connsiteX6" fmla="*/ 207614 w 207916"/>
                <a:gd name="connsiteY6" fmla="*/ 27956 h 106126"/>
                <a:gd name="connsiteX7" fmla="*/ 200049 w 207916"/>
                <a:gd name="connsiteY7" fmla="*/ 31318 h 106126"/>
                <a:gd name="connsiteX8" fmla="*/ 68924 w 207916"/>
                <a:gd name="connsiteY8" fmla="*/ 22913 h 106126"/>
                <a:gd name="connsiteX9" fmla="*/ 11768 w 207916"/>
                <a:gd name="connsiteY9" fmla="*/ 101924 h 106126"/>
                <a:gd name="connsiteX10" fmla="*/ 5884 w 207916"/>
                <a:gd name="connsiteY10" fmla="*/ 106127 h 10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916" h="106126">
                  <a:moveTo>
                    <a:pt x="5884" y="106127"/>
                  </a:moveTo>
                  <a:lnTo>
                    <a:pt x="5043" y="106127"/>
                  </a:lnTo>
                  <a:cubicBezTo>
                    <a:pt x="1681" y="105286"/>
                    <a:pt x="0" y="102764"/>
                    <a:pt x="0" y="99402"/>
                  </a:cubicBezTo>
                  <a:cubicBezTo>
                    <a:pt x="840" y="96880"/>
                    <a:pt x="12608" y="38883"/>
                    <a:pt x="63041" y="12826"/>
                  </a:cubicBezTo>
                  <a:cubicBezTo>
                    <a:pt x="100024" y="-6506"/>
                    <a:pt x="147935" y="-3985"/>
                    <a:pt x="204252" y="20391"/>
                  </a:cubicBezTo>
                  <a:cubicBezTo>
                    <a:pt x="207614" y="21232"/>
                    <a:pt x="208454" y="25434"/>
                    <a:pt x="207614" y="27956"/>
                  </a:cubicBezTo>
                  <a:cubicBezTo>
                    <a:pt x="207614" y="27956"/>
                    <a:pt x="207614" y="27956"/>
                    <a:pt x="207614" y="27956"/>
                  </a:cubicBezTo>
                  <a:cubicBezTo>
                    <a:pt x="205933" y="31318"/>
                    <a:pt x="202571" y="32159"/>
                    <a:pt x="200049" y="31318"/>
                  </a:cubicBezTo>
                  <a:cubicBezTo>
                    <a:pt x="147095" y="8624"/>
                    <a:pt x="102546" y="5261"/>
                    <a:pt x="68924" y="22913"/>
                  </a:cubicBezTo>
                  <a:cubicBezTo>
                    <a:pt x="23535" y="47289"/>
                    <a:pt x="11768" y="101083"/>
                    <a:pt x="11768" y="101924"/>
                  </a:cubicBezTo>
                  <a:cubicBezTo>
                    <a:pt x="10927" y="103605"/>
                    <a:pt x="8405" y="106127"/>
                    <a:pt x="5884" y="106127"/>
                  </a:cubicBez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A504B937-0B46-C77D-F836-F591A21F24CC}"/>
                </a:ext>
              </a:extLst>
            </p:cNvPr>
            <p:cNvSpPr/>
            <p:nvPr/>
          </p:nvSpPr>
          <p:spPr>
            <a:xfrm>
              <a:off x="9662731" y="4664033"/>
              <a:ext cx="166668" cy="76292"/>
            </a:xfrm>
            <a:custGeom>
              <a:avLst/>
              <a:gdLst>
                <a:gd name="connsiteX0" fmla="*/ 160875 w 166668"/>
                <a:gd name="connsiteY0" fmla="*/ 76292 h 76292"/>
                <a:gd name="connsiteX1" fmla="*/ 156672 w 166668"/>
                <a:gd name="connsiteY1" fmla="*/ 74611 h 76292"/>
                <a:gd name="connsiteX2" fmla="*/ 9577 w 166668"/>
                <a:gd name="connsiteY2" fmla="*/ 19976 h 76292"/>
                <a:gd name="connsiteX3" fmla="*/ 1172 w 166668"/>
                <a:gd name="connsiteY3" fmla="*/ 19136 h 76292"/>
                <a:gd name="connsiteX4" fmla="*/ 2012 w 166668"/>
                <a:gd name="connsiteY4" fmla="*/ 10730 h 76292"/>
                <a:gd name="connsiteX5" fmla="*/ 2853 w 166668"/>
                <a:gd name="connsiteY5" fmla="*/ 9890 h 76292"/>
                <a:gd name="connsiteX6" fmla="*/ 165077 w 166668"/>
                <a:gd name="connsiteY6" fmla="*/ 66206 h 76292"/>
                <a:gd name="connsiteX7" fmla="*/ 165077 w 166668"/>
                <a:gd name="connsiteY7" fmla="*/ 74611 h 76292"/>
                <a:gd name="connsiteX8" fmla="*/ 160875 w 166668"/>
                <a:gd name="connsiteY8" fmla="*/ 76292 h 76292"/>
                <a:gd name="connsiteX9" fmla="*/ 160875 w 166668"/>
                <a:gd name="connsiteY9" fmla="*/ 76292 h 76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668" h="76292">
                  <a:moveTo>
                    <a:pt x="160875" y="76292"/>
                  </a:moveTo>
                  <a:cubicBezTo>
                    <a:pt x="159193" y="76292"/>
                    <a:pt x="157513" y="75452"/>
                    <a:pt x="156672" y="74611"/>
                  </a:cubicBezTo>
                  <a:cubicBezTo>
                    <a:pt x="72618" y="-17848"/>
                    <a:pt x="9577" y="19976"/>
                    <a:pt x="9577" y="19976"/>
                  </a:cubicBezTo>
                  <a:cubicBezTo>
                    <a:pt x="7056" y="21657"/>
                    <a:pt x="3693" y="21657"/>
                    <a:pt x="1172" y="19136"/>
                  </a:cubicBezTo>
                  <a:cubicBezTo>
                    <a:pt x="-510" y="16614"/>
                    <a:pt x="-510" y="13252"/>
                    <a:pt x="2012" y="10730"/>
                  </a:cubicBezTo>
                  <a:cubicBezTo>
                    <a:pt x="2012" y="10730"/>
                    <a:pt x="2853" y="9890"/>
                    <a:pt x="2853" y="9890"/>
                  </a:cubicBezTo>
                  <a:cubicBezTo>
                    <a:pt x="6215" y="8209"/>
                    <a:pt x="75139" y="-32978"/>
                    <a:pt x="165077" y="66206"/>
                  </a:cubicBezTo>
                  <a:cubicBezTo>
                    <a:pt x="167599" y="68727"/>
                    <a:pt x="166759" y="72090"/>
                    <a:pt x="165077" y="74611"/>
                  </a:cubicBezTo>
                  <a:cubicBezTo>
                    <a:pt x="164237" y="75452"/>
                    <a:pt x="162556" y="76292"/>
                    <a:pt x="160875" y="76292"/>
                  </a:cubicBezTo>
                  <a:lnTo>
                    <a:pt x="160875" y="76292"/>
                  </a:ln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962BE29E-E7AE-FCBB-91C3-0D8C1A635846}"/>
                </a:ext>
              </a:extLst>
            </p:cNvPr>
            <p:cNvSpPr/>
            <p:nvPr/>
          </p:nvSpPr>
          <p:spPr>
            <a:xfrm>
              <a:off x="9603383" y="4446977"/>
              <a:ext cx="11767" cy="60519"/>
            </a:xfrm>
            <a:custGeom>
              <a:avLst/>
              <a:gdLst>
                <a:gd name="connsiteX0" fmla="*/ 5884 w 11767"/>
                <a:gd name="connsiteY0" fmla="*/ 60519 h 60519"/>
                <a:gd name="connsiteX1" fmla="*/ 0 w 11767"/>
                <a:gd name="connsiteY1" fmla="*/ 54635 h 60519"/>
                <a:gd name="connsiteX2" fmla="*/ 0 w 11767"/>
                <a:gd name="connsiteY2" fmla="*/ 54635 h 60519"/>
                <a:gd name="connsiteX3" fmla="*/ 0 w 11767"/>
                <a:gd name="connsiteY3" fmla="*/ 5884 h 60519"/>
                <a:gd name="connsiteX4" fmla="*/ 5884 w 11767"/>
                <a:gd name="connsiteY4" fmla="*/ 0 h 60519"/>
                <a:gd name="connsiteX5" fmla="*/ 11768 w 11767"/>
                <a:gd name="connsiteY5" fmla="*/ 5884 h 60519"/>
                <a:gd name="connsiteX6" fmla="*/ 11768 w 11767"/>
                <a:gd name="connsiteY6" fmla="*/ 54635 h 60519"/>
                <a:gd name="connsiteX7" fmla="*/ 5884 w 11767"/>
                <a:gd name="connsiteY7" fmla="*/ 60519 h 6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67" h="60519">
                  <a:moveTo>
                    <a:pt x="5884" y="60519"/>
                  </a:moveTo>
                  <a:cubicBezTo>
                    <a:pt x="2522" y="60519"/>
                    <a:pt x="0" y="57997"/>
                    <a:pt x="0" y="54635"/>
                  </a:cubicBezTo>
                  <a:cubicBezTo>
                    <a:pt x="0" y="54635"/>
                    <a:pt x="0" y="54635"/>
                    <a:pt x="0" y="54635"/>
                  </a:cubicBezTo>
                  <a:lnTo>
                    <a:pt x="0" y="5884"/>
                  </a:lnTo>
                  <a:cubicBezTo>
                    <a:pt x="0" y="2522"/>
                    <a:pt x="2522" y="0"/>
                    <a:pt x="5884" y="0"/>
                  </a:cubicBezTo>
                  <a:cubicBezTo>
                    <a:pt x="9246" y="0"/>
                    <a:pt x="11768" y="2522"/>
                    <a:pt x="11768" y="5884"/>
                  </a:cubicBezTo>
                  <a:lnTo>
                    <a:pt x="11768" y="54635"/>
                  </a:lnTo>
                  <a:cubicBezTo>
                    <a:pt x="11768" y="57157"/>
                    <a:pt x="9246" y="59679"/>
                    <a:pt x="5884" y="60519"/>
                  </a:cubicBezTo>
                  <a:close/>
                </a:path>
              </a:pathLst>
            </a:custGeom>
            <a:solidFill>
              <a:srgbClr val="D1D3D4"/>
            </a:solidFill>
            <a:ln w="8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68" name="자유형: 도형 67">
            <a:extLst>
              <a:ext uri="{FF2B5EF4-FFF2-40B4-BE49-F238E27FC236}">
                <a16:creationId xmlns:a16="http://schemas.microsoft.com/office/drawing/2014/main" id="{1C938988-826D-1943-0FBA-72551BACFDB6}"/>
              </a:ext>
            </a:extLst>
          </p:cNvPr>
          <p:cNvSpPr/>
          <p:nvPr/>
        </p:nvSpPr>
        <p:spPr>
          <a:xfrm>
            <a:off x="10349334" y="3241850"/>
            <a:ext cx="505632" cy="453851"/>
          </a:xfrm>
          <a:custGeom>
            <a:avLst/>
            <a:gdLst>
              <a:gd name="connsiteX0" fmla="*/ 120648 w 505632"/>
              <a:gd name="connsiteY0" fmla="*/ 423423 h 453851"/>
              <a:gd name="connsiteX1" fmla="*/ 99634 w 505632"/>
              <a:gd name="connsiteY1" fmla="*/ 376353 h 453851"/>
              <a:gd name="connsiteX2" fmla="*/ 52564 w 505632"/>
              <a:gd name="connsiteY2" fmla="*/ 354498 h 453851"/>
              <a:gd name="connsiteX3" fmla="*/ 45840 w 505632"/>
              <a:gd name="connsiteY3" fmla="*/ 299023 h 453851"/>
              <a:gd name="connsiteX4" fmla="*/ 8015 w 505632"/>
              <a:gd name="connsiteY4" fmla="*/ 190593 h 453851"/>
              <a:gd name="connsiteX5" fmla="*/ 52564 w 505632"/>
              <a:gd name="connsiteY5" fmla="*/ 150247 h 453851"/>
              <a:gd name="connsiteX6" fmla="*/ 42477 w 505632"/>
              <a:gd name="connsiteY6" fmla="*/ 137639 h 453851"/>
              <a:gd name="connsiteX7" fmla="*/ 85345 w 505632"/>
              <a:gd name="connsiteY7" fmla="*/ 45179 h 453851"/>
              <a:gd name="connsiteX8" fmla="*/ 192094 w 505632"/>
              <a:gd name="connsiteY8" fmla="*/ 41817 h 453851"/>
              <a:gd name="connsiteX9" fmla="*/ 201340 w 505632"/>
              <a:gd name="connsiteY9" fmla="*/ 16601 h 453851"/>
              <a:gd name="connsiteX10" fmla="*/ 227397 w 505632"/>
              <a:gd name="connsiteY10" fmla="*/ 5674 h 453851"/>
              <a:gd name="connsiteX11" fmla="*/ 369448 w 505632"/>
              <a:gd name="connsiteY11" fmla="*/ 15760 h 453851"/>
              <a:gd name="connsiteX12" fmla="*/ 413156 w 505632"/>
              <a:gd name="connsiteY12" fmla="*/ 62831 h 453851"/>
              <a:gd name="connsiteX13" fmla="*/ 493848 w 505632"/>
              <a:gd name="connsiteY13" fmla="*/ 121668 h 453851"/>
              <a:gd name="connsiteX14" fmla="*/ 480400 w 505632"/>
              <a:gd name="connsiteY14" fmla="*/ 175463 h 453851"/>
              <a:gd name="connsiteX15" fmla="*/ 482921 w 505632"/>
              <a:gd name="connsiteY15" fmla="*/ 291458 h 453851"/>
              <a:gd name="connsiteX16" fmla="*/ 442575 w 505632"/>
              <a:gd name="connsiteY16" fmla="*/ 314152 h 453851"/>
              <a:gd name="connsiteX17" fmla="*/ 454343 w 505632"/>
              <a:gd name="connsiteY17" fmla="*/ 318355 h 453851"/>
              <a:gd name="connsiteX18" fmla="*/ 409794 w 505632"/>
              <a:gd name="connsiteY18" fmla="*/ 415017 h 453851"/>
              <a:gd name="connsiteX19" fmla="*/ 301364 w 505632"/>
              <a:gd name="connsiteY19" fmla="*/ 410815 h 453851"/>
              <a:gd name="connsiteX20" fmla="*/ 271105 w 505632"/>
              <a:gd name="connsiteY20" fmla="*/ 451161 h 453851"/>
              <a:gd name="connsiteX21" fmla="*/ 217310 w 505632"/>
              <a:gd name="connsiteY21" fmla="*/ 449480 h 453851"/>
              <a:gd name="connsiteX22" fmla="*/ 166878 w 505632"/>
              <a:gd name="connsiteY22" fmla="*/ 432669 h 453851"/>
              <a:gd name="connsiteX23" fmla="*/ 120648 w 505632"/>
              <a:gd name="connsiteY23" fmla="*/ 423423 h 45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05632" h="453851">
                <a:moveTo>
                  <a:pt x="120648" y="423423"/>
                </a:moveTo>
                <a:cubicBezTo>
                  <a:pt x="105518" y="412496"/>
                  <a:pt x="97953" y="394004"/>
                  <a:pt x="99634" y="376353"/>
                </a:cubicBezTo>
                <a:cubicBezTo>
                  <a:pt x="81983" y="382236"/>
                  <a:pt x="61810" y="370469"/>
                  <a:pt x="52564" y="354498"/>
                </a:cubicBezTo>
                <a:cubicBezTo>
                  <a:pt x="44158" y="337688"/>
                  <a:pt x="42477" y="318355"/>
                  <a:pt x="45840" y="299023"/>
                </a:cubicBezTo>
                <a:cubicBezTo>
                  <a:pt x="5494" y="279690"/>
                  <a:pt x="-11317" y="230939"/>
                  <a:pt x="8015" y="190593"/>
                </a:cubicBezTo>
                <a:cubicBezTo>
                  <a:pt x="17261" y="172101"/>
                  <a:pt x="33231" y="156971"/>
                  <a:pt x="52564" y="150247"/>
                </a:cubicBezTo>
                <a:cubicBezTo>
                  <a:pt x="47521" y="147725"/>
                  <a:pt x="43318" y="143523"/>
                  <a:pt x="42477" y="137639"/>
                </a:cubicBezTo>
                <a:cubicBezTo>
                  <a:pt x="31550" y="102336"/>
                  <a:pt x="52564" y="62831"/>
                  <a:pt x="85345" y="45179"/>
                </a:cubicBezTo>
                <a:cubicBezTo>
                  <a:pt x="118126" y="27528"/>
                  <a:pt x="157632" y="29209"/>
                  <a:pt x="192094" y="41817"/>
                </a:cubicBezTo>
                <a:cubicBezTo>
                  <a:pt x="190413" y="32571"/>
                  <a:pt x="193775" y="22484"/>
                  <a:pt x="201340" y="16601"/>
                </a:cubicBezTo>
                <a:cubicBezTo>
                  <a:pt x="208905" y="10717"/>
                  <a:pt x="218151" y="7355"/>
                  <a:pt x="227397" y="5674"/>
                </a:cubicBezTo>
                <a:cubicBezTo>
                  <a:pt x="274467" y="-4413"/>
                  <a:pt x="324059" y="-1051"/>
                  <a:pt x="369448" y="15760"/>
                </a:cubicBezTo>
                <a:cubicBezTo>
                  <a:pt x="391302" y="24166"/>
                  <a:pt x="414837" y="40136"/>
                  <a:pt x="413156" y="62831"/>
                </a:cubicBezTo>
                <a:cubicBezTo>
                  <a:pt x="451821" y="56947"/>
                  <a:pt x="487965" y="83004"/>
                  <a:pt x="493848" y="121668"/>
                </a:cubicBezTo>
                <a:cubicBezTo>
                  <a:pt x="497211" y="141001"/>
                  <a:pt x="492167" y="160333"/>
                  <a:pt x="480400" y="175463"/>
                </a:cubicBezTo>
                <a:cubicBezTo>
                  <a:pt x="513181" y="206563"/>
                  <a:pt x="514022" y="258677"/>
                  <a:pt x="482921" y="291458"/>
                </a:cubicBezTo>
                <a:cubicBezTo>
                  <a:pt x="471994" y="303226"/>
                  <a:pt x="458546" y="310790"/>
                  <a:pt x="442575" y="314152"/>
                </a:cubicBezTo>
                <a:cubicBezTo>
                  <a:pt x="444256" y="309109"/>
                  <a:pt x="451821" y="313312"/>
                  <a:pt x="454343" y="318355"/>
                </a:cubicBezTo>
                <a:cubicBezTo>
                  <a:pt x="468632" y="354498"/>
                  <a:pt x="442575" y="394845"/>
                  <a:pt x="409794" y="415017"/>
                </a:cubicBezTo>
                <a:cubicBezTo>
                  <a:pt x="377013" y="435191"/>
                  <a:pt x="329102" y="438553"/>
                  <a:pt x="301364" y="410815"/>
                </a:cubicBezTo>
                <a:cubicBezTo>
                  <a:pt x="303045" y="429307"/>
                  <a:pt x="287916" y="445277"/>
                  <a:pt x="271105" y="451161"/>
                </a:cubicBezTo>
                <a:cubicBezTo>
                  <a:pt x="253454" y="455364"/>
                  <a:pt x="234962" y="454523"/>
                  <a:pt x="217310" y="449480"/>
                </a:cubicBezTo>
                <a:cubicBezTo>
                  <a:pt x="199659" y="446118"/>
                  <a:pt x="183688" y="436031"/>
                  <a:pt x="166878" y="432669"/>
                </a:cubicBezTo>
                <a:cubicBezTo>
                  <a:pt x="150067" y="429307"/>
                  <a:pt x="135778" y="434350"/>
                  <a:pt x="120648" y="423423"/>
                </a:cubicBezTo>
                <a:close/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9" name="자유형: 도형 68">
            <a:extLst>
              <a:ext uri="{FF2B5EF4-FFF2-40B4-BE49-F238E27FC236}">
                <a16:creationId xmlns:a16="http://schemas.microsoft.com/office/drawing/2014/main" id="{6841CBE2-80D9-EAA6-2EAB-1A07AD093CE9}"/>
              </a:ext>
            </a:extLst>
          </p:cNvPr>
          <p:cNvSpPr/>
          <p:nvPr/>
        </p:nvSpPr>
        <p:spPr>
          <a:xfrm>
            <a:off x="10343926" y="3236807"/>
            <a:ext cx="518531" cy="465450"/>
          </a:xfrm>
          <a:custGeom>
            <a:avLst/>
            <a:gdLst>
              <a:gd name="connsiteX0" fmla="*/ 256339 w 518531"/>
              <a:gd name="connsiteY0" fmla="*/ 465450 h 465450"/>
              <a:gd name="connsiteX1" fmla="*/ 221877 w 518531"/>
              <a:gd name="connsiteY1" fmla="*/ 461247 h 465450"/>
              <a:gd name="connsiteX2" fmla="*/ 194980 w 518531"/>
              <a:gd name="connsiteY2" fmla="*/ 452001 h 465450"/>
              <a:gd name="connsiteX3" fmla="*/ 171445 w 518531"/>
              <a:gd name="connsiteY3" fmla="*/ 444437 h 465450"/>
              <a:gd name="connsiteX4" fmla="*/ 155474 w 518531"/>
              <a:gd name="connsiteY4" fmla="*/ 442755 h 465450"/>
              <a:gd name="connsiteX5" fmla="*/ 122693 w 518531"/>
              <a:gd name="connsiteY5" fmla="*/ 433509 h 465450"/>
              <a:gd name="connsiteX6" fmla="*/ 122693 w 518531"/>
              <a:gd name="connsiteY6" fmla="*/ 433509 h 465450"/>
              <a:gd name="connsiteX7" fmla="*/ 99158 w 518531"/>
              <a:gd name="connsiteY7" fmla="*/ 388961 h 465450"/>
              <a:gd name="connsiteX8" fmla="*/ 52929 w 518531"/>
              <a:gd name="connsiteY8" fmla="*/ 362063 h 465450"/>
              <a:gd name="connsiteX9" fmla="*/ 45363 w 518531"/>
              <a:gd name="connsiteY9" fmla="*/ 307428 h 465450"/>
              <a:gd name="connsiteX10" fmla="*/ 10901 w 518531"/>
              <a:gd name="connsiteY10" fmla="*/ 189752 h 465450"/>
              <a:gd name="connsiteX11" fmla="*/ 47885 w 518531"/>
              <a:gd name="connsiteY11" fmla="*/ 153609 h 465450"/>
              <a:gd name="connsiteX12" fmla="*/ 43683 w 518531"/>
              <a:gd name="connsiteY12" fmla="*/ 144363 h 465450"/>
              <a:gd name="connsiteX13" fmla="*/ 89072 w 518531"/>
              <a:gd name="connsiteY13" fmla="*/ 45179 h 465450"/>
              <a:gd name="connsiteX14" fmla="*/ 192458 w 518531"/>
              <a:gd name="connsiteY14" fmla="*/ 38455 h 465450"/>
              <a:gd name="connsiteX15" fmla="*/ 205066 w 518531"/>
              <a:gd name="connsiteY15" fmla="*/ 17441 h 465450"/>
              <a:gd name="connsiteX16" fmla="*/ 233645 w 518531"/>
              <a:gd name="connsiteY16" fmla="*/ 5674 h 465450"/>
              <a:gd name="connsiteX17" fmla="*/ 379059 w 518531"/>
              <a:gd name="connsiteY17" fmla="*/ 15760 h 465450"/>
              <a:gd name="connsiteX18" fmla="*/ 426129 w 518531"/>
              <a:gd name="connsiteY18" fmla="*/ 61990 h 465450"/>
              <a:gd name="connsiteX19" fmla="*/ 507661 w 518531"/>
              <a:gd name="connsiteY19" fmla="*/ 133436 h 465450"/>
              <a:gd name="connsiteX20" fmla="*/ 495053 w 518531"/>
              <a:gd name="connsiteY20" fmla="*/ 181347 h 465450"/>
              <a:gd name="connsiteX21" fmla="*/ 490851 w 518531"/>
              <a:gd name="connsiteY21" fmla="*/ 304907 h 465450"/>
              <a:gd name="connsiteX22" fmla="*/ 466475 w 518531"/>
              <a:gd name="connsiteY22" fmla="*/ 320877 h 465450"/>
              <a:gd name="connsiteX23" fmla="*/ 467316 w 518531"/>
              <a:gd name="connsiteY23" fmla="*/ 322558 h 465450"/>
              <a:gd name="connsiteX24" fmla="*/ 420245 w 518531"/>
              <a:gd name="connsiteY24" fmla="*/ 425945 h 465450"/>
              <a:gd name="connsiteX25" fmla="*/ 314337 w 518531"/>
              <a:gd name="connsiteY25" fmla="*/ 429307 h 465450"/>
              <a:gd name="connsiteX26" fmla="*/ 280715 w 518531"/>
              <a:gd name="connsiteY26" fmla="*/ 462928 h 465450"/>
              <a:gd name="connsiteX27" fmla="*/ 256339 w 518531"/>
              <a:gd name="connsiteY27" fmla="*/ 465450 h 465450"/>
              <a:gd name="connsiteX28" fmla="*/ 105042 w 518531"/>
              <a:gd name="connsiteY28" fmla="*/ 375512 h 465450"/>
              <a:gd name="connsiteX29" fmla="*/ 108404 w 518531"/>
              <a:gd name="connsiteY29" fmla="*/ 377193 h 465450"/>
              <a:gd name="connsiteX30" fmla="*/ 110085 w 518531"/>
              <a:gd name="connsiteY30" fmla="*/ 382236 h 465450"/>
              <a:gd name="connsiteX31" fmla="*/ 128577 w 518531"/>
              <a:gd name="connsiteY31" fmla="*/ 424263 h 465450"/>
              <a:gd name="connsiteX32" fmla="*/ 128577 w 518531"/>
              <a:gd name="connsiteY32" fmla="*/ 424263 h 465450"/>
              <a:gd name="connsiteX33" fmla="*/ 154634 w 518531"/>
              <a:gd name="connsiteY33" fmla="*/ 430988 h 465450"/>
              <a:gd name="connsiteX34" fmla="*/ 172285 w 518531"/>
              <a:gd name="connsiteY34" fmla="*/ 432669 h 465450"/>
              <a:gd name="connsiteX35" fmla="*/ 197502 w 518531"/>
              <a:gd name="connsiteY35" fmla="*/ 441074 h 465450"/>
              <a:gd name="connsiteX36" fmla="*/ 222718 w 518531"/>
              <a:gd name="connsiteY36" fmla="*/ 449480 h 465450"/>
              <a:gd name="connsiteX37" fmla="*/ 273991 w 518531"/>
              <a:gd name="connsiteY37" fmla="*/ 451161 h 465450"/>
              <a:gd name="connsiteX38" fmla="*/ 300888 w 518531"/>
              <a:gd name="connsiteY38" fmla="*/ 417539 h 465450"/>
              <a:gd name="connsiteX39" fmla="*/ 304250 w 518531"/>
              <a:gd name="connsiteY39" fmla="*/ 411655 h 465450"/>
              <a:gd name="connsiteX40" fmla="*/ 310975 w 518531"/>
              <a:gd name="connsiteY40" fmla="*/ 412496 h 465450"/>
              <a:gd name="connsiteX41" fmla="*/ 411840 w 518531"/>
              <a:gd name="connsiteY41" fmla="*/ 415858 h 465450"/>
              <a:gd name="connsiteX42" fmla="*/ 453867 w 518531"/>
              <a:gd name="connsiteY42" fmla="*/ 326761 h 465450"/>
              <a:gd name="connsiteX43" fmla="*/ 453026 w 518531"/>
              <a:gd name="connsiteY43" fmla="*/ 325080 h 465450"/>
              <a:gd name="connsiteX44" fmla="*/ 449664 w 518531"/>
              <a:gd name="connsiteY44" fmla="*/ 325920 h 465450"/>
              <a:gd name="connsiteX45" fmla="*/ 443780 w 518531"/>
              <a:gd name="connsiteY45" fmla="*/ 324239 h 465450"/>
              <a:gd name="connsiteX46" fmla="*/ 442099 w 518531"/>
              <a:gd name="connsiteY46" fmla="*/ 318355 h 465450"/>
              <a:gd name="connsiteX47" fmla="*/ 450505 w 518531"/>
              <a:gd name="connsiteY47" fmla="*/ 311631 h 465450"/>
              <a:gd name="connsiteX48" fmla="*/ 453867 w 518531"/>
              <a:gd name="connsiteY48" fmla="*/ 311631 h 465450"/>
              <a:gd name="connsiteX49" fmla="*/ 500937 w 518531"/>
              <a:gd name="connsiteY49" fmla="*/ 215809 h 465450"/>
              <a:gd name="connsiteX50" fmla="*/ 481605 w 518531"/>
              <a:gd name="connsiteY50" fmla="*/ 185550 h 465450"/>
              <a:gd name="connsiteX51" fmla="*/ 480764 w 518531"/>
              <a:gd name="connsiteY51" fmla="*/ 177985 h 465450"/>
              <a:gd name="connsiteX52" fmla="*/ 468997 w 518531"/>
              <a:gd name="connsiteY52" fmla="*/ 86366 h 465450"/>
              <a:gd name="connsiteX53" fmla="*/ 419405 w 518531"/>
              <a:gd name="connsiteY53" fmla="*/ 73758 h 465450"/>
              <a:gd name="connsiteX54" fmla="*/ 414362 w 518531"/>
              <a:gd name="connsiteY54" fmla="*/ 72076 h 465450"/>
              <a:gd name="connsiteX55" fmla="*/ 412680 w 518531"/>
              <a:gd name="connsiteY55" fmla="*/ 67033 h 465450"/>
              <a:gd name="connsiteX56" fmla="*/ 373175 w 518531"/>
              <a:gd name="connsiteY56" fmla="*/ 25847 h 465450"/>
              <a:gd name="connsiteX57" fmla="*/ 234485 w 518531"/>
              <a:gd name="connsiteY57" fmla="*/ 15760 h 465450"/>
              <a:gd name="connsiteX58" fmla="*/ 210950 w 518531"/>
              <a:gd name="connsiteY58" fmla="*/ 25006 h 465450"/>
              <a:gd name="connsiteX59" fmla="*/ 203385 w 518531"/>
              <a:gd name="connsiteY59" fmla="*/ 44339 h 465450"/>
              <a:gd name="connsiteX60" fmla="*/ 201704 w 518531"/>
              <a:gd name="connsiteY60" fmla="*/ 50222 h 465450"/>
              <a:gd name="connsiteX61" fmla="*/ 195821 w 518531"/>
              <a:gd name="connsiteY61" fmla="*/ 51063 h 465450"/>
              <a:gd name="connsiteX62" fmla="*/ 94115 w 518531"/>
              <a:gd name="connsiteY62" fmla="*/ 53585 h 465450"/>
              <a:gd name="connsiteX63" fmla="*/ 54609 w 518531"/>
              <a:gd name="connsiteY63" fmla="*/ 139320 h 465450"/>
              <a:gd name="connsiteX64" fmla="*/ 60493 w 518531"/>
              <a:gd name="connsiteY64" fmla="*/ 147725 h 465450"/>
              <a:gd name="connsiteX65" fmla="*/ 63855 w 518531"/>
              <a:gd name="connsiteY65" fmla="*/ 155290 h 465450"/>
              <a:gd name="connsiteX66" fmla="*/ 60493 w 518531"/>
              <a:gd name="connsiteY66" fmla="*/ 158652 h 465450"/>
              <a:gd name="connsiteX67" fmla="*/ 16785 w 518531"/>
              <a:gd name="connsiteY67" fmla="*/ 256155 h 465450"/>
              <a:gd name="connsiteX68" fmla="*/ 53769 w 518531"/>
              <a:gd name="connsiteY68" fmla="*/ 297342 h 465450"/>
              <a:gd name="connsiteX69" fmla="*/ 57131 w 518531"/>
              <a:gd name="connsiteY69" fmla="*/ 303225 h 465450"/>
              <a:gd name="connsiteX70" fmla="*/ 63015 w 518531"/>
              <a:gd name="connsiteY70" fmla="*/ 354499 h 465450"/>
              <a:gd name="connsiteX71" fmla="*/ 103361 w 518531"/>
              <a:gd name="connsiteY71" fmla="*/ 373831 h 465450"/>
              <a:gd name="connsiteX72" fmla="*/ 105042 w 518531"/>
              <a:gd name="connsiteY72" fmla="*/ 375512 h 465450"/>
              <a:gd name="connsiteX73" fmla="*/ 105042 w 518531"/>
              <a:gd name="connsiteY73" fmla="*/ 375512 h 46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518531" h="465450">
                <a:moveTo>
                  <a:pt x="256339" y="465450"/>
                </a:moveTo>
                <a:cubicBezTo>
                  <a:pt x="244572" y="465450"/>
                  <a:pt x="232804" y="463769"/>
                  <a:pt x="221877" y="461247"/>
                </a:cubicBezTo>
                <a:cubicBezTo>
                  <a:pt x="212631" y="458726"/>
                  <a:pt x="203385" y="456204"/>
                  <a:pt x="194980" y="452001"/>
                </a:cubicBezTo>
                <a:cubicBezTo>
                  <a:pt x="187415" y="448639"/>
                  <a:pt x="179850" y="446118"/>
                  <a:pt x="171445" y="444437"/>
                </a:cubicBezTo>
                <a:cubicBezTo>
                  <a:pt x="166402" y="443596"/>
                  <a:pt x="160518" y="442755"/>
                  <a:pt x="155474" y="442755"/>
                </a:cubicBezTo>
                <a:cubicBezTo>
                  <a:pt x="143707" y="443596"/>
                  <a:pt x="132780" y="440234"/>
                  <a:pt x="122693" y="433509"/>
                </a:cubicBezTo>
                <a:lnTo>
                  <a:pt x="122693" y="433509"/>
                </a:lnTo>
                <a:cubicBezTo>
                  <a:pt x="108404" y="423423"/>
                  <a:pt x="99158" y="406612"/>
                  <a:pt x="99158" y="388961"/>
                </a:cubicBezTo>
                <a:cubicBezTo>
                  <a:pt x="79826" y="389801"/>
                  <a:pt x="62174" y="379715"/>
                  <a:pt x="52929" y="362063"/>
                </a:cubicBezTo>
                <a:cubicBezTo>
                  <a:pt x="44523" y="345253"/>
                  <a:pt x="42001" y="325920"/>
                  <a:pt x="45363" y="307428"/>
                </a:cubicBezTo>
                <a:cubicBezTo>
                  <a:pt x="3336" y="284734"/>
                  <a:pt x="-12634" y="231779"/>
                  <a:pt x="10901" y="189752"/>
                </a:cubicBezTo>
                <a:cubicBezTo>
                  <a:pt x="19307" y="174623"/>
                  <a:pt x="31915" y="162014"/>
                  <a:pt x="47885" y="153609"/>
                </a:cubicBezTo>
                <a:cubicBezTo>
                  <a:pt x="46204" y="151087"/>
                  <a:pt x="44523" y="147725"/>
                  <a:pt x="43683" y="144363"/>
                </a:cubicBezTo>
                <a:cubicBezTo>
                  <a:pt x="32755" y="108220"/>
                  <a:pt x="52929" y="65352"/>
                  <a:pt x="89072" y="45179"/>
                </a:cubicBezTo>
                <a:cubicBezTo>
                  <a:pt x="121012" y="29209"/>
                  <a:pt x="157996" y="26687"/>
                  <a:pt x="192458" y="38455"/>
                </a:cubicBezTo>
                <a:cubicBezTo>
                  <a:pt x="194139" y="30049"/>
                  <a:pt x="198342" y="22484"/>
                  <a:pt x="205066" y="17441"/>
                </a:cubicBezTo>
                <a:cubicBezTo>
                  <a:pt x="213472" y="11557"/>
                  <a:pt x="223558" y="7355"/>
                  <a:pt x="233645" y="5674"/>
                </a:cubicBezTo>
                <a:cubicBezTo>
                  <a:pt x="282396" y="-4413"/>
                  <a:pt x="332829" y="-1051"/>
                  <a:pt x="379059" y="15760"/>
                </a:cubicBezTo>
                <a:cubicBezTo>
                  <a:pt x="406796" y="25847"/>
                  <a:pt x="423607" y="43498"/>
                  <a:pt x="426129" y="61990"/>
                </a:cubicBezTo>
                <a:cubicBezTo>
                  <a:pt x="468156" y="59468"/>
                  <a:pt x="505140" y="90568"/>
                  <a:pt x="507661" y="133436"/>
                </a:cubicBezTo>
                <a:cubicBezTo>
                  <a:pt x="508502" y="150247"/>
                  <a:pt x="504299" y="167058"/>
                  <a:pt x="495053" y="181347"/>
                </a:cubicBezTo>
                <a:cubicBezTo>
                  <a:pt x="527835" y="216650"/>
                  <a:pt x="526153" y="272125"/>
                  <a:pt x="490851" y="304907"/>
                </a:cubicBezTo>
                <a:cubicBezTo>
                  <a:pt x="483286" y="311631"/>
                  <a:pt x="474880" y="317515"/>
                  <a:pt x="466475" y="320877"/>
                </a:cubicBezTo>
                <a:cubicBezTo>
                  <a:pt x="466475" y="321717"/>
                  <a:pt x="467316" y="321717"/>
                  <a:pt x="467316" y="322558"/>
                </a:cubicBezTo>
                <a:cubicBezTo>
                  <a:pt x="482445" y="362063"/>
                  <a:pt x="454707" y="405772"/>
                  <a:pt x="420245" y="425945"/>
                </a:cubicBezTo>
                <a:cubicBezTo>
                  <a:pt x="389145" y="444437"/>
                  <a:pt x="344596" y="450320"/>
                  <a:pt x="314337" y="429307"/>
                </a:cubicBezTo>
                <a:cubicBezTo>
                  <a:pt x="309294" y="445277"/>
                  <a:pt x="296686" y="457885"/>
                  <a:pt x="280715" y="462928"/>
                </a:cubicBezTo>
                <a:cubicBezTo>
                  <a:pt x="271469" y="464609"/>
                  <a:pt x="263904" y="465450"/>
                  <a:pt x="256339" y="465450"/>
                </a:cubicBezTo>
                <a:close/>
                <a:moveTo>
                  <a:pt x="105042" y="375512"/>
                </a:moveTo>
                <a:cubicBezTo>
                  <a:pt x="106723" y="375512"/>
                  <a:pt x="107564" y="376353"/>
                  <a:pt x="108404" y="377193"/>
                </a:cubicBezTo>
                <a:cubicBezTo>
                  <a:pt x="110085" y="378034"/>
                  <a:pt x="110926" y="380555"/>
                  <a:pt x="110085" y="382236"/>
                </a:cubicBezTo>
                <a:cubicBezTo>
                  <a:pt x="108404" y="398207"/>
                  <a:pt x="115129" y="414177"/>
                  <a:pt x="128577" y="424263"/>
                </a:cubicBezTo>
                <a:lnTo>
                  <a:pt x="128577" y="424263"/>
                </a:lnTo>
                <a:cubicBezTo>
                  <a:pt x="136142" y="429307"/>
                  <a:pt x="145388" y="431828"/>
                  <a:pt x="154634" y="430988"/>
                </a:cubicBezTo>
                <a:cubicBezTo>
                  <a:pt x="160518" y="430988"/>
                  <a:pt x="166402" y="431828"/>
                  <a:pt x="172285" y="432669"/>
                </a:cubicBezTo>
                <a:cubicBezTo>
                  <a:pt x="180691" y="435190"/>
                  <a:pt x="189096" y="437712"/>
                  <a:pt x="197502" y="441074"/>
                </a:cubicBezTo>
                <a:cubicBezTo>
                  <a:pt x="205907" y="444437"/>
                  <a:pt x="214312" y="447799"/>
                  <a:pt x="222718" y="449480"/>
                </a:cubicBezTo>
                <a:cubicBezTo>
                  <a:pt x="239529" y="454523"/>
                  <a:pt x="257180" y="454523"/>
                  <a:pt x="273991" y="451161"/>
                </a:cubicBezTo>
                <a:cubicBezTo>
                  <a:pt x="288280" y="446958"/>
                  <a:pt x="302569" y="432669"/>
                  <a:pt x="300888" y="417539"/>
                </a:cubicBezTo>
                <a:cubicBezTo>
                  <a:pt x="300888" y="415018"/>
                  <a:pt x="301729" y="412496"/>
                  <a:pt x="304250" y="411655"/>
                </a:cubicBezTo>
                <a:cubicBezTo>
                  <a:pt x="306772" y="410815"/>
                  <a:pt x="309294" y="410815"/>
                  <a:pt x="310975" y="412496"/>
                </a:cubicBezTo>
                <a:cubicBezTo>
                  <a:pt x="337032" y="438553"/>
                  <a:pt x="381580" y="433509"/>
                  <a:pt x="411840" y="415858"/>
                </a:cubicBezTo>
                <a:cubicBezTo>
                  <a:pt x="442099" y="398207"/>
                  <a:pt x="466475" y="359542"/>
                  <a:pt x="453867" y="326761"/>
                </a:cubicBezTo>
                <a:cubicBezTo>
                  <a:pt x="453867" y="325920"/>
                  <a:pt x="453026" y="325080"/>
                  <a:pt x="453026" y="325080"/>
                </a:cubicBezTo>
                <a:lnTo>
                  <a:pt x="449664" y="325920"/>
                </a:lnTo>
                <a:cubicBezTo>
                  <a:pt x="447983" y="326761"/>
                  <a:pt x="445461" y="325920"/>
                  <a:pt x="443780" y="324239"/>
                </a:cubicBezTo>
                <a:cubicBezTo>
                  <a:pt x="442099" y="322558"/>
                  <a:pt x="442099" y="320877"/>
                  <a:pt x="442099" y="318355"/>
                </a:cubicBezTo>
                <a:cubicBezTo>
                  <a:pt x="442940" y="314153"/>
                  <a:pt x="446302" y="311631"/>
                  <a:pt x="450505" y="311631"/>
                </a:cubicBezTo>
                <a:cubicBezTo>
                  <a:pt x="451345" y="311631"/>
                  <a:pt x="453026" y="311631"/>
                  <a:pt x="453867" y="311631"/>
                </a:cubicBezTo>
                <a:cubicBezTo>
                  <a:pt x="493372" y="298182"/>
                  <a:pt x="514386" y="255315"/>
                  <a:pt x="500937" y="215809"/>
                </a:cubicBezTo>
                <a:cubicBezTo>
                  <a:pt x="496734" y="204041"/>
                  <a:pt x="490010" y="193955"/>
                  <a:pt x="481605" y="185550"/>
                </a:cubicBezTo>
                <a:cubicBezTo>
                  <a:pt x="479083" y="183869"/>
                  <a:pt x="479083" y="180506"/>
                  <a:pt x="480764" y="177985"/>
                </a:cubicBezTo>
                <a:cubicBezTo>
                  <a:pt x="502618" y="149406"/>
                  <a:pt x="496734" y="108220"/>
                  <a:pt x="468997" y="86366"/>
                </a:cubicBezTo>
                <a:cubicBezTo>
                  <a:pt x="454707" y="75439"/>
                  <a:pt x="437056" y="71236"/>
                  <a:pt x="419405" y="73758"/>
                </a:cubicBezTo>
                <a:cubicBezTo>
                  <a:pt x="417724" y="73758"/>
                  <a:pt x="416042" y="73758"/>
                  <a:pt x="414362" y="72076"/>
                </a:cubicBezTo>
                <a:cubicBezTo>
                  <a:pt x="413521" y="70395"/>
                  <a:pt x="412680" y="68714"/>
                  <a:pt x="412680" y="67033"/>
                </a:cubicBezTo>
                <a:cubicBezTo>
                  <a:pt x="414362" y="47701"/>
                  <a:pt x="393348" y="33412"/>
                  <a:pt x="373175" y="25847"/>
                </a:cubicBezTo>
                <a:cubicBezTo>
                  <a:pt x="328626" y="9036"/>
                  <a:pt x="280715" y="5674"/>
                  <a:pt x="234485" y="15760"/>
                </a:cubicBezTo>
                <a:cubicBezTo>
                  <a:pt x="226080" y="17441"/>
                  <a:pt x="217675" y="19963"/>
                  <a:pt x="210950" y="25006"/>
                </a:cubicBezTo>
                <a:cubicBezTo>
                  <a:pt x="205066" y="29209"/>
                  <a:pt x="201704" y="36774"/>
                  <a:pt x="203385" y="44339"/>
                </a:cubicBezTo>
                <a:cubicBezTo>
                  <a:pt x="204226" y="46860"/>
                  <a:pt x="203385" y="48541"/>
                  <a:pt x="201704" y="50222"/>
                </a:cubicBezTo>
                <a:cubicBezTo>
                  <a:pt x="200023" y="51903"/>
                  <a:pt x="197502" y="51903"/>
                  <a:pt x="195821" y="51063"/>
                </a:cubicBezTo>
                <a:cubicBezTo>
                  <a:pt x="158837" y="37614"/>
                  <a:pt x="121853" y="38455"/>
                  <a:pt x="94115" y="53585"/>
                </a:cubicBezTo>
                <a:cubicBezTo>
                  <a:pt x="62174" y="71236"/>
                  <a:pt x="45363" y="108220"/>
                  <a:pt x="54609" y="139320"/>
                </a:cubicBezTo>
                <a:cubicBezTo>
                  <a:pt x="55450" y="141841"/>
                  <a:pt x="57131" y="146885"/>
                  <a:pt x="60493" y="147725"/>
                </a:cubicBezTo>
                <a:cubicBezTo>
                  <a:pt x="63855" y="148566"/>
                  <a:pt x="65537" y="151928"/>
                  <a:pt x="63855" y="155290"/>
                </a:cubicBezTo>
                <a:cubicBezTo>
                  <a:pt x="63015" y="156971"/>
                  <a:pt x="62174" y="158652"/>
                  <a:pt x="60493" y="158652"/>
                </a:cubicBezTo>
                <a:cubicBezTo>
                  <a:pt x="21828" y="173782"/>
                  <a:pt x="1655" y="217490"/>
                  <a:pt x="16785" y="256155"/>
                </a:cubicBezTo>
                <a:cubicBezTo>
                  <a:pt x="23510" y="273806"/>
                  <a:pt x="36958" y="288096"/>
                  <a:pt x="53769" y="297342"/>
                </a:cubicBezTo>
                <a:cubicBezTo>
                  <a:pt x="56291" y="298182"/>
                  <a:pt x="57131" y="300704"/>
                  <a:pt x="57131" y="303225"/>
                </a:cubicBezTo>
                <a:cubicBezTo>
                  <a:pt x="52929" y="320877"/>
                  <a:pt x="55450" y="338528"/>
                  <a:pt x="63015" y="354499"/>
                </a:cubicBezTo>
                <a:cubicBezTo>
                  <a:pt x="70580" y="367947"/>
                  <a:pt x="87391" y="378874"/>
                  <a:pt x="103361" y="373831"/>
                </a:cubicBezTo>
                <a:cubicBezTo>
                  <a:pt x="103361" y="374672"/>
                  <a:pt x="104201" y="374672"/>
                  <a:pt x="105042" y="375512"/>
                </a:cubicBezTo>
                <a:lnTo>
                  <a:pt x="105042" y="375512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0" name="자유형: 도형 69">
            <a:extLst>
              <a:ext uri="{FF2B5EF4-FFF2-40B4-BE49-F238E27FC236}">
                <a16:creationId xmlns:a16="http://schemas.microsoft.com/office/drawing/2014/main" id="{D94264A6-D044-472A-FF7A-E58B4B468E8E}"/>
              </a:ext>
            </a:extLst>
          </p:cNvPr>
          <p:cNvSpPr/>
          <p:nvPr/>
        </p:nvSpPr>
        <p:spPr>
          <a:xfrm>
            <a:off x="10166848" y="3803962"/>
            <a:ext cx="231687" cy="603047"/>
          </a:xfrm>
          <a:custGeom>
            <a:avLst/>
            <a:gdLst>
              <a:gd name="connsiteX0" fmla="*/ 231688 w 231687"/>
              <a:gd name="connsiteY0" fmla="*/ 0 h 603047"/>
              <a:gd name="connsiteX1" fmla="*/ 3901 w 231687"/>
              <a:gd name="connsiteY1" fmla="*/ 423633 h 603047"/>
              <a:gd name="connsiteX2" fmla="*/ 142590 w 231687"/>
              <a:gd name="connsiteY2" fmla="*/ 597625 h 603047"/>
              <a:gd name="connsiteX3" fmla="*/ 231688 w 231687"/>
              <a:gd name="connsiteY3" fmla="*/ 0 h 603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1687" h="603047">
                <a:moveTo>
                  <a:pt x="231688" y="0"/>
                </a:moveTo>
                <a:cubicBezTo>
                  <a:pt x="231688" y="0"/>
                  <a:pt x="30799" y="360593"/>
                  <a:pt x="3901" y="423633"/>
                </a:cubicBezTo>
                <a:cubicBezTo>
                  <a:pt x="-22996" y="486674"/>
                  <a:pt x="96361" y="632928"/>
                  <a:pt x="142590" y="597625"/>
                </a:cubicBezTo>
                <a:cubicBezTo>
                  <a:pt x="188820" y="562323"/>
                  <a:pt x="231688" y="0"/>
                  <a:pt x="231688" y="0"/>
                </a:cubicBezTo>
                <a:close/>
              </a:path>
            </a:pathLst>
          </a:custGeom>
          <a:solidFill>
            <a:schemeClr val="accent3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1" name="자유형: 도형 70">
            <a:extLst>
              <a:ext uri="{FF2B5EF4-FFF2-40B4-BE49-F238E27FC236}">
                <a16:creationId xmlns:a16="http://schemas.microsoft.com/office/drawing/2014/main" id="{B2A80114-FE62-4BC0-7A80-683FB38D905C}"/>
              </a:ext>
            </a:extLst>
          </p:cNvPr>
          <p:cNvSpPr/>
          <p:nvPr/>
        </p:nvSpPr>
        <p:spPr>
          <a:xfrm>
            <a:off x="10751563" y="5626257"/>
            <a:ext cx="177049" cy="259727"/>
          </a:xfrm>
          <a:custGeom>
            <a:avLst/>
            <a:gdLst>
              <a:gd name="connsiteX0" fmla="*/ 31941 w 177049"/>
              <a:gd name="connsiteY0" fmla="*/ 57997 h 259727"/>
              <a:gd name="connsiteX1" fmla="*/ 27738 w 177049"/>
              <a:gd name="connsiteY1" fmla="*/ 131124 h 259727"/>
              <a:gd name="connsiteX2" fmla="*/ 0 w 177049"/>
              <a:gd name="connsiteY2" fmla="*/ 224425 h 259727"/>
              <a:gd name="connsiteX3" fmla="*/ 75649 w 177049"/>
              <a:gd name="connsiteY3" fmla="*/ 259727 h 259727"/>
              <a:gd name="connsiteX4" fmla="*/ 176514 w 177049"/>
              <a:gd name="connsiteY4" fmla="*/ 205092 h 259727"/>
              <a:gd name="connsiteX5" fmla="*/ 137849 w 177049"/>
              <a:gd name="connsiteY5" fmla="*/ 0 h 259727"/>
              <a:gd name="connsiteX6" fmla="*/ 31941 w 177049"/>
              <a:gd name="connsiteY6" fmla="*/ 57997 h 25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049" h="259727">
                <a:moveTo>
                  <a:pt x="31941" y="57997"/>
                </a:moveTo>
                <a:cubicBezTo>
                  <a:pt x="31941" y="57997"/>
                  <a:pt x="39506" y="110951"/>
                  <a:pt x="27738" y="131124"/>
                </a:cubicBezTo>
                <a:cubicBezTo>
                  <a:pt x="15970" y="151298"/>
                  <a:pt x="5043" y="177354"/>
                  <a:pt x="0" y="224425"/>
                </a:cubicBezTo>
                <a:cubicBezTo>
                  <a:pt x="19333" y="246279"/>
                  <a:pt x="46230" y="259727"/>
                  <a:pt x="75649" y="259727"/>
                </a:cubicBezTo>
                <a:cubicBezTo>
                  <a:pt x="123560" y="259727"/>
                  <a:pt x="170630" y="222744"/>
                  <a:pt x="176514" y="205092"/>
                </a:cubicBezTo>
                <a:cubicBezTo>
                  <a:pt x="182398" y="187441"/>
                  <a:pt x="137849" y="0"/>
                  <a:pt x="137849" y="0"/>
                </a:cubicBezTo>
                <a:lnTo>
                  <a:pt x="31941" y="57997"/>
                </a:lnTo>
                <a:close/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2" name="자유형: 도형 71">
            <a:extLst>
              <a:ext uri="{FF2B5EF4-FFF2-40B4-BE49-F238E27FC236}">
                <a16:creationId xmlns:a16="http://schemas.microsoft.com/office/drawing/2014/main" id="{2BAC50CD-5EC4-B14F-92FF-99DEF1879B19}"/>
              </a:ext>
            </a:extLst>
          </p:cNvPr>
          <p:cNvSpPr/>
          <p:nvPr/>
        </p:nvSpPr>
        <p:spPr>
          <a:xfrm>
            <a:off x="10746520" y="5622218"/>
            <a:ext cx="187244" cy="269649"/>
          </a:xfrm>
          <a:custGeom>
            <a:avLst/>
            <a:gdLst>
              <a:gd name="connsiteX0" fmla="*/ 80692 w 187244"/>
              <a:gd name="connsiteY0" fmla="*/ 269650 h 269649"/>
              <a:gd name="connsiteX1" fmla="*/ 841 w 187244"/>
              <a:gd name="connsiteY1" fmla="*/ 232666 h 269649"/>
              <a:gd name="connsiteX2" fmla="*/ 0 w 187244"/>
              <a:gd name="connsiteY2" fmla="*/ 228464 h 269649"/>
              <a:gd name="connsiteX3" fmla="*/ 28579 w 187244"/>
              <a:gd name="connsiteY3" fmla="*/ 132642 h 269649"/>
              <a:gd name="connsiteX4" fmla="*/ 31941 w 187244"/>
              <a:gd name="connsiteY4" fmla="*/ 62877 h 269649"/>
              <a:gd name="connsiteX5" fmla="*/ 34462 w 187244"/>
              <a:gd name="connsiteY5" fmla="*/ 57834 h 269649"/>
              <a:gd name="connsiteX6" fmla="*/ 140371 w 187244"/>
              <a:gd name="connsiteY6" fmla="*/ 677 h 269649"/>
              <a:gd name="connsiteX7" fmla="*/ 147935 w 187244"/>
              <a:gd name="connsiteY7" fmla="*/ 3198 h 269649"/>
              <a:gd name="connsiteX8" fmla="*/ 148776 w 187244"/>
              <a:gd name="connsiteY8" fmla="*/ 4879 h 269649"/>
              <a:gd name="connsiteX9" fmla="*/ 186600 w 187244"/>
              <a:gd name="connsiteY9" fmla="*/ 212493 h 269649"/>
              <a:gd name="connsiteX10" fmla="*/ 80692 w 187244"/>
              <a:gd name="connsiteY10" fmla="*/ 269650 h 269649"/>
              <a:gd name="connsiteX11" fmla="*/ 10927 w 187244"/>
              <a:gd name="connsiteY11" fmla="*/ 227623 h 269649"/>
              <a:gd name="connsiteX12" fmla="*/ 80692 w 187244"/>
              <a:gd name="connsiteY12" fmla="*/ 259564 h 269649"/>
              <a:gd name="connsiteX13" fmla="*/ 175673 w 187244"/>
              <a:gd name="connsiteY13" fmla="*/ 209131 h 269649"/>
              <a:gd name="connsiteX14" fmla="*/ 138689 w 187244"/>
              <a:gd name="connsiteY14" fmla="*/ 13285 h 269649"/>
              <a:gd name="connsiteX15" fmla="*/ 42027 w 187244"/>
              <a:gd name="connsiteY15" fmla="*/ 65398 h 269649"/>
              <a:gd name="connsiteX16" fmla="*/ 36984 w 187244"/>
              <a:gd name="connsiteY16" fmla="*/ 138526 h 269649"/>
              <a:gd name="connsiteX17" fmla="*/ 10927 w 187244"/>
              <a:gd name="connsiteY17" fmla="*/ 227623 h 269649"/>
              <a:gd name="connsiteX18" fmla="*/ 10927 w 187244"/>
              <a:gd name="connsiteY18" fmla="*/ 227623 h 269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7244" h="269649">
                <a:moveTo>
                  <a:pt x="80692" y="269650"/>
                </a:moveTo>
                <a:cubicBezTo>
                  <a:pt x="50433" y="268810"/>
                  <a:pt x="21014" y="255361"/>
                  <a:pt x="841" y="232666"/>
                </a:cubicBezTo>
                <a:cubicBezTo>
                  <a:pt x="0" y="231826"/>
                  <a:pt x="0" y="230145"/>
                  <a:pt x="0" y="228464"/>
                </a:cubicBezTo>
                <a:cubicBezTo>
                  <a:pt x="5884" y="177190"/>
                  <a:pt x="17651" y="151134"/>
                  <a:pt x="28579" y="132642"/>
                </a:cubicBezTo>
                <a:cubicBezTo>
                  <a:pt x="37824" y="117512"/>
                  <a:pt x="33622" y="77166"/>
                  <a:pt x="31941" y="62877"/>
                </a:cubicBezTo>
                <a:cubicBezTo>
                  <a:pt x="31941" y="60355"/>
                  <a:pt x="32781" y="58674"/>
                  <a:pt x="34462" y="57834"/>
                </a:cubicBezTo>
                <a:lnTo>
                  <a:pt x="140371" y="677"/>
                </a:lnTo>
                <a:cubicBezTo>
                  <a:pt x="142892" y="-1004"/>
                  <a:pt x="146254" y="677"/>
                  <a:pt x="147935" y="3198"/>
                </a:cubicBezTo>
                <a:cubicBezTo>
                  <a:pt x="147935" y="3198"/>
                  <a:pt x="147935" y="4039"/>
                  <a:pt x="148776" y="4879"/>
                </a:cubicBezTo>
                <a:cubicBezTo>
                  <a:pt x="156341" y="36820"/>
                  <a:pt x="192484" y="194842"/>
                  <a:pt x="186600" y="212493"/>
                </a:cubicBezTo>
                <a:cubicBezTo>
                  <a:pt x="179876" y="230985"/>
                  <a:pt x="130284" y="269650"/>
                  <a:pt x="80692" y="269650"/>
                </a:cubicBezTo>
                <a:close/>
                <a:moveTo>
                  <a:pt x="10927" y="227623"/>
                </a:moveTo>
                <a:cubicBezTo>
                  <a:pt x="28579" y="246956"/>
                  <a:pt x="53795" y="258723"/>
                  <a:pt x="80692" y="259564"/>
                </a:cubicBezTo>
                <a:cubicBezTo>
                  <a:pt x="126081" y="259564"/>
                  <a:pt x="171471" y="223420"/>
                  <a:pt x="175673" y="209131"/>
                </a:cubicBezTo>
                <a:cubicBezTo>
                  <a:pt x="179036" y="199045"/>
                  <a:pt x="158863" y="101542"/>
                  <a:pt x="138689" y="13285"/>
                </a:cubicBezTo>
                <a:lnTo>
                  <a:pt x="42027" y="65398"/>
                </a:lnTo>
                <a:cubicBezTo>
                  <a:pt x="43708" y="78007"/>
                  <a:pt x="47911" y="120034"/>
                  <a:pt x="36984" y="138526"/>
                </a:cubicBezTo>
                <a:cubicBezTo>
                  <a:pt x="26057" y="157017"/>
                  <a:pt x="15970" y="179712"/>
                  <a:pt x="10927" y="227623"/>
                </a:cubicBezTo>
                <a:lnTo>
                  <a:pt x="10927" y="227623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3" name="자유형: 도형 72">
            <a:extLst>
              <a:ext uri="{FF2B5EF4-FFF2-40B4-BE49-F238E27FC236}">
                <a16:creationId xmlns:a16="http://schemas.microsoft.com/office/drawing/2014/main" id="{70758A1D-A2F0-783A-B94F-9DEE0316F298}"/>
              </a:ext>
            </a:extLst>
          </p:cNvPr>
          <p:cNvSpPr/>
          <p:nvPr/>
        </p:nvSpPr>
        <p:spPr>
          <a:xfrm>
            <a:off x="10455693" y="3753546"/>
            <a:ext cx="282421" cy="711082"/>
          </a:xfrm>
          <a:custGeom>
            <a:avLst/>
            <a:gdLst>
              <a:gd name="connsiteX0" fmla="*/ 0 w 282421"/>
              <a:gd name="connsiteY0" fmla="*/ 645520 h 711082"/>
              <a:gd name="connsiteX1" fmla="*/ 229468 w 282421"/>
              <a:gd name="connsiteY1" fmla="*/ 711082 h 711082"/>
              <a:gd name="connsiteX2" fmla="*/ 282422 w 282421"/>
              <a:gd name="connsiteY2" fmla="*/ 30243 h 711082"/>
              <a:gd name="connsiteX3" fmla="*/ 47070 w 282421"/>
              <a:gd name="connsiteY3" fmla="*/ 5868 h 711082"/>
              <a:gd name="connsiteX4" fmla="*/ 0 w 282421"/>
              <a:gd name="connsiteY4" fmla="*/ 645520 h 711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21" h="711082">
                <a:moveTo>
                  <a:pt x="0" y="645520"/>
                </a:moveTo>
                <a:lnTo>
                  <a:pt x="229468" y="711082"/>
                </a:lnTo>
                <a:lnTo>
                  <a:pt x="282422" y="30243"/>
                </a:lnTo>
                <a:cubicBezTo>
                  <a:pt x="282422" y="30243"/>
                  <a:pt x="92460" y="-15987"/>
                  <a:pt x="47070" y="5868"/>
                </a:cubicBezTo>
                <a:cubicBezTo>
                  <a:pt x="1681" y="27722"/>
                  <a:pt x="0" y="645520"/>
                  <a:pt x="0" y="645520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4" name="자유형: 도형 73">
            <a:extLst>
              <a:ext uri="{FF2B5EF4-FFF2-40B4-BE49-F238E27FC236}">
                <a16:creationId xmlns:a16="http://schemas.microsoft.com/office/drawing/2014/main" id="{ED576182-E3A4-E177-72F3-DB0A0E5DCC12}"/>
              </a:ext>
            </a:extLst>
          </p:cNvPr>
          <p:cNvSpPr/>
          <p:nvPr/>
        </p:nvSpPr>
        <p:spPr>
          <a:xfrm>
            <a:off x="10450650" y="3746267"/>
            <a:ext cx="294354" cy="723404"/>
          </a:xfrm>
          <a:custGeom>
            <a:avLst/>
            <a:gdLst>
              <a:gd name="connsiteX0" fmla="*/ 234511 w 294354"/>
              <a:gd name="connsiteY0" fmla="*/ 723404 h 723404"/>
              <a:gd name="connsiteX1" fmla="*/ 232830 w 294354"/>
              <a:gd name="connsiteY1" fmla="*/ 723404 h 723404"/>
              <a:gd name="connsiteX2" fmla="*/ 4203 w 294354"/>
              <a:gd name="connsiteY2" fmla="*/ 657842 h 723404"/>
              <a:gd name="connsiteX3" fmla="*/ 0 w 294354"/>
              <a:gd name="connsiteY3" fmla="*/ 651958 h 723404"/>
              <a:gd name="connsiteX4" fmla="*/ 50433 w 294354"/>
              <a:gd name="connsiteY4" fmla="*/ 6422 h 723404"/>
              <a:gd name="connsiteX5" fmla="*/ 289987 w 294354"/>
              <a:gd name="connsiteY5" fmla="*/ 30798 h 723404"/>
              <a:gd name="connsiteX6" fmla="*/ 294190 w 294354"/>
              <a:gd name="connsiteY6" fmla="*/ 36682 h 723404"/>
              <a:gd name="connsiteX7" fmla="*/ 241235 w 294354"/>
              <a:gd name="connsiteY7" fmla="*/ 717521 h 723404"/>
              <a:gd name="connsiteX8" fmla="*/ 238714 w 294354"/>
              <a:gd name="connsiteY8" fmla="*/ 721723 h 723404"/>
              <a:gd name="connsiteX9" fmla="*/ 234511 w 294354"/>
              <a:gd name="connsiteY9" fmla="*/ 723404 h 723404"/>
              <a:gd name="connsiteX10" fmla="*/ 10927 w 294354"/>
              <a:gd name="connsiteY10" fmla="*/ 647756 h 723404"/>
              <a:gd name="connsiteX11" fmla="*/ 228627 w 294354"/>
              <a:gd name="connsiteY11" fmla="*/ 709956 h 723404"/>
              <a:gd name="connsiteX12" fmla="*/ 280741 w 294354"/>
              <a:gd name="connsiteY12" fmla="*/ 40884 h 723404"/>
              <a:gd name="connsiteX13" fmla="*/ 53795 w 294354"/>
              <a:gd name="connsiteY13" fmla="*/ 17349 h 723404"/>
              <a:gd name="connsiteX14" fmla="*/ 10927 w 294354"/>
              <a:gd name="connsiteY14" fmla="*/ 647756 h 723404"/>
              <a:gd name="connsiteX15" fmla="*/ 10927 w 294354"/>
              <a:gd name="connsiteY15" fmla="*/ 647756 h 72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4354" h="723404">
                <a:moveTo>
                  <a:pt x="234511" y="723404"/>
                </a:moveTo>
                <a:cubicBezTo>
                  <a:pt x="233671" y="723404"/>
                  <a:pt x="233671" y="723404"/>
                  <a:pt x="232830" y="723404"/>
                </a:cubicBezTo>
                <a:lnTo>
                  <a:pt x="4203" y="657842"/>
                </a:lnTo>
                <a:cubicBezTo>
                  <a:pt x="1681" y="657002"/>
                  <a:pt x="0" y="654480"/>
                  <a:pt x="0" y="651958"/>
                </a:cubicBezTo>
                <a:cubicBezTo>
                  <a:pt x="0" y="547731"/>
                  <a:pt x="3362" y="29117"/>
                  <a:pt x="50433" y="6422"/>
                </a:cubicBezTo>
                <a:cubicBezTo>
                  <a:pt x="97503" y="-16272"/>
                  <a:pt x="281582" y="28276"/>
                  <a:pt x="289987" y="30798"/>
                </a:cubicBezTo>
                <a:cubicBezTo>
                  <a:pt x="292508" y="31638"/>
                  <a:pt x="295030" y="34160"/>
                  <a:pt x="294190" y="36682"/>
                </a:cubicBezTo>
                <a:lnTo>
                  <a:pt x="241235" y="717521"/>
                </a:lnTo>
                <a:cubicBezTo>
                  <a:pt x="241235" y="719202"/>
                  <a:pt x="240395" y="720883"/>
                  <a:pt x="238714" y="721723"/>
                </a:cubicBezTo>
                <a:cubicBezTo>
                  <a:pt x="237033" y="723404"/>
                  <a:pt x="235352" y="723404"/>
                  <a:pt x="234511" y="723404"/>
                </a:cubicBezTo>
                <a:close/>
                <a:moveTo>
                  <a:pt x="10927" y="647756"/>
                </a:moveTo>
                <a:lnTo>
                  <a:pt x="228627" y="709956"/>
                </a:lnTo>
                <a:lnTo>
                  <a:pt x="280741" y="40884"/>
                </a:lnTo>
                <a:cubicBezTo>
                  <a:pt x="225265" y="27436"/>
                  <a:pt x="89097" y="538"/>
                  <a:pt x="53795" y="17349"/>
                </a:cubicBezTo>
                <a:cubicBezTo>
                  <a:pt x="26897" y="30798"/>
                  <a:pt x="11768" y="351885"/>
                  <a:pt x="10927" y="647756"/>
                </a:cubicBezTo>
                <a:lnTo>
                  <a:pt x="10927" y="647756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9FA21242-7FBE-DE02-6BEF-D73E7DD5A3B5}"/>
              </a:ext>
            </a:extLst>
          </p:cNvPr>
          <p:cNvSpPr/>
          <p:nvPr/>
        </p:nvSpPr>
        <p:spPr>
          <a:xfrm>
            <a:off x="10228736" y="5526232"/>
            <a:ext cx="303445" cy="238102"/>
          </a:xfrm>
          <a:custGeom>
            <a:avLst/>
            <a:gdLst>
              <a:gd name="connsiteX0" fmla="*/ 303446 w 303445"/>
              <a:gd name="connsiteY0" fmla="*/ 35303 h 238102"/>
              <a:gd name="connsiteX1" fmla="*/ 303446 w 303445"/>
              <a:gd name="connsiteY1" fmla="*/ 195006 h 238102"/>
              <a:gd name="connsiteX2" fmla="*/ 229478 w 303445"/>
              <a:gd name="connsiteY2" fmla="*/ 216860 h 238102"/>
              <a:gd name="connsiteX3" fmla="*/ 231160 w 303445"/>
              <a:gd name="connsiteY3" fmla="*/ 184079 h 238102"/>
              <a:gd name="connsiteX4" fmla="*/ 197538 w 303445"/>
              <a:gd name="connsiteY4" fmla="*/ 218541 h 238102"/>
              <a:gd name="connsiteX5" fmla="*/ 11 w 303445"/>
              <a:gd name="connsiteY5" fmla="*/ 227787 h 238102"/>
              <a:gd name="connsiteX6" fmla="*/ 46240 w 303445"/>
              <a:gd name="connsiteY6" fmla="*/ 172311 h 238102"/>
              <a:gd name="connsiteX7" fmla="*/ 143743 w 303445"/>
              <a:gd name="connsiteY7" fmla="*/ 116836 h 238102"/>
              <a:gd name="connsiteX8" fmla="*/ 153830 w 303445"/>
              <a:gd name="connsiteY8" fmla="*/ 0 h 238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3445" h="238102">
                <a:moveTo>
                  <a:pt x="303446" y="35303"/>
                </a:moveTo>
                <a:lnTo>
                  <a:pt x="303446" y="195006"/>
                </a:lnTo>
                <a:lnTo>
                  <a:pt x="229478" y="216860"/>
                </a:lnTo>
                <a:lnTo>
                  <a:pt x="231160" y="184079"/>
                </a:lnTo>
                <a:lnTo>
                  <a:pt x="197538" y="218541"/>
                </a:lnTo>
                <a:cubicBezTo>
                  <a:pt x="197538" y="218541"/>
                  <a:pt x="-1671" y="255525"/>
                  <a:pt x="11" y="227787"/>
                </a:cubicBezTo>
                <a:cubicBezTo>
                  <a:pt x="1692" y="200049"/>
                  <a:pt x="21024" y="185760"/>
                  <a:pt x="46240" y="172311"/>
                </a:cubicBezTo>
                <a:cubicBezTo>
                  <a:pt x="73138" y="158022"/>
                  <a:pt x="143743" y="116836"/>
                  <a:pt x="143743" y="116836"/>
                </a:cubicBezTo>
                <a:lnTo>
                  <a:pt x="153830" y="0"/>
                </a:lnTo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6" name="자유형: 도형 75">
            <a:extLst>
              <a:ext uri="{FF2B5EF4-FFF2-40B4-BE49-F238E27FC236}">
                <a16:creationId xmlns:a16="http://schemas.microsoft.com/office/drawing/2014/main" id="{6132F49F-8E9D-36CA-13D8-8F4F5357BD1F}"/>
              </a:ext>
            </a:extLst>
          </p:cNvPr>
          <p:cNvSpPr/>
          <p:nvPr/>
        </p:nvSpPr>
        <p:spPr>
          <a:xfrm>
            <a:off x="10222863" y="5519508"/>
            <a:ext cx="311841" cy="249641"/>
          </a:xfrm>
          <a:custGeom>
            <a:avLst/>
            <a:gdLst>
              <a:gd name="connsiteX0" fmla="*/ 42868 w 311841"/>
              <a:gd name="connsiteY0" fmla="*/ 249641 h 249641"/>
              <a:gd name="connsiteX1" fmla="*/ 4203 w 311841"/>
              <a:gd name="connsiteY1" fmla="*/ 242917 h 249641"/>
              <a:gd name="connsiteX2" fmla="*/ 0 w 311841"/>
              <a:gd name="connsiteY2" fmla="*/ 234511 h 249641"/>
              <a:gd name="connsiteX3" fmla="*/ 48751 w 311841"/>
              <a:gd name="connsiteY3" fmla="*/ 173992 h 249641"/>
              <a:gd name="connsiteX4" fmla="*/ 143733 w 311841"/>
              <a:gd name="connsiteY4" fmla="*/ 119357 h 249641"/>
              <a:gd name="connsiteX5" fmla="*/ 153819 w 311841"/>
              <a:gd name="connsiteY5" fmla="*/ 5043 h 249641"/>
              <a:gd name="connsiteX6" fmla="*/ 159703 w 311841"/>
              <a:gd name="connsiteY6" fmla="*/ 0 h 249641"/>
              <a:gd name="connsiteX7" fmla="*/ 164746 w 311841"/>
              <a:gd name="connsiteY7" fmla="*/ 5884 h 249641"/>
              <a:gd name="connsiteX8" fmla="*/ 153819 w 311841"/>
              <a:gd name="connsiteY8" fmla="*/ 122719 h 249641"/>
              <a:gd name="connsiteX9" fmla="*/ 151298 w 311841"/>
              <a:gd name="connsiteY9" fmla="*/ 126922 h 249641"/>
              <a:gd name="connsiteX10" fmla="*/ 52954 w 311841"/>
              <a:gd name="connsiteY10" fmla="*/ 182398 h 249641"/>
              <a:gd name="connsiteX11" fmla="*/ 9246 w 311841"/>
              <a:gd name="connsiteY11" fmla="*/ 233671 h 249641"/>
              <a:gd name="connsiteX12" fmla="*/ 199209 w 311841"/>
              <a:gd name="connsiteY12" fmla="*/ 218541 h 249641"/>
              <a:gd name="connsiteX13" fmla="*/ 231149 w 311841"/>
              <a:gd name="connsiteY13" fmla="*/ 184919 h 249641"/>
              <a:gd name="connsiteX14" fmla="*/ 237033 w 311841"/>
              <a:gd name="connsiteY14" fmla="*/ 184079 h 249641"/>
              <a:gd name="connsiteX15" fmla="*/ 240395 w 311841"/>
              <a:gd name="connsiteY15" fmla="*/ 189122 h 249641"/>
              <a:gd name="connsiteX16" fmla="*/ 238714 w 311841"/>
              <a:gd name="connsiteY16" fmla="*/ 214338 h 249641"/>
              <a:gd name="connsiteX17" fmla="*/ 301754 w 311841"/>
              <a:gd name="connsiteY17" fmla="*/ 195846 h 249641"/>
              <a:gd name="connsiteX18" fmla="*/ 301754 w 311841"/>
              <a:gd name="connsiteY18" fmla="*/ 40346 h 249641"/>
              <a:gd name="connsiteX19" fmla="*/ 306798 w 311841"/>
              <a:gd name="connsiteY19" fmla="*/ 35303 h 249641"/>
              <a:gd name="connsiteX20" fmla="*/ 311841 w 311841"/>
              <a:gd name="connsiteY20" fmla="*/ 40346 h 249641"/>
              <a:gd name="connsiteX21" fmla="*/ 311841 w 311841"/>
              <a:gd name="connsiteY21" fmla="*/ 200049 h 249641"/>
              <a:gd name="connsiteX22" fmla="*/ 307638 w 311841"/>
              <a:gd name="connsiteY22" fmla="*/ 205092 h 249641"/>
              <a:gd name="connsiteX23" fmla="*/ 233671 w 311841"/>
              <a:gd name="connsiteY23" fmla="*/ 226946 h 249641"/>
              <a:gd name="connsiteX24" fmla="*/ 228627 w 311841"/>
              <a:gd name="connsiteY24" fmla="*/ 226106 h 249641"/>
              <a:gd name="connsiteX25" fmla="*/ 226946 w 311841"/>
              <a:gd name="connsiteY25" fmla="*/ 221903 h 249641"/>
              <a:gd name="connsiteX26" fmla="*/ 227787 w 311841"/>
              <a:gd name="connsiteY26" fmla="*/ 203411 h 249641"/>
              <a:gd name="connsiteX27" fmla="*/ 204252 w 311841"/>
              <a:gd name="connsiteY27" fmla="*/ 227787 h 249641"/>
              <a:gd name="connsiteX28" fmla="*/ 201730 w 311841"/>
              <a:gd name="connsiteY28" fmla="*/ 229468 h 249641"/>
              <a:gd name="connsiteX29" fmla="*/ 42868 w 311841"/>
              <a:gd name="connsiteY29" fmla="*/ 249641 h 249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1841" h="249641">
                <a:moveTo>
                  <a:pt x="42868" y="249641"/>
                </a:moveTo>
                <a:cubicBezTo>
                  <a:pt x="24376" y="249641"/>
                  <a:pt x="10087" y="247960"/>
                  <a:pt x="4203" y="242917"/>
                </a:cubicBezTo>
                <a:cubicBezTo>
                  <a:pt x="1681" y="241236"/>
                  <a:pt x="0" y="237873"/>
                  <a:pt x="0" y="234511"/>
                </a:cubicBezTo>
                <a:cubicBezTo>
                  <a:pt x="841" y="204252"/>
                  <a:pt x="24376" y="187441"/>
                  <a:pt x="48751" y="173992"/>
                </a:cubicBezTo>
                <a:cubicBezTo>
                  <a:pt x="73127" y="160544"/>
                  <a:pt x="131125" y="126922"/>
                  <a:pt x="143733" y="119357"/>
                </a:cubicBezTo>
                <a:lnTo>
                  <a:pt x="153819" y="5043"/>
                </a:lnTo>
                <a:cubicBezTo>
                  <a:pt x="153819" y="2522"/>
                  <a:pt x="156341" y="0"/>
                  <a:pt x="159703" y="0"/>
                </a:cubicBezTo>
                <a:cubicBezTo>
                  <a:pt x="162224" y="0"/>
                  <a:pt x="164746" y="2522"/>
                  <a:pt x="164746" y="5884"/>
                </a:cubicBezTo>
                <a:lnTo>
                  <a:pt x="153819" y="122719"/>
                </a:lnTo>
                <a:cubicBezTo>
                  <a:pt x="153819" y="124400"/>
                  <a:pt x="152979" y="126081"/>
                  <a:pt x="151298" y="126922"/>
                </a:cubicBezTo>
                <a:cubicBezTo>
                  <a:pt x="150457" y="126922"/>
                  <a:pt x="79851" y="168108"/>
                  <a:pt x="52954" y="182398"/>
                </a:cubicBezTo>
                <a:cubicBezTo>
                  <a:pt x="27738" y="195846"/>
                  <a:pt x="10927" y="210135"/>
                  <a:pt x="9246" y="233671"/>
                </a:cubicBezTo>
                <a:cubicBezTo>
                  <a:pt x="15130" y="243757"/>
                  <a:pt x="101706" y="237033"/>
                  <a:pt x="199209" y="218541"/>
                </a:cubicBezTo>
                <a:lnTo>
                  <a:pt x="231149" y="184919"/>
                </a:lnTo>
                <a:cubicBezTo>
                  <a:pt x="232830" y="183238"/>
                  <a:pt x="235352" y="183238"/>
                  <a:pt x="237033" y="184079"/>
                </a:cubicBezTo>
                <a:cubicBezTo>
                  <a:pt x="238714" y="184919"/>
                  <a:pt x="240395" y="187441"/>
                  <a:pt x="240395" y="189122"/>
                </a:cubicBezTo>
                <a:lnTo>
                  <a:pt x="238714" y="214338"/>
                </a:lnTo>
                <a:lnTo>
                  <a:pt x="301754" y="195846"/>
                </a:lnTo>
                <a:lnTo>
                  <a:pt x="301754" y="40346"/>
                </a:lnTo>
                <a:cubicBezTo>
                  <a:pt x="301754" y="36984"/>
                  <a:pt x="304276" y="35303"/>
                  <a:pt x="306798" y="35303"/>
                </a:cubicBezTo>
                <a:cubicBezTo>
                  <a:pt x="310160" y="35303"/>
                  <a:pt x="311841" y="37824"/>
                  <a:pt x="311841" y="40346"/>
                </a:cubicBezTo>
                <a:lnTo>
                  <a:pt x="311841" y="200049"/>
                </a:lnTo>
                <a:cubicBezTo>
                  <a:pt x="311841" y="202571"/>
                  <a:pt x="310160" y="204252"/>
                  <a:pt x="307638" y="205092"/>
                </a:cubicBezTo>
                <a:lnTo>
                  <a:pt x="233671" y="226946"/>
                </a:lnTo>
                <a:cubicBezTo>
                  <a:pt x="231990" y="227787"/>
                  <a:pt x="230308" y="226946"/>
                  <a:pt x="228627" y="226106"/>
                </a:cubicBezTo>
                <a:cubicBezTo>
                  <a:pt x="226946" y="225265"/>
                  <a:pt x="226106" y="223584"/>
                  <a:pt x="226946" y="221903"/>
                </a:cubicBezTo>
                <a:lnTo>
                  <a:pt x="227787" y="203411"/>
                </a:lnTo>
                <a:lnTo>
                  <a:pt x="204252" y="227787"/>
                </a:lnTo>
                <a:cubicBezTo>
                  <a:pt x="203411" y="228627"/>
                  <a:pt x="202571" y="229468"/>
                  <a:pt x="201730" y="229468"/>
                </a:cubicBezTo>
                <a:cubicBezTo>
                  <a:pt x="182398" y="234511"/>
                  <a:pt x="94981" y="249641"/>
                  <a:pt x="42868" y="249641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7" name="자유형: 도형 76">
            <a:extLst>
              <a:ext uri="{FF2B5EF4-FFF2-40B4-BE49-F238E27FC236}">
                <a16:creationId xmlns:a16="http://schemas.microsoft.com/office/drawing/2014/main" id="{3692D61B-9DC9-1C51-7679-12A75DDEE1A8}"/>
              </a:ext>
            </a:extLst>
          </p:cNvPr>
          <p:cNvSpPr/>
          <p:nvPr/>
        </p:nvSpPr>
        <p:spPr>
          <a:xfrm>
            <a:off x="10359031" y="4376371"/>
            <a:ext cx="590060" cy="1347303"/>
          </a:xfrm>
          <a:custGeom>
            <a:avLst/>
            <a:gdLst>
              <a:gd name="connsiteX0" fmla="*/ 528701 w 590060"/>
              <a:gd name="connsiteY0" fmla="*/ 86576 h 1347303"/>
              <a:gd name="connsiteX1" fmla="*/ 590060 w 590060"/>
              <a:gd name="connsiteY1" fmla="*/ 1296956 h 1347303"/>
              <a:gd name="connsiteX2" fmla="*/ 490876 w 590060"/>
              <a:gd name="connsiteY2" fmla="*/ 1346548 h 1347303"/>
              <a:gd name="connsiteX3" fmla="*/ 406822 w 590060"/>
              <a:gd name="connsiteY3" fmla="*/ 1329737 h 1347303"/>
              <a:gd name="connsiteX4" fmla="*/ 261408 w 590060"/>
              <a:gd name="connsiteY4" fmla="*/ 441284 h 1347303"/>
              <a:gd name="connsiteX5" fmla="*/ 201730 w 590060"/>
              <a:gd name="connsiteY5" fmla="*/ 1229713 h 1347303"/>
              <a:gd name="connsiteX6" fmla="*/ 0 w 590060"/>
              <a:gd name="connsiteY6" fmla="*/ 1242321 h 1347303"/>
              <a:gd name="connsiteX7" fmla="*/ 40346 w 590060"/>
              <a:gd name="connsiteY7" fmla="*/ 0 h 1347303"/>
              <a:gd name="connsiteX8" fmla="*/ 528701 w 590060"/>
              <a:gd name="connsiteY8" fmla="*/ 86576 h 1347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0060" h="1347303">
                <a:moveTo>
                  <a:pt x="528701" y="86576"/>
                </a:moveTo>
                <a:lnTo>
                  <a:pt x="590060" y="1296956"/>
                </a:lnTo>
                <a:cubicBezTo>
                  <a:pt x="590060" y="1296956"/>
                  <a:pt x="584177" y="1341505"/>
                  <a:pt x="490876" y="1346548"/>
                </a:cubicBezTo>
                <a:cubicBezTo>
                  <a:pt x="397576" y="1351591"/>
                  <a:pt x="406822" y="1329737"/>
                  <a:pt x="406822" y="1329737"/>
                </a:cubicBezTo>
                <a:lnTo>
                  <a:pt x="261408" y="441284"/>
                </a:lnTo>
                <a:lnTo>
                  <a:pt x="201730" y="1229713"/>
                </a:lnTo>
                <a:lnTo>
                  <a:pt x="0" y="1242321"/>
                </a:lnTo>
                <a:lnTo>
                  <a:pt x="40346" y="0"/>
                </a:lnTo>
                <a:lnTo>
                  <a:pt x="528701" y="86576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8" name="자유형: 도형 77">
            <a:extLst>
              <a:ext uri="{FF2B5EF4-FFF2-40B4-BE49-F238E27FC236}">
                <a16:creationId xmlns:a16="http://schemas.microsoft.com/office/drawing/2014/main" id="{33EF4959-FD17-1E32-F788-8D50978B0293}"/>
              </a:ext>
            </a:extLst>
          </p:cNvPr>
          <p:cNvSpPr/>
          <p:nvPr/>
        </p:nvSpPr>
        <p:spPr>
          <a:xfrm>
            <a:off x="10353147" y="4371820"/>
            <a:ext cx="602668" cy="1357823"/>
          </a:xfrm>
          <a:custGeom>
            <a:avLst/>
            <a:gdLst>
              <a:gd name="connsiteX0" fmla="*/ 469022 w 602668"/>
              <a:gd name="connsiteY0" fmla="*/ 1357823 h 1357823"/>
              <a:gd name="connsiteX1" fmla="*/ 408503 w 602668"/>
              <a:gd name="connsiteY1" fmla="*/ 1343534 h 1357823"/>
              <a:gd name="connsiteX2" fmla="*/ 405982 w 602668"/>
              <a:gd name="connsiteY2" fmla="*/ 1334288 h 1357823"/>
              <a:gd name="connsiteX3" fmla="*/ 268973 w 602668"/>
              <a:gd name="connsiteY3" fmla="*/ 496268 h 1357823"/>
              <a:gd name="connsiteX4" fmla="*/ 212657 w 602668"/>
              <a:gd name="connsiteY4" fmla="*/ 1235945 h 1357823"/>
              <a:gd name="connsiteX5" fmla="*/ 207614 w 602668"/>
              <a:gd name="connsiteY5" fmla="*/ 1240988 h 1357823"/>
              <a:gd name="connsiteX6" fmla="*/ 5884 w 602668"/>
              <a:gd name="connsiteY6" fmla="*/ 1253596 h 1357823"/>
              <a:gd name="connsiteX7" fmla="*/ 1681 w 602668"/>
              <a:gd name="connsiteY7" fmla="*/ 1251915 h 1357823"/>
              <a:gd name="connsiteX8" fmla="*/ 0 w 602668"/>
              <a:gd name="connsiteY8" fmla="*/ 1247712 h 1357823"/>
              <a:gd name="connsiteX9" fmla="*/ 40346 w 602668"/>
              <a:gd name="connsiteY9" fmla="*/ 5391 h 1357823"/>
              <a:gd name="connsiteX10" fmla="*/ 42027 w 602668"/>
              <a:gd name="connsiteY10" fmla="*/ 1189 h 1357823"/>
              <a:gd name="connsiteX11" fmla="*/ 47070 w 602668"/>
              <a:gd name="connsiteY11" fmla="*/ 348 h 1357823"/>
              <a:gd name="connsiteX12" fmla="*/ 536266 w 602668"/>
              <a:gd name="connsiteY12" fmla="*/ 86924 h 1357823"/>
              <a:gd name="connsiteX13" fmla="*/ 541309 w 602668"/>
              <a:gd name="connsiteY13" fmla="*/ 91967 h 1357823"/>
              <a:gd name="connsiteX14" fmla="*/ 602669 w 602668"/>
              <a:gd name="connsiteY14" fmla="*/ 1302347 h 1357823"/>
              <a:gd name="connsiteX15" fmla="*/ 497601 w 602668"/>
              <a:gd name="connsiteY15" fmla="*/ 1357823 h 1357823"/>
              <a:gd name="connsiteX16" fmla="*/ 469022 w 602668"/>
              <a:gd name="connsiteY16" fmla="*/ 1357823 h 1357823"/>
              <a:gd name="connsiteX17" fmla="*/ 417749 w 602668"/>
              <a:gd name="connsiteY17" fmla="*/ 1335969 h 1357823"/>
              <a:gd name="connsiteX18" fmla="*/ 418590 w 602668"/>
              <a:gd name="connsiteY18" fmla="*/ 1336810 h 1357823"/>
              <a:gd name="connsiteX19" fmla="*/ 495079 w 602668"/>
              <a:gd name="connsiteY19" fmla="*/ 1344375 h 1357823"/>
              <a:gd name="connsiteX20" fmla="*/ 589220 w 602668"/>
              <a:gd name="connsiteY20" fmla="*/ 1299826 h 1357823"/>
              <a:gd name="connsiteX21" fmla="*/ 528701 w 602668"/>
              <a:gd name="connsiteY21" fmla="*/ 95329 h 1357823"/>
              <a:gd name="connsiteX22" fmla="*/ 50433 w 602668"/>
              <a:gd name="connsiteY22" fmla="*/ 11275 h 1357823"/>
              <a:gd name="connsiteX23" fmla="*/ 10927 w 602668"/>
              <a:gd name="connsiteY23" fmla="*/ 1240988 h 1357823"/>
              <a:gd name="connsiteX24" fmla="*/ 200889 w 602668"/>
              <a:gd name="connsiteY24" fmla="*/ 1229220 h 1357823"/>
              <a:gd name="connsiteX25" fmla="*/ 260568 w 602668"/>
              <a:gd name="connsiteY25" fmla="*/ 444995 h 1357823"/>
              <a:gd name="connsiteX26" fmla="*/ 266452 w 602668"/>
              <a:gd name="connsiteY26" fmla="*/ 439111 h 1357823"/>
              <a:gd name="connsiteX27" fmla="*/ 271495 w 602668"/>
              <a:gd name="connsiteY27" fmla="*/ 444154 h 1357823"/>
              <a:gd name="connsiteX28" fmla="*/ 416909 w 602668"/>
              <a:gd name="connsiteY28" fmla="*/ 1331766 h 1357823"/>
              <a:gd name="connsiteX29" fmla="*/ 417749 w 602668"/>
              <a:gd name="connsiteY29" fmla="*/ 1335969 h 1357823"/>
              <a:gd name="connsiteX30" fmla="*/ 417749 w 602668"/>
              <a:gd name="connsiteY30" fmla="*/ 1335969 h 1357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2668" h="1357823">
                <a:moveTo>
                  <a:pt x="469022" y="1357823"/>
                </a:moveTo>
                <a:cubicBezTo>
                  <a:pt x="435401" y="1357823"/>
                  <a:pt x="415228" y="1352780"/>
                  <a:pt x="408503" y="1343534"/>
                </a:cubicBezTo>
                <a:cubicBezTo>
                  <a:pt x="406822" y="1341012"/>
                  <a:pt x="405982" y="1337650"/>
                  <a:pt x="405982" y="1334288"/>
                </a:cubicBezTo>
                <a:lnTo>
                  <a:pt x="268973" y="496268"/>
                </a:lnTo>
                <a:lnTo>
                  <a:pt x="212657" y="1235945"/>
                </a:lnTo>
                <a:cubicBezTo>
                  <a:pt x="212657" y="1238466"/>
                  <a:pt x="210135" y="1240988"/>
                  <a:pt x="207614" y="1240988"/>
                </a:cubicBezTo>
                <a:lnTo>
                  <a:pt x="5884" y="1253596"/>
                </a:lnTo>
                <a:cubicBezTo>
                  <a:pt x="4203" y="1253596"/>
                  <a:pt x="2522" y="1252756"/>
                  <a:pt x="1681" y="1251915"/>
                </a:cubicBezTo>
                <a:cubicBezTo>
                  <a:pt x="841" y="1251074"/>
                  <a:pt x="0" y="1249393"/>
                  <a:pt x="0" y="1247712"/>
                </a:cubicBezTo>
                <a:lnTo>
                  <a:pt x="40346" y="5391"/>
                </a:lnTo>
                <a:cubicBezTo>
                  <a:pt x="40346" y="3710"/>
                  <a:pt x="41186" y="2029"/>
                  <a:pt x="42027" y="1189"/>
                </a:cubicBezTo>
                <a:cubicBezTo>
                  <a:pt x="43708" y="348"/>
                  <a:pt x="45389" y="-492"/>
                  <a:pt x="47070" y="348"/>
                </a:cubicBezTo>
                <a:lnTo>
                  <a:pt x="536266" y="86924"/>
                </a:lnTo>
                <a:cubicBezTo>
                  <a:pt x="538787" y="87764"/>
                  <a:pt x="541309" y="89446"/>
                  <a:pt x="541309" y="91967"/>
                </a:cubicBezTo>
                <a:lnTo>
                  <a:pt x="602669" y="1302347"/>
                </a:lnTo>
                <a:cubicBezTo>
                  <a:pt x="602669" y="1305710"/>
                  <a:pt x="595104" y="1352780"/>
                  <a:pt x="497601" y="1357823"/>
                </a:cubicBezTo>
                <a:cubicBezTo>
                  <a:pt x="486674" y="1357823"/>
                  <a:pt x="477428" y="1357823"/>
                  <a:pt x="469022" y="1357823"/>
                </a:cubicBezTo>
                <a:close/>
                <a:moveTo>
                  <a:pt x="417749" y="1335969"/>
                </a:moveTo>
                <a:cubicBezTo>
                  <a:pt x="417749" y="1335969"/>
                  <a:pt x="418590" y="1336810"/>
                  <a:pt x="418590" y="1336810"/>
                </a:cubicBezTo>
                <a:cubicBezTo>
                  <a:pt x="421952" y="1340172"/>
                  <a:pt x="437082" y="1347737"/>
                  <a:pt x="495079" y="1344375"/>
                </a:cubicBezTo>
                <a:cubicBezTo>
                  <a:pt x="581655" y="1339331"/>
                  <a:pt x="588379" y="1299826"/>
                  <a:pt x="589220" y="1299826"/>
                </a:cubicBezTo>
                <a:lnTo>
                  <a:pt x="528701" y="95329"/>
                </a:lnTo>
                <a:lnTo>
                  <a:pt x="50433" y="11275"/>
                </a:lnTo>
                <a:lnTo>
                  <a:pt x="10927" y="1240988"/>
                </a:lnTo>
                <a:lnTo>
                  <a:pt x="200889" y="1229220"/>
                </a:lnTo>
                <a:lnTo>
                  <a:pt x="260568" y="444995"/>
                </a:lnTo>
                <a:cubicBezTo>
                  <a:pt x="260568" y="441633"/>
                  <a:pt x="263930" y="439111"/>
                  <a:pt x="266452" y="439111"/>
                </a:cubicBezTo>
                <a:cubicBezTo>
                  <a:pt x="268973" y="439111"/>
                  <a:pt x="271495" y="441633"/>
                  <a:pt x="271495" y="444154"/>
                </a:cubicBezTo>
                <a:lnTo>
                  <a:pt x="416909" y="1331766"/>
                </a:lnTo>
                <a:cubicBezTo>
                  <a:pt x="417749" y="1333448"/>
                  <a:pt x="417749" y="1335129"/>
                  <a:pt x="417749" y="1335969"/>
                </a:cubicBezTo>
                <a:lnTo>
                  <a:pt x="417749" y="1335969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9" name="자유형: 도형 78">
            <a:extLst>
              <a:ext uri="{FF2B5EF4-FFF2-40B4-BE49-F238E27FC236}">
                <a16:creationId xmlns:a16="http://schemas.microsoft.com/office/drawing/2014/main" id="{1A9DE7DD-B19F-DE01-63A6-13EF8F6BC570}"/>
              </a:ext>
            </a:extLst>
          </p:cNvPr>
          <p:cNvSpPr/>
          <p:nvPr/>
        </p:nvSpPr>
        <p:spPr>
          <a:xfrm>
            <a:off x="10644595" y="3718227"/>
            <a:ext cx="292574" cy="918055"/>
          </a:xfrm>
          <a:custGeom>
            <a:avLst/>
            <a:gdLst>
              <a:gd name="connsiteX0" fmla="*/ 52333 w 292574"/>
              <a:gd name="connsiteY0" fmla="*/ 0 h 918055"/>
              <a:gd name="connsiteX1" fmla="*/ 9466 w 292574"/>
              <a:gd name="connsiteY1" fmla="*/ 869120 h 918055"/>
              <a:gd name="connsiteX2" fmla="*/ 278439 w 292574"/>
              <a:gd name="connsiteY2" fmla="*/ 862396 h 918055"/>
              <a:gd name="connsiteX3" fmla="*/ 259107 w 292574"/>
              <a:gd name="connsiteY3" fmla="*/ 121879 h 918055"/>
              <a:gd name="connsiteX4" fmla="*/ 52333 w 292574"/>
              <a:gd name="connsiteY4" fmla="*/ 0 h 918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574" h="918055">
                <a:moveTo>
                  <a:pt x="52333" y="0"/>
                </a:moveTo>
                <a:cubicBezTo>
                  <a:pt x="52333" y="0"/>
                  <a:pt x="-26677" y="822050"/>
                  <a:pt x="9466" y="869120"/>
                </a:cubicBezTo>
                <a:cubicBezTo>
                  <a:pt x="45609" y="916191"/>
                  <a:pt x="261628" y="953175"/>
                  <a:pt x="278439" y="862396"/>
                </a:cubicBezTo>
                <a:cubicBezTo>
                  <a:pt x="305337" y="711939"/>
                  <a:pt x="291047" y="173152"/>
                  <a:pt x="259107" y="121879"/>
                </a:cubicBezTo>
                <a:cubicBezTo>
                  <a:pt x="131344" y="9246"/>
                  <a:pt x="52333" y="0"/>
                  <a:pt x="52333" y="0"/>
                </a:cubicBezTo>
                <a:close/>
              </a:path>
            </a:pathLst>
          </a:custGeom>
          <a:solidFill>
            <a:schemeClr val="accent3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0" name="자유형: 도형 79">
            <a:extLst>
              <a:ext uri="{FF2B5EF4-FFF2-40B4-BE49-F238E27FC236}">
                <a16:creationId xmlns:a16="http://schemas.microsoft.com/office/drawing/2014/main" id="{85795F80-C653-4887-F8E0-0EE8616BAFDC}"/>
              </a:ext>
            </a:extLst>
          </p:cNvPr>
          <p:cNvSpPr/>
          <p:nvPr/>
        </p:nvSpPr>
        <p:spPr>
          <a:xfrm>
            <a:off x="10304304" y="3723270"/>
            <a:ext cx="246370" cy="886062"/>
          </a:xfrm>
          <a:custGeom>
            <a:avLst/>
            <a:gdLst>
              <a:gd name="connsiteX0" fmla="*/ 94232 w 246370"/>
              <a:gd name="connsiteY0" fmla="*/ 80692 h 886062"/>
              <a:gd name="connsiteX1" fmla="*/ 2613 w 246370"/>
              <a:gd name="connsiteY1" fmla="*/ 848947 h 886062"/>
              <a:gd name="connsiteX2" fmla="*/ 170721 w 246370"/>
              <a:gd name="connsiteY2" fmla="*/ 878366 h 886062"/>
              <a:gd name="connsiteX3" fmla="*/ 246370 w 246370"/>
              <a:gd name="connsiteY3" fmla="*/ 0 h 886062"/>
              <a:gd name="connsiteX4" fmla="*/ 94232 w 246370"/>
              <a:gd name="connsiteY4" fmla="*/ 80692 h 886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370" h="886062">
                <a:moveTo>
                  <a:pt x="94232" y="80692"/>
                </a:moveTo>
                <a:cubicBezTo>
                  <a:pt x="94232" y="80692"/>
                  <a:pt x="-18401" y="827093"/>
                  <a:pt x="2613" y="848947"/>
                </a:cubicBezTo>
                <a:cubicBezTo>
                  <a:pt x="23627" y="870801"/>
                  <a:pt x="138781" y="900220"/>
                  <a:pt x="170721" y="878366"/>
                </a:cubicBezTo>
                <a:cubicBezTo>
                  <a:pt x="202662" y="856512"/>
                  <a:pt x="246370" y="0"/>
                  <a:pt x="246370" y="0"/>
                </a:cubicBezTo>
                <a:cubicBezTo>
                  <a:pt x="189213" y="11768"/>
                  <a:pt x="136259" y="39505"/>
                  <a:pt x="94232" y="80692"/>
                </a:cubicBezTo>
                <a:close/>
              </a:path>
            </a:pathLst>
          </a:custGeom>
          <a:solidFill>
            <a:schemeClr val="accent3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1" name="자유형: 도형 80">
            <a:extLst>
              <a:ext uri="{FF2B5EF4-FFF2-40B4-BE49-F238E27FC236}">
                <a16:creationId xmlns:a16="http://schemas.microsoft.com/office/drawing/2014/main" id="{006DFA6A-B33E-9CC4-C12B-D297B98F225D}"/>
              </a:ext>
            </a:extLst>
          </p:cNvPr>
          <p:cNvSpPr/>
          <p:nvPr/>
        </p:nvSpPr>
        <p:spPr>
          <a:xfrm>
            <a:off x="10490155" y="3430762"/>
            <a:ext cx="208454" cy="401278"/>
          </a:xfrm>
          <a:custGeom>
            <a:avLst/>
            <a:gdLst>
              <a:gd name="connsiteX0" fmla="*/ 66403 w 208454"/>
              <a:gd name="connsiteY0" fmla="*/ 276538 h 401278"/>
              <a:gd name="connsiteX1" fmla="*/ 57157 w 208454"/>
              <a:gd name="connsiteY1" fmla="*/ 356390 h 401278"/>
              <a:gd name="connsiteX2" fmla="*/ 135327 w 208454"/>
              <a:gd name="connsiteY2" fmla="*/ 399257 h 401278"/>
              <a:gd name="connsiteX3" fmla="*/ 196687 w 208454"/>
              <a:gd name="connsiteY3" fmla="*/ 351347 h 401278"/>
              <a:gd name="connsiteX4" fmla="*/ 205092 w 208454"/>
              <a:gd name="connsiteY4" fmla="*/ 171470 h 401278"/>
              <a:gd name="connsiteX5" fmla="*/ 199209 w 208454"/>
              <a:gd name="connsiteY5" fmla="*/ 159703 h 401278"/>
              <a:gd name="connsiteX6" fmla="*/ 181557 w 208454"/>
              <a:gd name="connsiteY6" fmla="*/ 88257 h 401278"/>
              <a:gd name="connsiteX7" fmla="*/ 208455 w 208454"/>
              <a:gd name="connsiteY7" fmla="*/ 39505 h 401278"/>
              <a:gd name="connsiteX8" fmla="*/ 141211 w 208454"/>
              <a:gd name="connsiteY8" fmla="*/ 13449 h 401278"/>
              <a:gd name="connsiteX9" fmla="*/ 137008 w 208454"/>
              <a:gd name="connsiteY9" fmla="*/ 0 h 401278"/>
              <a:gd name="connsiteX10" fmla="*/ 122719 w 208454"/>
              <a:gd name="connsiteY10" fmla="*/ 18492 h 401278"/>
              <a:gd name="connsiteX11" fmla="*/ 87417 w 208454"/>
              <a:gd name="connsiteY11" fmla="*/ 30260 h 401278"/>
              <a:gd name="connsiteX12" fmla="*/ 42868 w 208454"/>
              <a:gd name="connsiteY12" fmla="*/ 7565 h 401278"/>
              <a:gd name="connsiteX13" fmla="*/ 33622 w 208454"/>
              <a:gd name="connsiteY13" fmla="*/ 38665 h 401278"/>
              <a:gd name="connsiteX14" fmla="*/ 0 w 208454"/>
              <a:gd name="connsiteY14" fmla="*/ 43708 h 401278"/>
              <a:gd name="connsiteX15" fmla="*/ 841 w 208454"/>
              <a:gd name="connsiteY15" fmla="*/ 137008 h 401278"/>
              <a:gd name="connsiteX16" fmla="*/ 2522 w 208454"/>
              <a:gd name="connsiteY16" fmla="*/ 216019 h 401278"/>
              <a:gd name="connsiteX17" fmla="*/ 66403 w 208454"/>
              <a:gd name="connsiteY17" fmla="*/ 276538 h 40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8454" h="401278">
                <a:moveTo>
                  <a:pt x="66403" y="276538"/>
                </a:moveTo>
                <a:lnTo>
                  <a:pt x="57157" y="356390"/>
                </a:lnTo>
                <a:cubicBezTo>
                  <a:pt x="68084" y="389171"/>
                  <a:pt x="102546" y="407663"/>
                  <a:pt x="135327" y="399257"/>
                </a:cubicBezTo>
                <a:cubicBezTo>
                  <a:pt x="195846" y="386649"/>
                  <a:pt x="196687" y="351347"/>
                  <a:pt x="196687" y="351347"/>
                </a:cubicBezTo>
                <a:cubicBezTo>
                  <a:pt x="196687" y="351347"/>
                  <a:pt x="205092" y="171470"/>
                  <a:pt x="205092" y="171470"/>
                </a:cubicBezTo>
                <a:cubicBezTo>
                  <a:pt x="205092" y="168108"/>
                  <a:pt x="200890" y="162225"/>
                  <a:pt x="199209" y="159703"/>
                </a:cubicBezTo>
                <a:cubicBezTo>
                  <a:pt x="189963" y="139530"/>
                  <a:pt x="177354" y="110951"/>
                  <a:pt x="181557" y="88257"/>
                </a:cubicBezTo>
                <a:cubicBezTo>
                  <a:pt x="184919" y="69765"/>
                  <a:pt x="194165" y="52114"/>
                  <a:pt x="208455" y="39505"/>
                </a:cubicBezTo>
                <a:cubicBezTo>
                  <a:pt x="182398" y="51273"/>
                  <a:pt x="152138" y="39505"/>
                  <a:pt x="141211" y="13449"/>
                </a:cubicBezTo>
                <a:cubicBezTo>
                  <a:pt x="139530" y="9246"/>
                  <a:pt x="137849" y="5043"/>
                  <a:pt x="137008" y="0"/>
                </a:cubicBezTo>
                <a:cubicBezTo>
                  <a:pt x="137008" y="8405"/>
                  <a:pt x="129444" y="14289"/>
                  <a:pt x="122719" y="18492"/>
                </a:cubicBezTo>
                <a:cubicBezTo>
                  <a:pt x="112633" y="26057"/>
                  <a:pt x="100025" y="30260"/>
                  <a:pt x="87417" y="30260"/>
                </a:cubicBezTo>
                <a:cubicBezTo>
                  <a:pt x="70606" y="28578"/>
                  <a:pt x="57998" y="14289"/>
                  <a:pt x="42868" y="7565"/>
                </a:cubicBezTo>
                <a:cubicBezTo>
                  <a:pt x="47911" y="18492"/>
                  <a:pt x="43708" y="31941"/>
                  <a:pt x="33622" y="38665"/>
                </a:cubicBezTo>
                <a:cubicBezTo>
                  <a:pt x="23535" y="44549"/>
                  <a:pt x="11768" y="46230"/>
                  <a:pt x="0" y="43708"/>
                </a:cubicBezTo>
                <a:cubicBezTo>
                  <a:pt x="7565" y="45389"/>
                  <a:pt x="841" y="130284"/>
                  <a:pt x="841" y="137008"/>
                </a:cubicBezTo>
                <a:cubicBezTo>
                  <a:pt x="0" y="163065"/>
                  <a:pt x="0" y="189963"/>
                  <a:pt x="2522" y="216019"/>
                </a:cubicBezTo>
                <a:cubicBezTo>
                  <a:pt x="7565" y="263930"/>
                  <a:pt x="66403" y="276538"/>
                  <a:pt x="66403" y="276538"/>
                </a:cubicBezTo>
                <a:close/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2" name="자유형: 도형 81">
            <a:extLst>
              <a:ext uri="{FF2B5EF4-FFF2-40B4-BE49-F238E27FC236}">
                <a16:creationId xmlns:a16="http://schemas.microsoft.com/office/drawing/2014/main" id="{FCB86C5B-0B44-9930-38E8-E0D0B5D08750}"/>
              </a:ext>
            </a:extLst>
          </p:cNvPr>
          <p:cNvSpPr/>
          <p:nvPr/>
        </p:nvSpPr>
        <p:spPr>
          <a:xfrm>
            <a:off x="10483589" y="3425718"/>
            <a:ext cx="220566" cy="412706"/>
          </a:xfrm>
          <a:custGeom>
            <a:avLst/>
            <a:gdLst>
              <a:gd name="connsiteX0" fmla="*/ 124242 w 220566"/>
              <a:gd name="connsiteY0" fmla="*/ 411865 h 412706"/>
              <a:gd name="connsiteX1" fmla="*/ 57839 w 220566"/>
              <a:gd name="connsiteY1" fmla="*/ 363114 h 412706"/>
              <a:gd name="connsiteX2" fmla="*/ 57839 w 220566"/>
              <a:gd name="connsiteY2" fmla="*/ 360592 h 412706"/>
              <a:gd name="connsiteX3" fmla="*/ 67085 w 220566"/>
              <a:gd name="connsiteY3" fmla="*/ 285784 h 412706"/>
              <a:gd name="connsiteX4" fmla="*/ 3204 w 220566"/>
              <a:gd name="connsiteY4" fmla="*/ 221903 h 412706"/>
              <a:gd name="connsiteX5" fmla="*/ 1523 w 220566"/>
              <a:gd name="connsiteY5" fmla="*/ 147935 h 412706"/>
              <a:gd name="connsiteX6" fmla="*/ 1523 w 220566"/>
              <a:gd name="connsiteY6" fmla="*/ 142052 h 412706"/>
              <a:gd name="connsiteX7" fmla="*/ 1523 w 220566"/>
              <a:gd name="connsiteY7" fmla="*/ 132806 h 412706"/>
              <a:gd name="connsiteX8" fmla="*/ 2363 w 220566"/>
              <a:gd name="connsiteY8" fmla="*/ 52954 h 412706"/>
              <a:gd name="connsiteX9" fmla="*/ 1523 w 220566"/>
              <a:gd name="connsiteY9" fmla="*/ 44549 h 412706"/>
              <a:gd name="connsiteX10" fmla="*/ 7406 w 220566"/>
              <a:gd name="connsiteY10" fmla="*/ 42027 h 412706"/>
              <a:gd name="connsiteX11" fmla="*/ 7406 w 220566"/>
              <a:gd name="connsiteY11" fmla="*/ 42027 h 412706"/>
              <a:gd name="connsiteX12" fmla="*/ 36825 w 220566"/>
              <a:gd name="connsiteY12" fmla="*/ 37824 h 412706"/>
              <a:gd name="connsiteX13" fmla="*/ 44390 w 220566"/>
              <a:gd name="connsiteY13" fmla="*/ 15130 h 412706"/>
              <a:gd name="connsiteX14" fmla="*/ 45231 w 220566"/>
              <a:gd name="connsiteY14" fmla="*/ 8405 h 412706"/>
              <a:gd name="connsiteX15" fmla="*/ 51955 w 220566"/>
              <a:gd name="connsiteY15" fmla="*/ 6724 h 412706"/>
              <a:gd name="connsiteX16" fmla="*/ 70447 w 220566"/>
              <a:gd name="connsiteY16" fmla="*/ 17651 h 412706"/>
              <a:gd name="connsiteX17" fmla="*/ 94823 w 220566"/>
              <a:gd name="connsiteY17" fmla="*/ 29419 h 412706"/>
              <a:gd name="connsiteX18" fmla="*/ 125923 w 220566"/>
              <a:gd name="connsiteY18" fmla="*/ 19332 h 412706"/>
              <a:gd name="connsiteX19" fmla="*/ 137690 w 220566"/>
              <a:gd name="connsiteY19" fmla="*/ 5884 h 412706"/>
              <a:gd name="connsiteX20" fmla="*/ 142734 w 220566"/>
              <a:gd name="connsiteY20" fmla="*/ 0 h 412706"/>
              <a:gd name="connsiteX21" fmla="*/ 149458 w 220566"/>
              <a:gd name="connsiteY21" fmla="*/ 5043 h 412706"/>
              <a:gd name="connsiteX22" fmla="*/ 200731 w 220566"/>
              <a:gd name="connsiteY22" fmla="*/ 42868 h 412706"/>
              <a:gd name="connsiteX23" fmla="*/ 212498 w 220566"/>
              <a:gd name="connsiteY23" fmla="*/ 39506 h 412706"/>
              <a:gd name="connsiteX24" fmla="*/ 220064 w 220566"/>
              <a:gd name="connsiteY24" fmla="*/ 42868 h 412706"/>
              <a:gd name="connsiteX25" fmla="*/ 218382 w 220566"/>
              <a:gd name="connsiteY25" fmla="*/ 49592 h 412706"/>
              <a:gd name="connsiteX26" fmla="*/ 194007 w 220566"/>
              <a:gd name="connsiteY26" fmla="*/ 94981 h 412706"/>
              <a:gd name="connsiteX27" fmla="*/ 210818 w 220566"/>
              <a:gd name="connsiteY27" fmla="*/ 160543 h 412706"/>
              <a:gd name="connsiteX28" fmla="*/ 211658 w 220566"/>
              <a:gd name="connsiteY28" fmla="*/ 163065 h 412706"/>
              <a:gd name="connsiteX29" fmla="*/ 213339 w 220566"/>
              <a:gd name="connsiteY29" fmla="*/ 166427 h 412706"/>
              <a:gd name="connsiteX30" fmla="*/ 217542 w 220566"/>
              <a:gd name="connsiteY30" fmla="*/ 178195 h 412706"/>
              <a:gd name="connsiteX31" fmla="*/ 209136 w 220566"/>
              <a:gd name="connsiteY31" fmla="*/ 358911 h 412706"/>
              <a:gd name="connsiteX32" fmla="*/ 142734 w 220566"/>
              <a:gd name="connsiteY32" fmla="*/ 412706 h 412706"/>
              <a:gd name="connsiteX33" fmla="*/ 124242 w 220566"/>
              <a:gd name="connsiteY33" fmla="*/ 411865 h 412706"/>
              <a:gd name="connsiteX34" fmla="*/ 68766 w 220566"/>
              <a:gd name="connsiteY34" fmla="*/ 360592 h 412706"/>
              <a:gd name="connsiteX35" fmla="*/ 140212 w 220566"/>
              <a:gd name="connsiteY35" fmla="*/ 398417 h 412706"/>
              <a:gd name="connsiteX36" fmla="*/ 197369 w 220566"/>
              <a:gd name="connsiteY36" fmla="*/ 356390 h 412706"/>
              <a:gd name="connsiteX37" fmla="*/ 205774 w 220566"/>
              <a:gd name="connsiteY37" fmla="*/ 176514 h 412706"/>
              <a:gd name="connsiteX38" fmla="*/ 202412 w 220566"/>
              <a:gd name="connsiteY38" fmla="*/ 171471 h 412706"/>
              <a:gd name="connsiteX39" fmla="*/ 199890 w 220566"/>
              <a:gd name="connsiteY39" fmla="*/ 167268 h 412706"/>
              <a:gd name="connsiteX40" fmla="*/ 199050 w 220566"/>
              <a:gd name="connsiteY40" fmla="*/ 164746 h 412706"/>
              <a:gd name="connsiteX41" fmla="*/ 181399 w 220566"/>
              <a:gd name="connsiteY41" fmla="*/ 92460 h 412706"/>
              <a:gd name="connsiteX42" fmla="*/ 197369 w 220566"/>
              <a:gd name="connsiteY42" fmla="*/ 54635 h 412706"/>
              <a:gd name="connsiteX43" fmla="*/ 165428 w 220566"/>
              <a:gd name="connsiteY43" fmla="*/ 47911 h 412706"/>
              <a:gd name="connsiteX44" fmla="*/ 141052 w 220566"/>
              <a:gd name="connsiteY44" fmla="*/ 21854 h 412706"/>
              <a:gd name="connsiteX45" fmla="*/ 131807 w 220566"/>
              <a:gd name="connsiteY45" fmla="*/ 29419 h 412706"/>
              <a:gd name="connsiteX46" fmla="*/ 93142 w 220566"/>
              <a:gd name="connsiteY46" fmla="*/ 42027 h 412706"/>
              <a:gd name="connsiteX47" fmla="*/ 63723 w 220566"/>
              <a:gd name="connsiteY47" fmla="*/ 28578 h 412706"/>
              <a:gd name="connsiteX48" fmla="*/ 57839 w 220566"/>
              <a:gd name="connsiteY48" fmla="*/ 24376 h 412706"/>
              <a:gd name="connsiteX49" fmla="*/ 43550 w 220566"/>
              <a:gd name="connsiteY49" fmla="*/ 48751 h 412706"/>
              <a:gd name="connsiteX50" fmla="*/ 14971 w 220566"/>
              <a:gd name="connsiteY50" fmla="*/ 55476 h 412706"/>
              <a:gd name="connsiteX51" fmla="*/ 14131 w 220566"/>
              <a:gd name="connsiteY51" fmla="*/ 133646 h 412706"/>
              <a:gd name="connsiteX52" fmla="*/ 14131 w 220566"/>
              <a:gd name="connsiteY52" fmla="*/ 142052 h 412706"/>
              <a:gd name="connsiteX53" fmla="*/ 14131 w 220566"/>
              <a:gd name="connsiteY53" fmla="*/ 147935 h 412706"/>
              <a:gd name="connsiteX54" fmla="*/ 15812 w 220566"/>
              <a:gd name="connsiteY54" fmla="*/ 220222 h 412706"/>
              <a:gd name="connsiteX55" fmla="*/ 75490 w 220566"/>
              <a:gd name="connsiteY55" fmla="*/ 275698 h 412706"/>
              <a:gd name="connsiteX56" fmla="*/ 79693 w 220566"/>
              <a:gd name="connsiteY56" fmla="*/ 282422 h 412706"/>
              <a:gd name="connsiteX57" fmla="*/ 68766 w 220566"/>
              <a:gd name="connsiteY57" fmla="*/ 360592 h 412706"/>
              <a:gd name="connsiteX58" fmla="*/ 4044 w 220566"/>
              <a:gd name="connsiteY58" fmla="*/ 53795 h 412706"/>
              <a:gd name="connsiteX59" fmla="*/ 4044 w 220566"/>
              <a:gd name="connsiteY59" fmla="*/ 53795 h 41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0566" h="412706">
                <a:moveTo>
                  <a:pt x="124242" y="411865"/>
                </a:moveTo>
                <a:cubicBezTo>
                  <a:pt x="73809" y="411865"/>
                  <a:pt x="57839" y="363114"/>
                  <a:pt x="57839" y="363114"/>
                </a:cubicBezTo>
                <a:cubicBezTo>
                  <a:pt x="57839" y="362274"/>
                  <a:pt x="57839" y="361433"/>
                  <a:pt x="57839" y="360592"/>
                </a:cubicBezTo>
                <a:lnTo>
                  <a:pt x="67085" y="285784"/>
                </a:lnTo>
                <a:cubicBezTo>
                  <a:pt x="51955" y="281581"/>
                  <a:pt x="8247" y="264771"/>
                  <a:pt x="3204" y="221903"/>
                </a:cubicBezTo>
                <a:cubicBezTo>
                  <a:pt x="682" y="197527"/>
                  <a:pt x="682" y="172311"/>
                  <a:pt x="1523" y="147935"/>
                </a:cubicBezTo>
                <a:lnTo>
                  <a:pt x="1523" y="142052"/>
                </a:lnTo>
                <a:cubicBezTo>
                  <a:pt x="1523" y="141211"/>
                  <a:pt x="1523" y="137849"/>
                  <a:pt x="1523" y="132806"/>
                </a:cubicBezTo>
                <a:cubicBezTo>
                  <a:pt x="4885" y="75649"/>
                  <a:pt x="4044" y="57997"/>
                  <a:pt x="2363" y="52954"/>
                </a:cubicBezTo>
                <a:cubicBezTo>
                  <a:pt x="-159" y="51273"/>
                  <a:pt x="-999" y="47070"/>
                  <a:pt x="1523" y="44549"/>
                </a:cubicBezTo>
                <a:cubicBezTo>
                  <a:pt x="3204" y="42868"/>
                  <a:pt x="4885" y="42027"/>
                  <a:pt x="7406" y="42027"/>
                </a:cubicBezTo>
                <a:lnTo>
                  <a:pt x="7406" y="42027"/>
                </a:lnTo>
                <a:cubicBezTo>
                  <a:pt x="17493" y="44549"/>
                  <a:pt x="27579" y="42868"/>
                  <a:pt x="36825" y="37824"/>
                </a:cubicBezTo>
                <a:cubicBezTo>
                  <a:pt x="44390" y="32781"/>
                  <a:pt x="47752" y="23535"/>
                  <a:pt x="44390" y="15130"/>
                </a:cubicBezTo>
                <a:cubicBezTo>
                  <a:pt x="42709" y="12608"/>
                  <a:pt x="43550" y="10086"/>
                  <a:pt x="45231" y="8405"/>
                </a:cubicBezTo>
                <a:cubicBezTo>
                  <a:pt x="46912" y="6724"/>
                  <a:pt x="49433" y="5884"/>
                  <a:pt x="51955" y="6724"/>
                </a:cubicBezTo>
                <a:cubicBezTo>
                  <a:pt x="58679" y="9246"/>
                  <a:pt x="64563" y="13449"/>
                  <a:pt x="70447" y="17651"/>
                </a:cubicBezTo>
                <a:cubicBezTo>
                  <a:pt x="78012" y="23535"/>
                  <a:pt x="86417" y="26897"/>
                  <a:pt x="94823" y="29419"/>
                </a:cubicBezTo>
                <a:cubicBezTo>
                  <a:pt x="105750" y="29419"/>
                  <a:pt x="117517" y="26057"/>
                  <a:pt x="125923" y="19332"/>
                </a:cubicBezTo>
                <a:cubicBezTo>
                  <a:pt x="133488" y="14289"/>
                  <a:pt x="137690" y="10086"/>
                  <a:pt x="137690" y="5884"/>
                </a:cubicBezTo>
                <a:cubicBezTo>
                  <a:pt x="137690" y="2522"/>
                  <a:pt x="140212" y="0"/>
                  <a:pt x="142734" y="0"/>
                </a:cubicBezTo>
                <a:cubicBezTo>
                  <a:pt x="146096" y="0"/>
                  <a:pt x="148617" y="1681"/>
                  <a:pt x="149458" y="5043"/>
                </a:cubicBezTo>
                <a:cubicBezTo>
                  <a:pt x="152820" y="29419"/>
                  <a:pt x="176355" y="47070"/>
                  <a:pt x="200731" y="42868"/>
                </a:cubicBezTo>
                <a:cubicBezTo>
                  <a:pt x="204934" y="42027"/>
                  <a:pt x="208296" y="41187"/>
                  <a:pt x="212498" y="39506"/>
                </a:cubicBezTo>
                <a:cubicBezTo>
                  <a:pt x="215861" y="37824"/>
                  <a:pt x="219223" y="39506"/>
                  <a:pt x="220064" y="42868"/>
                </a:cubicBezTo>
                <a:cubicBezTo>
                  <a:pt x="220904" y="45389"/>
                  <a:pt x="220904" y="47911"/>
                  <a:pt x="218382" y="49592"/>
                </a:cubicBezTo>
                <a:cubicBezTo>
                  <a:pt x="204934" y="61360"/>
                  <a:pt x="196528" y="77330"/>
                  <a:pt x="194007" y="94981"/>
                </a:cubicBezTo>
                <a:cubicBezTo>
                  <a:pt x="190645" y="115154"/>
                  <a:pt x="202412" y="141211"/>
                  <a:pt x="210818" y="160543"/>
                </a:cubicBezTo>
                <a:lnTo>
                  <a:pt x="211658" y="163065"/>
                </a:lnTo>
                <a:cubicBezTo>
                  <a:pt x="212498" y="163906"/>
                  <a:pt x="212498" y="164746"/>
                  <a:pt x="213339" y="166427"/>
                </a:cubicBezTo>
                <a:cubicBezTo>
                  <a:pt x="215861" y="169789"/>
                  <a:pt x="217542" y="173992"/>
                  <a:pt x="217542" y="178195"/>
                </a:cubicBezTo>
                <a:cubicBezTo>
                  <a:pt x="217542" y="178195"/>
                  <a:pt x="217542" y="179035"/>
                  <a:pt x="209136" y="358911"/>
                </a:cubicBezTo>
                <a:cubicBezTo>
                  <a:pt x="209136" y="360592"/>
                  <a:pt x="207455" y="399257"/>
                  <a:pt x="142734" y="412706"/>
                </a:cubicBezTo>
                <a:cubicBezTo>
                  <a:pt x="136850" y="411025"/>
                  <a:pt x="130125" y="411865"/>
                  <a:pt x="124242" y="411865"/>
                </a:cubicBezTo>
                <a:close/>
                <a:moveTo>
                  <a:pt x="68766" y="360592"/>
                </a:moveTo>
                <a:cubicBezTo>
                  <a:pt x="78852" y="390011"/>
                  <a:pt x="109953" y="406822"/>
                  <a:pt x="140212" y="398417"/>
                </a:cubicBezTo>
                <a:cubicBezTo>
                  <a:pt x="194847" y="386649"/>
                  <a:pt x="197369" y="357230"/>
                  <a:pt x="197369" y="356390"/>
                </a:cubicBezTo>
                <a:cubicBezTo>
                  <a:pt x="197369" y="355549"/>
                  <a:pt x="205774" y="179035"/>
                  <a:pt x="205774" y="176514"/>
                </a:cubicBezTo>
                <a:cubicBezTo>
                  <a:pt x="205774" y="175673"/>
                  <a:pt x="204093" y="173152"/>
                  <a:pt x="202412" y="171471"/>
                </a:cubicBezTo>
                <a:cubicBezTo>
                  <a:pt x="200731" y="169789"/>
                  <a:pt x="200731" y="168108"/>
                  <a:pt x="199890" y="167268"/>
                </a:cubicBezTo>
                <a:lnTo>
                  <a:pt x="199050" y="164746"/>
                </a:lnTo>
                <a:cubicBezTo>
                  <a:pt x="189804" y="144573"/>
                  <a:pt x="177196" y="115995"/>
                  <a:pt x="181399" y="92460"/>
                </a:cubicBezTo>
                <a:cubicBezTo>
                  <a:pt x="183920" y="79011"/>
                  <a:pt x="188963" y="66403"/>
                  <a:pt x="197369" y="54635"/>
                </a:cubicBezTo>
                <a:cubicBezTo>
                  <a:pt x="186442" y="55476"/>
                  <a:pt x="175515" y="52954"/>
                  <a:pt x="165428" y="47911"/>
                </a:cubicBezTo>
                <a:cubicBezTo>
                  <a:pt x="154501" y="42027"/>
                  <a:pt x="146096" y="32781"/>
                  <a:pt x="141052" y="21854"/>
                </a:cubicBezTo>
                <a:cubicBezTo>
                  <a:pt x="138531" y="24376"/>
                  <a:pt x="135169" y="26897"/>
                  <a:pt x="131807" y="29419"/>
                </a:cubicBezTo>
                <a:cubicBezTo>
                  <a:pt x="120879" y="37824"/>
                  <a:pt x="106590" y="42027"/>
                  <a:pt x="93142" y="42027"/>
                </a:cubicBezTo>
                <a:cubicBezTo>
                  <a:pt x="82214" y="40346"/>
                  <a:pt x="72128" y="35303"/>
                  <a:pt x="63723" y="28578"/>
                </a:cubicBezTo>
                <a:lnTo>
                  <a:pt x="57839" y="24376"/>
                </a:lnTo>
                <a:cubicBezTo>
                  <a:pt x="56998" y="34462"/>
                  <a:pt x="51955" y="43708"/>
                  <a:pt x="43550" y="48751"/>
                </a:cubicBezTo>
                <a:cubicBezTo>
                  <a:pt x="35144" y="53795"/>
                  <a:pt x="25058" y="56316"/>
                  <a:pt x="14971" y="55476"/>
                </a:cubicBezTo>
                <a:cubicBezTo>
                  <a:pt x="16652" y="81533"/>
                  <a:pt x="15812" y="107589"/>
                  <a:pt x="14131" y="133646"/>
                </a:cubicBezTo>
                <a:cubicBezTo>
                  <a:pt x="14131" y="137849"/>
                  <a:pt x="14131" y="141211"/>
                  <a:pt x="14131" y="142052"/>
                </a:cubicBezTo>
                <a:lnTo>
                  <a:pt x="14131" y="147935"/>
                </a:lnTo>
                <a:cubicBezTo>
                  <a:pt x="13290" y="172311"/>
                  <a:pt x="14131" y="195846"/>
                  <a:pt x="15812" y="220222"/>
                </a:cubicBezTo>
                <a:cubicBezTo>
                  <a:pt x="20855" y="263930"/>
                  <a:pt x="75490" y="275698"/>
                  <a:pt x="75490" y="275698"/>
                </a:cubicBezTo>
                <a:cubicBezTo>
                  <a:pt x="78852" y="276538"/>
                  <a:pt x="80534" y="279060"/>
                  <a:pt x="79693" y="282422"/>
                </a:cubicBezTo>
                <a:lnTo>
                  <a:pt x="68766" y="360592"/>
                </a:lnTo>
                <a:close/>
                <a:moveTo>
                  <a:pt x="4044" y="53795"/>
                </a:moveTo>
                <a:lnTo>
                  <a:pt x="4044" y="53795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3" name="자유형: 도형 82">
            <a:extLst>
              <a:ext uri="{FF2B5EF4-FFF2-40B4-BE49-F238E27FC236}">
                <a16:creationId xmlns:a16="http://schemas.microsoft.com/office/drawing/2014/main" id="{7AE35F0E-3FEC-8793-C89D-8C06097CE8DD}"/>
              </a:ext>
            </a:extLst>
          </p:cNvPr>
          <p:cNvSpPr/>
          <p:nvPr/>
        </p:nvSpPr>
        <p:spPr>
          <a:xfrm>
            <a:off x="10516376" y="3561046"/>
            <a:ext cx="29254" cy="60342"/>
          </a:xfrm>
          <a:custGeom>
            <a:avLst/>
            <a:gdLst>
              <a:gd name="connsiteX0" fmla="*/ 29254 w 29254"/>
              <a:gd name="connsiteY0" fmla="*/ 0 h 60342"/>
              <a:gd name="connsiteX1" fmla="*/ 676 w 29254"/>
              <a:gd name="connsiteY1" fmla="*/ 54635 h 60342"/>
              <a:gd name="connsiteX2" fmla="*/ 29254 w 29254"/>
              <a:gd name="connsiteY2" fmla="*/ 59679 h 60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54" h="60342">
                <a:moveTo>
                  <a:pt x="29254" y="0"/>
                </a:moveTo>
                <a:cubicBezTo>
                  <a:pt x="29254" y="0"/>
                  <a:pt x="-5208" y="46230"/>
                  <a:pt x="676" y="54635"/>
                </a:cubicBezTo>
                <a:cubicBezTo>
                  <a:pt x="6560" y="63041"/>
                  <a:pt x="29254" y="59679"/>
                  <a:pt x="29254" y="59679"/>
                </a:cubicBezTo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4" name="자유형: 도형 83">
            <a:extLst>
              <a:ext uri="{FF2B5EF4-FFF2-40B4-BE49-F238E27FC236}">
                <a16:creationId xmlns:a16="http://schemas.microsoft.com/office/drawing/2014/main" id="{EE985194-F96F-2A83-BB16-BC13D04AE69D}"/>
              </a:ext>
            </a:extLst>
          </p:cNvPr>
          <p:cNvSpPr/>
          <p:nvPr/>
        </p:nvSpPr>
        <p:spPr>
          <a:xfrm>
            <a:off x="10510818" y="3554287"/>
            <a:ext cx="40859" cy="73288"/>
          </a:xfrm>
          <a:custGeom>
            <a:avLst/>
            <a:gdLst>
              <a:gd name="connsiteX0" fmla="*/ 24726 w 40859"/>
              <a:gd name="connsiteY0" fmla="*/ 73161 h 73288"/>
              <a:gd name="connsiteX1" fmla="*/ 2031 w 40859"/>
              <a:gd name="connsiteY1" fmla="*/ 64756 h 73288"/>
              <a:gd name="connsiteX2" fmla="*/ 29769 w 40859"/>
              <a:gd name="connsiteY2" fmla="*/ 2556 h 73288"/>
              <a:gd name="connsiteX3" fmla="*/ 38175 w 40859"/>
              <a:gd name="connsiteY3" fmla="*/ 875 h 73288"/>
              <a:gd name="connsiteX4" fmla="*/ 38175 w 40859"/>
              <a:gd name="connsiteY4" fmla="*/ 875 h 73288"/>
              <a:gd name="connsiteX5" fmla="*/ 39856 w 40859"/>
              <a:gd name="connsiteY5" fmla="*/ 9280 h 73288"/>
              <a:gd name="connsiteX6" fmla="*/ 39856 w 40859"/>
              <a:gd name="connsiteY6" fmla="*/ 9280 h 73288"/>
              <a:gd name="connsiteX7" fmla="*/ 12118 w 40859"/>
              <a:gd name="connsiteY7" fmla="*/ 58031 h 73288"/>
              <a:gd name="connsiteX8" fmla="*/ 33972 w 40859"/>
              <a:gd name="connsiteY8" fmla="*/ 59713 h 73288"/>
              <a:gd name="connsiteX9" fmla="*/ 40696 w 40859"/>
              <a:gd name="connsiteY9" fmla="*/ 64756 h 73288"/>
              <a:gd name="connsiteX10" fmla="*/ 35653 w 40859"/>
              <a:gd name="connsiteY10" fmla="*/ 71480 h 73288"/>
              <a:gd name="connsiteX11" fmla="*/ 35653 w 40859"/>
              <a:gd name="connsiteY11" fmla="*/ 71480 h 73288"/>
              <a:gd name="connsiteX12" fmla="*/ 24726 w 40859"/>
              <a:gd name="connsiteY12" fmla="*/ 73161 h 7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59" h="73288">
                <a:moveTo>
                  <a:pt x="24726" y="73161"/>
                </a:moveTo>
                <a:cubicBezTo>
                  <a:pt x="16321" y="74002"/>
                  <a:pt x="7915" y="70640"/>
                  <a:pt x="2031" y="64756"/>
                </a:cubicBezTo>
                <a:cubicBezTo>
                  <a:pt x="-6374" y="54669"/>
                  <a:pt x="12958" y="25250"/>
                  <a:pt x="29769" y="2556"/>
                </a:cubicBezTo>
                <a:cubicBezTo>
                  <a:pt x="31450" y="34"/>
                  <a:pt x="35653" y="-806"/>
                  <a:pt x="38175" y="875"/>
                </a:cubicBezTo>
                <a:cubicBezTo>
                  <a:pt x="38175" y="875"/>
                  <a:pt x="38175" y="875"/>
                  <a:pt x="38175" y="875"/>
                </a:cubicBezTo>
                <a:cubicBezTo>
                  <a:pt x="40696" y="2556"/>
                  <a:pt x="41537" y="6758"/>
                  <a:pt x="39856" y="9280"/>
                </a:cubicBezTo>
                <a:cubicBezTo>
                  <a:pt x="39856" y="9280"/>
                  <a:pt x="39856" y="9280"/>
                  <a:pt x="39856" y="9280"/>
                </a:cubicBezTo>
                <a:cubicBezTo>
                  <a:pt x="23885" y="30294"/>
                  <a:pt x="11277" y="52988"/>
                  <a:pt x="12118" y="58031"/>
                </a:cubicBezTo>
                <a:cubicBezTo>
                  <a:pt x="14639" y="61394"/>
                  <a:pt x="27248" y="61394"/>
                  <a:pt x="33972" y="59713"/>
                </a:cubicBezTo>
                <a:cubicBezTo>
                  <a:pt x="37334" y="58872"/>
                  <a:pt x="39856" y="61394"/>
                  <a:pt x="40696" y="64756"/>
                </a:cubicBezTo>
                <a:cubicBezTo>
                  <a:pt x="41537" y="68118"/>
                  <a:pt x="39015" y="70640"/>
                  <a:pt x="35653" y="71480"/>
                </a:cubicBezTo>
                <a:lnTo>
                  <a:pt x="35653" y="71480"/>
                </a:lnTo>
                <a:cubicBezTo>
                  <a:pt x="32291" y="73161"/>
                  <a:pt x="28088" y="73161"/>
                  <a:pt x="24726" y="73161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5" name="자유형: 도형 84">
            <a:extLst>
              <a:ext uri="{FF2B5EF4-FFF2-40B4-BE49-F238E27FC236}">
                <a16:creationId xmlns:a16="http://schemas.microsoft.com/office/drawing/2014/main" id="{CE22068F-1974-952E-0DCA-774F914054DE}"/>
              </a:ext>
            </a:extLst>
          </p:cNvPr>
          <p:cNvSpPr/>
          <p:nvPr/>
        </p:nvSpPr>
        <p:spPr>
          <a:xfrm>
            <a:off x="10556558" y="3694692"/>
            <a:ext cx="68924" cy="68083"/>
          </a:xfrm>
          <a:custGeom>
            <a:avLst/>
            <a:gdLst>
              <a:gd name="connsiteX0" fmla="*/ 0 w 68924"/>
              <a:gd name="connsiteY0" fmla="*/ 12608 h 68083"/>
              <a:gd name="connsiteX1" fmla="*/ 68924 w 68924"/>
              <a:gd name="connsiteY1" fmla="*/ 0 h 68083"/>
              <a:gd name="connsiteX2" fmla="*/ 0 w 68924"/>
              <a:gd name="connsiteY2" fmla="*/ 68084 h 68083"/>
              <a:gd name="connsiteX3" fmla="*/ 0 w 68924"/>
              <a:gd name="connsiteY3" fmla="*/ 12608 h 68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924" h="68083">
                <a:moveTo>
                  <a:pt x="0" y="12608"/>
                </a:moveTo>
                <a:cubicBezTo>
                  <a:pt x="0" y="12608"/>
                  <a:pt x="47070" y="12608"/>
                  <a:pt x="68924" y="0"/>
                </a:cubicBezTo>
                <a:cubicBezTo>
                  <a:pt x="68924" y="0"/>
                  <a:pt x="50433" y="54635"/>
                  <a:pt x="0" y="68084"/>
                </a:cubicBezTo>
                <a:lnTo>
                  <a:pt x="0" y="12608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6" name="자유형: 도형 85">
            <a:extLst>
              <a:ext uri="{FF2B5EF4-FFF2-40B4-BE49-F238E27FC236}">
                <a16:creationId xmlns:a16="http://schemas.microsoft.com/office/drawing/2014/main" id="{44BCE834-5C25-FB34-7657-6B9EEC9F4D3C}"/>
              </a:ext>
            </a:extLst>
          </p:cNvPr>
          <p:cNvSpPr/>
          <p:nvPr/>
        </p:nvSpPr>
        <p:spPr>
          <a:xfrm>
            <a:off x="10549833" y="3688732"/>
            <a:ext cx="81021" cy="80767"/>
          </a:xfrm>
          <a:custGeom>
            <a:avLst/>
            <a:gdLst>
              <a:gd name="connsiteX0" fmla="*/ 5884 w 81021"/>
              <a:gd name="connsiteY0" fmla="*/ 79927 h 80767"/>
              <a:gd name="connsiteX1" fmla="*/ 2522 w 81021"/>
              <a:gd name="connsiteY1" fmla="*/ 79087 h 80767"/>
              <a:gd name="connsiteX2" fmla="*/ 0 w 81021"/>
              <a:gd name="connsiteY2" fmla="*/ 74043 h 80767"/>
              <a:gd name="connsiteX3" fmla="*/ 841 w 81021"/>
              <a:gd name="connsiteY3" fmla="*/ 18568 h 80767"/>
              <a:gd name="connsiteX4" fmla="*/ 6724 w 81021"/>
              <a:gd name="connsiteY4" fmla="*/ 12684 h 80767"/>
              <a:gd name="connsiteX5" fmla="*/ 6724 w 81021"/>
              <a:gd name="connsiteY5" fmla="*/ 12684 h 80767"/>
              <a:gd name="connsiteX6" fmla="*/ 72287 w 81021"/>
              <a:gd name="connsiteY6" fmla="*/ 916 h 80767"/>
              <a:gd name="connsiteX7" fmla="*/ 79011 w 81021"/>
              <a:gd name="connsiteY7" fmla="*/ 1757 h 80767"/>
              <a:gd name="connsiteX8" fmla="*/ 80692 w 81021"/>
              <a:gd name="connsiteY8" fmla="*/ 8481 h 80767"/>
              <a:gd name="connsiteX9" fmla="*/ 7565 w 81021"/>
              <a:gd name="connsiteY9" fmla="*/ 80768 h 80767"/>
              <a:gd name="connsiteX10" fmla="*/ 5884 w 81021"/>
              <a:gd name="connsiteY10" fmla="*/ 79927 h 80767"/>
              <a:gd name="connsiteX11" fmla="*/ 12608 w 81021"/>
              <a:gd name="connsiteY11" fmla="*/ 24452 h 80767"/>
              <a:gd name="connsiteX12" fmla="*/ 12608 w 81021"/>
              <a:gd name="connsiteY12" fmla="*/ 66479 h 80767"/>
              <a:gd name="connsiteX13" fmla="*/ 64722 w 81021"/>
              <a:gd name="connsiteY13" fmla="*/ 16887 h 80767"/>
              <a:gd name="connsiteX14" fmla="*/ 12608 w 81021"/>
              <a:gd name="connsiteY14" fmla="*/ 24452 h 80767"/>
              <a:gd name="connsiteX15" fmla="*/ 12608 w 81021"/>
              <a:gd name="connsiteY15" fmla="*/ 24452 h 80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021" h="80767">
                <a:moveTo>
                  <a:pt x="5884" y="79927"/>
                </a:moveTo>
                <a:cubicBezTo>
                  <a:pt x="4203" y="79927"/>
                  <a:pt x="3362" y="79087"/>
                  <a:pt x="2522" y="79087"/>
                </a:cubicBezTo>
                <a:cubicBezTo>
                  <a:pt x="841" y="78246"/>
                  <a:pt x="0" y="76565"/>
                  <a:pt x="0" y="74043"/>
                </a:cubicBezTo>
                <a:lnTo>
                  <a:pt x="841" y="18568"/>
                </a:lnTo>
                <a:cubicBezTo>
                  <a:pt x="841" y="15206"/>
                  <a:pt x="3362" y="12684"/>
                  <a:pt x="6724" y="12684"/>
                </a:cubicBezTo>
                <a:lnTo>
                  <a:pt x="6724" y="12684"/>
                </a:lnTo>
                <a:cubicBezTo>
                  <a:pt x="9246" y="12684"/>
                  <a:pt x="52954" y="12684"/>
                  <a:pt x="72287" y="916"/>
                </a:cubicBezTo>
                <a:cubicBezTo>
                  <a:pt x="74808" y="-765"/>
                  <a:pt x="77330" y="76"/>
                  <a:pt x="79011" y="1757"/>
                </a:cubicBezTo>
                <a:cubicBezTo>
                  <a:pt x="80692" y="3438"/>
                  <a:pt x="81533" y="5960"/>
                  <a:pt x="80692" y="8481"/>
                </a:cubicBezTo>
                <a:cubicBezTo>
                  <a:pt x="79851" y="11003"/>
                  <a:pt x="60519" y="66479"/>
                  <a:pt x="7565" y="80768"/>
                </a:cubicBezTo>
                <a:lnTo>
                  <a:pt x="5884" y="79927"/>
                </a:lnTo>
                <a:close/>
                <a:moveTo>
                  <a:pt x="12608" y="24452"/>
                </a:moveTo>
                <a:lnTo>
                  <a:pt x="12608" y="66479"/>
                </a:lnTo>
                <a:cubicBezTo>
                  <a:pt x="35303" y="56392"/>
                  <a:pt x="53795" y="39581"/>
                  <a:pt x="64722" y="16887"/>
                </a:cubicBezTo>
                <a:cubicBezTo>
                  <a:pt x="47070" y="21930"/>
                  <a:pt x="29419" y="24452"/>
                  <a:pt x="12608" y="24452"/>
                </a:cubicBezTo>
                <a:lnTo>
                  <a:pt x="12608" y="24452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7" name="자유형: 도형 86">
            <a:extLst>
              <a:ext uri="{FF2B5EF4-FFF2-40B4-BE49-F238E27FC236}">
                <a16:creationId xmlns:a16="http://schemas.microsoft.com/office/drawing/2014/main" id="{4AFD9CB2-54CD-9AFA-0CC6-95D9DFB1B4FC}"/>
              </a:ext>
            </a:extLst>
          </p:cNvPr>
          <p:cNvSpPr/>
          <p:nvPr/>
        </p:nvSpPr>
        <p:spPr>
          <a:xfrm>
            <a:off x="10702976" y="4317697"/>
            <a:ext cx="252839" cy="64557"/>
          </a:xfrm>
          <a:custGeom>
            <a:avLst/>
            <a:gdLst>
              <a:gd name="connsiteX0" fmla="*/ 246955 w 252839"/>
              <a:gd name="connsiteY0" fmla="*/ 64558 h 64557"/>
              <a:gd name="connsiteX1" fmla="*/ 246955 w 252839"/>
              <a:gd name="connsiteY1" fmla="*/ 64558 h 64557"/>
              <a:gd name="connsiteX2" fmla="*/ 3198 w 252839"/>
              <a:gd name="connsiteY2" fmla="*/ 10763 h 64557"/>
              <a:gd name="connsiteX3" fmla="*/ 677 w 252839"/>
              <a:gd name="connsiteY3" fmla="*/ 3198 h 64557"/>
              <a:gd name="connsiteX4" fmla="*/ 8242 w 252839"/>
              <a:gd name="connsiteY4" fmla="*/ 677 h 64557"/>
              <a:gd name="connsiteX5" fmla="*/ 9082 w 252839"/>
              <a:gd name="connsiteY5" fmla="*/ 677 h 64557"/>
              <a:gd name="connsiteX6" fmla="*/ 247796 w 252839"/>
              <a:gd name="connsiteY6" fmla="*/ 52790 h 64557"/>
              <a:gd name="connsiteX7" fmla="*/ 252839 w 252839"/>
              <a:gd name="connsiteY7" fmla="*/ 59515 h 64557"/>
              <a:gd name="connsiteX8" fmla="*/ 246955 w 252839"/>
              <a:gd name="connsiteY8" fmla="*/ 64558 h 6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2839" h="64557">
                <a:moveTo>
                  <a:pt x="246955" y="64558"/>
                </a:moveTo>
                <a:lnTo>
                  <a:pt x="246955" y="64558"/>
                </a:lnTo>
                <a:cubicBezTo>
                  <a:pt x="238550" y="63717"/>
                  <a:pt x="59515" y="42704"/>
                  <a:pt x="3198" y="10763"/>
                </a:cubicBezTo>
                <a:cubicBezTo>
                  <a:pt x="677" y="9082"/>
                  <a:pt x="-1004" y="5720"/>
                  <a:pt x="677" y="3198"/>
                </a:cubicBezTo>
                <a:cubicBezTo>
                  <a:pt x="2358" y="677"/>
                  <a:pt x="5720" y="-1004"/>
                  <a:pt x="8242" y="677"/>
                </a:cubicBezTo>
                <a:cubicBezTo>
                  <a:pt x="8242" y="677"/>
                  <a:pt x="9082" y="677"/>
                  <a:pt x="9082" y="677"/>
                </a:cubicBezTo>
                <a:cubicBezTo>
                  <a:pt x="63717" y="30936"/>
                  <a:pt x="246115" y="52790"/>
                  <a:pt x="247796" y="52790"/>
                </a:cubicBezTo>
                <a:cubicBezTo>
                  <a:pt x="251158" y="53631"/>
                  <a:pt x="252839" y="56152"/>
                  <a:pt x="252839" y="59515"/>
                </a:cubicBezTo>
                <a:cubicBezTo>
                  <a:pt x="251999" y="62036"/>
                  <a:pt x="249477" y="64558"/>
                  <a:pt x="246955" y="64558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8" name="자유형: 도형 87">
            <a:extLst>
              <a:ext uri="{FF2B5EF4-FFF2-40B4-BE49-F238E27FC236}">
                <a16:creationId xmlns:a16="http://schemas.microsoft.com/office/drawing/2014/main" id="{0E6CDCE1-0056-A4FD-54DB-A0ADC760BDFA}"/>
              </a:ext>
            </a:extLst>
          </p:cNvPr>
          <p:cNvSpPr/>
          <p:nvPr/>
        </p:nvSpPr>
        <p:spPr>
          <a:xfrm>
            <a:off x="10657423" y="3840105"/>
            <a:ext cx="485094" cy="675344"/>
          </a:xfrm>
          <a:custGeom>
            <a:avLst/>
            <a:gdLst>
              <a:gd name="connsiteX0" fmla="*/ 244597 w 485094"/>
              <a:gd name="connsiteY0" fmla="*/ 0 h 675344"/>
              <a:gd name="connsiteX1" fmla="*/ 447168 w 485094"/>
              <a:gd name="connsiteY1" fmla="*/ 637131 h 675344"/>
              <a:gd name="connsiteX2" fmla="*/ 0 w 485094"/>
              <a:gd name="connsiteY2" fmla="*/ 558120 h 675344"/>
              <a:gd name="connsiteX3" fmla="*/ 18492 w 485094"/>
              <a:gd name="connsiteY3" fmla="*/ 390011 h 675344"/>
              <a:gd name="connsiteX4" fmla="*/ 266452 w 485094"/>
              <a:gd name="connsiteY4" fmla="*/ 462298 h 675344"/>
              <a:gd name="connsiteX5" fmla="*/ 152978 w 485094"/>
              <a:gd name="connsiteY5" fmla="*/ 242076 h 675344"/>
              <a:gd name="connsiteX6" fmla="*/ 142052 w 485094"/>
              <a:gd name="connsiteY6" fmla="*/ 107589 h 675344"/>
              <a:gd name="connsiteX7" fmla="*/ 244597 w 485094"/>
              <a:gd name="connsiteY7" fmla="*/ 0 h 67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094" h="675344">
                <a:moveTo>
                  <a:pt x="244597" y="0"/>
                </a:moveTo>
                <a:cubicBezTo>
                  <a:pt x="244597" y="0"/>
                  <a:pt x="599306" y="506006"/>
                  <a:pt x="447168" y="637131"/>
                </a:cubicBezTo>
                <a:cubicBezTo>
                  <a:pt x="307638" y="756488"/>
                  <a:pt x="0" y="558120"/>
                  <a:pt x="0" y="558120"/>
                </a:cubicBezTo>
                <a:lnTo>
                  <a:pt x="18492" y="390011"/>
                </a:lnTo>
                <a:cubicBezTo>
                  <a:pt x="18492" y="390011"/>
                  <a:pt x="262249" y="525339"/>
                  <a:pt x="266452" y="462298"/>
                </a:cubicBezTo>
                <a:cubicBezTo>
                  <a:pt x="272336" y="368998"/>
                  <a:pt x="152978" y="242076"/>
                  <a:pt x="152978" y="242076"/>
                </a:cubicBezTo>
                <a:cubicBezTo>
                  <a:pt x="131124" y="200890"/>
                  <a:pt x="127762" y="152138"/>
                  <a:pt x="142052" y="107589"/>
                </a:cubicBezTo>
                <a:cubicBezTo>
                  <a:pt x="156341" y="56316"/>
                  <a:pt x="195006" y="15970"/>
                  <a:pt x="244597" y="0"/>
                </a:cubicBezTo>
                <a:close/>
              </a:path>
            </a:pathLst>
          </a:custGeom>
          <a:solidFill>
            <a:schemeClr val="accent3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9" name="자유형: 도형 88">
            <a:extLst>
              <a:ext uri="{FF2B5EF4-FFF2-40B4-BE49-F238E27FC236}">
                <a16:creationId xmlns:a16="http://schemas.microsoft.com/office/drawing/2014/main" id="{891489C1-57A2-95F9-AF58-A5A70661C862}"/>
              </a:ext>
            </a:extLst>
          </p:cNvPr>
          <p:cNvSpPr/>
          <p:nvPr/>
        </p:nvSpPr>
        <p:spPr>
          <a:xfrm>
            <a:off x="10343060" y="3879611"/>
            <a:ext cx="75648" cy="368157"/>
          </a:xfrm>
          <a:custGeom>
            <a:avLst/>
            <a:gdLst>
              <a:gd name="connsiteX0" fmla="*/ 5884 w 75648"/>
              <a:gd name="connsiteY0" fmla="*/ 368157 h 368157"/>
              <a:gd name="connsiteX1" fmla="*/ 5043 w 75648"/>
              <a:gd name="connsiteY1" fmla="*/ 368157 h 368157"/>
              <a:gd name="connsiteX2" fmla="*/ 0 w 75648"/>
              <a:gd name="connsiteY2" fmla="*/ 361433 h 368157"/>
              <a:gd name="connsiteX3" fmla="*/ 63881 w 75648"/>
              <a:gd name="connsiteY3" fmla="*/ 5043 h 368157"/>
              <a:gd name="connsiteX4" fmla="*/ 70606 w 75648"/>
              <a:gd name="connsiteY4" fmla="*/ 0 h 368157"/>
              <a:gd name="connsiteX5" fmla="*/ 75649 w 75648"/>
              <a:gd name="connsiteY5" fmla="*/ 6724 h 368157"/>
              <a:gd name="connsiteX6" fmla="*/ 75649 w 75648"/>
              <a:gd name="connsiteY6" fmla="*/ 6724 h 368157"/>
              <a:gd name="connsiteX7" fmla="*/ 11768 w 75648"/>
              <a:gd name="connsiteY7" fmla="*/ 363114 h 368157"/>
              <a:gd name="connsiteX8" fmla="*/ 5884 w 75648"/>
              <a:gd name="connsiteY8" fmla="*/ 368157 h 36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648" h="368157">
                <a:moveTo>
                  <a:pt x="5884" y="368157"/>
                </a:moveTo>
                <a:lnTo>
                  <a:pt x="5043" y="368157"/>
                </a:lnTo>
                <a:cubicBezTo>
                  <a:pt x="1681" y="367317"/>
                  <a:pt x="0" y="364795"/>
                  <a:pt x="0" y="361433"/>
                </a:cubicBezTo>
                <a:cubicBezTo>
                  <a:pt x="10927" y="287465"/>
                  <a:pt x="63881" y="7565"/>
                  <a:pt x="63881" y="5043"/>
                </a:cubicBezTo>
                <a:cubicBezTo>
                  <a:pt x="64722" y="1681"/>
                  <a:pt x="67243" y="0"/>
                  <a:pt x="70606" y="0"/>
                </a:cubicBezTo>
                <a:cubicBezTo>
                  <a:pt x="73968" y="841"/>
                  <a:pt x="75649" y="3362"/>
                  <a:pt x="75649" y="6724"/>
                </a:cubicBezTo>
                <a:cubicBezTo>
                  <a:pt x="75649" y="6724"/>
                  <a:pt x="75649" y="6724"/>
                  <a:pt x="75649" y="6724"/>
                </a:cubicBezTo>
                <a:cubicBezTo>
                  <a:pt x="74808" y="9246"/>
                  <a:pt x="22695" y="289987"/>
                  <a:pt x="11768" y="363114"/>
                </a:cubicBezTo>
                <a:cubicBezTo>
                  <a:pt x="10927" y="365636"/>
                  <a:pt x="8405" y="368157"/>
                  <a:pt x="5884" y="368157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0" name="자유형: 도형 89">
            <a:extLst>
              <a:ext uri="{FF2B5EF4-FFF2-40B4-BE49-F238E27FC236}">
                <a16:creationId xmlns:a16="http://schemas.microsoft.com/office/drawing/2014/main" id="{5FE27998-28C2-292F-34B7-8DF701842782}"/>
              </a:ext>
            </a:extLst>
          </p:cNvPr>
          <p:cNvSpPr/>
          <p:nvPr/>
        </p:nvSpPr>
        <p:spPr>
          <a:xfrm>
            <a:off x="10180811" y="4014098"/>
            <a:ext cx="516142" cy="455573"/>
          </a:xfrm>
          <a:custGeom>
            <a:avLst/>
            <a:gdLst>
              <a:gd name="connsiteX0" fmla="*/ 118541 w 516142"/>
              <a:gd name="connsiteY0" fmla="*/ 455574 h 455573"/>
              <a:gd name="connsiteX1" fmla="*/ 472409 w 516142"/>
              <a:gd name="connsiteY1" fmla="*/ 455574 h 455573"/>
              <a:gd name="connsiteX2" fmla="*/ 516117 w 516142"/>
              <a:gd name="connsiteY2" fmla="*/ 410184 h 455573"/>
              <a:gd name="connsiteX3" fmla="*/ 515276 w 516142"/>
              <a:gd name="connsiteY3" fmla="*/ 401779 h 455573"/>
              <a:gd name="connsiteX4" fmla="*/ 439628 w 516142"/>
              <a:gd name="connsiteY4" fmla="*/ 37824 h 455573"/>
              <a:gd name="connsiteX5" fmla="*/ 394238 w 516142"/>
              <a:gd name="connsiteY5" fmla="*/ 0 h 455573"/>
              <a:gd name="connsiteX6" fmla="*/ 46254 w 516142"/>
              <a:gd name="connsiteY6" fmla="*/ 0 h 455573"/>
              <a:gd name="connsiteX7" fmla="*/ 24 w 516142"/>
              <a:gd name="connsiteY7" fmla="*/ 47911 h 455573"/>
              <a:gd name="connsiteX8" fmla="*/ 865 w 516142"/>
              <a:gd name="connsiteY8" fmla="*/ 57157 h 455573"/>
              <a:gd name="connsiteX9" fmla="*/ 75673 w 516142"/>
              <a:gd name="connsiteY9" fmla="*/ 419430 h 455573"/>
              <a:gd name="connsiteX10" fmla="*/ 118541 w 516142"/>
              <a:gd name="connsiteY10" fmla="*/ 455574 h 45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6142" h="455573">
                <a:moveTo>
                  <a:pt x="118541" y="455574"/>
                </a:moveTo>
                <a:lnTo>
                  <a:pt x="472409" y="455574"/>
                </a:lnTo>
                <a:cubicBezTo>
                  <a:pt x="496785" y="454733"/>
                  <a:pt x="516958" y="434560"/>
                  <a:pt x="516117" y="410184"/>
                </a:cubicBezTo>
                <a:cubicBezTo>
                  <a:pt x="516117" y="407663"/>
                  <a:pt x="516117" y="404301"/>
                  <a:pt x="515276" y="401779"/>
                </a:cubicBezTo>
                <a:lnTo>
                  <a:pt x="439628" y="37824"/>
                </a:lnTo>
                <a:cubicBezTo>
                  <a:pt x="435425" y="15970"/>
                  <a:pt x="416933" y="841"/>
                  <a:pt x="394238" y="0"/>
                </a:cubicBezTo>
                <a:lnTo>
                  <a:pt x="46254" y="0"/>
                </a:lnTo>
                <a:cubicBezTo>
                  <a:pt x="20197" y="841"/>
                  <a:pt x="-816" y="21854"/>
                  <a:pt x="24" y="47911"/>
                </a:cubicBezTo>
                <a:cubicBezTo>
                  <a:pt x="24" y="51273"/>
                  <a:pt x="865" y="53795"/>
                  <a:pt x="865" y="57157"/>
                </a:cubicBezTo>
                <a:lnTo>
                  <a:pt x="75673" y="419430"/>
                </a:lnTo>
                <a:cubicBezTo>
                  <a:pt x="79876" y="440444"/>
                  <a:pt x="97527" y="454733"/>
                  <a:pt x="118541" y="455574"/>
                </a:cubicBezTo>
                <a:close/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1" name="자유형: 도형 90">
            <a:extLst>
              <a:ext uri="{FF2B5EF4-FFF2-40B4-BE49-F238E27FC236}">
                <a16:creationId xmlns:a16="http://schemas.microsoft.com/office/drawing/2014/main" id="{7E401E56-775B-FF44-18D0-E58FB075E812}"/>
              </a:ext>
            </a:extLst>
          </p:cNvPr>
          <p:cNvSpPr/>
          <p:nvPr/>
        </p:nvSpPr>
        <p:spPr>
          <a:xfrm>
            <a:off x="10175493" y="4009054"/>
            <a:ext cx="526787" cy="465660"/>
          </a:xfrm>
          <a:custGeom>
            <a:avLst/>
            <a:gdLst>
              <a:gd name="connsiteX0" fmla="*/ 477727 w 526787"/>
              <a:gd name="connsiteY0" fmla="*/ 465660 h 465660"/>
              <a:gd name="connsiteX1" fmla="*/ 123859 w 526787"/>
              <a:gd name="connsiteY1" fmla="*/ 465660 h 465660"/>
              <a:gd name="connsiteX2" fmla="*/ 75948 w 526787"/>
              <a:gd name="connsiteY2" fmla="*/ 426155 h 465660"/>
              <a:gd name="connsiteX3" fmla="*/ 1140 w 526787"/>
              <a:gd name="connsiteY3" fmla="*/ 63881 h 465660"/>
              <a:gd name="connsiteX4" fmla="*/ 12067 w 526787"/>
              <a:gd name="connsiteY4" fmla="*/ 19332 h 465660"/>
              <a:gd name="connsiteX5" fmla="*/ 51572 w 526787"/>
              <a:gd name="connsiteY5" fmla="*/ 0 h 465660"/>
              <a:gd name="connsiteX6" fmla="*/ 400397 w 526787"/>
              <a:gd name="connsiteY6" fmla="*/ 0 h 465660"/>
              <a:gd name="connsiteX7" fmla="*/ 450830 w 526787"/>
              <a:gd name="connsiteY7" fmla="*/ 42027 h 465660"/>
              <a:gd name="connsiteX8" fmla="*/ 525638 w 526787"/>
              <a:gd name="connsiteY8" fmla="*/ 405141 h 465660"/>
              <a:gd name="connsiteX9" fmla="*/ 515552 w 526787"/>
              <a:gd name="connsiteY9" fmla="*/ 448009 h 465660"/>
              <a:gd name="connsiteX10" fmla="*/ 477727 w 526787"/>
              <a:gd name="connsiteY10" fmla="*/ 465660 h 465660"/>
              <a:gd name="connsiteX11" fmla="*/ 50732 w 526787"/>
              <a:gd name="connsiteY11" fmla="*/ 10086 h 465660"/>
              <a:gd name="connsiteX12" fmla="*/ 19632 w 526787"/>
              <a:gd name="connsiteY12" fmla="*/ 25216 h 465660"/>
              <a:gd name="connsiteX13" fmla="*/ 11226 w 526787"/>
              <a:gd name="connsiteY13" fmla="*/ 61360 h 465660"/>
              <a:gd name="connsiteX14" fmla="*/ 86035 w 526787"/>
              <a:gd name="connsiteY14" fmla="*/ 423633 h 465660"/>
              <a:gd name="connsiteX15" fmla="*/ 123859 w 526787"/>
              <a:gd name="connsiteY15" fmla="*/ 454733 h 465660"/>
              <a:gd name="connsiteX16" fmla="*/ 477727 w 526787"/>
              <a:gd name="connsiteY16" fmla="*/ 454733 h 465660"/>
              <a:gd name="connsiteX17" fmla="*/ 507146 w 526787"/>
              <a:gd name="connsiteY17" fmla="*/ 440444 h 465660"/>
              <a:gd name="connsiteX18" fmla="*/ 515552 w 526787"/>
              <a:gd name="connsiteY18" fmla="*/ 406822 h 465660"/>
              <a:gd name="connsiteX19" fmla="*/ 439903 w 526787"/>
              <a:gd name="connsiteY19" fmla="*/ 43708 h 465660"/>
              <a:gd name="connsiteX20" fmla="*/ 400397 w 526787"/>
              <a:gd name="connsiteY20" fmla="*/ 10086 h 465660"/>
              <a:gd name="connsiteX21" fmla="*/ 50732 w 526787"/>
              <a:gd name="connsiteY21" fmla="*/ 10086 h 465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6787" h="465660">
                <a:moveTo>
                  <a:pt x="477727" y="465660"/>
                </a:moveTo>
                <a:lnTo>
                  <a:pt x="123859" y="465660"/>
                </a:lnTo>
                <a:cubicBezTo>
                  <a:pt x="100324" y="465660"/>
                  <a:pt x="80991" y="448849"/>
                  <a:pt x="75948" y="426155"/>
                </a:cubicBezTo>
                <a:lnTo>
                  <a:pt x="1140" y="63881"/>
                </a:lnTo>
                <a:cubicBezTo>
                  <a:pt x="-2222" y="47911"/>
                  <a:pt x="1980" y="31941"/>
                  <a:pt x="12067" y="19332"/>
                </a:cubicBezTo>
                <a:cubicBezTo>
                  <a:pt x="21313" y="7565"/>
                  <a:pt x="36443" y="0"/>
                  <a:pt x="51572" y="0"/>
                </a:cubicBezTo>
                <a:lnTo>
                  <a:pt x="400397" y="0"/>
                </a:lnTo>
                <a:cubicBezTo>
                  <a:pt x="424773" y="0"/>
                  <a:pt x="445786" y="17651"/>
                  <a:pt x="450830" y="42027"/>
                </a:cubicBezTo>
                <a:lnTo>
                  <a:pt x="525638" y="405141"/>
                </a:lnTo>
                <a:cubicBezTo>
                  <a:pt x="529000" y="420271"/>
                  <a:pt x="524797" y="436241"/>
                  <a:pt x="515552" y="448009"/>
                </a:cubicBezTo>
                <a:cubicBezTo>
                  <a:pt x="505465" y="458936"/>
                  <a:pt x="492016" y="465660"/>
                  <a:pt x="477727" y="465660"/>
                </a:cubicBezTo>
                <a:close/>
                <a:moveTo>
                  <a:pt x="50732" y="10086"/>
                </a:moveTo>
                <a:cubicBezTo>
                  <a:pt x="38964" y="10086"/>
                  <a:pt x="27197" y="15970"/>
                  <a:pt x="19632" y="25216"/>
                </a:cubicBezTo>
                <a:cubicBezTo>
                  <a:pt x="11226" y="35303"/>
                  <a:pt x="8705" y="48751"/>
                  <a:pt x="11226" y="61360"/>
                </a:cubicBezTo>
                <a:lnTo>
                  <a:pt x="86035" y="423633"/>
                </a:lnTo>
                <a:cubicBezTo>
                  <a:pt x="89397" y="441284"/>
                  <a:pt x="105367" y="454733"/>
                  <a:pt x="123859" y="454733"/>
                </a:cubicBezTo>
                <a:lnTo>
                  <a:pt x="477727" y="454733"/>
                </a:lnTo>
                <a:cubicBezTo>
                  <a:pt x="488654" y="454733"/>
                  <a:pt x="499581" y="449690"/>
                  <a:pt x="507146" y="440444"/>
                </a:cubicBezTo>
                <a:cubicBezTo>
                  <a:pt x="514711" y="431198"/>
                  <a:pt x="518073" y="418590"/>
                  <a:pt x="515552" y="406822"/>
                </a:cubicBezTo>
                <a:lnTo>
                  <a:pt x="439903" y="43708"/>
                </a:lnTo>
                <a:cubicBezTo>
                  <a:pt x="436540" y="24376"/>
                  <a:pt x="419730" y="10086"/>
                  <a:pt x="400397" y="10086"/>
                </a:cubicBezTo>
                <a:lnTo>
                  <a:pt x="50732" y="10086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2" name="자유형: 도형 91">
            <a:extLst>
              <a:ext uri="{FF2B5EF4-FFF2-40B4-BE49-F238E27FC236}">
                <a16:creationId xmlns:a16="http://schemas.microsoft.com/office/drawing/2014/main" id="{168C49D1-792F-34FA-11FF-9080291F7BED}"/>
              </a:ext>
            </a:extLst>
          </p:cNvPr>
          <p:cNvSpPr/>
          <p:nvPr/>
        </p:nvSpPr>
        <p:spPr>
          <a:xfrm>
            <a:off x="10610353" y="4178138"/>
            <a:ext cx="116368" cy="199511"/>
          </a:xfrm>
          <a:custGeom>
            <a:avLst/>
            <a:gdLst>
              <a:gd name="connsiteX0" fmla="*/ 115154 w 116368"/>
              <a:gd name="connsiteY0" fmla="*/ 108295 h 199511"/>
              <a:gd name="connsiteX1" fmla="*/ 112633 w 116368"/>
              <a:gd name="connsiteY1" fmla="*/ 70471 h 199511"/>
              <a:gd name="connsiteX2" fmla="*/ 96662 w 116368"/>
              <a:gd name="connsiteY2" fmla="*/ 48617 h 199511"/>
              <a:gd name="connsiteX3" fmla="*/ 61359 w 116368"/>
              <a:gd name="connsiteY3" fmla="*/ 15836 h 199511"/>
              <a:gd name="connsiteX4" fmla="*/ 22694 w 116368"/>
              <a:gd name="connsiteY4" fmla="*/ 706 h 199511"/>
              <a:gd name="connsiteX5" fmla="*/ 56316 w 116368"/>
              <a:gd name="connsiteY5" fmla="*/ 52819 h 199511"/>
              <a:gd name="connsiteX6" fmla="*/ 34462 w 116368"/>
              <a:gd name="connsiteY6" fmla="*/ 38530 h 199511"/>
              <a:gd name="connsiteX7" fmla="*/ 18492 w 116368"/>
              <a:gd name="connsiteY7" fmla="*/ 42733 h 199511"/>
              <a:gd name="connsiteX8" fmla="*/ 20173 w 116368"/>
              <a:gd name="connsiteY8" fmla="*/ 53660 h 199511"/>
              <a:gd name="connsiteX9" fmla="*/ 49592 w 116368"/>
              <a:gd name="connsiteY9" fmla="*/ 90644 h 199511"/>
              <a:gd name="connsiteX10" fmla="*/ 36143 w 116368"/>
              <a:gd name="connsiteY10" fmla="*/ 82238 h 199511"/>
              <a:gd name="connsiteX11" fmla="*/ 24376 w 116368"/>
              <a:gd name="connsiteY11" fmla="*/ 77195 h 199511"/>
              <a:gd name="connsiteX12" fmla="*/ 14289 w 116368"/>
              <a:gd name="connsiteY12" fmla="*/ 82238 h 199511"/>
              <a:gd name="connsiteX13" fmla="*/ 15130 w 116368"/>
              <a:gd name="connsiteY13" fmla="*/ 91484 h 199511"/>
              <a:gd name="connsiteX14" fmla="*/ 31940 w 116368"/>
              <a:gd name="connsiteY14" fmla="*/ 112498 h 199511"/>
              <a:gd name="connsiteX15" fmla="*/ 15130 w 116368"/>
              <a:gd name="connsiteY15" fmla="*/ 104092 h 199511"/>
              <a:gd name="connsiteX16" fmla="*/ 0 w 116368"/>
              <a:gd name="connsiteY16" fmla="*/ 113338 h 199511"/>
              <a:gd name="connsiteX17" fmla="*/ 1681 w 116368"/>
              <a:gd name="connsiteY17" fmla="*/ 123425 h 199511"/>
              <a:gd name="connsiteX18" fmla="*/ 47911 w 116368"/>
              <a:gd name="connsiteY18" fmla="*/ 162930 h 199511"/>
              <a:gd name="connsiteX19" fmla="*/ 70605 w 116368"/>
              <a:gd name="connsiteY19" fmla="*/ 196552 h 199511"/>
              <a:gd name="connsiteX20" fmla="*/ 115154 w 116368"/>
              <a:gd name="connsiteY20" fmla="*/ 108295 h 199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6368" h="199511">
                <a:moveTo>
                  <a:pt x="115154" y="108295"/>
                </a:moveTo>
                <a:cubicBezTo>
                  <a:pt x="117676" y="95687"/>
                  <a:pt x="115995" y="82238"/>
                  <a:pt x="112633" y="70471"/>
                </a:cubicBezTo>
                <a:cubicBezTo>
                  <a:pt x="108430" y="62065"/>
                  <a:pt x="103387" y="54500"/>
                  <a:pt x="96662" y="48617"/>
                </a:cubicBezTo>
                <a:cubicBezTo>
                  <a:pt x="85735" y="36849"/>
                  <a:pt x="73968" y="25922"/>
                  <a:pt x="61359" y="15836"/>
                </a:cubicBezTo>
                <a:cubicBezTo>
                  <a:pt x="50433" y="6590"/>
                  <a:pt x="36143" y="-2656"/>
                  <a:pt x="22694" y="706"/>
                </a:cubicBezTo>
                <a:cubicBezTo>
                  <a:pt x="26897" y="21719"/>
                  <a:pt x="38665" y="40211"/>
                  <a:pt x="56316" y="52819"/>
                </a:cubicBezTo>
                <a:cubicBezTo>
                  <a:pt x="50433" y="46095"/>
                  <a:pt x="42868" y="41052"/>
                  <a:pt x="34462" y="38530"/>
                </a:cubicBezTo>
                <a:cubicBezTo>
                  <a:pt x="28578" y="36849"/>
                  <a:pt x="21014" y="36849"/>
                  <a:pt x="18492" y="42733"/>
                </a:cubicBezTo>
                <a:cubicBezTo>
                  <a:pt x="17651" y="46095"/>
                  <a:pt x="17651" y="50298"/>
                  <a:pt x="20173" y="53660"/>
                </a:cubicBezTo>
                <a:cubicBezTo>
                  <a:pt x="26897" y="67949"/>
                  <a:pt x="36984" y="81398"/>
                  <a:pt x="49592" y="90644"/>
                </a:cubicBezTo>
                <a:lnTo>
                  <a:pt x="36143" y="82238"/>
                </a:lnTo>
                <a:cubicBezTo>
                  <a:pt x="32781" y="79717"/>
                  <a:pt x="28578" y="78036"/>
                  <a:pt x="24376" y="77195"/>
                </a:cubicBezTo>
                <a:cubicBezTo>
                  <a:pt x="20173" y="76355"/>
                  <a:pt x="15970" y="78876"/>
                  <a:pt x="14289" y="82238"/>
                </a:cubicBezTo>
                <a:cubicBezTo>
                  <a:pt x="13449" y="85601"/>
                  <a:pt x="13449" y="88963"/>
                  <a:pt x="15130" y="91484"/>
                </a:cubicBezTo>
                <a:cubicBezTo>
                  <a:pt x="18492" y="99890"/>
                  <a:pt x="24376" y="107455"/>
                  <a:pt x="31940" y="112498"/>
                </a:cubicBezTo>
                <a:cubicBezTo>
                  <a:pt x="26897" y="108295"/>
                  <a:pt x="21014" y="105773"/>
                  <a:pt x="15130" y="104092"/>
                </a:cubicBezTo>
                <a:cubicBezTo>
                  <a:pt x="8405" y="103252"/>
                  <a:pt x="2522" y="106614"/>
                  <a:pt x="0" y="113338"/>
                </a:cubicBezTo>
                <a:cubicBezTo>
                  <a:pt x="0" y="116701"/>
                  <a:pt x="0" y="120903"/>
                  <a:pt x="1681" y="123425"/>
                </a:cubicBezTo>
                <a:cubicBezTo>
                  <a:pt x="11768" y="143598"/>
                  <a:pt x="36143" y="146120"/>
                  <a:pt x="47911" y="162930"/>
                </a:cubicBezTo>
                <a:cubicBezTo>
                  <a:pt x="56316" y="175538"/>
                  <a:pt x="52954" y="188987"/>
                  <a:pt x="70605" y="196552"/>
                </a:cubicBezTo>
                <a:cubicBezTo>
                  <a:pt x="115154" y="215885"/>
                  <a:pt x="112633" y="135192"/>
                  <a:pt x="115154" y="108295"/>
                </a:cubicBezTo>
                <a:close/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3" name="자유형: 도형 92">
            <a:extLst>
              <a:ext uri="{FF2B5EF4-FFF2-40B4-BE49-F238E27FC236}">
                <a16:creationId xmlns:a16="http://schemas.microsoft.com/office/drawing/2014/main" id="{097F8DEF-65C7-BC36-61A3-9D54B1E967A6}"/>
              </a:ext>
            </a:extLst>
          </p:cNvPr>
          <p:cNvSpPr/>
          <p:nvPr/>
        </p:nvSpPr>
        <p:spPr>
          <a:xfrm>
            <a:off x="10604994" y="4173139"/>
            <a:ext cx="127208" cy="210796"/>
          </a:xfrm>
          <a:custGeom>
            <a:avLst/>
            <a:gdLst>
              <a:gd name="connsiteX0" fmla="*/ 88572 w 127208"/>
              <a:gd name="connsiteY0" fmla="*/ 210797 h 210796"/>
              <a:gd name="connsiteX1" fmla="*/ 74283 w 127208"/>
              <a:gd name="connsiteY1" fmla="*/ 207435 h 210796"/>
              <a:gd name="connsiteX2" fmla="*/ 54110 w 127208"/>
              <a:gd name="connsiteY2" fmla="*/ 183900 h 210796"/>
              <a:gd name="connsiteX3" fmla="*/ 49067 w 127208"/>
              <a:gd name="connsiteY3" fmla="*/ 172132 h 210796"/>
              <a:gd name="connsiteX4" fmla="*/ 29734 w 127208"/>
              <a:gd name="connsiteY4" fmla="*/ 157002 h 210796"/>
              <a:gd name="connsiteX5" fmla="*/ 2837 w 127208"/>
              <a:gd name="connsiteY5" fmla="*/ 132627 h 210796"/>
              <a:gd name="connsiteX6" fmla="*/ 315 w 127208"/>
              <a:gd name="connsiteY6" fmla="*/ 118337 h 210796"/>
              <a:gd name="connsiteX7" fmla="*/ 17967 w 127208"/>
              <a:gd name="connsiteY7" fmla="*/ 104048 h 210796"/>
              <a:gd name="connsiteX8" fmla="*/ 15445 w 127208"/>
              <a:gd name="connsiteY8" fmla="*/ 99845 h 210796"/>
              <a:gd name="connsiteX9" fmla="*/ 14605 w 127208"/>
              <a:gd name="connsiteY9" fmla="*/ 86397 h 210796"/>
              <a:gd name="connsiteX10" fmla="*/ 28894 w 127208"/>
              <a:gd name="connsiteY10" fmla="*/ 77151 h 210796"/>
              <a:gd name="connsiteX11" fmla="*/ 20488 w 127208"/>
              <a:gd name="connsiteY11" fmla="*/ 62021 h 210796"/>
              <a:gd name="connsiteX12" fmla="*/ 18807 w 127208"/>
              <a:gd name="connsiteY12" fmla="*/ 46051 h 210796"/>
              <a:gd name="connsiteX13" fmla="*/ 33937 w 127208"/>
              <a:gd name="connsiteY13" fmla="*/ 37645 h 210796"/>
              <a:gd name="connsiteX14" fmla="*/ 22169 w 127208"/>
              <a:gd name="connsiteY14" fmla="*/ 7386 h 210796"/>
              <a:gd name="connsiteX15" fmla="*/ 26372 w 127208"/>
              <a:gd name="connsiteY15" fmla="*/ 662 h 210796"/>
              <a:gd name="connsiteX16" fmla="*/ 70080 w 127208"/>
              <a:gd name="connsiteY16" fmla="*/ 16632 h 210796"/>
              <a:gd name="connsiteX17" fmla="*/ 106224 w 127208"/>
              <a:gd name="connsiteY17" fmla="*/ 50254 h 210796"/>
              <a:gd name="connsiteX18" fmla="*/ 123034 w 127208"/>
              <a:gd name="connsiteY18" fmla="*/ 74629 h 210796"/>
              <a:gd name="connsiteX19" fmla="*/ 126397 w 127208"/>
              <a:gd name="connsiteY19" fmla="*/ 114975 h 210796"/>
              <a:gd name="connsiteX20" fmla="*/ 126397 w 127208"/>
              <a:gd name="connsiteY20" fmla="*/ 114975 h 210796"/>
              <a:gd name="connsiteX21" fmla="*/ 125556 w 127208"/>
              <a:gd name="connsiteY21" fmla="*/ 127583 h 210796"/>
              <a:gd name="connsiteX22" fmla="*/ 101180 w 127208"/>
              <a:gd name="connsiteY22" fmla="*/ 208275 h 210796"/>
              <a:gd name="connsiteX23" fmla="*/ 88572 w 127208"/>
              <a:gd name="connsiteY23" fmla="*/ 210797 h 210796"/>
              <a:gd name="connsiteX24" fmla="*/ 18807 w 127208"/>
              <a:gd name="connsiteY24" fmla="*/ 114975 h 210796"/>
              <a:gd name="connsiteX25" fmla="*/ 11242 w 127208"/>
              <a:gd name="connsiteY25" fmla="*/ 120019 h 210796"/>
              <a:gd name="connsiteX26" fmla="*/ 12923 w 127208"/>
              <a:gd name="connsiteY26" fmla="*/ 126743 h 210796"/>
              <a:gd name="connsiteX27" fmla="*/ 35618 w 127208"/>
              <a:gd name="connsiteY27" fmla="*/ 146916 h 210796"/>
              <a:gd name="connsiteX28" fmla="*/ 59153 w 127208"/>
              <a:gd name="connsiteY28" fmla="*/ 165408 h 210796"/>
              <a:gd name="connsiteX29" fmla="*/ 65877 w 127208"/>
              <a:gd name="connsiteY29" fmla="*/ 180538 h 210796"/>
              <a:gd name="connsiteX30" fmla="*/ 79326 w 127208"/>
              <a:gd name="connsiteY30" fmla="*/ 197348 h 210796"/>
              <a:gd name="connsiteX31" fmla="*/ 96137 w 127208"/>
              <a:gd name="connsiteY31" fmla="*/ 197348 h 210796"/>
              <a:gd name="connsiteX32" fmla="*/ 114629 w 127208"/>
              <a:gd name="connsiteY32" fmla="*/ 125902 h 210796"/>
              <a:gd name="connsiteX33" fmla="*/ 115470 w 127208"/>
              <a:gd name="connsiteY33" fmla="*/ 113294 h 210796"/>
              <a:gd name="connsiteX34" fmla="*/ 112948 w 127208"/>
              <a:gd name="connsiteY34" fmla="*/ 77991 h 210796"/>
              <a:gd name="connsiteX35" fmla="*/ 98659 w 127208"/>
              <a:gd name="connsiteY35" fmla="*/ 57818 h 210796"/>
              <a:gd name="connsiteX36" fmla="*/ 64196 w 127208"/>
              <a:gd name="connsiteY36" fmla="*/ 25878 h 210796"/>
              <a:gd name="connsiteX37" fmla="*/ 36458 w 127208"/>
              <a:gd name="connsiteY37" fmla="*/ 11589 h 210796"/>
              <a:gd name="connsiteX38" fmla="*/ 55791 w 127208"/>
              <a:gd name="connsiteY38" fmla="*/ 44370 h 210796"/>
              <a:gd name="connsiteX39" fmla="*/ 67559 w 127208"/>
              <a:gd name="connsiteY39" fmla="*/ 54456 h 210796"/>
              <a:gd name="connsiteX40" fmla="*/ 66718 w 127208"/>
              <a:gd name="connsiteY40" fmla="*/ 62862 h 210796"/>
              <a:gd name="connsiteX41" fmla="*/ 59994 w 127208"/>
              <a:gd name="connsiteY41" fmla="*/ 62862 h 210796"/>
              <a:gd name="connsiteX42" fmla="*/ 49067 w 127208"/>
              <a:gd name="connsiteY42" fmla="*/ 53616 h 210796"/>
              <a:gd name="connsiteX43" fmla="*/ 40661 w 127208"/>
              <a:gd name="connsiteY43" fmla="*/ 49413 h 210796"/>
              <a:gd name="connsiteX44" fmla="*/ 32256 w 127208"/>
              <a:gd name="connsiteY44" fmla="*/ 50254 h 210796"/>
              <a:gd name="connsiteX45" fmla="*/ 33937 w 127208"/>
              <a:gd name="connsiteY45" fmla="*/ 56137 h 210796"/>
              <a:gd name="connsiteX46" fmla="*/ 61675 w 127208"/>
              <a:gd name="connsiteY46" fmla="*/ 90600 h 210796"/>
              <a:gd name="connsiteX47" fmla="*/ 63356 w 127208"/>
              <a:gd name="connsiteY47" fmla="*/ 99005 h 210796"/>
              <a:gd name="connsiteX48" fmla="*/ 63356 w 127208"/>
              <a:gd name="connsiteY48" fmla="*/ 99005 h 210796"/>
              <a:gd name="connsiteX49" fmla="*/ 54950 w 127208"/>
              <a:gd name="connsiteY49" fmla="*/ 100686 h 210796"/>
              <a:gd name="connsiteX50" fmla="*/ 41502 w 127208"/>
              <a:gd name="connsiteY50" fmla="*/ 92281 h 210796"/>
              <a:gd name="connsiteX51" fmla="*/ 32256 w 127208"/>
              <a:gd name="connsiteY51" fmla="*/ 88078 h 210796"/>
              <a:gd name="connsiteX52" fmla="*/ 28053 w 127208"/>
              <a:gd name="connsiteY52" fmla="*/ 89759 h 210796"/>
              <a:gd name="connsiteX53" fmla="*/ 28894 w 127208"/>
              <a:gd name="connsiteY53" fmla="*/ 94802 h 210796"/>
              <a:gd name="connsiteX54" fmla="*/ 42342 w 127208"/>
              <a:gd name="connsiteY54" fmla="*/ 112454 h 210796"/>
              <a:gd name="connsiteX55" fmla="*/ 44024 w 127208"/>
              <a:gd name="connsiteY55" fmla="*/ 113294 h 210796"/>
              <a:gd name="connsiteX56" fmla="*/ 45704 w 127208"/>
              <a:gd name="connsiteY56" fmla="*/ 121700 h 210796"/>
              <a:gd name="connsiteX57" fmla="*/ 45704 w 127208"/>
              <a:gd name="connsiteY57" fmla="*/ 121700 h 210796"/>
              <a:gd name="connsiteX58" fmla="*/ 37299 w 127208"/>
              <a:gd name="connsiteY58" fmla="*/ 123381 h 210796"/>
              <a:gd name="connsiteX59" fmla="*/ 37299 w 127208"/>
              <a:gd name="connsiteY59" fmla="*/ 123381 h 210796"/>
              <a:gd name="connsiteX60" fmla="*/ 35618 w 127208"/>
              <a:gd name="connsiteY60" fmla="*/ 122540 h 210796"/>
              <a:gd name="connsiteX61" fmla="*/ 23010 w 127208"/>
              <a:gd name="connsiteY61" fmla="*/ 116656 h 210796"/>
              <a:gd name="connsiteX62" fmla="*/ 18807 w 127208"/>
              <a:gd name="connsiteY62" fmla="*/ 114975 h 210796"/>
              <a:gd name="connsiteX63" fmla="*/ 120513 w 127208"/>
              <a:gd name="connsiteY63" fmla="*/ 113294 h 210796"/>
              <a:gd name="connsiteX64" fmla="*/ 120513 w 127208"/>
              <a:gd name="connsiteY64" fmla="*/ 113294 h 2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27208" h="210796">
                <a:moveTo>
                  <a:pt x="88572" y="210797"/>
                </a:moveTo>
                <a:cubicBezTo>
                  <a:pt x="83529" y="210797"/>
                  <a:pt x="78486" y="209957"/>
                  <a:pt x="74283" y="207435"/>
                </a:cubicBezTo>
                <a:cubicBezTo>
                  <a:pt x="64196" y="203232"/>
                  <a:pt x="56632" y="193986"/>
                  <a:pt x="54110" y="183900"/>
                </a:cubicBezTo>
                <a:cubicBezTo>
                  <a:pt x="53269" y="179697"/>
                  <a:pt x="50748" y="175494"/>
                  <a:pt x="49067" y="172132"/>
                </a:cubicBezTo>
                <a:cubicBezTo>
                  <a:pt x="44024" y="165408"/>
                  <a:pt x="37299" y="160364"/>
                  <a:pt x="29734" y="157002"/>
                </a:cubicBezTo>
                <a:cubicBezTo>
                  <a:pt x="18807" y="151959"/>
                  <a:pt x="8721" y="142713"/>
                  <a:pt x="2837" y="132627"/>
                </a:cubicBezTo>
                <a:cubicBezTo>
                  <a:pt x="315" y="128424"/>
                  <a:pt x="-525" y="123381"/>
                  <a:pt x="315" y="118337"/>
                </a:cubicBezTo>
                <a:cubicBezTo>
                  <a:pt x="1996" y="109932"/>
                  <a:pt x="9561" y="104889"/>
                  <a:pt x="17967" y="104048"/>
                </a:cubicBezTo>
                <a:cubicBezTo>
                  <a:pt x="17126" y="102367"/>
                  <a:pt x="16285" y="100686"/>
                  <a:pt x="15445" y="99845"/>
                </a:cubicBezTo>
                <a:cubicBezTo>
                  <a:pt x="13764" y="95643"/>
                  <a:pt x="12923" y="90600"/>
                  <a:pt x="14605" y="86397"/>
                </a:cubicBezTo>
                <a:cubicBezTo>
                  <a:pt x="17126" y="80513"/>
                  <a:pt x="23010" y="77151"/>
                  <a:pt x="28894" y="77151"/>
                </a:cubicBezTo>
                <a:cubicBezTo>
                  <a:pt x="25531" y="72108"/>
                  <a:pt x="23010" y="67064"/>
                  <a:pt x="20488" y="62021"/>
                </a:cubicBezTo>
                <a:cubicBezTo>
                  <a:pt x="17967" y="56978"/>
                  <a:pt x="17126" y="51094"/>
                  <a:pt x="18807" y="46051"/>
                </a:cubicBezTo>
                <a:cubicBezTo>
                  <a:pt x="21329" y="40167"/>
                  <a:pt x="28053" y="36805"/>
                  <a:pt x="33937" y="37645"/>
                </a:cubicBezTo>
                <a:cubicBezTo>
                  <a:pt x="28053" y="28399"/>
                  <a:pt x="23850" y="18313"/>
                  <a:pt x="22169" y="7386"/>
                </a:cubicBezTo>
                <a:cubicBezTo>
                  <a:pt x="21329" y="4024"/>
                  <a:pt x="23850" y="1502"/>
                  <a:pt x="26372" y="662"/>
                </a:cubicBezTo>
                <a:cubicBezTo>
                  <a:pt x="43183" y="-2701"/>
                  <a:pt x="59153" y="7386"/>
                  <a:pt x="70080" y="16632"/>
                </a:cubicBezTo>
                <a:cubicBezTo>
                  <a:pt x="82688" y="26718"/>
                  <a:pt x="94456" y="38486"/>
                  <a:pt x="106224" y="50254"/>
                </a:cubicBezTo>
                <a:cubicBezTo>
                  <a:pt x="112948" y="56978"/>
                  <a:pt x="118832" y="65383"/>
                  <a:pt x="123034" y="74629"/>
                </a:cubicBezTo>
                <a:cubicBezTo>
                  <a:pt x="127237" y="88078"/>
                  <a:pt x="128078" y="101527"/>
                  <a:pt x="126397" y="114975"/>
                </a:cubicBezTo>
                <a:lnTo>
                  <a:pt x="126397" y="114975"/>
                </a:lnTo>
                <a:cubicBezTo>
                  <a:pt x="126397" y="118337"/>
                  <a:pt x="125556" y="122540"/>
                  <a:pt x="125556" y="127583"/>
                </a:cubicBezTo>
                <a:cubicBezTo>
                  <a:pt x="123875" y="154481"/>
                  <a:pt x="121353" y="195667"/>
                  <a:pt x="101180" y="208275"/>
                </a:cubicBezTo>
                <a:cubicBezTo>
                  <a:pt x="97818" y="209957"/>
                  <a:pt x="93615" y="210797"/>
                  <a:pt x="88572" y="210797"/>
                </a:cubicBezTo>
                <a:close/>
                <a:moveTo>
                  <a:pt x="18807" y="114975"/>
                </a:moveTo>
                <a:cubicBezTo>
                  <a:pt x="15445" y="114975"/>
                  <a:pt x="12083" y="116656"/>
                  <a:pt x="11242" y="120019"/>
                </a:cubicBezTo>
                <a:cubicBezTo>
                  <a:pt x="11242" y="122540"/>
                  <a:pt x="11242" y="124221"/>
                  <a:pt x="12923" y="126743"/>
                </a:cubicBezTo>
                <a:cubicBezTo>
                  <a:pt x="17967" y="135148"/>
                  <a:pt x="26372" y="141873"/>
                  <a:pt x="35618" y="146916"/>
                </a:cubicBezTo>
                <a:cubicBezTo>
                  <a:pt x="44864" y="151119"/>
                  <a:pt x="52429" y="157843"/>
                  <a:pt x="59153" y="165408"/>
                </a:cubicBezTo>
                <a:cubicBezTo>
                  <a:pt x="62515" y="170451"/>
                  <a:pt x="64196" y="175494"/>
                  <a:pt x="65877" y="180538"/>
                </a:cubicBezTo>
                <a:cubicBezTo>
                  <a:pt x="66718" y="188102"/>
                  <a:pt x="71761" y="194827"/>
                  <a:pt x="79326" y="197348"/>
                </a:cubicBezTo>
                <a:cubicBezTo>
                  <a:pt x="84369" y="199870"/>
                  <a:pt x="91094" y="199870"/>
                  <a:pt x="96137" y="197348"/>
                </a:cubicBezTo>
                <a:cubicBezTo>
                  <a:pt x="111267" y="188102"/>
                  <a:pt x="112948" y="147756"/>
                  <a:pt x="114629" y="125902"/>
                </a:cubicBezTo>
                <a:cubicBezTo>
                  <a:pt x="114629" y="120859"/>
                  <a:pt x="115470" y="116656"/>
                  <a:pt x="115470" y="113294"/>
                </a:cubicBezTo>
                <a:cubicBezTo>
                  <a:pt x="117150" y="101527"/>
                  <a:pt x="116310" y="89759"/>
                  <a:pt x="112948" y="77991"/>
                </a:cubicBezTo>
                <a:cubicBezTo>
                  <a:pt x="109586" y="70427"/>
                  <a:pt x="104542" y="63702"/>
                  <a:pt x="98659" y="57818"/>
                </a:cubicBezTo>
                <a:cubicBezTo>
                  <a:pt x="87732" y="46051"/>
                  <a:pt x="76805" y="35964"/>
                  <a:pt x="64196" y="25878"/>
                </a:cubicBezTo>
                <a:cubicBezTo>
                  <a:pt x="56632" y="18313"/>
                  <a:pt x="46545" y="13270"/>
                  <a:pt x="36458" y="11589"/>
                </a:cubicBezTo>
                <a:cubicBezTo>
                  <a:pt x="39821" y="24197"/>
                  <a:pt x="46545" y="35124"/>
                  <a:pt x="55791" y="44370"/>
                </a:cubicBezTo>
                <a:cubicBezTo>
                  <a:pt x="59994" y="46891"/>
                  <a:pt x="64196" y="50254"/>
                  <a:pt x="67559" y="54456"/>
                </a:cubicBezTo>
                <a:cubicBezTo>
                  <a:pt x="69240" y="56978"/>
                  <a:pt x="69240" y="60340"/>
                  <a:pt x="66718" y="62862"/>
                </a:cubicBezTo>
                <a:cubicBezTo>
                  <a:pt x="65037" y="64543"/>
                  <a:pt x="61675" y="64543"/>
                  <a:pt x="59994" y="62862"/>
                </a:cubicBezTo>
                <a:cubicBezTo>
                  <a:pt x="55791" y="60340"/>
                  <a:pt x="52429" y="56978"/>
                  <a:pt x="49067" y="53616"/>
                </a:cubicBezTo>
                <a:cubicBezTo>
                  <a:pt x="46545" y="51935"/>
                  <a:pt x="43183" y="50254"/>
                  <a:pt x="40661" y="49413"/>
                </a:cubicBezTo>
                <a:cubicBezTo>
                  <a:pt x="36458" y="48573"/>
                  <a:pt x="33096" y="48573"/>
                  <a:pt x="32256" y="50254"/>
                </a:cubicBezTo>
                <a:cubicBezTo>
                  <a:pt x="31415" y="51935"/>
                  <a:pt x="32256" y="53616"/>
                  <a:pt x="33937" y="56137"/>
                </a:cubicBezTo>
                <a:cubicBezTo>
                  <a:pt x="39821" y="69586"/>
                  <a:pt x="49907" y="82194"/>
                  <a:pt x="61675" y="90600"/>
                </a:cubicBezTo>
                <a:cubicBezTo>
                  <a:pt x="64196" y="92281"/>
                  <a:pt x="65037" y="96483"/>
                  <a:pt x="63356" y="99005"/>
                </a:cubicBezTo>
                <a:cubicBezTo>
                  <a:pt x="63356" y="99005"/>
                  <a:pt x="63356" y="99005"/>
                  <a:pt x="63356" y="99005"/>
                </a:cubicBezTo>
                <a:cubicBezTo>
                  <a:pt x="61675" y="101527"/>
                  <a:pt x="58313" y="102367"/>
                  <a:pt x="54950" y="100686"/>
                </a:cubicBezTo>
                <a:lnTo>
                  <a:pt x="41502" y="92281"/>
                </a:lnTo>
                <a:cubicBezTo>
                  <a:pt x="38980" y="90600"/>
                  <a:pt x="35618" y="88918"/>
                  <a:pt x="32256" y="88078"/>
                </a:cubicBezTo>
                <a:cubicBezTo>
                  <a:pt x="30575" y="88078"/>
                  <a:pt x="28894" y="88078"/>
                  <a:pt x="28053" y="89759"/>
                </a:cubicBezTo>
                <a:cubicBezTo>
                  <a:pt x="28053" y="90600"/>
                  <a:pt x="28053" y="91440"/>
                  <a:pt x="28894" y="94802"/>
                </a:cubicBezTo>
                <a:cubicBezTo>
                  <a:pt x="31415" y="101527"/>
                  <a:pt x="36458" y="107410"/>
                  <a:pt x="42342" y="112454"/>
                </a:cubicBezTo>
                <a:lnTo>
                  <a:pt x="44024" y="113294"/>
                </a:lnTo>
                <a:cubicBezTo>
                  <a:pt x="46545" y="114975"/>
                  <a:pt x="47386" y="119178"/>
                  <a:pt x="45704" y="121700"/>
                </a:cubicBezTo>
                <a:cubicBezTo>
                  <a:pt x="45704" y="121700"/>
                  <a:pt x="45704" y="121700"/>
                  <a:pt x="45704" y="121700"/>
                </a:cubicBezTo>
                <a:cubicBezTo>
                  <a:pt x="44024" y="124221"/>
                  <a:pt x="40661" y="125062"/>
                  <a:pt x="37299" y="123381"/>
                </a:cubicBezTo>
                <a:cubicBezTo>
                  <a:pt x="37299" y="123381"/>
                  <a:pt x="37299" y="123381"/>
                  <a:pt x="37299" y="123381"/>
                </a:cubicBezTo>
                <a:lnTo>
                  <a:pt x="35618" y="122540"/>
                </a:lnTo>
                <a:cubicBezTo>
                  <a:pt x="32256" y="119178"/>
                  <a:pt x="27213" y="117497"/>
                  <a:pt x="23010" y="116656"/>
                </a:cubicBezTo>
                <a:lnTo>
                  <a:pt x="18807" y="114975"/>
                </a:lnTo>
                <a:close/>
                <a:moveTo>
                  <a:pt x="120513" y="113294"/>
                </a:moveTo>
                <a:lnTo>
                  <a:pt x="120513" y="113294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4" name="자유형: 도형 93">
            <a:extLst>
              <a:ext uri="{FF2B5EF4-FFF2-40B4-BE49-F238E27FC236}">
                <a16:creationId xmlns:a16="http://schemas.microsoft.com/office/drawing/2014/main" id="{DCEB54CD-EC89-713B-2FC3-AFE8AA4A34AF}"/>
              </a:ext>
            </a:extLst>
          </p:cNvPr>
          <p:cNvSpPr/>
          <p:nvPr/>
        </p:nvSpPr>
        <p:spPr>
          <a:xfrm>
            <a:off x="10186208" y="4191552"/>
            <a:ext cx="80362" cy="145749"/>
          </a:xfrm>
          <a:custGeom>
            <a:avLst/>
            <a:gdLst>
              <a:gd name="connsiteX0" fmla="*/ 511 w 80362"/>
              <a:gd name="connsiteY0" fmla="*/ 69665 h 145749"/>
              <a:gd name="connsiteX1" fmla="*/ 29930 w 80362"/>
              <a:gd name="connsiteY1" fmla="*/ 5783 h 145749"/>
              <a:gd name="connsiteX2" fmla="*/ 71957 w 80362"/>
              <a:gd name="connsiteY2" fmla="*/ 4943 h 145749"/>
              <a:gd name="connsiteX3" fmla="*/ 77000 w 80362"/>
              <a:gd name="connsiteY3" fmla="*/ 9986 h 145749"/>
              <a:gd name="connsiteX4" fmla="*/ 71117 w 80362"/>
              <a:gd name="connsiteY4" fmla="*/ 19232 h 145749"/>
              <a:gd name="connsiteX5" fmla="*/ 49263 w 80362"/>
              <a:gd name="connsiteY5" fmla="*/ 28478 h 145749"/>
              <a:gd name="connsiteX6" fmla="*/ 79522 w 80362"/>
              <a:gd name="connsiteY6" fmla="*/ 46129 h 145749"/>
              <a:gd name="connsiteX7" fmla="*/ 49263 w 80362"/>
              <a:gd name="connsiteY7" fmla="*/ 62940 h 145749"/>
              <a:gd name="connsiteX8" fmla="*/ 70276 w 80362"/>
              <a:gd name="connsiteY8" fmla="*/ 70505 h 145749"/>
              <a:gd name="connsiteX9" fmla="*/ 63552 w 80362"/>
              <a:gd name="connsiteY9" fmla="*/ 91519 h 145749"/>
              <a:gd name="connsiteX10" fmla="*/ 74479 w 80362"/>
              <a:gd name="connsiteY10" fmla="*/ 92359 h 145749"/>
              <a:gd name="connsiteX11" fmla="*/ 80363 w 80362"/>
              <a:gd name="connsiteY11" fmla="*/ 101605 h 145749"/>
              <a:gd name="connsiteX12" fmla="*/ 65233 w 80362"/>
              <a:gd name="connsiteY12" fmla="*/ 114213 h 145749"/>
              <a:gd name="connsiteX13" fmla="*/ 55147 w 80362"/>
              <a:gd name="connsiteY13" fmla="*/ 126821 h 145749"/>
              <a:gd name="connsiteX14" fmla="*/ 51784 w 80362"/>
              <a:gd name="connsiteY14" fmla="*/ 136067 h 145749"/>
              <a:gd name="connsiteX15" fmla="*/ 7236 w 80362"/>
              <a:gd name="connsiteY15" fmla="*/ 125140 h 145749"/>
              <a:gd name="connsiteX16" fmla="*/ 511 w 80362"/>
              <a:gd name="connsiteY16" fmla="*/ 69665 h 14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0362" h="145749">
                <a:moveTo>
                  <a:pt x="511" y="69665"/>
                </a:moveTo>
                <a:cubicBezTo>
                  <a:pt x="2192" y="45289"/>
                  <a:pt x="9757" y="18391"/>
                  <a:pt x="29930" y="5783"/>
                </a:cubicBezTo>
                <a:cubicBezTo>
                  <a:pt x="42538" y="-1782"/>
                  <a:pt x="58509" y="-1782"/>
                  <a:pt x="71957" y="4943"/>
                </a:cubicBezTo>
                <a:cubicBezTo>
                  <a:pt x="74479" y="5783"/>
                  <a:pt x="76160" y="8305"/>
                  <a:pt x="77000" y="9986"/>
                </a:cubicBezTo>
                <a:cubicBezTo>
                  <a:pt x="77841" y="13348"/>
                  <a:pt x="74479" y="16710"/>
                  <a:pt x="71117" y="19232"/>
                </a:cubicBezTo>
                <a:cubicBezTo>
                  <a:pt x="64392" y="23435"/>
                  <a:pt x="56827" y="26797"/>
                  <a:pt x="49263" y="28478"/>
                </a:cubicBezTo>
                <a:cubicBezTo>
                  <a:pt x="61871" y="27637"/>
                  <a:pt x="74479" y="34362"/>
                  <a:pt x="79522" y="46129"/>
                </a:cubicBezTo>
                <a:cubicBezTo>
                  <a:pt x="71957" y="55375"/>
                  <a:pt x="61030" y="61259"/>
                  <a:pt x="49263" y="62940"/>
                </a:cubicBezTo>
                <a:cubicBezTo>
                  <a:pt x="56827" y="61259"/>
                  <a:pt x="65233" y="63781"/>
                  <a:pt x="70276" y="70505"/>
                </a:cubicBezTo>
                <a:cubicBezTo>
                  <a:pt x="77841" y="81432"/>
                  <a:pt x="71957" y="84794"/>
                  <a:pt x="63552" y="91519"/>
                </a:cubicBezTo>
                <a:cubicBezTo>
                  <a:pt x="66914" y="90678"/>
                  <a:pt x="71117" y="91519"/>
                  <a:pt x="74479" y="92359"/>
                </a:cubicBezTo>
                <a:cubicBezTo>
                  <a:pt x="77841" y="94040"/>
                  <a:pt x="80363" y="97402"/>
                  <a:pt x="80363" y="101605"/>
                </a:cubicBezTo>
                <a:cubicBezTo>
                  <a:pt x="79522" y="108329"/>
                  <a:pt x="71117" y="110851"/>
                  <a:pt x="65233" y="114213"/>
                </a:cubicBezTo>
                <a:cubicBezTo>
                  <a:pt x="60190" y="116735"/>
                  <a:pt x="56827" y="121778"/>
                  <a:pt x="55147" y="126821"/>
                </a:cubicBezTo>
                <a:cubicBezTo>
                  <a:pt x="54306" y="130184"/>
                  <a:pt x="53465" y="132705"/>
                  <a:pt x="51784" y="136067"/>
                </a:cubicBezTo>
                <a:cubicBezTo>
                  <a:pt x="40017" y="157081"/>
                  <a:pt x="13960" y="139430"/>
                  <a:pt x="7236" y="125140"/>
                </a:cubicBezTo>
                <a:cubicBezTo>
                  <a:pt x="1352" y="108329"/>
                  <a:pt x="-1170" y="88997"/>
                  <a:pt x="511" y="69665"/>
                </a:cubicBezTo>
                <a:close/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5" name="자유형: 도형 94">
            <a:extLst>
              <a:ext uri="{FF2B5EF4-FFF2-40B4-BE49-F238E27FC236}">
                <a16:creationId xmlns:a16="http://schemas.microsoft.com/office/drawing/2014/main" id="{82EE6C33-FC90-B01D-D170-45773574B63E}"/>
              </a:ext>
            </a:extLst>
          </p:cNvPr>
          <p:cNvSpPr/>
          <p:nvPr/>
        </p:nvSpPr>
        <p:spPr>
          <a:xfrm>
            <a:off x="10180839" y="4186393"/>
            <a:ext cx="94137" cy="158037"/>
          </a:xfrm>
          <a:custGeom>
            <a:avLst/>
            <a:gdLst>
              <a:gd name="connsiteX0" fmla="*/ 42864 w 94137"/>
              <a:gd name="connsiteY0" fmla="*/ 158038 h 158037"/>
              <a:gd name="connsiteX1" fmla="*/ 41183 w 94137"/>
              <a:gd name="connsiteY1" fmla="*/ 158038 h 158037"/>
              <a:gd name="connsiteX2" fmla="*/ 8402 w 94137"/>
              <a:gd name="connsiteY2" fmla="*/ 133662 h 158037"/>
              <a:gd name="connsiteX3" fmla="*/ 837 w 94137"/>
              <a:gd name="connsiteY3" fmla="*/ 74824 h 158037"/>
              <a:gd name="connsiteX4" fmla="*/ 837 w 94137"/>
              <a:gd name="connsiteY4" fmla="*/ 74824 h 158037"/>
              <a:gd name="connsiteX5" fmla="*/ 33618 w 94137"/>
              <a:gd name="connsiteY5" fmla="*/ 6740 h 158037"/>
              <a:gd name="connsiteX6" fmla="*/ 81529 w 94137"/>
              <a:gd name="connsiteY6" fmla="*/ 5900 h 158037"/>
              <a:gd name="connsiteX7" fmla="*/ 89935 w 94137"/>
              <a:gd name="connsiteY7" fmla="*/ 15145 h 158037"/>
              <a:gd name="connsiteX8" fmla="*/ 81529 w 94137"/>
              <a:gd name="connsiteY8" fmla="*/ 30275 h 158037"/>
              <a:gd name="connsiteX9" fmla="*/ 76486 w 94137"/>
              <a:gd name="connsiteY9" fmla="*/ 33637 h 158037"/>
              <a:gd name="connsiteX10" fmla="*/ 92456 w 94137"/>
              <a:gd name="connsiteY10" fmla="*/ 51289 h 158037"/>
              <a:gd name="connsiteX11" fmla="*/ 91616 w 94137"/>
              <a:gd name="connsiteY11" fmla="*/ 57173 h 158037"/>
              <a:gd name="connsiteX12" fmla="*/ 78167 w 94137"/>
              <a:gd name="connsiteY12" fmla="*/ 68940 h 158037"/>
              <a:gd name="connsiteX13" fmla="*/ 83210 w 94137"/>
              <a:gd name="connsiteY13" fmla="*/ 73983 h 158037"/>
              <a:gd name="connsiteX14" fmla="*/ 84891 w 94137"/>
              <a:gd name="connsiteY14" fmla="*/ 94156 h 158037"/>
              <a:gd name="connsiteX15" fmla="*/ 84891 w 94137"/>
              <a:gd name="connsiteY15" fmla="*/ 94156 h 158037"/>
              <a:gd name="connsiteX16" fmla="*/ 94137 w 94137"/>
              <a:gd name="connsiteY16" fmla="*/ 109286 h 158037"/>
              <a:gd name="connsiteX17" fmla="*/ 79848 w 94137"/>
              <a:gd name="connsiteY17" fmla="*/ 124416 h 158037"/>
              <a:gd name="connsiteX18" fmla="*/ 75645 w 94137"/>
              <a:gd name="connsiteY18" fmla="*/ 126097 h 158037"/>
              <a:gd name="connsiteX19" fmla="*/ 68081 w 94137"/>
              <a:gd name="connsiteY19" fmla="*/ 136184 h 158037"/>
              <a:gd name="connsiteX20" fmla="*/ 67240 w 94137"/>
              <a:gd name="connsiteY20" fmla="*/ 138705 h 158037"/>
              <a:gd name="connsiteX21" fmla="*/ 64719 w 94137"/>
              <a:gd name="connsiteY21" fmla="*/ 146270 h 158037"/>
              <a:gd name="connsiteX22" fmla="*/ 42864 w 94137"/>
              <a:gd name="connsiteY22" fmla="*/ 158038 h 158037"/>
              <a:gd name="connsiteX23" fmla="*/ 11764 w 94137"/>
              <a:gd name="connsiteY23" fmla="*/ 75664 h 158037"/>
              <a:gd name="connsiteX24" fmla="*/ 18489 w 94137"/>
              <a:gd name="connsiteY24" fmla="*/ 128619 h 158037"/>
              <a:gd name="connsiteX25" fmla="*/ 42024 w 94137"/>
              <a:gd name="connsiteY25" fmla="*/ 146270 h 158037"/>
              <a:gd name="connsiteX26" fmla="*/ 52951 w 94137"/>
              <a:gd name="connsiteY26" fmla="*/ 139546 h 158037"/>
              <a:gd name="connsiteX27" fmla="*/ 54632 w 94137"/>
              <a:gd name="connsiteY27" fmla="*/ 135343 h 158037"/>
              <a:gd name="connsiteX28" fmla="*/ 55472 w 94137"/>
              <a:gd name="connsiteY28" fmla="*/ 131981 h 158037"/>
              <a:gd name="connsiteX29" fmla="*/ 68081 w 94137"/>
              <a:gd name="connsiteY29" fmla="*/ 116010 h 158037"/>
              <a:gd name="connsiteX30" fmla="*/ 73124 w 94137"/>
              <a:gd name="connsiteY30" fmla="*/ 113489 h 158037"/>
              <a:gd name="connsiteX31" fmla="*/ 80689 w 94137"/>
              <a:gd name="connsiteY31" fmla="*/ 107605 h 158037"/>
              <a:gd name="connsiteX32" fmla="*/ 78167 w 94137"/>
              <a:gd name="connsiteY32" fmla="*/ 104243 h 158037"/>
              <a:gd name="connsiteX33" fmla="*/ 70602 w 94137"/>
              <a:gd name="connsiteY33" fmla="*/ 103402 h 158037"/>
              <a:gd name="connsiteX34" fmla="*/ 63878 w 94137"/>
              <a:gd name="connsiteY34" fmla="*/ 100040 h 158037"/>
              <a:gd name="connsiteX35" fmla="*/ 65559 w 94137"/>
              <a:gd name="connsiteY35" fmla="*/ 93316 h 158037"/>
              <a:gd name="connsiteX36" fmla="*/ 68081 w 94137"/>
              <a:gd name="connsiteY36" fmla="*/ 91635 h 158037"/>
              <a:gd name="connsiteX37" fmla="*/ 71443 w 94137"/>
              <a:gd name="connsiteY37" fmla="*/ 80708 h 158037"/>
              <a:gd name="connsiteX38" fmla="*/ 55472 w 94137"/>
              <a:gd name="connsiteY38" fmla="*/ 75664 h 158037"/>
              <a:gd name="connsiteX39" fmla="*/ 48748 w 94137"/>
              <a:gd name="connsiteY39" fmla="*/ 71462 h 158037"/>
              <a:gd name="connsiteX40" fmla="*/ 52951 w 94137"/>
              <a:gd name="connsiteY40" fmla="*/ 64737 h 158037"/>
              <a:gd name="connsiteX41" fmla="*/ 54632 w 94137"/>
              <a:gd name="connsiteY41" fmla="*/ 64737 h 158037"/>
              <a:gd name="connsiteX42" fmla="*/ 78167 w 94137"/>
              <a:gd name="connsiteY42" fmla="*/ 52970 h 158037"/>
              <a:gd name="connsiteX43" fmla="*/ 55472 w 94137"/>
              <a:gd name="connsiteY43" fmla="*/ 42043 h 158037"/>
              <a:gd name="connsiteX44" fmla="*/ 48748 w 94137"/>
              <a:gd name="connsiteY44" fmla="*/ 37000 h 158037"/>
              <a:gd name="connsiteX45" fmla="*/ 52951 w 94137"/>
              <a:gd name="connsiteY45" fmla="*/ 30275 h 158037"/>
              <a:gd name="connsiteX46" fmla="*/ 73124 w 94137"/>
              <a:gd name="connsiteY46" fmla="*/ 21029 h 158037"/>
              <a:gd name="connsiteX47" fmla="*/ 76486 w 94137"/>
              <a:gd name="connsiteY47" fmla="*/ 17667 h 158037"/>
              <a:gd name="connsiteX48" fmla="*/ 73964 w 94137"/>
              <a:gd name="connsiteY48" fmla="*/ 15986 h 158037"/>
              <a:gd name="connsiteX49" fmla="*/ 37821 w 94137"/>
              <a:gd name="connsiteY49" fmla="*/ 16827 h 158037"/>
              <a:gd name="connsiteX50" fmla="*/ 11764 w 94137"/>
              <a:gd name="connsiteY50" fmla="*/ 75664 h 158037"/>
              <a:gd name="connsiteX51" fmla="*/ 11764 w 94137"/>
              <a:gd name="connsiteY51" fmla="*/ 75664 h 158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94137" h="158037">
                <a:moveTo>
                  <a:pt x="42864" y="158038"/>
                </a:moveTo>
                <a:lnTo>
                  <a:pt x="41183" y="158038"/>
                </a:lnTo>
                <a:cubicBezTo>
                  <a:pt x="26894" y="156357"/>
                  <a:pt x="14286" y="147110"/>
                  <a:pt x="8402" y="133662"/>
                </a:cubicBezTo>
                <a:cubicBezTo>
                  <a:pt x="1678" y="115170"/>
                  <a:pt x="-1685" y="94997"/>
                  <a:pt x="837" y="74824"/>
                </a:cubicBezTo>
                <a:lnTo>
                  <a:pt x="837" y="74824"/>
                </a:lnTo>
                <a:cubicBezTo>
                  <a:pt x="2518" y="51289"/>
                  <a:pt x="9243" y="21029"/>
                  <a:pt x="33618" y="6740"/>
                </a:cubicBezTo>
                <a:cubicBezTo>
                  <a:pt x="47908" y="-1665"/>
                  <a:pt x="66399" y="-2506"/>
                  <a:pt x="81529" y="5900"/>
                </a:cubicBezTo>
                <a:cubicBezTo>
                  <a:pt x="85732" y="7581"/>
                  <a:pt x="89094" y="10943"/>
                  <a:pt x="89935" y="15145"/>
                </a:cubicBezTo>
                <a:cubicBezTo>
                  <a:pt x="90775" y="18508"/>
                  <a:pt x="90775" y="24391"/>
                  <a:pt x="81529" y="30275"/>
                </a:cubicBezTo>
                <a:cubicBezTo>
                  <a:pt x="79848" y="31116"/>
                  <a:pt x="78167" y="31956"/>
                  <a:pt x="76486" y="33637"/>
                </a:cubicBezTo>
                <a:cubicBezTo>
                  <a:pt x="83210" y="37840"/>
                  <a:pt x="89094" y="43724"/>
                  <a:pt x="92456" y="51289"/>
                </a:cubicBezTo>
                <a:cubicBezTo>
                  <a:pt x="93297" y="52970"/>
                  <a:pt x="93297" y="55491"/>
                  <a:pt x="91616" y="57173"/>
                </a:cubicBezTo>
                <a:cubicBezTo>
                  <a:pt x="87413" y="61375"/>
                  <a:pt x="83210" y="65578"/>
                  <a:pt x="78167" y="68940"/>
                </a:cubicBezTo>
                <a:cubicBezTo>
                  <a:pt x="79848" y="70621"/>
                  <a:pt x="81529" y="72302"/>
                  <a:pt x="83210" y="73983"/>
                </a:cubicBezTo>
                <a:cubicBezTo>
                  <a:pt x="89094" y="83229"/>
                  <a:pt x="88254" y="89113"/>
                  <a:pt x="84891" y="94156"/>
                </a:cubicBezTo>
                <a:lnTo>
                  <a:pt x="84891" y="94156"/>
                </a:lnTo>
                <a:cubicBezTo>
                  <a:pt x="90775" y="96678"/>
                  <a:pt x="94137" y="102562"/>
                  <a:pt x="94137" y="109286"/>
                </a:cubicBezTo>
                <a:cubicBezTo>
                  <a:pt x="93297" y="117692"/>
                  <a:pt x="85732" y="121894"/>
                  <a:pt x="79848" y="124416"/>
                </a:cubicBezTo>
                <a:lnTo>
                  <a:pt x="75645" y="126097"/>
                </a:lnTo>
                <a:cubicBezTo>
                  <a:pt x="72283" y="128619"/>
                  <a:pt x="68921" y="131981"/>
                  <a:pt x="68081" y="136184"/>
                </a:cubicBezTo>
                <a:lnTo>
                  <a:pt x="67240" y="138705"/>
                </a:lnTo>
                <a:cubicBezTo>
                  <a:pt x="66399" y="141227"/>
                  <a:pt x="65559" y="143748"/>
                  <a:pt x="64719" y="146270"/>
                </a:cubicBezTo>
                <a:cubicBezTo>
                  <a:pt x="59675" y="152994"/>
                  <a:pt x="51270" y="158038"/>
                  <a:pt x="42864" y="158038"/>
                </a:cubicBezTo>
                <a:close/>
                <a:moveTo>
                  <a:pt x="11764" y="75664"/>
                </a:moveTo>
                <a:cubicBezTo>
                  <a:pt x="10083" y="93316"/>
                  <a:pt x="12605" y="111808"/>
                  <a:pt x="18489" y="128619"/>
                </a:cubicBezTo>
                <a:cubicBezTo>
                  <a:pt x="22691" y="137865"/>
                  <a:pt x="31937" y="144589"/>
                  <a:pt x="42024" y="146270"/>
                </a:cubicBezTo>
                <a:cubicBezTo>
                  <a:pt x="47067" y="146270"/>
                  <a:pt x="51270" y="143748"/>
                  <a:pt x="52951" y="139546"/>
                </a:cubicBezTo>
                <a:cubicBezTo>
                  <a:pt x="53791" y="137865"/>
                  <a:pt x="53791" y="137024"/>
                  <a:pt x="54632" y="135343"/>
                </a:cubicBezTo>
                <a:cubicBezTo>
                  <a:pt x="54632" y="134502"/>
                  <a:pt x="55472" y="132821"/>
                  <a:pt x="55472" y="131981"/>
                </a:cubicBezTo>
                <a:cubicBezTo>
                  <a:pt x="57994" y="125256"/>
                  <a:pt x="62197" y="119373"/>
                  <a:pt x="68081" y="116010"/>
                </a:cubicBezTo>
                <a:cubicBezTo>
                  <a:pt x="69762" y="115170"/>
                  <a:pt x="71443" y="114329"/>
                  <a:pt x="73124" y="113489"/>
                </a:cubicBezTo>
                <a:cubicBezTo>
                  <a:pt x="77327" y="110967"/>
                  <a:pt x="80689" y="110127"/>
                  <a:pt x="80689" y="107605"/>
                </a:cubicBezTo>
                <a:cubicBezTo>
                  <a:pt x="80689" y="105924"/>
                  <a:pt x="79848" y="105083"/>
                  <a:pt x="78167" y="104243"/>
                </a:cubicBezTo>
                <a:cubicBezTo>
                  <a:pt x="75645" y="103402"/>
                  <a:pt x="73124" y="103402"/>
                  <a:pt x="70602" y="103402"/>
                </a:cubicBezTo>
                <a:cubicBezTo>
                  <a:pt x="68081" y="103402"/>
                  <a:pt x="65559" y="102562"/>
                  <a:pt x="63878" y="100040"/>
                </a:cubicBezTo>
                <a:cubicBezTo>
                  <a:pt x="63037" y="97519"/>
                  <a:pt x="63878" y="94997"/>
                  <a:pt x="65559" y="93316"/>
                </a:cubicBezTo>
                <a:lnTo>
                  <a:pt x="68081" y="91635"/>
                </a:lnTo>
                <a:cubicBezTo>
                  <a:pt x="75645" y="85751"/>
                  <a:pt x="75645" y="85751"/>
                  <a:pt x="71443" y="80708"/>
                </a:cubicBezTo>
                <a:cubicBezTo>
                  <a:pt x="67240" y="75664"/>
                  <a:pt x="63878" y="74824"/>
                  <a:pt x="55472" y="75664"/>
                </a:cubicBezTo>
                <a:cubicBezTo>
                  <a:pt x="52110" y="76505"/>
                  <a:pt x="48748" y="74824"/>
                  <a:pt x="48748" y="71462"/>
                </a:cubicBezTo>
                <a:cubicBezTo>
                  <a:pt x="48748" y="68100"/>
                  <a:pt x="49589" y="64737"/>
                  <a:pt x="52951" y="64737"/>
                </a:cubicBezTo>
                <a:cubicBezTo>
                  <a:pt x="52951" y="64737"/>
                  <a:pt x="53791" y="64737"/>
                  <a:pt x="54632" y="64737"/>
                </a:cubicBezTo>
                <a:cubicBezTo>
                  <a:pt x="63878" y="63897"/>
                  <a:pt x="72283" y="59694"/>
                  <a:pt x="78167" y="52970"/>
                </a:cubicBezTo>
                <a:cubicBezTo>
                  <a:pt x="73124" y="45405"/>
                  <a:pt x="64719" y="41202"/>
                  <a:pt x="55472" y="42043"/>
                </a:cubicBezTo>
                <a:cubicBezTo>
                  <a:pt x="52110" y="42043"/>
                  <a:pt x="49589" y="40362"/>
                  <a:pt x="48748" y="37000"/>
                </a:cubicBezTo>
                <a:cubicBezTo>
                  <a:pt x="47908" y="33637"/>
                  <a:pt x="50429" y="31116"/>
                  <a:pt x="52951" y="30275"/>
                </a:cubicBezTo>
                <a:cubicBezTo>
                  <a:pt x="60516" y="28594"/>
                  <a:pt x="67240" y="25232"/>
                  <a:pt x="73124" y="21029"/>
                </a:cubicBezTo>
                <a:cubicBezTo>
                  <a:pt x="74805" y="20189"/>
                  <a:pt x="75645" y="19348"/>
                  <a:pt x="76486" y="17667"/>
                </a:cubicBezTo>
                <a:cubicBezTo>
                  <a:pt x="75645" y="16827"/>
                  <a:pt x="74805" y="16827"/>
                  <a:pt x="73964" y="15986"/>
                </a:cubicBezTo>
                <a:cubicBezTo>
                  <a:pt x="62197" y="10102"/>
                  <a:pt x="48748" y="10102"/>
                  <a:pt x="37821" y="16827"/>
                </a:cubicBezTo>
                <a:cubicBezTo>
                  <a:pt x="19329" y="28594"/>
                  <a:pt x="13445" y="54651"/>
                  <a:pt x="11764" y="75664"/>
                </a:cubicBezTo>
                <a:lnTo>
                  <a:pt x="11764" y="75664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6" name="자유형: 도형 95">
            <a:extLst>
              <a:ext uri="{FF2B5EF4-FFF2-40B4-BE49-F238E27FC236}">
                <a16:creationId xmlns:a16="http://schemas.microsoft.com/office/drawing/2014/main" id="{ED744C05-B751-4BB6-6E6B-E2515210A308}"/>
              </a:ext>
            </a:extLst>
          </p:cNvPr>
          <p:cNvSpPr/>
          <p:nvPr/>
        </p:nvSpPr>
        <p:spPr>
          <a:xfrm>
            <a:off x="10449809" y="3495483"/>
            <a:ext cx="87416" cy="87416"/>
          </a:xfrm>
          <a:custGeom>
            <a:avLst/>
            <a:gdLst>
              <a:gd name="connsiteX0" fmla="*/ 43708 w 87416"/>
              <a:gd name="connsiteY0" fmla="*/ 87416 h 87416"/>
              <a:gd name="connsiteX1" fmla="*/ 0 w 87416"/>
              <a:gd name="connsiteY1" fmla="*/ 43708 h 87416"/>
              <a:gd name="connsiteX2" fmla="*/ 43708 w 87416"/>
              <a:gd name="connsiteY2" fmla="*/ 0 h 87416"/>
              <a:gd name="connsiteX3" fmla="*/ 87416 w 87416"/>
              <a:gd name="connsiteY3" fmla="*/ 43708 h 87416"/>
              <a:gd name="connsiteX4" fmla="*/ 87416 w 87416"/>
              <a:gd name="connsiteY4" fmla="*/ 43708 h 87416"/>
              <a:gd name="connsiteX5" fmla="*/ 43708 w 87416"/>
              <a:gd name="connsiteY5" fmla="*/ 87416 h 87416"/>
              <a:gd name="connsiteX6" fmla="*/ 43708 w 87416"/>
              <a:gd name="connsiteY6" fmla="*/ 11768 h 87416"/>
              <a:gd name="connsiteX7" fmla="*/ 11768 w 87416"/>
              <a:gd name="connsiteY7" fmla="*/ 43708 h 87416"/>
              <a:gd name="connsiteX8" fmla="*/ 43708 w 87416"/>
              <a:gd name="connsiteY8" fmla="*/ 75649 h 87416"/>
              <a:gd name="connsiteX9" fmla="*/ 75649 w 87416"/>
              <a:gd name="connsiteY9" fmla="*/ 43708 h 87416"/>
              <a:gd name="connsiteX10" fmla="*/ 43708 w 87416"/>
              <a:gd name="connsiteY10" fmla="*/ 11768 h 87416"/>
              <a:gd name="connsiteX11" fmla="*/ 43708 w 87416"/>
              <a:gd name="connsiteY11" fmla="*/ 11768 h 87416"/>
              <a:gd name="connsiteX12" fmla="*/ 43708 w 87416"/>
              <a:gd name="connsiteY12" fmla="*/ 11768 h 87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416" h="87416">
                <a:moveTo>
                  <a:pt x="43708" y="87416"/>
                </a:moveTo>
                <a:cubicBezTo>
                  <a:pt x="19332" y="87416"/>
                  <a:pt x="0" y="68084"/>
                  <a:pt x="0" y="43708"/>
                </a:cubicBezTo>
                <a:cubicBezTo>
                  <a:pt x="0" y="19332"/>
                  <a:pt x="19332" y="0"/>
                  <a:pt x="43708" y="0"/>
                </a:cubicBezTo>
                <a:cubicBezTo>
                  <a:pt x="68084" y="0"/>
                  <a:pt x="87416" y="19332"/>
                  <a:pt x="87416" y="43708"/>
                </a:cubicBezTo>
                <a:cubicBezTo>
                  <a:pt x="87416" y="43708"/>
                  <a:pt x="87416" y="43708"/>
                  <a:pt x="87416" y="43708"/>
                </a:cubicBezTo>
                <a:cubicBezTo>
                  <a:pt x="87416" y="68084"/>
                  <a:pt x="68084" y="87416"/>
                  <a:pt x="43708" y="87416"/>
                </a:cubicBezTo>
                <a:close/>
                <a:moveTo>
                  <a:pt x="43708" y="11768"/>
                </a:moveTo>
                <a:cubicBezTo>
                  <a:pt x="26057" y="11768"/>
                  <a:pt x="11768" y="26057"/>
                  <a:pt x="11768" y="43708"/>
                </a:cubicBezTo>
                <a:cubicBezTo>
                  <a:pt x="11768" y="61360"/>
                  <a:pt x="26057" y="75649"/>
                  <a:pt x="43708" y="75649"/>
                </a:cubicBezTo>
                <a:cubicBezTo>
                  <a:pt x="61359" y="75649"/>
                  <a:pt x="75649" y="61360"/>
                  <a:pt x="75649" y="43708"/>
                </a:cubicBezTo>
                <a:cubicBezTo>
                  <a:pt x="75649" y="26057"/>
                  <a:pt x="61359" y="11768"/>
                  <a:pt x="43708" y="11768"/>
                </a:cubicBezTo>
                <a:cubicBezTo>
                  <a:pt x="43708" y="11768"/>
                  <a:pt x="43708" y="11768"/>
                  <a:pt x="43708" y="11768"/>
                </a:cubicBezTo>
                <a:lnTo>
                  <a:pt x="43708" y="11768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7" name="자유형: 도형 96">
            <a:extLst>
              <a:ext uri="{FF2B5EF4-FFF2-40B4-BE49-F238E27FC236}">
                <a16:creationId xmlns:a16="http://schemas.microsoft.com/office/drawing/2014/main" id="{C3FBF6C5-0180-F305-138F-3F88B16D2165}"/>
              </a:ext>
            </a:extLst>
          </p:cNvPr>
          <p:cNvSpPr/>
          <p:nvPr/>
        </p:nvSpPr>
        <p:spPr>
          <a:xfrm>
            <a:off x="10546471" y="3495483"/>
            <a:ext cx="87416" cy="87416"/>
          </a:xfrm>
          <a:custGeom>
            <a:avLst/>
            <a:gdLst>
              <a:gd name="connsiteX0" fmla="*/ 43708 w 87416"/>
              <a:gd name="connsiteY0" fmla="*/ 87416 h 87416"/>
              <a:gd name="connsiteX1" fmla="*/ 0 w 87416"/>
              <a:gd name="connsiteY1" fmla="*/ 43708 h 87416"/>
              <a:gd name="connsiteX2" fmla="*/ 43708 w 87416"/>
              <a:gd name="connsiteY2" fmla="*/ 0 h 87416"/>
              <a:gd name="connsiteX3" fmla="*/ 87416 w 87416"/>
              <a:gd name="connsiteY3" fmla="*/ 43708 h 87416"/>
              <a:gd name="connsiteX4" fmla="*/ 87416 w 87416"/>
              <a:gd name="connsiteY4" fmla="*/ 43708 h 87416"/>
              <a:gd name="connsiteX5" fmla="*/ 43708 w 87416"/>
              <a:gd name="connsiteY5" fmla="*/ 87416 h 87416"/>
              <a:gd name="connsiteX6" fmla="*/ 43708 w 87416"/>
              <a:gd name="connsiteY6" fmla="*/ 11768 h 87416"/>
              <a:gd name="connsiteX7" fmla="*/ 11768 w 87416"/>
              <a:gd name="connsiteY7" fmla="*/ 43708 h 87416"/>
              <a:gd name="connsiteX8" fmla="*/ 43708 w 87416"/>
              <a:gd name="connsiteY8" fmla="*/ 75649 h 87416"/>
              <a:gd name="connsiteX9" fmla="*/ 75649 w 87416"/>
              <a:gd name="connsiteY9" fmla="*/ 43708 h 87416"/>
              <a:gd name="connsiteX10" fmla="*/ 75649 w 87416"/>
              <a:gd name="connsiteY10" fmla="*/ 43708 h 87416"/>
              <a:gd name="connsiteX11" fmla="*/ 43708 w 87416"/>
              <a:gd name="connsiteY11" fmla="*/ 11768 h 87416"/>
              <a:gd name="connsiteX12" fmla="*/ 43708 w 87416"/>
              <a:gd name="connsiteY12" fmla="*/ 11768 h 87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416" h="87416">
                <a:moveTo>
                  <a:pt x="43708" y="87416"/>
                </a:moveTo>
                <a:cubicBezTo>
                  <a:pt x="19332" y="87416"/>
                  <a:pt x="0" y="68084"/>
                  <a:pt x="0" y="43708"/>
                </a:cubicBezTo>
                <a:cubicBezTo>
                  <a:pt x="0" y="19332"/>
                  <a:pt x="19332" y="0"/>
                  <a:pt x="43708" y="0"/>
                </a:cubicBezTo>
                <a:cubicBezTo>
                  <a:pt x="68084" y="0"/>
                  <a:pt x="87416" y="19332"/>
                  <a:pt x="87416" y="43708"/>
                </a:cubicBezTo>
                <a:cubicBezTo>
                  <a:pt x="87416" y="43708"/>
                  <a:pt x="87416" y="43708"/>
                  <a:pt x="87416" y="43708"/>
                </a:cubicBezTo>
                <a:cubicBezTo>
                  <a:pt x="87416" y="68084"/>
                  <a:pt x="68084" y="87416"/>
                  <a:pt x="43708" y="87416"/>
                </a:cubicBezTo>
                <a:close/>
                <a:moveTo>
                  <a:pt x="43708" y="11768"/>
                </a:moveTo>
                <a:cubicBezTo>
                  <a:pt x="26057" y="11768"/>
                  <a:pt x="11768" y="26057"/>
                  <a:pt x="11768" y="43708"/>
                </a:cubicBezTo>
                <a:cubicBezTo>
                  <a:pt x="11768" y="61360"/>
                  <a:pt x="26057" y="75649"/>
                  <a:pt x="43708" y="75649"/>
                </a:cubicBezTo>
                <a:cubicBezTo>
                  <a:pt x="61359" y="75649"/>
                  <a:pt x="75649" y="61360"/>
                  <a:pt x="75649" y="43708"/>
                </a:cubicBezTo>
                <a:cubicBezTo>
                  <a:pt x="75649" y="43708"/>
                  <a:pt x="75649" y="43708"/>
                  <a:pt x="75649" y="43708"/>
                </a:cubicBezTo>
                <a:cubicBezTo>
                  <a:pt x="75649" y="26057"/>
                  <a:pt x="61359" y="11768"/>
                  <a:pt x="43708" y="11768"/>
                </a:cubicBezTo>
                <a:lnTo>
                  <a:pt x="43708" y="11768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8" name="자유형: 도형 97">
            <a:extLst>
              <a:ext uri="{FF2B5EF4-FFF2-40B4-BE49-F238E27FC236}">
                <a16:creationId xmlns:a16="http://schemas.microsoft.com/office/drawing/2014/main" id="{0013DB1F-C227-60E9-AB24-7E56EC11E634}"/>
              </a:ext>
            </a:extLst>
          </p:cNvPr>
          <p:cNvSpPr/>
          <p:nvPr/>
        </p:nvSpPr>
        <p:spPr>
          <a:xfrm>
            <a:off x="10505810" y="3612285"/>
            <a:ext cx="105416" cy="42061"/>
          </a:xfrm>
          <a:custGeom>
            <a:avLst/>
            <a:gdLst>
              <a:gd name="connsiteX0" fmla="*/ 45704 w 105416"/>
              <a:gd name="connsiteY0" fmla="*/ 42061 h 42061"/>
              <a:gd name="connsiteX1" fmla="*/ 2837 w 105416"/>
              <a:gd name="connsiteY1" fmla="*/ 31134 h 42061"/>
              <a:gd name="connsiteX2" fmla="*/ 315 w 105416"/>
              <a:gd name="connsiteY2" fmla="*/ 23569 h 42061"/>
              <a:gd name="connsiteX3" fmla="*/ 7880 w 105416"/>
              <a:gd name="connsiteY3" fmla="*/ 21048 h 42061"/>
              <a:gd name="connsiteX4" fmla="*/ 7880 w 105416"/>
              <a:gd name="connsiteY4" fmla="*/ 21048 h 42061"/>
              <a:gd name="connsiteX5" fmla="*/ 94456 w 105416"/>
              <a:gd name="connsiteY5" fmla="*/ 2556 h 42061"/>
              <a:gd name="connsiteX6" fmla="*/ 102861 w 105416"/>
              <a:gd name="connsiteY6" fmla="*/ 875 h 42061"/>
              <a:gd name="connsiteX7" fmla="*/ 104542 w 105416"/>
              <a:gd name="connsiteY7" fmla="*/ 9280 h 42061"/>
              <a:gd name="connsiteX8" fmla="*/ 104542 w 105416"/>
              <a:gd name="connsiteY8" fmla="*/ 9280 h 42061"/>
              <a:gd name="connsiteX9" fmla="*/ 45704 w 105416"/>
              <a:gd name="connsiteY9" fmla="*/ 42061 h 42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416" h="42061">
                <a:moveTo>
                  <a:pt x="45704" y="42061"/>
                </a:moveTo>
                <a:cubicBezTo>
                  <a:pt x="30575" y="42061"/>
                  <a:pt x="15445" y="37858"/>
                  <a:pt x="2837" y="31134"/>
                </a:cubicBezTo>
                <a:cubicBezTo>
                  <a:pt x="315" y="29453"/>
                  <a:pt x="-525" y="26091"/>
                  <a:pt x="315" y="23569"/>
                </a:cubicBezTo>
                <a:cubicBezTo>
                  <a:pt x="1996" y="21048"/>
                  <a:pt x="5358" y="19366"/>
                  <a:pt x="7880" y="21048"/>
                </a:cubicBezTo>
                <a:cubicBezTo>
                  <a:pt x="7880" y="21048"/>
                  <a:pt x="7880" y="21048"/>
                  <a:pt x="7880" y="21048"/>
                </a:cubicBezTo>
                <a:cubicBezTo>
                  <a:pt x="10402" y="21888"/>
                  <a:pt x="62515" y="51307"/>
                  <a:pt x="94456" y="2556"/>
                </a:cubicBezTo>
                <a:cubicBezTo>
                  <a:pt x="96137" y="34"/>
                  <a:pt x="99499" y="-806"/>
                  <a:pt x="102861" y="875"/>
                </a:cubicBezTo>
                <a:cubicBezTo>
                  <a:pt x="105383" y="2556"/>
                  <a:pt x="106223" y="5918"/>
                  <a:pt x="104542" y="9280"/>
                </a:cubicBezTo>
                <a:lnTo>
                  <a:pt x="104542" y="9280"/>
                </a:lnTo>
                <a:cubicBezTo>
                  <a:pt x="91934" y="29453"/>
                  <a:pt x="70080" y="42061"/>
                  <a:pt x="45704" y="42061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9" name="자유형: 도형 98">
            <a:extLst>
              <a:ext uri="{FF2B5EF4-FFF2-40B4-BE49-F238E27FC236}">
                <a16:creationId xmlns:a16="http://schemas.microsoft.com/office/drawing/2014/main" id="{D996FAAD-FDA8-49F8-43E6-A817BBE43EAB}"/>
              </a:ext>
            </a:extLst>
          </p:cNvPr>
          <p:cNvSpPr/>
          <p:nvPr/>
        </p:nvSpPr>
        <p:spPr>
          <a:xfrm>
            <a:off x="10524617" y="3533308"/>
            <a:ext cx="33621" cy="11767"/>
          </a:xfrm>
          <a:custGeom>
            <a:avLst/>
            <a:gdLst>
              <a:gd name="connsiteX0" fmla="*/ 27738 w 33621"/>
              <a:gd name="connsiteY0" fmla="*/ 11768 h 11767"/>
              <a:gd name="connsiteX1" fmla="*/ 5884 w 33621"/>
              <a:gd name="connsiteY1" fmla="*/ 11768 h 11767"/>
              <a:gd name="connsiteX2" fmla="*/ 0 w 33621"/>
              <a:gd name="connsiteY2" fmla="*/ 5884 h 11767"/>
              <a:gd name="connsiteX3" fmla="*/ 5884 w 33621"/>
              <a:gd name="connsiteY3" fmla="*/ 0 h 11767"/>
              <a:gd name="connsiteX4" fmla="*/ 5884 w 33621"/>
              <a:gd name="connsiteY4" fmla="*/ 0 h 11767"/>
              <a:gd name="connsiteX5" fmla="*/ 27738 w 33621"/>
              <a:gd name="connsiteY5" fmla="*/ 0 h 11767"/>
              <a:gd name="connsiteX6" fmla="*/ 33622 w 33621"/>
              <a:gd name="connsiteY6" fmla="*/ 5884 h 11767"/>
              <a:gd name="connsiteX7" fmla="*/ 27738 w 33621"/>
              <a:gd name="connsiteY7" fmla="*/ 11768 h 11767"/>
              <a:gd name="connsiteX8" fmla="*/ 27738 w 33621"/>
              <a:gd name="connsiteY8" fmla="*/ 11768 h 11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21" h="11767">
                <a:moveTo>
                  <a:pt x="27738" y="11768"/>
                </a:moveTo>
                <a:lnTo>
                  <a:pt x="5884" y="11768"/>
                </a:lnTo>
                <a:cubicBezTo>
                  <a:pt x="2522" y="11768"/>
                  <a:pt x="0" y="9246"/>
                  <a:pt x="0" y="5884"/>
                </a:cubicBezTo>
                <a:cubicBezTo>
                  <a:pt x="0" y="2522"/>
                  <a:pt x="2522" y="0"/>
                  <a:pt x="5884" y="0"/>
                </a:cubicBezTo>
                <a:cubicBezTo>
                  <a:pt x="5884" y="0"/>
                  <a:pt x="5884" y="0"/>
                  <a:pt x="5884" y="0"/>
                </a:cubicBezTo>
                <a:lnTo>
                  <a:pt x="27738" y="0"/>
                </a:lnTo>
                <a:cubicBezTo>
                  <a:pt x="31100" y="0"/>
                  <a:pt x="33622" y="2522"/>
                  <a:pt x="33622" y="5884"/>
                </a:cubicBezTo>
                <a:cubicBezTo>
                  <a:pt x="33622" y="9246"/>
                  <a:pt x="31100" y="11768"/>
                  <a:pt x="27738" y="11768"/>
                </a:cubicBezTo>
                <a:cubicBezTo>
                  <a:pt x="27738" y="11768"/>
                  <a:pt x="27738" y="11768"/>
                  <a:pt x="27738" y="11768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0" name="자유형: 도형 99">
            <a:extLst>
              <a:ext uri="{FF2B5EF4-FFF2-40B4-BE49-F238E27FC236}">
                <a16:creationId xmlns:a16="http://schemas.microsoft.com/office/drawing/2014/main" id="{93FB4270-5F64-EEBD-26F1-2B9C7788BC78}"/>
              </a:ext>
            </a:extLst>
          </p:cNvPr>
          <p:cNvSpPr/>
          <p:nvPr/>
        </p:nvSpPr>
        <p:spPr>
          <a:xfrm>
            <a:off x="10621065" y="3533934"/>
            <a:ext cx="98771" cy="34676"/>
          </a:xfrm>
          <a:custGeom>
            <a:avLst/>
            <a:gdLst>
              <a:gd name="connsiteX0" fmla="*/ 93514 w 98771"/>
              <a:gd name="connsiteY0" fmla="*/ 34676 h 34676"/>
              <a:gd name="connsiteX1" fmla="*/ 91833 w 98771"/>
              <a:gd name="connsiteY1" fmla="*/ 34676 h 34676"/>
              <a:gd name="connsiteX2" fmla="*/ 4417 w 98771"/>
              <a:gd name="connsiteY2" fmla="*/ 11141 h 34676"/>
              <a:gd name="connsiteX3" fmla="*/ 214 w 98771"/>
              <a:gd name="connsiteY3" fmla="*/ 4417 h 34676"/>
              <a:gd name="connsiteX4" fmla="*/ 214 w 98771"/>
              <a:gd name="connsiteY4" fmla="*/ 4417 h 34676"/>
              <a:gd name="connsiteX5" fmla="*/ 7779 w 98771"/>
              <a:gd name="connsiteY5" fmla="*/ 214 h 34676"/>
              <a:gd name="connsiteX6" fmla="*/ 94355 w 98771"/>
              <a:gd name="connsiteY6" fmla="*/ 23749 h 34676"/>
              <a:gd name="connsiteX7" fmla="*/ 98558 w 98771"/>
              <a:gd name="connsiteY7" fmla="*/ 31314 h 34676"/>
              <a:gd name="connsiteX8" fmla="*/ 98558 w 98771"/>
              <a:gd name="connsiteY8" fmla="*/ 31314 h 34676"/>
              <a:gd name="connsiteX9" fmla="*/ 93514 w 98771"/>
              <a:gd name="connsiteY9" fmla="*/ 34676 h 3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8771" h="34676">
                <a:moveTo>
                  <a:pt x="93514" y="34676"/>
                </a:moveTo>
                <a:cubicBezTo>
                  <a:pt x="92674" y="34676"/>
                  <a:pt x="92674" y="34676"/>
                  <a:pt x="91833" y="34676"/>
                </a:cubicBezTo>
                <a:lnTo>
                  <a:pt x="4417" y="11141"/>
                </a:lnTo>
                <a:cubicBezTo>
                  <a:pt x="1055" y="10301"/>
                  <a:pt x="-626" y="6939"/>
                  <a:pt x="214" y="4417"/>
                </a:cubicBezTo>
                <a:cubicBezTo>
                  <a:pt x="214" y="4417"/>
                  <a:pt x="214" y="4417"/>
                  <a:pt x="214" y="4417"/>
                </a:cubicBezTo>
                <a:cubicBezTo>
                  <a:pt x="1055" y="1055"/>
                  <a:pt x="4417" y="-626"/>
                  <a:pt x="7779" y="214"/>
                </a:cubicBezTo>
                <a:lnTo>
                  <a:pt x="94355" y="23749"/>
                </a:lnTo>
                <a:cubicBezTo>
                  <a:pt x="97717" y="24590"/>
                  <a:pt x="99398" y="27952"/>
                  <a:pt x="98558" y="31314"/>
                </a:cubicBezTo>
                <a:cubicBezTo>
                  <a:pt x="98558" y="31314"/>
                  <a:pt x="98558" y="31314"/>
                  <a:pt x="98558" y="31314"/>
                </a:cubicBezTo>
                <a:cubicBezTo>
                  <a:pt x="98558" y="32995"/>
                  <a:pt x="96036" y="34676"/>
                  <a:pt x="93514" y="34676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1" name="자유형: 도형 100">
            <a:extLst>
              <a:ext uri="{FF2B5EF4-FFF2-40B4-BE49-F238E27FC236}">
                <a16:creationId xmlns:a16="http://schemas.microsoft.com/office/drawing/2014/main" id="{AEDC9E8D-F918-556E-10CA-9AD80FCB51CE}"/>
              </a:ext>
            </a:extLst>
          </p:cNvPr>
          <p:cNvSpPr/>
          <p:nvPr/>
        </p:nvSpPr>
        <p:spPr>
          <a:xfrm>
            <a:off x="10666669" y="3544186"/>
            <a:ext cx="71699" cy="84207"/>
          </a:xfrm>
          <a:custGeom>
            <a:avLst/>
            <a:gdLst>
              <a:gd name="connsiteX0" fmla="*/ 0 w 71699"/>
              <a:gd name="connsiteY0" fmla="*/ 32830 h 84207"/>
              <a:gd name="connsiteX1" fmla="*/ 14289 w 71699"/>
              <a:gd name="connsiteY1" fmla="*/ 11816 h 84207"/>
              <a:gd name="connsiteX2" fmla="*/ 52114 w 71699"/>
              <a:gd name="connsiteY2" fmla="*/ 889 h 84207"/>
              <a:gd name="connsiteX3" fmla="*/ 71446 w 71699"/>
              <a:gd name="connsiteY3" fmla="*/ 36192 h 84207"/>
              <a:gd name="connsiteX4" fmla="*/ 37824 w 71699"/>
              <a:gd name="connsiteY4" fmla="*/ 81581 h 84207"/>
              <a:gd name="connsiteX5" fmla="*/ 841 w 71699"/>
              <a:gd name="connsiteY5" fmla="*/ 79059 h 8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699" h="84207">
                <a:moveTo>
                  <a:pt x="0" y="32830"/>
                </a:moveTo>
                <a:cubicBezTo>
                  <a:pt x="2522" y="24424"/>
                  <a:pt x="7565" y="16859"/>
                  <a:pt x="14289" y="11816"/>
                </a:cubicBezTo>
                <a:cubicBezTo>
                  <a:pt x="24376" y="4251"/>
                  <a:pt x="40346" y="-2473"/>
                  <a:pt x="52114" y="889"/>
                </a:cubicBezTo>
                <a:cubicBezTo>
                  <a:pt x="66403" y="5092"/>
                  <a:pt x="73127" y="21903"/>
                  <a:pt x="71446" y="36192"/>
                </a:cubicBezTo>
                <a:cubicBezTo>
                  <a:pt x="69765" y="56365"/>
                  <a:pt x="56316" y="73176"/>
                  <a:pt x="37824" y="81581"/>
                </a:cubicBezTo>
                <a:cubicBezTo>
                  <a:pt x="26057" y="85784"/>
                  <a:pt x="12608" y="84943"/>
                  <a:pt x="841" y="79059"/>
                </a:cubicBezTo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2" name="자유형: 도형 101">
            <a:extLst>
              <a:ext uri="{FF2B5EF4-FFF2-40B4-BE49-F238E27FC236}">
                <a16:creationId xmlns:a16="http://schemas.microsoft.com/office/drawing/2014/main" id="{14FB8679-01D0-DFC3-6F02-F4010834B288}"/>
              </a:ext>
            </a:extLst>
          </p:cNvPr>
          <p:cNvSpPr/>
          <p:nvPr/>
        </p:nvSpPr>
        <p:spPr>
          <a:xfrm>
            <a:off x="10661411" y="3537994"/>
            <a:ext cx="83656" cy="96178"/>
          </a:xfrm>
          <a:custGeom>
            <a:avLst/>
            <a:gdLst>
              <a:gd name="connsiteX0" fmla="*/ 27952 w 83656"/>
              <a:gd name="connsiteY0" fmla="*/ 96179 h 96178"/>
              <a:gd name="connsiteX1" fmla="*/ 4417 w 83656"/>
              <a:gd name="connsiteY1" fmla="*/ 90295 h 96178"/>
              <a:gd name="connsiteX2" fmla="*/ 1895 w 83656"/>
              <a:gd name="connsiteY2" fmla="*/ 82730 h 96178"/>
              <a:gd name="connsiteX3" fmla="*/ 9460 w 83656"/>
              <a:gd name="connsiteY3" fmla="*/ 80208 h 96178"/>
              <a:gd name="connsiteX4" fmla="*/ 9460 w 83656"/>
              <a:gd name="connsiteY4" fmla="*/ 80208 h 96178"/>
              <a:gd name="connsiteX5" fmla="*/ 41401 w 83656"/>
              <a:gd name="connsiteY5" fmla="*/ 81889 h 96178"/>
              <a:gd name="connsiteX6" fmla="*/ 70820 w 83656"/>
              <a:gd name="connsiteY6" fmla="*/ 41543 h 96178"/>
              <a:gd name="connsiteX7" fmla="*/ 55690 w 83656"/>
              <a:gd name="connsiteY7" fmla="*/ 12965 h 96178"/>
              <a:gd name="connsiteX8" fmla="*/ 22909 w 83656"/>
              <a:gd name="connsiteY8" fmla="*/ 23051 h 96178"/>
              <a:gd name="connsiteX9" fmla="*/ 11141 w 83656"/>
              <a:gd name="connsiteY9" fmla="*/ 40703 h 96178"/>
              <a:gd name="connsiteX10" fmla="*/ 4417 w 83656"/>
              <a:gd name="connsiteY10" fmla="*/ 44906 h 96178"/>
              <a:gd name="connsiteX11" fmla="*/ 4417 w 83656"/>
              <a:gd name="connsiteY11" fmla="*/ 44906 h 96178"/>
              <a:gd name="connsiteX12" fmla="*/ 214 w 83656"/>
              <a:gd name="connsiteY12" fmla="*/ 37341 h 96178"/>
              <a:gd name="connsiteX13" fmla="*/ 16184 w 83656"/>
              <a:gd name="connsiteY13" fmla="*/ 12965 h 96178"/>
              <a:gd name="connsiteX14" fmla="*/ 59892 w 83656"/>
              <a:gd name="connsiteY14" fmla="*/ 1197 h 96178"/>
              <a:gd name="connsiteX15" fmla="*/ 83428 w 83656"/>
              <a:gd name="connsiteY15" fmla="*/ 42384 h 96178"/>
              <a:gd name="connsiteX16" fmla="*/ 46444 w 83656"/>
              <a:gd name="connsiteY16" fmla="*/ 91976 h 96178"/>
              <a:gd name="connsiteX17" fmla="*/ 27952 w 83656"/>
              <a:gd name="connsiteY17" fmla="*/ 96179 h 9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3656" h="96178">
                <a:moveTo>
                  <a:pt x="27952" y="96179"/>
                </a:moveTo>
                <a:cubicBezTo>
                  <a:pt x="19547" y="96179"/>
                  <a:pt x="11982" y="94497"/>
                  <a:pt x="4417" y="90295"/>
                </a:cubicBezTo>
                <a:cubicBezTo>
                  <a:pt x="1895" y="88614"/>
                  <a:pt x="214" y="85251"/>
                  <a:pt x="1895" y="82730"/>
                </a:cubicBezTo>
                <a:cubicBezTo>
                  <a:pt x="3576" y="80208"/>
                  <a:pt x="6938" y="78527"/>
                  <a:pt x="9460" y="80208"/>
                </a:cubicBezTo>
                <a:cubicBezTo>
                  <a:pt x="9460" y="80208"/>
                  <a:pt x="9460" y="80208"/>
                  <a:pt x="9460" y="80208"/>
                </a:cubicBezTo>
                <a:cubicBezTo>
                  <a:pt x="19547" y="85251"/>
                  <a:pt x="31314" y="86092"/>
                  <a:pt x="41401" y="81889"/>
                </a:cubicBezTo>
                <a:cubicBezTo>
                  <a:pt x="57371" y="75165"/>
                  <a:pt x="69139" y="59195"/>
                  <a:pt x="70820" y="41543"/>
                </a:cubicBezTo>
                <a:cubicBezTo>
                  <a:pt x="71660" y="29776"/>
                  <a:pt x="66617" y="15487"/>
                  <a:pt x="55690" y="12965"/>
                </a:cubicBezTo>
                <a:cubicBezTo>
                  <a:pt x="43922" y="11284"/>
                  <a:pt x="32155" y="14646"/>
                  <a:pt x="22909" y="23051"/>
                </a:cubicBezTo>
                <a:cubicBezTo>
                  <a:pt x="17025" y="27254"/>
                  <a:pt x="12822" y="33978"/>
                  <a:pt x="11141" y="40703"/>
                </a:cubicBezTo>
                <a:cubicBezTo>
                  <a:pt x="10301" y="44065"/>
                  <a:pt x="6938" y="45746"/>
                  <a:pt x="4417" y="44906"/>
                </a:cubicBezTo>
                <a:cubicBezTo>
                  <a:pt x="4417" y="44906"/>
                  <a:pt x="4417" y="44906"/>
                  <a:pt x="4417" y="44906"/>
                </a:cubicBezTo>
                <a:cubicBezTo>
                  <a:pt x="1055" y="44065"/>
                  <a:pt x="-626" y="40703"/>
                  <a:pt x="214" y="37341"/>
                </a:cubicBezTo>
                <a:cubicBezTo>
                  <a:pt x="2736" y="28095"/>
                  <a:pt x="8620" y="18849"/>
                  <a:pt x="16184" y="12965"/>
                </a:cubicBezTo>
                <a:cubicBezTo>
                  <a:pt x="27952" y="4560"/>
                  <a:pt x="45603" y="-3005"/>
                  <a:pt x="59892" y="1197"/>
                </a:cubicBezTo>
                <a:cubicBezTo>
                  <a:pt x="77544" y="6241"/>
                  <a:pt x="85109" y="26414"/>
                  <a:pt x="83428" y="42384"/>
                </a:cubicBezTo>
                <a:cubicBezTo>
                  <a:pt x="80906" y="64238"/>
                  <a:pt x="66617" y="83570"/>
                  <a:pt x="46444" y="91976"/>
                </a:cubicBezTo>
                <a:cubicBezTo>
                  <a:pt x="39720" y="94497"/>
                  <a:pt x="33836" y="96179"/>
                  <a:pt x="27952" y="96179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3" name="자유형: 도형 102">
            <a:extLst>
              <a:ext uri="{FF2B5EF4-FFF2-40B4-BE49-F238E27FC236}">
                <a16:creationId xmlns:a16="http://schemas.microsoft.com/office/drawing/2014/main" id="{A9A4D698-DCFE-8560-D343-36AE0E170CA8}"/>
              </a:ext>
            </a:extLst>
          </p:cNvPr>
          <p:cNvSpPr/>
          <p:nvPr/>
        </p:nvSpPr>
        <p:spPr>
          <a:xfrm>
            <a:off x="10739119" y="4035918"/>
            <a:ext cx="196109" cy="285067"/>
          </a:xfrm>
          <a:custGeom>
            <a:avLst/>
            <a:gdLst>
              <a:gd name="connsiteX0" fmla="*/ 148612 w 196109"/>
              <a:gd name="connsiteY0" fmla="*/ 284978 h 285067"/>
              <a:gd name="connsiteX1" fmla="*/ 3198 w 196109"/>
              <a:gd name="connsiteY1" fmla="*/ 234545 h 285067"/>
              <a:gd name="connsiteX2" fmla="*/ 677 w 196109"/>
              <a:gd name="connsiteY2" fmla="*/ 226140 h 285067"/>
              <a:gd name="connsiteX3" fmla="*/ 9082 w 196109"/>
              <a:gd name="connsiteY3" fmla="*/ 223618 h 285067"/>
              <a:gd name="connsiteX4" fmla="*/ 179712 w 196109"/>
              <a:gd name="connsiteY4" fmla="*/ 261443 h 285067"/>
              <a:gd name="connsiteX5" fmla="*/ 89774 w 196109"/>
              <a:gd name="connsiteY5" fmla="*/ 8439 h 285067"/>
              <a:gd name="connsiteX6" fmla="*/ 92296 w 196109"/>
              <a:gd name="connsiteY6" fmla="*/ 875 h 285067"/>
              <a:gd name="connsiteX7" fmla="*/ 99861 w 196109"/>
              <a:gd name="connsiteY7" fmla="*/ 2556 h 285067"/>
              <a:gd name="connsiteX8" fmla="*/ 188117 w 196109"/>
              <a:gd name="connsiteY8" fmla="*/ 269007 h 285067"/>
              <a:gd name="connsiteX9" fmla="*/ 148612 w 196109"/>
              <a:gd name="connsiteY9" fmla="*/ 284978 h 285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6109" h="285067">
                <a:moveTo>
                  <a:pt x="148612" y="284978"/>
                </a:moveTo>
                <a:cubicBezTo>
                  <a:pt x="93977" y="284978"/>
                  <a:pt x="14966" y="241270"/>
                  <a:pt x="3198" y="234545"/>
                </a:cubicBezTo>
                <a:cubicBezTo>
                  <a:pt x="677" y="232864"/>
                  <a:pt x="-1004" y="229502"/>
                  <a:pt x="677" y="226140"/>
                </a:cubicBezTo>
                <a:cubicBezTo>
                  <a:pt x="2358" y="223618"/>
                  <a:pt x="5720" y="221937"/>
                  <a:pt x="9082" y="223618"/>
                </a:cubicBezTo>
                <a:cubicBezTo>
                  <a:pt x="46907" y="245472"/>
                  <a:pt x="151974" y="294224"/>
                  <a:pt x="179712" y="261443"/>
                </a:cubicBezTo>
                <a:cubicBezTo>
                  <a:pt x="207450" y="228661"/>
                  <a:pt x="124236" y="67277"/>
                  <a:pt x="89774" y="8439"/>
                </a:cubicBezTo>
                <a:cubicBezTo>
                  <a:pt x="88093" y="5918"/>
                  <a:pt x="89774" y="1715"/>
                  <a:pt x="92296" y="875"/>
                </a:cubicBezTo>
                <a:cubicBezTo>
                  <a:pt x="94818" y="-807"/>
                  <a:pt x="98180" y="34"/>
                  <a:pt x="99861" y="2556"/>
                </a:cubicBezTo>
                <a:cubicBezTo>
                  <a:pt x="113309" y="25250"/>
                  <a:pt x="226782" y="223618"/>
                  <a:pt x="188117" y="269007"/>
                </a:cubicBezTo>
                <a:cubicBezTo>
                  <a:pt x="178872" y="280775"/>
                  <a:pt x="163742" y="285818"/>
                  <a:pt x="148612" y="284978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4" name="자유형: 도형 103">
            <a:extLst>
              <a:ext uri="{FF2B5EF4-FFF2-40B4-BE49-F238E27FC236}">
                <a16:creationId xmlns:a16="http://schemas.microsoft.com/office/drawing/2014/main" id="{DA4CFBF2-94F9-0FC4-E58B-CDF723022445}"/>
              </a:ext>
            </a:extLst>
          </p:cNvPr>
          <p:cNvSpPr/>
          <p:nvPr/>
        </p:nvSpPr>
        <p:spPr>
          <a:xfrm>
            <a:off x="10720429" y="4425088"/>
            <a:ext cx="215212" cy="95855"/>
          </a:xfrm>
          <a:custGeom>
            <a:avLst/>
            <a:gdLst>
              <a:gd name="connsiteX0" fmla="*/ 208488 w 215212"/>
              <a:gd name="connsiteY0" fmla="*/ 95856 h 95855"/>
              <a:gd name="connsiteX1" fmla="*/ 207648 w 215212"/>
              <a:gd name="connsiteY1" fmla="*/ 95856 h 95855"/>
              <a:gd name="connsiteX2" fmla="*/ 2556 w 215212"/>
              <a:gd name="connsiteY2" fmla="*/ 10961 h 95855"/>
              <a:gd name="connsiteX3" fmla="*/ 874 w 215212"/>
              <a:gd name="connsiteY3" fmla="*/ 2556 h 95855"/>
              <a:gd name="connsiteX4" fmla="*/ 9280 w 215212"/>
              <a:gd name="connsiteY4" fmla="*/ 875 h 95855"/>
              <a:gd name="connsiteX5" fmla="*/ 210170 w 215212"/>
              <a:gd name="connsiteY5" fmla="*/ 84088 h 95855"/>
              <a:gd name="connsiteX6" fmla="*/ 215213 w 215212"/>
              <a:gd name="connsiteY6" fmla="*/ 90813 h 95855"/>
              <a:gd name="connsiteX7" fmla="*/ 208488 w 215212"/>
              <a:gd name="connsiteY7" fmla="*/ 95856 h 95855"/>
              <a:gd name="connsiteX8" fmla="*/ 208488 w 215212"/>
              <a:gd name="connsiteY8" fmla="*/ 95856 h 95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5212" h="95855">
                <a:moveTo>
                  <a:pt x="208488" y="95856"/>
                </a:moveTo>
                <a:lnTo>
                  <a:pt x="207648" y="95856"/>
                </a:lnTo>
                <a:cubicBezTo>
                  <a:pt x="121072" y="82407"/>
                  <a:pt x="7599" y="13483"/>
                  <a:pt x="2556" y="10961"/>
                </a:cubicBezTo>
                <a:cubicBezTo>
                  <a:pt x="34" y="9280"/>
                  <a:pt x="-806" y="5918"/>
                  <a:pt x="874" y="2556"/>
                </a:cubicBezTo>
                <a:cubicBezTo>
                  <a:pt x="2556" y="34"/>
                  <a:pt x="5918" y="-806"/>
                  <a:pt x="9280" y="875"/>
                </a:cubicBezTo>
                <a:cubicBezTo>
                  <a:pt x="10120" y="1715"/>
                  <a:pt x="125275" y="71480"/>
                  <a:pt x="210170" y="84088"/>
                </a:cubicBezTo>
                <a:cubicBezTo>
                  <a:pt x="213532" y="84929"/>
                  <a:pt x="215213" y="87450"/>
                  <a:pt x="215213" y="90813"/>
                </a:cubicBezTo>
                <a:cubicBezTo>
                  <a:pt x="214372" y="93334"/>
                  <a:pt x="211851" y="95856"/>
                  <a:pt x="208488" y="95856"/>
                </a:cubicBezTo>
                <a:lnTo>
                  <a:pt x="208488" y="95856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6" name="자유형: 도형 105">
            <a:extLst>
              <a:ext uri="{FF2B5EF4-FFF2-40B4-BE49-F238E27FC236}">
                <a16:creationId xmlns:a16="http://schemas.microsoft.com/office/drawing/2014/main" id="{4BC59806-C77D-6B6C-E841-0AAFF97CE038}"/>
              </a:ext>
            </a:extLst>
          </p:cNvPr>
          <p:cNvSpPr/>
          <p:nvPr/>
        </p:nvSpPr>
        <p:spPr>
          <a:xfrm rot="16994313">
            <a:off x="7853413" y="4681939"/>
            <a:ext cx="345453" cy="420260"/>
          </a:xfrm>
          <a:custGeom>
            <a:avLst/>
            <a:gdLst>
              <a:gd name="connsiteX0" fmla="*/ 0 w 345453"/>
              <a:gd name="connsiteY0" fmla="*/ 0 h 420260"/>
              <a:gd name="connsiteX1" fmla="*/ 345454 w 345453"/>
              <a:gd name="connsiteY1" fmla="*/ 0 h 420260"/>
              <a:gd name="connsiteX2" fmla="*/ 345454 w 345453"/>
              <a:gd name="connsiteY2" fmla="*/ 420260 h 420260"/>
              <a:gd name="connsiteX3" fmla="*/ 0 w 345453"/>
              <a:gd name="connsiteY3" fmla="*/ 420260 h 42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5453" h="420260">
                <a:moveTo>
                  <a:pt x="0" y="0"/>
                </a:moveTo>
                <a:lnTo>
                  <a:pt x="345454" y="0"/>
                </a:lnTo>
                <a:lnTo>
                  <a:pt x="345454" y="420260"/>
                </a:lnTo>
                <a:lnTo>
                  <a:pt x="0" y="420260"/>
                </a:lnTo>
                <a:close/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7" name="자유형: 도형 106">
            <a:extLst>
              <a:ext uri="{FF2B5EF4-FFF2-40B4-BE49-F238E27FC236}">
                <a16:creationId xmlns:a16="http://schemas.microsoft.com/office/drawing/2014/main" id="{D1D8F7E4-2674-6FE4-B868-B154D929C5E2}"/>
              </a:ext>
            </a:extLst>
          </p:cNvPr>
          <p:cNvSpPr/>
          <p:nvPr/>
        </p:nvSpPr>
        <p:spPr>
          <a:xfrm>
            <a:off x="7776886" y="4669555"/>
            <a:ext cx="498441" cy="444319"/>
          </a:xfrm>
          <a:custGeom>
            <a:avLst/>
            <a:gdLst>
              <a:gd name="connsiteX0" fmla="*/ 413547 w 498441"/>
              <a:gd name="connsiteY0" fmla="*/ 443971 h 444319"/>
              <a:gd name="connsiteX1" fmla="*/ 412706 w 498441"/>
              <a:gd name="connsiteY1" fmla="*/ 443971 h 444319"/>
              <a:gd name="connsiteX2" fmla="*/ 4203 w 498441"/>
              <a:gd name="connsiteY2" fmla="*/ 347309 h 444319"/>
              <a:gd name="connsiteX3" fmla="*/ 0 w 498441"/>
              <a:gd name="connsiteY3" fmla="*/ 340584 h 444319"/>
              <a:gd name="connsiteX4" fmla="*/ 79011 w 498441"/>
              <a:gd name="connsiteY4" fmla="*/ 4368 h 444319"/>
              <a:gd name="connsiteX5" fmla="*/ 85735 w 498441"/>
              <a:gd name="connsiteY5" fmla="*/ 165 h 444319"/>
              <a:gd name="connsiteX6" fmla="*/ 85735 w 498441"/>
              <a:gd name="connsiteY6" fmla="*/ 165 h 444319"/>
              <a:gd name="connsiteX7" fmla="*/ 494239 w 498441"/>
              <a:gd name="connsiteY7" fmla="*/ 96827 h 444319"/>
              <a:gd name="connsiteX8" fmla="*/ 497601 w 498441"/>
              <a:gd name="connsiteY8" fmla="*/ 99349 h 444319"/>
              <a:gd name="connsiteX9" fmla="*/ 498441 w 498441"/>
              <a:gd name="connsiteY9" fmla="*/ 103552 h 444319"/>
              <a:gd name="connsiteX10" fmla="*/ 419430 w 498441"/>
              <a:gd name="connsiteY10" fmla="*/ 439768 h 444319"/>
              <a:gd name="connsiteX11" fmla="*/ 416909 w 498441"/>
              <a:gd name="connsiteY11" fmla="*/ 443131 h 444319"/>
              <a:gd name="connsiteX12" fmla="*/ 413547 w 498441"/>
              <a:gd name="connsiteY12" fmla="*/ 443971 h 444319"/>
              <a:gd name="connsiteX13" fmla="*/ 11768 w 498441"/>
              <a:gd name="connsiteY13" fmla="*/ 338903 h 444319"/>
              <a:gd name="connsiteX14" fmla="*/ 410184 w 498441"/>
              <a:gd name="connsiteY14" fmla="*/ 432203 h 444319"/>
              <a:gd name="connsiteX15" fmla="*/ 486674 w 498441"/>
              <a:gd name="connsiteY15" fmla="*/ 106073 h 444319"/>
              <a:gd name="connsiteX16" fmla="*/ 88257 w 498441"/>
              <a:gd name="connsiteY16" fmla="*/ 12773 h 444319"/>
              <a:gd name="connsiteX17" fmla="*/ 11768 w 498441"/>
              <a:gd name="connsiteY17" fmla="*/ 338903 h 44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8441" h="444319">
                <a:moveTo>
                  <a:pt x="413547" y="443971"/>
                </a:moveTo>
                <a:cubicBezTo>
                  <a:pt x="413547" y="443971"/>
                  <a:pt x="412706" y="443971"/>
                  <a:pt x="412706" y="443971"/>
                </a:cubicBezTo>
                <a:lnTo>
                  <a:pt x="4203" y="347309"/>
                </a:lnTo>
                <a:cubicBezTo>
                  <a:pt x="1681" y="346468"/>
                  <a:pt x="0" y="343946"/>
                  <a:pt x="0" y="340584"/>
                </a:cubicBezTo>
                <a:lnTo>
                  <a:pt x="79011" y="4368"/>
                </a:lnTo>
                <a:cubicBezTo>
                  <a:pt x="79851" y="1846"/>
                  <a:pt x="82373" y="-676"/>
                  <a:pt x="85735" y="165"/>
                </a:cubicBezTo>
                <a:cubicBezTo>
                  <a:pt x="85735" y="165"/>
                  <a:pt x="85735" y="165"/>
                  <a:pt x="85735" y="165"/>
                </a:cubicBezTo>
                <a:lnTo>
                  <a:pt x="494239" y="96827"/>
                </a:lnTo>
                <a:cubicBezTo>
                  <a:pt x="495920" y="96827"/>
                  <a:pt x="496760" y="97668"/>
                  <a:pt x="497601" y="99349"/>
                </a:cubicBezTo>
                <a:cubicBezTo>
                  <a:pt x="498441" y="100189"/>
                  <a:pt x="498441" y="101870"/>
                  <a:pt x="498441" y="103552"/>
                </a:cubicBezTo>
                <a:lnTo>
                  <a:pt x="419430" y="439768"/>
                </a:lnTo>
                <a:cubicBezTo>
                  <a:pt x="419430" y="441449"/>
                  <a:pt x="418590" y="442290"/>
                  <a:pt x="416909" y="443131"/>
                </a:cubicBezTo>
                <a:cubicBezTo>
                  <a:pt x="416068" y="443971"/>
                  <a:pt x="414387" y="444811"/>
                  <a:pt x="413547" y="443971"/>
                </a:cubicBezTo>
                <a:close/>
                <a:moveTo>
                  <a:pt x="11768" y="338903"/>
                </a:moveTo>
                <a:lnTo>
                  <a:pt x="410184" y="432203"/>
                </a:lnTo>
                <a:lnTo>
                  <a:pt x="486674" y="106073"/>
                </a:lnTo>
                <a:lnTo>
                  <a:pt x="88257" y="12773"/>
                </a:lnTo>
                <a:lnTo>
                  <a:pt x="11768" y="338903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8" name="자유형: 도형 107">
            <a:extLst>
              <a:ext uri="{FF2B5EF4-FFF2-40B4-BE49-F238E27FC236}">
                <a16:creationId xmlns:a16="http://schemas.microsoft.com/office/drawing/2014/main" id="{24426663-A57D-4810-2185-AE4CEA06B7EA}"/>
              </a:ext>
            </a:extLst>
          </p:cNvPr>
          <p:cNvSpPr/>
          <p:nvPr/>
        </p:nvSpPr>
        <p:spPr>
          <a:xfrm>
            <a:off x="7991224" y="4583594"/>
            <a:ext cx="118516" cy="190776"/>
          </a:xfrm>
          <a:custGeom>
            <a:avLst/>
            <a:gdLst>
              <a:gd name="connsiteX0" fmla="*/ 118516 w 118516"/>
              <a:gd name="connsiteY0" fmla="*/ 27288 h 190776"/>
              <a:gd name="connsiteX1" fmla="*/ 94141 w 118516"/>
              <a:gd name="connsiteY1" fmla="*/ 190353 h 190776"/>
              <a:gd name="connsiteX2" fmla="*/ 79851 w 118516"/>
              <a:gd name="connsiteY2" fmla="*/ 136558 h 190776"/>
              <a:gd name="connsiteX3" fmla="*/ 0 w 118516"/>
              <a:gd name="connsiteY3" fmla="*/ 119747 h 190776"/>
              <a:gd name="connsiteX4" fmla="*/ 36143 w 118516"/>
              <a:gd name="connsiteY4" fmla="*/ 391 h 190776"/>
              <a:gd name="connsiteX5" fmla="*/ 118516 w 118516"/>
              <a:gd name="connsiteY5" fmla="*/ 27288 h 190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516" h="190776">
                <a:moveTo>
                  <a:pt x="118516" y="27288"/>
                </a:moveTo>
                <a:cubicBezTo>
                  <a:pt x="118516" y="27288"/>
                  <a:pt x="111792" y="200439"/>
                  <a:pt x="94141" y="190353"/>
                </a:cubicBezTo>
                <a:cubicBezTo>
                  <a:pt x="70606" y="176904"/>
                  <a:pt x="79851" y="136558"/>
                  <a:pt x="79851" y="136558"/>
                </a:cubicBezTo>
                <a:lnTo>
                  <a:pt x="0" y="119747"/>
                </a:lnTo>
                <a:cubicBezTo>
                  <a:pt x="0" y="119747"/>
                  <a:pt x="33622" y="4593"/>
                  <a:pt x="36143" y="391"/>
                </a:cubicBezTo>
                <a:cubicBezTo>
                  <a:pt x="38665" y="-3812"/>
                  <a:pt x="118516" y="27288"/>
                  <a:pt x="118516" y="27288"/>
                </a:cubicBezTo>
                <a:close/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9" name="자유형: 도형 108">
            <a:extLst>
              <a:ext uri="{FF2B5EF4-FFF2-40B4-BE49-F238E27FC236}">
                <a16:creationId xmlns:a16="http://schemas.microsoft.com/office/drawing/2014/main" id="{91830118-998E-1AC8-7B3F-48443F99895C}"/>
              </a:ext>
            </a:extLst>
          </p:cNvPr>
          <p:cNvSpPr/>
          <p:nvPr/>
        </p:nvSpPr>
        <p:spPr>
          <a:xfrm>
            <a:off x="7985340" y="4579188"/>
            <a:ext cx="129443" cy="200990"/>
          </a:xfrm>
          <a:custGeom>
            <a:avLst/>
            <a:gdLst>
              <a:gd name="connsiteX0" fmla="*/ 100865 w 129443"/>
              <a:gd name="connsiteY0" fmla="*/ 200643 h 200990"/>
              <a:gd name="connsiteX1" fmla="*/ 96662 w 129443"/>
              <a:gd name="connsiteY1" fmla="*/ 199802 h 200990"/>
              <a:gd name="connsiteX2" fmla="*/ 79011 w 129443"/>
              <a:gd name="connsiteY2" fmla="*/ 145167 h 200990"/>
              <a:gd name="connsiteX3" fmla="*/ 4203 w 129443"/>
              <a:gd name="connsiteY3" fmla="*/ 129197 h 200990"/>
              <a:gd name="connsiteX4" fmla="*/ 841 w 129443"/>
              <a:gd name="connsiteY4" fmla="*/ 126675 h 200990"/>
              <a:gd name="connsiteX5" fmla="*/ 0 w 129443"/>
              <a:gd name="connsiteY5" fmla="*/ 122472 h 200990"/>
              <a:gd name="connsiteX6" fmla="*/ 36984 w 129443"/>
              <a:gd name="connsiteY6" fmla="*/ 2275 h 200990"/>
              <a:gd name="connsiteX7" fmla="*/ 126081 w 129443"/>
              <a:gd name="connsiteY7" fmla="*/ 26651 h 200990"/>
              <a:gd name="connsiteX8" fmla="*/ 129443 w 129443"/>
              <a:gd name="connsiteY8" fmla="*/ 31694 h 200990"/>
              <a:gd name="connsiteX9" fmla="*/ 105068 w 129443"/>
              <a:gd name="connsiteY9" fmla="*/ 199802 h 200990"/>
              <a:gd name="connsiteX10" fmla="*/ 100865 w 129443"/>
              <a:gd name="connsiteY10" fmla="*/ 200643 h 200990"/>
              <a:gd name="connsiteX11" fmla="*/ 12608 w 129443"/>
              <a:gd name="connsiteY11" fmla="*/ 120791 h 200990"/>
              <a:gd name="connsiteX12" fmla="*/ 86576 w 129443"/>
              <a:gd name="connsiteY12" fmla="*/ 136762 h 200990"/>
              <a:gd name="connsiteX13" fmla="*/ 89938 w 129443"/>
              <a:gd name="connsiteY13" fmla="*/ 139283 h 200990"/>
              <a:gd name="connsiteX14" fmla="*/ 90778 w 129443"/>
              <a:gd name="connsiteY14" fmla="*/ 143486 h 200990"/>
              <a:gd name="connsiteX15" fmla="*/ 100865 w 129443"/>
              <a:gd name="connsiteY15" fmla="*/ 190556 h 200990"/>
              <a:gd name="connsiteX16" fmla="*/ 119357 w 129443"/>
              <a:gd name="connsiteY16" fmla="*/ 36737 h 200990"/>
              <a:gd name="connsiteX17" fmla="*/ 46230 w 129443"/>
              <a:gd name="connsiteY17" fmla="*/ 11521 h 200990"/>
              <a:gd name="connsiteX18" fmla="*/ 12608 w 129443"/>
              <a:gd name="connsiteY18" fmla="*/ 120791 h 20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9443" h="200990">
                <a:moveTo>
                  <a:pt x="100865" y="200643"/>
                </a:moveTo>
                <a:cubicBezTo>
                  <a:pt x="99184" y="200643"/>
                  <a:pt x="98343" y="199802"/>
                  <a:pt x="96662" y="199802"/>
                </a:cubicBezTo>
                <a:cubicBezTo>
                  <a:pt x="74808" y="187194"/>
                  <a:pt x="77330" y="157775"/>
                  <a:pt x="79011" y="145167"/>
                </a:cubicBezTo>
                <a:lnTo>
                  <a:pt x="4203" y="129197"/>
                </a:lnTo>
                <a:cubicBezTo>
                  <a:pt x="2522" y="129197"/>
                  <a:pt x="1681" y="128356"/>
                  <a:pt x="841" y="126675"/>
                </a:cubicBezTo>
                <a:cubicBezTo>
                  <a:pt x="0" y="124994"/>
                  <a:pt x="0" y="124153"/>
                  <a:pt x="0" y="122472"/>
                </a:cubicBezTo>
                <a:cubicBezTo>
                  <a:pt x="12608" y="79605"/>
                  <a:pt x="34462" y="5637"/>
                  <a:pt x="36984" y="2275"/>
                </a:cubicBezTo>
                <a:cubicBezTo>
                  <a:pt x="39505" y="-1087"/>
                  <a:pt x="41186" y="-5290"/>
                  <a:pt x="126081" y="26651"/>
                </a:cubicBezTo>
                <a:cubicBezTo>
                  <a:pt x="128603" y="27491"/>
                  <a:pt x="129443" y="29172"/>
                  <a:pt x="129443" y="31694"/>
                </a:cubicBezTo>
                <a:cubicBezTo>
                  <a:pt x="127762" y="78764"/>
                  <a:pt x="121879" y="190556"/>
                  <a:pt x="105068" y="199802"/>
                </a:cubicBezTo>
                <a:cubicBezTo>
                  <a:pt x="103387" y="200643"/>
                  <a:pt x="102546" y="201483"/>
                  <a:pt x="100865" y="200643"/>
                </a:cubicBezTo>
                <a:close/>
                <a:moveTo>
                  <a:pt x="12608" y="120791"/>
                </a:moveTo>
                <a:lnTo>
                  <a:pt x="86576" y="136762"/>
                </a:lnTo>
                <a:cubicBezTo>
                  <a:pt x="88257" y="136762"/>
                  <a:pt x="89097" y="137602"/>
                  <a:pt x="89938" y="139283"/>
                </a:cubicBezTo>
                <a:cubicBezTo>
                  <a:pt x="90778" y="140124"/>
                  <a:pt x="90778" y="141805"/>
                  <a:pt x="90778" y="143486"/>
                </a:cubicBezTo>
                <a:cubicBezTo>
                  <a:pt x="90778" y="143486"/>
                  <a:pt x="82373" y="177948"/>
                  <a:pt x="100865" y="190556"/>
                </a:cubicBezTo>
                <a:cubicBezTo>
                  <a:pt x="108430" y="178789"/>
                  <a:pt x="115995" y="103980"/>
                  <a:pt x="119357" y="36737"/>
                </a:cubicBezTo>
                <a:cubicBezTo>
                  <a:pt x="89097" y="24970"/>
                  <a:pt x="56316" y="14042"/>
                  <a:pt x="46230" y="11521"/>
                </a:cubicBezTo>
                <a:cubicBezTo>
                  <a:pt x="41186" y="24129"/>
                  <a:pt x="24376" y="79605"/>
                  <a:pt x="12608" y="120791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0" name="자유형: 도형 109">
            <a:extLst>
              <a:ext uri="{FF2B5EF4-FFF2-40B4-BE49-F238E27FC236}">
                <a16:creationId xmlns:a16="http://schemas.microsoft.com/office/drawing/2014/main" id="{EBA1A3BD-77C5-F798-6D64-6E49286E3D93}"/>
              </a:ext>
            </a:extLst>
          </p:cNvPr>
          <p:cNvSpPr/>
          <p:nvPr/>
        </p:nvSpPr>
        <p:spPr>
          <a:xfrm>
            <a:off x="8226503" y="5580867"/>
            <a:ext cx="206881" cy="227487"/>
          </a:xfrm>
          <a:custGeom>
            <a:avLst/>
            <a:gdLst>
              <a:gd name="connsiteX0" fmla="*/ 5956 w 206881"/>
              <a:gd name="connsiteY0" fmla="*/ 5884 h 227487"/>
              <a:gd name="connsiteX1" fmla="*/ 73 w 206881"/>
              <a:gd name="connsiteY1" fmla="*/ 155500 h 227487"/>
              <a:gd name="connsiteX2" fmla="*/ 47984 w 206881"/>
              <a:gd name="connsiteY2" fmla="*/ 226106 h 227487"/>
              <a:gd name="connsiteX3" fmla="*/ 206005 w 206881"/>
              <a:gd name="connsiteY3" fmla="*/ 158022 h 227487"/>
              <a:gd name="connsiteX4" fmla="*/ 98416 w 206881"/>
              <a:gd name="connsiteY4" fmla="*/ 124400 h 227487"/>
              <a:gd name="connsiteX5" fmla="*/ 106821 w 206881"/>
              <a:gd name="connsiteY5" fmla="*/ 0 h 227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6881" h="227487">
                <a:moveTo>
                  <a:pt x="5956" y="5884"/>
                </a:moveTo>
                <a:cubicBezTo>
                  <a:pt x="5956" y="5884"/>
                  <a:pt x="-768" y="114314"/>
                  <a:pt x="73" y="155500"/>
                </a:cubicBezTo>
                <a:cubicBezTo>
                  <a:pt x="913" y="196687"/>
                  <a:pt x="73" y="235352"/>
                  <a:pt x="47984" y="226106"/>
                </a:cubicBezTo>
                <a:cubicBezTo>
                  <a:pt x="74040" y="221063"/>
                  <a:pt x="219454" y="184919"/>
                  <a:pt x="206005" y="158022"/>
                </a:cubicBezTo>
                <a:cubicBezTo>
                  <a:pt x="192557" y="131125"/>
                  <a:pt x="98416" y="124400"/>
                  <a:pt x="98416" y="124400"/>
                </a:cubicBezTo>
                <a:lnTo>
                  <a:pt x="106821" y="0"/>
                </a:lnTo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1" name="자유형: 도형 110">
            <a:extLst>
              <a:ext uri="{FF2B5EF4-FFF2-40B4-BE49-F238E27FC236}">
                <a16:creationId xmlns:a16="http://schemas.microsoft.com/office/drawing/2014/main" id="{4C709DB0-3114-8A5D-FB7A-F00F709D9D09}"/>
              </a:ext>
            </a:extLst>
          </p:cNvPr>
          <p:cNvSpPr/>
          <p:nvPr/>
        </p:nvSpPr>
        <p:spPr>
          <a:xfrm>
            <a:off x="8220692" y="5574984"/>
            <a:ext cx="218120" cy="238842"/>
          </a:xfrm>
          <a:custGeom>
            <a:avLst/>
            <a:gdLst>
              <a:gd name="connsiteX0" fmla="*/ 41186 w 218120"/>
              <a:gd name="connsiteY0" fmla="*/ 238714 h 238842"/>
              <a:gd name="connsiteX1" fmla="*/ 16811 w 218120"/>
              <a:gd name="connsiteY1" fmla="*/ 231149 h 238842"/>
              <a:gd name="connsiteX2" fmla="*/ 0 w 218120"/>
              <a:gd name="connsiteY2" fmla="*/ 163065 h 238842"/>
              <a:gd name="connsiteX3" fmla="*/ 0 w 218120"/>
              <a:gd name="connsiteY3" fmla="*/ 161384 h 238842"/>
              <a:gd name="connsiteX4" fmla="*/ 5884 w 218120"/>
              <a:gd name="connsiteY4" fmla="*/ 10927 h 238842"/>
              <a:gd name="connsiteX5" fmla="*/ 11768 w 218120"/>
              <a:gd name="connsiteY5" fmla="*/ 5884 h 238842"/>
              <a:gd name="connsiteX6" fmla="*/ 16811 w 218120"/>
              <a:gd name="connsiteY6" fmla="*/ 11768 h 238842"/>
              <a:gd name="connsiteX7" fmla="*/ 16811 w 218120"/>
              <a:gd name="connsiteY7" fmla="*/ 11768 h 238842"/>
              <a:gd name="connsiteX8" fmla="*/ 10927 w 218120"/>
              <a:gd name="connsiteY8" fmla="*/ 161384 h 238842"/>
              <a:gd name="connsiteX9" fmla="*/ 10927 w 218120"/>
              <a:gd name="connsiteY9" fmla="*/ 163065 h 238842"/>
              <a:gd name="connsiteX10" fmla="*/ 23535 w 218120"/>
              <a:gd name="connsiteY10" fmla="*/ 222744 h 238842"/>
              <a:gd name="connsiteX11" fmla="*/ 52954 w 218120"/>
              <a:gd name="connsiteY11" fmla="*/ 226946 h 238842"/>
              <a:gd name="connsiteX12" fmla="*/ 206773 w 218120"/>
              <a:gd name="connsiteY12" fmla="*/ 169789 h 238842"/>
              <a:gd name="connsiteX13" fmla="*/ 206773 w 218120"/>
              <a:gd name="connsiteY13" fmla="*/ 166427 h 238842"/>
              <a:gd name="connsiteX14" fmla="*/ 104227 w 218120"/>
              <a:gd name="connsiteY14" fmla="*/ 135327 h 238842"/>
              <a:gd name="connsiteX15" fmla="*/ 99184 w 218120"/>
              <a:gd name="connsiteY15" fmla="*/ 129443 h 238842"/>
              <a:gd name="connsiteX16" fmla="*/ 107589 w 218120"/>
              <a:gd name="connsiteY16" fmla="*/ 5043 h 238842"/>
              <a:gd name="connsiteX17" fmla="*/ 113473 w 218120"/>
              <a:gd name="connsiteY17" fmla="*/ 0 h 238842"/>
              <a:gd name="connsiteX18" fmla="*/ 118516 w 218120"/>
              <a:gd name="connsiteY18" fmla="*/ 5884 h 238842"/>
              <a:gd name="connsiteX19" fmla="*/ 110111 w 218120"/>
              <a:gd name="connsiteY19" fmla="*/ 125241 h 238842"/>
              <a:gd name="connsiteX20" fmla="*/ 216860 w 218120"/>
              <a:gd name="connsiteY20" fmla="*/ 161384 h 238842"/>
              <a:gd name="connsiteX21" fmla="*/ 216860 w 218120"/>
              <a:gd name="connsiteY21" fmla="*/ 173992 h 238842"/>
              <a:gd name="connsiteX22" fmla="*/ 55476 w 218120"/>
              <a:gd name="connsiteY22" fmla="*/ 237033 h 238842"/>
              <a:gd name="connsiteX23" fmla="*/ 41186 w 218120"/>
              <a:gd name="connsiteY23" fmla="*/ 238714 h 238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18120" h="238842">
                <a:moveTo>
                  <a:pt x="41186" y="238714"/>
                </a:moveTo>
                <a:cubicBezTo>
                  <a:pt x="32781" y="239554"/>
                  <a:pt x="23535" y="236192"/>
                  <a:pt x="16811" y="231149"/>
                </a:cubicBezTo>
                <a:cubicBezTo>
                  <a:pt x="841" y="217700"/>
                  <a:pt x="841" y="190803"/>
                  <a:pt x="0" y="163065"/>
                </a:cubicBezTo>
                <a:lnTo>
                  <a:pt x="0" y="161384"/>
                </a:lnTo>
                <a:cubicBezTo>
                  <a:pt x="0" y="120197"/>
                  <a:pt x="5884" y="11768"/>
                  <a:pt x="5884" y="10927"/>
                </a:cubicBezTo>
                <a:cubicBezTo>
                  <a:pt x="5884" y="7565"/>
                  <a:pt x="8405" y="5884"/>
                  <a:pt x="11768" y="5884"/>
                </a:cubicBezTo>
                <a:cubicBezTo>
                  <a:pt x="15130" y="5884"/>
                  <a:pt x="16811" y="8405"/>
                  <a:pt x="16811" y="11768"/>
                </a:cubicBezTo>
                <a:lnTo>
                  <a:pt x="16811" y="11768"/>
                </a:lnTo>
                <a:cubicBezTo>
                  <a:pt x="16811" y="12608"/>
                  <a:pt x="10086" y="121038"/>
                  <a:pt x="10927" y="161384"/>
                </a:cubicBezTo>
                <a:lnTo>
                  <a:pt x="10927" y="163065"/>
                </a:lnTo>
                <a:cubicBezTo>
                  <a:pt x="10927" y="189122"/>
                  <a:pt x="11768" y="213498"/>
                  <a:pt x="23535" y="222744"/>
                </a:cubicBezTo>
                <a:cubicBezTo>
                  <a:pt x="30259" y="227787"/>
                  <a:pt x="39505" y="229468"/>
                  <a:pt x="52954" y="226946"/>
                </a:cubicBezTo>
                <a:cubicBezTo>
                  <a:pt x="87416" y="221062"/>
                  <a:pt x="195846" y="189963"/>
                  <a:pt x="206773" y="169789"/>
                </a:cubicBezTo>
                <a:cubicBezTo>
                  <a:pt x="207614" y="168949"/>
                  <a:pt x="207614" y="167268"/>
                  <a:pt x="206773" y="166427"/>
                </a:cubicBezTo>
                <a:cubicBezTo>
                  <a:pt x="198368" y="148776"/>
                  <a:pt x="138689" y="137849"/>
                  <a:pt x="104227" y="135327"/>
                </a:cubicBezTo>
                <a:cubicBezTo>
                  <a:pt x="100865" y="135327"/>
                  <a:pt x="99184" y="132806"/>
                  <a:pt x="99184" y="129443"/>
                </a:cubicBezTo>
                <a:lnTo>
                  <a:pt x="107589" y="5043"/>
                </a:lnTo>
                <a:cubicBezTo>
                  <a:pt x="107589" y="2522"/>
                  <a:pt x="110111" y="0"/>
                  <a:pt x="113473" y="0"/>
                </a:cubicBezTo>
                <a:cubicBezTo>
                  <a:pt x="115995" y="0"/>
                  <a:pt x="118516" y="2522"/>
                  <a:pt x="118516" y="5884"/>
                </a:cubicBezTo>
                <a:lnTo>
                  <a:pt x="110111" y="125241"/>
                </a:lnTo>
                <a:cubicBezTo>
                  <a:pt x="131965" y="126922"/>
                  <a:pt x="203411" y="135327"/>
                  <a:pt x="216860" y="161384"/>
                </a:cubicBezTo>
                <a:cubicBezTo>
                  <a:pt x="218541" y="165587"/>
                  <a:pt x="218541" y="169789"/>
                  <a:pt x="216860" y="173992"/>
                </a:cubicBezTo>
                <a:cubicBezTo>
                  <a:pt x="200889" y="205933"/>
                  <a:pt x="57157" y="237033"/>
                  <a:pt x="55476" y="237033"/>
                </a:cubicBezTo>
                <a:cubicBezTo>
                  <a:pt x="50433" y="238714"/>
                  <a:pt x="45389" y="238714"/>
                  <a:pt x="41186" y="238714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2" name="자유형: 도형 111">
            <a:extLst>
              <a:ext uri="{FF2B5EF4-FFF2-40B4-BE49-F238E27FC236}">
                <a16:creationId xmlns:a16="http://schemas.microsoft.com/office/drawing/2014/main" id="{CC0155E2-21A9-8E27-99E7-90C23D81B440}"/>
              </a:ext>
            </a:extLst>
          </p:cNvPr>
          <p:cNvSpPr/>
          <p:nvPr/>
        </p:nvSpPr>
        <p:spPr>
          <a:xfrm>
            <a:off x="8565242" y="5593476"/>
            <a:ext cx="218591" cy="227487"/>
          </a:xfrm>
          <a:custGeom>
            <a:avLst/>
            <a:gdLst>
              <a:gd name="connsiteX0" fmla="*/ 5956 w 218591"/>
              <a:gd name="connsiteY0" fmla="*/ 5884 h 227487"/>
              <a:gd name="connsiteX1" fmla="*/ 73 w 218591"/>
              <a:gd name="connsiteY1" fmla="*/ 155500 h 227487"/>
              <a:gd name="connsiteX2" fmla="*/ 48824 w 218591"/>
              <a:gd name="connsiteY2" fmla="*/ 226106 h 227487"/>
              <a:gd name="connsiteX3" fmla="*/ 217773 w 218591"/>
              <a:gd name="connsiteY3" fmla="*/ 169790 h 227487"/>
              <a:gd name="connsiteX4" fmla="*/ 99257 w 218591"/>
              <a:gd name="connsiteY4" fmla="*/ 124400 h 227487"/>
              <a:gd name="connsiteX5" fmla="*/ 107662 w 218591"/>
              <a:gd name="connsiteY5" fmla="*/ 0 h 227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591" h="227487">
                <a:moveTo>
                  <a:pt x="5956" y="5884"/>
                </a:moveTo>
                <a:cubicBezTo>
                  <a:pt x="5956" y="5884"/>
                  <a:pt x="-768" y="114314"/>
                  <a:pt x="73" y="155500"/>
                </a:cubicBezTo>
                <a:cubicBezTo>
                  <a:pt x="913" y="196687"/>
                  <a:pt x="73" y="235352"/>
                  <a:pt x="48824" y="226106"/>
                </a:cubicBezTo>
                <a:cubicBezTo>
                  <a:pt x="74881" y="221063"/>
                  <a:pt x="231222" y="196687"/>
                  <a:pt x="217773" y="169790"/>
                </a:cubicBezTo>
                <a:cubicBezTo>
                  <a:pt x="204324" y="142892"/>
                  <a:pt x="99257" y="124400"/>
                  <a:pt x="99257" y="124400"/>
                </a:cubicBezTo>
                <a:lnTo>
                  <a:pt x="107662" y="0"/>
                </a:lnTo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3" name="자유형: 도형 112">
            <a:extLst>
              <a:ext uri="{FF2B5EF4-FFF2-40B4-BE49-F238E27FC236}">
                <a16:creationId xmlns:a16="http://schemas.microsoft.com/office/drawing/2014/main" id="{485A08CE-49B8-0316-8338-D7266FE4BF4F}"/>
              </a:ext>
            </a:extLst>
          </p:cNvPr>
          <p:cNvSpPr/>
          <p:nvPr/>
        </p:nvSpPr>
        <p:spPr>
          <a:xfrm>
            <a:off x="8559431" y="5587592"/>
            <a:ext cx="229047" cy="239554"/>
          </a:xfrm>
          <a:custGeom>
            <a:avLst/>
            <a:gdLst>
              <a:gd name="connsiteX0" fmla="*/ 40346 w 229047"/>
              <a:gd name="connsiteY0" fmla="*/ 239554 h 239554"/>
              <a:gd name="connsiteX1" fmla="*/ 15970 w 229047"/>
              <a:gd name="connsiteY1" fmla="*/ 231990 h 239554"/>
              <a:gd name="connsiteX2" fmla="*/ 0 w 229047"/>
              <a:gd name="connsiteY2" fmla="*/ 163906 h 239554"/>
              <a:gd name="connsiteX3" fmla="*/ 0 w 229047"/>
              <a:gd name="connsiteY3" fmla="*/ 162224 h 239554"/>
              <a:gd name="connsiteX4" fmla="*/ 5884 w 229047"/>
              <a:gd name="connsiteY4" fmla="*/ 11768 h 239554"/>
              <a:gd name="connsiteX5" fmla="*/ 11768 w 229047"/>
              <a:gd name="connsiteY5" fmla="*/ 6724 h 239554"/>
              <a:gd name="connsiteX6" fmla="*/ 16811 w 229047"/>
              <a:gd name="connsiteY6" fmla="*/ 12608 h 239554"/>
              <a:gd name="connsiteX7" fmla="*/ 16811 w 229047"/>
              <a:gd name="connsiteY7" fmla="*/ 12608 h 239554"/>
              <a:gd name="connsiteX8" fmla="*/ 10927 w 229047"/>
              <a:gd name="connsiteY8" fmla="*/ 162224 h 239554"/>
              <a:gd name="connsiteX9" fmla="*/ 10927 w 229047"/>
              <a:gd name="connsiteY9" fmla="*/ 163065 h 239554"/>
              <a:gd name="connsiteX10" fmla="*/ 23535 w 229047"/>
              <a:gd name="connsiteY10" fmla="*/ 222744 h 239554"/>
              <a:gd name="connsiteX11" fmla="*/ 52954 w 229047"/>
              <a:gd name="connsiteY11" fmla="*/ 226946 h 239554"/>
              <a:gd name="connsiteX12" fmla="*/ 61359 w 229047"/>
              <a:gd name="connsiteY12" fmla="*/ 225265 h 239554"/>
              <a:gd name="connsiteX13" fmla="*/ 218541 w 229047"/>
              <a:gd name="connsiteY13" fmla="*/ 179876 h 239554"/>
              <a:gd name="connsiteX14" fmla="*/ 218541 w 229047"/>
              <a:gd name="connsiteY14" fmla="*/ 178195 h 239554"/>
              <a:gd name="connsiteX15" fmla="*/ 103387 w 229047"/>
              <a:gd name="connsiteY15" fmla="*/ 135327 h 239554"/>
              <a:gd name="connsiteX16" fmla="*/ 99184 w 229047"/>
              <a:gd name="connsiteY16" fmla="*/ 129443 h 239554"/>
              <a:gd name="connsiteX17" fmla="*/ 107589 w 229047"/>
              <a:gd name="connsiteY17" fmla="*/ 5043 h 239554"/>
              <a:gd name="connsiteX18" fmla="*/ 113473 w 229047"/>
              <a:gd name="connsiteY18" fmla="*/ 0 h 239554"/>
              <a:gd name="connsiteX19" fmla="*/ 118516 w 229047"/>
              <a:gd name="connsiteY19" fmla="*/ 5884 h 239554"/>
              <a:gd name="connsiteX20" fmla="*/ 118516 w 229047"/>
              <a:gd name="connsiteY20" fmla="*/ 5884 h 239554"/>
              <a:gd name="connsiteX21" fmla="*/ 110111 w 229047"/>
              <a:gd name="connsiteY21" fmla="*/ 125241 h 239554"/>
              <a:gd name="connsiteX22" fmla="*/ 227787 w 229047"/>
              <a:gd name="connsiteY22" fmla="*/ 173152 h 239554"/>
              <a:gd name="connsiteX23" fmla="*/ 227787 w 229047"/>
              <a:gd name="connsiteY23" fmla="*/ 184919 h 239554"/>
              <a:gd name="connsiteX24" fmla="*/ 63041 w 229047"/>
              <a:gd name="connsiteY24" fmla="*/ 236192 h 239554"/>
              <a:gd name="connsiteX25" fmla="*/ 54635 w 229047"/>
              <a:gd name="connsiteY25" fmla="*/ 237873 h 239554"/>
              <a:gd name="connsiteX26" fmla="*/ 40346 w 229047"/>
              <a:gd name="connsiteY26" fmla="*/ 239554 h 239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9047" h="239554">
                <a:moveTo>
                  <a:pt x="40346" y="239554"/>
                </a:moveTo>
                <a:cubicBezTo>
                  <a:pt x="31940" y="239554"/>
                  <a:pt x="22695" y="237033"/>
                  <a:pt x="15970" y="231990"/>
                </a:cubicBezTo>
                <a:cubicBezTo>
                  <a:pt x="0" y="218541"/>
                  <a:pt x="0" y="191643"/>
                  <a:pt x="0" y="163906"/>
                </a:cubicBezTo>
                <a:lnTo>
                  <a:pt x="0" y="162224"/>
                </a:lnTo>
                <a:cubicBezTo>
                  <a:pt x="0" y="121038"/>
                  <a:pt x="5884" y="12608"/>
                  <a:pt x="5884" y="11768"/>
                </a:cubicBezTo>
                <a:cubicBezTo>
                  <a:pt x="5884" y="8405"/>
                  <a:pt x="8405" y="6724"/>
                  <a:pt x="11768" y="6724"/>
                </a:cubicBezTo>
                <a:cubicBezTo>
                  <a:pt x="15130" y="6724"/>
                  <a:pt x="16811" y="9246"/>
                  <a:pt x="16811" y="12608"/>
                </a:cubicBezTo>
                <a:lnTo>
                  <a:pt x="16811" y="12608"/>
                </a:lnTo>
                <a:cubicBezTo>
                  <a:pt x="16811" y="13449"/>
                  <a:pt x="10086" y="121879"/>
                  <a:pt x="10927" y="162224"/>
                </a:cubicBezTo>
                <a:lnTo>
                  <a:pt x="10927" y="163065"/>
                </a:lnTo>
                <a:cubicBezTo>
                  <a:pt x="10927" y="189122"/>
                  <a:pt x="11768" y="213498"/>
                  <a:pt x="23535" y="222744"/>
                </a:cubicBezTo>
                <a:cubicBezTo>
                  <a:pt x="30259" y="227787"/>
                  <a:pt x="39505" y="229468"/>
                  <a:pt x="52954" y="226946"/>
                </a:cubicBezTo>
                <a:lnTo>
                  <a:pt x="61359" y="225265"/>
                </a:lnTo>
                <a:cubicBezTo>
                  <a:pt x="183238" y="204252"/>
                  <a:pt x="213498" y="188281"/>
                  <a:pt x="218541" y="179876"/>
                </a:cubicBezTo>
                <a:cubicBezTo>
                  <a:pt x="219381" y="179035"/>
                  <a:pt x="219381" y="178195"/>
                  <a:pt x="218541" y="178195"/>
                </a:cubicBezTo>
                <a:cubicBezTo>
                  <a:pt x="209295" y="160544"/>
                  <a:pt x="143733" y="142892"/>
                  <a:pt x="103387" y="135327"/>
                </a:cubicBezTo>
                <a:cubicBezTo>
                  <a:pt x="100865" y="134487"/>
                  <a:pt x="98343" y="131965"/>
                  <a:pt x="99184" y="129443"/>
                </a:cubicBezTo>
                <a:lnTo>
                  <a:pt x="107589" y="5043"/>
                </a:lnTo>
                <a:cubicBezTo>
                  <a:pt x="107589" y="1681"/>
                  <a:pt x="110111" y="0"/>
                  <a:pt x="113473" y="0"/>
                </a:cubicBezTo>
                <a:cubicBezTo>
                  <a:pt x="116835" y="0"/>
                  <a:pt x="118516" y="2522"/>
                  <a:pt x="118516" y="5884"/>
                </a:cubicBezTo>
                <a:lnTo>
                  <a:pt x="118516" y="5884"/>
                </a:lnTo>
                <a:lnTo>
                  <a:pt x="110111" y="125241"/>
                </a:lnTo>
                <a:cubicBezTo>
                  <a:pt x="132806" y="129443"/>
                  <a:pt x="215179" y="147095"/>
                  <a:pt x="227787" y="173152"/>
                </a:cubicBezTo>
                <a:cubicBezTo>
                  <a:pt x="229468" y="176514"/>
                  <a:pt x="229468" y="180716"/>
                  <a:pt x="227787" y="184919"/>
                </a:cubicBezTo>
                <a:cubicBezTo>
                  <a:pt x="219381" y="201730"/>
                  <a:pt x="168108" y="217700"/>
                  <a:pt x="63041" y="236192"/>
                </a:cubicBezTo>
                <a:lnTo>
                  <a:pt x="54635" y="237873"/>
                </a:lnTo>
                <a:cubicBezTo>
                  <a:pt x="49592" y="238714"/>
                  <a:pt x="45389" y="239554"/>
                  <a:pt x="40346" y="239554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4" name="자유형: 도형 113">
            <a:extLst>
              <a:ext uri="{FF2B5EF4-FFF2-40B4-BE49-F238E27FC236}">
                <a16:creationId xmlns:a16="http://schemas.microsoft.com/office/drawing/2014/main" id="{EB414B89-B112-6975-88AE-25D411B788B6}"/>
              </a:ext>
            </a:extLst>
          </p:cNvPr>
          <p:cNvSpPr/>
          <p:nvPr/>
        </p:nvSpPr>
        <p:spPr>
          <a:xfrm>
            <a:off x="8197917" y="4318374"/>
            <a:ext cx="506086" cy="1352467"/>
          </a:xfrm>
          <a:custGeom>
            <a:avLst/>
            <a:gdLst>
              <a:gd name="connsiteX0" fmla="*/ 21094 w 506086"/>
              <a:gd name="connsiteY0" fmla="*/ 40346 h 1352467"/>
              <a:gd name="connsiteX1" fmla="*/ 5124 w 506086"/>
              <a:gd name="connsiteY1" fmla="*/ 1297797 h 1352467"/>
              <a:gd name="connsiteX2" fmla="*/ 161464 w 506086"/>
              <a:gd name="connsiteY2" fmla="*/ 1336462 h 1352467"/>
              <a:gd name="connsiteX3" fmla="*/ 272416 w 506086"/>
              <a:gd name="connsiteY3" fmla="*/ 396736 h 1352467"/>
              <a:gd name="connsiteX4" fmla="*/ 331254 w 506086"/>
              <a:gd name="connsiteY4" fmla="*/ 1335621 h 1352467"/>
              <a:gd name="connsiteX5" fmla="*/ 506087 w 506086"/>
              <a:gd name="connsiteY5" fmla="*/ 1298637 h 1352467"/>
              <a:gd name="connsiteX6" fmla="*/ 506087 w 506086"/>
              <a:gd name="connsiteY6" fmla="*/ 0 h 1352467"/>
              <a:gd name="connsiteX7" fmla="*/ 21094 w 506086"/>
              <a:gd name="connsiteY7" fmla="*/ 40346 h 1352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086" h="1352467">
                <a:moveTo>
                  <a:pt x="21094" y="40346"/>
                </a:moveTo>
                <a:cubicBezTo>
                  <a:pt x="21094" y="40346"/>
                  <a:pt x="-12528" y="1198613"/>
                  <a:pt x="5124" y="1297797"/>
                </a:cubicBezTo>
                <a:cubicBezTo>
                  <a:pt x="5124" y="1297797"/>
                  <a:pt x="73208" y="1374286"/>
                  <a:pt x="161464" y="1336462"/>
                </a:cubicBezTo>
                <a:lnTo>
                  <a:pt x="272416" y="396736"/>
                </a:lnTo>
                <a:lnTo>
                  <a:pt x="331254" y="1335621"/>
                </a:lnTo>
                <a:cubicBezTo>
                  <a:pt x="331254" y="1335621"/>
                  <a:pt x="387570" y="1391937"/>
                  <a:pt x="506087" y="1298637"/>
                </a:cubicBezTo>
                <a:lnTo>
                  <a:pt x="506087" y="0"/>
                </a:lnTo>
                <a:lnTo>
                  <a:pt x="21094" y="40346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5" name="자유형: 도형 114">
            <a:extLst>
              <a:ext uri="{FF2B5EF4-FFF2-40B4-BE49-F238E27FC236}">
                <a16:creationId xmlns:a16="http://schemas.microsoft.com/office/drawing/2014/main" id="{C20BEDB9-2B74-1664-FB62-E8A355861F81}"/>
              </a:ext>
            </a:extLst>
          </p:cNvPr>
          <p:cNvSpPr/>
          <p:nvPr/>
        </p:nvSpPr>
        <p:spPr>
          <a:xfrm>
            <a:off x="8191855" y="4311649"/>
            <a:ext cx="518032" cy="1365110"/>
          </a:xfrm>
          <a:custGeom>
            <a:avLst/>
            <a:gdLst>
              <a:gd name="connsiteX0" fmla="*/ 388589 w 518032"/>
              <a:gd name="connsiteY0" fmla="*/ 1365040 h 1365110"/>
              <a:gd name="connsiteX1" fmla="*/ 333113 w 518032"/>
              <a:gd name="connsiteY1" fmla="*/ 1346548 h 1365110"/>
              <a:gd name="connsiteX2" fmla="*/ 331432 w 518032"/>
              <a:gd name="connsiteY2" fmla="*/ 1342345 h 1365110"/>
              <a:gd name="connsiteX3" fmla="*/ 276797 w 518032"/>
              <a:gd name="connsiteY3" fmla="*/ 469022 h 1365110"/>
              <a:gd name="connsiteX4" fmla="*/ 173410 w 518032"/>
              <a:gd name="connsiteY4" fmla="*/ 1344026 h 1365110"/>
              <a:gd name="connsiteX5" fmla="*/ 170048 w 518032"/>
              <a:gd name="connsiteY5" fmla="*/ 1349070 h 1365110"/>
              <a:gd name="connsiteX6" fmla="*/ 6983 w 518032"/>
              <a:gd name="connsiteY6" fmla="*/ 1308724 h 1365110"/>
              <a:gd name="connsiteX7" fmla="*/ 5302 w 518032"/>
              <a:gd name="connsiteY7" fmla="*/ 1306202 h 1365110"/>
              <a:gd name="connsiteX8" fmla="*/ 21272 w 518032"/>
              <a:gd name="connsiteY8" fmla="*/ 47070 h 1365110"/>
              <a:gd name="connsiteX9" fmla="*/ 26315 w 518032"/>
              <a:gd name="connsiteY9" fmla="*/ 41186 h 1365110"/>
              <a:gd name="connsiteX10" fmla="*/ 511308 w 518032"/>
              <a:gd name="connsiteY10" fmla="*/ 0 h 1365110"/>
              <a:gd name="connsiteX11" fmla="*/ 518032 w 518032"/>
              <a:gd name="connsiteY11" fmla="*/ 5043 h 1365110"/>
              <a:gd name="connsiteX12" fmla="*/ 518032 w 518032"/>
              <a:gd name="connsiteY12" fmla="*/ 5884 h 1365110"/>
              <a:gd name="connsiteX13" fmla="*/ 518032 w 518032"/>
              <a:gd name="connsiteY13" fmla="*/ 1304521 h 1365110"/>
              <a:gd name="connsiteX14" fmla="*/ 515510 w 518032"/>
              <a:gd name="connsiteY14" fmla="*/ 1308724 h 1365110"/>
              <a:gd name="connsiteX15" fmla="*/ 388589 w 518032"/>
              <a:gd name="connsiteY15" fmla="*/ 1365040 h 1365110"/>
              <a:gd name="connsiteX16" fmla="*/ 343199 w 518032"/>
              <a:gd name="connsiteY16" fmla="*/ 1339824 h 1365110"/>
              <a:gd name="connsiteX17" fmla="*/ 506265 w 518032"/>
              <a:gd name="connsiteY17" fmla="*/ 1302840 h 1365110"/>
              <a:gd name="connsiteX18" fmla="*/ 506265 w 518032"/>
              <a:gd name="connsiteY18" fmla="*/ 12608 h 1365110"/>
              <a:gd name="connsiteX19" fmla="*/ 33039 w 518032"/>
              <a:gd name="connsiteY19" fmla="*/ 52954 h 1365110"/>
              <a:gd name="connsiteX20" fmla="*/ 17069 w 518032"/>
              <a:gd name="connsiteY20" fmla="*/ 1301999 h 1365110"/>
              <a:gd name="connsiteX21" fmla="*/ 161642 w 518032"/>
              <a:gd name="connsiteY21" fmla="*/ 1338983 h 1365110"/>
              <a:gd name="connsiteX22" fmla="*/ 272594 w 518032"/>
              <a:gd name="connsiteY22" fmla="*/ 402620 h 1365110"/>
              <a:gd name="connsiteX23" fmla="*/ 278478 w 518032"/>
              <a:gd name="connsiteY23" fmla="*/ 397576 h 1365110"/>
              <a:gd name="connsiteX24" fmla="*/ 278478 w 518032"/>
              <a:gd name="connsiteY24" fmla="*/ 397576 h 1365110"/>
              <a:gd name="connsiteX25" fmla="*/ 284361 w 518032"/>
              <a:gd name="connsiteY25" fmla="*/ 403460 h 1365110"/>
              <a:gd name="connsiteX26" fmla="*/ 343199 w 518032"/>
              <a:gd name="connsiteY26" fmla="*/ 1339824 h 136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18032" h="1365110">
                <a:moveTo>
                  <a:pt x="388589" y="1365040"/>
                </a:moveTo>
                <a:cubicBezTo>
                  <a:pt x="368416" y="1365880"/>
                  <a:pt x="349083" y="1359156"/>
                  <a:pt x="333113" y="1346548"/>
                </a:cubicBezTo>
                <a:cubicBezTo>
                  <a:pt x="332272" y="1345707"/>
                  <a:pt x="331432" y="1344026"/>
                  <a:pt x="331432" y="1342345"/>
                </a:cubicBezTo>
                <a:lnTo>
                  <a:pt x="276797" y="469022"/>
                </a:lnTo>
                <a:lnTo>
                  <a:pt x="173410" y="1344026"/>
                </a:lnTo>
                <a:cubicBezTo>
                  <a:pt x="173410" y="1345707"/>
                  <a:pt x="171729" y="1348229"/>
                  <a:pt x="170048" y="1349070"/>
                </a:cubicBezTo>
                <a:cubicBezTo>
                  <a:pt x="79269" y="1388575"/>
                  <a:pt x="7823" y="1310405"/>
                  <a:pt x="6983" y="1308724"/>
                </a:cubicBezTo>
                <a:cubicBezTo>
                  <a:pt x="6142" y="1307883"/>
                  <a:pt x="6142" y="1307042"/>
                  <a:pt x="5302" y="1306202"/>
                </a:cubicBezTo>
                <a:cubicBezTo>
                  <a:pt x="-12350" y="1207859"/>
                  <a:pt x="19591" y="94981"/>
                  <a:pt x="21272" y="47070"/>
                </a:cubicBezTo>
                <a:cubicBezTo>
                  <a:pt x="21272" y="43708"/>
                  <a:pt x="23793" y="42027"/>
                  <a:pt x="26315" y="41186"/>
                </a:cubicBezTo>
                <a:lnTo>
                  <a:pt x="511308" y="0"/>
                </a:lnTo>
                <a:cubicBezTo>
                  <a:pt x="514670" y="0"/>
                  <a:pt x="517191" y="2522"/>
                  <a:pt x="518032" y="5043"/>
                </a:cubicBezTo>
                <a:cubicBezTo>
                  <a:pt x="518032" y="5043"/>
                  <a:pt x="518032" y="5043"/>
                  <a:pt x="518032" y="5884"/>
                </a:cubicBezTo>
                <a:lnTo>
                  <a:pt x="518032" y="1304521"/>
                </a:lnTo>
                <a:cubicBezTo>
                  <a:pt x="518032" y="1306202"/>
                  <a:pt x="517191" y="1307883"/>
                  <a:pt x="515510" y="1308724"/>
                </a:cubicBezTo>
                <a:cubicBezTo>
                  <a:pt x="460035" y="1353272"/>
                  <a:pt x="418008" y="1365040"/>
                  <a:pt x="388589" y="1365040"/>
                </a:cubicBezTo>
                <a:close/>
                <a:moveTo>
                  <a:pt x="343199" y="1339824"/>
                </a:moveTo>
                <a:cubicBezTo>
                  <a:pt x="352445" y="1347389"/>
                  <a:pt x="404559" y="1381851"/>
                  <a:pt x="506265" y="1302840"/>
                </a:cubicBezTo>
                <a:lnTo>
                  <a:pt x="506265" y="12608"/>
                </a:lnTo>
                <a:lnTo>
                  <a:pt x="33039" y="52954"/>
                </a:lnTo>
                <a:cubicBezTo>
                  <a:pt x="30518" y="137849"/>
                  <a:pt x="1099" y="1197772"/>
                  <a:pt x="17069" y="1301999"/>
                </a:cubicBezTo>
                <a:cubicBezTo>
                  <a:pt x="26315" y="1311245"/>
                  <a:pt x="85153" y="1370083"/>
                  <a:pt x="161642" y="1338983"/>
                </a:cubicBezTo>
                <a:lnTo>
                  <a:pt x="272594" y="402620"/>
                </a:lnTo>
                <a:cubicBezTo>
                  <a:pt x="272594" y="399257"/>
                  <a:pt x="275115" y="397576"/>
                  <a:pt x="278478" y="397576"/>
                </a:cubicBezTo>
                <a:cubicBezTo>
                  <a:pt x="278478" y="397576"/>
                  <a:pt x="278478" y="397576"/>
                  <a:pt x="278478" y="397576"/>
                </a:cubicBezTo>
                <a:cubicBezTo>
                  <a:pt x="281840" y="397576"/>
                  <a:pt x="284361" y="400098"/>
                  <a:pt x="284361" y="403460"/>
                </a:cubicBezTo>
                <a:lnTo>
                  <a:pt x="343199" y="1339824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6" name="자유형: 도형 115">
            <a:extLst>
              <a:ext uri="{FF2B5EF4-FFF2-40B4-BE49-F238E27FC236}">
                <a16:creationId xmlns:a16="http://schemas.microsoft.com/office/drawing/2014/main" id="{380E1022-1961-A29D-0887-BE1267D8404E}"/>
              </a:ext>
            </a:extLst>
          </p:cNvPr>
          <p:cNvSpPr/>
          <p:nvPr/>
        </p:nvSpPr>
        <p:spPr>
          <a:xfrm>
            <a:off x="9205807" y="3744152"/>
            <a:ext cx="203215" cy="185891"/>
          </a:xfrm>
          <a:custGeom>
            <a:avLst/>
            <a:gdLst>
              <a:gd name="connsiteX0" fmla="*/ 0 w 203215"/>
              <a:gd name="connsiteY0" fmla="*/ 115286 h 185891"/>
              <a:gd name="connsiteX1" fmla="*/ 68924 w 203215"/>
              <a:gd name="connsiteY1" fmla="*/ 74940 h 185891"/>
              <a:gd name="connsiteX2" fmla="*/ 100024 w 203215"/>
              <a:gd name="connsiteY2" fmla="*/ 7696 h 185891"/>
              <a:gd name="connsiteX3" fmla="*/ 115995 w 203215"/>
              <a:gd name="connsiteY3" fmla="*/ 5175 h 185891"/>
              <a:gd name="connsiteX4" fmla="*/ 112633 w 203215"/>
              <a:gd name="connsiteY4" fmla="*/ 58969 h 185891"/>
              <a:gd name="connsiteX5" fmla="*/ 197527 w 203215"/>
              <a:gd name="connsiteY5" fmla="*/ 132 h 185891"/>
              <a:gd name="connsiteX6" fmla="*/ 195006 w 203215"/>
              <a:gd name="connsiteY6" fmla="*/ 27869 h 185891"/>
              <a:gd name="connsiteX7" fmla="*/ 155500 w 203215"/>
              <a:gd name="connsiteY7" fmla="*/ 62332 h 185891"/>
              <a:gd name="connsiteX8" fmla="*/ 179876 w 203215"/>
              <a:gd name="connsiteY8" fmla="*/ 104359 h 185891"/>
              <a:gd name="connsiteX9" fmla="*/ 69765 w 203215"/>
              <a:gd name="connsiteY9" fmla="*/ 185891 h 185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3215" h="185891">
                <a:moveTo>
                  <a:pt x="0" y="115286"/>
                </a:moveTo>
                <a:cubicBezTo>
                  <a:pt x="0" y="115286"/>
                  <a:pt x="64722" y="79142"/>
                  <a:pt x="68924" y="74940"/>
                </a:cubicBezTo>
                <a:cubicBezTo>
                  <a:pt x="73127" y="70737"/>
                  <a:pt x="95822" y="11059"/>
                  <a:pt x="100024" y="7696"/>
                </a:cubicBezTo>
                <a:cubicBezTo>
                  <a:pt x="104227" y="4334"/>
                  <a:pt x="112633" y="-3231"/>
                  <a:pt x="115995" y="5175"/>
                </a:cubicBezTo>
                <a:cubicBezTo>
                  <a:pt x="119357" y="13580"/>
                  <a:pt x="112633" y="58969"/>
                  <a:pt x="112633" y="58969"/>
                </a:cubicBezTo>
                <a:cubicBezTo>
                  <a:pt x="112633" y="58969"/>
                  <a:pt x="191644" y="-3231"/>
                  <a:pt x="197527" y="132"/>
                </a:cubicBezTo>
                <a:cubicBezTo>
                  <a:pt x="203411" y="3494"/>
                  <a:pt x="207614" y="10218"/>
                  <a:pt x="195006" y="27869"/>
                </a:cubicBezTo>
                <a:cubicBezTo>
                  <a:pt x="184079" y="41318"/>
                  <a:pt x="170630" y="53086"/>
                  <a:pt x="155500" y="62332"/>
                </a:cubicBezTo>
                <a:cubicBezTo>
                  <a:pt x="155500" y="62332"/>
                  <a:pt x="183238" y="93432"/>
                  <a:pt x="179876" y="104359"/>
                </a:cubicBezTo>
                <a:cubicBezTo>
                  <a:pt x="176514" y="115286"/>
                  <a:pt x="69765" y="185891"/>
                  <a:pt x="69765" y="185891"/>
                </a:cubicBezTo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7" name="자유형: 도형 116">
            <a:extLst>
              <a:ext uri="{FF2B5EF4-FFF2-40B4-BE49-F238E27FC236}">
                <a16:creationId xmlns:a16="http://schemas.microsoft.com/office/drawing/2014/main" id="{AA11B709-4D0A-1440-F419-312C0CB4D57B}"/>
              </a:ext>
            </a:extLst>
          </p:cNvPr>
          <p:cNvSpPr/>
          <p:nvPr/>
        </p:nvSpPr>
        <p:spPr>
          <a:xfrm>
            <a:off x="9202411" y="3738594"/>
            <a:ext cx="211977" cy="196493"/>
          </a:xfrm>
          <a:custGeom>
            <a:avLst/>
            <a:gdLst>
              <a:gd name="connsiteX0" fmla="*/ 72321 w 211977"/>
              <a:gd name="connsiteY0" fmla="*/ 196493 h 196493"/>
              <a:gd name="connsiteX1" fmla="*/ 68118 w 211977"/>
              <a:gd name="connsiteY1" fmla="*/ 193971 h 196493"/>
              <a:gd name="connsiteX2" fmla="*/ 69799 w 211977"/>
              <a:gd name="connsiteY2" fmla="*/ 186407 h 196493"/>
              <a:gd name="connsiteX3" fmla="*/ 178229 w 211977"/>
              <a:gd name="connsiteY3" fmla="*/ 107396 h 196493"/>
              <a:gd name="connsiteX4" fmla="*/ 154694 w 211977"/>
              <a:gd name="connsiteY4" fmla="*/ 71252 h 196493"/>
              <a:gd name="connsiteX5" fmla="*/ 153853 w 211977"/>
              <a:gd name="connsiteY5" fmla="*/ 67050 h 196493"/>
              <a:gd name="connsiteX6" fmla="*/ 156375 w 211977"/>
              <a:gd name="connsiteY6" fmla="*/ 63687 h 196493"/>
              <a:gd name="connsiteX7" fmla="*/ 194199 w 211977"/>
              <a:gd name="connsiteY7" fmla="*/ 30906 h 196493"/>
              <a:gd name="connsiteX8" fmla="*/ 200924 w 211977"/>
              <a:gd name="connsiteY8" fmla="*/ 14096 h 196493"/>
              <a:gd name="connsiteX9" fmla="*/ 200083 w 211977"/>
              <a:gd name="connsiteY9" fmla="*/ 11574 h 196493"/>
              <a:gd name="connsiteX10" fmla="*/ 120231 w 211977"/>
              <a:gd name="connsiteY10" fmla="*/ 68731 h 196493"/>
              <a:gd name="connsiteX11" fmla="*/ 112667 w 211977"/>
              <a:gd name="connsiteY11" fmla="*/ 67050 h 196493"/>
              <a:gd name="connsiteX12" fmla="*/ 111826 w 211977"/>
              <a:gd name="connsiteY12" fmla="*/ 63687 h 196493"/>
              <a:gd name="connsiteX13" fmla="*/ 116029 w 211977"/>
              <a:gd name="connsiteY13" fmla="*/ 12414 h 196493"/>
              <a:gd name="connsiteX14" fmla="*/ 109305 w 211977"/>
              <a:gd name="connsiteY14" fmla="*/ 16617 h 196493"/>
              <a:gd name="connsiteX15" fmla="*/ 97537 w 211977"/>
              <a:gd name="connsiteY15" fmla="*/ 43514 h 196493"/>
              <a:gd name="connsiteX16" fmla="*/ 78204 w 211977"/>
              <a:gd name="connsiteY16" fmla="*/ 84701 h 196493"/>
              <a:gd name="connsiteX17" fmla="*/ 8440 w 211977"/>
              <a:gd name="connsiteY17" fmla="*/ 125888 h 196493"/>
              <a:gd name="connsiteX18" fmla="*/ 875 w 211977"/>
              <a:gd name="connsiteY18" fmla="*/ 124206 h 196493"/>
              <a:gd name="connsiteX19" fmla="*/ 2556 w 211977"/>
              <a:gd name="connsiteY19" fmla="*/ 116642 h 196493"/>
              <a:gd name="connsiteX20" fmla="*/ 2556 w 211977"/>
              <a:gd name="connsiteY20" fmla="*/ 116642 h 196493"/>
              <a:gd name="connsiteX21" fmla="*/ 70640 w 211977"/>
              <a:gd name="connsiteY21" fmla="*/ 76296 h 196493"/>
              <a:gd name="connsiteX22" fmla="*/ 87450 w 211977"/>
              <a:gd name="connsiteY22" fmla="*/ 39312 h 196493"/>
              <a:gd name="connsiteX23" fmla="*/ 100899 w 211977"/>
              <a:gd name="connsiteY23" fmla="*/ 9052 h 196493"/>
              <a:gd name="connsiteX24" fmla="*/ 117710 w 211977"/>
              <a:gd name="connsiteY24" fmla="*/ 647 h 196493"/>
              <a:gd name="connsiteX25" fmla="*/ 125275 w 211977"/>
              <a:gd name="connsiteY25" fmla="*/ 8212 h 196493"/>
              <a:gd name="connsiteX26" fmla="*/ 123594 w 211977"/>
              <a:gd name="connsiteY26" fmla="*/ 51920 h 196493"/>
              <a:gd name="connsiteX27" fmla="*/ 204286 w 211977"/>
              <a:gd name="connsiteY27" fmla="*/ 647 h 196493"/>
              <a:gd name="connsiteX28" fmla="*/ 211851 w 211977"/>
              <a:gd name="connsiteY28" fmla="*/ 10733 h 196493"/>
              <a:gd name="connsiteX29" fmla="*/ 202605 w 211977"/>
              <a:gd name="connsiteY29" fmla="*/ 35950 h 196493"/>
              <a:gd name="connsiteX30" fmla="*/ 167302 w 211977"/>
              <a:gd name="connsiteY30" fmla="*/ 68731 h 196493"/>
              <a:gd name="connsiteX31" fmla="*/ 188315 w 211977"/>
              <a:gd name="connsiteY31" fmla="*/ 111598 h 196493"/>
              <a:gd name="connsiteX32" fmla="*/ 75683 w 211977"/>
              <a:gd name="connsiteY32" fmla="*/ 195652 h 196493"/>
              <a:gd name="connsiteX33" fmla="*/ 72321 w 211977"/>
              <a:gd name="connsiteY33" fmla="*/ 196493 h 196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11977" h="196493">
                <a:moveTo>
                  <a:pt x="72321" y="196493"/>
                </a:moveTo>
                <a:cubicBezTo>
                  <a:pt x="70640" y="196493"/>
                  <a:pt x="68959" y="195652"/>
                  <a:pt x="68118" y="193971"/>
                </a:cubicBezTo>
                <a:cubicBezTo>
                  <a:pt x="66437" y="191450"/>
                  <a:pt x="67277" y="188088"/>
                  <a:pt x="69799" y="186407"/>
                </a:cubicBezTo>
                <a:cubicBezTo>
                  <a:pt x="120231" y="152785"/>
                  <a:pt x="174026" y="114120"/>
                  <a:pt x="178229" y="107396"/>
                </a:cubicBezTo>
                <a:cubicBezTo>
                  <a:pt x="179069" y="104033"/>
                  <a:pt x="168142" y="86382"/>
                  <a:pt x="154694" y="71252"/>
                </a:cubicBezTo>
                <a:cubicBezTo>
                  <a:pt x="153853" y="70412"/>
                  <a:pt x="153013" y="68731"/>
                  <a:pt x="153853" y="67050"/>
                </a:cubicBezTo>
                <a:cubicBezTo>
                  <a:pt x="153853" y="65368"/>
                  <a:pt x="154694" y="63687"/>
                  <a:pt x="156375" y="63687"/>
                </a:cubicBezTo>
                <a:cubicBezTo>
                  <a:pt x="170664" y="54442"/>
                  <a:pt x="183272" y="43514"/>
                  <a:pt x="194199" y="30906"/>
                </a:cubicBezTo>
                <a:cubicBezTo>
                  <a:pt x="201764" y="20820"/>
                  <a:pt x="201764" y="15777"/>
                  <a:pt x="200924" y="14096"/>
                </a:cubicBezTo>
                <a:cubicBezTo>
                  <a:pt x="200924" y="13255"/>
                  <a:pt x="200083" y="12414"/>
                  <a:pt x="200083" y="11574"/>
                </a:cubicBezTo>
                <a:cubicBezTo>
                  <a:pt x="190837" y="15777"/>
                  <a:pt x="153013" y="42674"/>
                  <a:pt x="120231" y="68731"/>
                </a:cubicBezTo>
                <a:cubicBezTo>
                  <a:pt x="117710" y="70412"/>
                  <a:pt x="114348" y="69571"/>
                  <a:pt x="112667" y="67050"/>
                </a:cubicBezTo>
                <a:cubicBezTo>
                  <a:pt x="111826" y="66209"/>
                  <a:pt x="111826" y="64528"/>
                  <a:pt x="111826" y="63687"/>
                </a:cubicBezTo>
                <a:cubicBezTo>
                  <a:pt x="115188" y="46877"/>
                  <a:pt x="116029" y="29225"/>
                  <a:pt x="116029" y="12414"/>
                </a:cubicBezTo>
                <a:cubicBezTo>
                  <a:pt x="115188" y="12414"/>
                  <a:pt x="111826" y="14096"/>
                  <a:pt x="109305" y="16617"/>
                </a:cubicBezTo>
                <a:cubicBezTo>
                  <a:pt x="107623" y="18298"/>
                  <a:pt x="101740" y="32587"/>
                  <a:pt x="97537" y="43514"/>
                </a:cubicBezTo>
                <a:cubicBezTo>
                  <a:pt x="85769" y="72093"/>
                  <a:pt x="81567" y="82179"/>
                  <a:pt x="78204" y="84701"/>
                </a:cubicBezTo>
                <a:cubicBezTo>
                  <a:pt x="73161" y="88904"/>
                  <a:pt x="19366" y="120004"/>
                  <a:pt x="8440" y="125888"/>
                </a:cubicBezTo>
                <a:cubicBezTo>
                  <a:pt x="5918" y="127569"/>
                  <a:pt x="2556" y="126728"/>
                  <a:pt x="875" y="124206"/>
                </a:cubicBezTo>
                <a:cubicBezTo>
                  <a:pt x="-806" y="121685"/>
                  <a:pt x="34" y="118323"/>
                  <a:pt x="2556" y="116642"/>
                </a:cubicBezTo>
                <a:cubicBezTo>
                  <a:pt x="2556" y="116642"/>
                  <a:pt x="2556" y="116642"/>
                  <a:pt x="2556" y="116642"/>
                </a:cubicBezTo>
                <a:cubicBezTo>
                  <a:pt x="26931" y="102352"/>
                  <a:pt x="67277" y="79658"/>
                  <a:pt x="70640" y="76296"/>
                </a:cubicBezTo>
                <a:cubicBezTo>
                  <a:pt x="73161" y="73774"/>
                  <a:pt x="81567" y="52760"/>
                  <a:pt x="87450" y="39312"/>
                </a:cubicBezTo>
                <a:cubicBezTo>
                  <a:pt x="90813" y="29225"/>
                  <a:pt x="95856" y="19139"/>
                  <a:pt x="100899" y="9052"/>
                </a:cubicBezTo>
                <a:cubicBezTo>
                  <a:pt x="102580" y="6531"/>
                  <a:pt x="110145" y="-194"/>
                  <a:pt x="117710" y="647"/>
                </a:cubicBezTo>
                <a:cubicBezTo>
                  <a:pt x="121072" y="1487"/>
                  <a:pt x="124434" y="4009"/>
                  <a:pt x="125275" y="8212"/>
                </a:cubicBezTo>
                <a:cubicBezTo>
                  <a:pt x="127796" y="14936"/>
                  <a:pt x="126115" y="36790"/>
                  <a:pt x="123594" y="51920"/>
                </a:cubicBezTo>
                <a:cubicBezTo>
                  <a:pt x="195880" y="-3556"/>
                  <a:pt x="200924" y="-1034"/>
                  <a:pt x="204286" y="647"/>
                </a:cubicBezTo>
                <a:cubicBezTo>
                  <a:pt x="208488" y="3168"/>
                  <a:pt x="211010" y="6531"/>
                  <a:pt x="211851" y="10733"/>
                </a:cubicBezTo>
                <a:cubicBezTo>
                  <a:pt x="212691" y="19979"/>
                  <a:pt x="209329" y="29225"/>
                  <a:pt x="202605" y="35950"/>
                </a:cubicBezTo>
                <a:cubicBezTo>
                  <a:pt x="192518" y="48558"/>
                  <a:pt x="180751" y="59485"/>
                  <a:pt x="167302" y="68731"/>
                </a:cubicBezTo>
                <a:cubicBezTo>
                  <a:pt x="177388" y="80498"/>
                  <a:pt x="192518" y="100671"/>
                  <a:pt x="188315" y="111598"/>
                </a:cubicBezTo>
                <a:cubicBezTo>
                  <a:pt x="184113" y="122525"/>
                  <a:pt x="108464" y="173798"/>
                  <a:pt x="75683" y="195652"/>
                </a:cubicBezTo>
                <a:cubicBezTo>
                  <a:pt x="74842" y="195652"/>
                  <a:pt x="73161" y="196493"/>
                  <a:pt x="72321" y="196493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8" name="자유형: 도형 117">
            <a:extLst>
              <a:ext uri="{FF2B5EF4-FFF2-40B4-BE49-F238E27FC236}">
                <a16:creationId xmlns:a16="http://schemas.microsoft.com/office/drawing/2014/main" id="{D6503D1B-1592-4E9A-C799-CF9186AF57A1}"/>
              </a:ext>
            </a:extLst>
          </p:cNvPr>
          <p:cNvSpPr/>
          <p:nvPr/>
        </p:nvSpPr>
        <p:spPr>
          <a:xfrm>
            <a:off x="8175913" y="3782107"/>
            <a:ext cx="570102" cy="822051"/>
          </a:xfrm>
          <a:custGeom>
            <a:avLst/>
            <a:gdLst>
              <a:gd name="connsiteX0" fmla="*/ 471775 w 570102"/>
              <a:gd name="connsiteY0" fmla="*/ 11769 h 822051"/>
              <a:gd name="connsiteX1" fmla="*/ 56547 w 570102"/>
              <a:gd name="connsiteY1" fmla="*/ 31942 h 822051"/>
              <a:gd name="connsiteX2" fmla="*/ 19563 w 570102"/>
              <a:gd name="connsiteY2" fmla="*/ 822051 h 822051"/>
              <a:gd name="connsiteX3" fmla="*/ 546583 w 570102"/>
              <a:gd name="connsiteY3" fmla="*/ 817848 h 822051"/>
              <a:gd name="connsiteX4" fmla="*/ 471775 w 570102"/>
              <a:gd name="connsiteY4" fmla="*/ 11769 h 82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102" h="822051">
                <a:moveTo>
                  <a:pt x="471775" y="11769"/>
                </a:moveTo>
                <a:cubicBezTo>
                  <a:pt x="471775" y="11769"/>
                  <a:pt x="357461" y="-25215"/>
                  <a:pt x="56547" y="31942"/>
                </a:cubicBezTo>
                <a:cubicBezTo>
                  <a:pt x="4433" y="42028"/>
                  <a:pt x="-19942" y="528702"/>
                  <a:pt x="19563" y="822051"/>
                </a:cubicBezTo>
                <a:lnTo>
                  <a:pt x="546583" y="817848"/>
                </a:lnTo>
                <a:cubicBezTo>
                  <a:pt x="546583" y="817848"/>
                  <a:pt x="633999" y="52955"/>
                  <a:pt x="471775" y="11769"/>
                </a:cubicBezTo>
                <a:close/>
              </a:path>
            </a:pathLst>
          </a:custGeom>
          <a:solidFill>
            <a:schemeClr val="accent3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9" name="자유형: 도형 118">
            <a:extLst>
              <a:ext uri="{FF2B5EF4-FFF2-40B4-BE49-F238E27FC236}">
                <a16:creationId xmlns:a16="http://schemas.microsoft.com/office/drawing/2014/main" id="{289AFF0B-4513-31F4-15DF-BB261ADDF46D}"/>
              </a:ext>
            </a:extLst>
          </p:cNvPr>
          <p:cNvSpPr/>
          <p:nvPr/>
        </p:nvSpPr>
        <p:spPr>
          <a:xfrm>
            <a:off x="8006354" y="3743443"/>
            <a:ext cx="283756" cy="899379"/>
          </a:xfrm>
          <a:custGeom>
            <a:avLst/>
            <a:gdLst>
              <a:gd name="connsiteX0" fmla="*/ 205933 w 283756"/>
              <a:gd name="connsiteY0" fmla="*/ 0 h 899379"/>
              <a:gd name="connsiteX1" fmla="*/ 84895 w 283756"/>
              <a:gd name="connsiteY1" fmla="*/ 396736 h 899379"/>
              <a:gd name="connsiteX2" fmla="*/ 0 w 283756"/>
              <a:gd name="connsiteY2" fmla="*/ 859034 h 899379"/>
              <a:gd name="connsiteX3" fmla="*/ 120197 w 283756"/>
              <a:gd name="connsiteY3" fmla="*/ 899380 h 899379"/>
              <a:gd name="connsiteX4" fmla="*/ 283263 w 283756"/>
              <a:gd name="connsiteY4" fmla="*/ 384968 h 899379"/>
              <a:gd name="connsiteX5" fmla="*/ 205933 w 283756"/>
              <a:gd name="connsiteY5" fmla="*/ 0 h 899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756" h="899379">
                <a:moveTo>
                  <a:pt x="205933" y="0"/>
                </a:moveTo>
                <a:cubicBezTo>
                  <a:pt x="205933" y="0"/>
                  <a:pt x="92460" y="364795"/>
                  <a:pt x="84895" y="396736"/>
                </a:cubicBezTo>
                <a:cubicBezTo>
                  <a:pt x="77330" y="428676"/>
                  <a:pt x="0" y="859034"/>
                  <a:pt x="0" y="859034"/>
                </a:cubicBezTo>
                <a:lnTo>
                  <a:pt x="120197" y="899380"/>
                </a:lnTo>
                <a:cubicBezTo>
                  <a:pt x="120197" y="899380"/>
                  <a:pt x="294190" y="497601"/>
                  <a:pt x="283263" y="384968"/>
                </a:cubicBezTo>
                <a:cubicBezTo>
                  <a:pt x="272336" y="272336"/>
                  <a:pt x="205933" y="0"/>
                  <a:pt x="205933" y="0"/>
                </a:cubicBezTo>
                <a:close/>
              </a:path>
            </a:pathLst>
          </a:custGeom>
          <a:solidFill>
            <a:schemeClr val="accent3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0" name="자유형: 도형 119">
            <a:extLst>
              <a:ext uri="{FF2B5EF4-FFF2-40B4-BE49-F238E27FC236}">
                <a16:creationId xmlns:a16="http://schemas.microsoft.com/office/drawing/2014/main" id="{63918959-FF5A-CAD3-75A9-8C378C2F4638}"/>
              </a:ext>
            </a:extLst>
          </p:cNvPr>
          <p:cNvSpPr/>
          <p:nvPr/>
        </p:nvSpPr>
        <p:spPr>
          <a:xfrm>
            <a:off x="8542620" y="3793702"/>
            <a:ext cx="780022" cy="479934"/>
          </a:xfrm>
          <a:custGeom>
            <a:avLst/>
            <a:gdLst>
              <a:gd name="connsiteX0" fmla="*/ 94981 w 780022"/>
              <a:gd name="connsiteY0" fmla="*/ 174 h 479934"/>
              <a:gd name="connsiteX1" fmla="*/ 392533 w 780022"/>
              <a:gd name="connsiteY1" fmla="*/ 223758 h 479934"/>
              <a:gd name="connsiteX2" fmla="*/ 690925 w 780022"/>
              <a:gd name="connsiteY2" fmla="*/ 23709 h 479934"/>
              <a:gd name="connsiteX3" fmla="*/ 780023 w 780022"/>
              <a:gd name="connsiteY3" fmla="*/ 121212 h 479934"/>
              <a:gd name="connsiteX4" fmla="*/ 449690 w 780022"/>
              <a:gd name="connsiteY4" fmla="*/ 472558 h 479934"/>
              <a:gd name="connsiteX5" fmla="*/ 0 w 780022"/>
              <a:gd name="connsiteY5" fmla="*/ 291001 h 479934"/>
              <a:gd name="connsiteX6" fmla="*/ 94981 w 780022"/>
              <a:gd name="connsiteY6" fmla="*/ 174 h 479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022" h="479934">
                <a:moveTo>
                  <a:pt x="94981" y="174"/>
                </a:moveTo>
                <a:cubicBezTo>
                  <a:pt x="186600" y="8579"/>
                  <a:pt x="377403" y="230482"/>
                  <a:pt x="392533" y="223758"/>
                </a:cubicBezTo>
                <a:cubicBezTo>
                  <a:pt x="407663" y="217034"/>
                  <a:pt x="690925" y="23709"/>
                  <a:pt x="690925" y="23709"/>
                </a:cubicBezTo>
                <a:lnTo>
                  <a:pt x="780023" y="121212"/>
                </a:lnTo>
                <a:cubicBezTo>
                  <a:pt x="780023" y="121212"/>
                  <a:pt x="506006" y="438937"/>
                  <a:pt x="449690" y="472558"/>
                </a:cubicBezTo>
                <a:cubicBezTo>
                  <a:pt x="363955" y="523831"/>
                  <a:pt x="0" y="291001"/>
                  <a:pt x="0" y="291001"/>
                </a:cubicBezTo>
                <a:cubicBezTo>
                  <a:pt x="0" y="291001"/>
                  <a:pt x="3362" y="-8232"/>
                  <a:pt x="94981" y="174"/>
                </a:cubicBezTo>
                <a:close/>
              </a:path>
            </a:pathLst>
          </a:custGeom>
          <a:solidFill>
            <a:schemeClr val="accent3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1" name="자유형: 도형 120">
            <a:extLst>
              <a:ext uri="{FF2B5EF4-FFF2-40B4-BE49-F238E27FC236}">
                <a16:creationId xmlns:a16="http://schemas.microsoft.com/office/drawing/2014/main" id="{CE472ED2-B679-9BD2-D14B-C0EFE19EC08A}"/>
              </a:ext>
            </a:extLst>
          </p:cNvPr>
          <p:cNvSpPr/>
          <p:nvPr/>
        </p:nvSpPr>
        <p:spPr>
          <a:xfrm>
            <a:off x="8046060" y="4668039"/>
            <a:ext cx="25015" cy="54635"/>
          </a:xfrm>
          <a:custGeom>
            <a:avLst/>
            <a:gdLst>
              <a:gd name="connsiteX0" fmla="*/ 25016 w 25015"/>
              <a:gd name="connsiteY0" fmla="*/ 54635 h 54635"/>
              <a:gd name="connsiteX1" fmla="*/ 4002 w 25015"/>
              <a:gd name="connsiteY1" fmla="*/ 0 h 54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015" h="54635">
                <a:moveTo>
                  <a:pt x="25016" y="54635"/>
                </a:moveTo>
                <a:cubicBezTo>
                  <a:pt x="25016" y="54635"/>
                  <a:pt x="-11968" y="34462"/>
                  <a:pt x="4002" y="0"/>
                </a:cubicBezTo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2" name="자유형: 도형 121">
            <a:extLst>
              <a:ext uri="{FF2B5EF4-FFF2-40B4-BE49-F238E27FC236}">
                <a16:creationId xmlns:a16="http://schemas.microsoft.com/office/drawing/2014/main" id="{EBC18A56-E249-3FA4-7815-5F603F930804}"/>
              </a:ext>
            </a:extLst>
          </p:cNvPr>
          <p:cNvSpPr/>
          <p:nvPr/>
        </p:nvSpPr>
        <p:spPr>
          <a:xfrm>
            <a:off x="8040973" y="4662962"/>
            <a:ext cx="36301" cy="64755"/>
          </a:xfrm>
          <a:custGeom>
            <a:avLst/>
            <a:gdLst>
              <a:gd name="connsiteX0" fmla="*/ 30103 w 36301"/>
              <a:gd name="connsiteY0" fmla="*/ 64756 h 64755"/>
              <a:gd name="connsiteX1" fmla="*/ 27581 w 36301"/>
              <a:gd name="connsiteY1" fmla="*/ 63915 h 64755"/>
              <a:gd name="connsiteX2" fmla="*/ 4887 w 36301"/>
              <a:gd name="connsiteY2" fmla="*/ 2556 h 64755"/>
              <a:gd name="connsiteX3" fmla="*/ 12452 w 36301"/>
              <a:gd name="connsiteY3" fmla="*/ 875 h 64755"/>
              <a:gd name="connsiteX4" fmla="*/ 14973 w 36301"/>
              <a:gd name="connsiteY4" fmla="*/ 7599 h 64755"/>
              <a:gd name="connsiteX5" fmla="*/ 33465 w 36301"/>
              <a:gd name="connsiteY5" fmla="*/ 54669 h 64755"/>
              <a:gd name="connsiteX6" fmla="*/ 35987 w 36301"/>
              <a:gd name="connsiteY6" fmla="*/ 62234 h 64755"/>
              <a:gd name="connsiteX7" fmla="*/ 35987 w 36301"/>
              <a:gd name="connsiteY7" fmla="*/ 62234 h 64755"/>
              <a:gd name="connsiteX8" fmla="*/ 30103 w 36301"/>
              <a:gd name="connsiteY8" fmla="*/ 64756 h 64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301" h="64755">
                <a:moveTo>
                  <a:pt x="30103" y="64756"/>
                </a:moveTo>
                <a:cubicBezTo>
                  <a:pt x="29262" y="64756"/>
                  <a:pt x="28422" y="64756"/>
                  <a:pt x="27581" y="63915"/>
                </a:cubicBezTo>
                <a:cubicBezTo>
                  <a:pt x="13292" y="56350"/>
                  <a:pt x="-10243" y="33656"/>
                  <a:pt x="4887" y="2556"/>
                </a:cubicBezTo>
                <a:cubicBezTo>
                  <a:pt x="6568" y="34"/>
                  <a:pt x="9930" y="-807"/>
                  <a:pt x="12452" y="875"/>
                </a:cubicBezTo>
                <a:cubicBezTo>
                  <a:pt x="14973" y="2556"/>
                  <a:pt x="15814" y="5077"/>
                  <a:pt x="14973" y="7599"/>
                </a:cubicBezTo>
                <a:cubicBezTo>
                  <a:pt x="684" y="37018"/>
                  <a:pt x="31784" y="53829"/>
                  <a:pt x="33465" y="54669"/>
                </a:cubicBezTo>
                <a:cubicBezTo>
                  <a:pt x="35987" y="56350"/>
                  <a:pt x="36827" y="59713"/>
                  <a:pt x="35987" y="62234"/>
                </a:cubicBezTo>
                <a:cubicBezTo>
                  <a:pt x="35987" y="62234"/>
                  <a:pt x="35987" y="62234"/>
                  <a:pt x="35987" y="62234"/>
                </a:cubicBezTo>
                <a:cubicBezTo>
                  <a:pt x="33465" y="63915"/>
                  <a:pt x="31784" y="64756"/>
                  <a:pt x="30103" y="64756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3" name="자유형: 도형 122">
            <a:extLst>
              <a:ext uri="{FF2B5EF4-FFF2-40B4-BE49-F238E27FC236}">
                <a16:creationId xmlns:a16="http://schemas.microsoft.com/office/drawing/2014/main" id="{C3938F91-A8EC-5C53-7846-618A745B6499}"/>
              </a:ext>
            </a:extLst>
          </p:cNvPr>
          <p:cNvSpPr/>
          <p:nvPr/>
        </p:nvSpPr>
        <p:spPr>
          <a:xfrm>
            <a:off x="8588815" y="4070380"/>
            <a:ext cx="333053" cy="203445"/>
          </a:xfrm>
          <a:custGeom>
            <a:avLst/>
            <a:gdLst>
              <a:gd name="connsiteX0" fmla="*/ 327845 w 333053"/>
              <a:gd name="connsiteY0" fmla="*/ 203445 h 203445"/>
              <a:gd name="connsiteX1" fmla="*/ 327005 w 333053"/>
              <a:gd name="connsiteY1" fmla="*/ 203445 h 203445"/>
              <a:gd name="connsiteX2" fmla="*/ 9280 w 333053"/>
              <a:gd name="connsiteY2" fmla="*/ 15164 h 203445"/>
              <a:gd name="connsiteX3" fmla="*/ 2556 w 333053"/>
              <a:gd name="connsiteY3" fmla="*/ 10121 h 203445"/>
              <a:gd name="connsiteX4" fmla="*/ 875 w 333053"/>
              <a:gd name="connsiteY4" fmla="*/ 2556 h 203445"/>
              <a:gd name="connsiteX5" fmla="*/ 8440 w 333053"/>
              <a:gd name="connsiteY5" fmla="*/ 875 h 203445"/>
              <a:gd name="connsiteX6" fmla="*/ 8440 w 333053"/>
              <a:gd name="connsiteY6" fmla="*/ 875 h 203445"/>
              <a:gd name="connsiteX7" fmla="*/ 16004 w 333053"/>
              <a:gd name="connsiteY7" fmla="*/ 5918 h 203445"/>
              <a:gd name="connsiteX8" fmla="*/ 328686 w 333053"/>
              <a:gd name="connsiteY8" fmla="*/ 192518 h 203445"/>
              <a:gd name="connsiteX9" fmla="*/ 332889 w 333053"/>
              <a:gd name="connsiteY9" fmla="*/ 198402 h 203445"/>
              <a:gd name="connsiteX10" fmla="*/ 327845 w 333053"/>
              <a:gd name="connsiteY10" fmla="*/ 203445 h 203445"/>
              <a:gd name="connsiteX11" fmla="*/ 327845 w 333053"/>
              <a:gd name="connsiteY11" fmla="*/ 203445 h 20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3053" h="203445">
                <a:moveTo>
                  <a:pt x="327845" y="203445"/>
                </a:moveTo>
                <a:lnTo>
                  <a:pt x="327005" y="203445"/>
                </a:lnTo>
                <a:cubicBezTo>
                  <a:pt x="269848" y="191678"/>
                  <a:pt x="157215" y="125275"/>
                  <a:pt x="9280" y="15164"/>
                </a:cubicBezTo>
                <a:lnTo>
                  <a:pt x="2556" y="10121"/>
                </a:lnTo>
                <a:cubicBezTo>
                  <a:pt x="34" y="8440"/>
                  <a:pt x="-806" y="5077"/>
                  <a:pt x="875" y="2556"/>
                </a:cubicBezTo>
                <a:cubicBezTo>
                  <a:pt x="2556" y="34"/>
                  <a:pt x="5918" y="-806"/>
                  <a:pt x="8440" y="875"/>
                </a:cubicBezTo>
                <a:cubicBezTo>
                  <a:pt x="8440" y="875"/>
                  <a:pt x="8440" y="875"/>
                  <a:pt x="8440" y="875"/>
                </a:cubicBezTo>
                <a:lnTo>
                  <a:pt x="16004" y="5918"/>
                </a:lnTo>
                <a:cubicBezTo>
                  <a:pt x="162259" y="115188"/>
                  <a:pt x="273210" y="181591"/>
                  <a:pt x="328686" y="192518"/>
                </a:cubicBezTo>
                <a:cubicBezTo>
                  <a:pt x="331208" y="193359"/>
                  <a:pt x="333729" y="195880"/>
                  <a:pt x="332889" y="198402"/>
                </a:cubicBezTo>
                <a:cubicBezTo>
                  <a:pt x="332048" y="201764"/>
                  <a:pt x="330367" y="203445"/>
                  <a:pt x="327845" y="203445"/>
                </a:cubicBezTo>
                <a:lnTo>
                  <a:pt x="327845" y="203445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4" name="자유형: 도형 123">
            <a:extLst>
              <a:ext uri="{FF2B5EF4-FFF2-40B4-BE49-F238E27FC236}">
                <a16:creationId xmlns:a16="http://schemas.microsoft.com/office/drawing/2014/main" id="{8E34477B-7C58-2FBF-23DD-4074D0090548}"/>
              </a:ext>
            </a:extLst>
          </p:cNvPr>
          <p:cNvSpPr/>
          <p:nvPr/>
        </p:nvSpPr>
        <p:spPr>
          <a:xfrm>
            <a:off x="8570357" y="3491281"/>
            <a:ext cx="77329" cy="77329"/>
          </a:xfrm>
          <a:custGeom>
            <a:avLst/>
            <a:gdLst>
              <a:gd name="connsiteX0" fmla="*/ 38665 w 77329"/>
              <a:gd name="connsiteY0" fmla="*/ 77330 h 77329"/>
              <a:gd name="connsiteX1" fmla="*/ 0 w 77329"/>
              <a:gd name="connsiteY1" fmla="*/ 38665 h 77329"/>
              <a:gd name="connsiteX2" fmla="*/ 38665 w 77329"/>
              <a:gd name="connsiteY2" fmla="*/ 0 h 77329"/>
              <a:gd name="connsiteX3" fmla="*/ 77330 w 77329"/>
              <a:gd name="connsiteY3" fmla="*/ 38665 h 77329"/>
              <a:gd name="connsiteX4" fmla="*/ 38665 w 77329"/>
              <a:gd name="connsiteY4" fmla="*/ 77330 h 77329"/>
              <a:gd name="connsiteX5" fmla="*/ 38665 w 77329"/>
              <a:gd name="connsiteY5" fmla="*/ 11768 h 77329"/>
              <a:gd name="connsiteX6" fmla="*/ 11768 w 77329"/>
              <a:gd name="connsiteY6" fmla="*/ 38665 h 77329"/>
              <a:gd name="connsiteX7" fmla="*/ 38665 w 77329"/>
              <a:gd name="connsiteY7" fmla="*/ 65562 h 77329"/>
              <a:gd name="connsiteX8" fmla="*/ 65562 w 77329"/>
              <a:gd name="connsiteY8" fmla="*/ 38665 h 77329"/>
              <a:gd name="connsiteX9" fmla="*/ 38665 w 77329"/>
              <a:gd name="connsiteY9" fmla="*/ 11768 h 77329"/>
              <a:gd name="connsiteX10" fmla="*/ 38665 w 77329"/>
              <a:gd name="connsiteY10" fmla="*/ 11768 h 77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329" h="77329">
                <a:moveTo>
                  <a:pt x="38665" y="77330"/>
                </a:moveTo>
                <a:cubicBezTo>
                  <a:pt x="17651" y="77330"/>
                  <a:pt x="0" y="59679"/>
                  <a:pt x="0" y="38665"/>
                </a:cubicBezTo>
                <a:cubicBezTo>
                  <a:pt x="0" y="17651"/>
                  <a:pt x="17651" y="0"/>
                  <a:pt x="38665" y="0"/>
                </a:cubicBezTo>
                <a:cubicBezTo>
                  <a:pt x="59679" y="0"/>
                  <a:pt x="77330" y="17651"/>
                  <a:pt x="77330" y="38665"/>
                </a:cubicBezTo>
                <a:cubicBezTo>
                  <a:pt x="77330" y="60519"/>
                  <a:pt x="59679" y="77330"/>
                  <a:pt x="38665" y="77330"/>
                </a:cubicBezTo>
                <a:close/>
                <a:moveTo>
                  <a:pt x="38665" y="11768"/>
                </a:moveTo>
                <a:cubicBezTo>
                  <a:pt x="23535" y="11768"/>
                  <a:pt x="11768" y="23535"/>
                  <a:pt x="11768" y="38665"/>
                </a:cubicBezTo>
                <a:cubicBezTo>
                  <a:pt x="11768" y="53795"/>
                  <a:pt x="23535" y="65562"/>
                  <a:pt x="38665" y="65562"/>
                </a:cubicBezTo>
                <a:cubicBezTo>
                  <a:pt x="53795" y="65562"/>
                  <a:pt x="65562" y="53795"/>
                  <a:pt x="65562" y="38665"/>
                </a:cubicBezTo>
                <a:cubicBezTo>
                  <a:pt x="65562" y="23535"/>
                  <a:pt x="53795" y="11768"/>
                  <a:pt x="38665" y="11768"/>
                </a:cubicBezTo>
                <a:lnTo>
                  <a:pt x="38665" y="11768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5" name="자유형: 도형 124">
            <a:extLst>
              <a:ext uri="{FF2B5EF4-FFF2-40B4-BE49-F238E27FC236}">
                <a16:creationId xmlns:a16="http://schemas.microsoft.com/office/drawing/2014/main" id="{7605D4FF-86CB-3435-BB37-6F0D096FAF2A}"/>
              </a:ext>
            </a:extLst>
          </p:cNvPr>
          <p:cNvSpPr/>
          <p:nvPr/>
        </p:nvSpPr>
        <p:spPr>
          <a:xfrm>
            <a:off x="8586328" y="3556002"/>
            <a:ext cx="37571" cy="82279"/>
          </a:xfrm>
          <a:custGeom>
            <a:avLst/>
            <a:gdLst>
              <a:gd name="connsiteX0" fmla="*/ 6724 w 37571"/>
              <a:gd name="connsiteY0" fmla="*/ 0 h 82279"/>
              <a:gd name="connsiteX1" fmla="*/ 36143 w 37571"/>
              <a:gd name="connsiteY1" fmla="*/ 75649 h 82279"/>
              <a:gd name="connsiteX2" fmla="*/ 0 w 37571"/>
              <a:gd name="connsiteY2" fmla="*/ 79011 h 8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571" h="82279">
                <a:moveTo>
                  <a:pt x="6724" y="0"/>
                </a:moveTo>
                <a:cubicBezTo>
                  <a:pt x="6724" y="0"/>
                  <a:pt x="45389" y="63041"/>
                  <a:pt x="36143" y="75649"/>
                </a:cubicBezTo>
                <a:cubicBezTo>
                  <a:pt x="26897" y="88257"/>
                  <a:pt x="0" y="79011"/>
                  <a:pt x="0" y="79011"/>
                </a:cubicBezTo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6" name="자유형: 도형 125">
            <a:extLst>
              <a:ext uri="{FF2B5EF4-FFF2-40B4-BE49-F238E27FC236}">
                <a16:creationId xmlns:a16="http://schemas.microsoft.com/office/drawing/2014/main" id="{8A53D876-5AF5-F2B7-5F2D-FF7467403DE4}"/>
              </a:ext>
            </a:extLst>
          </p:cNvPr>
          <p:cNvSpPr/>
          <p:nvPr/>
        </p:nvSpPr>
        <p:spPr>
          <a:xfrm>
            <a:off x="8580625" y="3550084"/>
            <a:ext cx="49897" cy="93461"/>
          </a:xfrm>
          <a:custGeom>
            <a:avLst/>
            <a:gdLst>
              <a:gd name="connsiteX0" fmla="*/ 25876 w 49897"/>
              <a:gd name="connsiteY0" fmla="*/ 93334 h 93461"/>
              <a:gd name="connsiteX1" fmla="*/ 4022 w 49897"/>
              <a:gd name="connsiteY1" fmla="*/ 89972 h 93461"/>
              <a:gd name="connsiteX2" fmla="*/ 659 w 49897"/>
              <a:gd name="connsiteY2" fmla="*/ 82407 h 93461"/>
              <a:gd name="connsiteX3" fmla="*/ 8224 w 49897"/>
              <a:gd name="connsiteY3" fmla="*/ 79045 h 93461"/>
              <a:gd name="connsiteX4" fmla="*/ 37643 w 49897"/>
              <a:gd name="connsiteY4" fmla="*/ 78204 h 93461"/>
              <a:gd name="connsiteX5" fmla="*/ 8224 w 49897"/>
              <a:gd name="connsiteY5" fmla="*/ 9280 h 93461"/>
              <a:gd name="connsiteX6" fmla="*/ 9905 w 49897"/>
              <a:gd name="connsiteY6" fmla="*/ 875 h 93461"/>
              <a:gd name="connsiteX7" fmla="*/ 9905 w 49897"/>
              <a:gd name="connsiteY7" fmla="*/ 875 h 93461"/>
              <a:gd name="connsiteX8" fmla="*/ 18311 w 49897"/>
              <a:gd name="connsiteY8" fmla="*/ 2556 h 93461"/>
              <a:gd name="connsiteX9" fmla="*/ 18311 w 49897"/>
              <a:gd name="connsiteY9" fmla="*/ 2556 h 93461"/>
              <a:gd name="connsiteX10" fmla="*/ 47730 w 49897"/>
              <a:gd name="connsiteY10" fmla="*/ 84088 h 93461"/>
              <a:gd name="connsiteX11" fmla="*/ 25876 w 49897"/>
              <a:gd name="connsiteY11" fmla="*/ 93334 h 93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9897" h="93461">
                <a:moveTo>
                  <a:pt x="25876" y="93334"/>
                </a:moveTo>
                <a:cubicBezTo>
                  <a:pt x="18311" y="93334"/>
                  <a:pt x="10746" y="91653"/>
                  <a:pt x="4022" y="89972"/>
                </a:cubicBezTo>
                <a:cubicBezTo>
                  <a:pt x="659" y="89131"/>
                  <a:pt x="-1022" y="85769"/>
                  <a:pt x="659" y="82407"/>
                </a:cubicBezTo>
                <a:cubicBezTo>
                  <a:pt x="2341" y="79045"/>
                  <a:pt x="4862" y="77364"/>
                  <a:pt x="8224" y="79045"/>
                </a:cubicBezTo>
                <a:cubicBezTo>
                  <a:pt x="15789" y="81567"/>
                  <a:pt x="33441" y="84929"/>
                  <a:pt x="37643" y="78204"/>
                </a:cubicBezTo>
                <a:cubicBezTo>
                  <a:pt x="41006" y="72321"/>
                  <a:pt x="26716" y="40380"/>
                  <a:pt x="8224" y="9280"/>
                </a:cubicBezTo>
                <a:cubicBezTo>
                  <a:pt x="6543" y="6758"/>
                  <a:pt x="7384" y="2556"/>
                  <a:pt x="9905" y="875"/>
                </a:cubicBezTo>
                <a:cubicBezTo>
                  <a:pt x="9905" y="875"/>
                  <a:pt x="9905" y="875"/>
                  <a:pt x="9905" y="875"/>
                </a:cubicBezTo>
                <a:cubicBezTo>
                  <a:pt x="12427" y="-806"/>
                  <a:pt x="16630" y="34"/>
                  <a:pt x="18311" y="2556"/>
                </a:cubicBezTo>
                <a:cubicBezTo>
                  <a:pt x="18311" y="2556"/>
                  <a:pt x="18311" y="2556"/>
                  <a:pt x="18311" y="2556"/>
                </a:cubicBezTo>
                <a:cubicBezTo>
                  <a:pt x="30078" y="22729"/>
                  <a:pt x="57816" y="70640"/>
                  <a:pt x="47730" y="84088"/>
                </a:cubicBezTo>
                <a:cubicBezTo>
                  <a:pt x="41846" y="90813"/>
                  <a:pt x="33441" y="94175"/>
                  <a:pt x="25876" y="93334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7" name="자유형: 도형 126">
            <a:extLst>
              <a:ext uri="{FF2B5EF4-FFF2-40B4-BE49-F238E27FC236}">
                <a16:creationId xmlns:a16="http://schemas.microsoft.com/office/drawing/2014/main" id="{5EB38255-0282-532B-2042-3DF0ECF7FF62}"/>
              </a:ext>
            </a:extLst>
          </p:cNvPr>
          <p:cNvSpPr/>
          <p:nvPr/>
        </p:nvSpPr>
        <p:spPr>
          <a:xfrm>
            <a:off x="8381236" y="3450829"/>
            <a:ext cx="224097" cy="322033"/>
          </a:xfrm>
          <a:custGeom>
            <a:avLst/>
            <a:gdLst>
              <a:gd name="connsiteX0" fmla="*/ 206773 w 224097"/>
              <a:gd name="connsiteY0" fmla="*/ 23641 h 322033"/>
              <a:gd name="connsiteX1" fmla="*/ 221062 w 224097"/>
              <a:gd name="connsiteY1" fmla="*/ 119463 h 322033"/>
              <a:gd name="connsiteX2" fmla="*/ 212657 w 224097"/>
              <a:gd name="connsiteY2" fmla="*/ 241341 h 322033"/>
              <a:gd name="connsiteX3" fmla="*/ 131965 w 224097"/>
              <a:gd name="connsiteY3" fmla="*/ 257312 h 322033"/>
              <a:gd name="connsiteX4" fmla="*/ 146254 w 224097"/>
              <a:gd name="connsiteY4" fmla="*/ 322033 h 322033"/>
              <a:gd name="connsiteX5" fmla="*/ 0 w 224097"/>
              <a:gd name="connsiteY5" fmla="*/ 300179 h 322033"/>
              <a:gd name="connsiteX6" fmla="*/ 9246 w 224097"/>
              <a:gd name="connsiteY6" fmla="*/ 216125 h 322033"/>
              <a:gd name="connsiteX7" fmla="*/ 27738 w 224097"/>
              <a:gd name="connsiteY7" fmla="*/ 47176 h 322033"/>
              <a:gd name="connsiteX8" fmla="*/ 111792 w 224097"/>
              <a:gd name="connsiteY8" fmla="*/ 106 h 322033"/>
              <a:gd name="connsiteX9" fmla="*/ 206773 w 224097"/>
              <a:gd name="connsiteY9" fmla="*/ 23641 h 32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097" h="322033">
                <a:moveTo>
                  <a:pt x="206773" y="23641"/>
                </a:moveTo>
                <a:cubicBezTo>
                  <a:pt x="231990" y="45495"/>
                  <a:pt x="222744" y="90044"/>
                  <a:pt x="221062" y="119463"/>
                </a:cubicBezTo>
                <a:cubicBezTo>
                  <a:pt x="219381" y="160649"/>
                  <a:pt x="216019" y="200995"/>
                  <a:pt x="212657" y="241341"/>
                </a:cubicBezTo>
                <a:cubicBezTo>
                  <a:pt x="210135" y="267398"/>
                  <a:pt x="143733" y="264876"/>
                  <a:pt x="131965" y="257312"/>
                </a:cubicBezTo>
                <a:lnTo>
                  <a:pt x="146254" y="322033"/>
                </a:lnTo>
                <a:lnTo>
                  <a:pt x="0" y="300179"/>
                </a:lnTo>
                <a:lnTo>
                  <a:pt x="9246" y="216125"/>
                </a:lnTo>
                <a:cubicBezTo>
                  <a:pt x="9246" y="216125"/>
                  <a:pt x="0" y="98449"/>
                  <a:pt x="27738" y="47176"/>
                </a:cubicBezTo>
                <a:cubicBezTo>
                  <a:pt x="44549" y="16917"/>
                  <a:pt x="77330" y="-1575"/>
                  <a:pt x="111792" y="106"/>
                </a:cubicBezTo>
                <a:cubicBezTo>
                  <a:pt x="111792" y="106"/>
                  <a:pt x="182398" y="1787"/>
                  <a:pt x="206773" y="23641"/>
                </a:cubicBezTo>
                <a:close/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8" name="자유형: 도형 127">
            <a:extLst>
              <a:ext uri="{FF2B5EF4-FFF2-40B4-BE49-F238E27FC236}">
                <a16:creationId xmlns:a16="http://schemas.microsoft.com/office/drawing/2014/main" id="{D94C5603-2B0E-B9BF-D007-E0433C592482}"/>
              </a:ext>
            </a:extLst>
          </p:cNvPr>
          <p:cNvSpPr/>
          <p:nvPr/>
        </p:nvSpPr>
        <p:spPr>
          <a:xfrm>
            <a:off x="8374511" y="3443990"/>
            <a:ext cx="236106" cy="333914"/>
          </a:xfrm>
          <a:custGeom>
            <a:avLst/>
            <a:gdLst>
              <a:gd name="connsiteX0" fmla="*/ 152138 w 236106"/>
              <a:gd name="connsiteY0" fmla="*/ 333915 h 333914"/>
              <a:gd name="connsiteX1" fmla="*/ 151298 w 236106"/>
              <a:gd name="connsiteY1" fmla="*/ 333915 h 333914"/>
              <a:gd name="connsiteX2" fmla="*/ 5043 w 236106"/>
              <a:gd name="connsiteY2" fmla="*/ 312061 h 333914"/>
              <a:gd name="connsiteX3" fmla="*/ 0 w 236106"/>
              <a:gd name="connsiteY3" fmla="*/ 305336 h 333914"/>
              <a:gd name="connsiteX4" fmla="*/ 9246 w 236106"/>
              <a:gd name="connsiteY4" fmla="*/ 221282 h 333914"/>
              <a:gd name="connsiteX5" fmla="*/ 28578 w 236106"/>
              <a:gd name="connsiteY5" fmla="*/ 49812 h 333914"/>
              <a:gd name="connsiteX6" fmla="*/ 118516 w 236106"/>
              <a:gd name="connsiteY6" fmla="*/ 220 h 333914"/>
              <a:gd name="connsiteX7" fmla="*/ 216860 w 236106"/>
              <a:gd name="connsiteY7" fmla="*/ 25436 h 333914"/>
              <a:gd name="connsiteX8" fmla="*/ 234511 w 236106"/>
              <a:gd name="connsiteY8" fmla="*/ 109490 h 333914"/>
              <a:gd name="connsiteX9" fmla="*/ 233671 w 236106"/>
              <a:gd name="connsiteY9" fmla="*/ 125461 h 333914"/>
              <a:gd name="connsiteX10" fmla="*/ 225265 w 236106"/>
              <a:gd name="connsiteY10" fmla="*/ 248180 h 333914"/>
              <a:gd name="connsiteX11" fmla="*/ 209295 w 236106"/>
              <a:gd name="connsiteY11" fmla="*/ 267512 h 333914"/>
              <a:gd name="connsiteX12" fmla="*/ 147095 w 236106"/>
              <a:gd name="connsiteY12" fmla="*/ 271715 h 333914"/>
              <a:gd name="connsiteX13" fmla="*/ 158862 w 236106"/>
              <a:gd name="connsiteY13" fmla="*/ 326350 h 333914"/>
              <a:gd name="connsiteX14" fmla="*/ 154660 w 236106"/>
              <a:gd name="connsiteY14" fmla="*/ 333074 h 333914"/>
              <a:gd name="connsiteX15" fmla="*/ 152138 w 236106"/>
              <a:gd name="connsiteY15" fmla="*/ 333915 h 333914"/>
              <a:gd name="connsiteX16" fmla="*/ 152138 w 236106"/>
              <a:gd name="connsiteY16" fmla="*/ 333915 h 333914"/>
              <a:gd name="connsiteX17" fmla="*/ 12608 w 236106"/>
              <a:gd name="connsiteY17" fmla="*/ 301974 h 333914"/>
              <a:gd name="connsiteX18" fmla="*/ 144573 w 236106"/>
              <a:gd name="connsiteY18" fmla="*/ 321307 h 333914"/>
              <a:gd name="connsiteX19" fmla="*/ 131965 w 236106"/>
              <a:gd name="connsiteY19" fmla="*/ 264991 h 333914"/>
              <a:gd name="connsiteX20" fmla="*/ 134487 w 236106"/>
              <a:gd name="connsiteY20" fmla="*/ 259107 h 333914"/>
              <a:gd name="connsiteX21" fmla="*/ 141211 w 236106"/>
              <a:gd name="connsiteY21" fmla="*/ 259107 h 333914"/>
              <a:gd name="connsiteX22" fmla="*/ 203411 w 236106"/>
              <a:gd name="connsiteY22" fmla="*/ 258266 h 333914"/>
              <a:gd name="connsiteX23" fmla="*/ 212657 w 236106"/>
              <a:gd name="connsiteY23" fmla="*/ 248180 h 333914"/>
              <a:gd name="connsiteX24" fmla="*/ 221062 w 236106"/>
              <a:gd name="connsiteY24" fmla="*/ 126301 h 333914"/>
              <a:gd name="connsiteX25" fmla="*/ 221903 w 236106"/>
              <a:gd name="connsiteY25" fmla="*/ 110331 h 333914"/>
              <a:gd name="connsiteX26" fmla="*/ 208454 w 236106"/>
              <a:gd name="connsiteY26" fmla="*/ 35523 h 333914"/>
              <a:gd name="connsiteX27" fmla="*/ 208454 w 236106"/>
              <a:gd name="connsiteY27" fmla="*/ 35523 h 333914"/>
              <a:gd name="connsiteX28" fmla="*/ 116835 w 236106"/>
              <a:gd name="connsiteY28" fmla="*/ 12828 h 333914"/>
              <a:gd name="connsiteX29" fmla="*/ 38665 w 236106"/>
              <a:gd name="connsiteY29" fmla="*/ 56536 h 333914"/>
              <a:gd name="connsiteX30" fmla="*/ 20173 w 236106"/>
              <a:gd name="connsiteY30" fmla="*/ 222123 h 333914"/>
              <a:gd name="connsiteX31" fmla="*/ 12608 w 236106"/>
              <a:gd name="connsiteY31" fmla="*/ 301974 h 333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6106" h="333914">
                <a:moveTo>
                  <a:pt x="152138" y="333915"/>
                </a:moveTo>
                <a:lnTo>
                  <a:pt x="151298" y="333915"/>
                </a:lnTo>
                <a:lnTo>
                  <a:pt x="5043" y="312061"/>
                </a:lnTo>
                <a:cubicBezTo>
                  <a:pt x="1681" y="311220"/>
                  <a:pt x="0" y="308699"/>
                  <a:pt x="0" y="305336"/>
                </a:cubicBezTo>
                <a:lnTo>
                  <a:pt x="9246" y="221282"/>
                </a:lnTo>
                <a:cubicBezTo>
                  <a:pt x="9246" y="217920"/>
                  <a:pt x="0" y="102766"/>
                  <a:pt x="28578" y="49812"/>
                </a:cubicBezTo>
                <a:cubicBezTo>
                  <a:pt x="46230" y="17031"/>
                  <a:pt x="81533" y="-2302"/>
                  <a:pt x="118516" y="220"/>
                </a:cubicBezTo>
                <a:cubicBezTo>
                  <a:pt x="121038" y="220"/>
                  <a:pt x="191643" y="2741"/>
                  <a:pt x="216860" y="25436"/>
                </a:cubicBezTo>
                <a:cubicBezTo>
                  <a:pt x="239554" y="45609"/>
                  <a:pt x="237033" y="80912"/>
                  <a:pt x="234511" y="109490"/>
                </a:cubicBezTo>
                <a:cubicBezTo>
                  <a:pt x="233671" y="114533"/>
                  <a:pt x="233671" y="120417"/>
                  <a:pt x="233671" y="125461"/>
                </a:cubicBezTo>
                <a:cubicBezTo>
                  <a:pt x="231990" y="166647"/>
                  <a:pt x="228627" y="207834"/>
                  <a:pt x="225265" y="248180"/>
                </a:cubicBezTo>
                <a:cubicBezTo>
                  <a:pt x="224425" y="257426"/>
                  <a:pt x="217700" y="264991"/>
                  <a:pt x="209295" y="267512"/>
                </a:cubicBezTo>
                <a:cubicBezTo>
                  <a:pt x="189122" y="275077"/>
                  <a:pt x="167268" y="275917"/>
                  <a:pt x="147095" y="271715"/>
                </a:cubicBezTo>
                <a:lnTo>
                  <a:pt x="158862" y="326350"/>
                </a:lnTo>
                <a:cubicBezTo>
                  <a:pt x="159703" y="329712"/>
                  <a:pt x="158022" y="332234"/>
                  <a:pt x="154660" y="333074"/>
                </a:cubicBezTo>
                <a:cubicBezTo>
                  <a:pt x="153819" y="333915"/>
                  <a:pt x="152979" y="333915"/>
                  <a:pt x="152138" y="333915"/>
                </a:cubicBezTo>
                <a:lnTo>
                  <a:pt x="152138" y="333915"/>
                </a:lnTo>
                <a:close/>
                <a:moveTo>
                  <a:pt x="12608" y="301974"/>
                </a:moveTo>
                <a:lnTo>
                  <a:pt x="144573" y="321307"/>
                </a:lnTo>
                <a:lnTo>
                  <a:pt x="131965" y="264991"/>
                </a:lnTo>
                <a:cubicBezTo>
                  <a:pt x="131125" y="262469"/>
                  <a:pt x="131965" y="259947"/>
                  <a:pt x="134487" y="259107"/>
                </a:cubicBezTo>
                <a:cubicBezTo>
                  <a:pt x="136168" y="257426"/>
                  <a:pt x="139530" y="257426"/>
                  <a:pt x="141211" y="259107"/>
                </a:cubicBezTo>
                <a:cubicBezTo>
                  <a:pt x="147095" y="263309"/>
                  <a:pt x="184079" y="266672"/>
                  <a:pt x="203411" y="258266"/>
                </a:cubicBezTo>
                <a:cubicBezTo>
                  <a:pt x="209295" y="255745"/>
                  <a:pt x="212657" y="252382"/>
                  <a:pt x="212657" y="248180"/>
                </a:cubicBezTo>
                <a:cubicBezTo>
                  <a:pt x="216019" y="207834"/>
                  <a:pt x="219381" y="166647"/>
                  <a:pt x="221062" y="126301"/>
                </a:cubicBezTo>
                <a:cubicBezTo>
                  <a:pt x="221062" y="121258"/>
                  <a:pt x="221903" y="116215"/>
                  <a:pt x="221903" y="110331"/>
                </a:cubicBezTo>
                <a:cubicBezTo>
                  <a:pt x="224425" y="84274"/>
                  <a:pt x="226946" y="52333"/>
                  <a:pt x="208454" y="35523"/>
                </a:cubicBezTo>
                <a:lnTo>
                  <a:pt x="208454" y="35523"/>
                </a:lnTo>
                <a:cubicBezTo>
                  <a:pt x="185760" y="15350"/>
                  <a:pt x="117676" y="12828"/>
                  <a:pt x="116835" y="12828"/>
                </a:cubicBezTo>
                <a:cubicBezTo>
                  <a:pt x="84054" y="11147"/>
                  <a:pt x="53795" y="27958"/>
                  <a:pt x="38665" y="56536"/>
                </a:cubicBezTo>
                <a:cubicBezTo>
                  <a:pt x="11768" y="106128"/>
                  <a:pt x="20173" y="221282"/>
                  <a:pt x="20173" y="222123"/>
                </a:cubicBezTo>
                <a:lnTo>
                  <a:pt x="12608" y="301974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9" name="자유형: 도형 128">
            <a:extLst>
              <a:ext uri="{FF2B5EF4-FFF2-40B4-BE49-F238E27FC236}">
                <a16:creationId xmlns:a16="http://schemas.microsoft.com/office/drawing/2014/main" id="{FA6B5ECB-0A41-9153-D607-512CD3A02D67}"/>
              </a:ext>
            </a:extLst>
          </p:cNvPr>
          <p:cNvSpPr/>
          <p:nvPr/>
        </p:nvSpPr>
        <p:spPr>
          <a:xfrm>
            <a:off x="8351817" y="3725792"/>
            <a:ext cx="203416" cy="74758"/>
          </a:xfrm>
          <a:custGeom>
            <a:avLst/>
            <a:gdLst>
              <a:gd name="connsiteX0" fmla="*/ 0 w 203416"/>
              <a:gd name="connsiteY0" fmla="*/ 44549 h 74758"/>
              <a:gd name="connsiteX1" fmla="*/ 13449 w 203416"/>
              <a:gd name="connsiteY1" fmla="*/ 0 h 74758"/>
              <a:gd name="connsiteX2" fmla="*/ 193325 w 203416"/>
              <a:gd name="connsiteY2" fmla="*/ 17651 h 74758"/>
              <a:gd name="connsiteX3" fmla="*/ 203411 w 203416"/>
              <a:gd name="connsiteY3" fmla="*/ 58838 h 74758"/>
              <a:gd name="connsiteX4" fmla="*/ 0 w 203416"/>
              <a:gd name="connsiteY4" fmla="*/ 44549 h 74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416" h="74758">
                <a:moveTo>
                  <a:pt x="0" y="44549"/>
                </a:moveTo>
                <a:lnTo>
                  <a:pt x="13449" y="0"/>
                </a:lnTo>
                <a:lnTo>
                  <a:pt x="193325" y="17651"/>
                </a:lnTo>
                <a:lnTo>
                  <a:pt x="203411" y="58838"/>
                </a:lnTo>
                <a:cubicBezTo>
                  <a:pt x="204252" y="57997"/>
                  <a:pt x="110111" y="103387"/>
                  <a:pt x="0" y="44549"/>
                </a:cubicBezTo>
                <a:close/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0" name="자유형: 도형 129">
            <a:extLst>
              <a:ext uri="{FF2B5EF4-FFF2-40B4-BE49-F238E27FC236}">
                <a16:creationId xmlns:a16="http://schemas.microsoft.com/office/drawing/2014/main" id="{1CCD98EF-2DC3-ADB3-22C5-7B81E53A2A8F}"/>
              </a:ext>
            </a:extLst>
          </p:cNvPr>
          <p:cNvSpPr/>
          <p:nvPr/>
        </p:nvSpPr>
        <p:spPr>
          <a:xfrm>
            <a:off x="8346458" y="3719908"/>
            <a:ext cx="214872" cy="86575"/>
          </a:xfrm>
          <a:custGeom>
            <a:avLst/>
            <a:gdLst>
              <a:gd name="connsiteX0" fmla="*/ 123875 w 214872"/>
              <a:gd name="connsiteY0" fmla="*/ 86576 h 86575"/>
              <a:gd name="connsiteX1" fmla="*/ 2837 w 214872"/>
              <a:gd name="connsiteY1" fmla="*/ 55476 h 86575"/>
              <a:gd name="connsiteX2" fmla="*/ 315 w 214872"/>
              <a:gd name="connsiteY2" fmla="*/ 48751 h 86575"/>
              <a:gd name="connsiteX3" fmla="*/ 13764 w 214872"/>
              <a:gd name="connsiteY3" fmla="*/ 4203 h 86575"/>
              <a:gd name="connsiteX4" fmla="*/ 19648 w 214872"/>
              <a:gd name="connsiteY4" fmla="*/ 0 h 86575"/>
              <a:gd name="connsiteX5" fmla="*/ 199524 w 214872"/>
              <a:gd name="connsiteY5" fmla="*/ 17651 h 86575"/>
              <a:gd name="connsiteX6" fmla="*/ 204567 w 214872"/>
              <a:gd name="connsiteY6" fmla="*/ 21854 h 86575"/>
              <a:gd name="connsiteX7" fmla="*/ 214653 w 214872"/>
              <a:gd name="connsiteY7" fmla="*/ 63041 h 86575"/>
              <a:gd name="connsiteX8" fmla="*/ 211291 w 214872"/>
              <a:gd name="connsiteY8" fmla="*/ 69765 h 86575"/>
              <a:gd name="connsiteX9" fmla="*/ 123875 w 214872"/>
              <a:gd name="connsiteY9" fmla="*/ 86576 h 86575"/>
              <a:gd name="connsiteX10" fmla="*/ 12923 w 214872"/>
              <a:gd name="connsiteY10" fmla="*/ 47911 h 86575"/>
              <a:gd name="connsiteX11" fmla="*/ 202886 w 214872"/>
              <a:gd name="connsiteY11" fmla="*/ 61360 h 86575"/>
              <a:gd name="connsiteX12" fmla="*/ 194480 w 214872"/>
              <a:gd name="connsiteY12" fmla="*/ 29419 h 86575"/>
              <a:gd name="connsiteX13" fmla="*/ 23850 w 214872"/>
              <a:gd name="connsiteY13" fmla="*/ 12608 h 86575"/>
              <a:gd name="connsiteX14" fmla="*/ 12923 w 214872"/>
              <a:gd name="connsiteY14" fmla="*/ 47911 h 8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4872" h="86575">
                <a:moveTo>
                  <a:pt x="123875" y="86576"/>
                </a:moveTo>
                <a:cubicBezTo>
                  <a:pt x="81848" y="86576"/>
                  <a:pt x="39821" y="75649"/>
                  <a:pt x="2837" y="55476"/>
                </a:cubicBezTo>
                <a:cubicBezTo>
                  <a:pt x="315" y="53795"/>
                  <a:pt x="-525" y="51273"/>
                  <a:pt x="315" y="48751"/>
                </a:cubicBezTo>
                <a:lnTo>
                  <a:pt x="13764" y="4203"/>
                </a:lnTo>
                <a:cubicBezTo>
                  <a:pt x="14604" y="1681"/>
                  <a:pt x="17126" y="0"/>
                  <a:pt x="19648" y="0"/>
                </a:cubicBezTo>
                <a:lnTo>
                  <a:pt x="199524" y="17651"/>
                </a:lnTo>
                <a:cubicBezTo>
                  <a:pt x="202045" y="17651"/>
                  <a:pt x="203726" y="19332"/>
                  <a:pt x="204567" y="21854"/>
                </a:cubicBezTo>
                <a:lnTo>
                  <a:pt x="214653" y="63041"/>
                </a:lnTo>
                <a:cubicBezTo>
                  <a:pt x="215494" y="65562"/>
                  <a:pt x="213813" y="68925"/>
                  <a:pt x="211291" y="69765"/>
                </a:cubicBezTo>
                <a:cubicBezTo>
                  <a:pt x="183553" y="80692"/>
                  <a:pt x="154134" y="86576"/>
                  <a:pt x="123875" y="86576"/>
                </a:cubicBezTo>
                <a:close/>
                <a:moveTo>
                  <a:pt x="12923" y="47911"/>
                </a:moveTo>
                <a:cubicBezTo>
                  <a:pt x="71761" y="78170"/>
                  <a:pt x="139845" y="83214"/>
                  <a:pt x="202886" y="61360"/>
                </a:cubicBezTo>
                <a:lnTo>
                  <a:pt x="194480" y="29419"/>
                </a:lnTo>
                <a:lnTo>
                  <a:pt x="23850" y="12608"/>
                </a:lnTo>
                <a:lnTo>
                  <a:pt x="12923" y="47911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1" name="자유형: 도형 130">
            <a:extLst>
              <a:ext uri="{FF2B5EF4-FFF2-40B4-BE49-F238E27FC236}">
                <a16:creationId xmlns:a16="http://schemas.microsoft.com/office/drawing/2014/main" id="{E315ABDD-4F08-3D9F-BF1C-DAE35CEE51A1}"/>
              </a:ext>
            </a:extLst>
          </p:cNvPr>
          <p:cNvSpPr/>
          <p:nvPr/>
        </p:nvSpPr>
        <p:spPr>
          <a:xfrm>
            <a:off x="8092204" y="3338020"/>
            <a:ext cx="529662" cy="663264"/>
          </a:xfrm>
          <a:custGeom>
            <a:avLst/>
            <a:gdLst>
              <a:gd name="connsiteX0" fmla="*/ 347870 w 529662"/>
              <a:gd name="connsiteY0" fmla="*/ 339020 h 663264"/>
              <a:gd name="connsiteX1" fmla="*/ 357956 w 529662"/>
              <a:gd name="connsiteY1" fmla="*/ 603791 h 663264"/>
              <a:gd name="connsiteX2" fmla="*/ 132691 w 529662"/>
              <a:gd name="connsiteY2" fmla="*/ 660948 h 663264"/>
              <a:gd name="connsiteX3" fmla="*/ 15015 w 529662"/>
              <a:gd name="connsiteY3" fmla="*/ 472666 h 663264"/>
              <a:gd name="connsiteX4" fmla="*/ 104953 w 529662"/>
              <a:gd name="connsiteY4" fmla="*/ 335658 h 663264"/>
              <a:gd name="connsiteX5" fmla="*/ 173877 w 529662"/>
              <a:gd name="connsiteY5" fmla="*/ 208736 h 663264"/>
              <a:gd name="connsiteX6" fmla="*/ 221788 w 529662"/>
              <a:gd name="connsiteY6" fmla="*/ 91901 h 663264"/>
              <a:gd name="connsiteX7" fmla="*/ 436126 w 529662"/>
              <a:gd name="connsiteY7" fmla="*/ 8687 h 663264"/>
              <a:gd name="connsiteX8" fmla="*/ 526905 w 529662"/>
              <a:gd name="connsiteY8" fmla="*/ 112074 h 663264"/>
              <a:gd name="connsiteX9" fmla="*/ 496646 w 529662"/>
              <a:gd name="connsiteY9" fmla="*/ 136450 h 663264"/>
              <a:gd name="connsiteX10" fmla="*/ 460502 w 529662"/>
              <a:gd name="connsiteY10" fmla="*/ 185201 h 663264"/>
              <a:gd name="connsiteX11" fmla="*/ 402505 w 529662"/>
              <a:gd name="connsiteY11" fmla="*/ 223026 h 663264"/>
              <a:gd name="connsiteX12" fmla="*/ 367202 w 529662"/>
              <a:gd name="connsiteY12" fmla="*/ 254966 h 663264"/>
              <a:gd name="connsiteX13" fmla="*/ 349551 w 529662"/>
              <a:gd name="connsiteY13" fmla="*/ 312123 h 663264"/>
              <a:gd name="connsiteX14" fmla="*/ 347870 w 529662"/>
              <a:gd name="connsiteY14" fmla="*/ 339020 h 66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29662" h="663264">
                <a:moveTo>
                  <a:pt x="347870" y="339020"/>
                </a:moveTo>
                <a:cubicBezTo>
                  <a:pt x="347870" y="407945"/>
                  <a:pt x="417635" y="548315"/>
                  <a:pt x="357956" y="603791"/>
                </a:cubicBezTo>
                <a:cubicBezTo>
                  <a:pt x="301640" y="655905"/>
                  <a:pt x="205818" y="669353"/>
                  <a:pt x="132691" y="660948"/>
                </a:cubicBezTo>
                <a:cubicBezTo>
                  <a:pt x="26783" y="649180"/>
                  <a:pt x="-28693" y="576053"/>
                  <a:pt x="15015" y="472666"/>
                </a:cubicBezTo>
                <a:cubicBezTo>
                  <a:pt x="36029" y="422234"/>
                  <a:pt x="73853" y="381047"/>
                  <a:pt x="104953" y="335658"/>
                </a:cubicBezTo>
                <a:cubicBezTo>
                  <a:pt x="132691" y="296153"/>
                  <a:pt x="155386" y="253285"/>
                  <a:pt x="173877" y="208736"/>
                </a:cubicBezTo>
                <a:cubicBezTo>
                  <a:pt x="189007" y="170912"/>
                  <a:pt x="200775" y="126363"/>
                  <a:pt x="221788" y="91901"/>
                </a:cubicBezTo>
                <a:cubicBezTo>
                  <a:pt x="268018" y="13731"/>
                  <a:pt x="350391" y="-16529"/>
                  <a:pt x="436126" y="8687"/>
                </a:cubicBezTo>
                <a:cubicBezTo>
                  <a:pt x="473110" y="19614"/>
                  <a:pt x="544556" y="64163"/>
                  <a:pt x="526905" y="112074"/>
                </a:cubicBezTo>
                <a:cubicBezTo>
                  <a:pt x="522702" y="123842"/>
                  <a:pt x="508413" y="141493"/>
                  <a:pt x="496646" y="136450"/>
                </a:cubicBezTo>
                <a:cubicBezTo>
                  <a:pt x="493283" y="159144"/>
                  <a:pt x="478994" y="170071"/>
                  <a:pt x="460502" y="185201"/>
                </a:cubicBezTo>
                <a:cubicBezTo>
                  <a:pt x="442010" y="198650"/>
                  <a:pt x="422678" y="211258"/>
                  <a:pt x="402505" y="223026"/>
                </a:cubicBezTo>
                <a:cubicBezTo>
                  <a:pt x="389056" y="231431"/>
                  <a:pt x="377289" y="242358"/>
                  <a:pt x="367202" y="254966"/>
                </a:cubicBezTo>
                <a:cubicBezTo>
                  <a:pt x="357116" y="272617"/>
                  <a:pt x="350391" y="291950"/>
                  <a:pt x="349551" y="312123"/>
                </a:cubicBezTo>
                <a:cubicBezTo>
                  <a:pt x="348710" y="320528"/>
                  <a:pt x="347870" y="329774"/>
                  <a:pt x="347870" y="339020"/>
                </a:cubicBezTo>
                <a:close/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2" name="자유형: 도형 131">
            <a:extLst>
              <a:ext uri="{FF2B5EF4-FFF2-40B4-BE49-F238E27FC236}">
                <a16:creationId xmlns:a16="http://schemas.microsoft.com/office/drawing/2014/main" id="{CD3ED43E-C2D8-9212-C29A-69BC508735A9}"/>
              </a:ext>
            </a:extLst>
          </p:cNvPr>
          <p:cNvSpPr/>
          <p:nvPr/>
        </p:nvSpPr>
        <p:spPr>
          <a:xfrm>
            <a:off x="8085575" y="3332525"/>
            <a:ext cx="540915" cy="674007"/>
          </a:xfrm>
          <a:custGeom>
            <a:avLst/>
            <a:gdLst>
              <a:gd name="connsiteX0" fmla="*/ 177985 w 540915"/>
              <a:gd name="connsiteY0" fmla="*/ 674008 h 674007"/>
              <a:gd name="connsiteX1" fmla="*/ 138479 w 540915"/>
              <a:gd name="connsiteY1" fmla="*/ 672327 h 674007"/>
              <a:gd name="connsiteX2" fmla="*/ 15760 w 540915"/>
              <a:gd name="connsiteY2" fmla="*/ 605083 h 674007"/>
              <a:gd name="connsiteX3" fmla="*/ 15760 w 540915"/>
              <a:gd name="connsiteY3" fmla="*/ 475640 h 674007"/>
              <a:gd name="connsiteX4" fmla="*/ 79641 w 540915"/>
              <a:gd name="connsiteY4" fmla="*/ 373934 h 674007"/>
              <a:gd name="connsiteX5" fmla="*/ 106539 w 540915"/>
              <a:gd name="connsiteY5" fmla="*/ 337791 h 674007"/>
              <a:gd name="connsiteX6" fmla="*/ 174623 w 540915"/>
              <a:gd name="connsiteY6" fmla="*/ 212550 h 674007"/>
              <a:gd name="connsiteX7" fmla="*/ 188912 w 540915"/>
              <a:gd name="connsiteY7" fmla="*/ 173885 h 674007"/>
              <a:gd name="connsiteX8" fmla="*/ 222533 w 540915"/>
              <a:gd name="connsiteY8" fmla="*/ 94874 h 674007"/>
              <a:gd name="connsiteX9" fmla="*/ 443596 w 540915"/>
              <a:gd name="connsiteY9" fmla="*/ 9139 h 674007"/>
              <a:gd name="connsiteX10" fmla="*/ 534375 w 540915"/>
              <a:gd name="connsiteY10" fmla="*/ 77223 h 674007"/>
              <a:gd name="connsiteX11" fmla="*/ 537737 w 540915"/>
              <a:gd name="connsiteY11" fmla="*/ 120091 h 674007"/>
              <a:gd name="connsiteX12" fmla="*/ 514201 w 540915"/>
              <a:gd name="connsiteY12" fmla="*/ 147829 h 674007"/>
              <a:gd name="connsiteX13" fmla="*/ 506637 w 540915"/>
              <a:gd name="connsiteY13" fmla="*/ 149510 h 674007"/>
              <a:gd name="connsiteX14" fmla="*/ 472174 w 540915"/>
              <a:gd name="connsiteY14" fmla="*/ 194058 h 674007"/>
              <a:gd name="connsiteX15" fmla="*/ 469653 w 540915"/>
              <a:gd name="connsiteY15" fmla="*/ 195739 h 674007"/>
              <a:gd name="connsiteX16" fmla="*/ 430988 w 540915"/>
              <a:gd name="connsiteY16" fmla="*/ 221796 h 674007"/>
              <a:gd name="connsiteX17" fmla="*/ 411655 w 540915"/>
              <a:gd name="connsiteY17" fmla="*/ 233564 h 674007"/>
              <a:gd name="connsiteX18" fmla="*/ 378034 w 540915"/>
              <a:gd name="connsiteY18" fmla="*/ 263823 h 674007"/>
              <a:gd name="connsiteX19" fmla="*/ 361223 w 540915"/>
              <a:gd name="connsiteY19" fmla="*/ 318459 h 674007"/>
              <a:gd name="connsiteX20" fmla="*/ 359542 w 540915"/>
              <a:gd name="connsiteY20" fmla="*/ 344515 h 674007"/>
              <a:gd name="connsiteX21" fmla="*/ 359542 w 540915"/>
              <a:gd name="connsiteY21" fmla="*/ 344515 h 674007"/>
              <a:gd name="connsiteX22" fmla="*/ 374672 w 540915"/>
              <a:gd name="connsiteY22" fmla="*/ 427729 h 674007"/>
              <a:gd name="connsiteX23" fmla="*/ 367947 w 540915"/>
              <a:gd name="connsiteY23" fmla="*/ 613489 h 674007"/>
              <a:gd name="connsiteX24" fmla="*/ 177985 w 540915"/>
              <a:gd name="connsiteY24" fmla="*/ 674008 h 674007"/>
              <a:gd name="connsiteX25" fmla="*/ 383918 w 540915"/>
              <a:gd name="connsiteY25" fmla="*/ 10820 h 674007"/>
              <a:gd name="connsiteX26" fmla="*/ 232620 w 540915"/>
              <a:gd name="connsiteY26" fmla="*/ 99918 h 674007"/>
              <a:gd name="connsiteX27" fmla="*/ 199839 w 540915"/>
              <a:gd name="connsiteY27" fmla="*/ 176407 h 674007"/>
              <a:gd name="connsiteX28" fmla="*/ 184709 w 540915"/>
              <a:gd name="connsiteY28" fmla="*/ 215912 h 674007"/>
              <a:gd name="connsiteX29" fmla="*/ 115785 w 540915"/>
              <a:gd name="connsiteY29" fmla="*/ 343675 h 674007"/>
              <a:gd name="connsiteX30" fmla="*/ 88887 w 540915"/>
              <a:gd name="connsiteY30" fmla="*/ 380659 h 674007"/>
              <a:gd name="connsiteX31" fmla="*/ 26687 w 540915"/>
              <a:gd name="connsiteY31" fmla="*/ 479843 h 674007"/>
              <a:gd name="connsiteX32" fmla="*/ 26687 w 540915"/>
              <a:gd name="connsiteY32" fmla="*/ 598359 h 674007"/>
              <a:gd name="connsiteX33" fmla="*/ 140160 w 540915"/>
              <a:gd name="connsiteY33" fmla="*/ 659719 h 674007"/>
              <a:gd name="connsiteX34" fmla="*/ 361223 w 540915"/>
              <a:gd name="connsiteY34" fmla="*/ 604243 h 674007"/>
              <a:gd name="connsiteX35" fmla="*/ 364585 w 540915"/>
              <a:gd name="connsiteY35" fmla="*/ 430251 h 674007"/>
              <a:gd name="connsiteX36" fmla="*/ 349455 w 540915"/>
              <a:gd name="connsiteY36" fmla="*/ 344515 h 674007"/>
              <a:gd name="connsiteX37" fmla="*/ 349455 w 540915"/>
              <a:gd name="connsiteY37" fmla="*/ 344515 h 674007"/>
              <a:gd name="connsiteX38" fmla="*/ 351136 w 540915"/>
              <a:gd name="connsiteY38" fmla="*/ 316777 h 674007"/>
              <a:gd name="connsiteX39" fmla="*/ 369628 w 540915"/>
              <a:gd name="connsiteY39" fmla="*/ 256258 h 674007"/>
              <a:gd name="connsiteX40" fmla="*/ 406612 w 540915"/>
              <a:gd name="connsiteY40" fmla="*/ 222637 h 674007"/>
              <a:gd name="connsiteX41" fmla="*/ 426785 w 540915"/>
              <a:gd name="connsiteY41" fmla="*/ 210029 h 674007"/>
              <a:gd name="connsiteX42" fmla="*/ 463769 w 540915"/>
              <a:gd name="connsiteY42" fmla="*/ 184812 h 674007"/>
              <a:gd name="connsiteX43" fmla="*/ 466291 w 540915"/>
              <a:gd name="connsiteY43" fmla="*/ 183131 h 674007"/>
              <a:gd name="connsiteX44" fmla="*/ 497391 w 540915"/>
              <a:gd name="connsiteY44" fmla="*/ 140264 h 674007"/>
              <a:gd name="connsiteX45" fmla="*/ 504115 w 540915"/>
              <a:gd name="connsiteY45" fmla="*/ 135220 h 674007"/>
              <a:gd name="connsiteX46" fmla="*/ 505796 w 540915"/>
              <a:gd name="connsiteY46" fmla="*/ 136061 h 674007"/>
              <a:gd name="connsiteX47" fmla="*/ 510839 w 540915"/>
              <a:gd name="connsiteY47" fmla="*/ 135220 h 674007"/>
              <a:gd name="connsiteX48" fmla="*/ 527650 w 540915"/>
              <a:gd name="connsiteY48" fmla="*/ 114207 h 674007"/>
              <a:gd name="connsiteX49" fmla="*/ 524288 w 540915"/>
              <a:gd name="connsiteY49" fmla="*/ 80585 h 674007"/>
              <a:gd name="connsiteX50" fmla="*/ 440234 w 540915"/>
              <a:gd name="connsiteY50" fmla="*/ 18385 h 674007"/>
              <a:gd name="connsiteX51" fmla="*/ 383918 w 540915"/>
              <a:gd name="connsiteY51" fmla="*/ 10820 h 674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40915" h="674007">
                <a:moveTo>
                  <a:pt x="177985" y="674008"/>
                </a:moveTo>
                <a:cubicBezTo>
                  <a:pt x="164536" y="674008"/>
                  <a:pt x="151928" y="673167"/>
                  <a:pt x="138479" y="672327"/>
                </a:cubicBezTo>
                <a:cubicBezTo>
                  <a:pt x="81322" y="666443"/>
                  <a:pt x="37614" y="642067"/>
                  <a:pt x="15760" y="605083"/>
                </a:cubicBezTo>
                <a:cubicBezTo>
                  <a:pt x="-5253" y="569781"/>
                  <a:pt x="-5253" y="525232"/>
                  <a:pt x="15760" y="475640"/>
                </a:cubicBezTo>
                <a:cubicBezTo>
                  <a:pt x="31730" y="438656"/>
                  <a:pt x="56106" y="405875"/>
                  <a:pt x="79641" y="373934"/>
                </a:cubicBezTo>
                <a:cubicBezTo>
                  <a:pt x="88887" y="362167"/>
                  <a:pt x="97293" y="349559"/>
                  <a:pt x="106539" y="337791"/>
                </a:cubicBezTo>
                <a:cubicBezTo>
                  <a:pt x="133436" y="298286"/>
                  <a:pt x="156971" y="256258"/>
                  <a:pt x="174623" y="212550"/>
                </a:cubicBezTo>
                <a:cubicBezTo>
                  <a:pt x="179666" y="199942"/>
                  <a:pt x="184709" y="187334"/>
                  <a:pt x="188912" y="173885"/>
                </a:cubicBezTo>
                <a:cubicBezTo>
                  <a:pt x="197317" y="146147"/>
                  <a:pt x="209085" y="120091"/>
                  <a:pt x="222533" y="94874"/>
                </a:cubicBezTo>
                <a:cubicBezTo>
                  <a:pt x="269604" y="15863"/>
                  <a:pt x="354499" y="-17758"/>
                  <a:pt x="443596" y="9139"/>
                </a:cubicBezTo>
                <a:cubicBezTo>
                  <a:pt x="471334" y="17545"/>
                  <a:pt x="517564" y="43601"/>
                  <a:pt x="534375" y="77223"/>
                </a:cubicBezTo>
                <a:cubicBezTo>
                  <a:pt x="541939" y="90672"/>
                  <a:pt x="542780" y="105801"/>
                  <a:pt x="537737" y="120091"/>
                </a:cubicBezTo>
                <a:cubicBezTo>
                  <a:pt x="533534" y="131858"/>
                  <a:pt x="525129" y="141945"/>
                  <a:pt x="514201" y="147829"/>
                </a:cubicBezTo>
                <a:cubicBezTo>
                  <a:pt x="511680" y="148669"/>
                  <a:pt x="509158" y="149510"/>
                  <a:pt x="506637" y="149510"/>
                </a:cubicBezTo>
                <a:cubicBezTo>
                  <a:pt x="501593" y="169683"/>
                  <a:pt x="488145" y="181450"/>
                  <a:pt x="472174" y="194058"/>
                </a:cubicBezTo>
                <a:lnTo>
                  <a:pt x="469653" y="195739"/>
                </a:lnTo>
                <a:cubicBezTo>
                  <a:pt x="457045" y="204985"/>
                  <a:pt x="444437" y="214231"/>
                  <a:pt x="430988" y="221796"/>
                </a:cubicBezTo>
                <a:cubicBezTo>
                  <a:pt x="424263" y="225999"/>
                  <a:pt x="417539" y="229361"/>
                  <a:pt x="411655" y="233564"/>
                </a:cubicBezTo>
                <a:cubicBezTo>
                  <a:pt x="398207" y="241129"/>
                  <a:pt x="387280" y="251215"/>
                  <a:pt x="378034" y="263823"/>
                </a:cubicBezTo>
                <a:cubicBezTo>
                  <a:pt x="367947" y="280634"/>
                  <a:pt x="362063" y="299126"/>
                  <a:pt x="361223" y="318459"/>
                </a:cubicBezTo>
                <a:cubicBezTo>
                  <a:pt x="360382" y="326864"/>
                  <a:pt x="359542" y="336110"/>
                  <a:pt x="359542" y="344515"/>
                </a:cubicBezTo>
                <a:lnTo>
                  <a:pt x="359542" y="344515"/>
                </a:lnTo>
                <a:cubicBezTo>
                  <a:pt x="359542" y="366369"/>
                  <a:pt x="367107" y="395788"/>
                  <a:pt x="374672" y="427729"/>
                </a:cubicBezTo>
                <a:cubicBezTo>
                  <a:pt x="391482" y="495813"/>
                  <a:pt x="410815" y="573983"/>
                  <a:pt x="367947" y="613489"/>
                </a:cubicBezTo>
                <a:cubicBezTo>
                  <a:pt x="319196" y="658878"/>
                  <a:pt x="241866" y="674008"/>
                  <a:pt x="177985" y="674008"/>
                </a:cubicBezTo>
                <a:close/>
                <a:moveTo>
                  <a:pt x="383918" y="10820"/>
                </a:moveTo>
                <a:cubicBezTo>
                  <a:pt x="321717" y="10820"/>
                  <a:pt x="266242" y="42761"/>
                  <a:pt x="232620" y="99918"/>
                </a:cubicBezTo>
                <a:cubicBezTo>
                  <a:pt x="219171" y="124293"/>
                  <a:pt x="208244" y="150350"/>
                  <a:pt x="199839" y="176407"/>
                </a:cubicBezTo>
                <a:cubicBezTo>
                  <a:pt x="194796" y="189856"/>
                  <a:pt x="190593" y="203304"/>
                  <a:pt x="184709" y="215912"/>
                </a:cubicBezTo>
                <a:cubicBezTo>
                  <a:pt x="166217" y="261302"/>
                  <a:pt x="143523" y="304169"/>
                  <a:pt x="115785" y="343675"/>
                </a:cubicBezTo>
                <a:cubicBezTo>
                  <a:pt x="107379" y="356283"/>
                  <a:pt x="98133" y="368051"/>
                  <a:pt x="88887" y="380659"/>
                </a:cubicBezTo>
                <a:cubicBezTo>
                  <a:pt x="65352" y="411759"/>
                  <a:pt x="40976" y="443699"/>
                  <a:pt x="26687" y="479843"/>
                </a:cubicBezTo>
                <a:cubicBezTo>
                  <a:pt x="7355" y="525232"/>
                  <a:pt x="7355" y="566418"/>
                  <a:pt x="26687" y="598359"/>
                </a:cubicBezTo>
                <a:cubicBezTo>
                  <a:pt x="46860" y="631981"/>
                  <a:pt x="87206" y="653835"/>
                  <a:pt x="140160" y="659719"/>
                </a:cubicBezTo>
                <a:cubicBezTo>
                  <a:pt x="206563" y="667283"/>
                  <a:pt x="304066" y="656356"/>
                  <a:pt x="361223" y="604243"/>
                </a:cubicBezTo>
                <a:cubicBezTo>
                  <a:pt x="399047" y="569781"/>
                  <a:pt x="380555" y="494972"/>
                  <a:pt x="364585" y="430251"/>
                </a:cubicBezTo>
                <a:cubicBezTo>
                  <a:pt x="357020" y="397470"/>
                  <a:pt x="349455" y="367210"/>
                  <a:pt x="349455" y="344515"/>
                </a:cubicBezTo>
                <a:lnTo>
                  <a:pt x="349455" y="344515"/>
                </a:lnTo>
                <a:cubicBezTo>
                  <a:pt x="349455" y="335269"/>
                  <a:pt x="350296" y="326023"/>
                  <a:pt x="351136" y="316777"/>
                </a:cubicBezTo>
                <a:cubicBezTo>
                  <a:pt x="351977" y="295764"/>
                  <a:pt x="358701" y="274750"/>
                  <a:pt x="369628" y="256258"/>
                </a:cubicBezTo>
                <a:cubicBezTo>
                  <a:pt x="379715" y="242810"/>
                  <a:pt x="392323" y="231042"/>
                  <a:pt x="406612" y="222637"/>
                </a:cubicBezTo>
                <a:cubicBezTo>
                  <a:pt x="413336" y="218434"/>
                  <a:pt x="420061" y="214231"/>
                  <a:pt x="426785" y="210029"/>
                </a:cubicBezTo>
                <a:cubicBezTo>
                  <a:pt x="439393" y="202464"/>
                  <a:pt x="452001" y="194058"/>
                  <a:pt x="463769" y="184812"/>
                </a:cubicBezTo>
                <a:lnTo>
                  <a:pt x="466291" y="183131"/>
                </a:lnTo>
                <a:cubicBezTo>
                  <a:pt x="483101" y="169683"/>
                  <a:pt x="494869" y="159596"/>
                  <a:pt x="497391" y="140264"/>
                </a:cubicBezTo>
                <a:cubicBezTo>
                  <a:pt x="497391" y="136902"/>
                  <a:pt x="500753" y="134380"/>
                  <a:pt x="504115" y="135220"/>
                </a:cubicBezTo>
                <a:cubicBezTo>
                  <a:pt x="504956" y="135220"/>
                  <a:pt x="505796" y="135220"/>
                  <a:pt x="505796" y="136061"/>
                </a:cubicBezTo>
                <a:cubicBezTo>
                  <a:pt x="507477" y="136902"/>
                  <a:pt x="509158" y="136902"/>
                  <a:pt x="510839" y="135220"/>
                </a:cubicBezTo>
                <a:cubicBezTo>
                  <a:pt x="518404" y="130177"/>
                  <a:pt x="524288" y="123453"/>
                  <a:pt x="527650" y="114207"/>
                </a:cubicBezTo>
                <a:cubicBezTo>
                  <a:pt x="531853" y="103280"/>
                  <a:pt x="530172" y="90672"/>
                  <a:pt x="524288" y="80585"/>
                </a:cubicBezTo>
                <a:cubicBezTo>
                  <a:pt x="509158" y="50326"/>
                  <a:pt x="465450" y="25950"/>
                  <a:pt x="440234" y="18385"/>
                </a:cubicBezTo>
                <a:cubicBezTo>
                  <a:pt x="422582" y="14182"/>
                  <a:pt x="403250" y="10820"/>
                  <a:pt x="383918" y="10820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3" name="자유형: 도형 132">
            <a:extLst>
              <a:ext uri="{FF2B5EF4-FFF2-40B4-BE49-F238E27FC236}">
                <a16:creationId xmlns:a16="http://schemas.microsoft.com/office/drawing/2014/main" id="{3F56229C-39F2-D8AC-D58A-6C51B30469BA}"/>
              </a:ext>
            </a:extLst>
          </p:cNvPr>
          <p:cNvSpPr/>
          <p:nvPr/>
        </p:nvSpPr>
        <p:spPr>
          <a:xfrm>
            <a:off x="8545982" y="3645940"/>
            <a:ext cx="47910" cy="20203"/>
          </a:xfrm>
          <a:custGeom>
            <a:avLst/>
            <a:gdLst>
              <a:gd name="connsiteX0" fmla="*/ 47911 w 47910"/>
              <a:gd name="connsiteY0" fmla="*/ 15130 h 20203"/>
              <a:gd name="connsiteX1" fmla="*/ 0 w 47910"/>
              <a:gd name="connsiteY1" fmla="*/ 0 h 20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910" h="20203">
                <a:moveTo>
                  <a:pt x="47911" y="15130"/>
                </a:moveTo>
                <a:cubicBezTo>
                  <a:pt x="47911" y="15130"/>
                  <a:pt x="15130" y="33622"/>
                  <a:pt x="0" y="0"/>
                </a:cubicBezTo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4" name="자유형: 도형 133">
            <a:extLst>
              <a:ext uri="{FF2B5EF4-FFF2-40B4-BE49-F238E27FC236}">
                <a16:creationId xmlns:a16="http://schemas.microsoft.com/office/drawing/2014/main" id="{0A16AC84-6F97-619C-79DB-7F2A6E6851D6}"/>
              </a:ext>
            </a:extLst>
          </p:cNvPr>
          <p:cNvSpPr/>
          <p:nvPr/>
        </p:nvSpPr>
        <p:spPr>
          <a:xfrm>
            <a:off x="8540098" y="3639216"/>
            <a:ext cx="61393" cy="32781"/>
          </a:xfrm>
          <a:custGeom>
            <a:avLst/>
            <a:gdLst>
              <a:gd name="connsiteX0" fmla="*/ 34462 w 61393"/>
              <a:gd name="connsiteY0" fmla="*/ 32781 h 32781"/>
              <a:gd name="connsiteX1" fmla="*/ 23535 w 61393"/>
              <a:gd name="connsiteY1" fmla="*/ 31100 h 32781"/>
              <a:gd name="connsiteX2" fmla="*/ 841 w 61393"/>
              <a:gd name="connsiteY2" fmla="*/ 9246 h 32781"/>
              <a:gd name="connsiteX3" fmla="*/ 3362 w 61393"/>
              <a:gd name="connsiteY3" fmla="*/ 841 h 32781"/>
              <a:gd name="connsiteX4" fmla="*/ 11768 w 61393"/>
              <a:gd name="connsiteY4" fmla="*/ 3362 h 32781"/>
              <a:gd name="connsiteX5" fmla="*/ 11768 w 61393"/>
              <a:gd name="connsiteY5" fmla="*/ 4203 h 32781"/>
              <a:gd name="connsiteX6" fmla="*/ 27738 w 61393"/>
              <a:gd name="connsiteY6" fmla="*/ 20173 h 32781"/>
              <a:gd name="connsiteX7" fmla="*/ 52114 w 61393"/>
              <a:gd name="connsiteY7" fmla="*/ 16811 h 32781"/>
              <a:gd name="connsiteX8" fmla="*/ 60519 w 61393"/>
              <a:gd name="connsiteY8" fmla="*/ 18492 h 32781"/>
              <a:gd name="connsiteX9" fmla="*/ 60519 w 61393"/>
              <a:gd name="connsiteY9" fmla="*/ 19333 h 32781"/>
              <a:gd name="connsiteX10" fmla="*/ 58838 w 61393"/>
              <a:gd name="connsiteY10" fmla="*/ 27738 h 32781"/>
              <a:gd name="connsiteX11" fmla="*/ 57997 w 61393"/>
              <a:gd name="connsiteY11" fmla="*/ 27738 h 32781"/>
              <a:gd name="connsiteX12" fmla="*/ 34462 w 61393"/>
              <a:gd name="connsiteY12" fmla="*/ 32781 h 32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393" h="32781">
                <a:moveTo>
                  <a:pt x="34462" y="32781"/>
                </a:moveTo>
                <a:cubicBezTo>
                  <a:pt x="31100" y="32781"/>
                  <a:pt x="26897" y="31941"/>
                  <a:pt x="23535" y="31100"/>
                </a:cubicBezTo>
                <a:cubicBezTo>
                  <a:pt x="13449" y="27738"/>
                  <a:pt x="5043" y="19333"/>
                  <a:pt x="841" y="9246"/>
                </a:cubicBezTo>
                <a:cubicBezTo>
                  <a:pt x="-841" y="6724"/>
                  <a:pt x="0" y="2522"/>
                  <a:pt x="3362" y="841"/>
                </a:cubicBezTo>
                <a:cubicBezTo>
                  <a:pt x="5884" y="-841"/>
                  <a:pt x="10087" y="0"/>
                  <a:pt x="11768" y="3362"/>
                </a:cubicBezTo>
                <a:cubicBezTo>
                  <a:pt x="11768" y="3362"/>
                  <a:pt x="11768" y="4203"/>
                  <a:pt x="11768" y="4203"/>
                </a:cubicBezTo>
                <a:cubicBezTo>
                  <a:pt x="14289" y="11768"/>
                  <a:pt x="20173" y="16811"/>
                  <a:pt x="27738" y="20173"/>
                </a:cubicBezTo>
                <a:cubicBezTo>
                  <a:pt x="36143" y="21854"/>
                  <a:pt x="44549" y="21014"/>
                  <a:pt x="52114" y="16811"/>
                </a:cubicBezTo>
                <a:cubicBezTo>
                  <a:pt x="54635" y="15130"/>
                  <a:pt x="58838" y="15970"/>
                  <a:pt x="60519" y="18492"/>
                </a:cubicBezTo>
                <a:cubicBezTo>
                  <a:pt x="60519" y="18492"/>
                  <a:pt x="60519" y="18492"/>
                  <a:pt x="60519" y="19333"/>
                </a:cubicBezTo>
                <a:cubicBezTo>
                  <a:pt x="62200" y="21854"/>
                  <a:pt x="61360" y="26057"/>
                  <a:pt x="58838" y="27738"/>
                </a:cubicBezTo>
                <a:cubicBezTo>
                  <a:pt x="58838" y="27738"/>
                  <a:pt x="58838" y="27738"/>
                  <a:pt x="57997" y="27738"/>
                </a:cubicBezTo>
                <a:cubicBezTo>
                  <a:pt x="50433" y="31100"/>
                  <a:pt x="42027" y="32781"/>
                  <a:pt x="34462" y="32781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5" name="자유형: 도형 134">
            <a:extLst>
              <a:ext uri="{FF2B5EF4-FFF2-40B4-BE49-F238E27FC236}">
                <a16:creationId xmlns:a16="http://schemas.microsoft.com/office/drawing/2014/main" id="{B6442058-4F27-F7F7-0161-D2CF04ABFE1D}"/>
              </a:ext>
            </a:extLst>
          </p:cNvPr>
          <p:cNvSpPr/>
          <p:nvPr/>
        </p:nvSpPr>
        <p:spPr>
          <a:xfrm>
            <a:off x="8419060" y="3524062"/>
            <a:ext cx="227786" cy="55475"/>
          </a:xfrm>
          <a:custGeom>
            <a:avLst/>
            <a:gdLst>
              <a:gd name="connsiteX0" fmla="*/ 5884 w 227786"/>
              <a:gd name="connsiteY0" fmla="*/ 55476 h 55475"/>
              <a:gd name="connsiteX1" fmla="*/ 0 w 227786"/>
              <a:gd name="connsiteY1" fmla="*/ 49592 h 55475"/>
              <a:gd name="connsiteX2" fmla="*/ 0 w 227786"/>
              <a:gd name="connsiteY2" fmla="*/ 47911 h 55475"/>
              <a:gd name="connsiteX3" fmla="*/ 14289 w 227786"/>
              <a:gd name="connsiteY3" fmla="*/ 25216 h 55475"/>
              <a:gd name="connsiteX4" fmla="*/ 221903 w 227786"/>
              <a:gd name="connsiteY4" fmla="*/ 0 h 55475"/>
              <a:gd name="connsiteX5" fmla="*/ 227787 w 227786"/>
              <a:gd name="connsiteY5" fmla="*/ 5884 h 55475"/>
              <a:gd name="connsiteX6" fmla="*/ 223584 w 227786"/>
              <a:gd name="connsiteY6" fmla="*/ 11768 h 55475"/>
              <a:gd name="connsiteX7" fmla="*/ 16811 w 227786"/>
              <a:gd name="connsiteY7" fmla="*/ 36984 h 55475"/>
              <a:gd name="connsiteX8" fmla="*/ 11768 w 227786"/>
              <a:gd name="connsiteY8" fmla="*/ 51273 h 55475"/>
              <a:gd name="connsiteX9" fmla="*/ 5884 w 227786"/>
              <a:gd name="connsiteY9" fmla="*/ 55476 h 55475"/>
              <a:gd name="connsiteX10" fmla="*/ 15130 w 227786"/>
              <a:gd name="connsiteY10" fmla="*/ 37824 h 55475"/>
              <a:gd name="connsiteX11" fmla="*/ 15130 w 227786"/>
              <a:gd name="connsiteY11" fmla="*/ 37824 h 5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7786" h="55475">
                <a:moveTo>
                  <a:pt x="5884" y="55476"/>
                </a:moveTo>
                <a:cubicBezTo>
                  <a:pt x="2522" y="55476"/>
                  <a:pt x="0" y="52954"/>
                  <a:pt x="0" y="49592"/>
                </a:cubicBezTo>
                <a:cubicBezTo>
                  <a:pt x="0" y="48751"/>
                  <a:pt x="0" y="48751"/>
                  <a:pt x="0" y="47911"/>
                </a:cubicBezTo>
                <a:cubicBezTo>
                  <a:pt x="6724" y="26057"/>
                  <a:pt x="10927" y="26057"/>
                  <a:pt x="14289" y="25216"/>
                </a:cubicBezTo>
                <a:cubicBezTo>
                  <a:pt x="17651" y="24376"/>
                  <a:pt x="152138" y="8405"/>
                  <a:pt x="221903" y="0"/>
                </a:cubicBezTo>
                <a:cubicBezTo>
                  <a:pt x="225265" y="0"/>
                  <a:pt x="227787" y="2522"/>
                  <a:pt x="227787" y="5884"/>
                </a:cubicBezTo>
                <a:cubicBezTo>
                  <a:pt x="227787" y="8405"/>
                  <a:pt x="226106" y="10927"/>
                  <a:pt x="223584" y="11768"/>
                </a:cubicBezTo>
                <a:cubicBezTo>
                  <a:pt x="203411" y="14289"/>
                  <a:pt x="37824" y="34462"/>
                  <a:pt x="16811" y="36984"/>
                </a:cubicBezTo>
                <a:cubicBezTo>
                  <a:pt x="14289" y="41186"/>
                  <a:pt x="12608" y="46230"/>
                  <a:pt x="11768" y="51273"/>
                </a:cubicBezTo>
                <a:cubicBezTo>
                  <a:pt x="10927" y="53795"/>
                  <a:pt x="8405" y="55476"/>
                  <a:pt x="5884" y="55476"/>
                </a:cubicBezTo>
                <a:close/>
                <a:moveTo>
                  <a:pt x="15130" y="37824"/>
                </a:moveTo>
                <a:lnTo>
                  <a:pt x="15130" y="37824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6" name="자유형: 도형 135">
            <a:extLst>
              <a:ext uri="{FF2B5EF4-FFF2-40B4-BE49-F238E27FC236}">
                <a16:creationId xmlns:a16="http://schemas.microsoft.com/office/drawing/2014/main" id="{47B8F2C9-7153-8C8B-B537-8F2050F06024}"/>
              </a:ext>
            </a:extLst>
          </p:cNvPr>
          <p:cNvSpPr/>
          <p:nvPr/>
        </p:nvSpPr>
        <p:spPr>
          <a:xfrm>
            <a:off x="8444831" y="3523904"/>
            <a:ext cx="69210" cy="111109"/>
          </a:xfrm>
          <a:custGeom>
            <a:avLst/>
            <a:gdLst>
              <a:gd name="connsiteX0" fmla="*/ 69211 w 69210"/>
              <a:gd name="connsiteY0" fmla="*/ 54793 h 111109"/>
              <a:gd name="connsiteX1" fmla="*/ 59124 w 69210"/>
              <a:gd name="connsiteY1" fmla="*/ 26214 h 111109"/>
              <a:gd name="connsiteX2" fmla="*/ 44835 w 69210"/>
              <a:gd name="connsiteY2" fmla="*/ 7722 h 111109"/>
              <a:gd name="connsiteX3" fmla="*/ 22981 w 69210"/>
              <a:gd name="connsiteY3" fmla="*/ 158 h 111109"/>
              <a:gd name="connsiteX4" fmla="*/ 6170 w 69210"/>
              <a:gd name="connsiteY4" fmla="*/ 11925 h 111109"/>
              <a:gd name="connsiteX5" fmla="*/ 286 w 69210"/>
              <a:gd name="connsiteY5" fmla="*/ 32098 h 111109"/>
              <a:gd name="connsiteX6" fmla="*/ 37270 w 69210"/>
              <a:gd name="connsiteY6" fmla="*/ 111109 h 111109"/>
              <a:gd name="connsiteX7" fmla="*/ 34748 w 69210"/>
              <a:gd name="connsiteY7" fmla="*/ 108587 h 11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210" h="111109">
                <a:moveTo>
                  <a:pt x="69211" y="54793"/>
                </a:moveTo>
                <a:cubicBezTo>
                  <a:pt x="68370" y="44706"/>
                  <a:pt x="65008" y="34620"/>
                  <a:pt x="59124" y="26214"/>
                </a:cubicBezTo>
                <a:cubicBezTo>
                  <a:pt x="55762" y="19490"/>
                  <a:pt x="50719" y="12766"/>
                  <a:pt x="44835" y="7722"/>
                </a:cubicBezTo>
                <a:cubicBezTo>
                  <a:pt x="38951" y="1839"/>
                  <a:pt x="31386" y="-683"/>
                  <a:pt x="22981" y="158"/>
                </a:cubicBezTo>
                <a:cubicBezTo>
                  <a:pt x="16257" y="1839"/>
                  <a:pt x="9532" y="6041"/>
                  <a:pt x="6170" y="11925"/>
                </a:cubicBezTo>
                <a:cubicBezTo>
                  <a:pt x="2808" y="17809"/>
                  <a:pt x="286" y="25374"/>
                  <a:pt x="286" y="32098"/>
                </a:cubicBezTo>
                <a:cubicBezTo>
                  <a:pt x="-2235" y="63198"/>
                  <a:pt x="12054" y="93458"/>
                  <a:pt x="37270" y="111109"/>
                </a:cubicBezTo>
                <a:lnTo>
                  <a:pt x="34748" y="108587"/>
                </a:lnTo>
              </a:path>
            </a:pathLst>
          </a:custGeom>
          <a:solidFill>
            <a:srgbClr val="FFFFFF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7" name="자유형: 도형 136">
            <a:extLst>
              <a:ext uri="{FF2B5EF4-FFF2-40B4-BE49-F238E27FC236}">
                <a16:creationId xmlns:a16="http://schemas.microsoft.com/office/drawing/2014/main" id="{4B3BE2A7-36FE-19C1-7F71-615B28DA3E7F}"/>
              </a:ext>
            </a:extLst>
          </p:cNvPr>
          <p:cNvSpPr/>
          <p:nvPr/>
        </p:nvSpPr>
        <p:spPr>
          <a:xfrm>
            <a:off x="8438961" y="3517183"/>
            <a:ext cx="80123" cy="123714"/>
          </a:xfrm>
          <a:custGeom>
            <a:avLst/>
            <a:gdLst>
              <a:gd name="connsiteX0" fmla="*/ 43980 w 80123"/>
              <a:gd name="connsiteY0" fmla="*/ 123714 h 123714"/>
              <a:gd name="connsiteX1" fmla="*/ 40618 w 80123"/>
              <a:gd name="connsiteY1" fmla="*/ 122874 h 123714"/>
              <a:gd name="connsiteX2" fmla="*/ 272 w 80123"/>
              <a:gd name="connsiteY2" fmla="*/ 37979 h 123714"/>
              <a:gd name="connsiteX3" fmla="*/ 6996 w 80123"/>
              <a:gd name="connsiteY3" fmla="*/ 15284 h 123714"/>
              <a:gd name="connsiteX4" fmla="*/ 27169 w 80123"/>
              <a:gd name="connsiteY4" fmla="*/ 154 h 123714"/>
              <a:gd name="connsiteX5" fmla="*/ 54067 w 80123"/>
              <a:gd name="connsiteY5" fmla="*/ 9400 h 123714"/>
              <a:gd name="connsiteX6" fmla="*/ 69196 w 80123"/>
              <a:gd name="connsiteY6" fmla="*/ 29573 h 123714"/>
              <a:gd name="connsiteX7" fmla="*/ 80124 w 80123"/>
              <a:gd name="connsiteY7" fmla="*/ 61514 h 123714"/>
              <a:gd name="connsiteX8" fmla="*/ 74240 w 80123"/>
              <a:gd name="connsiteY8" fmla="*/ 67398 h 123714"/>
              <a:gd name="connsiteX9" fmla="*/ 68356 w 80123"/>
              <a:gd name="connsiteY9" fmla="*/ 61514 h 123714"/>
              <a:gd name="connsiteX10" fmla="*/ 59110 w 80123"/>
              <a:gd name="connsiteY10" fmla="*/ 36298 h 123714"/>
              <a:gd name="connsiteX11" fmla="*/ 45661 w 80123"/>
              <a:gd name="connsiteY11" fmla="*/ 18646 h 123714"/>
              <a:gd name="connsiteX12" fmla="*/ 28850 w 80123"/>
              <a:gd name="connsiteY12" fmla="*/ 12763 h 123714"/>
              <a:gd name="connsiteX13" fmla="*/ 16242 w 80123"/>
              <a:gd name="connsiteY13" fmla="*/ 22008 h 123714"/>
              <a:gd name="connsiteX14" fmla="*/ 11199 w 80123"/>
              <a:gd name="connsiteY14" fmla="*/ 39660 h 123714"/>
              <a:gd name="connsiteX15" fmla="*/ 41459 w 80123"/>
              <a:gd name="connsiteY15" fmla="*/ 110265 h 123714"/>
              <a:gd name="connsiteX16" fmla="*/ 44821 w 80123"/>
              <a:gd name="connsiteY16" fmla="*/ 111947 h 123714"/>
              <a:gd name="connsiteX17" fmla="*/ 47342 w 80123"/>
              <a:gd name="connsiteY17" fmla="*/ 114468 h 123714"/>
              <a:gd name="connsiteX18" fmla="*/ 46502 w 80123"/>
              <a:gd name="connsiteY18" fmla="*/ 122874 h 123714"/>
              <a:gd name="connsiteX19" fmla="*/ 43980 w 80123"/>
              <a:gd name="connsiteY19" fmla="*/ 123714 h 123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0123" h="123714">
                <a:moveTo>
                  <a:pt x="43980" y="123714"/>
                </a:moveTo>
                <a:cubicBezTo>
                  <a:pt x="43140" y="123714"/>
                  <a:pt x="41459" y="123714"/>
                  <a:pt x="40618" y="122874"/>
                </a:cubicBezTo>
                <a:cubicBezTo>
                  <a:pt x="12880" y="103541"/>
                  <a:pt x="-2250" y="71601"/>
                  <a:pt x="272" y="37979"/>
                </a:cubicBezTo>
                <a:cubicBezTo>
                  <a:pt x="1113" y="30414"/>
                  <a:pt x="2794" y="22008"/>
                  <a:pt x="6996" y="15284"/>
                </a:cubicBezTo>
                <a:cubicBezTo>
                  <a:pt x="11199" y="7719"/>
                  <a:pt x="18764" y="1836"/>
                  <a:pt x="27169" y="154"/>
                </a:cubicBezTo>
                <a:cubicBezTo>
                  <a:pt x="37256" y="-686"/>
                  <a:pt x="46502" y="1836"/>
                  <a:pt x="54067" y="9400"/>
                </a:cubicBezTo>
                <a:cubicBezTo>
                  <a:pt x="59951" y="15284"/>
                  <a:pt x="64994" y="22008"/>
                  <a:pt x="69196" y="29573"/>
                </a:cubicBezTo>
                <a:cubicBezTo>
                  <a:pt x="75921" y="38819"/>
                  <a:pt x="79283" y="49746"/>
                  <a:pt x="80124" y="61514"/>
                </a:cubicBezTo>
                <a:cubicBezTo>
                  <a:pt x="80124" y="64876"/>
                  <a:pt x="77602" y="67398"/>
                  <a:pt x="74240" y="67398"/>
                </a:cubicBezTo>
                <a:cubicBezTo>
                  <a:pt x="70878" y="67398"/>
                  <a:pt x="68356" y="64876"/>
                  <a:pt x="68356" y="61514"/>
                </a:cubicBezTo>
                <a:cubicBezTo>
                  <a:pt x="67515" y="52268"/>
                  <a:pt x="64153" y="43863"/>
                  <a:pt x="59110" y="36298"/>
                </a:cubicBezTo>
                <a:cubicBezTo>
                  <a:pt x="55748" y="29573"/>
                  <a:pt x="51545" y="23690"/>
                  <a:pt x="45661" y="18646"/>
                </a:cubicBezTo>
                <a:cubicBezTo>
                  <a:pt x="41459" y="14444"/>
                  <a:pt x="34734" y="11922"/>
                  <a:pt x="28850" y="12763"/>
                </a:cubicBezTo>
                <a:cubicBezTo>
                  <a:pt x="23807" y="13603"/>
                  <a:pt x="18764" y="16965"/>
                  <a:pt x="16242" y="22008"/>
                </a:cubicBezTo>
                <a:cubicBezTo>
                  <a:pt x="12880" y="27052"/>
                  <a:pt x="11199" y="33776"/>
                  <a:pt x="11199" y="39660"/>
                </a:cubicBezTo>
                <a:cubicBezTo>
                  <a:pt x="9518" y="66557"/>
                  <a:pt x="20445" y="92614"/>
                  <a:pt x="41459" y="110265"/>
                </a:cubicBezTo>
                <a:cubicBezTo>
                  <a:pt x="43140" y="110265"/>
                  <a:pt x="43980" y="111106"/>
                  <a:pt x="44821" y="111947"/>
                </a:cubicBezTo>
                <a:lnTo>
                  <a:pt x="47342" y="114468"/>
                </a:lnTo>
                <a:cubicBezTo>
                  <a:pt x="49023" y="116990"/>
                  <a:pt x="49023" y="120352"/>
                  <a:pt x="46502" y="122874"/>
                </a:cubicBezTo>
                <a:cubicBezTo>
                  <a:pt x="46502" y="122874"/>
                  <a:pt x="45661" y="123714"/>
                  <a:pt x="43980" y="123714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8" name="자유형: 도형 137">
            <a:extLst>
              <a:ext uri="{FF2B5EF4-FFF2-40B4-BE49-F238E27FC236}">
                <a16:creationId xmlns:a16="http://schemas.microsoft.com/office/drawing/2014/main" id="{D88A2D6E-072D-8BE8-5864-C4B4BCE69C38}"/>
              </a:ext>
            </a:extLst>
          </p:cNvPr>
          <p:cNvSpPr/>
          <p:nvPr/>
        </p:nvSpPr>
        <p:spPr>
          <a:xfrm rot="21546001">
            <a:off x="8576262" y="3508964"/>
            <a:ext cx="11767" cy="28579"/>
          </a:xfrm>
          <a:custGeom>
            <a:avLst/>
            <a:gdLst>
              <a:gd name="connsiteX0" fmla="*/ 11768 w 11767"/>
              <a:gd name="connsiteY0" fmla="*/ 14290 h 28579"/>
              <a:gd name="connsiteX1" fmla="*/ 5884 w 11767"/>
              <a:gd name="connsiteY1" fmla="*/ 28579 h 28579"/>
              <a:gd name="connsiteX2" fmla="*/ 0 w 11767"/>
              <a:gd name="connsiteY2" fmla="*/ 14290 h 28579"/>
              <a:gd name="connsiteX3" fmla="*/ 5884 w 11767"/>
              <a:gd name="connsiteY3" fmla="*/ 0 h 28579"/>
              <a:gd name="connsiteX4" fmla="*/ 11768 w 11767"/>
              <a:gd name="connsiteY4" fmla="*/ 14290 h 28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67" h="28579">
                <a:moveTo>
                  <a:pt x="11768" y="14290"/>
                </a:moveTo>
                <a:cubicBezTo>
                  <a:pt x="11768" y="22181"/>
                  <a:pt x="9134" y="28579"/>
                  <a:pt x="5884" y="28579"/>
                </a:cubicBezTo>
                <a:cubicBezTo>
                  <a:pt x="2634" y="28579"/>
                  <a:pt x="0" y="22181"/>
                  <a:pt x="0" y="14290"/>
                </a:cubicBezTo>
                <a:cubicBezTo>
                  <a:pt x="0" y="6398"/>
                  <a:pt x="2634" y="0"/>
                  <a:pt x="5884" y="0"/>
                </a:cubicBezTo>
                <a:cubicBezTo>
                  <a:pt x="9134" y="0"/>
                  <a:pt x="11768" y="6398"/>
                  <a:pt x="11768" y="14290"/>
                </a:cubicBez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9" name="자유형: 도형 138">
            <a:extLst>
              <a:ext uri="{FF2B5EF4-FFF2-40B4-BE49-F238E27FC236}">
                <a16:creationId xmlns:a16="http://schemas.microsoft.com/office/drawing/2014/main" id="{80EBB075-1EF8-5BC7-94E7-E70CFA060EBE}"/>
              </a:ext>
            </a:extLst>
          </p:cNvPr>
          <p:cNvSpPr/>
          <p:nvPr/>
        </p:nvSpPr>
        <p:spPr>
          <a:xfrm>
            <a:off x="8179203" y="4014938"/>
            <a:ext cx="23837" cy="519454"/>
          </a:xfrm>
          <a:custGeom>
            <a:avLst/>
            <a:gdLst>
              <a:gd name="connsiteX0" fmla="*/ 7868 w 23837"/>
              <a:gd name="connsiteY0" fmla="*/ 519455 h 519454"/>
              <a:gd name="connsiteX1" fmla="*/ 2824 w 23837"/>
              <a:gd name="connsiteY1" fmla="*/ 514412 h 519454"/>
              <a:gd name="connsiteX2" fmla="*/ 12911 w 23837"/>
              <a:gd name="connsiteY2" fmla="*/ 5043 h 519454"/>
              <a:gd name="connsiteX3" fmla="*/ 18795 w 23837"/>
              <a:gd name="connsiteY3" fmla="*/ 0 h 519454"/>
              <a:gd name="connsiteX4" fmla="*/ 18795 w 23837"/>
              <a:gd name="connsiteY4" fmla="*/ 0 h 519454"/>
              <a:gd name="connsiteX5" fmla="*/ 23838 w 23837"/>
              <a:gd name="connsiteY5" fmla="*/ 5884 h 519454"/>
              <a:gd name="connsiteX6" fmla="*/ 23838 w 23837"/>
              <a:gd name="connsiteY6" fmla="*/ 5884 h 519454"/>
              <a:gd name="connsiteX7" fmla="*/ 13751 w 23837"/>
              <a:gd name="connsiteY7" fmla="*/ 514412 h 519454"/>
              <a:gd name="connsiteX8" fmla="*/ 7868 w 23837"/>
              <a:gd name="connsiteY8" fmla="*/ 519455 h 519454"/>
              <a:gd name="connsiteX9" fmla="*/ 7868 w 23837"/>
              <a:gd name="connsiteY9" fmla="*/ 519455 h 519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837" h="519454">
                <a:moveTo>
                  <a:pt x="7868" y="519455"/>
                </a:moveTo>
                <a:cubicBezTo>
                  <a:pt x="5346" y="519455"/>
                  <a:pt x="2824" y="516933"/>
                  <a:pt x="2824" y="514412"/>
                </a:cubicBezTo>
                <a:cubicBezTo>
                  <a:pt x="-7262" y="376563"/>
                  <a:pt x="12911" y="8405"/>
                  <a:pt x="12911" y="5043"/>
                </a:cubicBezTo>
                <a:cubicBezTo>
                  <a:pt x="12911" y="2522"/>
                  <a:pt x="15432" y="0"/>
                  <a:pt x="18795" y="0"/>
                </a:cubicBezTo>
                <a:cubicBezTo>
                  <a:pt x="18795" y="0"/>
                  <a:pt x="18795" y="0"/>
                  <a:pt x="18795" y="0"/>
                </a:cubicBezTo>
                <a:cubicBezTo>
                  <a:pt x="22157" y="0"/>
                  <a:pt x="23838" y="2522"/>
                  <a:pt x="23838" y="5884"/>
                </a:cubicBezTo>
                <a:cubicBezTo>
                  <a:pt x="23838" y="5884"/>
                  <a:pt x="23838" y="5884"/>
                  <a:pt x="23838" y="5884"/>
                </a:cubicBezTo>
                <a:cubicBezTo>
                  <a:pt x="23838" y="9246"/>
                  <a:pt x="2824" y="377403"/>
                  <a:pt x="13751" y="514412"/>
                </a:cubicBezTo>
                <a:cubicBezTo>
                  <a:pt x="13751" y="516933"/>
                  <a:pt x="11230" y="519455"/>
                  <a:pt x="7868" y="519455"/>
                </a:cubicBezTo>
                <a:lnTo>
                  <a:pt x="7868" y="519455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0" name="자유형: 도형 139">
            <a:extLst>
              <a:ext uri="{FF2B5EF4-FFF2-40B4-BE49-F238E27FC236}">
                <a16:creationId xmlns:a16="http://schemas.microsoft.com/office/drawing/2014/main" id="{D8AC2E7D-8E63-EA74-3267-C31990565273}"/>
              </a:ext>
            </a:extLst>
          </p:cNvPr>
          <p:cNvSpPr/>
          <p:nvPr/>
        </p:nvSpPr>
        <p:spPr>
          <a:xfrm>
            <a:off x="8231619" y="4513379"/>
            <a:ext cx="481630" cy="32781"/>
          </a:xfrm>
          <a:custGeom>
            <a:avLst/>
            <a:gdLst>
              <a:gd name="connsiteX0" fmla="*/ 5043 w 481630"/>
              <a:gd name="connsiteY0" fmla="*/ 32781 h 32781"/>
              <a:gd name="connsiteX1" fmla="*/ 0 w 481630"/>
              <a:gd name="connsiteY1" fmla="*/ 27738 h 32781"/>
              <a:gd name="connsiteX2" fmla="*/ 5043 w 481630"/>
              <a:gd name="connsiteY2" fmla="*/ 22695 h 32781"/>
              <a:gd name="connsiteX3" fmla="*/ 475747 w 481630"/>
              <a:gd name="connsiteY3" fmla="*/ 0 h 32781"/>
              <a:gd name="connsiteX4" fmla="*/ 481630 w 481630"/>
              <a:gd name="connsiteY4" fmla="*/ 5043 h 32781"/>
              <a:gd name="connsiteX5" fmla="*/ 481630 w 481630"/>
              <a:gd name="connsiteY5" fmla="*/ 5043 h 32781"/>
              <a:gd name="connsiteX6" fmla="*/ 476587 w 481630"/>
              <a:gd name="connsiteY6" fmla="*/ 10927 h 32781"/>
              <a:gd name="connsiteX7" fmla="*/ 5043 w 481630"/>
              <a:gd name="connsiteY7" fmla="*/ 32781 h 32781"/>
              <a:gd name="connsiteX8" fmla="*/ 5043 w 481630"/>
              <a:gd name="connsiteY8" fmla="*/ 32781 h 32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1630" h="32781">
                <a:moveTo>
                  <a:pt x="5043" y="32781"/>
                </a:moveTo>
                <a:cubicBezTo>
                  <a:pt x="1681" y="32781"/>
                  <a:pt x="0" y="30259"/>
                  <a:pt x="0" y="27738"/>
                </a:cubicBezTo>
                <a:cubicBezTo>
                  <a:pt x="0" y="24376"/>
                  <a:pt x="2522" y="22695"/>
                  <a:pt x="5043" y="22695"/>
                </a:cubicBezTo>
                <a:lnTo>
                  <a:pt x="475747" y="0"/>
                </a:lnTo>
                <a:cubicBezTo>
                  <a:pt x="479109" y="0"/>
                  <a:pt x="481630" y="2522"/>
                  <a:pt x="481630" y="5043"/>
                </a:cubicBezTo>
                <a:cubicBezTo>
                  <a:pt x="481630" y="5043"/>
                  <a:pt x="481630" y="5043"/>
                  <a:pt x="481630" y="5043"/>
                </a:cubicBezTo>
                <a:cubicBezTo>
                  <a:pt x="481630" y="8405"/>
                  <a:pt x="479109" y="10086"/>
                  <a:pt x="476587" y="10927"/>
                </a:cubicBezTo>
                <a:lnTo>
                  <a:pt x="5043" y="32781"/>
                </a:lnTo>
                <a:lnTo>
                  <a:pt x="5043" y="32781"/>
                </a:lnTo>
                <a:close/>
              </a:path>
            </a:pathLst>
          </a:custGeom>
          <a:solidFill>
            <a:srgbClr val="231F20"/>
          </a:solidFill>
          <a:ln w="8401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F0B61E5-5BBD-DE9A-F227-1BA91526DB0F}"/>
              </a:ext>
            </a:extLst>
          </p:cNvPr>
          <p:cNvSpPr txBox="1"/>
          <p:nvPr/>
        </p:nvSpPr>
        <p:spPr>
          <a:xfrm>
            <a:off x="7921408" y="1840633"/>
            <a:ext cx="3207609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6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>
                    <a:lumMod val="9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Science</a:t>
            </a:r>
            <a:endParaRPr lang="ko-KR" altLang="en-US" sz="6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>
                  <a:lumMod val="9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34482683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215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육각형 8">
            <a:extLst>
              <a:ext uri="{FF2B5EF4-FFF2-40B4-BE49-F238E27FC236}">
                <a16:creationId xmlns:a16="http://schemas.microsoft.com/office/drawing/2014/main" id="{3B9243A5-3EDE-CE64-614A-F69EA3954E18}"/>
              </a:ext>
            </a:extLst>
          </p:cNvPr>
          <p:cNvSpPr/>
          <p:nvPr/>
        </p:nvSpPr>
        <p:spPr>
          <a:xfrm rot="16200000">
            <a:off x="7312888" y="1731309"/>
            <a:ext cx="3006850" cy="2592112"/>
          </a:xfrm>
          <a:prstGeom prst="hexagon">
            <a:avLst/>
          </a:prstGeom>
          <a:solidFill>
            <a:schemeClr val="accent3">
              <a:lumMod val="40000"/>
              <a:lumOff val="6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육각형 10">
            <a:extLst>
              <a:ext uri="{FF2B5EF4-FFF2-40B4-BE49-F238E27FC236}">
                <a16:creationId xmlns:a16="http://schemas.microsoft.com/office/drawing/2014/main" id="{8C32429E-0FDE-684C-75BE-CA0CD3BAE170}"/>
              </a:ext>
            </a:extLst>
          </p:cNvPr>
          <p:cNvSpPr/>
          <p:nvPr/>
        </p:nvSpPr>
        <p:spPr>
          <a:xfrm rot="16200000">
            <a:off x="6491331" y="3280836"/>
            <a:ext cx="3006850" cy="2592112"/>
          </a:xfrm>
          <a:prstGeom prst="hexagon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육각형 12">
            <a:extLst>
              <a:ext uri="{FF2B5EF4-FFF2-40B4-BE49-F238E27FC236}">
                <a16:creationId xmlns:a16="http://schemas.microsoft.com/office/drawing/2014/main" id="{2173EDB4-D6C5-E59B-213E-1730C0E392B8}"/>
              </a:ext>
            </a:extLst>
          </p:cNvPr>
          <p:cNvSpPr/>
          <p:nvPr/>
        </p:nvSpPr>
        <p:spPr>
          <a:xfrm rot="16200000">
            <a:off x="8134445" y="3282473"/>
            <a:ext cx="3006850" cy="2592112"/>
          </a:xfrm>
          <a:prstGeom prst="hexagon">
            <a:avLst/>
          </a:prstGeom>
          <a:solidFill>
            <a:schemeClr val="accent3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EDF7F27-73C9-BD96-BD26-A65356C45A3B}"/>
              </a:ext>
            </a:extLst>
          </p:cNvPr>
          <p:cNvSpPr/>
          <p:nvPr/>
        </p:nvSpPr>
        <p:spPr>
          <a:xfrm rot="16200000">
            <a:off x="8293451" y="3533429"/>
            <a:ext cx="1045726" cy="948996"/>
          </a:xfrm>
          <a:custGeom>
            <a:avLst/>
            <a:gdLst>
              <a:gd name="connsiteX0" fmla="*/ 1045726 w 1045726"/>
              <a:gd name="connsiteY0" fmla="*/ 476135 h 948996"/>
              <a:gd name="connsiteX1" fmla="*/ 809295 w 1045726"/>
              <a:gd name="connsiteY1" fmla="*/ 948996 h 948996"/>
              <a:gd name="connsiteX2" fmla="*/ 237249 w 1045726"/>
              <a:gd name="connsiteY2" fmla="*/ 948996 h 948996"/>
              <a:gd name="connsiteX3" fmla="*/ 0 w 1045726"/>
              <a:gd name="connsiteY3" fmla="*/ 474498 h 948996"/>
              <a:gd name="connsiteX4" fmla="*/ 237249 w 1045726"/>
              <a:gd name="connsiteY4" fmla="*/ 0 h 948996"/>
              <a:gd name="connsiteX5" fmla="*/ 807658 w 1045726"/>
              <a:gd name="connsiteY5" fmla="*/ 0 h 94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5726" h="948996">
                <a:moveTo>
                  <a:pt x="1045726" y="476135"/>
                </a:moveTo>
                <a:lnTo>
                  <a:pt x="809295" y="948996"/>
                </a:lnTo>
                <a:lnTo>
                  <a:pt x="237249" y="948996"/>
                </a:lnTo>
                <a:lnTo>
                  <a:pt x="0" y="474498"/>
                </a:lnTo>
                <a:lnTo>
                  <a:pt x="237249" y="0"/>
                </a:lnTo>
                <a:lnTo>
                  <a:pt x="80765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pic>
        <p:nvPicPr>
          <p:cNvPr id="29" name="그래픽 28" descr="부분적으로 선택 표시된 클립보드 단색으로 채워진">
            <a:extLst>
              <a:ext uri="{FF2B5EF4-FFF2-40B4-BE49-F238E27FC236}">
                <a16:creationId xmlns:a16="http://schemas.microsoft.com/office/drawing/2014/main" id="{92D250DD-15FF-6189-67C9-C88C03A24E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585642" y="4750336"/>
            <a:ext cx="461339" cy="461339"/>
          </a:xfrm>
          <a:prstGeom prst="rect">
            <a:avLst/>
          </a:prstGeom>
        </p:spPr>
      </p:pic>
      <p:pic>
        <p:nvPicPr>
          <p:cNvPr id="31" name="그래픽 30" descr="클라우드 컴퓨팅 단색으로 채워진">
            <a:extLst>
              <a:ext uri="{FF2B5EF4-FFF2-40B4-BE49-F238E27FC236}">
                <a16:creationId xmlns:a16="http://schemas.microsoft.com/office/drawing/2014/main" id="{F0953E7C-007C-4938-2850-47BBB3B4932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512996" y="3704610"/>
            <a:ext cx="606633" cy="606633"/>
          </a:xfrm>
          <a:prstGeom prst="rect">
            <a:avLst/>
          </a:prstGeom>
        </p:spPr>
      </p:pic>
      <p:pic>
        <p:nvPicPr>
          <p:cNvPr id="34" name="그래픽 33" descr="컴퓨터 단색으로 채워진">
            <a:extLst>
              <a:ext uri="{FF2B5EF4-FFF2-40B4-BE49-F238E27FC236}">
                <a16:creationId xmlns:a16="http://schemas.microsoft.com/office/drawing/2014/main" id="{AB02B0AF-A50B-A7EB-9104-AF430CD63F5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764086" y="3394193"/>
            <a:ext cx="461339" cy="461339"/>
          </a:xfrm>
          <a:prstGeom prst="rect">
            <a:avLst/>
          </a:prstGeom>
        </p:spPr>
      </p:pic>
      <p:pic>
        <p:nvPicPr>
          <p:cNvPr id="35" name="그래픽 34" descr="고객 리뷰 단색으로 채워진">
            <a:extLst>
              <a:ext uri="{FF2B5EF4-FFF2-40B4-BE49-F238E27FC236}">
                <a16:creationId xmlns:a16="http://schemas.microsoft.com/office/drawing/2014/main" id="{784F3AA8-03AE-E852-EF5F-A8619346D3A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9407200" y="3394192"/>
            <a:ext cx="461339" cy="461339"/>
          </a:xfrm>
          <a:prstGeom prst="rect">
            <a:avLst/>
          </a:prstGeom>
        </p:spPr>
      </p:pic>
      <p:sp>
        <p:nvSpPr>
          <p:cNvPr id="45" name="TextBox 44">
            <a:extLst>
              <a:ext uri="{FF2B5EF4-FFF2-40B4-BE49-F238E27FC236}">
                <a16:creationId xmlns:a16="http://schemas.microsoft.com/office/drawing/2014/main" id="{7185E9BE-58E0-2739-AF1E-600A687644C4}"/>
              </a:ext>
            </a:extLst>
          </p:cNvPr>
          <p:cNvSpPr txBox="1"/>
          <p:nvPr/>
        </p:nvSpPr>
        <p:spPr>
          <a:xfrm>
            <a:off x="7911902" y="2294172"/>
            <a:ext cx="18088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</a:t>
            </a:r>
            <a:endParaRPr lang="en-US" altLang="ko-KR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E83CD52-7FF7-917E-6CC0-07EC9FE1D90E}"/>
              </a:ext>
            </a:extLst>
          </p:cNvPr>
          <p:cNvSpPr txBox="1"/>
          <p:nvPr/>
        </p:nvSpPr>
        <p:spPr>
          <a:xfrm>
            <a:off x="9412726" y="4508854"/>
            <a:ext cx="139928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  <a:r>
              <a:rPr lang="ko-KR" altLang="en-US">
                <a:solidFill>
                  <a:schemeClr val="bg1"/>
                </a:solidFill>
              </a:rPr>
              <a:t>저는 </a:t>
            </a:r>
            <a:r>
              <a:rPr lang="en-US" altLang="ko-KR">
                <a:solidFill>
                  <a:schemeClr val="bg1"/>
                </a:solidFill>
              </a:rPr>
              <a:t>SNS</a:t>
            </a:r>
            <a:r>
              <a:rPr lang="ko-KR" altLang="en-US">
                <a:solidFill>
                  <a:schemeClr val="bg1"/>
                </a:solidFill>
              </a:rPr>
              <a:t>에서</a:t>
            </a:r>
            <a:endParaRPr lang="en-US" altLang="ko-KR">
              <a:solidFill>
                <a:schemeClr val="bg1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90A46AEF-F2C1-42B7-681B-5DAB30201A33}"/>
              </a:ext>
            </a:extLst>
          </p:cNvPr>
          <p:cNvSpPr txBox="1"/>
          <p:nvPr/>
        </p:nvSpPr>
        <p:spPr>
          <a:xfrm>
            <a:off x="6820614" y="4508854"/>
            <a:ext cx="139928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 </a:t>
            </a: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  <a:r>
              <a:rPr lang="ko-KR" altLang="en-US">
                <a:solidFill>
                  <a:schemeClr val="bg1"/>
                </a:solidFill>
              </a:rPr>
              <a:t>저는 </a:t>
            </a:r>
            <a:r>
              <a:rPr lang="en-US" altLang="ko-KR">
                <a:solidFill>
                  <a:schemeClr val="bg1"/>
                </a:solidFill>
              </a:rPr>
              <a:t>SNS</a:t>
            </a:r>
            <a:r>
              <a:rPr lang="ko-KR" altLang="en-US">
                <a:solidFill>
                  <a:schemeClr val="bg1"/>
                </a:solidFill>
              </a:rPr>
              <a:t>에서</a:t>
            </a:r>
            <a:endParaRPr lang="en-US" altLang="ko-KR">
              <a:solidFill>
                <a:schemeClr val="bg1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B3D0C20-A6F4-AD7B-4997-D26D4420755A}"/>
              </a:ext>
            </a:extLst>
          </p:cNvPr>
          <p:cNvSpPr txBox="1"/>
          <p:nvPr/>
        </p:nvSpPr>
        <p:spPr>
          <a:xfrm>
            <a:off x="1258074" y="4530790"/>
            <a:ext cx="3674431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67A15F-833A-4CD4-CB15-D18E015CA54C}"/>
              </a:ext>
            </a:extLst>
          </p:cNvPr>
          <p:cNvSpPr txBox="1"/>
          <p:nvPr/>
        </p:nvSpPr>
        <p:spPr>
          <a:xfrm>
            <a:off x="1258074" y="419072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EFF6132-8EF3-A667-4B63-092EEBE0F7A3}"/>
              </a:ext>
            </a:extLst>
          </p:cNvPr>
          <p:cNvSpPr txBox="1"/>
          <p:nvPr/>
        </p:nvSpPr>
        <p:spPr>
          <a:xfrm>
            <a:off x="1259676" y="1980508"/>
            <a:ext cx="3581110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6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>
                    <a:lumMod val="9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Keyword</a:t>
            </a:r>
            <a:endParaRPr lang="ko-KR" altLang="en-US" sz="6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>
                  <a:lumMod val="9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08305993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216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7463289F-C155-F554-3D91-53C9A94BA885}"/>
              </a:ext>
            </a:extLst>
          </p:cNvPr>
          <p:cNvSpPr/>
          <p:nvPr/>
        </p:nvSpPr>
        <p:spPr>
          <a:xfrm>
            <a:off x="4332926" y="3252374"/>
            <a:ext cx="6087337" cy="11048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8A4621FF-710E-98CB-946B-C70AA3CAC615}"/>
              </a:ext>
            </a:extLst>
          </p:cNvPr>
          <p:cNvSpPr/>
          <p:nvPr/>
        </p:nvSpPr>
        <p:spPr>
          <a:xfrm>
            <a:off x="4332926" y="4498088"/>
            <a:ext cx="6087337" cy="11048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168C8ADB-24B2-349B-5B53-66E19DE48D38}"/>
              </a:ext>
            </a:extLst>
          </p:cNvPr>
          <p:cNvSpPr/>
          <p:nvPr/>
        </p:nvSpPr>
        <p:spPr>
          <a:xfrm>
            <a:off x="4332926" y="2006660"/>
            <a:ext cx="6087338" cy="11048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E700B2BB-FB02-BFF2-6CAA-AC2EC6735B3F}"/>
              </a:ext>
            </a:extLst>
          </p:cNvPr>
          <p:cNvSpPr/>
          <p:nvPr/>
        </p:nvSpPr>
        <p:spPr>
          <a:xfrm>
            <a:off x="4332927" y="2006658"/>
            <a:ext cx="5114240" cy="55245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5781DB37-1434-0721-05C0-C99E71D34FFA}"/>
              </a:ext>
            </a:extLst>
          </p:cNvPr>
          <p:cNvSpPr/>
          <p:nvPr/>
        </p:nvSpPr>
        <p:spPr>
          <a:xfrm>
            <a:off x="4332927" y="2559107"/>
            <a:ext cx="3563774" cy="55245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07E49B87-B4CA-35A3-CF0F-881F73EA6645}"/>
              </a:ext>
            </a:extLst>
          </p:cNvPr>
          <p:cNvSpPr/>
          <p:nvPr/>
        </p:nvSpPr>
        <p:spPr>
          <a:xfrm>
            <a:off x="4332927" y="3252374"/>
            <a:ext cx="2871723" cy="55245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B2A26E70-8D3B-DB29-2C17-4A15FE421166}"/>
              </a:ext>
            </a:extLst>
          </p:cNvPr>
          <p:cNvSpPr/>
          <p:nvPr/>
        </p:nvSpPr>
        <p:spPr>
          <a:xfrm>
            <a:off x="4332926" y="3804823"/>
            <a:ext cx="4437631" cy="55245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668B59D6-78D0-2FA7-0181-93834E352669}"/>
              </a:ext>
            </a:extLst>
          </p:cNvPr>
          <p:cNvSpPr/>
          <p:nvPr/>
        </p:nvSpPr>
        <p:spPr>
          <a:xfrm>
            <a:off x="4332927" y="4498088"/>
            <a:ext cx="2105973" cy="55245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F4F520A-A18E-1220-6071-540CD806FFB7}"/>
              </a:ext>
            </a:extLst>
          </p:cNvPr>
          <p:cNvSpPr/>
          <p:nvPr/>
        </p:nvSpPr>
        <p:spPr>
          <a:xfrm>
            <a:off x="4332927" y="5050537"/>
            <a:ext cx="1637156" cy="55245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3FA1C64-1014-C51C-53A9-C96C3AA50B5B}"/>
              </a:ext>
            </a:extLst>
          </p:cNvPr>
          <p:cNvSpPr txBox="1"/>
          <p:nvPr/>
        </p:nvSpPr>
        <p:spPr>
          <a:xfrm>
            <a:off x="1771730" y="243599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제품명 입력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C391399-1C4B-81D1-832D-0CACD25B508D}"/>
              </a:ext>
            </a:extLst>
          </p:cNvPr>
          <p:cNvSpPr txBox="1"/>
          <p:nvPr/>
        </p:nvSpPr>
        <p:spPr>
          <a:xfrm>
            <a:off x="1771730" y="368171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제품명 입력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1F8636F-147B-BAA3-4B7D-5D931AF3C32C}"/>
              </a:ext>
            </a:extLst>
          </p:cNvPr>
          <p:cNvSpPr txBox="1"/>
          <p:nvPr/>
        </p:nvSpPr>
        <p:spPr>
          <a:xfrm>
            <a:off x="1771730" y="492742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제품명 입력</a:t>
            </a:r>
          </a:p>
        </p:txBody>
      </p:sp>
      <p:pic>
        <p:nvPicPr>
          <p:cNvPr id="57" name="그래픽 56" descr="여자 단색으로 채워진">
            <a:extLst>
              <a:ext uri="{FF2B5EF4-FFF2-40B4-BE49-F238E27FC236}">
                <a16:creationId xmlns:a16="http://schemas.microsoft.com/office/drawing/2014/main" id="{4ECE4438-8E2C-5A1D-2494-C477644A99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376703" y="2639090"/>
            <a:ext cx="379827" cy="379827"/>
          </a:xfrm>
          <a:prstGeom prst="rect">
            <a:avLst/>
          </a:prstGeom>
        </p:spPr>
      </p:pic>
      <p:pic>
        <p:nvPicPr>
          <p:cNvPr id="59" name="그래픽 58" descr="남자 단색으로 채워진">
            <a:extLst>
              <a:ext uri="{FF2B5EF4-FFF2-40B4-BE49-F238E27FC236}">
                <a16:creationId xmlns:a16="http://schemas.microsoft.com/office/drawing/2014/main" id="{64FA31EA-C5C5-84B4-5111-ED66E28CCEE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953150" y="2092969"/>
            <a:ext cx="379827" cy="379827"/>
          </a:xfrm>
          <a:prstGeom prst="rect">
            <a:avLst/>
          </a:prstGeom>
        </p:spPr>
      </p:pic>
      <p:pic>
        <p:nvPicPr>
          <p:cNvPr id="60" name="그래픽 59" descr="남자 단색으로 채워진">
            <a:extLst>
              <a:ext uri="{FF2B5EF4-FFF2-40B4-BE49-F238E27FC236}">
                <a16:creationId xmlns:a16="http://schemas.microsoft.com/office/drawing/2014/main" id="{10A251F7-628A-7438-C0FB-8C929BCAB89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700133" y="3338685"/>
            <a:ext cx="379827" cy="379827"/>
          </a:xfrm>
          <a:prstGeom prst="rect">
            <a:avLst/>
          </a:prstGeom>
        </p:spPr>
      </p:pic>
      <p:pic>
        <p:nvPicPr>
          <p:cNvPr id="61" name="그래픽 60" descr="여자 단색으로 채워진">
            <a:extLst>
              <a:ext uri="{FF2B5EF4-FFF2-40B4-BE49-F238E27FC236}">
                <a16:creationId xmlns:a16="http://schemas.microsoft.com/office/drawing/2014/main" id="{265956F0-C123-FDA7-36D6-C7286C50D2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209547" y="3898149"/>
            <a:ext cx="379827" cy="379827"/>
          </a:xfrm>
          <a:prstGeom prst="rect">
            <a:avLst/>
          </a:prstGeom>
        </p:spPr>
      </p:pic>
      <p:pic>
        <p:nvPicPr>
          <p:cNvPr id="62" name="그래픽 61" descr="남자 단색으로 채워진">
            <a:extLst>
              <a:ext uri="{FF2B5EF4-FFF2-40B4-BE49-F238E27FC236}">
                <a16:creationId xmlns:a16="http://schemas.microsoft.com/office/drawing/2014/main" id="{77FE736E-6978-D621-0B59-55BA2039CC6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970083" y="4611744"/>
            <a:ext cx="379827" cy="379827"/>
          </a:xfrm>
          <a:prstGeom prst="rect">
            <a:avLst/>
          </a:prstGeom>
        </p:spPr>
      </p:pic>
      <p:pic>
        <p:nvPicPr>
          <p:cNvPr id="63" name="그래픽 62" descr="여자 단색으로 채워진">
            <a:extLst>
              <a:ext uri="{FF2B5EF4-FFF2-40B4-BE49-F238E27FC236}">
                <a16:creationId xmlns:a16="http://schemas.microsoft.com/office/drawing/2014/main" id="{13C1C63C-6C6E-C407-90AD-CB2665867A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15374" y="5136848"/>
            <a:ext cx="379827" cy="379827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9DCF3D74-4602-34DB-3398-7CB2976A2F50}"/>
              </a:ext>
            </a:extLst>
          </p:cNvPr>
          <p:cNvSpPr txBox="1"/>
          <p:nvPr/>
        </p:nvSpPr>
        <p:spPr>
          <a:xfrm>
            <a:off x="8359343" y="2159771"/>
            <a:ext cx="460062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80%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8F905EC-CE92-80D4-5F75-F497DDD72568}"/>
              </a:ext>
            </a:extLst>
          </p:cNvPr>
          <p:cNvSpPr txBox="1"/>
          <p:nvPr/>
        </p:nvSpPr>
        <p:spPr>
          <a:xfrm>
            <a:off x="6786605" y="2705892"/>
            <a:ext cx="455253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60%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387F7D3-F878-C313-582C-86B80A55CDB2}"/>
              </a:ext>
            </a:extLst>
          </p:cNvPr>
          <p:cNvSpPr txBox="1"/>
          <p:nvPr/>
        </p:nvSpPr>
        <p:spPr>
          <a:xfrm>
            <a:off x="6126291" y="3400760"/>
            <a:ext cx="44723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45%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A823946-745F-E06B-35BD-0020DF35D9B5}"/>
              </a:ext>
            </a:extLst>
          </p:cNvPr>
          <p:cNvSpPr txBox="1"/>
          <p:nvPr/>
        </p:nvSpPr>
        <p:spPr>
          <a:xfrm>
            <a:off x="7665394" y="3946881"/>
            <a:ext cx="455253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70%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B39204B-827B-63B2-17EA-04BE215FD806}"/>
              </a:ext>
            </a:extLst>
          </p:cNvPr>
          <p:cNvSpPr txBox="1"/>
          <p:nvPr/>
        </p:nvSpPr>
        <p:spPr>
          <a:xfrm>
            <a:off x="5421031" y="4651202"/>
            <a:ext cx="460062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40%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9BDD39D6-DD6F-EDC8-1052-33D9A7DC902D}"/>
              </a:ext>
            </a:extLst>
          </p:cNvPr>
          <p:cNvSpPr txBox="1"/>
          <p:nvPr/>
        </p:nvSpPr>
        <p:spPr>
          <a:xfrm>
            <a:off x="4930659" y="5206823"/>
            <a:ext cx="455254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30%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pic>
        <p:nvPicPr>
          <p:cNvPr id="9" name="그림 개체 틀 8">
            <a:extLst>
              <a:ext uri="{FF2B5EF4-FFF2-40B4-BE49-F238E27FC236}">
                <a16:creationId xmlns:a16="http://schemas.microsoft.com/office/drawing/2014/main" id="{F210C6C8-FD15-50F0-AC63-EC04EFAD4E37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049588" y="2006600"/>
            <a:ext cx="1104900" cy="1104900"/>
          </a:xfrm>
          <a:custGeom>
            <a:avLst/>
            <a:gdLst>
              <a:gd name="connsiteX0" fmla="*/ 0 w 1104899"/>
              <a:gd name="connsiteY0" fmla="*/ 0 h 1104899"/>
              <a:gd name="connsiteX1" fmla="*/ 1104899 w 1104899"/>
              <a:gd name="connsiteY1" fmla="*/ 0 h 1104899"/>
              <a:gd name="connsiteX2" fmla="*/ 1104899 w 1104899"/>
              <a:gd name="connsiteY2" fmla="*/ 1104899 h 1104899"/>
              <a:gd name="connsiteX3" fmla="*/ 0 w 1104899"/>
              <a:gd name="connsiteY3" fmla="*/ 1104899 h 11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4899" h="1104899">
                <a:moveTo>
                  <a:pt x="0" y="0"/>
                </a:moveTo>
                <a:lnTo>
                  <a:pt x="1104899" y="0"/>
                </a:lnTo>
                <a:lnTo>
                  <a:pt x="1104899" y="1104899"/>
                </a:lnTo>
                <a:lnTo>
                  <a:pt x="0" y="1104899"/>
                </a:lnTo>
                <a:close/>
              </a:path>
            </a:pathLst>
          </a:custGeom>
        </p:spPr>
      </p:pic>
      <p:pic>
        <p:nvPicPr>
          <p:cNvPr id="10" name="그림 개체 틀 9" descr="헤드폰, 실내, 벽, 이어폰이(가) 표시된 사진&#10;&#10;자동 생성된 설명">
            <a:extLst>
              <a:ext uri="{FF2B5EF4-FFF2-40B4-BE49-F238E27FC236}">
                <a16:creationId xmlns:a16="http://schemas.microsoft.com/office/drawing/2014/main" id="{7050AAFE-6CC8-7E6D-9B3F-DDB1D589A1B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49588" y="3252788"/>
            <a:ext cx="1104900" cy="1104900"/>
          </a:xfrm>
          <a:custGeom>
            <a:avLst/>
            <a:gdLst>
              <a:gd name="connsiteX0" fmla="*/ 0 w 1104899"/>
              <a:gd name="connsiteY0" fmla="*/ 0 h 1104899"/>
              <a:gd name="connsiteX1" fmla="*/ 1104899 w 1104899"/>
              <a:gd name="connsiteY1" fmla="*/ 0 h 1104899"/>
              <a:gd name="connsiteX2" fmla="*/ 1104899 w 1104899"/>
              <a:gd name="connsiteY2" fmla="*/ 1104899 h 1104899"/>
              <a:gd name="connsiteX3" fmla="*/ 0 w 1104899"/>
              <a:gd name="connsiteY3" fmla="*/ 1104899 h 11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4899" h="1104899">
                <a:moveTo>
                  <a:pt x="0" y="0"/>
                </a:moveTo>
                <a:lnTo>
                  <a:pt x="1104899" y="0"/>
                </a:lnTo>
                <a:lnTo>
                  <a:pt x="1104899" y="1104899"/>
                </a:lnTo>
                <a:lnTo>
                  <a:pt x="0" y="1104899"/>
                </a:lnTo>
                <a:close/>
              </a:path>
            </a:pathLst>
          </a:custGeom>
        </p:spPr>
      </p:pic>
      <p:pic>
        <p:nvPicPr>
          <p:cNvPr id="11" name="그림 개체 틀 10" descr="사람, 정보기기, 전자제품, 카메라이(가) 표시된 사진&#10;&#10;자동 생성된 설명">
            <a:extLst>
              <a:ext uri="{FF2B5EF4-FFF2-40B4-BE49-F238E27FC236}">
                <a16:creationId xmlns:a16="http://schemas.microsoft.com/office/drawing/2014/main" id="{088ECEC9-772C-5B53-D375-C7EE11F2D52C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049588" y="4497388"/>
            <a:ext cx="1104900" cy="1104900"/>
          </a:xfrm>
          <a:custGeom>
            <a:avLst/>
            <a:gdLst>
              <a:gd name="connsiteX0" fmla="*/ 0 w 1104899"/>
              <a:gd name="connsiteY0" fmla="*/ 0 h 1104899"/>
              <a:gd name="connsiteX1" fmla="*/ 1104899 w 1104899"/>
              <a:gd name="connsiteY1" fmla="*/ 0 h 1104899"/>
              <a:gd name="connsiteX2" fmla="*/ 1104899 w 1104899"/>
              <a:gd name="connsiteY2" fmla="*/ 1104899 h 1104899"/>
              <a:gd name="connsiteX3" fmla="*/ 0 w 1104899"/>
              <a:gd name="connsiteY3" fmla="*/ 1104899 h 11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4899" h="1104899">
                <a:moveTo>
                  <a:pt x="0" y="0"/>
                </a:moveTo>
                <a:lnTo>
                  <a:pt x="1104899" y="0"/>
                </a:lnTo>
                <a:lnTo>
                  <a:pt x="1104899" y="1104899"/>
                </a:lnTo>
                <a:lnTo>
                  <a:pt x="0" y="1104899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694499887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자유형: 도형 57">
            <a:extLst>
              <a:ext uri="{FF2B5EF4-FFF2-40B4-BE49-F238E27FC236}">
                <a16:creationId xmlns:a16="http://schemas.microsoft.com/office/drawing/2014/main" id="{6BF48566-E07B-3625-0095-FCCAC1492109}"/>
              </a:ext>
            </a:extLst>
          </p:cNvPr>
          <p:cNvSpPr/>
          <p:nvPr/>
        </p:nvSpPr>
        <p:spPr>
          <a:xfrm>
            <a:off x="3581400" y="4198489"/>
            <a:ext cx="1714500" cy="304800"/>
          </a:xfrm>
          <a:custGeom>
            <a:avLst/>
            <a:gdLst>
              <a:gd name="connsiteX0" fmla="*/ 1714500 w 1714500"/>
              <a:gd name="connsiteY0" fmla="*/ 304800 h 304800"/>
              <a:gd name="connsiteX1" fmla="*/ 1346200 w 1714500"/>
              <a:gd name="connsiteY1" fmla="*/ 0 h 304800"/>
              <a:gd name="connsiteX2" fmla="*/ 0 w 1714500"/>
              <a:gd name="connsiteY2" fmla="*/ 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0" h="304800">
                <a:moveTo>
                  <a:pt x="1714500" y="304800"/>
                </a:moveTo>
                <a:lnTo>
                  <a:pt x="1346200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3"/>
            </a:solidFill>
            <a:headEnd type="oval"/>
            <a:tailEnd type="oval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705B3544-8172-CB72-1E1C-3E98F4F560C9}"/>
              </a:ext>
            </a:extLst>
          </p:cNvPr>
          <p:cNvSpPr/>
          <p:nvPr/>
        </p:nvSpPr>
        <p:spPr>
          <a:xfrm flipH="1">
            <a:off x="7748609" y="3908217"/>
            <a:ext cx="1714500" cy="304800"/>
          </a:xfrm>
          <a:custGeom>
            <a:avLst/>
            <a:gdLst>
              <a:gd name="connsiteX0" fmla="*/ 1714500 w 1714500"/>
              <a:gd name="connsiteY0" fmla="*/ 304800 h 304800"/>
              <a:gd name="connsiteX1" fmla="*/ 1346200 w 1714500"/>
              <a:gd name="connsiteY1" fmla="*/ 0 h 304800"/>
              <a:gd name="connsiteX2" fmla="*/ 0 w 1714500"/>
              <a:gd name="connsiteY2" fmla="*/ 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0" h="304800">
                <a:moveTo>
                  <a:pt x="1714500" y="304800"/>
                </a:moveTo>
                <a:lnTo>
                  <a:pt x="1346200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3">
                <a:lumMod val="60000"/>
                <a:lumOff val="40000"/>
              </a:schemeClr>
            </a:solidFill>
            <a:headEnd type="oval"/>
            <a:tailEnd type="oval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C56D1B9A-880E-F96C-94CB-D30498FA636E}"/>
              </a:ext>
            </a:extLst>
          </p:cNvPr>
          <p:cNvSpPr/>
          <p:nvPr/>
        </p:nvSpPr>
        <p:spPr>
          <a:xfrm>
            <a:off x="5731885" y="3579522"/>
            <a:ext cx="2361050" cy="236105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blurRad="1905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217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타원 16">
            <a:extLst>
              <a:ext uri="{FF2B5EF4-FFF2-40B4-BE49-F238E27FC236}">
                <a16:creationId xmlns:a16="http://schemas.microsoft.com/office/drawing/2014/main" id="{FC48EC09-F837-AB1D-84F5-38A859C5E16E}"/>
              </a:ext>
            </a:extLst>
          </p:cNvPr>
          <p:cNvSpPr/>
          <p:nvPr/>
        </p:nvSpPr>
        <p:spPr>
          <a:xfrm>
            <a:off x="4099065" y="3579522"/>
            <a:ext cx="2361050" cy="236105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25865883-938D-ECF1-4836-E8FC3F09A289}"/>
              </a:ext>
            </a:extLst>
          </p:cNvPr>
          <p:cNvSpPr/>
          <p:nvPr/>
        </p:nvSpPr>
        <p:spPr>
          <a:xfrm>
            <a:off x="4915475" y="2071020"/>
            <a:ext cx="2361050" cy="2361050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0A75CB17-C60A-8E06-37BC-25011BE3040E}"/>
              </a:ext>
            </a:extLst>
          </p:cNvPr>
          <p:cNvSpPr/>
          <p:nvPr/>
        </p:nvSpPr>
        <p:spPr>
          <a:xfrm>
            <a:off x="6099883" y="3579522"/>
            <a:ext cx="1996935" cy="2361050"/>
          </a:xfrm>
          <a:custGeom>
            <a:avLst/>
            <a:gdLst>
              <a:gd name="connsiteX0" fmla="*/ 816410 w 1996935"/>
              <a:gd name="connsiteY0" fmla="*/ 0 h 2361050"/>
              <a:gd name="connsiteX1" fmla="*/ 1996935 w 1996935"/>
              <a:gd name="connsiteY1" fmla="*/ 1180525 h 2361050"/>
              <a:gd name="connsiteX2" fmla="*/ 816410 w 1996935"/>
              <a:gd name="connsiteY2" fmla="*/ 2361050 h 2361050"/>
              <a:gd name="connsiteX3" fmla="*/ 65487 w 1996935"/>
              <a:gd name="connsiteY3" fmla="*/ 2091476 h 2361050"/>
              <a:gd name="connsiteX4" fmla="*/ 0 w 1996935"/>
              <a:gd name="connsiteY4" fmla="*/ 2031958 h 2361050"/>
              <a:gd name="connsiteX5" fmla="*/ 18347 w 1996935"/>
              <a:gd name="connsiteY5" fmla="*/ 2015282 h 2361050"/>
              <a:gd name="connsiteX6" fmla="*/ 364115 w 1996935"/>
              <a:gd name="connsiteY6" fmla="*/ 1180525 h 2361050"/>
              <a:gd name="connsiteX7" fmla="*/ 18347 w 1996935"/>
              <a:gd name="connsiteY7" fmla="*/ 345768 h 2361050"/>
              <a:gd name="connsiteX8" fmla="*/ 0 w 1996935"/>
              <a:gd name="connsiteY8" fmla="*/ 329093 h 2361050"/>
              <a:gd name="connsiteX9" fmla="*/ 65487 w 1996935"/>
              <a:gd name="connsiteY9" fmla="*/ 269575 h 2361050"/>
              <a:gd name="connsiteX10" fmla="*/ 816410 w 1996935"/>
              <a:gd name="connsiteY10" fmla="*/ 0 h 236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96935" h="2361050">
                <a:moveTo>
                  <a:pt x="816410" y="0"/>
                </a:moveTo>
                <a:cubicBezTo>
                  <a:pt x="1468396" y="0"/>
                  <a:pt x="1996935" y="528539"/>
                  <a:pt x="1996935" y="1180525"/>
                </a:cubicBezTo>
                <a:cubicBezTo>
                  <a:pt x="1996935" y="1832511"/>
                  <a:pt x="1468396" y="2361050"/>
                  <a:pt x="816410" y="2361050"/>
                </a:cubicBezTo>
                <a:cubicBezTo>
                  <a:pt x="531166" y="2361050"/>
                  <a:pt x="269551" y="2259885"/>
                  <a:pt x="65487" y="2091476"/>
                </a:cubicBezTo>
                <a:lnTo>
                  <a:pt x="0" y="2031958"/>
                </a:lnTo>
                <a:lnTo>
                  <a:pt x="18347" y="2015282"/>
                </a:lnTo>
                <a:cubicBezTo>
                  <a:pt x="231980" y="1801649"/>
                  <a:pt x="364115" y="1506518"/>
                  <a:pt x="364115" y="1180525"/>
                </a:cubicBezTo>
                <a:cubicBezTo>
                  <a:pt x="364115" y="854532"/>
                  <a:pt x="231980" y="559401"/>
                  <a:pt x="18347" y="345768"/>
                </a:cubicBezTo>
                <a:lnTo>
                  <a:pt x="0" y="329093"/>
                </a:lnTo>
                <a:lnTo>
                  <a:pt x="65487" y="269575"/>
                </a:lnTo>
                <a:cubicBezTo>
                  <a:pt x="269551" y="101166"/>
                  <a:pt x="531166" y="0"/>
                  <a:pt x="816410" y="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7" name="이등변 삼각형 26">
            <a:extLst>
              <a:ext uri="{FF2B5EF4-FFF2-40B4-BE49-F238E27FC236}">
                <a16:creationId xmlns:a16="http://schemas.microsoft.com/office/drawing/2014/main" id="{298F9FBC-919B-36DE-90AA-E51CD16E3935}"/>
              </a:ext>
            </a:extLst>
          </p:cNvPr>
          <p:cNvSpPr/>
          <p:nvPr/>
        </p:nvSpPr>
        <p:spPr>
          <a:xfrm>
            <a:off x="5500644" y="3579522"/>
            <a:ext cx="1190712" cy="1026476"/>
          </a:xfrm>
          <a:prstGeom prst="triangle">
            <a:avLst/>
          </a:prstGeom>
          <a:solidFill>
            <a:srgbClr val="FFFFFF"/>
          </a:solidFill>
          <a:ln w="38100">
            <a:solidFill>
              <a:schemeClr val="accent3">
                <a:lumMod val="75000"/>
              </a:schemeClr>
            </a:solidFill>
          </a:ln>
          <a:effectLst>
            <a:innerShdw blurRad="1397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B48D4AFB-5051-DBCB-B524-C65C7C7E8159}"/>
              </a:ext>
            </a:extLst>
          </p:cNvPr>
          <p:cNvSpPr/>
          <p:nvPr/>
        </p:nvSpPr>
        <p:spPr>
          <a:xfrm>
            <a:off x="5659982" y="3075544"/>
            <a:ext cx="879802" cy="87980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7B6474FF-D1D3-6365-C844-2BD631D0ECBE}"/>
              </a:ext>
            </a:extLst>
          </p:cNvPr>
          <p:cNvSpPr/>
          <p:nvPr/>
        </p:nvSpPr>
        <p:spPr>
          <a:xfrm>
            <a:off x="4984957" y="4213017"/>
            <a:ext cx="879802" cy="87980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9D1A6DDF-0629-8DDC-BB9C-86BF60113E01}"/>
              </a:ext>
            </a:extLst>
          </p:cNvPr>
          <p:cNvSpPr/>
          <p:nvPr/>
        </p:nvSpPr>
        <p:spPr>
          <a:xfrm>
            <a:off x="6327241" y="4213017"/>
            <a:ext cx="879802" cy="87980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7" name="그래픽 36" descr="치즈 단색으로 채워진">
            <a:extLst>
              <a:ext uri="{FF2B5EF4-FFF2-40B4-BE49-F238E27FC236}">
                <a16:creationId xmlns:a16="http://schemas.microsoft.com/office/drawing/2014/main" id="{C98D4F42-3E62-1BE0-7887-63D62C60AEE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64759" y="3286848"/>
            <a:ext cx="457194" cy="457194"/>
          </a:xfrm>
          <a:prstGeom prst="rect">
            <a:avLst/>
          </a:prstGeom>
        </p:spPr>
      </p:pic>
      <p:pic>
        <p:nvPicPr>
          <p:cNvPr id="39" name="그래픽 38" descr="체리 단색으로 채워진">
            <a:extLst>
              <a:ext uri="{FF2B5EF4-FFF2-40B4-BE49-F238E27FC236}">
                <a16:creationId xmlns:a16="http://schemas.microsoft.com/office/drawing/2014/main" id="{FF6053D3-0005-7512-EDF4-BB870CD6CBA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534662" y="4424321"/>
            <a:ext cx="457194" cy="457194"/>
          </a:xfrm>
          <a:prstGeom prst="rect">
            <a:avLst/>
          </a:prstGeom>
        </p:spPr>
      </p:pic>
      <p:pic>
        <p:nvPicPr>
          <p:cNvPr id="41" name="그래픽 40" descr="초콜릿 단색으로 채워진">
            <a:extLst>
              <a:ext uri="{FF2B5EF4-FFF2-40B4-BE49-F238E27FC236}">
                <a16:creationId xmlns:a16="http://schemas.microsoft.com/office/drawing/2014/main" id="{4C13BEC1-BEC6-077F-4DCA-6E00EA6D363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195022" y="4424321"/>
            <a:ext cx="457194" cy="457194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C26956D0-9A36-ECEF-8738-19EA6BDBCC0D}"/>
              </a:ext>
            </a:extLst>
          </p:cNvPr>
          <p:cNvSpPr txBox="1"/>
          <p:nvPr/>
        </p:nvSpPr>
        <p:spPr>
          <a:xfrm>
            <a:off x="5621271" y="257165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ABECC88-A76C-BC1D-11D5-82BBC19A4EF3}"/>
              </a:ext>
            </a:extLst>
          </p:cNvPr>
          <p:cNvSpPr txBox="1"/>
          <p:nvPr/>
        </p:nvSpPr>
        <p:spPr>
          <a:xfrm>
            <a:off x="6804440" y="520564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65CB441-B932-2E48-E1F7-1850100A2318}"/>
              </a:ext>
            </a:extLst>
          </p:cNvPr>
          <p:cNvSpPr txBox="1"/>
          <p:nvPr/>
        </p:nvSpPr>
        <p:spPr>
          <a:xfrm>
            <a:off x="4467063" y="520564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2" name="자유형: 도형 51">
            <a:extLst>
              <a:ext uri="{FF2B5EF4-FFF2-40B4-BE49-F238E27FC236}">
                <a16:creationId xmlns:a16="http://schemas.microsoft.com/office/drawing/2014/main" id="{6EB981AA-A0D5-E383-A5BA-20919560EB3D}"/>
              </a:ext>
            </a:extLst>
          </p:cNvPr>
          <p:cNvSpPr/>
          <p:nvPr/>
        </p:nvSpPr>
        <p:spPr>
          <a:xfrm>
            <a:off x="3581400" y="2258722"/>
            <a:ext cx="1714500" cy="304800"/>
          </a:xfrm>
          <a:custGeom>
            <a:avLst/>
            <a:gdLst>
              <a:gd name="connsiteX0" fmla="*/ 1714500 w 1714500"/>
              <a:gd name="connsiteY0" fmla="*/ 304800 h 304800"/>
              <a:gd name="connsiteX1" fmla="*/ 1346200 w 1714500"/>
              <a:gd name="connsiteY1" fmla="*/ 0 h 304800"/>
              <a:gd name="connsiteX2" fmla="*/ 0 w 1714500"/>
              <a:gd name="connsiteY2" fmla="*/ 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0" h="304800">
                <a:moveTo>
                  <a:pt x="1714500" y="304800"/>
                </a:moveTo>
                <a:lnTo>
                  <a:pt x="1346200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3">
                <a:lumMod val="40000"/>
                <a:lumOff val="60000"/>
              </a:schemeClr>
            </a:solidFill>
            <a:headEnd type="oval"/>
            <a:tailEnd type="oval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A2081C8-DA05-39E7-9B8C-1B014506597D}"/>
              </a:ext>
            </a:extLst>
          </p:cNvPr>
          <p:cNvSpPr txBox="1"/>
          <p:nvPr/>
        </p:nvSpPr>
        <p:spPr>
          <a:xfrm>
            <a:off x="1823971" y="213561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886262C-F570-5E82-D110-9D31EBCA9DFC}"/>
              </a:ext>
            </a:extLst>
          </p:cNvPr>
          <p:cNvSpPr txBox="1"/>
          <p:nvPr/>
        </p:nvSpPr>
        <p:spPr>
          <a:xfrm>
            <a:off x="1823971" y="2504565"/>
            <a:ext cx="25840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F482807-4ED9-A650-9822-2E71C9EC29E4}"/>
              </a:ext>
            </a:extLst>
          </p:cNvPr>
          <p:cNvSpPr txBox="1"/>
          <p:nvPr/>
        </p:nvSpPr>
        <p:spPr>
          <a:xfrm>
            <a:off x="8565019" y="406311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18D9610-21B0-6144-9E58-309291F52E80}"/>
              </a:ext>
            </a:extLst>
          </p:cNvPr>
          <p:cNvSpPr txBox="1"/>
          <p:nvPr/>
        </p:nvSpPr>
        <p:spPr>
          <a:xfrm>
            <a:off x="8565019" y="4432070"/>
            <a:ext cx="25840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14BA52E-577B-7DC7-8AFF-C726A4D9DA19}"/>
              </a:ext>
            </a:extLst>
          </p:cNvPr>
          <p:cNvSpPr txBox="1"/>
          <p:nvPr/>
        </p:nvSpPr>
        <p:spPr>
          <a:xfrm>
            <a:off x="1823971" y="406311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189AD38-463B-0531-7D06-FE7807D7B960}"/>
              </a:ext>
            </a:extLst>
          </p:cNvPr>
          <p:cNvSpPr txBox="1"/>
          <p:nvPr/>
        </p:nvSpPr>
        <p:spPr>
          <a:xfrm>
            <a:off x="1823971" y="4432070"/>
            <a:ext cx="25840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F783072-AA5C-A856-273C-89B186EDC316}"/>
              </a:ext>
            </a:extLst>
          </p:cNvPr>
          <p:cNvSpPr txBox="1"/>
          <p:nvPr/>
        </p:nvSpPr>
        <p:spPr>
          <a:xfrm>
            <a:off x="7567936" y="1980508"/>
            <a:ext cx="3581110" cy="92333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6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>
                    <a:lumMod val="95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Keyword</a:t>
            </a:r>
            <a:endParaRPr lang="ko-KR" altLang="en-US" sz="6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>
                  <a:lumMod val="95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69936834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218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E19706E7-3826-29E5-A7AC-9057833491AE}"/>
              </a:ext>
            </a:extLst>
          </p:cNvPr>
          <p:cNvSpPr txBox="1"/>
          <p:nvPr/>
        </p:nvSpPr>
        <p:spPr>
          <a:xfrm>
            <a:off x="1127123" y="308694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32E3DB3-60EC-6326-95BF-62569EB7485C}"/>
              </a:ext>
            </a:extLst>
          </p:cNvPr>
          <p:cNvSpPr txBox="1"/>
          <p:nvPr/>
        </p:nvSpPr>
        <p:spPr>
          <a:xfrm>
            <a:off x="1127123" y="3397532"/>
            <a:ext cx="311911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B1F5DD2-46B9-CECC-A058-BA7ABE75A7EB}"/>
              </a:ext>
            </a:extLst>
          </p:cNvPr>
          <p:cNvSpPr txBox="1"/>
          <p:nvPr/>
        </p:nvSpPr>
        <p:spPr>
          <a:xfrm>
            <a:off x="4536439" y="308694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92A923D-B26A-B667-EB18-685989157157}"/>
              </a:ext>
            </a:extLst>
          </p:cNvPr>
          <p:cNvSpPr txBox="1"/>
          <p:nvPr/>
        </p:nvSpPr>
        <p:spPr>
          <a:xfrm>
            <a:off x="4536439" y="3397532"/>
            <a:ext cx="311911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A0CE223-DA04-A55D-A68C-90276A8AEA0D}"/>
              </a:ext>
            </a:extLst>
          </p:cNvPr>
          <p:cNvSpPr txBox="1"/>
          <p:nvPr/>
        </p:nvSpPr>
        <p:spPr>
          <a:xfrm>
            <a:off x="7945760" y="308694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2605411-783E-E145-81CC-308B2C7FF5CA}"/>
              </a:ext>
            </a:extLst>
          </p:cNvPr>
          <p:cNvSpPr txBox="1"/>
          <p:nvPr/>
        </p:nvSpPr>
        <p:spPr>
          <a:xfrm>
            <a:off x="7945760" y="3397532"/>
            <a:ext cx="311911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D3AA5557-D941-835B-C592-344029D5788D}"/>
              </a:ext>
            </a:extLst>
          </p:cNvPr>
          <p:cNvSpPr/>
          <p:nvPr/>
        </p:nvSpPr>
        <p:spPr>
          <a:xfrm>
            <a:off x="2378066" y="4520938"/>
            <a:ext cx="587375" cy="190704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1860786E-45FA-CEE0-3344-4A080A92F583}"/>
              </a:ext>
            </a:extLst>
          </p:cNvPr>
          <p:cNvSpPr/>
          <p:nvPr/>
        </p:nvSpPr>
        <p:spPr>
          <a:xfrm>
            <a:off x="3028545" y="4520938"/>
            <a:ext cx="587375" cy="190704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6D45EF2A-7E17-271F-7E97-7C94A31CCC1B}"/>
              </a:ext>
            </a:extLst>
          </p:cNvPr>
          <p:cNvSpPr/>
          <p:nvPr/>
        </p:nvSpPr>
        <p:spPr>
          <a:xfrm>
            <a:off x="3679024" y="4520938"/>
            <a:ext cx="587375" cy="190704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6BD67F4C-754D-5487-8BA1-360A14E98DDF}"/>
              </a:ext>
            </a:extLst>
          </p:cNvPr>
          <p:cNvSpPr/>
          <p:nvPr/>
        </p:nvSpPr>
        <p:spPr>
          <a:xfrm>
            <a:off x="4329503" y="4520938"/>
            <a:ext cx="587375" cy="190704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9C5660BF-6356-5EC4-0055-6FE29F95B6C8}"/>
              </a:ext>
            </a:extLst>
          </p:cNvPr>
          <p:cNvSpPr/>
          <p:nvPr/>
        </p:nvSpPr>
        <p:spPr>
          <a:xfrm>
            <a:off x="4979982" y="4520938"/>
            <a:ext cx="587375" cy="190704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39AC3354-2B69-64EA-22D4-DC1395991732}"/>
              </a:ext>
            </a:extLst>
          </p:cNvPr>
          <p:cNvSpPr/>
          <p:nvPr/>
        </p:nvSpPr>
        <p:spPr>
          <a:xfrm>
            <a:off x="5630461" y="4520938"/>
            <a:ext cx="587375" cy="190704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5E33990D-64CC-0B2C-1D52-026D55DC5BA1}"/>
              </a:ext>
            </a:extLst>
          </p:cNvPr>
          <p:cNvSpPr/>
          <p:nvPr/>
        </p:nvSpPr>
        <p:spPr>
          <a:xfrm>
            <a:off x="6280940" y="4520938"/>
            <a:ext cx="587375" cy="19070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DED2BA29-874E-FC71-48ED-20469990A6FD}"/>
              </a:ext>
            </a:extLst>
          </p:cNvPr>
          <p:cNvSpPr/>
          <p:nvPr/>
        </p:nvSpPr>
        <p:spPr>
          <a:xfrm>
            <a:off x="6931419" y="4520938"/>
            <a:ext cx="587375" cy="19070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4372E022-D217-0A3D-8D4A-88D4389A9E25}"/>
              </a:ext>
            </a:extLst>
          </p:cNvPr>
          <p:cNvSpPr/>
          <p:nvPr/>
        </p:nvSpPr>
        <p:spPr>
          <a:xfrm>
            <a:off x="7581898" y="4520938"/>
            <a:ext cx="587375" cy="19070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43299AC3-8900-D17E-6B88-1F73BBD106BD}"/>
              </a:ext>
            </a:extLst>
          </p:cNvPr>
          <p:cNvSpPr/>
          <p:nvPr/>
        </p:nvSpPr>
        <p:spPr>
          <a:xfrm>
            <a:off x="8232377" y="4520938"/>
            <a:ext cx="587375" cy="19070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8DE547BA-F49F-187E-E1B3-60724B188448}"/>
              </a:ext>
            </a:extLst>
          </p:cNvPr>
          <p:cNvSpPr txBox="1"/>
          <p:nvPr/>
        </p:nvSpPr>
        <p:spPr>
          <a:xfrm>
            <a:off x="1127125" y="449317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AAA5536E-E4F2-3701-CB21-BBC26E141C1E}"/>
              </a:ext>
            </a:extLst>
          </p:cNvPr>
          <p:cNvSpPr/>
          <p:nvPr/>
        </p:nvSpPr>
        <p:spPr>
          <a:xfrm>
            <a:off x="2378066" y="4925676"/>
            <a:ext cx="587375" cy="1907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5EA4974A-3AFC-FB81-CE17-B5903CA66B0C}"/>
              </a:ext>
            </a:extLst>
          </p:cNvPr>
          <p:cNvSpPr/>
          <p:nvPr/>
        </p:nvSpPr>
        <p:spPr>
          <a:xfrm>
            <a:off x="3028545" y="4925676"/>
            <a:ext cx="587375" cy="1907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D027C099-2396-2E06-E7A7-A4964DBFD2E6}"/>
              </a:ext>
            </a:extLst>
          </p:cNvPr>
          <p:cNvSpPr/>
          <p:nvPr/>
        </p:nvSpPr>
        <p:spPr>
          <a:xfrm>
            <a:off x="3679024" y="4925676"/>
            <a:ext cx="587375" cy="1907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7F67D34B-2800-8370-6ED5-171F8D07CEFB}"/>
              </a:ext>
            </a:extLst>
          </p:cNvPr>
          <p:cNvSpPr/>
          <p:nvPr/>
        </p:nvSpPr>
        <p:spPr>
          <a:xfrm>
            <a:off x="4329503" y="4925676"/>
            <a:ext cx="587375" cy="1907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34FDCF25-891A-8D08-E299-976AA47E9900}"/>
              </a:ext>
            </a:extLst>
          </p:cNvPr>
          <p:cNvSpPr/>
          <p:nvPr/>
        </p:nvSpPr>
        <p:spPr>
          <a:xfrm>
            <a:off x="4979982" y="4925676"/>
            <a:ext cx="587375" cy="1907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EA851A01-3DC3-05D0-F0B7-99AE46E8C004}"/>
              </a:ext>
            </a:extLst>
          </p:cNvPr>
          <p:cNvSpPr/>
          <p:nvPr/>
        </p:nvSpPr>
        <p:spPr>
          <a:xfrm>
            <a:off x="5630461" y="4925676"/>
            <a:ext cx="587375" cy="1907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5EBE1213-852E-96BA-2405-D4334817745D}"/>
              </a:ext>
            </a:extLst>
          </p:cNvPr>
          <p:cNvSpPr/>
          <p:nvPr/>
        </p:nvSpPr>
        <p:spPr>
          <a:xfrm>
            <a:off x="6280940" y="4925676"/>
            <a:ext cx="587375" cy="1907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0A5ECD3E-7562-A5CF-A4C8-676F0B1253C4}"/>
              </a:ext>
            </a:extLst>
          </p:cNvPr>
          <p:cNvSpPr/>
          <p:nvPr/>
        </p:nvSpPr>
        <p:spPr>
          <a:xfrm>
            <a:off x="6931419" y="4925676"/>
            <a:ext cx="587375" cy="1907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0DFC8861-794F-BAB7-C68B-82DB54470197}"/>
              </a:ext>
            </a:extLst>
          </p:cNvPr>
          <p:cNvSpPr/>
          <p:nvPr/>
        </p:nvSpPr>
        <p:spPr>
          <a:xfrm>
            <a:off x="7581898" y="4925676"/>
            <a:ext cx="587375" cy="1907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8555FCAD-D260-B7FE-3630-A6751E4A3372}"/>
              </a:ext>
            </a:extLst>
          </p:cNvPr>
          <p:cNvSpPr/>
          <p:nvPr/>
        </p:nvSpPr>
        <p:spPr>
          <a:xfrm>
            <a:off x="8232377" y="4925676"/>
            <a:ext cx="587375" cy="19070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61E7D31-57A2-4EB7-351D-880295010655}"/>
              </a:ext>
            </a:extLst>
          </p:cNvPr>
          <p:cNvSpPr txBox="1"/>
          <p:nvPr/>
        </p:nvSpPr>
        <p:spPr>
          <a:xfrm>
            <a:off x="1127125" y="489791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D471CFC2-7858-8845-068C-C1A02EAE3082}"/>
              </a:ext>
            </a:extLst>
          </p:cNvPr>
          <p:cNvSpPr/>
          <p:nvPr/>
        </p:nvSpPr>
        <p:spPr>
          <a:xfrm>
            <a:off x="2378066" y="5330414"/>
            <a:ext cx="587375" cy="19070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직사각형 89">
            <a:extLst>
              <a:ext uri="{FF2B5EF4-FFF2-40B4-BE49-F238E27FC236}">
                <a16:creationId xmlns:a16="http://schemas.microsoft.com/office/drawing/2014/main" id="{3E6BA85A-29E9-81D3-5C92-D18C7C5B137B}"/>
              </a:ext>
            </a:extLst>
          </p:cNvPr>
          <p:cNvSpPr/>
          <p:nvPr/>
        </p:nvSpPr>
        <p:spPr>
          <a:xfrm>
            <a:off x="3028545" y="5330414"/>
            <a:ext cx="587375" cy="19070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93B5B000-6618-F38A-EFE8-C830BAE77D64}"/>
              </a:ext>
            </a:extLst>
          </p:cNvPr>
          <p:cNvSpPr/>
          <p:nvPr/>
        </p:nvSpPr>
        <p:spPr>
          <a:xfrm>
            <a:off x="3679024" y="5330414"/>
            <a:ext cx="587375" cy="19070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직사각형 91">
            <a:extLst>
              <a:ext uri="{FF2B5EF4-FFF2-40B4-BE49-F238E27FC236}">
                <a16:creationId xmlns:a16="http://schemas.microsoft.com/office/drawing/2014/main" id="{BF1070A4-252D-EA0F-0026-7B3BA7C5E859}"/>
              </a:ext>
            </a:extLst>
          </p:cNvPr>
          <p:cNvSpPr/>
          <p:nvPr/>
        </p:nvSpPr>
        <p:spPr>
          <a:xfrm>
            <a:off x="4329503" y="5330414"/>
            <a:ext cx="587375" cy="19070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EDA440D-EDAC-D9C1-6AAF-504207B2EB31}"/>
              </a:ext>
            </a:extLst>
          </p:cNvPr>
          <p:cNvSpPr/>
          <p:nvPr/>
        </p:nvSpPr>
        <p:spPr>
          <a:xfrm>
            <a:off x="4979982" y="5330414"/>
            <a:ext cx="587375" cy="19070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직사각형 93">
            <a:extLst>
              <a:ext uri="{FF2B5EF4-FFF2-40B4-BE49-F238E27FC236}">
                <a16:creationId xmlns:a16="http://schemas.microsoft.com/office/drawing/2014/main" id="{DEF1D22B-F6D3-1066-F6D1-EF079B1FFEC6}"/>
              </a:ext>
            </a:extLst>
          </p:cNvPr>
          <p:cNvSpPr/>
          <p:nvPr/>
        </p:nvSpPr>
        <p:spPr>
          <a:xfrm>
            <a:off x="5630461" y="5330414"/>
            <a:ext cx="587375" cy="19070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F192CB3C-C1F9-29A4-D1F3-F7FCC54C9356}"/>
              </a:ext>
            </a:extLst>
          </p:cNvPr>
          <p:cNvSpPr/>
          <p:nvPr/>
        </p:nvSpPr>
        <p:spPr>
          <a:xfrm>
            <a:off x="6280940" y="5330414"/>
            <a:ext cx="587375" cy="19070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0CBD5F75-CE8C-A3EE-A2FE-9FB3BB5EEE29}"/>
              </a:ext>
            </a:extLst>
          </p:cNvPr>
          <p:cNvSpPr/>
          <p:nvPr/>
        </p:nvSpPr>
        <p:spPr>
          <a:xfrm>
            <a:off x="6931419" y="5330414"/>
            <a:ext cx="587375" cy="19070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직사각형 96">
            <a:extLst>
              <a:ext uri="{FF2B5EF4-FFF2-40B4-BE49-F238E27FC236}">
                <a16:creationId xmlns:a16="http://schemas.microsoft.com/office/drawing/2014/main" id="{8486A712-0829-60DB-A7F5-6E755746D985}"/>
              </a:ext>
            </a:extLst>
          </p:cNvPr>
          <p:cNvSpPr/>
          <p:nvPr/>
        </p:nvSpPr>
        <p:spPr>
          <a:xfrm>
            <a:off x="7581898" y="5330414"/>
            <a:ext cx="587375" cy="19070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6BB38F5D-E01F-5794-6F87-4B2A15F87B8F}"/>
              </a:ext>
            </a:extLst>
          </p:cNvPr>
          <p:cNvSpPr/>
          <p:nvPr/>
        </p:nvSpPr>
        <p:spPr>
          <a:xfrm>
            <a:off x="8232377" y="5330414"/>
            <a:ext cx="587375" cy="19070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4EBDFD7-00BD-8096-9D57-9F9DE1727F1C}"/>
              </a:ext>
            </a:extLst>
          </p:cNvPr>
          <p:cNvSpPr txBox="1"/>
          <p:nvPr/>
        </p:nvSpPr>
        <p:spPr>
          <a:xfrm>
            <a:off x="1127125" y="530265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9" name="그림 개체 틀 8" descr="야외, 경치, 하늘, 자연이(가) 표시된 사진&#10;&#10;자동 생성된 설명">
            <a:extLst>
              <a:ext uri="{FF2B5EF4-FFF2-40B4-BE49-F238E27FC236}">
                <a16:creationId xmlns:a16="http://schemas.microsoft.com/office/drawing/2014/main" id="{AF751368-5558-DFEB-44D3-E0B97B16CF2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5" r="165"/>
          <a:stretch>
            <a:fillRect/>
          </a:stretch>
        </p:blipFill>
        <p:spPr>
          <a:xfrm>
            <a:off x="1127125" y="2063750"/>
            <a:ext cx="3119438" cy="896938"/>
          </a:xfrm>
          <a:custGeom>
            <a:avLst/>
            <a:gdLst>
              <a:gd name="connsiteX0" fmla="*/ 0 w 3119114"/>
              <a:gd name="connsiteY0" fmla="*/ 0 h 897620"/>
              <a:gd name="connsiteX1" fmla="*/ 3119114 w 3119114"/>
              <a:gd name="connsiteY1" fmla="*/ 0 h 897620"/>
              <a:gd name="connsiteX2" fmla="*/ 3119114 w 3119114"/>
              <a:gd name="connsiteY2" fmla="*/ 897620 h 897620"/>
              <a:gd name="connsiteX3" fmla="*/ 0 w 3119114"/>
              <a:gd name="connsiteY3" fmla="*/ 897620 h 89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9114" h="897620">
                <a:moveTo>
                  <a:pt x="0" y="0"/>
                </a:moveTo>
                <a:lnTo>
                  <a:pt x="3119114" y="0"/>
                </a:lnTo>
                <a:lnTo>
                  <a:pt x="3119114" y="897620"/>
                </a:lnTo>
                <a:lnTo>
                  <a:pt x="0" y="897620"/>
                </a:lnTo>
                <a:close/>
              </a:path>
            </a:pathLst>
          </a:custGeom>
        </p:spPr>
      </p:pic>
      <p:pic>
        <p:nvPicPr>
          <p:cNvPr id="10" name="그림 개체 틀 9" descr="구름, 자연, 물, 야외이(가) 표시된 사진&#10;&#10;자동 생성된 설명">
            <a:extLst>
              <a:ext uri="{FF2B5EF4-FFF2-40B4-BE49-F238E27FC236}">
                <a16:creationId xmlns:a16="http://schemas.microsoft.com/office/drawing/2014/main" id="{D91EE774-B283-1DE9-0099-457E0D468D8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94" b="294"/>
          <a:stretch/>
        </p:blipFill>
        <p:spPr>
          <a:xfrm>
            <a:off x="4514850" y="2063750"/>
            <a:ext cx="3119438" cy="896938"/>
          </a:xfrm>
          <a:custGeom>
            <a:avLst/>
            <a:gdLst>
              <a:gd name="connsiteX0" fmla="*/ 0 w 3097457"/>
              <a:gd name="connsiteY0" fmla="*/ 0 h 897620"/>
              <a:gd name="connsiteX1" fmla="*/ 3097457 w 3097457"/>
              <a:gd name="connsiteY1" fmla="*/ 0 h 897620"/>
              <a:gd name="connsiteX2" fmla="*/ 3097457 w 3097457"/>
              <a:gd name="connsiteY2" fmla="*/ 897620 h 897620"/>
              <a:gd name="connsiteX3" fmla="*/ 0 w 3097457"/>
              <a:gd name="connsiteY3" fmla="*/ 897620 h 89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7457" h="897620">
                <a:moveTo>
                  <a:pt x="0" y="0"/>
                </a:moveTo>
                <a:lnTo>
                  <a:pt x="3097457" y="0"/>
                </a:lnTo>
                <a:lnTo>
                  <a:pt x="3097457" y="897620"/>
                </a:lnTo>
                <a:lnTo>
                  <a:pt x="0" y="897620"/>
                </a:lnTo>
                <a:close/>
              </a:path>
            </a:pathLst>
          </a:custGeom>
        </p:spPr>
      </p:pic>
      <p:pic>
        <p:nvPicPr>
          <p:cNvPr id="11" name="그림 개체 틀 10" descr="야외, 나무, 시내, 자연 경관이(가) 표시된 사진&#10;&#10;자동 생성된 설명">
            <a:extLst>
              <a:ext uri="{FF2B5EF4-FFF2-40B4-BE49-F238E27FC236}">
                <a16:creationId xmlns:a16="http://schemas.microsoft.com/office/drawing/2014/main" id="{1857FFF7-D607-39DD-79DC-1FD5321718B5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5" r="165"/>
          <a:stretch/>
        </p:blipFill>
        <p:spPr>
          <a:xfrm>
            <a:off x="7945438" y="2063750"/>
            <a:ext cx="3119437" cy="896938"/>
          </a:xfrm>
          <a:custGeom>
            <a:avLst/>
            <a:gdLst>
              <a:gd name="connsiteX0" fmla="*/ 0 w 3119114"/>
              <a:gd name="connsiteY0" fmla="*/ 0 h 897620"/>
              <a:gd name="connsiteX1" fmla="*/ 3119114 w 3119114"/>
              <a:gd name="connsiteY1" fmla="*/ 0 h 897620"/>
              <a:gd name="connsiteX2" fmla="*/ 3119114 w 3119114"/>
              <a:gd name="connsiteY2" fmla="*/ 897620 h 897620"/>
              <a:gd name="connsiteX3" fmla="*/ 0 w 3119114"/>
              <a:gd name="connsiteY3" fmla="*/ 897620 h 89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9114" h="897620">
                <a:moveTo>
                  <a:pt x="0" y="0"/>
                </a:moveTo>
                <a:lnTo>
                  <a:pt x="3119114" y="0"/>
                </a:lnTo>
                <a:lnTo>
                  <a:pt x="3119114" y="897620"/>
                </a:lnTo>
                <a:lnTo>
                  <a:pt x="0" y="89762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3548255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219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183DA2D0-BE9E-5F6A-3730-1E4AEA53533B}"/>
              </a:ext>
            </a:extLst>
          </p:cNvPr>
          <p:cNvSpPr txBox="1"/>
          <p:nvPr/>
        </p:nvSpPr>
        <p:spPr>
          <a:xfrm>
            <a:off x="2747173" y="1772104"/>
            <a:ext cx="6697667" cy="64985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“</a:t>
            </a:r>
            <a:r>
              <a:rPr lang="ko-KR" altLang="en-US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당신을 설명하는 말을 </a:t>
            </a:r>
            <a:r>
              <a:rPr lang="ko-KR" altLang="en-US" sz="40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멋있게</a:t>
            </a:r>
            <a:r>
              <a:rPr lang="ko-KR" altLang="en-US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적어주세요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”</a:t>
            </a:r>
            <a:endParaRPr kumimoji="0" lang="ko-KR" altLang="en-US" sz="28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rgbClr val="3B3B3B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F13AB33-268E-D8E4-EFB7-AD2F94E304AF}"/>
              </a:ext>
            </a:extLst>
          </p:cNvPr>
          <p:cNvSpPr txBox="1"/>
          <p:nvPr/>
        </p:nvSpPr>
        <p:spPr>
          <a:xfrm>
            <a:off x="5199922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4" name="사각형: 둥근 위쪽 모서리 110">
            <a:extLst>
              <a:ext uri="{FF2B5EF4-FFF2-40B4-BE49-F238E27FC236}">
                <a16:creationId xmlns:a16="http://schemas.microsoft.com/office/drawing/2014/main" id="{5A62E583-1CC4-EBD4-1FDC-0CAB7F930002}"/>
              </a:ext>
            </a:extLst>
          </p:cNvPr>
          <p:cNvSpPr/>
          <p:nvPr/>
        </p:nvSpPr>
        <p:spPr>
          <a:xfrm rot="10800000">
            <a:off x="5681897" y="457200"/>
            <a:ext cx="828207" cy="82766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6" name="Graphic 12">
            <a:extLst>
              <a:ext uri="{FF2B5EF4-FFF2-40B4-BE49-F238E27FC236}">
                <a16:creationId xmlns:a16="http://schemas.microsoft.com/office/drawing/2014/main" id="{CB000627-AB9D-E73B-FC4D-506720CB5EC8}"/>
              </a:ext>
            </a:extLst>
          </p:cNvPr>
          <p:cNvGrpSpPr/>
          <p:nvPr/>
        </p:nvGrpSpPr>
        <p:grpSpPr>
          <a:xfrm>
            <a:off x="5523547" y="3147190"/>
            <a:ext cx="1608043" cy="2991073"/>
            <a:chOff x="5523547" y="3147190"/>
            <a:chExt cx="1608043" cy="2991073"/>
          </a:xfrm>
          <a:solidFill>
            <a:srgbClr val="231F20"/>
          </a:solidFill>
        </p:grpSpPr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D072DA3F-7DAC-131F-2182-F0CC44A1034B}"/>
                </a:ext>
              </a:extLst>
            </p:cNvPr>
            <p:cNvSpPr/>
            <p:nvPr/>
          </p:nvSpPr>
          <p:spPr>
            <a:xfrm>
              <a:off x="5523547" y="3147190"/>
              <a:ext cx="1032733" cy="2987262"/>
            </a:xfrm>
            <a:custGeom>
              <a:avLst/>
              <a:gdLst>
                <a:gd name="connsiteX0" fmla="*/ 21908 w 1032733"/>
                <a:gd name="connsiteY0" fmla="*/ 2987263 h 2987262"/>
                <a:gd name="connsiteX1" fmla="*/ 0 w 1032733"/>
                <a:gd name="connsiteY1" fmla="*/ 2965356 h 2987262"/>
                <a:gd name="connsiteX2" fmla="*/ 953 w 1032733"/>
                <a:gd name="connsiteY2" fmla="*/ 2958688 h 2987262"/>
                <a:gd name="connsiteX3" fmla="*/ 990600 w 1032733"/>
                <a:gd name="connsiteY3" fmla="*/ 14510 h 2987262"/>
                <a:gd name="connsiteX4" fmla="*/ 1018222 w 1032733"/>
                <a:gd name="connsiteY4" fmla="*/ 1175 h 2987262"/>
                <a:gd name="connsiteX5" fmla="*/ 1031558 w 1032733"/>
                <a:gd name="connsiteY5" fmla="*/ 28798 h 2987262"/>
                <a:gd name="connsiteX6" fmla="*/ 42863 w 1032733"/>
                <a:gd name="connsiteY6" fmla="*/ 2972023 h 2987262"/>
                <a:gd name="connsiteX7" fmla="*/ 21908 w 1032733"/>
                <a:gd name="connsiteY7" fmla="*/ 2987263 h 298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2733" h="2987262">
                  <a:moveTo>
                    <a:pt x="21908" y="2987263"/>
                  </a:moveTo>
                  <a:cubicBezTo>
                    <a:pt x="9525" y="2987263"/>
                    <a:pt x="0" y="2977738"/>
                    <a:pt x="0" y="2965356"/>
                  </a:cubicBezTo>
                  <a:cubicBezTo>
                    <a:pt x="0" y="2963450"/>
                    <a:pt x="0" y="2960593"/>
                    <a:pt x="953" y="2958688"/>
                  </a:cubicBezTo>
                  <a:lnTo>
                    <a:pt x="990600" y="14510"/>
                  </a:lnTo>
                  <a:cubicBezTo>
                    <a:pt x="994410" y="3080"/>
                    <a:pt x="1006793" y="-2635"/>
                    <a:pt x="1018222" y="1175"/>
                  </a:cubicBezTo>
                  <a:cubicBezTo>
                    <a:pt x="1029653" y="4985"/>
                    <a:pt x="1035368" y="17368"/>
                    <a:pt x="1031558" y="28798"/>
                  </a:cubicBezTo>
                  <a:lnTo>
                    <a:pt x="42863" y="2972023"/>
                  </a:lnTo>
                  <a:cubicBezTo>
                    <a:pt x="40005" y="2980596"/>
                    <a:pt x="31433" y="2987263"/>
                    <a:pt x="21908" y="298726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E21FBB1C-24B5-2EE4-BF61-CACBE0C231BA}"/>
                </a:ext>
              </a:extLst>
            </p:cNvPr>
            <p:cNvSpPr/>
            <p:nvPr/>
          </p:nvSpPr>
          <p:spPr>
            <a:xfrm>
              <a:off x="6161598" y="3335785"/>
              <a:ext cx="969991" cy="2802478"/>
            </a:xfrm>
            <a:custGeom>
              <a:avLst/>
              <a:gdLst>
                <a:gd name="connsiteX0" fmla="*/ 22031 w 969991"/>
                <a:gd name="connsiteY0" fmla="*/ 2802478 h 2802478"/>
                <a:gd name="connsiteX1" fmla="*/ 15364 w 969991"/>
                <a:gd name="connsiteY1" fmla="*/ 2801526 h 2802478"/>
                <a:gd name="connsiteX2" fmla="*/ 1076 w 969991"/>
                <a:gd name="connsiteY2" fmla="*/ 2773903 h 2802478"/>
                <a:gd name="connsiteX3" fmla="*/ 927859 w 969991"/>
                <a:gd name="connsiteY3" fmla="*/ 14510 h 2802478"/>
                <a:gd name="connsiteX4" fmla="*/ 955481 w 969991"/>
                <a:gd name="connsiteY4" fmla="*/ 1175 h 2802478"/>
                <a:gd name="connsiteX5" fmla="*/ 968816 w 969991"/>
                <a:gd name="connsiteY5" fmla="*/ 28798 h 2802478"/>
                <a:gd name="connsiteX6" fmla="*/ 42034 w 969991"/>
                <a:gd name="connsiteY6" fmla="*/ 2787238 h 2802478"/>
                <a:gd name="connsiteX7" fmla="*/ 22031 w 969991"/>
                <a:gd name="connsiteY7" fmla="*/ 2802478 h 280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9991" h="2802478">
                  <a:moveTo>
                    <a:pt x="22031" y="2802478"/>
                  </a:moveTo>
                  <a:cubicBezTo>
                    <a:pt x="20126" y="2802478"/>
                    <a:pt x="17269" y="2802478"/>
                    <a:pt x="15364" y="2801526"/>
                  </a:cubicBezTo>
                  <a:cubicBezTo>
                    <a:pt x="3934" y="2797716"/>
                    <a:pt x="-2734" y="2785333"/>
                    <a:pt x="1076" y="2773903"/>
                  </a:cubicBezTo>
                  <a:lnTo>
                    <a:pt x="927859" y="14510"/>
                  </a:lnTo>
                  <a:cubicBezTo>
                    <a:pt x="931669" y="3081"/>
                    <a:pt x="944051" y="-2635"/>
                    <a:pt x="955481" y="1175"/>
                  </a:cubicBezTo>
                  <a:cubicBezTo>
                    <a:pt x="966911" y="4985"/>
                    <a:pt x="972626" y="17368"/>
                    <a:pt x="968816" y="28798"/>
                  </a:cubicBezTo>
                  <a:lnTo>
                    <a:pt x="42034" y="2787238"/>
                  </a:lnTo>
                  <a:cubicBezTo>
                    <a:pt x="40129" y="2795811"/>
                    <a:pt x="31556" y="2802478"/>
                    <a:pt x="22031" y="2802478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4F378713-F330-8B29-AC8E-76FC436377BC}"/>
                </a:ext>
              </a:extLst>
            </p:cNvPr>
            <p:cNvSpPr/>
            <p:nvPr/>
          </p:nvSpPr>
          <p:spPr>
            <a:xfrm>
              <a:off x="6402481" y="3483423"/>
              <a:ext cx="604330" cy="232723"/>
            </a:xfrm>
            <a:custGeom>
              <a:avLst/>
              <a:gdLst>
                <a:gd name="connsiteX0" fmla="*/ 582200 w 604330"/>
                <a:gd name="connsiteY0" fmla="*/ 232633 h 232723"/>
                <a:gd name="connsiteX1" fmla="*/ 575533 w 604330"/>
                <a:gd name="connsiteY1" fmla="*/ 231681 h 232723"/>
                <a:gd name="connsiteX2" fmla="*/ 14511 w 604330"/>
                <a:gd name="connsiteY2" fmla="*/ 42133 h 232723"/>
                <a:gd name="connsiteX3" fmla="*/ 1175 w 604330"/>
                <a:gd name="connsiteY3" fmla="*/ 14510 h 232723"/>
                <a:gd name="connsiteX4" fmla="*/ 28798 w 604330"/>
                <a:gd name="connsiteY4" fmla="*/ 1175 h 232723"/>
                <a:gd name="connsiteX5" fmla="*/ 589821 w 604330"/>
                <a:gd name="connsiteY5" fmla="*/ 190723 h 232723"/>
                <a:gd name="connsiteX6" fmla="*/ 603156 w 604330"/>
                <a:gd name="connsiteY6" fmla="*/ 218345 h 232723"/>
                <a:gd name="connsiteX7" fmla="*/ 582200 w 604330"/>
                <a:gd name="connsiteY7" fmla="*/ 232633 h 232723"/>
                <a:gd name="connsiteX8" fmla="*/ 582200 w 604330"/>
                <a:gd name="connsiteY8" fmla="*/ 232633 h 23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4330" h="232723">
                  <a:moveTo>
                    <a:pt x="582200" y="232633"/>
                  </a:moveTo>
                  <a:cubicBezTo>
                    <a:pt x="580296" y="232633"/>
                    <a:pt x="577438" y="232633"/>
                    <a:pt x="575533" y="231681"/>
                  </a:cubicBezTo>
                  <a:lnTo>
                    <a:pt x="14511" y="42133"/>
                  </a:lnTo>
                  <a:cubicBezTo>
                    <a:pt x="3081" y="38323"/>
                    <a:pt x="-2635" y="25940"/>
                    <a:pt x="1175" y="14510"/>
                  </a:cubicBezTo>
                  <a:cubicBezTo>
                    <a:pt x="4986" y="3081"/>
                    <a:pt x="17368" y="-2635"/>
                    <a:pt x="28798" y="1175"/>
                  </a:cubicBezTo>
                  <a:lnTo>
                    <a:pt x="589821" y="190723"/>
                  </a:lnTo>
                  <a:cubicBezTo>
                    <a:pt x="601250" y="194533"/>
                    <a:pt x="606966" y="206915"/>
                    <a:pt x="603156" y="218345"/>
                  </a:cubicBezTo>
                  <a:cubicBezTo>
                    <a:pt x="600298" y="226918"/>
                    <a:pt x="591725" y="233585"/>
                    <a:pt x="582200" y="232633"/>
                  </a:cubicBezTo>
                  <a:lnTo>
                    <a:pt x="582200" y="232633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8DDB032B-A1C9-6E2B-0855-1BF44586F4EC}"/>
                </a:ext>
              </a:extLst>
            </p:cNvPr>
            <p:cNvSpPr/>
            <p:nvPr/>
          </p:nvSpPr>
          <p:spPr>
            <a:xfrm>
              <a:off x="6297590" y="3797237"/>
              <a:ext cx="602921" cy="233143"/>
            </a:xfrm>
            <a:custGeom>
              <a:avLst/>
              <a:gdLst>
                <a:gd name="connsiteX0" fmla="*/ 581364 w 602921"/>
                <a:gd name="connsiteY0" fmla="*/ 233143 h 233143"/>
                <a:gd name="connsiteX1" fmla="*/ 574697 w 602921"/>
                <a:gd name="connsiteY1" fmla="*/ 232191 h 233143"/>
                <a:gd name="connsiteX2" fmla="*/ 13674 w 602921"/>
                <a:gd name="connsiteY2" fmla="*/ 42643 h 233143"/>
                <a:gd name="connsiteX3" fmla="*/ 1292 w 602921"/>
                <a:gd name="connsiteY3" fmla="*/ 14068 h 233143"/>
                <a:gd name="connsiteX4" fmla="*/ 27009 w 602921"/>
                <a:gd name="connsiteY4" fmla="*/ 733 h 233143"/>
                <a:gd name="connsiteX5" fmla="*/ 588032 w 602921"/>
                <a:gd name="connsiteY5" fmla="*/ 190281 h 233143"/>
                <a:gd name="connsiteX6" fmla="*/ 601367 w 602921"/>
                <a:gd name="connsiteY6" fmla="*/ 217903 h 233143"/>
                <a:gd name="connsiteX7" fmla="*/ 581364 w 602921"/>
                <a:gd name="connsiteY7" fmla="*/ 233143 h 233143"/>
                <a:gd name="connsiteX8" fmla="*/ 581364 w 602921"/>
                <a:gd name="connsiteY8" fmla="*/ 233143 h 23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2921" h="233143">
                  <a:moveTo>
                    <a:pt x="581364" y="233143"/>
                  </a:moveTo>
                  <a:cubicBezTo>
                    <a:pt x="578507" y="233143"/>
                    <a:pt x="576602" y="233143"/>
                    <a:pt x="574697" y="232191"/>
                  </a:cubicBezTo>
                  <a:lnTo>
                    <a:pt x="13674" y="42643"/>
                  </a:lnTo>
                  <a:cubicBezTo>
                    <a:pt x="2244" y="37881"/>
                    <a:pt x="-2518" y="25498"/>
                    <a:pt x="1292" y="14068"/>
                  </a:cubicBezTo>
                  <a:cubicBezTo>
                    <a:pt x="5102" y="3591"/>
                    <a:pt x="16532" y="-2124"/>
                    <a:pt x="27009" y="733"/>
                  </a:cubicBezTo>
                  <a:lnTo>
                    <a:pt x="588032" y="190281"/>
                  </a:lnTo>
                  <a:cubicBezTo>
                    <a:pt x="599462" y="194091"/>
                    <a:pt x="606129" y="206473"/>
                    <a:pt x="601367" y="217903"/>
                  </a:cubicBezTo>
                  <a:cubicBezTo>
                    <a:pt x="599462" y="226476"/>
                    <a:pt x="591842" y="233143"/>
                    <a:pt x="581364" y="233143"/>
                  </a:cubicBezTo>
                  <a:lnTo>
                    <a:pt x="581364" y="233143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F779D663-0F60-43BB-7499-FEF7DE2EAAD1}"/>
                </a:ext>
              </a:extLst>
            </p:cNvPr>
            <p:cNvSpPr/>
            <p:nvPr/>
          </p:nvSpPr>
          <p:spPr>
            <a:xfrm>
              <a:off x="6188742" y="4109788"/>
              <a:ext cx="606615" cy="233965"/>
            </a:xfrm>
            <a:custGeom>
              <a:avLst/>
              <a:gdLst>
                <a:gd name="connsiteX0" fmla="*/ 584485 w 606615"/>
                <a:gd name="connsiteY0" fmla="*/ 233965 h 233965"/>
                <a:gd name="connsiteX1" fmla="*/ 577818 w 606615"/>
                <a:gd name="connsiteY1" fmla="*/ 233013 h 233965"/>
                <a:gd name="connsiteX2" fmla="*/ 16795 w 606615"/>
                <a:gd name="connsiteY2" fmla="*/ 43465 h 233965"/>
                <a:gd name="connsiteX3" fmla="*/ 603 w 606615"/>
                <a:gd name="connsiteY3" fmla="*/ 16795 h 233965"/>
                <a:gd name="connsiteX4" fmla="*/ 27273 w 606615"/>
                <a:gd name="connsiteY4" fmla="*/ 603 h 233965"/>
                <a:gd name="connsiteX5" fmla="*/ 31083 w 606615"/>
                <a:gd name="connsiteY5" fmla="*/ 1555 h 233965"/>
                <a:gd name="connsiteX6" fmla="*/ 592105 w 606615"/>
                <a:gd name="connsiteY6" fmla="*/ 191103 h 233965"/>
                <a:gd name="connsiteX7" fmla="*/ 605440 w 606615"/>
                <a:gd name="connsiteY7" fmla="*/ 218725 h 233965"/>
                <a:gd name="connsiteX8" fmla="*/ 584485 w 606615"/>
                <a:gd name="connsiteY8" fmla="*/ 233965 h 233965"/>
                <a:gd name="connsiteX9" fmla="*/ 584485 w 606615"/>
                <a:gd name="connsiteY9" fmla="*/ 233965 h 23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6615" h="233965">
                  <a:moveTo>
                    <a:pt x="584485" y="233965"/>
                  </a:moveTo>
                  <a:cubicBezTo>
                    <a:pt x="582580" y="233965"/>
                    <a:pt x="579723" y="233965"/>
                    <a:pt x="577818" y="233013"/>
                  </a:cubicBezTo>
                  <a:lnTo>
                    <a:pt x="16795" y="43465"/>
                  </a:lnTo>
                  <a:cubicBezTo>
                    <a:pt x="5365" y="40608"/>
                    <a:pt x="-2255" y="29178"/>
                    <a:pt x="603" y="16795"/>
                  </a:cubicBezTo>
                  <a:cubicBezTo>
                    <a:pt x="3460" y="5365"/>
                    <a:pt x="14890" y="-2255"/>
                    <a:pt x="27273" y="603"/>
                  </a:cubicBezTo>
                  <a:cubicBezTo>
                    <a:pt x="28225" y="603"/>
                    <a:pt x="30130" y="1555"/>
                    <a:pt x="31083" y="1555"/>
                  </a:cubicBezTo>
                  <a:lnTo>
                    <a:pt x="592105" y="191103"/>
                  </a:lnTo>
                  <a:cubicBezTo>
                    <a:pt x="603535" y="194913"/>
                    <a:pt x="609250" y="207295"/>
                    <a:pt x="605440" y="218725"/>
                  </a:cubicBezTo>
                  <a:cubicBezTo>
                    <a:pt x="602583" y="228250"/>
                    <a:pt x="594010" y="233965"/>
                    <a:pt x="584485" y="233965"/>
                  </a:cubicBezTo>
                  <a:lnTo>
                    <a:pt x="584485" y="233965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FF12EE91-C956-678A-AECC-C98B0E5CD628}"/>
                </a:ext>
              </a:extLst>
            </p:cNvPr>
            <p:cNvSpPr/>
            <p:nvPr/>
          </p:nvSpPr>
          <p:spPr>
            <a:xfrm>
              <a:off x="6087088" y="4423982"/>
              <a:ext cx="602542" cy="233143"/>
            </a:xfrm>
            <a:custGeom>
              <a:avLst/>
              <a:gdLst>
                <a:gd name="connsiteX0" fmla="*/ 581364 w 602542"/>
                <a:gd name="connsiteY0" fmla="*/ 233143 h 233143"/>
                <a:gd name="connsiteX1" fmla="*/ 574697 w 602542"/>
                <a:gd name="connsiteY1" fmla="*/ 232191 h 233143"/>
                <a:gd name="connsiteX2" fmla="*/ 13674 w 602542"/>
                <a:gd name="connsiteY2" fmla="*/ 42643 h 233143"/>
                <a:gd name="connsiteX3" fmla="*/ 1292 w 602542"/>
                <a:gd name="connsiteY3" fmla="*/ 14068 h 233143"/>
                <a:gd name="connsiteX4" fmla="*/ 27009 w 602542"/>
                <a:gd name="connsiteY4" fmla="*/ 733 h 233143"/>
                <a:gd name="connsiteX5" fmla="*/ 588032 w 602542"/>
                <a:gd name="connsiteY5" fmla="*/ 190281 h 233143"/>
                <a:gd name="connsiteX6" fmla="*/ 601367 w 602542"/>
                <a:gd name="connsiteY6" fmla="*/ 217903 h 233143"/>
                <a:gd name="connsiteX7" fmla="*/ 581364 w 602542"/>
                <a:gd name="connsiteY7" fmla="*/ 233143 h 23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2542" h="233143">
                  <a:moveTo>
                    <a:pt x="581364" y="233143"/>
                  </a:moveTo>
                  <a:cubicBezTo>
                    <a:pt x="578507" y="233143"/>
                    <a:pt x="576602" y="233143"/>
                    <a:pt x="574697" y="232191"/>
                  </a:cubicBezTo>
                  <a:lnTo>
                    <a:pt x="13674" y="42643"/>
                  </a:lnTo>
                  <a:cubicBezTo>
                    <a:pt x="2244" y="37881"/>
                    <a:pt x="-2518" y="25498"/>
                    <a:pt x="1292" y="14068"/>
                  </a:cubicBezTo>
                  <a:cubicBezTo>
                    <a:pt x="5102" y="3591"/>
                    <a:pt x="16532" y="-2124"/>
                    <a:pt x="27009" y="733"/>
                  </a:cubicBezTo>
                  <a:lnTo>
                    <a:pt x="588032" y="190281"/>
                  </a:lnTo>
                  <a:cubicBezTo>
                    <a:pt x="599462" y="194091"/>
                    <a:pt x="605177" y="206473"/>
                    <a:pt x="601367" y="217903"/>
                  </a:cubicBezTo>
                  <a:cubicBezTo>
                    <a:pt x="598509" y="227428"/>
                    <a:pt x="589937" y="233143"/>
                    <a:pt x="581364" y="23314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FE1E80DC-3BFD-CC57-24C1-99FF74679826}"/>
                </a:ext>
              </a:extLst>
            </p:cNvPr>
            <p:cNvSpPr/>
            <p:nvPr/>
          </p:nvSpPr>
          <p:spPr>
            <a:xfrm>
              <a:off x="5981360" y="4737355"/>
              <a:ext cx="602542" cy="233143"/>
            </a:xfrm>
            <a:custGeom>
              <a:avLst/>
              <a:gdLst>
                <a:gd name="connsiteX0" fmla="*/ 581364 w 602542"/>
                <a:gd name="connsiteY0" fmla="*/ 233143 h 233143"/>
                <a:gd name="connsiteX1" fmla="*/ 574697 w 602542"/>
                <a:gd name="connsiteY1" fmla="*/ 232191 h 233143"/>
                <a:gd name="connsiteX2" fmla="*/ 13674 w 602542"/>
                <a:gd name="connsiteY2" fmla="*/ 42643 h 233143"/>
                <a:gd name="connsiteX3" fmla="*/ 1292 w 602542"/>
                <a:gd name="connsiteY3" fmla="*/ 14068 h 233143"/>
                <a:gd name="connsiteX4" fmla="*/ 27009 w 602542"/>
                <a:gd name="connsiteY4" fmla="*/ 733 h 233143"/>
                <a:gd name="connsiteX5" fmla="*/ 588032 w 602542"/>
                <a:gd name="connsiteY5" fmla="*/ 190281 h 233143"/>
                <a:gd name="connsiteX6" fmla="*/ 601367 w 602542"/>
                <a:gd name="connsiteY6" fmla="*/ 217903 h 233143"/>
                <a:gd name="connsiteX7" fmla="*/ 581364 w 602542"/>
                <a:gd name="connsiteY7" fmla="*/ 233143 h 233143"/>
                <a:gd name="connsiteX8" fmla="*/ 581364 w 602542"/>
                <a:gd name="connsiteY8" fmla="*/ 233143 h 23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2542" h="233143">
                  <a:moveTo>
                    <a:pt x="581364" y="233143"/>
                  </a:moveTo>
                  <a:cubicBezTo>
                    <a:pt x="579459" y="233143"/>
                    <a:pt x="576602" y="233143"/>
                    <a:pt x="574697" y="232191"/>
                  </a:cubicBezTo>
                  <a:lnTo>
                    <a:pt x="13674" y="42643"/>
                  </a:lnTo>
                  <a:cubicBezTo>
                    <a:pt x="2244" y="37881"/>
                    <a:pt x="-2518" y="25498"/>
                    <a:pt x="1292" y="14068"/>
                  </a:cubicBezTo>
                  <a:cubicBezTo>
                    <a:pt x="5102" y="3591"/>
                    <a:pt x="16532" y="-2124"/>
                    <a:pt x="27009" y="733"/>
                  </a:cubicBezTo>
                  <a:lnTo>
                    <a:pt x="588032" y="190281"/>
                  </a:lnTo>
                  <a:cubicBezTo>
                    <a:pt x="599462" y="194091"/>
                    <a:pt x="605177" y="206473"/>
                    <a:pt x="601367" y="217903"/>
                  </a:cubicBezTo>
                  <a:cubicBezTo>
                    <a:pt x="598509" y="227428"/>
                    <a:pt x="590889" y="233143"/>
                    <a:pt x="581364" y="233143"/>
                  </a:cubicBezTo>
                  <a:lnTo>
                    <a:pt x="581364" y="233143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DCD1FBA4-1A00-CEDF-536E-787B609A701A}"/>
                </a:ext>
              </a:extLst>
            </p:cNvPr>
            <p:cNvSpPr/>
            <p:nvPr/>
          </p:nvSpPr>
          <p:spPr>
            <a:xfrm>
              <a:off x="5872455" y="5050801"/>
              <a:ext cx="606099" cy="233069"/>
            </a:xfrm>
            <a:custGeom>
              <a:avLst/>
              <a:gdLst>
                <a:gd name="connsiteX0" fmla="*/ 584542 w 606099"/>
                <a:gd name="connsiteY0" fmla="*/ 233070 h 233069"/>
                <a:gd name="connsiteX1" fmla="*/ 577875 w 606099"/>
                <a:gd name="connsiteY1" fmla="*/ 232117 h 233069"/>
                <a:gd name="connsiteX2" fmla="*/ 15900 w 606099"/>
                <a:gd name="connsiteY2" fmla="*/ 42570 h 233069"/>
                <a:gd name="connsiteX3" fmla="*/ 660 w 606099"/>
                <a:gd name="connsiteY3" fmla="*/ 15900 h 233069"/>
                <a:gd name="connsiteX4" fmla="*/ 27330 w 606099"/>
                <a:gd name="connsiteY4" fmla="*/ 660 h 233069"/>
                <a:gd name="connsiteX5" fmla="*/ 30187 w 606099"/>
                <a:gd name="connsiteY5" fmla="*/ 1613 h 233069"/>
                <a:gd name="connsiteX6" fmla="*/ 591210 w 606099"/>
                <a:gd name="connsiteY6" fmla="*/ 191160 h 233069"/>
                <a:gd name="connsiteX7" fmla="*/ 604545 w 606099"/>
                <a:gd name="connsiteY7" fmla="*/ 218783 h 233069"/>
                <a:gd name="connsiteX8" fmla="*/ 584542 w 606099"/>
                <a:gd name="connsiteY8" fmla="*/ 233070 h 23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099" h="233069">
                  <a:moveTo>
                    <a:pt x="584542" y="233070"/>
                  </a:moveTo>
                  <a:cubicBezTo>
                    <a:pt x="581685" y="233070"/>
                    <a:pt x="579780" y="233070"/>
                    <a:pt x="577875" y="232117"/>
                  </a:cubicBezTo>
                  <a:lnTo>
                    <a:pt x="15900" y="42570"/>
                  </a:lnTo>
                  <a:cubicBezTo>
                    <a:pt x="4470" y="39713"/>
                    <a:pt x="-2198" y="27330"/>
                    <a:pt x="660" y="15900"/>
                  </a:cubicBezTo>
                  <a:cubicBezTo>
                    <a:pt x="3517" y="4470"/>
                    <a:pt x="15900" y="-2198"/>
                    <a:pt x="27330" y="660"/>
                  </a:cubicBezTo>
                  <a:cubicBezTo>
                    <a:pt x="28282" y="660"/>
                    <a:pt x="29235" y="1613"/>
                    <a:pt x="30187" y="1613"/>
                  </a:cubicBezTo>
                  <a:lnTo>
                    <a:pt x="591210" y="191160"/>
                  </a:lnTo>
                  <a:cubicBezTo>
                    <a:pt x="602640" y="194970"/>
                    <a:pt x="609307" y="207352"/>
                    <a:pt x="604545" y="218783"/>
                  </a:cubicBezTo>
                  <a:cubicBezTo>
                    <a:pt x="601688" y="227355"/>
                    <a:pt x="594067" y="233070"/>
                    <a:pt x="584542" y="23307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E7FE890C-93F7-181B-9FC0-00C63304BA4F}"/>
                </a:ext>
              </a:extLst>
            </p:cNvPr>
            <p:cNvSpPr/>
            <p:nvPr/>
          </p:nvSpPr>
          <p:spPr>
            <a:xfrm>
              <a:off x="5766727" y="5365126"/>
              <a:ext cx="605720" cy="233069"/>
            </a:xfrm>
            <a:custGeom>
              <a:avLst/>
              <a:gdLst>
                <a:gd name="connsiteX0" fmla="*/ 584542 w 605720"/>
                <a:gd name="connsiteY0" fmla="*/ 233070 h 233069"/>
                <a:gd name="connsiteX1" fmla="*/ 577875 w 605720"/>
                <a:gd name="connsiteY1" fmla="*/ 232117 h 233069"/>
                <a:gd name="connsiteX2" fmla="*/ 15900 w 605720"/>
                <a:gd name="connsiteY2" fmla="*/ 42570 h 233069"/>
                <a:gd name="connsiteX3" fmla="*/ 660 w 605720"/>
                <a:gd name="connsiteY3" fmla="*/ 15900 h 233069"/>
                <a:gd name="connsiteX4" fmla="*/ 27330 w 605720"/>
                <a:gd name="connsiteY4" fmla="*/ 660 h 233069"/>
                <a:gd name="connsiteX5" fmla="*/ 30188 w 605720"/>
                <a:gd name="connsiteY5" fmla="*/ 1613 h 233069"/>
                <a:gd name="connsiteX6" fmla="*/ 591210 w 605720"/>
                <a:gd name="connsiteY6" fmla="*/ 191160 h 233069"/>
                <a:gd name="connsiteX7" fmla="*/ 604545 w 605720"/>
                <a:gd name="connsiteY7" fmla="*/ 218783 h 233069"/>
                <a:gd name="connsiteX8" fmla="*/ 584542 w 605720"/>
                <a:gd name="connsiteY8" fmla="*/ 233070 h 233069"/>
                <a:gd name="connsiteX9" fmla="*/ 584542 w 605720"/>
                <a:gd name="connsiteY9" fmla="*/ 233070 h 23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5720" h="233069">
                  <a:moveTo>
                    <a:pt x="584542" y="233070"/>
                  </a:moveTo>
                  <a:cubicBezTo>
                    <a:pt x="582638" y="233070"/>
                    <a:pt x="579780" y="233070"/>
                    <a:pt x="577875" y="232117"/>
                  </a:cubicBezTo>
                  <a:lnTo>
                    <a:pt x="15900" y="42570"/>
                  </a:lnTo>
                  <a:cubicBezTo>
                    <a:pt x="4470" y="39713"/>
                    <a:pt x="-2198" y="27330"/>
                    <a:pt x="660" y="15900"/>
                  </a:cubicBezTo>
                  <a:cubicBezTo>
                    <a:pt x="3518" y="4470"/>
                    <a:pt x="15900" y="-2198"/>
                    <a:pt x="27330" y="660"/>
                  </a:cubicBezTo>
                  <a:cubicBezTo>
                    <a:pt x="28282" y="660"/>
                    <a:pt x="29235" y="1613"/>
                    <a:pt x="30188" y="1613"/>
                  </a:cubicBezTo>
                  <a:lnTo>
                    <a:pt x="591210" y="191160"/>
                  </a:lnTo>
                  <a:cubicBezTo>
                    <a:pt x="602640" y="194970"/>
                    <a:pt x="608355" y="207352"/>
                    <a:pt x="604545" y="218783"/>
                  </a:cubicBezTo>
                  <a:cubicBezTo>
                    <a:pt x="601688" y="226402"/>
                    <a:pt x="593115" y="233070"/>
                    <a:pt x="584542" y="233070"/>
                  </a:cubicBezTo>
                  <a:lnTo>
                    <a:pt x="584542" y="233070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84272CF8-D68B-E04D-4144-630A37C39F4E}"/>
                </a:ext>
              </a:extLst>
            </p:cNvPr>
            <p:cNvSpPr/>
            <p:nvPr/>
          </p:nvSpPr>
          <p:spPr>
            <a:xfrm>
              <a:off x="5663225" y="5678425"/>
              <a:ext cx="602542" cy="233142"/>
            </a:xfrm>
            <a:custGeom>
              <a:avLst/>
              <a:gdLst>
                <a:gd name="connsiteX0" fmla="*/ 582317 w 602542"/>
                <a:gd name="connsiteY0" fmla="*/ 233143 h 233142"/>
                <a:gd name="connsiteX1" fmla="*/ 575649 w 602542"/>
                <a:gd name="connsiteY1" fmla="*/ 232190 h 233142"/>
                <a:gd name="connsiteX2" fmla="*/ 13674 w 602542"/>
                <a:gd name="connsiteY2" fmla="*/ 42643 h 233142"/>
                <a:gd name="connsiteX3" fmla="*/ 1292 w 602542"/>
                <a:gd name="connsiteY3" fmla="*/ 14068 h 233142"/>
                <a:gd name="connsiteX4" fmla="*/ 27009 w 602542"/>
                <a:gd name="connsiteY4" fmla="*/ 733 h 233142"/>
                <a:gd name="connsiteX5" fmla="*/ 588032 w 602542"/>
                <a:gd name="connsiteY5" fmla="*/ 190280 h 233142"/>
                <a:gd name="connsiteX6" fmla="*/ 601367 w 602542"/>
                <a:gd name="connsiteY6" fmla="*/ 217903 h 233142"/>
                <a:gd name="connsiteX7" fmla="*/ 582317 w 602542"/>
                <a:gd name="connsiteY7" fmla="*/ 233143 h 233142"/>
                <a:gd name="connsiteX8" fmla="*/ 582317 w 602542"/>
                <a:gd name="connsiteY8" fmla="*/ 233143 h 23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2542" h="233142">
                  <a:moveTo>
                    <a:pt x="582317" y="233143"/>
                  </a:moveTo>
                  <a:cubicBezTo>
                    <a:pt x="579459" y="233143"/>
                    <a:pt x="577554" y="233143"/>
                    <a:pt x="575649" y="232190"/>
                  </a:cubicBezTo>
                  <a:lnTo>
                    <a:pt x="13674" y="42643"/>
                  </a:lnTo>
                  <a:cubicBezTo>
                    <a:pt x="2244" y="37880"/>
                    <a:pt x="-2518" y="25498"/>
                    <a:pt x="1292" y="14068"/>
                  </a:cubicBezTo>
                  <a:cubicBezTo>
                    <a:pt x="5102" y="3590"/>
                    <a:pt x="16532" y="-2124"/>
                    <a:pt x="27009" y="733"/>
                  </a:cubicBezTo>
                  <a:lnTo>
                    <a:pt x="588032" y="190280"/>
                  </a:lnTo>
                  <a:cubicBezTo>
                    <a:pt x="599462" y="194090"/>
                    <a:pt x="605177" y="206473"/>
                    <a:pt x="601367" y="217903"/>
                  </a:cubicBezTo>
                  <a:cubicBezTo>
                    <a:pt x="599462" y="226476"/>
                    <a:pt x="590889" y="233143"/>
                    <a:pt x="582317" y="233143"/>
                  </a:cubicBezTo>
                  <a:lnTo>
                    <a:pt x="582317" y="233143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0" name="Graphic 12">
            <a:extLst>
              <a:ext uri="{FF2B5EF4-FFF2-40B4-BE49-F238E27FC236}">
                <a16:creationId xmlns:a16="http://schemas.microsoft.com/office/drawing/2014/main" id="{BCF71643-42C6-6714-18CD-F825245ACF66}"/>
              </a:ext>
            </a:extLst>
          </p:cNvPr>
          <p:cNvGrpSpPr/>
          <p:nvPr/>
        </p:nvGrpSpPr>
        <p:grpSpPr>
          <a:xfrm>
            <a:off x="3967872" y="3392532"/>
            <a:ext cx="4257338" cy="2847648"/>
            <a:chOff x="3967872" y="3392532"/>
            <a:chExt cx="4257338" cy="2847648"/>
          </a:xfrm>
          <a:solidFill>
            <a:srgbClr val="D1D3D4"/>
          </a:solidFill>
        </p:grpSpPr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EB943A4F-7403-7C04-E0DD-BB0BE9050D24}"/>
                </a:ext>
              </a:extLst>
            </p:cNvPr>
            <p:cNvSpPr/>
            <p:nvPr/>
          </p:nvSpPr>
          <p:spPr>
            <a:xfrm>
              <a:off x="3967872" y="3392532"/>
              <a:ext cx="1262547" cy="2580948"/>
            </a:xfrm>
            <a:custGeom>
              <a:avLst/>
              <a:gdLst>
                <a:gd name="connsiteX0" fmla="*/ 6910 w 1262547"/>
                <a:gd name="connsiteY0" fmla="*/ 2580948 h 2580948"/>
                <a:gd name="connsiteX1" fmla="*/ 5005 w 1262547"/>
                <a:gd name="connsiteY1" fmla="*/ 2580948 h 2580948"/>
                <a:gd name="connsiteX2" fmla="*/ 243 w 1262547"/>
                <a:gd name="connsiteY2" fmla="*/ 2572376 h 2580948"/>
                <a:gd name="connsiteX3" fmla="*/ 243 w 1262547"/>
                <a:gd name="connsiteY3" fmla="*/ 2571423 h 2580948"/>
                <a:gd name="connsiteX4" fmla="*/ 686043 w 1262547"/>
                <a:gd name="connsiteY4" fmla="*/ 495926 h 2580948"/>
                <a:gd name="connsiteX5" fmla="*/ 535548 w 1262547"/>
                <a:gd name="connsiteY5" fmla="*/ 447348 h 2580948"/>
                <a:gd name="connsiteX6" fmla="*/ 530785 w 1262547"/>
                <a:gd name="connsiteY6" fmla="*/ 441633 h 2580948"/>
                <a:gd name="connsiteX7" fmla="*/ 533643 w 1262547"/>
                <a:gd name="connsiteY7" fmla="*/ 434966 h 2580948"/>
                <a:gd name="connsiteX8" fmla="*/ 1070853 w 1262547"/>
                <a:gd name="connsiteY8" fmla="*/ 1578 h 2580948"/>
                <a:gd name="connsiteX9" fmla="*/ 1077520 w 1262547"/>
                <a:gd name="connsiteY9" fmla="*/ 626 h 2580948"/>
                <a:gd name="connsiteX10" fmla="*/ 1082283 w 1262547"/>
                <a:gd name="connsiteY10" fmla="*/ 5388 h 2580948"/>
                <a:gd name="connsiteX11" fmla="*/ 1262305 w 1262547"/>
                <a:gd name="connsiteY11" fmla="*/ 672138 h 2580948"/>
                <a:gd name="connsiteX12" fmla="*/ 1257543 w 1262547"/>
                <a:gd name="connsiteY12" fmla="*/ 680711 h 2580948"/>
                <a:gd name="connsiteX13" fmla="*/ 1252780 w 1262547"/>
                <a:gd name="connsiteY13" fmla="*/ 680711 h 2580948"/>
                <a:gd name="connsiteX14" fmla="*/ 1102285 w 1262547"/>
                <a:gd name="connsiteY14" fmla="*/ 632133 h 2580948"/>
                <a:gd name="connsiteX15" fmla="*/ 484113 w 1262547"/>
                <a:gd name="connsiteY15" fmla="*/ 2499033 h 2580948"/>
                <a:gd name="connsiteX16" fmla="*/ 474588 w 1262547"/>
                <a:gd name="connsiteY16" fmla="*/ 2503796 h 2580948"/>
                <a:gd name="connsiteX17" fmla="*/ 474588 w 1262547"/>
                <a:gd name="connsiteY17" fmla="*/ 2503796 h 2580948"/>
                <a:gd name="connsiteX18" fmla="*/ 469825 w 1262547"/>
                <a:gd name="connsiteY18" fmla="*/ 2494271 h 2580948"/>
                <a:gd name="connsiteX19" fmla="*/ 469825 w 1262547"/>
                <a:gd name="connsiteY19" fmla="*/ 2494271 h 2580948"/>
                <a:gd name="connsiteX20" fmla="*/ 1089903 w 1262547"/>
                <a:gd name="connsiteY20" fmla="*/ 619751 h 2580948"/>
                <a:gd name="connsiteX21" fmla="*/ 1098475 w 1262547"/>
                <a:gd name="connsiteY21" fmla="*/ 614988 h 2580948"/>
                <a:gd name="connsiteX22" fmla="*/ 1099428 w 1262547"/>
                <a:gd name="connsiteY22" fmla="*/ 614988 h 2580948"/>
                <a:gd name="connsiteX23" fmla="*/ 1244208 w 1262547"/>
                <a:gd name="connsiteY23" fmla="*/ 661661 h 2580948"/>
                <a:gd name="connsiteX24" fmla="*/ 1070853 w 1262547"/>
                <a:gd name="connsiteY24" fmla="*/ 18723 h 2580948"/>
                <a:gd name="connsiteX25" fmla="*/ 552693 w 1262547"/>
                <a:gd name="connsiteY25" fmla="*/ 436871 h 2580948"/>
                <a:gd name="connsiteX26" fmla="*/ 697473 w 1262547"/>
                <a:gd name="connsiteY26" fmla="*/ 483543 h 2580948"/>
                <a:gd name="connsiteX27" fmla="*/ 702235 w 1262547"/>
                <a:gd name="connsiteY27" fmla="*/ 493068 h 2580948"/>
                <a:gd name="connsiteX28" fmla="*/ 702235 w 1262547"/>
                <a:gd name="connsiteY28" fmla="*/ 493068 h 2580948"/>
                <a:gd name="connsiteX29" fmla="*/ 13578 w 1262547"/>
                <a:gd name="connsiteY29" fmla="*/ 2575233 h 2580948"/>
                <a:gd name="connsiteX30" fmla="*/ 6910 w 1262547"/>
                <a:gd name="connsiteY30" fmla="*/ 2580948 h 258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62547" h="2580948">
                  <a:moveTo>
                    <a:pt x="6910" y="2580948"/>
                  </a:moveTo>
                  <a:cubicBezTo>
                    <a:pt x="5958" y="2580948"/>
                    <a:pt x="5005" y="2580948"/>
                    <a:pt x="5005" y="2580948"/>
                  </a:cubicBezTo>
                  <a:cubicBezTo>
                    <a:pt x="1195" y="2579996"/>
                    <a:pt x="-710" y="2576186"/>
                    <a:pt x="243" y="2572376"/>
                  </a:cubicBezTo>
                  <a:cubicBezTo>
                    <a:pt x="243" y="2572376"/>
                    <a:pt x="243" y="2572376"/>
                    <a:pt x="243" y="2571423"/>
                  </a:cubicBezTo>
                  <a:lnTo>
                    <a:pt x="686043" y="495926"/>
                  </a:lnTo>
                  <a:lnTo>
                    <a:pt x="535548" y="447348"/>
                  </a:lnTo>
                  <a:cubicBezTo>
                    <a:pt x="532690" y="446396"/>
                    <a:pt x="530785" y="444491"/>
                    <a:pt x="530785" y="441633"/>
                  </a:cubicBezTo>
                  <a:cubicBezTo>
                    <a:pt x="530785" y="438776"/>
                    <a:pt x="531738" y="435918"/>
                    <a:pt x="533643" y="434966"/>
                  </a:cubicBezTo>
                  <a:lnTo>
                    <a:pt x="1070853" y="1578"/>
                  </a:lnTo>
                  <a:cubicBezTo>
                    <a:pt x="1072758" y="-327"/>
                    <a:pt x="1075615" y="-327"/>
                    <a:pt x="1077520" y="626"/>
                  </a:cubicBezTo>
                  <a:cubicBezTo>
                    <a:pt x="1079425" y="1578"/>
                    <a:pt x="1081330" y="3483"/>
                    <a:pt x="1082283" y="5388"/>
                  </a:cubicBezTo>
                  <a:lnTo>
                    <a:pt x="1262305" y="672138"/>
                  </a:lnTo>
                  <a:cubicBezTo>
                    <a:pt x="1263258" y="675948"/>
                    <a:pt x="1261353" y="679758"/>
                    <a:pt x="1257543" y="680711"/>
                  </a:cubicBezTo>
                  <a:cubicBezTo>
                    <a:pt x="1255638" y="680711"/>
                    <a:pt x="1254685" y="680711"/>
                    <a:pt x="1252780" y="680711"/>
                  </a:cubicBezTo>
                  <a:lnTo>
                    <a:pt x="1102285" y="632133"/>
                  </a:lnTo>
                  <a:lnTo>
                    <a:pt x="484113" y="2499033"/>
                  </a:lnTo>
                  <a:cubicBezTo>
                    <a:pt x="483160" y="2502843"/>
                    <a:pt x="478398" y="2504748"/>
                    <a:pt x="474588" y="2503796"/>
                  </a:cubicBezTo>
                  <a:cubicBezTo>
                    <a:pt x="474588" y="2503796"/>
                    <a:pt x="474588" y="2503796"/>
                    <a:pt x="474588" y="2503796"/>
                  </a:cubicBezTo>
                  <a:cubicBezTo>
                    <a:pt x="470778" y="2502843"/>
                    <a:pt x="468873" y="2498081"/>
                    <a:pt x="469825" y="2494271"/>
                  </a:cubicBezTo>
                  <a:cubicBezTo>
                    <a:pt x="469825" y="2494271"/>
                    <a:pt x="469825" y="2494271"/>
                    <a:pt x="469825" y="2494271"/>
                  </a:cubicBezTo>
                  <a:lnTo>
                    <a:pt x="1089903" y="619751"/>
                  </a:lnTo>
                  <a:cubicBezTo>
                    <a:pt x="1090855" y="615941"/>
                    <a:pt x="1094665" y="614036"/>
                    <a:pt x="1098475" y="614988"/>
                  </a:cubicBezTo>
                  <a:cubicBezTo>
                    <a:pt x="1098475" y="614988"/>
                    <a:pt x="1098475" y="614988"/>
                    <a:pt x="1099428" y="614988"/>
                  </a:cubicBezTo>
                  <a:lnTo>
                    <a:pt x="1244208" y="661661"/>
                  </a:lnTo>
                  <a:lnTo>
                    <a:pt x="1070853" y="18723"/>
                  </a:lnTo>
                  <a:lnTo>
                    <a:pt x="552693" y="436871"/>
                  </a:lnTo>
                  <a:lnTo>
                    <a:pt x="697473" y="483543"/>
                  </a:lnTo>
                  <a:cubicBezTo>
                    <a:pt x="701283" y="484496"/>
                    <a:pt x="703188" y="489258"/>
                    <a:pt x="702235" y="493068"/>
                  </a:cubicBezTo>
                  <a:cubicBezTo>
                    <a:pt x="702235" y="493068"/>
                    <a:pt x="702235" y="493068"/>
                    <a:pt x="702235" y="493068"/>
                  </a:cubicBezTo>
                  <a:lnTo>
                    <a:pt x="13578" y="2575233"/>
                  </a:lnTo>
                  <a:cubicBezTo>
                    <a:pt x="12625" y="2578091"/>
                    <a:pt x="9768" y="2580948"/>
                    <a:pt x="6910" y="2580948"/>
                  </a:cubicBezTo>
                  <a:close/>
                </a:path>
              </a:pathLst>
            </a:custGeom>
            <a:solidFill>
              <a:srgbClr val="D1D3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558445E5-A942-04FE-C808-47A66968CDC2}"/>
                </a:ext>
              </a:extLst>
            </p:cNvPr>
            <p:cNvSpPr/>
            <p:nvPr/>
          </p:nvSpPr>
          <p:spPr>
            <a:xfrm>
              <a:off x="6690117" y="3658133"/>
              <a:ext cx="1206481" cy="2512515"/>
            </a:xfrm>
            <a:custGeom>
              <a:avLst/>
              <a:gdLst>
                <a:gd name="connsiteX0" fmla="*/ 6910 w 1206481"/>
                <a:gd name="connsiteY0" fmla="*/ 2512516 h 2512515"/>
                <a:gd name="connsiteX1" fmla="*/ 5005 w 1206481"/>
                <a:gd name="connsiteY1" fmla="*/ 2512516 h 2512515"/>
                <a:gd name="connsiteX2" fmla="*/ 243 w 1206481"/>
                <a:gd name="connsiteY2" fmla="*/ 2503943 h 2512515"/>
                <a:gd name="connsiteX3" fmla="*/ 243 w 1206481"/>
                <a:gd name="connsiteY3" fmla="*/ 2502991 h 2512515"/>
                <a:gd name="connsiteX4" fmla="*/ 660325 w 1206481"/>
                <a:gd name="connsiteY4" fmla="*/ 469403 h 2512515"/>
                <a:gd name="connsiteX5" fmla="*/ 518403 w 1206481"/>
                <a:gd name="connsiteY5" fmla="*/ 423683 h 2512515"/>
                <a:gd name="connsiteX6" fmla="*/ 513640 w 1206481"/>
                <a:gd name="connsiteY6" fmla="*/ 417968 h 2512515"/>
                <a:gd name="connsiteX7" fmla="*/ 516498 w 1206481"/>
                <a:gd name="connsiteY7" fmla="*/ 411300 h 2512515"/>
                <a:gd name="connsiteX8" fmla="*/ 1024180 w 1206481"/>
                <a:gd name="connsiteY8" fmla="*/ 1725 h 2512515"/>
                <a:gd name="connsiteX9" fmla="*/ 1034658 w 1206481"/>
                <a:gd name="connsiteY9" fmla="*/ 2678 h 2512515"/>
                <a:gd name="connsiteX10" fmla="*/ 1035610 w 1206481"/>
                <a:gd name="connsiteY10" fmla="*/ 5535 h 2512515"/>
                <a:gd name="connsiteX11" fmla="*/ 1206108 w 1206481"/>
                <a:gd name="connsiteY11" fmla="*/ 635138 h 2512515"/>
                <a:gd name="connsiteX12" fmla="*/ 1204203 w 1206481"/>
                <a:gd name="connsiteY12" fmla="*/ 642758 h 2512515"/>
                <a:gd name="connsiteX13" fmla="*/ 1196583 w 1206481"/>
                <a:gd name="connsiteY13" fmla="*/ 644663 h 2512515"/>
                <a:gd name="connsiteX14" fmla="*/ 1054660 w 1206481"/>
                <a:gd name="connsiteY14" fmla="*/ 598943 h 2512515"/>
                <a:gd name="connsiteX15" fmla="*/ 638418 w 1206481"/>
                <a:gd name="connsiteY15" fmla="*/ 1881008 h 2512515"/>
                <a:gd name="connsiteX16" fmla="*/ 628893 w 1206481"/>
                <a:gd name="connsiteY16" fmla="*/ 1885770 h 2512515"/>
                <a:gd name="connsiteX17" fmla="*/ 624130 w 1206481"/>
                <a:gd name="connsiteY17" fmla="*/ 1876245 h 2512515"/>
                <a:gd name="connsiteX18" fmla="*/ 1042278 w 1206481"/>
                <a:gd name="connsiteY18" fmla="*/ 587513 h 2512515"/>
                <a:gd name="connsiteX19" fmla="*/ 1046088 w 1206481"/>
                <a:gd name="connsiteY19" fmla="*/ 583703 h 2512515"/>
                <a:gd name="connsiteX20" fmla="*/ 1051803 w 1206481"/>
                <a:gd name="connsiteY20" fmla="*/ 582750 h 2512515"/>
                <a:gd name="connsiteX21" fmla="*/ 1188010 w 1206481"/>
                <a:gd name="connsiteY21" fmla="*/ 626565 h 2512515"/>
                <a:gd name="connsiteX22" fmla="*/ 1025133 w 1206481"/>
                <a:gd name="connsiteY22" fmla="*/ 18870 h 2512515"/>
                <a:gd name="connsiteX23" fmla="*/ 536500 w 1206481"/>
                <a:gd name="connsiteY23" fmla="*/ 413205 h 2512515"/>
                <a:gd name="connsiteX24" fmla="*/ 672708 w 1206481"/>
                <a:gd name="connsiteY24" fmla="*/ 457020 h 2512515"/>
                <a:gd name="connsiteX25" fmla="*/ 677470 w 1206481"/>
                <a:gd name="connsiteY25" fmla="*/ 460830 h 2512515"/>
                <a:gd name="connsiteX26" fmla="*/ 677470 w 1206481"/>
                <a:gd name="connsiteY26" fmla="*/ 466545 h 2512515"/>
                <a:gd name="connsiteX27" fmla="*/ 14530 w 1206481"/>
                <a:gd name="connsiteY27" fmla="*/ 2506800 h 2512515"/>
                <a:gd name="connsiteX28" fmla="*/ 6910 w 1206481"/>
                <a:gd name="connsiteY28" fmla="*/ 2512516 h 251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06481" h="2512515">
                  <a:moveTo>
                    <a:pt x="6910" y="2512516"/>
                  </a:moveTo>
                  <a:cubicBezTo>
                    <a:pt x="5958" y="2512516"/>
                    <a:pt x="5005" y="2512516"/>
                    <a:pt x="5005" y="2512516"/>
                  </a:cubicBezTo>
                  <a:cubicBezTo>
                    <a:pt x="1195" y="2511563"/>
                    <a:pt x="-710" y="2507753"/>
                    <a:pt x="243" y="2503943"/>
                  </a:cubicBezTo>
                  <a:cubicBezTo>
                    <a:pt x="243" y="2503943"/>
                    <a:pt x="243" y="2503943"/>
                    <a:pt x="243" y="2502991"/>
                  </a:cubicBezTo>
                  <a:lnTo>
                    <a:pt x="660325" y="469403"/>
                  </a:lnTo>
                  <a:lnTo>
                    <a:pt x="518403" y="423683"/>
                  </a:lnTo>
                  <a:cubicBezTo>
                    <a:pt x="515545" y="422730"/>
                    <a:pt x="513640" y="420825"/>
                    <a:pt x="513640" y="417968"/>
                  </a:cubicBezTo>
                  <a:cubicBezTo>
                    <a:pt x="512688" y="415110"/>
                    <a:pt x="514593" y="412253"/>
                    <a:pt x="516498" y="411300"/>
                  </a:cubicBezTo>
                  <a:lnTo>
                    <a:pt x="1024180" y="1725"/>
                  </a:lnTo>
                  <a:cubicBezTo>
                    <a:pt x="1027038" y="-1132"/>
                    <a:pt x="1031800" y="-180"/>
                    <a:pt x="1034658" y="2678"/>
                  </a:cubicBezTo>
                  <a:cubicBezTo>
                    <a:pt x="1035610" y="3630"/>
                    <a:pt x="1035610" y="4583"/>
                    <a:pt x="1035610" y="5535"/>
                  </a:cubicBezTo>
                  <a:lnTo>
                    <a:pt x="1206108" y="635138"/>
                  </a:lnTo>
                  <a:cubicBezTo>
                    <a:pt x="1207060" y="637995"/>
                    <a:pt x="1206108" y="640853"/>
                    <a:pt x="1204203" y="642758"/>
                  </a:cubicBezTo>
                  <a:cubicBezTo>
                    <a:pt x="1202298" y="644663"/>
                    <a:pt x="1199440" y="645615"/>
                    <a:pt x="1196583" y="644663"/>
                  </a:cubicBezTo>
                  <a:lnTo>
                    <a:pt x="1054660" y="598943"/>
                  </a:lnTo>
                  <a:lnTo>
                    <a:pt x="638418" y="1881008"/>
                  </a:lnTo>
                  <a:cubicBezTo>
                    <a:pt x="637465" y="1884818"/>
                    <a:pt x="632703" y="1886723"/>
                    <a:pt x="628893" y="1885770"/>
                  </a:cubicBezTo>
                  <a:cubicBezTo>
                    <a:pt x="625083" y="1884818"/>
                    <a:pt x="623178" y="1880056"/>
                    <a:pt x="624130" y="1876245"/>
                  </a:cubicBezTo>
                  <a:lnTo>
                    <a:pt x="1042278" y="587513"/>
                  </a:lnTo>
                  <a:cubicBezTo>
                    <a:pt x="1043230" y="585608"/>
                    <a:pt x="1044183" y="583703"/>
                    <a:pt x="1046088" y="583703"/>
                  </a:cubicBezTo>
                  <a:cubicBezTo>
                    <a:pt x="1047993" y="582750"/>
                    <a:pt x="1049898" y="582750"/>
                    <a:pt x="1051803" y="582750"/>
                  </a:cubicBezTo>
                  <a:lnTo>
                    <a:pt x="1188010" y="626565"/>
                  </a:lnTo>
                  <a:lnTo>
                    <a:pt x="1025133" y="18870"/>
                  </a:lnTo>
                  <a:lnTo>
                    <a:pt x="536500" y="413205"/>
                  </a:lnTo>
                  <a:lnTo>
                    <a:pt x="672708" y="457020"/>
                  </a:lnTo>
                  <a:cubicBezTo>
                    <a:pt x="674613" y="457973"/>
                    <a:pt x="676518" y="458925"/>
                    <a:pt x="677470" y="460830"/>
                  </a:cubicBezTo>
                  <a:cubicBezTo>
                    <a:pt x="678423" y="462735"/>
                    <a:pt x="678423" y="464640"/>
                    <a:pt x="677470" y="466545"/>
                  </a:cubicBezTo>
                  <a:lnTo>
                    <a:pt x="14530" y="2506800"/>
                  </a:lnTo>
                  <a:cubicBezTo>
                    <a:pt x="13578" y="2510610"/>
                    <a:pt x="10720" y="2512516"/>
                    <a:pt x="6910" y="2512516"/>
                  </a:cubicBezTo>
                  <a:close/>
                </a:path>
              </a:pathLst>
            </a:custGeom>
            <a:solidFill>
              <a:srgbClr val="D1D3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F6DD3863-B681-F97C-24D8-A3B6BCEE056E}"/>
                </a:ext>
              </a:extLst>
            </p:cNvPr>
            <p:cNvSpPr/>
            <p:nvPr/>
          </p:nvSpPr>
          <p:spPr>
            <a:xfrm>
              <a:off x="7464499" y="4834617"/>
              <a:ext cx="760711" cy="1405563"/>
            </a:xfrm>
            <a:custGeom>
              <a:avLst/>
              <a:gdLst>
                <a:gd name="connsiteX0" fmla="*/ 6910 w 760711"/>
                <a:gd name="connsiteY0" fmla="*/ 1405563 h 1405563"/>
                <a:gd name="connsiteX1" fmla="*/ 5005 w 760711"/>
                <a:gd name="connsiteY1" fmla="*/ 1405563 h 1405563"/>
                <a:gd name="connsiteX2" fmla="*/ 243 w 760711"/>
                <a:gd name="connsiteY2" fmla="*/ 1396038 h 1405563"/>
                <a:gd name="connsiteX3" fmla="*/ 243 w 760711"/>
                <a:gd name="connsiteY3" fmla="*/ 1396038 h 1405563"/>
                <a:gd name="connsiteX4" fmla="*/ 317425 w 760711"/>
                <a:gd name="connsiteY4" fmla="*/ 380673 h 1405563"/>
                <a:gd name="connsiteX5" fmla="*/ 204078 w 760711"/>
                <a:gd name="connsiteY5" fmla="*/ 343526 h 1405563"/>
                <a:gd name="connsiteX6" fmla="*/ 199315 w 760711"/>
                <a:gd name="connsiteY6" fmla="*/ 337811 h 1405563"/>
                <a:gd name="connsiteX7" fmla="*/ 202173 w 760711"/>
                <a:gd name="connsiteY7" fmla="*/ 331143 h 1405563"/>
                <a:gd name="connsiteX8" fmla="*/ 611748 w 760711"/>
                <a:gd name="connsiteY8" fmla="*/ 1578 h 1405563"/>
                <a:gd name="connsiteX9" fmla="*/ 618415 w 760711"/>
                <a:gd name="connsiteY9" fmla="*/ 626 h 1405563"/>
                <a:gd name="connsiteX10" fmla="*/ 623178 w 760711"/>
                <a:gd name="connsiteY10" fmla="*/ 5388 h 1405563"/>
                <a:gd name="connsiteX11" fmla="*/ 760338 w 760711"/>
                <a:gd name="connsiteY11" fmla="*/ 512118 h 1405563"/>
                <a:gd name="connsiteX12" fmla="*/ 758433 w 760711"/>
                <a:gd name="connsiteY12" fmla="*/ 519738 h 1405563"/>
                <a:gd name="connsiteX13" fmla="*/ 750813 w 760711"/>
                <a:gd name="connsiteY13" fmla="*/ 521643 h 1405563"/>
                <a:gd name="connsiteX14" fmla="*/ 638418 w 760711"/>
                <a:gd name="connsiteY14" fmla="*/ 485448 h 1405563"/>
                <a:gd name="connsiteX15" fmla="*/ 388863 w 760711"/>
                <a:gd name="connsiteY15" fmla="*/ 1291263 h 1405563"/>
                <a:gd name="connsiteX16" fmla="*/ 379338 w 760711"/>
                <a:gd name="connsiteY16" fmla="*/ 1296026 h 1405563"/>
                <a:gd name="connsiteX17" fmla="*/ 379338 w 760711"/>
                <a:gd name="connsiteY17" fmla="*/ 1296026 h 1405563"/>
                <a:gd name="connsiteX18" fmla="*/ 374575 w 760711"/>
                <a:gd name="connsiteY18" fmla="*/ 1286501 h 1405563"/>
                <a:gd name="connsiteX19" fmla="*/ 374575 w 760711"/>
                <a:gd name="connsiteY19" fmla="*/ 1286501 h 1405563"/>
                <a:gd name="connsiteX20" fmla="*/ 626035 w 760711"/>
                <a:gd name="connsiteY20" fmla="*/ 473066 h 1405563"/>
                <a:gd name="connsiteX21" fmla="*/ 635560 w 760711"/>
                <a:gd name="connsiteY21" fmla="*/ 468303 h 1405563"/>
                <a:gd name="connsiteX22" fmla="*/ 635560 w 760711"/>
                <a:gd name="connsiteY22" fmla="*/ 468303 h 1405563"/>
                <a:gd name="connsiteX23" fmla="*/ 742240 w 760711"/>
                <a:gd name="connsiteY23" fmla="*/ 502593 h 1405563"/>
                <a:gd name="connsiteX24" fmla="*/ 611748 w 760711"/>
                <a:gd name="connsiteY24" fmla="*/ 18723 h 1405563"/>
                <a:gd name="connsiteX25" fmla="*/ 222175 w 760711"/>
                <a:gd name="connsiteY25" fmla="*/ 333048 h 1405563"/>
                <a:gd name="connsiteX26" fmla="*/ 328855 w 760711"/>
                <a:gd name="connsiteY26" fmla="*/ 367338 h 1405563"/>
                <a:gd name="connsiteX27" fmla="*/ 333618 w 760711"/>
                <a:gd name="connsiteY27" fmla="*/ 375911 h 1405563"/>
                <a:gd name="connsiteX28" fmla="*/ 333618 w 760711"/>
                <a:gd name="connsiteY28" fmla="*/ 375911 h 1405563"/>
                <a:gd name="connsiteX29" fmla="*/ 13578 w 760711"/>
                <a:gd name="connsiteY29" fmla="*/ 1398896 h 1405563"/>
                <a:gd name="connsiteX30" fmla="*/ 6910 w 760711"/>
                <a:gd name="connsiteY30" fmla="*/ 1405563 h 140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0711" h="1405563">
                  <a:moveTo>
                    <a:pt x="6910" y="1405563"/>
                  </a:moveTo>
                  <a:cubicBezTo>
                    <a:pt x="5958" y="1405563"/>
                    <a:pt x="5005" y="1405563"/>
                    <a:pt x="5005" y="1405563"/>
                  </a:cubicBezTo>
                  <a:cubicBezTo>
                    <a:pt x="1195" y="1404611"/>
                    <a:pt x="-710" y="1399848"/>
                    <a:pt x="243" y="1396038"/>
                  </a:cubicBezTo>
                  <a:cubicBezTo>
                    <a:pt x="243" y="1396038"/>
                    <a:pt x="243" y="1396038"/>
                    <a:pt x="243" y="1396038"/>
                  </a:cubicBezTo>
                  <a:lnTo>
                    <a:pt x="317425" y="380673"/>
                  </a:lnTo>
                  <a:lnTo>
                    <a:pt x="204078" y="343526"/>
                  </a:lnTo>
                  <a:cubicBezTo>
                    <a:pt x="201220" y="342573"/>
                    <a:pt x="199315" y="340668"/>
                    <a:pt x="199315" y="337811"/>
                  </a:cubicBezTo>
                  <a:cubicBezTo>
                    <a:pt x="199315" y="334953"/>
                    <a:pt x="200268" y="332096"/>
                    <a:pt x="202173" y="331143"/>
                  </a:cubicBezTo>
                  <a:lnTo>
                    <a:pt x="611748" y="1578"/>
                  </a:lnTo>
                  <a:cubicBezTo>
                    <a:pt x="613653" y="-327"/>
                    <a:pt x="616510" y="-327"/>
                    <a:pt x="618415" y="626"/>
                  </a:cubicBezTo>
                  <a:cubicBezTo>
                    <a:pt x="620320" y="1578"/>
                    <a:pt x="622225" y="3483"/>
                    <a:pt x="623178" y="5388"/>
                  </a:cubicBezTo>
                  <a:lnTo>
                    <a:pt x="760338" y="512118"/>
                  </a:lnTo>
                  <a:cubicBezTo>
                    <a:pt x="761290" y="514976"/>
                    <a:pt x="760338" y="517833"/>
                    <a:pt x="758433" y="519738"/>
                  </a:cubicBezTo>
                  <a:cubicBezTo>
                    <a:pt x="756528" y="521643"/>
                    <a:pt x="753670" y="522596"/>
                    <a:pt x="750813" y="521643"/>
                  </a:cubicBezTo>
                  <a:lnTo>
                    <a:pt x="638418" y="485448"/>
                  </a:lnTo>
                  <a:lnTo>
                    <a:pt x="388863" y="1291263"/>
                  </a:lnTo>
                  <a:cubicBezTo>
                    <a:pt x="387910" y="1295073"/>
                    <a:pt x="383148" y="1296978"/>
                    <a:pt x="379338" y="1296026"/>
                  </a:cubicBezTo>
                  <a:cubicBezTo>
                    <a:pt x="379338" y="1296026"/>
                    <a:pt x="379338" y="1296026"/>
                    <a:pt x="379338" y="1296026"/>
                  </a:cubicBezTo>
                  <a:cubicBezTo>
                    <a:pt x="375528" y="1295073"/>
                    <a:pt x="373623" y="1290311"/>
                    <a:pt x="374575" y="1286501"/>
                  </a:cubicBezTo>
                  <a:cubicBezTo>
                    <a:pt x="374575" y="1286501"/>
                    <a:pt x="374575" y="1286501"/>
                    <a:pt x="374575" y="1286501"/>
                  </a:cubicBezTo>
                  <a:lnTo>
                    <a:pt x="626035" y="473066"/>
                  </a:lnTo>
                  <a:cubicBezTo>
                    <a:pt x="626988" y="469256"/>
                    <a:pt x="631750" y="467351"/>
                    <a:pt x="635560" y="468303"/>
                  </a:cubicBezTo>
                  <a:cubicBezTo>
                    <a:pt x="635560" y="468303"/>
                    <a:pt x="635560" y="468303"/>
                    <a:pt x="635560" y="468303"/>
                  </a:cubicBezTo>
                  <a:lnTo>
                    <a:pt x="742240" y="502593"/>
                  </a:lnTo>
                  <a:lnTo>
                    <a:pt x="611748" y="18723"/>
                  </a:lnTo>
                  <a:lnTo>
                    <a:pt x="222175" y="333048"/>
                  </a:lnTo>
                  <a:lnTo>
                    <a:pt x="328855" y="367338"/>
                  </a:lnTo>
                  <a:cubicBezTo>
                    <a:pt x="332665" y="368291"/>
                    <a:pt x="334570" y="372101"/>
                    <a:pt x="333618" y="375911"/>
                  </a:cubicBezTo>
                  <a:cubicBezTo>
                    <a:pt x="333618" y="375911"/>
                    <a:pt x="333618" y="375911"/>
                    <a:pt x="333618" y="375911"/>
                  </a:cubicBezTo>
                  <a:lnTo>
                    <a:pt x="13578" y="1398896"/>
                  </a:lnTo>
                  <a:cubicBezTo>
                    <a:pt x="12625" y="1403658"/>
                    <a:pt x="9768" y="1405563"/>
                    <a:pt x="6910" y="1405563"/>
                  </a:cubicBezTo>
                  <a:close/>
                </a:path>
              </a:pathLst>
            </a:custGeom>
            <a:solidFill>
              <a:srgbClr val="D1D3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7" name="Graphic 12">
            <a:extLst>
              <a:ext uri="{FF2B5EF4-FFF2-40B4-BE49-F238E27FC236}">
                <a16:creationId xmlns:a16="http://schemas.microsoft.com/office/drawing/2014/main" id="{43B50FFB-1274-0472-B243-E131F93C3204}"/>
              </a:ext>
            </a:extLst>
          </p:cNvPr>
          <p:cNvGrpSpPr/>
          <p:nvPr/>
        </p:nvGrpSpPr>
        <p:grpSpPr>
          <a:xfrm>
            <a:off x="5143514" y="3206964"/>
            <a:ext cx="1618521" cy="2639833"/>
            <a:chOff x="5143514" y="3206964"/>
            <a:chExt cx="1618521" cy="2639833"/>
          </a:xfrm>
        </p:grpSpPr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CDA79BDA-96EC-79AF-F3FF-E06652D94F99}"/>
                </a:ext>
              </a:extLst>
            </p:cNvPr>
            <p:cNvSpPr/>
            <p:nvPr/>
          </p:nvSpPr>
          <p:spPr>
            <a:xfrm>
              <a:off x="5704481" y="3214131"/>
              <a:ext cx="368904" cy="318373"/>
            </a:xfrm>
            <a:custGeom>
              <a:avLst/>
              <a:gdLst>
                <a:gd name="connsiteX0" fmla="*/ 135296 w 368904"/>
                <a:gd name="connsiteY0" fmla="*/ 1862 h 318373"/>
                <a:gd name="connsiteX1" fmla="*/ 41 w 368904"/>
                <a:gd name="connsiteY1" fmla="*/ 139022 h 318373"/>
                <a:gd name="connsiteX2" fmla="*/ 64811 w 368904"/>
                <a:gd name="connsiteY2" fmla="*/ 266657 h 318373"/>
                <a:gd name="connsiteX3" fmla="*/ 265789 w 368904"/>
                <a:gd name="connsiteY3" fmla="*/ 306662 h 318373"/>
                <a:gd name="connsiteX4" fmla="*/ 368659 w 368904"/>
                <a:gd name="connsiteY4" fmla="*/ 165692 h 318373"/>
                <a:gd name="connsiteX5" fmla="*/ 298174 w 368904"/>
                <a:gd name="connsiteY5" fmla="*/ 19960 h 318373"/>
                <a:gd name="connsiteX6" fmla="*/ 254359 w 368904"/>
                <a:gd name="connsiteY6" fmla="*/ 28532 h 318373"/>
                <a:gd name="connsiteX7" fmla="*/ 135296 w 368904"/>
                <a:gd name="connsiteY7" fmla="*/ 1862 h 318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904" h="318373">
                  <a:moveTo>
                    <a:pt x="135296" y="1862"/>
                  </a:moveTo>
                  <a:cubicBezTo>
                    <a:pt x="62906" y="14245"/>
                    <a:pt x="-1864" y="58060"/>
                    <a:pt x="41" y="139022"/>
                  </a:cubicBezTo>
                  <a:cubicBezTo>
                    <a:pt x="994" y="188552"/>
                    <a:pt x="27664" y="234272"/>
                    <a:pt x="64811" y="266657"/>
                  </a:cubicBezTo>
                  <a:cubicBezTo>
                    <a:pt x="119103" y="314282"/>
                    <a:pt x="199114" y="332380"/>
                    <a:pt x="265789" y="306662"/>
                  </a:cubicBezTo>
                  <a:cubicBezTo>
                    <a:pt x="323891" y="282850"/>
                    <a:pt x="363896" y="228557"/>
                    <a:pt x="368659" y="165692"/>
                  </a:cubicBezTo>
                  <a:cubicBezTo>
                    <a:pt x="371516" y="117115"/>
                    <a:pt x="349609" y="37105"/>
                    <a:pt x="298174" y="19960"/>
                  </a:cubicBezTo>
                  <a:cubicBezTo>
                    <a:pt x="279124" y="13292"/>
                    <a:pt x="254359" y="28532"/>
                    <a:pt x="254359" y="28532"/>
                  </a:cubicBezTo>
                  <a:cubicBezTo>
                    <a:pt x="245786" y="-43"/>
                    <a:pt x="164824" y="-2900"/>
                    <a:pt x="135296" y="186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4081D456-6C5F-8C26-4771-BECDCB7E085D}"/>
                </a:ext>
              </a:extLst>
            </p:cNvPr>
            <p:cNvSpPr/>
            <p:nvPr/>
          </p:nvSpPr>
          <p:spPr>
            <a:xfrm>
              <a:off x="5697842" y="3206964"/>
              <a:ext cx="382210" cy="331926"/>
            </a:xfrm>
            <a:custGeom>
              <a:avLst/>
              <a:gdLst>
                <a:gd name="connsiteX0" fmla="*/ 207658 w 382210"/>
                <a:gd name="connsiteY0" fmla="*/ 331926 h 331926"/>
                <a:gd name="connsiteX1" fmla="*/ 66688 w 382210"/>
                <a:gd name="connsiteY1" fmla="*/ 278586 h 331926"/>
                <a:gd name="connsiteX2" fmla="*/ 13 w 382210"/>
                <a:gd name="connsiteY2" fmla="*/ 146189 h 331926"/>
                <a:gd name="connsiteX3" fmla="*/ 140983 w 382210"/>
                <a:gd name="connsiteY3" fmla="*/ 2361 h 331926"/>
                <a:gd name="connsiteX4" fmla="*/ 140983 w 382210"/>
                <a:gd name="connsiteY4" fmla="*/ 2361 h 331926"/>
                <a:gd name="connsiteX5" fmla="*/ 264808 w 382210"/>
                <a:gd name="connsiteY5" fmla="*/ 26174 h 331926"/>
                <a:gd name="connsiteX6" fmla="*/ 307670 w 382210"/>
                <a:gd name="connsiteY6" fmla="*/ 20459 h 331926"/>
                <a:gd name="connsiteX7" fmla="*/ 381965 w 382210"/>
                <a:gd name="connsiteY7" fmla="*/ 172859 h 331926"/>
                <a:gd name="connsiteX8" fmla="*/ 274333 w 382210"/>
                <a:gd name="connsiteY8" fmla="*/ 319544 h 331926"/>
                <a:gd name="connsiteX9" fmla="*/ 207658 w 382210"/>
                <a:gd name="connsiteY9" fmla="*/ 331926 h 331926"/>
                <a:gd name="connsiteX10" fmla="*/ 171463 w 382210"/>
                <a:gd name="connsiteY10" fmla="*/ 13791 h 331926"/>
                <a:gd name="connsiteX11" fmla="*/ 142888 w 382210"/>
                <a:gd name="connsiteY11" fmla="*/ 15696 h 331926"/>
                <a:gd name="connsiteX12" fmla="*/ 142888 w 382210"/>
                <a:gd name="connsiteY12" fmla="*/ 15696 h 331926"/>
                <a:gd name="connsiteX13" fmla="*/ 13348 w 382210"/>
                <a:gd name="connsiteY13" fmla="*/ 146189 h 331926"/>
                <a:gd name="connsiteX14" fmla="*/ 75260 w 382210"/>
                <a:gd name="connsiteY14" fmla="*/ 269061 h 331926"/>
                <a:gd name="connsiteX15" fmla="*/ 269570 w 382210"/>
                <a:gd name="connsiteY15" fmla="*/ 308114 h 331926"/>
                <a:gd name="connsiteX16" fmla="*/ 368630 w 382210"/>
                <a:gd name="connsiteY16" fmla="*/ 172859 h 331926"/>
                <a:gd name="connsiteX17" fmla="*/ 302908 w 382210"/>
                <a:gd name="connsiteY17" fmla="*/ 33794 h 331926"/>
                <a:gd name="connsiteX18" fmla="*/ 264808 w 382210"/>
                <a:gd name="connsiteY18" fmla="*/ 41414 h 331926"/>
                <a:gd name="connsiteX19" fmla="*/ 255283 w 382210"/>
                <a:gd name="connsiteY19" fmla="*/ 38556 h 331926"/>
                <a:gd name="connsiteX20" fmla="*/ 255283 w 382210"/>
                <a:gd name="connsiteY20" fmla="*/ 37604 h 331926"/>
                <a:gd name="connsiteX21" fmla="*/ 171463 w 382210"/>
                <a:gd name="connsiteY21" fmla="*/ 13791 h 331926"/>
                <a:gd name="connsiteX22" fmla="*/ 171463 w 382210"/>
                <a:gd name="connsiteY22" fmla="*/ 13791 h 331926"/>
                <a:gd name="connsiteX23" fmla="*/ 141935 w 382210"/>
                <a:gd name="connsiteY23" fmla="*/ 9029 h 331926"/>
                <a:gd name="connsiteX24" fmla="*/ 141935 w 382210"/>
                <a:gd name="connsiteY24" fmla="*/ 9029 h 33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2210" h="331926">
                  <a:moveTo>
                    <a:pt x="207658" y="331926"/>
                  </a:moveTo>
                  <a:cubicBezTo>
                    <a:pt x="155270" y="331926"/>
                    <a:pt x="105740" y="312876"/>
                    <a:pt x="66688" y="278586"/>
                  </a:cubicBezTo>
                  <a:cubicBezTo>
                    <a:pt x="26683" y="245249"/>
                    <a:pt x="2870" y="197624"/>
                    <a:pt x="13" y="146189"/>
                  </a:cubicBezTo>
                  <a:cubicBezTo>
                    <a:pt x="-940" y="71894"/>
                    <a:pt x="51448" y="18554"/>
                    <a:pt x="140983" y="2361"/>
                  </a:cubicBezTo>
                  <a:lnTo>
                    <a:pt x="140983" y="2361"/>
                  </a:lnTo>
                  <a:cubicBezTo>
                    <a:pt x="165748" y="-2401"/>
                    <a:pt x="243853" y="-2401"/>
                    <a:pt x="264808" y="26174"/>
                  </a:cubicBezTo>
                  <a:cubicBezTo>
                    <a:pt x="278143" y="18554"/>
                    <a:pt x="293383" y="16649"/>
                    <a:pt x="307670" y="20459"/>
                  </a:cubicBezTo>
                  <a:cubicBezTo>
                    <a:pt x="362915" y="39509"/>
                    <a:pt x="384823" y="123329"/>
                    <a:pt x="381965" y="172859"/>
                  </a:cubicBezTo>
                  <a:cubicBezTo>
                    <a:pt x="377203" y="238581"/>
                    <a:pt x="335293" y="294779"/>
                    <a:pt x="274333" y="319544"/>
                  </a:cubicBezTo>
                  <a:cubicBezTo>
                    <a:pt x="253378" y="328116"/>
                    <a:pt x="230518" y="331926"/>
                    <a:pt x="207658" y="331926"/>
                  </a:cubicBezTo>
                  <a:close/>
                  <a:moveTo>
                    <a:pt x="171463" y="13791"/>
                  </a:moveTo>
                  <a:cubicBezTo>
                    <a:pt x="161938" y="13791"/>
                    <a:pt x="152413" y="14744"/>
                    <a:pt x="142888" y="15696"/>
                  </a:cubicBezTo>
                  <a:lnTo>
                    <a:pt x="142888" y="15696"/>
                  </a:lnTo>
                  <a:cubicBezTo>
                    <a:pt x="112408" y="21411"/>
                    <a:pt x="11443" y="46176"/>
                    <a:pt x="13348" y="146189"/>
                  </a:cubicBezTo>
                  <a:cubicBezTo>
                    <a:pt x="16205" y="193814"/>
                    <a:pt x="38113" y="238581"/>
                    <a:pt x="75260" y="269061"/>
                  </a:cubicBezTo>
                  <a:cubicBezTo>
                    <a:pt x="129553" y="316686"/>
                    <a:pt x="207658" y="331926"/>
                    <a:pt x="269570" y="308114"/>
                  </a:cubicBezTo>
                  <a:cubicBezTo>
                    <a:pt x="325768" y="285254"/>
                    <a:pt x="363868" y="232866"/>
                    <a:pt x="368630" y="172859"/>
                  </a:cubicBezTo>
                  <a:cubicBezTo>
                    <a:pt x="371488" y="125234"/>
                    <a:pt x="349580" y="49986"/>
                    <a:pt x="302908" y="33794"/>
                  </a:cubicBezTo>
                  <a:cubicBezTo>
                    <a:pt x="289573" y="29031"/>
                    <a:pt x="270523" y="37604"/>
                    <a:pt x="264808" y="41414"/>
                  </a:cubicBezTo>
                  <a:cubicBezTo>
                    <a:pt x="261950" y="43319"/>
                    <a:pt x="257188" y="42366"/>
                    <a:pt x="255283" y="38556"/>
                  </a:cubicBezTo>
                  <a:cubicBezTo>
                    <a:pt x="255283" y="38556"/>
                    <a:pt x="255283" y="37604"/>
                    <a:pt x="255283" y="37604"/>
                  </a:cubicBezTo>
                  <a:cubicBezTo>
                    <a:pt x="249568" y="21411"/>
                    <a:pt x="206705" y="13791"/>
                    <a:pt x="171463" y="13791"/>
                  </a:cubicBezTo>
                  <a:lnTo>
                    <a:pt x="171463" y="13791"/>
                  </a:lnTo>
                  <a:close/>
                  <a:moveTo>
                    <a:pt x="141935" y="9029"/>
                  </a:moveTo>
                  <a:lnTo>
                    <a:pt x="141935" y="9029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55AA6450-76D2-C7D8-CCA4-AFF696F3C2DE}"/>
                </a:ext>
              </a:extLst>
            </p:cNvPr>
            <p:cNvSpPr/>
            <p:nvPr/>
          </p:nvSpPr>
          <p:spPr>
            <a:xfrm>
              <a:off x="6166484" y="4970498"/>
              <a:ext cx="289257" cy="258911"/>
            </a:xfrm>
            <a:custGeom>
              <a:avLst/>
              <a:gdLst>
                <a:gd name="connsiteX0" fmla="*/ 67628 w 289257"/>
                <a:gd name="connsiteY0" fmla="*/ 0 h 258911"/>
                <a:gd name="connsiteX1" fmla="*/ 0 w 289257"/>
                <a:gd name="connsiteY1" fmla="*/ 167640 h 258911"/>
                <a:gd name="connsiteX2" fmla="*/ 250508 w 289257"/>
                <a:gd name="connsiteY2" fmla="*/ 256222 h 258911"/>
                <a:gd name="connsiteX3" fmla="*/ 233363 w 289257"/>
                <a:gd name="connsiteY3" fmla="*/ 177165 h 258911"/>
                <a:gd name="connsiteX4" fmla="*/ 156210 w 289257"/>
                <a:gd name="connsiteY4" fmla="*/ 118110 h 258911"/>
                <a:gd name="connsiteX5" fmla="*/ 192405 w 289257"/>
                <a:gd name="connsiteY5" fmla="*/ 53340 h 258911"/>
                <a:gd name="connsiteX6" fmla="*/ 67628 w 289257"/>
                <a:gd name="connsiteY6" fmla="*/ 0 h 25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257" h="258911">
                  <a:moveTo>
                    <a:pt x="67628" y="0"/>
                  </a:moveTo>
                  <a:lnTo>
                    <a:pt x="0" y="167640"/>
                  </a:lnTo>
                  <a:cubicBezTo>
                    <a:pt x="0" y="167640"/>
                    <a:pt x="197168" y="244792"/>
                    <a:pt x="250508" y="256222"/>
                  </a:cubicBezTo>
                  <a:cubicBezTo>
                    <a:pt x="303847" y="267653"/>
                    <a:pt x="305753" y="242888"/>
                    <a:pt x="233363" y="177165"/>
                  </a:cubicBezTo>
                  <a:cubicBezTo>
                    <a:pt x="177165" y="125730"/>
                    <a:pt x="156210" y="118110"/>
                    <a:pt x="156210" y="118110"/>
                  </a:cubicBezTo>
                  <a:lnTo>
                    <a:pt x="192405" y="53340"/>
                  </a:lnTo>
                  <a:lnTo>
                    <a:pt x="67628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9696E761-BA6E-40EC-6010-484ED1238BFD}"/>
                </a:ext>
              </a:extLst>
            </p:cNvPr>
            <p:cNvSpPr/>
            <p:nvPr/>
          </p:nvSpPr>
          <p:spPr>
            <a:xfrm>
              <a:off x="6160055" y="4964069"/>
              <a:ext cx="304310" cy="271709"/>
            </a:xfrm>
            <a:custGeom>
              <a:avLst/>
              <a:gdLst>
                <a:gd name="connsiteX0" fmla="*/ 278844 w 304310"/>
                <a:gd name="connsiteY0" fmla="*/ 271224 h 271709"/>
                <a:gd name="connsiteX1" fmla="*/ 255984 w 304310"/>
                <a:gd name="connsiteY1" fmla="*/ 268367 h 271709"/>
                <a:gd name="connsiteX2" fmla="*/ 4524 w 304310"/>
                <a:gd name="connsiteY2" fmla="*/ 179784 h 271709"/>
                <a:gd name="connsiteX3" fmla="*/ 714 w 304310"/>
                <a:gd name="connsiteY3" fmla="*/ 175974 h 271709"/>
                <a:gd name="connsiteX4" fmla="*/ 714 w 304310"/>
                <a:gd name="connsiteY4" fmla="*/ 171212 h 271709"/>
                <a:gd name="connsiteX5" fmla="*/ 68342 w 304310"/>
                <a:gd name="connsiteY5" fmla="*/ 4524 h 271709"/>
                <a:gd name="connsiteX6" fmla="*/ 72152 w 304310"/>
                <a:gd name="connsiteY6" fmla="*/ 714 h 271709"/>
                <a:gd name="connsiteX7" fmla="*/ 76914 w 304310"/>
                <a:gd name="connsiteY7" fmla="*/ 714 h 271709"/>
                <a:gd name="connsiteX8" fmla="*/ 202644 w 304310"/>
                <a:gd name="connsiteY8" fmla="*/ 53102 h 271709"/>
                <a:gd name="connsiteX9" fmla="*/ 206454 w 304310"/>
                <a:gd name="connsiteY9" fmla="*/ 56912 h 271709"/>
                <a:gd name="connsiteX10" fmla="*/ 206454 w 304310"/>
                <a:gd name="connsiteY10" fmla="*/ 62627 h 271709"/>
                <a:gd name="connsiteX11" fmla="*/ 174069 w 304310"/>
                <a:gd name="connsiteY11" fmla="*/ 120729 h 271709"/>
                <a:gd name="connsiteX12" fmla="*/ 246459 w 304310"/>
                <a:gd name="connsiteY12" fmla="*/ 177879 h 271709"/>
                <a:gd name="connsiteX13" fmla="*/ 302657 w 304310"/>
                <a:gd name="connsiteY13" fmla="*/ 261699 h 271709"/>
                <a:gd name="connsiteX14" fmla="*/ 278844 w 304310"/>
                <a:gd name="connsiteY14" fmla="*/ 271224 h 271709"/>
                <a:gd name="connsiteX15" fmla="*/ 15954 w 304310"/>
                <a:gd name="connsiteY15" fmla="*/ 169307 h 271709"/>
                <a:gd name="connsiteX16" fmla="*/ 259794 w 304310"/>
                <a:gd name="connsiteY16" fmla="*/ 255032 h 271709"/>
                <a:gd name="connsiteX17" fmla="*/ 290274 w 304310"/>
                <a:gd name="connsiteY17" fmla="*/ 255032 h 271709"/>
                <a:gd name="connsiteX18" fmla="*/ 236934 w 304310"/>
                <a:gd name="connsiteY18" fmla="*/ 187404 h 271709"/>
                <a:gd name="connsiteX19" fmla="*/ 161687 w 304310"/>
                <a:gd name="connsiteY19" fmla="*/ 130254 h 271709"/>
                <a:gd name="connsiteX20" fmla="*/ 157877 w 304310"/>
                <a:gd name="connsiteY20" fmla="*/ 126445 h 271709"/>
                <a:gd name="connsiteX21" fmla="*/ 157877 w 304310"/>
                <a:gd name="connsiteY21" fmla="*/ 120729 h 271709"/>
                <a:gd name="connsiteX22" fmla="*/ 190262 w 304310"/>
                <a:gd name="connsiteY22" fmla="*/ 62627 h 271709"/>
                <a:gd name="connsiteX23" fmla="*/ 77867 w 304310"/>
                <a:gd name="connsiteY23" fmla="*/ 15002 h 271709"/>
                <a:gd name="connsiteX24" fmla="*/ 15954 w 304310"/>
                <a:gd name="connsiteY24" fmla="*/ 169307 h 27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4310" h="271709">
                  <a:moveTo>
                    <a:pt x="278844" y="271224"/>
                  </a:moveTo>
                  <a:cubicBezTo>
                    <a:pt x="271224" y="271224"/>
                    <a:pt x="263604" y="270272"/>
                    <a:pt x="255984" y="268367"/>
                  </a:cubicBezTo>
                  <a:cubicBezTo>
                    <a:pt x="202644" y="256937"/>
                    <a:pt x="12144" y="182642"/>
                    <a:pt x="4524" y="179784"/>
                  </a:cubicBezTo>
                  <a:cubicBezTo>
                    <a:pt x="2619" y="178832"/>
                    <a:pt x="1667" y="177879"/>
                    <a:pt x="714" y="175974"/>
                  </a:cubicBezTo>
                  <a:cubicBezTo>
                    <a:pt x="-238" y="174070"/>
                    <a:pt x="-238" y="172164"/>
                    <a:pt x="714" y="171212"/>
                  </a:cubicBezTo>
                  <a:lnTo>
                    <a:pt x="68342" y="4524"/>
                  </a:lnTo>
                  <a:cubicBezTo>
                    <a:pt x="69294" y="2620"/>
                    <a:pt x="70247" y="1667"/>
                    <a:pt x="72152" y="714"/>
                  </a:cubicBezTo>
                  <a:cubicBezTo>
                    <a:pt x="74057" y="-238"/>
                    <a:pt x="75962" y="-238"/>
                    <a:pt x="76914" y="714"/>
                  </a:cubicBezTo>
                  <a:lnTo>
                    <a:pt x="202644" y="53102"/>
                  </a:lnTo>
                  <a:cubicBezTo>
                    <a:pt x="204549" y="54054"/>
                    <a:pt x="205502" y="55007"/>
                    <a:pt x="206454" y="56912"/>
                  </a:cubicBezTo>
                  <a:cubicBezTo>
                    <a:pt x="207407" y="58817"/>
                    <a:pt x="207407" y="60722"/>
                    <a:pt x="206454" y="62627"/>
                  </a:cubicBezTo>
                  <a:lnTo>
                    <a:pt x="174069" y="120729"/>
                  </a:lnTo>
                  <a:cubicBezTo>
                    <a:pt x="200739" y="136922"/>
                    <a:pt x="224552" y="155972"/>
                    <a:pt x="246459" y="177879"/>
                  </a:cubicBezTo>
                  <a:cubicBezTo>
                    <a:pt x="305514" y="233124"/>
                    <a:pt x="307419" y="251222"/>
                    <a:pt x="302657" y="261699"/>
                  </a:cubicBezTo>
                  <a:cubicBezTo>
                    <a:pt x="296942" y="269320"/>
                    <a:pt x="287417" y="273129"/>
                    <a:pt x="278844" y="271224"/>
                  </a:cubicBezTo>
                  <a:close/>
                  <a:moveTo>
                    <a:pt x="15954" y="169307"/>
                  </a:moveTo>
                  <a:cubicBezTo>
                    <a:pt x="50244" y="182642"/>
                    <a:pt x="212169" y="245507"/>
                    <a:pt x="259794" y="255032"/>
                  </a:cubicBezTo>
                  <a:cubicBezTo>
                    <a:pt x="281702" y="259795"/>
                    <a:pt x="289322" y="256937"/>
                    <a:pt x="290274" y="255032"/>
                  </a:cubicBezTo>
                  <a:cubicBezTo>
                    <a:pt x="291227" y="253127"/>
                    <a:pt x="295989" y="241697"/>
                    <a:pt x="236934" y="187404"/>
                  </a:cubicBezTo>
                  <a:cubicBezTo>
                    <a:pt x="183594" y="137874"/>
                    <a:pt x="161687" y="130254"/>
                    <a:pt x="161687" y="130254"/>
                  </a:cubicBezTo>
                  <a:cubicBezTo>
                    <a:pt x="159782" y="129302"/>
                    <a:pt x="157877" y="128349"/>
                    <a:pt x="157877" y="126445"/>
                  </a:cubicBezTo>
                  <a:cubicBezTo>
                    <a:pt x="156924" y="124539"/>
                    <a:pt x="156924" y="122634"/>
                    <a:pt x="157877" y="120729"/>
                  </a:cubicBezTo>
                  <a:lnTo>
                    <a:pt x="190262" y="62627"/>
                  </a:lnTo>
                  <a:lnTo>
                    <a:pt x="77867" y="15002"/>
                  </a:lnTo>
                  <a:lnTo>
                    <a:pt x="15954" y="169307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080332F8-62B5-3E93-7D2F-2A4AC5AF0F79}"/>
                </a:ext>
              </a:extLst>
            </p:cNvPr>
            <p:cNvSpPr/>
            <p:nvPr/>
          </p:nvSpPr>
          <p:spPr>
            <a:xfrm>
              <a:off x="5735954" y="5535330"/>
              <a:ext cx="136359" cy="306226"/>
            </a:xfrm>
            <a:custGeom>
              <a:avLst/>
              <a:gdLst>
                <a:gd name="connsiteX0" fmla="*/ 108585 w 136359"/>
                <a:gd name="connsiteY0" fmla="*/ 6668 h 306226"/>
                <a:gd name="connsiteX1" fmla="*/ 116205 w 136359"/>
                <a:gd name="connsiteY1" fmla="*/ 106680 h 306226"/>
                <a:gd name="connsiteX2" fmla="*/ 135255 w 136359"/>
                <a:gd name="connsiteY2" fmla="*/ 240983 h 306226"/>
                <a:gd name="connsiteX3" fmla="*/ 54292 w 136359"/>
                <a:gd name="connsiteY3" fmla="*/ 301943 h 306226"/>
                <a:gd name="connsiteX4" fmla="*/ 2858 w 136359"/>
                <a:gd name="connsiteY4" fmla="*/ 145733 h 306226"/>
                <a:gd name="connsiteX5" fmla="*/ 0 w 136359"/>
                <a:gd name="connsiteY5" fmla="*/ 0 h 306226"/>
                <a:gd name="connsiteX6" fmla="*/ 108585 w 136359"/>
                <a:gd name="connsiteY6" fmla="*/ 6668 h 30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359" h="306226">
                  <a:moveTo>
                    <a:pt x="108585" y="6668"/>
                  </a:moveTo>
                  <a:cubicBezTo>
                    <a:pt x="108585" y="6668"/>
                    <a:pt x="103823" y="64770"/>
                    <a:pt x="116205" y="106680"/>
                  </a:cubicBezTo>
                  <a:cubicBezTo>
                    <a:pt x="128588" y="148590"/>
                    <a:pt x="140017" y="204788"/>
                    <a:pt x="135255" y="240983"/>
                  </a:cubicBezTo>
                  <a:cubicBezTo>
                    <a:pt x="130492" y="277178"/>
                    <a:pt x="92392" y="320040"/>
                    <a:pt x="54292" y="301943"/>
                  </a:cubicBezTo>
                  <a:cubicBezTo>
                    <a:pt x="16192" y="283845"/>
                    <a:pt x="1905" y="175260"/>
                    <a:pt x="2858" y="145733"/>
                  </a:cubicBezTo>
                  <a:cubicBezTo>
                    <a:pt x="3810" y="116205"/>
                    <a:pt x="7620" y="40005"/>
                    <a:pt x="0" y="0"/>
                  </a:cubicBezTo>
                  <a:lnTo>
                    <a:pt x="108585" y="66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8C95DB42-B72B-30D4-3289-C5BE2E93765E}"/>
                </a:ext>
              </a:extLst>
            </p:cNvPr>
            <p:cNvSpPr/>
            <p:nvPr/>
          </p:nvSpPr>
          <p:spPr>
            <a:xfrm>
              <a:off x="5730240" y="5527711"/>
              <a:ext cx="151510" cy="319087"/>
            </a:xfrm>
            <a:custGeom>
              <a:avLst/>
              <a:gdLst>
                <a:gd name="connsiteX0" fmla="*/ 79057 w 151510"/>
                <a:gd name="connsiteY0" fmla="*/ 319088 h 319087"/>
                <a:gd name="connsiteX1" fmla="*/ 58102 w 151510"/>
                <a:gd name="connsiteY1" fmla="*/ 314325 h 319087"/>
                <a:gd name="connsiteX2" fmla="*/ 2857 w 151510"/>
                <a:gd name="connsiteY2" fmla="*/ 152400 h 319087"/>
                <a:gd name="connsiteX3" fmla="*/ 2857 w 151510"/>
                <a:gd name="connsiteY3" fmla="*/ 148590 h 319087"/>
                <a:gd name="connsiteX4" fmla="*/ 0 w 151510"/>
                <a:gd name="connsiteY4" fmla="*/ 7620 h 319087"/>
                <a:gd name="connsiteX5" fmla="*/ 1905 w 151510"/>
                <a:gd name="connsiteY5" fmla="*/ 1905 h 319087"/>
                <a:gd name="connsiteX6" fmla="*/ 7620 w 151510"/>
                <a:gd name="connsiteY6" fmla="*/ 0 h 319087"/>
                <a:gd name="connsiteX7" fmla="*/ 116205 w 151510"/>
                <a:gd name="connsiteY7" fmla="*/ 6667 h 319087"/>
                <a:gd name="connsiteX8" fmla="*/ 120967 w 151510"/>
                <a:gd name="connsiteY8" fmla="*/ 8572 h 319087"/>
                <a:gd name="connsiteX9" fmla="*/ 122872 w 151510"/>
                <a:gd name="connsiteY9" fmla="*/ 13335 h 319087"/>
                <a:gd name="connsiteX10" fmla="*/ 130492 w 151510"/>
                <a:gd name="connsiteY10" fmla="*/ 110490 h 319087"/>
                <a:gd name="connsiteX11" fmla="*/ 150495 w 151510"/>
                <a:gd name="connsiteY11" fmla="*/ 247650 h 319087"/>
                <a:gd name="connsiteX12" fmla="*/ 107632 w 151510"/>
                <a:gd name="connsiteY12" fmla="*/ 311467 h 319087"/>
                <a:gd name="connsiteX13" fmla="*/ 79057 w 151510"/>
                <a:gd name="connsiteY13" fmla="*/ 319088 h 319087"/>
                <a:gd name="connsiteX14" fmla="*/ 14288 w 151510"/>
                <a:gd name="connsiteY14" fmla="*/ 14288 h 319087"/>
                <a:gd name="connsiteX15" fmla="*/ 16192 w 151510"/>
                <a:gd name="connsiteY15" fmla="*/ 149542 h 319087"/>
                <a:gd name="connsiteX16" fmla="*/ 16192 w 151510"/>
                <a:gd name="connsiteY16" fmla="*/ 153353 h 319087"/>
                <a:gd name="connsiteX17" fmla="*/ 63817 w 151510"/>
                <a:gd name="connsiteY17" fmla="*/ 302895 h 319087"/>
                <a:gd name="connsiteX18" fmla="*/ 99060 w 151510"/>
                <a:gd name="connsiteY18" fmla="*/ 300990 h 319087"/>
                <a:gd name="connsiteX19" fmla="*/ 135255 w 151510"/>
                <a:gd name="connsiteY19" fmla="*/ 246697 h 319087"/>
                <a:gd name="connsiteX20" fmla="*/ 116205 w 151510"/>
                <a:gd name="connsiteY20" fmla="*/ 115253 h 319087"/>
                <a:gd name="connsiteX21" fmla="*/ 107632 w 151510"/>
                <a:gd name="connsiteY21" fmla="*/ 20003 h 319087"/>
                <a:gd name="connsiteX22" fmla="*/ 14288 w 151510"/>
                <a:gd name="connsiteY22" fmla="*/ 14288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1510" h="319087">
                  <a:moveTo>
                    <a:pt x="79057" y="319088"/>
                  </a:moveTo>
                  <a:cubicBezTo>
                    <a:pt x="71438" y="319088"/>
                    <a:pt x="64770" y="317182"/>
                    <a:pt x="58102" y="314325"/>
                  </a:cubicBezTo>
                  <a:cubicBezTo>
                    <a:pt x="13335" y="293370"/>
                    <a:pt x="1905" y="175260"/>
                    <a:pt x="2857" y="152400"/>
                  </a:cubicBezTo>
                  <a:lnTo>
                    <a:pt x="2857" y="148590"/>
                  </a:lnTo>
                  <a:cubicBezTo>
                    <a:pt x="3810" y="118110"/>
                    <a:pt x="7620" y="44767"/>
                    <a:pt x="0" y="7620"/>
                  </a:cubicBezTo>
                  <a:cubicBezTo>
                    <a:pt x="0" y="5715"/>
                    <a:pt x="0" y="3810"/>
                    <a:pt x="1905" y="1905"/>
                  </a:cubicBezTo>
                  <a:cubicBezTo>
                    <a:pt x="2857" y="0"/>
                    <a:pt x="4763" y="0"/>
                    <a:pt x="7620" y="0"/>
                  </a:cubicBezTo>
                  <a:lnTo>
                    <a:pt x="116205" y="6667"/>
                  </a:lnTo>
                  <a:cubicBezTo>
                    <a:pt x="118110" y="6667"/>
                    <a:pt x="120015" y="7620"/>
                    <a:pt x="120967" y="8572"/>
                  </a:cubicBezTo>
                  <a:cubicBezTo>
                    <a:pt x="121920" y="9525"/>
                    <a:pt x="122872" y="11430"/>
                    <a:pt x="122872" y="13335"/>
                  </a:cubicBezTo>
                  <a:cubicBezTo>
                    <a:pt x="122872" y="14288"/>
                    <a:pt x="118110" y="70485"/>
                    <a:pt x="130492" y="110490"/>
                  </a:cubicBezTo>
                  <a:cubicBezTo>
                    <a:pt x="136207" y="131445"/>
                    <a:pt x="156210" y="201930"/>
                    <a:pt x="150495" y="247650"/>
                  </a:cubicBezTo>
                  <a:cubicBezTo>
                    <a:pt x="146685" y="274320"/>
                    <a:pt x="130492" y="298132"/>
                    <a:pt x="107632" y="311467"/>
                  </a:cubicBezTo>
                  <a:cubicBezTo>
                    <a:pt x="96202" y="317182"/>
                    <a:pt x="87630" y="319088"/>
                    <a:pt x="79057" y="319088"/>
                  </a:cubicBezTo>
                  <a:close/>
                  <a:moveTo>
                    <a:pt x="14288" y="14288"/>
                  </a:moveTo>
                  <a:cubicBezTo>
                    <a:pt x="20002" y="54292"/>
                    <a:pt x="18097" y="120967"/>
                    <a:pt x="16192" y="149542"/>
                  </a:cubicBezTo>
                  <a:lnTo>
                    <a:pt x="16192" y="153353"/>
                  </a:lnTo>
                  <a:cubicBezTo>
                    <a:pt x="15240" y="183832"/>
                    <a:pt x="30480" y="287655"/>
                    <a:pt x="63817" y="302895"/>
                  </a:cubicBezTo>
                  <a:cubicBezTo>
                    <a:pt x="75247" y="307657"/>
                    <a:pt x="87630" y="306705"/>
                    <a:pt x="99060" y="300990"/>
                  </a:cubicBezTo>
                  <a:cubicBezTo>
                    <a:pt x="118110" y="289560"/>
                    <a:pt x="131445" y="269557"/>
                    <a:pt x="135255" y="246697"/>
                  </a:cubicBezTo>
                  <a:cubicBezTo>
                    <a:pt x="140970" y="203835"/>
                    <a:pt x="121920" y="135255"/>
                    <a:pt x="116205" y="115253"/>
                  </a:cubicBezTo>
                  <a:cubicBezTo>
                    <a:pt x="108585" y="83820"/>
                    <a:pt x="105727" y="52388"/>
                    <a:pt x="107632" y="20003"/>
                  </a:cubicBezTo>
                  <a:lnTo>
                    <a:pt x="14288" y="14288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EF643D55-3995-E398-0C1D-8444AEFF6D6F}"/>
                </a:ext>
              </a:extLst>
            </p:cNvPr>
            <p:cNvSpPr/>
            <p:nvPr/>
          </p:nvSpPr>
          <p:spPr>
            <a:xfrm>
              <a:off x="5612129" y="4215980"/>
              <a:ext cx="991830" cy="1386977"/>
            </a:xfrm>
            <a:custGeom>
              <a:avLst/>
              <a:gdLst>
                <a:gd name="connsiteX0" fmla="*/ 0 w 991830"/>
                <a:gd name="connsiteY0" fmla="*/ 1090 h 1386977"/>
                <a:gd name="connsiteX1" fmla="*/ 465773 w 991830"/>
                <a:gd name="connsiteY1" fmla="*/ 85863 h 1386977"/>
                <a:gd name="connsiteX2" fmla="*/ 991552 w 991830"/>
                <a:gd name="connsiteY2" fmla="*/ 319225 h 1386977"/>
                <a:gd name="connsiteX3" fmla="*/ 757238 w 991830"/>
                <a:gd name="connsiteY3" fmla="*/ 833575 h 1386977"/>
                <a:gd name="connsiteX4" fmla="*/ 590550 w 991830"/>
                <a:gd name="connsiteY4" fmla="*/ 787856 h 1386977"/>
                <a:gd name="connsiteX5" fmla="*/ 737235 w 991830"/>
                <a:gd name="connsiteY5" fmla="*/ 421143 h 1386977"/>
                <a:gd name="connsiteX6" fmla="*/ 325755 w 991830"/>
                <a:gd name="connsiteY6" fmla="*/ 349706 h 1386977"/>
                <a:gd name="connsiteX7" fmla="*/ 260033 w 991830"/>
                <a:gd name="connsiteY7" fmla="*/ 1362213 h 1386977"/>
                <a:gd name="connsiteX8" fmla="*/ 98108 w 991830"/>
                <a:gd name="connsiteY8" fmla="*/ 1386978 h 1386977"/>
                <a:gd name="connsiteX9" fmla="*/ 0 w 991830"/>
                <a:gd name="connsiteY9" fmla="*/ 1090 h 138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1830" h="1386977">
                  <a:moveTo>
                    <a:pt x="0" y="1090"/>
                  </a:moveTo>
                  <a:cubicBezTo>
                    <a:pt x="20003" y="-11292"/>
                    <a:pt x="465773" y="85863"/>
                    <a:pt x="465773" y="85863"/>
                  </a:cubicBezTo>
                  <a:cubicBezTo>
                    <a:pt x="465773" y="85863"/>
                    <a:pt x="1005840" y="183970"/>
                    <a:pt x="991552" y="319225"/>
                  </a:cubicBezTo>
                  <a:cubicBezTo>
                    <a:pt x="977265" y="454481"/>
                    <a:pt x="757238" y="833575"/>
                    <a:pt x="757238" y="833575"/>
                  </a:cubicBezTo>
                  <a:lnTo>
                    <a:pt x="590550" y="787856"/>
                  </a:lnTo>
                  <a:lnTo>
                    <a:pt x="737235" y="421143"/>
                  </a:lnTo>
                  <a:lnTo>
                    <a:pt x="325755" y="349706"/>
                  </a:lnTo>
                  <a:cubicBezTo>
                    <a:pt x="325755" y="349706"/>
                    <a:pt x="228600" y="1122183"/>
                    <a:pt x="260033" y="1362213"/>
                  </a:cubicBezTo>
                  <a:lnTo>
                    <a:pt x="98108" y="1386978"/>
                  </a:lnTo>
                  <a:lnTo>
                    <a:pt x="0" y="1090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15774A9F-0B58-EE32-9F69-D75BD86E38D1}"/>
                </a:ext>
              </a:extLst>
            </p:cNvPr>
            <p:cNvSpPr/>
            <p:nvPr/>
          </p:nvSpPr>
          <p:spPr>
            <a:xfrm>
              <a:off x="5605462" y="4209766"/>
              <a:ext cx="1004261" cy="1400811"/>
            </a:xfrm>
            <a:custGeom>
              <a:avLst/>
              <a:gdLst>
                <a:gd name="connsiteX0" fmla="*/ 103822 w 1004261"/>
                <a:gd name="connsiteY0" fmla="*/ 1400811 h 1400811"/>
                <a:gd name="connsiteX1" fmla="*/ 100013 w 1004261"/>
                <a:gd name="connsiteY1" fmla="*/ 1399859 h 1400811"/>
                <a:gd name="connsiteX2" fmla="*/ 98108 w 1004261"/>
                <a:gd name="connsiteY2" fmla="*/ 1395097 h 1400811"/>
                <a:gd name="connsiteX3" fmla="*/ 0 w 1004261"/>
                <a:gd name="connsiteY3" fmla="*/ 7304 h 1400811"/>
                <a:gd name="connsiteX4" fmla="*/ 2858 w 1004261"/>
                <a:gd name="connsiteY4" fmla="*/ 1589 h 1400811"/>
                <a:gd name="connsiteX5" fmla="*/ 473392 w 1004261"/>
                <a:gd name="connsiteY5" fmla="*/ 86362 h 1400811"/>
                <a:gd name="connsiteX6" fmla="*/ 1003935 w 1004261"/>
                <a:gd name="connsiteY6" fmla="*/ 326392 h 1400811"/>
                <a:gd name="connsiteX7" fmla="*/ 768668 w 1004261"/>
                <a:gd name="connsiteY7" fmla="*/ 843599 h 1400811"/>
                <a:gd name="connsiteX8" fmla="*/ 761047 w 1004261"/>
                <a:gd name="connsiteY8" fmla="*/ 846457 h 1400811"/>
                <a:gd name="connsiteX9" fmla="*/ 595313 w 1004261"/>
                <a:gd name="connsiteY9" fmla="*/ 800736 h 1400811"/>
                <a:gd name="connsiteX10" fmla="*/ 591503 w 1004261"/>
                <a:gd name="connsiteY10" fmla="*/ 796927 h 1400811"/>
                <a:gd name="connsiteX11" fmla="*/ 591503 w 1004261"/>
                <a:gd name="connsiteY11" fmla="*/ 792164 h 1400811"/>
                <a:gd name="connsiteX12" fmla="*/ 734378 w 1004261"/>
                <a:gd name="connsiteY12" fmla="*/ 433072 h 1400811"/>
                <a:gd name="connsiteX13" fmla="*/ 337185 w 1004261"/>
                <a:gd name="connsiteY13" fmla="*/ 364492 h 1400811"/>
                <a:gd name="connsiteX14" fmla="*/ 272415 w 1004261"/>
                <a:gd name="connsiteY14" fmla="*/ 1368427 h 1400811"/>
                <a:gd name="connsiteX15" fmla="*/ 266700 w 1004261"/>
                <a:gd name="connsiteY15" fmla="*/ 1376047 h 1400811"/>
                <a:gd name="connsiteX16" fmla="*/ 104775 w 1004261"/>
                <a:gd name="connsiteY16" fmla="*/ 1400811 h 1400811"/>
                <a:gd name="connsiteX17" fmla="*/ 103822 w 1004261"/>
                <a:gd name="connsiteY17" fmla="*/ 1400811 h 1400811"/>
                <a:gd name="connsiteX18" fmla="*/ 13335 w 1004261"/>
                <a:gd name="connsiteY18" fmla="*/ 12067 h 1400811"/>
                <a:gd name="connsiteX19" fmla="*/ 109538 w 1004261"/>
                <a:gd name="connsiteY19" fmla="*/ 1386524 h 1400811"/>
                <a:gd name="connsiteX20" fmla="*/ 258128 w 1004261"/>
                <a:gd name="connsiteY20" fmla="*/ 1363664 h 1400811"/>
                <a:gd name="connsiteX21" fmla="*/ 324803 w 1004261"/>
                <a:gd name="connsiteY21" fmla="*/ 355919 h 1400811"/>
                <a:gd name="connsiteX22" fmla="*/ 327660 w 1004261"/>
                <a:gd name="connsiteY22" fmla="*/ 352109 h 1400811"/>
                <a:gd name="connsiteX23" fmla="*/ 332422 w 1004261"/>
                <a:gd name="connsiteY23" fmla="*/ 351157 h 1400811"/>
                <a:gd name="connsiteX24" fmla="*/ 743903 w 1004261"/>
                <a:gd name="connsiteY24" fmla="*/ 422594 h 1400811"/>
                <a:gd name="connsiteX25" fmla="*/ 748665 w 1004261"/>
                <a:gd name="connsiteY25" fmla="*/ 425452 h 1400811"/>
                <a:gd name="connsiteX26" fmla="*/ 748665 w 1004261"/>
                <a:gd name="connsiteY26" fmla="*/ 431167 h 1400811"/>
                <a:gd name="connsiteX27" fmla="*/ 604838 w 1004261"/>
                <a:gd name="connsiteY27" fmla="*/ 790259 h 1400811"/>
                <a:gd name="connsiteX28" fmla="*/ 759143 w 1004261"/>
                <a:gd name="connsiteY28" fmla="*/ 832169 h 1400811"/>
                <a:gd name="connsiteX29" fmla="*/ 990600 w 1004261"/>
                <a:gd name="connsiteY29" fmla="*/ 324487 h 1400811"/>
                <a:gd name="connsiteX30" fmla="*/ 469583 w 1004261"/>
                <a:gd name="connsiteY30" fmla="*/ 98744 h 1400811"/>
                <a:gd name="connsiteX31" fmla="*/ 13335 w 1004261"/>
                <a:gd name="connsiteY31" fmla="*/ 12067 h 1400811"/>
                <a:gd name="connsiteX32" fmla="*/ 13335 w 1004261"/>
                <a:gd name="connsiteY32" fmla="*/ 12067 h 140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04261" h="1400811">
                  <a:moveTo>
                    <a:pt x="103822" y="1400811"/>
                  </a:moveTo>
                  <a:cubicBezTo>
                    <a:pt x="101917" y="1400811"/>
                    <a:pt x="100965" y="1399859"/>
                    <a:pt x="100013" y="1399859"/>
                  </a:cubicBezTo>
                  <a:cubicBezTo>
                    <a:pt x="99060" y="1398907"/>
                    <a:pt x="98108" y="1397002"/>
                    <a:pt x="98108" y="1395097"/>
                  </a:cubicBezTo>
                  <a:lnTo>
                    <a:pt x="0" y="7304"/>
                  </a:lnTo>
                  <a:cubicBezTo>
                    <a:pt x="0" y="5399"/>
                    <a:pt x="953" y="2542"/>
                    <a:pt x="2858" y="1589"/>
                  </a:cubicBezTo>
                  <a:cubicBezTo>
                    <a:pt x="22860" y="-11746"/>
                    <a:pt x="367665" y="62549"/>
                    <a:pt x="473392" y="86362"/>
                  </a:cubicBezTo>
                  <a:cubicBezTo>
                    <a:pt x="495300" y="90172"/>
                    <a:pt x="1019175" y="186374"/>
                    <a:pt x="1003935" y="326392"/>
                  </a:cubicBezTo>
                  <a:cubicBezTo>
                    <a:pt x="989647" y="461647"/>
                    <a:pt x="777240" y="828359"/>
                    <a:pt x="768668" y="843599"/>
                  </a:cubicBezTo>
                  <a:cubicBezTo>
                    <a:pt x="766763" y="846457"/>
                    <a:pt x="763905" y="847409"/>
                    <a:pt x="761047" y="846457"/>
                  </a:cubicBezTo>
                  <a:lnTo>
                    <a:pt x="595313" y="800736"/>
                  </a:lnTo>
                  <a:cubicBezTo>
                    <a:pt x="593407" y="799784"/>
                    <a:pt x="592455" y="798832"/>
                    <a:pt x="591503" y="796927"/>
                  </a:cubicBezTo>
                  <a:cubicBezTo>
                    <a:pt x="590550" y="795022"/>
                    <a:pt x="590550" y="793117"/>
                    <a:pt x="591503" y="792164"/>
                  </a:cubicBezTo>
                  <a:lnTo>
                    <a:pt x="734378" y="433072"/>
                  </a:lnTo>
                  <a:lnTo>
                    <a:pt x="337185" y="364492"/>
                  </a:lnTo>
                  <a:cubicBezTo>
                    <a:pt x="327660" y="440692"/>
                    <a:pt x="242888" y="1143636"/>
                    <a:pt x="272415" y="1368427"/>
                  </a:cubicBezTo>
                  <a:cubicBezTo>
                    <a:pt x="272415" y="1372236"/>
                    <a:pt x="270510" y="1375094"/>
                    <a:pt x="266700" y="1376047"/>
                  </a:cubicBezTo>
                  <a:lnTo>
                    <a:pt x="104775" y="1400811"/>
                  </a:lnTo>
                  <a:lnTo>
                    <a:pt x="103822" y="1400811"/>
                  </a:lnTo>
                  <a:close/>
                  <a:moveTo>
                    <a:pt x="13335" y="12067"/>
                  </a:moveTo>
                  <a:lnTo>
                    <a:pt x="109538" y="1386524"/>
                  </a:lnTo>
                  <a:lnTo>
                    <a:pt x="258128" y="1363664"/>
                  </a:lnTo>
                  <a:cubicBezTo>
                    <a:pt x="229553" y="1118872"/>
                    <a:pt x="323850" y="363539"/>
                    <a:pt x="324803" y="355919"/>
                  </a:cubicBezTo>
                  <a:cubicBezTo>
                    <a:pt x="324803" y="354014"/>
                    <a:pt x="325755" y="353062"/>
                    <a:pt x="327660" y="352109"/>
                  </a:cubicBezTo>
                  <a:cubicBezTo>
                    <a:pt x="328613" y="351157"/>
                    <a:pt x="330517" y="350204"/>
                    <a:pt x="332422" y="351157"/>
                  </a:cubicBezTo>
                  <a:lnTo>
                    <a:pt x="743903" y="422594"/>
                  </a:lnTo>
                  <a:cubicBezTo>
                    <a:pt x="745807" y="422594"/>
                    <a:pt x="747713" y="424499"/>
                    <a:pt x="748665" y="425452"/>
                  </a:cubicBezTo>
                  <a:cubicBezTo>
                    <a:pt x="749618" y="427357"/>
                    <a:pt x="749618" y="429262"/>
                    <a:pt x="748665" y="431167"/>
                  </a:cubicBezTo>
                  <a:lnTo>
                    <a:pt x="604838" y="790259"/>
                  </a:lnTo>
                  <a:lnTo>
                    <a:pt x="759143" y="832169"/>
                  </a:lnTo>
                  <a:cubicBezTo>
                    <a:pt x="782955" y="790259"/>
                    <a:pt x="977265" y="449264"/>
                    <a:pt x="990600" y="324487"/>
                  </a:cubicBezTo>
                  <a:cubicBezTo>
                    <a:pt x="1002030" y="218759"/>
                    <a:pt x="619125" y="125414"/>
                    <a:pt x="469583" y="98744"/>
                  </a:cubicBezTo>
                  <a:cubicBezTo>
                    <a:pt x="310515" y="63501"/>
                    <a:pt x="52388" y="11114"/>
                    <a:pt x="13335" y="12067"/>
                  </a:cubicBezTo>
                  <a:lnTo>
                    <a:pt x="13335" y="12067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1E65A745-3D12-5EA9-868B-373BBF840B29}"/>
                </a:ext>
              </a:extLst>
            </p:cNvPr>
            <p:cNvSpPr/>
            <p:nvPr/>
          </p:nvSpPr>
          <p:spPr>
            <a:xfrm>
              <a:off x="5710676" y="3630399"/>
              <a:ext cx="381023" cy="671444"/>
            </a:xfrm>
            <a:custGeom>
              <a:avLst/>
              <a:gdLst>
                <a:gd name="connsiteX0" fmla="*/ 204348 w 381023"/>
                <a:gd name="connsiteY0" fmla="*/ 20887 h 671444"/>
                <a:gd name="connsiteX1" fmla="*/ 370083 w 381023"/>
                <a:gd name="connsiteY1" fmla="*/ 234247 h 671444"/>
                <a:gd name="connsiteX2" fmla="*/ 366273 w 381023"/>
                <a:gd name="connsiteY2" fmla="*/ 671444 h 671444"/>
                <a:gd name="connsiteX3" fmla="*/ 22420 w 381023"/>
                <a:gd name="connsiteY3" fmla="*/ 657157 h 671444"/>
                <a:gd name="connsiteX4" fmla="*/ 22420 w 381023"/>
                <a:gd name="connsiteY4" fmla="*/ 168525 h 671444"/>
                <a:gd name="connsiteX5" fmla="*/ 27183 w 381023"/>
                <a:gd name="connsiteY5" fmla="*/ 78037 h 671444"/>
                <a:gd name="connsiteX6" fmla="*/ 204348 w 381023"/>
                <a:gd name="connsiteY6" fmla="*/ 20887 h 67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23" h="671444">
                  <a:moveTo>
                    <a:pt x="204348" y="20887"/>
                  </a:moveTo>
                  <a:cubicBezTo>
                    <a:pt x="204348" y="20887"/>
                    <a:pt x="343413" y="98992"/>
                    <a:pt x="370083" y="234247"/>
                  </a:cubicBezTo>
                  <a:cubicBezTo>
                    <a:pt x="396753" y="369502"/>
                    <a:pt x="366273" y="671444"/>
                    <a:pt x="366273" y="671444"/>
                  </a:cubicBezTo>
                  <a:lnTo>
                    <a:pt x="22420" y="657157"/>
                  </a:lnTo>
                  <a:cubicBezTo>
                    <a:pt x="22420" y="657157"/>
                    <a:pt x="55758" y="276157"/>
                    <a:pt x="22420" y="168525"/>
                  </a:cubicBezTo>
                  <a:cubicBezTo>
                    <a:pt x="-10917" y="60892"/>
                    <a:pt x="-5202" y="88514"/>
                    <a:pt x="27183" y="78037"/>
                  </a:cubicBezTo>
                  <a:cubicBezTo>
                    <a:pt x="59568" y="67559"/>
                    <a:pt x="143388" y="-45788"/>
                    <a:pt x="204348" y="20887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84424F1D-9510-6E38-4D32-64D550D4B756}"/>
                </a:ext>
              </a:extLst>
            </p:cNvPr>
            <p:cNvSpPr/>
            <p:nvPr/>
          </p:nvSpPr>
          <p:spPr>
            <a:xfrm>
              <a:off x="5703565" y="3624306"/>
              <a:ext cx="394257" cy="684204"/>
            </a:xfrm>
            <a:custGeom>
              <a:avLst/>
              <a:gdLst>
                <a:gd name="connsiteX0" fmla="*/ 373384 w 394257"/>
                <a:gd name="connsiteY0" fmla="*/ 684204 h 684204"/>
                <a:gd name="connsiteX1" fmla="*/ 373384 w 394257"/>
                <a:gd name="connsiteY1" fmla="*/ 684204 h 684204"/>
                <a:gd name="connsiteX2" fmla="*/ 29532 w 394257"/>
                <a:gd name="connsiteY2" fmla="*/ 669917 h 684204"/>
                <a:gd name="connsiteX3" fmla="*/ 24769 w 394257"/>
                <a:gd name="connsiteY3" fmla="*/ 668012 h 684204"/>
                <a:gd name="connsiteX4" fmla="*/ 22864 w 394257"/>
                <a:gd name="connsiteY4" fmla="*/ 663249 h 684204"/>
                <a:gd name="connsiteX5" fmla="*/ 22864 w 394257"/>
                <a:gd name="connsiteY5" fmla="*/ 177474 h 684204"/>
                <a:gd name="connsiteX6" fmla="*/ 17150 w 394257"/>
                <a:gd name="connsiteY6" fmla="*/ 158424 h 684204"/>
                <a:gd name="connsiteX7" fmla="*/ 1909 w 394257"/>
                <a:gd name="connsiteY7" fmla="*/ 87939 h 684204"/>
                <a:gd name="connsiteX8" fmla="*/ 17150 w 394257"/>
                <a:gd name="connsiteY8" fmla="*/ 81272 h 684204"/>
                <a:gd name="connsiteX9" fmla="*/ 32389 w 394257"/>
                <a:gd name="connsiteY9" fmla="*/ 78414 h 684204"/>
                <a:gd name="connsiteX10" fmla="*/ 66679 w 394257"/>
                <a:gd name="connsiteY10" fmla="*/ 53649 h 684204"/>
                <a:gd name="connsiteX11" fmla="*/ 214317 w 394257"/>
                <a:gd name="connsiteY11" fmla="*/ 22217 h 684204"/>
                <a:gd name="connsiteX12" fmla="*/ 382909 w 394257"/>
                <a:gd name="connsiteY12" fmla="*/ 239387 h 684204"/>
                <a:gd name="connsiteX13" fmla="*/ 380052 w 394257"/>
                <a:gd name="connsiteY13" fmla="*/ 678489 h 684204"/>
                <a:gd name="connsiteX14" fmla="*/ 373384 w 394257"/>
                <a:gd name="connsiteY14" fmla="*/ 684204 h 684204"/>
                <a:gd name="connsiteX15" fmla="*/ 36200 w 394257"/>
                <a:gd name="connsiteY15" fmla="*/ 657534 h 684204"/>
                <a:gd name="connsiteX16" fmla="*/ 367669 w 394257"/>
                <a:gd name="connsiteY16" fmla="*/ 670869 h 684204"/>
                <a:gd name="connsiteX17" fmla="*/ 370527 w 394257"/>
                <a:gd name="connsiteY17" fmla="*/ 241292 h 684204"/>
                <a:gd name="connsiteX18" fmla="*/ 207650 w 394257"/>
                <a:gd name="connsiteY18" fmla="*/ 32694 h 684204"/>
                <a:gd name="connsiteX19" fmla="*/ 205744 w 394257"/>
                <a:gd name="connsiteY19" fmla="*/ 31742 h 684204"/>
                <a:gd name="connsiteX20" fmla="*/ 75252 w 394257"/>
                <a:gd name="connsiteY20" fmla="*/ 63174 h 684204"/>
                <a:gd name="connsiteX21" fmla="*/ 36200 w 394257"/>
                <a:gd name="connsiteY21" fmla="*/ 89844 h 684204"/>
                <a:gd name="connsiteX22" fmla="*/ 18102 w 394257"/>
                <a:gd name="connsiteY22" fmla="*/ 93654 h 684204"/>
                <a:gd name="connsiteX23" fmla="*/ 12387 w 394257"/>
                <a:gd name="connsiteY23" fmla="*/ 94607 h 684204"/>
                <a:gd name="connsiteX24" fmla="*/ 29532 w 394257"/>
                <a:gd name="connsiteY24" fmla="*/ 153662 h 684204"/>
                <a:gd name="connsiteX25" fmla="*/ 35247 w 394257"/>
                <a:gd name="connsiteY25" fmla="*/ 171759 h 684204"/>
                <a:gd name="connsiteX26" fmla="*/ 36200 w 394257"/>
                <a:gd name="connsiteY26" fmla="*/ 657534 h 684204"/>
                <a:gd name="connsiteX27" fmla="*/ 36200 w 394257"/>
                <a:gd name="connsiteY27" fmla="*/ 657534 h 684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4257" h="684204">
                  <a:moveTo>
                    <a:pt x="373384" y="684204"/>
                  </a:moveTo>
                  <a:lnTo>
                    <a:pt x="373384" y="684204"/>
                  </a:lnTo>
                  <a:lnTo>
                    <a:pt x="29532" y="669917"/>
                  </a:lnTo>
                  <a:cubicBezTo>
                    <a:pt x="27627" y="669917"/>
                    <a:pt x="25722" y="668964"/>
                    <a:pt x="24769" y="668012"/>
                  </a:cubicBezTo>
                  <a:cubicBezTo>
                    <a:pt x="23817" y="667059"/>
                    <a:pt x="22864" y="665154"/>
                    <a:pt x="22864" y="663249"/>
                  </a:cubicBezTo>
                  <a:cubicBezTo>
                    <a:pt x="22864" y="659439"/>
                    <a:pt x="56202" y="282249"/>
                    <a:pt x="22864" y="177474"/>
                  </a:cubicBezTo>
                  <a:lnTo>
                    <a:pt x="17150" y="158424"/>
                  </a:lnTo>
                  <a:cubicBezTo>
                    <a:pt x="957" y="106037"/>
                    <a:pt x="-2853" y="95559"/>
                    <a:pt x="1909" y="87939"/>
                  </a:cubicBezTo>
                  <a:cubicBezTo>
                    <a:pt x="5719" y="83177"/>
                    <a:pt x="11434" y="81272"/>
                    <a:pt x="17150" y="81272"/>
                  </a:cubicBezTo>
                  <a:cubicBezTo>
                    <a:pt x="21912" y="81272"/>
                    <a:pt x="27627" y="79367"/>
                    <a:pt x="32389" y="78414"/>
                  </a:cubicBezTo>
                  <a:cubicBezTo>
                    <a:pt x="44772" y="71747"/>
                    <a:pt x="56202" y="63174"/>
                    <a:pt x="66679" y="53649"/>
                  </a:cubicBezTo>
                  <a:cubicBezTo>
                    <a:pt x="106684" y="20312"/>
                    <a:pt x="166692" y="-29218"/>
                    <a:pt x="214317" y="22217"/>
                  </a:cubicBezTo>
                  <a:cubicBezTo>
                    <a:pt x="227652" y="29837"/>
                    <a:pt x="356239" y="106989"/>
                    <a:pt x="382909" y="239387"/>
                  </a:cubicBezTo>
                  <a:cubicBezTo>
                    <a:pt x="409580" y="373689"/>
                    <a:pt x="381005" y="666107"/>
                    <a:pt x="380052" y="678489"/>
                  </a:cubicBezTo>
                  <a:cubicBezTo>
                    <a:pt x="380052" y="681347"/>
                    <a:pt x="377194" y="684204"/>
                    <a:pt x="373384" y="684204"/>
                  </a:cubicBezTo>
                  <a:close/>
                  <a:moveTo>
                    <a:pt x="36200" y="657534"/>
                  </a:moveTo>
                  <a:lnTo>
                    <a:pt x="367669" y="670869"/>
                  </a:lnTo>
                  <a:cubicBezTo>
                    <a:pt x="371480" y="628007"/>
                    <a:pt x="395292" y="363212"/>
                    <a:pt x="370527" y="241292"/>
                  </a:cubicBezTo>
                  <a:cubicBezTo>
                    <a:pt x="344809" y="110799"/>
                    <a:pt x="208602" y="33647"/>
                    <a:pt x="207650" y="32694"/>
                  </a:cubicBezTo>
                  <a:cubicBezTo>
                    <a:pt x="206697" y="32694"/>
                    <a:pt x="206697" y="31742"/>
                    <a:pt x="205744" y="31742"/>
                  </a:cubicBezTo>
                  <a:cubicBezTo>
                    <a:pt x="168597" y="-9216"/>
                    <a:pt x="124782" y="22217"/>
                    <a:pt x="75252" y="63174"/>
                  </a:cubicBezTo>
                  <a:cubicBezTo>
                    <a:pt x="63822" y="74604"/>
                    <a:pt x="50487" y="83177"/>
                    <a:pt x="36200" y="89844"/>
                  </a:cubicBezTo>
                  <a:cubicBezTo>
                    <a:pt x="30484" y="91749"/>
                    <a:pt x="24769" y="92702"/>
                    <a:pt x="18102" y="93654"/>
                  </a:cubicBezTo>
                  <a:cubicBezTo>
                    <a:pt x="16197" y="93654"/>
                    <a:pt x="14292" y="93654"/>
                    <a:pt x="12387" y="94607"/>
                  </a:cubicBezTo>
                  <a:cubicBezTo>
                    <a:pt x="11434" y="98417"/>
                    <a:pt x="18102" y="119372"/>
                    <a:pt x="29532" y="153662"/>
                  </a:cubicBezTo>
                  <a:lnTo>
                    <a:pt x="35247" y="171759"/>
                  </a:lnTo>
                  <a:cubicBezTo>
                    <a:pt x="67632" y="273677"/>
                    <a:pt x="40962" y="604194"/>
                    <a:pt x="36200" y="657534"/>
                  </a:cubicBezTo>
                  <a:lnTo>
                    <a:pt x="36200" y="657534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51BC1F82-434E-BC19-A7F0-02EF934D153D}"/>
                </a:ext>
              </a:extLst>
            </p:cNvPr>
            <p:cNvSpPr/>
            <p:nvPr/>
          </p:nvSpPr>
          <p:spPr>
            <a:xfrm>
              <a:off x="5910262" y="3606518"/>
              <a:ext cx="393382" cy="778192"/>
            </a:xfrm>
            <a:custGeom>
              <a:avLst/>
              <a:gdLst>
                <a:gd name="connsiteX0" fmla="*/ 0 w 393382"/>
                <a:gd name="connsiteY0" fmla="*/ 0 h 778192"/>
                <a:gd name="connsiteX1" fmla="*/ 51435 w 393382"/>
                <a:gd name="connsiteY1" fmla="*/ 53340 h 778192"/>
                <a:gd name="connsiteX2" fmla="*/ 116205 w 393382"/>
                <a:gd name="connsiteY2" fmla="*/ 778193 h 778192"/>
                <a:gd name="connsiteX3" fmla="*/ 393382 w 393382"/>
                <a:gd name="connsiteY3" fmla="*/ 695325 h 778192"/>
                <a:gd name="connsiteX4" fmla="*/ 219075 w 393382"/>
                <a:gd name="connsiteY4" fmla="*/ 251460 h 778192"/>
                <a:gd name="connsiteX5" fmla="*/ 0 w 393382"/>
                <a:gd name="connsiteY5" fmla="*/ 0 h 77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82" h="778192">
                  <a:moveTo>
                    <a:pt x="0" y="0"/>
                  </a:moveTo>
                  <a:cubicBezTo>
                    <a:pt x="0" y="0"/>
                    <a:pt x="27622" y="0"/>
                    <a:pt x="51435" y="53340"/>
                  </a:cubicBezTo>
                  <a:cubicBezTo>
                    <a:pt x="74295" y="97155"/>
                    <a:pt x="116205" y="778193"/>
                    <a:pt x="116205" y="778193"/>
                  </a:cubicBezTo>
                  <a:lnTo>
                    <a:pt x="393382" y="695325"/>
                  </a:lnTo>
                  <a:cubicBezTo>
                    <a:pt x="393382" y="695325"/>
                    <a:pt x="241935" y="369570"/>
                    <a:pt x="219075" y="251460"/>
                  </a:cubicBezTo>
                  <a:cubicBezTo>
                    <a:pt x="198120" y="133350"/>
                    <a:pt x="114300" y="3714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AA8DED19-F0D9-5016-7A75-8AA9B8A7FCCE}"/>
                </a:ext>
              </a:extLst>
            </p:cNvPr>
            <p:cNvSpPr/>
            <p:nvPr/>
          </p:nvSpPr>
          <p:spPr>
            <a:xfrm>
              <a:off x="5802629" y="3327435"/>
              <a:ext cx="234705" cy="418737"/>
            </a:xfrm>
            <a:custGeom>
              <a:avLst/>
              <a:gdLst>
                <a:gd name="connsiteX0" fmla="*/ 164783 w 234705"/>
                <a:gd name="connsiteY0" fmla="*/ 269557 h 418737"/>
                <a:gd name="connsiteX1" fmla="*/ 165735 w 234705"/>
                <a:gd name="connsiteY1" fmla="*/ 374332 h 418737"/>
                <a:gd name="connsiteX2" fmla="*/ 91440 w 234705"/>
                <a:gd name="connsiteY2" fmla="*/ 415290 h 418737"/>
                <a:gd name="connsiteX3" fmla="*/ 6667 w 234705"/>
                <a:gd name="connsiteY3" fmla="*/ 340043 h 418737"/>
                <a:gd name="connsiteX4" fmla="*/ 0 w 234705"/>
                <a:gd name="connsiteY4" fmla="*/ 51435 h 418737"/>
                <a:gd name="connsiteX5" fmla="*/ 162878 w 234705"/>
                <a:gd name="connsiteY5" fmla="*/ 0 h 418737"/>
                <a:gd name="connsiteX6" fmla="*/ 200978 w 234705"/>
                <a:gd name="connsiteY6" fmla="*/ 53340 h 418737"/>
                <a:gd name="connsiteX7" fmla="*/ 224790 w 234705"/>
                <a:gd name="connsiteY7" fmla="*/ 84773 h 418737"/>
                <a:gd name="connsiteX8" fmla="*/ 234315 w 234705"/>
                <a:gd name="connsiteY8" fmla="*/ 152400 h 418737"/>
                <a:gd name="connsiteX9" fmla="*/ 226695 w 234705"/>
                <a:gd name="connsiteY9" fmla="*/ 232410 h 418737"/>
                <a:gd name="connsiteX10" fmla="*/ 164783 w 234705"/>
                <a:gd name="connsiteY10" fmla="*/ 269557 h 41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05" h="418737">
                  <a:moveTo>
                    <a:pt x="164783" y="269557"/>
                  </a:moveTo>
                  <a:lnTo>
                    <a:pt x="165735" y="374332"/>
                  </a:lnTo>
                  <a:cubicBezTo>
                    <a:pt x="165735" y="374332"/>
                    <a:pt x="155258" y="433388"/>
                    <a:pt x="91440" y="415290"/>
                  </a:cubicBezTo>
                  <a:cubicBezTo>
                    <a:pt x="53340" y="403860"/>
                    <a:pt x="21908" y="376238"/>
                    <a:pt x="6667" y="340043"/>
                  </a:cubicBezTo>
                  <a:cubicBezTo>
                    <a:pt x="6667" y="340043"/>
                    <a:pt x="953" y="118110"/>
                    <a:pt x="0" y="51435"/>
                  </a:cubicBezTo>
                  <a:cubicBezTo>
                    <a:pt x="78105" y="50483"/>
                    <a:pt x="162878" y="0"/>
                    <a:pt x="162878" y="0"/>
                  </a:cubicBezTo>
                  <a:cubicBezTo>
                    <a:pt x="162878" y="0"/>
                    <a:pt x="189548" y="40005"/>
                    <a:pt x="200978" y="53340"/>
                  </a:cubicBezTo>
                  <a:cubicBezTo>
                    <a:pt x="210503" y="62865"/>
                    <a:pt x="218123" y="73343"/>
                    <a:pt x="224790" y="84773"/>
                  </a:cubicBezTo>
                  <a:cubicBezTo>
                    <a:pt x="235267" y="104775"/>
                    <a:pt x="235267" y="130493"/>
                    <a:pt x="234315" y="152400"/>
                  </a:cubicBezTo>
                  <a:cubicBezTo>
                    <a:pt x="234315" y="179070"/>
                    <a:pt x="232410" y="205740"/>
                    <a:pt x="226695" y="232410"/>
                  </a:cubicBezTo>
                  <a:cubicBezTo>
                    <a:pt x="216217" y="281940"/>
                    <a:pt x="164783" y="269557"/>
                    <a:pt x="164783" y="2695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16086213-6F98-2CA5-CF1C-C19D12104C0E}"/>
                </a:ext>
              </a:extLst>
            </p:cNvPr>
            <p:cNvSpPr/>
            <p:nvPr/>
          </p:nvSpPr>
          <p:spPr>
            <a:xfrm>
              <a:off x="5795009" y="3320729"/>
              <a:ext cx="248981" cy="432652"/>
            </a:xfrm>
            <a:custGeom>
              <a:avLst/>
              <a:gdLst>
                <a:gd name="connsiteX0" fmla="*/ 120968 w 248981"/>
                <a:gd name="connsiteY0" fmla="*/ 432474 h 432652"/>
                <a:gd name="connsiteX1" fmla="*/ 96203 w 248981"/>
                <a:gd name="connsiteY1" fmla="*/ 428664 h 432652"/>
                <a:gd name="connsiteX2" fmla="*/ 6668 w 248981"/>
                <a:gd name="connsiteY2" fmla="*/ 348654 h 432652"/>
                <a:gd name="connsiteX3" fmla="*/ 6668 w 248981"/>
                <a:gd name="connsiteY3" fmla="*/ 346749 h 432652"/>
                <a:gd name="connsiteX4" fmla="*/ 0 w 248981"/>
                <a:gd name="connsiteY4" fmla="*/ 58141 h 432652"/>
                <a:gd name="connsiteX5" fmla="*/ 1905 w 248981"/>
                <a:gd name="connsiteY5" fmla="*/ 53379 h 432652"/>
                <a:gd name="connsiteX6" fmla="*/ 6668 w 248981"/>
                <a:gd name="connsiteY6" fmla="*/ 51474 h 432652"/>
                <a:gd name="connsiteX7" fmla="*/ 166688 w 248981"/>
                <a:gd name="connsiteY7" fmla="*/ 991 h 432652"/>
                <a:gd name="connsiteX8" fmla="*/ 175260 w 248981"/>
                <a:gd name="connsiteY8" fmla="*/ 2896 h 432652"/>
                <a:gd name="connsiteX9" fmla="*/ 213360 w 248981"/>
                <a:gd name="connsiteY9" fmla="*/ 55284 h 432652"/>
                <a:gd name="connsiteX10" fmla="*/ 238125 w 248981"/>
                <a:gd name="connsiteY10" fmla="*/ 88621 h 432652"/>
                <a:gd name="connsiteX11" fmla="*/ 248603 w 248981"/>
                <a:gd name="connsiteY11" fmla="*/ 160059 h 432652"/>
                <a:gd name="connsiteX12" fmla="*/ 240030 w 248981"/>
                <a:gd name="connsiteY12" fmla="*/ 240069 h 432652"/>
                <a:gd name="connsiteX13" fmla="*/ 217170 w 248981"/>
                <a:gd name="connsiteY13" fmla="*/ 275311 h 432652"/>
                <a:gd name="connsiteX14" fmla="*/ 178118 w 248981"/>
                <a:gd name="connsiteY14" fmla="*/ 283884 h 432652"/>
                <a:gd name="connsiteX15" fmla="*/ 179070 w 248981"/>
                <a:gd name="connsiteY15" fmla="*/ 381039 h 432652"/>
                <a:gd name="connsiteX16" fmla="*/ 151448 w 248981"/>
                <a:gd name="connsiteY16" fmla="*/ 423901 h 432652"/>
                <a:gd name="connsiteX17" fmla="*/ 120968 w 248981"/>
                <a:gd name="connsiteY17" fmla="*/ 432474 h 432652"/>
                <a:gd name="connsiteX18" fmla="*/ 20003 w 248981"/>
                <a:gd name="connsiteY18" fmla="*/ 345796 h 432652"/>
                <a:gd name="connsiteX19" fmla="*/ 100013 w 248981"/>
                <a:gd name="connsiteY19" fmla="*/ 416281 h 432652"/>
                <a:gd name="connsiteX20" fmla="*/ 162878 w 248981"/>
                <a:gd name="connsiteY20" fmla="*/ 392469 h 432652"/>
                <a:gd name="connsiteX21" fmla="*/ 166688 w 248981"/>
                <a:gd name="connsiteY21" fmla="*/ 380086 h 432652"/>
                <a:gd name="connsiteX22" fmla="*/ 165735 w 248981"/>
                <a:gd name="connsiteY22" fmla="*/ 276264 h 432652"/>
                <a:gd name="connsiteX23" fmla="*/ 168593 w 248981"/>
                <a:gd name="connsiteY23" fmla="*/ 270549 h 432652"/>
                <a:gd name="connsiteX24" fmla="*/ 174308 w 248981"/>
                <a:gd name="connsiteY24" fmla="*/ 269596 h 432652"/>
                <a:gd name="connsiteX25" fmla="*/ 211455 w 248981"/>
                <a:gd name="connsiteY25" fmla="*/ 263881 h 432652"/>
                <a:gd name="connsiteX26" fmla="*/ 228600 w 248981"/>
                <a:gd name="connsiteY26" fmla="*/ 237211 h 432652"/>
                <a:gd name="connsiteX27" fmla="*/ 236220 w 248981"/>
                <a:gd name="connsiteY27" fmla="*/ 159106 h 432652"/>
                <a:gd name="connsiteX28" fmla="*/ 226695 w 248981"/>
                <a:gd name="connsiteY28" fmla="*/ 94336 h 432652"/>
                <a:gd name="connsiteX29" fmla="*/ 203835 w 248981"/>
                <a:gd name="connsiteY29" fmla="*/ 63856 h 432652"/>
                <a:gd name="connsiteX30" fmla="*/ 168593 w 248981"/>
                <a:gd name="connsiteY30" fmla="*/ 15279 h 432652"/>
                <a:gd name="connsiteX31" fmla="*/ 14288 w 248981"/>
                <a:gd name="connsiteY31" fmla="*/ 63856 h 432652"/>
                <a:gd name="connsiteX32" fmla="*/ 20003 w 248981"/>
                <a:gd name="connsiteY32" fmla="*/ 345796 h 43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8981" h="432652">
                  <a:moveTo>
                    <a:pt x="120968" y="432474"/>
                  </a:moveTo>
                  <a:cubicBezTo>
                    <a:pt x="112395" y="432474"/>
                    <a:pt x="104775" y="431521"/>
                    <a:pt x="96203" y="428664"/>
                  </a:cubicBezTo>
                  <a:cubicBezTo>
                    <a:pt x="56198" y="417234"/>
                    <a:pt x="22860" y="387706"/>
                    <a:pt x="6668" y="348654"/>
                  </a:cubicBezTo>
                  <a:cubicBezTo>
                    <a:pt x="6668" y="347701"/>
                    <a:pt x="6668" y="347701"/>
                    <a:pt x="6668" y="346749"/>
                  </a:cubicBezTo>
                  <a:cubicBezTo>
                    <a:pt x="6668" y="346749"/>
                    <a:pt x="953" y="124816"/>
                    <a:pt x="0" y="58141"/>
                  </a:cubicBezTo>
                  <a:cubicBezTo>
                    <a:pt x="0" y="56236"/>
                    <a:pt x="953" y="54331"/>
                    <a:pt x="1905" y="53379"/>
                  </a:cubicBezTo>
                  <a:cubicBezTo>
                    <a:pt x="2858" y="52426"/>
                    <a:pt x="4763" y="51474"/>
                    <a:pt x="6668" y="51474"/>
                  </a:cubicBezTo>
                  <a:cubicBezTo>
                    <a:pt x="81915" y="50521"/>
                    <a:pt x="165735" y="1944"/>
                    <a:pt x="166688" y="991"/>
                  </a:cubicBezTo>
                  <a:cubicBezTo>
                    <a:pt x="169545" y="-914"/>
                    <a:pt x="173355" y="39"/>
                    <a:pt x="175260" y="2896"/>
                  </a:cubicBezTo>
                  <a:cubicBezTo>
                    <a:pt x="175260" y="2896"/>
                    <a:pt x="201930" y="42901"/>
                    <a:pt x="213360" y="55284"/>
                  </a:cubicBezTo>
                  <a:cubicBezTo>
                    <a:pt x="222885" y="64809"/>
                    <a:pt x="231458" y="76239"/>
                    <a:pt x="238125" y="88621"/>
                  </a:cubicBezTo>
                  <a:cubicBezTo>
                    <a:pt x="249555" y="110529"/>
                    <a:pt x="249555" y="138151"/>
                    <a:pt x="248603" y="160059"/>
                  </a:cubicBezTo>
                  <a:cubicBezTo>
                    <a:pt x="248603" y="186729"/>
                    <a:pt x="245745" y="214351"/>
                    <a:pt x="240030" y="240069"/>
                  </a:cubicBezTo>
                  <a:cubicBezTo>
                    <a:pt x="238125" y="254356"/>
                    <a:pt x="229553" y="267691"/>
                    <a:pt x="217170" y="275311"/>
                  </a:cubicBezTo>
                  <a:cubicBezTo>
                    <a:pt x="205740" y="281979"/>
                    <a:pt x="191453" y="284836"/>
                    <a:pt x="178118" y="283884"/>
                  </a:cubicBezTo>
                  <a:lnTo>
                    <a:pt x="179070" y="381039"/>
                  </a:lnTo>
                  <a:cubicBezTo>
                    <a:pt x="176213" y="398184"/>
                    <a:pt x="165735" y="413424"/>
                    <a:pt x="151448" y="423901"/>
                  </a:cubicBezTo>
                  <a:cubicBezTo>
                    <a:pt x="142875" y="430569"/>
                    <a:pt x="132398" y="433426"/>
                    <a:pt x="120968" y="432474"/>
                  </a:cubicBezTo>
                  <a:close/>
                  <a:moveTo>
                    <a:pt x="20003" y="345796"/>
                  </a:moveTo>
                  <a:cubicBezTo>
                    <a:pt x="35243" y="380086"/>
                    <a:pt x="64770" y="405804"/>
                    <a:pt x="100013" y="416281"/>
                  </a:cubicBezTo>
                  <a:cubicBezTo>
                    <a:pt x="123825" y="426759"/>
                    <a:pt x="152400" y="416281"/>
                    <a:pt x="162878" y="392469"/>
                  </a:cubicBezTo>
                  <a:cubicBezTo>
                    <a:pt x="164783" y="388659"/>
                    <a:pt x="165735" y="384849"/>
                    <a:pt x="166688" y="380086"/>
                  </a:cubicBezTo>
                  <a:lnTo>
                    <a:pt x="165735" y="276264"/>
                  </a:lnTo>
                  <a:cubicBezTo>
                    <a:pt x="165735" y="274359"/>
                    <a:pt x="166688" y="272454"/>
                    <a:pt x="168593" y="270549"/>
                  </a:cubicBezTo>
                  <a:cubicBezTo>
                    <a:pt x="170498" y="269596"/>
                    <a:pt x="172403" y="268644"/>
                    <a:pt x="174308" y="269596"/>
                  </a:cubicBezTo>
                  <a:cubicBezTo>
                    <a:pt x="186690" y="272454"/>
                    <a:pt x="200025" y="270549"/>
                    <a:pt x="211455" y="263881"/>
                  </a:cubicBezTo>
                  <a:cubicBezTo>
                    <a:pt x="220980" y="257214"/>
                    <a:pt x="226695" y="247689"/>
                    <a:pt x="228600" y="237211"/>
                  </a:cubicBezTo>
                  <a:cubicBezTo>
                    <a:pt x="233363" y="211494"/>
                    <a:pt x="236220" y="185776"/>
                    <a:pt x="236220" y="159106"/>
                  </a:cubicBezTo>
                  <a:cubicBezTo>
                    <a:pt x="236220" y="138151"/>
                    <a:pt x="237173" y="113386"/>
                    <a:pt x="226695" y="94336"/>
                  </a:cubicBezTo>
                  <a:cubicBezTo>
                    <a:pt x="220028" y="82906"/>
                    <a:pt x="212408" y="73381"/>
                    <a:pt x="203835" y="63856"/>
                  </a:cubicBezTo>
                  <a:cubicBezTo>
                    <a:pt x="194310" y="53379"/>
                    <a:pt x="176213" y="26709"/>
                    <a:pt x="168593" y="15279"/>
                  </a:cubicBezTo>
                  <a:cubicBezTo>
                    <a:pt x="148590" y="25756"/>
                    <a:pt x="80010" y="60999"/>
                    <a:pt x="14288" y="63856"/>
                  </a:cubicBezTo>
                  <a:cubicBezTo>
                    <a:pt x="14288" y="135294"/>
                    <a:pt x="19050" y="328651"/>
                    <a:pt x="20003" y="345796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D1809FF1-5328-512F-D8E1-4BF1208F9784}"/>
                </a:ext>
              </a:extLst>
            </p:cNvPr>
            <p:cNvSpPr/>
            <p:nvPr/>
          </p:nvSpPr>
          <p:spPr>
            <a:xfrm>
              <a:off x="5872090" y="3565561"/>
              <a:ext cx="94369" cy="83846"/>
            </a:xfrm>
            <a:custGeom>
              <a:avLst/>
              <a:gdLst>
                <a:gd name="connsiteX0" fmla="*/ 94369 w 94369"/>
                <a:gd name="connsiteY0" fmla="*/ 83820 h 83846"/>
                <a:gd name="connsiteX1" fmla="*/ 23884 w 94369"/>
                <a:gd name="connsiteY1" fmla="*/ 57150 h 83846"/>
                <a:gd name="connsiteX2" fmla="*/ 72 w 94369"/>
                <a:gd name="connsiteY2" fmla="*/ 0 h 83846"/>
                <a:gd name="connsiteX3" fmla="*/ 94369 w 94369"/>
                <a:gd name="connsiteY3" fmla="*/ 32385 h 83846"/>
                <a:gd name="connsiteX4" fmla="*/ 94369 w 94369"/>
                <a:gd name="connsiteY4" fmla="*/ 83820 h 8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69" h="83846">
                  <a:moveTo>
                    <a:pt x="94369" y="83820"/>
                  </a:moveTo>
                  <a:cubicBezTo>
                    <a:pt x="94369" y="83820"/>
                    <a:pt x="51507" y="85725"/>
                    <a:pt x="23884" y="57150"/>
                  </a:cubicBezTo>
                  <a:cubicBezTo>
                    <a:pt x="7692" y="42863"/>
                    <a:pt x="-881" y="21907"/>
                    <a:pt x="72" y="0"/>
                  </a:cubicBezTo>
                  <a:cubicBezTo>
                    <a:pt x="72" y="0"/>
                    <a:pt x="46744" y="31432"/>
                    <a:pt x="94369" y="32385"/>
                  </a:cubicBezTo>
                  <a:lnTo>
                    <a:pt x="94369" y="83820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3CF1F47A-96A2-F40B-F111-AF975B2137C9}"/>
                </a:ext>
              </a:extLst>
            </p:cNvPr>
            <p:cNvSpPr/>
            <p:nvPr/>
          </p:nvSpPr>
          <p:spPr>
            <a:xfrm>
              <a:off x="5866207" y="3558267"/>
              <a:ext cx="106920" cy="96828"/>
            </a:xfrm>
            <a:custGeom>
              <a:avLst/>
              <a:gdLst>
                <a:gd name="connsiteX0" fmla="*/ 98348 w 106920"/>
                <a:gd name="connsiteY0" fmla="*/ 96828 h 96828"/>
                <a:gd name="connsiteX1" fmla="*/ 25005 w 106920"/>
                <a:gd name="connsiteY1" fmla="*/ 68253 h 96828"/>
                <a:gd name="connsiteX2" fmla="*/ 240 w 106920"/>
                <a:gd name="connsiteY2" fmla="*/ 5388 h 96828"/>
                <a:gd name="connsiteX3" fmla="*/ 4050 w 106920"/>
                <a:gd name="connsiteY3" fmla="*/ 626 h 96828"/>
                <a:gd name="connsiteX4" fmla="*/ 9765 w 106920"/>
                <a:gd name="connsiteY4" fmla="*/ 1578 h 96828"/>
                <a:gd name="connsiteX5" fmla="*/ 100253 w 106920"/>
                <a:gd name="connsiteY5" fmla="*/ 32058 h 96828"/>
                <a:gd name="connsiteX6" fmla="*/ 106920 w 106920"/>
                <a:gd name="connsiteY6" fmla="*/ 38726 h 96828"/>
                <a:gd name="connsiteX7" fmla="*/ 105968 w 106920"/>
                <a:gd name="connsiteY7" fmla="*/ 90161 h 96828"/>
                <a:gd name="connsiteX8" fmla="*/ 100253 w 106920"/>
                <a:gd name="connsiteY8" fmla="*/ 96828 h 96828"/>
                <a:gd name="connsiteX9" fmla="*/ 98348 w 106920"/>
                <a:gd name="connsiteY9" fmla="*/ 96828 h 96828"/>
                <a:gd name="connsiteX10" fmla="*/ 100253 w 106920"/>
                <a:gd name="connsiteY10" fmla="*/ 90161 h 96828"/>
                <a:gd name="connsiteX11" fmla="*/ 100253 w 106920"/>
                <a:gd name="connsiteY11" fmla="*/ 90161 h 96828"/>
                <a:gd name="connsiteX12" fmla="*/ 13575 w 106920"/>
                <a:gd name="connsiteY12" fmla="*/ 18723 h 96828"/>
                <a:gd name="connsiteX13" fmla="*/ 34530 w 106920"/>
                <a:gd name="connsiteY13" fmla="*/ 59681 h 96828"/>
                <a:gd name="connsiteX14" fmla="*/ 93585 w 106920"/>
                <a:gd name="connsiteY14" fmla="*/ 84446 h 96828"/>
                <a:gd name="connsiteX15" fmla="*/ 93585 w 106920"/>
                <a:gd name="connsiteY15" fmla="*/ 45393 h 96828"/>
                <a:gd name="connsiteX16" fmla="*/ 13575 w 106920"/>
                <a:gd name="connsiteY16" fmla="*/ 18723 h 96828"/>
                <a:gd name="connsiteX17" fmla="*/ 13575 w 106920"/>
                <a:gd name="connsiteY17" fmla="*/ 18723 h 9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920" h="96828">
                  <a:moveTo>
                    <a:pt x="98348" y="96828"/>
                  </a:moveTo>
                  <a:cubicBezTo>
                    <a:pt x="71678" y="96828"/>
                    <a:pt x="45008" y="86351"/>
                    <a:pt x="25005" y="68253"/>
                  </a:cubicBezTo>
                  <a:cubicBezTo>
                    <a:pt x="7860" y="52061"/>
                    <a:pt x="-1665" y="29201"/>
                    <a:pt x="240" y="5388"/>
                  </a:cubicBezTo>
                  <a:cubicBezTo>
                    <a:pt x="240" y="3483"/>
                    <a:pt x="2145" y="1578"/>
                    <a:pt x="4050" y="626"/>
                  </a:cubicBezTo>
                  <a:cubicBezTo>
                    <a:pt x="5955" y="-327"/>
                    <a:pt x="8813" y="-327"/>
                    <a:pt x="9765" y="1578"/>
                  </a:cubicBezTo>
                  <a:cubicBezTo>
                    <a:pt x="9765" y="1578"/>
                    <a:pt x="55485" y="31106"/>
                    <a:pt x="100253" y="32058"/>
                  </a:cubicBezTo>
                  <a:cubicBezTo>
                    <a:pt x="104063" y="32058"/>
                    <a:pt x="106920" y="34916"/>
                    <a:pt x="106920" y="38726"/>
                  </a:cubicBezTo>
                  <a:lnTo>
                    <a:pt x="105968" y="90161"/>
                  </a:lnTo>
                  <a:cubicBezTo>
                    <a:pt x="105968" y="93971"/>
                    <a:pt x="103110" y="95876"/>
                    <a:pt x="100253" y="96828"/>
                  </a:cubicBezTo>
                  <a:lnTo>
                    <a:pt x="98348" y="96828"/>
                  </a:lnTo>
                  <a:close/>
                  <a:moveTo>
                    <a:pt x="100253" y="90161"/>
                  </a:moveTo>
                  <a:lnTo>
                    <a:pt x="100253" y="90161"/>
                  </a:lnTo>
                  <a:close/>
                  <a:moveTo>
                    <a:pt x="13575" y="18723"/>
                  </a:moveTo>
                  <a:cubicBezTo>
                    <a:pt x="16433" y="33963"/>
                    <a:pt x="23100" y="49203"/>
                    <a:pt x="34530" y="59681"/>
                  </a:cubicBezTo>
                  <a:cubicBezTo>
                    <a:pt x="50723" y="74921"/>
                    <a:pt x="71678" y="83493"/>
                    <a:pt x="93585" y="84446"/>
                  </a:cubicBezTo>
                  <a:lnTo>
                    <a:pt x="93585" y="45393"/>
                  </a:lnTo>
                  <a:cubicBezTo>
                    <a:pt x="65963" y="41583"/>
                    <a:pt x="38340" y="33011"/>
                    <a:pt x="13575" y="18723"/>
                  </a:cubicBezTo>
                  <a:lnTo>
                    <a:pt x="13575" y="18723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D25944D7-E4BD-0232-264C-F355B240F65D}"/>
                </a:ext>
              </a:extLst>
            </p:cNvPr>
            <p:cNvSpPr/>
            <p:nvPr/>
          </p:nvSpPr>
          <p:spPr>
            <a:xfrm>
              <a:off x="5920740" y="3429353"/>
              <a:ext cx="31855" cy="63778"/>
            </a:xfrm>
            <a:custGeom>
              <a:avLst/>
              <a:gdLst>
                <a:gd name="connsiteX0" fmla="*/ 4763 w 31855"/>
                <a:gd name="connsiteY0" fmla="*/ 0 h 63778"/>
                <a:gd name="connsiteX1" fmla="*/ 30480 w 31855"/>
                <a:gd name="connsiteY1" fmla="*/ 59055 h 63778"/>
                <a:gd name="connsiteX2" fmla="*/ 0 w 31855"/>
                <a:gd name="connsiteY2" fmla="*/ 61913 h 6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855" h="63778">
                  <a:moveTo>
                    <a:pt x="4763" y="0"/>
                  </a:moveTo>
                  <a:cubicBezTo>
                    <a:pt x="4763" y="0"/>
                    <a:pt x="39052" y="50482"/>
                    <a:pt x="30480" y="59055"/>
                  </a:cubicBezTo>
                  <a:cubicBezTo>
                    <a:pt x="21907" y="67627"/>
                    <a:pt x="0" y="61913"/>
                    <a:pt x="0" y="61913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4" name="자유형: 도형 43">
              <a:extLst>
                <a:ext uri="{FF2B5EF4-FFF2-40B4-BE49-F238E27FC236}">
                  <a16:creationId xmlns:a16="http://schemas.microsoft.com/office/drawing/2014/main" id="{4D7EF25A-74B4-00C9-9E82-D4E4A8B3A25A}"/>
                </a:ext>
              </a:extLst>
            </p:cNvPr>
            <p:cNvSpPr/>
            <p:nvPr/>
          </p:nvSpPr>
          <p:spPr>
            <a:xfrm>
              <a:off x="5914782" y="3423599"/>
              <a:ext cx="43076" cy="76423"/>
            </a:xfrm>
            <a:custGeom>
              <a:avLst/>
              <a:gdLst>
                <a:gd name="connsiteX0" fmla="*/ 21198 w 43076"/>
                <a:gd name="connsiteY0" fmla="*/ 76239 h 76423"/>
                <a:gd name="connsiteX1" fmla="*/ 5005 w 43076"/>
                <a:gd name="connsiteY1" fmla="*/ 74334 h 76423"/>
                <a:gd name="connsiteX2" fmla="*/ 243 w 43076"/>
                <a:gd name="connsiteY2" fmla="*/ 66714 h 76423"/>
                <a:gd name="connsiteX3" fmla="*/ 7863 w 43076"/>
                <a:gd name="connsiteY3" fmla="*/ 61951 h 76423"/>
                <a:gd name="connsiteX4" fmla="*/ 7863 w 43076"/>
                <a:gd name="connsiteY4" fmla="*/ 61951 h 76423"/>
                <a:gd name="connsiteX5" fmla="*/ 31675 w 43076"/>
                <a:gd name="connsiteY5" fmla="*/ 60999 h 76423"/>
                <a:gd name="connsiteX6" fmla="*/ 5005 w 43076"/>
                <a:gd name="connsiteY6" fmla="*/ 9564 h 76423"/>
                <a:gd name="connsiteX7" fmla="*/ 6910 w 43076"/>
                <a:gd name="connsiteY7" fmla="*/ 991 h 76423"/>
                <a:gd name="connsiteX8" fmla="*/ 15483 w 43076"/>
                <a:gd name="connsiteY8" fmla="*/ 2896 h 76423"/>
                <a:gd name="connsiteX9" fmla="*/ 40248 w 43076"/>
                <a:gd name="connsiteY9" fmla="*/ 70524 h 76423"/>
                <a:gd name="connsiteX10" fmla="*/ 21198 w 43076"/>
                <a:gd name="connsiteY10" fmla="*/ 76239 h 7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76" h="76423">
                  <a:moveTo>
                    <a:pt x="21198" y="76239"/>
                  </a:moveTo>
                  <a:cubicBezTo>
                    <a:pt x="15483" y="76239"/>
                    <a:pt x="9768" y="75286"/>
                    <a:pt x="5005" y="74334"/>
                  </a:cubicBezTo>
                  <a:cubicBezTo>
                    <a:pt x="1195" y="73381"/>
                    <a:pt x="-710" y="69571"/>
                    <a:pt x="243" y="66714"/>
                  </a:cubicBezTo>
                  <a:cubicBezTo>
                    <a:pt x="1195" y="62904"/>
                    <a:pt x="5005" y="60999"/>
                    <a:pt x="7863" y="61951"/>
                  </a:cubicBezTo>
                  <a:lnTo>
                    <a:pt x="7863" y="61951"/>
                  </a:lnTo>
                  <a:cubicBezTo>
                    <a:pt x="15483" y="63856"/>
                    <a:pt x="27865" y="64809"/>
                    <a:pt x="31675" y="60999"/>
                  </a:cubicBezTo>
                  <a:cubicBezTo>
                    <a:pt x="32628" y="56236"/>
                    <a:pt x="20245" y="32424"/>
                    <a:pt x="5005" y="9564"/>
                  </a:cubicBezTo>
                  <a:cubicBezTo>
                    <a:pt x="3100" y="6706"/>
                    <a:pt x="4053" y="2896"/>
                    <a:pt x="6910" y="991"/>
                  </a:cubicBezTo>
                  <a:cubicBezTo>
                    <a:pt x="9768" y="-914"/>
                    <a:pt x="13578" y="39"/>
                    <a:pt x="15483" y="2896"/>
                  </a:cubicBezTo>
                  <a:cubicBezTo>
                    <a:pt x="40248" y="39091"/>
                    <a:pt x="47868" y="61951"/>
                    <a:pt x="40248" y="70524"/>
                  </a:cubicBezTo>
                  <a:cubicBezTo>
                    <a:pt x="36438" y="74334"/>
                    <a:pt x="28818" y="77191"/>
                    <a:pt x="21198" y="76239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5" name="자유형: 도형 44">
              <a:extLst>
                <a:ext uri="{FF2B5EF4-FFF2-40B4-BE49-F238E27FC236}">
                  <a16:creationId xmlns:a16="http://schemas.microsoft.com/office/drawing/2014/main" id="{34E9B078-A0D5-B2E6-6BBB-D580E4A217FF}"/>
                </a:ext>
              </a:extLst>
            </p:cNvPr>
            <p:cNvSpPr/>
            <p:nvPr/>
          </p:nvSpPr>
          <p:spPr>
            <a:xfrm rot="-135004">
              <a:off x="5964506" y="3402658"/>
              <a:ext cx="11429" cy="22859"/>
            </a:xfrm>
            <a:custGeom>
              <a:avLst/>
              <a:gdLst>
                <a:gd name="connsiteX0" fmla="*/ 11430 w 11429"/>
                <a:gd name="connsiteY0" fmla="*/ 11430 h 22859"/>
                <a:gd name="connsiteX1" fmla="*/ 5715 w 11429"/>
                <a:gd name="connsiteY1" fmla="*/ 22859 h 22859"/>
                <a:gd name="connsiteX2" fmla="*/ 0 w 11429"/>
                <a:gd name="connsiteY2" fmla="*/ 11430 h 22859"/>
                <a:gd name="connsiteX3" fmla="*/ 5715 w 11429"/>
                <a:gd name="connsiteY3" fmla="*/ 0 h 22859"/>
                <a:gd name="connsiteX4" fmla="*/ 11430 w 11429"/>
                <a:gd name="connsiteY4" fmla="*/ 11430 h 22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22859">
                  <a:moveTo>
                    <a:pt x="11430" y="11430"/>
                  </a:moveTo>
                  <a:cubicBezTo>
                    <a:pt x="11430" y="17742"/>
                    <a:pt x="8871" y="22859"/>
                    <a:pt x="5715" y="22859"/>
                  </a:cubicBezTo>
                  <a:cubicBezTo>
                    <a:pt x="2558" y="22859"/>
                    <a:pt x="0" y="17742"/>
                    <a:pt x="0" y="11430"/>
                  </a:cubicBezTo>
                  <a:cubicBezTo>
                    <a:pt x="0" y="5117"/>
                    <a:pt x="2558" y="0"/>
                    <a:pt x="5715" y="0"/>
                  </a:cubicBezTo>
                  <a:cubicBezTo>
                    <a:pt x="8871" y="0"/>
                    <a:pt x="11430" y="5117"/>
                    <a:pt x="11430" y="1143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57AFA547-C729-CE13-09D2-A67E9023AC8D}"/>
                </a:ext>
              </a:extLst>
            </p:cNvPr>
            <p:cNvSpPr/>
            <p:nvPr/>
          </p:nvSpPr>
          <p:spPr>
            <a:xfrm rot="-5298004">
              <a:off x="5861924" y="3404313"/>
              <a:ext cx="20955" cy="11430"/>
            </a:xfrm>
            <a:custGeom>
              <a:avLst/>
              <a:gdLst>
                <a:gd name="connsiteX0" fmla="*/ 20956 w 20955"/>
                <a:gd name="connsiteY0" fmla="*/ 5715 h 11430"/>
                <a:gd name="connsiteX1" fmla="*/ 10478 w 20955"/>
                <a:gd name="connsiteY1" fmla="*/ 11430 h 11430"/>
                <a:gd name="connsiteX2" fmla="*/ 0 w 20955"/>
                <a:gd name="connsiteY2" fmla="*/ 5715 h 11430"/>
                <a:gd name="connsiteX3" fmla="*/ 10478 w 20955"/>
                <a:gd name="connsiteY3" fmla="*/ 0 h 11430"/>
                <a:gd name="connsiteX4" fmla="*/ 20956 w 20955"/>
                <a:gd name="connsiteY4" fmla="*/ 5715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" h="11430">
                  <a:moveTo>
                    <a:pt x="20956" y="5715"/>
                  </a:moveTo>
                  <a:cubicBezTo>
                    <a:pt x="20956" y="8872"/>
                    <a:pt x="16265" y="11430"/>
                    <a:pt x="10478" y="11430"/>
                  </a:cubicBezTo>
                  <a:cubicBezTo>
                    <a:pt x="4691" y="11430"/>
                    <a:pt x="0" y="8872"/>
                    <a:pt x="0" y="5715"/>
                  </a:cubicBezTo>
                  <a:cubicBezTo>
                    <a:pt x="0" y="2559"/>
                    <a:pt x="4691" y="0"/>
                    <a:pt x="10478" y="0"/>
                  </a:cubicBezTo>
                  <a:cubicBezTo>
                    <a:pt x="16265" y="0"/>
                    <a:pt x="20956" y="2559"/>
                    <a:pt x="20956" y="5715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7" name="자유형: 도형 46">
              <a:extLst>
                <a:ext uri="{FF2B5EF4-FFF2-40B4-BE49-F238E27FC236}">
                  <a16:creationId xmlns:a16="http://schemas.microsoft.com/office/drawing/2014/main" id="{4AB1A451-B7D0-E3B4-ECC2-76C38475EEB4}"/>
                </a:ext>
              </a:extLst>
            </p:cNvPr>
            <p:cNvSpPr/>
            <p:nvPr/>
          </p:nvSpPr>
          <p:spPr>
            <a:xfrm>
              <a:off x="5742262" y="3410309"/>
              <a:ext cx="80369" cy="125863"/>
            </a:xfrm>
            <a:custGeom>
              <a:avLst/>
              <a:gdLst>
                <a:gd name="connsiteX0" fmla="*/ 80370 w 80369"/>
                <a:gd name="connsiteY0" fmla="*/ 37142 h 125863"/>
                <a:gd name="connsiteX1" fmla="*/ 28935 w 80369"/>
                <a:gd name="connsiteY1" fmla="*/ 1899 h 125863"/>
                <a:gd name="connsiteX2" fmla="*/ 13695 w 80369"/>
                <a:gd name="connsiteY2" fmla="*/ 13329 h 125863"/>
                <a:gd name="connsiteX3" fmla="*/ 9885 w 80369"/>
                <a:gd name="connsiteY3" fmla="*/ 89529 h 125863"/>
                <a:gd name="connsiteX4" fmla="*/ 76560 w 80369"/>
                <a:gd name="connsiteY4" fmla="*/ 116199 h 12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69" h="125863">
                  <a:moveTo>
                    <a:pt x="80370" y="37142"/>
                  </a:moveTo>
                  <a:cubicBezTo>
                    <a:pt x="68940" y="20949"/>
                    <a:pt x="51795" y="-7626"/>
                    <a:pt x="28935" y="1899"/>
                  </a:cubicBezTo>
                  <a:cubicBezTo>
                    <a:pt x="23220" y="4757"/>
                    <a:pt x="17505" y="8567"/>
                    <a:pt x="13695" y="13329"/>
                  </a:cubicBezTo>
                  <a:cubicBezTo>
                    <a:pt x="-5355" y="35237"/>
                    <a:pt x="-2498" y="64764"/>
                    <a:pt x="9885" y="89529"/>
                  </a:cubicBezTo>
                  <a:cubicBezTo>
                    <a:pt x="20362" y="110484"/>
                    <a:pt x="53700" y="141917"/>
                    <a:pt x="76560" y="116199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8" name="자유형: 도형 47">
              <a:extLst>
                <a:ext uri="{FF2B5EF4-FFF2-40B4-BE49-F238E27FC236}">
                  <a16:creationId xmlns:a16="http://schemas.microsoft.com/office/drawing/2014/main" id="{3130381A-D7E4-6491-2CC0-153550FA729C}"/>
                </a:ext>
              </a:extLst>
            </p:cNvPr>
            <p:cNvSpPr/>
            <p:nvPr/>
          </p:nvSpPr>
          <p:spPr>
            <a:xfrm>
              <a:off x="5735772" y="3404493"/>
              <a:ext cx="94855" cy="138207"/>
            </a:xfrm>
            <a:custGeom>
              <a:avLst/>
              <a:gdLst>
                <a:gd name="connsiteX0" fmla="*/ 63048 w 94855"/>
                <a:gd name="connsiteY0" fmla="*/ 138207 h 138207"/>
                <a:gd name="connsiteX1" fmla="*/ 59238 w 94855"/>
                <a:gd name="connsiteY1" fmla="*/ 138207 h 138207"/>
                <a:gd name="connsiteX2" fmla="*/ 10660 w 94855"/>
                <a:gd name="connsiteY2" fmla="*/ 98202 h 138207"/>
                <a:gd name="connsiteX3" fmla="*/ 14470 w 94855"/>
                <a:gd name="connsiteY3" fmla="*/ 15335 h 138207"/>
                <a:gd name="connsiteX4" fmla="*/ 33520 w 94855"/>
                <a:gd name="connsiteY4" fmla="*/ 2000 h 138207"/>
                <a:gd name="connsiteX5" fmla="*/ 90670 w 94855"/>
                <a:gd name="connsiteY5" fmla="*/ 36290 h 138207"/>
                <a:gd name="connsiteX6" fmla="*/ 93528 w 94855"/>
                <a:gd name="connsiteY6" fmla="*/ 40100 h 138207"/>
                <a:gd name="connsiteX7" fmla="*/ 92575 w 94855"/>
                <a:gd name="connsiteY7" fmla="*/ 49625 h 138207"/>
                <a:gd name="connsiteX8" fmla="*/ 92575 w 94855"/>
                <a:gd name="connsiteY8" fmla="*/ 49625 h 138207"/>
                <a:gd name="connsiteX9" fmla="*/ 83050 w 94855"/>
                <a:gd name="connsiteY9" fmla="*/ 48672 h 138207"/>
                <a:gd name="connsiteX10" fmla="*/ 83050 w 94855"/>
                <a:gd name="connsiteY10" fmla="*/ 48672 h 138207"/>
                <a:gd name="connsiteX11" fmla="*/ 80193 w 94855"/>
                <a:gd name="connsiteY11" fmla="*/ 44862 h 138207"/>
                <a:gd name="connsiteX12" fmla="*/ 38283 w 94855"/>
                <a:gd name="connsiteY12" fmla="*/ 15335 h 138207"/>
                <a:gd name="connsiteX13" fmla="*/ 24948 w 94855"/>
                <a:gd name="connsiteY13" fmla="*/ 24860 h 138207"/>
                <a:gd name="connsiteX14" fmla="*/ 22090 w 94855"/>
                <a:gd name="connsiteY14" fmla="*/ 93440 h 138207"/>
                <a:gd name="connsiteX15" fmla="*/ 60190 w 94855"/>
                <a:gd name="connsiteY15" fmla="*/ 125825 h 138207"/>
                <a:gd name="connsiteX16" fmla="*/ 78288 w 94855"/>
                <a:gd name="connsiteY16" fmla="*/ 118205 h 138207"/>
                <a:gd name="connsiteX17" fmla="*/ 87813 w 94855"/>
                <a:gd name="connsiteY17" fmla="*/ 117252 h 138207"/>
                <a:gd name="connsiteX18" fmla="*/ 87813 w 94855"/>
                <a:gd name="connsiteY18" fmla="*/ 117252 h 138207"/>
                <a:gd name="connsiteX19" fmla="*/ 88765 w 94855"/>
                <a:gd name="connsiteY19" fmla="*/ 126777 h 138207"/>
                <a:gd name="connsiteX20" fmla="*/ 88765 w 94855"/>
                <a:gd name="connsiteY20" fmla="*/ 126777 h 138207"/>
                <a:gd name="connsiteX21" fmla="*/ 63048 w 94855"/>
                <a:gd name="connsiteY21" fmla="*/ 138207 h 1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855" h="138207">
                  <a:moveTo>
                    <a:pt x="63048" y="138207"/>
                  </a:moveTo>
                  <a:lnTo>
                    <a:pt x="59238" y="138207"/>
                  </a:lnTo>
                  <a:cubicBezTo>
                    <a:pt x="37330" y="135350"/>
                    <a:pt x="17328" y="112490"/>
                    <a:pt x="10660" y="98202"/>
                  </a:cubicBezTo>
                  <a:cubicBezTo>
                    <a:pt x="-4580" y="67722"/>
                    <a:pt x="-3627" y="36290"/>
                    <a:pt x="14470" y="15335"/>
                  </a:cubicBezTo>
                  <a:cubicBezTo>
                    <a:pt x="19233" y="8667"/>
                    <a:pt x="25900" y="4857"/>
                    <a:pt x="33520" y="2000"/>
                  </a:cubicBezTo>
                  <a:cubicBezTo>
                    <a:pt x="60190" y="-7525"/>
                    <a:pt x="79240" y="19145"/>
                    <a:pt x="90670" y="36290"/>
                  </a:cubicBezTo>
                  <a:lnTo>
                    <a:pt x="93528" y="40100"/>
                  </a:lnTo>
                  <a:cubicBezTo>
                    <a:pt x="95433" y="42957"/>
                    <a:pt x="95433" y="46767"/>
                    <a:pt x="92575" y="49625"/>
                  </a:cubicBezTo>
                  <a:cubicBezTo>
                    <a:pt x="92575" y="49625"/>
                    <a:pt x="92575" y="49625"/>
                    <a:pt x="92575" y="49625"/>
                  </a:cubicBezTo>
                  <a:cubicBezTo>
                    <a:pt x="89718" y="51530"/>
                    <a:pt x="85908" y="51530"/>
                    <a:pt x="83050" y="48672"/>
                  </a:cubicBezTo>
                  <a:cubicBezTo>
                    <a:pt x="83050" y="48672"/>
                    <a:pt x="83050" y="48672"/>
                    <a:pt x="83050" y="48672"/>
                  </a:cubicBezTo>
                  <a:lnTo>
                    <a:pt x="80193" y="44862"/>
                  </a:lnTo>
                  <a:cubicBezTo>
                    <a:pt x="66858" y="25812"/>
                    <a:pt x="54475" y="9620"/>
                    <a:pt x="38283" y="15335"/>
                  </a:cubicBezTo>
                  <a:cubicBezTo>
                    <a:pt x="33520" y="17240"/>
                    <a:pt x="28758" y="21050"/>
                    <a:pt x="24948" y="24860"/>
                  </a:cubicBezTo>
                  <a:cubicBezTo>
                    <a:pt x="10660" y="42005"/>
                    <a:pt x="9708" y="67722"/>
                    <a:pt x="22090" y="93440"/>
                  </a:cubicBezTo>
                  <a:cubicBezTo>
                    <a:pt x="29710" y="107727"/>
                    <a:pt x="45903" y="123920"/>
                    <a:pt x="60190" y="125825"/>
                  </a:cubicBezTo>
                  <a:cubicBezTo>
                    <a:pt x="66858" y="126777"/>
                    <a:pt x="73525" y="123920"/>
                    <a:pt x="78288" y="118205"/>
                  </a:cubicBezTo>
                  <a:cubicBezTo>
                    <a:pt x="80193" y="115347"/>
                    <a:pt x="84955" y="115347"/>
                    <a:pt x="87813" y="117252"/>
                  </a:cubicBezTo>
                  <a:cubicBezTo>
                    <a:pt x="87813" y="117252"/>
                    <a:pt x="87813" y="117252"/>
                    <a:pt x="87813" y="117252"/>
                  </a:cubicBezTo>
                  <a:cubicBezTo>
                    <a:pt x="90670" y="119157"/>
                    <a:pt x="90670" y="123920"/>
                    <a:pt x="88765" y="126777"/>
                  </a:cubicBezTo>
                  <a:cubicBezTo>
                    <a:pt x="88765" y="126777"/>
                    <a:pt x="88765" y="126777"/>
                    <a:pt x="88765" y="126777"/>
                  </a:cubicBezTo>
                  <a:cubicBezTo>
                    <a:pt x="82098" y="134397"/>
                    <a:pt x="72573" y="138207"/>
                    <a:pt x="63048" y="138207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9" name="자유형: 도형 48">
              <a:extLst>
                <a:ext uri="{FF2B5EF4-FFF2-40B4-BE49-F238E27FC236}">
                  <a16:creationId xmlns:a16="http://schemas.microsoft.com/office/drawing/2014/main" id="{46292798-B38B-590E-9FE0-0E4CBC674B70}"/>
                </a:ext>
              </a:extLst>
            </p:cNvPr>
            <p:cNvSpPr/>
            <p:nvPr/>
          </p:nvSpPr>
          <p:spPr>
            <a:xfrm>
              <a:off x="5564013" y="3634141"/>
              <a:ext cx="277669" cy="866775"/>
            </a:xfrm>
            <a:custGeom>
              <a:avLst/>
              <a:gdLst>
                <a:gd name="connsiteX0" fmla="*/ 235759 w 277669"/>
                <a:gd name="connsiteY0" fmla="*/ 0 h 866775"/>
                <a:gd name="connsiteX1" fmla="*/ 244332 w 277669"/>
                <a:gd name="connsiteY1" fmla="*/ 393383 h 866775"/>
                <a:gd name="connsiteX2" fmla="*/ 277669 w 277669"/>
                <a:gd name="connsiteY2" fmla="*/ 790575 h 866775"/>
                <a:gd name="connsiteX3" fmla="*/ 1444 w 277669"/>
                <a:gd name="connsiteY3" fmla="*/ 866775 h 866775"/>
                <a:gd name="connsiteX4" fmla="*/ 11921 w 277669"/>
                <a:gd name="connsiteY4" fmla="*/ 529590 h 866775"/>
                <a:gd name="connsiteX5" fmla="*/ 37639 w 277669"/>
                <a:gd name="connsiteY5" fmla="*/ 140970 h 866775"/>
                <a:gd name="connsiteX6" fmla="*/ 235759 w 277669"/>
                <a:gd name="connsiteY6" fmla="*/ 0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669" h="866775">
                  <a:moveTo>
                    <a:pt x="235759" y="0"/>
                  </a:moveTo>
                  <a:cubicBezTo>
                    <a:pt x="235759" y="0"/>
                    <a:pt x="244332" y="245745"/>
                    <a:pt x="244332" y="393383"/>
                  </a:cubicBezTo>
                  <a:cubicBezTo>
                    <a:pt x="244332" y="562927"/>
                    <a:pt x="277669" y="790575"/>
                    <a:pt x="277669" y="790575"/>
                  </a:cubicBezTo>
                  <a:lnTo>
                    <a:pt x="1444" y="866775"/>
                  </a:lnTo>
                  <a:cubicBezTo>
                    <a:pt x="-2366" y="754380"/>
                    <a:pt x="1444" y="641985"/>
                    <a:pt x="11921" y="529590"/>
                  </a:cubicBezTo>
                  <a:cubicBezTo>
                    <a:pt x="23352" y="404813"/>
                    <a:pt x="42402" y="229552"/>
                    <a:pt x="37639" y="140970"/>
                  </a:cubicBezTo>
                  <a:cubicBezTo>
                    <a:pt x="32877" y="52388"/>
                    <a:pt x="235759" y="0"/>
                    <a:pt x="23575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4348806E-9E0D-489A-62CD-C9E1A9A8BB1D}"/>
                </a:ext>
              </a:extLst>
            </p:cNvPr>
            <p:cNvSpPr/>
            <p:nvPr/>
          </p:nvSpPr>
          <p:spPr>
            <a:xfrm>
              <a:off x="5862262" y="3497558"/>
              <a:ext cx="115865" cy="51810"/>
            </a:xfrm>
            <a:custGeom>
              <a:avLst/>
              <a:gdLst>
                <a:gd name="connsiteX0" fmla="*/ 68003 w 115865"/>
                <a:gd name="connsiteY0" fmla="*/ 51810 h 51810"/>
                <a:gd name="connsiteX1" fmla="*/ 61335 w 115865"/>
                <a:gd name="connsiteY1" fmla="*/ 51810 h 51810"/>
                <a:gd name="connsiteX2" fmla="*/ 1328 w 115865"/>
                <a:gd name="connsiteY2" fmla="*/ 10853 h 51810"/>
                <a:gd name="connsiteX3" fmla="*/ 2280 w 115865"/>
                <a:gd name="connsiteY3" fmla="*/ 1328 h 51810"/>
                <a:gd name="connsiteX4" fmla="*/ 11805 w 115865"/>
                <a:gd name="connsiteY4" fmla="*/ 2280 h 51810"/>
                <a:gd name="connsiteX5" fmla="*/ 12758 w 115865"/>
                <a:gd name="connsiteY5" fmla="*/ 3233 h 51810"/>
                <a:gd name="connsiteX6" fmla="*/ 63240 w 115865"/>
                <a:gd name="connsiteY6" fmla="*/ 38475 h 51810"/>
                <a:gd name="connsiteX7" fmla="*/ 104198 w 115865"/>
                <a:gd name="connsiteY7" fmla="*/ 22283 h 51810"/>
                <a:gd name="connsiteX8" fmla="*/ 113723 w 115865"/>
                <a:gd name="connsiteY8" fmla="*/ 22283 h 51810"/>
                <a:gd name="connsiteX9" fmla="*/ 113723 w 115865"/>
                <a:gd name="connsiteY9" fmla="*/ 22283 h 51810"/>
                <a:gd name="connsiteX10" fmla="*/ 113723 w 115865"/>
                <a:gd name="connsiteY10" fmla="*/ 31808 h 51810"/>
                <a:gd name="connsiteX11" fmla="*/ 113723 w 115865"/>
                <a:gd name="connsiteY11" fmla="*/ 31808 h 51810"/>
                <a:gd name="connsiteX12" fmla="*/ 68003 w 115865"/>
                <a:gd name="connsiteY12" fmla="*/ 51810 h 5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865" h="51810">
                  <a:moveTo>
                    <a:pt x="68003" y="51810"/>
                  </a:moveTo>
                  <a:cubicBezTo>
                    <a:pt x="66098" y="51810"/>
                    <a:pt x="64193" y="51810"/>
                    <a:pt x="61335" y="51810"/>
                  </a:cubicBezTo>
                  <a:cubicBezTo>
                    <a:pt x="27045" y="48000"/>
                    <a:pt x="2280" y="12758"/>
                    <a:pt x="1328" y="10853"/>
                  </a:cubicBezTo>
                  <a:cubicBezTo>
                    <a:pt x="-577" y="7995"/>
                    <a:pt x="-577" y="4185"/>
                    <a:pt x="2280" y="1328"/>
                  </a:cubicBezTo>
                  <a:cubicBezTo>
                    <a:pt x="5138" y="-577"/>
                    <a:pt x="8948" y="-577"/>
                    <a:pt x="11805" y="2280"/>
                  </a:cubicBezTo>
                  <a:cubicBezTo>
                    <a:pt x="11805" y="2280"/>
                    <a:pt x="11805" y="3233"/>
                    <a:pt x="12758" y="3233"/>
                  </a:cubicBezTo>
                  <a:cubicBezTo>
                    <a:pt x="12758" y="3233"/>
                    <a:pt x="34665" y="35618"/>
                    <a:pt x="63240" y="38475"/>
                  </a:cubicBezTo>
                  <a:cubicBezTo>
                    <a:pt x="78480" y="39428"/>
                    <a:pt x="93720" y="33713"/>
                    <a:pt x="104198" y="22283"/>
                  </a:cubicBezTo>
                  <a:cubicBezTo>
                    <a:pt x="107055" y="19425"/>
                    <a:pt x="110865" y="19425"/>
                    <a:pt x="113723" y="22283"/>
                  </a:cubicBezTo>
                  <a:cubicBezTo>
                    <a:pt x="113723" y="22283"/>
                    <a:pt x="113723" y="22283"/>
                    <a:pt x="113723" y="22283"/>
                  </a:cubicBezTo>
                  <a:cubicBezTo>
                    <a:pt x="116580" y="25140"/>
                    <a:pt x="116580" y="28950"/>
                    <a:pt x="113723" y="31808"/>
                  </a:cubicBezTo>
                  <a:cubicBezTo>
                    <a:pt x="113723" y="31808"/>
                    <a:pt x="113723" y="31808"/>
                    <a:pt x="113723" y="31808"/>
                  </a:cubicBezTo>
                  <a:cubicBezTo>
                    <a:pt x="101340" y="45143"/>
                    <a:pt x="85148" y="51810"/>
                    <a:pt x="68003" y="5181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1" name="자유형: 도형 50">
              <a:extLst>
                <a:ext uri="{FF2B5EF4-FFF2-40B4-BE49-F238E27FC236}">
                  <a16:creationId xmlns:a16="http://schemas.microsoft.com/office/drawing/2014/main" id="{6F8284C1-EC64-5A85-B907-A3C3044AF35E}"/>
                </a:ext>
              </a:extLst>
            </p:cNvPr>
            <p:cNvSpPr/>
            <p:nvPr/>
          </p:nvSpPr>
          <p:spPr>
            <a:xfrm>
              <a:off x="5856922" y="3765586"/>
              <a:ext cx="107632" cy="570547"/>
            </a:xfrm>
            <a:custGeom>
              <a:avLst/>
              <a:gdLst>
                <a:gd name="connsiteX0" fmla="*/ 50483 w 107632"/>
                <a:gd name="connsiteY0" fmla="*/ 0 h 570547"/>
                <a:gd name="connsiteX1" fmla="*/ 13335 w 107632"/>
                <a:gd name="connsiteY1" fmla="*/ 49530 h 570547"/>
                <a:gd name="connsiteX2" fmla="*/ 41910 w 107632"/>
                <a:gd name="connsiteY2" fmla="*/ 61913 h 570547"/>
                <a:gd name="connsiteX3" fmla="*/ 0 w 107632"/>
                <a:gd name="connsiteY3" fmla="*/ 518160 h 570547"/>
                <a:gd name="connsiteX4" fmla="*/ 60008 w 107632"/>
                <a:gd name="connsiteY4" fmla="*/ 570547 h 570547"/>
                <a:gd name="connsiteX5" fmla="*/ 107633 w 107632"/>
                <a:gd name="connsiteY5" fmla="*/ 514350 h 570547"/>
                <a:gd name="connsiteX6" fmla="*/ 66675 w 107632"/>
                <a:gd name="connsiteY6" fmla="*/ 59055 h 570547"/>
                <a:gd name="connsiteX7" fmla="*/ 93345 w 107632"/>
                <a:gd name="connsiteY7" fmla="*/ 38100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32" h="570547">
                  <a:moveTo>
                    <a:pt x="50483" y="0"/>
                  </a:moveTo>
                  <a:lnTo>
                    <a:pt x="13335" y="49530"/>
                  </a:lnTo>
                  <a:lnTo>
                    <a:pt x="41910" y="61913"/>
                  </a:lnTo>
                  <a:lnTo>
                    <a:pt x="0" y="518160"/>
                  </a:lnTo>
                  <a:lnTo>
                    <a:pt x="60008" y="570547"/>
                  </a:lnTo>
                  <a:lnTo>
                    <a:pt x="107633" y="514350"/>
                  </a:lnTo>
                  <a:lnTo>
                    <a:pt x="66675" y="59055"/>
                  </a:lnTo>
                  <a:lnTo>
                    <a:pt x="93345" y="3810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B02C0494-0B9A-B915-CD3D-075A4F8702E2}"/>
                </a:ext>
              </a:extLst>
            </p:cNvPr>
            <p:cNvSpPr/>
            <p:nvPr/>
          </p:nvSpPr>
          <p:spPr>
            <a:xfrm>
              <a:off x="5850833" y="3757966"/>
              <a:ext cx="119436" cy="584834"/>
            </a:xfrm>
            <a:custGeom>
              <a:avLst/>
              <a:gdLst>
                <a:gd name="connsiteX0" fmla="*/ 66096 w 119436"/>
                <a:gd name="connsiteY0" fmla="*/ 584835 h 584834"/>
                <a:gd name="connsiteX1" fmla="*/ 62286 w 119436"/>
                <a:gd name="connsiteY1" fmla="*/ 582930 h 584834"/>
                <a:gd name="connsiteX2" fmla="*/ 2279 w 119436"/>
                <a:gd name="connsiteY2" fmla="*/ 531495 h 584834"/>
                <a:gd name="connsiteX3" fmla="*/ 374 w 119436"/>
                <a:gd name="connsiteY3" fmla="*/ 525780 h 584834"/>
                <a:gd name="connsiteX4" fmla="*/ 41331 w 119436"/>
                <a:gd name="connsiteY4" fmla="*/ 73342 h 584834"/>
                <a:gd name="connsiteX5" fmla="*/ 17519 w 119436"/>
                <a:gd name="connsiteY5" fmla="*/ 62865 h 584834"/>
                <a:gd name="connsiteX6" fmla="*/ 13709 w 119436"/>
                <a:gd name="connsiteY6" fmla="*/ 58102 h 584834"/>
                <a:gd name="connsiteX7" fmla="*/ 14661 w 119436"/>
                <a:gd name="connsiteY7" fmla="*/ 52388 h 584834"/>
                <a:gd name="connsiteX8" fmla="*/ 52761 w 119436"/>
                <a:gd name="connsiteY8" fmla="*/ 2858 h 584834"/>
                <a:gd name="connsiteX9" fmla="*/ 57524 w 119436"/>
                <a:gd name="connsiteY9" fmla="*/ 0 h 584834"/>
                <a:gd name="connsiteX10" fmla="*/ 62286 w 119436"/>
                <a:gd name="connsiteY10" fmla="*/ 1905 h 584834"/>
                <a:gd name="connsiteX11" fmla="*/ 104196 w 119436"/>
                <a:gd name="connsiteY11" fmla="*/ 40005 h 584834"/>
                <a:gd name="connsiteX12" fmla="*/ 106101 w 119436"/>
                <a:gd name="connsiteY12" fmla="*/ 44767 h 584834"/>
                <a:gd name="connsiteX13" fmla="*/ 103244 w 119436"/>
                <a:gd name="connsiteY13" fmla="*/ 49530 h 584834"/>
                <a:gd name="connsiteX14" fmla="*/ 79431 w 119436"/>
                <a:gd name="connsiteY14" fmla="*/ 67627 h 584834"/>
                <a:gd name="connsiteX15" fmla="*/ 119436 w 119436"/>
                <a:gd name="connsiteY15" fmla="*/ 519113 h 584834"/>
                <a:gd name="connsiteX16" fmla="*/ 117531 w 119436"/>
                <a:gd name="connsiteY16" fmla="*/ 523875 h 584834"/>
                <a:gd name="connsiteX17" fmla="*/ 69906 w 119436"/>
                <a:gd name="connsiteY17" fmla="*/ 580072 h 584834"/>
                <a:gd name="connsiteX18" fmla="*/ 66096 w 119436"/>
                <a:gd name="connsiteY18" fmla="*/ 584835 h 584834"/>
                <a:gd name="connsiteX19" fmla="*/ 66096 w 119436"/>
                <a:gd name="connsiteY19" fmla="*/ 584835 h 584834"/>
                <a:gd name="connsiteX20" fmla="*/ 12756 w 119436"/>
                <a:gd name="connsiteY20" fmla="*/ 523875 h 584834"/>
                <a:gd name="connsiteX21" fmla="*/ 65144 w 119436"/>
                <a:gd name="connsiteY21" fmla="*/ 568643 h 584834"/>
                <a:gd name="connsiteX22" fmla="*/ 106101 w 119436"/>
                <a:gd name="connsiteY22" fmla="*/ 520065 h 584834"/>
                <a:gd name="connsiteX23" fmla="*/ 66096 w 119436"/>
                <a:gd name="connsiteY23" fmla="*/ 67627 h 584834"/>
                <a:gd name="connsiteX24" fmla="*/ 68954 w 119436"/>
                <a:gd name="connsiteY24" fmla="*/ 61913 h 584834"/>
                <a:gd name="connsiteX25" fmla="*/ 88956 w 119436"/>
                <a:gd name="connsiteY25" fmla="*/ 46672 h 584834"/>
                <a:gd name="connsiteX26" fmla="*/ 57524 w 119436"/>
                <a:gd name="connsiteY26" fmla="*/ 18097 h 584834"/>
                <a:gd name="connsiteX27" fmla="*/ 28949 w 119436"/>
                <a:gd name="connsiteY27" fmla="*/ 55245 h 584834"/>
                <a:gd name="connsiteX28" fmla="*/ 49904 w 119436"/>
                <a:gd name="connsiteY28" fmla="*/ 63817 h 584834"/>
                <a:gd name="connsiteX29" fmla="*/ 53714 w 119436"/>
                <a:gd name="connsiteY29" fmla="*/ 70485 h 584834"/>
                <a:gd name="connsiteX30" fmla="*/ 12756 w 119436"/>
                <a:gd name="connsiteY30" fmla="*/ 523875 h 58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436" h="584834">
                  <a:moveTo>
                    <a:pt x="66096" y="584835"/>
                  </a:moveTo>
                  <a:cubicBezTo>
                    <a:pt x="64191" y="584835"/>
                    <a:pt x="63239" y="583883"/>
                    <a:pt x="62286" y="582930"/>
                  </a:cubicBezTo>
                  <a:lnTo>
                    <a:pt x="2279" y="531495"/>
                  </a:lnTo>
                  <a:cubicBezTo>
                    <a:pt x="374" y="530543"/>
                    <a:pt x="-579" y="527685"/>
                    <a:pt x="374" y="525780"/>
                  </a:cubicBezTo>
                  <a:lnTo>
                    <a:pt x="41331" y="73342"/>
                  </a:lnTo>
                  <a:lnTo>
                    <a:pt x="17519" y="62865"/>
                  </a:lnTo>
                  <a:cubicBezTo>
                    <a:pt x="15614" y="61913"/>
                    <a:pt x="14661" y="60008"/>
                    <a:pt x="13709" y="58102"/>
                  </a:cubicBezTo>
                  <a:cubicBezTo>
                    <a:pt x="12756" y="56197"/>
                    <a:pt x="13709" y="54292"/>
                    <a:pt x="14661" y="52388"/>
                  </a:cubicBezTo>
                  <a:lnTo>
                    <a:pt x="52761" y="2858"/>
                  </a:lnTo>
                  <a:cubicBezTo>
                    <a:pt x="53714" y="952"/>
                    <a:pt x="55619" y="952"/>
                    <a:pt x="57524" y="0"/>
                  </a:cubicBezTo>
                  <a:cubicBezTo>
                    <a:pt x="59429" y="0"/>
                    <a:pt x="61334" y="952"/>
                    <a:pt x="62286" y="1905"/>
                  </a:cubicBezTo>
                  <a:lnTo>
                    <a:pt x="104196" y="40005"/>
                  </a:lnTo>
                  <a:cubicBezTo>
                    <a:pt x="105149" y="40958"/>
                    <a:pt x="106101" y="42863"/>
                    <a:pt x="106101" y="44767"/>
                  </a:cubicBezTo>
                  <a:cubicBezTo>
                    <a:pt x="106101" y="46672"/>
                    <a:pt x="105149" y="48577"/>
                    <a:pt x="103244" y="49530"/>
                  </a:cubicBezTo>
                  <a:lnTo>
                    <a:pt x="79431" y="67627"/>
                  </a:lnTo>
                  <a:lnTo>
                    <a:pt x="119436" y="519113"/>
                  </a:lnTo>
                  <a:cubicBezTo>
                    <a:pt x="119436" y="521017"/>
                    <a:pt x="119436" y="522922"/>
                    <a:pt x="117531" y="523875"/>
                  </a:cubicBezTo>
                  <a:lnTo>
                    <a:pt x="69906" y="580072"/>
                  </a:lnTo>
                  <a:cubicBezTo>
                    <a:pt x="69906" y="582930"/>
                    <a:pt x="68954" y="583883"/>
                    <a:pt x="66096" y="584835"/>
                  </a:cubicBezTo>
                  <a:lnTo>
                    <a:pt x="66096" y="584835"/>
                  </a:lnTo>
                  <a:close/>
                  <a:moveTo>
                    <a:pt x="12756" y="523875"/>
                  </a:moveTo>
                  <a:lnTo>
                    <a:pt x="65144" y="568643"/>
                  </a:lnTo>
                  <a:lnTo>
                    <a:pt x="106101" y="520065"/>
                  </a:lnTo>
                  <a:lnTo>
                    <a:pt x="66096" y="67627"/>
                  </a:lnTo>
                  <a:cubicBezTo>
                    <a:pt x="66096" y="65722"/>
                    <a:pt x="67049" y="62865"/>
                    <a:pt x="68954" y="61913"/>
                  </a:cubicBezTo>
                  <a:lnTo>
                    <a:pt x="88956" y="46672"/>
                  </a:lnTo>
                  <a:lnTo>
                    <a:pt x="57524" y="18097"/>
                  </a:lnTo>
                  <a:lnTo>
                    <a:pt x="28949" y="55245"/>
                  </a:lnTo>
                  <a:lnTo>
                    <a:pt x="49904" y="63817"/>
                  </a:lnTo>
                  <a:cubicBezTo>
                    <a:pt x="52761" y="64770"/>
                    <a:pt x="53714" y="67627"/>
                    <a:pt x="53714" y="70485"/>
                  </a:cubicBezTo>
                  <a:lnTo>
                    <a:pt x="12756" y="523875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FF2AB5F2-26DA-8650-656B-171E6B269C14}"/>
                </a:ext>
              </a:extLst>
            </p:cNvPr>
            <p:cNvSpPr/>
            <p:nvPr/>
          </p:nvSpPr>
          <p:spPr>
            <a:xfrm>
              <a:off x="5150360" y="4677320"/>
              <a:ext cx="636837" cy="468244"/>
            </a:xfrm>
            <a:custGeom>
              <a:avLst/>
              <a:gdLst>
                <a:gd name="connsiteX0" fmla="*/ 41717 w 636837"/>
                <a:gd name="connsiteY0" fmla="*/ 88390 h 468244"/>
                <a:gd name="connsiteX1" fmla="*/ 527493 w 636837"/>
                <a:gd name="connsiteY1" fmla="*/ 760 h 468244"/>
                <a:gd name="connsiteX2" fmla="*/ 585595 w 636837"/>
                <a:gd name="connsiteY2" fmla="*/ 41717 h 468244"/>
                <a:gd name="connsiteX3" fmla="*/ 636077 w 636837"/>
                <a:gd name="connsiteY3" fmla="*/ 321753 h 468244"/>
                <a:gd name="connsiteX4" fmla="*/ 595120 w 636837"/>
                <a:gd name="connsiteY4" fmla="*/ 379855 h 468244"/>
                <a:gd name="connsiteX5" fmla="*/ 109345 w 636837"/>
                <a:gd name="connsiteY5" fmla="*/ 467485 h 468244"/>
                <a:gd name="connsiteX6" fmla="*/ 51242 w 636837"/>
                <a:gd name="connsiteY6" fmla="*/ 426528 h 468244"/>
                <a:gd name="connsiteX7" fmla="*/ 760 w 636837"/>
                <a:gd name="connsiteY7" fmla="*/ 146493 h 468244"/>
                <a:gd name="connsiteX8" fmla="*/ 41717 w 636837"/>
                <a:gd name="connsiteY8" fmla="*/ 88390 h 46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837" h="468244">
                  <a:moveTo>
                    <a:pt x="41717" y="88390"/>
                  </a:moveTo>
                  <a:lnTo>
                    <a:pt x="527493" y="760"/>
                  </a:lnTo>
                  <a:cubicBezTo>
                    <a:pt x="555115" y="-4003"/>
                    <a:pt x="580832" y="14095"/>
                    <a:pt x="585595" y="41717"/>
                  </a:cubicBezTo>
                  <a:lnTo>
                    <a:pt x="636077" y="321753"/>
                  </a:lnTo>
                  <a:cubicBezTo>
                    <a:pt x="640840" y="349375"/>
                    <a:pt x="622743" y="375093"/>
                    <a:pt x="595120" y="379855"/>
                  </a:cubicBezTo>
                  <a:lnTo>
                    <a:pt x="109345" y="467485"/>
                  </a:lnTo>
                  <a:cubicBezTo>
                    <a:pt x="81722" y="472247"/>
                    <a:pt x="56005" y="454150"/>
                    <a:pt x="51242" y="426528"/>
                  </a:cubicBezTo>
                  <a:lnTo>
                    <a:pt x="760" y="146493"/>
                  </a:lnTo>
                  <a:cubicBezTo>
                    <a:pt x="-4003" y="119822"/>
                    <a:pt x="14095" y="93153"/>
                    <a:pt x="41717" y="8839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DD32B4EE-FD79-B568-5D9E-27A427CA84FB}"/>
                </a:ext>
              </a:extLst>
            </p:cNvPr>
            <p:cNvSpPr/>
            <p:nvPr/>
          </p:nvSpPr>
          <p:spPr>
            <a:xfrm>
              <a:off x="5143514" y="4670474"/>
              <a:ext cx="652435" cy="482904"/>
            </a:xfrm>
            <a:custGeom>
              <a:avLst/>
              <a:gdLst>
                <a:gd name="connsiteX0" fmla="*/ 108571 w 652435"/>
                <a:gd name="connsiteY0" fmla="*/ 482904 h 482904"/>
                <a:gd name="connsiteX1" fmla="*/ 51421 w 652435"/>
                <a:gd name="connsiteY1" fmla="*/ 435279 h 482904"/>
                <a:gd name="connsiteX2" fmla="*/ 938 w 652435"/>
                <a:gd name="connsiteY2" fmla="*/ 155244 h 482904"/>
                <a:gd name="connsiteX3" fmla="*/ 10463 w 652435"/>
                <a:gd name="connsiteY3" fmla="*/ 112382 h 482904"/>
                <a:gd name="connsiteX4" fmla="*/ 47611 w 652435"/>
                <a:gd name="connsiteY4" fmla="*/ 88569 h 482904"/>
                <a:gd name="connsiteX5" fmla="*/ 533386 w 652435"/>
                <a:gd name="connsiteY5" fmla="*/ 939 h 482904"/>
                <a:gd name="connsiteX6" fmla="*/ 600061 w 652435"/>
                <a:gd name="connsiteY6" fmla="*/ 47612 h 482904"/>
                <a:gd name="connsiteX7" fmla="*/ 651496 w 652435"/>
                <a:gd name="connsiteY7" fmla="*/ 328600 h 482904"/>
                <a:gd name="connsiteX8" fmla="*/ 604823 w 652435"/>
                <a:gd name="connsiteY8" fmla="*/ 395275 h 482904"/>
                <a:gd name="connsiteX9" fmla="*/ 604823 w 652435"/>
                <a:gd name="connsiteY9" fmla="*/ 395275 h 482904"/>
                <a:gd name="connsiteX10" fmla="*/ 119048 w 652435"/>
                <a:gd name="connsiteY10" fmla="*/ 482904 h 482904"/>
                <a:gd name="connsiteX11" fmla="*/ 108571 w 652435"/>
                <a:gd name="connsiteY11" fmla="*/ 482904 h 482904"/>
                <a:gd name="connsiteX12" fmla="*/ 543863 w 652435"/>
                <a:gd name="connsiteY12" fmla="*/ 14275 h 482904"/>
                <a:gd name="connsiteX13" fmla="*/ 536243 w 652435"/>
                <a:gd name="connsiteY13" fmla="*/ 15227 h 482904"/>
                <a:gd name="connsiteX14" fmla="*/ 50468 w 652435"/>
                <a:gd name="connsiteY14" fmla="*/ 102857 h 482904"/>
                <a:gd name="connsiteX15" fmla="*/ 16178 w 652435"/>
                <a:gd name="connsiteY15" fmla="*/ 153340 h 482904"/>
                <a:gd name="connsiteX16" fmla="*/ 66661 w 652435"/>
                <a:gd name="connsiteY16" fmla="*/ 433375 h 482904"/>
                <a:gd name="connsiteX17" fmla="*/ 83806 w 652435"/>
                <a:gd name="connsiteY17" fmla="*/ 460997 h 482904"/>
                <a:gd name="connsiteX18" fmla="*/ 116191 w 652435"/>
                <a:gd name="connsiteY18" fmla="*/ 467665 h 482904"/>
                <a:gd name="connsiteX19" fmla="*/ 601966 w 652435"/>
                <a:gd name="connsiteY19" fmla="*/ 380034 h 482904"/>
                <a:gd name="connsiteX20" fmla="*/ 636256 w 652435"/>
                <a:gd name="connsiteY20" fmla="*/ 329552 h 482904"/>
                <a:gd name="connsiteX21" fmla="*/ 585773 w 652435"/>
                <a:gd name="connsiteY21" fmla="*/ 49517 h 482904"/>
                <a:gd name="connsiteX22" fmla="*/ 543863 w 652435"/>
                <a:gd name="connsiteY22" fmla="*/ 14275 h 482904"/>
                <a:gd name="connsiteX23" fmla="*/ 543863 w 652435"/>
                <a:gd name="connsiteY23" fmla="*/ 14275 h 482904"/>
                <a:gd name="connsiteX24" fmla="*/ 603871 w 652435"/>
                <a:gd name="connsiteY24" fmla="*/ 386702 h 482904"/>
                <a:gd name="connsiteX25" fmla="*/ 603871 w 652435"/>
                <a:gd name="connsiteY25" fmla="*/ 386702 h 482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2435" h="482904">
                  <a:moveTo>
                    <a:pt x="108571" y="482904"/>
                  </a:moveTo>
                  <a:cubicBezTo>
                    <a:pt x="79996" y="482904"/>
                    <a:pt x="56183" y="462902"/>
                    <a:pt x="51421" y="435279"/>
                  </a:cubicBezTo>
                  <a:lnTo>
                    <a:pt x="938" y="155244"/>
                  </a:lnTo>
                  <a:cubicBezTo>
                    <a:pt x="-1919" y="140004"/>
                    <a:pt x="1891" y="124765"/>
                    <a:pt x="10463" y="112382"/>
                  </a:cubicBezTo>
                  <a:cubicBezTo>
                    <a:pt x="19036" y="100000"/>
                    <a:pt x="32371" y="91427"/>
                    <a:pt x="47611" y="88569"/>
                  </a:cubicBezTo>
                  <a:lnTo>
                    <a:pt x="533386" y="939"/>
                  </a:lnTo>
                  <a:cubicBezTo>
                    <a:pt x="564818" y="-4775"/>
                    <a:pt x="594346" y="16179"/>
                    <a:pt x="600061" y="47612"/>
                  </a:cubicBezTo>
                  <a:lnTo>
                    <a:pt x="651496" y="328600"/>
                  </a:lnTo>
                  <a:cubicBezTo>
                    <a:pt x="657211" y="360032"/>
                    <a:pt x="636256" y="389559"/>
                    <a:pt x="604823" y="395275"/>
                  </a:cubicBezTo>
                  <a:lnTo>
                    <a:pt x="604823" y="395275"/>
                  </a:lnTo>
                  <a:lnTo>
                    <a:pt x="119048" y="482904"/>
                  </a:lnTo>
                  <a:cubicBezTo>
                    <a:pt x="115238" y="482904"/>
                    <a:pt x="111428" y="482904"/>
                    <a:pt x="108571" y="482904"/>
                  </a:cubicBezTo>
                  <a:close/>
                  <a:moveTo>
                    <a:pt x="543863" y="14275"/>
                  </a:moveTo>
                  <a:cubicBezTo>
                    <a:pt x="541006" y="14275"/>
                    <a:pt x="539101" y="14275"/>
                    <a:pt x="536243" y="15227"/>
                  </a:cubicBezTo>
                  <a:lnTo>
                    <a:pt x="50468" y="102857"/>
                  </a:lnTo>
                  <a:cubicBezTo>
                    <a:pt x="26656" y="107619"/>
                    <a:pt x="11416" y="129527"/>
                    <a:pt x="16178" y="153340"/>
                  </a:cubicBezTo>
                  <a:lnTo>
                    <a:pt x="66661" y="433375"/>
                  </a:lnTo>
                  <a:cubicBezTo>
                    <a:pt x="68566" y="444804"/>
                    <a:pt x="75233" y="454329"/>
                    <a:pt x="83806" y="460997"/>
                  </a:cubicBezTo>
                  <a:cubicBezTo>
                    <a:pt x="93331" y="467665"/>
                    <a:pt x="104761" y="470522"/>
                    <a:pt x="116191" y="467665"/>
                  </a:cubicBezTo>
                  <a:lnTo>
                    <a:pt x="601966" y="380034"/>
                  </a:lnTo>
                  <a:cubicBezTo>
                    <a:pt x="625778" y="375272"/>
                    <a:pt x="641018" y="353365"/>
                    <a:pt x="636256" y="329552"/>
                  </a:cubicBezTo>
                  <a:lnTo>
                    <a:pt x="585773" y="49517"/>
                  </a:lnTo>
                  <a:cubicBezTo>
                    <a:pt x="581963" y="29514"/>
                    <a:pt x="564818" y="14275"/>
                    <a:pt x="543863" y="14275"/>
                  </a:cubicBezTo>
                  <a:lnTo>
                    <a:pt x="543863" y="14275"/>
                  </a:lnTo>
                  <a:close/>
                  <a:moveTo>
                    <a:pt x="603871" y="386702"/>
                  </a:moveTo>
                  <a:lnTo>
                    <a:pt x="603871" y="386702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1E033500-6EE4-B57E-4522-AC9E1BD27F9F}"/>
                </a:ext>
              </a:extLst>
            </p:cNvPr>
            <p:cNvSpPr/>
            <p:nvPr/>
          </p:nvSpPr>
          <p:spPr>
            <a:xfrm>
              <a:off x="5214752" y="4774993"/>
              <a:ext cx="477629" cy="98350"/>
            </a:xfrm>
            <a:custGeom>
              <a:avLst/>
              <a:gdLst>
                <a:gd name="connsiteX0" fmla="*/ 7805 w 477629"/>
                <a:gd name="connsiteY0" fmla="*/ 98350 h 98350"/>
                <a:gd name="connsiteX1" fmla="*/ 185 w 477629"/>
                <a:gd name="connsiteY1" fmla="*/ 92635 h 98350"/>
                <a:gd name="connsiteX2" fmla="*/ 5900 w 477629"/>
                <a:gd name="connsiteY2" fmla="*/ 84063 h 98350"/>
                <a:gd name="connsiteX3" fmla="*/ 5900 w 477629"/>
                <a:gd name="connsiteY3" fmla="*/ 84063 h 98350"/>
                <a:gd name="connsiteX4" fmla="*/ 468815 w 477629"/>
                <a:gd name="connsiteY4" fmla="*/ 243 h 98350"/>
                <a:gd name="connsiteX5" fmla="*/ 477387 w 477629"/>
                <a:gd name="connsiteY5" fmla="*/ 5005 h 98350"/>
                <a:gd name="connsiteX6" fmla="*/ 472625 w 477629"/>
                <a:gd name="connsiteY6" fmla="*/ 13578 h 98350"/>
                <a:gd name="connsiteX7" fmla="*/ 471672 w 477629"/>
                <a:gd name="connsiteY7" fmla="*/ 13578 h 98350"/>
                <a:gd name="connsiteX8" fmla="*/ 8757 w 477629"/>
                <a:gd name="connsiteY8" fmla="*/ 97398 h 98350"/>
                <a:gd name="connsiteX9" fmla="*/ 7805 w 477629"/>
                <a:gd name="connsiteY9" fmla="*/ 98350 h 9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7629" h="98350">
                  <a:moveTo>
                    <a:pt x="7805" y="98350"/>
                  </a:moveTo>
                  <a:cubicBezTo>
                    <a:pt x="3995" y="98350"/>
                    <a:pt x="1137" y="95493"/>
                    <a:pt x="185" y="92635"/>
                  </a:cubicBezTo>
                  <a:cubicBezTo>
                    <a:pt x="-768" y="88825"/>
                    <a:pt x="2090" y="85015"/>
                    <a:pt x="5900" y="84063"/>
                  </a:cubicBezTo>
                  <a:cubicBezTo>
                    <a:pt x="5900" y="84063"/>
                    <a:pt x="5900" y="84063"/>
                    <a:pt x="5900" y="84063"/>
                  </a:cubicBezTo>
                  <a:lnTo>
                    <a:pt x="468815" y="243"/>
                  </a:lnTo>
                  <a:cubicBezTo>
                    <a:pt x="472625" y="-710"/>
                    <a:pt x="476435" y="1195"/>
                    <a:pt x="477387" y="5005"/>
                  </a:cubicBezTo>
                  <a:cubicBezTo>
                    <a:pt x="478340" y="8815"/>
                    <a:pt x="476435" y="12625"/>
                    <a:pt x="472625" y="13578"/>
                  </a:cubicBezTo>
                  <a:cubicBezTo>
                    <a:pt x="472625" y="13578"/>
                    <a:pt x="471672" y="13578"/>
                    <a:pt x="471672" y="13578"/>
                  </a:cubicBezTo>
                  <a:lnTo>
                    <a:pt x="8757" y="97398"/>
                  </a:lnTo>
                  <a:lnTo>
                    <a:pt x="7805" y="98350"/>
                  </a:lnTo>
                  <a:close/>
                </a:path>
              </a:pathLst>
            </a:custGeom>
            <a:solidFill>
              <a:srgbClr val="D1D3D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EC29E143-30EB-B638-D5E0-8E9C243954AD}"/>
                </a:ext>
              </a:extLst>
            </p:cNvPr>
            <p:cNvSpPr/>
            <p:nvPr/>
          </p:nvSpPr>
          <p:spPr>
            <a:xfrm>
              <a:off x="5311295" y="4623209"/>
              <a:ext cx="238922" cy="127261"/>
            </a:xfrm>
            <a:custGeom>
              <a:avLst/>
              <a:gdLst>
                <a:gd name="connsiteX0" fmla="*/ 16037 w 238922"/>
                <a:gd name="connsiteY0" fmla="*/ 125357 h 127261"/>
                <a:gd name="connsiteX1" fmla="*/ 8417 w 238922"/>
                <a:gd name="connsiteY1" fmla="*/ 119642 h 127261"/>
                <a:gd name="connsiteX2" fmla="*/ 797 w 238922"/>
                <a:gd name="connsiteY2" fmla="*/ 78684 h 127261"/>
                <a:gd name="connsiteX3" fmla="*/ 36992 w 238922"/>
                <a:gd name="connsiteY3" fmla="*/ 26297 h 127261"/>
                <a:gd name="connsiteX4" fmla="*/ 177962 w 238922"/>
                <a:gd name="connsiteY4" fmla="*/ 579 h 127261"/>
                <a:gd name="connsiteX5" fmla="*/ 212252 w 238922"/>
                <a:gd name="connsiteY5" fmla="*/ 8199 h 127261"/>
                <a:gd name="connsiteX6" fmla="*/ 231302 w 238922"/>
                <a:gd name="connsiteY6" fmla="*/ 37727 h 127261"/>
                <a:gd name="connsiteX7" fmla="*/ 238922 w 238922"/>
                <a:gd name="connsiteY7" fmla="*/ 79637 h 127261"/>
                <a:gd name="connsiteX8" fmla="*/ 237970 w 238922"/>
                <a:gd name="connsiteY8" fmla="*/ 85352 h 127261"/>
                <a:gd name="connsiteX9" fmla="*/ 233207 w 238922"/>
                <a:gd name="connsiteY9" fmla="*/ 88209 h 127261"/>
                <a:gd name="connsiteX10" fmla="*/ 16990 w 238922"/>
                <a:gd name="connsiteY10" fmla="*/ 127262 h 127261"/>
                <a:gd name="connsiteX11" fmla="*/ 16037 w 238922"/>
                <a:gd name="connsiteY11" fmla="*/ 125357 h 127261"/>
                <a:gd name="connsiteX12" fmla="*/ 187487 w 238922"/>
                <a:gd name="connsiteY12" fmla="*/ 13914 h 127261"/>
                <a:gd name="connsiteX13" fmla="*/ 181772 w 238922"/>
                <a:gd name="connsiteY13" fmla="*/ 13914 h 127261"/>
                <a:gd name="connsiteX14" fmla="*/ 40802 w 238922"/>
                <a:gd name="connsiteY14" fmla="*/ 39632 h 127261"/>
                <a:gd name="connsiteX15" fmla="*/ 16037 w 238922"/>
                <a:gd name="connsiteY15" fmla="*/ 74874 h 127261"/>
                <a:gd name="connsiteX16" fmla="*/ 16037 w 238922"/>
                <a:gd name="connsiteY16" fmla="*/ 74874 h 127261"/>
                <a:gd name="connsiteX17" fmla="*/ 21752 w 238922"/>
                <a:gd name="connsiteY17" fmla="*/ 109164 h 127261"/>
                <a:gd name="connsiteX18" fmla="*/ 223682 w 238922"/>
                <a:gd name="connsiteY18" fmla="*/ 72969 h 127261"/>
                <a:gd name="connsiteX19" fmla="*/ 217967 w 238922"/>
                <a:gd name="connsiteY19" fmla="*/ 38679 h 127261"/>
                <a:gd name="connsiteX20" fmla="*/ 205585 w 238922"/>
                <a:gd name="connsiteY20" fmla="*/ 18677 h 127261"/>
                <a:gd name="connsiteX21" fmla="*/ 187487 w 238922"/>
                <a:gd name="connsiteY21" fmla="*/ 13914 h 127261"/>
                <a:gd name="connsiteX22" fmla="*/ 187487 w 238922"/>
                <a:gd name="connsiteY22" fmla="*/ 13914 h 12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8922" h="127261">
                  <a:moveTo>
                    <a:pt x="16037" y="125357"/>
                  </a:moveTo>
                  <a:cubicBezTo>
                    <a:pt x="12227" y="125357"/>
                    <a:pt x="9370" y="122499"/>
                    <a:pt x="8417" y="119642"/>
                  </a:cubicBezTo>
                  <a:lnTo>
                    <a:pt x="797" y="78684"/>
                  </a:lnTo>
                  <a:cubicBezTo>
                    <a:pt x="-3965" y="53919"/>
                    <a:pt x="13180" y="30107"/>
                    <a:pt x="36992" y="26297"/>
                  </a:cubicBezTo>
                  <a:lnTo>
                    <a:pt x="177962" y="579"/>
                  </a:lnTo>
                  <a:cubicBezTo>
                    <a:pt x="189392" y="-1326"/>
                    <a:pt x="201775" y="1532"/>
                    <a:pt x="212252" y="8199"/>
                  </a:cubicBezTo>
                  <a:cubicBezTo>
                    <a:pt x="222730" y="14867"/>
                    <a:pt x="229397" y="25344"/>
                    <a:pt x="231302" y="37727"/>
                  </a:cubicBezTo>
                  <a:lnTo>
                    <a:pt x="238922" y="79637"/>
                  </a:lnTo>
                  <a:cubicBezTo>
                    <a:pt x="238922" y="81542"/>
                    <a:pt x="238922" y="83447"/>
                    <a:pt x="237970" y="85352"/>
                  </a:cubicBezTo>
                  <a:cubicBezTo>
                    <a:pt x="237017" y="87257"/>
                    <a:pt x="235112" y="88209"/>
                    <a:pt x="233207" y="88209"/>
                  </a:cubicBezTo>
                  <a:lnTo>
                    <a:pt x="16990" y="127262"/>
                  </a:lnTo>
                  <a:lnTo>
                    <a:pt x="16037" y="125357"/>
                  </a:lnTo>
                  <a:close/>
                  <a:moveTo>
                    <a:pt x="187487" y="13914"/>
                  </a:moveTo>
                  <a:cubicBezTo>
                    <a:pt x="185582" y="13914"/>
                    <a:pt x="183677" y="13914"/>
                    <a:pt x="181772" y="13914"/>
                  </a:cubicBezTo>
                  <a:lnTo>
                    <a:pt x="40802" y="39632"/>
                  </a:lnTo>
                  <a:cubicBezTo>
                    <a:pt x="23657" y="42489"/>
                    <a:pt x="13180" y="58682"/>
                    <a:pt x="16037" y="74874"/>
                  </a:cubicBezTo>
                  <a:cubicBezTo>
                    <a:pt x="16037" y="74874"/>
                    <a:pt x="16037" y="74874"/>
                    <a:pt x="16037" y="74874"/>
                  </a:cubicBezTo>
                  <a:lnTo>
                    <a:pt x="21752" y="109164"/>
                  </a:lnTo>
                  <a:lnTo>
                    <a:pt x="223682" y="72969"/>
                  </a:lnTo>
                  <a:lnTo>
                    <a:pt x="217967" y="38679"/>
                  </a:lnTo>
                  <a:cubicBezTo>
                    <a:pt x="216062" y="31059"/>
                    <a:pt x="212252" y="23439"/>
                    <a:pt x="205585" y="18677"/>
                  </a:cubicBezTo>
                  <a:cubicBezTo>
                    <a:pt x="199870" y="14867"/>
                    <a:pt x="193202" y="13914"/>
                    <a:pt x="187487" y="13914"/>
                  </a:cubicBezTo>
                  <a:lnTo>
                    <a:pt x="187487" y="13914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471A3D51-4025-5AFA-404D-6CF49CFD73F9}"/>
                </a:ext>
              </a:extLst>
            </p:cNvPr>
            <p:cNvSpPr/>
            <p:nvPr/>
          </p:nvSpPr>
          <p:spPr>
            <a:xfrm>
              <a:off x="5370690" y="4476150"/>
              <a:ext cx="136664" cy="220949"/>
            </a:xfrm>
            <a:custGeom>
              <a:avLst/>
              <a:gdLst>
                <a:gd name="connsiteX0" fmla="*/ 87135 w 136664"/>
                <a:gd name="connsiteY0" fmla="*/ 0 h 220949"/>
                <a:gd name="connsiteX1" fmla="*/ 101422 w 136664"/>
                <a:gd name="connsiteY1" fmla="*/ 68580 h 220949"/>
                <a:gd name="connsiteX2" fmla="*/ 136665 w 136664"/>
                <a:gd name="connsiteY2" fmla="*/ 140970 h 220949"/>
                <a:gd name="connsiteX3" fmla="*/ 106185 w 136664"/>
                <a:gd name="connsiteY3" fmla="*/ 140970 h 220949"/>
                <a:gd name="connsiteX4" fmla="*/ 118567 w 136664"/>
                <a:gd name="connsiteY4" fmla="*/ 173355 h 220949"/>
                <a:gd name="connsiteX5" fmla="*/ 109042 w 136664"/>
                <a:gd name="connsiteY5" fmla="*/ 204788 h 220949"/>
                <a:gd name="connsiteX6" fmla="*/ 92850 w 136664"/>
                <a:gd name="connsiteY6" fmla="*/ 212408 h 220949"/>
                <a:gd name="connsiteX7" fmla="*/ 17602 w 136664"/>
                <a:gd name="connsiteY7" fmla="*/ 210503 h 220949"/>
                <a:gd name="connsiteX8" fmla="*/ 6172 w 136664"/>
                <a:gd name="connsiteY8" fmla="*/ 183833 h 220949"/>
                <a:gd name="connsiteX9" fmla="*/ 457 w 136664"/>
                <a:gd name="connsiteY9" fmla="*/ 2858 h 22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64" h="220949">
                  <a:moveTo>
                    <a:pt x="87135" y="0"/>
                  </a:moveTo>
                  <a:cubicBezTo>
                    <a:pt x="87135" y="0"/>
                    <a:pt x="93802" y="40005"/>
                    <a:pt x="101422" y="68580"/>
                  </a:cubicBezTo>
                  <a:cubicBezTo>
                    <a:pt x="110947" y="94298"/>
                    <a:pt x="122377" y="118110"/>
                    <a:pt x="136665" y="140970"/>
                  </a:cubicBezTo>
                  <a:cubicBezTo>
                    <a:pt x="126187" y="138113"/>
                    <a:pt x="115710" y="142875"/>
                    <a:pt x="106185" y="140970"/>
                  </a:cubicBezTo>
                  <a:cubicBezTo>
                    <a:pt x="111900" y="150495"/>
                    <a:pt x="116662" y="161925"/>
                    <a:pt x="118567" y="173355"/>
                  </a:cubicBezTo>
                  <a:cubicBezTo>
                    <a:pt x="120472" y="184785"/>
                    <a:pt x="117615" y="197167"/>
                    <a:pt x="109042" y="204788"/>
                  </a:cubicBezTo>
                  <a:cubicBezTo>
                    <a:pt x="104280" y="208598"/>
                    <a:pt x="98565" y="211455"/>
                    <a:pt x="92850" y="212408"/>
                  </a:cubicBezTo>
                  <a:cubicBezTo>
                    <a:pt x="71895" y="219075"/>
                    <a:pt x="35700" y="228600"/>
                    <a:pt x="17602" y="210503"/>
                  </a:cubicBezTo>
                  <a:cubicBezTo>
                    <a:pt x="10935" y="202883"/>
                    <a:pt x="7125" y="193358"/>
                    <a:pt x="6172" y="183833"/>
                  </a:cubicBezTo>
                  <a:cubicBezTo>
                    <a:pt x="-2400" y="143828"/>
                    <a:pt x="457" y="22860"/>
                    <a:pt x="457" y="2858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F218F49B-E38B-9CFC-F7F1-C76EB6E183DC}"/>
                </a:ext>
              </a:extLst>
            </p:cNvPr>
            <p:cNvSpPr/>
            <p:nvPr/>
          </p:nvSpPr>
          <p:spPr>
            <a:xfrm>
              <a:off x="5361822" y="4466441"/>
              <a:ext cx="152676" cy="238429"/>
            </a:xfrm>
            <a:custGeom>
              <a:avLst/>
              <a:gdLst>
                <a:gd name="connsiteX0" fmla="*/ 56950 w 152676"/>
                <a:gd name="connsiteY0" fmla="*/ 238310 h 238429"/>
                <a:gd name="connsiteX1" fmla="*/ 20755 w 152676"/>
                <a:gd name="connsiteY1" fmla="*/ 225927 h 238429"/>
                <a:gd name="connsiteX2" fmla="*/ 6468 w 152676"/>
                <a:gd name="connsiteY2" fmla="*/ 195447 h 238429"/>
                <a:gd name="connsiteX3" fmla="*/ 753 w 152676"/>
                <a:gd name="connsiteY3" fmla="*/ 12567 h 238429"/>
                <a:gd name="connsiteX4" fmla="*/ 9325 w 152676"/>
                <a:gd name="connsiteY4" fmla="*/ 5900 h 238429"/>
                <a:gd name="connsiteX5" fmla="*/ 15993 w 152676"/>
                <a:gd name="connsiteY5" fmla="*/ 12567 h 238429"/>
                <a:gd name="connsiteX6" fmla="*/ 21708 w 152676"/>
                <a:gd name="connsiteY6" fmla="*/ 191637 h 238429"/>
                <a:gd name="connsiteX7" fmla="*/ 31233 w 152676"/>
                <a:gd name="connsiteY7" fmla="*/ 214497 h 238429"/>
                <a:gd name="connsiteX8" fmla="*/ 98860 w 152676"/>
                <a:gd name="connsiteY8" fmla="*/ 214497 h 238429"/>
                <a:gd name="connsiteX9" fmla="*/ 113148 w 152676"/>
                <a:gd name="connsiteY9" fmla="*/ 207830 h 238429"/>
                <a:gd name="connsiteX10" fmla="*/ 120768 w 152676"/>
                <a:gd name="connsiteY10" fmla="*/ 183065 h 238429"/>
                <a:gd name="connsiteX11" fmla="*/ 109338 w 152676"/>
                <a:gd name="connsiteY11" fmla="*/ 153537 h 238429"/>
                <a:gd name="connsiteX12" fmla="*/ 112195 w 152676"/>
                <a:gd name="connsiteY12" fmla="*/ 144012 h 238429"/>
                <a:gd name="connsiteX13" fmla="*/ 116958 w 152676"/>
                <a:gd name="connsiteY13" fmla="*/ 143060 h 238429"/>
                <a:gd name="connsiteX14" fmla="*/ 129340 w 152676"/>
                <a:gd name="connsiteY14" fmla="*/ 142107 h 238429"/>
                <a:gd name="connsiteX15" fmla="*/ 133150 w 152676"/>
                <a:gd name="connsiteY15" fmla="*/ 141155 h 238429"/>
                <a:gd name="connsiteX16" fmla="*/ 103623 w 152676"/>
                <a:gd name="connsiteY16" fmla="*/ 78290 h 238429"/>
                <a:gd name="connsiteX17" fmla="*/ 88383 w 152676"/>
                <a:gd name="connsiteY17" fmla="*/ 8757 h 238429"/>
                <a:gd name="connsiteX18" fmla="*/ 94098 w 152676"/>
                <a:gd name="connsiteY18" fmla="*/ 185 h 238429"/>
                <a:gd name="connsiteX19" fmla="*/ 102670 w 152676"/>
                <a:gd name="connsiteY19" fmla="*/ 5900 h 238429"/>
                <a:gd name="connsiteX20" fmla="*/ 102670 w 152676"/>
                <a:gd name="connsiteY20" fmla="*/ 5900 h 238429"/>
                <a:gd name="connsiteX21" fmla="*/ 116958 w 152676"/>
                <a:gd name="connsiteY21" fmla="*/ 73527 h 238429"/>
                <a:gd name="connsiteX22" fmla="*/ 151248 w 152676"/>
                <a:gd name="connsiteY22" fmla="*/ 144012 h 238429"/>
                <a:gd name="connsiteX23" fmla="*/ 151248 w 152676"/>
                <a:gd name="connsiteY23" fmla="*/ 152585 h 238429"/>
                <a:gd name="connsiteX24" fmla="*/ 143628 w 152676"/>
                <a:gd name="connsiteY24" fmla="*/ 155442 h 238429"/>
                <a:gd name="connsiteX25" fmla="*/ 130293 w 152676"/>
                <a:gd name="connsiteY25" fmla="*/ 155442 h 238429"/>
                <a:gd name="connsiteX26" fmla="*/ 127435 w 152676"/>
                <a:gd name="connsiteY26" fmla="*/ 155442 h 238429"/>
                <a:gd name="connsiteX27" fmla="*/ 135055 w 152676"/>
                <a:gd name="connsiteY27" fmla="*/ 179255 h 238429"/>
                <a:gd name="connsiteX28" fmla="*/ 122673 w 152676"/>
                <a:gd name="connsiteY28" fmla="*/ 217355 h 238429"/>
                <a:gd name="connsiteX29" fmla="*/ 103623 w 152676"/>
                <a:gd name="connsiteY29" fmla="*/ 226880 h 238429"/>
                <a:gd name="connsiteX30" fmla="*/ 56950 w 152676"/>
                <a:gd name="connsiteY30" fmla="*/ 238310 h 23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676" h="238429">
                  <a:moveTo>
                    <a:pt x="56950" y="238310"/>
                  </a:moveTo>
                  <a:cubicBezTo>
                    <a:pt x="43615" y="239262"/>
                    <a:pt x="31233" y="234500"/>
                    <a:pt x="20755" y="225927"/>
                  </a:cubicBezTo>
                  <a:cubicBezTo>
                    <a:pt x="13135" y="217355"/>
                    <a:pt x="8373" y="206877"/>
                    <a:pt x="6468" y="195447"/>
                  </a:cubicBezTo>
                  <a:cubicBezTo>
                    <a:pt x="-3057" y="150680"/>
                    <a:pt x="753" y="13520"/>
                    <a:pt x="753" y="12567"/>
                  </a:cubicBezTo>
                  <a:cubicBezTo>
                    <a:pt x="1705" y="8757"/>
                    <a:pt x="5515" y="5900"/>
                    <a:pt x="9325" y="5900"/>
                  </a:cubicBezTo>
                  <a:cubicBezTo>
                    <a:pt x="13135" y="6852"/>
                    <a:pt x="15040" y="8757"/>
                    <a:pt x="15993" y="12567"/>
                  </a:cubicBezTo>
                  <a:cubicBezTo>
                    <a:pt x="15040" y="47810"/>
                    <a:pt x="14088" y="156395"/>
                    <a:pt x="21708" y="191637"/>
                  </a:cubicBezTo>
                  <a:cubicBezTo>
                    <a:pt x="22660" y="200210"/>
                    <a:pt x="26470" y="207830"/>
                    <a:pt x="31233" y="214497"/>
                  </a:cubicBezTo>
                  <a:cubicBezTo>
                    <a:pt x="45520" y="228785"/>
                    <a:pt x="75048" y="222117"/>
                    <a:pt x="98860" y="214497"/>
                  </a:cubicBezTo>
                  <a:cubicBezTo>
                    <a:pt x="103623" y="213545"/>
                    <a:pt x="108385" y="210687"/>
                    <a:pt x="113148" y="207830"/>
                  </a:cubicBezTo>
                  <a:cubicBezTo>
                    <a:pt x="119815" y="201162"/>
                    <a:pt x="122673" y="191637"/>
                    <a:pt x="120768" y="183065"/>
                  </a:cubicBezTo>
                  <a:cubicBezTo>
                    <a:pt x="118863" y="172587"/>
                    <a:pt x="114100" y="162110"/>
                    <a:pt x="109338" y="153537"/>
                  </a:cubicBezTo>
                  <a:cubicBezTo>
                    <a:pt x="107433" y="149727"/>
                    <a:pt x="108385" y="145917"/>
                    <a:pt x="112195" y="144012"/>
                  </a:cubicBezTo>
                  <a:cubicBezTo>
                    <a:pt x="114100" y="143060"/>
                    <a:pt x="115053" y="143060"/>
                    <a:pt x="116958" y="143060"/>
                  </a:cubicBezTo>
                  <a:cubicBezTo>
                    <a:pt x="120768" y="143060"/>
                    <a:pt x="124578" y="143060"/>
                    <a:pt x="129340" y="142107"/>
                  </a:cubicBezTo>
                  <a:lnTo>
                    <a:pt x="133150" y="141155"/>
                  </a:lnTo>
                  <a:cubicBezTo>
                    <a:pt x="120768" y="121152"/>
                    <a:pt x="111243" y="100197"/>
                    <a:pt x="103623" y="78290"/>
                  </a:cubicBezTo>
                  <a:cubicBezTo>
                    <a:pt x="96003" y="49715"/>
                    <a:pt x="89335" y="10662"/>
                    <a:pt x="88383" y="8757"/>
                  </a:cubicBezTo>
                  <a:cubicBezTo>
                    <a:pt x="87430" y="4947"/>
                    <a:pt x="90288" y="1137"/>
                    <a:pt x="94098" y="185"/>
                  </a:cubicBezTo>
                  <a:cubicBezTo>
                    <a:pt x="97908" y="-768"/>
                    <a:pt x="101718" y="2090"/>
                    <a:pt x="102670" y="5900"/>
                  </a:cubicBezTo>
                  <a:cubicBezTo>
                    <a:pt x="102670" y="5900"/>
                    <a:pt x="102670" y="5900"/>
                    <a:pt x="102670" y="5900"/>
                  </a:cubicBezTo>
                  <a:cubicBezTo>
                    <a:pt x="102670" y="5900"/>
                    <a:pt x="109338" y="45905"/>
                    <a:pt x="116958" y="73527"/>
                  </a:cubicBezTo>
                  <a:cubicBezTo>
                    <a:pt x="126483" y="98292"/>
                    <a:pt x="137913" y="122105"/>
                    <a:pt x="151248" y="144012"/>
                  </a:cubicBezTo>
                  <a:cubicBezTo>
                    <a:pt x="153153" y="146870"/>
                    <a:pt x="153153" y="149727"/>
                    <a:pt x="151248" y="152585"/>
                  </a:cubicBezTo>
                  <a:cubicBezTo>
                    <a:pt x="149343" y="155442"/>
                    <a:pt x="146485" y="156395"/>
                    <a:pt x="143628" y="155442"/>
                  </a:cubicBezTo>
                  <a:cubicBezTo>
                    <a:pt x="138865" y="154490"/>
                    <a:pt x="134103" y="154490"/>
                    <a:pt x="130293" y="155442"/>
                  </a:cubicBezTo>
                  <a:lnTo>
                    <a:pt x="127435" y="155442"/>
                  </a:lnTo>
                  <a:cubicBezTo>
                    <a:pt x="131245" y="163062"/>
                    <a:pt x="134103" y="170682"/>
                    <a:pt x="135055" y="179255"/>
                  </a:cubicBezTo>
                  <a:cubicBezTo>
                    <a:pt x="137913" y="193542"/>
                    <a:pt x="133150" y="207830"/>
                    <a:pt x="122673" y="217355"/>
                  </a:cubicBezTo>
                  <a:cubicBezTo>
                    <a:pt x="116958" y="222117"/>
                    <a:pt x="110290" y="224975"/>
                    <a:pt x="103623" y="226880"/>
                  </a:cubicBezTo>
                  <a:cubicBezTo>
                    <a:pt x="88383" y="234500"/>
                    <a:pt x="73143" y="237357"/>
                    <a:pt x="56950" y="23831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665F84BF-552D-34CE-6DF8-BCBB812E56C3}"/>
                </a:ext>
              </a:extLst>
            </p:cNvPr>
            <p:cNvSpPr/>
            <p:nvPr/>
          </p:nvSpPr>
          <p:spPr>
            <a:xfrm>
              <a:off x="5313576" y="3725580"/>
              <a:ext cx="450953" cy="876300"/>
            </a:xfrm>
            <a:custGeom>
              <a:avLst/>
              <a:gdLst>
                <a:gd name="connsiteX0" fmla="*/ 307126 w 450953"/>
                <a:gd name="connsiteY0" fmla="*/ 0 h 876300"/>
                <a:gd name="connsiteX1" fmla="*/ 7089 w 450953"/>
                <a:gd name="connsiteY1" fmla="*/ 373380 h 876300"/>
                <a:gd name="connsiteX2" fmla="*/ 27091 w 450953"/>
                <a:gd name="connsiteY2" fmla="*/ 876300 h 876300"/>
                <a:gd name="connsiteX3" fmla="*/ 203304 w 450953"/>
                <a:gd name="connsiteY3" fmla="*/ 817245 h 876300"/>
                <a:gd name="connsiteX4" fmla="*/ 190921 w 450953"/>
                <a:gd name="connsiteY4" fmla="*/ 456248 h 876300"/>
                <a:gd name="connsiteX5" fmla="*/ 450954 w 450953"/>
                <a:gd name="connsiteY5" fmla="*/ 206693 h 876300"/>
                <a:gd name="connsiteX6" fmla="*/ 307126 w 450953"/>
                <a:gd name="connsiteY6" fmla="*/ 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0953" h="876300">
                  <a:moveTo>
                    <a:pt x="307126" y="0"/>
                  </a:moveTo>
                  <a:cubicBezTo>
                    <a:pt x="307126" y="0"/>
                    <a:pt x="89956" y="240983"/>
                    <a:pt x="7089" y="373380"/>
                  </a:cubicBezTo>
                  <a:cubicBezTo>
                    <a:pt x="-16724" y="411480"/>
                    <a:pt x="27091" y="876300"/>
                    <a:pt x="27091" y="876300"/>
                  </a:cubicBezTo>
                  <a:lnTo>
                    <a:pt x="203304" y="817245"/>
                  </a:lnTo>
                  <a:cubicBezTo>
                    <a:pt x="203304" y="817245"/>
                    <a:pt x="178539" y="494348"/>
                    <a:pt x="190921" y="456248"/>
                  </a:cubicBezTo>
                  <a:cubicBezTo>
                    <a:pt x="203304" y="418148"/>
                    <a:pt x="450954" y="206693"/>
                    <a:pt x="450954" y="206693"/>
                  </a:cubicBezTo>
                  <a:lnTo>
                    <a:pt x="307126" y="0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C236D291-39BD-EB08-A829-58E14DEB26DB}"/>
                </a:ext>
              </a:extLst>
            </p:cNvPr>
            <p:cNvSpPr/>
            <p:nvPr/>
          </p:nvSpPr>
          <p:spPr>
            <a:xfrm>
              <a:off x="5564504" y="3913223"/>
              <a:ext cx="33337" cy="463867"/>
            </a:xfrm>
            <a:custGeom>
              <a:avLst/>
              <a:gdLst>
                <a:gd name="connsiteX0" fmla="*/ 33338 w 33337"/>
                <a:gd name="connsiteY0" fmla="*/ 0 h 463867"/>
                <a:gd name="connsiteX1" fmla="*/ 0 w 33337"/>
                <a:gd name="connsiteY1" fmla="*/ 463867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337" h="463867">
                  <a:moveTo>
                    <a:pt x="33338" y="0"/>
                  </a:moveTo>
                  <a:cubicBezTo>
                    <a:pt x="30480" y="1905"/>
                    <a:pt x="0" y="463867"/>
                    <a:pt x="0" y="463867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65F32AB8-243B-C3AB-7F80-755DFB34C332}"/>
                </a:ext>
              </a:extLst>
            </p:cNvPr>
            <p:cNvSpPr/>
            <p:nvPr/>
          </p:nvSpPr>
          <p:spPr>
            <a:xfrm>
              <a:off x="5557837" y="3907469"/>
              <a:ext cx="46434" cy="476288"/>
            </a:xfrm>
            <a:custGeom>
              <a:avLst/>
              <a:gdLst>
                <a:gd name="connsiteX0" fmla="*/ 6667 w 46434"/>
                <a:gd name="connsiteY0" fmla="*/ 476289 h 476288"/>
                <a:gd name="connsiteX1" fmla="*/ 6667 w 46434"/>
                <a:gd name="connsiteY1" fmla="*/ 476289 h 476288"/>
                <a:gd name="connsiteX2" fmla="*/ 0 w 46434"/>
                <a:gd name="connsiteY2" fmla="*/ 469621 h 476288"/>
                <a:gd name="connsiteX3" fmla="*/ 36195 w 46434"/>
                <a:gd name="connsiteY3" fmla="*/ 991 h 476288"/>
                <a:gd name="connsiteX4" fmla="*/ 45720 w 46434"/>
                <a:gd name="connsiteY4" fmla="*/ 2896 h 476288"/>
                <a:gd name="connsiteX5" fmla="*/ 45720 w 46434"/>
                <a:gd name="connsiteY5" fmla="*/ 3849 h 476288"/>
                <a:gd name="connsiteX6" fmla="*/ 45720 w 46434"/>
                <a:gd name="connsiteY6" fmla="*/ 9564 h 476288"/>
                <a:gd name="connsiteX7" fmla="*/ 13335 w 46434"/>
                <a:gd name="connsiteY7" fmla="*/ 471526 h 476288"/>
                <a:gd name="connsiteX8" fmla="*/ 6667 w 46434"/>
                <a:gd name="connsiteY8" fmla="*/ 476289 h 4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34" h="476288">
                  <a:moveTo>
                    <a:pt x="6667" y="476289"/>
                  </a:moveTo>
                  <a:lnTo>
                    <a:pt x="6667" y="476289"/>
                  </a:lnTo>
                  <a:cubicBezTo>
                    <a:pt x="2858" y="476289"/>
                    <a:pt x="0" y="472479"/>
                    <a:pt x="0" y="469621"/>
                  </a:cubicBezTo>
                  <a:cubicBezTo>
                    <a:pt x="30480" y="3849"/>
                    <a:pt x="32385" y="2896"/>
                    <a:pt x="36195" y="991"/>
                  </a:cubicBezTo>
                  <a:cubicBezTo>
                    <a:pt x="39053" y="-914"/>
                    <a:pt x="42863" y="39"/>
                    <a:pt x="45720" y="2896"/>
                  </a:cubicBezTo>
                  <a:cubicBezTo>
                    <a:pt x="45720" y="2896"/>
                    <a:pt x="45720" y="2896"/>
                    <a:pt x="45720" y="3849"/>
                  </a:cubicBezTo>
                  <a:cubicBezTo>
                    <a:pt x="46672" y="5754"/>
                    <a:pt x="46672" y="7659"/>
                    <a:pt x="45720" y="9564"/>
                  </a:cubicBezTo>
                  <a:cubicBezTo>
                    <a:pt x="42863" y="25756"/>
                    <a:pt x="24765" y="293409"/>
                    <a:pt x="13335" y="471526"/>
                  </a:cubicBezTo>
                  <a:cubicBezTo>
                    <a:pt x="13335" y="473431"/>
                    <a:pt x="10478" y="476289"/>
                    <a:pt x="6667" y="476289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F344AB6A-8869-F40E-28FE-ECE757DD5863}"/>
                </a:ext>
              </a:extLst>
            </p:cNvPr>
            <p:cNvSpPr/>
            <p:nvPr/>
          </p:nvSpPr>
          <p:spPr>
            <a:xfrm>
              <a:off x="6562725" y="3523650"/>
              <a:ext cx="191452" cy="189547"/>
            </a:xfrm>
            <a:custGeom>
              <a:avLst/>
              <a:gdLst>
                <a:gd name="connsiteX0" fmla="*/ 0 w 191452"/>
                <a:gd name="connsiteY0" fmla="*/ 137160 h 189547"/>
                <a:gd name="connsiteX1" fmla="*/ 98107 w 191452"/>
                <a:gd name="connsiteY1" fmla="*/ 0 h 189547"/>
                <a:gd name="connsiteX2" fmla="*/ 191453 w 191452"/>
                <a:gd name="connsiteY2" fmla="*/ 40958 h 189547"/>
                <a:gd name="connsiteX3" fmla="*/ 186690 w 191452"/>
                <a:gd name="connsiteY3" fmla="*/ 69533 h 189547"/>
                <a:gd name="connsiteX4" fmla="*/ 166688 w 191452"/>
                <a:gd name="connsiteY4" fmla="*/ 61913 h 189547"/>
                <a:gd name="connsiteX5" fmla="*/ 150495 w 191452"/>
                <a:gd name="connsiteY5" fmla="*/ 101917 h 189547"/>
                <a:gd name="connsiteX6" fmla="*/ 171450 w 191452"/>
                <a:gd name="connsiteY6" fmla="*/ 107633 h 189547"/>
                <a:gd name="connsiteX7" fmla="*/ 141922 w 191452"/>
                <a:gd name="connsiteY7" fmla="*/ 127635 h 189547"/>
                <a:gd name="connsiteX8" fmla="*/ 69532 w 191452"/>
                <a:gd name="connsiteY8" fmla="*/ 189548 h 189547"/>
                <a:gd name="connsiteX9" fmla="*/ 0 w 191452"/>
                <a:gd name="connsiteY9" fmla="*/ 137160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52" h="189547">
                  <a:moveTo>
                    <a:pt x="0" y="137160"/>
                  </a:moveTo>
                  <a:cubicBezTo>
                    <a:pt x="0" y="137160"/>
                    <a:pt x="83820" y="0"/>
                    <a:pt x="98107" y="0"/>
                  </a:cubicBezTo>
                  <a:cubicBezTo>
                    <a:pt x="112395" y="0"/>
                    <a:pt x="189547" y="28575"/>
                    <a:pt x="191453" y="40958"/>
                  </a:cubicBezTo>
                  <a:cubicBezTo>
                    <a:pt x="191453" y="50483"/>
                    <a:pt x="190500" y="60008"/>
                    <a:pt x="186690" y="69533"/>
                  </a:cubicBezTo>
                  <a:cubicBezTo>
                    <a:pt x="186690" y="69533"/>
                    <a:pt x="171450" y="57150"/>
                    <a:pt x="166688" y="61913"/>
                  </a:cubicBezTo>
                  <a:cubicBezTo>
                    <a:pt x="161925" y="66675"/>
                    <a:pt x="143828" y="97155"/>
                    <a:pt x="150495" y="101917"/>
                  </a:cubicBezTo>
                  <a:cubicBezTo>
                    <a:pt x="157163" y="104775"/>
                    <a:pt x="163830" y="106680"/>
                    <a:pt x="171450" y="107633"/>
                  </a:cubicBezTo>
                  <a:cubicBezTo>
                    <a:pt x="163830" y="117158"/>
                    <a:pt x="153353" y="123825"/>
                    <a:pt x="141922" y="127635"/>
                  </a:cubicBezTo>
                  <a:cubicBezTo>
                    <a:pt x="122872" y="133350"/>
                    <a:pt x="69532" y="189548"/>
                    <a:pt x="69532" y="189548"/>
                  </a:cubicBezTo>
                  <a:lnTo>
                    <a:pt x="0" y="13716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F2F1BF82-D6E9-226B-E7F4-280C298F63DA}"/>
                </a:ext>
              </a:extLst>
            </p:cNvPr>
            <p:cNvSpPr/>
            <p:nvPr/>
          </p:nvSpPr>
          <p:spPr>
            <a:xfrm>
              <a:off x="6556018" y="3517935"/>
              <a:ext cx="206016" cy="201930"/>
            </a:xfrm>
            <a:custGeom>
              <a:avLst/>
              <a:gdLst>
                <a:gd name="connsiteX0" fmla="*/ 76238 w 206016"/>
                <a:gd name="connsiteY0" fmla="*/ 201930 h 201930"/>
                <a:gd name="connsiteX1" fmla="*/ 72429 w 206016"/>
                <a:gd name="connsiteY1" fmla="*/ 200977 h 201930"/>
                <a:gd name="connsiteX2" fmla="*/ 2896 w 206016"/>
                <a:gd name="connsiteY2" fmla="*/ 148590 h 201930"/>
                <a:gd name="connsiteX3" fmla="*/ 991 w 206016"/>
                <a:gd name="connsiteY3" fmla="*/ 140018 h 201930"/>
                <a:gd name="connsiteX4" fmla="*/ 105766 w 206016"/>
                <a:gd name="connsiteY4" fmla="*/ 0 h 201930"/>
                <a:gd name="connsiteX5" fmla="*/ 105766 w 206016"/>
                <a:gd name="connsiteY5" fmla="*/ 0 h 201930"/>
                <a:gd name="connsiteX6" fmla="*/ 205779 w 206016"/>
                <a:gd name="connsiteY6" fmla="*/ 47625 h 201930"/>
                <a:gd name="connsiteX7" fmla="*/ 200063 w 206016"/>
                <a:gd name="connsiteY7" fmla="*/ 79057 h 201930"/>
                <a:gd name="connsiteX8" fmla="*/ 195301 w 206016"/>
                <a:gd name="connsiteY8" fmla="*/ 82868 h 201930"/>
                <a:gd name="connsiteX9" fmla="*/ 189586 w 206016"/>
                <a:gd name="connsiteY9" fmla="*/ 81915 h 201930"/>
                <a:gd name="connsiteX10" fmla="*/ 178156 w 206016"/>
                <a:gd name="connsiteY10" fmla="*/ 75248 h 201930"/>
                <a:gd name="connsiteX11" fmla="*/ 162916 w 206016"/>
                <a:gd name="connsiteY11" fmla="*/ 104775 h 201930"/>
                <a:gd name="connsiteX12" fmla="*/ 178156 w 206016"/>
                <a:gd name="connsiteY12" fmla="*/ 108585 h 201930"/>
                <a:gd name="connsiteX13" fmla="*/ 183871 w 206016"/>
                <a:gd name="connsiteY13" fmla="*/ 112395 h 201930"/>
                <a:gd name="connsiteX14" fmla="*/ 182919 w 206016"/>
                <a:gd name="connsiteY14" fmla="*/ 119063 h 201930"/>
                <a:gd name="connsiteX15" fmla="*/ 150534 w 206016"/>
                <a:gd name="connsiteY15" fmla="*/ 140970 h 201930"/>
                <a:gd name="connsiteX16" fmla="*/ 81001 w 206016"/>
                <a:gd name="connsiteY16" fmla="*/ 200977 h 201930"/>
                <a:gd name="connsiteX17" fmla="*/ 76238 w 206016"/>
                <a:gd name="connsiteY17" fmla="*/ 201930 h 201930"/>
                <a:gd name="connsiteX18" fmla="*/ 15279 w 206016"/>
                <a:gd name="connsiteY18" fmla="*/ 140970 h 201930"/>
                <a:gd name="connsiteX19" fmla="*/ 75286 w 206016"/>
                <a:gd name="connsiteY19" fmla="*/ 185738 h 201930"/>
                <a:gd name="connsiteX20" fmla="*/ 146724 w 206016"/>
                <a:gd name="connsiteY20" fmla="*/ 126682 h 201930"/>
                <a:gd name="connsiteX21" fmla="*/ 163869 w 206016"/>
                <a:gd name="connsiteY21" fmla="*/ 118110 h 201930"/>
                <a:gd name="connsiteX22" fmla="*/ 153391 w 206016"/>
                <a:gd name="connsiteY22" fmla="*/ 113348 h 201930"/>
                <a:gd name="connsiteX23" fmla="*/ 148629 w 206016"/>
                <a:gd name="connsiteY23" fmla="*/ 105727 h 201930"/>
                <a:gd name="connsiteX24" fmla="*/ 168631 w 206016"/>
                <a:gd name="connsiteY24" fmla="*/ 62865 h 201930"/>
                <a:gd name="connsiteX25" fmla="*/ 189586 w 206016"/>
                <a:gd name="connsiteY25" fmla="*/ 64770 h 201930"/>
                <a:gd name="connsiteX26" fmla="*/ 191491 w 206016"/>
                <a:gd name="connsiteY26" fmla="*/ 47625 h 201930"/>
                <a:gd name="connsiteX27" fmla="*/ 104813 w 206016"/>
                <a:gd name="connsiteY27" fmla="*/ 12383 h 201930"/>
                <a:gd name="connsiteX28" fmla="*/ 15279 w 206016"/>
                <a:gd name="connsiteY28" fmla="*/ 140970 h 20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6016" h="201930">
                  <a:moveTo>
                    <a:pt x="76238" y="201930"/>
                  </a:moveTo>
                  <a:cubicBezTo>
                    <a:pt x="74334" y="201930"/>
                    <a:pt x="73381" y="201930"/>
                    <a:pt x="72429" y="200977"/>
                  </a:cubicBezTo>
                  <a:lnTo>
                    <a:pt x="2896" y="148590"/>
                  </a:lnTo>
                  <a:cubicBezTo>
                    <a:pt x="38" y="146685"/>
                    <a:pt x="-914" y="142875"/>
                    <a:pt x="991" y="140018"/>
                  </a:cubicBezTo>
                  <a:cubicBezTo>
                    <a:pt x="57188" y="46673"/>
                    <a:pt x="92431" y="0"/>
                    <a:pt x="105766" y="0"/>
                  </a:cubicBezTo>
                  <a:lnTo>
                    <a:pt x="105766" y="0"/>
                  </a:lnTo>
                  <a:cubicBezTo>
                    <a:pt x="119101" y="0"/>
                    <a:pt x="202921" y="27623"/>
                    <a:pt x="205779" y="47625"/>
                  </a:cubicBezTo>
                  <a:cubicBezTo>
                    <a:pt x="206731" y="58102"/>
                    <a:pt x="204826" y="68580"/>
                    <a:pt x="200063" y="79057"/>
                  </a:cubicBezTo>
                  <a:cubicBezTo>
                    <a:pt x="199111" y="80963"/>
                    <a:pt x="197206" y="82868"/>
                    <a:pt x="195301" y="82868"/>
                  </a:cubicBezTo>
                  <a:cubicBezTo>
                    <a:pt x="193396" y="83820"/>
                    <a:pt x="191491" y="82868"/>
                    <a:pt x="189586" y="81915"/>
                  </a:cubicBezTo>
                  <a:cubicBezTo>
                    <a:pt x="185776" y="79057"/>
                    <a:pt x="181966" y="76200"/>
                    <a:pt x="178156" y="75248"/>
                  </a:cubicBezTo>
                  <a:cubicBezTo>
                    <a:pt x="171488" y="83820"/>
                    <a:pt x="166726" y="94298"/>
                    <a:pt x="162916" y="104775"/>
                  </a:cubicBezTo>
                  <a:cubicBezTo>
                    <a:pt x="167679" y="106680"/>
                    <a:pt x="173394" y="107632"/>
                    <a:pt x="178156" y="108585"/>
                  </a:cubicBezTo>
                  <a:cubicBezTo>
                    <a:pt x="181013" y="108585"/>
                    <a:pt x="182919" y="110490"/>
                    <a:pt x="183871" y="112395"/>
                  </a:cubicBezTo>
                  <a:cubicBezTo>
                    <a:pt x="184824" y="114300"/>
                    <a:pt x="184824" y="117157"/>
                    <a:pt x="182919" y="119063"/>
                  </a:cubicBezTo>
                  <a:cubicBezTo>
                    <a:pt x="174346" y="129540"/>
                    <a:pt x="162916" y="137160"/>
                    <a:pt x="150534" y="140970"/>
                  </a:cubicBezTo>
                  <a:cubicBezTo>
                    <a:pt x="137199" y="144780"/>
                    <a:pt x="101004" y="180023"/>
                    <a:pt x="81001" y="200977"/>
                  </a:cubicBezTo>
                  <a:cubicBezTo>
                    <a:pt x="80049" y="200977"/>
                    <a:pt x="78144" y="201930"/>
                    <a:pt x="76238" y="201930"/>
                  </a:cubicBezTo>
                  <a:close/>
                  <a:moveTo>
                    <a:pt x="15279" y="140970"/>
                  </a:moveTo>
                  <a:lnTo>
                    <a:pt x="75286" y="185738"/>
                  </a:lnTo>
                  <a:cubicBezTo>
                    <a:pt x="88621" y="172402"/>
                    <a:pt x="128626" y="132398"/>
                    <a:pt x="146724" y="126682"/>
                  </a:cubicBezTo>
                  <a:cubicBezTo>
                    <a:pt x="153391" y="124777"/>
                    <a:pt x="159106" y="121920"/>
                    <a:pt x="163869" y="118110"/>
                  </a:cubicBezTo>
                  <a:cubicBezTo>
                    <a:pt x="160059" y="117157"/>
                    <a:pt x="156249" y="115252"/>
                    <a:pt x="153391" y="113348"/>
                  </a:cubicBezTo>
                  <a:cubicBezTo>
                    <a:pt x="150534" y="111443"/>
                    <a:pt x="149581" y="108585"/>
                    <a:pt x="148629" y="105727"/>
                  </a:cubicBezTo>
                  <a:cubicBezTo>
                    <a:pt x="147676" y="93345"/>
                    <a:pt x="163869" y="67627"/>
                    <a:pt x="168631" y="62865"/>
                  </a:cubicBezTo>
                  <a:cubicBezTo>
                    <a:pt x="173394" y="58102"/>
                    <a:pt x="182919" y="60007"/>
                    <a:pt x="189586" y="64770"/>
                  </a:cubicBezTo>
                  <a:cubicBezTo>
                    <a:pt x="191491" y="59055"/>
                    <a:pt x="191491" y="53340"/>
                    <a:pt x="191491" y="47625"/>
                  </a:cubicBezTo>
                  <a:cubicBezTo>
                    <a:pt x="186729" y="39052"/>
                    <a:pt x="120054" y="12383"/>
                    <a:pt x="104813" y="12383"/>
                  </a:cubicBezTo>
                  <a:cubicBezTo>
                    <a:pt x="96241" y="16193"/>
                    <a:pt x="53379" y="80010"/>
                    <a:pt x="15279" y="14097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A7FFC441-ABE6-50C1-9FC1-2510892E4B32}"/>
                </a:ext>
              </a:extLst>
            </p:cNvPr>
            <p:cNvSpPr/>
            <p:nvPr/>
          </p:nvSpPr>
          <p:spPr>
            <a:xfrm>
              <a:off x="5995034" y="3630330"/>
              <a:ext cx="680084" cy="348423"/>
            </a:xfrm>
            <a:custGeom>
              <a:avLst/>
              <a:gdLst>
                <a:gd name="connsiteX0" fmla="*/ 0 w 680084"/>
                <a:gd name="connsiteY0" fmla="*/ 19050 h 348423"/>
                <a:gd name="connsiteX1" fmla="*/ 380047 w 680084"/>
                <a:gd name="connsiteY1" fmla="*/ 167640 h 348423"/>
                <a:gd name="connsiteX2" fmla="*/ 564833 w 680084"/>
                <a:gd name="connsiteY2" fmla="*/ 0 h 348423"/>
                <a:gd name="connsiteX3" fmla="*/ 680085 w 680084"/>
                <a:gd name="connsiteY3" fmla="*/ 55245 h 348423"/>
                <a:gd name="connsiteX4" fmla="*/ 417195 w 680084"/>
                <a:gd name="connsiteY4" fmla="*/ 347663 h 348423"/>
                <a:gd name="connsiteX5" fmla="*/ 44768 w 680084"/>
                <a:gd name="connsiteY5" fmla="*/ 200025 h 348423"/>
                <a:gd name="connsiteX6" fmla="*/ 0 w 680084"/>
                <a:gd name="connsiteY6" fmla="*/ 19050 h 34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084" h="348423">
                  <a:moveTo>
                    <a:pt x="0" y="19050"/>
                  </a:moveTo>
                  <a:cubicBezTo>
                    <a:pt x="0" y="19050"/>
                    <a:pt x="337185" y="181928"/>
                    <a:pt x="380047" y="167640"/>
                  </a:cubicBezTo>
                  <a:cubicBezTo>
                    <a:pt x="422910" y="153353"/>
                    <a:pt x="564833" y="0"/>
                    <a:pt x="564833" y="0"/>
                  </a:cubicBezTo>
                  <a:lnTo>
                    <a:pt x="680085" y="55245"/>
                  </a:lnTo>
                  <a:cubicBezTo>
                    <a:pt x="680085" y="55245"/>
                    <a:pt x="518160" y="365760"/>
                    <a:pt x="417195" y="347663"/>
                  </a:cubicBezTo>
                  <a:cubicBezTo>
                    <a:pt x="316230" y="329565"/>
                    <a:pt x="44768" y="200025"/>
                    <a:pt x="44768" y="200025"/>
                  </a:cubicBezTo>
                  <a:lnTo>
                    <a:pt x="0" y="19050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CCAA89C8-8D33-FE29-F7B5-A738C1B54915}"/>
                </a:ext>
              </a:extLst>
            </p:cNvPr>
            <p:cNvSpPr/>
            <p:nvPr/>
          </p:nvSpPr>
          <p:spPr>
            <a:xfrm>
              <a:off x="6073140" y="3847500"/>
              <a:ext cx="300037" cy="119062"/>
            </a:xfrm>
            <a:custGeom>
              <a:avLst/>
              <a:gdLst>
                <a:gd name="connsiteX0" fmla="*/ 0 w 300037"/>
                <a:gd name="connsiteY0" fmla="*/ 0 h 119062"/>
                <a:gd name="connsiteX1" fmla="*/ 300038 w 300037"/>
                <a:gd name="connsiteY1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037" h="119062">
                  <a:moveTo>
                    <a:pt x="0" y="0"/>
                  </a:moveTo>
                  <a:cubicBezTo>
                    <a:pt x="0" y="0"/>
                    <a:pt x="198120" y="81915"/>
                    <a:pt x="300038" y="119063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FB781E03-043F-5825-6527-DAA619887929}"/>
                </a:ext>
              </a:extLst>
            </p:cNvPr>
            <p:cNvSpPr/>
            <p:nvPr/>
          </p:nvSpPr>
          <p:spPr>
            <a:xfrm>
              <a:off x="6066128" y="3841442"/>
              <a:ext cx="312154" cy="131788"/>
            </a:xfrm>
            <a:custGeom>
              <a:avLst/>
              <a:gdLst>
                <a:gd name="connsiteX0" fmla="*/ 306096 w 312154"/>
                <a:gd name="connsiteY0" fmla="*/ 131788 h 131788"/>
                <a:gd name="connsiteX1" fmla="*/ 304191 w 312154"/>
                <a:gd name="connsiteY1" fmla="*/ 131788 h 131788"/>
                <a:gd name="connsiteX2" fmla="*/ 4154 w 312154"/>
                <a:gd name="connsiteY2" fmla="*/ 12726 h 131788"/>
                <a:gd name="connsiteX3" fmla="*/ 344 w 312154"/>
                <a:gd name="connsiteY3" fmla="*/ 4154 h 131788"/>
                <a:gd name="connsiteX4" fmla="*/ 344 w 312154"/>
                <a:gd name="connsiteY4" fmla="*/ 4154 h 131788"/>
                <a:gd name="connsiteX5" fmla="*/ 8916 w 312154"/>
                <a:gd name="connsiteY5" fmla="*/ 344 h 131788"/>
                <a:gd name="connsiteX6" fmla="*/ 308001 w 312154"/>
                <a:gd name="connsiteY6" fmla="*/ 119406 h 131788"/>
                <a:gd name="connsiteX7" fmla="*/ 311811 w 312154"/>
                <a:gd name="connsiteY7" fmla="*/ 127979 h 131788"/>
                <a:gd name="connsiteX8" fmla="*/ 306096 w 312154"/>
                <a:gd name="connsiteY8" fmla="*/ 131788 h 131788"/>
                <a:gd name="connsiteX9" fmla="*/ 306096 w 312154"/>
                <a:gd name="connsiteY9" fmla="*/ 131788 h 1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154" h="131788">
                  <a:moveTo>
                    <a:pt x="306096" y="131788"/>
                  </a:moveTo>
                  <a:cubicBezTo>
                    <a:pt x="305144" y="131788"/>
                    <a:pt x="304191" y="131788"/>
                    <a:pt x="304191" y="131788"/>
                  </a:cubicBezTo>
                  <a:cubicBezTo>
                    <a:pt x="204178" y="94641"/>
                    <a:pt x="6059" y="13679"/>
                    <a:pt x="4154" y="12726"/>
                  </a:cubicBezTo>
                  <a:cubicBezTo>
                    <a:pt x="344" y="11774"/>
                    <a:pt x="-609" y="7963"/>
                    <a:pt x="344" y="4154"/>
                  </a:cubicBezTo>
                  <a:cubicBezTo>
                    <a:pt x="344" y="4154"/>
                    <a:pt x="344" y="4154"/>
                    <a:pt x="344" y="4154"/>
                  </a:cubicBezTo>
                  <a:cubicBezTo>
                    <a:pt x="2249" y="344"/>
                    <a:pt x="6059" y="-609"/>
                    <a:pt x="8916" y="344"/>
                  </a:cubicBezTo>
                  <a:cubicBezTo>
                    <a:pt x="10821" y="1296"/>
                    <a:pt x="207989" y="83211"/>
                    <a:pt x="308001" y="119406"/>
                  </a:cubicBezTo>
                  <a:cubicBezTo>
                    <a:pt x="311811" y="120358"/>
                    <a:pt x="312764" y="125121"/>
                    <a:pt x="311811" y="127979"/>
                  </a:cubicBezTo>
                  <a:cubicBezTo>
                    <a:pt x="311811" y="129883"/>
                    <a:pt x="308953" y="131788"/>
                    <a:pt x="306096" y="131788"/>
                  </a:cubicBezTo>
                  <a:lnTo>
                    <a:pt x="306096" y="131788"/>
                  </a:ln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D696DE12-E668-3721-A779-A76635B34B00}"/>
              </a:ext>
            </a:extLst>
          </p:cNvPr>
          <p:cNvSpPr/>
          <p:nvPr/>
        </p:nvSpPr>
        <p:spPr>
          <a:xfrm>
            <a:off x="2873829" y="1318981"/>
            <a:ext cx="6458857" cy="38291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7D4FDCE-2EFE-EE61-08E2-C69F0C5DFB75}"/>
              </a:ext>
            </a:extLst>
          </p:cNvPr>
          <p:cNvSpPr txBox="1"/>
          <p:nvPr/>
        </p:nvSpPr>
        <p:spPr>
          <a:xfrm>
            <a:off x="3844589" y="1391982"/>
            <a:ext cx="4502836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bg1"/>
                </a:solidFill>
              </a:rPr>
              <a:t>당신을 설명하는 말을 멋있게 적어주세요</a:t>
            </a:r>
            <a:r>
              <a:rPr lang="en-US" altLang="ko-KR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bg1"/>
                </a:solidFill>
              </a:rPr>
              <a:t>. </a:t>
            </a:r>
            <a:r>
              <a:rPr lang="ko-KR" altLang="en-US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bg1"/>
                </a:solidFill>
              </a:rPr>
              <a:t>아주 멋있게 적어주세요</a:t>
            </a:r>
            <a:endParaRPr kumimoji="0" lang="ko-KR" altLang="en-US" sz="1400" b="0" i="0" u="none" strike="noStrike" kern="1200" cap="none" spc="-10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bg1"/>
              </a:solidFill>
              <a:effectLst/>
              <a:uLnTx/>
              <a:uFillTx/>
              <a:latin typeface="나눔스퀘어 네오 ExtraBold" panose="00000900000000000000" pitchFamily="2" charset="-127"/>
              <a:ea typeface="나눔스퀘어 네오 ExtraBold" panose="00000900000000000000" pitchFamily="2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723823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건물, 밤, 물, 스카이라인이(가) 표시된 사진&#10;&#10;자동 생성된 설명">
            <a:extLst>
              <a:ext uri="{FF2B5EF4-FFF2-40B4-BE49-F238E27FC236}">
                <a16:creationId xmlns:a16="http://schemas.microsoft.com/office/drawing/2014/main" id="{990BC6CF-6EAB-907F-BB9B-B9742F54B22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email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2" b="22"/>
          <a:stretch/>
        </p:blipFill>
        <p:spPr>
          <a:xfrm>
            <a:off x="6759575" y="0"/>
            <a:ext cx="5435600" cy="6858000"/>
          </a:xfrm>
          <a:custGeom>
            <a:avLst/>
            <a:gdLst>
              <a:gd name="connsiteX0" fmla="*/ 0 w 5435926"/>
              <a:gd name="connsiteY0" fmla="*/ 0 h 6858000"/>
              <a:gd name="connsiteX1" fmla="*/ 5435926 w 5435926"/>
              <a:gd name="connsiteY1" fmla="*/ 0 h 6858000"/>
              <a:gd name="connsiteX2" fmla="*/ 5435926 w 5435926"/>
              <a:gd name="connsiteY2" fmla="*/ 6858000 h 6858000"/>
              <a:gd name="connsiteX3" fmla="*/ 0 w 543592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5926" h="6858000">
                <a:moveTo>
                  <a:pt x="0" y="0"/>
                </a:moveTo>
                <a:lnTo>
                  <a:pt x="5435926" y="0"/>
                </a:lnTo>
                <a:lnTo>
                  <a:pt x="5435926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BA749468-6079-4B04-BC7F-351FEA18DFD6}"/>
              </a:ext>
            </a:extLst>
          </p:cNvPr>
          <p:cNvSpPr txBox="1"/>
          <p:nvPr/>
        </p:nvSpPr>
        <p:spPr>
          <a:xfrm>
            <a:off x="7967953" y="1661313"/>
            <a:ext cx="2850527" cy="3724922"/>
          </a:xfrm>
          <a:custGeom>
            <a:avLst/>
            <a:gdLst/>
            <a:ahLst/>
            <a:cxnLst/>
            <a:rect l="l" t="t" r="r" b="b"/>
            <a:pathLst>
              <a:path w="2850527" h="3724922">
                <a:moveTo>
                  <a:pt x="1473355" y="0"/>
                </a:moveTo>
                <a:cubicBezTo>
                  <a:pt x="1799796" y="0"/>
                  <a:pt x="2082517" y="82338"/>
                  <a:pt x="2321518" y="247016"/>
                </a:cubicBezTo>
                <a:cubicBezTo>
                  <a:pt x="2560520" y="411694"/>
                  <a:pt x="2732484" y="617905"/>
                  <a:pt x="2837411" y="865651"/>
                </a:cubicBezTo>
                <a:lnTo>
                  <a:pt x="2269054" y="1154201"/>
                </a:lnTo>
                <a:cubicBezTo>
                  <a:pt x="2187444" y="996810"/>
                  <a:pt x="2079602" y="868565"/>
                  <a:pt x="1945528" y="769467"/>
                </a:cubicBezTo>
                <a:cubicBezTo>
                  <a:pt x="1811454" y="670369"/>
                  <a:pt x="1654063" y="620820"/>
                  <a:pt x="1473355" y="620820"/>
                </a:cubicBezTo>
                <a:cubicBezTo>
                  <a:pt x="1280988" y="620820"/>
                  <a:pt x="1134527" y="658711"/>
                  <a:pt x="1033972" y="734491"/>
                </a:cubicBezTo>
                <a:cubicBezTo>
                  <a:pt x="933416" y="810272"/>
                  <a:pt x="883138" y="915199"/>
                  <a:pt x="883138" y="1049274"/>
                </a:cubicBezTo>
                <a:cubicBezTo>
                  <a:pt x="883138" y="1168774"/>
                  <a:pt x="923215" y="1260586"/>
                  <a:pt x="1003368" y="1324708"/>
                </a:cubicBezTo>
                <a:cubicBezTo>
                  <a:pt x="1083521" y="1388830"/>
                  <a:pt x="1202292" y="1441294"/>
                  <a:pt x="1359684" y="1482099"/>
                </a:cubicBezTo>
                <a:lnTo>
                  <a:pt x="1858089" y="1613258"/>
                </a:lnTo>
                <a:cubicBezTo>
                  <a:pt x="2143724" y="1689039"/>
                  <a:pt x="2380540" y="1811455"/>
                  <a:pt x="2568535" y="1980504"/>
                </a:cubicBezTo>
                <a:cubicBezTo>
                  <a:pt x="2756530" y="2149554"/>
                  <a:pt x="2850527" y="2384183"/>
                  <a:pt x="2850527" y="2684392"/>
                </a:cubicBezTo>
                <a:cubicBezTo>
                  <a:pt x="2850527" y="2897162"/>
                  <a:pt x="2791506" y="3082242"/>
                  <a:pt x="2673462" y="3239633"/>
                </a:cubicBezTo>
                <a:cubicBezTo>
                  <a:pt x="2555419" y="3397024"/>
                  <a:pt x="2394384" y="3517254"/>
                  <a:pt x="2190359" y="3600321"/>
                </a:cubicBezTo>
                <a:cubicBezTo>
                  <a:pt x="1986333" y="3683388"/>
                  <a:pt x="1757533" y="3724922"/>
                  <a:pt x="1503959" y="3724922"/>
                </a:cubicBezTo>
                <a:cubicBezTo>
                  <a:pt x="1142542" y="3724922"/>
                  <a:pt x="832132" y="3641855"/>
                  <a:pt x="572728" y="3475720"/>
                </a:cubicBezTo>
                <a:cubicBezTo>
                  <a:pt x="313325" y="3309585"/>
                  <a:pt x="122415" y="3076413"/>
                  <a:pt x="0" y="2776204"/>
                </a:cubicBezTo>
                <a:lnTo>
                  <a:pt x="577100" y="2487653"/>
                </a:lnTo>
                <a:cubicBezTo>
                  <a:pt x="664540" y="2680020"/>
                  <a:pt x="787684" y="2830853"/>
                  <a:pt x="946532" y="2940153"/>
                </a:cubicBezTo>
                <a:cubicBezTo>
                  <a:pt x="1105380" y="3049452"/>
                  <a:pt x="1291189" y="3104102"/>
                  <a:pt x="1503959" y="3104102"/>
                </a:cubicBezTo>
                <a:cubicBezTo>
                  <a:pt x="1719643" y="3104102"/>
                  <a:pt x="1885049" y="3067669"/>
                  <a:pt x="2000178" y="2994802"/>
                </a:cubicBezTo>
                <a:cubicBezTo>
                  <a:pt x="2115307" y="2921936"/>
                  <a:pt x="2172871" y="2818466"/>
                  <a:pt x="2172871" y="2684392"/>
                </a:cubicBezTo>
                <a:cubicBezTo>
                  <a:pt x="2172871" y="2564891"/>
                  <a:pt x="2138624" y="2470165"/>
                  <a:pt x="2070130" y="2400214"/>
                </a:cubicBezTo>
                <a:cubicBezTo>
                  <a:pt x="2001635" y="2330262"/>
                  <a:pt x="1885778" y="2273426"/>
                  <a:pt x="1722558" y="2229707"/>
                </a:cubicBezTo>
                <a:lnTo>
                  <a:pt x="1202292" y="2089803"/>
                </a:lnTo>
                <a:cubicBezTo>
                  <a:pt x="537752" y="1912010"/>
                  <a:pt x="205483" y="1565166"/>
                  <a:pt x="205483" y="1049274"/>
                </a:cubicBezTo>
                <a:cubicBezTo>
                  <a:pt x="205483" y="836504"/>
                  <a:pt x="260861" y="650695"/>
                  <a:pt x="371618" y="491847"/>
                </a:cubicBezTo>
                <a:cubicBezTo>
                  <a:pt x="482374" y="332998"/>
                  <a:pt x="633936" y="211312"/>
                  <a:pt x="826303" y="126787"/>
                </a:cubicBezTo>
                <a:cubicBezTo>
                  <a:pt x="1018670" y="42262"/>
                  <a:pt x="1234354" y="0"/>
                  <a:pt x="14733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10000"/>
              </a:lnSpc>
            </a:pPr>
            <a:endParaRPr lang="ko-KR" altLang="en-US" sz="344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pic>
        <p:nvPicPr>
          <p:cNvPr id="66" name="그래픽 65" descr="클립보드 단색으로 채워진">
            <a:extLst>
              <a:ext uri="{FF2B5EF4-FFF2-40B4-BE49-F238E27FC236}">
                <a16:creationId xmlns:a16="http://schemas.microsoft.com/office/drawing/2014/main" id="{E213C3D1-7314-4EC5-B7BE-D3026C1CEE4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58074" y="2092725"/>
            <a:ext cx="341269" cy="341269"/>
          </a:xfrm>
          <a:prstGeom prst="rect">
            <a:avLst/>
          </a:prstGeom>
        </p:spPr>
      </p:pic>
      <p:sp>
        <p:nvSpPr>
          <p:cNvPr id="70" name="TextBox 69">
            <a:extLst>
              <a:ext uri="{FF2B5EF4-FFF2-40B4-BE49-F238E27FC236}">
                <a16:creationId xmlns:a16="http://schemas.microsoft.com/office/drawing/2014/main" id="{9023A76E-2AE0-4481-B89D-DC0EC8DE6DA9}"/>
              </a:ext>
            </a:extLst>
          </p:cNvPr>
          <p:cNvSpPr txBox="1"/>
          <p:nvPr/>
        </p:nvSpPr>
        <p:spPr>
          <a:xfrm>
            <a:off x="1818500" y="210550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BB4407C7-A97A-4440-8443-A74243AC5655}"/>
              </a:ext>
            </a:extLst>
          </p:cNvPr>
          <p:cNvSpPr txBox="1"/>
          <p:nvPr/>
        </p:nvSpPr>
        <p:spPr>
          <a:xfrm>
            <a:off x="1818500" y="2416095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73" name="그래픽 72">
            <a:extLst>
              <a:ext uri="{FF2B5EF4-FFF2-40B4-BE49-F238E27FC236}">
                <a16:creationId xmlns:a16="http://schemas.microsoft.com/office/drawing/2014/main" id="{0D6BA3B4-782B-4E17-AC61-15F32936D5C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1258074" y="3337933"/>
            <a:ext cx="341269" cy="341269"/>
          </a:xfrm>
          <a:prstGeom prst="rect">
            <a:avLst/>
          </a:prstGeom>
        </p:spPr>
      </p:pic>
      <p:sp>
        <p:nvSpPr>
          <p:cNvPr id="74" name="TextBox 73">
            <a:extLst>
              <a:ext uri="{FF2B5EF4-FFF2-40B4-BE49-F238E27FC236}">
                <a16:creationId xmlns:a16="http://schemas.microsoft.com/office/drawing/2014/main" id="{A981D452-243C-4229-A986-3D149FF14DE4}"/>
              </a:ext>
            </a:extLst>
          </p:cNvPr>
          <p:cNvSpPr txBox="1"/>
          <p:nvPr/>
        </p:nvSpPr>
        <p:spPr>
          <a:xfrm>
            <a:off x="1818501" y="335071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A4F2A172-5716-4A16-B27A-AD35916AF862}"/>
              </a:ext>
            </a:extLst>
          </p:cNvPr>
          <p:cNvSpPr txBox="1"/>
          <p:nvPr/>
        </p:nvSpPr>
        <p:spPr>
          <a:xfrm>
            <a:off x="1818500" y="3661303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81" name="그래픽 80">
            <a:extLst>
              <a:ext uri="{FF2B5EF4-FFF2-40B4-BE49-F238E27FC236}">
                <a16:creationId xmlns:a16="http://schemas.microsoft.com/office/drawing/2014/main" id="{660763CC-69AE-40B5-AC09-CC97A953BD3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1258074" y="4583141"/>
            <a:ext cx="341269" cy="341269"/>
          </a:xfrm>
          <a:prstGeom prst="rect">
            <a:avLst/>
          </a:prstGeom>
        </p:spPr>
      </p:pic>
      <p:sp>
        <p:nvSpPr>
          <p:cNvPr id="83" name="TextBox 82">
            <a:extLst>
              <a:ext uri="{FF2B5EF4-FFF2-40B4-BE49-F238E27FC236}">
                <a16:creationId xmlns:a16="http://schemas.microsoft.com/office/drawing/2014/main" id="{7B88D3E2-1FA1-48E0-8030-296242A61C48}"/>
              </a:ext>
            </a:extLst>
          </p:cNvPr>
          <p:cNvSpPr txBox="1"/>
          <p:nvPr/>
        </p:nvSpPr>
        <p:spPr>
          <a:xfrm>
            <a:off x="1818501" y="459592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3BA8ADF-472F-4F03-B234-A8C850B70D96}"/>
              </a:ext>
            </a:extLst>
          </p:cNvPr>
          <p:cNvSpPr txBox="1"/>
          <p:nvPr/>
        </p:nvSpPr>
        <p:spPr>
          <a:xfrm>
            <a:off x="1818500" y="4906511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040D1C4E-50F7-B876-FBF5-D9062EF68D10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A4A54D47-4159-8F84-549A-196BC33B0110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80F6B28-0704-068C-6883-294F038DFF5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D3536BB-8177-1035-32B2-0CA79ECFB048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46311E03-45D2-A8EA-4156-1F65D2DDFF6F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A365A1D-5CA2-2856-FD8F-0791509E615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4F0AC4A9-6258-F1D4-2FA4-5D9B6E4C80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56278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슬라이드 번호 개체 틀 1">
            <a:extLst>
              <a:ext uri="{FF2B5EF4-FFF2-40B4-BE49-F238E27FC236}">
                <a16:creationId xmlns:a16="http://schemas.microsoft.com/office/drawing/2014/main" id="{1D86C6B0-76C8-A6D1-EE9B-9B93FE663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220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D87B4A4C-2B2C-9E4F-332C-C008B7640494}"/>
              </a:ext>
            </a:extLst>
          </p:cNvPr>
          <p:cNvSpPr/>
          <p:nvPr/>
        </p:nvSpPr>
        <p:spPr>
          <a:xfrm>
            <a:off x="1686560" y="2362706"/>
            <a:ext cx="1960879" cy="1538513"/>
          </a:xfrm>
          <a:custGeom>
            <a:avLst/>
            <a:gdLst>
              <a:gd name="connsiteX0" fmla="*/ 1191623 w 1960879"/>
              <a:gd name="connsiteY0" fmla="*/ 0 h 1538513"/>
              <a:gd name="connsiteX1" fmla="*/ 1960879 w 1960879"/>
              <a:gd name="connsiteY1" fmla="*/ 769257 h 1538513"/>
              <a:gd name="connsiteX2" fmla="*/ 1191623 w 1960879"/>
              <a:gd name="connsiteY2" fmla="*/ 1538513 h 1538513"/>
              <a:gd name="connsiteX3" fmla="*/ 1191623 w 1960879"/>
              <a:gd name="connsiteY3" fmla="*/ 1153885 h 1538513"/>
              <a:gd name="connsiteX4" fmla="*/ 0 w 1960879"/>
              <a:gd name="connsiteY4" fmla="*/ 1153885 h 1538513"/>
              <a:gd name="connsiteX5" fmla="*/ 384628 w 1960879"/>
              <a:gd name="connsiteY5" fmla="*/ 769257 h 1538513"/>
              <a:gd name="connsiteX6" fmla="*/ 0 w 1960879"/>
              <a:gd name="connsiteY6" fmla="*/ 384628 h 1538513"/>
              <a:gd name="connsiteX7" fmla="*/ 1191623 w 1960879"/>
              <a:gd name="connsiteY7" fmla="*/ 384628 h 15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0879" h="1538513">
                <a:moveTo>
                  <a:pt x="1191623" y="0"/>
                </a:moveTo>
                <a:lnTo>
                  <a:pt x="1960879" y="769257"/>
                </a:lnTo>
                <a:lnTo>
                  <a:pt x="1191623" y="1538513"/>
                </a:lnTo>
                <a:lnTo>
                  <a:pt x="1191623" y="1153885"/>
                </a:lnTo>
                <a:lnTo>
                  <a:pt x="0" y="1153885"/>
                </a:lnTo>
                <a:lnTo>
                  <a:pt x="384628" y="769257"/>
                </a:lnTo>
                <a:lnTo>
                  <a:pt x="0" y="384628"/>
                </a:lnTo>
                <a:lnTo>
                  <a:pt x="1191623" y="384628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  <a:effectLst>
            <a:outerShdw blurRad="76200" dist="381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CAB01D4-FD61-958B-DCCF-11AD3D34B505}"/>
              </a:ext>
            </a:extLst>
          </p:cNvPr>
          <p:cNvSpPr/>
          <p:nvPr/>
        </p:nvSpPr>
        <p:spPr>
          <a:xfrm>
            <a:off x="3401060" y="2362706"/>
            <a:ext cx="1960879" cy="1538513"/>
          </a:xfrm>
          <a:custGeom>
            <a:avLst/>
            <a:gdLst>
              <a:gd name="connsiteX0" fmla="*/ 1191623 w 1960879"/>
              <a:gd name="connsiteY0" fmla="*/ 0 h 1538513"/>
              <a:gd name="connsiteX1" fmla="*/ 1960879 w 1960879"/>
              <a:gd name="connsiteY1" fmla="*/ 769257 h 1538513"/>
              <a:gd name="connsiteX2" fmla="*/ 1191623 w 1960879"/>
              <a:gd name="connsiteY2" fmla="*/ 1538513 h 1538513"/>
              <a:gd name="connsiteX3" fmla="*/ 1191623 w 1960879"/>
              <a:gd name="connsiteY3" fmla="*/ 1153885 h 1538513"/>
              <a:gd name="connsiteX4" fmla="*/ 0 w 1960879"/>
              <a:gd name="connsiteY4" fmla="*/ 1153885 h 1538513"/>
              <a:gd name="connsiteX5" fmla="*/ 384628 w 1960879"/>
              <a:gd name="connsiteY5" fmla="*/ 769257 h 1538513"/>
              <a:gd name="connsiteX6" fmla="*/ 0 w 1960879"/>
              <a:gd name="connsiteY6" fmla="*/ 384628 h 1538513"/>
              <a:gd name="connsiteX7" fmla="*/ 1191623 w 1960879"/>
              <a:gd name="connsiteY7" fmla="*/ 384628 h 15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0879" h="1538513">
                <a:moveTo>
                  <a:pt x="1191623" y="0"/>
                </a:moveTo>
                <a:lnTo>
                  <a:pt x="1960879" y="769257"/>
                </a:lnTo>
                <a:lnTo>
                  <a:pt x="1191623" y="1538513"/>
                </a:lnTo>
                <a:lnTo>
                  <a:pt x="1191623" y="1153885"/>
                </a:lnTo>
                <a:lnTo>
                  <a:pt x="0" y="1153885"/>
                </a:lnTo>
                <a:lnTo>
                  <a:pt x="384628" y="769257"/>
                </a:lnTo>
                <a:lnTo>
                  <a:pt x="0" y="384628"/>
                </a:lnTo>
                <a:lnTo>
                  <a:pt x="1191623" y="384628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blurRad="76200" dist="381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355181E-8B88-C4C0-7FC8-FD3CDE5E21FD}"/>
              </a:ext>
            </a:extLst>
          </p:cNvPr>
          <p:cNvSpPr/>
          <p:nvPr/>
        </p:nvSpPr>
        <p:spPr>
          <a:xfrm>
            <a:off x="5115560" y="2362706"/>
            <a:ext cx="1960879" cy="1538513"/>
          </a:xfrm>
          <a:custGeom>
            <a:avLst/>
            <a:gdLst>
              <a:gd name="connsiteX0" fmla="*/ 1191623 w 1960879"/>
              <a:gd name="connsiteY0" fmla="*/ 0 h 1538513"/>
              <a:gd name="connsiteX1" fmla="*/ 1960879 w 1960879"/>
              <a:gd name="connsiteY1" fmla="*/ 769257 h 1538513"/>
              <a:gd name="connsiteX2" fmla="*/ 1191623 w 1960879"/>
              <a:gd name="connsiteY2" fmla="*/ 1538513 h 1538513"/>
              <a:gd name="connsiteX3" fmla="*/ 1191623 w 1960879"/>
              <a:gd name="connsiteY3" fmla="*/ 1153885 h 1538513"/>
              <a:gd name="connsiteX4" fmla="*/ 0 w 1960879"/>
              <a:gd name="connsiteY4" fmla="*/ 1153885 h 1538513"/>
              <a:gd name="connsiteX5" fmla="*/ 384628 w 1960879"/>
              <a:gd name="connsiteY5" fmla="*/ 769257 h 1538513"/>
              <a:gd name="connsiteX6" fmla="*/ 0 w 1960879"/>
              <a:gd name="connsiteY6" fmla="*/ 384628 h 1538513"/>
              <a:gd name="connsiteX7" fmla="*/ 1191623 w 1960879"/>
              <a:gd name="connsiteY7" fmla="*/ 384628 h 15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0879" h="1538513">
                <a:moveTo>
                  <a:pt x="1191623" y="0"/>
                </a:moveTo>
                <a:lnTo>
                  <a:pt x="1960879" y="769257"/>
                </a:lnTo>
                <a:lnTo>
                  <a:pt x="1191623" y="1538513"/>
                </a:lnTo>
                <a:lnTo>
                  <a:pt x="1191623" y="1153885"/>
                </a:lnTo>
                <a:lnTo>
                  <a:pt x="0" y="1153885"/>
                </a:lnTo>
                <a:lnTo>
                  <a:pt x="384628" y="769257"/>
                </a:lnTo>
                <a:lnTo>
                  <a:pt x="0" y="384628"/>
                </a:lnTo>
                <a:lnTo>
                  <a:pt x="1191623" y="38462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76200" dist="381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5DE72413-8B54-D1F4-2F6F-DFDDBF73838A}"/>
              </a:ext>
            </a:extLst>
          </p:cNvPr>
          <p:cNvSpPr/>
          <p:nvPr/>
        </p:nvSpPr>
        <p:spPr>
          <a:xfrm>
            <a:off x="6830060" y="2362706"/>
            <a:ext cx="1960879" cy="1538513"/>
          </a:xfrm>
          <a:custGeom>
            <a:avLst/>
            <a:gdLst>
              <a:gd name="connsiteX0" fmla="*/ 1191623 w 1960879"/>
              <a:gd name="connsiteY0" fmla="*/ 0 h 1538513"/>
              <a:gd name="connsiteX1" fmla="*/ 1960879 w 1960879"/>
              <a:gd name="connsiteY1" fmla="*/ 769257 h 1538513"/>
              <a:gd name="connsiteX2" fmla="*/ 1191623 w 1960879"/>
              <a:gd name="connsiteY2" fmla="*/ 1538513 h 1538513"/>
              <a:gd name="connsiteX3" fmla="*/ 1191623 w 1960879"/>
              <a:gd name="connsiteY3" fmla="*/ 1153885 h 1538513"/>
              <a:gd name="connsiteX4" fmla="*/ 0 w 1960879"/>
              <a:gd name="connsiteY4" fmla="*/ 1153885 h 1538513"/>
              <a:gd name="connsiteX5" fmla="*/ 384628 w 1960879"/>
              <a:gd name="connsiteY5" fmla="*/ 769257 h 1538513"/>
              <a:gd name="connsiteX6" fmla="*/ 0 w 1960879"/>
              <a:gd name="connsiteY6" fmla="*/ 384628 h 1538513"/>
              <a:gd name="connsiteX7" fmla="*/ 1191623 w 1960879"/>
              <a:gd name="connsiteY7" fmla="*/ 384628 h 15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0879" h="1538513">
                <a:moveTo>
                  <a:pt x="1191623" y="0"/>
                </a:moveTo>
                <a:lnTo>
                  <a:pt x="1960879" y="769257"/>
                </a:lnTo>
                <a:lnTo>
                  <a:pt x="1191623" y="1538513"/>
                </a:lnTo>
                <a:lnTo>
                  <a:pt x="1191623" y="1153885"/>
                </a:lnTo>
                <a:lnTo>
                  <a:pt x="0" y="1153885"/>
                </a:lnTo>
                <a:lnTo>
                  <a:pt x="384628" y="769257"/>
                </a:lnTo>
                <a:lnTo>
                  <a:pt x="0" y="384628"/>
                </a:lnTo>
                <a:lnTo>
                  <a:pt x="1191623" y="384628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>
            <a:outerShdw blurRad="76200" dist="381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9473A70-EB53-FC5C-131B-1938C9667F63}"/>
              </a:ext>
            </a:extLst>
          </p:cNvPr>
          <p:cNvSpPr/>
          <p:nvPr/>
        </p:nvSpPr>
        <p:spPr>
          <a:xfrm>
            <a:off x="8544560" y="2362706"/>
            <a:ext cx="1960879" cy="1538513"/>
          </a:xfrm>
          <a:custGeom>
            <a:avLst/>
            <a:gdLst>
              <a:gd name="connsiteX0" fmla="*/ 1191623 w 1960879"/>
              <a:gd name="connsiteY0" fmla="*/ 0 h 1538513"/>
              <a:gd name="connsiteX1" fmla="*/ 1960879 w 1960879"/>
              <a:gd name="connsiteY1" fmla="*/ 769257 h 1538513"/>
              <a:gd name="connsiteX2" fmla="*/ 1191623 w 1960879"/>
              <a:gd name="connsiteY2" fmla="*/ 1538513 h 1538513"/>
              <a:gd name="connsiteX3" fmla="*/ 1191623 w 1960879"/>
              <a:gd name="connsiteY3" fmla="*/ 1153885 h 1538513"/>
              <a:gd name="connsiteX4" fmla="*/ 0 w 1960879"/>
              <a:gd name="connsiteY4" fmla="*/ 1153885 h 1538513"/>
              <a:gd name="connsiteX5" fmla="*/ 384628 w 1960879"/>
              <a:gd name="connsiteY5" fmla="*/ 769257 h 1538513"/>
              <a:gd name="connsiteX6" fmla="*/ 0 w 1960879"/>
              <a:gd name="connsiteY6" fmla="*/ 384628 h 1538513"/>
              <a:gd name="connsiteX7" fmla="*/ 1191623 w 1960879"/>
              <a:gd name="connsiteY7" fmla="*/ 384628 h 1538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0879" h="1538513">
                <a:moveTo>
                  <a:pt x="1191623" y="0"/>
                </a:moveTo>
                <a:lnTo>
                  <a:pt x="1960879" y="769257"/>
                </a:lnTo>
                <a:lnTo>
                  <a:pt x="1191623" y="1538513"/>
                </a:lnTo>
                <a:lnTo>
                  <a:pt x="1191623" y="1153885"/>
                </a:lnTo>
                <a:lnTo>
                  <a:pt x="0" y="1153885"/>
                </a:lnTo>
                <a:lnTo>
                  <a:pt x="384628" y="769257"/>
                </a:lnTo>
                <a:lnTo>
                  <a:pt x="0" y="384628"/>
                </a:lnTo>
                <a:lnTo>
                  <a:pt x="1191623" y="384628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  <a:effectLst>
            <a:outerShdw blurRad="76200" dist="381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pic>
        <p:nvPicPr>
          <p:cNvPr id="29" name="Graphic 28" descr="Idea with solid fill">
            <a:extLst>
              <a:ext uri="{FF2B5EF4-FFF2-40B4-BE49-F238E27FC236}">
                <a16:creationId xmlns:a16="http://schemas.microsoft.com/office/drawing/2014/main" id="{7D2F6FCD-4E79-C4AD-04E7-D781E2D0E4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821631" y="2903362"/>
            <a:ext cx="457200" cy="457200"/>
          </a:xfrm>
          <a:prstGeom prst="rect">
            <a:avLst/>
          </a:prstGeom>
        </p:spPr>
      </p:pic>
      <p:pic>
        <p:nvPicPr>
          <p:cNvPr id="32" name="Graphic 31" descr="Map with pin with solid fill">
            <a:extLst>
              <a:ext uri="{FF2B5EF4-FFF2-40B4-BE49-F238E27FC236}">
                <a16:creationId xmlns:a16="http://schemas.microsoft.com/office/drawing/2014/main" id="{7F4ACA9C-CD42-D5F7-CE3F-F5DE38AAC87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536131" y="2905426"/>
            <a:ext cx="457200" cy="457200"/>
          </a:xfrm>
          <a:prstGeom prst="rect">
            <a:avLst/>
          </a:prstGeom>
        </p:spPr>
      </p:pic>
      <p:pic>
        <p:nvPicPr>
          <p:cNvPr id="34" name="Graphic 33" descr="Megaphone with solid fill">
            <a:extLst>
              <a:ext uri="{FF2B5EF4-FFF2-40B4-BE49-F238E27FC236}">
                <a16:creationId xmlns:a16="http://schemas.microsoft.com/office/drawing/2014/main" id="{A43A6D18-54A9-A60D-5541-FCAE16F0751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250631" y="2903362"/>
            <a:ext cx="457200" cy="457200"/>
          </a:xfrm>
          <a:prstGeom prst="rect">
            <a:avLst/>
          </a:prstGeom>
        </p:spPr>
      </p:pic>
      <p:pic>
        <p:nvPicPr>
          <p:cNvPr id="36" name="Graphic 35" descr="Open folder with solid fill">
            <a:extLst>
              <a:ext uri="{FF2B5EF4-FFF2-40B4-BE49-F238E27FC236}">
                <a16:creationId xmlns:a16="http://schemas.microsoft.com/office/drawing/2014/main" id="{37A253FC-00CC-9C89-71CF-4C9FC0F2937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965131" y="2903362"/>
            <a:ext cx="457200" cy="457200"/>
          </a:xfrm>
          <a:prstGeom prst="rect">
            <a:avLst/>
          </a:prstGeom>
        </p:spPr>
      </p:pic>
      <p:pic>
        <p:nvPicPr>
          <p:cNvPr id="40" name="Graphic 39" descr="Presentation with media with solid fill">
            <a:extLst>
              <a:ext uri="{FF2B5EF4-FFF2-40B4-BE49-F238E27FC236}">
                <a16:creationId xmlns:a16="http://schemas.microsoft.com/office/drawing/2014/main" id="{2CCB6BB7-713C-CFF9-0234-F900F4555043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679631" y="2903362"/>
            <a:ext cx="457200" cy="457200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AF07E608-E224-9EAE-3A2B-7AD37E9D3059}"/>
              </a:ext>
            </a:extLst>
          </p:cNvPr>
          <p:cNvSpPr txBox="1"/>
          <p:nvPr/>
        </p:nvSpPr>
        <p:spPr>
          <a:xfrm>
            <a:off x="1932939" y="4251958"/>
            <a:ext cx="101854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3D2C2B5-1172-10A5-F8AA-98E80A1B1935}"/>
              </a:ext>
            </a:extLst>
          </p:cNvPr>
          <p:cNvSpPr txBox="1"/>
          <p:nvPr/>
        </p:nvSpPr>
        <p:spPr>
          <a:xfrm>
            <a:off x="1932939" y="4562548"/>
            <a:ext cx="159227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EFF990B-A179-A6BB-3FA0-71ABF1DBC827}"/>
              </a:ext>
            </a:extLst>
          </p:cNvPr>
          <p:cNvSpPr txBox="1"/>
          <p:nvPr/>
        </p:nvSpPr>
        <p:spPr>
          <a:xfrm>
            <a:off x="3647439" y="4251958"/>
            <a:ext cx="101854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A38CC71-0619-63CD-C982-CF1E70B8396D}"/>
              </a:ext>
            </a:extLst>
          </p:cNvPr>
          <p:cNvSpPr txBox="1"/>
          <p:nvPr/>
        </p:nvSpPr>
        <p:spPr>
          <a:xfrm>
            <a:off x="3647439" y="4562548"/>
            <a:ext cx="159227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F43114F-CCC2-5D47-25E9-FC9C616FA4FD}"/>
              </a:ext>
            </a:extLst>
          </p:cNvPr>
          <p:cNvSpPr txBox="1"/>
          <p:nvPr/>
        </p:nvSpPr>
        <p:spPr>
          <a:xfrm>
            <a:off x="5361939" y="4251958"/>
            <a:ext cx="101854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19FCE73-88FA-DD60-5FFA-9510D417DB75}"/>
              </a:ext>
            </a:extLst>
          </p:cNvPr>
          <p:cNvSpPr txBox="1"/>
          <p:nvPr/>
        </p:nvSpPr>
        <p:spPr>
          <a:xfrm>
            <a:off x="5361939" y="4562548"/>
            <a:ext cx="159227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74BE4E7-144F-C1D0-95CE-1AE1F5ED9B6E}"/>
              </a:ext>
            </a:extLst>
          </p:cNvPr>
          <p:cNvSpPr txBox="1"/>
          <p:nvPr/>
        </p:nvSpPr>
        <p:spPr>
          <a:xfrm>
            <a:off x="7076439" y="4251958"/>
            <a:ext cx="101854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3DD1BEF-950F-CFB1-0A47-966F9888A241}"/>
              </a:ext>
            </a:extLst>
          </p:cNvPr>
          <p:cNvSpPr txBox="1"/>
          <p:nvPr/>
        </p:nvSpPr>
        <p:spPr>
          <a:xfrm>
            <a:off x="7076439" y="4562548"/>
            <a:ext cx="159227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5585CC7-B7F6-D836-CC1C-944AE3734B90}"/>
              </a:ext>
            </a:extLst>
          </p:cNvPr>
          <p:cNvSpPr txBox="1"/>
          <p:nvPr/>
        </p:nvSpPr>
        <p:spPr>
          <a:xfrm>
            <a:off x="8790939" y="4251958"/>
            <a:ext cx="101854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E77C03A-D0B9-A667-8923-194B1E7F9CC7}"/>
              </a:ext>
            </a:extLst>
          </p:cNvPr>
          <p:cNvSpPr txBox="1"/>
          <p:nvPr/>
        </p:nvSpPr>
        <p:spPr>
          <a:xfrm>
            <a:off x="8790939" y="4562548"/>
            <a:ext cx="159227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303918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55" descr="A cup and a glass of coffee on a table&#10;&#10;Description automatically generated">
            <a:extLst>
              <a:ext uri="{FF2B5EF4-FFF2-40B4-BE49-F238E27FC236}">
                <a16:creationId xmlns:a16="http://schemas.microsoft.com/office/drawing/2014/main" id="{0DC17EF6-F572-C665-B34B-47FD9E130C7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2" b="122"/>
          <a:stretch/>
        </p:blipFill>
        <p:spPr>
          <a:xfrm>
            <a:off x="1881188" y="2019300"/>
            <a:ext cx="2322512" cy="1016000"/>
          </a:xfrm>
          <a:custGeom>
            <a:avLst/>
            <a:gdLst>
              <a:gd name="connsiteX0" fmla="*/ 0 w 2321886"/>
              <a:gd name="connsiteY0" fmla="*/ 0 h 1015984"/>
              <a:gd name="connsiteX1" fmla="*/ 2321886 w 2321886"/>
              <a:gd name="connsiteY1" fmla="*/ 0 h 1015984"/>
              <a:gd name="connsiteX2" fmla="*/ 2321886 w 2321886"/>
              <a:gd name="connsiteY2" fmla="*/ 1015984 h 1015984"/>
              <a:gd name="connsiteX3" fmla="*/ 0 w 2321886"/>
              <a:gd name="connsiteY3" fmla="*/ 1015984 h 101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1886" h="1015984">
                <a:moveTo>
                  <a:pt x="0" y="0"/>
                </a:moveTo>
                <a:lnTo>
                  <a:pt x="2321886" y="0"/>
                </a:lnTo>
                <a:lnTo>
                  <a:pt x="2321886" y="1015984"/>
                </a:lnTo>
                <a:lnTo>
                  <a:pt x="0" y="1015984"/>
                </a:lnTo>
                <a:close/>
              </a:path>
            </a:pathLst>
          </a:custGeom>
        </p:spPr>
      </p:pic>
      <p:pic>
        <p:nvPicPr>
          <p:cNvPr id="10" name="Picture 56" descr="A tea set on a tray&#10;&#10;Description automatically generated">
            <a:extLst>
              <a:ext uri="{FF2B5EF4-FFF2-40B4-BE49-F238E27FC236}">
                <a16:creationId xmlns:a16="http://schemas.microsoft.com/office/drawing/2014/main" id="{2E33611D-4640-AE6E-C816-0C175F4F9AE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3" r="83"/>
          <a:stretch/>
        </p:blipFill>
        <p:spPr>
          <a:xfrm>
            <a:off x="4978400" y="2019300"/>
            <a:ext cx="2322513" cy="1016000"/>
          </a:xfrm>
          <a:custGeom>
            <a:avLst/>
            <a:gdLst>
              <a:gd name="connsiteX0" fmla="*/ 0 w 2336800"/>
              <a:gd name="connsiteY0" fmla="*/ 0 h 1015984"/>
              <a:gd name="connsiteX1" fmla="*/ 2336800 w 2336800"/>
              <a:gd name="connsiteY1" fmla="*/ 0 h 1015984"/>
              <a:gd name="connsiteX2" fmla="*/ 2336800 w 2336800"/>
              <a:gd name="connsiteY2" fmla="*/ 1015984 h 1015984"/>
              <a:gd name="connsiteX3" fmla="*/ 0 w 2336800"/>
              <a:gd name="connsiteY3" fmla="*/ 1015984 h 101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36800" h="1015984">
                <a:moveTo>
                  <a:pt x="0" y="0"/>
                </a:moveTo>
                <a:lnTo>
                  <a:pt x="2336800" y="0"/>
                </a:lnTo>
                <a:lnTo>
                  <a:pt x="2336800" y="1015984"/>
                </a:lnTo>
                <a:lnTo>
                  <a:pt x="0" y="1015984"/>
                </a:lnTo>
                <a:close/>
              </a:path>
            </a:pathLst>
          </a:custGeom>
        </p:spPr>
      </p:pic>
      <p:pic>
        <p:nvPicPr>
          <p:cNvPr id="11" name="Picture 57" descr="A person pouring a beer from a tap&#10;&#10;Description automatically generated">
            <a:extLst>
              <a:ext uri="{FF2B5EF4-FFF2-40B4-BE49-F238E27FC236}">
                <a16:creationId xmlns:a16="http://schemas.microsoft.com/office/drawing/2014/main" id="{8EBF928D-D6AF-A8AF-A79D-1E0CF38B05BC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3" r="83"/>
          <a:stretch>
            <a:fillRect/>
          </a:stretch>
        </p:blipFill>
        <p:spPr>
          <a:xfrm>
            <a:off x="8061325" y="2019300"/>
            <a:ext cx="2322513" cy="1016000"/>
          </a:xfrm>
          <a:custGeom>
            <a:avLst/>
            <a:gdLst>
              <a:gd name="connsiteX0" fmla="*/ 0 w 2336800"/>
              <a:gd name="connsiteY0" fmla="*/ 0 h 1015984"/>
              <a:gd name="connsiteX1" fmla="*/ 2336800 w 2336800"/>
              <a:gd name="connsiteY1" fmla="*/ 0 h 1015984"/>
              <a:gd name="connsiteX2" fmla="*/ 2336800 w 2336800"/>
              <a:gd name="connsiteY2" fmla="*/ 1015984 h 1015984"/>
              <a:gd name="connsiteX3" fmla="*/ 0 w 2336800"/>
              <a:gd name="connsiteY3" fmla="*/ 1015984 h 101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36800" h="1015984">
                <a:moveTo>
                  <a:pt x="0" y="0"/>
                </a:moveTo>
                <a:lnTo>
                  <a:pt x="2336800" y="0"/>
                </a:lnTo>
                <a:lnTo>
                  <a:pt x="2336800" y="1015984"/>
                </a:lnTo>
                <a:lnTo>
                  <a:pt x="0" y="1015984"/>
                </a:lnTo>
                <a:close/>
              </a:path>
            </a:pathLst>
          </a:cu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>
            <a:extLst>
              <a:ext uri="{FF2B5EF4-FFF2-40B4-BE49-F238E27FC236}">
                <a16:creationId xmlns:a16="http://schemas.microsoft.com/office/drawing/2014/main" id="{AEBBEA4C-3F7F-2E12-C7B2-6F7D3FC250BF}"/>
              </a:ext>
            </a:extLst>
          </p:cNvPr>
          <p:cNvSpPr/>
          <p:nvPr/>
        </p:nvSpPr>
        <p:spPr>
          <a:xfrm>
            <a:off x="1881831" y="3276212"/>
            <a:ext cx="2336800" cy="54650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D0FB677-93D0-1BE9-F575-F714A7A87C27}"/>
              </a:ext>
            </a:extLst>
          </p:cNvPr>
          <p:cNvSpPr/>
          <p:nvPr/>
        </p:nvSpPr>
        <p:spPr>
          <a:xfrm>
            <a:off x="4964085" y="3276212"/>
            <a:ext cx="2336800" cy="546507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127000" dist="38100" dir="2700000" algn="tl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6681378-7606-C149-43A7-529C5651436D}"/>
              </a:ext>
            </a:extLst>
          </p:cNvPr>
          <p:cNvSpPr/>
          <p:nvPr/>
        </p:nvSpPr>
        <p:spPr>
          <a:xfrm>
            <a:off x="8046339" y="3276212"/>
            <a:ext cx="2336800" cy="54650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8B6BFAA-6785-46BB-4CC8-D7CB3F25F2C2}"/>
              </a:ext>
            </a:extLst>
          </p:cNvPr>
          <p:cNvSpPr/>
          <p:nvPr/>
        </p:nvSpPr>
        <p:spPr>
          <a:xfrm>
            <a:off x="1881831" y="3916559"/>
            <a:ext cx="2336800" cy="546507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127000" dist="38100" dir="2700000" algn="tl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A1B940C6-273D-1BD7-EE57-D0F34D385B8C}"/>
              </a:ext>
            </a:extLst>
          </p:cNvPr>
          <p:cNvSpPr/>
          <p:nvPr/>
        </p:nvSpPr>
        <p:spPr>
          <a:xfrm>
            <a:off x="4964085" y="3916559"/>
            <a:ext cx="2336800" cy="546507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127000" dist="38100" dir="2700000" algn="tl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0F6F0DE-F1AD-4B5A-B57F-B7A309EA6F68}"/>
              </a:ext>
            </a:extLst>
          </p:cNvPr>
          <p:cNvSpPr/>
          <p:nvPr/>
        </p:nvSpPr>
        <p:spPr>
          <a:xfrm>
            <a:off x="8046339" y="3916559"/>
            <a:ext cx="2336800" cy="546507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127000" dist="38100" dir="2700000" algn="tl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F8F4473-A44B-EE68-FA8F-8E138B4BFD74}"/>
              </a:ext>
            </a:extLst>
          </p:cNvPr>
          <p:cNvSpPr/>
          <p:nvPr/>
        </p:nvSpPr>
        <p:spPr>
          <a:xfrm>
            <a:off x="1881831" y="4556906"/>
            <a:ext cx="2336800" cy="54650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711A6D6-1CDB-6602-D5DC-E35FF533E560}"/>
              </a:ext>
            </a:extLst>
          </p:cNvPr>
          <p:cNvSpPr/>
          <p:nvPr/>
        </p:nvSpPr>
        <p:spPr>
          <a:xfrm>
            <a:off x="4964085" y="4556906"/>
            <a:ext cx="2336800" cy="54650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ED2DCD7-D1D2-73DC-0AD8-398514546EA3}"/>
              </a:ext>
            </a:extLst>
          </p:cNvPr>
          <p:cNvSpPr/>
          <p:nvPr/>
        </p:nvSpPr>
        <p:spPr>
          <a:xfrm>
            <a:off x="8046339" y="4556906"/>
            <a:ext cx="2336800" cy="546507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127000" dist="38100" dir="2700000" algn="tl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F1E6074-0435-6BE5-7F96-2B883645D791}"/>
              </a:ext>
            </a:extLst>
          </p:cNvPr>
          <p:cNvSpPr/>
          <p:nvPr/>
        </p:nvSpPr>
        <p:spPr>
          <a:xfrm>
            <a:off x="1881831" y="5197253"/>
            <a:ext cx="2336800" cy="546507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127000" dist="38100" dir="2700000" algn="tl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17709E5-789C-A684-C98A-421BB840F55C}"/>
              </a:ext>
            </a:extLst>
          </p:cNvPr>
          <p:cNvSpPr/>
          <p:nvPr/>
        </p:nvSpPr>
        <p:spPr>
          <a:xfrm>
            <a:off x="4964085" y="5197253"/>
            <a:ext cx="2336800" cy="54650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D49C6B0-2C68-6441-822B-5381BE6A1FED}"/>
              </a:ext>
            </a:extLst>
          </p:cNvPr>
          <p:cNvSpPr/>
          <p:nvPr/>
        </p:nvSpPr>
        <p:spPr>
          <a:xfrm>
            <a:off x="8046339" y="5197253"/>
            <a:ext cx="2336800" cy="546507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127000" dist="38100" dir="2700000" algn="tl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FCCDCBE8-7590-BA07-BF27-0CAA0C60145B}"/>
              </a:ext>
            </a:extLst>
          </p:cNvPr>
          <p:cNvCxnSpPr/>
          <p:nvPr/>
        </p:nvCxnSpPr>
        <p:spPr>
          <a:xfrm>
            <a:off x="4586514" y="2019294"/>
            <a:ext cx="0" cy="372446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278CE08D-915D-BC3E-DD37-2BE95BBF099D}"/>
              </a:ext>
            </a:extLst>
          </p:cNvPr>
          <p:cNvCxnSpPr/>
          <p:nvPr/>
        </p:nvCxnSpPr>
        <p:spPr>
          <a:xfrm>
            <a:off x="7663543" y="2019294"/>
            <a:ext cx="0" cy="372446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38AB30C4-3DAE-59D1-653C-498C6E85679D}"/>
              </a:ext>
            </a:extLst>
          </p:cNvPr>
          <p:cNvSpPr txBox="1"/>
          <p:nvPr/>
        </p:nvSpPr>
        <p:spPr>
          <a:xfrm>
            <a:off x="2477715" y="3423574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A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32708CC-BCBC-3060-1B8E-D69417468F20}"/>
              </a:ext>
            </a:extLst>
          </p:cNvPr>
          <p:cNvSpPr txBox="1"/>
          <p:nvPr/>
        </p:nvSpPr>
        <p:spPr>
          <a:xfrm>
            <a:off x="5530938" y="3423574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A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FB2E4D1-3A80-1B44-B114-4A98A55B67E0}"/>
              </a:ext>
            </a:extLst>
          </p:cNvPr>
          <p:cNvSpPr txBox="1"/>
          <p:nvPr/>
        </p:nvSpPr>
        <p:spPr>
          <a:xfrm>
            <a:off x="8654443" y="3423574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A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371AFAC-E505-B15A-0B41-EA84B1F968D3}"/>
              </a:ext>
            </a:extLst>
          </p:cNvPr>
          <p:cNvSpPr txBox="1"/>
          <p:nvPr/>
        </p:nvSpPr>
        <p:spPr>
          <a:xfrm>
            <a:off x="2477715" y="4070209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B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7708033-9F50-E1F5-111B-6E63865FA235}"/>
              </a:ext>
            </a:extLst>
          </p:cNvPr>
          <p:cNvSpPr txBox="1"/>
          <p:nvPr/>
        </p:nvSpPr>
        <p:spPr>
          <a:xfrm>
            <a:off x="5530938" y="4070209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B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8A7672B-C779-8F7F-2379-E403A83FC60D}"/>
              </a:ext>
            </a:extLst>
          </p:cNvPr>
          <p:cNvSpPr txBox="1"/>
          <p:nvPr/>
        </p:nvSpPr>
        <p:spPr>
          <a:xfrm>
            <a:off x="8654443" y="4070209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B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8DB2F86-84B1-B6F5-4F9E-9B72281EC438}"/>
              </a:ext>
            </a:extLst>
          </p:cNvPr>
          <p:cNvSpPr txBox="1"/>
          <p:nvPr/>
        </p:nvSpPr>
        <p:spPr>
          <a:xfrm>
            <a:off x="2477715" y="4703725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C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A1A524E-4C6A-28D1-CAEE-8ADFF87E47B7}"/>
              </a:ext>
            </a:extLst>
          </p:cNvPr>
          <p:cNvSpPr txBox="1"/>
          <p:nvPr/>
        </p:nvSpPr>
        <p:spPr>
          <a:xfrm>
            <a:off x="5530938" y="4703725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C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10F018E-2D56-1B04-F1CD-4DCF09DBCAF4}"/>
              </a:ext>
            </a:extLst>
          </p:cNvPr>
          <p:cNvSpPr txBox="1"/>
          <p:nvPr/>
        </p:nvSpPr>
        <p:spPr>
          <a:xfrm>
            <a:off x="8649217" y="4703725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C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C7DD1B7-BF9A-0AE2-BA2D-74F1FE629934}"/>
              </a:ext>
            </a:extLst>
          </p:cNvPr>
          <p:cNvSpPr txBox="1"/>
          <p:nvPr/>
        </p:nvSpPr>
        <p:spPr>
          <a:xfrm>
            <a:off x="2477715" y="5335264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D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C9C5A8B6-6FBF-08AD-3347-7A75719FB65A}"/>
              </a:ext>
            </a:extLst>
          </p:cNvPr>
          <p:cNvSpPr txBox="1"/>
          <p:nvPr/>
        </p:nvSpPr>
        <p:spPr>
          <a:xfrm>
            <a:off x="5530938" y="5335264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D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D97B3D16-5145-2169-A851-777D01BC8F75}"/>
              </a:ext>
            </a:extLst>
          </p:cNvPr>
          <p:cNvSpPr txBox="1"/>
          <p:nvPr/>
        </p:nvSpPr>
        <p:spPr>
          <a:xfrm>
            <a:off x="8650112" y="5335264"/>
            <a:ext cx="11301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 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D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E6A6F02-F151-D2A8-484F-FB0C757EAE5C}"/>
              </a:ext>
            </a:extLst>
          </p:cNvPr>
          <p:cNvSpPr txBox="1"/>
          <p:nvPr/>
        </p:nvSpPr>
        <p:spPr>
          <a:xfrm>
            <a:off x="2540961" y="2413353"/>
            <a:ext cx="101854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제품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이름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797CCB4-3F17-2717-443F-A2BD8019A730}"/>
              </a:ext>
            </a:extLst>
          </p:cNvPr>
          <p:cNvSpPr txBox="1"/>
          <p:nvPr/>
        </p:nvSpPr>
        <p:spPr>
          <a:xfrm>
            <a:off x="5625016" y="2413353"/>
            <a:ext cx="101854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제품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이름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B02FFDF-03E8-DB94-0F2E-B699953E92BB}"/>
              </a:ext>
            </a:extLst>
          </p:cNvPr>
          <p:cNvSpPr txBox="1"/>
          <p:nvPr/>
        </p:nvSpPr>
        <p:spPr>
          <a:xfrm>
            <a:off x="8705006" y="2413353"/>
            <a:ext cx="101854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제품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이름</a:t>
            </a:r>
          </a:p>
        </p:txBody>
      </p: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221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9284116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1850988-3C91-C81C-991B-15A00A172D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222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" name="Freeform 28">
            <a:extLst>
              <a:ext uri="{FF2B5EF4-FFF2-40B4-BE49-F238E27FC236}">
                <a16:creationId xmlns:a16="http://schemas.microsoft.com/office/drawing/2014/main" id="{74652AA7-5531-67E1-55C9-12222E454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3046" y="1919921"/>
            <a:ext cx="1545771" cy="1564332"/>
          </a:xfrm>
          <a:custGeom>
            <a:avLst/>
            <a:gdLst>
              <a:gd name="T0" fmla="*/ 2147483646 w 15792"/>
              <a:gd name="T1" fmla="*/ 2147483646 h 15982"/>
              <a:gd name="T2" fmla="*/ 2147483646 w 15792"/>
              <a:gd name="T3" fmla="*/ 2147483646 h 15982"/>
              <a:gd name="T4" fmla="*/ 2147483646 w 15792"/>
              <a:gd name="T5" fmla="*/ 2147483646 h 15982"/>
              <a:gd name="T6" fmla="*/ 2147483646 w 15792"/>
              <a:gd name="T7" fmla="*/ 2147483646 h 15982"/>
              <a:gd name="T8" fmla="*/ 2147483646 w 15792"/>
              <a:gd name="T9" fmla="*/ 2147483646 h 15982"/>
              <a:gd name="T10" fmla="*/ 2147483646 w 15792"/>
              <a:gd name="T11" fmla="*/ 2147483646 h 15982"/>
              <a:gd name="T12" fmla="*/ 2147483646 w 15792"/>
              <a:gd name="T13" fmla="*/ 2147483646 h 15982"/>
              <a:gd name="T14" fmla="*/ 2147483646 w 15792"/>
              <a:gd name="T15" fmla="*/ 2147483646 h 15982"/>
              <a:gd name="T16" fmla="*/ 2147483646 w 15792"/>
              <a:gd name="T17" fmla="*/ 2147483646 h 15982"/>
              <a:gd name="T18" fmla="*/ 2147483646 w 15792"/>
              <a:gd name="T19" fmla="*/ 2147483646 h 15982"/>
              <a:gd name="T20" fmla="*/ 2147483646 w 15792"/>
              <a:gd name="T21" fmla="*/ 2147483646 h 15982"/>
              <a:gd name="T22" fmla="*/ 2147483646 w 15792"/>
              <a:gd name="T23" fmla="*/ 2147483646 h 15982"/>
              <a:gd name="T24" fmla="*/ 2147483646 w 15792"/>
              <a:gd name="T25" fmla="*/ 2147483646 h 15982"/>
              <a:gd name="T26" fmla="*/ 2147483646 w 15792"/>
              <a:gd name="T27" fmla="*/ 2147483646 h 15982"/>
              <a:gd name="T28" fmla="*/ 2147483646 w 15792"/>
              <a:gd name="T29" fmla="*/ 2147483646 h 15982"/>
              <a:gd name="T30" fmla="*/ 2147483646 w 15792"/>
              <a:gd name="T31" fmla="*/ 2147483646 h 15982"/>
              <a:gd name="T32" fmla="*/ 2147483646 w 15792"/>
              <a:gd name="T33" fmla="*/ 2147483646 h 15982"/>
              <a:gd name="T34" fmla="*/ 2147483646 w 15792"/>
              <a:gd name="T35" fmla="*/ 2147483646 h 15982"/>
              <a:gd name="T36" fmla="*/ 2147483646 w 15792"/>
              <a:gd name="T37" fmla="*/ 2147483646 h 15982"/>
              <a:gd name="T38" fmla="*/ 2147483646 w 15792"/>
              <a:gd name="T39" fmla="*/ 2147483646 h 15982"/>
              <a:gd name="T40" fmla="*/ 2147483646 w 15792"/>
              <a:gd name="T41" fmla="*/ 2147483646 h 15982"/>
              <a:gd name="T42" fmla="*/ 2147483646 w 15792"/>
              <a:gd name="T43" fmla="*/ 2147483646 h 15982"/>
              <a:gd name="T44" fmla="*/ 2147483646 w 15792"/>
              <a:gd name="T45" fmla="*/ 2147483646 h 15982"/>
              <a:gd name="T46" fmla="*/ 2147483646 w 15792"/>
              <a:gd name="T47" fmla="*/ 2147483646 h 15982"/>
              <a:gd name="T48" fmla="*/ 2147483646 w 15792"/>
              <a:gd name="T49" fmla="*/ 2147483646 h 15982"/>
              <a:gd name="T50" fmla="*/ 2147483646 w 15792"/>
              <a:gd name="T51" fmla="*/ 2147483646 h 15982"/>
              <a:gd name="T52" fmla="*/ 2147483646 w 15792"/>
              <a:gd name="T53" fmla="*/ 2147483646 h 15982"/>
              <a:gd name="T54" fmla="*/ 2147483646 w 15792"/>
              <a:gd name="T55" fmla="*/ 2147483646 h 15982"/>
              <a:gd name="T56" fmla="*/ 2147483646 w 15792"/>
              <a:gd name="T57" fmla="*/ 2147483646 h 15982"/>
              <a:gd name="T58" fmla="*/ 2147483646 w 15792"/>
              <a:gd name="T59" fmla="*/ 2147483646 h 15982"/>
              <a:gd name="T60" fmla="*/ 2147483646 w 15792"/>
              <a:gd name="T61" fmla="*/ 2147483646 h 15982"/>
              <a:gd name="T62" fmla="*/ 2147483646 w 15792"/>
              <a:gd name="T63" fmla="*/ 2147483646 h 15982"/>
              <a:gd name="T64" fmla="*/ 2147483646 w 15792"/>
              <a:gd name="T65" fmla="*/ 2147483646 h 15982"/>
              <a:gd name="T66" fmla="*/ 2147483646 w 15792"/>
              <a:gd name="T67" fmla="*/ 2147483646 h 15982"/>
              <a:gd name="T68" fmla="*/ 2147483646 w 15792"/>
              <a:gd name="T69" fmla="*/ 2147483646 h 15982"/>
              <a:gd name="T70" fmla="*/ 2147483646 w 15792"/>
              <a:gd name="T71" fmla="*/ 2147483646 h 15982"/>
              <a:gd name="T72" fmla="*/ 2147483646 w 15792"/>
              <a:gd name="T73" fmla="*/ 2147483646 h 15982"/>
              <a:gd name="T74" fmla="*/ 2147483646 w 15792"/>
              <a:gd name="T75" fmla="*/ 2147483646 h 15982"/>
              <a:gd name="T76" fmla="*/ 2147483646 w 15792"/>
              <a:gd name="T77" fmla="*/ 2147483646 h 15982"/>
              <a:gd name="T78" fmla="*/ 2147483646 w 15792"/>
              <a:gd name="T79" fmla="*/ 2147483646 h 15982"/>
              <a:gd name="T80" fmla="*/ 2147483646 w 15792"/>
              <a:gd name="T81" fmla="*/ 2147483646 h 15982"/>
              <a:gd name="T82" fmla="*/ 2147483646 w 15792"/>
              <a:gd name="T83" fmla="*/ 2147483646 h 15982"/>
              <a:gd name="T84" fmla="*/ 2147483646 w 15792"/>
              <a:gd name="T85" fmla="*/ 2147483646 h 15982"/>
              <a:gd name="T86" fmla="*/ 2147483646 w 15792"/>
              <a:gd name="T87" fmla="*/ 2147483646 h 15982"/>
              <a:gd name="T88" fmla="*/ 2147483646 w 15792"/>
              <a:gd name="T89" fmla="*/ 2147483646 h 15982"/>
              <a:gd name="T90" fmla="*/ 2147483646 w 15792"/>
              <a:gd name="T91" fmla="*/ 2147483646 h 15982"/>
              <a:gd name="T92" fmla="*/ 0 w 15792"/>
              <a:gd name="T93" fmla="*/ 2147483646 h 15982"/>
              <a:gd name="T94" fmla="*/ 2147483646 w 15792"/>
              <a:gd name="T95" fmla="*/ 2147483646 h 15982"/>
              <a:gd name="T96" fmla="*/ 2147483646 w 15792"/>
              <a:gd name="T97" fmla="*/ 2147483646 h 15982"/>
              <a:gd name="T98" fmla="*/ 2147483646 w 15792"/>
              <a:gd name="T99" fmla="*/ 2147483646 h 15982"/>
              <a:gd name="T100" fmla="*/ 2147483646 w 15792"/>
              <a:gd name="T101" fmla="*/ 2147483646 h 15982"/>
              <a:gd name="T102" fmla="*/ 2147483646 w 15792"/>
              <a:gd name="T103" fmla="*/ 2147483646 h 15982"/>
              <a:gd name="T104" fmla="*/ 2147483646 w 15792"/>
              <a:gd name="T105" fmla="*/ 0 h 1598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792" h="15982">
                <a:moveTo>
                  <a:pt x="8801" y="0"/>
                </a:moveTo>
                <a:lnTo>
                  <a:pt x="8991" y="381"/>
                </a:lnTo>
                <a:lnTo>
                  <a:pt x="9295" y="952"/>
                </a:lnTo>
                <a:lnTo>
                  <a:pt x="9353" y="1199"/>
                </a:lnTo>
                <a:lnTo>
                  <a:pt x="9486" y="1600"/>
                </a:lnTo>
                <a:lnTo>
                  <a:pt x="10057" y="2685"/>
                </a:lnTo>
                <a:lnTo>
                  <a:pt x="10477" y="3847"/>
                </a:lnTo>
                <a:lnTo>
                  <a:pt x="10553" y="3981"/>
                </a:lnTo>
                <a:lnTo>
                  <a:pt x="10782" y="4247"/>
                </a:lnTo>
                <a:lnTo>
                  <a:pt x="10858" y="4495"/>
                </a:lnTo>
                <a:lnTo>
                  <a:pt x="11924" y="5980"/>
                </a:lnTo>
                <a:lnTo>
                  <a:pt x="12324" y="6590"/>
                </a:lnTo>
                <a:lnTo>
                  <a:pt x="12800" y="7123"/>
                </a:lnTo>
                <a:lnTo>
                  <a:pt x="12877" y="7181"/>
                </a:lnTo>
                <a:lnTo>
                  <a:pt x="13201" y="7562"/>
                </a:lnTo>
                <a:lnTo>
                  <a:pt x="13220" y="7733"/>
                </a:lnTo>
                <a:lnTo>
                  <a:pt x="13220" y="7924"/>
                </a:lnTo>
                <a:lnTo>
                  <a:pt x="13258" y="8095"/>
                </a:lnTo>
                <a:lnTo>
                  <a:pt x="13486" y="8209"/>
                </a:lnTo>
                <a:lnTo>
                  <a:pt x="13543" y="8342"/>
                </a:lnTo>
                <a:lnTo>
                  <a:pt x="13734" y="8952"/>
                </a:lnTo>
                <a:lnTo>
                  <a:pt x="13810" y="9085"/>
                </a:lnTo>
                <a:lnTo>
                  <a:pt x="13905" y="9143"/>
                </a:lnTo>
                <a:lnTo>
                  <a:pt x="14001" y="9219"/>
                </a:lnTo>
                <a:lnTo>
                  <a:pt x="14286" y="9790"/>
                </a:lnTo>
                <a:lnTo>
                  <a:pt x="14458" y="10000"/>
                </a:lnTo>
                <a:lnTo>
                  <a:pt x="14515" y="10133"/>
                </a:lnTo>
                <a:lnTo>
                  <a:pt x="14534" y="10247"/>
                </a:lnTo>
                <a:lnTo>
                  <a:pt x="14572" y="10381"/>
                </a:lnTo>
                <a:lnTo>
                  <a:pt x="14877" y="10704"/>
                </a:lnTo>
                <a:lnTo>
                  <a:pt x="14972" y="10990"/>
                </a:lnTo>
                <a:lnTo>
                  <a:pt x="15067" y="11581"/>
                </a:lnTo>
                <a:lnTo>
                  <a:pt x="15182" y="11905"/>
                </a:lnTo>
                <a:lnTo>
                  <a:pt x="15506" y="12362"/>
                </a:lnTo>
                <a:lnTo>
                  <a:pt x="15524" y="12457"/>
                </a:lnTo>
                <a:lnTo>
                  <a:pt x="15506" y="12552"/>
                </a:lnTo>
                <a:lnTo>
                  <a:pt x="15429" y="12628"/>
                </a:lnTo>
                <a:lnTo>
                  <a:pt x="15410" y="12724"/>
                </a:lnTo>
                <a:lnTo>
                  <a:pt x="15391" y="12800"/>
                </a:lnTo>
                <a:lnTo>
                  <a:pt x="15448" y="13047"/>
                </a:lnTo>
                <a:lnTo>
                  <a:pt x="15506" y="13752"/>
                </a:lnTo>
                <a:lnTo>
                  <a:pt x="15563" y="14076"/>
                </a:lnTo>
                <a:lnTo>
                  <a:pt x="15772" y="14724"/>
                </a:lnTo>
                <a:lnTo>
                  <a:pt x="15791" y="15047"/>
                </a:lnTo>
                <a:lnTo>
                  <a:pt x="15715" y="15352"/>
                </a:lnTo>
                <a:lnTo>
                  <a:pt x="15582" y="15619"/>
                </a:lnTo>
                <a:lnTo>
                  <a:pt x="15467" y="15943"/>
                </a:lnTo>
                <a:lnTo>
                  <a:pt x="15391" y="15943"/>
                </a:lnTo>
                <a:lnTo>
                  <a:pt x="15182" y="15904"/>
                </a:lnTo>
                <a:lnTo>
                  <a:pt x="14991" y="15981"/>
                </a:lnTo>
                <a:lnTo>
                  <a:pt x="14553" y="15828"/>
                </a:lnTo>
                <a:lnTo>
                  <a:pt x="14629" y="15638"/>
                </a:lnTo>
                <a:lnTo>
                  <a:pt x="14591" y="15467"/>
                </a:lnTo>
                <a:lnTo>
                  <a:pt x="14553" y="15276"/>
                </a:lnTo>
                <a:lnTo>
                  <a:pt x="14534" y="15047"/>
                </a:lnTo>
                <a:lnTo>
                  <a:pt x="14610" y="14838"/>
                </a:lnTo>
                <a:lnTo>
                  <a:pt x="14686" y="14647"/>
                </a:lnTo>
                <a:lnTo>
                  <a:pt x="14629" y="14590"/>
                </a:lnTo>
                <a:lnTo>
                  <a:pt x="14572" y="14533"/>
                </a:lnTo>
                <a:lnTo>
                  <a:pt x="14610" y="14362"/>
                </a:lnTo>
                <a:lnTo>
                  <a:pt x="14134" y="14324"/>
                </a:lnTo>
                <a:lnTo>
                  <a:pt x="14001" y="14248"/>
                </a:lnTo>
                <a:lnTo>
                  <a:pt x="13867" y="14190"/>
                </a:lnTo>
                <a:lnTo>
                  <a:pt x="13810" y="14038"/>
                </a:lnTo>
                <a:lnTo>
                  <a:pt x="13753" y="13867"/>
                </a:lnTo>
                <a:lnTo>
                  <a:pt x="13543" y="13771"/>
                </a:lnTo>
                <a:lnTo>
                  <a:pt x="13410" y="13581"/>
                </a:lnTo>
                <a:lnTo>
                  <a:pt x="13391" y="13314"/>
                </a:lnTo>
                <a:lnTo>
                  <a:pt x="13429" y="13124"/>
                </a:lnTo>
                <a:lnTo>
                  <a:pt x="13543" y="13047"/>
                </a:lnTo>
                <a:lnTo>
                  <a:pt x="13658" y="12990"/>
                </a:lnTo>
                <a:lnTo>
                  <a:pt x="13848" y="13066"/>
                </a:lnTo>
                <a:lnTo>
                  <a:pt x="14001" y="12952"/>
                </a:lnTo>
                <a:lnTo>
                  <a:pt x="13924" y="12780"/>
                </a:lnTo>
                <a:lnTo>
                  <a:pt x="13734" y="12666"/>
                </a:lnTo>
                <a:lnTo>
                  <a:pt x="13525" y="12609"/>
                </a:lnTo>
                <a:lnTo>
                  <a:pt x="13353" y="12704"/>
                </a:lnTo>
                <a:lnTo>
                  <a:pt x="13181" y="12743"/>
                </a:lnTo>
                <a:lnTo>
                  <a:pt x="12953" y="12628"/>
                </a:lnTo>
                <a:lnTo>
                  <a:pt x="12705" y="12590"/>
                </a:lnTo>
                <a:lnTo>
                  <a:pt x="12629" y="12628"/>
                </a:lnTo>
                <a:lnTo>
                  <a:pt x="12553" y="12628"/>
                </a:lnTo>
                <a:lnTo>
                  <a:pt x="12496" y="12552"/>
                </a:lnTo>
                <a:lnTo>
                  <a:pt x="12419" y="12514"/>
                </a:lnTo>
                <a:lnTo>
                  <a:pt x="12248" y="12648"/>
                </a:lnTo>
                <a:lnTo>
                  <a:pt x="12058" y="12724"/>
                </a:lnTo>
                <a:lnTo>
                  <a:pt x="12038" y="12590"/>
                </a:lnTo>
                <a:lnTo>
                  <a:pt x="12058" y="12457"/>
                </a:lnTo>
                <a:lnTo>
                  <a:pt x="11943" y="12399"/>
                </a:lnTo>
                <a:lnTo>
                  <a:pt x="11829" y="12381"/>
                </a:lnTo>
                <a:lnTo>
                  <a:pt x="11734" y="12209"/>
                </a:lnTo>
                <a:lnTo>
                  <a:pt x="11562" y="12209"/>
                </a:lnTo>
                <a:lnTo>
                  <a:pt x="11391" y="12285"/>
                </a:lnTo>
                <a:lnTo>
                  <a:pt x="11277" y="12419"/>
                </a:lnTo>
                <a:lnTo>
                  <a:pt x="11315" y="12609"/>
                </a:lnTo>
                <a:lnTo>
                  <a:pt x="11296" y="12800"/>
                </a:lnTo>
                <a:lnTo>
                  <a:pt x="11258" y="12971"/>
                </a:lnTo>
                <a:lnTo>
                  <a:pt x="11105" y="12952"/>
                </a:lnTo>
                <a:lnTo>
                  <a:pt x="10915" y="12914"/>
                </a:lnTo>
                <a:lnTo>
                  <a:pt x="10763" y="12838"/>
                </a:lnTo>
                <a:lnTo>
                  <a:pt x="10610" y="12762"/>
                </a:lnTo>
                <a:lnTo>
                  <a:pt x="10477" y="12685"/>
                </a:lnTo>
                <a:lnTo>
                  <a:pt x="10343" y="12628"/>
                </a:lnTo>
                <a:lnTo>
                  <a:pt x="10191" y="12609"/>
                </a:lnTo>
                <a:lnTo>
                  <a:pt x="10020" y="12571"/>
                </a:lnTo>
                <a:lnTo>
                  <a:pt x="9867" y="12457"/>
                </a:lnTo>
                <a:lnTo>
                  <a:pt x="9715" y="12343"/>
                </a:lnTo>
                <a:lnTo>
                  <a:pt x="9562" y="12343"/>
                </a:lnTo>
                <a:lnTo>
                  <a:pt x="9410" y="12399"/>
                </a:lnTo>
                <a:lnTo>
                  <a:pt x="9277" y="12419"/>
                </a:lnTo>
                <a:lnTo>
                  <a:pt x="9163" y="12438"/>
                </a:lnTo>
                <a:lnTo>
                  <a:pt x="9105" y="12323"/>
                </a:lnTo>
                <a:lnTo>
                  <a:pt x="8991" y="12190"/>
                </a:lnTo>
                <a:lnTo>
                  <a:pt x="8991" y="12095"/>
                </a:lnTo>
                <a:lnTo>
                  <a:pt x="8934" y="12019"/>
                </a:lnTo>
                <a:lnTo>
                  <a:pt x="8629" y="12057"/>
                </a:lnTo>
                <a:lnTo>
                  <a:pt x="8438" y="12114"/>
                </a:lnTo>
                <a:lnTo>
                  <a:pt x="8381" y="12152"/>
                </a:lnTo>
                <a:lnTo>
                  <a:pt x="8324" y="12133"/>
                </a:lnTo>
                <a:lnTo>
                  <a:pt x="8248" y="12095"/>
                </a:lnTo>
                <a:lnTo>
                  <a:pt x="8172" y="12019"/>
                </a:lnTo>
                <a:lnTo>
                  <a:pt x="8286" y="11847"/>
                </a:lnTo>
                <a:lnTo>
                  <a:pt x="8457" y="11714"/>
                </a:lnTo>
                <a:lnTo>
                  <a:pt x="8534" y="11542"/>
                </a:lnTo>
                <a:lnTo>
                  <a:pt x="8420" y="11524"/>
                </a:lnTo>
                <a:lnTo>
                  <a:pt x="8057" y="11466"/>
                </a:lnTo>
                <a:lnTo>
                  <a:pt x="7715" y="11333"/>
                </a:lnTo>
                <a:lnTo>
                  <a:pt x="7563" y="11447"/>
                </a:lnTo>
                <a:lnTo>
                  <a:pt x="7448" y="11505"/>
                </a:lnTo>
                <a:lnTo>
                  <a:pt x="7296" y="11485"/>
                </a:lnTo>
                <a:lnTo>
                  <a:pt x="7162" y="11581"/>
                </a:lnTo>
                <a:lnTo>
                  <a:pt x="6953" y="11695"/>
                </a:lnTo>
                <a:lnTo>
                  <a:pt x="6743" y="11752"/>
                </a:lnTo>
                <a:lnTo>
                  <a:pt x="6667" y="11638"/>
                </a:lnTo>
                <a:lnTo>
                  <a:pt x="6667" y="11466"/>
                </a:lnTo>
                <a:lnTo>
                  <a:pt x="6439" y="11219"/>
                </a:lnTo>
                <a:lnTo>
                  <a:pt x="6115" y="11314"/>
                </a:lnTo>
                <a:lnTo>
                  <a:pt x="6000" y="11466"/>
                </a:lnTo>
                <a:lnTo>
                  <a:pt x="6019" y="11847"/>
                </a:lnTo>
                <a:lnTo>
                  <a:pt x="5905" y="11942"/>
                </a:lnTo>
                <a:lnTo>
                  <a:pt x="5848" y="12000"/>
                </a:lnTo>
                <a:lnTo>
                  <a:pt x="5810" y="12038"/>
                </a:lnTo>
                <a:lnTo>
                  <a:pt x="5753" y="12000"/>
                </a:lnTo>
                <a:lnTo>
                  <a:pt x="5696" y="11981"/>
                </a:lnTo>
                <a:lnTo>
                  <a:pt x="5505" y="11962"/>
                </a:lnTo>
                <a:lnTo>
                  <a:pt x="5315" y="12000"/>
                </a:lnTo>
                <a:lnTo>
                  <a:pt x="5372" y="11619"/>
                </a:lnTo>
                <a:lnTo>
                  <a:pt x="4705" y="11714"/>
                </a:lnTo>
                <a:lnTo>
                  <a:pt x="4038" y="11905"/>
                </a:lnTo>
                <a:lnTo>
                  <a:pt x="4381" y="11276"/>
                </a:lnTo>
                <a:lnTo>
                  <a:pt x="4667" y="10571"/>
                </a:lnTo>
                <a:lnTo>
                  <a:pt x="5048" y="9752"/>
                </a:lnTo>
                <a:lnTo>
                  <a:pt x="5086" y="9580"/>
                </a:lnTo>
                <a:lnTo>
                  <a:pt x="5067" y="9390"/>
                </a:lnTo>
                <a:lnTo>
                  <a:pt x="5143" y="9257"/>
                </a:lnTo>
                <a:lnTo>
                  <a:pt x="5257" y="9104"/>
                </a:lnTo>
                <a:lnTo>
                  <a:pt x="5391" y="9067"/>
                </a:lnTo>
                <a:lnTo>
                  <a:pt x="5448" y="8914"/>
                </a:lnTo>
                <a:lnTo>
                  <a:pt x="5372" y="8800"/>
                </a:lnTo>
                <a:lnTo>
                  <a:pt x="5277" y="8723"/>
                </a:lnTo>
                <a:lnTo>
                  <a:pt x="5124" y="8704"/>
                </a:lnTo>
                <a:lnTo>
                  <a:pt x="4972" y="8647"/>
                </a:lnTo>
                <a:lnTo>
                  <a:pt x="4762" y="8609"/>
                </a:lnTo>
                <a:lnTo>
                  <a:pt x="4419" y="8419"/>
                </a:lnTo>
                <a:lnTo>
                  <a:pt x="4248" y="8342"/>
                </a:lnTo>
                <a:lnTo>
                  <a:pt x="4095" y="8247"/>
                </a:lnTo>
                <a:lnTo>
                  <a:pt x="3924" y="8209"/>
                </a:lnTo>
                <a:lnTo>
                  <a:pt x="3753" y="8266"/>
                </a:lnTo>
                <a:lnTo>
                  <a:pt x="3619" y="8152"/>
                </a:lnTo>
                <a:lnTo>
                  <a:pt x="3619" y="8019"/>
                </a:lnTo>
                <a:lnTo>
                  <a:pt x="3696" y="7885"/>
                </a:lnTo>
                <a:lnTo>
                  <a:pt x="3714" y="7733"/>
                </a:lnTo>
                <a:lnTo>
                  <a:pt x="3714" y="7580"/>
                </a:lnTo>
                <a:lnTo>
                  <a:pt x="3562" y="7619"/>
                </a:lnTo>
                <a:lnTo>
                  <a:pt x="3486" y="7523"/>
                </a:lnTo>
                <a:lnTo>
                  <a:pt x="3657" y="7314"/>
                </a:lnTo>
                <a:lnTo>
                  <a:pt x="3638" y="7162"/>
                </a:lnTo>
                <a:lnTo>
                  <a:pt x="3581" y="7028"/>
                </a:lnTo>
                <a:lnTo>
                  <a:pt x="3619" y="6914"/>
                </a:lnTo>
                <a:lnTo>
                  <a:pt x="3619" y="6781"/>
                </a:lnTo>
                <a:lnTo>
                  <a:pt x="3600" y="6666"/>
                </a:lnTo>
                <a:lnTo>
                  <a:pt x="3924" y="6438"/>
                </a:lnTo>
                <a:lnTo>
                  <a:pt x="4058" y="6380"/>
                </a:lnTo>
                <a:lnTo>
                  <a:pt x="4114" y="6285"/>
                </a:lnTo>
                <a:lnTo>
                  <a:pt x="4153" y="5962"/>
                </a:lnTo>
                <a:lnTo>
                  <a:pt x="4000" y="5733"/>
                </a:lnTo>
                <a:lnTo>
                  <a:pt x="3886" y="5695"/>
                </a:lnTo>
                <a:lnTo>
                  <a:pt x="3772" y="5638"/>
                </a:lnTo>
                <a:lnTo>
                  <a:pt x="3677" y="5409"/>
                </a:lnTo>
                <a:lnTo>
                  <a:pt x="3543" y="5409"/>
                </a:lnTo>
                <a:lnTo>
                  <a:pt x="3391" y="5409"/>
                </a:lnTo>
                <a:lnTo>
                  <a:pt x="3238" y="5295"/>
                </a:lnTo>
                <a:lnTo>
                  <a:pt x="3162" y="5085"/>
                </a:lnTo>
                <a:lnTo>
                  <a:pt x="3124" y="4704"/>
                </a:lnTo>
                <a:lnTo>
                  <a:pt x="3067" y="4514"/>
                </a:lnTo>
                <a:lnTo>
                  <a:pt x="3010" y="4475"/>
                </a:lnTo>
                <a:lnTo>
                  <a:pt x="2971" y="4495"/>
                </a:lnTo>
                <a:lnTo>
                  <a:pt x="2934" y="4514"/>
                </a:lnTo>
                <a:lnTo>
                  <a:pt x="2895" y="4533"/>
                </a:lnTo>
                <a:lnTo>
                  <a:pt x="2781" y="4457"/>
                </a:lnTo>
                <a:lnTo>
                  <a:pt x="2534" y="4552"/>
                </a:lnTo>
                <a:lnTo>
                  <a:pt x="2286" y="4495"/>
                </a:lnTo>
                <a:lnTo>
                  <a:pt x="2191" y="4419"/>
                </a:lnTo>
                <a:lnTo>
                  <a:pt x="2096" y="4343"/>
                </a:lnTo>
                <a:lnTo>
                  <a:pt x="2077" y="4190"/>
                </a:lnTo>
                <a:lnTo>
                  <a:pt x="2133" y="4037"/>
                </a:lnTo>
                <a:lnTo>
                  <a:pt x="2172" y="3999"/>
                </a:lnTo>
                <a:lnTo>
                  <a:pt x="2191" y="3942"/>
                </a:lnTo>
                <a:lnTo>
                  <a:pt x="2153" y="3904"/>
                </a:lnTo>
                <a:lnTo>
                  <a:pt x="2096" y="3885"/>
                </a:lnTo>
                <a:lnTo>
                  <a:pt x="2038" y="3904"/>
                </a:lnTo>
                <a:lnTo>
                  <a:pt x="2000" y="3942"/>
                </a:lnTo>
                <a:lnTo>
                  <a:pt x="1924" y="4037"/>
                </a:lnTo>
                <a:lnTo>
                  <a:pt x="1829" y="4133"/>
                </a:lnTo>
                <a:lnTo>
                  <a:pt x="1676" y="4171"/>
                </a:lnTo>
                <a:lnTo>
                  <a:pt x="1562" y="4076"/>
                </a:lnTo>
                <a:lnTo>
                  <a:pt x="1543" y="3999"/>
                </a:lnTo>
                <a:lnTo>
                  <a:pt x="1524" y="3923"/>
                </a:lnTo>
                <a:lnTo>
                  <a:pt x="1486" y="3885"/>
                </a:lnTo>
                <a:lnTo>
                  <a:pt x="1429" y="3942"/>
                </a:lnTo>
                <a:lnTo>
                  <a:pt x="1410" y="4018"/>
                </a:lnTo>
                <a:lnTo>
                  <a:pt x="1410" y="4285"/>
                </a:lnTo>
                <a:lnTo>
                  <a:pt x="1334" y="4419"/>
                </a:lnTo>
                <a:lnTo>
                  <a:pt x="1105" y="4304"/>
                </a:lnTo>
                <a:lnTo>
                  <a:pt x="895" y="4114"/>
                </a:lnTo>
                <a:lnTo>
                  <a:pt x="819" y="4037"/>
                </a:lnTo>
                <a:lnTo>
                  <a:pt x="743" y="4037"/>
                </a:lnTo>
                <a:lnTo>
                  <a:pt x="667" y="3942"/>
                </a:lnTo>
                <a:lnTo>
                  <a:pt x="629" y="3809"/>
                </a:lnTo>
                <a:lnTo>
                  <a:pt x="572" y="3752"/>
                </a:lnTo>
                <a:lnTo>
                  <a:pt x="495" y="3695"/>
                </a:lnTo>
                <a:lnTo>
                  <a:pt x="438" y="3561"/>
                </a:lnTo>
                <a:lnTo>
                  <a:pt x="343" y="3504"/>
                </a:lnTo>
                <a:lnTo>
                  <a:pt x="133" y="3371"/>
                </a:lnTo>
                <a:lnTo>
                  <a:pt x="0" y="3295"/>
                </a:lnTo>
                <a:lnTo>
                  <a:pt x="38" y="3256"/>
                </a:lnTo>
                <a:lnTo>
                  <a:pt x="381" y="2971"/>
                </a:lnTo>
                <a:lnTo>
                  <a:pt x="781" y="2723"/>
                </a:lnTo>
                <a:lnTo>
                  <a:pt x="1219" y="2552"/>
                </a:lnTo>
                <a:lnTo>
                  <a:pt x="1619" y="2494"/>
                </a:lnTo>
                <a:lnTo>
                  <a:pt x="1810" y="2533"/>
                </a:lnTo>
                <a:lnTo>
                  <a:pt x="2590" y="2457"/>
                </a:lnTo>
                <a:lnTo>
                  <a:pt x="3181" y="2647"/>
                </a:lnTo>
                <a:lnTo>
                  <a:pt x="3372" y="2628"/>
                </a:lnTo>
                <a:lnTo>
                  <a:pt x="3753" y="2514"/>
                </a:lnTo>
                <a:lnTo>
                  <a:pt x="4952" y="2399"/>
                </a:lnTo>
                <a:lnTo>
                  <a:pt x="5010" y="2438"/>
                </a:lnTo>
                <a:lnTo>
                  <a:pt x="5086" y="2552"/>
                </a:lnTo>
                <a:lnTo>
                  <a:pt x="5162" y="2628"/>
                </a:lnTo>
                <a:lnTo>
                  <a:pt x="5257" y="2647"/>
                </a:lnTo>
                <a:lnTo>
                  <a:pt x="5677" y="2571"/>
                </a:lnTo>
                <a:lnTo>
                  <a:pt x="6324" y="2609"/>
                </a:lnTo>
                <a:lnTo>
                  <a:pt x="6762" y="2571"/>
                </a:lnTo>
                <a:lnTo>
                  <a:pt x="7200" y="2418"/>
                </a:lnTo>
                <a:lnTo>
                  <a:pt x="7600" y="2152"/>
                </a:lnTo>
                <a:lnTo>
                  <a:pt x="7924" y="1809"/>
                </a:lnTo>
                <a:lnTo>
                  <a:pt x="8076" y="1600"/>
                </a:lnTo>
                <a:lnTo>
                  <a:pt x="8191" y="1371"/>
                </a:lnTo>
                <a:lnTo>
                  <a:pt x="8286" y="1123"/>
                </a:lnTo>
                <a:lnTo>
                  <a:pt x="8305" y="838"/>
                </a:lnTo>
                <a:lnTo>
                  <a:pt x="8248" y="571"/>
                </a:lnTo>
                <a:lnTo>
                  <a:pt x="8248" y="418"/>
                </a:lnTo>
                <a:lnTo>
                  <a:pt x="8286" y="323"/>
                </a:lnTo>
                <a:lnTo>
                  <a:pt x="8457" y="190"/>
                </a:lnTo>
                <a:lnTo>
                  <a:pt x="8801" y="0"/>
                </a:lnTo>
              </a:path>
            </a:pathLst>
          </a:custGeom>
          <a:solidFill>
            <a:schemeClr val="accent3"/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9" name="Freeform 29">
            <a:extLst>
              <a:ext uri="{FF2B5EF4-FFF2-40B4-BE49-F238E27FC236}">
                <a16:creationId xmlns:a16="http://schemas.microsoft.com/office/drawing/2014/main" id="{A3282012-5E38-5CBD-0884-9E891778C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3966" y="2242370"/>
            <a:ext cx="1982178" cy="1036845"/>
          </a:xfrm>
          <a:custGeom>
            <a:avLst/>
            <a:gdLst>
              <a:gd name="T0" fmla="*/ 2147483646 w 20249"/>
              <a:gd name="T1" fmla="*/ 2147483646 h 10592"/>
              <a:gd name="T2" fmla="*/ 2147483646 w 20249"/>
              <a:gd name="T3" fmla="*/ 2147483646 h 10592"/>
              <a:gd name="T4" fmla="*/ 2147483646 w 20249"/>
              <a:gd name="T5" fmla="*/ 2147483646 h 10592"/>
              <a:gd name="T6" fmla="*/ 2147483646 w 20249"/>
              <a:gd name="T7" fmla="*/ 2147483646 h 10592"/>
              <a:gd name="T8" fmla="*/ 2147483646 w 20249"/>
              <a:gd name="T9" fmla="*/ 2147483646 h 10592"/>
              <a:gd name="T10" fmla="*/ 2147483646 w 20249"/>
              <a:gd name="T11" fmla="*/ 2147483646 h 10592"/>
              <a:gd name="T12" fmla="*/ 2147483646 w 20249"/>
              <a:gd name="T13" fmla="*/ 2147483646 h 10592"/>
              <a:gd name="T14" fmla="*/ 2147483646 w 20249"/>
              <a:gd name="T15" fmla="*/ 2147483646 h 10592"/>
              <a:gd name="T16" fmla="*/ 2147483646 w 20249"/>
              <a:gd name="T17" fmla="*/ 2147483646 h 10592"/>
              <a:gd name="T18" fmla="*/ 2147483646 w 20249"/>
              <a:gd name="T19" fmla="*/ 2147483646 h 10592"/>
              <a:gd name="T20" fmla="*/ 2147483646 w 20249"/>
              <a:gd name="T21" fmla="*/ 2147483646 h 10592"/>
              <a:gd name="T22" fmla="*/ 2147483646 w 20249"/>
              <a:gd name="T23" fmla="*/ 2147483646 h 10592"/>
              <a:gd name="T24" fmla="*/ 2147483646 w 20249"/>
              <a:gd name="T25" fmla="*/ 2147483646 h 10592"/>
              <a:gd name="T26" fmla="*/ 2147483646 w 20249"/>
              <a:gd name="T27" fmla="*/ 2147483646 h 10592"/>
              <a:gd name="T28" fmla="*/ 2147483646 w 20249"/>
              <a:gd name="T29" fmla="*/ 2147483646 h 10592"/>
              <a:gd name="T30" fmla="*/ 2147483646 w 20249"/>
              <a:gd name="T31" fmla="*/ 2147483646 h 10592"/>
              <a:gd name="T32" fmla="*/ 2147483646 w 20249"/>
              <a:gd name="T33" fmla="*/ 2147483646 h 10592"/>
              <a:gd name="T34" fmla="*/ 2147483646 w 20249"/>
              <a:gd name="T35" fmla="*/ 2147483646 h 10592"/>
              <a:gd name="T36" fmla="*/ 2147483646 w 20249"/>
              <a:gd name="T37" fmla="*/ 2147483646 h 10592"/>
              <a:gd name="T38" fmla="*/ 2147483646 w 20249"/>
              <a:gd name="T39" fmla="*/ 2147483646 h 10592"/>
              <a:gd name="T40" fmla="*/ 2147483646 w 20249"/>
              <a:gd name="T41" fmla="*/ 2147483646 h 10592"/>
              <a:gd name="T42" fmla="*/ 2147483646 w 20249"/>
              <a:gd name="T43" fmla="*/ 2147483646 h 10592"/>
              <a:gd name="T44" fmla="*/ 2147483646 w 20249"/>
              <a:gd name="T45" fmla="*/ 2147483646 h 10592"/>
              <a:gd name="T46" fmla="*/ 2147483646 w 20249"/>
              <a:gd name="T47" fmla="*/ 2147483646 h 10592"/>
              <a:gd name="T48" fmla="*/ 2147483646 w 20249"/>
              <a:gd name="T49" fmla="*/ 2147483646 h 10592"/>
              <a:gd name="T50" fmla="*/ 2147483646 w 20249"/>
              <a:gd name="T51" fmla="*/ 2147483646 h 10592"/>
              <a:gd name="T52" fmla="*/ 2147483646 w 20249"/>
              <a:gd name="T53" fmla="*/ 2147483646 h 10592"/>
              <a:gd name="T54" fmla="*/ 2147483646 w 20249"/>
              <a:gd name="T55" fmla="*/ 2147483646 h 10592"/>
              <a:gd name="T56" fmla="*/ 2147483646 w 20249"/>
              <a:gd name="T57" fmla="*/ 2147483646 h 10592"/>
              <a:gd name="T58" fmla="*/ 2147483646 w 20249"/>
              <a:gd name="T59" fmla="*/ 2147483646 h 10592"/>
              <a:gd name="T60" fmla="*/ 2147483646 w 20249"/>
              <a:gd name="T61" fmla="*/ 2147483646 h 10592"/>
              <a:gd name="T62" fmla="*/ 2147483646 w 20249"/>
              <a:gd name="T63" fmla="*/ 2147483646 h 10592"/>
              <a:gd name="T64" fmla="*/ 2147483646 w 20249"/>
              <a:gd name="T65" fmla="*/ 2147483646 h 10592"/>
              <a:gd name="T66" fmla="*/ 2147483646 w 20249"/>
              <a:gd name="T67" fmla="*/ 2147483646 h 10592"/>
              <a:gd name="T68" fmla="*/ 2147483646 w 20249"/>
              <a:gd name="T69" fmla="*/ 2147483646 h 10592"/>
              <a:gd name="T70" fmla="*/ 2147483646 w 20249"/>
              <a:gd name="T71" fmla="*/ 2147483646 h 10592"/>
              <a:gd name="T72" fmla="*/ 2147483646 w 20249"/>
              <a:gd name="T73" fmla="*/ 2147483646 h 10592"/>
              <a:gd name="T74" fmla="*/ 2147483646 w 20249"/>
              <a:gd name="T75" fmla="*/ 2147483646 h 10592"/>
              <a:gd name="T76" fmla="*/ 2147483646 w 20249"/>
              <a:gd name="T77" fmla="*/ 2147483646 h 10592"/>
              <a:gd name="T78" fmla="*/ 2147483646 w 20249"/>
              <a:gd name="T79" fmla="*/ 2147483646 h 10592"/>
              <a:gd name="T80" fmla="*/ 2147483646 w 20249"/>
              <a:gd name="T81" fmla="*/ 2147483646 h 10592"/>
              <a:gd name="T82" fmla="*/ 2147483646 w 20249"/>
              <a:gd name="T83" fmla="*/ 2147483646 h 10592"/>
              <a:gd name="T84" fmla="*/ 2147483646 w 20249"/>
              <a:gd name="T85" fmla="*/ 2147483646 h 10592"/>
              <a:gd name="T86" fmla="*/ 2147483646 w 20249"/>
              <a:gd name="T87" fmla="*/ 2147483646 h 10592"/>
              <a:gd name="T88" fmla="*/ 2147483646 w 20249"/>
              <a:gd name="T89" fmla="*/ 2147483646 h 10592"/>
              <a:gd name="T90" fmla="*/ 2147483646 w 20249"/>
              <a:gd name="T91" fmla="*/ 2147483646 h 10592"/>
              <a:gd name="T92" fmla="*/ 2147483646 w 20249"/>
              <a:gd name="T93" fmla="*/ 2147483646 h 10592"/>
              <a:gd name="T94" fmla="*/ 2147483646 w 20249"/>
              <a:gd name="T95" fmla="*/ 2147483646 h 10592"/>
              <a:gd name="T96" fmla="*/ 2147483646 w 20249"/>
              <a:gd name="T97" fmla="*/ 2147483646 h 10592"/>
              <a:gd name="T98" fmla="*/ 2147483646 w 20249"/>
              <a:gd name="T99" fmla="*/ 2147483646 h 10592"/>
              <a:gd name="T100" fmla="*/ 2147483646 w 20249"/>
              <a:gd name="T101" fmla="*/ 2147483646 h 10592"/>
              <a:gd name="T102" fmla="*/ 2147483646 w 20249"/>
              <a:gd name="T103" fmla="*/ 2147483646 h 10592"/>
              <a:gd name="T104" fmla="*/ 2147483646 w 20249"/>
              <a:gd name="T105" fmla="*/ 2147483646 h 10592"/>
              <a:gd name="T106" fmla="*/ 2147483646 w 20249"/>
              <a:gd name="T107" fmla="*/ 2147483646 h 10592"/>
              <a:gd name="T108" fmla="*/ 2147483646 w 20249"/>
              <a:gd name="T109" fmla="*/ 2147483646 h 10592"/>
              <a:gd name="T110" fmla="*/ 2147483646 w 20249"/>
              <a:gd name="T111" fmla="*/ 2147483646 h 10592"/>
              <a:gd name="T112" fmla="*/ 2147483646 w 20249"/>
              <a:gd name="T113" fmla="*/ 2147483646 h 10592"/>
              <a:gd name="T114" fmla="*/ 2147483646 w 20249"/>
              <a:gd name="T115" fmla="*/ 2147483646 h 10592"/>
              <a:gd name="T116" fmla="*/ 2147483646 w 20249"/>
              <a:gd name="T117" fmla="*/ 2147483646 h 1059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0249" h="10592">
                <a:moveTo>
                  <a:pt x="12933" y="3085"/>
                </a:moveTo>
                <a:lnTo>
                  <a:pt x="12876" y="2400"/>
                </a:lnTo>
                <a:lnTo>
                  <a:pt x="12915" y="2209"/>
                </a:lnTo>
                <a:lnTo>
                  <a:pt x="12991" y="2152"/>
                </a:lnTo>
                <a:lnTo>
                  <a:pt x="13105" y="2133"/>
                </a:lnTo>
                <a:lnTo>
                  <a:pt x="13276" y="2076"/>
                </a:lnTo>
                <a:lnTo>
                  <a:pt x="13524" y="1886"/>
                </a:lnTo>
                <a:lnTo>
                  <a:pt x="14057" y="1048"/>
                </a:lnTo>
                <a:lnTo>
                  <a:pt x="14171" y="952"/>
                </a:lnTo>
                <a:lnTo>
                  <a:pt x="14419" y="762"/>
                </a:lnTo>
                <a:lnTo>
                  <a:pt x="14515" y="628"/>
                </a:lnTo>
                <a:lnTo>
                  <a:pt x="14648" y="323"/>
                </a:lnTo>
                <a:lnTo>
                  <a:pt x="14724" y="114"/>
                </a:lnTo>
                <a:lnTo>
                  <a:pt x="14800" y="0"/>
                </a:lnTo>
                <a:lnTo>
                  <a:pt x="14933" y="76"/>
                </a:lnTo>
                <a:lnTo>
                  <a:pt x="15143" y="209"/>
                </a:lnTo>
                <a:lnTo>
                  <a:pt x="15238" y="266"/>
                </a:lnTo>
                <a:lnTo>
                  <a:pt x="15295" y="400"/>
                </a:lnTo>
                <a:lnTo>
                  <a:pt x="15372" y="457"/>
                </a:lnTo>
                <a:lnTo>
                  <a:pt x="15429" y="514"/>
                </a:lnTo>
                <a:lnTo>
                  <a:pt x="15467" y="647"/>
                </a:lnTo>
                <a:lnTo>
                  <a:pt x="15543" y="742"/>
                </a:lnTo>
                <a:lnTo>
                  <a:pt x="15619" y="742"/>
                </a:lnTo>
                <a:lnTo>
                  <a:pt x="15695" y="819"/>
                </a:lnTo>
                <a:lnTo>
                  <a:pt x="15905" y="1009"/>
                </a:lnTo>
                <a:lnTo>
                  <a:pt x="16134" y="1124"/>
                </a:lnTo>
                <a:lnTo>
                  <a:pt x="16210" y="990"/>
                </a:lnTo>
                <a:lnTo>
                  <a:pt x="16210" y="723"/>
                </a:lnTo>
                <a:lnTo>
                  <a:pt x="16229" y="647"/>
                </a:lnTo>
                <a:lnTo>
                  <a:pt x="16286" y="590"/>
                </a:lnTo>
                <a:lnTo>
                  <a:pt x="16324" y="628"/>
                </a:lnTo>
                <a:lnTo>
                  <a:pt x="16343" y="704"/>
                </a:lnTo>
                <a:lnTo>
                  <a:pt x="16362" y="781"/>
                </a:lnTo>
                <a:lnTo>
                  <a:pt x="16476" y="876"/>
                </a:lnTo>
                <a:lnTo>
                  <a:pt x="16629" y="838"/>
                </a:lnTo>
                <a:lnTo>
                  <a:pt x="16724" y="742"/>
                </a:lnTo>
                <a:lnTo>
                  <a:pt x="16800" y="647"/>
                </a:lnTo>
                <a:lnTo>
                  <a:pt x="16838" y="609"/>
                </a:lnTo>
                <a:lnTo>
                  <a:pt x="16896" y="590"/>
                </a:lnTo>
                <a:lnTo>
                  <a:pt x="16953" y="609"/>
                </a:lnTo>
                <a:lnTo>
                  <a:pt x="16991" y="647"/>
                </a:lnTo>
                <a:lnTo>
                  <a:pt x="16972" y="704"/>
                </a:lnTo>
                <a:lnTo>
                  <a:pt x="16933" y="742"/>
                </a:lnTo>
                <a:lnTo>
                  <a:pt x="16877" y="895"/>
                </a:lnTo>
                <a:lnTo>
                  <a:pt x="16896" y="1048"/>
                </a:lnTo>
                <a:lnTo>
                  <a:pt x="16991" y="1124"/>
                </a:lnTo>
                <a:lnTo>
                  <a:pt x="17086" y="1200"/>
                </a:lnTo>
                <a:lnTo>
                  <a:pt x="17334" y="1257"/>
                </a:lnTo>
                <a:lnTo>
                  <a:pt x="17581" y="1162"/>
                </a:lnTo>
                <a:lnTo>
                  <a:pt x="17695" y="1238"/>
                </a:lnTo>
                <a:lnTo>
                  <a:pt x="17734" y="1219"/>
                </a:lnTo>
                <a:lnTo>
                  <a:pt x="17771" y="1200"/>
                </a:lnTo>
                <a:lnTo>
                  <a:pt x="17810" y="1180"/>
                </a:lnTo>
                <a:lnTo>
                  <a:pt x="17867" y="1219"/>
                </a:lnTo>
                <a:lnTo>
                  <a:pt x="17924" y="1409"/>
                </a:lnTo>
                <a:lnTo>
                  <a:pt x="17962" y="1790"/>
                </a:lnTo>
                <a:lnTo>
                  <a:pt x="18038" y="2000"/>
                </a:lnTo>
                <a:lnTo>
                  <a:pt x="18191" y="2114"/>
                </a:lnTo>
                <a:lnTo>
                  <a:pt x="18343" y="2114"/>
                </a:lnTo>
                <a:lnTo>
                  <a:pt x="18477" y="2114"/>
                </a:lnTo>
                <a:lnTo>
                  <a:pt x="18572" y="2343"/>
                </a:lnTo>
                <a:lnTo>
                  <a:pt x="18686" y="2400"/>
                </a:lnTo>
                <a:lnTo>
                  <a:pt x="18800" y="2438"/>
                </a:lnTo>
                <a:lnTo>
                  <a:pt x="18953" y="2667"/>
                </a:lnTo>
                <a:lnTo>
                  <a:pt x="18914" y="2990"/>
                </a:lnTo>
                <a:lnTo>
                  <a:pt x="18858" y="3085"/>
                </a:lnTo>
                <a:lnTo>
                  <a:pt x="18724" y="3143"/>
                </a:lnTo>
                <a:lnTo>
                  <a:pt x="18400" y="3371"/>
                </a:lnTo>
                <a:lnTo>
                  <a:pt x="18419" y="3486"/>
                </a:lnTo>
                <a:lnTo>
                  <a:pt x="18419" y="3619"/>
                </a:lnTo>
                <a:lnTo>
                  <a:pt x="18381" y="3733"/>
                </a:lnTo>
                <a:lnTo>
                  <a:pt x="18438" y="3867"/>
                </a:lnTo>
                <a:lnTo>
                  <a:pt x="18457" y="4019"/>
                </a:lnTo>
                <a:lnTo>
                  <a:pt x="18286" y="4228"/>
                </a:lnTo>
                <a:lnTo>
                  <a:pt x="18362" y="4324"/>
                </a:lnTo>
                <a:lnTo>
                  <a:pt x="18514" y="4285"/>
                </a:lnTo>
                <a:lnTo>
                  <a:pt x="18514" y="4438"/>
                </a:lnTo>
                <a:lnTo>
                  <a:pt x="18496" y="4590"/>
                </a:lnTo>
                <a:lnTo>
                  <a:pt x="18419" y="4724"/>
                </a:lnTo>
                <a:lnTo>
                  <a:pt x="18419" y="4857"/>
                </a:lnTo>
                <a:lnTo>
                  <a:pt x="18553" y="4971"/>
                </a:lnTo>
                <a:lnTo>
                  <a:pt x="18724" y="4914"/>
                </a:lnTo>
                <a:lnTo>
                  <a:pt x="18895" y="4952"/>
                </a:lnTo>
                <a:lnTo>
                  <a:pt x="19048" y="5047"/>
                </a:lnTo>
                <a:lnTo>
                  <a:pt x="19219" y="5124"/>
                </a:lnTo>
                <a:lnTo>
                  <a:pt x="19562" y="5314"/>
                </a:lnTo>
                <a:lnTo>
                  <a:pt x="19772" y="5352"/>
                </a:lnTo>
                <a:lnTo>
                  <a:pt x="19924" y="5409"/>
                </a:lnTo>
                <a:lnTo>
                  <a:pt x="20077" y="5428"/>
                </a:lnTo>
                <a:lnTo>
                  <a:pt x="20172" y="5505"/>
                </a:lnTo>
                <a:lnTo>
                  <a:pt x="20248" y="5619"/>
                </a:lnTo>
                <a:lnTo>
                  <a:pt x="20191" y="5772"/>
                </a:lnTo>
                <a:lnTo>
                  <a:pt x="20057" y="5809"/>
                </a:lnTo>
                <a:lnTo>
                  <a:pt x="19943" y="5962"/>
                </a:lnTo>
                <a:lnTo>
                  <a:pt x="19867" y="6095"/>
                </a:lnTo>
                <a:lnTo>
                  <a:pt x="19886" y="6285"/>
                </a:lnTo>
                <a:lnTo>
                  <a:pt x="19848" y="6457"/>
                </a:lnTo>
                <a:lnTo>
                  <a:pt x="19467" y="7276"/>
                </a:lnTo>
                <a:lnTo>
                  <a:pt x="19181" y="7981"/>
                </a:lnTo>
                <a:lnTo>
                  <a:pt x="18838" y="8610"/>
                </a:lnTo>
                <a:lnTo>
                  <a:pt x="18800" y="8686"/>
                </a:lnTo>
                <a:lnTo>
                  <a:pt x="18743" y="8762"/>
                </a:lnTo>
                <a:lnTo>
                  <a:pt x="18686" y="8800"/>
                </a:lnTo>
                <a:lnTo>
                  <a:pt x="18648" y="8838"/>
                </a:lnTo>
                <a:lnTo>
                  <a:pt x="18610" y="8895"/>
                </a:lnTo>
                <a:lnTo>
                  <a:pt x="18572" y="8972"/>
                </a:lnTo>
                <a:lnTo>
                  <a:pt x="18267" y="9524"/>
                </a:lnTo>
                <a:lnTo>
                  <a:pt x="18115" y="9638"/>
                </a:lnTo>
                <a:lnTo>
                  <a:pt x="18076" y="9600"/>
                </a:lnTo>
                <a:lnTo>
                  <a:pt x="17962" y="9562"/>
                </a:lnTo>
                <a:lnTo>
                  <a:pt x="17867" y="9676"/>
                </a:lnTo>
                <a:lnTo>
                  <a:pt x="17810" y="9790"/>
                </a:lnTo>
                <a:lnTo>
                  <a:pt x="17734" y="9905"/>
                </a:lnTo>
                <a:lnTo>
                  <a:pt x="17581" y="9962"/>
                </a:lnTo>
                <a:lnTo>
                  <a:pt x="17467" y="10076"/>
                </a:lnTo>
                <a:lnTo>
                  <a:pt x="17410" y="10305"/>
                </a:lnTo>
                <a:lnTo>
                  <a:pt x="17200" y="10381"/>
                </a:lnTo>
                <a:lnTo>
                  <a:pt x="16933" y="10514"/>
                </a:lnTo>
                <a:lnTo>
                  <a:pt x="16648" y="10591"/>
                </a:lnTo>
                <a:lnTo>
                  <a:pt x="16362" y="10552"/>
                </a:lnTo>
                <a:lnTo>
                  <a:pt x="16115" y="10343"/>
                </a:lnTo>
                <a:lnTo>
                  <a:pt x="15848" y="10228"/>
                </a:lnTo>
                <a:lnTo>
                  <a:pt x="15314" y="10457"/>
                </a:lnTo>
                <a:lnTo>
                  <a:pt x="15067" y="10457"/>
                </a:lnTo>
                <a:lnTo>
                  <a:pt x="14781" y="10381"/>
                </a:lnTo>
                <a:lnTo>
                  <a:pt x="14857" y="10324"/>
                </a:lnTo>
                <a:lnTo>
                  <a:pt x="14952" y="10286"/>
                </a:lnTo>
                <a:lnTo>
                  <a:pt x="15028" y="10210"/>
                </a:lnTo>
                <a:lnTo>
                  <a:pt x="15067" y="10019"/>
                </a:lnTo>
                <a:lnTo>
                  <a:pt x="15048" y="9981"/>
                </a:lnTo>
                <a:lnTo>
                  <a:pt x="14991" y="9924"/>
                </a:lnTo>
                <a:lnTo>
                  <a:pt x="14991" y="9905"/>
                </a:lnTo>
                <a:lnTo>
                  <a:pt x="15010" y="9866"/>
                </a:lnTo>
                <a:lnTo>
                  <a:pt x="15048" y="9866"/>
                </a:lnTo>
                <a:lnTo>
                  <a:pt x="15086" y="9866"/>
                </a:lnTo>
                <a:lnTo>
                  <a:pt x="15162" y="9810"/>
                </a:lnTo>
                <a:lnTo>
                  <a:pt x="15219" y="9810"/>
                </a:lnTo>
                <a:lnTo>
                  <a:pt x="15277" y="9790"/>
                </a:lnTo>
                <a:lnTo>
                  <a:pt x="15277" y="9695"/>
                </a:lnTo>
                <a:lnTo>
                  <a:pt x="14914" y="9790"/>
                </a:lnTo>
                <a:lnTo>
                  <a:pt x="14857" y="9886"/>
                </a:lnTo>
                <a:lnTo>
                  <a:pt x="14876" y="10114"/>
                </a:lnTo>
                <a:lnTo>
                  <a:pt x="14819" y="10171"/>
                </a:lnTo>
                <a:lnTo>
                  <a:pt x="14686" y="10228"/>
                </a:lnTo>
                <a:lnTo>
                  <a:pt x="14476" y="10191"/>
                </a:lnTo>
                <a:lnTo>
                  <a:pt x="14229" y="10057"/>
                </a:lnTo>
                <a:lnTo>
                  <a:pt x="14000" y="9829"/>
                </a:lnTo>
                <a:lnTo>
                  <a:pt x="13905" y="9619"/>
                </a:lnTo>
                <a:lnTo>
                  <a:pt x="14286" y="9581"/>
                </a:lnTo>
                <a:lnTo>
                  <a:pt x="14286" y="9524"/>
                </a:lnTo>
                <a:lnTo>
                  <a:pt x="14267" y="9524"/>
                </a:lnTo>
                <a:lnTo>
                  <a:pt x="14210" y="9467"/>
                </a:lnTo>
                <a:lnTo>
                  <a:pt x="14267" y="9467"/>
                </a:lnTo>
                <a:lnTo>
                  <a:pt x="14343" y="9467"/>
                </a:lnTo>
                <a:lnTo>
                  <a:pt x="14400" y="9485"/>
                </a:lnTo>
                <a:lnTo>
                  <a:pt x="14457" y="9524"/>
                </a:lnTo>
                <a:lnTo>
                  <a:pt x="14438" y="9371"/>
                </a:lnTo>
                <a:lnTo>
                  <a:pt x="14343" y="9238"/>
                </a:lnTo>
                <a:lnTo>
                  <a:pt x="14286" y="9086"/>
                </a:lnTo>
                <a:lnTo>
                  <a:pt x="14324" y="8876"/>
                </a:lnTo>
                <a:lnTo>
                  <a:pt x="14267" y="8857"/>
                </a:lnTo>
                <a:lnTo>
                  <a:pt x="14210" y="8933"/>
                </a:lnTo>
                <a:lnTo>
                  <a:pt x="14171" y="9048"/>
                </a:lnTo>
                <a:lnTo>
                  <a:pt x="14153" y="9181"/>
                </a:lnTo>
                <a:lnTo>
                  <a:pt x="14134" y="9314"/>
                </a:lnTo>
                <a:lnTo>
                  <a:pt x="14076" y="9353"/>
                </a:lnTo>
                <a:lnTo>
                  <a:pt x="14019" y="9295"/>
                </a:lnTo>
                <a:lnTo>
                  <a:pt x="13886" y="9314"/>
                </a:lnTo>
                <a:lnTo>
                  <a:pt x="13772" y="9353"/>
                </a:lnTo>
                <a:lnTo>
                  <a:pt x="13486" y="9257"/>
                </a:lnTo>
                <a:lnTo>
                  <a:pt x="13486" y="9162"/>
                </a:lnTo>
                <a:lnTo>
                  <a:pt x="13448" y="9086"/>
                </a:lnTo>
                <a:lnTo>
                  <a:pt x="13486" y="8990"/>
                </a:lnTo>
                <a:lnTo>
                  <a:pt x="13467" y="8838"/>
                </a:lnTo>
                <a:lnTo>
                  <a:pt x="13543" y="8705"/>
                </a:lnTo>
                <a:lnTo>
                  <a:pt x="13619" y="8591"/>
                </a:lnTo>
                <a:lnTo>
                  <a:pt x="13733" y="8552"/>
                </a:lnTo>
                <a:lnTo>
                  <a:pt x="13829" y="8495"/>
                </a:lnTo>
                <a:lnTo>
                  <a:pt x="13981" y="8495"/>
                </a:lnTo>
                <a:lnTo>
                  <a:pt x="14153" y="8457"/>
                </a:lnTo>
                <a:lnTo>
                  <a:pt x="14190" y="8400"/>
                </a:lnTo>
                <a:lnTo>
                  <a:pt x="14210" y="8247"/>
                </a:lnTo>
                <a:lnTo>
                  <a:pt x="14171" y="8229"/>
                </a:lnTo>
                <a:lnTo>
                  <a:pt x="14076" y="8266"/>
                </a:lnTo>
                <a:lnTo>
                  <a:pt x="13943" y="8381"/>
                </a:lnTo>
                <a:lnTo>
                  <a:pt x="13867" y="8381"/>
                </a:lnTo>
                <a:lnTo>
                  <a:pt x="13809" y="8343"/>
                </a:lnTo>
                <a:lnTo>
                  <a:pt x="13772" y="8266"/>
                </a:lnTo>
                <a:lnTo>
                  <a:pt x="13772" y="8171"/>
                </a:lnTo>
                <a:lnTo>
                  <a:pt x="13619" y="8247"/>
                </a:lnTo>
                <a:lnTo>
                  <a:pt x="13505" y="8343"/>
                </a:lnTo>
                <a:lnTo>
                  <a:pt x="13276" y="8591"/>
                </a:lnTo>
                <a:lnTo>
                  <a:pt x="13219" y="8628"/>
                </a:lnTo>
                <a:lnTo>
                  <a:pt x="13143" y="8667"/>
                </a:lnTo>
                <a:lnTo>
                  <a:pt x="13086" y="8647"/>
                </a:lnTo>
                <a:lnTo>
                  <a:pt x="13047" y="8610"/>
                </a:lnTo>
                <a:lnTo>
                  <a:pt x="13047" y="8533"/>
                </a:lnTo>
                <a:lnTo>
                  <a:pt x="13086" y="8476"/>
                </a:lnTo>
                <a:lnTo>
                  <a:pt x="13181" y="8343"/>
                </a:lnTo>
                <a:lnTo>
                  <a:pt x="12991" y="8381"/>
                </a:lnTo>
                <a:lnTo>
                  <a:pt x="12933" y="8362"/>
                </a:lnTo>
                <a:lnTo>
                  <a:pt x="12915" y="8247"/>
                </a:lnTo>
                <a:lnTo>
                  <a:pt x="12952" y="8171"/>
                </a:lnTo>
                <a:lnTo>
                  <a:pt x="13029" y="8133"/>
                </a:lnTo>
                <a:lnTo>
                  <a:pt x="13105" y="8095"/>
                </a:lnTo>
                <a:lnTo>
                  <a:pt x="13181" y="8057"/>
                </a:lnTo>
                <a:lnTo>
                  <a:pt x="13257" y="7962"/>
                </a:lnTo>
                <a:lnTo>
                  <a:pt x="13238" y="7943"/>
                </a:lnTo>
                <a:lnTo>
                  <a:pt x="13067" y="7962"/>
                </a:lnTo>
                <a:lnTo>
                  <a:pt x="13010" y="7924"/>
                </a:lnTo>
                <a:lnTo>
                  <a:pt x="12971" y="7848"/>
                </a:lnTo>
                <a:lnTo>
                  <a:pt x="12915" y="7733"/>
                </a:lnTo>
                <a:lnTo>
                  <a:pt x="12876" y="7638"/>
                </a:lnTo>
                <a:lnTo>
                  <a:pt x="12895" y="7619"/>
                </a:lnTo>
                <a:lnTo>
                  <a:pt x="12915" y="7619"/>
                </a:lnTo>
                <a:lnTo>
                  <a:pt x="12952" y="7581"/>
                </a:lnTo>
                <a:lnTo>
                  <a:pt x="13010" y="7619"/>
                </a:lnTo>
                <a:lnTo>
                  <a:pt x="13067" y="7600"/>
                </a:lnTo>
                <a:lnTo>
                  <a:pt x="13200" y="7581"/>
                </a:lnTo>
                <a:lnTo>
                  <a:pt x="13296" y="7600"/>
                </a:lnTo>
                <a:lnTo>
                  <a:pt x="13372" y="7657"/>
                </a:lnTo>
                <a:lnTo>
                  <a:pt x="13467" y="7676"/>
                </a:lnTo>
                <a:lnTo>
                  <a:pt x="13562" y="7638"/>
                </a:lnTo>
                <a:lnTo>
                  <a:pt x="13543" y="7714"/>
                </a:lnTo>
                <a:lnTo>
                  <a:pt x="13562" y="7809"/>
                </a:lnTo>
                <a:lnTo>
                  <a:pt x="13581" y="7867"/>
                </a:lnTo>
                <a:lnTo>
                  <a:pt x="13638" y="7905"/>
                </a:lnTo>
                <a:lnTo>
                  <a:pt x="13714" y="7885"/>
                </a:lnTo>
                <a:lnTo>
                  <a:pt x="13753" y="7809"/>
                </a:lnTo>
                <a:lnTo>
                  <a:pt x="13772" y="7638"/>
                </a:lnTo>
                <a:lnTo>
                  <a:pt x="13886" y="7467"/>
                </a:lnTo>
                <a:lnTo>
                  <a:pt x="13962" y="7486"/>
                </a:lnTo>
                <a:lnTo>
                  <a:pt x="14076" y="7543"/>
                </a:lnTo>
                <a:lnTo>
                  <a:pt x="14210" y="7524"/>
                </a:lnTo>
                <a:lnTo>
                  <a:pt x="14171" y="7467"/>
                </a:lnTo>
                <a:lnTo>
                  <a:pt x="14134" y="7409"/>
                </a:lnTo>
                <a:lnTo>
                  <a:pt x="14095" y="7390"/>
                </a:lnTo>
                <a:lnTo>
                  <a:pt x="14038" y="7372"/>
                </a:lnTo>
                <a:lnTo>
                  <a:pt x="13943" y="7372"/>
                </a:lnTo>
                <a:lnTo>
                  <a:pt x="13905" y="7314"/>
                </a:lnTo>
                <a:lnTo>
                  <a:pt x="13809" y="7295"/>
                </a:lnTo>
                <a:lnTo>
                  <a:pt x="13733" y="7314"/>
                </a:lnTo>
                <a:lnTo>
                  <a:pt x="13657" y="7314"/>
                </a:lnTo>
                <a:lnTo>
                  <a:pt x="13543" y="7295"/>
                </a:lnTo>
                <a:lnTo>
                  <a:pt x="13333" y="7219"/>
                </a:lnTo>
                <a:lnTo>
                  <a:pt x="13067" y="7009"/>
                </a:lnTo>
                <a:lnTo>
                  <a:pt x="13047" y="6933"/>
                </a:lnTo>
                <a:lnTo>
                  <a:pt x="13181" y="6743"/>
                </a:lnTo>
                <a:lnTo>
                  <a:pt x="13257" y="6666"/>
                </a:lnTo>
                <a:lnTo>
                  <a:pt x="13448" y="6610"/>
                </a:lnTo>
                <a:lnTo>
                  <a:pt x="13505" y="6571"/>
                </a:lnTo>
                <a:lnTo>
                  <a:pt x="13581" y="6514"/>
                </a:lnTo>
                <a:lnTo>
                  <a:pt x="13677" y="6343"/>
                </a:lnTo>
                <a:lnTo>
                  <a:pt x="13733" y="6133"/>
                </a:lnTo>
                <a:lnTo>
                  <a:pt x="13677" y="6038"/>
                </a:lnTo>
                <a:lnTo>
                  <a:pt x="13581" y="5981"/>
                </a:lnTo>
                <a:lnTo>
                  <a:pt x="13505" y="5828"/>
                </a:lnTo>
                <a:lnTo>
                  <a:pt x="13505" y="5638"/>
                </a:lnTo>
                <a:lnTo>
                  <a:pt x="13143" y="5276"/>
                </a:lnTo>
                <a:lnTo>
                  <a:pt x="12819" y="5295"/>
                </a:lnTo>
                <a:lnTo>
                  <a:pt x="12534" y="5295"/>
                </a:lnTo>
                <a:lnTo>
                  <a:pt x="12495" y="5219"/>
                </a:lnTo>
                <a:lnTo>
                  <a:pt x="12438" y="5105"/>
                </a:lnTo>
                <a:lnTo>
                  <a:pt x="12400" y="5010"/>
                </a:lnTo>
                <a:lnTo>
                  <a:pt x="12324" y="4914"/>
                </a:lnTo>
                <a:lnTo>
                  <a:pt x="12248" y="4838"/>
                </a:lnTo>
                <a:lnTo>
                  <a:pt x="12248" y="4724"/>
                </a:lnTo>
                <a:lnTo>
                  <a:pt x="12229" y="4571"/>
                </a:lnTo>
                <a:lnTo>
                  <a:pt x="12153" y="4324"/>
                </a:lnTo>
                <a:lnTo>
                  <a:pt x="12076" y="3657"/>
                </a:lnTo>
                <a:lnTo>
                  <a:pt x="12095" y="3562"/>
                </a:lnTo>
                <a:lnTo>
                  <a:pt x="12172" y="3542"/>
                </a:lnTo>
                <a:lnTo>
                  <a:pt x="12514" y="3657"/>
                </a:lnTo>
                <a:lnTo>
                  <a:pt x="12629" y="3638"/>
                </a:lnTo>
                <a:lnTo>
                  <a:pt x="12724" y="3600"/>
                </a:lnTo>
                <a:lnTo>
                  <a:pt x="12800" y="3581"/>
                </a:lnTo>
                <a:lnTo>
                  <a:pt x="12895" y="3638"/>
                </a:lnTo>
                <a:lnTo>
                  <a:pt x="12915" y="3733"/>
                </a:lnTo>
                <a:lnTo>
                  <a:pt x="12933" y="3886"/>
                </a:lnTo>
                <a:lnTo>
                  <a:pt x="12933" y="4038"/>
                </a:lnTo>
                <a:lnTo>
                  <a:pt x="12895" y="4133"/>
                </a:lnTo>
                <a:lnTo>
                  <a:pt x="12895" y="4324"/>
                </a:lnTo>
                <a:lnTo>
                  <a:pt x="13086" y="4476"/>
                </a:lnTo>
                <a:lnTo>
                  <a:pt x="13333" y="4590"/>
                </a:lnTo>
                <a:lnTo>
                  <a:pt x="13486" y="4590"/>
                </a:lnTo>
                <a:lnTo>
                  <a:pt x="13352" y="4476"/>
                </a:lnTo>
                <a:lnTo>
                  <a:pt x="12991" y="4209"/>
                </a:lnTo>
                <a:lnTo>
                  <a:pt x="13105" y="3923"/>
                </a:lnTo>
                <a:lnTo>
                  <a:pt x="13143" y="3752"/>
                </a:lnTo>
                <a:lnTo>
                  <a:pt x="13105" y="3638"/>
                </a:lnTo>
                <a:lnTo>
                  <a:pt x="13047" y="3524"/>
                </a:lnTo>
                <a:lnTo>
                  <a:pt x="13047" y="3447"/>
                </a:lnTo>
                <a:lnTo>
                  <a:pt x="13029" y="3352"/>
                </a:lnTo>
                <a:lnTo>
                  <a:pt x="13067" y="3200"/>
                </a:lnTo>
                <a:lnTo>
                  <a:pt x="13124" y="3066"/>
                </a:lnTo>
                <a:lnTo>
                  <a:pt x="13086" y="3009"/>
                </a:lnTo>
                <a:lnTo>
                  <a:pt x="13029" y="3009"/>
                </a:lnTo>
                <a:lnTo>
                  <a:pt x="12933" y="3085"/>
                </a:lnTo>
                <a:close/>
                <a:moveTo>
                  <a:pt x="15753" y="5295"/>
                </a:moveTo>
                <a:lnTo>
                  <a:pt x="15810" y="5066"/>
                </a:lnTo>
                <a:lnTo>
                  <a:pt x="15810" y="4876"/>
                </a:lnTo>
                <a:lnTo>
                  <a:pt x="15734" y="4685"/>
                </a:lnTo>
                <a:lnTo>
                  <a:pt x="15695" y="4438"/>
                </a:lnTo>
                <a:lnTo>
                  <a:pt x="15581" y="4248"/>
                </a:lnTo>
                <a:lnTo>
                  <a:pt x="15353" y="4228"/>
                </a:lnTo>
                <a:lnTo>
                  <a:pt x="15162" y="4285"/>
                </a:lnTo>
                <a:lnTo>
                  <a:pt x="15048" y="4419"/>
                </a:lnTo>
                <a:lnTo>
                  <a:pt x="14952" y="4609"/>
                </a:lnTo>
                <a:lnTo>
                  <a:pt x="14800" y="4781"/>
                </a:lnTo>
                <a:lnTo>
                  <a:pt x="14515" y="4819"/>
                </a:lnTo>
                <a:lnTo>
                  <a:pt x="14495" y="4933"/>
                </a:lnTo>
                <a:lnTo>
                  <a:pt x="14476" y="5086"/>
                </a:lnTo>
                <a:lnTo>
                  <a:pt x="14343" y="5162"/>
                </a:lnTo>
                <a:lnTo>
                  <a:pt x="14190" y="5219"/>
                </a:lnTo>
                <a:lnTo>
                  <a:pt x="14000" y="5086"/>
                </a:lnTo>
                <a:lnTo>
                  <a:pt x="13809" y="5066"/>
                </a:lnTo>
                <a:lnTo>
                  <a:pt x="13714" y="5276"/>
                </a:lnTo>
                <a:lnTo>
                  <a:pt x="13867" y="5467"/>
                </a:lnTo>
                <a:lnTo>
                  <a:pt x="14000" y="5638"/>
                </a:lnTo>
                <a:lnTo>
                  <a:pt x="14019" y="5867"/>
                </a:lnTo>
                <a:lnTo>
                  <a:pt x="14153" y="5943"/>
                </a:lnTo>
                <a:lnTo>
                  <a:pt x="14343" y="6000"/>
                </a:lnTo>
                <a:lnTo>
                  <a:pt x="14515" y="6248"/>
                </a:lnTo>
                <a:lnTo>
                  <a:pt x="14781" y="6248"/>
                </a:lnTo>
                <a:lnTo>
                  <a:pt x="14914" y="6229"/>
                </a:lnTo>
                <a:lnTo>
                  <a:pt x="15010" y="6171"/>
                </a:lnTo>
                <a:lnTo>
                  <a:pt x="15181" y="6133"/>
                </a:lnTo>
                <a:lnTo>
                  <a:pt x="15333" y="6095"/>
                </a:lnTo>
                <a:lnTo>
                  <a:pt x="15409" y="6248"/>
                </a:lnTo>
                <a:lnTo>
                  <a:pt x="15581" y="6171"/>
                </a:lnTo>
                <a:lnTo>
                  <a:pt x="15772" y="6114"/>
                </a:lnTo>
                <a:lnTo>
                  <a:pt x="15924" y="6019"/>
                </a:lnTo>
                <a:lnTo>
                  <a:pt x="15981" y="5924"/>
                </a:lnTo>
                <a:lnTo>
                  <a:pt x="16095" y="5772"/>
                </a:lnTo>
                <a:lnTo>
                  <a:pt x="16039" y="5714"/>
                </a:lnTo>
                <a:lnTo>
                  <a:pt x="16039" y="5581"/>
                </a:lnTo>
                <a:lnTo>
                  <a:pt x="16134" y="5505"/>
                </a:lnTo>
                <a:lnTo>
                  <a:pt x="16229" y="5467"/>
                </a:lnTo>
                <a:lnTo>
                  <a:pt x="16248" y="5352"/>
                </a:lnTo>
                <a:lnTo>
                  <a:pt x="16191" y="5238"/>
                </a:lnTo>
                <a:lnTo>
                  <a:pt x="16076" y="5238"/>
                </a:lnTo>
                <a:lnTo>
                  <a:pt x="15924" y="5276"/>
                </a:lnTo>
                <a:lnTo>
                  <a:pt x="15753" y="5295"/>
                </a:lnTo>
                <a:close/>
                <a:moveTo>
                  <a:pt x="10590" y="3276"/>
                </a:moveTo>
                <a:lnTo>
                  <a:pt x="10705" y="3276"/>
                </a:lnTo>
                <a:lnTo>
                  <a:pt x="10819" y="3295"/>
                </a:lnTo>
                <a:lnTo>
                  <a:pt x="10876" y="3371"/>
                </a:lnTo>
                <a:lnTo>
                  <a:pt x="10838" y="3505"/>
                </a:lnTo>
                <a:lnTo>
                  <a:pt x="10724" y="3600"/>
                </a:lnTo>
                <a:lnTo>
                  <a:pt x="10590" y="3619"/>
                </a:lnTo>
                <a:lnTo>
                  <a:pt x="10324" y="3562"/>
                </a:lnTo>
                <a:lnTo>
                  <a:pt x="10267" y="3581"/>
                </a:lnTo>
                <a:lnTo>
                  <a:pt x="10209" y="3619"/>
                </a:lnTo>
                <a:lnTo>
                  <a:pt x="10133" y="3619"/>
                </a:lnTo>
                <a:lnTo>
                  <a:pt x="10114" y="3524"/>
                </a:lnTo>
                <a:lnTo>
                  <a:pt x="10133" y="3505"/>
                </a:lnTo>
                <a:lnTo>
                  <a:pt x="10209" y="3295"/>
                </a:lnTo>
                <a:lnTo>
                  <a:pt x="10286" y="3219"/>
                </a:lnTo>
                <a:lnTo>
                  <a:pt x="10362" y="3181"/>
                </a:lnTo>
                <a:lnTo>
                  <a:pt x="10476" y="3219"/>
                </a:lnTo>
                <a:lnTo>
                  <a:pt x="10590" y="3276"/>
                </a:lnTo>
                <a:close/>
                <a:moveTo>
                  <a:pt x="10971" y="4133"/>
                </a:moveTo>
                <a:lnTo>
                  <a:pt x="11048" y="4209"/>
                </a:lnTo>
                <a:lnTo>
                  <a:pt x="11105" y="4267"/>
                </a:lnTo>
                <a:lnTo>
                  <a:pt x="11124" y="4343"/>
                </a:lnTo>
                <a:lnTo>
                  <a:pt x="11048" y="4438"/>
                </a:lnTo>
                <a:lnTo>
                  <a:pt x="10934" y="4438"/>
                </a:lnTo>
                <a:lnTo>
                  <a:pt x="10495" y="4114"/>
                </a:lnTo>
                <a:lnTo>
                  <a:pt x="10553" y="4057"/>
                </a:lnTo>
                <a:lnTo>
                  <a:pt x="10590" y="4000"/>
                </a:lnTo>
                <a:lnTo>
                  <a:pt x="10609" y="3847"/>
                </a:lnTo>
                <a:lnTo>
                  <a:pt x="10648" y="3809"/>
                </a:lnTo>
                <a:lnTo>
                  <a:pt x="10667" y="3771"/>
                </a:lnTo>
                <a:lnTo>
                  <a:pt x="10705" y="3733"/>
                </a:lnTo>
                <a:lnTo>
                  <a:pt x="10743" y="3733"/>
                </a:lnTo>
                <a:lnTo>
                  <a:pt x="10762" y="3733"/>
                </a:lnTo>
                <a:lnTo>
                  <a:pt x="10781" y="3771"/>
                </a:lnTo>
                <a:lnTo>
                  <a:pt x="10781" y="3791"/>
                </a:lnTo>
                <a:lnTo>
                  <a:pt x="10800" y="3943"/>
                </a:lnTo>
                <a:lnTo>
                  <a:pt x="10819" y="3962"/>
                </a:lnTo>
                <a:lnTo>
                  <a:pt x="10838" y="4019"/>
                </a:lnTo>
                <a:lnTo>
                  <a:pt x="10895" y="4057"/>
                </a:lnTo>
                <a:lnTo>
                  <a:pt x="10971" y="4133"/>
                </a:lnTo>
                <a:close/>
                <a:moveTo>
                  <a:pt x="11924" y="4914"/>
                </a:moveTo>
                <a:lnTo>
                  <a:pt x="11867" y="4933"/>
                </a:lnTo>
                <a:lnTo>
                  <a:pt x="11828" y="4914"/>
                </a:lnTo>
                <a:lnTo>
                  <a:pt x="11772" y="4838"/>
                </a:lnTo>
                <a:lnTo>
                  <a:pt x="11714" y="4800"/>
                </a:lnTo>
                <a:lnTo>
                  <a:pt x="11695" y="4819"/>
                </a:lnTo>
                <a:lnTo>
                  <a:pt x="11657" y="4838"/>
                </a:lnTo>
                <a:lnTo>
                  <a:pt x="11638" y="4857"/>
                </a:lnTo>
                <a:lnTo>
                  <a:pt x="11315" y="4876"/>
                </a:lnTo>
                <a:lnTo>
                  <a:pt x="11181" y="4819"/>
                </a:lnTo>
                <a:lnTo>
                  <a:pt x="11048" y="4648"/>
                </a:lnTo>
                <a:lnTo>
                  <a:pt x="11257" y="4590"/>
                </a:lnTo>
                <a:lnTo>
                  <a:pt x="11295" y="4571"/>
                </a:lnTo>
                <a:lnTo>
                  <a:pt x="11352" y="4476"/>
                </a:lnTo>
                <a:lnTo>
                  <a:pt x="11333" y="4438"/>
                </a:lnTo>
                <a:lnTo>
                  <a:pt x="11315" y="4419"/>
                </a:lnTo>
                <a:lnTo>
                  <a:pt x="11276" y="4381"/>
                </a:lnTo>
                <a:lnTo>
                  <a:pt x="11048" y="3943"/>
                </a:lnTo>
                <a:lnTo>
                  <a:pt x="11029" y="3886"/>
                </a:lnTo>
                <a:lnTo>
                  <a:pt x="11066" y="3791"/>
                </a:lnTo>
                <a:lnTo>
                  <a:pt x="11048" y="3428"/>
                </a:lnTo>
                <a:lnTo>
                  <a:pt x="11086" y="3333"/>
                </a:lnTo>
                <a:lnTo>
                  <a:pt x="11143" y="3314"/>
                </a:lnTo>
                <a:lnTo>
                  <a:pt x="11295" y="3143"/>
                </a:lnTo>
                <a:lnTo>
                  <a:pt x="11410" y="3105"/>
                </a:lnTo>
                <a:lnTo>
                  <a:pt x="11505" y="3181"/>
                </a:lnTo>
                <a:lnTo>
                  <a:pt x="11600" y="3295"/>
                </a:lnTo>
                <a:lnTo>
                  <a:pt x="11695" y="3390"/>
                </a:lnTo>
                <a:lnTo>
                  <a:pt x="11905" y="3486"/>
                </a:lnTo>
                <a:lnTo>
                  <a:pt x="11981" y="3562"/>
                </a:lnTo>
                <a:lnTo>
                  <a:pt x="12000" y="3695"/>
                </a:lnTo>
                <a:lnTo>
                  <a:pt x="12000" y="3752"/>
                </a:lnTo>
                <a:lnTo>
                  <a:pt x="11962" y="3867"/>
                </a:lnTo>
                <a:lnTo>
                  <a:pt x="11962" y="3905"/>
                </a:lnTo>
                <a:lnTo>
                  <a:pt x="11981" y="3962"/>
                </a:lnTo>
                <a:lnTo>
                  <a:pt x="12038" y="4076"/>
                </a:lnTo>
                <a:lnTo>
                  <a:pt x="12038" y="4133"/>
                </a:lnTo>
                <a:lnTo>
                  <a:pt x="12076" y="4419"/>
                </a:lnTo>
                <a:lnTo>
                  <a:pt x="12038" y="4495"/>
                </a:lnTo>
                <a:lnTo>
                  <a:pt x="12076" y="4533"/>
                </a:lnTo>
                <a:lnTo>
                  <a:pt x="12114" y="4609"/>
                </a:lnTo>
                <a:lnTo>
                  <a:pt x="12133" y="4648"/>
                </a:lnTo>
                <a:lnTo>
                  <a:pt x="12057" y="4705"/>
                </a:lnTo>
                <a:lnTo>
                  <a:pt x="11981" y="4857"/>
                </a:lnTo>
                <a:lnTo>
                  <a:pt x="11924" y="4914"/>
                </a:lnTo>
                <a:close/>
                <a:moveTo>
                  <a:pt x="761" y="1866"/>
                </a:moveTo>
                <a:lnTo>
                  <a:pt x="819" y="1942"/>
                </a:lnTo>
                <a:lnTo>
                  <a:pt x="819" y="2076"/>
                </a:lnTo>
                <a:lnTo>
                  <a:pt x="724" y="2133"/>
                </a:lnTo>
                <a:lnTo>
                  <a:pt x="610" y="2057"/>
                </a:lnTo>
                <a:lnTo>
                  <a:pt x="439" y="2076"/>
                </a:lnTo>
                <a:lnTo>
                  <a:pt x="420" y="2095"/>
                </a:lnTo>
                <a:lnTo>
                  <a:pt x="420" y="2171"/>
                </a:lnTo>
                <a:lnTo>
                  <a:pt x="477" y="2209"/>
                </a:lnTo>
                <a:lnTo>
                  <a:pt x="553" y="2209"/>
                </a:lnTo>
                <a:lnTo>
                  <a:pt x="591" y="2247"/>
                </a:lnTo>
                <a:lnTo>
                  <a:pt x="458" y="2343"/>
                </a:lnTo>
                <a:lnTo>
                  <a:pt x="191" y="2304"/>
                </a:lnTo>
                <a:lnTo>
                  <a:pt x="0" y="2152"/>
                </a:lnTo>
                <a:lnTo>
                  <a:pt x="77" y="1866"/>
                </a:lnTo>
                <a:lnTo>
                  <a:pt x="229" y="1924"/>
                </a:lnTo>
                <a:lnTo>
                  <a:pt x="572" y="1810"/>
                </a:lnTo>
                <a:lnTo>
                  <a:pt x="761" y="1866"/>
                </a:lnTo>
                <a:close/>
                <a:moveTo>
                  <a:pt x="9352" y="7848"/>
                </a:moveTo>
                <a:lnTo>
                  <a:pt x="9314" y="7867"/>
                </a:lnTo>
                <a:lnTo>
                  <a:pt x="9276" y="7867"/>
                </a:lnTo>
                <a:lnTo>
                  <a:pt x="9295" y="7829"/>
                </a:lnTo>
                <a:lnTo>
                  <a:pt x="9314" y="7695"/>
                </a:lnTo>
                <a:lnTo>
                  <a:pt x="9333" y="7600"/>
                </a:lnTo>
                <a:lnTo>
                  <a:pt x="9390" y="7524"/>
                </a:lnTo>
                <a:lnTo>
                  <a:pt x="9429" y="7562"/>
                </a:lnTo>
                <a:lnTo>
                  <a:pt x="9486" y="7638"/>
                </a:lnTo>
                <a:lnTo>
                  <a:pt x="9524" y="7676"/>
                </a:lnTo>
                <a:lnTo>
                  <a:pt x="9676" y="7753"/>
                </a:lnTo>
                <a:lnTo>
                  <a:pt x="9733" y="7809"/>
                </a:lnTo>
                <a:lnTo>
                  <a:pt x="9695" y="7867"/>
                </a:lnTo>
                <a:lnTo>
                  <a:pt x="9619" y="7943"/>
                </a:lnTo>
                <a:lnTo>
                  <a:pt x="9562" y="7962"/>
                </a:lnTo>
                <a:lnTo>
                  <a:pt x="9486" y="7981"/>
                </a:lnTo>
                <a:lnTo>
                  <a:pt x="9429" y="7943"/>
                </a:lnTo>
                <a:lnTo>
                  <a:pt x="9390" y="7885"/>
                </a:lnTo>
                <a:lnTo>
                  <a:pt x="9371" y="7829"/>
                </a:lnTo>
                <a:lnTo>
                  <a:pt x="9352" y="7848"/>
                </a:lnTo>
                <a:close/>
                <a:moveTo>
                  <a:pt x="11772" y="7448"/>
                </a:moveTo>
                <a:lnTo>
                  <a:pt x="11828" y="7486"/>
                </a:lnTo>
                <a:lnTo>
                  <a:pt x="11867" y="7581"/>
                </a:lnTo>
                <a:lnTo>
                  <a:pt x="11828" y="7619"/>
                </a:lnTo>
                <a:lnTo>
                  <a:pt x="11772" y="7638"/>
                </a:lnTo>
                <a:lnTo>
                  <a:pt x="11733" y="7676"/>
                </a:lnTo>
                <a:lnTo>
                  <a:pt x="11733" y="7733"/>
                </a:lnTo>
                <a:lnTo>
                  <a:pt x="11676" y="7790"/>
                </a:lnTo>
                <a:lnTo>
                  <a:pt x="11619" y="7809"/>
                </a:lnTo>
                <a:lnTo>
                  <a:pt x="11562" y="7771"/>
                </a:lnTo>
                <a:lnTo>
                  <a:pt x="11505" y="7790"/>
                </a:lnTo>
                <a:lnTo>
                  <a:pt x="11467" y="7753"/>
                </a:lnTo>
                <a:lnTo>
                  <a:pt x="11447" y="7657"/>
                </a:lnTo>
                <a:lnTo>
                  <a:pt x="11467" y="7562"/>
                </a:lnTo>
                <a:lnTo>
                  <a:pt x="11524" y="7486"/>
                </a:lnTo>
                <a:lnTo>
                  <a:pt x="11638" y="7428"/>
                </a:lnTo>
                <a:lnTo>
                  <a:pt x="11772" y="7448"/>
                </a:lnTo>
                <a:close/>
                <a:moveTo>
                  <a:pt x="12590" y="7619"/>
                </a:moveTo>
                <a:lnTo>
                  <a:pt x="12610" y="7657"/>
                </a:lnTo>
                <a:lnTo>
                  <a:pt x="12629" y="7733"/>
                </a:lnTo>
                <a:lnTo>
                  <a:pt x="12590" y="7809"/>
                </a:lnTo>
                <a:lnTo>
                  <a:pt x="12267" y="8057"/>
                </a:lnTo>
                <a:lnTo>
                  <a:pt x="12114" y="8076"/>
                </a:lnTo>
                <a:lnTo>
                  <a:pt x="12114" y="8038"/>
                </a:lnTo>
                <a:lnTo>
                  <a:pt x="12190" y="7943"/>
                </a:lnTo>
                <a:lnTo>
                  <a:pt x="12209" y="7885"/>
                </a:lnTo>
                <a:lnTo>
                  <a:pt x="12172" y="7848"/>
                </a:lnTo>
                <a:lnTo>
                  <a:pt x="12248" y="7753"/>
                </a:lnTo>
                <a:lnTo>
                  <a:pt x="12248" y="7657"/>
                </a:lnTo>
                <a:lnTo>
                  <a:pt x="12229" y="7543"/>
                </a:lnTo>
                <a:lnTo>
                  <a:pt x="12172" y="7467"/>
                </a:lnTo>
                <a:lnTo>
                  <a:pt x="12133" y="7409"/>
                </a:lnTo>
                <a:lnTo>
                  <a:pt x="12153" y="7390"/>
                </a:lnTo>
                <a:lnTo>
                  <a:pt x="12248" y="7448"/>
                </a:lnTo>
                <a:lnTo>
                  <a:pt x="12343" y="7372"/>
                </a:lnTo>
                <a:lnTo>
                  <a:pt x="12362" y="7372"/>
                </a:lnTo>
                <a:lnTo>
                  <a:pt x="12343" y="7448"/>
                </a:lnTo>
                <a:lnTo>
                  <a:pt x="12362" y="7504"/>
                </a:lnTo>
                <a:lnTo>
                  <a:pt x="12438" y="7543"/>
                </a:lnTo>
                <a:lnTo>
                  <a:pt x="12553" y="7600"/>
                </a:lnTo>
                <a:lnTo>
                  <a:pt x="12590" y="7619"/>
                </a:lnTo>
                <a:close/>
                <a:moveTo>
                  <a:pt x="6762" y="4267"/>
                </a:moveTo>
                <a:lnTo>
                  <a:pt x="6838" y="4267"/>
                </a:lnTo>
                <a:lnTo>
                  <a:pt x="6876" y="4324"/>
                </a:lnTo>
                <a:lnTo>
                  <a:pt x="6857" y="4400"/>
                </a:lnTo>
                <a:lnTo>
                  <a:pt x="6800" y="4457"/>
                </a:lnTo>
                <a:lnTo>
                  <a:pt x="6762" y="4476"/>
                </a:lnTo>
                <a:lnTo>
                  <a:pt x="6743" y="4438"/>
                </a:lnTo>
                <a:lnTo>
                  <a:pt x="6705" y="4343"/>
                </a:lnTo>
                <a:lnTo>
                  <a:pt x="6723" y="4267"/>
                </a:lnTo>
                <a:lnTo>
                  <a:pt x="6762" y="4267"/>
                </a:lnTo>
                <a:close/>
                <a:moveTo>
                  <a:pt x="647" y="2933"/>
                </a:moveTo>
                <a:lnTo>
                  <a:pt x="704" y="2952"/>
                </a:lnTo>
                <a:lnTo>
                  <a:pt x="704" y="3009"/>
                </a:lnTo>
                <a:lnTo>
                  <a:pt x="685" y="3085"/>
                </a:lnTo>
                <a:lnTo>
                  <a:pt x="666" y="3161"/>
                </a:lnTo>
                <a:lnTo>
                  <a:pt x="647" y="3238"/>
                </a:lnTo>
                <a:lnTo>
                  <a:pt x="591" y="3257"/>
                </a:lnTo>
                <a:lnTo>
                  <a:pt x="534" y="3257"/>
                </a:lnTo>
                <a:lnTo>
                  <a:pt x="496" y="3257"/>
                </a:lnTo>
                <a:lnTo>
                  <a:pt x="477" y="3295"/>
                </a:lnTo>
                <a:lnTo>
                  <a:pt x="458" y="3314"/>
                </a:lnTo>
                <a:lnTo>
                  <a:pt x="458" y="3276"/>
                </a:lnTo>
                <a:lnTo>
                  <a:pt x="439" y="3238"/>
                </a:lnTo>
                <a:lnTo>
                  <a:pt x="381" y="3161"/>
                </a:lnTo>
                <a:lnTo>
                  <a:pt x="400" y="3105"/>
                </a:lnTo>
                <a:lnTo>
                  <a:pt x="515" y="3029"/>
                </a:lnTo>
                <a:lnTo>
                  <a:pt x="572" y="2952"/>
                </a:lnTo>
                <a:lnTo>
                  <a:pt x="610" y="2933"/>
                </a:lnTo>
                <a:lnTo>
                  <a:pt x="647" y="293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10" name="Freeform 30">
            <a:extLst>
              <a:ext uri="{FF2B5EF4-FFF2-40B4-BE49-F238E27FC236}">
                <a16:creationId xmlns:a16="http://schemas.microsoft.com/office/drawing/2014/main" id="{B05AB2DF-D52C-F293-6321-B1CE61F3A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8076" y="3142811"/>
            <a:ext cx="917276" cy="824037"/>
          </a:xfrm>
          <a:custGeom>
            <a:avLst/>
            <a:gdLst>
              <a:gd name="T0" fmla="*/ 2147483646 w 9372"/>
              <a:gd name="T1" fmla="*/ 2147483646 h 8420"/>
              <a:gd name="T2" fmla="*/ 2147483646 w 9372"/>
              <a:gd name="T3" fmla="*/ 2147483646 h 8420"/>
              <a:gd name="T4" fmla="*/ 2147483646 w 9372"/>
              <a:gd name="T5" fmla="*/ 2147483646 h 8420"/>
              <a:gd name="T6" fmla="*/ 2147483646 w 9372"/>
              <a:gd name="T7" fmla="*/ 2147483646 h 8420"/>
              <a:gd name="T8" fmla="*/ 2147483646 w 9372"/>
              <a:gd name="T9" fmla="*/ 2147483646 h 8420"/>
              <a:gd name="T10" fmla="*/ 2147483646 w 9372"/>
              <a:gd name="T11" fmla="*/ 2147483646 h 8420"/>
              <a:gd name="T12" fmla="*/ 2147483646 w 9372"/>
              <a:gd name="T13" fmla="*/ 2147483646 h 8420"/>
              <a:gd name="T14" fmla="*/ 2147483646 w 9372"/>
              <a:gd name="T15" fmla="*/ 2147483646 h 8420"/>
              <a:gd name="T16" fmla="*/ 2147483646 w 9372"/>
              <a:gd name="T17" fmla="*/ 2147483646 h 8420"/>
              <a:gd name="T18" fmla="*/ 2147483646 w 9372"/>
              <a:gd name="T19" fmla="*/ 2147483646 h 8420"/>
              <a:gd name="T20" fmla="*/ 2147483646 w 9372"/>
              <a:gd name="T21" fmla="*/ 2147483646 h 8420"/>
              <a:gd name="T22" fmla="*/ 2147483646 w 9372"/>
              <a:gd name="T23" fmla="*/ 2147483646 h 8420"/>
              <a:gd name="T24" fmla="*/ 2147483646 w 9372"/>
              <a:gd name="T25" fmla="*/ 2147483646 h 8420"/>
              <a:gd name="T26" fmla="*/ 2147483646 w 9372"/>
              <a:gd name="T27" fmla="*/ 2147483646 h 8420"/>
              <a:gd name="T28" fmla="*/ 2147483646 w 9372"/>
              <a:gd name="T29" fmla="*/ 2147483646 h 8420"/>
              <a:gd name="T30" fmla="*/ 2147483646 w 9372"/>
              <a:gd name="T31" fmla="*/ 2147483646 h 8420"/>
              <a:gd name="T32" fmla="*/ 2147483646 w 9372"/>
              <a:gd name="T33" fmla="*/ 2147483646 h 8420"/>
              <a:gd name="T34" fmla="*/ 2147483646 w 9372"/>
              <a:gd name="T35" fmla="*/ 2147483646 h 8420"/>
              <a:gd name="T36" fmla="*/ 2147483646 w 9372"/>
              <a:gd name="T37" fmla="*/ 2147483646 h 8420"/>
              <a:gd name="T38" fmla="*/ 2147483646 w 9372"/>
              <a:gd name="T39" fmla="*/ 2147483646 h 8420"/>
              <a:gd name="T40" fmla="*/ 2147483646 w 9372"/>
              <a:gd name="T41" fmla="*/ 2147483646 h 8420"/>
              <a:gd name="T42" fmla="*/ 2147483646 w 9372"/>
              <a:gd name="T43" fmla="*/ 2147483646 h 8420"/>
              <a:gd name="T44" fmla="*/ 2147483646 w 9372"/>
              <a:gd name="T45" fmla="*/ 2147483646 h 8420"/>
              <a:gd name="T46" fmla="*/ 2147483646 w 9372"/>
              <a:gd name="T47" fmla="*/ 2147483646 h 8420"/>
              <a:gd name="T48" fmla="*/ 2147483646 w 9372"/>
              <a:gd name="T49" fmla="*/ 2147483646 h 8420"/>
              <a:gd name="T50" fmla="*/ 2147483646 w 9372"/>
              <a:gd name="T51" fmla="*/ 2147483646 h 8420"/>
              <a:gd name="T52" fmla="*/ 2147483646 w 9372"/>
              <a:gd name="T53" fmla="*/ 2147483646 h 8420"/>
              <a:gd name="T54" fmla="*/ 2147483646 w 9372"/>
              <a:gd name="T55" fmla="*/ 2147483646 h 8420"/>
              <a:gd name="T56" fmla="*/ 2147483646 w 9372"/>
              <a:gd name="T57" fmla="*/ 2147483646 h 8420"/>
              <a:gd name="T58" fmla="*/ 2147483646 w 9372"/>
              <a:gd name="T59" fmla="*/ 2147483646 h 8420"/>
              <a:gd name="T60" fmla="*/ 2147483646 w 9372"/>
              <a:gd name="T61" fmla="*/ 2147483646 h 8420"/>
              <a:gd name="T62" fmla="*/ 2147483646 w 9372"/>
              <a:gd name="T63" fmla="*/ 2147483646 h 8420"/>
              <a:gd name="T64" fmla="*/ 2147483646 w 9372"/>
              <a:gd name="T65" fmla="*/ 2147483646 h 8420"/>
              <a:gd name="T66" fmla="*/ 2147483646 w 9372"/>
              <a:gd name="T67" fmla="*/ 2147483646 h 8420"/>
              <a:gd name="T68" fmla="*/ 2147483646 w 9372"/>
              <a:gd name="T69" fmla="*/ 2147483646 h 8420"/>
              <a:gd name="T70" fmla="*/ 2147483646 w 9372"/>
              <a:gd name="T71" fmla="*/ 2147483646 h 8420"/>
              <a:gd name="T72" fmla="*/ 2147483646 w 9372"/>
              <a:gd name="T73" fmla="*/ 2147483646 h 8420"/>
              <a:gd name="T74" fmla="*/ 2147483646 w 9372"/>
              <a:gd name="T75" fmla="*/ 2147483646 h 8420"/>
              <a:gd name="T76" fmla="*/ 2147483646 w 9372"/>
              <a:gd name="T77" fmla="*/ 2147483646 h 8420"/>
              <a:gd name="T78" fmla="*/ 2147483646 w 9372"/>
              <a:gd name="T79" fmla="*/ 2147483646 h 8420"/>
              <a:gd name="T80" fmla="*/ 2147483646 w 9372"/>
              <a:gd name="T81" fmla="*/ 2147483646 h 8420"/>
              <a:gd name="T82" fmla="*/ 2147483646 w 9372"/>
              <a:gd name="T83" fmla="*/ 2147483646 h 8420"/>
              <a:gd name="T84" fmla="*/ 2147483646 w 9372"/>
              <a:gd name="T85" fmla="*/ 2147483646 h 8420"/>
              <a:gd name="T86" fmla="*/ 2147483646 w 9372"/>
              <a:gd name="T87" fmla="*/ 2147483646 h 8420"/>
              <a:gd name="T88" fmla="*/ 2147483646 w 9372"/>
              <a:gd name="T89" fmla="*/ 2147483646 h 8420"/>
              <a:gd name="T90" fmla="*/ 2147483646 w 9372"/>
              <a:gd name="T91" fmla="*/ 2147483646 h 8420"/>
              <a:gd name="T92" fmla="*/ 2147483646 w 9372"/>
              <a:gd name="T93" fmla="*/ 2147483646 h 8420"/>
              <a:gd name="T94" fmla="*/ 2147483646 w 9372"/>
              <a:gd name="T95" fmla="*/ 2147483646 h 8420"/>
              <a:gd name="T96" fmla="*/ 2147483646 w 9372"/>
              <a:gd name="T97" fmla="*/ 2147483646 h 8420"/>
              <a:gd name="T98" fmla="*/ 2147483646 w 9372"/>
              <a:gd name="T99" fmla="*/ 2147483646 h 8420"/>
              <a:gd name="T100" fmla="*/ 2147483646 w 9372"/>
              <a:gd name="T101" fmla="*/ 2147483646 h 8420"/>
              <a:gd name="T102" fmla="*/ 2147483646 w 9372"/>
              <a:gd name="T103" fmla="*/ 2147483646 h 8420"/>
              <a:gd name="T104" fmla="*/ 2147483646 w 9372"/>
              <a:gd name="T105" fmla="*/ 2147483646 h 8420"/>
              <a:gd name="T106" fmla="*/ 2147483646 w 9372"/>
              <a:gd name="T107" fmla="*/ 2147483646 h 8420"/>
              <a:gd name="T108" fmla="*/ 2147483646 w 9372"/>
              <a:gd name="T109" fmla="*/ 2147483646 h 8420"/>
              <a:gd name="T110" fmla="*/ 2147483646 w 9372"/>
              <a:gd name="T111" fmla="*/ 2147483646 h 8420"/>
              <a:gd name="T112" fmla="*/ 2147483646 w 9372"/>
              <a:gd name="T113" fmla="*/ 2147483646 h 8420"/>
              <a:gd name="T114" fmla="*/ 2147483646 w 9372"/>
              <a:gd name="T115" fmla="*/ 2147483646 h 8420"/>
              <a:gd name="T116" fmla="*/ 2147483646 w 9372"/>
              <a:gd name="T117" fmla="*/ 2147483646 h 8420"/>
              <a:gd name="T118" fmla="*/ 2147483646 w 9372"/>
              <a:gd name="T119" fmla="*/ 2147483646 h 8420"/>
              <a:gd name="T120" fmla="*/ 2147483646 w 9372"/>
              <a:gd name="T121" fmla="*/ 2147483646 h 8420"/>
              <a:gd name="T122" fmla="*/ 2147483646 w 9372"/>
              <a:gd name="T123" fmla="*/ 2147483646 h 8420"/>
              <a:gd name="T124" fmla="*/ 2147483646 w 9372"/>
              <a:gd name="T125" fmla="*/ 2147483646 h 84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9372" h="8420">
                <a:moveTo>
                  <a:pt x="1733" y="4686"/>
                </a:moveTo>
                <a:lnTo>
                  <a:pt x="1790" y="4838"/>
                </a:lnTo>
                <a:lnTo>
                  <a:pt x="1867" y="4972"/>
                </a:lnTo>
                <a:lnTo>
                  <a:pt x="1904" y="5086"/>
                </a:lnTo>
                <a:lnTo>
                  <a:pt x="1848" y="5067"/>
                </a:lnTo>
                <a:lnTo>
                  <a:pt x="1562" y="5067"/>
                </a:lnTo>
                <a:lnTo>
                  <a:pt x="1467" y="5067"/>
                </a:lnTo>
                <a:lnTo>
                  <a:pt x="1447" y="4933"/>
                </a:lnTo>
                <a:lnTo>
                  <a:pt x="1486" y="4895"/>
                </a:lnTo>
                <a:lnTo>
                  <a:pt x="1543" y="4857"/>
                </a:lnTo>
                <a:lnTo>
                  <a:pt x="1562" y="4781"/>
                </a:lnTo>
                <a:lnTo>
                  <a:pt x="1409" y="4876"/>
                </a:lnTo>
                <a:lnTo>
                  <a:pt x="1333" y="4857"/>
                </a:lnTo>
                <a:lnTo>
                  <a:pt x="1352" y="4724"/>
                </a:lnTo>
                <a:lnTo>
                  <a:pt x="1467" y="4572"/>
                </a:lnTo>
                <a:lnTo>
                  <a:pt x="1428" y="4533"/>
                </a:lnTo>
                <a:lnTo>
                  <a:pt x="1352" y="4628"/>
                </a:lnTo>
                <a:lnTo>
                  <a:pt x="1314" y="4552"/>
                </a:lnTo>
                <a:lnTo>
                  <a:pt x="1257" y="4591"/>
                </a:lnTo>
                <a:lnTo>
                  <a:pt x="1276" y="4400"/>
                </a:lnTo>
                <a:lnTo>
                  <a:pt x="1257" y="4115"/>
                </a:lnTo>
                <a:lnTo>
                  <a:pt x="1238" y="3943"/>
                </a:lnTo>
                <a:lnTo>
                  <a:pt x="1162" y="3734"/>
                </a:lnTo>
                <a:lnTo>
                  <a:pt x="1219" y="3657"/>
                </a:lnTo>
                <a:lnTo>
                  <a:pt x="1333" y="3543"/>
                </a:lnTo>
                <a:lnTo>
                  <a:pt x="1447" y="3505"/>
                </a:lnTo>
                <a:lnTo>
                  <a:pt x="1543" y="3638"/>
                </a:lnTo>
                <a:lnTo>
                  <a:pt x="1543" y="3695"/>
                </a:lnTo>
                <a:lnTo>
                  <a:pt x="1523" y="3752"/>
                </a:lnTo>
                <a:lnTo>
                  <a:pt x="1467" y="3790"/>
                </a:lnTo>
                <a:lnTo>
                  <a:pt x="1486" y="3848"/>
                </a:lnTo>
                <a:lnTo>
                  <a:pt x="1581" y="4076"/>
                </a:lnTo>
                <a:lnTo>
                  <a:pt x="1600" y="4152"/>
                </a:lnTo>
                <a:lnTo>
                  <a:pt x="1581" y="4229"/>
                </a:lnTo>
                <a:lnTo>
                  <a:pt x="1600" y="4286"/>
                </a:lnTo>
                <a:lnTo>
                  <a:pt x="1676" y="4324"/>
                </a:lnTo>
                <a:lnTo>
                  <a:pt x="1733" y="4419"/>
                </a:lnTo>
                <a:lnTo>
                  <a:pt x="1600" y="4419"/>
                </a:lnTo>
                <a:lnTo>
                  <a:pt x="1600" y="4476"/>
                </a:lnTo>
                <a:lnTo>
                  <a:pt x="1638" y="4476"/>
                </a:lnTo>
                <a:lnTo>
                  <a:pt x="1733" y="4533"/>
                </a:lnTo>
                <a:lnTo>
                  <a:pt x="1733" y="4572"/>
                </a:lnTo>
                <a:lnTo>
                  <a:pt x="1714" y="4610"/>
                </a:lnTo>
                <a:lnTo>
                  <a:pt x="1733" y="4686"/>
                </a:lnTo>
                <a:close/>
                <a:moveTo>
                  <a:pt x="4286" y="7905"/>
                </a:moveTo>
                <a:lnTo>
                  <a:pt x="4171" y="7943"/>
                </a:lnTo>
                <a:lnTo>
                  <a:pt x="4038" y="8019"/>
                </a:lnTo>
                <a:lnTo>
                  <a:pt x="3924" y="8133"/>
                </a:lnTo>
                <a:lnTo>
                  <a:pt x="3809" y="8191"/>
                </a:lnTo>
                <a:lnTo>
                  <a:pt x="3676" y="8209"/>
                </a:lnTo>
                <a:lnTo>
                  <a:pt x="3543" y="8267"/>
                </a:lnTo>
                <a:lnTo>
                  <a:pt x="3448" y="8229"/>
                </a:lnTo>
                <a:lnTo>
                  <a:pt x="3409" y="8172"/>
                </a:lnTo>
                <a:lnTo>
                  <a:pt x="3409" y="8095"/>
                </a:lnTo>
                <a:lnTo>
                  <a:pt x="3372" y="8000"/>
                </a:lnTo>
                <a:lnTo>
                  <a:pt x="3314" y="7905"/>
                </a:lnTo>
                <a:lnTo>
                  <a:pt x="3219" y="7772"/>
                </a:lnTo>
                <a:lnTo>
                  <a:pt x="3162" y="7676"/>
                </a:lnTo>
                <a:lnTo>
                  <a:pt x="3238" y="7600"/>
                </a:lnTo>
                <a:lnTo>
                  <a:pt x="3200" y="7562"/>
                </a:lnTo>
                <a:lnTo>
                  <a:pt x="3123" y="7524"/>
                </a:lnTo>
                <a:lnTo>
                  <a:pt x="3028" y="7505"/>
                </a:lnTo>
                <a:lnTo>
                  <a:pt x="2895" y="7257"/>
                </a:lnTo>
                <a:lnTo>
                  <a:pt x="2781" y="7200"/>
                </a:lnTo>
                <a:lnTo>
                  <a:pt x="2705" y="7257"/>
                </a:lnTo>
                <a:lnTo>
                  <a:pt x="2666" y="7257"/>
                </a:lnTo>
                <a:lnTo>
                  <a:pt x="2647" y="7162"/>
                </a:lnTo>
                <a:lnTo>
                  <a:pt x="2514" y="7067"/>
                </a:lnTo>
                <a:lnTo>
                  <a:pt x="2400" y="7086"/>
                </a:lnTo>
                <a:lnTo>
                  <a:pt x="2362" y="7238"/>
                </a:lnTo>
                <a:lnTo>
                  <a:pt x="2324" y="7295"/>
                </a:lnTo>
                <a:lnTo>
                  <a:pt x="2285" y="7257"/>
                </a:lnTo>
                <a:lnTo>
                  <a:pt x="2305" y="7029"/>
                </a:lnTo>
                <a:lnTo>
                  <a:pt x="2533" y="6914"/>
                </a:lnTo>
                <a:lnTo>
                  <a:pt x="2724" y="6857"/>
                </a:lnTo>
                <a:lnTo>
                  <a:pt x="2971" y="6934"/>
                </a:lnTo>
                <a:lnTo>
                  <a:pt x="2895" y="6781"/>
                </a:lnTo>
                <a:lnTo>
                  <a:pt x="2838" y="6724"/>
                </a:lnTo>
                <a:lnTo>
                  <a:pt x="2762" y="6667"/>
                </a:lnTo>
                <a:lnTo>
                  <a:pt x="2724" y="6648"/>
                </a:lnTo>
                <a:lnTo>
                  <a:pt x="2666" y="6686"/>
                </a:lnTo>
                <a:lnTo>
                  <a:pt x="2629" y="6667"/>
                </a:lnTo>
                <a:lnTo>
                  <a:pt x="2590" y="6609"/>
                </a:lnTo>
                <a:lnTo>
                  <a:pt x="2552" y="6553"/>
                </a:lnTo>
                <a:lnTo>
                  <a:pt x="2686" y="6191"/>
                </a:lnTo>
                <a:lnTo>
                  <a:pt x="2762" y="6038"/>
                </a:lnTo>
                <a:lnTo>
                  <a:pt x="2857" y="5962"/>
                </a:lnTo>
                <a:lnTo>
                  <a:pt x="2781" y="5886"/>
                </a:lnTo>
                <a:lnTo>
                  <a:pt x="2514" y="5810"/>
                </a:lnTo>
                <a:lnTo>
                  <a:pt x="2419" y="5752"/>
                </a:lnTo>
                <a:lnTo>
                  <a:pt x="2514" y="5657"/>
                </a:lnTo>
                <a:lnTo>
                  <a:pt x="2800" y="5600"/>
                </a:lnTo>
                <a:lnTo>
                  <a:pt x="2857" y="5524"/>
                </a:lnTo>
                <a:lnTo>
                  <a:pt x="2819" y="5410"/>
                </a:lnTo>
                <a:lnTo>
                  <a:pt x="2705" y="5390"/>
                </a:lnTo>
                <a:lnTo>
                  <a:pt x="2495" y="5390"/>
                </a:lnTo>
                <a:lnTo>
                  <a:pt x="2457" y="5353"/>
                </a:lnTo>
                <a:lnTo>
                  <a:pt x="2381" y="5257"/>
                </a:lnTo>
                <a:lnTo>
                  <a:pt x="2343" y="5219"/>
                </a:lnTo>
                <a:lnTo>
                  <a:pt x="2343" y="5162"/>
                </a:lnTo>
                <a:lnTo>
                  <a:pt x="2419" y="5162"/>
                </a:lnTo>
                <a:lnTo>
                  <a:pt x="2324" y="4990"/>
                </a:lnTo>
                <a:lnTo>
                  <a:pt x="2438" y="4933"/>
                </a:lnTo>
                <a:lnTo>
                  <a:pt x="2571" y="4895"/>
                </a:lnTo>
                <a:lnTo>
                  <a:pt x="2686" y="4705"/>
                </a:lnTo>
                <a:lnTo>
                  <a:pt x="2952" y="4648"/>
                </a:lnTo>
                <a:lnTo>
                  <a:pt x="3067" y="4572"/>
                </a:lnTo>
                <a:lnTo>
                  <a:pt x="2705" y="4572"/>
                </a:lnTo>
                <a:lnTo>
                  <a:pt x="2610" y="4628"/>
                </a:lnTo>
                <a:lnTo>
                  <a:pt x="2476" y="4819"/>
                </a:lnTo>
                <a:lnTo>
                  <a:pt x="2381" y="4838"/>
                </a:lnTo>
                <a:lnTo>
                  <a:pt x="2324" y="4762"/>
                </a:lnTo>
                <a:lnTo>
                  <a:pt x="2266" y="4628"/>
                </a:lnTo>
                <a:lnTo>
                  <a:pt x="2229" y="4476"/>
                </a:lnTo>
                <a:lnTo>
                  <a:pt x="2229" y="4381"/>
                </a:lnTo>
                <a:lnTo>
                  <a:pt x="2362" y="4229"/>
                </a:lnTo>
                <a:lnTo>
                  <a:pt x="2419" y="4133"/>
                </a:lnTo>
                <a:lnTo>
                  <a:pt x="2400" y="4095"/>
                </a:lnTo>
                <a:lnTo>
                  <a:pt x="2285" y="4133"/>
                </a:lnTo>
                <a:lnTo>
                  <a:pt x="2229" y="4095"/>
                </a:lnTo>
                <a:lnTo>
                  <a:pt x="2171" y="4057"/>
                </a:lnTo>
                <a:lnTo>
                  <a:pt x="2152" y="4057"/>
                </a:lnTo>
                <a:lnTo>
                  <a:pt x="2114" y="3981"/>
                </a:lnTo>
                <a:lnTo>
                  <a:pt x="2133" y="3905"/>
                </a:lnTo>
                <a:lnTo>
                  <a:pt x="2133" y="3848"/>
                </a:lnTo>
                <a:lnTo>
                  <a:pt x="2114" y="3714"/>
                </a:lnTo>
                <a:lnTo>
                  <a:pt x="2076" y="3657"/>
                </a:lnTo>
                <a:lnTo>
                  <a:pt x="2057" y="3619"/>
                </a:lnTo>
                <a:lnTo>
                  <a:pt x="2152" y="3619"/>
                </a:lnTo>
                <a:lnTo>
                  <a:pt x="2285" y="3562"/>
                </a:lnTo>
                <a:lnTo>
                  <a:pt x="2400" y="3562"/>
                </a:lnTo>
                <a:lnTo>
                  <a:pt x="2419" y="3467"/>
                </a:lnTo>
                <a:lnTo>
                  <a:pt x="2457" y="3372"/>
                </a:lnTo>
                <a:lnTo>
                  <a:pt x="2400" y="3314"/>
                </a:lnTo>
                <a:lnTo>
                  <a:pt x="2324" y="3295"/>
                </a:lnTo>
                <a:lnTo>
                  <a:pt x="2229" y="3200"/>
                </a:lnTo>
                <a:lnTo>
                  <a:pt x="2285" y="3105"/>
                </a:lnTo>
                <a:lnTo>
                  <a:pt x="2381" y="3028"/>
                </a:lnTo>
                <a:lnTo>
                  <a:pt x="2324" y="2914"/>
                </a:lnTo>
                <a:lnTo>
                  <a:pt x="2171" y="2895"/>
                </a:lnTo>
                <a:lnTo>
                  <a:pt x="2133" y="2762"/>
                </a:lnTo>
                <a:lnTo>
                  <a:pt x="2190" y="2667"/>
                </a:lnTo>
                <a:lnTo>
                  <a:pt x="2343" y="2647"/>
                </a:lnTo>
                <a:lnTo>
                  <a:pt x="2248" y="2552"/>
                </a:lnTo>
                <a:lnTo>
                  <a:pt x="2229" y="2495"/>
                </a:lnTo>
                <a:lnTo>
                  <a:pt x="2209" y="2438"/>
                </a:lnTo>
                <a:lnTo>
                  <a:pt x="2152" y="2476"/>
                </a:lnTo>
                <a:lnTo>
                  <a:pt x="2057" y="2571"/>
                </a:lnTo>
                <a:lnTo>
                  <a:pt x="1962" y="2610"/>
                </a:lnTo>
                <a:lnTo>
                  <a:pt x="1943" y="2667"/>
                </a:lnTo>
                <a:lnTo>
                  <a:pt x="1943" y="2724"/>
                </a:lnTo>
                <a:lnTo>
                  <a:pt x="1981" y="2800"/>
                </a:lnTo>
                <a:lnTo>
                  <a:pt x="2000" y="2933"/>
                </a:lnTo>
                <a:lnTo>
                  <a:pt x="1943" y="3086"/>
                </a:lnTo>
                <a:lnTo>
                  <a:pt x="1981" y="3276"/>
                </a:lnTo>
                <a:lnTo>
                  <a:pt x="1904" y="3467"/>
                </a:lnTo>
                <a:lnTo>
                  <a:pt x="1848" y="3524"/>
                </a:lnTo>
                <a:lnTo>
                  <a:pt x="1733" y="3448"/>
                </a:lnTo>
                <a:lnTo>
                  <a:pt x="1619" y="3429"/>
                </a:lnTo>
                <a:lnTo>
                  <a:pt x="1486" y="3353"/>
                </a:lnTo>
                <a:lnTo>
                  <a:pt x="1523" y="2933"/>
                </a:lnTo>
                <a:lnTo>
                  <a:pt x="1562" y="2781"/>
                </a:lnTo>
                <a:lnTo>
                  <a:pt x="1486" y="2743"/>
                </a:lnTo>
                <a:lnTo>
                  <a:pt x="1505" y="2552"/>
                </a:lnTo>
                <a:lnTo>
                  <a:pt x="1447" y="2457"/>
                </a:lnTo>
                <a:lnTo>
                  <a:pt x="1352" y="2476"/>
                </a:lnTo>
                <a:lnTo>
                  <a:pt x="1295" y="2591"/>
                </a:lnTo>
                <a:lnTo>
                  <a:pt x="1276" y="2705"/>
                </a:lnTo>
                <a:lnTo>
                  <a:pt x="1219" y="2800"/>
                </a:lnTo>
                <a:lnTo>
                  <a:pt x="1086" y="2800"/>
                </a:lnTo>
                <a:lnTo>
                  <a:pt x="1142" y="2933"/>
                </a:lnTo>
                <a:lnTo>
                  <a:pt x="1257" y="3105"/>
                </a:lnTo>
                <a:lnTo>
                  <a:pt x="1295" y="3238"/>
                </a:lnTo>
                <a:lnTo>
                  <a:pt x="1219" y="3295"/>
                </a:lnTo>
                <a:lnTo>
                  <a:pt x="1238" y="3353"/>
                </a:lnTo>
                <a:lnTo>
                  <a:pt x="1352" y="3505"/>
                </a:lnTo>
                <a:lnTo>
                  <a:pt x="1238" y="3524"/>
                </a:lnTo>
                <a:lnTo>
                  <a:pt x="1162" y="3562"/>
                </a:lnTo>
                <a:lnTo>
                  <a:pt x="1105" y="3638"/>
                </a:lnTo>
                <a:lnTo>
                  <a:pt x="1047" y="3714"/>
                </a:lnTo>
                <a:lnTo>
                  <a:pt x="1047" y="3657"/>
                </a:lnTo>
                <a:lnTo>
                  <a:pt x="1028" y="3600"/>
                </a:lnTo>
                <a:lnTo>
                  <a:pt x="1028" y="3543"/>
                </a:lnTo>
                <a:lnTo>
                  <a:pt x="1010" y="3505"/>
                </a:lnTo>
                <a:lnTo>
                  <a:pt x="1086" y="3314"/>
                </a:lnTo>
                <a:lnTo>
                  <a:pt x="895" y="3009"/>
                </a:lnTo>
                <a:lnTo>
                  <a:pt x="952" y="2857"/>
                </a:lnTo>
                <a:lnTo>
                  <a:pt x="914" y="2647"/>
                </a:lnTo>
                <a:lnTo>
                  <a:pt x="800" y="2705"/>
                </a:lnTo>
                <a:lnTo>
                  <a:pt x="629" y="2914"/>
                </a:lnTo>
                <a:lnTo>
                  <a:pt x="495" y="2972"/>
                </a:lnTo>
                <a:lnTo>
                  <a:pt x="438" y="2972"/>
                </a:lnTo>
                <a:lnTo>
                  <a:pt x="362" y="3009"/>
                </a:lnTo>
                <a:lnTo>
                  <a:pt x="304" y="3009"/>
                </a:lnTo>
                <a:lnTo>
                  <a:pt x="228" y="2972"/>
                </a:lnTo>
                <a:lnTo>
                  <a:pt x="209" y="2933"/>
                </a:lnTo>
                <a:lnTo>
                  <a:pt x="190" y="2857"/>
                </a:lnTo>
                <a:lnTo>
                  <a:pt x="171" y="2781"/>
                </a:lnTo>
                <a:lnTo>
                  <a:pt x="209" y="2743"/>
                </a:lnTo>
                <a:lnTo>
                  <a:pt x="457" y="2762"/>
                </a:lnTo>
                <a:lnTo>
                  <a:pt x="533" y="2705"/>
                </a:lnTo>
                <a:lnTo>
                  <a:pt x="533" y="2591"/>
                </a:lnTo>
                <a:lnTo>
                  <a:pt x="457" y="2457"/>
                </a:lnTo>
                <a:lnTo>
                  <a:pt x="362" y="2419"/>
                </a:lnTo>
                <a:lnTo>
                  <a:pt x="267" y="2381"/>
                </a:lnTo>
                <a:lnTo>
                  <a:pt x="171" y="2324"/>
                </a:lnTo>
                <a:lnTo>
                  <a:pt x="152" y="2419"/>
                </a:lnTo>
                <a:lnTo>
                  <a:pt x="133" y="2610"/>
                </a:lnTo>
                <a:lnTo>
                  <a:pt x="95" y="2705"/>
                </a:lnTo>
                <a:lnTo>
                  <a:pt x="19" y="2762"/>
                </a:lnTo>
                <a:lnTo>
                  <a:pt x="0" y="2705"/>
                </a:lnTo>
                <a:lnTo>
                  <a:pt x="0" y="2515"/>
                </a:lnTo>
                <a:lnTo>
                  <a:pt x="0" y="2324"/>
                </a:lnTo>
                <a:lnTo>
                  <a:pt x="0" y="2266"/>
                </a:lnTo>
                <a:lnTo>
                  <a:pt x="171" y="2057"/>
                </a:lnTo>
                <a:lnTo>
                  <a:pt x="209" y="1981"/>
                </a:lnTo>
                <a:lnTo>
                  <a:pt x="228" y="1885"/>
                </a:lnTo>
                <a:lnTo>
                  <a:pt x="248" y="1962"/>
                </a:lnTo>
                <a:lnTo>
                  <a:pt x="267" y="2038"/>
                </a:lnTo>
                <a:lnTo>
                  <a:pt x="304" y="2095"/>
                </a:lnTo>
                <a:lnTo>
                  <a:pt x="343" y="2152"/>
                </a:lnTo>
                <a:lnTo>
                  <a:pt x="381" y="2134"/>
                </a:lnTo>
                <a:lnTo>
                  <a:pt x="419" y="2134"/>
                </a:lnTo>
                <a:lnTo>
                  <a:pt x="476" y="2152"/>
                </a:lnTo>
                <a:lnTo>
                  <a:pt x="533" y="2152"/>
                </a:lnTo>
                <a:lnTo>
                  <a:pt x="457" y="2076"/>
                </a:lnTo>
                <a:lnTo>
                  <a:pt x="400" y="1943"/>
                </a:lnTo>
                <a:lnTo>
                  <a:pt x="571" y="2000"/>
                </a:lnTo>
                <a:lnTo>
                  <a:pt x="648" y="1981"/>
                </a:lnTo>
                <a:lnTo>
                  <a:pt x="685" y="1885"/>
                </a:lnTo>
                <a:lnTo>
                  <a:pt x="533" y="1867"/>
                </a:lnTo>
                <a:lnTo>
                  <a:pt x="438" y="1829"/>
                </a:lnTo>
                <a:lnTo>
                  <a:pt x="419" y="1733"/>
                </a:lnTo>
                <a:lnTo>
                  <a:pt x="533" y="1562"/>
                </a:lnTo>
                <a:lnTo>
                  <a:pt x="381" y="1448"/>
                </a:lnTo>
                <a:lnTo>
                  <a:pt x="400" y="1333"/>
                </a:lnTo>
                <a:lnTo>
                  <a:pt x="495" y="1257"/>
                </a:lnTo>
                <a:lnTo>
                  <a:pt x="648" y="1200"/>
                </a:lnTo>
                <a:lnTo>
                  <a:pt x="609" y="1391"/>
                </a:lnTo>
                <a:lnTo>
                  <a:pt x="629" y="1448"/>
                </a:lnTo>
                <a:lnTo>
                  <a:pt x="724" y="1467"/>
                </a:lnTo>
                <a:lnTo>
                  <a:pt x="876" y="1448"/>
                </a:lnTo>
                <a:lnTo>
                  <a:pt x="914" y="1428"/>
                </a:lnTo>
                <a:lnTo>
                  <a:pt x="952" y="1352"/>
                </a:lnTo>
                <a:lnTo>
                  <a:pt x="971" y="1181"/>
                </a:lnTo>
                <a:lnTo>
                  <a:pt x="952" y="933"/>
                </a:lnTo>
                <a:lnTo>
                  <a:pt x="990" y="743"/>
                </a:lnTo>
                <a:lnTo>
                  <a:pt x="1124" y="705"/>
                </a:lnTo>
                <a:lnTo>
                  <a:pt x="1105" y="819"/>
                </a:lnTo>
                <a:lnTo>
                  <a:pt x="1105" y="971"/>
                </a:lnTo>
                <a:lnTo>
                  <a:pt x="1142" y="1143"/>
                </a:lnTo>
                <a:lnTo>
                  <a:pt x="1219" y="1352"/>
                </a:lnTo>
                <a:lnTo>
                  <a:pt x="1181" y="1428"/>
                </a:lnTo>
                <a:lnTo>
                  <a:pt x="1124" y="1505"/>
                </a:lnTo>
                <a:lnTo>
                  <a:pt x="1086" y="1562"/>
                </a:lnTo>
                <a:lnTo>
                  <a:pt x="1086" y="1638"/>
                </a:lnTo>
                <a:lnTo>
                  <a:pt x="1124" y="1753"/>
                </a:lnTo>
                <a:lnTo>
                  <a:pt x="1124" y="1790"/>
                </a:lnTo>
                <a:lnTo>
                  <a:pt x="1086" y="1829"/>
                </a:lnTo>
                <a:lnTo>
                  <a:pt x="971" y="1905"/>
                </a:lnTo>
                <a:lnTo>
                  <a:pt x="952" y="1924"/>
                </a:lnTo>
                <a:lnTo>
                  <a:pt x="971" y="1981"/>
                </a:lnTo>
                <a:lnTo>
                  <a:pt x="990" y="2057"/>
                </a:lnTo>
                <a:lnTo>
                  <a:pt x="1010" y="2095"/>
                </a:lnTo>
                <a:lnTo>
                  <a:pt x="1066" y="2076"/>
                </a:lnTo>
                <a:lnTo>
                  <a:pt x="1162" y="1981"/>
                </a:lnTo>
                <a:lnTo>
                  <a:pt x="1257" y="1981"/>
                </a:lnTo>
                <a:lnTo>
                  <a:pt x="1428" y="2095"/>
                </a:lnTo>
                <a:lnTo>
                  <a:pt x="1295" y="1829"/>
                </a:lnTo>
                <a:lnTo>
                  <a:pt x="1257" y="1638"/>
                </a:lnTo>
                <a:lnTo>
                  <a:pt x="1314" y="1562"/>
                </a:lnTo>
                <a:lnTo>
                  <a:pt x="1428" y="1695"/>
                </a:lnTo>
                <a:lnTo>
                  <a:pt x="1486" y="1733"/>
                </a:lnTo>
                <a:lnTo>
                  <a:pt x="1505" y="1657"/>
                </a:lnTo>
                <a:lnTo>
                  <a:pt x="1543" y="1619"/>
                </a:lnTo>
                <a:lnTo>
                  <a:pt x="1600" y="1600"/>
                </a:lnTo>
                <a:lnTo>
                  <a:pt x="1733" y="1562"/>
                </a:lnTo>
                <a:lnTo>
                  <a:pt x="1733" y="1524"/>
                </a:lnTo>
                <a:lnTo>
                  <a:pt x="1676" y="1505"/>
                </a:lnTo>
                <a:lnTo>
                  <a:pt x="1562" y="1467"/>
                </a:lnTo>
                <a:lnTo>
                  <a:pt x="1562" y="1409"/>
                </a:lnTo>
                <a:lnTo>
                  <a:pt x="1714" y="1372"/>
                </a:lnTo>
                <a:lnTo>
                  <a:pt x="1790" y="1238"/>
                </a:lnTo>
                <a:lnTo>
                  <a:pt x="1828" y="1047"/>
                </a:lnTo>
                <a:lnTo>
                  <a:pt x="1772" y="914"/>
                </a:lnTo>
                <a:lnTo>
                  <a:pt x="1714" y="895"/>
                </a:lnTo>
                <a:lnTo>
                  <a:pt x="1562" y="895"/>
                </a:lnTo>
                <a:lnTo>
                  <a:pt x="1467" y="876"/>
                </a:lnTo>
                <a:lnTo>
                  <a:pt x="1409" y="800"/>
                </a:lnTo>
                <a:lnTo>
                  <a:pt x="1391" y="724"/>
                </a:lnTo>
                <a:lnTo>
                  <a:pt x="1428" y="686"/>
                </a:lnTo>
                <a:lnTo>
                  <a:pt x="1505" y="762"/>
                </a:lnTo>
                <a:lnTo>
                  <a:pt x="1562" y="629"/>
                </a:lnTo>
                <a:lnTo>
                  <a:pt x="1505" y="571"/>
                </a:lnTo>
                <a:lnTo>
                  <a:pt x="1409" y="534"/>
                </a:lnTo>
                <a:lnTo>
                  <a:pt x="1295" y="552"/>
                </a:lnTo>
                <a:lnTo>
                  <a:pt x="1352" y="476"/>
                </a:lnTo>
                <a:lnTo>
                  <a:pt x="1409" y="438"/>
                </a:lnTo>
                <a:lnTo>
                  <a:pt x="1467" y="438"/>
                </a:lnTo>
                <a:lnTo>
                  <a:pt x="1543" y="457"/>
                </a:lnTo>
                <a:lnTo>
                  <a:pt x="1600" y="514"/>
                </a:lnTo>
                <a:lnTo>
                  <a:pt x="1638" y="514"/>
                </a:lnTo>
                <a:lnTo>
                  <a:pt x="1676" y="495"/>
                </a:lnTo>
                <a:lnTo>
                  <a:pt x="1638" y="438"/>
                </a:lnTo>
                <a:lnTo>
                  <a:pt x="1638" y="381"/>
                </a:lnTo>
                <a:lnTo>
                  <a:pt x="1867" y="381"/>
                </a:lnTo>
                <a:lnTo>
                  <a:pt x="1981" y="419"/>
                </a:lnTo>
                <a:lnTo>
                  <a:pt x="2038" y="514"/>
                </a:lnTo>
                <a:lnTo>
                  <a:pt x="2000" y="590"/>
                </a:lnTo>
                <a:lnTo>
                  <a:pt x="1943" y="648"/>
                </a:lnTo>
                <a:lnTo>
                  <a:pt x="1904" y="743"/>
                </a:lnTo>
                <a:lnTo>
                  <a:pt x="1943" y="876"/>
                </a:lnTo>
                <a:lnTo>
                  <a:pt x="2000" y="819"/>
                </a:lnTo>
                <a:lnTo>
                  <a:pt x="2076" y="781"/>
                </a:lnTo>
                <a:lnTo>
                  <a:pt x="2133" y="781"/>
                </a:lnTo>
                <a:lnTo>
                  <a:pt x="2152" y="838"/>
                </a:lnTo>
                <a:lnTo>
                  <a:pt x="2171" y="895"/>
                </a:lnTo>
                <a:lnTo>
                  <a:pt x="2190" y="952"/>
                </a:lnTo>
                <a:lnTo>
                  <a:pt x="2209" y="991"/>
                </a:lnTo>
                <a:lnTo>
                  <a:pt x="2190" y="1028"/>
                </a:lnTo>
                <a:lnTo>
                  <a:pt x="2133" y="1086"/>
                </a:lnTo>
                <a:lnTo>
                  <a:pt x="2114" y="1143"/>
                </a:lnTo>
                <a:lnTo>
                  <a:pt x="2114" y="1486"/>
                </a:lnTo>
                <a:lnTo>
                  <a:pt x="2133" y="1581"/>
                </a:lnTo>
                <a:lnTo>
                  <a:pt x="2190" y="1657"/>
                </a:lnTo>
                <a:lnTo>
                  <a:pt x="2229" y="1695"/>
                </a:lnTo>
                <a:lnTo>
                  <a:pt x="2248" y="1657"/>
                </a:lnTo>
                <a:lnTo>
                  <a:pt x="2266" y="1448"/>
                </a:lnTo>
                <a:lnTo>
                  <a:pt x="2381" y="1086"/>
                </a:lnTo>
                <a:lnTo>
                  <a:pt x="2419" y="895"/>
                </a:lnTo>
                <a:lnTo>
                  <a:pt x="2457" y="857"/>
                </a:lnTo>
                <a:lnTo>
                  <a:pt x="2533" y="895"/>
                </a:lnTo>
                <a:lnTo>
                  <a:pt x="2629" y="1028"/>
                </a:lnTo>
                <a:lnTo>
                  <a:pt x="2686" y="1105"/>
                </a:lnTo>
                <a:lnTo>
                  <a:pt x="2705" y="1181"/>
                </a:lnTo>
                <a:lnTo>
                  <a:pt x="2762" y="1238"/>
                </a:lnTo>
                <a:lnTo>
                  <a:pt x="2857" y="1238"/>
                </a:lnTo>
                <a:lnTo>
                  <a:pt x="2857" y="1200"/>
                </a:lnTo>
                <a:lnTo>
                  <a:pt x="2800" y="1143"/>
                </a:lnTo>
                <a:lnTo>
                  <a:pt x="2743" y="971"/>
                </a:lnTo>
                <a:lnTo>
                  <a:pt x="2705" y="895"/>
                </a:lnTo>
                <a:lnTo>
                  <a:pt x="2324" y="495"/>
                </a:lnTo>
                <a:lnTo>
                  <a:pt x="2285" y="457"/>
                </a:lnTo>
                <a:lnTo>
                  <a:pt x="2305" y="381"/>
                </a:lnTo>
                <a:lnTo>
                  <a:pt x="2362" y="381"/>
                </a:lnTo>
                <a:lnTo>
                  <a:pt x="2438" y="457"/>
                </a:lnTo>
                <a:lnTo>
                  <a:pt x="2533" y="571"/>
                </a:lnTo>
                <a:lnTo>
                  <a:pt x="2590" y="629"/>
                </a:lnTo>
                <a:lnTo>
                  <a:pt x="2647" y="648"/>
                </a:lnTo>
                <a:lnTo>
                  <a:pt x="2724" y="648"/>
                </a:lnTo>
                <a:lnTo>
                  <a:pt x="2781" y="610"/>
                </a:lnTo>
                <a:lnTo>
                  <a:pt x="2781" y="571"/>
                </a:lnTo>
                <a:lnTo>
                  <a:pt x="2743" y="514"/>
                </a:lnTo>
                <a:lnTo>
                  <a:pt x="2666" y="495"/>
                </a:lnTo>
                <a:lnTo>
                  <a:pt x="2533" y="438"/>
                </a:lnTo>
                <a:lnTo>
                  <a:pt x="2400" y="305"/>
                </a:lnTo>
                <a:lnTo>
                  <a:pt x="2343" y="133"/>
                </a:lnTo>
                <a:lnTo>
                  <a:pt x="2343" y="0"/>
                </a:lnTo>
                <a:lnTo>
                  <a:pt x="2457" y="0"/>
                </a:lnTo>
                <a:lnTo>
                  <a:pt x="2552" y="57"/>
                </a:lnTo>
                <a:lnTo>
                  <a:pt x="2647" y="133"/>
                </a:lnTo>
                <a:lnTo>
                  <a:pt x="2762" y="229"/>
                </a:lnTo>
                <a:lnTo>
                  <a:pt x="2895" y="305"/>
                </a:lnTo>
                <a:lnTo>
                  <a:pt x="2933" y="362"/>
                </a:lnTo>
                <a:lnTo>
                  <a:pt x="3028" y="419"/>
                </a:lnTo>
                <a:lnTo>
                  <a:pt x="3123" y="476"/>
                </a:lnTo>
                <a:lnTo>
                  <a:pt x="3181" y="571"/>
                </a:lnTo>
                <a:lnTo>
                  <a:pt x="3162" y="686"/>
                </a:lnTo>
                <a:lnTo>
                  <a:pt x="3105" y="762"/>
                </a:lnTo>
                <a:lnTo>
                  <a:pt x="3105" y="819"/>
                </a:lnTo>
                <a:lnTo>
                  <a:pt x="3162" y="933"/>
                </a:lnTo>
                <a:lnTo>
                  <a:pt x="3181" y="1010"/>
                </a:lnTo>
                <a:lnTo>
                  <a:pt x="3162" y="1143"/>
                </a:lnTo>
                <a:lnTo>
                  <a:pt x="3219" y="1086"/>
                </a:lnTo>
                <a:lnTo>
                  <a:pt x="3257" y="1028"/>
                </a:lnTo>
                <a:lnTo>
                  <a:pt x="3276" y="971"/>
                </a:lnTo>
                <a:lnTo>
                  <a:pt x="3238" y="781"/>
                </a:lnTo>
                <a:lnTo>
                  <a:pt x="3276" y="705"/>
                </a:lnTo>
                <a:lnTo>
                  <a:pt x="3314" y="648"/>
                </a:lnTo>
                <a:lnTo>
                  <a:pt x="3372" y="534"/>
                </a:lnTo>
                <a:lnTo>
                  <a:pt x="3467" y="476"/>
                </a:lnTo>
                <a:lnTo>
                  <a:pt x="3562" y="476"/>
                </a:lnTo>
                <a:lnTo>
                  <a:pt x="3676" y="495"/>
                </a:lnTo>
                <a:lnTo>
                  <a:pt x="3790" y="534"/>
                </a:lnTo>
                <a:lnTo>
                  <a:pt x="3943" y="571"/>
                </a:lnTo>
                <a:lnTo>
                  <a:pt x="4057" y="648"/>
                </a:lnTo>
                <a:lnTo>
                  <a:pt x="4190" y="781"/>
                </a:lnTo>
                <a:lnTo>
                  <a:pt x="4210" y="952"/>
                </a:lnTo>
                <a:lnTo>
                  <a:pt x="4095" y="1295"/>
                </a:lnTo>
                <a:lnTo>
                  <a:pt x="4171" y="1238"/>
                </a:lnTo>
                <a:lnTo>
                  <a:pt x="4305" y="1086"/>
                </a:lnTo>
                <a:lnTo>
                  <a:pt x="4362" y="1086"/>
                </a:lnTo>
                <a:lnTo>
                  <a:pt x="4400" y="1143"/>
                </a:lnTo>
                <a:lnTo>
                  <a:pt x="4438" y="1257"/>
                </a:lnTo>
                <a:lnTo>
                  <a:pt x="4438" y="1486"/>
                </a:lnTo>
                <a:lnTo>
                  <a:pt x="4438" y="1543"/>
                </a:lnTo>
                <a:lnTo>
                  <a:pt x="4419" y="1638"/>
                </a:lnTo>
                <a:lnTo>
                  <a:pt x="4400" y="1695"/>
                </a:lnTo>
                <a:lnTo>
                  <a:pt x="4419" y="1771"/>
                </a:lnTo>
                <a:lnTo>
                  <a:pt x="4476" y="1867"/>
                </a:lnTo>
                <a:lnTo>
                  <a:pt x="4533" y="2114"/>
                </a:lnTo>
                <a:lnTo>
                  <a:pt x="4514" y="2171"/>
                </a:lnTo>
                <a:lnTo>
                  <a:pt x="4400" y="2210"/>
                </a:lnTo>
                <a:lnTo>
                  <a:pt x="4419" y="2266"/>
                </a:lnTo>
                <a:lnTo>
                  <a:pt x="4457" y="2324"/>
                </a:lnTo>
                <a:lnTo>
                  <a:pt x="4476" y="2343"/>
                </a:lnTo>
                <a:lnTo>
                  <a:pt x="4533" y="2381"/>
                </a:lnTo>
                <a:lnTo>
                  <a:pt x="4571" y="2190"/>
                </a:lnTo>
                <a:lnTo>
                  <a:pt x="4628" y="2095"/>
                </a:lnTo>
                <a:lnTo>
                  <a:pt x="4667" y="1981"/>
                </a:lnTo>
                <a:lnTo>
                  <a:pt x="4610" y="1790"/>
                </a:lnTo>
                <a:lnTo>
                  <a:pt x="4743" y="1829"/>
                </a:lnTo>
                <a:lnTo>
                  <a:pt x="4876" y="1848"/>
                </a:lnTo>
                <a:lnTo>
                  <a:pt x="4667" y="1600"/>
                </a:lnTo>
                <a:lnTo>
                  <a:pt x="4591" y="1467"/>
                </a:lnTo>
                <a:lnTo>
                  <a:pt x="4724" y="1409"/>
                </a:lnTo>
                <a:lnTo>
                  <a:pt x="4838" y="1391"/>
                </a:lnTo>
                <a:lnTo>
                  <a:pt x="5105" y="1276"/>
                </a:lnTo>
                <a:lnTo>
                  <a:pt x="5238" y="1181"/>
                </a:lnTo>
                <a:lnTo>
                  <a:pt x="5524" y="1257"/>
                </a:lnTo>
                <a:lnTo>
                  <a:pt x="5771" y="1257"/>
                </a:lnTo>
                <a:lnTo>
                  <a:pt x="6305" y="1028"/>
                </a:lnTo>
                <a:lnTo>
                  <a:pt x="6572" y="1143"/>
                </a:lnTo>
                <a:lnTo>
                  <a:pt x="6819" y="1352"/>
                </a:lnTo>
                <a:lnTo>
                  <a:pt x="7105" y="1391"/>
                </a:lnTo>
                <a:lnTo>
                  <a:pt x="7162" y="1505"/>
                </a:lnTo>
                <a:lnTo>
                  <a:pt x="7238" y="1581"/>
                </a:lnTo>
                <a:lnTo>
                  <a:pt x="7314" y="1638"/>
                </a:lnTo>
                <a:lnTo>
                  <a:pt x="7429" y="1848"/>
                </a:lnTo>
                <a:lnTo>
                  <a:pt x="7505" y="1905"/>
                </a:lnTo>
                <a:lnTo>
                  <a:pt x="7505" y="2076"/>
                </a:lnTo>
                <a:lnTo>
                  <a:pt x="7562" y="2114"/>
                </a:lnTo>
                <a:lnTo>
                  <a:pt x="7600" y="2210"/>
                </a:lnTo>
                <a:lnTo>
                  <a:pt x="7619" y="2286"/>
                </a:lnTo>
                <a:lnTo>
                  <a:pt x="7600" y="2381"/>
                </a:lnTo>
                <a:lnTo>
                  <a:pt x="7562" y="2457"/>
                </a:lnTo>
                <a:lnTo>
                  <a:pt x="7543" y="2552"/>
                </a:lnTo>
                <a:lnTo>
                  <a:pt x="7543" y="2610"/>
                </a:lnTo>
                <a:lnTo>
                  <a:pt x="7505" y="2667"/>
                </a:lnTo>
                <a:lnTo>
                  <a:pt x="7448" y="2686"/>
                </a:lnTo>
                <a:lnTo>
                  <a:pt x="7390" y="2686"/>
                </a:lnTo>
                <a:lnTo>
                  <a:pt x="7334" y="2743"/>
                </a:lnTo>
                <a:lnTo>
                  <a:pt x="7200" y="2972"/>
                </a:lnTo>
                <a:lnTo>
                  <a:pt x="7029" y="3219"/>
                </a:lnTo>
                <a:lnTo>
                  <a:pt x="6133" y="2857"/>
                </a:lnTo>
                <a:lnTo>
                  <a:pt x="5981" y="3276"/>
                </a:lnTo>
                <a:lnTo>
                  <a:pt x="6000" y="4457"/>
                </a:lnTo>
                <a:lnTo>
                  <a:pt x="5905" y="4552"/>
                </a:lnTo>
                <a:lnTo>
                  <a:pt x="5848" y="4705"/>
                </a:lnTo>
                <a:lnTo>
                  <a:pt x="6419" y="4819"/>
                </a:lnTo>
                <a:lnTo>
                  <a:pt x="6857" y="4705"/>
                </a:lnTo>
                <a:lnTo>
                  <a:pt x="7200" y="5238"/>
                </a:lnTo>
                <a:lnTo>
                  <a:pt x="7314" y="5467"/>
                </a:lnTo>
                <a:lnTo>
                  <a:pt x="7334" y="6019"/>
                </a:lnTo>
                <a:lnTo>
                  <a:pt x="7467" y="6457"/>
                </a:lnTo>
                <a:lnTo>
                  <a:pt x="7771" y="6362"/>
                </a:lnTo>
                <a:lnTo>
                  <a:pt x="8057" y="6172"/>
                </a:lnTo>
                <a:lnTo>
                  <a:pt x="8133" y="6133"/>
                </a:lnTo>
                <a:lnTo>
                  <a:pt x="8305" y="6000"/>
                </a:lnTo>
                <a:lnTo>
                  <a:pt x="8400" y="5657"/>
                </a:lnTo>
                <a:lnTo>
                  <a:pt x="8477" y="5524"/>
                </a:lnTo>
                <a:lnTo>
                  <a:pt x="8514" y="5353"/>
                </a:lnTo>
                <a:lnTo>
                  <a:pt x="8591" y="5238"/>
                </a:lnTo>
                <a:lnTo>
                  <a:pt x="8705" y="5162"/>
                </a:lnTo>
                <a:lnTo>
                  <a:pt x="8781" y="5200"/>
                </a:lnTo>
                <a:lnTo>
                  <a:pt x="8857" y="5219"/>
                </a:lnTo>
                <a:lnTo>
                  <a:pt x="8838" y="5353"/>
                </a:lnTo>
                <a:lnTo>
                  <a:pt x="8743" y="5448"/>
                </a:lnTo>
                <a:lnTo>
                  <a:pt x="8667" y="5562"/>
                </a:lnTo>
                <a:lnTo>
                  <a:pt x="8609" y="5676"/>
                </a:lnTo>
                <a:lnTo>
                  <a:pt x="8477" y="5943"/>
                </a:lnTo>
                <a:lnTo>
                  <a:pt x="8400" y="6248"/>
                </a:lnTo>
                <a:lnTo>
                  <a:pt x="8381" y="6457"/>
                </a:lnTo>
                <a:lnTo>
                  <a:pt x="8400" y="6686"/>
                </a:lnTo>
                <a:lnTo>
                  <a:pt x="8609" y="6648"/>
                </a:lnTo>
                <a:lnTo>
                  <a:pt x="8800" y="6705"/>
                </a:lnTo>
                <a:lnTo>
                  <a:pt x="8990" y="6819"/>
                </a:lnTo>
                <a:lnTo>
                  <a:pt x="9048" y="7048"/>
                </a:lnTo>
                <a:lnTo>
                  <a:pt x="9048" y="7315"/>
                </a:lnTo>
                <a:lnTo>
                  <a:pt x="9105" y="7581"/>
                </a:lnTo>
                <a:lnTo>
                  <a:pt x="9219" y="7810"/>
                </a:lnTo>
                <a:lnTo>
                  <a:pt x="9371" y="8038"/>
                </a:lnTo>
                <a:lnTo>
                  <a:pt x="9219" y="8191"/>
                </a:lnTo>
                <a:lnTo>
                  <a:pt x="9067" y="8324"/>
                </a:lnTo>
                <a:lnTo>
                  <a:pt x="8876" y="8381"/>
                </a:lnTo>
                <a:lnTo>
                  <a:pt x="8705" y="8381"/>
                </a:lnTo>
                <a:lnTo>
                  <a:pt x="8553" y="8419"/>
                </a:lnTo>
                <a:lnTo>
                  <a:pt x="8191" y="8362"/>
                </a:lnTo>
                <a:lnTo>
                  <a:pt x="8172" y="8305"/>
                </a:lnTo>
                <a:lnTo>
                  <a:pt x="8210" y="8209"/>
                </a:lnTo>
                <a:lnTo>
                  <a:pt x="8172" y="8133"/>
                </a:lnTo>
                <a:lnTo>
                  <a:pt x="8096" y="8114"/>
                </a:lnTo>
                <a:lnTo>
                  <a:pt x="7886" y="8019"/>
                </a:lnTo>
                <a:lnTo>
                  <a:pt x="7600" y="7505"/>
                </a:lnTo>
                <a:lnTo>
                  <a:pt x="7410" y="7334"/>
                </a:lnTo>
                <a:lnTo>
                  <a:pt x="7295" y="7429"/>
                </a:lnTo>
                <a:lnTo>
                  <a:pt x="7219" y="7562"/>
                </a:lnTo>
                <a:lnTo>
                  <a:pt x="7086" y="7600"/>
                </a:lnTo>
                <a:lnTo>
                  <a:pt x="6990" y="7638"/>
                </a:lnTo>
                <a:lnTo>
                  <a:pt x="6895" y="7657"/>
                </a:lnTo>
                <a:lnTo>
                  <a:pt x="6552" y="7733"/>
                </a:lnTo>
                <a:lnTo>
                  <a:pt x="6381" y="7791"/>
                </a:lnTo>
                <a:lnTo>
                  <a:pt x="6191" y="7828"/>
                </a:lnTo>
                <a:lnTo>
                  <a:pt x="6057" y="7619"/>
                </a:lnTo>
                <a:lnTo>
                  <a:pt x="6115" y="7276"/>
                </a:lnTo>
                <a:lnTo>
                  <a:pt x="5886" y="7238"/>
                </a:lnTo>
                <a:lnTo>
                  <a:pt x="5238" y="7448"/>
                </a:lnTo>
                <a:lnTo>
                  <a:pt x="4876" y="7524"/>
                </a:lnTo>
                <a:lnTo>
                  <a:pt x="4571" y="7543"/>
                </a:lnTo>
                <a:lnTo>
                  <a:pt x="4286" y="7905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11" name="Freeform 31">
            <a:extLst>
              <a:ext uri="{FF2B5EF4-FFF2-40B4-BE49-F238E27FC236}">
                <a16:creationId xmlns:a16="http://schemas.microsoft.com/office/drawing/2014/main" id="{42A2CE72-7AA4-5B0D-56B9-9B597F6A3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7933" y="2758635"/>
            <a:ext cx="270650" cy="145469"/>
          </a:xfrm>
          <a:custGeom>
            <a:avLst/>
            <a:gdLst>
              <a:gd name="T0" fmla="*/ 2147483646 w 2763"/>
              <a:gd name="T1" fmla="*/ 2147483646 h 1487"/>
              <a:gd name="T2" fmla="*/ 2147483646 w 2763"/>
              <a:gd name="T3" fmla="*/ 2147483646 h 1487"/>
              <a:gd name="T4" fmla="*/ 2147483646 w 2763"/>
              <a:gd name="T5" fmla="*/ 2147483646 h 1487"/>
              <a:gd name="T6" fmla="*/ 2147483646 w 2763"/>
              <a:gd name="T7" fmla="*/ 2147483646 h 1487"/>
              <a:gd name="T8" fmla="*/ 2147483646 w 2763"/>
              <a:gd name="T9" fmla="*/ 2147483646 h 1487"/>
              <a:gd name="T10" fmla="*/ 2147483646 w 2763"/>
              <a:gd name="T11" fmla="*/ 2147483646 h 1487"/>
              <a:gd name="T12" fmla="*/ 2147483646 w 2763"/>
              <a:gd name="T13" fmla="*/ 2147483646 h 1487"/>
              <a:gd name="T14" fmla="*/ 2147483646 w 2763"/>
              <a:gd name="T15" fmla="*/ 2147483646 h 1487"/>
              <a:gd name="T16" fmla="*/ 2147483646 w 2763"/>
              <a:gd name="T17" fmla="*/ 2147483646 h 1487"/>
              <a:gd name="T18" fmla="*/ 2147483646 w 2763"/>
              <a:gd name="T19" fmla="*/ 2147483646 h 1487"/>
              <a:gd name="T20" fmla="*/ 2147483646 w 2763"/>
              <a:gd name="T21" fmla="*/ 2147483646 h 1487"/>
              <a:gd name="T22" fmla="*/ 2147483646 w 2763"/>
              <a:gd name="T23" fmla="*/ 0 h 1487"/>
              <a:gd name="T24" fmla="*/ 2147483646 w 2763"/>
              <a:gd name="T25" fmla="*/ 2147483646 h 1487"/>
              <a:gd name="T26" fmla="*/ 2147483646 w 2763"/>
              <a:gd name="T27" fmla="*/ 2147483646 h 1487"/>
              <a:gd name="T28" fmla="*/ 2147483646 w 2763"/>
              <a:gd name="T29" fmla="*/ 2147483646 h 1487"/>
              <a:gd name="T30" fmla="*/ 2147483646 w 2763"/>
              <a:gd name="T31" fmla="*/ 2147483646 h 1487"/>
              <a:gd name="T32" fmla="*/ 2147483646 w 2763"/>
              <a:gd name="T33" fmla="*/ 2147483646 h 1487"/>
              <a:gd name="T34" fmla="*/ 2147483646 w 2763"/>
              <a:gd name="T35" fmla="*/ 2147483646 h 1487"/>
              <a:gd name="T36" fmla="*/ 2147483646 w 2763"/>
              <a:gd name="T37" fmla="*/ 2147483646 h 1487"/>
              <a:gd name="T38" fmla="*/ 2147483646 w 2763"/>
              <a:gd name="T39" fmla="*/ 2147483646 h 1487"/>
              <a:gd name="T40" fmla="*/ 2147483646 w 2763"/>
              <a:gd name="T41" fmla="*/ 2147483646 h 1487"/>
              <a:gd name="T42" fmla="*/ 2147483646 w 2763"/>
              <a:gd name="T43" fmla="*/ 2147483646 h 1487"/>
              <a:gd name="T44" fmla="*/ 2147483646 w 2763"/>
              <a:gd name="T45" fmla="*/ 2147483646 h 1487"/>
              <a:gd name="T46" fmla="*/ 2147483646 w 2763"/>
              <a:gd name="T47" fmla="*/ 2147483646 h 1487"/>
              <a:gd name="T48" fmla="*/ 2147483646 w 2763"/>
              <a:gd name="T49" fmla="*/ 2147483646 h 1487"/>
              <a:gd name="T50" fmla="*/ 2147483646 w 2763"/>
              <a:gd name="T51" fmla="*/ 2147483646 h 1487"/>
              <a:gd name="T52" fmla="*/ 2147483646 w 2763"/>
              <a:gd name="T53" fmla="*/ 2147483646 h 1487"/>
              <a:gd name="T54" fmla="*/ 2147483646 w 2763"/>
              <a:gd name="T55" fmla="*/ 2147483646 h 1487"/>
              <a:gd name="T56" fmla="*/ 2147483646 w 2763"/>
              <a:gd name="T57" fmla="*/ 2147483646 h 1487"/>
              <a:gd name="T58" fmla="*/ 2147483646 w 2763"/>
              <a:gd name="T59" fmla="*/ 2147483646 h 1487"/>
              <a:gd name="T60" fmla="*/ 2147483646 w 2763"/>
              <a:gd name="T61" fmla="*/ 2147483646 h 1487"/>
              <a:gd name="T62" fmla="*/ 2147483646 w 2763"/>
              <a:gd name="T63" fmla="*/ 2147483646 h 1487"/>
              <a:gd name="T64" fmla="*/ 2147483646 w 2763"/>
              <a:gd name="T65" fmla="*/ 2147483646 h 1487"/>
              <a:gd name="T66" fmla="*/ 2147483646 w 2763"/>
              <a:gd name="T67" fmla="*/ 2147483646 h 1487"/>
              <a:gd name="T68" fmla="*/ 2147483646 w 2763"/>
              <a:gd name="T69" fmla="*/ 2147483646 h 1487"/>
              <a:gd name="T70" fmla="*/ 2147483646 w 2763"/>
              <a:gd name="T71" fmla="*/ 2147483646 h 1487"/>
              <a:gd name="T72" fmla="*/ 2147483646 w 2763"/>
              <a:gd name="T73" fmla="*/ 2147483646 h 1487"/>
              <a:gd name="T74" fmla="*/ 2147483646 w 2763"/>
              <a:gd name="T75" fmla="*/ 2147483646 h 1487"/>
              <a:gd name="T76" fmla="*/ 2147483646 w 2763"/>
              <a:gd name="T77" fmla="*/ 2147483646 h 1487"/>
              <a:gd name="T78" fmla="*/ 2147483646 w 2763"/>
              <a:gd name="T79" fmla="*/ 2147483646 h 1487"/>
              <a:gd name="T80" fmla="*/ 2147483646 w 2763"/>
              <a:gd name="T81" fmla="*/ 2147483646 h 1487"/>
              <a:gd name="T82" fmla="*/ 2147483646 w 2763"/>
              <a:gd name="T83" fmla="*/ 2147483646 h 148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763" h="1487">
                <a:moveTo>
                  <a:pt x="2286" y="1390"/>
                </a:moveTo>
                <a:lnTo>
                  <a:pt x="2267" y="1334"/>
                </a:lnTo>
                <a:lnTo>
                  <a:pt x="1944" y="1295"/>
                </a:lnTo>
                <a:lnTo>
                  <a:pt x="1791" y="1486"/>
                </a:lnTo>
                <a:lnTo>
                  <a:pt x="1619" y="1371"/>
                </a:lnTo>
                <a:lnTo>
                  <a:pt x="1695" y="1219"/>
                </a:lnTo>
                <a:lnTo>
                  <a:pt x="1772" y="1105"/>
                </a:lnTo>
                <a:lnTo>
                  <a:pt x="1715" y="1009"/>
                </a:lnTo>
                <a:lnTo>
                  <a:pt x="1600" y="953"/>
                </a:lnTo>
                <a:lnTo>
                  <a:pt x="1505" y="895"/>
                </a:lnTo>
                <a:lnTo>
                  <a:pt x="1524" y="743"/>
                </a:lnTo>
                <a:lnTo>
                  <a:pt x="1505" y="628"/>
                </a:lnTo>
                <a:lnTo>
                  <a:pt x="1563" y="533"/>
                </a:lnTo>
                <a:lnTo>
                  <a:pt x="1734" y="476"/>
                </a:lnTo>
                <a:lnTo>
                  <a:pt x="1791" y="438"/>
                </a:lnTo>
                <a:lnTo>
                  <a:pt x="1810" y="381"/>
                </a:lnTo>
                <a:lnTo>
                  <a:pt x="1734" y="362"/>
                </a:lnTo>
                <a:lnTo>
                  <a:pt x="1695" y="419"/>
                </a:lnTo>
                <a:lnTo>
                  <a:pt x="1582" y="438"/>
                </a:lnTo>
                <a:lnTo>
                  <a:pt x="1543" y="362"/>
                </a:lnTo>
                <a:lnTo>
                  <a:pt x="1524" y="210"/>
                </a:lnTo>
                <a:lnTo>
                  <a:pt x="1563" y="19"/>
                </a:lnTo>
                <a:lnTo>
                  <a:pt x="1848" y="19"/>
                </a:lnTo>
                <a:lnTo>
                  <a:pt x="2172" y="0"/>
                </a:lnTo>
                <a:lnTo>
                  <a:pt x="2534" y="362"/>
                </a:lnTo>
                <a:lnTo>
                  <a:pt x="2534" y="552"/>
                </a:lnTo>
                <a:lnTo>
                  <a:pt x="2610" y="705"/>
                </a:lnTo>
                <a:lnTo>
                  <a:pt x="2706" y="762"/>
                </a:lnTo>
                <a:lnTo>
                  <a:pt x="2762" y="857"/>
                </a:lnTo>
                <a:lnTo>
                  <a:pt x="2706" y="1067"/>
                </a:lnTo>
                <a:lnTo>
                  <a:pt x="2610" y="1238"/>
                </a:lnTo>
                <a:lnTo>
                  <a:pt x="2534" y="1295"/>
                </a:lnTo>
                <a:lnTo>
                  <a:pt x="2477" y="1334"/>
                </a:lnTo>
                <a:lnTo>
                  <a:pt x="2286" y="1390"/>
                </a:lnTo>
                <a:close/>
                <a:moveTo>
                  <a:pt x="1296" y="305"/>
                </a:moveTo>
                <a:lnTo>
                  <a:pt x="1334" y="324"/>
                </a:lnTo>
                <a:lnTo>
                  <a:pt x="1353" y="362"/>
                </a:lnTo>
                <a:lnTo>
                  <a:pt x="1391" y="400"/>
                </a:lnTo>
                <a:lnTo>
                  <a:pt x="1410" y="438"/>
                </a:lnTo>
                <a:lnTo>
                  <a:pt x="1429" y="496"/>
                </a:lnTo>
                <a:lnTo>
                  <a:pt x="1391" y="496"/>
                </a:lnTo>
                <a:lnTo>
                  <a:pt x="1334" y="533"/>
                </a:lnTo>
                <a:lnTo>
                  <a:pt x="1315" y="572"/>
                </a:lnTo>
                <a:lnTo>
                  <a:pt x="1201" y="591"/>
                </a:lnTo>
                <a:lnTo>
                  <a:pt x="1162" y="591"/>
                </a:lnTo>
                <a:lnTo>
                  <a:pt x="1086" y="628"/>
                </a:lnTo>
                <a:lnTo>
                  <a:pt x="953" y="686"/>
                </a:lnTo>
                <a:lnTo>
                  <a:pt x="857" y="762"/>
                </a:lnTo>
                <a:lnTo>
                  <a:pt x="820" y="838"/>
                </a:lnTo>
                <a:lnTo>
                  <a:pt x="553" y="1048"/>
                </a:lnTo>
                <a:lnTo>
                  <a:pt x="476" y="1029"/>
                </a:lnTo>
                <a:lnTo>
                  <a:pt x="420" y="1029"/>
                </a:lnTo>
                <a:lnTo>
                  <a:pt x="400" y="1029"/>
                </a:lnTo>
                <a:lnTo>
                  <a:pt x="381" y="933"/>
                </a:lnTo>
                <a:lnTo>
                  <a:pt x="324" y="895"/>
                </a:lnTo>
                <a:lnTo>
                  <a:pt x="305" y="933"/>
                </a:lnTo>
                <a:lnTo>
                  <a:pt x="286" y="933"/>
                </a:lnTo>
                <a:lnTo>
                  <a:pt x="267" y="914"/>
                </a:lnTo>
                <a:lnTo>
                  <a:pt x="286" y="895"/>
                </a:lnTo>
                <a:lnTo>
                  <a:pt x="267" y="857"/>
                </a:lnTo>
                <a:lnTo>
                  <a:pt x="229" y="838"/>
                </a:lnTo>
                <a:lnTo>
                  <a:pt x="210" y="876"/>
                </a:lnTo>
                <a:lnTo>
                  <a:pt x="172" y="914"/>
                </a:lnTo>
                <a:lnTo>
                  <a:pt x="115" y="895"/>
                </a:lnTo>
                <a:lnTo>
                  <a:pt x="58" y="876"/>
                </a:lnTo>
                <a:lnTo>
                  <a:pt x="95" y="838"/>
                </a:lnTo>
                <a:lnTo>
                  <a:pt x="77" y="781"/>
                </a:lnTo>
                <a:lnTo>
                  <a:pt x="19" y="724"/>
                </a:lnTo>
                <a:lnTo>
                  <a:pt x="0" y="686"/>
                </a:lnTo>
                <a:lnTo>
                  <a:pt x="19" y="628"/>
                </a:lnTo>
                <a:lnTo>
                  <a:pt x="58" y="610"/>
                </a:lnTo>
                <a:lnTo>
                  <a:pt x="115" y="628"/>
                </a:lnTo>
                <a:lnTo>
                  <a:pt x="400" y="438"/>
                </a:lnTo>
                <a:lnTo>
                  <a:pt x="591" y="419"/>
                </a:lnTo>
                <a:lnTo>
                  <a:pt x="743" y="419"/>
                </a:lnTo>
                <a:lnTo>
                  <a:pt x="857" y="343"/>
                </a:lnTo>
                <a:lnTo>
                  <a:pt x="915" y="171"/>
                </a:lnTo>
                <a:lnTo>
                  <a:pt x="991" y="133"/>
                </a:lnTo>
                <a:lnTo>
                  <a:pt x="1067" y="210"/>
                </a:lnTo>
                <a:lnTo>
                  <a:pt x="1105" y="229"/>
                </a:lnTo>
                <a:lnTo>
                  <a:pt x="1143" y="247"/>
                </a:lnTo>
                <a:lnTo>
                  <a:pt x="1182" y="267"/>
                </a:lnTo>
                <a:lnTo>
                  <a:pt x="1219" y="267"/>
                </a:lnTo>
                <a:lnTo>
                  <a:pt x="1258" y="267"/>
                </a:lnTo>
                <a:lnTo>
                  <a:pt x="1296" y="305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18" name="Freeform 32">
            <a:extLst>
              <a:ext uri="{FF2B5EF4-FFF2-40B4-BE49-F238E27FC236}">
                <a16:creationId xmlns:a16="http://schemas.microsoft.com/office/drawing/2014/main" id="{2A831F43-45B2-4B2C-8B4C-42D48E899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753" y="3851163"/>
            <a:ext cx="1027349" cy="648784"/>
          </a:xfrm>
          <a:custGeom>
            <a:avLst/>
            <a:gdLst>
              <a:gd name="T0" fmla="*/ 2147483646 w 10497"/>
              <a:gd name="T1" fmla="*/ 2147483646 h 6629"/>
              <a:gd name="T2" fmla="*/ 2147483646 w 10497"/>
              <a:gd name="T3" fmla="*/ 2147483646 h 6629"/>
              <a:gd name="T4" fmla="*/ 2147483646 w 10497"/>
              <a:gd name="T5" fmla="*/ 2147483646 h 6629"/>
              <a:gd name="T6" fmla="*/ 2147483646 w 10497"/>
              <a:gd name="T7" fmla="*/ 2147483646 h 6629"/>
              <a:gd name="T8" fmla="*/ 2147483646 w 10497"/>
              <a:gd name="T9" fmla="*/ 2147483646 h 6629"/>
              <a:gd name="T10" fmla="*/ 2147483646 w 10497"/>
              <a:gd name="T11" fmla="*/ 2147483646 h 6629"/>
              <a:gd name="T12" fmla="*/ 2147483646 w 10497"/>
              <a:gd name="T13" fmla="*/ 2147483646 h 6629"/>
              <a:gd name="T14" fmla="*/ 2147483646 w 10497"/>
              <a:gd name="T15" fmla="*/ 2147483646 h 6629"/>
              <a:gd name="T16" fmla="*/ 2147483646 w 10497"/>
              <a:gd name="T17" fmla="*/ 2147483646 h 6629"/>
              <a:gd name="T18" fmla="*/ 2147483646 w 10497"/>
              <a:gd name="T19" fmla="*/ 2147483646 h 6629"/>
              <a:gd name="T20" fmla="*/ 2147483646 w 10497"/>
              <a:gd name="T21" fmla="*/ 2147483646 h 6629"/>
              <a:gd name="T22" fmla="*/ 2147483646 w 10497"/>
              <a:gd name="T23" fmla="*/ 2147483646 h 6629"/>
              <a:gd name="T24" fmla="*/ 2147483646 w 10497"/>
              <a:gd name="T25" fmla="*/ 2147483646 h 6629"/>
              <a:gd name="T26" fmla="*/ 2147483646 w 10497"/>
              <a:gd name="T27" fmla="*/ 2147483646 h 6629"/>
              <a:gd name="T28" fmla="*/ 2147483646 w 10497"/>
              <a:gd name="T29" fmla="*/ 2147483646 h 6629"/>
              <a:gd name="T30" fmla="*/ 2147483646 w 10497"/>
              <a:gd name="T31" fmla="*/ 2147483646 h 6629"/>
              <a:gd name="T32" fmla="*/ 2147483646 w 10497"/>
              <a:gd name="T33" fmla="*/ 2147483646 h 6629"/>
              <a:gd name="T34" fmla="*/ 2147483646 w 10497"/>
              <a:gd name="T35" fmla="*/ 2147483646 h 6629"/>
              <a:gd name="T36" fmla="*/ 2147483646 w 10497"/>
              <a:gd name="T37" fmla="*/ 2147483646 h 6629"/>
              <a:gd name="T38" fmla="*/ 2147483646 w 10497"/>
              <a:gd name="T39" fmla="*/ 2147483646 h 6629"/>
              <a:gd name="T40" fmla="*/ 2147483646 w 10497"/>
              <a:gd name="T41" fmla="*/ 2147483646 h 6629"/>
              <a:gd name="T42" fmla="*/ 2147483646 w 10497"/>
              <a:gd name="T43" fmla="*/ 0 h 6629"/>
              <a:gd name="T44" fmla="*/ 2147483646 w 10497"/>
              <a:gd name="T45" fmla="*/ 2147483646 h 6629"/>
              <a:gd name="T46" fmla="*/ 2147483646 w 10497"/>
              <a:gd name="T47" fmla="*/ 2147483646 h 6629"/>
              <a:gd name="T48" fmla="*/ 2147483646 w 10497"/>
              <a:gd name="T49" fmla="*/ 2147483646 h 6629"/>
              <a:gd name="T50" fmla="*/ 2147483646 w 10497"/>
              <a:gd name="T51" fmla="*/ 2147483646 h 6629"/>
              <a:gd name="T52" fmla="*/ 2147483646 w 10497"/>
              <a:gd name="T53" fmla="*/ 2147483646 h 6629"/>
              <a:gd name="T54" fmla="*/ 2147483646 w 10497"/>
              <a:gd name="T55" fmla="*/ 2147483646 h 6629"/>
              <a:gd name="T56" fmla="*/ 2147483646 w 10497"/>
              <a:gd name="T57" fmla="*/ 2147483646 h 6629"/>
              <a:gd name="T58" fmla="*/ 2147483646 w 10497"/>
              <a:gd name="T59" fmla="*/ 2147483646 h 6629"/>
              <a:gd name="T60" fmla="*/ 2147483646 w 10497"/>
              <a:gd name="T61" fmla="*/ 2147483646 h 6629"/>
              <a:gd name="T62" fmla="*/ 2147483646 w 10497"/>
              <a:gd name="T63" fmla="*/ 2147483646 h 6629"/>
              <a:gd name="T64" fmla="*/ 2147483646 w 10497"/>
              <a:gd name="T65" fmla="*/ 2147483646 h 6629"/>
              <a:gd name="T66" fmla="*/ 2147483646 w 10497"/>
              <a:gd name="T67" fmla="*/ 2147483646 h 6629"/>
              <a:gd name="T68" fmla="*/ 2147483646 w 10497"/>
              <a:gd name="T69" fmla="*/ 2147483646 h 6629"/>
              <a:gd name="T70" fmla="*/ 2147483646 w 10497"/>
              <a:gd name="T71" fmla="*/ 2147483646 h 6629"/>
              <a:gd name="T72" fmla="*/ 2147483646 w 10497"/>
              <a:gd name="T73" fmla="*/ 2147483646 h 6629"/>
              <a:gd name="T74" fmla="*/ 2147483646 w 10497"/>
              <a:gd name="T75" fmla="*/ 2147483646 h 6629"/>
              <a:gd name="T76" fmla="*/ 2147483646 w 10497"/>
              <a:gd name="T77" fmla="*/ 2147483646 h 6629"/>
              <a:gd name="T78" fmla="*/ 2147483646 w 10497"/>
              <a:gd name="T79" fmla="*/ 2147483646 h 6629"/>
              <a:gd name="T80" fmla="*/ 2147483646 w 10497"/>
              <a:gd name="T81" fmla="*/ 2147483646 h 6629"/>
              <a:gd name="T82" fmla="*/ 2147483646 w 10497"/>
              <a:gd name="T83" fmla="*/ 2147483646 h 6629"/>
              <a:gd name="T84" fmla="*/ 2147483646 w 10497"/>
              <a:gd name="T85" fmla="*/ 2147483646 h 6629"/>
              <a:gd name="T86" fmla="*/ 2147483646 w 10497"/>
              <a:gd name="T87" fmla="*/ 2147483646 h 6629"/>
              <a:gd name="T88" fmla="*/ 2147483646 w 10497"/>
              <a:gd name="T89" fmla="*/ 2147483646 h 6629"/>
              <a:gd name="T90" fmla="*/ 2147483646 w 10497"/>
              <a:gd name="T91" fmla="*/ 2147483646 h 6629"/>
              <a:gd name="T92" fmla="*/ 2147483646 w 10497"/>
              <a:gd name="T93" fmla="*/ 2147483646 h 6629"/>
              <a:gd name="T94" fmla="*/ 2147483646 w 10497"/>
              <a:gd name="T95" fmla="*/ 2147483646 h 6629"/>
              <a:gd name="T96" fmla="*/ 2147483646 w 10497"/>
              <a:gd name="T97" fmla="*/ 2147483646 h 6629"/>
              <a:gd name="T98" fmla="*/ 2147483646 w 10497"/>
              <a:gd name="T99" fmla="*/ 2147483646 h 6629"/>
              <a:gd name="T100" fmla="*/ 2147483646 w 10497"/>
              <a:gd name="T101" fmla="*/ 2147483646 h 6629"/>
              <a:gd name="T102" fmla="*/ 2147483646 w 10497"/>
              <a:gd name="T103" fmla="*/ 2147483646 h 6629"/>
              <a:gd name="T104" fmla="*/ 2147483646 w 10497"/>
              <a:gd name="T105" fmla="*/ 2147483646 h 6629"/>
              <a:gd name="T106" fmla="*/ 2147483646 w 10497"/>
              <a:gd name="T107" fmla="*/ 2147483646 h 6629"/>
              <a:gd name="T108" fmla="*/ 2147483646 w 10497"/>
              <a:gd name="T109" fmla="*/ 2147483646 h 6629"/>
              <a:gd name="T110" fmla="*/ 2147483646 w 10497"/>
              <a:gd name="T111" fmla="*/ 2147483646 h 6629"/>
              <a:gd name="T112" fmla="*/ 2147483646 w 10497"/>
              <a:gd name="T113" fmla="*/ 2147483646 h 6629"/>
              <a:gd name="T114" fmla="*/ 2147483646 w 10497"/>
              <a:gd name="T115" fmla="*/ 2147483646 h 6629"/>
              <a:gd name="T116" fmla="*/ 2147483646 w 10497"/>
              <a:gd name="T117" fmla="*/ 2147483646 h 662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0497" h="6629">
                <a:moveTo>
                  <a:pt x="1182" y="5904"/>
                </a:moveTo>
                <a:lnTo>
                  <a:pt x="1087" y="5809"/>
                </a:lnTo>
                <a:lnTo>
                  <a:pt x="1048" y="5714"/>
                </a:lnTo>
                <a:lnTo>
                  <a:pt x="1106" y="5542"/>
                </a:lnTo>
                <a:lnTo>
                  <a:pt x="1201" y="5313"/>
                </a:lnTo>
                <a:lnTo>
                  <a:pt x="1372" y="4914"/>
                </a:lnTo>
                <a:lnTo>
                  <a:pt x="1524" y="4704"/>
                </a:lnTo>
                <a:lnTo>
                  <a:pt x="1734" y="4628"/>
                </a:lnTo>
                <a:lnTo>
                  <a:pt x="1963" y="4590"/>
                </a:lnTo>
                <a:lnTo>
                  <a:pt x="2153" y="4571"/>
                </a:lnTo>
                <a:lnTo>
                  <a:pt x="2249" y="4495"/>
                </a:lnTo>
                <a:lnTo>
                  <a:pt x="2344" y="4380"/>
                </a:lnTo>
                <a:lnTo>
                  <a:pt x="2477" y="4342"/>
                </a:lnTo>
                <a:lnTo>
                  <a:pt x="2572" y="4475"/>
                </a:lnTo>
                <a:lnTo>
                  <a:pt x="2687" y="4609"/>
                </a:lnTo>
                <a:lnTo>
                  <a:pt x="2782" y="4647"/>
                </a:lnTo>
                <a:lnTo>
                  <a:pt x="2706" y="4342"/>
                </a:lnTo>
                <a:lnTo>
                  <a:pt x="2648" y="4209"/>
                </a:lnTo>
                <a:lnTo>
                  <a:pt x="2553" y="4171"/>
                </a:lnTo>
                <a:lnTo>
                  <a:pt x="1658" y="4304"/>
                </a:lnTo>
                <a:lnTo>
                  <a:pt x="1334" y="4114"/>
                </a:lnTo>
                <a:lnTo>
                  <a:pt x="1353" y="3904"/>
                </a:lnTo>
                <a:lnTo>
                  <a:pt x="1372" y="3828"/>
                </a:lnTo>
                <a:lnTo>
                  <a:pt x="1505" y="3752"/>
                </a:lnTo>
                <a:lnTo>
                  <a:pt x="1639" y="3618"/>
                </a:lnTo>
                <a:lnTo>
                  <a:pt x="1753" y="3485"/>
                </a:lnTo>
                <a:lnTo>
                  <a:pt x="1944" y="3371"/>
                </a:lnTo>
                <a:lnTo>
                  <a:pt x="2172" y="3256"/>
                </a:lnTo>
                <a:lnTo>
                  <a:pt x="2362" y="3009"/>
                </a:lnTo>
                <a:lnTo>
                  <a:pt x="2382" y="2780"/>
                </a:lnTo>
                <a:lnTo>
                  <a:pt x="2477" y="2723"/>
                </a:lnTo>
                <a:lnTo>
                  <a:pt x="2553" y="2666"/>
                </a:lnTo>
                <a:lnTo>
                  <a:pt x="2591" y="2628"/>
                </a:lnTo>
                <a:lnTo>
                  <a:pt x="2820" y="2609"/>
                </a:lnTo>
                <a:lnTo>
                  <a:pt x="3029" y="2647"/>
                </a:lnTo>
                <a:lnTo>
                  <a:pt x="3182" y="2742"/>
                </a:lnTo>
                <a:lnTo>
                  <a:pt x="3277" y="2780"/>
                </a:lnTo>
                <a:lnTo>
                  <a:pt x="3334" y="2895"/>
                </a:lnTo>
                <a:lnTo>
                  <a:pt x="3373" y="2819"/>
                </a:lnTo>
                <a:lnTo>
                  <a:pt x="3391" y="2742"/>
                </a:lnTo>
                <a:lnTo>
                  <a:pt x="3391" y="2647"/>
                </a:lnTo>
                <a:lnTo>
                  <a:pt x="3315" y="2590"/>
                </a:lnTo>
                <a:lnTo>
                  <a:pt x="3258" y="2533"/>
                </a:lnTo>
                <a:lnTo>
                  <a:pt x="3144" y="2475"/>
                </a:lnTo>
                <a:lnTo>
                  <a:pt x="3010" y="2380"/>
                </a:lnTo>
                <a:lnTo>
                  <a:pt x="2896" y="2304"/>
                </a:lnTo>
                <a:lnTo>
                  <a:pt x="2839" y="2266"/>
                </a:lnTo>
                <a:lnTo>
                  <a:pt x="2858" y="2209"/>
                </a:lnTo>
                <a:lnTo>
                  <a:pt x="2896" y="2133"/>
                </a:lnTo>
                <a:lnTo>
                  <a:pt x="2953" y="2094"/>
                </a:lnTo>
                <a:lnTo>
                  <a:pt x="3010" y="2076"/>
                </a:lnTo>
                <a:lnTo>
                  <a:pt x="3353" y="2094"/>
                </a:lnTo>
                <a:lnTo>
                  <a:pt x="3429" y="2094"/>
                </a:lnTo>
                <a:lnTo>
                  <a:pt x="3486" y="2057"/>
                </a:lnTo>
                <a:lnTo>
                  <a:pt x="3525" y="1999"/>
                </a:lnTo>
                <a:lnTo>
                  <a:pt x="3544" y="1942"/>
                </a:lnTo>
                <a:lnTo>
                  <a:pt x="3582" y="1904"/>
                </a:lnTo>
                <a:lnTo>
                  <a:pt x="3658" y="1885"/>
                </a:lnTo>
                <a:lnTo>
                  <a:pt x="3696" y="1866"/>
                </a:lnTo>
                <a:lnTo>
                  <a:pt x="3658" y="1809"/>
                </a:lnTo>
                <a:lnTo>
                  <a:pt x="3601" y="1732"/>
                </a:lnTo>
                <a:lnTo>
                  <a:pt x="3525" y="1713"/>
                </a:lnTo>
                <a:lnTo>
                  <a:pt x="3505" y="1732"/>
                </a:lnTo>
                <a:lnTo>
                  <a:pt x="3029" y="1923"/>
                </a:lnTo>
                <a:lnTo>
                  <a:pt x="2877" y="1923"/>
                </a:lnTo>
                <a:lnTo>
                  <a:pt x="2572" y="1904"/>
                </a:lnTo>
                <a:lnTo>
                  <a:pt x="2267" y="1885"/>
                </a:lnTo>
                <a:lnTo>
                  <a:pt x="2267" y="1752"/>
                </a:lnTo>
                <a:lnTo>
                  <a:pt x="2249" y="1561"/>
                </a:lnTo>
                <a:lnTo>
                  <a:pt x="2191" y="1504"/>
                </a:lnTo>
                <a:lnTo>
                  <a:pt x="2001" y="1447"/>
                </a:lnTo>
                <a:lnTo>
                  <a:pt x="1734" y="1485"/>
                </a:lnTo>
                <a:lnTo>
                  <a:pt x="1696" y="1257"/>
                </a:lnTo>
                <a:lnTo>
                  <a:pt x="2267" y="1200"/>
                </a:lnTo>
                <a:lnTo>
                  <a:pt x="2591" y="1162"/>
                </a:lnTo>
                <a:lnTo>
                  <a:pt x="2896" y="1143"/>
                </a:lnTo>
                <a:lnTo>
                  <a:pt x="2992" y="1086"/>
                </a:lnTo>
                <a:lnTo>
                  <a:pt x="3106" y="1105"/>
                </a:lnTo>
                <a:lnTo>
                  <a:pt x="3239" y="1048"/>
                </a:lnTo>
                <a:lnTo>
                  <a:pt x="3468" y="857"/>
                </a:lnTo>
                <a:lnTo>
                  <a:pt x="3772" y="743"/>
                </a:lnTo>
                <a:lnTo>
                  <a:pt x="3886" y="667"/>
                </a:lnTo>
                <a:lnTo>
                  <a:pt x="3906" y="553"/>
                </a:lnTo>
                <a:lnTo>
                  <a:pt x="3525" y="667"/>
                </a:lnTo>
                <a:lnTo>
                  <a:pt x="3810" y="305"/>
                </a:lnTo>
                <a:lnTo>
                  <a:pt x="4115" y="286"/>
                </a:lnTo>
                <a:lnTo>
                  <a:pt x="4477" y="210"/>
                </a:lnTo>
                <a:lnTo>
                  <a:pt x="5125" y="0"/>
                </a:lnTo>
                <a:lnTo>
                  <a:pt x="5354" y="38"/>
                </a:lnTo>
                <a:lnTo>
                  <a:pt x="5296" y="381"/>
                </a:lnTo>
                <a:lnTo>
                  <a:pt x="5430" y="590"/>
                </a:lnTo>
                <a:lnTo>
                  <a:pt x="5620" y="553"/>
                </a:lnTo>
                <a:lnTo>
                  <a:pt x="5791" y="495"/>
                </a:lnTo>
                <a:lnTo>
                  <a:pt x="6134" y="419"/>
                </a:lnTo>
                <a:lnTo>
                  <a:pt x="6229" y="400"/>
                </a:lnTo>
                <a:lnTo>
                  <a:pt x="6325" y="362"/>
                </a:lnTo>
                <a:lnTo>
                  <a:pt x="6458" y="324"/>
                </a:lnTo>
                <a:lnTo>
                  <a:pt x="6534" y="191"/>
                </a:lnTo>
                <a:lnTo>
                  <a:pt x="6649" y="96"/>
                </a:lnTo>
                <a:lnTo>
                  <a:pt x="6839" y="267"/>
                </a:lnTo>
                <a:lnTo>
                  <a:pt x="7125" y="781"/>
                </a:lnTo>
                <a:lnTo>
                  <a:pt x="7335" y="876"/>
                </a:lnTo>
                <a:lnTo>
                  <a:pt x="7411" y="895"/>
                </a:lnTo>
                <a:lnTo>
                  <a:pt x="7449" y="971"/>
                </a:lnTo>
                <a:lnTo>
                  <a:pt x="7411" y="1067"/>
                </a:lnTo>
                <a:lnTo>
                  <a:pt x="7430" y="1124"/>
                </a:lnTo>
                <a:lnTo>
                  <a:pt x="7792" y="1181"/>
                </a:lnTo>
                <a:lnTo>
                  <a:pt x="7944" y="1143"/>
                </a:lnTo>
                <a:lnTo>
                  <a:pt x="8115" y="1143"/>
                </a:lnTo>
                <a:lnTo>
                  <a:pt x="8306" y="1086"/>
                </a:lnTo>
                <a:lnTo>
                  <a:pt x="8458" y="953"/>
                </a:lnTo>
                <a:lnTo>
                  <a:pt x="8610" y="800"/>
                </a:lnTo>
                <a:lnTo>
                  <a:pt x="8668" y="857"/>
                </a:lnTo>
                <a:lnTo>
                  <a:pt x="8725" y="915"/>
                </a:lnTo>
                <a:lnTo>
                  <a:pt x="8782" y="915"/>
                </a:lnTo>
                <a:lnTo>
                  <a:pt x="8820" y="857"/>
                </a:lnTo>
                <a:lnTo>
                  <a:pt x="8915" y="915"/>
                </a:lnTo>
                <a:lnTo>
                  <a:pt x="9011" y="1029"/>
                </a:lnTo>
                <a:lnTo>
                  <a:pt x="9296" y="1124"/>
                </a:lnTo>
                <a:lnTo>
                  <a:pt x="9353" y="1200"/>
                </a:lnTo>
                <a:lnTo>
                  <a:pt x="9448" y="1220"/>
                </a:lnTo>
                <a:lnTo>
                  <a:pt x="9658" y="1105"/>
                </a:lnTo>
                <a:lnTo>
                  <a:pt x="9887" y="991"/>
                </a:lnTo>
                <a:lnTo>
                  <a:pt x="9982" y="1086"/>
                </a:lnTo>
                <a:lnTo>
                  <a:pt x="10078" y="1124"/>
                </a:lnTo>
                <a:lnTo>
                  <a:pt x="10154" y="1048"/>
                </a:lnTo>
                <a:lnTo>
                  <a:pt x="10230" y="971"/>
                </a:lnTo>
                <a:lnTo>
                  <a:pt x="10496" y="1410"/>
                </a:lnTo>
                <a:lnTo>
                  <a:pt x="10458" y="1904"/>
                </a:lnTo>
                <a:lnTo>
                  <a:pt x="10230" y="2152"/>
                </a:lnTo>
                <a:lnTo>
                  <a:pt x="10173" y="2323"/>
                </a:lnTo>
                <a:lnTo>
                  <a:pt x="9868" y="2475"/>
                </a:lnTo>
                <a:lnTo>
                  <a:pt x="9697" y="2533"/>
                </a:lnTo>
                <a:lnTo>
                  <a:pt x="9620" y="2514"/>
                </a:lnTo>
                <a:lnTo>
                  <a:pt x="9563" y="2552"/>
                </a:lnTo>
                <a:lnTo>
                  <a:pt x="9448" y="2819"/>
                </a:lnTo>
                <a:lnTo>
                  <a:pt x="9296" y="2951"/>
                </a:lnTo>
                <a:lnTo>
                  <a:pt x="9163" y="3085"/>
                </a:lnTo>
                <a:lnTo>
                  <a:pt x="9087" y="3295"/>
                </a:lnTo>
                <a:lnTo>
                  <a:pt x="9068" y="3523"/>
                </a:lnTo>
                <a:lnTo>
                  <a:pt x="8991" y="3694"/>
                </a:lnTo>
                <a:lnTo>
                  <a:pt x="8896" y="3885"/>
                </a:lnTo>
                <a:lnTo>
                  <a:pt x="8820" y="4114"/>
                </a:lnTo>
                <a:lnTo>
                  <a:pt x="8763" y="4361"/>
                </a:lnTo>
                <a:lnTo>
                  <a:pt x="8687" y="4533"/>
                </a:lnTo>
                <a:lnTo>
                  <a:pt x="8668" y="4723"/>
                </a:lnTo>
                <a:lnTo>
                  <a:pt x="8839" y="4800"/>
                </a:lnTo>
                <a:lnTo>
                  <a:pt x="8858" y="4895"/>
                </a:lnTo>
                <a:lnTo>
                  <a:pt x="8877" y="4990"/>
                </a:lnTo>
                <a:lnTo>
                  <a:pt x="8935" y="5161"/>
                </a:lnTo>
                <a:lnTo>
                  <a:pt x="8935" y="5371"/>
                </a:lnTo>
                <a:lnTo>
                  <a:pt x="8991" y="5504"/>
                </a:lnTo>
                <a:lnTo>
                  <a:pt x="9087" y="5561"/>
                </a:lnTo>
                <a:lnTo>
                  <a:pt x="9049" y="5790"/>
                </a:lnTo>
                <a:lnTo>
                  <a:pt x="8782" y="6095"/>
                </a:lnTo>
                <a:lnTo>
                  <a:pt x="8744" y="6304"/>
                </a:lnTo>
                <a:lnTo>
                  <a:pt x="8725" y="6495"/>
                </a:lnTo>
                <a:lnTo>
                  <a:pt x="8591" y="6628"/>
                </a:lnTo>
                <a:lnTo>
                  <a:pt x="8249" y="6342"/>
                </a:lnTo>
                <a:lnTo>
                  <a:pt x="7830" y="6190"/>
                </a:lnTo>
                <a:lnTo>
                  <a:pt x="7601" y="6323"/>
                </a:lnTo>
                <a:lnTo>
                  <a:pt x="7430" y="6514"/>
                </a:lnTo>
                <a:lnTo>
                  <a:pt x="7239" y="6552"/>
                </a:lnTo>
                <a:lnTo>
                  <a:pt x="7030" y="6552"/>
                </a:lnTo>
                <a:lnTo>
                  <a:pt x="6801" y="6571"/>
                </a:lnTo>
                <a:lnTo>
                  <a:pt x="6553" y="6571"/>
                </a:lnTo>
                <a:lnTo>
                  <a:pt x="6458" y="6514"/>
                </a:lnTo>
                <a:lnTo>
                  <a:pt x="6363" y="6437"/>
                </a:lnTo>
                <a:lnTo>
                  <a:pt x="6248" y="6456"/>
                </a:lnTo>
                <a:lnTo>
                  <a:pt x="6115" y="6456"/>
                </a:lnTo>
                <a:lnTo>
                  <a:pt x="5925" y="6495"/>
                </a:lnTo>
                <a:lnTo>
                  <a:pt x="5753" y="6609"/>
                </a:lnTo>
                <a:lnTo>
                  <a:pt x="5506" y="6571"/>
                </a:lnTo>
                <a:lnTo>
                  <a:pt x="5354" y="6400"/>
                </a:lnTo>
                <a:lnTo>
                  <a:pt x="5372" y="6152"/>
                </a:lnTo>
                <a:lnTo>
                  <a:pt x="5239" y="5999"/>
                </a:lnTo>
                <a:lnTo>
                  <a:pt x="5201" y="5866"/>
                </a:lnTo>
                <a:lnTo>
                  <a:pt x="5258" y="5638"/>
                </a:lnTo>
                <a:lnTo>
                  <a:pt x="5125" y="5447"/>
                </a:lnTo>
                <a:lnTo>
                  <a:pt x="4953" y="5466"/>
                </a:lnTo>
                <a:lnTo>
                  <a:pt x="4896" y="5542"/>
                </a:lnTo>
                <a:lnTo>
                  <a:pt x="4839" y="5599"/>
                </a:lnTo>
                <a:lnTo>
                  <a:pt x="4801" y="5694"/>
                </a:lnTo>
                <a:lnTo>
                  <a:pt x="4782" y="5809"/>
                </a:lnTo>
                <a:lnTo>
                  <a:pt x="4592" y="5809"/>
                </a:lnTo>
                <a:lnTo>
                  <a:pt x="4287" y="5409"/>
                </a:lnTo>
                <a:lnTo>
                  <a:pt x="4096" y="5257"/>
                </a:lnTo>
                <a:lnTo>
                  <a:pt x="4001" y="5199"/>
                </a:lnTo>
                <a:lnTo>
                  <a:pt x="3886" y="5199"/>
                </a:lnTo>
                <a:lnTo>
                  <a:pt x="3772" y="5313"/>
                </a:lnTo>
                <a:lnTo>
                  <a:pt x="3563" y="5295"/>
                </a:lnTo>
                <a:lnTo>
                  <a:pt x="3410" y="5447"/>
                </a:lnTo>
                <a:lnTo>
                  <a:pt x="3410" y="5542"/>
                </a:lnTo>
                <a:lnTo>
                  <a:pt x="3410" y="5657"/>
                </a:lnTo>
                <a:lnTo>
                  <a:pt x="3353" y="5733"/>
                </a:lnTo>
                <a:lnTo>
                  <a:pt x="3277" y="5790"/>
                </a:lnTo>
                <a:lnTo>
                  <a:pt x="3277" y="5885"/>
                </a:lnTo>
                <a:lnTo>
                  <a:pt x="3296" y="5961"/>
                </a:lnTo>
                <a:lnTo>
                  <a:pt x="3239" y="6075"/>
                </a:lnTo>
                <a:lnTo>
                  <a:pt x="3144" y="6133"/>
                </a:lnTo>
                <a:lnTo>
                  <a:pt x="3048" y="6190"/>
                </a:lnTo>
                <a:lnTo>
                  <a:pt x="2934" y="6228"/>
                </a:lnTo>
                <a:lnTo>
                  <a:pt x="2858" y="6285"/>
                </a:lnTo>
                <a:lnTo>
                  <a:pt x="2763" y="6342"/>
                </a:lnTo>
                <a:lnTo>
                  <a:pt x="2553" y="6380"/>
                </a:lnTo>
                <a:lnTo>
                  <a:pt x="2362" y="6437"/>
                </a:lnTo>
                <a:lnTo>
                  <a:pt x="2172" y="6495"/>
                </a:lnTo>
                <a:lnTo>
                  <a:pt x="2001" y="6437"/>
                </a:lnTo>
                <a:lnTo>
                  <a:pt x="2020" y="6228"/>
                </a:lnTo>
                <a:lnTo>
                  <a:pt x="2058" y="6019"/>
                </a:lnTo>
                <a:lnTo>
                  <a:pt x="2096" y="5733"/>
                </a:lnTo>
                <a:lnTo>
                  <a:pt x="1905" y="5694"/>
                </a:lnTo>
                <a:lnTo>
                  <a:pt x="1296" y="5866"/>
                </a:lnTo>
                <a:lnTo>
                  <a:pt x="1182" y="5904"/>
                </a:lnTo>
                <a:close/>
                <a:moveTo>
                  <a:pt x="39" y="4361"/>
                </a:moveTo>
                <a:lnTo>
                  <a:pt x="20" y="4323"/>
                </a:lnTo>
                <a:lnTo>
                  <a:pt x="0" y="4285"/>
                </a:lnTo>
                <a:lnTo>
                  <a:pt x="20" y="4228"/>
                </a:lnTo>
                <a:lnTo>
                  <a:pt x="77" y="4190"/>
                </a:lnTo>
                <a:lnTo>
                  <a:pt x="39" y="4171"/>
                </a:lnTo>
                <a:lnTo>
                  <a:pt x="58" y="4152"/>
                </a:lnTo>
                <a:lnTo>
                  <a:pt x="96" y="4133"/>
                </a:lnTo>
                <a:lnTo>
                  <a:pt x="115" y="4094"/>
                </a:lnTo>
                <a:lnTo>
                  <a:pt x="153" y="4075"/>
                </a:lnTo>
                <a:lnTo>
                  <a:pt x="172" y="4075"/>
                </a:lnTo>
                <a:lnTo>
                  <a:pt x="153" y="4038"/>
                </a:lnTo>
                <a:lnTo>
                  <a:pt x="191" y="4038"/>
                </a:lnTo>
                <a:lnTo>
                  <a:pt x="267" y="4038"/>
                </a:lnTo>
                <a:lnTo>
                  <a:pt x="305" y="3999"/>
                </a:lnTo>
                <a:lnTo>
                  <a:pt x="325" y="3980"/>
                </a:lnTo>
                <a:lnTo>
                  <a:pt x="363" y="3999"/>
                </a:lnTo>
                <a:lnTo>
                  <a:pt x="363" y="4057"/>
                </a:lnTo>
                <a:lnTo>
                  <a:pt x="344" y="4114"/>
                </a:lnTo>
                <a:lnTo>
                  <a:pt x="229" y="4209"/>
                </a:lnTo>
                <a:lnTo>
                  <a:pt x="153" y="4285"/>
                </a:lnTo>
                <a:lnTo>
                  <a:pt x="96" y="4323"/>
                </a:lnTo>
                <a:lnTo>
                  <a:pt x="77" y="4342"/>
                </a:lnTo>
                <a:lnTo>
                  <a:pt x="39" y="4361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19" name="Freeform 33">
            <a:extLst>
              <a:ext uri="{FF2B5EF4-FFF2-40B4-BE49-F238E27FC236}">
                <a16:creationId xmlns:a16="http://schemas.microsoft.com/office/drawing/2014/main" id="{37BD2A63-4007-7E5F-2426-79633D77EB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8789" y="4360090"/>
            <a:ext cx="1680017" cy="1090802"/>
          </a:xfrm>
          <a:custGeom>
            <a:avLst/>
            <a:gdLst>
              <a:gd name="T0" fmla="*/ 2147483646 w 17164"/>
              <a:gd name="T1" fmla="*/ 2147483646 h 11144"/>
              <a:gd name="T2" fmla="*/ 2147483646 w 17164"/>
              <a:gd name="T3" fmla="*/ 2147483646 h 11144"/>
              <a:gd name="T4" fmla="*/ 2147483646 w 17164"/>
              <a:gd name="T5" fmla="*/ 2147483646 h 11144"/>
              <a:gd name="T6" fmla="*/ 2147483646 w 17164"/>
              <a:gd name="T7" fmla="*/ 2147483646 h 11144"/>
              <a:gd name="T8" fmla="*/ 2147483646 w 17164"/>
              <a:gd name="T9" fmla="*/ 2147483646 h 11144"/>
              <a:gd name="T10" fmla="*/ 2147483646 w 17164"/>
              <a:gd name="T11" fmla="*/ 2147483646 h 11144"/>
              <a:gd name="T12" fmla="*/ 2147483646 w 17164"/>
              <a:gd name="T13" fmla="*/ 2147483646 h 11144"/>
              <a:gd name="T14" fmla="*/ 2147483646 w 17164"/>
              <a:gd name="T15" fmla="*/ 2147483646 h 11144"/>
              <a:gd name="T16" fmla="*/ 2147483646 w 17164"/>
              <a:gd name="T17" fmla="*/ 2147483646 h 11144"/>
              <a:gd name="T18" fmla="*/ 2147483646 w 17164"/>
              <a:gd name="T19" fmla="*/ 2147483646 h 11144"/>
              <a:gd name="T20" fmla="*/ 2147483646 w 17164"/>
              <a:gd name="T21" fmla="*/ 2147483646 h 11144"/>
              <a:gd name="T22" fmla="*/ 2147483646 w 17164"/>
              <a:gd name="T23" fmla="*/ 2147483646 h 11144"/>
              <a:gd name="T24" fmla="*/ 2147483646 w 17164"/>
              <a:gd name="T25" fmla="*/ 2147483646 h 11144"/>
              <a:gd name="T26" fmla="*/ 2147483646 w 17164"/>
              <a:gd name="T27" fmla="*/ 2147483646 h 11144"/>
              <a:gd name="T28" fmla="*/ 2147483646 w 17164"/>
              <a:gd name="T29" fmla="*/ 2147483646 h 11144"/>
              <a:gd name="T30" fmla="*/ 2147483646 w 17164"/>
              <a:gd name="T31" fmla="*/ 2147483646 h 11144"/>
              <a:gd name="T32" fmla="*/ 2147483646 w 17164"/>
              <a:gd name="T33" fmla="*/ 2147483646 h 11144"/>
              <a:gd name="T34" fmla="*/ 2147483646 w 17164"/>
              <a:gd name="T35" fmla="*/ 2147483646 h 11144"/>
              <a:gd name="T36" fmla="*/ 2147483646 w 17164"/>
              <a:gd name="T37" fmla="*/ 2147483646 h 11144"/>
              <a:gd name="T38" fmla="*/ 2147483646 w 17164"/>
              <a:gd name="T39" fmla="*/ 2147483646 h 11144"/>
              <a:gd name="T40" fmla="*/ 2147483646 w 17164"/>
              <a:gd name="T41" fmla="*/ 2147483646 h 11144"/>
              <a:gd name="T42" fmla="*/ 2147483646 w 17164"/>
              <a:gd name="T43" fmla="*/ 2147483646 h 11144"/>
              <a:gd name="T44" fmla="*/ 2147483646 w 17164"/>
              <a:gd name="T45" fmla="*/ 2147483646 h 11144"/>
              <a:gd name="T46" fmla="*/ 2147483646 w 17164"/>
              <a:gd name="T47" fmla="*/ 2147483646 h 11144"/>
              <a:gd name="T48" fmla="*/ 2147483646 w 17164"/>
              <a:gd name="T49" fmla="*/ 2147483646 h 11144"/>
              <a:gd name="T50" fmla="*/ 2147483646 w 17164"/>
              <a:gd name="T51" fmla="*/ 2147483646 h 11144"/>
              <a:gd name="T52" fmla="*/ 2147483646 w 17164"/>
              <a:gd name="T53" fmla="*/ 2147483646 h 11144"/>
              <a:gd name="T54" fmla="*/ 2147483646 w 17164"/>
              <a:gd name="T55" fmla="*/ 2147483646 h 11144"/>
              <a:gd name="T56" fmla="*/ 2147483646 w 17164"/>
              <a:gd name="T57" fmla="*/ 2147483646 h 11144"/>
              <a:gd name="T58" fmla="*/ 2147483646 w 17164"/>
              <a:gd name="T59" fmla="*/ 2147483646 h 11144"/>
              <a:gd name="T60" fmla="*/ 2147483646 w 17164"/>
              <a:gd name="T61" fmla="*/ 2147483646 h 11144"/>
              <a:gd name="T62" fmla="*/ 2147483646 w 17164"/>
              <a:gd name="T63" fmla="*/ 2147483646 h 11144"/>
              <a:gd name="T64" fmla="*/ 2147483646 w 17164"/>
              <a:gd name="T65" fmla="*/ 2147483646 h 11144"/>
              <a:gd name="T66" fmla="*/ 2147483646 w 17164"/>
              <a:gd name="T67" fmla="*/ 2147483646 h 11144"/>
              <a:gd name="T68" fmla="*/ 2147483646 w 17164"/>
              <a:gd name="T69" fmla="*/ 2147483646 h 11144"/>
              <a:gd name="T70" fmla="*/ 2147483646 w 17164"/>
              <a:gd name="T71" fmla="*/ 2147483646 h 11144"/>
              <a:gd name="T72" fmla="*/ 2147483646 w 17164"/>
              <a:gd name="T73" fmla="*/ 2147483646 h 11144"/>
              <a:gd name="T74" fmla="*/ 2147483646 w 17164"/>
              <a:gd name="T75" fmla="*/ 2147483646 h 11144"/>
              <a:gd name="T76" fmla="*/ 2147483646 w 17164"/>
              <a:gd name="T77" fmla="*/ 2147483646 h 11144"/>
              <a:gd name="T78" fmla="*/ 2147483646 w 17164"/>
              <a:gd name="T79" fmla="*/ 2147483646 h 11144"/>
              <a:gd name="T80" fmla="*/ 2147483646 w 17164"/>
              <a:gd name="T81" fmla="*/ 2147483646 h 11144"/>
              <a:gd name="T82" fmla="*/ 2147483646 w 17164"/>
              <a:gd name="T83" fmla="*/ 2147483646 h 11144"/>
              <a:gd name="T84" fmla="*/ 2147483646 w 17164"/>
              <a:gd name="T85" fmla="*/ 2147483646 h 11144"/>
              <a:gd name="T86" fmla="*/ 2147483646 w 17164"/>
              <a:gd name="T87" fmla="*/ 2147483646 h 11144"/>
              <a:gd name="T88" fmla="*/ 2147483646 w 17164"/>
              <a:gd name="T89" fmla="*/ 2147483646 h 11144"/>
              <a:gd name="T90" fmla="*/ 2147483646 w 17164"/>
              <a:gd name="T91" fmla="*/ 2147483646 h 11144"/>
              <a:gd name="T92" fmla="*/ 2147483646 w 17164"/>
              <a:gd name="T93" fmla="*/ 2147483646 h 11144"/>
              <a:gd name="T94" fmla="*/ 2147483646 w 17164"/>
              <a:gd name="T95" fmla="*/ 2147483646 h 11144"/>
              <a:gd name="T96" fmla="*/ 2147483646 w 17164"/>
              <a:gd name="T97" fmla="*/ 2147483646 h 11144"/>
              <a:gd name="T98" fmla="*/ 2147483646 w 17164"/>
              <a:gd name="T99" fmla="*/ 2147483646 h 11144"/>
              <a:gd name="T100" fmla="*/ 2147483646 w 17164"/>
              <a:gd name="T101" fmla="*/ 2147483646 h 11144"/>
              <a:gd name="T102" fmla="*/ 2147483646 w 17164"/>
              <a:gd name="T103" fmla="*/ 2147483646 h 11144"/>
              <a:gd name="T104" fmla="*/ 2147483646 w 17164"/>
              <a:gd name="T105" fmla="*/ 2147483646 h 11144"/>
              <a:gd name="T106" fmla="*/ 2147483646 w 17164"/>
              <a:gd name="T107" fmla="*/ 2147483646 h 11144"/>
              <a:gd name="T108" fmla="*/ 2147483646 w 17164"/>
              <a:gd name="T109" fmla="*/ 2147483646 h 11144"/>
              <a:gd name="T110" fmla="*/ 2147483646 w 17164"/>
              <a:gd name="T111" fmla="*/ 2147483646 h 11144"/>
              <a:gd name="T112" fmla="*/ 2147483646 w 17164"/>
              <a:gd name="T113" fmla="*/ 2147483646 h 11144"/>
              <a:gd name="T114" fmla="*/ 2147483646 w 17164"/>
              <a:gd name="T115" fmla="*/ 2147483646 h 11144"/>
              <a:gd name="T116" fmla="*/ 2147483646 w 17164"/>
              <a:gd name="T117" fmla="*/ 2147483646 h 11144"/>
              <a:gd name="T118" fmla="*/ 2147483646 w 17164"/>
              <a:gd name="T119" fmla="*/ 2147483646 h 11144"/>
              <a:gd name="T120" fmla="*/ 2147483646 w 17164"/>
              <a:gd name="T121" fmla="*/ 2147483646 h 1114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164" h="11144">
                <a:moveTo>
                  <a:pt x="17068" y="3886"/>
                </a:moveTo>
                <a:lnTo>
                  <a:pt x="17029" y="3867"/>
                </a:lnTo>
                <a:lnTo>
                  <a:pt x="16782" y="3886"/>
                </a:lnTo>
                <a:lnTo>
                  <a:pt x="16687" y="3867"/>
                </a:lnTo>
                <a:lnTo>
                  <a:pt x="16667" y="3829"/>
                </a:lnTo>
                <a:lnTo>
                  <a:pt x="16648" y="3772"/>
                </a:lnTo>
                <a:lnTo>
                  <a:pt x="16611" y="3695"/>
                </a:lnTo>
                <a:lnTo>
                  <a:pt x="16534" y="3639"/>
                </a:lnTo>
                <a:lnTo>
                  <a:pt x="16515" y="3695"/>
                </a:lnTo>
                <a:lnTo>
                  <a:pt x="16534" y="3791"/>
                </a:lnTo>
                <a:lnTo>
                  <a:pt x="16534" y="3829"/>
                </a:lnTo>
                <a:lnTo>
                  <a:pt x="16496" y="3962"/>
                </a:lnTo>
                <a:lnTo>
                  <a:pt x="16477" y="4020"/>
                </a:lnTo>
                <a:lnTo>
                  <a:pt x="16420" y="4076"/>
                </a:lnTo>
                <a:lnTo>
                  <a:pt x="16172" y="4267"/>
                </a:lnTo>
                <a:lnTo>
                  <a:pt x="16039" y="4324"/>
                </a:lnTo>
                <a:lnTo>
                  <a:pt x="15944" y="4248"/>
                </a:lnTo>
                <a:lnTo>
                  <a:pt x="15829" y="4000"/>
                </a:lnTo>
                <a:lnTo>
                  <a:pt x="15734" y="3962"/>
                </a:lnTo>
                <a:lnTo>
                  <a:pt x="15658" y="4058"/>
                </a:lnTo>
                <a:lnTo>
                  <a:pt x="15620" y="4229"/>
                </a:lnTo>
                <a:lnTo>
                  <a:pt x="15639" y="4343"/>
                </a:lnTo>
                <a:lnTo>
                  <a:pt x="15696" y="4477"/>
                </a:lnTo>
                <a:lnTo>
                  <a:pt x="15791" y="4667"/>
                </a:lnTo>
                <a:lnTo>
                  <a:pt x="15905" y="4819"/>
                </a:lnTo>
                <a:lnTo>
                  <a:pt x="16001" y="4877"/>
                </a:lnTo>
                <a:lnTo>
                  <a:pt x="16077" y="4972"/>
                </a:lnTo>
                <a:lnTo>
                  <a:pt x="16134" y="4991"/>
                </a:lnTo>
                <a:lnTo>
                  <a:pt x="16210" y="4953"/>
                </a:lnTo>
                <a:lnTo>
                  <a:pt x="16420" y="4762"/>
                </a:lnTo>
                <a:lnTo>
                  <a:pt x="16553" y="4743"/>
                </a:lnTo>
                <a:lnTo>
                  <a:pt x="16667" y="4762"/>
                </a:lnTo>
                <a:lnTo>
                  <a:pt x="16763" y="4782"/>
                </a:lnTo>
                <a:lnTo>
                  <a:pt x="16896" y="4724"/>
                </a:lnTo>
                <a:lnTo>
                  <a:pt x="16877" y="4858"/>
                </a:lnTo>
                <a:lnTo>
                  <a:pt x="16858" y="4972"/>
                </a:lnTo>
                <a:lnTo>
                  <a:pt x="16801" y="5181"/>
                </a:lnTo>
                <a:lnTo>
                  <a:pt x="16725" y="5581"/>
                </a:lnTo>
                <a:lnTo>
                  <a:pt x="16667" y="5658"/>
                </a:lnTo>
                <a:lnTo>
                  <a:pt x="16458" y="5734"/>
                </a:lnTo>
                <a:lnTo>
                  <a:pt x="16286" y="5639"/>
                </a:lnTo>
                <a:lnTo>
                  <a:pt x="16134" y="5620"/>
                </a:lnTo>
                <a:lnTo>
                  <a:pt x="16020" y="5867"/>
                </a:lnTo>
                <a:lnTo>
                  <a:pt x="15982" y="5848"/>
                </a:lnTo>
                <a:lnTo>
                  <a:pt x="15963" y="5867"/>
                </a:lnTo>
                <a:lnTo>
                  <a:pt x="15944" y="5867"/>
                </a:lnTo>
                <a:lnTo>
                  <a:pt x="15982" y="5962"/>
                </a:lnTo>
                <a:lnTo>
                  <a:pt x="16020" y="6077"/>
                </a:lnTo>
                <a:lnTo>
                  <a:pt x="16077" y="6419"/>
                </a:lnTo>
                <a:lnTo>
                  <a:pt x="16039" y="6477"/>
                </a:lnTo>
                <a:lnTo>
                  <a:pt x="15982" y="6438"/>
                </a:lnTo>
                <a:lnTo>
                  <a:pt x="15868" y="6343"/>
                </a:lnTo>
                <a:lnTo>
                  <a:pt x="15715" y="6324"/>
                </a:lnTo>
                <a:lnTo>
                  <a:pt x="15620" y="6267"/>
                </a:lnTo>
                <a:lnTo>
                  <a:pt x="15544" y="6153"/>
                </a:lnTo>
                <a:lnTo>
                  <a:pt x="15505" y="5981"/>
                </a:lnTo>
                <a:lnTo>
                  <a:pt x="15544" y="5810"/>
                </a:lnTo>
                <a:lnTo>
                  <a:pt x="15620" y="5658"/>
                </a:lnTo>
                <a:lnTo>
                  <a:pt x="15696" y="5505"/>
                </a:lnTo>
                <a:lnTo>
                  <a:pt x="15658" y="5372"/>
                </a:lnTo>
                <a:lnTo>
                  <a:pt x="15601" y="5295"/>
                </a:lnTo>
                <a:lnTo>
                  <a:pt x="15505" y="5086"/>
                </a:lnTo>
                <a:lnTo>
                  <a:pt x="15487" y="5067"/>
                </a:lnTo>
                <a:lnTo>
                  <a:pt x="15448" y="5067"/>
                </a:lnTo>
                <a:lnTo>
                  <a:pt x="15410" y="5067"/>
                </a:lnTo>
                <a:lnTo>
                  <a:pt x="15372" y="5029"/>
                </a:lnTo>
                <a:lnTo>
                  <a:pt x="15372" y="4991"/>
                </a:lnTo>
                <a:lnTo>
                  <a:pt x="15391" y="4953"/>
                </a:lnTo>
                <a:lnTo>
                  <a:pt x="15410" y="4915"/>
                </a:lnTo>
                <a:lnTo>
                  <a:pt x="15315" y="4705"/>
                </a:lnTo>
                <a:lnTo>
                  <a:pt x="15296" y="4648"/>
                </a:lnTo>
                <a:lnTo>
                  <a:pt x="15296" y="4591"/>
                </a:lnTo>
                <a:lnTo>
                  <a:pt x="15334" y="4515"/>
                </a:lnTo>
                <a:lnTo>
                  <a:pt x="15334" y="4477"/>
                </a:lnTo>
                <a:lnTo>
                  <a:pt x="15315" y="4438"/>
                </a:lnTo>
                <a:lnTo>
                  <a:pt x="15296" y="4401"/>
                </a:lnTo>
                <a:lnTo>
                  <a:pt x="15258" y="4401"/>
                </a:lnTo>
                <a:lnTo>
                  <a:pt x="15239" y="4420"/>
                </a:lnTo>
                <a:lnTo>
                  <a:pt x="15220" y="4438"/>
                </a:lnTo>
                <a:lnTo>
                  <a:pt x="15125" y="4724"/>
                </a:lnTo>
                <a:lnTo>
                  <a:pt x="15067" y="4782"/>
                </a:lnTo>
                <a:lnTo>
                  <a:pt x="15048" y="4782"/>
                </a:lnTo>
                <a:lnTo>
                  <a:pt x="15029" y="4801"/>
                </a:lnTo>
                <a:lnTo>
                  <a:pt x="14801" y="4877"/>
                </a:lnTo>
                <a:lnTo>
                  <a:pt x="14686" y="4877"/>
                </a:lnTo>
                <a:lnTo>
                  <a:pt x="14420" y="4877"/>
                </a:lnTo>
                <a:lnTo>
                  <a:pt x="14305" y="4915"/>
                </a:lnTo>
                <a:lnTo>
                  <a:pt x="14401" y="4972"/>
                </a:lnTo>
                <a:lnTo>
                  <a:pt x="14553" y="5048"/>
                </a:lnTo>
                <a:lnTo>
                  <a:pt x="14686" y="5086"/>
                </a:lnTo>
                <a:lnTo>
                  <a:pt x="14686" y="5124"/>
                </a:lnTo>
                <a:lnTo>
                  <a:pt x="14420" y="5219"/>
                </a:lnTo>
                <a:lnTo>
                  <a:pt x="14286" y="5295"/>
                </a:lnTo>
                <a:lnTo>
                  <a:pt x="14267" y="5391"/>
                </a:lnTo>
                <a:lnTo>
                  <a:pt x="14325" y="5448"/>
                </a:lnTo>
                <a:lnTo>
                  <a:pt x="14439" y="5391"/>
                </a:lnTo>
                <a:lnTo>
                  <a:pt x="14496" y="5429"/>
                </a:lnTo>
                <a:lnTo>
                  <a:pt x="14534" y="5505"/>
                </a:lnTo>
                <a:lnTo>
                  <a:pt x="14534" y="5524"/>
                </a:lnTo>
                <a:lnTo>
                  <a:pt x="14496" y="5524"/>
                </a:lnTo>
                <a:lnTo>
                  <a:pt x="14477" y="5544"/>
                </a:lnTo>
                <a:lnTo>
                  <a:pt x="14572" y="5848"/>
                </a:lnTo>
                <a:lnTo>
                  <a:pt x="14744" y="6020"/>
                </a:lnTo>
                <a:lnTo>
                  <a:pt x="14934" y="6153"/>
                </a:lnTo>
                <a:lnTo>
                  <a:pt x="15087" y="6343"/>
                </a:lnTo>
                <a:lnTo>
                  <a:pt x="15011" y="6324"/>
                </a:lnTo>
                <a:lnTo>
                  <a:pt x="14896" y="6324"/>
                </a:lnTo>
                <a:lnTo>
                  <a:pt x="14858" y="6343"/>
                </a:lnTo>
                <a:lnTo>
                  <a:pt x="15125" y="6438"/>
                </a:lnTo>
                <a:lnTo>
                  <a:pt x="15163" y="6534"/>
                </a:lnTo>
                <a:lnTo>
                  <a:pt x="15182" y="6686"/>
                </a:lnTo>
                <a:lnTo>
                  <a:pt x="15125" y="6743"/>
                </a:lnTo>
                <a:lnTo>
                  <a:pt x="15048" y="6800"/>
                </a:lnTo>
                <a:lnTo>
                  <a:pt x="14934" y="6800"/>
                </a:lnTo>
                <a:lnTo>
                  <a:pt x="14858" y="6819"/>
                </a:lnTo>
                <a:lnTo>
                  <a:pt x="14572" y="6629"/>
                </a:lnTo>
                <a:lnTo>
                  <a:pt x="14477" y="6610"/>
                </a:lnTo>
                <a:lnTo>
                  <a:pt x="14401" y="6629"/>
                </a:lnTo>
                <a:lnTo>
                  <a:pt x="14286" y="6667"/>
                </a:lnTo>
                <a:lnTo>
                  <a:pt x="14210" y="6724"/>
                </a:lnTo>
                <a:lnTo>
                  <a:pt x="14172" y="6782"/>
                </a:lnTo>
                <a:lnTo>
                  <a:pt x="14191" y="6819"/>
                </a:lnTo>
                <a:lnTo>
                  <a:pt x="14267" y="6972"/>
                </a:lnTo>
                <a:lnTo>
                  <a:pt x="14344" y="6991"/>
                </a:lnTo>
                <a:lnTo>
                  <a:pt x="14401" y="7029"/>
                </a:lnTo>
                <a:lnTo>
                  <a:pt x="14648" y="6972"/>
                </a:lnTo>
                <a:lnTo>
                  <a:pt x="14782" y="7067"/>
                </a:lnTo>
                <a:lnTo>
                  <a:pt x="14477" y="7353"/>
                </a:lnTo>
                <a:lnTo>
                  <a:pt x="14363" y="7505"/>
                </a:lnTo>
                <a:lnTo>
                  <a:pt x="14249" y="7448"/>
                </a:lnTo>
                <a:lnTo>
                  <a:pt x="14077" y="7581"/>
                </a:lnTo>
                <a:lnTo>
                  <a:pt x="14096" y="7715"/>
                </a:lnTo>
                <a:lnTo>
                  <a:pt x="14172" y="7810"/>
                </a:lnTo>
                <a:lnTo>
                  <a:pt x="14001" y="7810"/>
                </a:lnTo>
                <a:lnTo>
                  <a:pt x="13734" y="7467"/>
                </a:lnTo>
                <a:lnTo>
                  <a:pt x="13658" y="7276"/>
                </a:lnTo>
                <a:lnTo>
                  <a:pt x="13410" y="7029"/>
                </a:lnTo>
                <a:lnTo>
                  <a:pt x="13353" y="7048"/>
                </a:lnTo>
                <a:lnTo>
                  <a:pt x="13086" y="7181"/>
                </a:lnTo>
                <a:lnTo>
                  <a:pt x="13125" y="7258"/>
                </a:lnTo>
                <a:lnTo>
                  <a:pt x="13143" y="7276"/>
                </a:lnTo>
                <a:lnTo>
                  <a:pt x="13030" y="7258"/>
                </a:lnTo>
                <a:lnTo>
                  <a:pt x="12934" y="7220"/>
                </a:lnTo>
                <a:lnTo>
                  <a:pt x="12858" y="7181"/>
                </a:lnTo>
                <a:lnTo>
                  <a:pt x="12801" y="7067"/>
                </a:lnTo>
                <a:lnTo>
                  <a:pt x="12781" y="6972"/>
                </a:lnTo>
                <a:lnTo>
                  <a:pt x="12820" y="6896"/>
                </a:lnTo>
                <a:lnTo>
                  <a:pt x="12972" y="6819"/>
                </a:lnTo>
                <a:lnTo>
                  <a:pt x="13010" y="6782"/>
                </a:lnTo>
                <a:lnTo>
                  <a:pt x="13143" y="6610"/>
                </a:lnTo>
                <a:lnTo>
                  <a:pt x="13220" y="6438"/>
                </a:lnTo>
                <a:lnTo>
                  <a:pt x="13258" y="6382"/>
                </a:lnTo>
                <a:lnTo>
                  <a:pt x="13353" y="6343"/>
                </a:lnTo>
                <a:lnTo>
                  <a:pt x="13353" y="6477"/>
                </a:lnTo>
                <a:lnTo>
                  <a:pt x="13315" y="6591"/>
                </a:lnTo>
                <a:lnTo>
                  <a:pt x="13220" y="6819"/>
                </a:lnTo>
                <a:lnTo>
                  <a:pt x="13410" y="6800"/>
                </a:lnTo>
                <a:lnTo>
                  <a:pt x="13563" y="6743"/>
                </a:lnTo>
                <a:lnTo>
                  <a:pt x="13658" y="6610"/>
                </a:lnTo>
                <a:lnTo>
                  <a:pt x="13658" y="6401"/>
                </a:lnTo>
                <a:lnTo>
                  <a:pt x="13620" y="6305"/>
                </a:lnTo>
                <a:lnTo>
                  <a:pt x="13563" y="6248"/>
                </a:lnTo>
                <a:lnTo>
                  <a:pt x="13524" y="6191"/>
                </a:lnTo>
                <a:lnTo>
                  <a:pt x="13524" y="6077"/>
                </a:lnTo>
                <a:lnTo>
                  <a:pt x="13563" y="6020"/>
                </a:lnTo>
                <a:lnTo>
                  <a:pt x="13734" y="5810"/>
                </a:lnTo>
                <a:lnTo>
                  <a:pt x="13810" y="5848"/>
                </a:lnTo>
                <a:lnTo>
                  <a:pt x="13848" y="5905"/>
                </a:lnTo>
                <a:lnTo>
                  <a:pt x="13848" y="5962"/>
                </a:lnTo>
                <a:lnTo>
                  <a:pt x="13829" y="6039"/>
                </a:lnTo>
                <a:lnTo>
                  <a:pt x="13868" y="6134"/>
                </a:lnTo>
                <a:lnTo>
                  <a:pt x="13924" y="6210"/>
                </a:lnTo>
                <a:lnTo>
                  <a:pt x="13982" y="6229"/>
                </a:lnTo>
                <a:lnTo>
                  <a:pt x="14077" y="6191"/>
                </a:lnTo>
                <a:lnTo>
                  <a:pt x="14134" y="6134"/>
                </a:lnTo>
                <a:lnTo>
                  <a:pt x="14210" y="5943"/>
                </a:lnTo>
                <a:lnTo>
                  <a:pt x="14267" y="5867"/>
                </a:lnTo>
                <a:lnTo>
                  <a:pt x="14172" y="5734"/>
                </a:lnTo>
                <a:lnTo>
                  <a:pt x="14134" y="5600"/>
                </a:lnTo>
                <a:lnTo>
                  <a:pt x="14096" y="5544"/>
                </a:lnTo>
                <a:lnTo>
                  <a:pt x="13982" y="5639"/>
                </a:lnTo>
                <a:lnTo>
                  <a:pt x="13848" y="5696"/>
                </a:lnTo>
                <a:lnTo>
                  <a:pt x="13734" y="5600"/>
                </a:lnTo>
                <a:lnTo>
                  <a:pt x="13563" y="5353"/>
                </a:lnTo>
                <a:lnTo>
                  <a:pt x="13487" y="5486"/>
                </a:lnTo>
                <a:lnTo>
                  <a:pt x="13353" y="5810"/>
                </a:lnTo>
                <a:lnTo>
                  <a:pt x="13258" y="5925"/>
                </a:lnTo>
                <a:lnTo>
                  <a:pt x="13182" y="5962"/>
                </a:lnTo>
                <a:lnTo>
                  <a:pt x="13106" y="5962"/>
                </a:lnTo>
                <a:lnTo>
                  <a:pt x="12934" y="5925"/>
                </a:lnTo>
                <a:lnTo>
                  <a:pt x="12858" y="5943"/>
                </a:lnTo>
                <a:lnTo>
                  <a:pt x="12801" y="6020"/>
                </a:lnTo>
                <a:lnTo>
                  <a:pt x="12686" y="6153"/>
                </a:lnTo>
                <a:lnTo>
                  <a:pt x="12629" y="6210"/>
                </a:lnTo>
                <a:lnTo>
                  <a:pt x="12400" y="6343"/>
                </a:lnTo>
                <a:lnTo>
                  <a:pt x="12286" y="6438"/>
                </a:lnTo>
                <a:lnTo>
                  <a:pt x="12191" y="6477"/>
                </a:lnTo>
                <a:lnTo>
                  <a:pt x="12115" y="6496"/>
                </a:lnTo>
                <a:lnTo>
                  <a:pt x="12077" y="6534"/>
                </a:lnTo>
                <a:lnTo>
                  <a:pt x="12058" y="6591"/>
                </a:lnTo>
                <a:lnTo>
                  <a:pt x="12058" y="6667"/>
                </a:lnTo>
                <a:lnTo>
                  <a:pt x="12058" y="6763"/>
                </a:lnTo>
                <a:lnTo>
                  <a:pt x="12019" y="6819"/>
                </a:lnTo>
                <a:lnTo>
                  <a:pt x="11963" y="6896"/>
                </a:lnTo>
                <a:lnTo>
                  <a:pt x="11924" y="6972"/>
                </a:lnTo>
                <a:lnTo>
                  <a:pt x="11982" y="7067"/>
                </a:lnTo>
                <a:lnTo>
                  <a:pt x="11620" y="7410"/>
                </a:lnTo>
                <a:lnTo>
                  <a:pt x="11639" y="7734"/>
                </a:lnTo>
                <a:lnTo>
                  <a:pt x="11582" y="7791"/>
                </a:lnTo>
                <a:lnTo>
                  <a:pt x="11410" y="7696"/>
                </a:lnTo>
                <a:lnTo>
                  <a:pt x="11353" y="7772"/>
                </a:lnTo>
                <a:lnTo>
                  <a:pt x="11334" y="7848"/>
                </a:lnTo>
                <a:lnTo>
                  <a:pt x="11334" y="7924"/>
                </a:lnTo>
                <a:lnTo>
                  <a:pt x="11372" y="8020"/>
                </a:lnTo>
                <a:lnTo>
                  <a:pt x="11296" y="7982"/>
                </a:lnTo>
                <a:lnTo>
                  <a:pt x="11105" y="7867"/>
                </a:lnTo>
                <a:lnTo>
                  <a:pt x="10877" y="7791"/>
                </a:lnTo>
                <a:lnTo>
                  <a:pt x="10820" y="7753"/>
                </a:lnTo>
                <a:lnTo>
                  <a:pt x="10763" y="7620"/>
                </a:lnTo>
                <a:lnTo>
                  <a:pt x="10781" y="7220"/>
                </a:lnTo>
                <a:lnTo>
                  <a:pt x="10763" y="7067"/>
                </a:lnTo>
                <a:lnTo>
                  <a:pt x="10800" y="6972"/>
                </a:lnTo>
                <a:lnTo>
                  <a:pt x="10800" y="6858"/>
                </a:lnTo>
                <a:lnTo>
                  <a:pt x="10744" y="6763"/>
                </a:lnTo>
                <a:lnTo>
                  <a:pt x="10686" y="6705"/>
                </a:lnTo>
                <a:lnTo>
                  <a:pt x="10610" y="6724"/>
                </a:lnTo>
                <a:lnTo>
                  <a:pt x="10553" y="6782"/>
                </a:lnTo>
                <a:lnTo>
                  <a:pt x="10496" y="6877"/>
                </a:lnTo>
                <a:lnTo>
                  <a:pt x="10477" y="6953"/>
                </a:lnTo>
                <a:lnTo>
                  <a:pt x="10496" y="7048"/>
                </a:lnTo>
                <a:lnTo>
                  <a:pt x="10534" y="7144"/>
                </a:lnTo>
                <a:lnTo>
                  <a:pt x="10534" y="7200"/>
                </a:lnTo>
                <a:lnTo>
                  <a:pt x="10343" y="7276"/>
                </a:lnTo>
                <a:lnTo>
                  <a:pt x="10363" y="7372"/>
                </a:lnTo>
                <a:lnTo>
                  <a:pt x="10515" y="7543"/>
                </a:lnTo>
                <a:lnTo>
                  <a:pt x="10267" y="7677"/>
                </a:lnTo>
                <a:lnTo>
                  <a:pt x="10172" y="7772"/>
                </a:lnTo>
                <a:lnTo>
                  <a:pt x="10267" y="7810"/>
                </a:lnTo>
                <a:lnTo>
                  <a:pt x="10287" y="7829"/>
                </a:lnTo>
                <a:lnTo>
                  <a:pt x="10305" y="7867"/>
                </a:lnTo>
                <a:lnTo>
                  <a:pt x="10287" y="7906"/>
                </a:lnTo>
                <a:lnTo>
                  <a:pt x="10267" y="7906"/>
                </a:lnTo>
                <a:lnTo>
                  <a:pt x="10229" y="7906"/>
                </a:lnTo>
                <a:lnTo>
                  <a:pt x="10172" y="7867"/>
                </a:lnTo>
                <a:lnTo>
                  <a:pt x="10153" y="7867"/>
                </a:lnTo>
                <a:lnTo>
                  <a:pt x="10058" y="7867"/>
                </a:lnTo>
                <a:lnTo>
                  <a:pt x="10038" y="7906"/>
                </a:lnTo>
                <a:lnTo>
                  <a:pt x="10038" y="7962"/>
                </a:lnTo>
                <a:lnTo>
                  <a:pt x="10020" y="8038"/>
                </a:lnTo>
                <a:lnTo>
                  <a:pt x="9962" y="8077"/>
                </a:lnTo>
                <a:lnTo>
                  <a:pt x="9772" y="8115"/>
                </a:lnTo>
                <a:lnTo>
                  <a:pt x="9696" y="8172"/>
                </a:lnTo>
                <a:lnTo>
                  <a:pt x="9677" y="8229"/>
                </a:lnTo>
                <a:lnTo>
                  <a:pt x="9525" y="8744"/>
                </a:lnTo>
                <a:lnTo>
                  <a:pt x="9505" y="8820"/>
                </a:lnTo>
                <a:lnTo>
                  <a:pt x="9505" y="8915"/>
                </a:lnTo>
                <a:lnTo>
                  <a:pt x="9353" y="8877"/>
                </a:lnTo>
                <a:lnTo>
                  <a:pt x="9067" y="8972"/>
                </a:lnTo>
                <a:lnTo>
                  <a:pt x="8991" y="8953"/>
                </a:lnTo>
                <a:lnTo>
                  <a:pt x="8991" y="8858"/>
                </a:lnTo>
                <a:lnTo>
                  <a:pt x="9048" y="8686"/>
                </a:lnTo>
                <a:lnTo>
                  <a:pt x="9029" y="8591"/>
                </a:lnTo>
                <a:lnTo>
                  <a:pt x="8972" y="8553"/>
                </a:lnTo>
                <a:lnTo>
                  <a:pt x="8896" y="8534"/>
                </a:lnTo>
                <a:lnTo>
                  <a:pt x="8743" y="8534"/>
                </a:lnTo>
                <a:lnTo>
                  <a:pt x="8743" y="8496"/>
                </a:lnTo>
                <a:lnTo>
                  <a:pt x="8763" y="8439"/>
                </a:lnTo>
                <a:lnTo>
                  <a:pt x="8782" y="8419"/>
                </a:lnTo>
                <a:lnTo>
                  <a:pt x="8800" y="8305"/>
                </a:lnTo>
                <a:lnTo>
                  <a:pt x="8819" y="8286"/>
                </a:lnTo>
                <a:lnTo>
                  <a:pt x="8839" y="8305"/>
                </a:lnTo>
                <a:lnTo>
                  <a:pt x="8877" y="8286"/>
                </a:lnTo>
                <a:lnTo>
                  <a:pt x="8953" y="8115"/>
                </a:lnTo>
                <a:lnTo>
                  <a:pt x="8972" y="8038"/>
                </a:lnTo>
                <a:lnTo>
                  <a:pt x="8953" y="7962"/>
                </a:lnTo>
                <a:lnTo>
                  <a:pt x="8915" y="7943"/>
                </a:lnTo>
                <a:lnTo>
                  <a:pt x="8877" y="7924"/>
                </a:lnTo>
                <a:lnTo>
                  <a:pt x="8782" y="7906"/>
                </a:lnTo>
                <a:lnTo>
                  <a:pt x="8705" y="7886"/>
                </a:lnTo>
                <a:lnTo>
                  <a:pt x="8705" y="7848"/>
                </a:lnTo>
                <a:lnTo>
                  <a:pt x="8724" y="7810"/>
                </a:lnTo>
                <a:lnTo>
                  <a:pt x="8743" y="7810"/>
                </a:lnTo>
                <a:lnTo>
                  <a:pt x="8743" y="7715"/>
                </a:lnTo>
                <a:lnTo>
                  <a:pt x="8763" y="7620"/>
                </a:lnTo>
                <a:lnTo>
                  <a:pt x="8743" y="7562"/>
                </a:lnTo>
                <a:lnTo>
                  <a:pt x="8648" y="7601"/>
                </a:lnTo>
                <a:lnTo>
                  <a:pt x="8686" y="7410"/>
                </a:lnTo>
                <a:lnTo>
                  <a:pt x="8800" y="7315"/>
                </a:lnTo>
                <a:lnTo>
                  <a:pt x="8972" y="7296"/>
                </a:lnTo>
                <a:lnTo>
                  <a:pt x="9124" y="7276"/>
                </a:lnTo>
                <a:lnTo>
                  <a:pt x="9105" y="7220"/>
                </a:lnTo>
                <a:lnTo>
                  <a:pt x="9067" y="7181"/>
                </a:lnTo>
                <a:lnTo>
                  <a:pt x="9010" y="7144"/>
                </a:lnTo>
                <a:lnTo>
                  <a:pt x="8953" y="7124"/>
                </a:lnTo>
                <a:lnTo>
                  <a:pt x="9048" y="7048"/>
                </a:lnTo>
                <a:lnTo>
                  <a:pt x="9105" y="6972"/>
                </a:lnTo>
                <a:lnTo>
                  <a:pt x="9105" y="6896"/>
                </a:lnTo>
                <a:lnTo>
                  <a:pt x="9029" y="6858"/>
                </a:lnTo>
                <a:lnTo>
                  <a:pt x="9010" y="6877"/>
                </a:lnTo>
                <a:lnTo>
                  <a:pt x="8953" y="6953"/>
                </a:lnTo>
                <a:lnTo>
                  <a:pt x="8915" y="6972"/>
                </a:lnTo>
                <a:lnTo>
                  <a:pt x="8858" y="6972"/>
                </a:lnTo>
                <a:lnTo>
                  <a:pt x="8782" y="6915"/>
                </a:lnTo>
                <a:lnTo>
                  <a:pt x="8743" y="6915"/>
                </a:lnTo>
                <a:lnTo>
                  <a:pt x="8705" y="6953"/>
                </a:lnTo>
                <a:lnTo>
                  <a:pt x="8667" y="7010"/>
                </a:lnTo>
                <a:lnTo>
                  <a:pt x="8648" y="7067"/>
                </a:lnTo>
                <a:lnTo>
                  <a:pt x="8591" y="7086"/>
                </a:lnTo>
                <a:lnTo>
                  <a:pt x="8534" y="7086"/>
                </a:lnTo>
                <a:lnTo>
                  <a:pt x="8477" y="7067"/>
                </a:lnTo>
                <a:lnTo>
                  <a:pt x="8343" y="7086"/>
                </a:lnTo>
                <a:lnTo>
                  <a:pt x="8267" y="7086"/>
                </a:lnTo>
                <a:lnTo>
                  <a:pt x="8172" y="7124"/>
                </a:lnTo>
                <a:lnTo>
                  <a:pt x="8172" y="7010"/>
                </a:lnTo>
                <a:lnTo>
                  <a:pt x="8115" y="6934"/>
                </a:lnTo>
                <a:lnTo>
                  <a:pt x="7962" y="6858"/>
                </a:lnTo>
                <a:lnTo>
                  <a:pt x="7962" y="6839"/>
                </a:lnTo>
                <a:lnTo>
                  <a:pt x="7925" y="6782"/>
                </a:lnTo>
                <a:lnTo>
                  <a:pt x="7886" y="6743"/>
                </a:lnTo>
                <a:lnTo>
                  <a:pt x="7886" y="6782"/>
                </a:lnTo>
                <a:lnTo>
                  <a:pt x="7867" y="6819"/>
                </a:lnTo>
                <a:lnTo>
                  <a:pt x="7810" y="6839"/>
                </a:lnTo>
                <a:lnTo>
                  <a:pt x="7772" y="6858"/>
                </a:lnTo>
                <a:lnTo>
                  <a:pt x="7715" y="6839"/>
                </a:lnTo>
                <a:lnTo>
                  <a:pt x="7600" y="6705"/>
                </a:lnTo>
                <a:lnTo>
                  <a:pt x="7581" y="6705"/>
                </a:lnTo>
                <a:lnTo>
                  <a:pt x="7562" y="6629"/>
                </a:lnTo>
                <a:lnTo>
                  <a:pt x="7562" y="6610"/>
                </a:lnTo>
                <a:lnTo>
                  <a:pt x="7600" y="6591"/>
                </a:lnTo>
                <a:lnTo>
                  <a:pt x="7620" y="6553"/>
                </a:lnTo>
                <a:lnTo>
                  <a:pt x="7639" y="6591"/>
                </a:lnTo>
                <a:lnTo>
                  <a:pt x="7696" y="6591"/>
                </a:lnTo>
                <a:lnTo>
                  <a:pt x="7753" y="6553"/>
                </a:lnTo>
                <a:lnTo>
                  <a:pt x="7715" y="6477"/>
                </a:lnTo>
                <a:lnTo>
                  <a:pt x="7562" y="6401"/>
                </a:lnTo>
                <a:lnTo>
                  <a:pt x="7429" y="6305"/>
                </a:lnTo>
                <a:lnTo>
                  <a:pt x="7410" y="6077"/>
                </a:lnTo>
                <a:lnTo>
                  <a:pt x="7467" y="5829"/>
                </a:lnTo>
                <a:lnTo>
                  <a:pt x="7544" y="5658"/>
                </a:lnTo>
                <a:lnTo>
                  <a:pt x="7544" y="5600"/>
                </a:lnTo>
                <a:lnTo>
                  <a:pt x="7544" y="5524"/>
                </a:lnTo>
                <a:lnTo>
                  <a:pt x="7544" y="5467"/>
                </a:lnTo>
                <a:lnTo>
                  <a:pt x="7600" y="5448"/>
                </a:lnTo>
                <a:lnTo>
                  <a:pt x="7639" y="5448"/>
                </a:lnTo>
                <a:lnTo>
                  <a:pt x="7696" y="5467"/>
                </a:lnTo>
                <a:lnTo>
                  <a:pt x="7734" y="5486"/>
                </a:lnTo>
                <a:lnTo>
                  <a:pt x="7772" y="5581"/>
                </a:lnTo>
                <a:lnTo>
                  <a:pt x="7962" y="5867"/>
                </a:lnTo>
                <a:lnTo>
                  <a:pt x="7905" y="5943"/>
                </a:lnTo>
                <a:lnTo>
                  <a:pt x="7886" y="6020"/>
                </a:lnTo>
                <a:lnTo>
                  <a:pt x="7886" y="6096"/>
                </a:lnTo>
                <a:lnTo>
                  <a:pt x="7925" y="6191"/>
                </a:lnTo>
                <a:lnTo>
                  <a:pt x="8039" y="6553"/>
                </a:lnTo>
                <a:lnTo>
                  <a:pt x="8115" y="6610"/>
                </a:lnTo>
                <a:lnTo>
                  <a:pt x="8438" y="6648"/>
                </a:lnTo>
                <a:lnTo>
                  <a:pt x="8572" y="6743"/>
                </a:lnTo>
                <a:lnTo>
                  <a:pt x="8648" y="6743"/>
                </a:lnTo>
                <a:lnTo>
                  <a:pt x="8686" y="6610"/>
                </a:lnTo>
                <a:lnTo>
                  <a:pt x="8629" y="6610"/>
                </a:lnTo>
                <a:lnTo>
                  <a:pt x="8591" y="6591"/>
                </a:lnTo>
                <a:lnTo>
                  <a:pt x="8458" y="6572"/>
                </a:lnTo>
                <a:lnTo>
                  <a:pt x="8401" y="6477"/>
                </a:lnTo>
                <a:lnTo>
                  <a:pt x="8306" y="6401"/>
                </a:lnTo>
                <a:lnTo>
                  <a:pt x="8343" y="6210"/>
                </a:lnTo>
                <a:lnTo>
                  <a:pt x="8248" y="6229"/>
                </a:lnTo>
                <a:lnTo>
                  <a:pt x="8210" y="6343"/>
                </a:lnTo>
                <a:lnTo>
                  <a:pt x="8153" y="6343"/>
                </a:lnTo>
                <a:lnTo>
                  <a:pt x="8115" y="6210"/>
                </a:lnTo>
                <a:lnTo>
                  <a:pt x="8096" y="6020"/>
                </a:lnTo>
                <a:lnTo>
                  <a:pt x="8134" y="5905"/>
                </a:lnTo>
                <a:lnTo>
                  <a:pt x="8096" y="5772"/>
                </a:lnTo>
                <a:lnTo>
                  <a:pt x="8267" y="5753"/>
                </a:lnTo>
                <a:lnTo>
                  <a:pt x="8534" y="5810"/>
                </a:lnTo>
                <a:lnTo>
                  <a:pt x="8572" y="5867"/>
                </a:lnTo>
                <a:lnTo>
                  <a:pt x="8553" y="5981"/>
                </a:lnTo>
                <a:lnTo>
                  <a:pt x="8553" y="6001"/>
                </a:lnTo>
                <a:lnTo>
                  <a:pt x="8553" y="6039"/>
                </a:lnTo>
                <a:lnTo>
                  <a:pt x="8572" y="6077"/>
                </a:lnTo>
                <a:lnTo>
                  <a:pt x="8629" y="6115"/>
                </a:lnTo>
                <a:lnTo>
                  <a:pt x="8667" y="6172"/>
                </a:lnTo>
                <a:lnTo>
                  <a:pt x="8763" y="6229"/>
                </a:lnTo>
                <a:lnTo>
                  <a:pt x="8858" y="6267"/>
                </a:lnTo>
                <a:lnTo>
                  <a:pt x="8934" y="6343"/>
                </a:lnTo>
                <a:lnTo>
                  <a:pt x="9029" y="6401"/>
                </a:lnTo>
                <a:lnTo>
                  <a:pt x="9086" y="6438"/>
                </a:lnTo>
                <a:lnTo>
                  <a:pt x="9124" y="6419"/>
                </a:lnTo>
                <a:lnTo>
                  <a:pt x="8991" y="6229"/>
                </a:lnTo>
                <a:lnTo>
                  <a:pt x="9067" y="6210"/>
                </a:lnTo>
                <a:lnTo>
                  <a:pt x="9181" y="6286"/>
                </a:lnTo>
                <a:lnTo>
                  <a:pt x="9334" y="6362"/>
                </a:lnTo>
                <a:lnTo>
                  <a:pt x="9505" y="6419"/>
                </a:lnTo>
                <a:lnTo>
                  <a:pt x="9639" y="6401"/>
                </a:lnTo>
                <a:lnTo>
                  <a:pt x="9505" y="6362"/>
                </a:lnTo>
                <a:lnTo>
                  <a:pt x="9410" y="6305"/>
                </a:lnTo>
                <a:lnTo>
                  <a:pt x="9220" y="6134"/>
                </a:lnTo>
                <a:lnTo>
                  <a:pt x="9258" y="6077"/>
                </a:lnTo>
                <a:lnTo>
                  <a:pt x="9124" y="5981"/>
                </a:lnTo>
                <a:lnTo>
                  <a:pt x="8915" y="5715"/>
                </a:lnTo>
                <a:lnTo>
                  <a:pt x="8800" y="5658"/>
                </a:lnTo>
                <a:lnTo>
                  <a:pt x="8648" y="5639"/>
                </a:lnTo>
                <a:lnTo>
                  <a:pt x="8458" y="5639"/>
                </a:lnTo>
                <a:lnTo>
                  <a:pt x="8324" y="5562"/>
                </a:lnTo>
                <a:lnTo>
                  <a:pt x="8172" y="5600"/>
                </a:lnTo>
                <a:lnTo>
                  <a:pt x="8020" y="5562"/>
                </a:lnTo>
                <a:lnTo>
                  <a:pt x="8001" y="5486"/>
                </a:lnTo>
                <a:lnTo>
                  <a:pt x="8096" y="5372"/>
                </a:lnTo>
                <a:lnTo>
                  <a:pt x="8191" y="5334"/>
                </a:lnTo>
                <a:lnTo>
                  <a:pt x="8382" y="5353"/>
                </a:lnTo>
                <a:lnTo>
                  <a:pt x="8610" y="5258"/>
                </a:lnTo>
                <a:lnTo>
                  <a:pt x="8896" y="5467"/>
                </a:lnTo>
                <a:lnTo>
                  <a:pt x="8991" y="5448"/>
                </a:lnTo>
                <a:lnTo>
                  <a:pt x="9029" y="5467"/>
                </a:lnTo>
                <a:lnTo>
                  <a:pt x="9029" y="5486"/>
                </a:lnTo>
                <a:lnTo>
                  <a:pt x="9048" y="5486"/>
                </a:lnTo>
                <a:lnTo>
                  <a:pt x="9086" y="5505"/>
                </a:lnTo>
                <a:lnTo>
                  <a:pt x="9048" y="5353"/>
                </a:lnTo>
                <a:lnTo>
                  <a:pt x="9067" y="5219"/>
                </a:lnTo>
                <a:lnTo>
                  <a:pt x="9144" y="5124"/>
                </a:lnTo>
                <a:lnTo>
                  <a:pt x="9296" y="5086"/>
                </a:lnTo>
                <a:lnTo>
                  <a:pt x="9581" y="5163"/>
                </a:lnTo>
                <a:lnTo>
                  <a:pt x="9734" y="5181"/>
                </a:lnTo>
                <a:lnTo>
                  <a:pt x="9696" y="5086"/>
                </a:lnTo>
                <a:lnTo>
                  <a:pt x="9791" y="5029"/>
                </a:lnTo>
                <a:lnTo>
                  <a:pt x="9848" y="5029"/>
                </a:lnTo>
                <a:lnTo>
                  <a:pt x="9906" y="5029"/>
                </a:lnTo>
                <a:lnTo>
                  <a:pt x="9810" y="4915"/>
                </a:lnTo>
                <a:lnTo>
                  <a:pt x="9677" y="4896"/>
                </a:lnTo>
                <a:lnTo>
                  <a:pt x="9334" y="4934"/>
                </a:lnTo>
                <a:lnTo>
                  <a:pt x="9372" y="4858"/>
                </a:lnTo>
                <a:lnTo>
                  <a:pt x="9353" y="4801"/>
                </a:lnTo>
                <a:lnTo>
                  <a:pt x="9334" y="4743"/>
                </a:lnTo>
                <a:lnTo>
                  <a:pt x="9334" y="4667"/>
                </a:lnTo>
                <a:lnTo>
                  <a:pt x="9372" y="4610"/>
                </a:lnTo>
                <a:lnTo>
                  <a:pt x="9391" y="4572"/>
                </a:lnTo>
                <a:lnTo>
                  <a:pt x="9429" y="4534"/>
                </a:lnTo>
                <a:lnTo>
                  <a:pt x="9429" y="4457"/>
                </a:lnTo>
                <a:lnTo>
                  <a:pt x="9372" y="4343"/>
                </a:lnTo>
                <a:lnTo>
                  <a:pt x="9296" y="4305"/>
                </a:lnTo>
                <a:lnTo>
                  <a:pt x="9200" y="4362"/>
                </a:lnTo>
                <a:lnTo>
                  <a:pt x="9124" y="4457"/>
                </a:lnTo>
                <a:lnTo>
                  <a:pt x="9124" y="4515"/>
                </a:lnTo>
                <a:lnTo>
                  <a:pt x="9163" y="4648"/>
                </a:lnTo>
                <a:lnTo>
                  <a:pt x="9163" y="4724"/>
                </a:lnTo>
                <a:lnTo>
                  <a:pt x="9086" y="4877"/>
                </a:lnTo>
                <a:lnTo>
                  <a:pt x="9010" y="5143"/>
                </a:lnTo>
                <a:lnTo>
                  <a:pt x="8953" y="5219"/>
                </a:lnTo>
                <a:lnTo>
                  <a:pt x="8819" y="5239"/>
                </a:lnTo>
                <a:lnTo>
                  <a:pt x="8819" y="5219"/>
                </a:lnTo>
                <a:lnTo>
                  <a:pt x="8782" y="5181"/>
                </a:lnTo>
                <a:lnTo>
                  <a:pt x="8800" y="5143"/>
                </a:lnTo>
                <a:lnTo>
                  <a:pt x="8839" y="5067"/>
                </a:lnTo>
                <a:lnTo>
                  <a:pt x="8877" y="5029"/>
                </a:lnTo>
                <a:lnTo>
                  <a:pt x="8782" y="4991"/>
                </a:lnTo>
                <a:lnTo>
                  <a:pt x="8724" y="5010"/>
                </a:lnTo>
                <a:lnTo>
                  <a:pt x="8667" y="5067"/>
                </a:lnTo>
                <a:lnTo>
                  <a:pt x="8591" y="5086"/>
                </a:lnTo>
                <a:lnTo>
                  <a:pt x="8419" y="5048"/>
                </a:lnTo>
                <a:lnTo>
                  <a:pt x="8362" y="5067"/>
                </a:lnTo>
                <a:lnTo>
                  <a:pt x="8362" y="5143"/>
                </a:lnTo>
                <a:lnTo>
                  <a:pt x="8267" y="5143"/>
                </a:lnTo>
                <a:lnTo>
                  <a:pt x="8134" y="5200"/>
                </a:lnTo>
                <a:lnTo>
                  <a:pt x="8077" y="5163"/>
                </a:lnTo>
                <a:lnTo>
                  <a:pt x="8039" y="5086"/>
                </a:lnTo>
                <a:lnTo>
                  <a:pt x="8096" y="5010"/>
                </a:lnTo>
                <a:lnTo>
                  <a:pt x="8229" y="4877"/>
                </a:lnTo>
                <a:lnTo>
                  <a:pt x="8267" y="4801"/>
                </a:lnTo>
                <a:lnTo>
                  <a:pt x="8286" y="4743"/>
                </a:lnTo>
                <a:lnTo>
                  <a:pt x="8306" y="4705"/>
                </a:lnTo>
                <a:lnTo>
                  <a:pt x="8306" y="4648"/>
                </a:lnTo>
                <a:lnTo>
                  <a:pt x="8286" y="4515"/>
                </a:lnTo>
                <a:lnTo>
                  <a:pt x="8306" y="4477"/>
                </a:lnTo>
                <a:lnTo>
                  <a:pt x="8401" y="4401"/>
                </a:lnTo>
                <a:lnTo>
                  <a:pt x="8306" y="4343"/>
                </a:lnTo>
                <a:lnTo>
                  <a:pt x="8248" y="4210"/>
                </a:lnTo>
                <a:lnTo>
                  <a:pt x="8210" y="4058"/>
                </a:lnTo>
                <a:lnTo>
                  <a:pt x="8229" y="3924"/>
                </a:lnTo>
                <a:lnTo>
                  <a:pt x="8306" y="3848"/>
                </a:lnTo>
                <a:lnTo>
                  <a:pt x="8419" y="3772"/>
                </a:lnTo>
                <a:lnTo>
                  <a:pt x="8458" y="3695"/>
                </a:lnTo>
                <a:lnTo>
                  <a:pt x="8306" y="3658"/>
                </a:lnTo>
                <a:lnTo>
                  <a:pt x="8229" y="3677"/>
                </a:lnTo>
                <a:lnTo>
                  <a:pt x="8191" y="3715"/>
                </a:lnTo>
                <a:lnTo>
                  <a:pt x="8153" y="3753"/>
                </a:lnTo>
                <a:lnTo>
                  <a:pt x="8115" y="3772"/>
                </a:lnTo>
                <a:lnTo>
                  <a:pt x="8057" y="3791"/>
                </a:lnTo>
                <a:lnTo>
                  <a:pt x="8057" y="3867"/>
                </a:lnTo>
                <a:lnTo>
                  <a:pt x="8096" y="3962"/>
                </a:lnTo>
                <a:lnTo>
                  <a:pt x="8096" y="4039"/>
                </a:lnTo>
                <a:lnTo>
                  <a:pt x="8001" y="4115"/>
                </a:lnTo>
                <a:lnTo>
                  <a:pt x="7886" y="4115"/>
                </a:lnTo>
                <a:lnTo>
                  <a:pt x="7772" y="4076"/>
                </a:lnTo>
                <a:lnTo>
                  <a:pt x="7696" y="4039"/>
                </a:lnTo>
                <a:lnTo>
                  <a:pt x="7753" y="4000"/>
                </a:lnTo>
                <a:lnTo>
                  <a:pt x="7791" y="3981"/>
                </a:lnTo>
                <a:lnTo>
                  <a:pt x="7734" y="3944"/>
                </a:lnTo>
                <a:lnTo>
                  <a:pt x="7676" y="3886"/>
                </a:lnTo>
                <a:lnTo>
                  <a:pt x="7639" y="3829"/>
                </a:lnTo>
                <a:lnTo>
                  <a:pt x="7620" y="3772"/>
                </a:lnTo>
                <a:lnTo>
                  <a:pt x="7696" y="3734"/>
                </a:lnTo>
                <a:lnTo>
                  <a:pt x="7753" y="3734"/>
                </a:lnTo>
                <a:lnTo>
                  <a:pt x="7925" y="3772"/>
                </a:lnTo>
                <a:lnTo>
                  <a:pt x="7905" y="3600"/>
                </a:lnTo>
                <a:lnTo>
                  <a:pt x="8077" y="3429"/>
                </a:lnTo>
                <a:lnTo>
                  <a:pt x="8020" y="3258"/>
                </a:lnTo>
                <a:lnTo>
                  <a:pt x="7848" y="3010"/>
                </a:lnTo>
                <a:lnTo>
                  <a:pt x="7734" y="2915"/>
                </a:lnTo>
                <a:lnTo>
                  <a:pt x="7620" y="2877"/>
                </a:lnTo>
                <a:lnTo>
                  <a:pt x="7658" y="3048"/>
                </a:lnTo>
                <a:lnTo>
                  <a:pt x="7620" y="3143"/>
                </a:lnTo>
                <a:lnTo>
                  <a:pt x="7524" y="3143"/>
                </a:lnTo>
                <a:lnTo>
                  <a:pt x="7448" y="3029"/>
                </a:lnTo>
                <a:lnTo>
                  <a:pt x="7505" y="2953"/>
                </a:lnTo>
                <a:lnTo>
                  <a:pt x="7334" y="2743"/>
                </a:lnTo>
                <a:lnTo>
                  <a:pt x="7315" y="2610"/>
                </a:lnTo>
                <a:lnTo>
                  <a:pt x="7410" y="2496"/>
                </a:lnTo>
                <a:lnTo>
                  <a:pt x="7544" y="2476"/>
                </a:lnTo>
                <a:lnTo>
                  <a:pt x="7658" y="2553"/>
                </a:lnTo>
                <a:lnTo>
                  <a:pt x="7696" y="2667"/>
                </a:lnTo>
                <a:lnTo>
                  <a:pt x="7791" y="2610"/>
                </a:lnTo>
                <a:lnTo>
                  <a:pt x="7829" y="2534"/>
                </a:lnTo>
                <a:lnTo>
                  <a:pt x="7886" y="2343"/>
                </a:lnTo>
                <a:lnTo>
                  <a:pt x="7925" y="2439"/>
                </a:lnTo>
                <a:lnTo>
                  <a:pt x="7925" y="2515"/>
                </a:lnTo>
                <a:lnTo>
                  <a:pt x="7905" y="2648"/>
                </a:lnTo>
                <a:lnTo>
                  <a:pt x="7886" y="2724"/>
                </a:lnTo>
                <a:lnTo>
                  <a:pt x="7886" y="2762"/>
                </a:lnTo>
                <a:lnTo>
                  <a:pt x="7886" y="2820"/>
                </a:lnTo>
                <a:lnTo>
                  <a:pt x="7905" y="2820"/>
                </a:lnTo>
                <a:lnTo>
                  <a:pt x="7943" y="2801"/>
                </a:lnTo>
                <a:lnTo>
                  <a:pt x="7962" y="2820"/>
                </a:lnTo>
                <a:lnTo>
                  <a:pt x="7981" y="2915"/>
                </a:lnTo>
                <a:lnTo>
                  <a:pt x="8001" y="2972"/>
                </a:lnTo>
                <a:lnTo>
                  <a:pt x="8020" y="2991"/>
                </a:lnTo>
                <a:lnTo>
                  <a:pt x="8096" y="3029"/>
                </a:lnTo>
                <a:lnTo>
                  <a:pt x="8153" y="3048"/>
                </a:lnTo>
                <a:lnTo>
                  <a:pt x="8267" y="3067"/>
                </a:lnTo>
                <a:lnTo>
                  <a:pt x="8306" y="3086"/>
                </a:lnTo>
                <a:lnTo>
                  <a:pt x="8267" y="3182"/>
                </a:lnTo>
                <a:lnTo>
                  <a:pt x="8286" y="3258"/>
                </a:lnTo>
                <a:lnTo>
                  <a:pt x="8324" y="3334"/>
                </a:lnTo>
                <a:lnTo>
                  <a:pt x="8401" y="3410"/>
                </a:lnTo>
                <a:lnTo>
                  <a:pt x="8553" y="3048"/>
                </a:lnTo>
                <a:lnTo>
                  <a:pt x="8572" y="2915"/>
                </a:lnTo>
                <a:lnTo>
                  <a:pt x="8572" y="2781"/>
                </a:lnTo>
                <a:lnTo>
                  <a:pt x="8534" y="2743"/>
                </a:lnTo>
                <a:lnTo>
                  <a:pt x="8419" y="2705"/>
                </a:lnTo>
                <a:lnTo>
                  <a:pt x="8362" y="2686"/>
                </a:lnTo>
                <a:lnTo>
                  <a:pt x="8324" y="2629"/>
                </a:lnTo>
                <a:lnTo>
                  <a:pt x="8267" y="2457"/>
                </a:lnTo>
                <a:lnTo>
                  <a:pt x="8057" y="2229"/>
                </a:lnTo>
                <a:lnTo>
                  <a:pt x="8001" y="2115"/>
                </a:lnTo>
                <a:lnTo>
                  <a:pt x="8020" y="2077"/>
                </a:lnTo>
                <a:lnTo>
                  <a:pt x="8057" y="2039"/>
                </a:lnTo>
                <a:lnTo>
                  <a:pt x="8077" y="2000"/>
                </a:lnTo>
                <a:lnTo>
                  <a:pt x="8096" y="1924"/>
                </a:lnTo>
                <a:lnTo>
                  <a:pt x="8020" y="1886"/>
                </a:lnTo>
                <a:lnTo>
                  <a:pt x="8001" y="1829"/>
                </a:lnTo>
                <a:lnTo>
                  <a:pt x="8001" y="1714"/>
                </a:lnTo>
                <a:lnTo>
                  <a:pt x="7925" y="1753"/>
                </a:lnTo>
                <a:lnTo>
                  <a:pt x="7848" y="1753"/>
                </a:lnTo>
                <a:lnTo>
                  <a:pt x="7658" y="1772"/>
                </a:lnTo>
                <a:lnTo>
                  <a:pt x="7734" y="1677"/>
                </a:lnTo>
                <a:lnTo>
                  <a:pt x="7848" y="1658"/>
                </a:lnTo>
                <a:lnTo>
                  <a:pt x="7981" y="1638"/>
                </a:lnTo>
                <a:lnTo>
                  <a:pt x="8096" y="1619"/>
                </a:lnTo>
                <a:lnTo>
                  <a:pt x="8057" y="1600"/>
                </a:lnTo>
                <a:lnTo>
                  <a:pt x="8039" y="1582"/>
                </a:lnTo>
                <a:lnTo>
                  <a:pt x="8020" y="1562"/>
                </a:lnTo>
                <a:lnTo>
                  <a:pt x="7962" y="1562"/>
                </a:lnTo>
                <a:lnTo>
                  <a:pt x="8001" y="1486"/>
                </a:lnTo>
                <a:lnTo>
                  <a:pt x="8039" y="1448"/>
                </a:lnTo>
                <a:lnTo>
                  <a:pt x="8077" y="1410"/>
                </a:lnTo>
                <a:lnTo>
                  <a:pt x="8115" y="1372"/>
                </a:lnTo>
                <a:lnTo>
                  <a:pt x="8134" y="1315"/>
                </a:lnTo>
                <a:lnTo>
                  <a:pt x="8115" y="1257"/>
                </a:lnTo>
                <a:lnTo>
                  <a:pt x="8096" y="1219"/>
                </a:lnTo>
                <a:lnTo>
                  <a:pt x="8096" y="1162"/>
                </a:lnTo>
                <a:lnTo>
                  <a:pt x="8115" y="1048"/>
                </a:lnTo>
                <a:lnTo>
                  <a:pt x="8172" y="915"/>
                </a:lnTo>
                <a:lnTo>
                  <a:pt x="8306" y="705"/>
                </a:lnTo>
                <a:lnTo>
                  <a:pt x="8343" y="743"/>
                </a:lnTo>
                <a:lnTo>
                  <a:pt x="8438" y="876"/>
                </a:lnTo>
                <a:lnTo>
                  <a:pt x="8553" y="896"/>
                </a:lnTo>
                <a:lnTo>
                  <a:pt x="8610" y="896"/>
                </a:lnTo>
                <a:lnTo>
                  <a:pt x="8591" y="839"/>
                </a:lnTo>
                <a:lnTo>
                  <a:pt x="8477" y="705"/>
                </a:lnTo>
                <a:lnTo>
                  <a:pt x="8591" y="667"/>
                </a:lnTo>
                <a:lnTo>
                  <a:pt x="9200" y="495"/>
                </a:lnTo>
                <a:lnTo>
                  <a:pt x="9391" y="534"/>
                </a:lnTo>
                <a:lnTo>
                  <a:pt x="9353" y="820"/>
                </a:lnTo>
                <a:lnTo>
                  <a:pt x="9315" y="1029"/>
                </a:lnTo>
                <a:lnTo>
                  <a:pt x="9296" y="1238"/>
                </a:lnTo>
                <a:lnTo>
                  <a:pt x="9467" y="1296"/>
                </a:lnTo>
                <a:lnTo>
                  <a:pt x="9657" y="1238"/>
                </a:lnTo>
                <a:lnTo>
                  <a:pt x="9848" y="1181"/>
                </a:lnTo>
                <a:lnTo>
                  <a:pt x="10058" y="1143"/>
                </a:lnTo>
                <a:lnTo>
                  <a:pt x="10153" y="1086"/>
                </a:lnTo>
                <a:lnTo>
                  <a:pt x="10229" y="1029"/>
                </a:lnTo>
                <a:lnTo>
                  <a:pt x="10343" y="991"/>
                </a:lnTo>
                <a:lnTo>
                  <a:pt x="10439" y="934"/>
                </a:lnTo>
                <a:lnTo>
                  <a:pt x="10534" y="876"/>
                </a:lnTo>
                <a:lnTo>
                  <a:pt x="10591" y="762"/>
                </a:lnTo>
                <a:lnTo>
                  <a:pt x="10572" y="686"/>
                </a:lnTo>
                <a:lnTo>
                  <a:pt x="10572" y="591"/>
                </a:lnTo>
                <a:lnTo>
                  <a:pt x="10648" y="534"/>
                </a:lnTo>
                <a:lnTo>
                  <a:pt x="10705" y="458"/>
                </a:lnTo>
                <a:lnTo>
                  <a:pt x="10705" y="343"/>
                </a:lnTo>
                <a:lnTo>
                  <a:pt x="10705" y="248"/>
                </a:lnTo>
                <a:lnTo>
                  <a:pt x="10858" y="96"/>
                </a:lnTo>
                <a:lnTo>
                  <a:pt x="11067" y="114"/>
                </a:lnTo>
                <a:lnTo>
                  <a:pt x="11181" y="0"/>
                </a:lnTo>
                <a:lnTo>
                  <a:pt x="11296" y="0"/>
                </a:lnTo>
                <a:lnTo>
                  <a:pt x="11391" y="58"/>
                </a:lnTo>
                <a:lnTo>
                  <a:pt x="11582" y="210"/>
                </a:lnTo>
                <a:lnTo>
                  <a:pt x="11887" y="610"/>
                </a:lnTo>
                <a:lnTo>
                  <a:pt x="12077" y="610"/>
                </a:lnTo>
                <a:lnTo>
                  <a:pt x="12096" y="495"/>
                </a:lnTo>
                <a:lnTo>
                  <a:pt x="12134" y="400"/>
                </a:lnTo>
                <a:lnTo>
                  <a:pt x="12191" y="343"/>
                </a:lnTo>
                <a:lnTo>
                  <a:pt x="12248" y="267"/>
                </a:lnTo>
                <a:lnTo>
                  <a:pt x="12420" y="248"/>
                </a:lnTo>
                <a:lnTo>
                  <a:pt x="12553" y="439"/>
                </a:lnTo>
                <a:lnTo>
                  <a:pt x="12496" y="667"/>
                </a:lnTo>
                <a:lnTo>
                  <a:pt x="12534" y="800"/>
                </a:lnTo>
                <a:lnTo>
                  <a:pt x="12667" y="953"/>
                </a:lnTo>
                <a:lnTo>
                  <a:pt x="12649" y="1201"/>
                </a:lnTo>
                <a:lnTo>
                  <a:pt x="12801" y="1372"/>
                </a:lnTo>
                <a:lnTo>
                  <a:pt x="13048" y="1410"/>
                </a:lnTo>
                <a:lnTo>
                  <a:pt x="13220" y="1296"/>
                </a:lnTo>
                <a:lnTo>
                  <a:pt x="13410" y="1257"/>
                </a:lnTo>
                <a:lnTo>
                  <a:pt x="13543" y="1257"/>
                </a:lnTo>
                <a:lnTo>
                  <a:pt x="13658" y="1238"/>
                </a:lnTo>
                <a:lnTo>
                  <a:pt x="13753" y="1315"/>
                </a:lnTo>
                <a:lnTo>
                  <a:pt x="13848" y="1372"/>
                </a:lnTo>
                <a:lnTo>
                  <a:pt x="14096" y="1372"/>
                </a:lnTo>
                <a:lnTo>
                  <a:pt x="14325" y="1353"/>
                </a:lnTo>
                <a:lnTo>
                  <a:pt x="14534" y="1353"/>
                </a:lnTo>
                <a:lnTo>
                  <a:pt x="14725" y="1315"/>
                </a:lnTo>
                <a:lnTo>
                  <a:pt x="14896" y="1124"/>
                </a:lnTo>
                <a:lnTo>
                  <a:pt x="15125" y="991"/>
                </a:lnTo>
                <a:lnTo>
                  <a:pt x="15544" y="1143"/>
                </a:lnTo>
                <a:lnTo>
                  <a:pt x="15886" y="1429"/>
                </a:lnTo>
                <a:lnTo>
                  <a:pt x="15868" y="1600"/>
                </a:lnTo>
                <a:lnTo>
                  <a:pt x="15982" y="1753"/>
                </a:lnTo>
                <a:lnTo>
                  <a:pt x="16058" y="1943"/>
                </a:lnTo>
                <a:lnTo>
                  <a:pt x="16077" y="2362"/>
                </a:lnTo>
                <a:lnTo>
                  <a:pt x="16172" y="2515"/>
                </a:lnTo>
                <a:lnTo>
                  <a:pt x="16325" y="2629"/>
                </a:lnTo>
                <a:lnTo>
                  <a:pt x="16458" y="2762"/>
                </a:lnTo>
                <a:lnTo>
                  <a:pt x="16515" y="2934"/>
                </a:lnTo>
                <a:lnTo>
                  <a:pt x="16591" y="3067"/>
                </a:lnTo>
                <a:lnTo>
                  <a:pt x="16972" y="3505"/>
                </a:lnTo>
                <a:lnTo>
                  <a:pt x="17068" y="3715"/>
                </a:lnTo>
                <a:lnTo>
                  <a:pt x="17068" y="3848"/>
                </a:lnTo>
                <a:lnTo>
                  <a:pt x="17068" y="3886"/>
                </a:lnTo>
                <a:close/>
                <a:moveTo>
                  <a:pt x="11924" y="1714"/>
                </a:moveTo>
                <a:lnTo>
                  <a:pt x="11601" y="1600"/>
                </a:lnTo>
                <a:lnTo>
                  <a:pt x="11429" y="1658"/>
                </a:lnTo>
                <a:lnTo>
                  <a:pt x="11258" y="1696"/>
                </a:lnTo>
                <a:lnTo>
                  <a:pt x="11029" y="1619"/>
                </a:lnTo>
                <a:lnTo>
                  <a:pt x="10896" y="1753"/>
                </a:lnTo>
                <a:lnTo>
                  <a:pt x="11067" y="2134"/>
                </a:lnTo>
                <a:lnTo>
                  <a:pt x="11410" y="2343"/>
                </a:lnTo>
                <a:lnTo>
                  <a:pt x="11791" y="2400"/>
                </a:lnTo>
                <a:lnTo>
                  <a:pt x="12039" y="2077"/>
                </a:lnTo>
                <a:lnTo>
                  <a:pt x="11924" y="1714"/>
                </a:lnTo>
                <a:close/>
                <a:moveTo>
                  <a:pt x="13106" y="7505"/>
                </a:moveTo>
                <a:lnTo>
                  <a:pt x="13296" y="7486"/>
                </a:lnTo>
                <a:lnTo>
                  <a:pt x="13391" y="7486"/>
                </a:lnTo>
                <a:lnTo>
                  <a:pt x="13487" y="7543"/>
                </a:lnTo>
                <a:lnTo>
                  <a:pt x="13543" y="7657"/>
                </a:lnTo>
                <a:lnTo>
                  <a:pt x="13524" y="7810"/>
                </a:lnTo>
                <a:lnTo>
                  <a:pt x="13448" y="7924"/>
                </a:lnTo>
                <a:lnTo>
                  <a:pt x="13334" y="7962"/>
                </a:lnTo>
                <a:lnTo>
                  <a:pt x="13067" y="8020"/>
                </a:lnTo>
                <a:lnTo>
                  <a:pt x="12972" y="8001"/>
                </a:lnTo>
                <a:lnTo>
                  <a:pt x="12896" y="7962"/>
                </a:lnTo>
                <a:lnTo>
                  <a:pt x="12744" y="7867"/>
                </a:lnTo>
                <a:lnTo>
                  <a:pt x="12744" y="7810"/>
                </a:lnTo>
                <a:lnTo>
                  <a:pt x="12781" y="7772"/>
                </a:lnTo>
                <a:lnTo>
                  <a:pt x="12781" y="7734"/>
                </a:lnTo>
                <a:lnTo>
                  <a:pt x="12763" y="7696"/>
                </a:lnTo>
                <a:lnTo>
                  <a:pt x="12705" y="7657"/>
                </a:lnTo>
                <a:lnTo>
                  <a:pt x="12801" y="7581"/>
                </a:lnTo>
                <a:lnTo>
                  <a:pt x="12896" y="7543"/>
                </a:lnTo>
                <a:lnTo>
                  <a:pt x="13106" y="7505"/>
                </a:lnTo>
                <a:close/>
                <a:moveTo>
                  <a:pt x="8115" y="7391"/>
                </a:moveTo>
                <a:lnTo>
                  <a:pt x="8115" y="7505"/>
                </a:lnTo>
                <a:lnTo>
                  <a:pt x="8096" y="7620"/>
                </a:lnTo>
                <a:lnTo>
                  <a:pt x="8077" y="7734"/>
                </a:lnTo>
                <a:lnTo>
                  <a:pt x="7943" y="8001"/>
                </a:lnTo>
                <a:lnTo>
                  <a:pt x="7886" y="8077"/>
                </a:lnTo>
                <a:lnTo>
                  <a:pt x="7829" y="8115"/>
                </a:lnTo>
                <a:lnTo>
                  <a:pt x="7829" y="8096"/>
                </a:lnTo>
                <a:lnTo>
                  <a:pt x="7715" y="8001"/>
                </a:lnTo>
                <a:lnTo>
                  <a:pt x="7658" y="7962"/>
                </a:lnTo>
                <a:lnTo>
                  <a:pt x="7658" y="8020"/>
                </a:lnTo>
                <a:lnTo>
                  <a:pt x="7639" y="8134"/>
                </a:lnTo>
                <a:lnTo>
                  <a:pt x="7048" y="8458"/>
                </a:lnTo>
                <a:lnTo>
                  <a:pt x="6972" y="8496"/>
                </a:lnTo>
                <a:lnTo>
                  <a:pt x="6705" y="8515"/>
                </a:lnTo>
                <a:lnTo>
                  <a:pt x="6629" y="8496"/>
                </a:lnTo>
                <a:lnTo>
                  <a:pt x="6610" y="8419"/>
                </a:lnTo>
                <a:lnTo>
                  <a:pt x="6648" y="8363"/>
                </a:lnTo>
                <a:lnTo>
                  <a:pt x="6705" y="8324"/>
                </a:lnTo>
                <a:lnTo>
                  <a:pt x="6724" y="8286"/>
                </a:lnTo>
                <a:lnTo>
                  <a:pt x="6686" y="8229"/>
                </a:lnTo>
                <a:lnTo>
                  <a:pt x="6496" y="8115"/>
                </a:lnTo>
                <a:lnTo>
                  <a:pt x="6496" y="8286"/>
                </a:lnTo>
                <a:lnTo>
                  <a:pt x="6362" y="8134"/>
                </a:lnTo>
                <a:lnTo>
                  <a:pt x="6438" y="7867"/>
                </a:lnTo>
                <a:lnTo>
                  <a:pt x="6629" y="7657"/>
                </a:lnTo>
                <a:lnTo>
                  <a:pt x="6801" y="7657"/>
                </a:lnTo>
                <a:lnTo>
                  <a:pt x="6858" y="7486"/>
                </a:lnTo>
                <a:lnTo>
                  <a:pt x="6896" y="7429"/>
                </a:lnTo>
                <a:lnTo>
                  <a:pt x="6953" y="7372"/>
                </a:lnTo>
                <a:lnTo>
                  <a:pt x="7029" y="7334"/>
                </a:lnTo>
                <a:lnTo>
                  <a:pt x="7086" y="7315"/>
                </a:lnTo>
                <a:lnTo>
                  <a:pt x="7124" y="7276"/>
                </a:lnTo>
                <a:lnTo>
                  <a:pt x="7143" y="7181"/>
                </a:lnTo>
                <a:lnTo>
                  <a:pt x="7219" y="7258"/>
                </a:lnTo>
                <a:lnTo>
                  <a:pt x="7315" y="7276"/>
                </a:lnTo>
                <a:lnTo>
                  <a:pt x="7410" y="7220"/>
                </a:lnTo>
                <a:lnTo>
                  <a:pt x="7448" y="7105"/>
                </a:lnTo>
                <a:lnTo>
                  <a:pt x="7391" y="7010"/>
                </a:lnTo>
                <a:lnTo>
                  <a:pt x="7239" y="6877"/>
                </a:lnTo>
                <a:lnTo>
                  <a:pt x="7277" y="6819"/>
                </a:lnTo>
                <a:lnTo>
                  <a:pt x="7372" y="6800"/>
                </a:lnTo>
                <a:lnTo>
                  <a:pt x="7486" y="6858"/>
                </a:lnTo>
                <a:lnTo>
                  <a:pt x="7581" y="6934"/>
                </a:lnTo>
                <a:lnTo>
                  <a:pt x="7639" y="6972"/>
                </a:lnTo>
                <a:lnTo>
                  <a:pt x="7658" y="6991"/>
                </a:lnTo>
                <a:lnTo>
                  <a:pt x="7676" y="7048"/>
                </a:lnTo>
                <a:lnTo>
                  <a:pt x="7696" y="7086"/>
                </a:lnTo>
                <a:lnTo>
                  <a:pt x="7753" y="7124"/>
                </a:lnTo>
                <a:lnTo>
                  <a:pt x="7772" y="7124"/>
                </a:lnTo>
                <a:lnTo>
                  <a:pt x="7925" y="7029"/>
                </a:lnTo>
                <a:lnTo>
                  <a:pt x="7925" y="7086"/>
                </a:lnTo>
                <a:lnTo>
                  <a:pt x="8115" y="7391"/>
                </a:lnTo>
                <a:close/>
                <a:moveTo>
                  <a:pt x="16934" y="5981"/>
                </a:moveTo>
                <a:lnTo>
                  <a:pt x="16992" y="6001"/>
                </a:lnTo>
                <a:lnTo>
                  <a:pt x="17048" y="6077"/>
                </a:lnTo>
                <a:lnTo>
                  <a:pt x="17106" y="6191"/>
                </a:lnTo>
                <a:lnTo>
                  <a:pt x="17144" y="6382"/>
                </a:lnTo>
                <a:lnTo>
                  <a:pt x="17163" y="6496"/>
                </a:lnTo>
                <a:lnTo>
                  <a:pt x="17144" y="6610"/>
                </a:lnTo>
                <a:lnTo>
                  <a:pt x="17087" y="6705"/>
                </a:lnTo>
                <a:lnTo>
                  <a:pt x="17029" y="6782"/>
                </a:lnTo>
                <a:lnTo>
                  <a:pt x="16953" y="6782"/>
                </a:lnTo>
                <a:lnTo>
                  <a:pt x="16896" y="6743"/>
                </a:lnTo>
                <a:lnTo>
                  <a:pt x="16667" y="6515"/>
                </a:lnTo>
                <a:lnTo>
                  <a:pt x="16648" y="6419"/>
                </a:lnTo>
                <a:lnTo>
                  <a:pt x="16687" y="6286"/>
                </a:lnTo>
                <a:lnTo>
                  <a:pt x="16706" y="6248"/>
                </a:lnTo>
                <a:lnTo>
                  <a:pt x="16820" y="6153"/>
                </a:lnTo>
                <a:lnTo>
                  <a:pt x="16839" y="6115"/>
                </a:lnTo>
                <a:lnTo>
                  <a:pt x="16896" y="5925"/>
                </a:lnTo>
                <a:lnTo>
                  <a:pt x="16801" y="5829"/>
                </a:lnTo>
                <a:lnTo>
                  <a:pt x="16801" y="5753"/>
                </a:lnTo>
                <a:lnTo>
                  <a:pt x="16877" y="5734"/>
                </a:lnTo>
                <a:lnTo>
                  <a:pt x="16953" y="5715"/>
                </a:lnTo>
                <a:lnTo>
                  <a:pt x="17029" y="5753"/>
                </a:lnTo>
                <a:lnTo>
                  <a:pt x="17029" y="5829"/>
                </a:lnTo>
                <a:lnTo>
                  <a:pt x="17010" y="5905"/>
                </a:lnTo>
                <a:lnTo>
                  <a:pt x="16934" y="5981"/>
                </a:lnTo>
                <a:close/>
                <a:moveTo>
                  <a:pt x="5658" y="5753"/>
                </a:moveTo>
                <a:lnTo>
                  <a:pt x="5734" y="5829"/>
                </a:lnTo>
                <a:lnTo>
                  <a:pt x="5753" y="5848"/>
                </a:lnTo>
                <a:lnTo>
                  <a:pt x="5753" y="5905"/>
                </a:lnTo>
                <a:lnTo>
                  <a:pt x="5734" y="5981"/>
                </a:lnTo>
                <a:lnTo>
                  <a:pt x="5715" y="6039"/>
                </a:lnTo>
                <a:lnTo>
                  <a:pt x="5619" y="6153"/>
                </a:lnTo>
                <a:lnTo>
                  <a:pt x="5581" y="6191"/>
                </a:lnTo>
                <a:lnTo>
                  <a:pt x="5524" y="6191"/>
                </a:lnTo>
                <a:lnTo>
                  <a:pt x="5467" y="6191"/>
                </a:lnTo>
                <a:lnTo>
                  <a:pt x="5467" y="6172"/>
                </a:lnTo>
                <a:lnTo>
                  <a:pt x="5372" y="6115"/>
                </a:lnTo>
                <a:lnTo>
                  <a:pt x="5277" y="6077"/>
                </a:lnTo>
                <a:lnTo>
                  <a:pt x="5238" y="6077"/>
                </a:lnTo>
                <a:lnTo>
                  <a:pt x="5182" y="5943"/>
                </a:lnTo>
                <a:lnTo>
                  <a:pt x="5238" y="5886"/>
                </a:lnTo>
                <a:lnTo>
                  <a:pt x="5410" y="5810"/>
                </a:lnTo>
                <a:lnTo>
                  <a:pt x="5524" y="5658"/>
                </a:lnTo>
                <a:lnTo>
                  <a:pt x="5581" y="5639"/>
                </a:lnTo>
                <a:lnTo>
                  <a:pt x="5600" y="5658"/>
                </a:lnTo>
                <a:lnTo>
                  <a:pt x="5658" y="5753"/>
                </a:lnTo>
                <a:close/>
                <a:moveTo>
                  <a:pt x="5772" y="5239"/>
                </a:moveTo>
                <a:lnTo>
                  <a:pt x="5772" y="5391"/>
                </a:lnTo>
                <a:lnTo>
                  <a:pt x="5734" y="5391"/>
                </a:lnTo>
                <a:lnTo>
                  <a:pt x="5658" y="5372"/>
                </a:lnTo>
                <a:lnTo>
                  <a:pt x="5639" y="5353"/>
                </a:lnTo>
                <a:lnTo>
                  <a:pt x="5581" y="5410"/>
                </a:lnTo>
                <a:lnTo>
                  <a:pt x="5486" y="5429"/>
                </a:lnTo>
                <a:lnTo>
                  <a:pt x="5410" y="5410"/>
                </a:lnTo>
                <a:lnTo>
                  <a:pt x="5372" y="5429"/>
                </a:lnTo>
                <a:lnTo>
                  <a:pt x="5372" y="5524"/>
                </a:lnTo>
                <a:lnTo>
                  <a:pt x="5334" y="5620"/>
                </a:lnTo>
                <a:lnTo>
                  <a:pt x="5277" y="5676"/>
                </a:lnTo>
                <a:lnTo>
                  <a:pt x="5200" y="5715"/>
                </a:lnTo>
                <a:lnTo>
                  <a:pt x="5124" y="5715"/>
                </a:lnTo>
                <a:lnTo>
                  <a:pt x="5067" y="5658"/>
                </a:lnTo>
                <a:lnTo>
                  <a:pt x="5048" y="5581"/>
                </a:lnTo>
                <a:lnTo>
                  <a:pt x="5029" y="5467"/>
                </a:lnTo>
                <a:lnTo>
                  <a:pt x="5048" y="5372"/>
                </a:lnTo>
                <a:lnTo>
                  <a:pt x="5105" y="5315"/>
                </a:lnTo>
                <a:lnTo>
                  <a:pt x="5162" y="5277"/>
                </a:lnTo>
                <a:lnTo>
                  <a:pt x="5238" y="5239"/>
                </a:lnTo>
                <a:lnTo>
                  <a:pt x="5334" y="5277"/>
                </a:lnTo>
                <a:lnTo>
                  <a:pt x="5448" y="5239"/>
                </a:lnTo>
                <a:lnTo>
                  <a:pt x="5658" y="5163"/>
                </a:lnTo>
                <a:lnTo>
                  <a:pt x="5695" y="5163"/>
                </a:lnTo>
                <a:lnTo>
                  <a:pt x="5715" y="5163"/>
                </a:lnTo>
                <a:lnTo>
                  <a:pt x="5753" y="5181"/>
                </a:lnTo>
                <a:lnTo>
                  <a:pt x="5772" y="5239"/>
                </a:lnTo>
                <a:close/>
                <a:moveTo>
                  <a:pt x="6076" y="4229"/>
                </a:moveTo>
                <a:lnTo>
                  <a:pt x="6096" y="4115"/>
                </a:lnTo>
                <a:lnTo>
                  <a:pt x="6153" y="4096"/>
                </a:lnTo>
                <a:lnTo>
                  <a:pt x="6229" y="4153"/>
                </a:lnTo>
                <a:lnTo>
                  <a:pt x="6286" y="4229"/>
                </a:lnTo>
                <a:lnTo>
                  <a:pt x="6286" y="4343"/>
                </a:lnTo>
                <a:lnTo>
                  <a:pt x="6267" y="4457"/>
                </a:lnTo>
                <a:lnTo>
                  <a:pt x="6229" y="4553"/>
                </a:lnTo>
                <a:lnTo>
                  <a:pt x="6153" y="4610"/>
                </a:lnTo>
                <a:lnTo>
                  <a:pt x="6058" y="4629"/>
                </a:lnTo>
                <a:lnTo>
                  <a:pt x="6020" y="4610"/>
                </a:lnTo>
                <a:lnTo>
                  <a:pt x="5962" y="4591"/>
                </a:lnTo>
                <a:lnTo>
                  <a:pt x="5924" y="4572"/>
                </a:lnTo>
                <a:lnTo>
                  <a:pt x="5715" y="4610"/>
                </a:lnTo>
                <a:lnTo>
                  <a:pt x="5639" y="4610"/>
                </a:lnTo>
                <a:lnTo>
                  <a:pt x="5639" y="4572"/>
                </a:lnTo>
                <a:lnTo>
                  <a:pt x="5695" y="4515"/>
                </a:lnTo>
                <a:lnTo>
                  <a:pt x="5810" y="4324"/>
                </a:lnTo>
                <a:lnTo>
                  <a:pt x="5886" y="4248"/>
                </a:lnTo>
                <a:lnTo>
                  <a:pt x="5944" y="4248"/>
                </a:lnTo>
                <a:lnTo>
                  <a:pt x="6000" y="4267"/>
                </a:lnTo>
                <a:lnTo>
                  <a:pt x="6039" y="4267"/>
                </a:lnTo>
                <a:lnTo>
                  <a:pt x="6076" y="4229"/>
                </a:lnTo>
                <a:close/>
                <a:moveTo>
                  <a:pt x="6420" y="3162"/>
                </a:moveTo>
                <a:lnTo>
                  <a:pt x="6381" y="3182"/>
                </a:lnTo>
                <a:lnTo>
                  <a:pt x="6210" y="3124"/>
                </a:lnTo>
                <a:lnTo>
                  <a:pt x="6153" y="3143"/>
                </a:lnTo>
                <a:lnTo>
                  <a:pt x="6134" y="3124"/>
                </a:lnTo>
                <a:lnTo>
                  <a:pt x="6115" y="3105"/>
                </a:lnTo>
                <a:lnTo>
                  <a:pt x="6096" y="3086"/>
                </a:lnTo>
                <a:lnTo>
                  <a:pt x="6076" y="3086"/>
                </a:lnTo>
                <a:lnTo>
                  <a:pt x="6115" y="2838"/>
                </a:lnTo>
                <a:lnTo>
                  <a:pt x="6153" y="2762"/>
                </a:lnTo>
                <a:lnTo>
                  <a:pt x="6191" y="2743"/>
                </a:lnTo>
                <a:lnTo>
                  <a:pt x="6267" y="2724"/>
                </a:lnTo>
                <a:lnTo>
                  <a:pt x="6343" y="2686"/>
                </a:lnTo>
                <a:lnTo>
                  <a:pt x="6362" y="2629"/>
                </a:lnTo>
                <a:lnTo>
                  <a:pt x="6420" y="2534"/>
                </a:lnTo>
                <a:lnTo>
                  <a:pt x="6534" y="2457"/>
                </a:lnTo>
                <a:lnTo>
                  <a:pt x="6667" y="2420"/>
                </a:lnTo>
                <a:lnTo>
                  <a:pt x="6762" y="2457"/>
                </a:lnTo>
                <a:lnTo>
                  <a:pt x="6572" y="2572"/>
                </a:lnTo>
                <a:lnTo>
                  <a:pt x="6515" y="2629"/>
                </a:lnTo>
                <a:lnTo>
                  <a:pt x="6515" y="2705"/>
                </a:lnTo>
                <a:lnTo>
                  <a:pt x="6553" y="2781"/>
                </a:lnTo>
                <a:lnTo>
                  <a:pt x="6629" y="2915"/>
                </a:lnTo>
                <a:lnTo>
                  <a:pt x="6553" y="2953"/>
                </a:lnTo>
                <a:lnTo>
                  <a:pt x="6496" y="3029"/>
                </a:lnTo>
                <a:lnTo>
                  <a:pt x="6438" y="3105"/>
                </a:lnTo>
                <a:lnTo>
                  <a:pt x="6420" y="3162"/>
                </a:lnTo>
                <a:close/>
                <a:moveTo>
                  <a:pt x="13963" y="11029"/>
                </a:moveTo>
                <a:lnTo>
                  <a:pt x="14001" y="11067"/>
                </a:lnTo>
                <a:lnTo>
                  <a:pt x="14039" y="11086"/>
                </a:lnTo>
                <a:lnTo>
                  <a:pt x="14058" y="11106"/>
                </a:lnTo>
                <a:lnTo>
                  <a:pt x="14039" y="11143"/>
                </a:lnTo>
                <a:lnTo>
                  <a:pt x="13963" y="11106"/>
                </a:lnTo>
                <a:lnTo>
                  <a:pt x="13868" y="11086"/>
                </a:lnTo>
                <a:lnTo>
                  <a:pt x="13848" y="11067"/>
                </a:lnTo>
                <a:lnTo>
                  <a:pt x="13829" y="11010"/>
                </a:lnTo>
                <a:lnTo>
                  <a:pt x="13810" y="10953"/>
                </a:lnTo>
                <a:lnTo>
                  <a:pt x="13791" y="10934"/>
                </a:lnTo>
                <a:lnTo>
                  <a:pt x="13772" y="10896"/>
                </a:lnTo>
                <a:lnTo>
                  <a:pt x="13753" y="10858"/>
                </a:lnTo>
                <a:lnTo>
                  <a:pt x="13772" y="10820"/>
                </a:lnTo>
                <a:lnTo>
                  <a:pt x="13772" y="10781"/>
                </a:lnTo>
                <a:lnTo>
                  <a:pt x="13772" y="10762"/>
                </a:lnTo>
                <a:lnTo>
                  <a:pt x="13791" y="10744"/>
                </a:lnTo>
                <a:lnTo>
                  <a:pt x="13810" y="10762"/>
                </a:lnTo>
                <a:lnTo>
                  <a:pt x="13848" y="10744"/>
                </a:lnTo>
                <a:lnTo>
                  <a:pt x="13868" y="10725"/>
                </a:lnTo>
                <a:lnTo>
                  <a:pt x="13887" y="10762"/>
                </a:lnTo>
                <a:lnTo>
                  <a:pt x="13868" y="10820"/>
                </a:lnTo>
                <a:lnTo>
                  <a:pt x="13868" y="10915"/>
                </a:lnTo>
                <a:lnTo>
                  <a:pt x="13963" y="11029"/>
                </a:lnTo>
                <a:close/>
                <a:moveTo>
                  <a:pt x="15353" y="7772"/>
                </a:moveTo>
                <a:lnTo>
                  <a:pt x="15391" y="7829"/>
                </a:lnTo>
                <a:lnTo>
                  <a:pt x="15391" y="7886"/>
                </a:lnTo>
                <a:lnTo>
                  <a:pt x="15334" y="7943"/>
                </a:lnTo>
                <a:lnTo>
                  <a:pt x="15220" y="8001"/>
                </a:lnTo>
                <a:lnTo>
                  <a:pt x="15125" y="8038"/>
                </a:lnTo>
                <a:lnTo>
                  <a:pt x="15087" y="8020"/>
                </a:lnTo>
                <a:lnTo>
                  <a:pt x="15087" y="7962"/>
                </a:lnTo>
                <a:lnTo>
                  <a:pt x="15048" y="7906"/>
                </a:lnTo>
                <a:lnTo>
                  <a:pt x="14972" y="7886"/>
                </a:lnTo>
                <a:lnTo>
                  <a:pt x="14953" y="7848"/>
                </a:lnTo>
                <a:lnTo>
                  <a:pt x="14972" y="7810"/>
                </a:lnTo>
                <a:lnTo>
                  <a:pt x="14896" y="7772"/>
                </a:lnTo>
                <a:lnTo>
                  <a:pt x="14858" y="7753"/>
                </a:lnTo>
                <a:lnTo>
                  <a:pt x="14877" y="7696"/>
                </a:lnTo>
                <a:lnTo>
                  <a:pt x="14877" y="7639"/>
                </a:lnTo>
                <a:lnTo>
                  <a:pt x="14858" y="7601"/>
                </a:lnTo>
                <a:lnTo>
                  <a:pt x="14896" y="7601"/>
                </a:lnTo>
                <a:lnTo>
                  <a:pt x="14934" y="7620"/>
                </a:lnTo>
                <a:lnTo>
                  <a:pt x="14991" y="7639"/>
                </a:lnTo>
                <a:lnTo>
                  <a:pt x="15067" y="7657"/>
                </a:lnTo>
                <a:lnTo>
                  <a:pt x="15067" y="7677"/>
                </a:lnTo>
                <a:lnTo>
                  <a:pt x="15106" y="7677"/>
                </a:lnTo>
                <a:lnTo>
                  <a:pt x="15163" y="7620"/>
                </a:lnTo>
                <a:lnTo>
                  <a:pt x="15220" y="7620"/>
                </a:lnTo>
                <a:lnTo>
                  <a:pt x="15353" y="7772"/>
                </a:lnTo>
                <a:close/>
                <a:moveTo>
                  <a:pt x="16934" y="7334"/>
                </a:moveTo>
                <a:lnTo>
                  <a:pt x="16972" y="7353"/>
                </a:lnTo>
                <a:lnTo>
                  <a:pt x="17010" y="7391"/>
                </a:lnTo>
                <a:lnTo>
                  <a:pt x="16992" y="7448"/>
                </a:lnTo>
                <a:lnTo>
                  <a:pt x="16915" y="7467"/>
                </a:lnTo>
                <a:lnTo>
                  <a:pt x="16858" y="7467"/>
                </a:lnTo>
                <a:lnTo>
                  <a:pt x="16839" y="7467"/>
                </a:lnTo>
                <a:lnTo>
                  <a:pt x="16820" y="7429"/>
                </a:lnTo>
                <a:lnTo>
                  <a:pt x="16763" y="7391"/>
                </a:lnTo>
                <a:lnTo>
                  <a:pt x="16687" y="7372"/>
                </a:lnTo>
                <a:lnTo>
                  <a:pt x="16611" y="7315"/>
                </a:lnTo>
                <a:lnTo>
                  <a:pt x="16591" y="7258"/>
                </a:lnTo>
                <a:lnTo>
                  <a:pt x="16553" y="7200"/>
                </a:lnTo>
                <a:lnTo>
                  <a:pt x="16515" y="7181"/>
                </a:lnTo>
                <a:lnTo>
                  <a:pt x="16458" y="7124"/>
                </a:lnTo>
                <a:lnTo>
                  <a:pt x="16496" y="7067"/>
                </a:lnTo>
                <a:lnTo>
                  <a:pt x="16611" y="7010"/>
                </a:lnTo>
                <a:lnTo>
                  <a:pt x="16725" y="6991"/>
                </a:lnTo>
                <a:lnTo>
                  <a:pt x="16801" y="7048"/>
                </a:lnTo>
                <a:lnTo>
                  <a:pt x="16896" y="7239"/>
                </a:lnTo>
                <a:lnTo>
                  <a:pt x="16877" y="7296"/>
                </a:lnTo>
                <a:lnTo>
                  <a:pt x="16877" y="7315"/>
                </a:lnTo>
                <a:lnTo>
                  <a:pt x="16934" y="7334"/>
                </a:lnTo>
                <a:close/>
                <a:moveTo>
                  <a:pt x="6343" y="6648"/>
                </a:moveTo>
                <a:lnTo>
                  <a:pt x="6362" y="6667"/>
                </a:lnTo>
                <a:lnTo>
                  <a:pt x="6381" y="6705"/>
                </a:lnTo>
                <a:lnTo>
                  <a:pt x="6362" y="6782"/>
                </a:lnTo>
                <a:lnTo>
                  <a:pt x="6343" y="6858"/>
                </a:lnTo>
                <a:lnTo>
                  <a:pt x="6343" y="6934"/>
                </a:lnTo>
                <a:lnTo>
                  <a:pt x="6305" y="6972"/>
                </a:lnTo>
                <a:lnTo>
                  <a:pt x="6267" y="7010"/>
                </a:lnTo>
                <a:lnTo>
                  <a:pt x="6210" y="7067"/>
                </a:lnTo>
                <a:lnTo>
                  <a:pt x="6076" y="7144"/>
                </a:lnTo>
                <a:lnTo>
                  <a:pt x="6020" y="7144"/>
                </a:lnTo>
                <a:lnTo>
                  <a:pt x="5944" y="7124"/>
                </a:lnTo>
                <a:lnTo>
                  <a:pt x="5924" y="7086"/>
                </a:lnTo>
                <a:lnTo>
                  <a:pt x="5962" y="7067"/>
                </a:lnTo>
                <a:lnTo>
                  <a:pt x="6000" y="7067"/>
                </a:lnTo>
                <a:lnTo>
                  <a:pt x="6020" y="7048"/>
                </a:lnTo>
                <a:lnTo>
                  <a:pt x="6058" y="7010"/>
                </a:lnTo>
                <a:lnTo>
                  <a:pt x="6058" y="6991"/>
                </a:lnTo>
                <a:lnTo>
                  <a:pt x="5924" y="6953"/>
                </a:lnTo>
                <a:lnTo>
                  <a:pt x="5944" y="6915"/>
                </a:lnTo>
                <a:lnTo>
                  <a:pt x="6039" y="6896"/>
                </a:lnTo>
                <a:lnTo>
                  <a:pt x="6134" y="6896"/>
                </a:lnTo>
                <a:lnTo>
                  <a:pt x="6191" y="6839"/>
                </a:lnTo>
                <a:lnTo>
                  <a:pt x="6229" y="6763"/>
                </a:lnTo>
                <a:lnTo>
                  <a:pt x="6191" y="6686"/>
                </a:lnTo>
                <a:lnTo>
                  <a:pt x="6134" y="6591"/>
                </a:lnTo>
                <a:lnTo>
                  <a:pt x="6096" y="6458"/>
                </a:lnTo>
                <a:lnTo>
                  <a:pt x="6153" y="6419"/>
                </a:lnTo>
                <a:lnTo>
                  <a:pt x="6229" y="6496"/>
                </a:lnTo>
                <a:lnTo>
                  <a:pt x="6267" y="6534"/>
                </a:lnTo>
                <a:lnTo>
                  <a:pt x="6343" y="6572"/>
                </a:lnTo>
                <a:lnTo>
                  <a:pt x="6343" y="6648"/>
                </a:lnTo>
                <a:close/>
                <a:moveTo>
                  <a:pt x="5962" y="6858"/>
                </a:moveTo>
                <a:lnTo>
                  <a:pt x="5905" y="6877"/>
                </a:lnTo>
                <a:lnTo>
                  <a:pt x="5848" y="6839"/>
                </a:lnTo>
                <a:lnTo>
                  <a:pt x="5829" y="6572"/>
                </a:lnTo>
                <a:lnTo>
                  <a:pt x="5848" y="6419"/>
                </a:lnTo>
                <a:lnTo>
                  <a:pt x="5905" y="6362"/>
                </a:lnTo>
                <a:lnTo>
                  <a:pt x="5981" y="6534"/>
                </a:lnTo>
                <a:lnTo>
                  <a:pt x="6039" y="6629"/>
                </a:lnTo>
                <a:lnTo>
                  <a:pt x="6096" y="6743"/>
                </a:lnTo>
                <a:lnTo>
                  <a:pt x="6076" y="6839"/>
                </a:lnTo>
                <a:lnTo>
                  <a:pt x="6020" y="6858"/>
                </a:lnTo>
                <a:lnTo>
                  <a:pt x="5962" y="6858"/>
                </a:lnTo>
                <a:close/>
                <a:moveTo>
                  <a:pt x="2229" y="5943"/>
                </a:moveTo>
                <a:lnTo>
                  <a:pt x="2305" y="5925"/>
                </a:lnTo>
                <a:lnTo>
                  <a:pt x="2324" y="5962"/>
                </a:lnTo>
                <a:lnTo>
                  <a:pt x="2267" y="6020"/>
                </a:lnTo>
                <a:lnTo>
                  <a:pt x="2229" y="6039"/>
                </a:lnTo>
                <a:lnTo>
                  <a:pt x="2210" y="6096"/>
                </a:lnTo>
                <a:lnTo>
                  <a:pt x="2114" y="6210"/>
                </a:lnTo>
                <a:lnTo>
                  <a:pt x="2095" y="6267"/>
                </a:lnTo>
                <a:lnTo>
                  <a:pt x="2058" y="6324"/>
                </a:lnTo>
                <a:lnTo>
                  <a:pt x="2019" y="6382"/>
                </a:lnTo>
                <a:lnTo>
                  <a:pt x="2000" y="6401"/>
                </a:lnTo>
                <a:lnTo>
                  <a:pt x="1943" y="6382"/>
                </a:lnTo>
                <a:lnTo>
                  <a:pt x="1905" y="6267"/>
                </a:lnTo>
                <a:lnTo>
                  <a:pt x="1905" y="6172"/>
                </a:lnTo>
                <a:lnTo>
                  <a:pt x="1943" y="6077"/>
                </a:lnTo>
                <a:lnTo>
                  <a:pt x="1981" y="5981"/>
                </a:lnTo>
                <a:lnTo>
                  <a:pt x="2019" y="5925"/>
                </a:lnTo>
                <a:lnTo>
                  <a:pt x="2077" y="5886"/>
                </a:lnTo>
                <a:lnTo>
                  <a:pt x="2134" y="5867"/>
                </a:lnTo>
                <a:lnTo>
                  <a:pt x="2153" y="5886"/>
                </a:lnTo>
                <a:lnTo>
                  <a:pt x="2172" y="5943"/>
                </a:lnTo>
                <a:lnTo>
                  <a:pt x="2229" y="5943"/>
                </a:lnTo>
                <a:close/>
                <a:moveTo>
                  <a:pt x="6819" y="5600"/>
                </a:moveTo>
                <a:lnTo>
                  <a:pt x="6838" y="5676"/>
                </a:lnTo>
                <a:lnTo>
                  <a:pt x="6838" y="5753"/>
                </a:lnTo>
                <a:lnTo>
                  <a:pt x="6801" y="5829"/>
                </a:lnTo>
                <a:lnTo>
                  <a:pt x="6724" y="5829"/>
                </a:lnTo>
                <a:lnTo>
                  <a:pt x="6648" y="5753"/>
                </a:lnTo>
                <a:lnTo>
                  <a:pt x="6591" y="5676"/>
                </a:lnTo>
                <a:lnTo>
                  <a:pt x="6515" y="5676"/>
                </a:lnTo>
                <a:lnTo>
                  <a:pt x="6496" y="5715"/>
                </a:lnTo>
                <a:lnTo>
                  <a:pt x="6457" y="5715"/>
                </a:lnTo>
                <a:lnTo>
                  <a:pt x="6420" y="5715"/>
                </a:lnTo>
                <a:lnTo>
                  <a:pt x="6381" y="5696"/>
                </a:lnTo>
                <a:lnTo>
                  <a:pt x="6362" y="5620"/>
                </a:lnTo>
                <a:lnTo>
                  <a:pt x="6305" y="5524"/>
                </a:lnTo>
                <a:lnTo>
                  <a:pt x="6191" y="5391"/>
                </a:lnTo>
                <a:lnTo>
                  <a:pt x="6153" y="5315"/>
                </a:lnTo>
                <a:lnTo>
                  <a:pt x="6210" y="5334"/>
                </a:lnTo>
                <a:lnTo>
                  <a:pt x="6267" y="5334"/>
                </a:lnTo>
                <a:lnTo>
                  <a:pt x="6305" y="5315"/>
                </a:lnTo>
                <a:lnTo>
                  <a:pt x="6381" y="5315"/>
                </a:lnTo>
                <a:lnTo>
                  <a:pt x="6457" y="5315"/>
                </a:lnTo>
                <a:lnTo>
                  <a:pt x="6515" y="5353"/>
                </a:lnTo>
                <a:lnTo>
                  <a:pt x="6553" y="5391"/>
                </a:lnTo>
                <a:lnTo>
                  <a:pt x="6610" y="5410"/>
                </a:lnTo>
                <a:lnTo>
                  <a:pt x="6686" y="5429"/>
                </a:lnTo>
                <a:lnTo>
                  <a:pt x="6743" y="5429"/>
                </a:lnTo>
                <a:lnTo>
                  <a:pt x="6782" y="5467"/>
                </a:lnTo>
                <a:lnTo>
                  <a:pt x="6819" y="5524"/>
                </a:lnTo>
                <a:lnTo>
                  <a:pt x="6801" y="5562"/>
                </a:lnTo>
                <a:lnTo>
                  <a:pt x="6819" y="5600"/>
                </a:lnTo>
                <a:close/>
                <a:moveTo>
                  <a:pt x="6782" y="5143"/>
                </a:moveTo>
                <a:lnTo>
                  <a:pt x="6762" y="5163"/>
                </a:lnTo>
                <a:lnTo>
                  <a:pt x="6743" y="5219"/>
                </a:lnTo>
                <a:lnTo>
                  <a:pt x="6743" y="5315"/>
                </a:lnTo>
                <a:lnTo>
                  <a:pt x="6705" y="5372"/>
                </a:lnTo>
                <a:lnTo>
                  <a:pt x="6648" y="5391"/>
                </a:lnTo>
                <a:lnTo>
                  <a:pt x="6572" y="5334"/>
                </a:lnTo>
                <a:lnTo>
                  <a:pt x="6477" y="5277"/>
                </a:lnTo>
                <a:lnTo>
                  <a:pt x="6381" y="5239"/>
                </a:lnTo>
                <a:lnTo>
                  <a:pt x="6305" y="5181"/>
                </a:lnTo>
                <a:lnTo>
                  <a:pt x="6362" y="5143"/>
                </a:lnTo>
                <a:lnTo>
                  <a:pt x="6515" y="5105"/>
                </a:lnTo>
                <a:lnTo>
                  <a:pt x="6610" y="5067"/>
                </a:lnTo>
                <a:lnTo>
                  <a:pt x="6667" y="5029"/>
                </a:lnTo>
                <a:lnTo>
                  <a:pt x="6724" y="5048"/>
                </a:lnTo>
                <a:lnTo>
                  <a:pt x="6762" y="5124"/>
                </a:lnTo>
                <a:lnTo>
                  <a:pt x="6782" y="5143"/>
                </a:lnTo>
                <a:close/>
                <a:moveTo>
                  <a:pt x="6210" y="4915"/>
                </a:moveTo>
                <a:lnTo>
                  <a:pt x="6172" y="4838"/>
                </a:lnTo>
                <a:lnTo>
                  <a:pt x="6115" y="4762"/>
                </a:lnTo>
                <a:lnTo>
                  <a:pt x="6134" y="4705"/>
                </a:lnTo>
                <a:lnTo>
                  <a:pt x="6229" y="4648"/>
                </a:lnTo>
                <a:lnTo>
                  <a:pt x="6305" y="4648"/>
                </a:lnTo>
                <a:lnTo>
                  <a:pt x="6362" y="4686"/>
                </a:lnTo>
                <a:lnTo>
                  <a:pt x="6420" y="4686"/>
                </a:lnTo>
                <a:lnTo>
                  <a:pt x="6438" y="4629"/>
                </a:lnTo>
                <a:lnTo>
                  <a:pt x="6438" y="4553"/>
                </a:lnTo>
                <a:lnTo>
                  <a:pt x="6496" y="4496"/>
                </a:lnTo>
                <a:lnTo>
                  <a:pt x="6572" y="4496"/>
                </a:lnTo>
                <a:lnTo>
                  <a:pt x="6610" y="4477"/>
                </a:lnTo>
                <a:lnTo>
                  <a:pt x="6648" y="4496"/>
                </a:lnTo>
                <a:lnTo>
                  <a:pt x="6667" y="4553"/>
                </a:lnTo>
                <a:lnTo>
                  <a:pt x="6686" y="4591"/>
                </a:lnTo>
                <a:lnTo>
                  <a:pt x="6591" y="4648"/>
                </a:lnTo>
                <a:lnTo>
                  <a:pt x="6629" y="4762"/>
                </a:lnTo>
                <a:lnTo>
                  <a:pt x="6610" y="4838"/>
                </a:lnTo>
                <a:lnTo>
                  <a:pt x="6572" y="4858"/>
                </a:lnTo>
                <a:lnTo>
                  <a:pt x="6515" y="4858"/>
                </a:lnTo>
                <a:lnTo>
                  <a:pt x="6457" y="4915"/>
                </a:lnTo>
                <a:lnTo>
                  <a:pt x="6477" y="4991"/>
                </a:lnTo>
                <a:lnTo>
                  <a:pt x="6438" y="5067"/>
                </a:lnTo>
                <a:lnTo>
                  <a:pt x="6381" y="5105"/>
                </a:lnTo>
                <a:lnTo>
                  <a:pt x="6324" y="5105"/>
                </a:lnTo>
                <a:lnTo>
                  <a:pt x="6305" y="5048"/>
                </a:lnTo>
                <a:lnTo>
                  <a:pt x="6305" y="5029"/>
                </a:lnTo>
                <a:lnTo>
                  <a:pt x="6210" y="4915"/>
                </a:lnTo>
                <a:close/>
                <a:moveTo>
                  <a:pt x="7277" y="4191"/>
                </a:moveTo>
                <a:lnTo>
                  <a:pt x="7219" y="4229"/>
                </a:lnTo>
                <a:lnTo>
                  <a:pt x="7143" y="4229"/>
                </a:lnTo>
                <a:lnTo>
                  <a:pt x="7105" y="4153"/>
                </a:lnTo>
                <a:lnTo>
                  <a:pt x="7124" y="4076"/>
                </a:lnTo>
                <a:lnTo>
                  <a:pt x="7163" y="4058"/>
                </a:lnTo>
                <a:lnTo>
                  <a:pt x="7277" y="4058"/>
                </a:lnTo>
                <a:lnTo>
                  <a:pt x="7315" y="4076"/>
                </a:lnTo>
                <a:lnTo>
                  <a:pt x="7315" y="4096"/>
                </a:lnTo>
                <a:lnTo>
                  <a:pt x="7295" y="4172"/>
                </a:lnTo>
                <a:lnTo>
                  <a:pt x="7277" y="4191"/>
                </a:lnTo>
                <a:close/>
                <a:moveTo>
                  <a:pt x="6838" y="3182"/>
                </a:moveTo>
                <a:lnTo>
                  <a:pt x="6858" y="3219"/>
                </a:lnTo>
                <a:lnTo>
                  <a:pt x="6858" y="3258"/>
                </a:lnTo>
                <a:lnTo>
                  <a:pt x="6858" y="3334"/>
                </a:lnTo>
                <a:lnTo>
                  <a:pt x="6838" y="3353"/>
                </a:lnTo>
                <a:lnTo>
                  <a:pt x="6801" y="3372"/>
                </a:lnTo>
                <a:lnTo>
                  <a:pt x="6762" y="3372"/>
                </a:lnTo>
                <a:lnTo>
                  <a:pt x="6705" y="3296"/>
                </a:lnTo>
                <a:lnTo>
                  <a:pt x="6686" y="3277"/>
                </a:lnTo>
                <a:lnTo>
                  <a:pt x="6648" y="3296"/>
                </a:lnTo>
                <a:lnTo>
                  <a:pt x="6629" y="3296"/>
                </a:lnTo>
                <a:lnTo>
                  <a:pt x="6610" y="3258"/>
                </a:lnTo>
                <a:lnTo>
                  <a:pt x="6591" y="3258"/>
                </a:lnTo>
                <a:lnTo>
                  <a:pt x="6553" y="3258"/>
                </a:lnTo>
                <a:lnTo>
                  <a:pt x="6553" y="3238"/>
                </a:lnTo>
                <a:lnTo>
                  <a:pt x="6591" y="3200"/>
                </a:lnTo>
                <a:lnTo>
                  <a:pt x="6572" y="3182"/>
                </a:lnTo>
                <a:lnTo>
                  <a:pt x="6553" y="3200"/>
                </a:lnTo>
                <a:lnTo>
                  <a:pt x="6515" y="3182"/>
                </a:lnTo>
                <a:lnTo>
                  <a:pt x="6534" y="3143"/>
                </a:lnTo>
                <a:lnTo>
                  <a:pt x="6591" y="3124"/>
                </a:lnTo>
                <a:lnTo>
                  <a:pt x="6629" y="3105"/>
                </a:lnTo>
                <a:lnTo>
                  <a:pt x="6686" y="3143"/>
                </a:lnTo>
                <a:lnTo>
                  <a:pt x="6762" y="3124"/>
                </a:lnTo>
                <a:lnTo>
                  <a:pt x="6819" y="3143"/>
                </a:lnTo>
                <a:lnTo>
                  <a:pt x="6838" y="3182"/>
                </a:lnTo>
                <a:close/>
                <a:moveTo>
                  <a:pt x="229" y="10820"/>
                </a:moveTo>
                <a:lnTo>
                  <a:pt x="191" y="10801"/>
                </a:lnTo>
                <a:lnTo>
                  <a:pt x="77" y="10686"/>
                </a:lnTo>
                <a:lnTo>
                  <a:pt x="0" y="10648"/>
                </a:lnTo>
                <a:lnTo>
                  <a:pt x="0" y="10591"/>
                </a:lnTo>
                <a:lnTo>
                  <a:pt x="19" y="10515"/>
                </a:lnTo>
                <a:lnTo>
                  <a:pt x="77" y="10458"/>
                </a:lnTo>
                <a:lnTo>
                  <a:pt x="133" y="10477"/>
                </a:lnTo>
                <a:lnTo>
                  <a:pt x="191" y="10553"/>
                </a:lnTo>
                <a:lnTo>
                  <a:pt x="286" y="10744"/>
                </a:lnTo>
                <a:lnTo>
                  <a:pt x="286" y="10801"/>
                </a:lnTo>
                <a:lnTo>
                  <a:pt x="267" y="10839"/>
                </a:lnTo>
                <a:lnTo>
                  <a:pt x="248" y="10839"/>
                </a:lnTo>
                <a:lnTo>
                  <a:pt x="229" y="10820"/>
                </a:lnTo>
                <a:close/>
                <a:moveTo>
                  <a:pt x="9486" y="9905"/>
                </a:moveTo>
                <a:lnTo>
                  <a:pt x="9544" y="9924"/>
                </a:lnTo>
                <a:lnTo>
                  <a:pt x="9601" y="10001"/>
                </a:lnTo>
                <a:lnTo>
                  <a:pt x="9581" y="10039"/>
                </a:lnTo>
                <a:lnTo>
                  <a:pt x="9544" y="10001"/>
                </a:lnTo>
                <a:lnTo>
                  <a:pt x="9525" y="10001"/>
                </a:lnTo>
                <a:lnTo>
                  <a:pt x="9525" y="10039"/>
                </a:lnTo>
                <a:lnTo>
                  <a:pt x="9486" y="10019"/>
                </a:lnTo>
                <a:lnTo>
                  <a:pt x="9429" y="10001"/>
                </a:lnTo>
                <a:lnTo>
                  <a:pt x="9372" y="10001"/>
                </a:lnTo>
                <a:lnTo>
                  <a:pt x="9353" y="10019"/>
                </a:lnTo>
                <a:lnTo>
                  <a:pt x="9315" y="10077"/>
                </a:lnTo>
                <a:lnTo>
                  <a:pt x="9258" y="10115"/>
                </a:lnTo>
                <a:lnTo>
                  <a:pt x="9200" y="10172"/>
                </a:lnTo>
                <a:lnTo>
                  <a:pt x="9105" y="10229"/>
                </a:lnTo>
                <a:lnTo>
                  <a:pt x="8972" y="10229"/>
                </a:lnTo>
                <a:lnTo>
                  <a:pt x="8915" y="10134"/>
                </a:lnTo>
                <a:lnTo>
                  <a:pt x="8896" y="10019"/>
                </a:lnTo>
                <a:lnTo>
                  <a:pt x="8953" y="9905"/>
                </a:lnTo>
                <a:lnTo>
                  <a:pt x="9067" y="9829"/>
                </a:lnTo>
                <a:lnTo>
                  <a:pt x="9163" y="9829"/>
                </a:lnTo>
                <a:lnTo>
                  <a:pt x="9296" y="9905"/>
                </a:lnTo>
                <a:lnTo>
                  <a:pt x="9334" y="9905"/>
                </a:lnTo>
                <a:lnTo>
                  <a:pt x="9372" y="9905"/>
                </a:lnTo>
                <a:lnTo>
                  <a:pt x="9448" y="9905"/>
                </a:lnTo>
                <a:lnTo>
                  <a:pt x="9486" y="9905"/>
                </a:lnTo>
                <a:close/>
                <a:moveTo>
                  <a:pt x="9943" y="10019"/>
                </a:moveTo>
                <a:lnTo>
                  <a:pt x="9962" y="10039"/>
                </a:lnTo>
                <a:lnTo>
                  <a:pt x="10001" y="10077"/>
                </a:lnTo>
                <a:lnTo>
                  <a:pt x="9982" y="10096"/>
                </a:lnTo>
                <a:lnTo>
                  <a:pt x="9943" y="10096"/>
                </a:lnTo>
                <a:lnTo>
                  <a:pt x="9943" y="10153"/>
                </a:lnTo>
                <a:lnTo>
                  <a:pt x="9943" y="10229"/>
                </a:lnTo>
                <a:lnTo>
                  <a:pt x="9906" y="10286"/>
                </a:lnTo>
                <a:lnTo>
                  <a:pt x="9848" y="10305"/>
                </a:lnTo>
                <a:lnTo>
                  <a:pt x="9810" y="10286"/>
                </a:lnTo>
                <a:lnTo>
                  <a:pt x="9791" y="10248"/>
                </a:lnTo>
                <a:lnTo>
                  <a:pt x="9772" y="10229"/>
                </a:lnTo>
                <a:lnTo>
                  <a:pt x="9734" y="10210"/>
                </a:lnTo>
                <a:lnTo>
                  <a:pt x="9715" y="10115"/>
                </a:lnTo>
                <a:lnTo>
                  <a:pt x="9772" y="9943"/>
                </a:lnTo>
                <a:lnTo>
                  <a:pt x="9772" y="9848"/>
                </a:lnTo>
                <a:lnTo>
                  <a:pt x="9734" y="9810"/>
                </a:lnTo>
                <a:lnTo>
                  <a:pt x="9715" y="9772"/>
                </a:lnTo>
                <a:lnTo>
                  <a:pt x="9772" y="9715"/>
                </a:lnTo>
                <a:lnTo>
                  <a:pt x="9772" y="9696"/>
                </a:lnTo>
                <a:lnTo>
                  <a:pt x="9829" y="9696"/>
                </a:lnTo>
                <a:lnTo>
                  <a:pt x="9943" y="9753"/>
                </a:lnTo>
                <a:lnTo>
                  <a:pt x="9962" y="9829"/>
                </a:lnTo>
                <a:lnTo>
                  <a:pt x="9886" y="9867"/>
                </a:lnTo>
                <a:lnTo>
                  <a:pt x="9886" y="9924"/>
                </a:lnTo>
                <a:lnTo>
                  <a:pt x="9943" y="10019"/>
                </a:lnTo>
                <a:close/>
                <a:moveTo>
                  <a:pt x="11448" y="9696"/>
                </a:moveTo>
                <a:lnTo>
                  <a:pt x="11506" y="9753"/>
                </a:lnTo>
                <a:lnTo>
                  <a:pt x="11543" y="9791"/>
                </a:lnTo>
                <a:lnTo>
                  <a:pt x="11525" y="9887"/>
                </a:lnTo>
                <a:lnTo>
                  <a:pt x="11506" y="9924"/>
                </a:lnTo>
                <a:lnTo>
                  <a:pt x="11467" y="10001"/>
                </a:lnTo>
                <a:lnTo>
                  <a:pt x="11391" y="10039"/>
                </a:lnTo>
                <a:lnTo>
                  <a:pt x="11296" y="10039"/>
                </a:lnTo>
                <a:lnTo>
                  <a:pt x="11239" y="10001"/>
                </a:lnTo>
                <a:lnTo>
                  <a:pt x="11181" y="9963"/>
                </a:lnTo>
                <a:lnTo>
                  <a:pt x="11125" y="9963"/>
                </a:lnTo>
                <a:lnTo>
                  <a:pt x="11105" y="10001"/>
                </a:lnTo>
                <a:lnTo>
                  <a:pt x="11086" y="9982"/>
                </a:lnTo>
                <a:lnTo>
                  <a:pt x="11067" y="9867"/>
                </a:lnTo>
                <a:lnTo>
                  <a:pt x="11105" y="9791"/>
                </a:lnTo>
                <a:lnTo>
                  <a:pt x="11105" y="9715"/>
                </a:lnTo>
                <a:lnTo>
                  <a:pt x="11144" y="9658"/>
                </a:lnTo>
                <a:lnTo>
                  <a:pt x="11181" y="9620"/>
                </a:lnTo>
                <a:lnTo>
                  <a:pt x="11277" y="9562"/>
                </a:lnTo>
                <a:lnTo>
                  <a:pt x="11372" y="9601"/>
                </a:lnTo>
                <a:lnTo>
                  <a:pt x="11448" y="9696"/>
                </a:lnTo>
                <a:close/>
                <a:moveTo>
                  <a:pt x="9562" y="9524"/>
                </a:moveTo>
                <a:lnTo>
                  <a:pt x="9601" y="9562"/>
                </a:lnTo>
                <a:lnTo>
                  <a:pt x="9601" y="9638"/>
                </a:lnTo>
                <a:lnTo>
                  <a:pt x="9562" y="9677"/>
                </a:lnTo>
                <a:lnTo>
                  <a:pt x="9544" y="9753"/>
                </a:lnTo>
                <a:lnTo>
                  <a:pt x="9448" y="9772"/>
                </a:lnTo>
                <a:lnTo>
                  <a:pt x="9391" y="9772"/>
                </a:lnTo>
                <a:lnTo>
                  <a:pt x="9429" y="9829"/>
                </a:lnTo>
                <a:lnTo>
                  <a:pt x="9391" y="9848"/>
                </a:lnTo>
                <a:lnTo>
                  <a:pt x="9296" y="9829"/>
                </a:lnTo>
                <a:lnTo>
                  <a:pt x="9239" y="9791"/>
                </a:lnTo>
                <a:lnTo>
                  <a:pt x="9239" y="9753"/>
                </a:lnTo>
                <a:lnTo>
                  <a:pt x="9200" y="9753"/>
                </a:lnTo>
                <a:lnTo>
                  <a:pt x="9181" y="9734"/>
                </a:lnTo>
                <a:lnTo>
                  <a:pt x="9163" y="9715"/>
                </a:lnTo>
                <a:lnTo>
                  <a:pt x="9200" y="9620"/>
                </a:lnTo>
                <a:lnTo>
                  <a:pt x="9220" y="9582"/>
                </a:lnTo>
                <a:lnTo>
                  <a:pt x="9220" y="9562"/>
                </a:lnTo>
                <a:lnTo>
                  <a:pt x="9220" y="9543"/>
                </a:lnTo>
                <a:lnTo>
                  <a:pt x="9220" y="9524"/>
                </a:lnTo>
                <a:lnTo>
                  <a:pt x="9239" y="9524"/>
                </a:lnTo>
                <a:lnTo>
                  <a:pt x="9258" y="9506"/>
                </a:lnTo>
                <a:lnTo>
                  <a:pt x="9258" y="9486"/>
                </a:lnTo>
                <a:lnTo>
                  <a:pt x="9220" y="9429"/>
                </a:lnTo>
                <a:lnTo>
                  <a:pt x="9239" y="9410"/>
                </a:lnTo>
                <a:lnTo>
                  <a:pt x="9296" y="9429"/>
                </a:lnTo>
                <a:lnTo>
                  <a:pt x="9334" y="9448"/>
                </a:lnTo>
                <a:lnTo>
                  <a:pt x="9467" y="9467"/>
                </a:lnTo>
                <a:lnTo>
                  <a:pt x="9544" y="9506"/>
                </a:lnTo>
                <a:lnTo>
                  <a:pt x="9562" y="9524"/>
                </a:lnTo>
                <a:close/>
                <a:moveTo>
                  <a:pt x="6286" y="8858"/>
                </a:moveTo>
                <a:lnTo>
                  <a:pt x="6267" y="8934"/>
                </a:lnTo>
                <a:lnTo>
                  <a:pt x="6286" y="8991"/>
                </a:lnTo>
                <a:lnTo>
                  <a:pt x="6248" y="9029"/>
                </a:lnTo>
                <a:lnTo>
                  <a:pt x="6191" y="9048"/>
                </a:lnTo>
                <a:lnTo>
                  <a:pt x="6153" y="9067"/>
                </a:lnTo>
                <a:lnTo>
                  <a:pt x="6134" y="9048"/>
                </a:lnTo>
                <a:lnTo>
                  <a:pt x="6096" y="9010"/>
                </a:lnTo>
                <a:lnTo>
                  <a:pt x="6076" y="9010"/>
                </a:lnTo>
                <a:lnTo>
                  <a:pt x="6076" y="9048"/>
                </a:lnTo>
                <a:lnTo>
                  <a:pt x="6020" y="9067"/>
                </a:lnTo>
                <a:lnTo>
                  <a:pt x="5905" y="9010"/>
                </a:lnTo>
                <a:lnTo>
                  <a:pt x="5848" y="8953"/>
                </a:lnTo>
                <a:lnTo>
                  <a:pt x="5848" y="8896"/>
                </a:lnTo>
                <a:lnTo>
                  <a:pt x="5886" y="8858"/>
                </a:lnTo>
                <a:lnTo>
                  <a:pt x="5886" y="8820"/>
                </a:lnTo>
                <a:lnTo>
                  <a:pt x="5924" y="8800"/>
                </a:lnTo>
                <a:lnTo>
                  <a:pt x="6153" y="8839"/>
                </a:lnTo>
                <a:lnTo>
                  <a:pt x="6229" y="8820"/>
                </a:lnTo>
                <a:lnTo>
                  <a:pt x="6286" y="8858"/>
                </a:lnTo>
                <a:close/>
                <a:moveTo>
                  <a:pt x="11086" y="8839"/>
                </a:moveTo>
                <a:lnTo>
                  <a:pt x="11067" y="8877"/>
                </a:lnTo>
                <a:lnTo>
                  <a:pt x="11010" y="8877"/>
                </a:lnTo>
                <a:lnTo>
                  <a:pt x="10972" y="8839"/>
                </a:lnTo>
                <a:lnTo>
                  <a:pt x="10972" y="8781"/>
                </a:lnTo>
                <a:lnTo>
                  <a:pt x="10934" y="8744"/>
                </a:lnTo>
                <a:lnTo>
                  <a:pt x="10877" y="8724"/>
                </a:lnTo>
                <a:lnTo>
                  <a:pt x="10820" y="8724"/>
                </a:lnTo>
                <a:lnTo>
                  <a:pt x="10744" y="8744"/>
                </a:lnTo>
                <a:lnTo>
                  <a:pt x="10686" y="8744"/>
                </a:lnTo>
                <a:lnTo>
                  <a:pt x="10648" y="8744"/>
                </a:lnTo>
                <a:lnTo>
                  <a:pt x="10629" y="8724"/>
                </a:lnTo>
                <a:lnTo>
                  <a:pt x="10496" y="8667"/>
                </a:lnTo>
                <a:lnTo>
                  <a:pt x="10477" y="8629"/>
                </a:lnTo>
                <a:lnTo>
                  <a:pt x="10553" y="8629"/>
                </a:lnTo>
                <a:lnTo>
                  <a:pt x="10610" y="8610"/>
                </a:lnTo>
                <a:lnTo>
                  <a:pt x="10648" y="8591"/>
                </a:lnTo>
                <a:lnTo>
                  <a:pt x="10668" y="8572"/>
                </a:lnTo>
                <a:lnTo>
                  <a:pt x="10705" y="8591"/>
                </a:lnTo>
                <a:lnTo>
                  <a:pt x="10763" y="8610"/>
                </a:lnTo>
                <a:lnTo>
                  <a:pt x="10839" y="8591"/>
                </a:lnTo>
                <a:lnTo>
                  <a:pt x="10934" y="8515"/>
                </a:lnTo>
                <a:lnTo>
                  <a:pt x="10991" y="8496"/>
                </a:lnTo>
                <a:lnTo>
                  <a:pt x="11029" y="8534"/>
                </a:lnTo>
                <a:lnTo>
                  <a:pt x="11067" y="8534"/>
                </a:lnTo>
                <a:lnTo>
                  <a:pt x="11105" y="8534"/>
                </a:lnTo>
                <a:lnTo>
                  <a:pt x="11125" y="8534"/>
                </a:lnTo>
                <a:lnTo>
                  <a:pt x="11201" y="8534"/>
                </a:lnTo>
                <a:lnTo>
                  <a:pt x="11277" y="8572"/>
                </a:lnTo>
                <a:lnTo>
                  <a:pt x="11334" y="8591"/>
                </a:lnTo>
                <a:lnTo>
                  <a:pt x="11334" y="8648"/>
                </a:lnTo>
                <a:lnTo>
                  <a:pt x="11296" y="8686"/>
                </a:lnTo>
                <a:lnTo>
                  <a:pt x="11277" y="8724"/>
                </a:lnTo>
                <a:lnTo>
                  <a:pt x="11277" y="8781"/>
                </a:lnTo>
                <a:lnTo>
                  <a:pt x="11239" y="8820"/>
                </a:lnTo>
                <a:lnTo>
                  <a:pt x="11181" y="8800"/>
                </a:lnTo>
                <a:lnTo>
                  <a:pt x="11125" y="8820"/>
                </a:lnTo>
                <a:lnTo>
                  <a:pt x="11086" y="8839"/>
                </a:lnTo>
                <a:close/>
                <a:moveTo>
                  <a:pt x="12591" y="8572"/>
                </a:moveTo>
                <a:lnTo>
                  <a:pt x="12610" y="8591"/>
                </a:lnTo>
                <a:lnTo>
                  <a:pt x="12629" y="8629"/>
                </a:lnTo>
                <a:lnTo>
                  <a:pt x="12572" y="8629"/>
                </a:lnTo>
                <a:lnTo>
                  <a:pt x="12534" y="8610"/>
                </a:lnTo>
                <a:lnTo>
                  <a:pt x="12458" y="8591"/>
                </a:lnTo>
                <a:lnTo>
                  <a:pt x="12420" y="8610"/>
                </a:lnTo>
                <a:lnTo>
                  <a:pt x="12439" y="8629"/>
                </a:lnTo>
                <a:lnTo>
                  <a:pt x="12477" y="8648"/>
                </a:lnTo>
                <a:lnTo>
                  <a:pt x="12439" y="8686"/>
                </a:lnTo>
                <a:lnTo>
                  <a:pt x="12324" y="8781"/>
                </a:lnTo>
                <a:lnTo>
                  <a:pt x="12248" y="8820"/>
                </a:lnTo>
                <a:lnTo>
                  <a:pt x="12248" y="8744"/>
                </a:lnTo>
                <a:lnTo>
                  <a:pt x="12286" y="8705"/>
                </a:lnTo>
                <a:lnTo>
                  <a:pt x="12324" y="8667"/>
                </a:lnTo>
                <a:lnTo>
                  <a:pt x="12305" y="8648"/>
                </a:lnTo>
                <a:lnTo>
                  <a:pt x="12153" y="8610"/>
                </a:lnTo>
                <a:lnTo>
                  <a:pt x="12172" y="8572"/>
                </a:lnTo>
                <a:lnTo>
                  <a:pt x="12172" y="8534"/>
                </a:lnTo>
                <a:lnTo>
                  <a:pt x="12115" y="8515"/>
                </a:lnTo>
                <a:lnTo>
                  <a:pt x="12019" y="8515"/>
                </a:lnTo>
                <a:lnTo>
                  <a:pt x="11982" y="8496"/>
                </a:lnTo>
                <a:lnTo>
                  <a:pt x="11963" y="8477"/>
                </a:lnTo>
                <a:lnTo>
                  <a:pt x="12019" y="8458"/>
                </a:lnTo>
                <a:lnTo>
                  <a:pt x="12058" y="8439"/>
                </a:lnTo>
                <a:lnTo>
                  <a:pt x="12115" y="8363"/>
                </a:lnTo>
                <a:lnTo>
                  <a:pt x="12172" y="8305"/>
                </a:lnTo>
                <a:lnTo>
                  <a:pt x="12172" y="8286"/>
                </a:lnTo>
                <a:lnTo>
                  <a:pt x="12191" y="8305"/>
                </a:lnTo>
                <a:lnTo>
                  <a:pt x="12229" y="8343"/>
                </a:lnTo>
                <a:lnTo>
                  <a:pt x="12268" y="8400"/>
                </a:lnTo>
                <a:lnTo>
                  <a:pt x="12305" y="8477"/>
                </a:lnTo>
                <a:lnTo>
                  <a:pt x="12344" y="8496"/>
                </a:lnTo>
                <a:lnTo>
                  <a:pt x="12439" y="8458"/>
                </a:lnTo>
                <a:lnTo>
                  <a:pt x="12496" y="8458"/>
                </a:lnTo>
                <a:lnTo>
                  <a:pt x="12534" y="8477"/>
                </a:lnTo>
                <a:lnTo>
                  <a:pt x="12553" y="8515"/>
                </a:lnTo>
                <a:lnTo>
                  <a:pt x="12591" y="8572"/>
                </a:lnTo>
                <a:close/>
                <a:moveTo>
                  <a:pt x="10534" y="8839"/>
                </a:moveTo>
                <a:lnTo>
                  <a:pt x="10534" y="8896"/>
                </a:lnTo>
                <a:lnTo>
                  <a:pt x="10572" y="8972"/>
                </a:lnTo>
                <a:lnTo>
                  <a:pt x="10553" y="8991"/>
                </a:lnTo>
                <a:lnTo>
                  <a:pt x="10515" y="8991"/>
                </a:lnTo>
                <a:lnTo>
                  <a:pt x="10496" y="8972"/>
                </a:lnTo>
                <a:lnTo>
                  <a:pt x="10439" y="8953"/>
                </a:lnTo>
                <a:lnTo>
                  <a:pt x="10382" y="8915"/>
                </a:lnTo>
                <a:lnTo>
                  <a:pt x="10363" y="8934"/>
                </a:lnTo>
                <a:lnTo>
                  <a:pt x="10343" y="8972"/>
                </a:lnTo>
                <a:lnTo>
                  <a:pt x="10324" y="8991"/>
                </a:lnTo>
                <a:lnTo>
                  <a:pt x="10267" y="8972"/>
                </a:lnTo>
                <a:lnTo>
                  <a:pt x="10172" y="8953"/>
                </a:lnTo>
                <a:lnTo>
                  <a:pt x="10058" y="8896"/>
                </a:lnTo>
                <a:lnTo>
                  <a:pt x="10058" y="8858"/>
                </a:lnTo>
                <a:lnTo>
                  <a:pt x="10115" y="8800"/>
                </a:lnTo>
                <a:lnTo>
                  <a:pt x="10096" y="8744"/>
                </a:lnTo>
                <a:lnTo>
                  <a:pt x="10038" y="8744"/>
                </a:lnTo>
                <a:lnTo>
                  <a:pt x="9982" y="8763"/>
                </a:lnTo>
                <a:lnTo>
                  <a:pt x="9886" y="8724"/>
                </a:lnTo>
                <a:lnTo>
                  <a:pt x="9829" y="8686"/>
                </a:lnTo>
                <a:lnTo>
                  <a:pt x="9772" y="8629"/>
                </a:lnTo>
                <a:lnTo>
                  <a:pt x="9753" y="8553"/>
                </a:lnTo>
                <a:lnTo>
                  <a:pt x="9753" y="8458"/>
                </a:lnTo>
                <a:lnTo>
                  <a:pt x="9753" y="8363"/>
                </a:lnTo>
                <a:lnTo>
                  <a:pt x="9772" y="8267"/>
                </a:lnTo>
                <a:lnTo>
                  <a:pt x="9829" y="8191"/>
                </a:lnTo>
                <a:lnTo>
                  <a:pt x="9906" y="8153"/>
                </a:lnTo>
                <a:lnTo>
                  <a:pt x="9943" y="8153"/>
                </a:lnTo>
                <a:lnTo>
                  <a:pt x="10038" y="8134"/>
                </a:lnTo>
                <a:lnTo>
                  <a:pt x="10115" y="8153"/>
                </a:lnTo>
                <a:lnTo>
                  <a:pt x="10191" y="8210"/>
                </a:lnTo>
                <a:lnTo>
                  <a:pt x="10267" y="8286"/>
                </a:lnTo>
                <a:lnTo>
                  <a:pt x="10324" y="8439"/>
                </a:lnTo>
                <a:lnTo>
                  <a:pt x="10343" y="8553"/>
                </a:lnTo>
                <a:lnTo>
                  <a:pt x="10363" y="8610"/>
                </a:lnTo>
                <a:lnTo>
                  <a:pt x="10382" y="8667"/>
                </a:lnTo>
                <a:lnTo>
                  <a:pt x="10401" y="8724"/>
                </a:lnTo>
                <a:lnTo>
                  <a:pt x="10534" y="8839"/>
                </a:lnTo>
                <a:close/>
                <a:moveTo>
                  <a:pt x="10515" y="8286"/>
                </a:moveTo>
                <a:lnTo>
                  <a:pt x="10477" y="8267"/>
                </a:lnTo>
                <a:lnTo>
                  <a:pt x="10458" y="8248"/>
                </a:lnTo>
                <a:lnTo>
                  <a:pt x="10477" y="8210"/>
                </a:lnTo>
                <a:lnTo>
                  <a:pt x="10515" y="8153"/>
                </a:lnTo>
                <a:lnTo>
                  <a:pt x="10553" y="8058"/>
                </a:lnTo>
                <a:lnTo>
                  <a:pt x="10648" y="7943"/>
                </a:lnTo>
                <a:lnTo>
                  <a:pt x="10763" y="7867"/>
                </a:lnTo>
                <a:lnTo>
                  <a:pt x="10896" y="7848"/>
                </a:lnTo>
                <a:lnTo>
                  <a:pt x="10972" y="7867"/>
                </a:lnTo>
                <a:lnTo>
                  <a:pt x="11010" y="7906"/>
                </a:lnTo>
                <a:lnTo>
                  <a:pt x="11010" y="7962"/>
                </a:lnTo>
                <a:lnTo>
                  <a:pt x="10972" y="7982"/>
                </a:lnTo>
                <a:lnTo>
                  <a:pt x="10991" y="8001"/>
                </a:lnTo>
                <a:lnTo>
                  <a:pt x="11048" y="8038"/>
                </a:lnTo>
                <a:lnTo>
                  <a:pt x="11086" y="8096"/>
                </a:lnTo>
                <a:lnTo>
                  <a:pt x="11125" y="8153"/>
                </a:lnTo>
                <a:lnTo>
                  <a:pt x="11144" y="8210"/>
                </a:lnTo>
                <a:lnTo>
                  <a:pt x="11086" y="8210"/>
                </a:lnTo>
                <a:lnTo>
                  <a:pt x="10953" y="8172"/>
                </a:lnTo>
                <a:lnTo>
                  <a:pt x="10915" y="8191"/>
                </a:lnTo>
                <a:lnTo>
                  <a:pt x="10877" y="8229"/>
                </a:lnTo>
                <a:lnTo>
                  <a:pt x="10705" y="8305"/>
                </a:lnTo>
                <a:lnTo>
                  <a:pt x="10648" y="8382"/>
                </a:lnTo>
                <a:lnTo>
                  <a:pt x="10629" y="8477"/>
                </a:lnTo>
                <a:lnTo>
                  <a:pt x="10591" y="8496"/>
                </a:lnTo>
                <a:lnTo>
                  <a:pt x="10553" y="8439"/>
                </a:lnTo>
                <a:lnTo>
                  <a:pt x="10553" y="8363"/>
                </a:lnTo>
                <a:lnTo>
                  <a:pt x="10553" y="8305"/>
                </a:lnTo>
                <a:lnTo>
                  <a:pt x="10515" y="8286"/>
                </a:lnTo>
                <a:close/>
                <a:moveTo>
                  <a:pt x="7867" y="4591"/>
                </a:moveTo>
                <a:lnTo>
                  <a:pt x="7981" y="4648"/>
                </a:lnTo>
                <a:lnTo>
                  <a:pt x="8001" y="4801"/>
                </a:lnTo>
                <a:lnTo>
                  <a:pt x="7867" y="4915"/>
                </a:lnTo>
                <a:lnTo>
                  <a:pt x="7810" y="4896"/>
                </a:lnTo>
                <a:lnTo>
                  <a:pt x="7848" y="4838"/>
                </a:lnTo>
                <a:lnTo>
                  <a:pt x="7867" y="4801"/>
                </a:lnTo>
                <a:lnTo>
                  <a:pt x="7848" y="4782"/>
                </a:lnTo>
                <a:lnTo>
                  <a:pt x="7676" y="4667"/>
                </a:lnTo>
                <a:lnTo>
                  <a:pt x="7639" y="4667"/>
                </a:lnTo>
                <a:lnTo>
                  <a:pt x="7467" y="4686"/>
                </a:lnTo>
                <a:lnTo>
                  <a:pt x="7372" y="4724"/>
                </a:lnTo>
                <a:lnTo>
                  <a:pt x="7277" y="4743"/>
                </a:lnTo>
                <a:lnTo>
                  <a:pt x="7200" y="4724"/>
                </a:lnTo>
                <a:lnTo>
                  <a:pt x="7163" y="4667"/>
                </a:lnTo>
                <a:lnTo>
                  <a:pt x="7200" y="4629"/>
                </a:lnTo>
                <a:lnTo>
                  <a:pt x="7295" y="4629"/>
                </a:lnTo>
                <a:lnTo>
                  <a:pt x="7429" y="4572"/>
                </a:lnTo>
                <a:lnTo>
                  <a:pt x="7448" y="4553"/>
                </a:lnTo>
                <a:lnTo>
                  <a:pt x="7467" y="4534"/>
                </a:lnTo>
                <a:lnTo>
                  <a:pt x="7486" y="4496"/>
                </a:lnTo>
                <a:lnTo>
                  <a:pt x="7562" y="4477"/>
                </a:lnTo>
                <a:lnTo>
                  <a:pt x="7581" y="4420"/>
                </a:lnTo>
                <a:lnTo>
                  <a:pt x="7600" y="4362"/>
                </a:lnTo>
                <a:lnTo>
                  <a:pt x="7544" y="4305"/>
                </a:lnTo>
                <a:lnTo>
                  <a:pt x="7524" y="4229"/>
                </a:lnTo>
                <a:lnTo>
                  <a:pt x="7581" y="4191"/>
                </a:lnTo>
                <a:lnTo>
                  <a:pt x="7696" y="4210"/>
                </a:lnTo>
                <a:lnTo>
                  <a:pt x="7810" y="4267"/>
                </a:lnTo>
                <a:lnTo>
                  <a:pt x="7886" y="4362"/>
                </a:lnTo>
                <a:lnTo>
                  <a:pt x="7886" y="4401"/>
                </a:lnTo>
                <a:lnTo>
                  <a:pt x="7829" y="4401"/>
                </a:lnTo>
                <a:lnTo>
                  <a:pt x="7734" y="4477"/>
                </a:lnTo>
                <a:lnTo>
                  <a:pt x="7715" y="4496"/>
                </a:lnTo>
                <a:lnTo>
                  <a:pt x="7715" y="4553"/>
                </a:lnTo>
                <a:lnTo>
                  <a:pt x="7734" y="4591"/>
                </a:lnTo>
                <a:lnTo>
                  <a:pt x="7772" y="4591"/>
                </a:lnTo>
                <a:lnTo>
                  <a:pt x="7867" y="4591"/>
                </a:lnTo>
                <a:close/>
                <a:moveTo>
                  <a:pt x="7200" y="3200"/>
                </a:moveTo>
                <a:lnTo>
                  <a:pt x="7200" y="3162"/>
                </a:lnTo>
                <a:lnTo>
                  <a:pt x="7163" y="3143"/>
                </a:lnTo>
                <a:lnTo>
                  <a:pt x="6991" y="3124"/>
                </a:lnTo>
                <a:lnTo>
                  <a:pt x="6972" y="3086"/>
                </a:lnTo>
                <a:lnTo>
                  <a:pt x="6915" y="3086"/>
                </a:lnTo>
                <a:lnTo>
                  <a:pt x="6877" y="3067"/>
                </a:lnTo>
                <a:lnTo>
                  <a:pt x="6858" y="3048"/>
                </a:lnTo>
                <a:lnTo>
                  <a:pt x="6819" y="3029"/>
                </a:lnTo>
                <a:lnTo>
                  <a:pt x="6782" y="2991"/>
                </a:lnTo>
                <a:lnTo>
                  <a:pt x="6724" y="2838"/>
                </a:lnTo>
                <a:lnTo>
                  <a:pt x="6762" y="2762"/>
                </a:lnTo>
                <a:lnTo>
                  <a:pt x="6838" y="2743"/>
                </a:lnTo>
                <a:lnTo>
                  <a:pt x="6915" y="2762"/>
                </a:lnTo>
                <a:lnTo>
                  <a:pt x="6972" y="2820"/>
                </a:lnTo>
                <a:lnTo>
                  <a:pt x="7029" y="2801"/>
                </a:lnTo>
                <a:lnTo>
                  <a:pt x="7086" y="2762"/>
                </a:lnTo>
                <a:lnTo>
                  <a:pt x="7124" y="2781"/>
                </a:lnTo>
                <a:lnTo>
                  <a:pt x="7143" y="2820"/>
                </a:lnTo>
                <a:lnTo>
                  <a:pt x="7163" y="2820"/>
                </a:lnTo>
                <a:lnTo>
                  <a:pt x="7200" y="2801"/>
                </a:lnTo>
                <a:lnTo>
                  <a:pt x="7219" y="2857"/>
                </a:lnTo>
                <a:lnTo>
                  <a:pt x="7182" y="2896"/>
                </a:lnTo>
                <a:lnTo>
                  <a:pt x="7124" y="2896"/>
                </a:lnTo>
                <a:lnTo>
                  <a:pt x="7086" y="2934"/>
                </a:lnTo>
                <a:lnTo>
                  <a:pt x="7086" y="2972"/>
                </a:lnTo>
                <a:lnTo>
                  <a:pt x="7163" y="3048"/>
                </a:lnTo>
                <a:lnTo>
                  <a:pt x="7219" y="3067"/>
                </a:lnTo>
                <a:lnTo>
                  <a:pt x="7295" y="3067"/>
                </a:lnTo>
                <a:lnTo>
                  <a:pt x="7315" y="3124"/>
                </a:lnTo>
                <a:lnTo>
                  <a:pt x="7334" y="3200"/>
                </a:lnTo>
                <a:lnTo>
                  <a:pt x="7372" y="3238"/>
                </a:lnTo>
                <a:lnTo>
                  <a:pt x="7391" y="3296"/>
                </a:lnTo>
                <a:lnTo>
                  <a:pt x="7353" y="3372"/>
                </a:lnTo>
                <a:lnTo>
                  <a:pt x="7334" y="3391"/>
                </a:lnTo>
                <a:lnTo>
                  <a:pt x="7315" y="3372"/>
                </a:lnTo>
                <a:lnTo>
                  <a:pt x="7239" y="3353"/>
                </a:lnTo>
                <a:lnTo>
                  <a:pt x="7219" y="3314"/>
                </a:lnTo>
                <a:lnTo>
                  <a:pt x="7200" y="3258"/>
                </a:lnTo>
                <a:lnTo>
                  <a:pt x="7200" y="3200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20" name="Freeform 34">
            <a:extLst>
              <a:ext uri="{FF2B5EF4-FFF2-40B4-BE49-F238E27FC236}">
                <a16:creationId xmlns:a16="http://schemas.microsoft.com/office/drawing/2014/main" id="{16ADEC9F-F92E-A31B-1C15-3748B2DC1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1899" y="4037640"/>
            <a:ext cx="1020010" cy="962168"/>
          </a:xfrm>
          <a:custGeom>
            <a:avLst/>
            <a:gdLst>
              <a:gd name="T0" fmla="*/ 2147483646 w 10420"/>
              <a:gd name="T1" fmla="*/ 2147483646 h 9830"/>
              <a:gd name="T2" fmla="*/ 2147483646 w 10420"/>
              <a:gd name="T3" fmla="*/ 2147483646 h 9830"/>
              <a:gd name="T4" fmla="*/ 2147483646 w 10420"/>
              <a:gd name="T5" fmla="*/ 2147483646 h 9830"/>
              <a:gd name="T6" fmla="*/ 2147483646 w 10420"/>
              <a:gd name="T7" fmla="*/ 2147483646 h 9830"/>
              <a:gd name="T8" fmla="*/ 2147483646 w 10420"/>
              <a:gd name="T9" fmla="*/ 2147483646 h 9830"/>
              <a:gd name="T10" fmla="*/ 2147483646 w 10420"/>
              <a:gd name="T11" fmla="*/ 2147483646 h 9830"/>
              <a:gd name="T12" fmla="*/ 2147483646 w 10420"/>
              <a:gd name="T13" fmla="*/ 2147483646 h 9830"/>
              <a:gd name="T14" fmla="*/ 2147483646 w 10420"/>
              <a:gd name="T15" fmla="*/ 2147483646 h 9830"/>
              <a:gd name="T16" fmla="*/ 2147483646 w 10420"/>
              <a:gd name="T17" fmla="*/ 2147483646 h 9830"/>
              <a:gd name="T18" fmla="*/ 2147483646 w 10420"/>
              <a:gd name="T19" fmla="*/ 2147483646 h 9830"/>
              <a:gd name="T20" fmla="*/ 2147483646 w 10420"/>
              <a:gd name="T21" fmla="*/ 2147483646 h 9830"/>
              <a:gd name="T22" fmla="*/ 2147483646 w 10420"/>
              <a:gd name="T23" fmla="*/ 2147483646 h 9830"/>
              <a:gd name="T24" fmla="*/ 2147483646 w 10420"/>
              <a:gd name="T25" fmla="*/ 2147483646 h 9830"/>
              <a:gd name="T26" fmla="*/ 2147483646 w 10420"/>
              <a:gd name="T27" fmla="*/ 2147483646 h 9830"/>
              <a:gd name="T28" fmla="*/ 2147483646 w 10420"/>
              <a:gd name="T29" fmla="*/ 2147483646 h 9830"/>
              <a:gd name="T30" fmla="*/ 2147483646 w 10420"/>
              <a:gd name="T31" fmla="*/ 2147483646 h 9830"/>
              <a:gd name="T32" fmla="*/ 2147483646 w 10420"/>
              <a:gd name="T33" fmla="*/ 2147483646 h 9830"/>
              <a:gd name="T34" fmla="*/ 2147483646 w 10420"/>
              <a:gd name="T35" fmla="*/ 2147483646 h 9830"/>
              <a:gd name="T36" fmla="*/ 0 w 10420"/>
              <a:gd name="T37" fmla="*/ 2147483646 h 9830"/>
              <a:gd name="T38" fmla="*/ 2147483646 w 10420"/>
              <a:gd name="T39" fmla="*/ 2147483646 h 9830"/>
              <a:gd name="T40" fmla="*/ 2147483646 w 10420"/>
              <a:gd name="T41" fmla="*/ 2147483646 h 9830"/>
              <a:gd name="T42" fmla="*/ 2147483646 w 10420"/>
              <a:gd name="T43" fmla="*/ 2147483646 h 9830"/>
              <a:gd name="T44" fmla="*/ 2147483646 w 10420"/>
              <a:gd name="T45" fmla="*/ 2147483646 h 9830"/>
              <a:gd name="T46" fmla="*/ 2147483646 w 10420"/>
              <a:gd name="T47" fmla="*/ 2147483646 h 9830"/>
              <a:gd name="T48" fmla="*/ 2147483646 w 10420"/>
              <a:gd name="T49" fmla="*/ 2147483646 h 9830"/>
              <a:gd name="T50" fmla="*/ 2147483646 w 10420"/>
              <a:gd name="T51" fmla="*/ 2147483646 h 9830"/>
              <a:gd name="T52" fmla="*/ 2147483646 w 10420"/>
              <a:gd name="T53" fmla="*/ 2147483646 h 9830"/>
              <a:gd name="T54" fmla="*/ 2147483646 w 10420"/>
              <a:gd name="T55" fmla="*/ 2147483646 h 9830"/>
              <a:gd name="T56" fmla="*/ 2147483646 w 10420"/>
              <a:gd name="T57" fmla="*/ 2147483646 h 9830"/>
              <a:gd name="T58" fmla="*/ 2147483646 w 10420"/>
              <a:gd name="T59" fmla="*/ 2147483646 h 9830"/>
              <a:gd name="T60" fmla="*/ 2147483646 w 10420"/>
              <a:gd name="T61" fmla="*/ 2147483646 h 9830"/>
              <a:gd name="T62" fmla="*/ 2147483646 w 10420"/>
              <a:gd name="T63" fmla="*/ 2147483646 h 9830"/>
              <a:gd name="T64" fmla="*/ 2147483646 w 10420"/>
              <a:gd name="T65" fmla="*/ 2147483646 h 9830"/>
              <a:gd name="T66" fmla="*/ 2147483646 w 10420"/>
              <a:gd name="T67" fmla="*/ 2147483646 h 9830"/>
              <a:gd name="T68" fmla="*/ 2147483646 w 10420"/>
              <a:gd name="T69" fmla="*/ 2147483646 h 9830"/>
              <a:gd name="T70" fmla="*/ 2147483646 w 10420"/>
              <a:gd name="T71" fmla="*/ 2147483646 h 9830"/>
              <a:gd name="T72" fmla="*/ 2147483646 w 10420"/>
              <a:gd name="T73" fmla="*/ 2147483646 h 9830"/>
              <a:gd name="T74" fmla="*/ 2147483646 w 10420"/>
              <a:gd name="T75" fmla="*/ 2147483646 h 9830"/>
              <a:gd name="T76" fmla="*/ 2147483646 w 10420"/>
              <a:gd name="T77" fmla="*/ 2147483646 h 9830"/>
              <a:gd name="T78" fmla="*/ 2147483646 w 10420"/>
              <a:gd name="T79" fmla="*/ 2147483646 h 9830"/>
              <a:gd name="T80" fmla="*/ 2147483646 w 10420"/>
              <a:gd name="T81" fmla="*/ 2147483646 h 9830"/>
              <a:gd name="T82" fmla="*/ 2147483646 w 10420"/>
              <a:gd name="T83" fmla="*/ 2147483646 h 9830"/>
              <a:gd name="T84" fmla="*/ 2147483646 w 10420"/>
              <a:gd name="T85" fmla="*/ 2147483646 h 9830"/>
              <a:gd name="T86" fmla="*/ 2147483646 w 10420"/>
              <a:gd name="T87" fmla="*/ 2147483646 h 9830"/>
              <a:gd name="T88" fmla="*/ 2147483646 w 10420"/>
              <a:gd name="T89" fmla="*/ 2147483646 h 9830"/>
              <a:gd name="T90" fmla="*/ 2147483646 w 10420"/>
              <a:gd name="T91" fmla="*/ 2147483646 h 9830"/>
              <a:gd name="T92" fmla="*/ 2147483646 w 10420"/>
              <a:gd name="T93" fmla="*/ 2147483646 h 9830"/>
              <a:gd name="T94" fmla="*/ 2147483646 w 10420"/>
              <a:gd name="T95" fmla="*/ 2147483646 h 9830"/>
              <a:gd name="T96" fmla="*/ 2147483646 w 10420"/>
              <a:gd name="T97" fmla="*/ 2147483646 h 9830"/>
              <a:gd name="T98" fmla="*/ 2147483646 w 10420"/>
              <a:gd name="T99" fmla="*/ 2147483646 h 9830"/>
              <a:gd name="T100" fmla="*/ 2147483646 w 10420"/>
              <a:gd name="T101" fmla="*/ 2147483646 h 9830"/>
              <a:gd name="T102" fmla="*/ 2147483646 w 10420"/>
              <a:gd name="T103" fmla="*/ 2147483646 h 9830"/>
              <a:gd name="T104" fmla="*/ 2147483646 w 10420"/>
              <a:gd name="T105" fmla="*/ 2147483646 h 9830"/>
              <a:gd name="T106" fmla="*/ 2147483646 w 10420"/>
              <a:gd name="T107" fmla="*/ 2147483646 h 9830"/>
              <a:gd name="T108" fmla="*/ 2147483646 w 10420"/>
              <a:gd name="T109" fmla="*/ 2147483646 h 9830"/>
              <a:gd name="T110" fmla="*/ 2147483646 w 10420"/>
              <a:gd name="T111" fmla="*/ 2147483646 h 9830"/>
              <a:gd name="T112" fmla="*/ 2147483646 w 10420"/>
              <a:gd name="T113" fmla="*/ 2147483646 h 9830"/>
              <a:gd name="T114" fmla="*/ 2147483646 w 10420"/>
              <a:gd name="T115" fmla="*/ 2147483646 h 9830"/>
              <a:gd name="T116" fmla="*/ 2147483646 w 10420"/>
              <a:gd name="T117" fmla="*/ 2147483646 h 9830"/>
              <a:gd name="T118" fmla="*/ 2147483646 w 10420"/>
              <a:gd name="T119" fmla="*/ 2147483646 h 9830"/>
              <a:gd name="T120" fmla="*/ 2147483646 w 10420"/>
              <a:gd name="T121" fmla="*/ 2147483646 h 983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420" h="9830">
                <a:moveTo>
                  <a:pt x="8495" y="5829"/>
                </a:moveTo>
                <a:lnTo>
                  <a:pt x="8457" y="5791"/>
                </a:lnTo>
                <a:lnTo>
                  <a:pt x="8400" y="5886"/>
                </a:lnTo>
                <a:lnTo>
                  <a:pt x="8210" y="6229"/>
                </a:lnTo>
                <a:lnTo>
                  <a:pt x="8133" y="6229"/>
                </a:lnTo>
                <a:lnTo>
                  <a:pt x="8114" y="6076"/>
                </a:lnTo>
                <a:lnTo>
                  <a:pt x="8133" y="5924"/>
                </a:lnTo>
                <a:lnTo>
                  <a:pt x="8076" y="5924"/>
                </a:lnTo>
                <a:lnTo>
                  <a:pt x="8019" y="6038"/>
                </a:lnTo>
                <a:lnTo>
                  <a:pt x="7981" y="6229"/>
                </a:lnTo>
                <a:lnTo>
                  <a:pt x="7829" y="6210"/>
                </a:lnTo>
                <a:lnTo>
                  <a:pt x="7409" y="6210"/>
                </a:lnTo>
                <a:lnTo>
                  <a:pt x="7390" y="6076"/>
                </a:lnTo>
                <a:lnTo>
                  <a:pt x="7352" y="6000"/>
                </a:lnTo>
                <a:lnTo>
                  <a:pt x="7295" y="6210"/>
                </a:lnTo>
                <a:lnTo>
                  <a:pt x="7219" y="6248"/>
                </a:lnTo>
                <a:lnTo>
                  <a:pt x="7086" y="6172"/>
                </a:lnTo>
                <a:lnTo>
                  <a:pt x="7009" y="6038"/>
                </a:lnTo>
                <a:lnTo>
                  <a:pt x="6933" y="6038"/>
                </a:lnTo>
                <a:lnTo>
                  <a:pt x="6838" y="6115"/>
                </a:lnTo>
                <a:lnTo>
                  <a:pt x="6838" y="5771"/>
                </a:lnTo>
                <a:lnTo>
                  <a:pt x="6819" y="5752"/>
                </a:lnTo>
                <a:lnTo>
                  <a:pt x="6762" y="5771"/>
                </a:lnTo>
                <a:lnTo>
                  <a:pt x="6723" y="5848"/>
                </a:lnTo>
                <a:lnTo>
                  <a:pt x="6705" y="5962"/>
                </a:lnTo>
                <a:lnTo>
                  <a:pt x="6609" y="5886"/>
                </a:lnTo>
                <a:lnTo>
                  <a:pt x="6533" y="5771"/>
                </a:lnTo>
                <a:lnTo>
                  <a:pt x="6457" y="5695"/>
                </a:lnTo>
                <a:lnTo>
                  <a:pt x="6324" y="5752"/>
                </a:lnTo>
                <a:lnTo>
                  <a:pt x="6342" y="5638"/>
                </a:lnTo>
                <a:lnTo>
                  <a:pt x="6305" y="5486"/>
                </a:lnTo>
                <a:lnTo>
                  <a:pt x="6324" y="5429"/>
                </a:lnTo>
                <a:lnTo>
                  <a:pt x="6266" y="5219"/>
                </a:lnTo>
                <a:lnTo>
                  <a:pt x="6229" y="5200"/>
                </a:lnTo>
                <a:lnTo>
                  <a:pt x="6152" y="5276"/>
                </a:lnTo>
                <a:lnTo>
                  <a:pt x="6076" y="5390"/>
                </a:lnTo>
                <a:lnTo>
                  <a:pt x="6076" y="5486"/>
                </a:lnTo>
                <a:lnTo>
                  <a:pt x="6152" y="5638"/>
                </a:lnTo>
                <a:lnTo>
                  <a:pt x="6190" y="5848"/>
                </a:lnTo>
                <a:lnTo>
                  <a:pt x="6229" y="5924"/>
                </a:lnTo>
                <a:lnTo>
                  <a:pt x="6266" y="6019"/>
                </a:lnTo>
                <a:lnTo>
                  <a:pt x="6381" y="6152"/>
                </a:lnTo>
                <a:lnTo>
                  <a:pt x="6400" y="6229"/>
                </a:lnTo>
                <a:lnTo>
                  <a:pt x="6361" y="6324"/>
                </a:lnTo>
                <a:lnTo>
                  <a:pt x="6419" y="6343"/>
                </a:lnTo>
                <a:lnTo>
                  <a:pt x="6495" y="6362"/>
                </a:lnTo>
                <a:lnTo>
                  <a:pt x="6533" y="6381"/>
                </a:lnTo>
                <a:lnTo>
                  <a:pt x="6476" y="6419"/>
                </a:lnTo>
                <a:lnTo>
                  <a:pt x="6419" y="6438"/>
                </a:lnTo>
                <a:lnTo>
                  <a:pt x="6305" y="6438"/>
                </a:lnTo>
                <a:lnTo>
                  <a:pt x="6229" y="6419"/>
                </a:lnTo>
                <a:lnTo>
                  <a:pt x="6209" y="6381"/>
                </a:lnTo>
                <a:lnTo>
                  <a:pt x="6209" y="6324"/>
                </a:lnTo>
                <a:lnTo>
                  <a:pt x="6190" y="6267"/>
                </a:lnTo>
                <a:lnTo>
                  <a:pt x="6133" y="6210"/>
                </a:lnTo>
                <a:lnTo>
                  <a:pt x="6076" y="6172"/>
                </a:lnTo>
                <a:lnTo>
                  <a:pt x="5752" y="6057"/>
                </a:lnTo>
                <a:lnTo>
                  <a:pt x="5657" y="6057"/>
                </a:lnTo>
                <a:lnTo>
                  <a:pt x="5447" y="6096"/>
                </a:lnTo>
                <a:lnTo>
                  <a:pt x="5390" y="6115"/>
                </a:lnTo>
                <a:lnTo>
                  <a:pt x="5390" y="6172"/>
                </a:lnTo>
                <a:lnTo>
                  <a:pt x="5467" y="6267"/>
                </a:lnTo>
                <a:lnTo>
                  <a:pt x="5352" y="6305"/>
                </a:lnTo>
                <a:lnTo>
                  <a:pt x="5123" y="6400"/>
                </a:lnTo>
                <a:lnTo>
                  <a:pt x="4876" y="6477"/>
                </a:lnTo>
                <a:lnTo>
                  <a:pt x="4857" y="6572"/>
                </a:lnTo>
                <a:lnTo>
                  <a:pt x="4838" y="6686"/>
                </a:lnTo>
                <a:lnTo>
                  <a:pt x="4761" y="6743"/>
                </a:lnTo>
                <a:lnTo>
                  <a:pt x="4761" y="6800"/>
                </a:lnTo>
                <a:lnTo>
                  <a:pt x="5390" y="6457"/>
                </a:lnTo>
                <a:lnTo>
                  <a:pt x="5504" y="6457"/>
                </a:lnTo>
                <a:lnTo>
                  <a:pt x="5523" y="6591"/>
                </a:lnTo>
                <a:lnTo>
                  <a:pt x="5562" y="6686"/>
                </a:lnTo>
                <a:lnTo>
                  <a:pt x="5581" y="6781"/>
                </a:lnTo>
                <a:lnTo>
                  <a:pt x="5523" y="6876"/>
                </a:lnTo>
                <a:lnTo>
                  <a:pt x="5447" y="6934"/>
                </a:lnTo>
                <a:lnTo>
                  <a:pt x="5314" y="6953"/>
                </a:lnTo>
                <a:lnTo>
                  <a:pt x="5200" y="6953"/>
                </a:lnTo>
                <a:lnTo>
                  <a:pt x="5123" y="6914"/>
                </a:lnTo>
                <a:lnTo>
                  <a:pt x="5086" y="6990"/>
                </a:lnTo>
                <a:lnTo>
                  <a:pt x="5105" y="7029"/>
                </a:lnTo>
                <a:lnTo>
                  <a:pt x="5162" y="7048"/>
                </a:lnTo>
                <a:lnTo>
                  <a:pt x="5200" y="7124"/>
                </a:lnTo>
                <a:lnTo>
                  <a:pt x="5218" y="7162"/>
                </a:lnTo>
                <a:lnTo>
                  <a:pt x="5218" y="7219"/>
                </a:lnTo>
                <a:lnTo>
                  <a:pt x="5200" y="7371"/>
                </a:lnTo>
                <a:lnTo>
                  <a:pt x="5162" y="7696"/>
                </a:lnTo>
                <a:lnTo>
                  <a:pt x="5218" y="7752"/>
                </a:lnTo>
                <a:lnTo>
                  <a:pt x="5276" y="7733"/>
                </a:lnTo>
                <a:lnTo>
                  <a:pt x="5314" y="7657"/>
                </a:lnTo>
                <a:lnTo>
                  <a:pt x="5333" y="7600"/>
                </a:lnTo>
                <a:lnTo>
                  <a:pt x="5409" y="7696"/>
                </a:lnTo>
                <a:lnTo>
                  <a:pt x="5333" y="7848"/>
                </a:lnTo>
                <a:lnTo>
                  <a:pt x="5181" y="8057"/>
                </a:lnTo>
                <a:lnTo>
                  <a:pt x="5028" y="8096"/>
                </a:lnTo>
                <a:lnTo>
                  <a:pt x="4838" y="8077"/>
                </a:lnTo>
                <a:lnTo>
                  <a:pt x="4838" y="7962"/>
                </a:lnTo>
                <a:lnTo>
                  <a:pt x="4971" y="7962"/>
                </a:lnTo>
                <a:lnTo>
                  <a:pt x="5009" y="7962"/>
                </a:lnTo>
                <a:lnTo>
                  <a:pt x="5047" y="7905"/>
                </a:lnTo>
                <a:lnTo>
                  <a:pt x="4666" y="7867"/>
                </a:lnTo>
                <a:lnTo>
                  <a:pt x="4571" y="7829"/>
                </a:lnTo>
                <a:lnTo>
                  <a:pt x="4495" y="7696"/>
                </a:lnTo>
                <a:lnTo>
                  <a:pt x="4476" y="7638"/>
                </a:lnTo>
                <a:lnTo>
                  <a:pt x="4533" y="7600"/>
                </a:lnTo>
                <a:lnTo>
                  <a:pt x="4685" y="7543"/>
                </a:lnTo>
                <a:lnTo>
                  <a:pt x="4533" y="7257"/>
                </a:lnTo>
                <a:lnTo>
                  <a:pt x="4438" y="7353"/>
                </a:lnTo>
                <a:lnTo>
                  <a:pt x="4343" y="7562"/>
                </a:lnTo>
                <a:lnTo>
                  <a:pt x="4190" y="7562"/>
                </a:lnTo>
                <a:lnTo>
                  <a:pt x="4057" y="7391"/>
                </a:lnTo>
                <a:lnTo>
                  <a:pt x="3980" y="7353"/>
                </a:lnTo>
                <a:lnTo>
                  <a:pt x="3847" y="7334"/>
                </a:lnTo>
                <a:lnTo>
                  <a:pt x="3771" y="7371"/>
                </a:lnTo>
                <a:lnTo>
                  <a:pt x="3752" y="7467"/>
                </a:lnTo>
                <a:lnTo>
                  <a:pt x="3733" y="7581"/>
                </a:lnTo>
                <a:lnTo>
                  <a:pt x="3733" y="7696"/>
                </a:lnTo>
                <a:lnTo>
                  <a:pt x="3600" y="7676"/>
                </a:lnTo>
                <a:lnTo>
                  <a:pt x="3314" y="7676"/>
                </a:lnTo>
                <a:lnTo>
                  <a:pt x="3200" y="7619"/>
                </a:lnTo>
                <a:lnTo>
                  <a:pt x="3181" y="7581"/>
                </a:lnTo>
                <a:lnTo>
                  <a:pt x="3181" y="7467"/>
                </a:lnTo>
                <a:lnTo>
                  <a:pt x="3181" y="7429"/>
                </a:lnTo>
                <a:lnTo>
                  <a:pt x="3142" y="7429"/>
                </a:lnTo>
                <a:lnTo>
                  <a:pt x="3066" y="7448"/>
                </a:lnTo>
                <a:lnTo>
                  <a:pt x="2990" y="7410"/>
                </a:lnTo>
                <a:lnTo>
                  <a:pt x="2838" y="7410"/>
                </a:lnTo>
                <a:lnTo>
                  <a:pt x="2780" y="7371"/>
                </a:lnTo>
                <a:lnTo>
                  <a:pt x="2761" y="7315"/>
                </a:lnTo>
                <a:lnTo>
                  <a:pt x="2761" y="7257"/>
                </a:lnTo>
                <a:lnTo>
                  <a:pt x="2780" y="7200"/>
                </a:lnTo>
                <a:lnTo>
                  <a:pt x="2780" y="7143"/>
                </a:lnTo>
                <a:lnTo>
                  <a:pt x="2780" y="6572"/>
                </a:lnTo>
                <a:lnTo>
                  <a:pt x="2780" y="6477"/>
                </a:lnTo>
                <a:lnTo>
                  <a:pt x="2800" y="6438"/>
                </a:lnTo>
                <a:lnTo>
                  <a:pt x="2838" y="6381"/>
                </a:lnTo>
                <a:lnTo>
                  <a:pt x="2856" y="6305"/>
                </a:lnTo>
                <a:lnTo>
                  <a:pt x="2876" y="6210"/>
                </a:lnTo>
                <a:lnTo>
                  <a:pt x="2780" y="6343"/>
                </a:lnTo>
                <a:lnTo>
                  <a:pt x="2685" y="6477"/>
                </a:lnTo>
                <a:lnTo>
                  <a:pt x="2590" y="6572"/>
                </a:lnTo>
                <a:lnTo>
                  <a:pt x="2438" y="6591"/>
                </a:lnTo>
                <a:lnTo>
                  <a:pt x="2552" y="6858"/>
                </a:lnTo>
                <a:lnTo>
                  <a:pt x="2476" y="6914"/>
                </a:lnTo>
                <a:lnTo>
                  <a:pt x="2304" y="6914"/>
                </a:lnTo>
                <a:lnTo>
                  <a:pt x="2152" y="7010"/>
                </a:lnTo>
                <a:lnTo>
                  <a:pt x="2076" y="6838"/>
                </a:lnTo>
                <a:lnTo>
                  <a:pt x="2038" y="6762"/>
                </a:lnTo>
                <a:lnTo>
                  <a:pt x="1962" y="6705"/>
                </a:lnTo>
                <a:lnTo>
                  <a:pt x="1942" y="6953"/>
                </a:lnTo>
                <a:lnTo>
                  <a:pt x="1885" y="7143"/>
                </a:lnTo>
                <a:lnTo>
                  <a:pt x="1752" y="7257"/>
                </a:lnTo>
                <a:lnTo>
                  <a:pt x="1581" y="7276"/>
                </a:lnTo>
                <a:lnTo>
                  <a:pt x="1523" y="7257"/>
                </a:lnTo>
                <a:lnTo>
                  <a:pt x="1447" y="7239"/>
                </a:lnTo>
                <a:lnTo>
                  <a:pt x="1409" y="7239"/>
                </a:lnTo>
                <a:lnTo>
                  <a:pt x="1371" y="7276"/>
                </a:lnTo>
                <a:lnTo>
                  <a:pt x="1276" y="7200"/>
                </a:lnTo>
                <a:lnTo>
                  <a:pt x="1200" y="7181"/>
                </a:lnTo>
                <a:lnTo>
                  <a:pt x="1200" y="7143"/>
                </a:lnTo>
                <a:lnTo>
                  <a:pt x="1200" y="7010"/>
                </a:lnTo>
                <a:lnTo>
                  <a:pt x="1104" y="6800"/>
                </a:lnTo>
                <a:lnTo>
                  <a:pt x="723" y="6362"/>
                </a:lnTo>
                <a:lnTo>
                  <a:pt x="647" y="6229"/>
                </a:lnTo>
                <a:lnTo>
                  <a:pt x="590" y="6057"/>
                </a:lnTo>
                <a:lnTo>
                  <a:pt x="457" y="5924"/>
                </a:lnTo>
                <a:lnTo>
                  <a:pt x="304" y="5810"/>
                </a:lnTo>
                <a:lnTo>
                  <a:pt x="209" y="5657"/>
                </a:lnTo>
                <a:lnTo>
                  <a:pt x="190" y="5238"/>
                </a:lnTo>
                <a:lnTo>
                  <a:pt x="114" y="5048"/>
                </a:lnTo>
                <a:lnTo>
                  <a:pt x="0" y="4895"/>
                </a:lnTo>
                <a:lnTo>
                  <a:pt x="18" y="4724"/>
                </a:lnTo>
                <a:lnTo>
                  <a:pt x="152" y="4591"/>
                </a:lnTo>
                <a:lnTo>
                  <a:pt x="171" y="4400"/>
                </a:lnTo>
                <a:lnTo>
                  <a:pt x="209" y="4191"/>
                </a:lnTo>
                <a:lnTo>
                  <a:pt x="476" y="3886"/>
                </a:lnTo>
                <a:lnTo>
                  <a:pt x="514" y="3657"/>
                </a:lnTo>
                <a:lnTo>
                  <a:pt x="418" y="3600"/>
                </a:lnTo>
                <a:lnTo>
                  <a:pt x="362" y="3467"/>
                </a:lnTo>
                <a:lnTo>
                  <a:pt x="362" y="3257"/>
                </a:lnTo>
                <a:lnTo>
                  <a:pt x="304" y="3086"/>
                </a:lnTo>
                <a:lnTo>
                  <a:pt x="285" y="2991"/>
                </a:lnTo>
                <a:lnTo>
                  <a:pt x="266" y="2896"/>
                </a:lnTo>
                <a:lnTo>
                  <a:pt x="95" y="2819"/>
                </a:lnTo>
                <a:lnTo>
                  <a:pt x="114" y="2629"/>
                </a:lnTo>
                <a:lnTo>
                  <a:pt x="190" y="2457"/>
                </a:lnTo>
                <a:lnTo>
                  <a:pt x="247" y="2210"/>
                </a:lnTo>
                <a:lnTo>
                  <a:pt x="323" y="1981"/>
                </a:lnTo>
                <a:lnTo>
                  <a:pt x="418" y="1790"/>
                </a:lnTo>
                <a:lnTo>
                  <a:pt x="495" y="1619"/>
                </a:lnTo>
                <a:lnTo>
                  <a:pt x="514" y="1391"/>
                </a:lnTo>
                <a:lnTo>
                  <a:pt x="590" y="1181"/>
                </a:lnTo>
                <a:lnTo>
                  <a:pt x="723" y="1047"/>
                </a:lnTo>
                <a:lnTo>
                  <a:pt x="875" y="915"/>
                </a:lnTo>
                <a:lnTo>
                  <a:pt x="990" y="648"/>
                </a:lnTo>
                <a:lnTo>
                  <a:pt x="1047" y="610"/>
                </a:lnTo>
                <a:lnTo>
                  <a:pt x="1124" y="629"/>
                </a:lnTo>
                <a:lnTo>
                  <a:pt x="1295" y="571"/>
                </a:lnTo>
                <a:lnTo>
                  <a:pt x="1600" y="419"/>
                </a:lnTo>
                <a:lnTo>
                  <a:pt x="1657" y="248"/>
                </a:lnTo>
                <a:lnTo>
                  <a:pt x="1885" y="0"/>
                </a:lnTo>
                <a:lnTo>
                  <a:pt x="1942" y="172"/>
                </a:lnTo>
                <a:lnTo>
                  <a:pt x="2076" y="248"/>
                </a:lnTo>
                <a:lnTo>
                  <a:pt x="2133" y="286"/>
                </a:lnTo>
                <a:lnTo>
                  <a:pt x="2190" y="343"/>
                </a:lnTo>
                <a:lnTo>
                  <a:pt x="2190" y="400"/>
                </a:lnTo>
                <a:lnTo>
                  <a:pt x="2209" y="457"/>
                </a:lnTo>
                <a:lnTo>
                  <a:pt x="2266" y="495"/>
                </a:lnTo>
                <a:lnTo>
                  <a:pt x="2323" y="514"/>
                </a:lnTo>
                <a:lnTo>
                  <a:pt x="2514" y="514"/>
                </a:lnTo>
                <a:lnTo>
                  <a:pt x="2590" y="590"/>
                </a:lnTo>
                <a:lnTo>
                  <a:pt x="2685" y="666"/>
                </a:lnTo>
                <a:lnTo>
                  <a:pt x="2876" y="666"/>
                </a:lnTo>
                <a:lnTo>
                  <a:pt x="3047" y="666"/>
                </a:lnTo>
                <a:lnTo>
                  <a:pt x="3219" y="724"/>
                </a:lnTo>
                <a:lnTo>
                  <a:pt x="3333" y="857"/>
                </a:lnTo>
                <a:lnTo>
                  <a:pt x="3428" y="1010"/>
                </a:lnTo>
                <a:lnTo>
                  <a:pt x="3562" y="1124"/>
                </a:lnTo>
                <a:lnTo>
                  <a:pt x="3600" y="1181"/>
                </a:lnTo>
                <a:lnTo>
                  <a:pt x="3618" y="1257"/>
                </a:lnTo>
                <a:lnTo>
                  <a:pt x="3714" y="1314"/>
                </a:lnTo>
                <a:lnTo>
                  <a:pt x="3790" y="1410"/>
                </a:lnTo>
                <a:lnTo>
                  <a:pt x="3790" y="1600"/>
                </a:lnTo>
                <a:lnTo>
                  <a:pt x="3714" y="1772"/>
                </a:lnTo>
                <a:lnTo>
                  <a:pt x="3809" y="2134"/>
                </a:lnTo>
                <a:lnTo>
                  <a:pt x="4209" y="2153"/>
                </a:lnTo>
                <a:lnTo>
                  <a:pt x="4400" y="2114"/>
                </a:lnTo>
                <a:lnTo>
                  <a:pt x="4571" y="2153"/>
                </a:lnTo>
                <a:lnTo>
                  <a:pt x="4742" y="2229"/>
                </a:lnTo>
                <a:lnTo>
                  <a:pt x="4914" y="2343"/>
                </a:lnTo>
                <a:lnTo>
                  <a:pt x="5086" y="2381"/>
                </a:lnTo>
                <a:lnTo>
                  <a:pt x="5428" y="2210"/>
                </a:lnTo>
                <a:lnTo>
                  <a:pt x="5599" y="2248"/>
                </a:lnTo>
                <a:lnTo>
                  <a:pt x="5752" y="2019"/>
                </a:lnTo>
                <a:lnTo>
                  <a:pt x="5885" y="1924"/>
                </a:lnTo>
                <a:lnTo>
                  <a:pt x="5943" y="2343"/>
                </a:lnTo>
                <a:lnTo>
                  <a:pt x="6114" y="2533"/>
                </a:lnTo>
                <a:lnTo>
                  <a:pt x="6305" y="2667"/>
                </a:lnTo>
                <a:lnTo>
                  <a:pt x="6533" y="2629"/>
                </a:lnTo>
                <a:lnTo>
                  <a:pt x="6762" y="2591"/>
                </a:lnTo>
                <a:lnTo>
                  <a:pt x="6971" y="2647"/>
                </a:lnTo>
                <a:lnTo>
                  <a:pt x="7162" y="2762"/>
                </a:lnTo>
                <a:lnTo>
                  <a:pt x="7409" y="2762"/>
                </a:lnTo>
                <a:lnTo>
                  <a:pt x="7600" y="2610"/>
                </a:lnTo>
                <a:lnTo>
                  <a:pt x="7695" y="2571"/>
                </a:lnTo>
                <a:lnTo>
                  <a:pt x="7790" y="2552"/>
                </a:lnTo>
                <a:lnTo>
                  <a:pt x="7866" y="2476"/>
                </a:lnTo>
                <a:lnTo>
                  <a:pt x="7943" y="2381"/>
                </a:lnTo>
                <a:lnTo>
                  <a:pt x="8171" y="2305"/>
                </a:lnTo>
                <a:lnTo>
                  <a:pt x="8419" y="2362"/>
                </a:lnTo>
                <a:lnTo>
                  <a:pt x="8609" y="2438"/>
                </a:lnTo>
                <a:lnTo>
                  <a:pt x="8781" y="2381"/>
                </a:lnTo>
                <a:lnTo>
                  <a:pt x="8800" y="2686"/>
                </a:lnTo>
                <a:lnTo>
                  <a:pt x="8647" y="3010"/>
                </a:lnTo>
                <a:lnTo>
                  <a:pt x="8743" y="3200"/>
                </a:lnTo>
                <a:lnTo>
                  <a:pt x="9124" y="3257"/>
                </a:lnTo>
                <a:lnTo>
                  <a:pt x="9295" y="3391"/>
                </a:lnTo>
                <a:lnTo>
                  <a:pt x="9562" y="3695"/>
                </a:lnTo>
                <a:lnTo>
                  <a:pt x="9886" y="3867"/>
                </a:lnTo>
                <a:lnTo>
                  <a:pt x="10038" y="3981"/>
                </a:lnTo>
                <a:lnTo>
                  <a:pt x="10076" y="4210"/>
                </a:lnTo>
                <a:lnTo>
                  <a:pt x="10209" y="4343"/>
                </a:lnTo>
                <a:lnTo>
                  <a:pt x="10400" y="4400"/>
                </a:lnTo>
                <a:lnTo>
                  <a:pt x="10419" y="4419"/>
                </a:lnTo>
                <a:lnTo>
                  <a:pt x="10381" y="4533"/>
                </a:lnTo>
                <a:lnTo>
                  <a:pt x="10381" y="4667"/>
                </a:lnTo>
                <a:lnTo>
                  <a:pt x="10343" y="4743"/>
                </a:lnTo>
                <a:lnTo>
                  <a:pt x="10305" y="4800"/>
                </a:lnTo>
                <a:lnTo>
                  <a:pt x="10323" y="4914"/>
                </a:lnTo>
                <a:lnTo>
                  <a:pt x="10343" y="4953"/>
                </a:lnTo>
                <a:lnTo>
                  <a:pt x="10267" y="5105"/>
                </a:lnTo>
                <a:lnTo>
                  <a:pt x="10171" y="5314"/>
                </a:lnTo>
                <a:lnTo>
                  <a:pt x="10057" y="5448"/>
                </a:lnTo>
                <a:lnTo>
                  <a:pt x="9981" y="5562"/>
                </a:lnTo>
                <a:lnTo>
                  <a:pt x="9981" y="5600"/>
                </a:lnTo>
                <a:lnTo>
                  <a:pt x="9962" y="5562"/>
                </a:lnTo>
                <a:lnTo>
                  <a:pt x="9847" y="5429"/>
                </a:lnTo>
                <a:lnTo>
                  <a:pt x="9733" y="5295"/>
                </a:lnTo>
                <a:lnTo>
                  <a:pt x="9581" y="5181"/>
                </a:lnTo>
                <a:lnTo>
                  <a:pt x="9466" y="5009"/>
                </a:lnTo>
                <a:lnTo>
                  <a:pt x="9429" y="4857"/>
                </a:lnTo>
                <a:lnTo>
                  <a:pt x="9314" y="4762"/>
                </a:lnTo>
                <a:lnTo>
                  <a:pt x="9143" y="4762"/>
                </a:lnTo>
                <a:lnTo>
                  <a:pt x="9009" y="4819"/>
                </a:lnTo>
                <a:lnTo>
                  <a:pt x="8876" y="4914"/>
                </a:lnTo>
                <a:lnTo>
                  <a:pt x="8800" y="5029"/>
                </a:lnTo>
                <a:lnTo>
                  <a:pt x="8723" y="5467"/>
                </a:lnTo>
                <a:lnTo>
                  <a:pt x="8647" y="5619"/>
                </a:lnTo>
                <a:lnTo>
                  <a:pt x="8552" y="5734"/>
                </a:lnTo>
                <a:lnTo>
                  <a:pt x="8495" y="5829"/>
                </a:lnTo>
                <a:close/>
                <a:moveTo>
                  <a:pt x="2876" y="8267"/>
                </a:moveTo>
                <a:lnTo>
                  <a:pt x="2895" y="8362"/>
                </a:lnTo>
                <a:lnTo>
                  <a:pt x="2876" y="8438"/>
                </a:lnTo>
                <a:lnTo>
                  <a:pt x="2856" y="8514"/>
                </a:lnTo>
                <a:lnTo>
                  <a:pt x="2838" y="8610"/>
                </a:lnTo>
                <a:lnTo>
                  <a:pt x="2856" y="8781"/>
                </a:lnTo>
                <a:lnTo>
                  <a:pt x="2838" y="8857"/>
                </a:lnTo>
                <a:lnTo>
                  <a:pt x="2800" y="8895"/>
                </a:lnTo>
                <a:lnTo>
                  <a:pt x="2761" y="8934"/>
                </a:lnTo>
                <a:lnTo>
                  <a:pt x="2819" y="9086"/>
                </a:lnTo>
                <a:lnTo>
                  <a:pt x="2780" y="9162"/>
                </a:lnTo>
                <a:lnTo>
                  <a:pt x="2685" y="9181"/>
                </a:lnTo>
                <a:lnTo>
                  <a:pt x="2590" y="9124"/>
                </a:lnTo>
                <a:lnTo>
                  <a:pt x="2495" y="9086"/>
                </a:lnTo>
                <a:lnTo>
                  <a:pt x="2380" y="9143"/>
                </a:lnTo>
                <a:lnTo>
                  <a:pt x="2285" y="9143"/>
                </a:lnTo>
                <a:lnTo>
                  <a:pt x="2209" y="9010"/>
                </a:lnTo>
                <a:lnTo>
                  <a:pt x="2152" y="8686"/>
                </a:lnTo>
                <a:lnTo>
                  <a:pt x="2038" y="8648"/>
                </a:lnTo>
                <a:lnTo>
                  <a:pt x="1962" y="8705"/>
                </a:lnTo>
                <a:lnTo>
                  <a:pt x="1904" y="8819"/>
                </a:lnTo>
                <a:lnTo>
                  <a:pt x="1885" y="8991"/>
                </a:lnTo>
                <a:lnTo>
                  <a:pt x="1847" y="9048"/>
                </a:lnTo>
                <a:lnTo>
                  <a:pt x="1752" y="9048"/>
                </a:lnTo>
                <a:lnTo>
                  <a:pt x="1657" y="9029"/>
                </a:lnTo>
                <a:lnTo>
                  <a:pt x="1600" y="8991"/>
                </a:lnTo>
                <a:lnTo>
                  <a:pt x="1561" y="8915"/>
                </a:lnTo>
                <a:lnTo>
                  <a:pt x="1561" y="8857"/>
                </a:lnTo>
                <a:lnTo>
                  <a:pt x="1561" y="8800"/>
                </a:lnTo>
                <a:lnTo>
                  <a:pt x="1542" y="8686"/>
                </a:lnTo>
                <a:lnTo>
                  <a:pt x="1371" y="8133"/>
                </a:lnTo>
                <a:lnTo>
                  <a:pt x="1352" y="8000"/>
                </a:lnTo>
                <a:lnTo>
                  <a:pt x="1352" y="7867"/>
                </a:lnTo>
                <a:lnTo>
                  <a:pt x="1428" y="7715"/>
                </a:lnTo>
                <a:lnTo>
                  <a:pt x="1485" y="7676"/>
                </a:lnTo>
                <a:lnTo>
                  <a:pt x="1523" y="7676"/>
                </a:lnTo>
                <a:lnTo>
                  <a:pt x="1561" y="7657"/>
                </a:lnTo>
                <a:lnTo>
                  <a:pt x="1600" y="7486"/>
                </a:lnTo>
                <a:lnTo>
                  <a:pt x="1637" y="7429"/>
                </a:lnTo>
                <a:lnTo>
                  <a:pt x="1733" y="7353"/>
                </a:lnTo>
                <a:lnTo>
                  <a:pt x="1809" y="7315"/>
                </a:lnTo>
                <a:lnTo>
                  <a:pt x="1904" y="7334"/>
                </a:lnTo>
                <a:lnTo>
                  <a:pt x="1999" y="7410"/>
                </a:lnTo>
                <a:lnTo>
                  <a:pt x="2038" y="7505"/>
                </a:lnTo>
                <a:lnTo>
                  <a:pt x="2038" y="7619"/>
                </a:lnTo>
                <a:lnTo>
                  <a:pt x="1981" y="7715"/>
                </a:lnTo>
                <a:lnTo>
                  <a:pt x="1847" y="7867"/>
                </a:lnTo>
                <a:lnTo>
                  <a:pt x="1866" y="7905"/>
                </a:lnTo>
                <a:lnTo>
                  <a:pt x="1885" y="8038"/>
                </a:lnTo>
                <a:lnTo>
                  <a:pt x="1923" y="8114"/>
                </a:lnTo>
                <a:lnTo>
                  <a:pt x="1981" y="8153"/>
                </a:lnTo>
                <a:lnTo>
                  <a:pt x="2114" y="8191"/>
                </a:lnTo>
                <a:lnTo>
                  <a:pt x="2190" y="8324"/>
                </a:lnTo>
                <a:lnTo>
                  <a:pt x="2323" y="8305"/>
                </a:lnTo>
                <a:lnTo>
                  <a:pt x="2476" y="8248"/>
                </a:lnTo>
                <a:lnTo>
                  <a:pt x="2609" y="8229"/>
                </a:lnTo>
                <a:lnTo>
                  <a:pt x="2838" y="8248"/>
                </a:lnTo>
                <a:lnTo>
                  <a:pt x="2876" y="8267"/>
                </a:lnTo>
                <a:close/>
                <a:moveTo>
                  <a:pt x="7143" y="7867"/>
                </a:moveTo>
                <a:lnTo>
                  <a:pt x="7143" y="7943"/>
                </a:lnTo>
                <a:lnTo>
                  <a:pt x="7104" y="8038"/>
                </a:lnTo>
                <a:lnTo>
                  <a:pt x="7047" y="8096"/>
                </a:lnTo>
                <a:lnTo>
                  <a:pt x="6971" y="8057"/>
                </a:lnTo>
                <a:lnTo>
                  <a:pt x="7009" y="8172"/>
                </a:lnTo>
                <a:lnTo>
                  <a:pt x="7086" y="8343"/>
                </a:lnTo>
                <a:lnTo>
                  <a:pt x="7104" y="8458"/>
                </a:lnTo>
                <a:lnTo>
                  <a:pt x="7047" y="8476"/>
                </a:lnTo>
                <a:lnTo>
                  <a:pt x="6933" y="8438"/>
                </a:lnTo>
                <a:lnTo>
                  <a:pt x="6819" y="8381"/>
                </a:lnTo>
                <a:lnTo>
                  <a:pt x="6742" y="8324"/>
                </a:lnTo>
                <a:lnTo>
                  <a:pt x="6723" y="8438"/>
                </a:lnTo>
                <a:lnTo>
                  <a:pt x="6705" y="8495"/>
                </a:lnTo>
                <a:lnTo>
                  <a:pt x="6609" y="8610"/>
                </a:lnTo>
                <a:lnTo>
                  <a:pt x="6571" y="8724"/>
                </a:lnTo>
                <a:lnTo>
                  <a:pt x="6647" y="8781"/>
                </a:lnTo>
                <a:lnTo>
                  <a:pt x="6742" y="8819"/>
                </a:lnTo>
                <a:lnTo>
                  <a:pt x="6800" y="8876"/>
                </a:lnTo>
                <a:lnTo>
                  <a:pt x="6705" y="8953"/>
                </a:lnTo>
                <a:lnTo>
                  <a:pt x="6247" y="9105"/>
                </a:lnTo>
                <a:lnTo>
                  <a:pt x="6114" y="9105"/>
                </a:lnTo>
                <a:lnTo>
                  <a:pt x="6324" y="8953"/>
                </a:lnTo>
                <a:lnTo>
                  <a:pt x="6229" y="8915"/>
                </a:lnTo>
                <a:lnTo>
                  <a:pt x="6190" y="8839"/>
                </a:lnTo>
                <a:lnTo>
                  <a:pt x="6209" y="8762"/>
                </a:lnTo>
                <a:lnTo>
                  <a:pt x="6229" y="8648"/>
                </a:lnTo>
                <a:lnTo>
                  <a:pt x="6038" y="8743"/>
                </a:lnTo>
                <a:lnTo>
                  <a:pt x="5980" y="8705"/>
                </a:lnTo>
                <a:lnTo>
                  <a:pt x="5962" y="8610"/>
                </a:lnTo>
                <a:lnTo>
                  <a:pt x="5962" y="8534"/>
                </a:lnTo>
                <a:lnTo>
                  <a:pt x="6000" y="8476"/>
                </a:lnTo>
                <a:lnTo>
                  <a:pt x="6152" y="8458"/>
                </a:lnTo>
                <a:lnTo>
                  <a:pt x="6190" y="8362"/>
                </a:lnTo>
                <a:lnTo>
                  <a:pt x="6209" y="8248"/>
                </a:lnTo>
                <a:lnTo>
                  <a:pt x="6229" y="8114"/>
                </a:lnTo>
                <a:lnTo>
                  <a:pt x="6152" y="8057"/>
                </a:lnTo>
                <a:lnTo>
                  <a:pt x="6095" y="8133"/>
                </a:lnTo>
                <a:lnTo>
                  <a:pt x="5866" y="8248"/>
                </a:lnTo>
                <a:lnTo>
                  <a:pt x="5752" y="8324"/>
                </a:lnTo>
                <a:lnTo>
                  <a:pt x="5695" y="8210"/>
                </a:lnTo>
                <a:lnTo>
                  <a:pt x="5599" y="8114"/>
                </a:lnTo>
                <a:lnTo>
                  <a:pt x="5523" y="8000"/>
                </a:lnTo>
                <a:lnTo>
                  <a:pt x="5504" y="7867"/>
                </a:lnTo>
                <a:lnTo>
                  <a:pt x="5543" y="7772"/>
                </a:lnTo>
                <a:lnTo>
                  <a:pt x="5638" y="7696"/>
                </a:lnTo>
                <a:lnTo>
                  <a:pt x="5733" y="7619"/>
                </a:lnTo>
                <a:lnTo>
                  <a:pt x="5809" y="7600"/>
                </a:lnTo>
                <a:lnTo>
                  <a:pt x="6038" y="7543"/>
                </a:lnTo>
                <a:lnTo>
                  <a:pt x="6114" y="7543"/>
                </a:lnTo>
                <a:lnTo>
                  <a:pt x="6209" y="7581"/>
                </a:lnTo>
                <a:lnTo>
                  <a:pt x="6285" y="7638"/>
                </a:lnTo>
                <a:lnTo>
                  <a:pt x="6381" y="7676"/>
                </a:lnTo>
                <a:lnTo>
                  <a:pt x="6495" y="7696"/>
                </a:lnTo>
                <a:lnTo>
                  <a:pt x="6495" y="7638"/>
                </a:lnTo>
                <a:lnTo>
                  <a:pt x="6381" y="7562"/>
                </a:lnTo>
                <a:lnTo>
                  <a:pt x="6305" y="7448"/>
                </a:lnTo>
                <a:lnTo>
                  <a:pt x="6285" y="7315"/>
                </a:lnTo>
                <a:lnTo>
                  <a:pt x="6266" y="7200"/>
                </a:lnTo>
                <a:lnTo>
                  <a:pt x="6361" y="7200"/>
                </a:lnTo>
                <a:lnTo>
                  <a:pt x="6800" y="6953"/>
                </a:lnTo>
                <a:lnTo>
                  <a:pt x="6723" y="6819"/>
                </a:lnTo>
                <a:lnTo>
                  <a:pt x="6762" y="6667"/>
                </a:lnTo>
                <a:lnTo>
                  <a:pt x="6857" y="6591"/>
                </a:lnTo>
                <a:lnTo>
                  <a:pt x="6971" y="6648"/>
                </a:lnTo>
                <a:lnTo>
                  <a:pt x="6990" y="6705"/>
                </a:lnTo>
                <a:lnTo>
                  <a:pt x="6990" y="6781"/>
                </a:lnTo>
                <a:lnTo>
                  <a:pt x="6952" y="7067"/>
                </a:lnTo>
                <a:lnTo>
                  <a:pt x="6952" y="7105"/>
                </a:lnTo>
                <a:lnTo>
                  <a:pt x="6990" y="7200"/>
                </a:lnTo>
                <a:lnTo>
                  <a:pt x="7028" y="7276"/>
                </a:lnTo>
                <a:lnTo>
                  <a:pt x="7047" y="7353"/>
                </a:lnTo>
                <a:lnTo>
                  <a:pt x="7047" y="7448"/>
                </a:lnTo>
                <a:lnTo>
                  <a:pt x="7028" y="7543"/>
                </a:lnTo>
                <a:lnTo>
                  <a:pt x="6933" y="7810"/>
                </a:lnTo>
                <a:lnTo>
                  <a:pt x="7047" y="7752"/>
                </a:lnTo>
                <a:lnTo>
                  <a:pt x="7123" y="7715"/>
                </a:lnTo>
                <a:lnTo>
                  <a:pt x="7143" y="7733"/>
                </a:lnTo>
                <a:lnTo>
                  <a:pt x="7143" y="7867"/>
                </a:lnTo>
                <a:close/>
                <a:moveTo>
                  <a:pt x="2895" y="8038"/>
                </a:moveTo>
                <a:lnTo>
                  <a:pt x="2914" y="8057"/>
                </a:lnTo>
                <a:lnTo>
                  <a:pt x="2952" y="8114"/>
                </a:lnTo>
                <a:lnTo>
                  <a:pt x="2876" y="8133"/>
                </a:lnTo>
                <a:lnTo>
                  <a:pt x="2609" y="8057"/>
                </a:lnTo>
                <a:lnTo>
                  <a:pt x="2438" y="8114"/>
                </a:lnTo>
                <a:lnTo>
                  <a:pt x="2362" y="8096"/>
                </a:lnTo>
                <a:lnTo>
                  <a:pt x="2266" y="8038"/>
                </a:lnTo>
                <a:lnTo>
                  <a:pt x="2209" y="7924"/>
                </a:lnTo>
                <a:lnTo>
                  <a:pt x="2247" y="7810"/>
                </a:lnTo>
                <a:lnTo>
                  <a:pt x="2343" y="7696"/>
                </a:lnTo>
                <a:lnTo>
                  <a:pt x="2380" y="7600"/>
                </a:lnTo>
                <a:lnTo>
                  <a:pt x="2438" y="7524"/>
                </a:lnTo>
                <a:lnTo>
                  <a:pt x="2552" y="7486"/>
                </a:lnTo>
                <a:lnTo>
                  <a:pt x="2571" y="7581"/>
                </a:lnTo>
                <a:lnTo>
                  <a:pt x="2533" y="7696"/>
                </a:lnTo>
                <a:lnTo>
                  <a:pt x="2514" y="7791"/>
                </a:lnTo>
                <a:lnTo>
                  <a:pt x="2514" y="7848"/>
                </a:lnTo>
                <a:lnTo>
                  <a:pt x="2552" y="7886"/>
                </a:lnTo>
                <a:lnTo>
                  <a:pt x="2590" y="7791"/>
                </a:lnTo>
                <a:lnTo>
                  <a:pt x="2666" y="7676"/>
                </a:lnTo>
                <a:lnTo>
                  <a:pt x="2724" y="7676"/>
                </a:lnTo>
                <a:lnTo>
                  <a:pt x="2743" y="7715"/>
                </a:lnTo>
                <a:lnTo>
                  <a:pt x="2780" y="7752"/>
                </a:lnTo>
                <a:lnTo>
                  <a:pt x="2800" y="7772"/>
                </a:lnTo>
                <a:lnTo>
                  <a:pt x="2819" y="7867"/>
                </a:lnTo>
                <a:lnTo>
                  <a:pt x="2856" y="7981"/>
                </a:lnTo>
                <a:lnTo>
                  <a:pt x="2895" y="8038"/>
                </a:lnTo>
                <a:close/>
                <a:moveTo>
                  <a:pt x="7733" y="6686"/>
                </a:moveTo>
                <a:lnTo>
                  <a:pt x="7714" y="6838"/>
                </a:lnTo>
                <a:lnTo>
                  <a:pt x="7676" y="6895"/>
                </a:lnTo>
                <a:lnTo>
                  <a:pt x="7638" y="6914"/>
                </a:lnTo>
                <a:lnTo>
                  <a:pt x="7619" y="6876"/>
                </a:lnTo>
                <a:lnTo>
                  <a:pt x="7580" y="6743"/>
                </a:lnTo>
                <a:lnTo>
                  <a:pt x="7543" y="6686"/>
                </a:lnTo>
                <a:lnTo>
                  <a:pt x="7524" y="6648"/>
                </a:lnTo>
                <a:lnTo>
                  <a:pt x="7524" y="6591"/>
                </a:lnTo>
                <a:lnTo>
                  <a:pt x="7504" y="6533"/>
                </a:lnTo>
                <a:lnTo>
                  <a:pt x="7485" y="6477"/>
                </a:lnTo>
                <a:lnTo>
                  <a:pt x="7485" y="6419"/>
                </a:lnTo>
                <a:lnTo>
                  <a:pt x="7562" y="6381"/>
                </a:lnTo>
                <a:lnTo>
                  <a:pt x="7638" y="6381"/>
                </a:lnTo>
                <a:lnTo>
                  <a:pt x="7695" y="6400"/>
                </a:lnTo>
                <a:lnTo>
                  <a:pt x="7733" y="6495"/>
                </a:lnTo>
                <a:lnTo>
                  <a:pt x="7733" y="6686"/>
                </a:lnTo>
                <a:close/>
                <a:moveTo>
                  <a:pt x="4285" y="9619"/>
                </a:moveTo>
                <a:lnTo>
                  <a:pt x="4304" y="9638"/>
                </a:lnTo>
                <a:lnTo>
                  <a:pt x="4285" y="9677"/>
                </a:lnTo>
                <a:lnTo>
                  <a:pt x="4228" y="9753"/>
                </a:lnTo>
                <a:lnTo>
                  <a:pt x="4209" y="9772"/>
                </a:lnTo>
                <a:lnTo>
                  <a:pt x="4171" y="9772"/>
                </a:lnTo>
                <a:lnTo>
                  <a:pt x="4114" y="9753"/>
                </a:lnTo>
                <a:lnTo>
                  <a:pt x="4057" y="9772"/>
                </a:lnTo>
                <a:lnTo>
                  <a:pt x="3980" y="9791"/>
                </a:lnTo>
                <a:lnTo>
                  <a:pt x="3962" y="9829"/>
                </a:lnTo>
                <a:lnTo>
                  <a:pt x="3923" y="9829"/>
                </a:lnTo>
                <a:lnTo>
                  <a:pt x="3904" y="9810"/>
                </a:lnTo>
                <a:lnTo>
                  <a:pt x="3943" y="9753"/>
                </a:lnTo>
                <a:lnTo>
                  <a:pt x="3923" y="9714"/>
                </a:lnTo>
                <a:lnTo>
                  <a:pt x="3904" y="9696"/>
                </a:lnTo>
                <a:lnTo>
                  <a:pt x="3885" y="9696"/>
                </a:lnTo>
                <a:lnTo>
                  <a:pt x="3847" y="9657"/>
                </a:lnTo>
                <a:lnTo>
                  <a:pt x="3847" y="9619"/>
                </a:lnTo>
                <a:lnTo>
                  <a:pt x="3867" y="9600"/>
                </a:lnTo>
                <a:lnTo>
                  <a:pt x="3867" y="9543"/>
                </a:lnTo>
                <a:lnTo>
                  <a:pt x="3904" y="9524"/>
                </a:lnTo>
                <a:lnTo>
                  <a:pt x="3943" y="9524"/>
                </a:lnTo>
                <a:lnTo>
                  <a:pt x="4133" y="9619"/>
                </a:lnTo>
                <a:lnTo>
                  <a:pt x="4133" y="9677"/>
                </a:lnTo>
                <a:lnTo>
                  <a:pt x="4171" y="9677"/>
                </a:lnTo>
                <a:lnTo>
                  <a:pt x="4285" y="9619"/>
                </a:lnTo>
                <a:close/>
                <a:moveTo>
                  <a:pt x="4857" y="8229"/>
                </a:moveTo>
                <a:lnTo>
                  <a:pt x="4914" y="8210"/>
                </a:lnTo>
                <a:lnTo>
                  <a:pt x="5009" y="8191"/>
                </a:lnTo>
                <a:lnTo>
                  <a:pt x="5123" y="8172"/>
                </a:lnTo>
                <a:lnTo>
                  <a:pt x="5181" y="8229"/>
                </a:lnTo>
                <a:lnTo>
                  <a:pt x="5200" y="8343"/>
                </a:lnTo>
                <a:lnTo>
                  <a:pt x="5181" y="8400"/>
                </a:lnTo>
                <a:lnTo>
                  <a:pt x="5200" y="8438"/>
                </a:lnTo>
                <a:lnTo>
                  <a:pt x="5162" y="8476"/>
                </a:lnTo>
                <a:lnTo>
                  <a:pt x="5105" y="8458"/>
                </a:lnTo>
                <a:lnTo>
                  <a:pt x="5086" y="8476"/>
                </a:lnTo>
                <a:lnTo>
                  <a:pt x="5086" y="8495"/>
                </a:lnTo>
                <a:lnTo>
                  <a:pt x="5142" y="8495"/>
                </a:lnTo>
                <a:lnTo>
                  <a:pt x="5181" y="8534"/>
                </a:lnTo>
                <a:lnTo>
                  <a:pt x="5162" y="8590"/>
                </a:lnTo>
                <a:lnTo>
                  <a:pt x="5105" y="8667"/>
                </a:lnTo>
                <a:lnTo>
                  <a:pt x="4990" y="8667"/>
                </a:lnTo>
                <a:lnTo>
                  <a:pt x="4952" y="8610"/>
                </a:lnTo>
                <a:lnTo>
                  <a:pt x="4914" y="8553"/>
                </a:lnTo>
                <a:lnTo>
                  <a:pt x="4876" y="8553"/>
                </a:lnTo>
                <a:lnTo>
                  <a:pt x="4876" y="8495"/>
                </a:lnTo>
                <a:lnTo>
                  <a:pt x="4857" y="8458"/>
                </a:lnTo>
                <a:lnTo>
                  <a:pt x="4781" y="8438"/>
                </a:lnTo>
                <a:lnTo>
                  <a:pt x="4761" y="8419"/>
                </a:lnTo>
                <a:lnTo>
                  <a:pt x="4819" y="8362"/>
                </a:lnTo>
                <a:lnTo>
                  <a:pt x="4819" y="8305"/>
                </a:lnTo>
                <a:lnTo>
                  <a:pt x="4761" y="8267"/>
                </a:lnTo>
                <a:lnTo>
                  <a:pt x="4647" y="8210"/>
                </a:lnTo>
                <a:lnTo>
                  <a:pt x="4571" y="8248"/>
                </a:lnTo>
                <a:lnTo>
                  <a:pt x="4533" y="8248"/>
                </a:lnTo>
                <a:lnTo>
                  <a:pt x="4514" y="8191"/>
                </a:lnTo>
                <a:lnTo>
                  <a:pt x="4571" y="8133"/>
                </a:lnTo>
                <a:lnTo>
                  <a:pt x="4647" y="8114"/>
                </a:lnTo>
                <a:lnTo>
                  <a:pt x="4742" y="8153"/>
                </a:lnTo>
                <a:lnTo>
                  <a:pt x="4819" y="8210"/>
                </a:lnTo>
                <a:lnTo>
                  <a:pt x="4857" y="8229"/>
                </a:lnTo>
                <a:close/>
                <a:moveTo>
                  <a:pt x="3943" y="8114"/>
                </a:moveTo>
                <a:lnTo>
                  <a:pt x="4038" y="8210"/>
                </a:lnTo>
                <a:lnTo>
                  <a:pt x="4076" y="8267"/>
                </a:lnTo>
                <a:lnTo>
                  <a:pt x="4057" y="8324"/>
                </a:lnTo>
                <a:lnTo>
                  <a:pt x="3980" y="8324"/>
                </a:lnTo>
                <a:lnTo>
                  <a:pt x="3943" y="8324"/>
                </a:lnTo>
                <a:lnTo>
                  <a:pt x="3962" y="8381"/>
                </a:lnTo>
                <a:lnTo>
                  <a:pt x="3943" y="8400"/>
                </a:lnTo>
                <a:lnTo>
                  <a:pt x="3867" y="8400"/>
                </a:lnTo>
                <a:lnTo>
                  <a:pt x="3828" y="8381"/>
                </a:lnTo>
                <a:lnTo>
                  <a:pt x="3771" y="8324"/>
                </a:lnTo>
                <a:lnTo>
                  <a:pt x="3733" y="8267"/>
                </a:lnTo>
                <a:lnTo>
                  <a:pt x="3733" y="8229"/>
                </a:lnTo>
                <a:lnTo>
                  <a:pt x="3771" y="8153"/>
                </a:lnTo>
                <a:lnTo>
                  <a:pt x="3867" y="8096"/>
                </a:lnTo>
                <a:lnTo>
                  <a:pt x="3943" y="8114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22" name="Freeform 35">
            <a:extLst>
              <a:ext uri="{FF2B5EF4-FFF2-40B4-BE49-F238E27FC236}">
                <a16:creationId xmlns:a16="http://schemas.microsoft.com/office/drawing/2014/main" id="{17BEE0B9-2EFE-8BB4-49C8-7287E8C51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5936" y="4503832"/>
            <a:ext cx="152807" cy="171800"/>
          </a:xfrm>
          <a:custGeom>
            <a:avLst/>
            <a:gdLst>
              <a:gd name="T0" fmla="*/ 2147483646 w 1563"/>
              <a:gd name="T1" fmla="*/ 2147483646 h 1753"/>
              <a:gd name="T2" fmla="*/ 2147483646 w 1563"/>
              <a:gd name="T3" fmla="*/ 2147483646 h 1753"/>
              <a:gd name="T4" fmla="*/ 2147483646 w 1563"/>
              <a:gd name="T5" fmla="*/ 2147483646 h 1753"/>
              <a:gd name="T6" fmla="*/ 2147483646 w 1563"/>
              <a:gd name="T7" fmla="*/ 2147483646 h 1753"/>
              <a:gd name="T8" fmla="*/ 2147483646 w 1563"/>
              <a:gd name="T9" fmla="*/ 2147483646 h 1753"/>
              <a:gd name="T10" fmla="*/ 2147483646 w 1563"/>
              <a:gd name="T11" fmla="*/ 2147483646 h 1753"/>
              <a:gd name="T12" fmla="*/ 2147483646 w 1563"/>
              <a:gd name="T13" fmla="*/ 2147483646 h 1753"/>
              <a:gd name="T14" fmla="*/ 2147483646 w 1563"/>
              <a:gd name="T15" fmla="*/ 2147483646 h 1753"/>
              <a:gd name="T16" fmla="*/ 2147483646 w 1563"/>
              <a:gd name="T17" fmla="*/ 2147483646 h 1753"/>
              <a:gd name="T18" fmla="*/ 2147483646 w 1563"/>
              <a:gd name="T19" fmla="*/ 2147483646 h 1753"/>
              <a:gd name="T20" fmla="*/ 2147483646 w 1563"/>
              <a:gd name="T21" fmla="*/ 2147483646 h 1753"/>
              <a:gd name="T22" fmla="*/ 2147483646 w 1563"/>
              <a:gd name="T23" fmla="*/ 2147483646 h 1753"/>
              <a:gd name="T24" fmla="*/ 2147483646 w 1563"/>
              <a:gd name="T25" fmla="*/ 2147483646 h 1753"/>
              <a:gd name="T26" fmla="*/ 2147483646 w 1563"/>
              <a:gd name="T27" fmla="*/ 2147483646 h 1753"/>
              <a:gd name="T28" fmla="*/ 2147483646 w 1563"/>
              <a:gd name="T29" fmla="*/ 2147483646 h 1753"/>
              <a:gd name="T30" fmla="*/ 2147483646 w 1563"/>
              <a:gd name="T31" fmla="*/ 2147483646 h 1753"/>
              <a:gd name="T32" fmla="*/ 2147483646 w 1563"/>
              <a:gd name="T33" fmla="*/ 2147483646 h 1753"/>
              <a:gd name="T34" fmla="*/ 2147483646 w 1563"/>
              <a:gd name="T35" fmla="*/ 2147483646 h 1753"/>
              <a:gd name="T36" fmla="*/ 2147483646 w 1563"/>
              <a:gd name="T37" fmla="*/ 2147483646 h 1753"/>
              <a:gd name="T38" fmla="*/ 2147483646 w 1563"/>
              <a:gd name="T39" fmla="*/ 2147483646 h 1753"/>
              <a:gd name="T40" fmla="*/ 2147483646 w 1563"/>
              <a:gd name="T41" fmla="*/ 2147483646 h 1753"/>
              <a:gd name="T42" fmla="*/ 2147483646 w 1563"/>
              <a:gd name="T43" fmla="*/ 2147483646 h 1753"/>
              <a:gd name="T44" fmla="*/ 2147483646 w 1563"/>
              <a:gd name="T45" fmla="*/ 2147483646 h 1753"/>
              <a:gd name="T46" fmla="*/ 2147483646 w 1563"/>
              <a:gd name="T47" fmla="*/ 2147483646 h 1753"/>
              <a:gd name="T48" fmla="*/ 2147483646 w 1563"/>
              <a:gd name="T49" fmla="*/ 2147483646 h 1753"/>
              <a:gd name="T50" fmla="*/ 2147483646 w 1563"/>
              <a:gd name="T51" fmla="*/ 2147483646 h 1753"/>
              <a:gd name="T52" fmla="*/ 2147483646 w 1563"/>
              <a:gd name="T53" fmla="*/ 2147483646 h 1753"/>
              <a:gd name="T54" fmla="*/ 2147483646 w 1563"/>
              <a:gd name="T55" fmla="*/ 2147483646 h 1753"/>
              <a:gd name="T56" fmla="*/ 2147483646 w 1563"/>
              <a:gd name="T57" fmla="*/ 2147483646 h 1753"/>
              <a:gd name="T58" fmla="*/ 2147483646 w 1563"/>
              <a:gd name="T59" fmla="*/ 2147483646 h 1753"/>
              <a:gd name="T60" fmla="*/ 0 w 1563"/>
              <a:gd name="T61" fmla="*/ 2147483646 h 1753"/>
              <a:gd name="T62" fmla="*/ 2147483646 w 1563"/>
              <a:gd name="T63" fmla="*/ 2147483646 h 1753"/>
              <a:gd name="T64" fmla="*/ 2147483646 w 1563"/>
              <a:gd name="T65" fmla="*/ 2147483646 h 1753"/>
              <a:gd name="T66" fmla="*/ 2147483646 w 1563"/>
              <a:gd name="T67" fmla="*/ 2147483646 h 1753"/>
              <a:gd name="T68" fmla="*/ 2147483646 w 1563"/>
              <a:gd name="T69" fmla="*/ 2147483646 h 1753"/>
              <a:gd name="T70" fmla="*/ 2147483646 w 1563"/>
              <a:gd name="T71" fmla="*/ 2147483646 h 1753"/>
              <a:gd name="T72" fmla="*/ 2147483646 w 1563"/>
              <a:gd name="T73" fmla="*/ 2147483646 h 1753"/>
              <a:gd name="T74" fmla="*/ 2147483646 w 1563"/>
              <a:gd name="T75" fmla="*/ 2147483646 h 1753"/>
              <a:gd name="T76" fmla="*/ 2147483646 w 1563"/>
              <a:gd name="T77" fmla="*/ 2147483646 h 1753"/>
              <a:gd name="T78" fmla="*/ 2147483646 w 1563"/>
              <a:gd name="T79" fmla="*/ 2147483646 h 1753"/>
              <a:gd name="T80" fmla="*/ 2147483646 w 1563"/>
              <a:gd name="T81" fmla="*/ 0 h 1753"/>
              <a:gd name="T82" fmla="*/ 2147483646 w 1563"/>
              <a:gd name="T83" fmla="*/ 0 h 1753"/>
              <a:gd name="T84" fmla="*/ 2147483646 w 1563"/>
              <a:gd name="T85" fmla="*/ 2147483646 h 1753"/>
              <a:gd name="T86" fmla="*/ 2147483646 w 1563"/>
              <a:gd name="T87" fmla="*/ 2147483646 h 1753"/>
              <a:gd name="T88" fmla="*/ 2147483646 w 1563"/>
              <a:gd name="T89" fmla="*/ 2147483646 h 1753"/>
              <a:gd name="T90" fmla="*/ 2147483646 w 1563"/>
              <a:gd name="T91" fmla="*/ 2147483646 h 1753"/>
              <a:gd name="T92" fmla="*/ 2147483646 w 1563"/>
              <a:gd name="T93" fmla="*/ 2147483646 h 1753"/>
              <a:gd name="T94" fmla="*/ 2147483646 w 1563"/>
              <a:gd name="T95" fmla="*/ 2147483646 h 1753"/>
              <a:gd name="T96" fmla="*/ 2147483646 w 1563"/>
              <a:gd name="T97" fmla="*/ 2147483646 h 175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63" h="1753">
                <a:moveTo>
                  <a:pt x="1562" y="838"/>
                </a:moveTo>
                <a:lnTo>
                  <a:pt x="1523" y="895"/>
                </a:lnTo>
                <a:lnTo>
                  <a:pt x="1428" y="895"/>
                </a:lnTo>
                <a:lnTo>
                  <a:pt x="1352" y="895"/>
                </a:lnTo>
                <a:lnTo>
                  <a:pt x="1276" y="895"/>
                </a:lnTo>
                <a:lnTo>
                  <a:pt x="1200" y="895"/>
                </a:lnTo>
                <a:lnTo>
                  <a:pt x="1143" y="933"/>
                </a:lnTo>
                <a:lnTo>
                  <a:pt x="1066" y="933"/>
                </a:lnTo>
                <a:lnTo>
                  <a:pt x="1047" y="1048"/>
                </a:lnTo>
                <a:lnTo>
                  <a:pt x="1105" y="1124"/>
                </a:lnTo>
                <a:lnTo>
                  <a:pt x="1124" y="1219"/>
                </a:lnTo>
                <a:lnTo>
                  <a:pt x="1086" y="1314"/>
                </a:lnTo>
                <a:lnTo>
                  <a:pt x="933" y="1371"/>
                </a:lnTo>
                <a:lnTo>
                  <a:pt x="819" y="1276"/>
                </a:lnTo>
                <a:lnTo>
                  <a:pt x="762" y="1219"/>
                </a:lnTo>
                <a:lnTo>
                  <a:pt x="705" y="1162"/>
                </a:lnTo>
                <a:lnTo>
                  <a:pt x="533" y="1334"/>
                </a:lnTo>
                <a:lnTo>
                  <a:pt x="476" y="1486"/>
                </a:lnTo>
                <a:lnTo>
                  <a:pt x="438" y="1638"/>
                </a:lnTo>
                <a:lnTo>
                  <a:pt x="400" y="1657"/>
                </a:lnTo>
                <a:lnTo>
                  <a:pt x="362" y="1581"/>
                </a:lnTo>
                <a:lnTo>
                  <a:pt x="285" y="1505"/>
                </a:lnTo>
                <a:lnTo>
                  <a:pt x="285" y="1581"/>
                </a:lnTo>
                <a:lnTo>
                  <a:pt x="304" y="1733"/>
                </a:lnTo>
                <a:lnTo>
                  <a:pt x="267" y="1733"/>
                </a:lnTo>
                <a:lnTo>
                  <a:pt x="248" y="1676"/>
                </a:lnTo>
                <a:lnTo>
                  <a:pt x="209" y="1676"/>
                </a:lnTo>
                <a:lnTo>
                  <a:pt x="152" y="1715"/>
                </a:lnTo>
                <a:lnTo>
                  <a:pt x="95" y="1752"/>
                </a:lnTo>
                <a:lnTo>
                  <a:pt x="38" y="1695"/>
                </a:lnTo>
                <a:lnTo>
                  <a:pt x="0" y="1524"/>
                </a:lnTo>
                <a:lnTo>
                  <a:pt x="19" y="1371"/>
                </a:lnTo>
                <a:lnTo>
                  <a:pt x="57" y="1181"/>
                </a:lnTo>
                <a:lnTo>
                  <a:pt x="76" y="1067"/>
                </a:lnTo>
                <a:lnTo>
                  <a:pt x="133" y="972"/>
                </a:lnTo>
                <a:lnTo>
                  <a:pt x="228" y="857"/>
                </a:lnTo>
                <a:lnTo>
                  <a:pt x="304" y="705"/>
                </a:lnTo>
                <a:lnTo>
                  <a:pt x="381" y="267"/>
                </a:lnTo>
                <a:lnTo>
                  <a:pt x="457" y="152"/>
                </a:lnTo>
                <a:lnTo>
                  <a:pt x="590" y="57"/>
                </a:lnTo>
                <a:lnTo>
                  <a:pt x="724" y="0"/>
                </a:lnTo>
                <a:lnTo>
                  <a:pt x="895" y="0"/>
                </a:lnTo>
                <a:lnTo>
                  <a:pt x="1010" y="95"/>
                </a:lnTo>
                <a:lnTo>
                  <a:pt x="1047" y="247"/>
                </a:lnTo>
                <a:lnTo>
                  <a:pt x="1162" y="419"/>
                </a:lnTo>
                <a:lnTo>
                  <a:pt x="1314" y="533"/>
                </a:lnTo>
                <a:lnTo>
                  <a:pt x="1428" y="667"/>
                </a:lnTo>
                <a:lnTo>
                  <a:pt x="1543" y="800"/>
                </a:lnTo>
                <a:lnTo>
                  <a:pt x="1562" y="838"/>
                </a:lnTo>
              </a:path>
            </a:pathLst>
          </a:custGeom>
          <a:solidFill>
            <a:schemeClr val="accent3"/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25" name="Freeform 36">
            <a:extLst>
              <a:ext uri="{FF2B5EF4-FFF2-40B4-BE49-F238E27FC236}">
                <a16:creationId xmlns:a16="http://schemas.microsoft.com/office/drawing/2014/main" id="{97A87495-85A5-F982-59A3-25A90A1B5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382" y="4192606"/>
            <a:ext cx="294823" cy="277989"/>
          </a:xfrm>
          <a:custGeom>
            <a:avLst/>
            <a:gdLst>
              <a:gd name="T0" fmla="*/ 2147483646 w 3011"/>
              <a:gd name="T1" fmla="*/ 2147483646 h 2839"/>
              <a:gd name="T2" fmla="*/ 2147483646 w 3011"/>
              <a:gd name="T3" fmla="*/ 2147483646 h 2839"/>
              <a:gd name="T4" fmla="*/ 2147483646 w 3011"/>
              <a:gd name="T5" fmla="*/ 2147483646 h 2839"/>
              <a:gd name="T6" fmla="*/ 2147483646 w 3011"/>
              <a:gd name="T7" fmla="*/ 2147483646 h 2839"/>
              <a:gd name="T8" fmla="*/ 2147483646 w 3011"/>
              <a:gd name="T9" fmla="*/ 2147483646 h 2839"/>
              <a:gd name="T10" fmla="*/ 2147483646 w 3011"/>
              <a:gd name="T11" fmla="*/ 2147483646 h 2839"/>
              <a:gd name="T12" fmla="*/ 2147483646 w 3011"/>
              <a:gd name="T13" fmla="*/ 2147483646 h 2839"/>
              <a:gd name="T14" fmla="*/ 2147483646 w 3011"/>
              <a:gd name="T15" fmla="*/ 2147483646 h 2839"/>
              <a:gd name="T16" fmla="*/ 2147483646 w 3011"/>
              <a:gd name="T17" fmla="*/ 2147483646 h 2839"/>
              <a:gd name="T18" fmla="*/ 2147483646 w 3011"/>
              <a:gd name="T19" fmla="*/ 2147483646 h 2839"/>
              <a:gd name="T20" fmla="*/ 2147483646 w 3011"/>
              <a:gd name="T21" fmla="*/ 2147483646 h 2839"/>
              <a:gd name="T22" fmla="*/ 2147483646 w 3011"/>
              <a:gd name="T23" fmla="*/ 2147483646 h 2839"/>
              <a:gd name="T24" fmla="*/ 2147483646 w 3011"/>
              <a:gd name="T25" fmla="*/ 2147483646 h 2839"/>
              <a:gd name="T26" fmla="*/ 2147483646 w 3011"/>
              <a:gd name="T27" fmla="*/ 2147483646 h 2839"/>
              <a:gd name="T28" fmla="*/ 2147483646 w 3011"/>
              <a:gd name="T29" fmla="*/ 2147483646 h 2839"/>
              <a:gd name="T30" fmla="*/ 2147483646 w 3011"/>
              <a:gd name="T31" fmla="*/ 2147483646 h 2839"/>
              <a:gd name="T32" fmla="*/ 2147483646 w 3011"/>
              <a:gd name="T33" fmla="*/ 2147483646 h 2839"/>
              <a:gd name="T34" fmla="*/ 2147483646 w 3011"/>
              <a:gd name="T35" fmla="*/ 2147483646 h 2839"/>
              <a:gd name="T36" fmla="*/ 2147483646 w 3011"/>
              <a:gd name="T37" fmla="*/ 2147483646 h 2839"/>
              <a:gd name="T38" fmla="*/ 2147483646 w 3011"/>
              <a:gd name="T39" fmla="*/ 2147483646 h 2839"/>
              <a:gd name="T40" fmla="*/ 2147483646 w 3011"/>
              <a:gd name="T41" fmla="*/ 2147483646 h 2839"/>
              <a:gd name="T42" fmla="*/ 2147483646 w 3011"/>
              <a:gd name="T43" fmla="*/ 2147483646 h 2839"/>
              <a:gd name="T44" fmla="*/ 2147483646 w 3011"/>
              <a:gd name="T45" fmla="*/ 2147483646 h 2839"/>
              <a:gd name="T46" fmla="*/ 2147483646 w 3011"/>
              <a:gd name="T47" fmla="*/ 2147483646 h 2839"/>
              <a:gd name="T48" fmla="*/ 2147483646 w 3011"/>
              <a:gd name="T49" fmla="*/ 2147483646 h 2839"/>
              <a:gd name="T50" fmla="*/ 2147483646 w 3011"/>
              <a:gd name="T51" fmla="*/ 2147483646 h 2839"/>
              <a:gd name="T52" fmla="*/ 2147483646 w 3011"/>
              <a:gd name="T53" fmla="*/ 2147483646 h 2839"/>
              <a:gd name="T54" fmla="*/ 2147483646 w 3011"/>
              <a:gd name="T55" fmla="*/ 0 h 2839"/>
              <a:gd name="T56" fmla="*/ 2147483646 w 3011"/>
              <a:gd name="T57" fmla="*/ 2147483646 h 2839"/>
              <a:gd name="T58" fmla="*/ 2147483646 w 3011"/>
              <a:gd name="T59" fmla="*/ 2147483646 h 2839"/>
              <a:gd name="T60" fmla="*/ 2147483646 w 3011"/>
              <a:gd name="T61" fmla="*/ 2147483646 h 2839"/>
              <a:gd name="T62" fmla="*/ 2147483646 w 3011"/>
              <a:gd name="T63" fmla="*/ 2147483646 h 2839"/>
              <a:gd name="T64" fmla="*/ 2147483646 w 3011"/>
              <a:gd name="T65" fmla="*/ 2147483646 h 283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011" h="2839">
                <a:moveTo>
                  <a:pt x="2972" y="572"/>
                </a:moveTo>
                <a:lnTo>
                  <a:pt x="2972" y="572"/>
                </a:lnTo>
                <a:lnTo>
                  <a:pt x="3010" y="648"/>
                </a:lnTo>
                <a:lnTo>
                  <a:pt x="2991" y="819"/>
                </a:lnTo>
                <a:lnTo>
                  <a:pt x="2972" y="1010"/>
                </a:lnTo>
                <a:lnTo>
                  <a:pt x="2934" y="1315"/>
                </a:lnTo>
                <a:lnTo>
                  <a:pt x="2877" y="1447"/>
                </a:lnTo>
                <a:lnTo>
                  <a:pt x="2763" y="1581"/>
                </a:lnTo>
                <a:lnTo>
                  <a:pt x="2667" y="1638"/>
                </a:lnTo>
                <a:lnTo>
                  <a:pt x="2629" y="1505"/>
                </a:lnTo>
                <a:lnTo>
                  <a:pt x="2591" y="1315"/>
                </a:lnTo>
                <a:lnTo>
                  <a:pt x="2515" y="1181"/>
                </a:lnTo>
                <a:lnTo>
                  <a:pt x="2419" y="1162"/>
                </a:lnTo>
                <a:lnTo>
                  <a:pt x="2382" y="1315"/>
                </a:lnTo>
                <a:lnTo>
                  <a:pt x="2458" y="1333"/>
                </a:lnTo>
                <a:lnTo>
                  <a:pt x="2515" y="1410"/>
                </a:lnTo>
                <a:lnTo>
                  <a:pt x="2534" y="1505"/>
                </a:lnTo>
                <a:lnTo>
                  <a:pt x="2534" y="1600"/>
                </a:lnTo>
                <a:lnTo>
                  <a:pt x="2515" y="1714"/>
                </a:lnTo>
                <a:lnTo>
                  <a:pt x="2458" y="1733"/>
                </a:lnTo>
                <a:lnTo>
                  <a:pt x="2382" y="1733"/>
                </a:lnTo>
                <a:lnTo>
                  <a:pt x="2324" y="1791"/>
                </a:lnTo>
                <a:lnTo>
                  <a:pt x="2343" y="1848"/>
                </a:lnTo>
                <a:lnTo>
                  <a:pt x="2343" y="1981"/>
                </a:lnTo>
                <a:lnTo>
                  <a:pt x="2362" y="2133"/>
                </a:lnTo>
                <a:lnTo>
                  <a:pt x="2305" y="2229"/>
                </a:lnTo>
                <a:lnTo>
                  <a:pt x="2267" y="2324"/>
                </a:lnTo>
                <a:lnTo>
                  <a:pt x="2305" y="2400"/>
                </a:lnTo>
                <a:lnTo>
                  <a:pt x="2362" y="2438"/>
                </a:lnTo>
                <a:lnTo>
                  <a:pt x="2343" y="2553"/>
                </a:lnTo>
                <a:lnTo>
                  <a:pt x="2210" y="2590"/>
                </a:lnTo>
                <a:lnTo>
                  <a:pt x="2096" y="2667"/>
                </a:lnTo>
                <a:lnTo>
                  <a:pt x="1925" y="2838"/>
                </a:lnTo>
                <a:lnTo>
                  <a:pt x="1772" y="2838"/>
                </a:lnTo>
                <a:lnTo>
                  <a:pt x="1753" y="2819"/>
                </a:lnTo>
                <a:lnTo>
                  <a:pt x="1562" y="2762"/>
                </a:lnTo>
                <a:lnTo>
                  <a:pt x="1429" y="2629"/>
                </a:lnTo>
                <a:lnTo>
                  <a:pt x="1391" y="2400"/>
                </a:lnTo>
                <a:lnTo>
                  <a:pt x="1239" y="2286"/>
                </a:lnTo>
                <a:lnTo>
                  <a:pt x="915" y="2114"/>
                </a:lnTo>
                <a:lnTo>
                  <a:pt x="648" y="1810"/>
                </a:lnTo>
                <a:lnTo>
                  <a:pt x="477" y="1676"/>
                </a:lnTo>
                <a:lnTo>
                  <a:pt x="96" y="1619"/>
                </a:lnTo>
                <a:lnTo>
                  <a:pt x="0" y="1429"/>
                </a:lnTo>
                <a:lnTo>
                  <a:pt x="153" y="1105"/>
                </a:lnTo>
                <a:lnTo>
                  <a:pt x="134" y="800"/>
                </a:lnTo>
                <a:lnTo>
                  <a:pt x="286" y="686"/>
                </a:lnTo>
                <a:lnTo>
                  <a:pt x="438" y="590"/>
                </a:lnTo>
                <a:lnTo>
                  <a:pt x="534" y="590"/>
                </a:lnTo>
                <a:lnTo>
                  <a:pt x="572" y="514"/>
                </a:lnTo>
                <a:lnTo>
                  <a:pt x="515" y="400"/>
                </a:lnTo>
                <a:lnTo>
                  <a:pt x="496" y="305"/>
                </a:lnTo>
                <a:lnTo>
                  <a:pt x="705" y="133"/>
                </a:lnTo>
                <a:lnTo>
                  <a:pt x="972" y="38"/>
                </a:lnTo>
                <a:lnTo>
                  <a:pt x="1181" y="0"/>
                </a:lnTo>
                <a:lnTo>
                  <a:pt x="1391" y="57"/>
                </a:lnTo>
                <a:lnTo>
                  <a:pt x="1620" y="152"/>
                </a:lnTo>
                <a:lnTo>
                  <a:pt x="1676" y="248"/>
                </a:lnTo>
                <a:lnTo>
                  <a:pt x="1676" y="362"/>
                </a:lnTo>
                <a:lnTo>
                  <a:pt x="1696" y="457"/>
                </a:lnTo>
                <a:lnTo>
                  <a:pt x="1772" y="514"/>
                </a:lnTo>
                <a:lnTo>
                  <a:pt x="1886" y="553"/>
                </a:lnTo>
                <a:lnTo>
                  <a:pt x="2458" y="438"/>
                </a:lnTo>
                <a:lnTo>
                  <a:pt x="2953" y="572"/>
                </a:lnTo>
                <a:lnTo>
                  <a:pt x="2972" y="572"/>
                </a:lnTo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29" name="Freeform 37">
            <a:extLst>
              <a:ext uri="{FF2B5EF4-FFF2-40B4-BE49-F238E27FC236}">
                <a16:creationId xmlns:a16="http://schemas.microsoft.com/office/drawing/2014/main" id="{E97159E3-89A3-CA3F-A1D9-7D371342C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9813" y="2764246"/>
            <a:ext cx="1928221" cy="1544044"/>
          </a:xfrm>
          <a:custGeom>
            <a:avLst/>
            <a:gdLst>
              <a:gd name="T0" fmla="*/ 2147483646 w 19697"/>
              <a:gd name="T1" fmla="*/ 2147483646 h 15772"/>
              <a:gd name="T2" fmla="*/ 2147483646 w 19697"/>
              <a:gd name="T3" fmla="*/ 2147483646 h 15772"/>
              <a:gd name="T4" fmla="*/ 2147483646 w 19697"/>
              <a:gd name="T5" fmla="*/ 2147483646 h 15772"/>
              <a:gd name="T6" fmla="*/ 2147483646 w 19697"/>
              <a:gd name="T7" fmla="*/ 2147483646 h 15772"/>
              <a:gd name="T8" fmla="*/ 2147483646 w 19697"/>
              <a:gd name="T9" fmla="*/ 2147483646 h 15772"/>
              <a:gd name="T10" fmla="*/ 2147483646 w 19697"/>
              <a:gd name="T11" fmla="*/ 2147483646 h 15772"/>
              <a:gd name="T12" fmla="*/ 2147483646 w 19697"/>
              <a:gd name="T13" fmla="*/ 2147483646 h 15772"/>
              <a:gd name="T14" fmla="*/ 2147483646 w 19697"/>
              <a:gd name="T15" fmla="*/ 2147483646 h 15772"/>
              <a:gd name="T16" fmla="*/ 2147483646 w 19697"/>
              <a:gd name="T17" fmla="*/ 2147483646 h 15772"/>
              <a:gd name="T18" fmla="*/ 2147483646 w 19697"/>
              <a:gd name="T19" fmla="*/ 2147483646 h 15772"/>
              <a:gd name="T20" fmla="*/ 2147483646 w 19697"/>
              <a:gd name="T21" fmla="*/ 2147483646 h 15772"/>
              <a:gd name="T22" fmla="*/ 2147483646 w 19697"/>
              <a:gd name="T23" fmla="*/ 2147483646 h 15772"/>
              <a:gd name="T24" fmla="*/ 2147483646 w 19697"/>
              <a:gd name="T25" fmla="*/ 2147483646 h 15772"/>
              <a:gd name="T26" fmla="*/ 2147483646 w 19697"/>
              <a:gd name="T27" fmla="*/ 2147483646 h 15772"/>
              <a:gd name="T28" fmla="*/ 2147483646 w 19697"/>
              <a:gd name="T29" fmla="*/ 2147483646 h 15772"/>
              <a:gd name="T30" fmla="*/ 2147483646 w 19697"/>
              <a:gd name="T31" fmla="*/ 2147483646 h 15772"/>
              <a:gd name="T32" fmla="*/ 2147483646 w 19697"/>
              <a:gd name="T33" fmla="*/ 2147483646 h 15772"/>
              <a:gd name="T34" fmla="*/ 2147483646 w 19697"/>
              <a:gd name="T35" fmla="*/ 2147483646 h 15772"/>
              <a:gd name="T36" fmla="*/ 2147483646 w 19697"/>
              <a:gd name="T37" fmla="*/ 2147483646 h 15772"/>
              <a:gd name="T38" fmla="*/ 2147483646 w 19697"/>
              <a:gd name="T39" fmla="*/ 2147483646 h 15772"/>
              <a:gd name="T40" fmla="*/ 2147483646 w 19697"/>
              <a:gd name="T41" fmla="*/ 2147483646 h 15772"/>
              <a:gd name="T42" fmla="*/ 2147483646 w 19697"/>
              <a:gd name="T43" fmla="*/ 2147483646 h 15772"/>
              <a:gd name="T44" fmla="*/ 2147483646 w 19697"/>
              <a:gd name="T45" fmla="*/ 2147483646 h 15772"/>
              <a:gd name="T46" fmla="*/ 2147483646 w 19697"/>
              <a:gd name="T47" fmla="*/ 2147483646 h 15772"/>
              <a:gd name="T48" fmla="*/ 2147483646 w 19697"/>
              <a:gd name="T49" fmla="*/ 2147483646 h 15772"/>
              <a:gd name="T50" fmla="*/ 2147483646 w 19697"/>
              <a:gd name="T51" fmla="*/ 2147483646 h 15772"/>
              <a:gd name="T52" fmla="*/ 2147483646 w 19697"/>
              <a:gd name="T53" fmla="*/ 2147483646 h 15772"/>
              <a:gd name="T54" fmla="*/ 2147483646 w 19697"/>
              <a:gd name="T55" fmla="*/ 2147483646 h 15772"/>
              <a:gd name="T56" fmla="*/ 2147483646 w 19697"/>
              <a:gd name="T57" fmla="*/ 2147483646 h 15772"/>
              <a:gd name="T58" fmla="*/ 0 w 19697"/>
              <a:gd name="T59" fmla="*/ 2147483646 h 15772"/>
              <a:gd name="T60" fmla="*/ 2147483646 w 19697"/>
              <a:gd name="T61" fmla="*/ 2147483646 h 15772"/>
              <a:gd name="T62" fmla="*/ 2147483646 w 19697"/>
              <a:gd name="T63" fmla="*/ 2147483646 h 15772"/>
              <a:gd name="T64" fmla="*/ 2147483646 w 19697"/>
              <a:gd name="T65" fmla="*/ 2147483646 h 15772"/>
              <a:gd name="T66" fmla="*/ 2147483646 w 19697"/>
              <a:gd name="T67" fmla="*/ 2147483646 h 15772"/>
              <a:gd name="T68" fmla="*/ 2147483646 w 19697"/>
              <a:gd name="T69" fmla="*/ 2147483646 h 15772"/>
              <a:gd name="T70" fmla="*/ 2147483646 w 19697"/>
              <a:gd name="T71" fmla="*/ 2147483646 h 15772"/>
              <a:gd name="T72" fmla="*/ 2147483646 w 19697"/>
              <a:gd name="T73" fmla="*/ 2147483646 h 15772"/>
              <a:gd name="T74" fmla="*/ 2147483646 w 19697"/>
              <a:gd name="T75" fmla="*/ 2147483646 h 15772"/>
              <a:gd name="T76" fmla="*/ 2147483646 w 19697"/>
              <a:gd name="T77" fmla="*/ 2147483646 h 15772"/>
              <a:gd name="T78" fmla="*/ 2147483646 w 19697"/>
              <a:gd name="T79" fmla="*/ 2147483646 h 15772"/>
              <a:gd name="T80" fmla="*/ 2147483646 w 19697"/>
              <a:gd name="T81" fmla="*/ 2147483646 h 15772"/>
              <a:gd name="T82" fmla="*/ 2147483646 w 19697"/>
              <a:gd name="T83" fmla="*/ 2147483646 h 15772"/>
              <a:gd name="T84" fmla="*/ 2147483646 w 19697"/>
              <a:gd name="T85" fmla="*/ 2147483646 h 15772"/>
              <a:gd name="T86" fmla="*/ 2147483646 w 19697"/>
              <a:gd name="T87" fmla="*/ 2147483646 h 15772"/>
              <a:gd name="T88" fmla="*/ 2147483646 w 19697"/>
              <a:gd name="T89" fmla="*/ 2147483646 h 15772"/>
              <a:gd name="T90" fmla="*/ 2147483646 w 19697"/>
              <a:gd name="T91" fmla="*/ 2147483646 h 15772"/>
              <a:gd name="T92" fmla="*/ 2147483646 w 19697"/>
              <a:gd name="T93" fmla="*/ 2147483646 h 15772"/>
              <a:gd name="T94" fmla="*/ 2147483646 w 19697"/>
              <a:gd name="T95" fmla="*/ 2147483646 h 15772"/>
              <a:gd name="T96" fmla="*/ 2147483646 w 19697"/>
              <a:gd name="T97" fmla="*/ 2147483646 h 15772"/>
              <a:gd name="T98" fmla="*/ 2147483646 w 19697"/>
              <a:gd name="T99" fmla="*/ 2147483646 h 15772"/>
              <a:gd name="T100" fmla="*/ 2147483646 w 19697"/>
              <a:gd name="T101" fmla="*/ 2147483646 h 15772"/>
              <a:gd name="T102" fmla="*/ 2147483646 w 19697"/>
              <a:gd name="T103" fmla="*/ 2147483646 h 15772"/>
              <a:gd name="T104" fmla="*/ 2147483646 w 19697"/>
              <a:gd name="T105" fmla="*/ 2147483646 h 15772"/>
              <a:gd name="T106" fmla="*/ 2147483646 w 19697"/>
              <a:gd name="T107" fmla="*/ 2147483646 h 15772"/>
              <a:gd name="T108" fmla="*/ 2147483646 w 19697"/>
              <a:gd name="T109" fmla="*/ 2147483646 h 15772"/>
              <a:gd name="T110" fmla="*/ 2147483646 w 19697"/>
              <a:gd name="T111" fmla="*/ 2147483646 h 15772"/>
              <a:gd name="T112" fmla="*/ 2147483646 w 19697"/>
              <a:gd name="T113" fmla="*/ 2147483646 h 15772"/>
              <a:gd name="T114" fmla="*/ 2147483646 w 19697"/>
              <a:gd name="T115" fmla="*/ 2147483646 h 15772"/>
              <a:gd name="T116" fmla="*/ 2147483646 w 19697"/>
              <a:gd name="T117" fmla="*/ 2147483646 h 15772"/>
              <a:gd name="T118" fmla="*/ 2147483646 w 19697"/>
              <a:gd name="T119" fmla="*/ 2147483646 h 15772"/>
              <a:gd name="T120" fmla="*/ 2147483646 w 19697"/>
              <a:gd name="T121" fmla="*/ 2147483646 h 15772"/>
              <a:gd name="T122" fmla="*/ 2147483646 w 19697"/>
              <a:gd name="T123" fmla="*/ 2147483646 h 15772"/>
              <a:gd name="T124" fmla="*/ 2147483646 w 19697"/>
              <a:gd name="T125" fmla="*/ 0 h 1577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9697" h="15772">
                <a:moveTo>
                  <a:pt x="10286" y="7315"/>
                </a:moveTo>
                <a:lnTo>
                  <a:pt x="10286" y="7334"/>
                </a:lnTo>
                <a:lnTo>
                  <a:pt x="10306" y="7638"/>
                </a:lnTo>
                <a:lnTo>
                  <a:pt x="10401" y="7962"/>
                </a:lnTo>
                <a:lnTo>
                  <a:pt x="10439" y="8286"/>
                </a:lnTo>
                <a:lnTo>
                  <a:pt x="10401" y="8953"/>
                </a:lnTo>
                <a:lnTo>
                  <a:pt x="10362" y="9105"/>
                </a:lnTo>
                <a:lnTo>
                  <a:pt x="10153" y="9334"/>
                </a:lnTo>
                <a:lnTo>
                  <a:pt x="10077" y="9467"/>
                </a:lnTo>
                <a:lnTo>
                  <a:pt x="10058" y="9619"/>
                </a:lnTo>
                <a:lnTo>
                  <a:pt x="10020" y="10553"/>
                </a:lnTo>
                <a:lnTo>
                  <a:pt x="10039" y="10686"/>
                </a:lnTo>
                <a:lnTo>
                  <a:pt x="10077" y="10762"/>
                </a:lnTo>
                <a:lnTo>
                  <a:pt x="10134" y="10781"/>
                </a:lnTo>
                <a:lnTo>
                  <a:pt x="10153" y="10820"/>
                </a:lnTo>
                <a:lnTo>
                  <a:pt x="10191" y="11086"/>
                </a:lnTo>
                <a:lnTo>
                  <a:pt x="10248" y="11296"/>
                </a:lnTo>
                <a:lnTo>
                  <a:pt x="10286" y="11334"/>
                </a:lnTo>
                <a:lnTo>
                  <a:pt x="10325" y="11372"/>
                </a:lnTo>
                <a:lnTo>
                  <a:pt x="10306" y="11505"/>
                </a:lnTo>
                <a:lnTo>
                  <a:pt x="10248" y="11563"/>
                </a:lnTo>
                <a:lnTo>
                  <a:pt x="10191" y="11600"/>
                </a:lnTo>
                <a:lnTo>
                  <a:pt x="10134" y="11619"/>
                </a:lnTo>
                <a:lnTo>
                  <a:pt x="10020" y="11695"/>
                </a:lnTo>
                <a:lnTo>
                  <a:pt x="10020" y="11810"/>
                </a:lnTo>
                <a:lnTo>
                  <a:pt x="10153" y="11944"/>
                </a:lnTo>
                <a:lnTo>
                  <a:pt x="10248" y="12039"/>
                </a:lnTo>
                <a:lnTo>
                  <a:pt x="10343" y="12172"/>
                </a:lnTo>
                <a:lnTo>
                  <a:pt x="10477" y="12191"/>
                </a:lnTo>
                <a:lnTo>
                  <a:pt x="10629" y="12058"/>
                </a:lnTo>
                <a:lnTo>
                  <a:pt x="11029" y="11619"/>
                </a:lnTo>
                <a:lnTo>
                  <a:pt x="11105" y="11486"/>
                </a:lnTo>
                <a:lnTo>
                  <a:pt x="11220" y="11581"/>
                </a:lnTo>
                <a:lnTo>
                  <a:pt x="11239" y="11715"/>
                </a:lnTo>
                <a:lnTo>
                  <a:pt x="11277" y="11848"/>
                </a:lnTo>
                <a:lnTo>
                  <a:pt x="11315" y="12000"/>
                </a:lnTo>
                <a:lnTo>
                  <a:pt x="11220" y="12153"/>
                </a:lnTo>
                <a:lnTo>
                  <a:pt x="10991" y="12609"/>
                </a:lnTo>
                <a:lnTo>
                  <a:pt x="10972" y="12800"/>
                </a:lnTo>
                <a:lnTo>
                  <a:pt x="10915" y="13333"/>
                </a:lnTo>
                <a:lnTo>
                  <a:pt x="10743" y="13809"/>
                </a:lnTo>
                <a:lnTo>
                  <a:pt x="10743" y="14095"/>
                </a:lnTo>
                <a:lnTo>
                  <a:pt x="10591" y="14590"/>
                </a:lnTo>
                <a:lnTo>
                  <a:pt x="10458" y="14838"/>
                </a:lnTo>
                <a:lnTo>
                  <a:pt x="10401" y="14952"/>
                </a:lnTo>
                <a:lnTo>
                  <a:pt x="10458" y="15085"/>
                </a:lnTo>
                <a:lnTo>
                  <a:pt x="10515" y="15162"/>
                </a:lnTo>
                <a:lnTo>
                  <a:pt x="10496" y="15162"/>
                </a:lnTo>
                <a:lnTo>
                  <a:pt x="10001" y="15028"/>
                </a:lnTo>
                <a:lnTo>
                  <a:pt x="9429" y="15143"/>
                </a:lnTo>
                <a:lnTo>
                  <a:pt x="9315" y="15104"/>
                </a:lnTo>
                <a:lnTo>
                  <a:pt x="9239" y="15047"/>
                </a:lnTo>
                <a:lnTo>
                  <a:pt x="9219" y="14952"/>
                </a:lnTo>
                <a:lnTo>
                  <a:pt x="9219" y="14838"/>
                </a:lnTo>
                <a:lnTo>
                  <a:pt x="9163" y="14742"/>
                </a:lnTo>
                <a:lnTo>
                  <a:pt x="8934" y="14647"/>
                </a:lnTo>
                <a:lnTo>
                  <a:pt x="8724" y="14590"/>
                </a:lnTo>
                <a:lnTo>
                  <a:pt x="8515" y="14628"/>
                </a:lnTo>
                <a:lnTo>
                  <a:pt x="8248" y="14723"/>
                </a:lnTo>
                <a:lnTo>
                  <a:pt x="8039" y="14895"/>
                </a:lnTo>
                <a:lnTo>
                  <a:pt x="8058" y="14990"/>
                </a:lnTo>
                <a:lnTo>
                  <a:pt x="8115" y="15104"/>
                </a:lnTo>
                <a:lnTo>
                  <a:pt x="8077" y="15180"/>
                </a:lnTo>
                <a:lnTo>
                  <a:pt x="7981" y="15180"/>
                </a:lnTo>
                <a:lnTo>
                  <a:pt x="7829" y="15276"/>
                </a:lnTo>
                <a:lnTo>
                  <a:pt x="7677" y="15390"/>
                </a:lnTo>
                <a:lnTo>
                  <a:pt x="7505" y="15447"/>
                </a:lnTo>
                <a:lnTo>
                  <a:pt x="7315" y="15371"/>
                </a:lnTo>
                <a:lnTo>
                  <a:pt x="7067" y="15314"/>
                </a:lnTo>
                <a:lnTo>
                  <a:pt x="6839" y="15390"/>
                </a:lnTo>
                <a:lnTo>
                  <a:pt x="6762" y="15485"/>
                </a:lnTo>
                <a:lnTo>
                  <a:pt x="6686" y="15561"/>
                </a:lnTo>
                <a:lnTo>
                  <a:pt x="6591" y="15580"/>
                </a:lnTo>
                <a:lnTo>
                  <a:pt x="6496" y="15619"/>
                </a:lnTo>
                <a:lnTo>
                  <a:pt x="6305" y="15771"/>
                </a:lnTo>
                <a:lnTo>
                  <a:pt x="6058" y="15771"/>
                </a:lnTo>
                <a:lnTo>
                  <a:pt x="5867" y="15656"/>
                </a:lnTo>
                <a:lnTo>
                  <a:pt x="5658" y="15600"/>
                </a:lnTo>
                <a:lnTo>
                  <a:pt x="5429" y="15638"/>
                </a:lnTo>
                <a:lnTo>
                  <a:pt x="5201" y="15676"/>
                </a:lnTo>
                <a:lnTo>
                  <a:pt x="5010" y="15542"/>
                </a:lnTo>
                <a:lnTo>
                  <a:pt x="4839" y="15352"/>
                </a:lnTo>
                <a:lnTo>
                  <a:pt x="4781" y="14933"/>
                </a:lnTo>
                <a:lnTo>
                  <a:pt x="4648" y="15028"/>
                </a:lnTo>
                <a:lnTo>
                  <a:pt x="4495" y="15257"/>
                </a:lnTo>
                <a:lnTo>
                  <a:pt x="4324" y="15219"/>
                </a:lnTo>
                <a:lnTo>
                  <a:pt x="3982" y="15390"/>
                </a:lnTo>
                <a:lnTo>
                  <a:pt x="3810" y="15352"/>
                </a:lnTo>
                <a:lnTo>
                  <a:pt x="3638" y="15238"/>
                </a:lnTo>
                <a:lnTo>
                  <a:pt x="3467" y="15162"/>
                </a:lnTo>
                <a:lnTo>
                  <a:pt x="3296" y="15123"/>
                </a:lnTo>
                <a:lnTo>
                  <a:pt x="3105" y="15162"/>
                </a:lnTo>
                <a:lnTo>
                  <a:pt x="2705" y="15143"/>
                </a:lnTo>
                <a:lnTo>
                  <a:pt x="2610" y="14781"/>
                </a:lnTo>
                <a:lnTo>
                  <a:pt x="2686" y="14609"/>
                </a:lnTo>
                <a:lnTo>
                  <a:pt x="2686" y="14419"/>
                </a:lnTo>
                <a:lnTo>
                  <a:pt x="2610" y="14323"/>
                </a:lnTo>
                <a:lnTo>
                  <a:pt x="2514" y="14266"/>
                </a:lnTo>
                <a:lnTo>
                  <a:pt x="2496" y="14190"/>
                </a:lnTo>
                <a:lnTo>
                  <a:pt x="2458" y="14133"/>
                </a:lnTo>
                <a:lnTo>
                  <a:pt x="2324" y="14019"/>
                </a:lnTo>
                <a:lnTo>
                  <a:pt x="2229" y="13866"/>
                </a:lnTo>
                <a:lnTo>
                  <a:pt x="2115" y="13733"/>
                </a:lnTo>
                <a:lnTo>
                  <a:pt x="1943" y="13675"/>
                </a:lnTo>
                <a:lnTo>
                  <a:pt x="1772" y="13675"/>
                </a:lnTo>
                <a:lnTo>
                  <a:pt x="1581" y="13675"/>
                </a:lnTo>
                <a:lnTo>
                  <a:pt x="1486" y="13599"/>
                </a:lnTo>
                <a:lnTo>
                  <a:pt x="1410" y="13523"/>
                </a:lnTo>
                <a:lnTo>
                  <a:pt x="1219" y="13523"/>
                </a:lnTo>
                <a:lnTo>
                  <a:pt x="1162" y="13504"/>
                </a:lnTo>
                <a:lnTo>
                  <a:pt x="1105" y="13466"/>
                </a:lnTo>
                <a:lnTo>
                  <a:pt x="1086" y="13409"/>
                </a:lnTo>
                <a:lnTo>
                  <a:pt x="1086" y="13352"/>
                </a:lnTo>
                <a:lnTo>
                  <a:pt x="1029" y="13295"/>
                </a:lnTo>
                <a:lnTo>
                  <a:pt x="972" y="13257"/>
                </a:lnTo>
                <a:lnTo>
                  <a:pt x="838" y="13181"/>
                </a:lnTo>
                <a:lnTo>
                  <a:pt x="781" y="13009"/>
                </a:lnTo>
                <a:lnTo>
                  <a:pt x="819" y="12515"/>
                </a:lnTo>
                <a:lnTo>
                  <a:pt x="553" y="12076"/>
                </a:lnTo>
                <a:lnTo>
                  <a:pt x="705" y="12000"/>
                </a:lnTo>
                <a:lnTo>
                  <a:pt x="877" y="11944"/>
                </a:lnTo>
                <a:lnTo>
                  <a:pt x="972" y="11753"/>
                </a:lnTo>
                <a:lnTo>
                  <a:pt x="1029" y="11563"/>
                </a:lnTo>
                <a:lnTo>
                  <a:pt x="1067" y="11467"/>
                </a:lnTo>
                <a:lnTo>
                  <a:pt x="1124" y="11391"/>
                </a:lnTo>
                <a:lnTo>
                  <a:pt x="1143" y="11277"/>
                </a:lnTo>
                <a:lnTo>
                  <a:pt x="1143" y="11162"/>
                </a:lnTo>
                <a:lnTo>
                  <a:pt x="1105" y="10953"/>
                </a:lnTo>
                <a:lnTo>
                  <a:pt x="1258" y="10820"/>
                </a:lnTo>
                <a:lnTo>
                  <a:pt x="1410" y="10857"/>
                </a:lnTo>
                <a:lnTo>
                  <a:pt x="1543" y="10857"/>
                </a:lnTo>
                <a:lnTo>
                  <a:pt x="1467" y="10458"/>
                </a:lnTo>
                <a:lnTo>
                  <a:pt x="1334" y="10344"/>
                </a:lnTo>
                <a:lnTo>
                  <a:pt x="1010" y="10420"/>
                </a:lnTo>
                <a:lnTo>
                  <a:pt x="895" y="10362"/>
                </a:lnTo>
                <a:lnTo>
                  <a:pt x="705" y="10210"/>
                </a:lnTo>
                <a:lnTo>
                  <a:pt x="553" y="10172"/>
                </a:lnTo>
                <a:lnTo>
                  <a:pt x="305" y="10229"/>
                </a:lnTo>
                <a:lnTo>
                  <a:pt x="267" y="9848"/>
                </a:lnTo>
                <a:lnTo>
                  <a:pt x="401" y="9734"/>
                </a:lnTo>
                <a:lnTo>
                  <a:pt x="496" y="9562"/>
                </a:lnTo>
                <a:lnTo>
                  <a:pt x="419" y="9429"/>
                </a:lnTo>
                <a:lnTo>
                  <a:pt x="381" y="9296"/>
                </a:lnTo>
                <a:lnTo>
                  <a:pt x="419" y="9105"/>
                </a:lnTo>
                <a:lnTo>
                  <a:pt x="457" y="8686"/>
                </a:lnTo>
                <a:lnTo>
                  <a:pt x="515" y="8515"/>
                </a:lnTo>
                <a:lnTo>
                  <a:pt x="629" y="8400"/>
                </a:lnTo>
                <a:lnTo>
                  <a:pt x="324" y="7943"/>
                </a:lnTo>
                <a:lnTo>
                  <a:pt x="76" y="7905"/>
                </a:lnTo>
                <a:lnTo>
                  <a:pt x="0" y="7733"/>
                </a:lnTo>
                <a:lnTo>
                  <a:pt x="96" y="7677"/>
                </a:lnTo>
                <a:lnTo>
                  <a:pt x="191" y="7657"/>
                </a:lnTo>
                <a:lnTo>
                  <a:pt x="286" y="7562"/>
                </a:lnTo>
                <a:lnTo>
                  <a:pt x="419" y="7372"/>
                </a:lnTo>
                <a:lnTo>
                  <a:pt x="457" y="7296"/>
                </a:lnTo>
                <a:lnTo>
                  <a:pt x="457" y="7220"/>
                </a:lnTo>
                <a:lnTo>
                  <a:pt x="457" y="7124"/>
                </a:lnTo>
                <a:lnTo>
                  <a:pt x="667" y="6991"/>
                </a:lnTo>
                <a:lnTo>
                  <a:pt x="877" y="6895"/>
                </a:lnTo>
                <a:lnTo>
                  <a:pt x="1010" y="6686"/>
                </a:lnTo>
                <a:lnTo>
                  <a:pt x="1258" y="6800"/>
                </a:lnTo>
                <a:lnTo>
                  <a:pt x="1696" y="6858"/>
                </a:lnTo>
                <a:lnTo>
                  <a:pt x="1620" y="6686"/>
                </a:lnTo>
                <a:lnTo>
                  <a:pt x="1486" y="6534"/>
                </a:lnTo>
                <a:lnTo>
                  <a:pt x="1543" y="6382"/>
                </a:lnTo>
                <a:lnTo>
                  <a:pt x="1620" y="6210"/>
                </a:lnTo>
                <a:lnTo>
                  <a:pt x="1696" y="6077"/>
                </a:lnTo>
                <a:lnTo>
                  <a:pt x="1791" y="6133"/>
                </a:lnTo>
                <a:lnTo>
                  <a:pt x="1924" y="6133"/>
                </a:lnTo>
                <a:lnTo>
                  <a:pt x="2019" y="5981"/>
                </a:lnTo>
                <a:lnTo>
                  <a:pt x="2133" y="5924"/>
                </a:lnTo>
                <a:lnTo>
                  <a:pt x="2229" y="5981"/>
                </a:lnTo>
                <a:lnTo>
                  <a:pt x="2419" y="6057"/>
                </a:lnTo>
                <a:lnTo>
                  <a:pt x="2610" y="6057"/>
                </a:lnTo>
                <a:lnTo>
                  <a:pt x="2648" y="5943"/>
                </a:lnTo>
                <a:lnTo>
                  <a:pt x="2686" y="5810"/>
                </a:lnTo>
                <a:lnTo>
                  <a:pt x="2743" y="5715"/>
                </a:lnTo>
                <a:lnTo>
                  <a:pt x="2819" y="5638"/>
                </a:lnTo>
                <a:lnTo>
                  <a:pt x="2915" y="5715"/>
                </a:lnTo>
                <a:lnTo>
                  <a:pt x="3010" y="5791"/>
                </a:lnTo>
                <a:lnTo>
                  <a:pt x="3162" y="5924"/>
                </a:lnTo>
                <a:lnTo>
                  <a:pt x="3257" y="6115"/>
                </a:lnTo>
                <a:lnTo>
                  <a:pt x="3486" y="6191"/>
                </a:lnTo>
                <a:lnTo>
                  <a:pt x="4001" y="5962"/>
                </a:lnTo>
                <a:lnTo>
                  <a:pt x="4096" y="5657"/>
                </a:lnTo>
                <a:lnTo>
                  <a:pt x="4019" y="5581"/>
                </a:lnTo>
                <a:lnTo>
                  <a:pt x="3962" y="5505"/>
                </a:lnTo>
                <a:lnTo>
                  <a:pt x="4058" y="5353"/>
                </a:lnTo>
                <a:lnTo>
                  <a:pt x="4114" y="5219"/>
                </a:lnTo>
                <a:lnTo>
                  <a:pt x="4248" y="5010"/>
                </a:lnTo>
                <a:lnTo>
                  <a:pt x="4458" y="4877"/>
                </a:lnTo>
                <a:lnTo>
                  <a:pt x="4495" y="4781"/>
                </a:lnTo>
                <a:lnTo>
                  <a:pt x="4591" y="4705"/>
                </a:lnTo>
                <a:lnTo>
                  <a:pt x="4705" y="4667"/>
                </a:lnTo>
                <a:lnTo>
                  <a:pt x="4820" y="4572"/>
                </a:lnTo>
                <a:lnTo>
                  <a:pt x="4972" y="4438"/>
                </a:lnTo>
                <a:lnTo>
                  <a:pt x="5125" y="4286"/>
                </a:lnTo>
                <a:lnTo>
                  <a:pt x="5181" y="4248"/>
                </a:lnTo>
                <a:lnTo>
                  <a:pt x="5257" y="4267"/>
                </a:lnTo>
                <a:lnTo>
                  <a:pt x="5353" y="4210"/>
                </a:lnTo>
                <a:lnTo>
                  <a:pt x="5429" y="4134"/>
                </a:lnTo>
                <a:lnTo>
                  <a:pt x="5582" y="4210"/>
                </a:lnTo>
                <a:lnTo>
                  <a:pt x="5734" y="4286"/>
                </a:lnTo>
                <a:lnTo>
                  <a:pt x="5924" y="4324"/>
                </a:lnTo>
                <a:lnTo>
                  <a:pt x="6077" y="4343"/>
                </a:lnTo>
                <a:lnTo>
                  <a:pt x="6115" y="4172"/>
                </a:lnTo>
                <a:lnTo>
                  <a:pt x="6134" y="3981"/>
                </a:lnTo>
                <a:lnTo>
                  <a:pt x="6096" y="3791"/>
                </a:lnTo>
                <a:lnTo>
                  <a:pt x="6210" y="3657"/>
                </a:lnTo>
                <a:lnTo>
                  <a:pt x="6381" y="3581"/>
                </a:lnTo>
                <a:lnTo>
                  <a:pt x="6553" y="3581"/>
                </a:lnTo>
                <a:lnTo>
                  <a:pt x="6648" y="3753"/>
                </a:lnTo>
                <a:lnTo>
                  <a:pt x="6762" y="3771"/>
                </a:lnTo>
                <a:lnTo>
                  <a:pt x="6877" y="3829"/>
                </a:lnTo>
                <a:lnTo>
                  <a:pt x="6857" y="3962"/>
                </a:lnTo>
                <a:lnTo>
                  <a:pt x="6877" y="4096"/>
                </a:lnTo>
                <a:lnTo>
                  <a:pt x="7067" y="4020"/>
                </a:lnTo>
                <a:lnTo>
                  <a:pt x="7238" y="3886"/>
                </a:lnTo>
                <a:lnTo>
                  <a:pt x="7315" y="3924"/>
                </a:lnTo>
                <a:lnTo>
                  <a:pt x="7372" y="4000"/>
                </a:lnTo>
                <a:lnTo>
                  <a:pt x="7448" y="4000"/>
                </a:lnTo>
                <a:lnTo>
                  <a:pt x="7524" y="3962"/>
                </a:lnTo>
                <a:lnTo>
                  <a:pt x="7772" y="4000"/>
                </a:lnTo>
                <a:lnTo>
                  <a:pt x="8000" y="4115"/>
                </a:lnTo>
                <a:lnTo>
                  <a:pt x="8172" y="4076"/>
                </a:lnTo>
                <a:lnTo>
                  <a:pt x="8344" y="3981"/>
                </a:lnTo>
                <a:lnTo>
                  <a:pt x="8553" y="4038"/>
                </a:lnTo>
                <a:lnTo>
                  <a:pt x="8743" y="4152"/>
                </a:lnTo>
                <a:lnTo>
                  <a:pt x="8820" y="4324"/>
                </a:lnTo>
                <a:lnTo>
                  <a:pt x="8667" y="4438"/>
                </a:lnTo>
                <a:lnTo>
                  <a:pt x="8477" y="4362"/>
                </a:lnTo>
                <a:lnTo>
                  <a:pt x="8362" y="4419"/>
                </a:lnTo>
                <a:lnTo>
                  <a:pt x="8248" y="4496"/>
                </a:lnTo>
                <a:lnTo>
                  <a:pt x="8210" y="4686"/>
                </a:lnTo>
                <a:lnTo>
                  <a:pt x="8229" y="4953"/>
                </a:lnTo>
                <a:lnTo>
                  <a:pt x="8362" y="5143"/>
                </a:lnTo>
                <a:lnTo>
                  <a:pt x="8572" y="5239"/>
                </a:lnTo>
                <a:lnTo>
                  <a:pt x="8629" y="5410"/>
                </a:lnTo>
                <a:lnTo>
                  <a:pt x="8686" y="5562"/>
                </a:lnTo>
                <a:lnTo>
                  <a:pt x="8820" y="5620"/>
                </a:lnTo>
                <a:lnTo>
                  <a:pt x="8953" y="5696"/>
                </a:lnTo>
                <a:lnTo>
                  <a:pt x="9429" y="5734"/>
                </a:lnTo>
                <a:lnTo>
                  <a:pt x="9391" y="5905"/>
                </a:lnTo>
                <a:lnTo>
                  <a:pt x="9448" y="5962"/>
                </a:lnTo>
                <a:lnTo>
                  <a:pt x="9505" y="6019"/>
                </a:lnTo>
                <a:lnTo>
                  <a:pt x="9429" y="6210"/>
                </a:lnTo>
                <a:lnTo>
                  <a:pt x="9353" y="6419"/>
                </a:lnTo>
                <a:lnTo>
                  <a:pt x="9372" y="6648"/>
                </a:lnTo>
                <a:lnTo>
                  <a:pt x="9410" y="6839"/>
                </a:lnTo>
                <a:lnTo>
                  <a:pt x="9448" y="7010"/>
                </a:lnTo>
                <a:lnTo>
                  <a:pt x="9372" y="7200"/>
                </a:lnTo>
                <a:lnTo>
                  <a:pt x="9810" y="7353"/>
                </a:lnTo>
                <a:lnTo>
                  <a:pt x="10001" y="7276"/>
                </a:lnTo>
                <a:lnTo>
                  <a:pt x="10210" y="7315"/>
                </a:lnTo>
                <a:lnTo>
                  <a:pt x="10286" y="7315"/>
                </a:lnTo>
                <a:close/>
                <a:moveTo>
                  <a:pt x="6000" y="13314"/>
                </a:moveTo>
                <a:lnTo>
                  <a:pt x="6096" y="13199"/>
                </a:lnTo>
                <a:lnTo>
                  <a:pt x="6134" y="13085"/>
                </a:lnTo>
                <a:lnTo>
                  <a:pt x="6115" y="12952"/>
                </a:lnTo>
                <a:lnTo>
                  <a:pt x="6115" y="12837"/>
                </a:lnTo>
                <a:lnTo>
                  <a:pt x="6039" y="12761"/>
                </a:lnTo>
                <a:lnTo>
                  <a:pt x="5982" y="12685"/>
                </a:lnTo>
                <a:lnTo>
                  <a:pt x="5982" y="12496"/>
                </a:lnTo>
                <a:lnTo>
                  <a:pt x="6019" y="12439"/>
                </a:lnTo>
                <a:lnTo>
                  <a:pt x="6019" y="12381"/>
                </a:lnTo>
                <a:lnTo>
                  <a:pt x="5943" y="12248"/>
                </a:lnTo>
                <a:lnTo>
                  <a:pt x="5696" y="12058"/>
                </a:lnTo>
                <a:lnTo>
                  <a:pt x="5353" y="12076"/>
                </a:lnTo>
                <a:lnTo>
                  <a:pt x="4953" y="12134"/>
                </a:lnTo>
                <a:lnTo>
                  <a:pt x="4667" y="12381"/>
                </a:lnTo>
                <a:lnTo>
                  <a:pt x="4705" y="12742"/>
                </a:lnTo>
                <a:lnTo>
                  <a:pt x="4591" y="12857"/>
                </a:lnTo>
                <a:lnTo>
                  <a:pt x="4534" y="13009"/>
                </a:lnTo>
                <a:lnTo>
                  <a:pt x="4591" y="13009"/>
                </a:lnTo>
                <a:lnTo>
                  <a:pt x="4648" y="13047"/>
                </a:lnTo>
                <a:lnTo>
                  <a:pt x="4629" y="13123"/>
                </a:lnTo>
                <a:lnTo>
                  <a:pt x="4610" y="13181"/>
                </a:lnTo>
                <a:lnTo>
                  <a:pt x="4495" y="13199"/>
                </a:lnTo>
                <a:lnTo>
                  <a:pt x="4400" y="13199"/>
                </a:lnTo>
                <a:lnTo>
                  <a:pt x="4324" y="13333"/>
                </a:lnTo>
                <a:lnTo>
                  <a:pt x="4363" y="13466"/>
                </a:lnTo>
                <a:lnTo>
                  <a:pt x="4458" y="13504"/>
                </a:lnTo>
                <a:lnTo>
                  <a:pt x="4553" y="13599"/>
                </a:lnTo>
                <a:lnTo>
                  <a:pt x="4629" y="13752"/>
                </a:lnTo>
                <a:lnTo>
                  <a:pt x="4724" y="13828"/>
                </a:lnTo>
                <a:lnTo>
                  <a:pt x="4800" y="13885"/>
                </a:lnTo>
                <a:lnTo>
                  <a:pt x="4876" y="13924"/>
                </a:lnTo>
                <a:lnTo>
                  <a:pt x="4915" y="13885"/>
                </a:lnTo>
                <a:lnTo>
                  <a:pt x="5010" y="13733"/>
                </a:lnTo>
                <a:lnTo>
                  <a:pt x="5086" y="13657"/>
                </a:lnTo>
                <a:lnTo>
                  <a:pt x="5296" y="13675"/>
                </a:lnTo>
                <a:lnTo>
                  <a:pt x="5658" y="13771"/>
                </a:lnTo>
                <a:lnTo>
                  <a:pt x="5810" y="13695"/>
                </a:lnTo>
                <a:lnTo>
                  <a:pt x="5829" y="13619"/>
                </a:lnTo>
                <a:lnTo>
                  <a:pt x="5829" y="13561"/>
                </a:lnTo>
                <a:lnTo>
                  <a:pt x="5886" y="13409"/>
                </a:lnTo>
                <a:lnTo>
                  <a:pt x="5886" y="13352"/>
                </a:lnTo>
                <a:lnTo>
                  <a:pt x="5886" y="13295"/>
                </a:lnTo>
                <a:lnTo>
                  <a:pt x="5943" y="13295"/>
                </a:lnTo>
                <a:lnTo>
                  <a:pt x="6000" y="13314"/>
                </a:lnTo>
                <a:close/>
                <a:moveTo>
                  <a:pt x="19601" y="0"/>
                </a:moveTo>
                <a:lnTo>
                  <a:pt x="19696" y="76"/>
                </a:lnTo>
                <a:lnTo>
                  <a:pt x="19696" y="267"/>
                </a:lnTo>
                <a:lnTo>
                  <a:pt x="19620" y="495"/>
                </a:lnTo>
                <a:lnTo>
                  <a:pt x="19563" y="648"/>
                </a:lnTo>
                <a:lnTo>
                  <a:pt x="19429" y="705"/>
                </a:lnTo>
                <a:lnTo>
                  <a:pt x="19277" y="686"/>
                </a:lnTo>
                <a:lnTo>
                  <a:pt x="19125" y="591"/>
                </a:lnTo>
                <a:lnTo>
                  <a:pt x="19011" y="457"/>
                </a:lnTo>
                <a:lnTo>
                  <a:pt x="18992" y="305"/>
                </a:lnTo>
                <a:lnTo>
                  <a:pt x="19029" y="172"/>
                </a:lnTo>
                <a:lnTo>
                  <a:pt x="19144" y="95"/>
                </a:lnTo>
                <a:lnTo>
                  <a:pt x="19373" y="58"/>
                </a:lnTo>
                <a:lnTo>
                  <a:pt x="19525" y="0"/>
                </a:lnTo>
                <a:lnTo>
                  <a:pt x="19601" y="0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32" name="Freeform 38">
            <a:extLst>
              <a:ext uri="{FF2B5EF4-FFF2-40B4-BE49-F238E27FC236}">
                <a16:creationId xmlns:a16="http://schemas.microsoft.com/office/drawing/2014/main" id="{7538C252-85DC-9BE8-B85A-34AE52EF2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6638" y="5776538"/>
            <a:ext cx="488638" cy="270650"/>
          </a:xfrm>
          <a:custGeom>
            <a:avLst/>
            <a:gdLst>
              <a:gd name="T0" fmla="*/ 2147483646 w 4992"/>
              <a:gd name="T1" fmla="*/ 2147483646 h 2763"/>
              <a:gd name="T2" fmla="*/ 2147483646 w 4992"/>
              <a:gd name="T3" fmla="*/ 2147483646 h 2763"/>
              <a:gd name="T4" fmla="*/ 2147483646 w 4992"/>
              <a:gd name="T5" fmla="*/ 2147483646 h 2763"/>
              <a:gd name="T6" fmla="*/ 2147483646 w 4992"/>
              <a:gd name="T7" fmla="*/ 2147483646 h 2763"/>
              <a:gd name="T8" fmla="*/ 2147483646 w 4992"/>
              <a:gd name="T9" fmla="*/ 2147483646 h 2763"/>
              <a:gd name="T10" fmla="*/ 2147483646 w 4992"/>
              <a:gd name="T11" fmla="*/ 2147483646 h 2763"/>
              <a:gd name="T12" fmla="*/ 2147483646 w 4992"/>
              <a:gd name="T13" fmla="*/ 2147483646 h 2763"/>
              <a:gd name="T14" fmla="*/ 2147483646 w 4992"/>
              <a:gd name="T15" fmla="*/ 2147483646 h 2763"/>
              <a:gd name="T16" fmla="*/ 2147483646 w 4992"/>
              <a:gd name="T17" fmla="*/ 2147483646 h 2763"/>
              <a:gd name="T18" fmla="*/ 2147483646 w 4992"/>
              <a:gd name="T19" fmla="*/ 2147483646 h 2763"/>
              <a:gd name="T20" fmla="*/ 2147483646 w 4992"/>
              <a:gd name="T21" fmla="*/ 2147483646 h 2763"/>
              <a:gd name="T22" fmla="*/ 2147483646 w 4992"/>
              <a:gd name="T23" fmla="*/ 2147483646 h 2763"/>
              <a:gd name="T24" fmla="*/ 2147483646 w 4992"/>
              <a:gd name="T25" fmla="*/ 2147483646 h 2763"/>
              <a:gd name="T26" fmla="*/ 2147483646 w 4992"/>
              <a:gd name="T27" fmla="*/ 2147483646 h 2763"/>
              <a:gd name="T28" fmla="*/ 2147483646 w 4992"/>
              <a:gd name="T29" fmla="*/ 2147483646 h 2763"/>
              <a:gd name="T30" fmla="*/ 2147483646 w 4992"/>
              <a:gd name="T31" fmla="*/ 2147483646 h 2763"/>
              <a:gd name="T32" fmla="*/ 2147483646 w 4992"/>
              <a:gd name="T33" fmla="*/ 2147483646 h 2763"/>
              <a:gd name="T34" fmla="*/ 2147483646 w 4992"/>
              <a:gd name="T35" fmla="*/ 2147483646 h 2763"/>
              <a:gd name="T36" fmla="*/ 2147483646 w 4992"/>
              <a:gd name="T37" fmla="*/ 2147483646 h 2763"/>
              <a:gd name="T38" fmla="*/ 2147483646 w 4992"/>
              <a:gd name="T39" fmla="*/ 2147483646 h 2763"/>
              <a:gd name="T40" fmla="*/ 2147483646 w 4992"/>
              <a:gd name="T41" fmla="*/ 2147483646 h 2763"/>
              <a:gd name="T42" fmla="*/ 2147483646 w 4992"/>
              <a:gd name="T43" fmla="*/ 2147483646 h 2763"/>
              <a:gd name="T44" fmla="*/ 2147483646 w 4992"/>
              <a:gd name="T45" fmla="*/ 2147483646 h 2763"/>
              <a:gd name="T46" fmla="*/ 2147483646 w 4992"/>
              <a:gd name="T47" fmla="*/ 2147483646 h 2763"/>
              <a:gd name="T48" fmla="*/ 2147483646 w 4992"/>
              <a:gd name="T49" fmla="*/ 2147483646 h 2763"/>
              <a:gd name="T50" fmla="*/ 2147483646 w 4992"/>
              <a:gd name="T51" fmla="*/ 2147483646 h 2763"/>
              <a:gd name="T52" fmla="*/ 2147483646 w 4992"/>
              <a:gd name="T53" fmla="*/ 2147483646 h 2763"/>
              <a:gd name="T54" fmla="*/ 2147483646 w 4992"/>
              <a:gd name="T55" fmla="*/ 2147483646 h 2763"/>
              <a:gd name="T56" fmla="*/ 2147483646 w 4992"/>
              <a:gd name="T57" fmla="*/ 2147483646 h 2763"/>
              <a:gd name="T58" fmla="*/ 2147483646 w 4992"/>
              <a:gd name="T59" fmla="*/ 2147483646 h 2763"/>
              <a:gd name="T60" fmla="*/ 2147483646 w 4992"/>
              <a:gd name="T61" fmla="*/ 2147483646 h 2763"/>
              <a:gd name="T62" fmla="*/ 2147483646 w 4992"/>
              <a:gd name="T63" fmla="*/ 2147483646 h 2763"/>
              <a:gd name="T64" fmla="*/ 2147483646 w 4992"/>
              <a:gd name="T65" fmla="*/ 2147483646 h 2763"/>
              <a:gd name="T66" fmla="*/ 2147483646 w 4992"/>
              <a:gd name="T67" fmla="*/ 2147483646 h 2763"/>
              <a:gd name="T68" fmla="*/ 2147483646 w 4992"/>
              <a:gd name="T69" fmla="*/ 2147483646 h 2763"/>
              <a:gd name="T70" fmla="*/ 0 w 4992"/>
              <a:gd name="T71" fmla="*/ 2147483646 h 2763"/>
              <a:gd name="T72" fmla="*/ 2147483646 w 4992"/>
              <a:gd name="T73" fmla="*/ 2147483646 h 2763"/>
              <a:gd name="T74" fmla="*/ 2147483646 w 4992"/>
              <a:gd name="T75" fmla="*/ 2147483646 h 2763"/>
              <a:gd name="T76" fmla="*/ 2147483646 w 4992"/>
              <a:gd name="T77" fmla="*/ 2147483646 h 2763"/>
              <a:gd name="T78" fmla="*/ 2147483646 w 4992"/>
              <a:gd name="T79" fmla="*/ 2147483646 h 2763"/>
              <a:gd name="T80" fmla="*/ 2147483646 w 4992"/>
              <a:gd name="T81" fmla="*/ 2147483646 h 2763"/>
              <a:gd name="T82" fmla="*/ 2147483646 w 4992"/>
              <a:gd name="T83" fmla="*/ 2147483646 h 2763"/>
              <a:gd name="T84" fmla="*/ 2147483646 w 4992"/>
              <a:gd name="T85" fmla="*/ 2147483646 h 2763"/>
              <a:gd name="T86" fmla="*/ 2147483646 w 4992"/>
              <a:gd name="T87" fmla="*/ 2147483646 h 2763"/>
              <a:gd name="T88" fmla="*/ 2147483646 w 4992"/>
              <a:gd name="T89" fmla="*/ 2147483646 h 2763"/>
              <a:gd name="T90" fmla="*/ 2147483646 w 4992"/>
              <a:gd name="T91" fmla="*/ 2147483646 h 2763"/>
              <a:gd name="T92" fmla="*/ 2147483646 w 4992"/>
              <a:gd name="T93" fmla="*/ 2147483646 h 2763"/>
              <a:gd name="T94" fmla="*/ 2147483646 w 4992"/>
              <a:gd name="T95" fmla="*/ 2147483646 h 2763"/>
              <a:gd name="T96" fmla="*/ 2147483646 w 4992"/>
              <a:gd name="T97" fmla="*/ 2147483646 h 2763"/>
              <a:gd name="T98" fmla="*/ 2147483646 w 4992"/>
              <a:gd name="T99" fmla="*/ 2147483646 h 2763"/>
              <a:gd name="T100" fmla="*/ 2147483646 w 4992"/>
              <a:gd name="T101" fmla="*/ 0 h 2763"/>
              <a:gd name="T102" fmla="*/ 2147483646 w 4992"/>
              <a:gd name="T103" fmla="*/ 2147483646 h 2763"/>
              <a:gd name="T104" fmla="*/ 2147483646 w 4992"/>
              <a:gd name="T105" fmla="*/ 2147483646 h 2763"/>
              <a:gd name="T106" fmla="*/ 2147483646 w 4992"/>
              <a:gd name="T107" fmla="*/ 2147483646 h 2763"/>
              <a:gd name="T108" fmla="*/ 2147483646 w 4992"/>
              <a:gd name="T109" fmla="*/ 2147483646 h 2763"/>
              <a:gd name="T110" fmla="*/ 2147483646 w 4992"/>
              <a:gd name="T111" fmla="*/ 2147483646 h 2763"/>
              <a:gd name="T112" fmla="*/ 2147483646 w 4992"/>
              <a:gd name="T113" fmla="*/ 2147483646 h 2763"/>
              <a:gd name="T114" fmla="*/ 2147483646 w 4992"/>
              <a:gd name="T115" fmla="*/ 2147483646 h 2763"/>
              <a:gd name="T116" fmla="*/ 2147483646 w 4992"/>
              <a:gd name="T117" fmla="*/ 2147483646 h 2763"/>
              <a:gd name="T118" fmla="*/ 2147483646 w 4992"/>
              <a:gd name="T119" fmla="*/ 2147483646 h 2763"/>
              <a:gd name="T120" fmla="*/ 2147483646 w 4992"/>
              <a:gd name="T121" fmla="*/ 2147483646 h 276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992" h="2763">
                <a:moveTo>
                  <a:pt x="4953" y="648"/>
                </a:moveTo>
                <a:lnTo>
                  <a:pt x="4991" y="743"/>
                </a:lnTo>
                <a:lnTo>
                  <a:pt x="4972" y="781"/>
                </a:lnTo>
                <a:lnTo>
                  <a:pt x="4896" y="800"/>
                </a:lnTo>
                <a:lnTo>
                  <a:pt x="4858" y="838"/>
                </a:lnTo>
                <a:lnTo>
                  <a:pt x="4858" y="895"/>
                </a:lnTo>
                <a:lnTo>
                  <a:pt x="4896" y="953"/>
                </a:lnTo>
                <a:lnTo>
                  <a:pt x="4896" y="990"/>
                </a:lnTo>
                <a:lnTo>
                  <a:pt x="4877" y="1048"/>
                </a:lnTo>
                <a:lnTo>
                  <a:pt x="4819" y="1105"/>
                </a:lnTo>
                <a:lnTo>
                  <a:pt x="4819" y="1124"/>
                </a:lnTo>
                <a:lnTo>
                  <a:pt x="4705" y="1257"/>
                </a:lnTo>
                <a:lnTo>
                  <a:pt x="4496" y="1429"/>
                </a:lnTo>
                <a:lnTo>
                  <a:pt x="4420" y="1581"/>
                </a:lnTo>
                <a:lnTo>
                  <a:pt x="4324" y="1752"/>
                </a:lnTo>
                <a:lnTo>
                  <a:pt x="4324" y="1810"/>
                </a:lnTo>
                <a:lnTo>
                  <a:pt x="4286" y="1905"/>
                </a:lnTo>
                <a:lnTo>
                  <a:pt x="4134" y="1924"/>
                </a:lnTo>
                <a:lnTo>
                  <a:pt x="4076" y="1962"/>
                </a:lnTo>
                <a:lnTo>
                  <a:pt x="3905" y="1943"/>
                </a:lnTo>
                <a:lnTo>
                  <a:pt x="3658" y="2133"/>
                </a:lnTo>
                <a:lnTo>
                  <a:pt x="3029" y="2248"/>
                </a:lnTo>
                <a:lnTo>
                  <a:pt x="2820" y="2438"/>
                </a:lnTo>
                <a:lnTo>
                  <a:pt x="2553" y="2495"/>
                </a:lnTo>
                <a:lnTo>
                  <a:pt x="2267" y="2457"/>
                </a:lnTo>
                <a:lnTo>
                  <a:pt x="1962" y="2514"/>
                </a:lnTo>
                <a:lnTo>
                  <a:pt x="1695" y="2438"/>
                </a:lnTo>
                <a:lnTo>
                  <a:pt x="1086" y="2457"/>
                </a:lnTo>
                <a:lnTo>
                  <a:pt x="915" y="2533"/>
                </a:lnTo>
                <a:lnTo>
                  <a:pt x="800" y="2743"/>
                </a:lnTo>
                <a:lnTo>
                  <a:pt x="686" y="2762"/>
                </a:lnTo>
                <a:lnTo>
                  <a:pt x="591" y="2705"/>
                </a:lnTo>
                <a:lnTo>
                  <a:pt x="458" y="2476"/>
                </a:lnTo>
                <a:lnTo>
                  <a:pt x="267" y="2419"/>
                </a:lnTo>
                <a:lnTo>
                  <a:pt x="77" y="2209"/>
                </a:lnTo>
                <a:lnTo>
                  <a:pt x="0" y="1981"/>
                </a:lnTo>
                <a:lnTo>
                  <a:pt x="114" y="1676"/>
                </a:lnTo>
                <a:lnTo>
                  <a:pt x="229" y="1486"/>
                </a:lnTo>
                <a:lnTo>
                  <a:pt x="286" y="1410"/>
                </a:lnTo>
                <a:lnTo>
                  <a:pt x="515" y="1295"/>
                </a:lnTo>
                <a:lnTo>
                  <a:pt x="705" y="953"/>
                </a:lnTo>
                <a:lnTo>
                  <a:pt x="876" y="914"/>
                </a:lnTo>
                <a:lnTo>
                  <a:pt x="952" y="743"/>
                </a:lnTo>
                <a:lnTo>
                  <a:pt x="1238" y="648"/>
                </a:lnTo>
                <a:lnTo>
                  <a:pt x="1886" y="457"/>
                </a:lnTo>
                <a:lnTo>
                  <a:pt x="2039" y="324"/>
                </a:lnTo>
                <a:lnTo>
                  <a:pt x="2667" y="267"/>
                </a:lnTo>
                <a:lnTo>
                  <a:pt x="3067" y="76"/>
                </a:lnTo>
                <a:lnTo>
                  <a:pt x="3182" y="95"/>
                </a:lnTo>
                <a:lnTo>
                  <a:pt x="3677" y="19"/>
                </a:lnTo>
                <a:lnTo>
                  <a:pt x="3981" y="0"/>
                </a:lnTo>
                <a:lnTo>
                  <a:pt x="4172" y="38"/>
                </a:lnTo>
                <a:lnTo>
                  <a:pt x="4248" y="133"/>
                </a:lnTo>
                <a:lnTo>
                  <a:pt x="4343" y="210"/>
                </a:lnTo>
                <a:lnTo>
                  <a:pt x="4648" y="343"/>
                </a:lnTo>
                <a:lnTo>
                  <a:pt x="4743" y="438"/>
                </a:lnTo>
                <a:lnTo>
                  <a:pt x="4801" y="648"/>
                </a:lnTo>
                <a:lnTo>
                  <a:pt x="4858" y="743"/>
                </a:lnTo>
                <a:lnTo>
                  <a:pt x="4896" y="704"/>
                </a:lnTo>
                <a:lnTo>
                  <a:pt x="4934" y="667"/>
                </a:lnTo>
                <a:lnTo>
                  <a:pt x="4953" y="648"/>
                </a:lnTo>
              </a:path>
            </a:pathLst>
          </a:custGeom>
          <a:solidFill>
            <a:schemeClr val="accent3"/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33" name="Freeform 39">
            <a:extLst>
              <a:ext uri="{FF2B5EF4-FFF2-40B4-BE49-F238E27FC236}">
                <a16:creationId xmlns:a16="http://schemas.microsoft.com/office/drawing/2014/main" id="{C2AD4EE1-6AFD-5633-959B-F72CEE401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6425" y="2656331"/>
            <a:ext cx="248204" cy="197700"/>
          </a:xfrm>
          <a:custGeom>
            <a:avLst/>
            <a:gdLst>
              <a:gd name="T0" fmla="*/ 2147483646 w 2535"/>
              <a:gd name="T1" fmla="*/ 2147483646 h 2021"/>
              <a:gd name="T2" fmla="*/ 2147483646 w 2535"/>
              <a:gd name="T3" fmla="*/ 2147483646 h 2021"/>
              <a:gd name="T4" fmla="*/ 2147483646 w 2535"/>
              <a:gd name="T5" fmla="*/ 2147483646 h 2021"/>
              <a:gd name="T6" fmla="*/ 2147483646 w 2535"/>
              <a:gd name="T7" fmla="*/ 2147483646 h 2021"/>
              <a:gd name="T8" fmla="*/ 2147483646 w 2535"/>
              <a:gd name="T9" fmla="*/ 2147483646 h 2021"/>
              <a:gd name="T10" fmla="*/ 2147483646 w 2535"/>
              <a:gd name="T11" fmla="*/ 2147483646 h 2021"/>
              <a:gd name="T12" fmla="*/ 2147483646 w 2535"/>
              <a:gd name="T13" fmla="*/ 2147483646 h 2021"/>
              <a:gd name="T14" fmla="*/ 2147483646 w 2535"/>
              <a:gd name="T15" fmla="*/ 2147483646 h 2021"/>
              <a:gd name="T16" fmla="*/ 2147483646 w 2535"/>
              <a:gd name="T17" fmla="*/ 2147483646 h 2021"/>
              <a:gd name="T18" fmla="*/ 2147483646 w 2535"/>
              <a:gd name="T19" fmla="*/ 2147483646 h 2021"/>
              <a:gd name="T20" fmla="*/ 2147483646 w 2535"/>
              <a:gd name="T21" fmla="*/ 2147483646 h 2021"/>
              <a:gd name="T22" fmla="*/ 2147483646 w 2535"/>
              <a:gd name="T23" fmla="*/ 2147483646 h 2021"/>
              <a:gd name="T24" fmla="*/ 2147483646 w 2535"/>
              <a:gd name="T25" fmla="*/ 2147483646 h 2021"/>
              <a:gd name="T26" fmla="*/ 2147483646 w 2535"/>
              <a:gd name="T27" fmla="*/ 2147483646 h 2021"/>
              <a:gd name="T28" fmla="*/ 2147483646 w 2535"/>
              <a:gd name="T29" fmla="*/ 2147483646 h 2021"/>
              <a:gd name="T30" fmla="*/ 2147483646 w 2535"/>
              <a:gd name="T31" fmla="*/ 2147483646 h 2021"/>
              <a:gd name="T32" fmla="*/ 2147483646 w 2535"/>
              <a:gd name="T33" fmla="*/ 2147483646 h 2021"/>
              <a:gd name="T34" fmla="*/ 2147483646 w 2535"/>
              <a:gd name="T35" fmla="*/ 2147483646 h 2021"/>
              <a:gd name="T36" fmla="*/ 2147483646 w 2535"/>
              <a:gd name="T37" fmla="*/ 2147483646 h 2021"/>
              <a:gd name="T38" fmla="*/ 2147483646 w 2535"/>
              <a:gd name="T39" fmla="*/ 2147483646 h 2021"/>
              <a:gd name="T40" fmla="*/ 2147483646 w 2535"/>
              <a:gd name="T41" fmla="*/ 2147483646 h 2021"/>
              <a:gd name="T42" fmla="*/ 2147483646 w 2535"/>
              <a:gd name="T43" fmla="*/ 2147483646 h 2021"/>
              <a:gd name="T44" fmla="*/ 2147483646 w 2535"/>
              <a:gd name="T45" fmla="*/ 2147483646 h 2021"/>
              <a:gd name="T46" fmla="*/ 2147483646 w 2535"/>
              <a:gd name="T47" fmla="*/ 2147483646 h 2021"/>
              <a:gd name="T48" fmla="*/ 2147483646 w 2535"/>
              <a:gd name="T49" fmla="*/ 2147483646 h 2021"/>
              <a:gd name="T50" fmla="*/ 2147483646 w 2535"/>
              <a:gd name="T51" fmla="*/ 2147483646 h 2021"/>
              <a:gd name="T52" fmla="*/ 0 w 2535"/>
              <a:gd name="T53" fmla="*/ 2147483646 h 2021"/>
              <a:gd name="T54" fmla="*/ 2147483646 w 2535"/>
              <a:gd name="T55" fmla="*/ 2147483646 h 2021"/>
              <a:gd name="T56" fmla="*/ 2147483646 w 2535"/>
              <a:gd name="T57" fmla="*/ 2147483646 h 2021"/>
              <a:gd name="T58" fmla="*/ 2147483646 w 2535"/>
              <a:gd name="T59" fmla="*/ 2147483646 h 2021"/>
              <a:gd name="T60" fmla="*/ 2147483646 w 2535"/>
              <a:gd name="T61" fmla="*/ 2147483646 h 2021"/>
              <a:gd name="T62" fmla="*/ 2147483646 w 2535"/>
              <a:gd name="T63" fmla="*/ 2147483646 h 2021"/>
              <a:gd name="T64" fmla="*/ 2147483646 w 2535"/>
              <a:gd name="T65" fmla="*/ 2147483646 h 2021"/>
              <a:gd name="T66" fmla="*/ 2147483646 w 2535"/>
              <a:gd name="T67" fmla="*/ 2147483646 h 2021"/>
              <a:gd name="T68" fmla="*/ 2147483646 w 2535"/>
              <a:gd name="T69" fmla="*/ 2147483646 h 2021"/>
              <a:gd name="T70" fmla="*/ 2147483646 w 2535"/>
              <a:gd name="T71" fmla="*/ 2147483646 h 2021"/>
              <a:gd name="T72" fmla="*/ 2147483646 w 2535"/>
              <a:gd name="T73" fmla="*/ 2147483646 h 2021"/>
              <a:gd name="T74" fmla="*/ 2147483646 w 2535"/>
              <a:gd name="T75" fmla="*/ 2147483646 h 2021"/>
              <a:gd name="T76" fmla="*/ 2147483646 w 2535"/>
              <a:gd name="T77" fmla="*/ 0 h 2021"/>
              <a:gd name="T78" fmla="*/ 2147483646 w 2535"/>
              <a:gd name="T79" fmla="*/ 2147483646 h 2021"/>
              <a:gd name="T80" fmla="*/ 2147483646 w 2535"/>
              <a:gd name="T81" fmla="*/ 2147483646 h 2021"/>
              <a:gd name="T82" fmla="*/ 2147483646 w 2535"/>
              <a:gd name="T83" fmla="*/ 2147483646 h 2021"/>
              <a:gd name="T84" fmla="*/ 2147483646 w 2535"/>
              <a:gd name="T85" fmla="*/ 2147483646 h 2021"/>
              <a:gd name="T86" fmla="*/ 2147483646 w 2535"/>
              <a:gd name="T87" fmla="*/ 2147483646 h 2021"/>
              <a:gd name="T88" fmla="*/ 2147483646 w 2535"/>
              <a:gd name="T89" fmla="*/ 2147483646 h 202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35" h="2021">
                <a:moveTo>
                  <a:pt x="2039" y="1067"/>
                </a:moveTo>
                <a:lnTo>
                  <a:pt x="2210" y="1048"/>
                </a:lnTo>
                <a:lnTo>
                  <a:pt x="2362" y="1010"/>
                </a:lnTo>
                <a:lnTo>
                  <a:pt x="2477" y="1010"/>
                </a:lnTo>
                <a:lnTo>
                  <a:pt x="2534" y="1124"/>
                </a:lnTo>
                <a:lnTo>
                  <a:pt x="2515" y="1239"/>
                </a:lnTo>
                <a:lnTo>
                  <a:pt x="2420" y="1277"/>
                </a:lnTo>
                <a:lnTo>
                  <a:pt x="2325" y="1353"/>
                </a:lnTo>
                <a:lnTo>
                  <a:pt x="2325" y="1486"/>
                </a:lnTo>
                <a:lnTo>
                  <a:pt x="2381" y="1544"/>
                </a:lnTo>
                <a:lnTo>
                  <a:pt x="2267" y="1696"/>
                </a:lnTo>
                <a:lnTo>
                  <a:pt x="2210" y="1791"/>
                </a:lnTo>
                <a:lnTo>
                  <a:pt x="2058" y="1886"/>
                </a:lnTo>
                <a:lnTo>
                  <a:pt x="1867" y="1943"/>
                </a:lnTo>
                <a:lnTo>
                  <a:pt x="1695" y="2020"/>
                </a:lnTo>
                <a:lnTo>
                  <a:pt x="1619" y="1867"/>
                </a:lnTo>
                <a:lnTo>
                  <a:pt x="1467" y="1905"/>
                </a:lnTo>
                <a:lnTo>
                  <a:pt x="1296" y="1943"/>
                </a:lnTo>
                <a:lnTo>
                  <a:pt x="1200" y="2001"/>
                </a:lnTo>
                <a:lnTo>
                  <a:pt x="1067" y="2020"/>
                </a:lnTo>
                <a:lnTo>
                  <a:pt x="801" y="2020"/>
                </a:lnTo>
                <a:lnTo>
                  <a:pt x="629" y="1772"/>
                </a:lnTo>
                <a:lnTo>
                  <a:pt x="439" y="1715"/>
                </a:lnTo>
                <a:lnTo>
                  <a:pt x="305" y="1639"/>
                </a:lnTo>
                <a:lnTo>
                  <a:pt x="286" y="1410"/>
                </a:lnTo>
                <a:lnTo>
                  <a:pt x="153" y="1239"/>
                </a:lnTo>
                <a:lnTo>
                  <a:pt x="0" y="1048"/>
                </a:lnTo>
                <a:lnTo>
                  <a:pt x="95" y="838"/>
                </a:lnTo>
                <a:lnTo>
                  <a:pt x="286" y="858"/>
                </a:lnTo>
                <a:lnTo>
                  <a:pt x="476" y="991"/>
                </a:lnTo>
                <a:lnTo>
                  <a:pt x="629" y="934"/>
                </a:lnTo>
                <a:lnTo>
                  <a:pt x="762" y="858"/>
                </a:lnTo>
                <a:lnTo>
                  <a:pt x="781" y="705"/>
                </a:lnTo>
                <a:lnTo>
                  <a:pt x="801" y="591"/>
                </a:lnTo>
                <a:lnTo>
                  <a:pt x="1086" y="553"/>
                </a:lnTo>
                <a:lnTo>
                  <a:pt x="1238" y="381"/>
                </a:lnTo>
                <a:lnTo>
                  <a:pt x="1334" y="191"/>
                </a:lnTo>
                <a:lnTo>
                  <a:pt x="1448" y="57"/>
                </a:lnTo>
                <a:lnTo>
                  <a:pt x="1639" y="0"/>
                </a:lnTo>
                <a:lnTo>
                  <a:pt x="1867" y="20"/>
                </a:lnTo>
                <a:lnTo>
                  <a:pt x="1981" y="210"/>
                </a:lnTo>
                <a:lnTo>
                  <a:pt x="2020" y="457"/>
                </a:lnTo>
                <a:lnTo>
                  <a:pt x="2096" y="648"/>
                </a:lnTo>
                <a:lnTo>
                  <a:pt x="2096" y="838"/>
                </a:lnTo>
                <a:lnTo>
                  <a:pt x="2039" y="1067"/>
                </a:lnTo>
              </a:path>
            </a:pathLst>
          </a:custGeom>
          <a:solidFill>
            <a:schemeClr val="accent3"/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34" name="Freeform 40">
            <a:extLst>
              <a:ext uri="{FF2B5EF4-FFF2-40B4-BE49-F238E27FC236}">
                <a16:creationId xmlns:a16="http://schemas.microsoft.com/office/drawing/2014/main" id="{07BA72F6-08B2-E2D0-88DF-6421D6E18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9305" y="3584830"/>
            <a:ext cx="162304" cy="190361"/>
          </a:xfrm>
          <a:custGeom>
            <a:avLst/>
            <a:gdLst>
              <a:gd name="T0" fmla="*/ 2147483646 w 1658"/>
              <a:gd name="T1" fmla="*/ 2147483646 h 1944"/>
              <a:gd name="T2" fmla="*/ 2147483646 w 1658"/>
              <a:gd name="T3" fmla="*/ 2147483646 h 1944"/>
              <a:gd name="T4" fmla="*/ 2147483646 w 1658"/>
              <a:gd name="T5" fmla="*/ 2147483646 h 1944"/>
              <a:gd name="T6" fmla="*/ 2147483646 w 1658"/>
              <a:gd name="T7" fmla="*/ 2147483646 h 1944"/>
              <a:gd name="T8" fmla="*/ 2147483646 w 1658"/>
              <a:gd name="T9" fmla="*/ 2147483646 h 1944"/>
              <a:gd name="T10" fmla="*/ 2147483646 w 1658"/>
              <a:gd name="T11" fmla="*/ 2147483646 h 1944"/>
              <a:gd name="T12" fmla="*/ 2147483646 w 1658"/>
              <a:gd name="T13" fmla="*/ 2147483646 h 1944"/>
              <a:gd name="T14" fmla="*/ 2147483646 w 1658"/>
              <a:gd name="T15" fmla="*/ 2147483646 h 1944"/>
              <a:gd name="T16" fmla="*/ 2147483646 w 1658"/>
              <a:gd name="T17" fmla="*/ 2147483646 h 1944"/>
              <a:gd name="T18" fmla="*/ 2147483646 w 1658"/>
              <a:gd name="T19" fmla="*/ 2147483646 h 1944"/>
              <a:gd name="T20" fmla="*/ 2147483646 w 1658"/>
              <a:gd name="T21" fmla="*/ 2147483646 h 1944"/>
              <a:gd name="T22" fmla="*/ 0 w 1658"/>
              <a:gd name="T23" fmla="*/ 2147483646 h 1944"/>
              <a:gd name="T24" fmla="*/ 2147483646 w 1658"/>
              <a:gd name="T25" fmla="*/ 2147483646 h 1944"/>
              <a:gd name="T26" fmla="*/ 2147483646 w 1658"/>
              <a:gd name="T27" fmla="*/ 0 h 1944"/>
              <a:gd name="T28" fmla="*/ 2147483646 w 1658"/>
              <a:gd name="T29" fmla="*/ 2147483646 h 1944"/>
              <a:gd name="T30" fmla="*/ 2147483646 w 1658"/>
              <a:gd name="T31" fmla="*/ 2147483646 h 1944"/>
              <a:gd name="T32" fmla="*/ 2147483646 w 1658"/>
              <a:gd name="T33" fmla="*/ 2147483646 h 1944"/>
              <a:gd name="T34" fmla="*/ 2147483646 w 1658"/>
              <a:gd name="T35" fmla="*/ 2147483646 h 1944"/>
              <a:gd name="T36" fmla="*/ 2147483646 w 1658"/>
              <a:gd name="T37" fmla="*/ 2147483646 h 1944"/>
              <a:gd name="T38" fmla="*/ 2147483646 w 1658"/>
              <a:gd name="T39" fmla="*/ 2147483646 h 1944"/>
              <a:gd name="T40" fmla="*/ 2147483646 w 1658"/>
              <a:gd name="T41" fmla="*/ 2147483646 h 1944"/>
              <a:gd name="T42" fmla="*/ 2147483646 w 1658"/>
              <a:gd name="T43" fmla="*/ 2147483646 h 1944"/>
              <a:gd name="T44" fmla="*/ 2147483646 w 1658"/>
              <a:gd name="T45" fmla="*/ 2147483646 h 1944"/>
              <a:gd name="T46" fmla="*/ 2147483646 w 1658"/>
              <a:gd name="T47" fmla="*/ 2147483646 h 1944"/>
              <a:gd name="T48" fmla="*/ 2147483646 w 1658"/>
              <a:gd name="T49" fmla="*/ 2147483646 h 1944"/>
              <a:gd name="T50" fmla="*/ 2147483646 w 1658"/>
              <a:gd name="T51" fmla="*/ 2147483646 h 1944"/>
              <a:gd name="T52" fmla="*/ 2147483646 w 1658"/>
              <a:gd name="T53" fmla="*/ 2147483646 h 1944"/>
              <a:gd name="T54" fmla="*/ 2147483646 w 1658"/>
              <a:gd name="T55" fmla="*/ 2147483646 h 1944"/>
              <a:gd name="T56" fmla="*/ 2147483646 w 1658"/>
              <a:gd name="T57" fmla="*/ 2147483646 h 194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58" h="1944">
                <a:moveTo>
                  <a:pt x="1657" y="839"/>
                </a:moveTo>
                <a:lnTo>
                  <a:pt x="1620" y="1010"/>
                </a:lnTo>
                <a:lnTo>
                  <a:pt x="1543" y="1143"/>
                </a:lnTo>
                <a:lnTo>
                  <a:pt x="1448" y="1486"/>
                </a:lnTo>
                <a:lnTo>
                  <a:pt x="1276" y="1619"/>
                </a:lnTo>
                <a:lnTo>
                  <a:pt x="1200" y="1658"/>
                </a:lnTo>
                <a:lnTo>
                  <a:pt x="914" y="1848"/>
                </a:lnTo>
                <a:lnTo>
                  <a:pt x="610" y="1943"/>
                </a:lnTo>
                <a:lnTo>
                  <a:pt x="477" y="1505"/>
                </a:lnTo>
                <a:lnTo>
                  <a:pt x="457" y="953"/>
                </a:lnTo>
                <a:lnTo>
                  <a:pt x="343" y="724"/>
                </a:lnTo>
                <a:lnTo>
                  <a:pt x="0" y="191"/>
                </a:lnTo>
                <a:lnTo>
                  <a:pt x="286" y="114"/>
                </a:lnTo>
                <a:lnTo>
                  <a:pt x="686" y="0"/>
                </a:lnTo>
                <a:lnTo>
                  <a:pt x="838" y="19"/>
                </a:lnTo>
                <a:lnTo>
                  <a:pt x="819" y="77"/>
                </a:lnTo>
                <a:lnTo>
                  <a:pt x="838" y="134"/>
                </a:lnTo>
                <a:lnTo>
                  <a:pt x="895" y="191"/>
                </a:lnTo>
                <a:lnTo>
                  <a:pt x="953" y="210"/>
                </a:lnTo>
                <a:lnTo>
                  <a:pt x="972" y="305"/>
                </a:lnTo>
                <a:lnTo>
                  <a:pt x="953" y="439"/>
                </a:lnTo>
                <a:lnTo>
                  <a:pt x="1143" y="495"/>
                </a:lnTo>
                <a:lnTo>
                  <a:pt x="1353" y="439"/>
                </a:lnTo>
                <a:lnTo>
                  <a:pt x="1429" y="343"/>
                </a:lnTo>
                <a:lnTo>
                  <a:pt x="1505" y="362"/>
                </a:lnTo>
                <a:lnTo>
                  <a:pt x="1505" y="439"/>
                </a:lnTo>
                <a:lnTo>
                  <a:pt x="1581" y="495"/>
                </a:lnTo>
                <a:lnTo>
                  <a:pt x="1581" y="629"/>
                </a:lnTo>
                <a:lnTo>
                  <a:pt x="1657" y="839"/>
                </a:lnTo>
              </a:path>
            </a:pathLst>
          </a:custGeom>
          <a:solidFill>
            <a:schemeClr val="accent3"/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36" name="Freeform 41">
            <a:extLst>
              <a:ext uri="{FF2B5EF4-FFF2-40B4-BE49-F238E27FC236}">
                <a16:creationId xmlns:a16="http://schemas.microsoft.com/office/drawing/2014/main" id="{0DCAE17F-A085-A961-4248-A9B8DC835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0888" y="3422526"/>
            <a:ext cx="186477" cy="192089"/>
          </a:xfrm>
          <a:custGeom>
            <a:avLst/>
            <a:gdLst>
              <a:gd name="T0" fmla="*/ 2147483646 w 1905"/>
              <a:gd name="T1" fmla="*/ 2147483646 h 1963"/>
              <a:gd name="T2" fmla="*/ 2147483646 w 1905"/>
              <a:gd name="T3" fmla="*/ 2147483646 h 1963"/>
              <a:gd name="T4" fmla="*/ 0 w 1905"/>
              <a:gd name="T5" fmla="*/ 2147483646 h 1963"/>
              <a:gd name="T6" fmla="*/ 2147483646 w 1905"/>
              <a:gd name="T7" fmla="*/ 2147483646 h 1963"/>
              <a:gd name="T8" fmla="*/ 2147483646 w 1905"/>
              <a:gd name="T9" fmla="*/ 2147483646 h 1963"/>
              <a:gd name="T10" fmla="*/ 2147483646 w 1905"/>
              <a:gd name="T11" fmla="*/ 2147483646 h 1963"/>
              <a:gd name="T12" fmla="*/ 2147483646 w 1905"/>
              <a:gd name="T13" fmla="*/ 0 h 1963"/>
              <a:gd name="T14" fmla="*/ 2147483646 w 1905"/>
              <a:gd name="T15" fmla="*/ 2147483646 h 1963"/>
              <a:gd name="T16" fmla="*/ 2147483646 w 1905"/>
              <a:gd name="T17" fmla="*/ 2147483646 h 1963"/>
              <a:gd name="T18" fmla="*/ 2147483646 w 1905"/>
              <a:gd name="T19" fmla="*/ 2147483646 h 1963"/>
              <a:gd name="T20" fmla="*/ 2147483646 w 1905"/>
              <a:gd name="T21" fmla="*/ 2147483646 h 1963"/>
              <a:gd name="T22" fmla="*/ 2147483646 w 1905"/>
              <a:gd name="T23" fmla="*/ 2147483646 h 1963"/>
              <a:gd name="T24" fmla="*/ 2147483646 w 1905"/>
              <a:gd name="T25" fmla="*/ 2147483646 h 1963"/>
              <a:gd name="T26" fmla="*/ 2147483646 w 1905"/>
              <a:gd name="T27" fmla="*/ 2147483646 h 1963"/>
              <a:gd name="T28" fmla="*/ 2147483646 w 1905"/>
              <a:gd name="T29" fmla="*/ 2147483646 h 1963"/>
              <a:gd name="T30" fmla="*/ 2147483646 w 1905"/>
              <a:gd name="T31" fmla="*/ 2147483646 h 1963"/>
              <a:gd name="T32" fmla="*/ 2147483646 w 1905"/>
              <a:gd name="T33" fmla="*/ 2147483646 h 1963"/>
              <a:gd name="T34" fmla="*/ 2147483646 w 1905"/>
              <a:gd name="T35" fmla="*/ 2147483646 h 1963"/>
              <a:gd name="T36" fmla="*/ 2147483646 w 1905"/>
              <a:gd name="T37" fmla="*/ 2147483646 h 1963"/>
              <a:gd name="T38" fmla="*/ 2147483646 w 1905"/>
              <a:gd name="T39" fmla="*/ 2147483646 h 1963"/>
              <a:gd name="T40" fmla="*/ 2147483646 w 1905"/>
              <a:gd name="T41" fmla="*/ 2147483646 h 1963"/>
              <a:gd name="T42" fmla="*/ 2147483646 w 1905"/>
              <a:gd name="T43" fmla="*/ 2147483646 h 1963"/>
              <a:gd name="T44" fmla="*/ 2147483646 w 1905"/>
              <a:gd name="T45" fmla="*/ 2147483646 h 1963"/>
              <a:gd name="T46" fmla="*/ 2147483646 w 1905"/>
              <a:gd name="T47" fmla="*/ 2147483646 h 1963"/>
              <a:gd name="T48" fmla="*/ 2147483646 w 1905"/>
              <a:gd name="T49" fmla="*/ 2147483646 h 19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05" h="1963">
                <a:moveTo>
                  <a:pt x="1009" y="1848"/>
                </a:moveTo>
                <a:lnTo>
                  <a:pt x="571" y="1962"/>
                </a:lnTo>
                <a:lnTo>
                  <a:pt x="0" y="1848"/>
                </a:lnTo>
                <a:lnTo>
                  <a:pt x="57" y="1695"/>
                </a:lnTo>
                <a:lnTo>
                  <a:pt x="152" y="1600"/>
                </a:lnTo>
                <a:lnTo>
                  <a:pt x="133" y="419"/>
                </a:lnTo>
                <a:lnTo>
                  <a:pt x="285" y="0"/>
                </a:lnTo>
                <a:lnTo>
                  <a:pt x="1181" y="362"/>
                </a:lnTo>
                <a:lnTo>
                  <a:pt x="1047" y="629"/>
                </a:lnTo>
                <a:lnTo>
                  <a:pt x="1066" y="762"/>
                </a:lnTo>
                <a:lnTo>
                  <a:pt x="990" y="991"/>
                </a:lnTo>
                <a:lnTo>
                  <a:pt x="952" y="1238"/>
                </a:lnTo>
                <a:lnTo>
                  <a:pt x="1428" y="1143"/>
                </a:lnTo>
                <a:lnTo>
                  <a:pt x="1904" y="1162"/>
                </a:lnTo>
                <a:lnTo>
                  <a:pt x="1904" y="1258"/>
                </a:lnTo>
                <a:lnTo>
                  <a:pt x="1867" y="1334"/>
                </a:lnTo>
                <a:lnTo>
                  <a:pt x="1847" y="1390"/>
                </a:lnTo>
                <a:lnTo>
                  <a:pt x="1867" y="1429"/>
                </a:lnTo>
                <a:lnTo>
                  <a:pt x="1885" y="1467"/>
                </a:lnTo>
                <a:lnTo>
                  <a:pt x="1885" y="1524"/>
                </a:lnTo>
                <a:lnTo>
                  <a:pt x="1867" y="1600"/>
                </a:lnTo>
                <a:lnTo>
                  <a:pt x="1847" y="1676"/>
                </a:lnTo>
                <a:lnTo>
                  <a:pt x="1695" y="1657"/>
                </a:lnTo>
                <a:lnTo>
                  <a:pt x="1295" y="1771"/>
                </a:lnTo>
                <a:lnTo>
                  <a:pt x="1009" y="1848"/>
                </a:lnTo>
              </a:path>
            </a:pathLst>
          </a:custGeom>
          <a:solidFill>
            <a:schemeClr val="accent3"/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38" name="Freeform 42">
            <a:extLst>
              <a:ext uri="{FF2B5EF4-FFF2-40B4-BE49-F238E27FC236}">
                <a16:creationId xmlns:a16="http://schemas.microsoft.com/office/drawing/2014/main" id="{5319025A-1E46-ADC6-5389-3B393A0BF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3694" y="3018061"/>
            <a:ext cx="887491" cy="953103"/>
          </a:xfrm>
          <a:custGeom>
            <a:avLst/>
            <a:gdLst>
              <a:gd name="T0" fmla="*/ 2147483646 w 9068"/>
              <a:gd name="T1" fmla="*/ 2147483646 h 9735"/>
              <a:gd name="T2" fmla="*/ 2147483646 w 9068"/>
              <a:gd name="T3" fmla="*/ 2147483646 h 9735"/>
              <a:gd name="T4" fmla="*/ 2147483646 w 9068"/>
              <a:gd name="T5" fmla="*/ 2147483646 h 9735"/>
              <a:gd name="T6" fmla="*/ 2147483646 w 9068"/>
              <a:gd name="T7" fmla="*/ 2147483646 h 9735"/>
              <a:gd name="T8" fmla="*/ 2147483646 w 9068"/>
              <a:gd name="T9" fmla="*/ 2147483646 h 9735"/>
              <a:gd name="T10" fmla="*/ 2147483646 w 9068"/>
              <a:gd name="T11" fmla="*/ 2147483646 h 9735"/>
              <a:gd name="T12" fmla="*/ 2147483646 w 9068"/>
              <a:gd name="T13" fmla="*/ 2147483646 h 9735"/>
              <a:gd name="T14" fmla="*/ 2147483646 w 9068"/>
              <a:gd name="T15" fmla="*/ 2147483646 h 9735"/>
              <a:gd name="T16" fmla="*/ 2147483646 w 9068"/>
              <a:gd name="T17" fmla="*/ 2147483646 h 9735"/>
              <a:gd name="T18" fmla="*/ 2147483646 w 9068"/>
              <a:gd name="T19" fmla="*/ 2147483646 h 9735"/>
              <a:gd name="T20" fmla="*/ 2147483646 w 9068"/>
              <a:gd name="T21" fmla="*/ 2147483646 h 9735"/>
              <a:gd name="T22" fmla="*/ 2147483646 w 9068"/>
              <a:gd name="T23" fmla="*/ 2147483646 h 9735"/>
              <a:gd name="T24" fmla="*/ 2147483646 w 9068"/>
              <a:gd name="T25" fmla="*/ 2147483646 h 9735"/>
              <a:gd name="T26" fmla="*/ 2147483646 w 9068"/>
              <a:gd name="T27" fmla="*/ 2147483646 h 9735"/>
              <a:gd name="T28" fmla="*/ 2147483646 w 9068"/>
              <a:gd name="T29" fmla="*/ 2147483646 h 9735"/>
              <a:gd name="T30" fmla="*/ 2147483646 w 9068"/>
              <a:gd name="T31" fmla="*/ 2147483646 h 9735"/>
              <a:gd name="T32" fmla="*/ 2147483646 w 9068"/>
              <a:gd name="T33" fmla="*/ 2147483646 h 9735"/>
              <a:gd name="T34" fmla="*/ 2147483646 w 9068"/>
              <a:gd name="T35" fmla="*/ 2147483646 h 9735"/>
              <a:gd name="T36" fmla="*/ 2147483646 w 9068"/>
              <a:gd name="T37" fmla="*/ 2147483646 h 9735"/>
              <a:gd name="T38" fmla="*/ 2147483646 w 9068"/>
              <a:gd name="T39" fmla="*/ 2147483646 h 9735"/>
              <a:gd name="T40" fmla="*/ 2147483646 w 9068"/>
              <a:gd name="T41" fmla="*/ 2147483646 h 9735"/>
              <a:gd name="T42" fmla="*/ 2147483646 w 9068"/>
              <a:gd name="T43" fmla="*/ 2147483646 h 9735"/>
              <a:gd name="T44" fmla="*/ 2147483646 w 9068"/>
              <a:gd name="T45" fmla="*/ 2147483646 h 9735"/>
              <a:gd name="T46" fmla="*/ 2147483646 w 9068"/>
              <a:gd name="T47" fmla="*/ 2147483646 h 9735"/>
              <a:gd name="T48" fmla="*/ 2147483646 w 9068"/>
              <a:gd name="T49" fmla="*/ 2147483646 h 9735"/>
              <a:gd name="T50" fmla="*/ 2147483646 w 9068"/>
              <a:gd name="T51" fmla="*/ 2147483646 h 9735"/>
              <a:gd name="T52" fmla="*/ 2147483646 w 9068"/>
              <a:gd name="T53" fmla="*/ 2147483646 h 9735"/>
              <a:gd name="T54" fmla="*/ 2147483646 w 9068"/>
              <a:gd name="T55" fmla="*/ 2147483646 h 9735"/>
              <a:gd name="T56" fmla="*/ 2147483646 w 9068"/>
              <a:gd name="T57" fmla="*/ 2147483646 h 9735"/>
              <a:gd name="T58" fmla="*/ 2147483646 w 9068"/>
              <a:gd name="T59" fmla="*/ 2147483646 h 9735"/>
              <a:gd name="T60" fmla="*/ 2147483646 w 9068"/>
              <a:gd name="T61" fmla="*/ 2147483646 h 9735"/>
              <a:gd name="T62" fmla="*/ 2147483646 w 9068"/>
              <a:gd name="T63" fmla="*/ 2147483646 h 9735"/>
              <a:gd name="T64" fmla="*/ 2147483646 w 9068"/>
              <a:gd name="T65" fmla="*/ 2147483646 h 9735"/>
              <a:gd name="T66" fmla="*/ 2147483646 w 9068"/>
              <a:gd name="T67" fmla="*/ 2147483646 h 9735"/>
              <a:gd name="T68" fmla="*/ 2147483646 w 9068"/>
              <a:gd name="T69" fmla="*/ 2147483646 h 9735"/>
              <a:gd name="T70" fmla="*/ 2147483646 w 9068"/>
              <a:gd name="T71" fmla="*/ 2147483646 h 9735"/>
              <a:gd name="T72" fmla="*/ 2147483646 w 9068"/>
              <a:gd name="T73" fmla="*/ 2147483646 h 9735"/>
              <a:gd name="T74" fmla="*/ 2147483646 w 9068"/>
              <a:gd name="T75" fmla="*/ 2147483646 h 9735"/>
              <a:gd name="T76" fmla="*/ 2147483646 w 9068"/>
              <a:gd name="T77" fmla="*/ 2147483646 h 9735"/>
              <a:gd name="T78" fmla="*/ 2147483646 w 9068"/>
              <a:gd name="T79" fmla="*/ 2147483646 h 9735"/>
              <a:gd name="T80" fmla="*/ 2147483646 w 9068"/>
              <a:gd name="T81" fmla="*/ 2147483646 h 9735"/>
              <a:gd name="T82" fmla="*/ 2147483646 w 9068"/>
              <a:gd name="T83" fmla="*/ 2147483646 h 9735"/>
              <a:gd name="T84" fmla="*/ 2147483646 w 9068"/>
              <a:gd name="T85" fmla="*/ 2147483646 h 9735"/>
              <a:gd name="T86" fmla="*/ 2147483646 w 9068"/>
              <a:gd name="T87" fmla="*/ 2147483646 h 9735"/>
              <a:gd name="T88" fmla="*/ 2147483646 w 9068"/>
              <a:gd name="T89" fmla="*/ 2147483646 h 9735"/>
              <a:gd name="T90" fmla="*/ 2147483646 w 9068"/>
              <a:gd name="T91" fmla="*/ 2147483646 h 9735"/>
              <a:gd name="T92" fmla="*/ 2147483646 w 9068"/>
              <a:gd name="T93" fmla="*/ 2147483646 h 9735"/>
              <a:gd name="T94" fmla="*/ 2147483646 w 9068"/>
              <a:gd name="T95" fmla="*/ 2147483646 h 9735"/>
              <a:gd name="T96" fmla="*/ 2147483646 w 9068"/>
              <a:gd name="T97" fmla="*/ 2147483646 h 9735"/>
              <a:gd name="T98" fmla="*/ 2147483646 w 9068"/>
              <a:gd name="T99" fmla="*/ 2147483646 h 9735"/>
              <a:gd name="T100" fmla="*/ 2147483646 w 9068"/>
              <a:gd name="T101" fmla="*/ 2147483646 h 9735"/>
              <a:gd name="T102" fmla="*/ 2147483646 w 9068"/>
              <a:gd name="T103" fmla="*/ 2147483646 h 9735"/>
              <a:gd name="T104" fmla="*/ 2147483646 w 9068"/>
              <a:gd name="T105" fmla="*/ 2147483646 h 9735"/>
              <a:gd name="T106" fmla="*/ 2147483646 w 9068"/>
              <a:gd name="T107" fmla="*/ 2147483646 h 9735"/>
              <a:gd name="T108" fmla="*/ 2147483646 w 9068"/>
              <a:gd name="T109" fmla="*/ 2147483646 h 9735"/>
              <a:gd name="T110" fmla="*/ 2147483646 w 9068"/>
              <a:gd name="T111" fmla="*/ 2147483646 h 9735"/>
              <a:gd name="T112" fmla="*/ 2147483646 w 9068"/>
              <a:gd name="T113" fmla="*/ 2147483646 h 9735"/>
              <a:gd name="T114" fmla="*/ 2147483646 w 9068"/>
              <a:gd name="T115" fmla="*/ 2147483646 h 973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068" h="9735">
                <a:moveTo>
                  <a:pt x="305" y="2667"/>
                </a:moveTo>
                <a:lnTo>
                  <a:pt x="590" y="2590"/>
                </a:lnTo>
                <a:lnTo>
                  <a:pt x="857" y="2457"/>
                </a:lnTo>
                <a:lnTo>
                  <a:pt x="1067" y="2381"/>
                </a:lnTo>
                <a:lnTo>
                  <a:pt x="1124" y="2152"/>
                </a:lnTo>
                <a:lnTo>
                  <a:pt x="1238" y="2038"/>
                </a:lnTo>
                <a:lnTo>
                  <a:pt x="1391" y="1981"/>
                </a:lnTo>
                <a:lnTo>
                  <a:pt x="1467" y="1866"/>
                </a:lnTo>
                <a:lnTo>
                  <a:pt x="1524" y="1752"/>
                </a:lnTo>
                <a:lnTo>
                  <a:pt x="1619" y="1638"/>
                </a:lnTo>
                <a:lnTo>
                  <a:pt x="1733" y="1676"/>
                </a:lnTo>
                <a:lnTo>
                  <a:pt x="1772" y="1714"/>
                </a:lnTo>
                <a:lnTo>
                  <a:pt x="1924" y="1600"/>
                </a:lnTo>
                <a:lnTo>
                  <a:pt x="2229" y="1048"/>
                </a:lnTo>
                <a:lnTo>
                  <a:pt x="2267" y="971"/>
                </a:lnTo>
                <a:lnTo>
                  <a:pt x="2305" y="914"/>
                </a:lnTo>
                <a:lnTo>
                  <a:pt x="2343" y="876"/>
                </a:lnTo>
                <a:lnTo>
                  <a:pt x="2400" y="838"/>
                </a:lnTo>
                <a:lnTo>
                  <a:pt x="2457" y="762"/>
                </a:lnTo>
                <a:lnTo>
                  <a:pt x="2495" y="686"/>
                </a:lnTo>
                <a:lnTo>
                  <a:pt x="3162" y="495"/>
                </a:lnTo>
                <a:lnTo>
                  <a:pt x="3829" y="400"/>
                </a:lnTo>
                <a:lnTo>
                  <a:pt x="3772" y="781"/>
                </a:lnTo>
                <a:lnTo>
                  <a:pt x="3962" y="743"/>
                </a:lnTo>
                <a:lnTo>
                  <a:pt x="4153" y="762"/>
                </a:lnTo>
                <a:lnTo>
                  <a:pt x="4210" y="781"/>
                </a:lnTo>
                <a:lnTo>
                  <a:pt x="4267" y="819"/>
                </a:lnTo>
                <a:lnTo>
                  <a:pt x="4305" y="781"/>
                </a:lnTo>
                <a:lnTo>
                  <a:pt x="4362" y="723"/>
                </a:lnTo>
                <a:lnTo>
                  <a:pt x="4476" y="628"/>
                </a:lnTo>
                <a:lnTo>
                  <a:pt x="4457" y="247"/>
                </a:lnTo>
                <a:lnTo>
                  <a:pt x="4572" y="95"/>
                </a:lnTo>
                <a:lnTo>
                  <a:pt x="4896" y="0"/>
                </a:lnTo>
                <a:lnTo>
                  <a:pt x="5124" y="247"/>
                </a:lnTo>
                <a:lnTo>
                  <a:pt x="5124" y="419"/>
                </a:lnTo>
                <a:lnTo>
                  <a:pt x="5200" y="533"/>
                </a:lnTo>
                <a:lnTo>
                  <a:pt x="5410" y="476"/>
                </a:lnTo>
                <a:lnTo>
                  <a:pt x="5619" y="362"/>
                </a:lnTo>
                <a:lnTo>
                  <a:pt x="5753" y="266"/>
                </a:lnTo>
                <a:lnTo>
                  <a:pt x="5905" y="286"/>
                </a:lnTo>
                <a:lnTo>
                  <a:pt x="6020" y="228"/>
                </a:lnTo>
                <a:lnTo>
                  <a:pt x="6172" y="114"/>
                </a:lnTo>
                <a:lnTo>
                  <a:pt x="6514" y="247"/>
                </a:lnTo>
                <a:lnTo>
                  <a:pt x="6877" y="305"/>
                </a:lnTo>
                <a:lnTo>
                  <a:pt x="6991" y="323"/>
                </a:lnTo>
                <a:lnTo>
                  <a:pt x="6914" y="495"/>
                </a:lnTo>
                <a:lnTo>
                  <a:pt x="6743" y="628"/>
                </a:lnTo>
                <a:lnTo>
                  <a:pt x="6629" y="800"/>
                </a:lnTo>
                <a:lnTo>
                  <a:pt x="6705" y="876"/>
                </a:lnTo>
                <a:lnTo>
                  <a:pt x="6781" y="914"/>
                </a:lnTo>
                <a:lnTo>
                  <a:pt x="6838" y="933"/>
                </a:lnTo>
                <a:lnTo>
                  <a:pt x="6895" y="895"/>
                </a:lnTo>
                <a:lnTo>
                  <a:pt x="7086" y="838"/>
                </a:lnTo>
                <a:lnTo>
                  <a:pt x="7391" y="800"/>
                </a:lnTo>
                <a:lnTo>
                  <a:pt x="7448" y="876"/>
                </a:lnTo>
                <a:lnTo>
                  <a:pt x="7448" y="971"/>
                </a:lnTo>
                <a:lnTo>
                  <a:pt x="7562" y="1104"/>
                </a:lnTo>
                <a:lnTo>
                  <a:pt x="7620" y="1219"/>
                </a:lnTo>
                <a:lnTo>
                  <a:pt x="7734" y="1200"/>
                </a:lnTo>
                <a:lnTo>
                  <a:pt x="7867" y="1180"/>
                </a:lnTo>
                <a:lnTo>
                  <a:pt x="8019" y="1124"/>
                </a:lnTo>
                <a:lnTo>
                  <a:pt x="8172" y="1124"/>
                </a:lnTo>
                <a:lnTo>
                  <a:pt x="8324" y="1238"/>
                </a:lnTo>
                <a:lnTo>
                  <a:pt x="8477" y="1352"/>
                </a:lnTo>
                <a:lnTo>
                  <a:pt x="8648" y="1390"/>
                </a:lnTo>
                <a:lnTo>
                  <a:pt x="8800" y="1409"/>
                </a:lnTo>
                <a:lnTo>
                  <a:pt x="8934" y="1466"/>
                </a:lnTo>
                <a:lnTo>
                  <a:pt x="9067" y="1543"/>
                </a:lnTo>
                <a:lnTo>
                  <a:pt x="8991" y="1619"/>
                </a:lnTo>
                <a:lnTo>
                  <a:pt x="8895" y="1676"/>
                </a:lnTo>
                <a:lnTo>
                  <a:pt x="8819" y="1657"/>
                </a:lnTo>
                <a:lnTo>
                  <a:pt x="8763" y="1695"/>
                </a:lnTo>
                <a:lnTo>
                  <a:pt x="8610" y="1847"/>
                </a:lnTo>
                <a:lnTo>
                  <a:pt x="8458" y="1981"/>
                </a:lnTo>
                <a:lnTo>
                  <a:pt x="8343" y="2076"/>
                </a:lnTo>
                <a:lnTo>
                  <a:pt x="8229" y="2114"/>
                </a:lnTo>
                <a:lnTo>
                  <a:pt x="8133" y="2190"/>
                </a:lnTo>
                <a:lnTo>
                  <a:pt x="8096" y="2286"/>
                </a:lnTo>
                <a:lnTo>
                  <a:pt x="7886" y="2419"/>
                </a:lnTo>
                <a:lnTo>
                  <a:pt x="7752" y="2628"/>
                </a:lnTo>
                <a:lnTo>
                  <a:pt x="7696" y="2762"/>
                </a:lnTo>
                <a:lnTo>
                  <a:pt x="7600" y="2914"/>
                </a:lnTo>
                <a:lnTo>
                  <a:pt x="7657" y="2990"/>
                </a:lnTo>
                <a:lnTo>
                  <a:pt x="7734" y="3066"/>
                </a:lnTo>
                <a:lnTo>
                  <a:pt x="7639" y="3371"/>
                </a:lnTo>
                <a:lnTo>
                  <a:pt x="7124" y="3600"/>
                </a:lnTo>
                <a:lnTo>
                  <a:pt x="6895" y="3524"/>
                </a:lnTo>
                <a:lnTo>
                  <a:pt x="6800" y="3333"/>
                </a:lnTo>
                <a:lnTo>
                  <a:pt x="6648" y="3200"/>
                </a:lnTo>
                <a:lnTo>
                  <a:pt x="6553" y="3124"/>
                </a:lnTo>
                <a:lnTo>
                  <a:pt x="6457" y="3047"/>
                </a:lnTo>
                <a:lnTo>
                  <a:pt x="6381" y="3124"/>
                </a:lnTo>
                <a:lnTo>
                  <a:pt x="6324" y="3219"/>
                </a:lnTo>
                <a:lnTo>
                  <a:pt x="6286" y="3352"/>
                </a:lnTo>
                <a:lnTo>
                  <a:pt x="6248" y="3466"/>
                </a:lnTo>
                <a:lnTo>
                  <a:pt x="6057" y="3466"/>
                </a:lnTo>
                <a:lnTo>
                  <a:pt x="5867" y="3390"/>
                </a:lnTo>
                <a:lnTo>
                  <a:pt x="5771" y="3333"/>
                </a:lnTo>
                <a:lnTo>
                  <a:pt x="5657" y="3390"/>
                </a:lnTo>
                <a:lnTo>
                  <a:pt x="5562" y="3542"/>
                </a:lnTo>
                <a:lnTo>
                  <a:pt x="5429" y="3542"/>
                </a:lnTo>
                <a:lnTo>
                  <a:pt x="5334" y="3486"/>
                </a:lnTo>
                <a:lnTo>
                  <a:pt x="5258" y="3619"/>
                </a:lnTo>
                <a:lnTo>
                  <a:pt x="5181" y="3791"/>
                </a:lnTo>
                <a:lnTo>
                  <a:pt x="5124" y="3943"/>
                </a:lnTo>
                <a:lnTo>
                  <a:pt x="5258" y="4095"/>
                </a:lnTo>
                <a:lnTo>
                  <a:pt x="5334" y="4267"/>
                </a:lnTo>
                <a:lnTo>
                  <a:pt x="4896" y="4209"/>
                </a:lnTo>
                <a:lnTo>
                  <a:pt x="4648" y="4095"/>
                </a:lnTo>
                <a:lnTo>
                  <a:pt x="4515" y="4304"/>
                </a:lnTo>
                <a:lnTo>
                  <a:pt x="4305" y="4400"/>
                </a:lnTo>
                <a:lnTo>
                  <a:pt x="4095" y="4533"/>
                </a:lnTo>
                <a:lnTo>
                  <a:pt x="4095" y="4629"/>
                </a:lnTo>
                <a:lnTo>
                  <a:pt x="4095" y="4705"/>
                </a:lnTo>
                <a:lnTo>
                  <a:pt x="4057" y="4781"/>
                </a:lnTo>
                <a:lnTo>
                  <a:pt x="3924" y="4971"/>
                </a:lnTo>
                <a:lnTo>
                  <a:pt x="3829" y="5066"/>
                </a:lnTo>
                <a:lnTo>
                  <a:pt x="3734" y="5086"/>
                </a:lnTo>
                <a:lnTo>
                  <a:pt x="3638" y="5142"/>
                </a:lnTo>
                <a:lnTo>
                  <a:pt x="3714" y="5314"/>
                </a:lnTo>
                <a:lnTo>
                  <a:pt x="3962" y="5352"/>
                </a:lnTo>
                <a:lnTo>
                  <a:pt x="4267" y="5809"/>
                </a:lnTo>
                <a:lnTo>
                  <a:pt x="4153" y="5924"/>
                </a:lnTo>
                <a:lnTo>
                  <a:pt x="4095" y="6095"/>
                </a:lnTo>
                <a:lnTo>
                  <a:pt x="4057" y="6514"/>
                </a:lnTo>
                <a:lnTo>
                  <a:pt x="4019" y="6705"/>
                </a:lnTo>
                <a:lnTo>
                  <a:pt x="4057" y="6838"/>
                </a:lnTo>
                <a:lnTo>
                  <a:pt x="4134" y="6971"/>
                </a:lnTo>
                <a:lnTo>
                  <a:pt x="4039" y="7143"/>
                </a:lnTo>
                <a:lnTo>
                  <a:pt x="3905" y="7257"/>
                </a:lnTo>
                <a:lnTo>
                  <a:pt x="3943" y="7638"/>
                </a:lnTo>
                <a:lnTo>
                  <a:pt x="4191" y="7581"/>
                </a:lnTo>
                <a:lnTo>
                  <a:pt x="4343" y="7619"/>
                </a:lnTo>
                <a:lnTo>
                  <a:pt x="4533" y="7771"/>
                </a:lnTo>
                <a:lnTo>
                  <a:pt x="4648" y="7829"/>
                </a:lnTo>
                <a:lnTo>
                  <a:pt x="4972" y="7753"/>
                </a:lnTo>
                <a:lnTo>
                  <a:pt x="5105" y="7867"/>
                </a:lnTo>
                <a:lnTo>
                  <a:pt x="5181" y="8266"/>
                </a:lnTo>
                <a:lnTo>
                  <a:pt x="5048" y="8266"/>
                </a:lnTo>
                <a:lnTo>
                  <a:pt x="4896" y="8229"/>
                </a:lnTo>
                <a:lnTo>
                  <a:pt x="4743" y="8362"/>
                </a:lnTo>
                <a:lnTo>
                  <a:pt x="4781" y="8571"/>
                </a:lnTo>
                <a:lnTo>
                  <a:pt x="4781" y="8686"/>
                </a:lnTo>
                <a:lnTo>
                  <a:pt x="4762" y="8800"/>
                </a:lnTo>
                <a:lnTo>
                  <a:pt x="4705" y="8876"/>
                </a:lnTo>
                <a:lnTo>
                  <a:pt x="4667" y="8972"/>
                </a:lnTo>
                <a:lnTo>
                  <a:pt x="4610" y="9162"/>
                </a:lnTo>
                <a:lnTo>
                  <a:pt x="4515" y="9353"/>
                </a:lnTo>
                <a:lnTo>
                  <a:pt x="4343" y="9409"/>
                </a:lnTo>
                <a:lnTo>
                  <a:pt x="4191" y="9485"/>
                </a:lnTo>
                <a:lnTo>
                  <a:pt x="4115" y="9562"/>
                </a:lnTo>
                <a:lnTo>
                  <a:pt x="4039" y="9638"/>
                </a:lnTo>
                <a:lnTo>
                  <a:pt x="3943" y="9600"/>
                </a:lnTo>
                <a:lnTo>
                  <a:pt x="3848" y="9505"/>
                </a:lnTo>
                <a:lnTo>
                  <a:pt x="3619" y="9619"/>
                </a:lnTo>
                <a:lnTo>
                  <a:pt x="3409" y="9734"/>
                </a:lnTo>
                <a:lnTo>
                  <a:pt x="3314" y="9714"/>
                </a:lnTo>
                <a:lnTo>
                  <a:pt x="3257" y="9638"/>
                </a:lnTo>
                <a:lnTo>
                  <a:pt x="2972" y="9543"/>
                </a:lnTo>
                <a:lnTo>
                  <a:pt x="2876" y="9429"/>
                </a:lnTo>
                <a:lnTo>
                  <a:pt x="2781" y="9371"/>
                </a:lnTo>
                <a:lnTo>
                  <a:pt x="2743" y="9429"/>
                </a:lnTo>
                <a:lnTo>
                  <a:pt x="2686" y="9429"/>
                </a:lnTo>
                <a:lnTo>
                  <a:pt x="2629" y="9371"/>
                </a:lnTo>
                <a:lnTo>
                  <a:pt x="2571" y="9314"/>
                </a:lnTo>
                <a:lnTo>
                  <a:pt x="2419" y="9086"/>
                </a:lnTo>
                <a:lnTo>
                  <a:pt x="2305" y="8857"/>
                </a:lnTo>
                <a:lnTo>
                  <a:pt x="2248" y="8591"/>
                </a:lnTo>
                <a:lnTo>
                  <a:pt x="2248" y="8324"/>
                </a:lnTo>
                <a:lnTo>
                  <a:pt x="2190" y="8095"/>
                </a:lnTo>
                <a:lnTo>
                  <a:pt x="2000" y="7981"/>
                </a:lnTo>
                <a:lnTo>
                  <a:pt x="1809" y="7924"/>
                </a:lnTo>
                <a:lnTo>
                  <a:pt x="1600" y="7962"/>
                </a:lnTo>
                <a:lnTo>
                  <a:pt x="1581" y="7733"/>
                </a:lnTo>
                <a:lnTo>
                  <a:pt x="1600" y="7524"/>
                </a:lnTo>
                <a:lnTo>
                  <a:pt x="1677" y="7219"/>
                </a:lnTo>
                <a:lnTo>
                  <a:pt x="1809" y="6952"/>
                </a:lnTo>
                <a:lnTo>
                  <a:pt x="1867" y="6838"/>
                </a:lnTo>
                <a:lnTo>
                  <a:pt x="1943" y="6724"/>
                </a:lnTo>
                <a:lnTo>
                  <a:pt x="2038" y="6629"/>
                </a:lnTo>
                <a:lnTo>
                  <a:pt x="2057" y="6495"/>
                </a:lnTo>
                <a:lnTo>
                  <a:pt x="1981" y="6476"/>
                </a:lnTo>
                <a:lnTo>
                  <a:pt x="1905" y="6438"/>
                </a:lnTo>
                <a:lnTo>
                  <a:pt x="1791" y="6514"/>
                </a:lnTo>
                <a:lnTo>
                  <a:pt x="1714" y="6629"/>
                </a:lnTo>
                <a:lnTo>
                  <a:pt x="1638" y="6419"/>
                </a:lnTo>
                <a:lnTo>
                  <a:pt x="1638" y="6285"/>
                </a:lnTo>
                <a:lnTo>
                  <a:pt x="1562" y="6229"/>
                </a:lnTo>
                <a:lnTo>
                  <a:pt x="1562" y="6152"/>
                </a:lnTo>
                <a:lnTo>
                  <a:pt x="1486" y="6133"/>
                </a:lnTo>
                <a:lnTo>
                  <a:pt x="1410" y="6229"/>
                </a:lnTo>
                <a:lnTo>
                  <a:pt x="1200" y="6285"/>
                </a:lnTo>
                <a:lnTo>
                  <a:pt x="1010" y="6229"/>
                </a:lnTo>
                <a:lnTo>
                  <a:pt x="1029" y="6095"/>
                </a:lnTo>
                <a:lnTo>
                  <a:pt x="1010" y="6000"/>
                </a:lnTo>
                <a:lnTo>
                  <a:pt x="952" y="5981"/>
                </a:lnTo>
                <a:lnTo>
                  <a:pt x="895" y="5924"/>
                </a:lnTo>
                <a:lnTo>
                  <a:pt x="876" y="5867"/>
                </a:lnTo>
                <a:lnTo>
                  <a:pt x="895" y="5809"/>
                </a:lnTo>
                <a:lnTo>
                  <a:pt x="915" y="5733"/>
                </a:lnTo>
                <a:lnTo>
                  <a:pt x="933" y="5657"/>
                </a:lnTo>
                <a:lnTo>
                  <a:pt x="933" y="5600"/>
                </a:lnTo>
                <a:lnTo>
                  <a:pt x="915" y="5562"/>
                </a:lnTo>
                <a:lnTo>
                  <a:pt x="895" y="5523"/>
                </a:lnTo>
                <a:lnTo>
                  <a:pt x="915" y="5467"/>
                </a:lnTo>
                <a:lnTo>
                  <a:pt x="952" y="5391"/>
                </a:lnTo>
                <a:lnTo>
                  <a:pt x="952" y="5295"/>
                </a:lnTo>
                <a:lnTo>
                  <a:pt x="476" y="5276"/>
                </a:lnTo>
                <a:lnTo>
                  <a:pt x="0" y="5371"/>
                </a:lnTo>
                <a:lnTo>
                  <a:pt x="38" y="5124"/>
                </a:lnTo>
                <a:lnTo>
                  <a:pt x="114" y="4895"/>
                </a:lnTo>
                <a:lnTo>
                  <a:pt x="95" y="4762"/>
                </a:lnTo>
                <a:lnTo>
                  <a:pt x="229" y="4495"/>
                </a:lnTo>
                <a:lnTo>
                  <a:pt x="400" y="4248"/>
                </a:lnTo>
                <a:lnTo>
                  <a:pt x="534" y="4019"/>
                </a:lnTo>
                <a:lnTo>
                  <a:pt x="590" y="3962"/>
                </a:lnTo>
                <a:lnTo>
                  <a:pt x="648" y="3962"/>
                </a:lnTo>
                <a:lnTo>
                  <a:pt x="705" y="3943"/>
                </a:lnTo>
                <a:lnTo>
                  <a:pt x="743" y="3886"/>
                </a:lnTo>
                <a:lnTo>
                  <a:pt x="743" y="3828"/>
                </a:lnTo>
                <a:lnTo>
                  <a:pt x="762" y="3733"/>
                </a:lnTo>
                <a:lnTo>
                  <a:pt x="800" y="3657"/>
                </a:lnTo>
                <a:lnTo>
                  <a:pt x="819" y="3562"/>
                </a:lnTo>
                <a:lnTo>
                  <a:pt x="800" y="3486"/>
                </a:lnTo>
                <a:lnTo>
                  <a:pt x="762" y="3390"/>
                </a:lnTo>
                <a:lnTo>
                  <a:pt x="705" y="3352"/>
                </a:lnTo>
                <a:lnTo>
                  <a:pt x="705" y="3181"/>
                </a:lnTo>
                <a:lnTo>
                  <a:pt x="629" y="3124"/>
                </a:lnTo>
                <a:lnTo>
                  <a:pt x="514" y="2914"/>
                </a:lnTo>
                <a:lnTo>
                  <a:pt x="438" y="2857"/>
                </a:lnTo>
                <a:lnTo>
                  <a:pt x="362" y="2781"/>
                </a:lnTo>
                <a:lnTo>
                  <a:pt x="305" y="2667"/>
                </a:lnTo>
              </a:path>
            </a:pathLst>
          </a:custGeom>
          <a:solidFill>
            <a:schemeClr val="accent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39" name="Freeform 43">
            <a:extLst>
              <a:ext uri="{FF2B5EF4-FFF2-40B4-BE49-F238E27FC236}">
                <a16:creationId xmlns:a16="http://schemas.microsoft.com/office/drawing/2014/main" id="{CC4F2F3A-5271-C489-A8B7-52F64A67F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5419" y="4516781"/>
            <a:ext cx="111800" cy="78562"/>
          </a:xfrm>
          <a:custGeom>
            <a:avLst/>
            <a:gdLst>
              <a:gd name="T0" fmla="*/ 2147483646 w 1144"/>
              <a:gd name="T1" fmla="*/ 2147483646 h 801"/>
              <a:gd name="T2" fmla="*/ 2147483646 w 1144"/>
              <a:gd name="T3" fmla="*/ 2147483646 h 801"/>
              <a:gd name="T4" fmla="*/ 2147483646 w 1144"/>
              <a:gd name="T5" fmla="*/ 2147483646 h 801"/>
              <a:gd name="T6" fmla="*/ 2147483646 w 1144"/>
              <a:gd name="T7" fmla="*/ 2147483646 h 801"/>
              <a:gd name="T8" fmla="*/ 2147483646 w 1144"/>
              <a:gd name="T9" fmla="*/ 2147483646 h 801"/>
              <a:gd name="T10" fmla="*/ 0 w 1144"/>
              <a:gd name="T11" fmla="*/ 2147483646 h 801"/>
              <a:gd name="T12" fmla="*/ 2147483646 w 1144"/>
              <a:gd name="T13" fmla="*/ 2147483646 h 801"/>
              <a:gd name="T14" fmla="*/ 2147483646 w 1144"/>
              <a:gd name="T15" fmla="*/ 2147483646 h 801"/>
              <a:gd name="T16" fmla="*/ 2147483646 w 1144"/>
              <a:gd name="T17" fmla="*/ 2147483646 h 801"/>
              <a:gd name="T18" fmla="*/ 2147483646 w 1144"/>
              <a:gd name="T19" fmla="*/ 0 h 801"/>
              <a:gd name="T20" fmla="*/ 2147483646 w 1144"/>
              <a:gd name="T21" fmla="*/ 2147483646 h 8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44" h="801">
                <a:moveTo>
                  <a:pt x="1028" y="114"/>
                </a:moveTo>
                <a:lnTo>
                  <a:pt x="1143" y="477"/>
                </a:lnTo>
                <a:lnTo>
                  <a:pt x="895" y="800"/>
                </a:lnTo>
                <a:lnTo>
                  <a:pt x="514" y="743"/>
                </a:lnTo>
                <a:lnTo>
                  <a:pt x="171" y="534"/>
                </a:lnTo>
                <a:lnTo>
                  <a:pt x="0" y="153"/>
                </a:lnTo>
                <a:lnTo>
                  <a:pt x="133" y="19"/>
                </a:lnTo>
                <a:lnTo>
                  <a:pt x="362" y="96"/>
                </a:lnTo>
                <a:lnTo>
                  <a:pt x="533" y="58"/>
                </a:lnTo>
                <a:lnTo>
                  <a:pt x="705" y="0"/>
                </a:lnTo>
                <a:lnTo>
                  <a:pt x="1028" y="114"/>
                </a:lnTo>
              </a:path>
            </a:pathLst>
          </a:custGeom>
          <a:solidFill>
            <a:schemeClr val="accent3"/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40" name="Freeform 44">
            <a:extLst>
              <a:ext uri="{FF2B5EF4-FFF2-40B4-BE49-F238E27FC236}">
                <a16:creationId xmlns:a16="http://schemas.microsoft.com/office/drawing/2014/main" id="{EDBDCB66-F1D0-6166-8E27-A77993FDF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3271" y="3944833"/>
            <a:ext cx="177411" cy="182592"/>
          </a:xfrm>
          <a:custGeom>
            <a:avLst/>
            <a:gdLst>
              <a:gd name="T0" fmla="*/ 2147483646 w 1811"/>
              <a:gd name="T1" fmla="*/ 2147483646 h 1867"/>
              <a:gd name="T2" fmla="*/ 2147483646 w 1811"/>
              <a:gd name="T3" fmla="*/ 2147483646 h 1867"/>
              <a:gd name="T4" fmla="*/ 2147483646 w 1811"/>
              <a:gd name="T5" fmla="*/ 2147483646 h 1867"/>
              <a:gd name="T6" fmla="*/ 2147483646 w 1811"/>
              <a:gd name="T7" fmla="*/ 2147483646 h 1867"/>
              <a:gd name="T8" fmla="*/ 2147483646 w 1811"/>
              <a:gd name="T9" fmla="*/ 2147483646 h 1867"/>
              <a:gd name="T10" fmla="*/ 2147483646 w 1811"/>
              <a:gd name="T11" fmla="*/ 2147483646 h 1867"/>
              <a:gd name="T12" fmla="*/ 2147483646 w 1811"/>
              <a:gd name="T13" fmla="*/ 2147483646 h 1867"/>
              <a:gd name="T14" fmla="*/ 2147483646 w 1811"/>
              <a:gd name="T15" fmla="*/ 2147483646 h 1867"/>
              <a:gd name="T16" fmla="*/ 2147483646 w 1811"/>
              <a:gd name="T17" fmla="*/ 2147483646 h 1867"/>
              <a:gd name="T18" fmla="*/ 2147483646 w 1811"/>
              <a:gd name="T19" fmla="*/ 2147483646 h 1867"/>
              <a:gd name="T20" fmla="*/ 2147483646 w 1811"/>
              <a:gd name="T21" fmla="*/ 2147483646 h 1867"/>
              <a:gd name="T22" fmla="*/ 2147483646 w 1811"/>
              <a:gd name="T23" fmla="*/ 2147483646 h 1867"/>
              <a:gd name="T24" fmla="*/ 2147483646 w 1811"/>
              <a:gd name="T25" fmla="*/ 2147483646 h 1867"/>
              <a:gd name="T26" fmla="*/ 2147483646 w 1811"/>
              <a:gd name="T27" fmla="*/ 2147483646 h 1867"/>
              <a:gd name="T28" fmla="*/ 2147483646 w 1811"/>
              <a:gd name="T29" fmla="*/ 2147483646 h 1867"/>
              <a:gd name="T30" fmla="*/ 2147483646 w 1811"/>
              <a:gd name="T31" fmla="*/ 2147483646 h 1867"/>
              <a:gd name="T32" fmla="*/ 2147483646 w 1811"/>
              <a:gd name="T33" fmla="*/ 2147483646 h 1867"/>
              <a:gd name="T34" fmla="*/ 2147483646 w 1811"/>
              <a:gd name="T35" fmla="*/ 2147483646 h 1867"/>
              <a:gd name="T36" fmla="*/ 2147483646 w 1811"/>
              <a:gd name="T37" fmla="*/ 2147483646 h 1867"/>
              <a:gd name="T38" fmla="*/ 2147483646 w 1811"/>
              <a:gd name="T39" fmla="*/ 2147483646 h 1867"/>
              <a:gd name="T40" fmla="*/ 0 w 1811"/>
              <a:gd name="T41" fmla="*/ 2147483646 h 1867"/>
              <a:gd name="T42" fmla="*/ 2147483646 w 1811"/>
              <a:gd name="T43" fmla="*/ 2147483646 h 1867"/>
              <a:gd name="T44" fmla="*/ 2147483646 w 1811"/>
              <a:gd name="T45" fmla="*/ 2147483646 h 1867"/>
              <a:gd name="T46" fmla="*/ 2147483646 w 1811"/>
              <a:gd name="T47" fmla="*/ 2147483646 h 1867"/>
              <a:gd name="T48" fmla="*/ 2147483646 w 1811"/>
              <a:gd name="T49" fmla="*/ 2147483646 h 1867"/>
              <a:gd name="T50" fmla="*/ 2147483646 w 1811"/>
              <a:gd name="T51" fmla="*/ 2147483646 h 1867"/>
              <a:gd name="T52" fmla="*/ 2147483646 w 1811"/>
              <a:gd name="T53" fmla="*/ 2147483646 h 1867"/>
              <a:gd name="T54" fmla="*/ 2147483646 w 1811"/>
              <a:gd name="T55" fmla="*/ 2147483646 h 1867"/>
              <a:gd name="T56" fmla="*/ 2147483646 w 1811"/>
              <a:gd name="T57" fmla="*/ 2147483646 h 1867"/>
              <a:gd name="T58" fmla="*/ 2147483646 w 1811"/>
              <a:gd name="T59" fmla="*/ 2147483646 h 1867"/>
              <a:gd name="T60" fmla="*/ 2147483646 w 1811"/>
              <a:gd name="T61" fmla="*/ 2147483646 h 1867"/>
              <a:gd name="T62" fmla="*/ 2147483646 w 1811"/>
              <a:gd name="T63" fmla="*/ 2147483646 h 1867"/>
              <a:gd name="T64" fmla="*/ 2147483646 w 1811"/>
              <a:gd name="T65" fmla="*/ 2147483646 h 1867"/>
              <a:gd name="T66" fmla="*/ 2147483646 w 1811"/>
              <a:gd name="T67" fmla="*/ 0 h 1867"/>
              <a:gd name="T68" fmla="*/ 2147483646 w 1811"/>
              <a:gd name="T69" fmla="*/ 2147483646 h 1867"/>
              <a:gd name="T70" fmla="*/ 2147483646 w 1811"/>
              <a:gd name="T71" fmla="*/ 2147483646 h 1867"/>
              <a:gd name="T72" fmla="*/ 2147483646 w 1811"/>
              <a:gd name="T73" fmla="*/ 2147483646 h 1867"/>
              <a:gd name="T74" fmla="*/ 2147483646 w 1811"/>
              <a:gd name="T75" fmla="*/ 2147483646 h 1867"/>
              <a:gd name="T76" fmla="*/ 2147483646 w 1811"/>
              <a:gd name="T77" fmla="*/ 2147483646 h 1867"/>
              <a:gd name="T78" fmla="*/ 2147483646 w 1811"/>
              <a:gd name="T79" fmla="*/ 2147483646 h 1867"/>
              <a:gd name="T80" fmla="*/ 2147483646 w 1811"/>
              <a:gd name="T81" fmla="*/ 2147483646 h 1867"/>
              <a:gd name="T82" fmla="*/ 2147483646 w 1811"/>
              <a:gd name="T83" fmla="*/ 2147483646 h 1867"/>
              <a:gd name="T84" fmla="*/ 2147483646 w 1811"/>
              <a:gd name="T85" fmla="*/ 2147483646 h 1867"/>
              <a:gd name="T86" fmla="*/ 2147483646 w 1811"/>
              <a:gd name="T87" fmla="*/ 2147483646 h 1867"/>
              <a:gd name="T88" fmla="*/ 2147483646 w 1811"/>
              <a:gd name="T89" fmla="*/ 2147483646 h 186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11" h="1867">
                <a:moveTo>
                  <a:pt x="1676" y="1256"/>
                </a:moveTo>
                <a:lnTo>
                  <a:pt x="1619" y="1237"/>
                </a:lnTo>
                <a:lnTo>
                  <a:pt x="1562" y="1237"/>
                </a:lnTo>
                <a:lnTo>
                  <a:pt x="1562" y="1294"/>
                </a:lnTo>
                <a:lnTo>
                  <a:pt x="1562" y="1351"/>
                </a:lnTo>
                <a:lnTo>
                  <a:pt x="1505" y="1503"/>
                </a:lnTo>
                <a:lnTo>
                  <a:pt x="1505" y="1561"/>
                </a:lnTo>
                <a:lnTo>
                  <a:pt x="1486" y="1637"/>
                </a:lnTo>
                <a:lnTo>
                  <a:pt x="1334" y="1713"/>
                </a:lnTo>
                <a:lnTo>
                  <a:pt x="972" y="1617"/>
                </a:lnTo>
                <a:lnTo>
                  <a:pt x="762" y="1599"/>
                </a:lnTo>
                <a:lnTo>
                  <a:pt x="686" y="1675"/>
                </a:lnTo>
                <a:lnTo>
                  <a:pt x="591" y="1827"/>
                </a:lnTo>
                <a:lnTo>
                  <a:pt x="552" y="1866"/>
                </a:lnTo>
                <a:lnTo>
                  <a:pt x="476" y="1827"/>
                </a:lnTo>
                <a:lnTo>
                  <a:pt x="400" y="1770"/>
                </a:lnTo>
                <a:lnTo>
                  <a:pt x="305" y="1694"/>
                </a:lnTo>
                <a:lnTo>
                  <a:pt x="229" y="1541"/>
                </a:lnTo>
                <a:lnTo>
                  <a:pt x="134" y="1446"/>
                </a:lnTo>
                <a:lnTo>
                  <a:pt x="39" y="1408"/>
                </a:lnTo>
                <a:lnTo>
                  <a:pt x="0" y="1275"/>
                </a:lnTo>
                <a:lnTo>
                  <a:pt x="76" y="1141"/>
                </a:lnTo>
                <a:lnTo>
                  <a:pt x="171" y="1141"/>
                </a:lnTo>
                <a:lnTo>
                  <a:pt x="286" y="1123"/>
                </a:lnTo>
                <a:lnTo>
                  <a:pt x="305" y="1065"/>
                </a:lnTo>
                <a:lnTo>
                  <a:pt x="324" y="989"/>
                </a:lnTo>
                <a:lnTo>
                  <a:pt x="267" y="951"/>
                </a:lnTo>
                <a:lnTo>
                  <a:pt x="210" y="951"/>
                </a:lnTo>
                <a:lnTo>
                  <a:pt x="267" y="799"/>
                </a:lnTo>
                <a:lnTo>
                  <a:pt x="381" y="684"/>
                </a:lnTo>
                <a:lnTo>
                  <a:pt x="343" y="323"/>
                </a:lnTo>
                <a:lnTo>
                  <a:pt x="629" y="76"/>
                </a:lnTo>
                <a:lnTo>
                  <a:pt x="1029" y="18"/>
                </a:lnTo>
                <a:lnTo>
                  <a:pt x="1372" y="0"/>
                </a:lnTo>
                <a:lnTo>
                  <a:pt x="1619" y="190"/>
                </a:lnTo>
                <a:lnTo>
                  <a:pt x="1695" y="323"/>
                </a:lnTo>
                <a:lnTo>
                  <a:pt x="1695" y="381"/>
                </a:lnTo>
                <a:lnTo>
                  <a:pt x="1658" y="438"/>
                </a:lnTo>
                <a:lnTo>
                  <a:pt x="1658" y="627"/>
                </a:lnTo>
                <a:lnTo>
                  <a:pt x="1715" y="703"/>
                </a:lnTo>
                <a:lnTo>
                  <a:pt x="1791" y="779"/>
                </a:lnTo>
                <a:lnTo>
                  <a:pt x="1791" y="894"/>
                </a:lnTo>
                <a:lnTo>
                  <a:pt x="1810" y="1027"/>
                </a:lnTo>
                <a:lnTo>
                  <a:pt x="1772" y="1141"/>
                </a:lnTo>
                <a:lnTo>
                  <a:pt x="1676" y="1256"/>
                </a:lnTo>
              </a:path>
            </a:pathLst>
          </a:custGeom>
          <a:solidFill>
            <a:schemeClr val="bg1">
              <a:lumMod val="95000"/>
            </a:schemeClr>
          </a:solidFill>
          <a:ln w="0" cap="flat">
            <a:solidFill>
              <a:schemeClr val="accent2">
                <a:lumMod val="60000"/>
                <a:lumOff val="40000"/>
              </a:schemeClr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A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35E550D-3879-EEE7-2986-7F4FB3D84871}"/>
              </a:ext>
            </a:extLst>
          </p:cNvPr>
          <p:cNvSpPr txBox="1"/>
          <p:nvPr/>
        </p:nvSpPr>
        <p:spPr>
          <a:xfrm>
            <a:off x="3658795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 멋지게 적어주세요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EFA3842-F5BC-8205-6471-23A1E851C89D}"/>
              </a:ext>
            </a:extLst>
          </p:cNvPr>
          <p:cNvSpPr txBox="1"/>
          <p:nvPr/>
        </p:nvSpPr>
        <p:spPr>
          <a:xfrm>
            <a:off x="5199922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44" name="사각형: 둥근 위쪽 모서리 110">
            <a:extLst>
              <a:ext uri="{FF2B5EF4-FFF2-40B4-BE49-F238E27FC236}">
                <a16:creationId xmlns:a16="http://schemas.microsoft.com/office/drawing/2014/main" id="{5D10587A-6528-1805-1245-02A4F39D3A0A}"/>
              </a:ext>
            </a:extLst>
          </p:cNvPr>
          <p:cNvSpPr/>
          <p:nvPr/>
        </p:nvSpPr>
        <p:spPr>
          <a:xfrm rot="10800000">
            <a:off x="5681897" y="457200"/>
            <a:ext cx="828207" cy="82766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787BD217-FD3A-4EB9-5F3E-3EE1D5ED4631}"/>
              </a:ext>
            </a:extLst>
          </p:cNvPr>
          <p:cNvSpPr/>
          <p:nvPr/>
        </p:nvSpPr>
        <p:spPr>
          <a:xfrm>
            <a:off x="6710682" y="2201627"/>
            <a:ext cx="1257300" cy="419100"/>
          </a:xfrm>
          <a:custGeom>
            <a:avLst/>
            <a:gdLst>
              <a:gd name="connsiteX0" fmla="*/ 0 w 1257300"/>
              <a:gd name="connsiteY0" fmla="*/ 419100 h 419100"/>
              <a:gd name="connsiteX1" fmla="*/ 419100 w 1257300"/>
              <a:gd name="connsiteY1" fmla="*/ 0 h 419100"/>
              <a:gd name="connsiteX2" fmla="*/ 1257300 w 1257300"/>
              <a:gd name="connsiteY2" fmla="*/ 0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57300" h="419100">
                <a:moveTo>
                  <a:pt x="0" y="419100"/>
                </a:moveTo>
                <a:lnTo>
                  <a:pt x="419100" y="0"/>
                </a:lnTo>
                <a:lnTo>
                  <a:pt x="1257300" y="0"/>
                </a:lnTo>
              </a:path>
            </a:pathLst>
          </a:custGeom>
          <a:noFill/>
          <a:ln>
            <a:solidFill>
              <a:schemeClr val="accent3"/>
            </a:solidFill>
            <a:tailEnd type="oval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8F4A803-32F2-A9AA-09B8-C01DD295E09E}"/>
              </a:ext>
            </a:extLst>
          </p:cNvPr>
          <p:cNvSpPr txBox="1"/>
          <p:nvPr/>
        </p:nvSpPr>
        <p:spPr>
          <a:xfrm>
            <a:off x="8480848" y="207239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8613BD1-2316-8082-E622-D4E0F9CA33E3}"/>
              </a:ext>
            </a:extLst>
          </p:cNvPr>
          <p:cNvSpPr txBox="1"/>
          <p:nvPr/>
        </p:nvSpPr>
        <p:spPr>
          <a:xfrm>
            <a:off x="8480848" y="2441349"/>
            <a:ext cx="25840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D780FFA-918A-B78E-D4F1-1DDFFA13D592}"/>
              </a:ext>
            </a:extLst>
          </p:cNvPr>
          <p:cNvSpPr txBox="1"/>
          <p:nvPr/>
        </p:nvSpPr>
        <p:spPr>
          <a:xfrm>
            <a:off x="2741319" y="227532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01A18A8-BA16-C56D-18B8-3A9EDF946E1E}"/>
              </a:ext>
            </a:extLst>
          </p:cNvPr>
          <p:cNvSpPr txBox="1"/>
          <p:nvPr/>
        </p:nvSpPr>
        <p:spPr>
          <a:xfrm>
            <a:off x="1101461" y="2644283"/>
            <a:ext cx="25840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E87A9187-309E-A41E-7DA0-168A6992CE4A}"/>
              </a:ext>
            </a:extLst>
          </p:cNvPr>
          <p:cNvSpPr/>
          <p:nvPr/>
        </p:nvSpPr>
        <p:spPr>
          <a:xfrm>
            <a:off x="6879771" y="4586514"/>
            <a:ext cx="1045029" cy="290286"/>
          </a:xfrm>
          <a:custGeom>
            <a:avLst/>
            <a:gdLst>
              <a:gd name="connsiteX0" fmla="*/ 0 w 1045029"/>
              <a:gd name="connsiteY0" fmla="*/ 0 h 290286"/>
              <a:gd name="connsiteX1" fmla="*/ 290286 w 1045029"/>
              <a:gd name="connsiteY1" fmla="*/ 290286 h 290286"/>
              <a:gd name="connsiteX2" fmla="*/ 1045029 w 1045029"/>
              <a:gd name="connsiteY2" fmla="*/ 290286 h 290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5029" h="290286">
                <a:moveTo>
                  <a:pt x="0" y="0"/>
                </a:moveTo>
                <a:lnTo>
                  <a:pt x="290286" y="290286"/>
                </a:lnTo>
                <a:lnTo>
                  <a:pt x="1045029" y="290286"/>
                </a:lnTo>
              </a:path>
            </a:pathLst>
          </a:custGeom>
          <a:noFill/>
          <a:ln>
            <a:solidFill>
              <a:schemeClr val="accent3"/>
            </a:solidFill>
            <a:tailEnd type="oval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C3B17CF-F64F-E04D-8823-B44F94B009D4}"/>
              </a:ext>
            </a:extLst>
          </p:cNvPr>
          <p:cNvSpPr txBox="1"/>
          <p:nvPr/>
        </p:nvSpPr>
        <p:spPr>
          <a:xfrm>
            <a:off x="8480848" y="474791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36D0F73-FB3B-7038-938C-EE37B7BCFB8C}"/>
              </a:ext>
            </a:extLst>
          </p:cNvPr>
          <p:cNvSpPr txBox="1"/>
          <p:nvPr/>
        </p:nvSpPr>
        <p:spPr>
          <a:xfrm>
            <a:off x="8480848" y="5116868"/>
            <a:ext cx="25840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EB79054-56F8-AA17-AED8-A17423CADCB4}"/>
              </a:ext>
            </a:extLst>
          </p:cNvPr>
          <p:cNvSpPr txBox="1"/>
          <p:nvPr/>
        </p:nvSpPr>
        <p:spPr>
          <a:xfrm>
            <a:off x="2735923" y="494280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6B46F05-E867-12D4-33F9-DF271E42D619}"/>
              </a:ext>
            </a:extLst>
          </p:cNvPr>
          <p:cNvSpPr txBox="1"/>
          <p:nvPr/>
        </p:nvSpPr>
        <p:spPr>
          <a:xfrm>
            <a:off x="1096065" y="5311759"/>
            <a:ext cx="25840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1CBD2AAD-1B10-C43A-92DA-87E07D60D331}"/>
              </a:ext>
            </a:extLst>
          </p:cNvPr>
          <p:cNvSpPr/>
          <p:nvPr/>
        </p:nvSpPr>
        <p:spPr>
          <a:xfrm>
            <a:off x="4209143" y="2380343"/>
            <a:ext cx="1407886" cy="420914"/>
          </a:xfrm>
          <a:custGeom>
            <a:avLst/>
            <a:gdLst>
              <a:gd name="connsiteX0" fmla="*/ 1407886 w 1407886"/>
              <a:gd name="connsiteY0" fmla="*/ 420914 h 420914"/>
              <a:gd name="connsiteX1" fmla="*/ 638628 w 1407886"/>
              <a:gd name="connsiteY1" fmla="*/ 0 h 420914"/>
              <a:gd name="connsiteX2" fmla="*/ 0 w 1407886"/>
              <a:gd name="connsiteY2" fmla="*/ 0 h 42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07886" h="420914">
                <a:moveTo>
                  <a:pt x="1407886" y="420914"/>
                </a:moveTo>
                <a:lnTo>
                  <a:pt x="638628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3"/>
            </a:solidFill>
            <a:tailEnd type="oval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8FCA273D-ED26-4D70-08E2-CFF8A517E165}"/>
              </a:ext>
            </a:extLst>
          </p:cNvPr>
          <p:cNvSpPr/>
          <p:nvPr/>
        </p:nvSpPr>
        <p:spPr>
          <a:xfrm>
            <a:off x="4255476" y="5074832"/>
            <a:ext cx="972457" cy="769257"/>
          </a:xfrm>
          <a:custGeom>
            <a:avLst/>
            <a:gdLst>
              <a:gd name="connsiteX0" fmla="*/ 972457 w 972457"/>
              <a:gd name="connsiteY0" fmla="*/ 769257 h 769257"/>
              <a:gd name="connsiteX1" fmla="*/ 595086 w 972457"/>
              <a:gd name="connsiteY1" fmla="*/ 0 h 769257"/>
              <a:gd name="connsiteX2" fmla="*/ 0 w 972457"/>
              <a:gd name="connsiteY2" fmla="*/ 0 h 76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72457" h="769257">
                <a:moveTo>
                  <a:pt x="972457" y="769257"/>
                </a:moveTo>
                <a:lnTo>
                  <a:pt x="595086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3"/>
            </a:solidFill>
            <a:tailEnd type="oval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09014399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223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4" name="Graphic 2">
            <a:extLst>
              <a:ext uri="{FF2B5EF4-FFF2-40B4-BE49-F238E27FC236}">
                <a16:creationId xmlns:a16="http://schemas.microsoft.com/office/drawing/2014/main" id="{550A7F36-9BD6-AEC5-25F0-915B6334FF78}"/>
              </a:ext>
            </a:extLst>
          </p:cNvPr>
          <p:cNvGrpSpPr/>
          <p:nvPr/>
        </p:nvGrpSpPr>
        <p:grpSpPr>
          <a:xfrm>
            <a:off x="3790827" y="2154124"/>
            <a:ext cx="1606608" cy="1606608"/>
            <a:chOff x="3790827" y="2154124"/>
            <a:chExt cx="1606608" cy="1606608"/>
          </a:xfrm>
        </p:grpSpPr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4DBC1131-33C0-612A-351A-DE03C089DC6F}"/>
                </a:ext>
              </a:extLst>
            </p:cNvPr>
            <p:cNvSpPr/>
            <p:nvPr/>
          </p:nvSpPr>
          <p:spPr>
            <a:xfrm>
              <a:off x="3798054" y="2161352"/>
              <a:ext cx="1592153" cy="1592153"/>
            </a:xfrm>
            <a:custGeom>
              <a:avLst/>
              <a:gdLst>
                <a:gd name="connsiteX0" fmla="*/ 1592153 w 1592153"/>
                <a:gd name="connsiteY0" fmla="*/ 796077 h 1592153"/>
                <a:gd name="connsiteX1" fmla="*/ 796077 w 1592153"/>
                <a:gd name="connsiteY1" fmla="*/ 1592153 h 1592153"/>
                <a:gd name="connsiteX2" fmla="*/ 0 w 1592153"/>
                <a:gd name="connsiteY2" fmla="*/ 796077 h 1592153"/>
                <a:gd name="connsiteX3" fmla="*/ 796077 w 1592153"/>
                <a:gd name="connsiteY3" fmla="*/ 0 h 1592153"/>
                <a:gd name="connsiteX4" fmla="*/ 1592153 w 1592153"/>
                <a:gd name="connsiteY4" fmla="*/ 796077 h 159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2153" h="1592153">
                  <a:moveTo>
                    <a:pt x="1592153" y="796077"/>
                  </a:moveTo>
                  <a:cubicBezTo>
                    <a:pt x="1592153" y="1235738"/>
                    <a:pt x="1235737" y="1592153"/>
                    <a:pt x="796077" y="1592153"/>
                  </a:cubicBezTo>
                  <a:cubicBezTo>
                    <a:pt x="356416" y="1592153"/>
                    <a:pt x="0" y="1235738"/>
                    <a:pt x="0" y="796077"/>
                  </a:cubicBezTo>
                  <a:cubicBezTo>
                    <a:pt x="0" y="356416"/>
                    <a:pt x="356416" y="0"/>
                    <a:pt x="796077" y="0"/>
                  </a:cubicBezTo>
                  <a:cubicBezTo>
                    <a:pt x="1235737" y="0"/>
                    <a:pt x="1592153" y="356416"/>
                    <a:pt x="1592153" y="796077"/>
                  </a:cubicBezTo>
                  <a:close/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989A1B7C-A1D3-7865-FA7F-F937CA80652E}"/>
                </a:ext>
              </a:extLst>
            </p:cNvPr>
            <p:cNvSpPr/>
            <p:nvPr/>
          </p:nvSpPr>
          <p:spPr>
            <a:xfrm>
              <a:off x="3790827" y="2154124"/>
              <a:ext cx="1606608" cy="1606608"/>
            </a:xfrm>
            <a:custGeom>
              <a:avLst/>
              <a:gdLst>
                <a:gd name="connsiteX0" fmla="*/ 803304 w 1606608"/>
                <a:gd name="connsiteY0" fmla="*/ 1606609 h 1606608"/>
                <a:gd name="connsiteX1" fmla="*/ 0 w 1606608"/>
                <a:gd name="connsiteY1" fmla="*/ 803304 h 1606608"/>
                <a:gd name="connsiteX2" fmla="*/ 803304 w 1606608"/>
                <a:gd name="connsiteY2" fmla="*/ 0 h 1606608"/>
                <a:gd name="connsiteX3" fmla="*/ 1606609 w 1606608"/>
                <a:gd name="connsiteY3" fmla="*/ 803304 h 1606608"/>
                <a:gd name="connsiteX4" fmla="*/ 803304 w 1606608"/>
                <a:gd name="connsiteY4" fmla="*/ 1606609 h 1606608"/>
                <a:gd name="connsiteX5" fmla="*/ 803304 w 1606608"/>
                <a:gd name="connsiteY5" fmla="*/ 1606609 h 1606608"/>
                <a:gd name="connsiteX6" fmla="*/ 803304 w 1606608"/>
                <a:gd name="connsiteY6" fmla="*/ 14455 h 1606608"/>
                <a:gd name="connsiteX7" fmla="*/ 14455 w 1606608"/>
                <a:gd name="connsiteY7" fmla="*/ 803304 h 1606608"/>
                <a:gd name="connsiteX8" fmla="*/ 803304 w 1606608"/>
                <a:gd name="connsiteY8" fmla="*/ 1592153 h 1606608"/>
                <a:gd name="connsiteX9" fmla="*/ 1592153 w 1606608"/>
                <a:gd name="connsiteY9" fmla="*/ 803304 h 1606608"/>
                <a:gd name="connsiteX10" fmla="*/ 1592153 w 1606608"/>
                <a:gd name="connsiteY10" fmla="*/ 803304 h 1606608"/>
                <a:gd name="connsiteX11" fmla="*/ 803304 w 1606608"/>
                <a:gd name="connsiteY11" fmla="*/ 14455 h 160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6608" h="1606608">
                  <a:moveTo>
                    <a:pt x="803304" y="1606609"/>
                  </a:moveTo>
                  <a:cubicBezTo>
                    <a:pt x="359319" y="1606609"/>
                    <a:pt x="0" y="1247290"/>
                    <a:pt x="0" y="803304"/>
                  </a:cubicBezTo>
                  <a:cubicBezTo>
                    <a:pt x="0" y="359319"/>
                    <a:pt x="359319" y="0"/>
                    <a:pt x="803304" y="0"/>
                  </a:cubicBezTo>
                  <a:cubicBezTo>
                    <a:pt x="1247290" y="0"/>
                    <a:pt x="1606609" y="359319"/>
                    <a:pt x="1606609" y="803304"/>
                  </a:cubicBezTo>
                  <a:cubicBezTo>
                    <a:pt x="1606609" y="1247290"/>
                    <a:pt x="1247290" y="1606609"/>
                    <a:pt x="803304" y="1606609"/>
                  </a:cubicBezTo>
                  <a:lnTo>
                    <a:pt x="803304" y="1606609"/>
                  </a:lnTo>
                  <a:close/>
                  <a:moveTo>
                    <a:pt x="803304" y="14455"/>
                  </a:moveTo>
                  <a:cubicBezTo>
                    <a:pt x="367579" y="14455"/>
                    <a:pt x="14455" y="367579"/>
                    <a:pt x="14455" y="803304"/>
                  </a:cubicBezTo>
                  <a:cubicBezTo>
                    <a:pt x="14455" y="1239030"/>
                    <a:pt x="367579" y="1592153"/>
                    <a:pt x="803304" y="1592153"/>
                  </a:cubicBezTo>
                  <a:cubicBezTo>
                    <a:pt x="1239030" y="1592153"/>
                    <a:pt x="1592153" y="1239030"/>
                    <a:pt x="1592153" y="803304"/>
                  </a:cubicBezTo>
                  <a:lnTo>
                    <a:pt x="1592153" y="803304"/>
                  </a:lnTo>
                  <a:cubicBezTo>
                    <a:pt x="1592153" y="367579"/>
                    <a:pt x="1239030" y="15488"/>
                    <a:pt x="803304" y="14455"/>
                  </a:cubicBez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88B72115-0D99-1E22-1209-592688D237A8}"/>
                </a:ext>
              </a:extLst>
            </p:cNvPr>
            <p:cNvSpPr/>
            <p:nvPr/>
          </p:nvSpPr>
          <p:spPr>
            <a:xfrm>
              <a:off x="3983909" y="2347206"/>
              <a:ext cx="1220444" cy="1220444"/>
            </a:xfrm>
            <a:custGeom>
              <a:avLst/>
              <a:gdLst>
                <a:gd name="connsiteX0" fmla="*/ 1220444 w 1220444"/>
                <a:gd name="connsiteY0" fmla="*/ 610222 h 1220444"/>
                <a:gd name="connsiteX1" fmla="*/ 610222 w 1220444"/>
                <a:gd name="connsiteY1" fmla="*/ 1220444 h 1220444"/>
                <a:gd name="connsiteX2" fmla="*/ 0 w 1220444"/>
                <a:gd name="connsiteY2" fmla="*/ 610222 h 1220444"/>
                <a:gd name="connsiteX3" fmla="*/ 610222 w 1220444"/>
                <a:gd name="connsiteY3" fmla="*/ 0 h 1220444"/>
                <a:gd name="connsiteX4" fmla="*/ 1220444 w 1220444"/>
                <a:gd name="connsiteY4" fmla="*/ 610222 h 12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444" h="1220444">
                  <a:moveTo>
                    <a:pt x="1220444" y="610222"/>
                  </a:moveTo>
                  <a:cubicBezTo>
                    <a:pt x="1220444" y="947239"/>
                    <a:pt x="947239" y="1220444"/>
                    <a:pt x="610222" y="1220444"/>
                  </a:cubicBezTo>
                  <a:cubicBezTo>
                    <a:pt x="273206" y="1220444"/>
                    <a:pt x="0" y="947239"/>
                    <a:pt x="0" y="610222"/>
                  </a:cubicBezTo>
                  <a:cubicBezTo>
                    <a:pt x="0" y="273206"/>
                    <a:pt x="273205" y="0"/>
                    <a:pt x="610222" y="0"/>
                  </a:cubicBezTo>
                  <a:cubicBezTo>
                    <a:pt x="947238" y="0"/>
                    <a:pt x="1220444" y="273206"/>
                    <a:pt x="1220444" y="610222"/>
                  </a:cubicBezTo>
                  <a:close/>
                </a:path>
              </a:pathLst>
            </a:custGeom>
            <a:solidFill>
              <a:schemeClr val="accent3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0830B090-9982-6569-4AE2-7E475E6AA6EA}"/>
                </a:ext>
              </a:extLst>
            </p:cNvPr>
            <p:cNvSpPr/>
            <p:nvPr/>
          </p:nvSpPr>
          <p:spPr>
            <a:xfrm>
              <a:off x="4162536" y="2525833"/>
              <a:ext cx="863190" cy="863190"/>
            </a:xfrm>
            <a:custGeom>
              <a:avLst/>
              <a:gdLst>
                <a:gd name="connsiteX0" fmla="*/ 863191 w 863190"/>
                <a:gd name="connsiteY0" fmla="*/ 431595 h 863190"/>
                <a:gd name="connsiteX1" fmla="*/ 431596 w 863190"/>
                <a:gd name="connsiteY1" fmla="*/ 863191 h 863190"/>
                <a:gd name="connsiteX2" fmla="*/ 0 w 863190"/>
                <a:gd name="connsiteY2" fmla="*/ 431595 h 863190"/>
                <a:gd name="connsiteX3" fmla="*/ 431596 w 863190"/>
                <a:gd name="connsiteY3" fmla="*/ 0 h 863190"/>
                <a:gd name="connsiteX4" fmla="*/ 863191 w 863190"/>
                <a:gd name="connsiteY4" fmla="*/ 431595 h 86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190" h="863190">
                  <a:moveTo>
                    <a:pt x="863191" y="431595"/>
                  </a:moveTo>
                  <a:cubicBezTo>
                    <a:pt x="863191" y="669959"/>
                    <a:pt x="669959" y="863191"/>
                    <a:pt x="431596" y="863191"/>
                  </a:cubicBezTo>
                  <a:cubicBezTo>
                    <a:pt x="193232" y="863191"/>
                    <a:pt x="0" y="669959"/>
                    <a:pt x="0" y="431595"/>
                  </a:cubicBezTo>
                  <a:cubicBezTo>
                    <a:pt x="0" y="193232"/>
                    <a:pt x="193232" y="0"/>
                    <a:pt x="431596" y="0"/>
                  </a:cubicBezTo>
                  <a:cubicBezTo>
                    <a:pt x="669959" y="0"/>
                    <a:pt x="863191" y="193232"/>
                    <a:pt x="863191" y="431595"/>
                  </a:cubicBezTo>
                  <a:close/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3FC05589-1529-6BE2-35C3-C25B96AD3F92}"/>
                </a:ext>
              </a:extLst>
            </p:cNvPr>
            <p:cNvSpPr/>
            <p:nvPr/>
          </p:nvSpPr>
          <p:spPr>
            <a:xfrm>
              <a:off x="4310187" y="2673484"/>
              <a:ext cx="567888" cy="567888"/>
            </a:xfrm>
            <a:custGeom>
              <a:avLst/>
              <a:gdLst>
                <a:gd name="connsiteX0" fmla="*/ 567889 w 567888"/>
                <a:gd name="connsiteY0" fmla="*/ 283944 h 567888"/>
                <a:gd name="connsiteX1" fmla="*/ 283944 w 567888"/>
                <a:gd name="connsiteY1" fmla="*/ 567889 h 567888"/>
                <a:gd name="connsiteX2" fmla="*/ 0 w 567888"/>
                <a:gd name="connsiteY2" fmla="*/ 283944 h 567888"/>
                <a:gd name="connsiteX3" fmla="*/ 283944 w 567888"/>
                <a:gd name="connsiteY3" fmla="*/ 0 h 567888"/>
                <a:gd name="connsiteX4" fmla="*/ 567889 w 567888"/>
                <a:gd name="connsiteY4" fmla="*/ 283944 h 56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888" h="567888">
                  <a:moveTo>
                    <a:pt x="567889" y="283944"/>
                  </a:moveTo>
                  <a:cubicBezTo>
                    <a:pt x="567889" y="440763"/>
                    <a:pt x="440762" y="567889"/>
                    <a:pt x="283944" y="567889"/>
                  </a:cubicBezTo>
                  <a:cubicBezTo>
                    <a:pt x="127126" y="567889"/>
                    <a:pt x="0" y="440763"/>
                    <a:pt x="0" y="283944"/>
                  </a:cubicBezTo>
                  <a:cubicBezTo>
                    <a:pt x="0" y="127126"/>
                    <a:pt x="127126" y="0"/>
                    <a:pt x="283944" y="0"/>
                  </a:cubicBezTo>
                  <a:cubicBezTo>
                    <a:pt x="440762" y="0"/>
                    <a:pt x="567889" y="127126"/>
                    <a:pt x="567889" y="283944"/>
                  </a:cubicBezTo>
                  <a:close/>
                </a:path>
              </a:pathLst>
            </a:custGeom>
            <a:solidFill>
              <a:schemeClr val="accent3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7" name="Graphic 2">
            <a:extLst>
              <a:ext uri="{FF2B5EF4-FFF2-40B4-BE49-F238E27FC236}">
                <a16:creationId xmlns:a16="http://schemas.microsoft.com/office/drawing/2014/main" id="{DD51FD72-97DB-A099-B8F8-5232F72EFB01}"/>
              </a:ext>
            </a:extLst>
          </p:cNvPr>
          <p:cNvGrpSpPr/>
          <p:nvPr/>
        </p:nvGrpSpPr>
        <p:grpSpPr>
          <a:xfrm>
            <a:off x="1337161" y="2914264"/>
            <a:ext cx="3379840" cy="2766965"/>
            <a:chOff x="1337161" y="2914264"/>
            <a:chExt cx="3379840" cy="2766965"/>
          </a:xfrm>
        </p:grpSpPr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D1A5FA24-ACC2-3E15-49B8-16353D1FBA59}"/>
                </a:ext>
              </a:extLst>
            </p:cNvPr>
            <p:cNvSpPr/>
            <p:nvPr/>
          </p:nvSpPr>
          <p:spPr>
            <a:xfrm>
              <a:off x="1344775" y="3129860"/>
              <a:ext cx="3364998" cy="2544141"/>
            </a:xfrm>
            <a:custGeom>
              <a:avLst/>
              <a:gdLst>
                <a:gd name="connsiteX0" fmla="*/ 0 w 3364998"/>
                <a:gd name="connsiteY0" fmla="*/ 1485803 h 2544141"/>
                <a:gd name="connsiteX1" fmla="*/ 0 w 3364998"/>
                <a:gd name="connsiteY1" fmla="*/ 1675788 h 2544141"/>
                <a:gd name="connsiteX2" fmla="*/ 1335055 w 3364998"/>
                <a:gd name="connsiteY2" fmla="*/ 2544141 h 2544141"/>
                <a:gd name="connsiteX3" fmla="*/ 2512133 w 3364998"/>
                <a:gd name="connsiteY3" fmla="*/ 1355705 h 2544141"/>
                <a:gd name="connsiteX4" fmla="*/ 3155396 w 3364998"/>
                <a:gd name="connsiteY4" fmla="*/ 155911 h 2544141"/>
                <a:gd name="connsiteX5" fmla="*/ 3364998 w 3364998"/>
                <a:gd name="connsiteY5" fmla="*/ 155911 h 2544141"/>
                <a:gd name="connsiteX6" fmla="*/ 3364998 w 3364998"/>
                <a:gd name="connsiteY6" fmla="*/ 90862 h 2544141"/>
                <a:gd name="connsiteX7" fmla="*/ 3087249 w 3364998"/>
                <a:gd name="connsiteY7" fmla="*/ 0 h 2544141"/>
                <a:gd name="connsiteX8" fmla="*/ 2678369 w 3364998"/>
                <a:gd name="connsiteY8" fmla="*/ 60919 h 2544141"/>
                <a:gd name="connsiteX9" fmla="*/ 2678369 w 3364998"/>
                <a:gd name="connsiteY9" fmla="*/ 128033 h 2544141"/>
                <a:gd name="connsiteX10" fmla="*/ 2929273 w 3364998"/>
                <a:gd name="connsiteY10" fmla="*/ 140423 h 2544141"/>
                <a:gd name="connsiteX11" fmla="*/ 1694373 w 3364998"/>
                <a:gd name="connsiteY11" fmla="*/ 1397006 h 2544141"/>
                <a:gd name="connsiteX12" fmla="*/ 0 w 3364998"/>
                <a:gd name="connsiteY12" fmla="*/ 1485803 h 2544141"/>
                <a:gd name="connsiteX13" fmla="*/ 0 w 3364998"/>
                <a:gd name="connsiteY13" fmla="*/ 1485803 h 254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4998" h="2544141">
                  <a:moveTo>
                    <a:pt x="0" y="1485803"/>
                  </a:moveTo>
                  <a:lnTo>
                    <a:pt x="0" y="1675788"/>
                  </a:lnTo>
                  <a:lnTo>
                    <a:pt x="1335055" y="2544141"/>
                  </a:lnTo>
                  <a:cubicBezTo>
                    <a:pt x="1335055" y="2544141"/>
                    <a:pt x="2056790" y="2007228"/>
                    <a:pt x="2512133" y="1355705"/>
                  </a:cubicBezTo>
                  <a:cubicBezTo>
                    <a:pt x="2967476" y="704182"/>
                    <a:pt x="3155396" y="155911"/>
                    <a:pt x="3155396" y="155911"/>
                  </a:cubicBezTo>
                  <a:lnTo>
                    <a:pt x="3364998" y="155911"/>
                  </a:lnTo>
                  <a:lnTo>
                    <a:pt x="3364998" y="90862"/>
                  </a:lnTo>
                  <a:lnTo>
                    <a:pt x="3087249" y="0"/>
                  </a:lnTo>
                  <a:lnTo>
                    <a:pt x="2678369" y="60919"/>
                  </a:lnTo>
                  <a:lnTo>
                    <a:pt x="2678369" y="128033"/>
                  </a:lnTo>
                  <a:lnTo>
                    <a:pt x="2929273" y="140423"/>
                  </a:lnTo>
                  <a:cubicBezTo>
                    <a:pt x="2929273" y="140423"/>
                    <a:pt x="2547239" y="998451"/>
                    <a:pt x="1694373" y="1397006"/>
                  </a:cubicBezTo>
                  <a:cubicBezTo>
                    <a:pt x="841508" y="1795561"/>
                    <a:pt x="0" y="1486836"/>
                    <a:pt x="0" y="1485803"/>
                  </a:cubicBezTo>
                  <a:lnTo>
                    <a:pt x="0" y="1485803"/>
                  </a:lnTo>
                  <a:close/>
                </a:path>
              </a:pathLst>
            </a:custGeom>
            <a:solidFill>
              <a:srgbClr val="D1D3D4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3E03C4E0-73A4-46B9-9C34-48A74C34E1F9}"/>
                </a:ext>
              </a:extLst>
            </p:cNvPr>
            <p:cNvSpPr/>
            <p:nvPr/>
          </p:nvSpPr>
          <p:spPr>
            <a:xfrm>
              <a:off x="1337548" y="3122632"/>
              <a:ext cx="3379453" cy="2558596"/>
            </a:xfrm>
            <a:custGeom>
              <a:avLst/>
              <a:gdLst>
                <a:gd name="connsiteX0" fmla="*/ 1342282 w 3379453"/>
                <a:gd name="connsiteY0" fmla="*/ 2558596 h 2558596"/>
                <a:gd name="connsiteX1" fmla="*/ 1338152 w 3379453"/>
                <a:gd name="connsiteY1" fmla="*/ 2557564 h 2558596"/>
                <a:gd name="connsiteX2" fmla="*/ 3098 w 3379453"/>
                <a:gd name="connsiteY2" fmla="*/ 1689211 h 2558596"/>
                <a:gd name="connsiteX3" fmla="*/ 0 w 3379453"/>
                <a:gd name="connsiteY3" fmla="*/ 1683015 h 2558596"/>
                <a:gd name="connsiteX4" fmla="*/ 0 w 3379453"/>
                <a:gd name="connsiteY4" fmla="*/ 1493031 h 2558596"/>
                <a:gd name="connsiteX5" fmla="*/ 3098 w 3379453"/>
                <a:gd name="connsiteY5" fmla="*/ 1486836 h 2558596"/>
                <a:gd name="connsiteX6" fmla="*/ 9293 w 3379453"/>
                <a:gd name="connsiteY6" fmla="*/ 1485803 h 2558596"/>
                <a:gd name="connsiteX7" fmla="*/ 1698503 w 3379453"/>
                <a:gd name="connsiteY7" fmla="*/ 1397006 h 2558596"/>
                <a:gd name="connsiteX8" fmla="*/ 2926175 w 3379453"/>
                <a:gd name="connsiteY8" fmla="*/ 153846 h 2558596"/>
                <a:gd name="connsiteX9" fmla="*/ 2685597 w 3379453"/>
                <a:gd name="connsiteY9" fmla="*/ 142488 h 2558596"/>
                <a:gd name="connsiteX10" fmla="*/ 2678369 w 3379453"/>
                <a:gd name="connsiteY10" fmla="*/ 135261 h 2558596"/>
                <a:gd name="connsiteX11" fmla="*/ 2678369 w 3379453"/>
                <a:gd name="connsiteY11" fmla="*/ 68147 h 2558596"/>
                <a:gd name="connsiteX12" fmla="*/ 2684565 w 3379453"/>
                <a:gd name="connsiteY12" fmla="*/ 60919 h 2558596"/>
                <a:gd name="connsiteX13" fmla="*/ 3093444 w 3379453"/>
                <a:gd name="connsiteY13" fmla="*/ 0 h 2558596"/>
                <a:gd name="connsiteX14" fmla="*/ 3096542 w 3379453"/>
                <a:gd name="connsiteY14" fmla="*/ 0 h 2558596"/>
                <a:gd name="connsiteX15" fmla="*/ 3374291 w 3379453"/>
                <a:gd name="connsiteY15" fmla="*/ 90862 h 2558596"/>
                <a:gd name="connsiteX16" fmla="*/ 3379454 w 3379453"/>
                <a:gd name="connsiteY16" fmla="*/ 98090 h 2558596"/>
                <a:gd name="connsiteX17" fmla="*/ 3379454 w 3379453"/>
                <a:gd name="connsiteY17" fmla="*/ 163139 h 2558596"/>
                <a:gd name="connsiteX18" fmla="*/ 3372226 w 3379453"/>
                <a:gd name="connsiteY18" fmla="*/ 170367 h 2558596"/>
                <a:gd name="connsiteX19" fmla="*/ 3372226 w 3379453"/>
                <a:gd name="connsiteY19" fmla="*/ 170367 h 2558596"/>
                <a:gd name="connsiteX20" fmla="*/ 3167786 w 3379453"/>
                <a:gd name="connsiteY20" fmla="*/ 170367 h 2558596"/>
                <a:gd name="connsiteX21" fmla="*/ 2525556 w 3379453"/>
                <a:gd name="connsiteY21" fmla="*/ 1367063 h 2558596"/>
                <a:gd name="connsiteX22" fmla="*/ 1346412 w 3379453"/>
                <a:gd name="connsiteY22" fmla="*/ 2556532 h 2558596"/>
                <a:gd name="connsiteX23" fmla="*/ 1342282 w 3379453"/>
                <a:gd name="connsiteY23" fmla="*/ 2558596 h 2558596"/>
                <a:gd name="connsiteX24" fmla="*/ 1342282 w 3379453"/>
                <a:gd name="connsiteY24" fmla="*/ 2558596 h 2558596"/>
                <a:gd name="connsiteX25" fmla="*/ 14455 w 3379453"/>
                <a:gd name="connsiteY25" fmla="*/ 1679918 h 2558596"/>
                <a:gd name="connsiteX26" fmla="*/ 1342282 w 3379453"/>
                <a:gd name="connsiteY26" fmla="*/ 2543109 h 2558596"/>
                <a:gd name="connsiteX27" fmla="*/ 2514198 w 3379453"/>
                <a:gd name="connsiteY27" fmla="*/ 1359835 h 2558596"/>
                <a:gd name="connsiteX28" fmla="*/ 3156428 w 3379453"/>
                <a:gd name="connsiteY28" fmla="*/ 162106 h 2558596"/>
                <a:gd name="connsiteX29" fmla="*/ 3163656 w 3379453"/>
                <a:gd name="connsiteY29" fmla="*/ 156944 h 2558596"/>
                <a:gd name="connsiteX30" fmla="*/ 3366031 w 3379453"/>
                <a:gd name="connsiteY30" fmla="*/ 156944 h 2558596"/>
                <a:gd name="connsiteX31" fmla="*/ 3366031 w 3379453"/>
                <a:gd name="connsiteY31" fmla="*/ 103252 h 2558596"/>
                <a:gd name="connsiteX32" fmla="*/ 3095510 w 3379453"/>
                <a:gd name="connsiteY32" fmla="*/ 14455 h 2558596"/>
                <a:gd name="connsiteX33" fmla="*/ 2693857 w 3379453"/>
                <a:gd name="connsiteY33" fmla="*/ 74342 h 2558596"/>
                <a:gd name="connsiteX34" fmla="*/ 2693857 w 3379453"/>
                <a:gd name="connsiteY34" fmla="*/ 128033 h 2558596"/>
                <a:gd name="connsiteX35" fmla="*/ 2938566 w 3379453"/>
                <a:gd name="connsiteY35" fmla="*/ 139391 h 2558596"/>
                <a:gd name="connsiteX36" fmla="*/ 2945793 w 3379453"/>
                <a:gd name="connsiteY36" fmla="*/ 146618 h 2558596"/>
                <a:gd name="connsiteX37" fmla="*/ 2944761 w 3379453"/>
                <a:gd name="connsiteY37" fmla="*/ 149716 h 2558596"/>
                <a:gd name="connsiteX38" fmla="*/ 1705731 w 3379453"/>
                <a:gd name="connsiteY38" fmla="*/ 1409396 h 2558596"/>
                <a:gd name="connsiteX39" fmla="*/ 15488 w 3379453"/>
                <a:gd name="connsiteY39" fmla="*/ 1502324 h 2558596"/>
                <a:gd name="connsiteX40" fmla="*/ 14455 w 3379453"/>
                <a:gd name="connsiteY40" fmla="*/ 1679918 h 2558596"/>
                <a:gd name="connsiteX41" fmla="*/ 14455 w 3379453"/>
                <a:gd name="connsiteY41" fmla="*/ 1679918 h 25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79453" h="2558596">
                  <a:moveTo>
                    <a:pt x="1342282" y="2558596"/>
                  </a:moveTo>
                  <a:cubicBezTo>
                    <a:pt x="1341250" y="2558596"/>
                    <a:pt x="1339185" y="2558596"/>
                    <a:pt x="1338152" y="2557564"/>
                  </a:cubicBezTo>
                  <a:lnTo>
                    <a:pt x="3098" y="1689211"/>
                  </a:lnTo>
                  <a:cubicBezTo>
                    <a:pt x="1033" y="1688178"/>
                    <a:pt x="0" y="1686113"/>
                    <a:pt x="0" y="1683015"/>
                  </a:cubicBezTo>
                  <a:lnTo>
                    <a:pt x="0" y="1493031"/>
                  </a:lnTo>
                  <a:cubicBezTo>
                    <a:pt x="0" y="1490966"/>
                    <a:pt x="1033" y="1488901"/>
                    <a:pt x="3098" y="1486836"/>
                  </a:cubicBezTo>
                  <a:cubicBezTo>
                    <a:pt x="5163" y="1485803"/>
                    <a:pt x="7228" y="1484771"/>
                    <a:pt x="9293" y="1485803"/>
                  </a:cubicBezTo>
                  <a:cubicBezTo>
                    <a:pt x="17553" y="1488901"/>
                    <a:pt x="858028" y="1789365"/>
                    <a:pt x="1698503" y="1397006"/>
                  </a:cubicBezTo>
                  <a:cubicBezTo>
                    <a:pt x="2491483" y="1026330"/>
                    <a:pt x="2880744" y="248839"/>
                    <a:pt x="2926175" y="153846"/>
                  </a:cubicBezTo>
                  <a:lnTo>
                    <a:pt x="2685597" y="142488"/>
                  </a:lnTo>
                  <a:cubicBezTo>
                    <a:pt x="2681467" y="142488"/>
                    <a:pt x="2678369" y="139391"/>
                    <a:pt x="2678369" y="135261"/>
                  </a:cubicBezTo>
                  <a:lnTo>
                    <a:pt x="2678369" y="68147"/>
                  </a:lnTo>
                  <a:cubicBezTo>
                    <a:pt x="2678369" y="65049"/>
                    <a:pt x="2680434" y="61951"/>
                    <a:pt x="2684565" y="60919"/>
                  </a:cubicBezTo>
                  <a:lnTo>
                    <a:pt x="3093444" y="0"/>
                  </a:lnTo>
                  <a:cubicBezTo>
                    <a:pt x="3094477" y="0"/>
                    <a:pt x="3095510" y="0"/>
                    <a:pt x="3096542" y="0"/>
                  </a:cubicBezTo>
                  <a:lnTo>
                    <a:pt x="3374291" y="90862"/>
                  </a:lnTo>
                  <a:cubicBezTo>
                    <a:pt x="3377389" y="91895"/>
                    <a:pt x="3379454" y="94992"/>
                    <a:pt x="3379454" y="98090"/>
                  </a:cubicBezTo>
                  <a:lnTo>
                    <a:pt x="3379454" y="163139"/>
                  </a:lnTo>
                  <a:cubicBezTo>
                    <a:pt x="3379454" y="167269"/>
                    <a:pt x="3376356" y="170367"/>
                    <a:pt x="3372226" y="170367"/>
                  </a:cubicBezTo>
                  <a:lnTo>
                    <a:pt x="3372226" y="170367"/>
                  </a:lnTo>
                  <a:lnTo>
                    <a:pt x="3167786" y="170367"/>
                  </a:lnTo>
                  <a:cubicBezTo>
                    <a:pt x="3148168" y="226123"/>
                    <a:pt x="2954054" y="754776"/>
                    <a:pt x="2525556" y="1367063"/>
                  </a:cubicBezTo>
                  <a:cubicBezTo>
                    <a:pt x="2074342" y="2011358"/>
                    <a:pt x="1353640" y="2551369"/>
                    <a:pt x="1346412" y="2556532"/>
                  </a:cubicBezTo>
                  <a:cubicBezTo>
                    <a:pt x="1345380" y="2557564"/>
                    <a:pt x="1343315" y="2558596"/>
                    <a:pt x="1342282" y="2558596"/>
                  </a:cubicBezTo>
                  <a:lnTo>
                    <a:pt x="1342282" y="2558596"/>
                  </a:lnTo>
                  <a:close/>
                  <a:moveTo>
                    <a:pt x="14455" y="1679918"/>
                  </a:moveTo>
                  <a:lnTo>
                    <a:pt x="1342282" y="2543109"/>
                  </a:lnTo>
                  <a:cubicBezTo>
                    <a:pt x="1401136" y="2499743"/>
                    <a:pt x="2082603" y="1977285"/>
                    <a:pt x="2514198" y="1359835"/>
                  </a:cubicBezTo>
                  <a:cubicBezTo>
                    <a:pt x="2964379" y="716572"/>
                    <a:pt x="3154363" y="168302"/>
                    <a:pt x="3156428" y="162106"/>
                  </a:cubicBezTo>
                  <a:cubicBezTo>
                    <a:pt x="3157461" y="159009"/>
                    <a:pt x="3160559" y="156944"/>
                    <a:pt x="3163656" y="156944"/>
                  </a:cubicBezTo>
                  <a:lnTo>
                    <a:pt x="3366031" y="156944"/>
                  </a:lnTo>
                  <a:lnTo>
                    <a:pt x="3366031" y="103252"/>
                  </a:lnTo>
                  <a:lnTo>
                    <a:pt x="3095510" y="14455"/>
                  </a:lnTo>
                  <a:lnTo>
                    <a:pt x="2693857" y="74342"/>
                  </a:lnTo>
                  <a:lnTo>
                    <a:pt x="2693857" y="128033"/>
                  </a:lnTo>
                  <a:lnTo>
                    <a:pt x="2938566" y="139391"/>
                  </a:lnTo>
                  <a:cubicBezTo>
                    <a:pt x="2942696" y="139391"/>
                    <a:pt x="2945793" y="142488"/>
                    <a:pt x="2945793" y="146618"/>
                  </a:cubicBezTo>
                  <a:cubicBezTo>
                    <a:pt x="2945793" y="147651"/>
                    <a:pt x="2945793" y="148684"/>
                    <a:pt x="2944761" y="149716"/>
                  </a:cubicBezTo>
                  <a:cubicBezTo>
                    <a:pt x="2940631" y="157976"/>
                    <a:pt x="2552401" y="1014972"/>
                    <a:pt x="1705731" y="1409396"/>
                  </a:cubicBezTo>
                  <a:cubicBezTo>
                    <a:pt x="908622" y="1782138"/>
                    <a:pt x="111513" y="1534332"/>
                    <a:pt x="15488" y="1502324"/>
                  </a:cubicBezTo>
                  <a:lnTo>
                    <a:pt x="14455" y="1679918"/>
                  </a:lnTo>
                  <a:lnTo>
                    <a:pt x="14455" y="1679918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0AA71FD1-21D8-04E3-8A5F-A65024E5D47A}"/>
                </a:ext>
              </a:extLst>
            </p:cNvPr>
            <p:cNvSpPr/>
            <p:nvPr/>
          </p:nvSpPr>
          <p:spPr>
            <a:xfrm>
              <a:off x="1344775" y="2922323"/>
              <a:ext cx="3364998" cy="2502840"/>
            </a:xfrm>
            <a:custGeom>
              <a:avLst/>
              <a:gdLst>
                <a:gd name="connsiteX0" fmla="*/ 3364998 w 3364998"/>
                <a:gd name="connsiteY0" fmla="*/ 299432 h 2502840"/>
                <a:gd name="connsiteX1" fmla="*/ 3134746 w 3364998"/>
                <a:gd name="connsiteY1" fmla="*/ 299432 h 2502840"/>
                <a:gd name="connsiteX2" fmla="*/ 2618483 w 3364998"/>
                <a:gd name="connsiteY2" fmla="*/ 1214249 h 2502840"/>
                <a:gd name="connsiteX3" fmla="*/ 1346412 w 3364998"/>
                <a:gd name="connsiteY3" fmla="*/ 2502840 h 2502840"/>
                <a:gd name="connsiteX4" fmla="*/ 932370 w 3364998"/>
                <a:gd name="connsiteY4" fmla="*/ 2255034 h 2502840"/>
                <a:gd name="connsiteX5" fmla="*/ 530718 w 3364998"/>
                <a:gd name="connsiteY5" fmla="*/ 2013423 h 2502840"/>
                <a:gd name="connsiteX6" fmla="*/ 0 w 3364998"/>
                <a:gd name="connsiteY6" fmla="*/ 1693341 h 2502840"/>
                <a:gd name="connsiteX7" fmla="*/ 1928756 w 3364998"/>
                <a:gd name="connsiteY7" fmla="*/ 1103769 h 2502840"/>
                <a:gd name="connsiteX8" fmla="*/ 2898297 w 3364998"/>
                <a:gd name="connsiteY8" fmla="*/ 268456 h 2502840"/>
                <a:gd name="connsiteX9" fmla="*/ 2678369 w 3364998"/>
                <a:gd name="connsiteY9" fmla="*/ 268456 h 2502840"/>
                <a:gd name="connsiteX10" fmla="*/ 3255551 w 3364998"/>
                <a:gd name="connsiteY10" fmla="*/ 0 h 2502840"/>
                <a:gd name="connsiteX11" fmla="*/ 3364998 w 3364998"/>
                <a:gd name="connsiteY11" fmla="*/ 299432 h 2502840"/>
                <a:gd name="connsiteX12" fmla="*/ 3364998 w 3364998"/>
                <a:gd name="connsiteY12" fmla="*/ 299432 h 250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4998" h="2502840">
                  <a:moveTo>
                    <a:pt x="3364998" y="299432"/>
                  </a:moveTo>
                  <a:lnTo>
                    <a:pt x="3134746" y="299432"/>
                  </a:lnTo>
                  <a:cubicBezTo>
                    <a:pt x="3134746" y="299432"/>
                    <a:pt x="2936501" y="767166"/>
                    <a:pt x="2618483" y="1214249"/>
                  </a:cubicBezTo>
                  <a:cubicBezTo>
                    <a:pt x="2108416" y="1931854"/>
                    <a:pt x="1346412" y="2502840"/>
                    <a:pt x="1346412" y="2502840"/>
                  </a:cubicBezTo>
                  <a:lnTo>
                    <a:pt x="932370" y="2255034"/>
                  </a:lnTo>
                  <a:lnTo>
                    <a:pt x="530718" y="2013423"/>
                  </a:lnTo>
                  <a:lnTo>
                    <a:pt x="0" y="1693341"/>
                  </a:lnTo>
                  <a:cubicBezTo>
                    <a:pt x="0" y="1693341"/>
                    <a:pt x="874549" y="1767682"/>
                    <a:pt x="1928756" y="1103769"/>
                  </a:cubicBezTo>
                  <a:cubicBezTo>
                    <a:pt x="2540011" y="719670"/>
                    <a:pt x="2898297" y="268456"/>
                    <a:pt x="2898297" y="268456"/>
                  </a:cubicBezTo>
                  <a:lnTo>
                    <a:pt x="2678369" y="268456"/>
                  </a:lnTo>
                  <a:lnTo>
                    <a:pt x="3255551" y="0"/>
                  </a:lnTo>
                  <a:lnTo>
                    <a:pt x="3364998" y="299432"/>
                  </a:lnTo>
                  <a:lnTo>
                    <a:pt x="3364998" y="299432"/>
                  </a:lnTo>
                  <a:close/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B69E2F96-3458-1A1A-E98C-0844055AD3E4}"/>
                </a:ext>
              </a:extLst>
            </p:cNvPr>
            <p:cNvSpPr/>
            <p:nvPr/>
          </p:nvSpPr>
          <p:spPr>
            <a:xfrm>
              <a:off x="1337161" y="2914264"/>
              <a:ext cx="3379077" cy="2517094"/>
            </a:xfrm>
            <a:custGeom>
              <a:avLst/>
              <a:gdLst>
                <a:gd name="connsiteX0" fmla="*/ 1354027 w 3379077"/>
                <a:gd name="connsiteY0" fmla="*/ 2517094 h 2517094"/>
                <a:gd name="connsiteX1" fmla="*/ 1349897 w 3379077"/>
                <a:gd name="connsiteY1" fmla="*/ 2516062 h 2517094"/>
                <a:gd name="connsiteX2" fmla="*/ 3485 w 3379077"/>
                <a:gd name="connsiteY2" fmla="*/ 1707595 h 2517094"/>
                <a:gd name="connsiteX3" fmla="*/ 387 w 3379077"/>
                <a:gd name="connsiteY3" fmla="*/ 1699335 h 2517094"/>
                <a:gd name="connsiteX4" fmla="*/ 7615 w 3379077"/>
                <a:gd name="connsiteY4" fmla="*/ 1694172 h 2517094"/>
                <a:gd name="connsiteX5" fmla="*/ 1932241 w 3379077"/>
                <a:gd name="connsiteY5" fmla="*/ 1105633 h 2517094"/>
                <a:gd name="connsiteX6" fmla="*/ 2890424 w 3379077"/>
                <a:gd name="connsiteY6" fmla="*/ 283743 h 2517094"/>
                <a:gd name="connsiteX7" fmla="*/ 2685984 w 3379077"/>
                <a:gd name="connsiteY7" fmla="*/ 283743 h 2517094"/>
                <a:gd name="connsiteX8" fmla="*/ 2678757 w 3379077"/>
                <a:gd name="connsiteY8" fmla="*/ 277548 h 2517094"/>
                <a:gd name="connsiteX9" fmla="*/ 2682887 w 3379077"/>
                <a:gd name="connsiteY9" fmla="*/ 269288 h 2517094"/>
                <a:gd name="connsiteX10" fmla="*/ 3260068 w 3379077"/>
                <a:gd name="connsiteY10" fmla="*/ 831 h 2517094"/>
                <a:gd name="connsiteX11" fmla="*/ 3269361 w 3379077"/>
                <a:gd name="connsiteY11" fmla="*/ 3929 h 2517094"/>
                <a:gd name="connsiteX12" fmla="*/ 3269361 w 3379077"/>
                <a:gd name="connsiteY12" fmla="*/ 4961 h 2517094"/>
                <a:gd name="connsiteX13" fmla="*/ 3378809 w 3379077"/>
                <a:gd name="connsiteY13" fmla="*/ 303361 h 2517094"/>
                <a:gd name="connsiteX14" fmla="*/ 3374678 w 3379077"/>
                <a:gd name="connsiteY14" fmla="*/ 312654 h 2517094"/>
                <a:gd name="connsiteX15" fmla="*/ 3372613 w 3379077"/>
                <a:gd name="connsiteY15" fmla="*/ 312654 h 2517094"/>
                <a:gd name="connsiteX16" fmla="*/ 3146490 w 3379077"/>
                <a:gd name="connsiteY16" fmla="*/ 312654 h 2517094"/>
                <a:gd name="connsiteX17" fmla="*/ 2631261 w 3379077"/>
                <a:gd name="connsiteY17" fmla="*/ 1224373 h 2517094"/>
                <a:gd name="connsiteX18" fmla="*/ 1359190 w 3379077"/>
                <a:gd name="connsiteY18" fmla="*/ 2516062 h 2517094"/>
                <a:gd name="connsiteX19" fmla="*/ 1354027 w 3379077"/>
                <a:gd name="connsiteY19" fmla="*/ 2517094 h 2517094"/>
                <a:gd name="connsiteX20" fmla="*/ 1354027 w 3379077"/>
                <a:gd name="connsiteY20" fmla="*/ 2517094 h 2517094"/>
                <a:gd name="connsiteX21" fmla="*/ 35493 w 3379077"/>
                <a:gd name="connsiteY21" fmla="*/ 1710692 h 2517094"/>
                <a:gd name="connsiteX22" fmla="*/ 1352995 w 3379077"/>
                <a:gd name="connsiteY22" fmla="*/ 2501607 h 2517094"/>
                <a:gd name="connsiteX23" fmla="*/ 2618870 w 3379077"/>
                <a:gd name="connsiteY23" fmla="*/ 1217146 h 2517094"/>
                <a:gd name="connsiteX24" fmla="*/ 3134100 w 3379077"/>
                <a:gd name="connsiteY24" fmla="*/ 304394 h 2517094"/>
                <a:gd name="connsiteX25" fmla="*/ 3140295 w 3379077"/>
                <a:gd name="connsiteY25" fmla="*/ 300263 h 2517094"/>
                <a:gd name="connsiteX26" fmla="*/ 3362288 w 3379077"/>
                <a:gd name="connsiteY26" fmla="*/ 300263 h 2517094"/>
                <a:gd name="connsiteX27" fmla="*/ 3259036 w 3379077"/>
                <a:gd name="connsiteY27" fmla="*/ 19417 h 2517094"/>
                <a:gd name="connsiteX28" fmla="*/ 2719025 w 3379077"/>
                <a:gd name="connsiteY28" fmla="*/ 270320 h 2517094"/>
                <a:gd name="connsiteX29" fmla="*/ 2905912 w 3379077"/>
                <a:gd name="connsiteY29" fmla="*/ 270320 h 2517094"/>
                <a:gd name="connsiteX30" fmla="*/ 2912107 w 3379077"/>
                <a:gd name="connsiteY30" fmla="*/ 274450 h 2517094"/>
                <a:gd name="connsiteX31" fmla="*/ 2911075 w 3379077"/>
                <a:gd name="connsiteY31" fmla="*/ 281678 h 2517094"/>
                <a:gd name="connsiteX32" fmla="*/ 1939469 w 3379077"/>
                <a:gd name="connsiteY32" fmla="*/ 1119056 h 2517094"/>
                <a:gd name="connsiteX33" fmla="*/ 577569 w 3379077"/>
                <a:gd name="connsiteY33" fmla="*/ 1663196 h 2517094"/>
                <a:gd name="connsiteX34" fmla="*/ 35493 w 3379077"/>
                <a:gd name="connsiteY34" fmla="*/ 1710692 h 2517094"/>
                <a:gd name="connsiteX35" fmla="*/ 35493 w 3379077"/>
                <a:gd name="connsiteY35" fmla="*/ 1710692 h 2517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79077" h="2517094">
                  <a:moveTo>
                    <a:pt x="1354027" y="2517094"/>
                  </a:moveTo>
                  <a:cubicBezTo>
                    <a:pt x="1352995" y="2517094"/>
                    <a:pt x="1350930" y="2517094"/>
                    <a:pt x="1349897" y="2516062"/>
                  </a:cubicBezTo>
                  <a:lnTo>
                    <a:pt x="3485" y="1707595"/>
                  </a:lnTo>
                  <a:cubicBezTo>
                    <a:pt x="387" y="1705530"/>
                    <a:pt x="-645" y="1702432"/>
                    <a:pt x="387" y="1699335"/>
                  </a:cubicBezTo>
                  <a:cubicBezTo>
                    <a:pt x="1420" y="1696237"/>
                    <a:pt x="4517" y="1694172"/>
                    <a:pt x="7615" y="1694172"/>
                  </a:cubicBezTo>
                  <a:cubicBezTo>
                    <a:pt x="15875" y="1695205"/>
                    <a:pt x="891456" y="1760253"/>
                    <a:pt x="1932241" y="1105633"/>
                  </a:cubicBezTo>
                  <a:cubicBezTo>
                    <a:pt x="2480512" y="760770"/>
                    <a:pt x="2829505" y="357052"/>
                    <a:pt x="2890424" y="283743"/>
                  </a:cubicBezTo>
                  <a:lnTo>
                    <a:pt x="2685984" y="283743"/>
                  </a:lnTo>
                  <a:cubicBezTo>
                    <a:pt x="2682887" y="283743"/>
                    <a:pt x="2679789" y="281678"/>
                    <a:pt x="2678757" y="277548"/>
                  </a:cubicBezTo>
                  <a:cubicBezTo>
                    <a:pt x="2677724" y="274450"/>
                    <a:pt x="2679789" y="271353"/>
                    <a:pt x="2682887" y="269288"/>
                  </a:cubicBezTo>
                  <a:lnTo>
                    <a:pt x="3260068" y="831"/>
                  </a:lnTo>
                  <a:cubicBezTo>
                    <a:pt x="3264198" y="-1234"/>
                    <a:pt x="3268328" y="831"/>
                    <a:pt x="3269361" y="3929"/>
                  </a:cubicBezTo>
                  <a:cubicBezTo>
                    <a:pt x="3269361" y="3929"/>
                    <a:pt x="3269361" y="3929"/>
                    <a:pt x="3269361" y="4961"/>
                  </a:cubicBezTo>
                  <a:lnTo>
                    <a:pt x="3378809" y="303361"/>
                  </a:lnTo>
                  <a:cubicBezTo>
                    <a:pt x="3379841" y="307491"/>
                    <a:pt x="3377776" y="311621"/>
                    <a:pt x="3374678" y="312654"/>
                  </a:cubicBezTo>
                  <a:cubicBezTo>
                    <a:pt x="3373646" y="312654"/>
                    <a:pt x="3372613" y="312654"/>
                    <a:pt x="3372613" y="312654"/>
                  </a:cubicBezTo>
                  <a:lnTo>
                    <a:pt x="3146490" y="312654"/>
                  </a:lnTo>
                  <a:cubicBezTo>
                    <a:pt x="3125840" y="361182"/>
                    <a:pt x="2929660" y="805168"/>
                    <a:pt x="2631261" y="1224373"/>
                  </a:cubicBezTo>
                  <a:cubicBezTo>
                    <a:pt x="2127388" y="1936815"/>
                    <a:pt x="1366418" y="2510899"/>
                    <a:pt x="1359190" y="2516062"/>
                  </a:cubicBezTo>
                  <a:cubicBezTo>
                    <a:pt x="1358157" y="2517094"/>
                    <a:pt x="1356092" y="2517094"/>
                    <a:pt x="1354027" y="2517094"/>
                  </a:cubicBezTo>
                  <a:lnTo>
                    <a:pt x="1354027" y="2517094"/>
                  </a:lnTo>
                  <a:close/>
                  <a:moveTo>
                    <a:pt x="35493" y="1710692"/>
                  </a:moveTo>
                  <a:lnTo>
                    <a:pt x="1352995" y="2501607"/>
                  </a:lnTo>
                  <a:cubicBezTo>
                    <a:pt x="1412881" y="2456176"/>
                    <a:pt x="2134616" y="1899644"/>
                    <a:pt x="2618870" y="1217146"/>
                  </a:cubicBezTo>
                  <a:cubicBezTo>
                    <a:pt x="2931725" y="776257"/>
                    <a:pt x="3132035" y="308524"/>
                    <a:pt x="3134100" y="304394"/>
                  </a:cubicBezTo>
                  <a:cubicBezTo>
                    <a:pt x="3135133" y="301296"/>
                    <a:pt x="3138230" y="300263"/>
                    <a:pt x="3140295" y="300263"/>
                  </a:cubicBezTo>
                  <a:lnTo>
                    <a:pt x="3362288" y="300263"/>
                  </a:lnTo>
                  <a:lnTo>
                    <a:pt x="3259036" y="19417"/>
                  </a:lnTo>
                  <a:lnTo>
                    <a:pt x="2719025" y="270320"/>
                  </a:lnTo>
                  <a:lnTo>
                    <a:pt x="2905912" y="270320"/>
                  </a:lnTo>
                  <a:cubicBezTo>
                    <a:pt x="2909010" y="270320"/>
                    <a:pt x="2911075" y="272385"/>
                    <a:pt x="2912107" y="274450"/>
                  </a:cubicBezTo>
                  <a:cubicBezTo>
                    <a:pt x="2913140" y="276515"/>
                    <a:pt x="2913140" y="279613"/>
                    <a:pt x="2911075" y="281678"/>
                  </a:cubicBezTo>
                  <a:cubicBezTo>
                    <a:pt x="2906945" y="285808"/>
                    <a:pt x="2544528" y="738054"/>
                    <a:pt x="1939469" y="1119056"/>
                  </a:cubicBezTo>
                  <a:cubicBezTo>
                    <a:pt x="1393263" y="1461854"/>
                    <a:pt x="897651" y="1604342"/>
                    <a:pt x="577569" y="1663196"/>
                  </a:cubicBezTo>
                  <a:cubicBezTo>
                    <a:pt x="302917" y="1713790"/>
                    <a:pt x="106737" y="1713790"/>
                    <a:pt x="35493" y="1710692"/>
                  </a:cubicBezTo>
                  <a:lnTo>
                    <a:pt x="35493" y="1710692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E5E236C0-1BFF-643E-B0D0-343B2F641D48}"/>
                </a:ext>
              </a:extLst>
            </p:cNvPr>
            <p:cNvSpPr/>
            <p:nvPr/>
          </p:nvSpPr>
          <p:spPr>
            <a:xfrm>
              <a:off x="2672602" y="5418967"/>
              <a:ext cx="26845" cy="262261"/>
            </a:xfrm>
            <a:custGeom>
              <a:avLst/>
              <a:gdLst>
                <a:gd name="connsiteX0" fmla="*/ 7228 w 26845"/>
                <a:gd name="connsiteY0" fmla="*/ 262261 h 262261"/>
                <a:gd name="connsiteX1" fmla="*/ 7228 w 26845"/>
                <a:gd name="connsiteY1" fmla="*/ 262261 h 262261"/>
                <a:gd name="connsiteX2" fmla="*/ 0 w 26845"/>
                <a:gd name="connsiteY2" fmla="*/ 255034 h 262261"/>
                <a:gd name="connsiteX3" fmla="*/ 12390 w 26845"/>
                <a:gd name="connsiteY3" fmla="*/ 6195 h 262261"/>
                <a:gd name="connsiteX4" fmla="*/ 20650 w 26845"/>
                <a:gd name="connsiteY4" fmla="*/ 0 h 262261"/>
                <a:gd name="connsiteX5" fmla="*/ 26846 w 26845"/>
                <a:gd name="connsiteY5" fmla="*/ 7228 h 262261"/>
                <a:gd name="connsiteX6" fmla="*/ 14455 w 26845"/>
                <a:gd name="connsiteY6" fmla="*/ 256066 h 262261"/>
                <a:gd name="connsiteX7" fmla="*/ 7228 w 26845"/>
                <a:gd name="connsiteY7" fmla="*/ 262261 h 26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45" h="262261">
                  <a:moveTo>
                    <a:pt x="7228" y="262261"/>
                  </a:moveTo>
                  <a:lnTo>
                    <a:pt x="7228" y="262261"/>
                  </a:lnTo>
                  <a:cubicBezTo>
                    <a:pt x="3098" y="262261"/>
                    <a:pt x="0" y="259164"/>
                    <a:pt x="0" y="255034"/>
                  </a:cubicBezTo>
                  <a:lnTo>
                    <a:pt x="12390" y="6195"/>
                  </a:lnTo>
                  <a:cubicBezTo>
                    <a:pt x="13423" y="2065"/>
                    <a:pt x="16520" y="0"/>
                    <a:pt x="20650" y="0"/>
                  </a:cubicBezTo>
                  <a:cubicBezTo>
                    <a:pt x="23748" y="1033"/>
                    <a:pt x="26846" y="3098"/>
                    <a:pt x="26846" y="7228"/>
                  </a:cubicBezTo>
                  <a:lnTo>
                    <a:pt x="14455" y="256066"/>
                  </a:lnTo>
                  <a:cubicBezTo>
                    <a:pt x="14455" y="259164"/>
                    <a:pt x="11358" y="262261"/>
                    <a:pt x="7228" y="262261"/>
                  </a:cubicBez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AD32C361-E777-0571-BE57-30F2D3AA6865}"/>
                </a:ext>
              </a:extLst>
            </p:cNvPr>
            <p:cNvSpPr/>
            <p:nvPr/>
          </p:nvSpPr>
          <p:spPr>
            <a:xfrm>
              <a:off x="4471921" y="3214155"/>
              <a:ext cx="34708" cy="79876"/>
            </a:xfrm>
            <a:custGeom>
              <a:avLst/>
              <a:gdLst>
                <a:gd name="connsiteX0" fmla="*/ 28251 w 34708"/>
                <a:gd name="connsiteY0" fmla="*/ 79877 h 79876"/>
                <a:gd name="connsiteX1" fmla="*/ 21023 w 34708"/>
                <a:gd name="connsiteY1" fmla="*/ 74714 h 79876"/>
                <a:gd name="connsiteX2" fmla="*/ 372 w 34708"/>
                <a:gd name="connsiteY2" fmla="*/ 9665 h 79876"/>
                <a:gd name="connsiteX3" fmla="*/ 4502 w 34708"/>
                <a:gd name="connsiteY3" fmla="*/ 372 h 79876"/>
                <a:gd name="connsiteX4" fmla="*/ 13795 w 34708"/>
                <a:gd name="connsiteY4" fmla="*/ 4503 h 79876"/>
                <a:gd name="connsiteX5" fmla="*/ 13795 w 34708"/>
                <a:gd name="connsiteY5" fmla="*/ 5535 h 79876"/>
                <a:gd name="connsiteX6" fmla="*/ 34446 w 34708"/>
                <a:gd name="connsiteY6" fmla="*/ 70584 h 79876"/>
                <a:gd name="connsiteX7" fmla="*/ 29283 w 34708"/>
                <a:gd name="connsiteY7" fmla="*/ 79877 h 79876"/>
                <a:gd name="connsiteX8" fmla="*/ 28251 w 34708"/>
                <a:gd name="connsiteY8" fmla="*/ 79877 h 79876"/>
                <a:gd name="connsiteX9" fmla="*/ 28251 w 34708"/>
                <a:gd name="connsiteY9" fmla="*/ 79877 h 7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08" h="79876">
                  <a:moveTo>
                    <a:pt x="28251" y="79877"/>
                  </a:moveTo>
                  <a:cubicBezTo>
                    <a:pt x="25153" y="79877"/>
                    <a:pt x="22056" y="77812"/>
                    <a:pt x="21023" y="74714"/>
                  </a:cubicBezTo>
                  <a:lnTo>
                    <a:pt x="372" y="9665"/>
                  </a:lnTo>
                  <a:cubicBezTo>
                    <a:pt x="-660" y="5535"/>
                    <a:pt x="372" y="1405"/>
                    <a:pt x="4502" y="372"/>
                  </a:cubicBezTo>
                  <a:cubicBezTo>
                    <a:pt x="8633" y="-660"/>
                    <a:pt x="12763" y="372"/>
                    <a:pt x="13795" y="4503"/>
                  </a:cubicBezTo>
                  <a:cubicBezTo>
                    <a:pt x="13795" y="4503"/>
                    <a:pt x="13795" y="4503"/>
                    <a:pt x="13795" y="5535"/>
                  </a:cubicBezTo>
                  <a:lnTo>
                    <a:pt x="34446" y="70584"/>
                  </a:lnTo>
                  <a:cubicBezTo>
                    <a:pt x="35478" y="74714"/>
                    <a:pt x="33413" y="78844"/>
                    <a:pt x="29283" y="79877"/>
                  </a:cubicBezTo>
                  <a:lnTo>
                    <a:pt x="28251" y="79877"/>
                  </a:lnTo>
                  <a:lnTo>
                    <a:pt x="28251" y="79877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30" name="자유형: 도형 29">
            <a:extLst>
              <a:ext uri="{FF2B5EF4-FFF2-40B4-BE49-F238E27FC236}">
                <a16:creationId xmlns:a16="http://schemas.microsoft.com/office/drawing/2014/main" id="{A8919839-ECD6-67BB-786B-18BD06A7A8C7}"/>
              </a:ext>
            </a:extLst>
          </p:cNvPr>
          <p:cNvSpPr/>
          <p:nvPr/>
        </p:nvSpPr>
        <p:spPr>
          <a:xfrm>
            <a:off x="1882721" y="4368797"/>
            <a:ext cx="1511425" cy="803396"/>
          </a:xfrm>
          <a:custGeom>
            <a:avLst/>
            <a:gdLst>
              <a:gd name="connsiteX0" fmla="*/ 1003614 w 1511425"/>
              <a:gd name="connsiteY0" fmla="*/ 414135 h 803396"/>
              <a:gd name="connsiteX1" fmla="*/ 401652 w 1511425"/>
              <a:gd name="connsiteY1" fmla="*/ 803397 h 803396"/>
              <a:gd name="connsiteX2" fmla="*/ 0 w 1511425"/>
              <a:gd name="connsiteY2" fmla="*/ 562819 h 803396"/>
              <a:gd name="connsiteX3" fmla="*/ 425400 w 1511425"/>
              <a:gd name="connsiteY3" fmla="*/ 402777 h 803396"/>
              <a:gd name="connsiteX4" fmla="*/ 954053 w 1511425"/>
              <a:gd name="connsiteY4" fmla="*/ 274744 h 803396"/>
              <a:gd name="connsiteX5" fmla="*/ 1504389 w 1511425"/>
              <a:gd name="connsiteY5" fmla="*/ 3190 h 803396"/>
              <a:gd name="connsiteX6" fmla="*/ 1003614 w 1511425"/>
              <a:gd name="connsiteY6" fmla="*/ 414135 h 803396"/>
              <a:gd name="connsiteX7" fmla="*/ 1003614 w 1511425"/>
              <a:gd name="connsiteY7" fmla="*/ 414135 h 803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1425" h="803396">
                <a:moveTo>
                  <a:pt x="1003614" y="414135"/>
                </a:moveTo>
                <a:cubicBezTo>
                  <a:pt x="965411" y="430655"/>
                  <a:pt x="590604" y="678461"/>
                  <a:pt x="401652" y="803397"/>
                </a:cubicBezTo>
                <a:lnTo>
                  <a:pt x="0" y="562819"/>
                </a:lnTo>
                <a:cubicBezTo>
                  <a:pt x="129066" y="504997"/>
                  <a:pt x="348993" y="410005"/>
                  <a:pt x="425400" y="402777"/>
                </a:cubicBezTo>
                <a:cubicBezTo>
                  <a:pt x="534848" y="392452"/>
                  <a:pt x="841508" y="331533"/>
                  <a:pt x="954053" y="274744"/>
                </a:cubicBezTo>
                <a:cubicBezTo>
                  <a:pt x="1066598" y="217955"/>
                  <a:pt x="1431079" y="-30883"/>
                  <a:pt x="1504389" y="3190"/>
                </a:cubicBezTo>
                <a:cubicBezTo>
                  <a:pt x="1577698" y="37263"/>
                  <a:pt x="1055240" y="392452"/>
                  <a:pt x="1003614" y="414135"/>
                </a:cubicBezTo>
                <a:lnTo>
                  <a:pt x="1003614" y="414135"/>
                </a:lnTo>
                <a:close/>
              </a:path>
            </a:pathLst>
          </a:custGeom>
          <a:solidFill>
            <a:srgbClr val="D1D3D4"/>
          </a:solidFill>
          <a:ln w="103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31" name="Graphic 2">
            <a:extLst>
              <a:ext uri="{FF2B5EF4-FFF2-40B4-BE49-F238E27FC236}">
                <a16:creationId xmlns:a16="http://schemas.microsoft.com/office/drawing/2014/main" id="{848821D1-B52E-983E-B68A-01D64E8F36E2}"/>
              </a:ext>
            </a:extLst>
          </p:cNvPr>
          <p:cNvGrpSpPr/>
          <p:nvPr/>
        </p:nvGrpSpPr>
        <p:grpSpPr>
          <a:xfrm>
            <a:off x="2211183" y="2688549"/>
            <a:ext cx="1422799" cy="2172855"/>
            <a:chOff x="2211183" y="2688549"/>
            <a:chExt cx="1422799" cy="2172855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CC14DD66-91DC-57F0-0019-50780D84B250}"/>
                </a:ext>
              </a:extLst>
            </p:cNvPr>
            <p:cNvSpPr/>
            <p:nvPr/>
          </p:nvSpPr>
          <p:spPr>
            <a:xfrm>
              <a:off x="3067027" y="2847981"/>
              <a:ext cx="46826" cy="74456"/>
            </a:xfrm>
            <a:custGeom>
              <a:avLst/>
              <a:gdLst>
                <a:gd name="connsiteX0" fmla="*/ 0 w 46826"/>
                <a:gd name="connsiteY0" fmla="*/ 0 h 74456"/>
                <a:gd name="connsiteX1" fmla="*/ 46464 w 46826"/>
                <a:gd name="connsiteY1" fmla="*/ 62984 h 74456"/>
                <a:gd name="connsiteX2" fmla="*/ 13423 w 46826"/>
                <a:gd name="connsiteY2" fmla="*/ 74342 h 7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826" h="74456">
                  <a:moveTo>
                    <a:pt x="0" y="0"/>
                  </a:moveTo>
                  <a:cubicBezTo>
                    <a:pt x="0" y="0"/>
                    <a:pt x="51626" y="49561"/>
                    <a:pt x="46464" y="62984"/>
                  </a:cubicBezTo>
                  <a:cubicBezTo>
                    <a:pt x="41301" y="76407"/>
                    <a:pt x="13423" y="74342"/>
                    <a:pt x="13423" y="74342"/>
                  </a:cubicBezTo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6C0F2724-9CC4-C490-520B-9AFB70413528}"/>
                </a:ext>
              </a:extLst>
            </p:cNvPr>
            <p:cNvSpPr/>
            <p:nvPr/>
          </p:nvSpPr>
          <p:spPr>
            <a:xfrm>
              <a:off x="3060573" y="2839462"/>
              <a:ext cx="61918" cy="91120"/>
            </a:xfrm>
            <a:custGeom>
              <a:avLst/>
              <a:gdLst>
                <a:gd name="connsiteX0" fmla="*/ 22974 w 61918"/>
                <a:gd name="connsiteY0" fmla="*/ 91120 h 91120"/>
                <a:gd name="connsiteX1" fmla="*/ 18844 w 61918"/>
                <a:gd name="connsiteY1" fmla="*/ 91120 h 91120"/>
                <a:gd name="connsiteX2" fmla="*/ 12648 w 61918"/>
                <a:gd name="connsiteY2" fmla="*/ 82860 h 91120"/>
                <a:gd name="connsiteX3" fmla="*/ 19876 w 61918"/>
                <a:gd name="connsiteY3" fmla="*/ 75632 h 91120"/>
                <a:gd name="connsiteX4" fmla="*/ 19876 w 61918"/>
                <a:gd name="connsiteY4" fmla="*/ 75632 h 91120"/>
                <a:gd name="connsiteX5" fmla="*/ 46722 w 61918"/>
                <a:gd name="connsiteY5" fmla="*/ 68405 h 91120"/>
                <a:gd name="connsiteX6" fmla="*/ 2323 w 61918"/>
                <a:gd name="connsiteY6" fmla="*/ 12648 h 91120"/>
                <a:gd name="connsiteX7" fmla="*/ 2323 w 61918"/>
                <a:gd name="connsiteY7" fmla="*/ 2323 h 91120"/>
                <a:gd name="connsiteX8" fmla="*/ 12648 w 61918"/>
                <a:gd name="connsiteY8" fmla="*/ 2323 h 91120"/>
                <a:gd name="connsiteX9" fmla="*/ 12648 w 61918"/>
                <a:gd name="connsiteY9" fmla="*/ 2323 h 91120"/>
                <a:gd name="connsiteX10" fmla="*/ 61177 w 61918"/>
                <a:gd name="connsiteY10" fmla="*/ 73567 h 91120"/>
                <a:gd name="connsiteX11" fmla="*/ 22974 w 61918"/>
                <a:gd name="connsiteY11" fmla="*/ 91120 h 91120"/>
                <a:gd name="connsiteX12" fmla="*/ 22974 w 61918"/>
                <a:gd name="connsiteY12" fmla="*/ 91120 h 9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8" h="91120">
                  <a:moveTo>
                    <a:pt x="22974" y="91120"/>
                  </a:moveTo>
                  <a:lnTo>
                    <a:pt x="18844" y="91120"/>
                  </a:lnTo>
                  <a:cubicBezTo>
                    <a:pt x="14713" y="91120"/>
                    <a:pt x="11616" y="86990"/>
                    <a:pt x="12648" y="82860"/>
                  </a:cubicBezTo>
                  <a:cubicBezTo>
                    <a:pt x="12648" y="78730"/>
                    <a:pt x="16778" y="75632"/>
                    <a:pt x="19876" y="75632"/>
                  </a:cubicBezTo>
                  <a:cubicBezTo>
                    <a:pt x="19876" y="75632"/>
                    <a:pt x="19876" y="75632"/>
                    <a:pt x="19876" y="75632"/>
                  </a:cubicBezTo>
                  <a:cubicBezTo>
                    <a:pt x="29169" y="76665"/>
                    <a:pt x="43624" y="74600"/>
                    <a:pt x="46722" y="68405"/>
                  </a:cubicBezTo>
                  <a:cubicBezTo>
                    <a:pt x="46722" y="62210"/>
                    <a:pt x="26071" y="36397"/>
                    <a:pt x="2323" y="12648"/>
                  </a:cubicBezTo>
                  <a:cubicBezTo>
                    <a:pt x="-774" y="9551"/>
                    <a:pt x="-774" y="5421"/>
                    <a:pt x="2323" y="2323"/>
                  </a:cubicBezTo>
                  <a:cubicBezTo>
                    <a:pt x="5421" y="-774"/>
                    <a:pt x="9551" y="-774"/>
                    <a:pt x="12648" y="2323"/>
                  </a:cubicBezTo>
                  <a:lnTo>
                    <a:pt x="12648" y="2323"/>
                  </a:lnTo>
                  <a:cubicBezTo>
                    <a:pt x="33299" y="21941"/>
                    <a:pt x="67372" y="58079"/>
                    <a:pt x="61177" y="73567"/>
                  </a:cubicBezTo>
                  <a:cubicBezTo>
                    <a:pt x="54982" y="89055"/>
                    <a:pt x="33299" y="91120"/>
                    <a:pt x="22974" y="91120"/>
                  </a:cubicBezTo>
                  <a:lnTo>
                    <a:pt x="22974" y="91120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556EFD75-7FA0-692A-40BE-DB54A24FDB4D}"/>
                </a:ext>
              </a:extLst>
            </p:cNvPr>
            <p:cNvSpPr/>
            <p:nvPr/>
          </p:nvSpPr>
          <p:spPr>
            <a:xfrm>
              <a:off x="2886596" y="2766439"/>
              <a:ext cx="214698" cy="338640"/>
            </a:xfrm>
            <a:custGeom>
              <a:avLst/>
              <a:gdLst>
                <a:gd name="connsiteX0" fmla="*/ 154617 w 214698"/>
                <a:gd name="connsiteY0" fmla="*/ 6167 h 338640"/>
                <a:gd name="connsiteX1" fmla="*/ 191788 w 214698"/>
                <a:gd name="connsiteY1" fmla="*/ 91867 h 338640"/>
                <a:gd name="connsiteX2" fmla="*/ 214504 w 214698"/>
                <a:gd name="connsiteY2" fmla="*/ 208542 h 338640"/>
                <a:gd name="connsiteX3" fmla="*/ 142227 w 214698"/>
                <a:gd name="connsiteY3" fmla="*/ 243648 h 338640"/>
                <a:gd name="connsiteX4" fmla="*/ 174236 w 214698"/>
                <a:gd name="connsiteY4" fmla="*/ 338640 h 338640"/>
                <a:gd name="connsiteX5" fmla="*/ 28649 w 214698"/>
                <a:gd name="connsiteY5" fmla="*/ 317990 h 338640"/>
                <a:gd name="connsiteX6" fmla="*/ 16259 w 214698"/>
                <a:gd name="connsiteY6" fmla="*/ 236420 h 338640"/>
                <a:gd name="connsiteX7" fmla="*/ 3869 w 214698"/>
                <a:gd name="connsiteY7" fmla="*/ 99095 h 338640"/>
                <a:gd name="connsiteX8" fmla="*/ 58593 w 214698"/>
                <a:gd name="connsiteY8" fmla="*/ 7200 h 338640"/>
                <a:gd name="connsiteX9" fmla="*/ 154617 w 214698"/>
                <a:gd name="connsiteY9" fmla="*/ 6167 h 338640"/>
                <a:gd name="connsiteX10" fmla="*/ 154617 w 214698"/>
                <a:gd name="connsiteY10" fmla="*/ 6167 h 33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698" h="338640">
                  <a:moveTo>
                    <a:pt x="154617" y="6167"/>
                  </a:moveTo>
                  <a:cubicBezTo>
                    <a:pt x="183528" y="20623"/>
                    <a:pt x="186626" y="65021"/>
                    <a:pt x="191788" y="91867"/>
                  </a:cubicBezTo>
                  <a:cubicBezTo>
                    <a:pt x="200049" y="131103"/>
                    <a:pt x="208309" y="169306"/>
                    <a:pt x="214504" y="208542"/>
                  </a:cubicBezTo>
                  <a:cubicBezTo>
                    <a:pt x="218634" y="233323"/>
                    <a:pt x="155650" y="248811"/>
                    <a:pt x="142227" y="243648"/>
                  </a:cubicBezTo>
                  <a:lnTo>
                    <a:pt x="174236" y="338640"/>
                  </a:lnTo>
                  <a:lnTo>
                    <a:pt x="28649" y="317990"/>
                  </a:lnTo>
                  <a:lnTo>
                    <a:pt x="16259" y="236420"/>
                  </a:lnTo>
                  <a:cubicBezTo>
                    <a:pt x="16259" y="236420"/>
                    <a:pt x="-9554" y="154851"/>
                    <a:pt x="3869" y="99095"/>
                  </a:cubicBezTo>
                  <a:cubicBezTo>
                    <a:pt x="13162" y="63989"/>
                    <a:pt x="32780" y="31981"/>
                    <a:pt x="58593" y="7200"/>
                  </a:cubicBezTo>
                  <a:cubicBezTo>
                    <a:pt x="58593" y="7200"/>
                    <a:pt x="125707" y="-8288"/>
                    <a:pt x="154617" y="6167"/>
                  </a:cubicBezTo>
                  <a:lnTo>
                    <a:pt x="154617" y="6167"/>
                  </a:lnTo>
                  <a:close/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5498EB81-2C2D-D371-5C37-0DE5CA4422AA}"/>
                </a:ext>
              </a:extLst>
            </p:cNvPr>
            <p:cNvSpPr/>
            <p:nvPr/>
          </p:nvSpPr>
          <p:spPr>
            <a:xfrm>
              <a:off x="2878851" y="2759565"/>
              <a:ext cx="229633" cy="353169"/>
            </a:xfrm>
            <a:custGeom>
              <a:avLst/>
              <a:gdLst>
                <a:gd name="connsiteX0" fmla="*/ 181981 w 229633"/>
                <a:gd name="connsiteY0" fmla="*/ 352742 h 353169"/>
                <a:gd name="connsiteX1" fmla="*/ 180948 w 229633"/>
                <a:gd name="connsiteY1" fmla="*/ 352742 h 353169"/>
                <a:gd name="connsiteX2" fmla="*/ 35362 w 229633"/>
                <a:gd name="connsiteY2" fmla="*/ 332091 h 353169"/>
                <a:gd name="connsiteX3" fmla="*/ 29167 w 229633"/>
                <a:gd name="connsiteY3" fmla="*/ 325896 h 353169"/>
                <a:gd name="connsiteX4" fmla="*/ 16777 w 229633"/>
                <a:gd name="connsiteY4" fmla="*/ 244327 h 353169"/>
                <a:gd name="connsiteX5" fmla="*/ 4387 w 229633"/>
                <a:gd name="connsiteY5" fmla="*/ 104936 h 353169"/>
                <a:gd name="connsiteX6" fmla="*/ 62208 w 229633"/>
                <a:gd name="connsiteY6" fmla="*/ 8911 h 353169"/>
                <a:gd name="connsiteX7" fmla="*/ 65306 w 229633"/>
                <a:gd name="connsiteY7" fmla="*/ 7878 h 353169"/>
                <a:gd name="connsiteX8" fmla="*/ 165460 w 229633"/>
                <a:gd name="connsiteY8" fmla="*/ 6846 h 353169"/>
                <a:gd name="connsiteX9" fmla="*/ 165460 w 229633"/>
                <a:gd name="connsiteY9" fmla="*/ 6846 h 353169"/>
                <a:gd name="connsiteX10" fmla="*/ 203664 w 229633"/>
                <a:gd name="connsiteY10" fmla="*/ 83253 h 353169"/>
                <a:gd name="connsiteX11" fmla="*/ 206761 w 229633"/>
                <a:gd name="connsiteY11" fmla="*/ 97708 h 353169"/>
                <a:gd name="connsiteX12" fmla="*/ 229477 w 229633"/>
                <a:gd name="connsiteY12" fmla="*/ 215416 h 353169"/>
                <a:gd name="connsiteX13" fmla="*/ 219152 w 229633"/>
                <a:gd name="connsiteY13" fmla="*/ 239164 h 353169"/>
                <a:gd name="connsiteX14" fmla="*/ 161330 w 229633"/>
                <a:gd name="connsiteY14" fmla="*/ 259814 h 353169"/>
                <a:gd name="connsiteX15" fmla="*/ 190241 w 229633"/>
                <a:gd name="connsiteY15" fmla="*/ 344481 h 353169"/>
                <a:gd name="connsiteX16" fmla="*/ 189209 w 229633"/>
                <a:gd name="connsiteY16" fmla="*/ 351709 h 353169"/>
                <a:gd name="connsiteX17" fmla="*/ 181981 w 229633"/>
                <a:gd name="connsiteY17" fmla="*/ 352742 h 353169"/>
                <a:gd name="connsiteX18" fmla="*/ 181981 w 229633"/>
                <a:gd name="connsiteY18" fmla="*/ 352742 h 353169"/>
                <a:gd name="connsiteX19" fmla="*/ 43622 w 229633"/>
                <a:gd name="connsiteY19" fmla="*/ 317636 h 353169"/>
                <a:gd name="connsiteX20" fmla="*/ 171656 w 229633"/>
                <a:gd name="connsiteY20" fmla="*/ 336221 h 353169"/>
                <a:gd name="connsiteX21" fmla="*/ 143777 w 229633"/>
                <a:gd name="connsiteY21" fmla="*/ 252587 h 353169"/>
                <a:gd name="connsiteX22" fmla="*/ 145842 w 229633"/>
                <a:gd name="connsiteY22" fmla="*/ 245359 h 353169"/>
                <a:gd name="connsiteX23" fmla="*/ 153070 w 229633"/>
                <a:gd name="connsiteY23" fmla="*/ 244327 h 353169"/>
                <a:gd name="connsiteX24" fmla="*/ 209859 w 229633"/>
                <a:gd name="connsiteY24" fmla="*/ 227806 h 353169"/>
                <a:gd name="connsiteX25" fmla="*/ 216054 w 229633"/>
                <a:gd name="connsiteY25" fmla="*/ 217481 h 353169"/>
                <a:gd name="connsiteX26" fmla="*/ 193339 w 229633"/>
                <a:gd name="connsiteY26" fmla="*/ 100806 h 353169"/>
                <a:gd name="connsiteX27" fmla="*/ 190241 w 229633"/>
                <a:gd name="connsiteY27" fmla="*/ 85318 h 353169"/>
                <a:gd name="connsiteX28" fmla="*/ 159265 w 229633"/>
                <a:gd name="connsiteY28" fmla="*/ 19236 h 353169"/>
                <a:gd name="connsiteX29" fmla="*/ 70468 w 229633"/>
                <a:gd name="connsiteY29" fmla="*/ 21301 h 353169"/>
                <a:gd name="connsiteX30" fmla="*/ 18842 w 229633"/>
                <a:gd name="connsiteY30" fmla="*/ 108033 h 353169"/>
                <a:gd name="connsiteX31" fmla="*/ 31232 w 229633"/>
                <a:gd name="connsiteY31" fmla="*/ 241229 h 353169"/>
                <a:gd name="connsiteX32" fmla="*/ 43622 w 229633"/>
                <a:gd name="connsiteY32" fmla="*/ 317636 h 353169"/>
                <a:gd name="connsiteX33" fmla="*/ 43622 w 229633"/>
                <a:gd name="connsiteY33" fmla="*/ 317636 h 35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9633" h="353169">
                  <a:moveTo>
                    <a:pt x="181981" y="352742"/>
                  </a:moveTo>
                  <a:lnTo>
                    <a:pt x="180948" y="352742"/>
                  </a:lnTo>
                  <a:lnTo>
                    <a:pt x="35362" y="332091"/>
                  </a:lnTo>
                  <a:cubicBezTo>
                    <a:pt x="32265" y="332091"/>
                    <a:pt x="30200" y="328994"/>
                    <a:pt x="29167" y="325896"/>
                  </a:cubicBezTo>
                  <a:lnTo>
                    <a:pt x="16777" y="244327"/>
                  </a:lnTo>
                  <a:cubicBezTo>
                    <a:pt x="15744" y="242262"/>
                    <a:pt x="-10069" y="161725"/>
                    <a:pt x="4387" y="104936"/>
                  </a:cubicBezTo>
                  <a:cubicBezTo>
                    <a:pt x="13679" y="68797"/>
                    <a:pt x="34330" y="34724"/>
                    <a:pt x="62208" y="8911"/>
                  </a:cubicBezTo>
                  <a:cubicBezTo>
                    <a:pt x="63241" y="7878"/>
                    <a:pt x="64273" y="7878"/>
                    <a:pt x="65306" y="7878"/>
                  </a:cubicBezTo>
                  <a:cubicBezTo>
                    <a:pt x="68403" y="6846"/>
                    <a:pt x="135517" y="-8642"/>
                    <a:pt x="165460" y="6846"/>
                  </a:cubicBezTo>
                  <a:lnTo>
                    <a:pt x="165460" y="6846"/>
                  </a:lnTo>
                  <a:cubicBezTo>
                    <a:pt x="193339" y="20269"/>
                    <a:pt x="198501" y="55375"/>
                    <a:pt x="203664" y="83253"/>
                  </a:cubicBezTo>
                  <a:cubicBezTo>
                    <a:pt x="204696" y="88415"/>
                    <a:pt x="205729" y="93578"/>
                    <a:pt x="206761" y="97708"/>
                  </a:cubicBezTo>
                  <a:cubicBezTo>
                    <a:pt x="215022" y="136944"/>
                    <a:pt x="223282" y="176180"/>
                    <a:pt x="229477" y="215416"/>
                  </a:cubicBezTo>
                  <a:cubicBezTo>
                    <a:pt x="230509" y="224709"/>
                    <a:pt x="226379" y="234001"/>
                    <a:pt x="219152" y="239164"/>
                  </a:cubicBezTo>
                  <a:cubicBezTo>
                    <a:pt x="201599" y="251554"/>
                    <a:pt x="181981" y="258782"/>
                    <a:pt x="161330" y="259814"/>
                  </a:cubicBezTo>
                  <a:lnTo>
                    <a:pt x="190241" y="344481"/>
                  </a:lnTo>
                  <a:cubicBezTo>
                    <a:pt x="191274" y="346546"/>
                    <a:pt x="190241" y="349644"/>
                    <a:pt x="189209" y="351709"/>
                  </a:cubicBezTo>
                  <a:cubicBezTo>
                    <a:pt x="187143" y="352742"/>
                    <a:pt x="185078" y="353774"/>
                    <a:pt x="181981" y="352742"/>
                  </a:cubicBezTo>
                  <a:lnTo>
                    <a:pt x="181981" y="352742"/>
                  </a:lnTo>
                  <a:close/>
                  <a:moveTo>
                    <a:pt x="43622" y="317636"/>
                  </a:moveTo>
                  <a:lnTo>
                    <a:pt x="171656" y="336221"/>
                  </a:lnTo>
                  <a:lnTo>
                    <a:pt x="143777" y="252587"/>
                  </a:lnTo>
                  <a:cubicBezTo>
                    <a:pt x="142745" y="249489"/>
                    <a:pt x="143777" y="247424"/>
                    <a:pt x="145842" y="245359"/>
                  </a:cubicBezTo>
                  <a:cubicBezTo>
                    <a:pt x="147908" y="243294"/>
                    <a:pt x="151005" y="243294"/>
                    <a:pt x="153070" y="244327"/>
                  </a:cubicBezTo>
                  <a:cubicBezTo>
                    <a:pt x="173721" y="245359"/>
                    <a:pt x="193339" y="239164"/>
                    <a:pt x="209859" y="227806"/>
                  </a:cubicBezTo>
                  <a:cubicBezTo>
                    <a:pt x="213989" y="223676"/>
                    <a:pt x="216054" y="220578"/>
                    <a:pt x="216054" y="217481"/>
                  </a:cubicBezTo>
                  <a:cubicBezTo>
                    <a:pt x="209859" y="178245"/>
                    <a:pt x="201599" y="139009"/>
                    <a:pt x="193339" y="100806"/>
                  </a:cubicBezTo>
                  <a:cubicBezTo>
                    <a:pt x="192306" y="95643"/>
                    <a:pt x="191274" y="90480"/>
                    <a:pt x="190241" y="85318"/>
                  </a:cubicBezTo>
                  <a:cubicBezTo>
                    <a:pt x="186111" y="60537"/>
                    <a:pt x="180948" y="29561"/>
                    <a:pt x="159265" y="19236"/>
                  </a:cubicBezTo>
                  <a:cubicBezTo>
                    <a:pt x="137582" y="8911"/>
                    <a:pt x="90086" y="16139"/>
                    <a:pt x="70468" y="21301"/>
                  </a:cubicBezTo>
                  <a:cubicBezTo>
                    <a:pt x="45688" y="45049"/>
                    <a:pt x="28135" y="74993"/>
                    <a:pt x="18842" y="108033"/>
                  </a:cubicBezTo>
                  <a:cubicBezTo>
                    <a:pt x="6452" y="160692"/>
                    <a:pt x="31232" y="240197"/>
                    <a:pt x="31232" y="241229"/>
                  </a:cubicBezTo>
                  <a:lnTo>
                    <a:pt x="43622" y="317636"/>
                  </a:lnTo>
                  <a:lnTo>
                    <a:pt x="43622" y="317636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84BAB179-A04B-25E2-338F-879209B7929B}"/>
                </a:ext>
              </a:extLst>
            </p:cNvPr>
            <p:cNvSpPr/>
            <p:nvPr/>
          </p:nvSpPr>
          <p:spPr>
            <a:xfrm>
              <a:off x="3045344" y="2945038"/>
              <a:ext cx="48528" cy="12491"/>
            </a:xfrm>
            <a:custGeom>
              <a:avLst/>
              <a:gdLst>
                <a:gd name="connsiteX0" fmla="*/ 48529 w 48528"/>
                <a:gd name="connsiteY0" fmla="*/ 2065 h 12491"/>
                <a:gd name="connsiteX1" fmla="*/ 0 w 48528"/>
                <a:gd name="connsiteY1" fmla="*/ 0 h 1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528" h="12491">
                  <a:moveTo>
                    <a:pt x="48529" y="2065"/>
                  </a:moveTo>
                  <a:cubicBezTo>
                    <a:pt x="48529" y="2065"/>
                    <a:pt x="22716" y="26846"/>
                    <a:pt x="0" y="0"/>
                  </a:cubicBezTo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82AFDFE5-6640-84FA-6F42-155977736CDB}"/>
                </a:ext>
              </a:extLst>
            </p:cNvPr>
            <p:cNvSpPr/>
            <p:nvPr/>
          </p:nvSpPr>
          <p:spPr>
            <a:xfrm>
              <a:off x="3037709" y="2937404"/>
              <a:ext cx="63648" cy="27252"/>
            </a:xfrm>
            <a:custGeom>
              <a:avLst/>
              <a:gdLst>
                <a:gd name="connsiteX0" fmla="*/ 31382 w 63648"/>
                <a:gd name="connsiteY0" fmla="*/ 27252 h 27252"/>
                <a:gd name="connsiteX1" fmla="*/ 29317 w 63648"/>
                <a:gd name="connsiteY1" fmla="*/ 27252 h 27252"/>
                <a:gd name="connsiteX2" fmla="*/ 1439 w 63648"/>
                <a:gd name="connsiteY2" fmla="*/ 11764 h 27252"/>
                <a:gd name="connsiteX3" fmla="*/ 2472 w 63648"/>
                <a:gd name="connsiteY3" fmla="*/ 1439 h 27252"/>
                <a:gd name="connsiteX4" fmla="*/ 12797 w 63648"/>
                <a:gd name="connsiteY4" fmla="*/ 2472 h 27252"/>
                <a:gd name="connsiteX5" fmla="*/ 30350 w 63648"/>
                <a:gd name="connsiteY5" fmla="*/ 12797 h 27252"/>
                <a:gd name="connsiteX6" fmla="*/ 51000 w 63648"/>
                <a:gd name="connsiteY6" fmla="*/ 4537 h 27252"/>
                <a:gd name="connsiteX7" fmla="*/ 61326 w 63648"/>
                <a:gd name="connsiteY7" fmla="*/ 4537 h 27252"/>
                <a:gd name="connsiteX8" fmla="*/ 61326 w 63648"/>
                <a:gd name="connsiteY8" fmla="*/ 4537 h 27252"/>
                <a:gd name="connsiteX9" fmla="*/ 61326 w 63648"/>
                <a:gd name="connsiteY9" fmla="*/ 14862 h 27252"/>
                <a:gd name="connsiteX10" fmla="*/ 31382 w 63648"/>
                <a:gd name="connsiteY10" fmla="*/ 27252 h 27252"/>
                <a:gd name="connsiteX11" fmla="*/ 31382 w 63648"/>
                <a:gd name="connsiteY11" fmla="*/ 27252 h 2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648" h="27252">
                  <a:moveTo>
                    <a:pt x="31382" y="27252"/>
                  </a:moveTo>
                  <a:lnTo>
                    <a:pt x="29317" y="27252"/>
                  </a:lnTo>
                  <a:cubicBezTo>
                    <a:pt x="17960" y="26220"/>
                    <a:pt x="7634" y="21057"/>
                    <a:pt x="1439" y="11764"/>
                  </a:cubicBezTo>
                  <a:cubicBezTo>
                    <a:pt x="-626" y="8667"/>
                    <a:pt x="-626" y="4537"/>
                    <a:pt x="2472" y="1439"/>
                  </a:cubicBezTo>
                  <a:cubicBezTo>
                    <a:pt x="5569" y="-626"/>
                    <a:pt x="9699" y="-626"/>
                    <a:pt x="12797" y="2472"/>
                  </a:cubicBezTo>
                  <a:cubicBezTo>
                    <a:pt x="16927" y="8667"/>
                    <a:pt x="23122" y="11764"/>
                    <a:pt x="30350" y="12797"/>
                  </a:cubicBezTo>
                  <a:cubicBezTo>
                    <a:pt x="37578" y="12797"/>
                    <a:pt x="44805" y="9699"/>
                    <a:pt x="51000" y="4537"/>
                  </a:cubicBezTo>
                  <a:cubicBezTo>
                    <a:pt x="54098" y="1439"/>
                    <a:pt x="58228" y="1439"/>
                    <a:pt x="61326" y="4537"/>
                  </a:cubicBezTo>
                  <a:cubicBezTo>
                    <a:pt x="61326" y="4537"/>
                    <a:pt x="61326" y="4537"/>
                    <a:pt x="61326" y="4537"/>
                  </a:cubicBezTo>
                  <a:cubicBezTo>
                    <a:pt x="64423" y="7634"/>
                    <a:pt x="64423" y="11764"/>
                    <a:pt x="61326" y="14862"/>
                  </a:cubicBezTo>
                  <a:cubicBezTo>
                    <a:pt x="53065" y="22090"/>
                    <a:pt x="42740" y="27252"/>
                    <a:pt x="31382" y="27252"/>
                  </a:cubicBezTo>
                  <a:lnTo>
                    <a:pt x="31382" y="27252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41FDB58E-0D2C-5C17-0E18-18C87F82E31C}"/>
                </a:ext>
              </a:extLst>
            </p:cNvPr>
            <p:cNvSpPr/>
            <p:nvPr/>
          </p:nvSpPr>
          <p:spPr>
            <a:xfrm rot="-949168">
              <a:off x="3034835" y="2822222"/>
              <a:ext cx="10324" cy="28909"/>
            </a:xfrm>
            <a:custGeom>
              <a:avLst/>
              <a:gdLst>
                <a:gd name="connsiteX0" fmla="*/ 10325 w 10324"/>
                <a:gd name="connsiteY0" fmla="*/ 14455 h 28909"/>
                <a:gd name="connsiteX1" fmla="*/ 5163 w 10324"/>
                <a:gd name="connsiteY1" fmla="*/ 28910 h 28909"/>
                <a:gd name="connsiteX2" fmla="*/ 0 w 10324"/>
                <a:gd name="connsiteY2" fmla="*/ 14455 h 28909"/>
                <a:gd name="connsiteX3" fmla="*/ 5163 w 10324"/>
                <a:gd name="connsiteY3" fmla="*/ 0 h 28909"/>
                <a:gd name="connsiteX4" fmla="*/ 10325 w 10324"/>
                <a:gd name="connsiteY4" fmla="*/ 14455 h 2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24" h="28909">
                  <a:moveTo>
                    <a:pt x="10325" y="14455"/>
                  </a:moveTo>
                  <a:cubicBezTo>
                    <a:pt x="10325" y="22438"/>
                    <a:pt x="8014" y="28910"/>
                    <a:pt x="5163" y="28910"/>
                  </a:cubicBezTo>
                  <a:cubicBezTo>
                    <a:pt x="2311" y="28910"/>
                    <a:pt x="0" y="22438"/>
                    <a:pt x="0" y="14455"/>
                  </a:cubicBezTo>
                  <a:cubicBezTo>
                    <a:pt x="0" y="6472"/>
                    <a:pt x="2311" y="0"/>
                    <a:pt x="5163" y="0"/>
                  </a:cubicBezTo>
                  <a:cubicBezTo>
                    <a:pt x="8014" y="0"/>
                    <a:pt x="10325" y="6472"/>
                    <a:pt x="10325" y="14455"/>
                  </a:cubicBez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80FB0319-00BB-DB8F-7F00-3975F2A309E4}"/>
                </a:ext>
              </a:extLst>
            </p:cNvPr>
            <p:cNvSpPr/>
            <p:nvPr/>
          </p:nvSpPr>
          <p:spPr>
            <a:xfrm>
              <a:off x="2893563" y="3058616"/>
              <a:ext cx="213732" cy="75580"/>
            </a:xfrm>
            <a:custGeom>
              <a:avLst/>
              <a:gdLst>
                <a:gd name="connsiteX0" fmla="*/ 0 w 213732"/>
                <a:gd name="connsiteY0" fmla="*/ 55756 h 75580"/>
                <a:gd name="connsiteX1" fmla="*/ 2065 w 213732"/>
                <a:gd name="connsiteY1" fmla="*/ 10325 h 75580"/>
                <a:gd name="connsiteX2" fmla="*/ 177594 w 213732"/>
                <a:gd name="connsiteY2" fmla="*/ 0 h 75580"/>
                <a:gd name="connsiteX3" fmla="*/ 213733 w 213732"/>
                <a:gd name="connsiteY3" fmla="*/ 74342 h 75580"/>
                <a:gd name="connsiteX4" fmla="*/ 0 w 213732"/>
                <a:gd name="connsiteY4" fmla="*/ 55756 h 75580"/>
                <a:gd name="connsiteX5" fmla="*/ 0 w 213732"/>
                <a:gd name="connsiteY5" fmla="*/ 55756 h 7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732" h="75580">
                  <a:moveTo>
                    <a:pt x="0" y="55756"/>
                  </a:moveTo>
                  <a:lnTo>
                    <a:pt x="2065" y="10325"/>
                  </a:lnTo>
                  <a:lnTo>
                    <a:pt x="177594" y="0"/>
                  </a:lnTo>
                  <a:lnTo>
                    <a:pt x="213733" y="74342"/>
                  </a:lnTo>
                  <a:cubicBezTo>
                    <a:pt x="142488" y="78472"/>
                    <a:pt x="70212" y="72277"/>
                    <a:pt x="0" y="55756"/>
                  </a:cubicBezTo>
                  <a:lnTo>
                    <a:pt x="0" y="55756"/>
                  </a:lnTo>
                  <a:close/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F61656A9-ACB7-A7E9-77A8-F3C2427D0616}"/>
                </a:ext>
              </a:extLst>
            </p:cNvPr>
            <p:cNvSpPr/>
            <p:nvPr/>
          </p:nvSpPr>
          <p:spPr>
            <a:xfrm>
              <a:off x="2887165" y="3051388"/>
              <a:ext cx="229164" cy="89829"/>
            </a:xfrm>
            <a:custGeom>
              <a:avLst/>
              <a:gdLst>
                <a:gd name="connsiteX0" fmla="*/ 179862 w 229164"/>
                <a:gd name="connsiteY0" fmla="*/ 89830 h 89829"/>
                <a:gd name="connsiteX1" fmla="*/ 5365 w 229164"/>
                <a:gd name="connsiteY1" fmla="*/ 70212 h 89829"/>
                <a:gd name="connsiteX2" fmla="*/ 203 w 229164"/>
                <a:gd name="connsiteY2" fmla="*/ 62984 h 89829"/>
                <a:gd name="connsiteX3" fmla="*/ 2268 w 229164"/>
                <a:gd name="connsiteY3" fmla="*/ 17553 h 89829"/>
                <a:gd name="connsiteX4" fmla="*/ 9495 w 229164"/>
                <a:gd name="connsiteY4" fmla="*/ 10325 h 89829"/>
                <a:gd name="connsiteX5" fmla="*/ 185024 w 229164"/>
                <a:gd name="connsiteY5" fmla="*/ 0 h 89829"/>
                <a:gd name="connsiteX6" fmla="*/ 192252 w 229164"/>
                <a:gd name="connsiteY6" fmla="*/ 4130 h 89829"/>
                <a:gd name="connsiteX7" fmla="*/ 228391 w 229164"/>
                <a:gd name="connsiteY7" fmla="*/ 78472 h 89829"/>
                <a:gd name="connsiteX8" fmla="*/ 228391 w 229164"/>
                <a:gd name="connsiteY8" fmla="*/ 84667 h 89829"/>
                <a:gd name="connsiteX9" fmla="*/ 223228 w 229164"/>
                <a:gd name="connsiteY9" fmla="*/ 88797 h 89829"/>
                <a:gd name="connsiteX10" fmla="*/ 179862 w 229164"/>
                <a:gd name="connsiteY10" fmla="*/ 89830 h 89829"/>
                <a:gd name="connsiteX11" fmla="*/ 179862 w 229164"/>
                <a:gd name="connsiteY11" fmla="*/ 89830 h 89829"/>
                <a:gd name="connsiteX12" fmla="*/ 14658 w 229164"/>
                <a:gd name="connsiteY12" fmla="*/ 56789 h 89829"/>
                <a:gd name="connsiteX13" fmla="*/ 209805 w 229164"/>
                <a:gd name="connsiteY13" fmla="*/ 74342 h 89829"/>
                <a:gd name="connsiteX14" fmla="*/ 179862 w 229164"/>
                <a:gd name="connsiteY14" fmla="*/ 14455 h 89829"/>
                <a:gd name="connsiteX15" fmla="*/ 15690 w 229164"/>
                <a:gd name="connsiteY15" fmla="*/ 23748 h 89829"/>
                <a:gd name="connsiteX16" fmla="*/ 14658 w 229164"/>
                <a:gd name="connsiteY16" fmla="*/ 56789 h 8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4" h="89829">
                  <a:moveTo>
                    <a:pt x="179862" y="89830"/>
                  </a:moveTo>
                  <a:cubicBezTo>
                    <a:pt x="121008" y="89830"/>
                    <a:pt x="63187" y="82602"/>
                    <a:pt x="5365" y="70212"/>
                  </a:cubicBezTo>
                  <a:cubicBezTo>
                    <a:pt x="2268" y="69179"/>
                    <a:pt x="-830" y="66082"/>
                    <a:pt x="203" y="62984"/>
                  </a:cubicBezTo>
                  <a:lnTo>
                    <a:pt x="2268" y="17553"/>
                  </a:lnTo>
                  <a:cubicBezTo>
                    <a:pt x="2268" y="13423"/>
                    <a:pt x="5365" y="11358"/>
                    <a:pt x="9495" y="10325"/>
                  </a:cubicBezTo>
                  <a:lnTo>
                    <a:pt x="185024" y="0"/>
                  </a:lnTo>
                  <a:cubicBezTo>
                    <a:pt x="188122" y="0"/>
                    <a:pt x="190187" y="1032"/>
                    <a:pt x="192252" y="4130"/>
                  </a:cubicBezTo>
                  <a:lnTo>
                    <a:pt x="228391" y="78472"/>
                  </a:lnTo>
                  <a:cubicBezTo>
                    <a:pt x="229423" y="80537"/>
                    <a:pt x="229423" y="82602"/>
                    <a:pt x="228391" y="84667"/>
                  </a:cubicBezTo>
                  <a:cubicBezTo>
                    <a:pt x="227358" y="86732"/>
                    <a:pt x="225293" y="87765"/>
                    <a:pt x="223228" y="88797"/>
                  </a:cubicBezTo>
                  <a:cubicBezTo>
                    <a:pt x="222195" y="88797"/>
                    <a:pt x="205675" y="89830"/>
                    <a:pt x="179862" y="89830"/>
                  </a:cubicBezTo>
                  <a:lnTo>
                    <a:pt x="179862" y="89830"/>
                  </a:lnTo>
                  <a:close/>
                  <a:moveTo>
                    <a:pt x="14658" y="56789"/>
                  </a:moveTo>
                  <a:cubicBezTo>
                    <a:pt x="78675" y="71244"/>
                    <a:pt x="143723" y="76407"/>
                    <a:pt x="209805" y="74342"/>
                  </a:cubicBezTo>
                  <a:lnTo>
                    <a:pt x="179862" y="14455"/>
                  </a:lnTo>
                  <a:lnTo>
                    <a:pt x="15690" y="23748"/>
                  </a:lnTo>
                  <a:lnTo>
                    <a:pt x="14658" y="56789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5" name="자유형: 도형 44">
              <a:extLst>
                <a:ext uri="{FF2B5EF4-FFF2-40B4-BE49-F238E27FC236}">
                  <a16:creationId xmlns:a16="http://schemas.microsoft.com/office/drawing/2014/main" id="{FCA18565-A64F-CC23-EFC2-7085DF82D597}"/>
                </a:ext>
              </a:extLst>
            </p:cNvPr>
            <p:cNvSpPr/>
            <p:nvPr/>
          </p:nvSpPr>
          <p:spPr>
            <a:xfrm>
              <a:off x="3493460" y="3131031"/>
              <a:ext cx="136013" cy="230115"/>
            </a:xfrm>
            <a:custGeom>
              <a:avLst/>
              <a:gdLst>
                <a:gd name="connsiteX0" fmla="*/ 0 w 136013"/>
                <a:gd name="connsiteY0" fmla="*/ 140285 h 230115"/>
                <a:gd name="connsiteX1" fmla="*/ 37171 w 136013"/>
                <a:gd name="connsiteY1" fmla="*/ 77301 h 230115"/>
                <a:gd name="connsiteX2" fmla="*/ 45431 w 136013"/>
                <a:gd name="connsiteY2" fmla="*/ 30838 h 230115"/>
                <a:gd name="connsiteX3" fmla="*/ 82602 w 136013"/>
                <a:gd name="connsiteY3" fmla="*/ 21545 h 230115"/>
                <a:gd name="connsiteX4" fmla="*/ 109447 w 136013"/>
                <a:gd name="connsiteY4" fmla="*/ 5025 h 230115"/>
                <a:gd name="connsiteX5" fmla="*/ 134228 w 136013"/>
                <a:gd name="connsiteY5" fmla="*/ 70074 h 230115"/>
                <a:gd name="connsiteX6" fmla="*/ 42333 w 136013"/>
                <a:gd name="connsiteY6" fmla="*/ 230115 h 23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013" h="230115">
                  <a:moveTo>
                    <a:pt x="0" y="140285"/>
                  </a:moveTo>
                  <a:cubicBezTo>
                    <a:pt x="0" y="140285"/>
                    <a:pt x="35106" y="87627"/>
                    <a:pt x="37171" y="77301"/>
                  </a:cubicBezTo>
                  <a:cubicBezTo>
                    <a:pt x="39236" y="66976"/>
                    <a:pt x="38203" y="45293"/>
                    <a:pt x="45431" y="30838"/>
                  </a:cubicBezTo>
                  <a:cubicBezTo>
                    <a:pt x="52659" y="16382"/>
                    <a:pt x="72277" y="1927"/>
                    <a:pt x="82602" y="21545"/>
                  </a:cubicBezTo>
                  <a:cubicBezTo>
                    <a:pt x="82602" y="21545"/>
                    <a:pt x="85699" y="-12528"/>
                    <a:pt x="109447" y="5025"/>
                  </a:cubicBezTo>
                  <a:cubicBezTo>
                    <a:pt x="130098" y="19480"/>
                    <a:pt x="140423" y="45293"/>
                    <a:pt x="134228" y="70074"/>
                  </a:cubicBezTo>
                  <a:cubicBezTo>
                    <a:pt x="129066" y="95887"/>
                    <a:pt x="42333" y="230115"/>
                    <a:pt x="42333" y="230115"/>
                  </a:cubicBezTo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07FA0232-944E-FFC7-36FC-BD7CBEAD525A}"/>
                </a:ext>
              </a:extLst>
            </p:cNvPr>
            <p:cNvSpPr/>
            <p:nvPr/>
          </p:nvSpPr>
          <p:spPr>
            <a:xfrm>
              <a:off x="3484125" y="3123274"/>
              <a:ext cx="149857" cy="245099"/>
            </a:xfrm>
            <a:custGeom>
              <a:avLst/>
              <a:gdLst>
                <a:gd name="connsiteX0" fmla="*/ 50636 w 149857"/>
                <a:gd name="connsiteY0" fmla="*/ 245099 h 245099"/>
                <a:gd name="connsiteX1" fmla="*/ 46505 w 149857"/>
                <a:gd name="connsiteY1" fmla="*/ 244066 h 245099"/>
                <a:gd name="connsiteX2" fmla="*/ 44440 w 149857"/>
                <a:gd name="connsiteY2" fmla="*/ 233741 h 245099"/>
                <a:gd name="connsiteX3" fmla="*/ 44440 w 149857"/>
                <a:gd name="connsiteY3" fmla="*/ 233741 h 245099"/>
                <a:gd name="connsiteX4" fmla="*/ 135303 w 149857"/>
                <a:gd name="connsiteY4" fmla="*/ 76797 h 245099"/>
                <a:gd name="connsiteX5" fmla="*/ 113619 w 149857"/>
                <a:gd name="connsiteY5" fmla="*/ 18976 h 245099"/>
                <a:gd name="connsiteX6" fmla="*/ 104327 w 149857"/>
                <a:gd name="connsiteY6" fmla="*/ 15879 h 245099"/>
                <a:gd name="connsiteX7" fmla="*/ 98132 w 149857"/>
                <a:gd name="connsiteY7" fmla="*/ 30334 h 245099"/>
                <a:gd name="connsiteX8" fmla="*/ 91937 w 149857"/>
                <a:gd name="connsiteY8" fmla="*/ 36529 h 245099"/>
                <a:gd name="connsiteX9" fmla="*/ 83676 w 149857"/>
                <a:gd name="connsiteY9" fmla="*/ 32399 h 245099"/>
                <a:gd name="connsiteX10" fmla="*/ 76449 w 149857"/>
                <a:gd name="connsiteY10" fmla="*/ 26204 h 245099"/>
                <a:gd name="connsiteX11" fmla="*/ 59928 w 149857"/>
                <a:gd name="connsiteY11" fmla="*/ 40659 h 245099"/>
                <a:gd name="connsiteX12" fmla="*/ 53733 w 149857"/>
                <a:gd name="connsiteY12" fmla="*/ 71635 h 245099"/>
                <a:gd name="connsiteX13" fmla="*/ 51668 w 149857"/>
                <a:gd name="connsiteY13" fmla="*/ 86090 h 245099"/>
                <a:gd name="connsiteX14" fmla="*/ 13465 w 149857"/>
                <a:gd name="connsiteY14" fmla="*/ 151139 h 245099"/>
                <a:gd name="connsiteX15" fmla="*/ 3139 w 149857"/>
                <a:gd name="connsiteY15" fmla="*/ 152172 h 245099"/>
                <a:gd name="connsiteX16" fmla="*/ 1074 w 149857"/>
                <a:gd name="connsiteY16" fmla="*/ 142879 h 245099"/>
                <a:gd name="connsiteX17" fmla="*/ 37213 w 149857"/>
                <a:gd name="connsiteY17" fmla="*/ 81960 h 245099"/>
                <a:gd name="connsiteX18" fmla="*/ 38245 w 149857"/>
                <a:gd name="connsiteY18" fmla="*/ 69570 h 245099"/>
                <a:gd name="connsiteX19" fmla="*/ 45473 w 149857"/>
                <a:gd name="connsiteY19" fmla="*/ 34464 h 245099"/>
                <a:gd name="connsiteX20" fmla="*/ 75416 w 149857"/>
                <a:gd name="connsiteY20" fmla="*/ 10716 h 245099"/>
                <a:gd name="connsiteX21" fmla="*/ 85741 w 149857"/>
                <a:gd name="connsiteY21" fmla="*/ 13813 h 245099"/>
                <a:gd name="connsiteX22" fmla="*/ 97099 w 149857"/>
                <a:gd name="connsiteY22" fmla="*/ 1423 h 245099"/>
                <a:gd name="connsiteX23" fmla="*/ 120847 w 149857"/>
                <a:gd name="connsiteY23" fmla="*/ 6586 h 245099"/>
                <a:gd name="connsiteX24" fmla="*/ 147693 w 149857"/>
                <a:gd name="connsiteY24" fmla="*/ 78862 h 245099"/>
                <a:gd name="connsiteX25" fmla="*/ 54766 w 149857"/>
                <a:gd name="connsiteY25" fmla="*/ 240969 h 245099"/>
                <a:gd name="connsiteX26" fmla="*/ 50636 w 149857"/>
                <a:gd name="connsiteY26" fmla="*/ 245099 h 245099"/>
                <a:gd name="connsiteX27" fmla="*/ 50636 w 149857"/>
                <a:gd name="connsiteY27" fmla="*/ 245099 h 24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9857" h="245099">
                  <a:moveTo>
                    <a:pt x="50636" y="245099"/>
                  </a:moveTo>
                  <a:cubicBezTo>
                    <a:pt x="49603" y="245099"/>
                    <a:pt x="47538" y="245099"/>
                    <a:pt x="46505" y="244066"/>
                  </a:cubicBezTo>
                  <a:cubicBezTo>
                    <a:pt x="43408" y="242001"/>
                    <a:pt x="42375" y="237871"/>
                    <a:pt x="44440" y="233741"/>
                  </a:cubicBezTo>
                  <a:cubicBezTo>
                    <a:pt x="44440" y="233741"/>
                    <a:pt x="44440" y="233741"/>
                    <a:pt x="44440" y="233741"/>
                  </a:cubicBezTo>
                  <a:cubicBezTo>
                    <a:pt x="79546" y="180050"/>
                    <a:pt x="132205" y="94350"/>
                    <a:pt x="135303" y="76797"/>
                  </a:cubicBezTo>
                  <a:cubicBezTo>
                    <a:pt x="141498" y="55114"/>
                    <a:pt x="132205" y="31366"/>
                    <a:pt x="113619" y="18976"/>
                  </a:cubicBezTo>
                  <a:cubicBezTo>
                    <a:pt x="109489" y="15879"/>
                    <a:pt x="106392" y="14846"/>
                    <a:pt x="104327" y="15879"/>
                  </a:cubicBezTo>
                  <a:cubicBezTo>
                    <a:pt x="102262" y="16911"/>
                    <a:pt x="98132" y="25171"/>
                    <a:pt x="98132" y="30334"/>
                  </a:cubicBezTo>
                  <a:cubicBezTo>
                    <a:pt x="98132" y="33431"/>
                    <a:pt x="95034" y="36529"/>
                    <a:pt x="91937" y="36529"/>
                  </a:cubicBezTo>
                  <a:cubicBezTo>
                    <a:pt x="88839" y="37561"/>
                    <a:pt x="85741" y="35496"/>
                    <a:pt x="83676" y="32399"/>
                  </a:cubicBezTo>
                  <a:cubicBezTo>
                    <a:pt x="80579" y="26204"/>
                    <a:pt x="77481" y="26204"/>
                    <a:pt x="76449" y="26204"/>
                  </a:cubicBezTo>
                  <a:cubicBezTo>
                    <a:pt x="69221" y="28269"/>
                    <a:pt x="63026" y="33431"/>
                    <a:pt x="59928" y="40659"/>
                  </a:cubicBezTo>
                  <a:cubicBezTo>
                    <a:pt x="55798" y="50984"/>
                    <a:pt x="54766" y="61310"/>
                    <a:pt x="53733" y="71635"/>
                  </a:cubicBezTo>
                  <a:cubicBezTo>
                    <a:pt x="53733" y="76797"/>
                    <a:pt x="52701" y="80927"/>
                    <a:pt x="51668" y="86090"/>
                  </a:cubicBezTo>
                  <a:cubicBezTo>
                    <a:pt x="49603" y="97448"/>
                    <a:pt x="21725" y="138749"/>
                    <a:pt x="13465" y="151139"/>
                  </a:cubicBezTo>
                  <a:cubicBezTo>
                    <a:pt x="11400" y="154237"/>
                    <a:pt x="6237" y="155269"/>
                    <a:pt x="3139" y="152172"/>
                  </a:cubicBezTo>
                  <a:cubicBezTo>
                    <a:pt x="42" y="150107"/>
                    <a:pt x="-991" y="145977"/>
                    <a:pt x="1074" y="142879"/>
                  </a:cubicBezTo>
                  <a:cubicBezTo>
                    <a:pt x="14497" y="123261"/>
                    <a:pt x="26887" y="103643"/>
                    <a:pt x="37213" y="81960"/>
                  </a:cubicBezTo>
                  <a:cubicBezTo>
                    <a:pt x="38245" y="77830"/>
                    <a:pt x="38245" y="73700"/>
                    <a:pt x="38245" y="69570"/>
                  </a:cubicBezTo>
                  <a:cubicBezTo>
                    <a:pt x="38245" y="57180"/>
                    <a:pt x="41343" y="45822"/>
                    <a:pt x="45473" y="34464"/>
                  </a:cubicBezTo>
                  <a:cubicBezTo>
                    <a:pt x="50636" y="22074"/>
                    <a:pt x="61993" y="12781"/>
                    <a:pt x="75416" y="10716"/>
                  </a:cubicBezTo>
                  <a:cubicBezTo>
                    <a:pt x="79546" y="10716"/>
                    <a:pt x="82644" y="11748"/>
                    <a:pt x="85741" y="13813"/>
                  </a:cubicBezTo>
                  <a:cubicBezTo>
                    <a:pt x="87806" y="8651"/>
                    <a:pt x="91937" y="3488"/>
                    <a:pt x="97099" y="1423"/>
                  </a:cubicBezTo>
                  <a:cubicBezTo>
                    <a:pt x="105359" y="-1674"/>
                    <a:pt x="114652" y="391"/>
                    <a:pt x="120847" y="6586"/>
                  </a:cubicBezTo>
                  <a:cubicBezTo>
                    <a:pt x="143563" y="23106"/>
                    <a:pt x="154920" y="50984"/>
                    <a:pt x="147693" y="78862"/>
                  </a:cubicBezTo>
                  <a:cubicBezTo>
                    <a:pt x="142530" y="105708"/>
                    <a:pt x="64058" y="227546"/>
                    <a:pt x="54766" y="240969"/>
                  </a:cubicBezTo>
                  <a:cubicBezTo>
                    <a:pt x="55798" y="243034"/>
                    <a:pt x="53733" y="245099"/>
                    <a:pt x="50636" y="245099"/>
                  </a:cubicBezTo>
                  <a:lnTo>
                    <a:pt x="50636" y="245099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7" name="자유형: 도형 46">
              <a:extLst>
                <a:ext uri="{FF2B5EF4-FFF2-40B4-BE49-F238E27FC236}">
                  <a16:creationId xmlns:a16="http://schemas.microsoft.com/office/drawing/2014/main" id="{503340CF-1C5E-0A06-1035-33456F424122}"/>
                </a:ext>
              </a:extLst>
            </p:cNvPr>
            <p:cNvSpPr/>
            <p:nvPr/>
          </p:nvSpPr>
          <p:spPr>
            <a:xfrm>
              <a:off x="2246170" y="3496406"/>
              <a:ext cx="173464" cy="206504"/>
            </a:xfrm>
            <a:custGeom>
              <a:avLst/>
              <a:gdLst>
                <a:gd name="connsiteX0" fmla="*/ 173464 w 173464"/>
                <a:gd name="connsiteY0" fmla="*/ 48529 h 206504"/>
                <a:gd name="connsiteX1" fmla="*/ 143521 w 173464"/>
                <a:gd name="connsiteY1" fmla="*/ 105318 h 206504"/>
                <a:gd name="connsiteX2" fmla="*/ 125968 w 173464"/>
                <a:gd name="connsiteY2" fmla="*/ 177594 h 206504"/>
                <a:gd name="connsiteX3" fmla="*/ 104285 w 173464"/>
                <a:gd name="connsiteY3" fmla="*/ 160041 h 206504"/>
                <a:gd name="connsiteX4" fmla="*/ 93960 w 173464"/>
                <a:gd name="connsiteY4" fmla="*/ 189985 h 206504"/>
                <a:gd name="connsiteX5" fmla="*/ 68147 w 173464"/>
                <a:gd name="connsiteY5" fmla="*/ 206505 h 206504"/>
                <a:gd name="connsiteX6" fmla="*/ 51626 w 173464"/>
                <a:gd name="connsiteY6" fmla="*/ 202375 h 206504"/>
                <a:gd name="connsiteX7" fmla="*/ 0 w 173464"/>
                <a:gd name="connsiteY7" fmla="*/ 155911 h 206504"/>
                <a:gd name="connsiteX8" fmla="*/ 7228 w 173464"/>
                <a:gd name="connsiteY8" fmla="*/ 130098 h 206504"/>
                <a:gd name="connsiteX9" fmla="*/ 110480 w 173464"/>
                <a:gd name="connsiteY9" fmla="*/ 0 h 20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464" h="206504">
                  <a:moveTo>
                    <a:pt x="173464" y="48529"/>
                  </a:moveTo>
                  <a:cubicBezTo>
                    <a:pt x="173464" y="48529"/>
                    <a:pt x="153846" y="80537"/>
                    <a:pt x="143521" y="105318"/>
                  </a:cubicBezTo>
                  <a:cubicBezTo>
                    <a:pt x="135261" y="129066"/>
                    <a:pt x="129066" y="152814"/>
                    <a:pt x="125968" y="177594"/>
                  </a:cubicBezTo>
                  <a:cubicBezTo>
                    <a:pt x="119773" y="169334"/>
                    <a:pt x="110480" y="166237"/>
                    <a:pt x="104285" y="160041"/>
                  </a:cubicBezTo>
                  <a:cubicBezTo>
                    <a:pt x="102220" y="170367"/>
                    <a:pt x="99122" y="180692"/>
                    <a:pt x="93960" y="189985"/>
                  </a:cubicBezTo>
                  <a:cubicBezTo>
                    <a:pt x="88797" y="199277"/>
                    <a:pt x="79505" y="205473"/>
                    <a:pt x="68147" y="206505"/>
                  </a:cubicBezTo>
                  <a:cubicBezTo>
                    <a:pt x="62984" y="206505"/>
                    <a:pt x="56789" y="204440"/>
                    <a:pt x="51626" y="202375"/>
                  </a:cubicBezTo>
                  <a:cubicBezTo>
                    <a:pt x="33041" y="194115"/>
                    <a:pt x="2065" y="179659"/>
                    <a:pt x="0" y="155911"/>
                  </a:cubicBezTo>
                  <a:cubicBezTo>
                    <a:pt x="0" y="146618"/>
                    <a:pt x="2065" y="137326"/>
                    <a:pt x="7228" y="130098"/>
                  </a:cubicBezTo>
                  <a:cubicBezTo>
                    <a:pt x="24781" y="97057"/>
                    <a:pt x="99122" y="13423"/>
                    <a:pt x="110480" y="0"/>
                  </a:cubicBezTo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8" name="자유형: 도형 47">
              <a:extLst>
                <a:ext uri="{FF2B5EF4-FFF2-40B4-BE49-F238E27FC236}">
                  <a16:creationId xmlns:a16="http://schemas.microsoft.com/office/drawing/2014/main" id="{A23033CE-0BB3-4AAE-9D97-B340EC17E2B0}"/>
                </a:ext>
              </a:extLst>
            </p:cNvPr>
            <p:cNvSpPr/>
            <p:nvPr/>
          </p:nvSpPr>
          <p:spPr>
            <a:xfrm>
              <a:off x="2238942" y="3490169"/>
              <a:ext cx="187961" cy="218937"/>
            </a:xfrm>
            <a:custGeom>
              <a:avLst/>
              <a:gdLst>
                <a:gd name="connsiteX0" fmla="*/ 74342 w 187961"/>
                <a:gd name="connsiteY0" fmla="*/ 218937 h 218937"/>
                <a:gd name="connsiteX1" fmla="*/ 55756 w 187961"/>
                <a:gd name="connsiteY1" fmla="*/ 213775 h 218937"/>
                <a:gd name="connsiteX2" fmla="*/ 0 w 187961"/>
                <a:gd name="connsiteY2" fmla="*/ 162148 h 218937"/>
                <a:gd name="connsiteX3" fmla="*/ 8260 w 187961"/>
                <a:gd name="connsiteY3" fmla="*/ 132205 h 218937"/>
                <a:gd name="connsiteX4" fmla="*/ 112545 w 187961"/>
                <a:gd name="connsiteY4" fmla="*/ 1074 h 218937"/>
                <a:gd name="connsiteX5" fmla="*/ 122871 w 187961"/>
                <a:gd name="connsiteY5" fmla="*/ 3139 h 218937"/>
                <a:gd name="connsiteX6" fmla="*/ 122871 w 187961"/>
                <a:gd name="connsiteY6" fmla="*/ 11400 h 218937"/>
                <a:gd name="connsiteX7" fmla="*/ 20650 w 187961"/>
                <a:gd name="connsiteY7" fmla="*/ 140465 h 218937"/>
                <a:gd name="connsiteX8" fmla="*/ 14455 w 187961"/>
                <a:gd name="connsiteY8" fmla="*/ 162148 h 218937"/>
                <a:gd name="connsiteX9" fmla="*/ 61951 w 187961"/>
                <a:gd name="connsiteY9" fmla="*/ 202417 h 218937"/>
                <a:gd name="connsiteX10" fmla="*/ 75374 w 187961"/>
                <a:gd name="connsiteY10" fmla="*/ 206547 h 218937"/>
                <a:gd name="connsiteX11" fmla="*/ 94992 w 187961"/>
                <a:gd name="connsiteY11" fmla="*/ 193124 h 218937"/>
                <a:gd name="connsiteX12" fmla="*/ 104285 w 187961"/>
                <a:gd name="connsiteY12" fmla="*/ 165246 h 218937"/>
                <a:gd name="connsiteX13" fmla="*/ 109448 w 187961"/>
                <a:gd name="connsiteY13" fmla="*/ 160083 h 218937"/>
                <a:gd name="connsiteX14" fmla="*/ 116675 w 187961"/>
                <a:gd name="connsiteY14" fmla="*/ 162148 h 218937"/>
                <a:gd name="connsiteX15" fmla="*/ 124936 w 187961"/>
                <a:gd name="connsiteY15" fmla="*/ 168343 h 218937"/>
                <a:gd name="connsiteX16" fmla="*/ 127001 w 187961"/>
                <a:gd name="connsiteY16" fmla="*/ 170408 h 218937"/>
                <a:gd name="connsiteX17" fmla="*/ 143521 w 187961"/>
                <a:gd name="connsiteY17" fmla="*/ 109489 h 218937"/>
                <a:gd name="connsiteX18" fmla="*/ 174497 w 187961"/>
                <a:gd name="connsiteY18" fmla="*/ 51668 h 218937"/>
                <a:gd name="connsiteX19" fmla="*/ 184822 w 187961"/>
                <a:gd name="connsiteY19" fmla="*/ 49603 h 218937"/>
                <a:gd name="connsiteX20" fmla="*/ 186887 w 187961"/>
                <a:gd name="connsiteY20" fmla="*/ 58896 h 218937"/>
                <a:gd name="connsiteX21" fmla="*/ 156944 w 187961"/>
                <a:gd name="connsiteY21" fmla="*/ 114652 h 218937"/>
                <a:gd name="connsiteX22" fmla="*/ 139391 w 187961"/>
                <a:gd name="connsiteY22" fmla="*/ 184864 h 218937"/>
                <a:gd name="connsiteX23" fmla="*/ 134228 w 187961"/>
                <a:gd name="connsiteY23" fmla="*/ 191059 h 218937"/>
                <a:gd name="connsiteX24" fmla="*/ 127001 w 187961"/>
                <a:gd name="connsiteY24" fmla="*/ 187961 h 218937"/>
                <a:gd name="connsiteX25" fmla="*/ 117708 w 187961"/>
                <a:gd name="connsiteY25" fmla="*/ 179701 h 218937"/>
                <a:gd name="connsiteX26" fmla="*/ 115643 w 187961"/>
                <a:gd name="connsiteY26" fmla="*/ 178669 h 218937"/>
                <a:gd name="connsiteX27" fmla="*/ 107383 w 187961"/>
                <a:gd name="connsiteY27" fmla="*/ 199319 h 218937"/>
                <a:gd name="connsiteX28" fmla="*/ 74342 w 187961"/>
                <a:gd name="connsiteY28" fmla="*/ 218937 h 218937"/>
                <a:gd name="connsiteX29" fmla="*/ 74342 w 187961"/>
                <a:gd name="connsiteY29" fmla="*/ 218937 h 218937"/>
                <a:gd name="connsiteX30" fmla="*/ 74342 w 187961"/>
                <a:gd name="connsiteY30" fmla="*/ 218937 h 21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7961" h="218937">
                  <a:moveTo>
                    <a:pt x="74342" y="218937"/>
                  </a:moveTo>
                  <a:cubicBezTo>
                    <a:pt x="68147" y="218937"/>
                    <a:pt x="60919" y="216872"/>
                    <a:pt x="55756" y="213775"/>
                  </a:cubicBezTo>
                  <a:cubicBezTo>
                    <a:pt x="39236" y="206547"/>
                    <a:pt x="2065" y="191059"/>
                    <a:pt x="0" y="162148"/>
                  </a:cubicBezTo>
                  <a:cubicBezTo>
                    <a:pt x="0" y="151823"/>
                    <a:pt x="3098" y="141498"/>
                    <a:pt x="8260" y="132205"/>
                  </a:cubicBezTo>
                  <a:cubicBezTo>
                    <a:pt x="27878" y="95034"/>
                    <a:pt x="111513" y="2107"/>
                    <a:pt x="112545" y="1074"/>
                  </a:cubicBezTo>
                  <a:cubicBezTo>
                    <a:pt x="115643" y="-991"/>
                    <a:pt x="120805" y="42"/>
                    <a:pt x="122871" y="3139"/>
                  </a:cubicBezTo>
                  <a:cubicBezTo>
                    <a:pt x="124936" y="5205"/>
                    <a:pt x="124936" y="8302"/>
                    <a:pt x="122871" y="11400"/>
                  </a:cubicBezTo>
                  <a:cubicBezTo>
                    <a:pt x="101187" y="35148"/>
                    <a:pt x="36138" y="110522"/>
                    <a:pt x="20650" y="140465"/>
                  </a:cubicBezTo>
                  <a:cubicBezTo>
                    <a:pt x="16520" y="146660"/>
                    <a:pt x="14455" y="154921"/>
                    <a:pt x="14455" y="162148"/>
                  </a:cubicBezTo>
                  <a:cubicBezTo>
                    <a:pt x="15488" y="180734"/>
                    <a:pt x="40269" y="193124"/>
                    <a:pt x="61951" y="202417"/>
                  </a:cubicBezTo>
                  <a:cubicBezTo>
                    <a:pt x="66082" y="204482"/>
                    <a:pt x="70212" y="205514"/>
                    <a:pt x="75374" y="206547"/>
                  </a:cubicBezTo>
                  <a:cubicBezTo>
                    <a:pt x="83635" y="205514"/>
                    <a:pt x="90862" y="200352"/>
                    <a:pt x="94992" y="193124"/>
                  </a:cubicBezTo>
                  <a:cubicBezTo>
                    <a:pt x="99122" y="184864"/>
                    <a:pt x="103252" y="175571"/>
                    <a:pt x="104285" y="165246"/>
                  </a:cubicBezTo>
                  <a:cubicBezTo>
                    <a:pt x="105318" y="162148"/>
                    <a:pt x="107383" y="160083"/>
                    <a:pt x="109448" y="160083"/>
                  </a:cubicBezTo>
                  <a:cubicBezTo>
                    <a:pt x="112545" y="159051"/>
                    <a:pt x="114610" y="160083"/>
                    <a:pt x="116675" y="162148"/>
                  </a:cubicBezTo>
                  <a:cubicBezTo>
                    <a:pt x="118740" y="165246"/>
                    <a:pt x="121838" y="167311"/>
                    <a:pt x="124936" y="168343"/>
                  </a:cubicBezTo>
                  <a:lnTo>
                    <a:pt x="127001" y="170408"/>
                  </a:lnTo>
                  <a:cubicBezTo>
                    <a:pt x="130098" y="149758"/>
                    <a:pt x="136293" y="129107"/>
                    <a:pt x="143521" y="109489"/>
                  </a:cubicBezTo>
                  <a:cubicBezTo>
                    <a:pt x="154879" y="84709"/>
                    <a:pt x="173464" y="53733"/>
                    <a:pt x="174497" y="51668"/>
                  </a:cubicBezTo>
                  <a:cubicBezTo>
                    <a:pt x="176562" y="48571"/>
                    <a:pt x="180692" y="47538"/>
                    <a:pt x="184822" y="49603"/>
                  </a:cubicBezTo>
                  <a:cubicBezTo>
                    <a:pt x="187919" y="51668"/>
                    <a:pt x="188952" y="55798"/>
                    <a:pt x="186887" y="58896"/>
                  </a:cubicBezTo>
                  <a:cubicBezTo>
                    <a:pt x="186887" y="58896"/>
                    <a:pt x="167269" y="90904"/>
                    <a:pt x="156944" y="114652"/>
                  </a:cubicBezTo>
                  <a:cubicBezTo>
                    <a:pt x="148684" y="137368"/>
                    <a:pt x="142488" y="161116"/>
                    <a:pt x="139391" y="184864"/>
                  </a:cubicBezTo>
                  <a:cubicBezTo>
                    <a:pt x="139391" y="187961"/>
                    <a:pt x="136293" y="190026"/>
                    <a:pt x="134228" y="191059"/>
                  </a:cubicBezTo>
                  <a:cubicBezTo>
                    <a:pt x="131131" y="192091"/>
                    <a:pt x="128033" y="191059"/>
                    <a:pt x="127001" y="187961"/>
                  </a:cubicBezTo>
                  <a:cubicBezTo>
                    <a:pt x="123903" y="184864"/>
                    <a:pt x="120805" y="181766"/>
                    <a:pt x="117708" y="179701"/>
                  </a:cubicBezTo>
                  <a:lnTo>
                    <a:pt x="115643" y="178669"/>
                  </a:lnTo>
                  <a:cubicBezTo>
                    <a:pt x="113578" y="185896"/>
                    <a:pt x="111513" y="193124"/>
                    <a:pt x="107383" y="199319"/>
                  </a:cubicBezTo>
                  <a:cubicBezTo>
                    <a:pt x="100155" y="210677"/>
                    <a:pt x="87765" y="217905"/>
                    <a:pt x="74342" y="218937"/>
                  </a:cubicBezTo>
                  <a:lnTo>
                    <a:pt x="74342" y="218937"/>
                  </a:lnTo>
                  <a:lnTo>
                    <a:pt x="74342" y="218937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9" name="자유형: 도형 48">
              <a:extLst>
                <a:ext uri="{FF2B5EF4-FFF2-40B4-BE49-F238E27FC236}">
                  <a16:creationId xmlns:a16="http://schemas.microsoft.com/office/drawing/2014/main" id="{9D5BCA1F-554E-E535-D855-D82A6A8A3B9C}"/>
                </a:ext>
              </a:extLst>
            </p:cNvPr>
            <p:cNvSpPr/>
            <p:nvPr/>
          </p:nvSpPr>
          <p:spPr>
            <a:xfrm>
              <a:off x="3260756" y="4227373"/>
              <a:ext cx="268516" cy="224997"/>
            </a:xfrm>
            <a:custGeom>
              <a:avLst/>
              <a:gdLst>
                <a:gd name="connsiteX0" fmla="*/ 2451 w 268516"/>
                <a:gd name="connsiteY0" fmla="*/ 109509 h 224997"/>
                <a:gd name="connsiteX1" fmla="*/ 29297 w 268516"/>
                <a:gd name="connsiteY1" fmla="*/ 224119 h 224997"/>
                <a:gd name="connsiteX2" fmla="*/ 267810 w 268516"/>
                <a:gd name="connsiteY2" fmla="*/ 33102 h 224997"/>
                <a:gd name="connsiteX3" fmla="*/ 116029 w 268516"/>
                <a:gd name="connsiteY3" fmla="*/ 33102 h 224997"/>
                <a:gd name="connsiteX4" fmla="*/ 2451 w 268516"/>
                <a:gd name="connsiteY4" fmla="*/ 109509 h 224997"/>
                <a:gd name="connsiteX5" fmla="*/ 2451 w 268516"/>
                <a:gd name="connsiteY5" fmla="*/ 109509 h 2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516" h="224997">
                  <a:moveTo>
                    <a:pt x="2451" y="109509"/>
                  </a:moveTo>
                  <a:cubicBezTo>
                    <a:pt x="2451" y="109509"/>
                    <a:pt x="-12004" y="209664"/>
                    <a:pt x="29297" y="224119"/>
                  </a:cubicBezTo>
                  <a:cubicBezTo>
                    <a:pt x="70598" y="238574"/>
                    <a:pt x="282265" y="70273"/>
                    <a:pt x="267810" y="33102"/>
                  </a:cubicBezTo>
                  <a:cubicBezTo>
                    <a:pt x="253355" y="-4069"/>
                    <a:pt x="181078" y="-17492"/>
                    <a:pt x="116029" y="33102"/>
                  </a:cubicBezTo>
                  <a:cubicBezTo>
                    <a:pt x="79890" y="60980"/>
                    <a:pt x="41687" y="86793"/>
                    <a:pt x="2451" y="109509"/>
                  </a:cubicBezTo>
                  <a:lnTo>
                    <a:pt x="2451" y="109509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0" name="자유형: 도형 49">
              <a:extLst>
                <a:ext uri="{FF2B5EF4-FFF2-40B4-BE49-F238E27FC236}">
                  <a16:creationId xmlns:a16="http://schemas.microsoft.com/office/drawing/2014/main" id="{26F45B83-DBB6-796F-1A59-CB7A7B6B7588}"/>
                </a:ext>
              </a:extLst>
            </p:cNvPr>
            <p:cNvSpPr/>
            <p:nvPr/>
          </p:nvSpPr>
          <p:spPr>
            <a:xfrm>
              <a:off x="3252640" y="4220606"/>
              <a:ext cx="283580" cy="239146"/>
            </a:xfrm>
            <a:custGeom>
              <a:avLst/>
              <a:gdLst>
                <a:gd name="connsiteX0" fmla="*/ 42575 w 283580"/>
                <a:gd name="connsiteY0" fmla="*/ 239146 h 239146"/>
                <a:gd name="connsiteX1" fmla="*/ 34315 w 283580"/>
                <a:gd name="connsiteY1" fmla="*/ 238113 h 239146"/>
                <a:gd name="connsiteX2" fmla="*/ 2307 w 283580"/>
                <a:gd name="connsiteY2" fmla="*/ 116276 h 239146"/>
                <a:gd name="connsiteX3" fmla="*/ 6437 w 283580"/>
                <a:gd name="connsiteY3" fmla="*/ 111113 h 239146"/>
                <a:gd name="connsiteX4" fmla="*/ 118982 w 283580"/>
                <a:gd name="connsiteY4" fmla="*/ 34706 h 239146"/>
                <a:gd name="connsiteX5" fmla="*/ 239787 w 283580"/>
                <a:gd name="connsiteY5" fmla="*/ 3731 h 239146"/>
                <a:gd name="connsiteX6" fmla="*/ 282121 w 283580"/>
                <a:gd name="connsiteY6" fmla="*/ 37804 h 239146"/>
                <a:gd name="connsiteX7" fmla="*/ 243917 w 283580"/>
                <a:gd name="connsiteY7" fmla="*/ 104918 h 239146"/>
                <a:gd name="connsiteX8" fmla="*/ 42575 w 283580"/>
                <a:gd name="connsiteY8" fmla="*/ 239146 h 239146"/>
                <a:gd name="connsiteX9" fmla="*/ 16762 w 283580"/>
                <a:gd name="connsiteY9" fmla="*/ 121438 h 239146"/>
                <a:gd name="connsiteX10" fmla="*/ 39478 w 283580"/>
                <a:gd name="connsiteY10" fmla="*/ 224691 h 239146"/>
                <a:gd name="connsiteX11" fmla="*/ 233592 w 283580"/>
                <a:gd name="connsiteY11" fmla="*/ 94593 h 239146"/>
                <a:gd name="connsiteX12" fmla="*/ 268698 w 283580"/>
                <a:gd name="connsiteY12" fmla="*/ 42966 h 239146"/>
                <a:gd name="connsiteX13" fmla="*/ 235657 w 283580"/>
                <a:gd name="connsiteY13" fmla="*/ 17153 h 239146"/>
                <a:gd name="connsiteX14" fmla="*/ 127242 w 283580"/>
                <a:gd name="connsiteY14" fmla="*/ 46064 h 239146"/>
                <a:gd name="connsiteX15" fmla="*/ 16762 w 283580"/>
                <a:gd name="connsiteY15" fmla="*/ 121438 h 239146"/>
                <a:gd name="connsiteX16" fmla="*/ 16762 w 283580"/>
                <a:gd name="connsiteY16" fmla="*/ 121438 h 23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3580" h="239146">
                  <a:moveTo>
                    <a:pt x="42575" y="239146"/>
                  </a:moveTo>
                  <a:cubicBezTo>
                    <a:pt x="39478" y="239146"/>
                    <a:pt x="37412" y="239146"/>
                    <a:pt x="34315" y="238113"/>
                  </a:cubicBezTo>
                  <a:cubicBezTo>
                    <a:pt x="-11116" y="221593"/>
                    <a:pt x="1274" y="126601"/>
                    <a:pt x="2307" y="116276"/>
                  </a:cubicBezTo>
                  <a:cubicBezTo>
                    <a:pt x="2307" y="114211"/>
                    <a:pt x="4372" y="112146"/>
                    <a:pt x="6437" y="111113"/>
                  </a:cubicBezTo>
                  <a:cubicBezTo>
                    <a:pt x="45673" y="88397"/>
                    <a:pt x="82844" y="62584"/>
                    <a:pt x="118982" y="34706"/>
                  </a:cubicBezTo>
                  <a:cubicBezTo>
                    <a:pt x="157185" y="4763"/>
                    <a:pt x="202616" y="-6595"/>
                    <a:pt x="239787" y="3731"/>
                  </a:cubicBezTo>
                  <a:cubicBezTo>
                    <a:pt x="258373" y="7861"/>
                    <a:pt x="273861" y="20251"/>
                    <a:pt x="282121" y="37804"/>
                  </a:cubicBezTo>
                  <a:cubicBezTo>
                    <a:pt x="284186" y="42966"/>
                    <a:pt x="290381" y="57422"/>
                    <a:pt x="243917" y="104918"/>
                  </a:cubicBezTo>
                  <a:cubicBezTo>
                    <a:pt x="196421" y="153447"/>
                    <a:pt x="86974" y="239146"/>
                    <a:pt x="42575" y="239146"/>
                  </a:cubicBezTo>
                  <a:close/>
                  <a:moveTo>
                    <a:pt x="16762" y="121438"/>
                  </a:moveTo>
                  <a:cubicBezTo>
                    <a:pt x="13664" y="150349"/>
                    <a:pt x="11599" y="214366"/>
                    <a:pt x="39478" y="224691"/>
                  </a:cubicBezTo>
                  <a:cubicBezTo>
                    <a:pt x="62193" y="232951"/>
                    <a:pt x="169576" y="161707"/>
                    <a:pt x="233592" y="94593"/>
                  </a:cubicBezTo>
                  <a:cubicBezTo>
                    <a:pt x="264568" y="62584"/>
                    <a:pt x="269731" y="47096"/>
                    <a:pt x="268698" y="42966"/>
                  </a:cubicBezTo>
                  <a:cubicBezTo>
                    <a:pt x="262503" y="29544"/>
                    <a:pt x="250113" y="20251"/>
                    <a:pt x="235657" y="17153"/>
                  </a:cubicBezTo>
                  <a:cubicBezTo>
                    <a:pt x="209844" y="9925"/>
                    <a:pt x="168543" y="14056"/>
                    <a:pt x="127242" y="46064"/>
                  </a:cubicBezTo>
                  <a:cubicBezTo>
                    <a:pt x="93169" y="72910"/>
                    <a:pt x="55998" y="98723"/>
                    <a:pt x="16762" y="121438"/>
                  </a:cubicBezTo>
                  <a:lnTo>
                    <a:pt x="16762" y="121438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1" name="자유형: 도형 50">
              <a:extLst>
                <a:ext uri="{FF2B5EF4-FFF2-40B4-BE49-F238E27FC236}">
                  <a16:creationId xmlns:a16="http://schemas.microsoft.com/office/drawing/2014/main" id="{FC2DD995-4C38-2437-C24F-3BC44ECC6810}"/>
                </a:ext>
              </a:extLst>
            </p:cNvPr>
            <p:cNvSpPr/>
            <p:nvPr/>
          </p:nvSpPr>
          <p:spPr>
            <a:xfrm>
              <a:off x="2836774" y="3714558"/>
              <a:ext cx="618249" cy="625309"/>
            </a:xfrm>
            <a:custGeom>
              <a:avLst/>
              <a:gdLst>
                <a:gd name="connsiteX0" fmla="*/ 0 w 618249"/>
                <a:gd name="connsiteY0" fmla="*/ 171110 h 625309"/>
                <a:gd name="connsiteX1" fmla="*/ 441921 w 618249"/>
                <a:gd name="connsiteY1" fmla="*/ 204151 h 625309"/>
                <a:gd name="connsiteX2" fmla="*/ 425400 w 618249"/>
                <a:gd name="connsiteY2" fmla="*/ 622323 h 625309"/>
                <a:gd name="connsiteX3" fmla="*/ 575116 w 618249"/>
                <a:gd name="connsiteY3" fmla="*/ 547982 h 625309"/>
                <a:gd name="connsiteX4" fmla="*/ 601962 w 618249"/>
                <a:gd name="connsiteY4" fmla="*/ 10036 h 625309"/>
                <a:gd name="connsiteX5" fmla="*/ 107383 w 618249"/>
                <a:gd name="connsiteY5" fmla="*/ 14166 h 625309"/>
                <a:gd name="connsiteX6" fmla="*/ 0 w 618249"/>
                <a:gd name="connsiteY6" fmla="*/ 171110 h 625309"/>
                <a:gd name="connsiteX7" fmla="*/ 0 w 618249"/>
                <a:gd name="connsiteY7" fmla="*/ 171110 h 62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8249" h="625309">
                  <a:moveTo>
                    <a:pt x="0" y="171110"/>
                  </a:moveTo>
                  <a:cubicBezTo>
                    <a:pt x="0" y="171110"/>
                    <a:pt x="252969" y="239257"/>
                    <a:pt x="441921" y="204151"/>
                  </a:cubicBezTo>
                  <a:lnTo>
                    <a:pt x="425400" y="622323"/>
                  </a:lnTo>
                  <a:cubicBezTo>
                    <a:pt x="425400" y="622323"/>
                    <a:pt x="496644" y="648137"/>
                    <a:pt x="575116" y="547982"/>
                  </a:cubicBezTo>
                  <a:cubicBezTo>
                    <a:pt x="575116" y="547982"/>
                    <a:pt x="650491" y="34817"/>
                    <a:pt x="601962" y="10036"/>
                  </a:cubicBezTo>
                  <a:cubicBezTo>
                    <a:pt x="553433" y="-14744"/>
                    <a:pt x="107383" y="14166"/>
                    <a:pt x="107383" y="14166"/>
                  </a:cubicBezTo>
                  <a:lnTo>
                    <a:pt x="0" y="171110"/>
                  </a:lnTo>
                  <a:lnTo>
                    <a:pt x="0" y="171110"/>
                  </a:lnTo>
                  <a:close/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2E6E59CD-AFFF-1608-1564-B1E4B9F2029E}"/>
                </a:ext>
              </a:extLst>
            </p:cNvPr>
            <p:cNvSpPr/>
            <p:nvPr/>
          </p:nvSpPr>
          <p:spPr>
            <a:xfrm>
              <a:off x="2828250" y="3706717"/>
              <a:ext cx="631307" cy="640489"/>
            </a:xfrm>
            <a:custGeom>
              <a:avLst/>
              <a:gdLst>
                <a:gd name="connsiteX0" fmla="*/ 454574 w 631307"/>
                <a:gd name="connsiteY0" fmla="*/ 640490 h 640489"/>
                <a:gd name="connsiteX1" fmla="*/ 429793 w 631307"/>
                <a:gd name="connsiteY1" fmla="*/ 636360 h 640489"/>
                <a:gd name="connsiteX2" fmla="*/ 424631 w 631307"/>
                <a:gd name="connsiteY2" fmla="*/ 629132 h 640489"/>
                <a:gd name="connsiteX3" fmla="*/ 441151 w 631307"/>
                <a:gd name="connsiteY3" fmla="*/ 221284 h 640489"/>
                <a:gd name="connsiteX4" fmla="*/ 5426 w 631307"/>
                <a:gd name="connsiteY4" fmla="*/ 186179 h 640489"/>
                <a:gd name="connsiteX5" fmla="*/ 263 w 631307"/>
                <a:gd name="connsiteY5" fmla="*/ 176886 h 640489"/>
                <a:gd name="connsiteX6" fmla="*/ 1296 w 631307"/>
                <a:gd name="connsiteY6" fmla="*/ 174821 h 640489"/>
                <a:gd name="connsiteX7" fmla="*/ 106613 w 631307"/>
                <a:gd name="connsiteY7" fmla="*/ 17877 h 640489"/>
                <a:gd name="connsiteX8" fmla="*/ 112808 w 631307"/>
                <a:gd name="connsiteY8" fmla="*/ 14780 h 640489"/>
                <a:gd name="connsiteX9" fmla="*/ 611518 w 631307"/>
                <a:gd name="connsiteY9" fmla="*/ 10649 h 640489"/>
                <a:gd name="connsiteX10" fmla="*/ 588802 w 631307"/>
                <a:gd name="connsiteY10" fmla="*/ 556855 h 640489"/>
                <a:gd name="connsiteX11" fmla="*/ 587770 w 631307"/>
                <a:gd name="connsiteY11" fmla="*/ 559953 h 640489"/>
                <a:gd name="connsiteX12" fmla="*/ 454574 w 631307"/>
                <a:gd name="connsiteY12" fmla="*/ 640490 h 640489"/>
                <a:gd name="connsiteX13" fmla="*/ 454574 w 631307"/>
                <a:gd name="connsiteY13" fmla="*/ 640490 h 640489"/>
                <a:gd name="connsiteX14" fmla="*/ 440119 w 631307"/>
                <a:gd name="connsiteY14" fmla="*/ 623969 h 640489"/>
                <a:gd name="connsiteX15" fmla="*/ 574347 w 631307"/>
                <a:gd name="connsiteY15" fmla="*/ 551692 h 640489"/>
                <a:gd name="connsiteX16" fmla="*/ 604290 w 631307"/>
                <a:gd name="connsiteY16" fmla="*/ 23040 h 640489"/>
                <a:gd name="connsiteX17" fmla="*/ 116938 w 631307"/>
                <a:gd name="connsiteY17" fmla="*/ 28202 h 640489"/>
                <a:gd name="connsiteX18" fmla="*/ 19881 w 631307"/>
                <a:gd name="connsiteY18" fmla="*/ 173788 h 640489"/>
                <a:gd name="connsiteX19" fmla="*/ 447346 w 631307"/>
                <a:gd name="connsiteY19" fmla="*/ 204764 h 640489"/>
                <a:gd name="connsiteX20" fmla="*/ 453541 w 631307"/>
                <a:gd name="connsiteY20" fmla="*/ 206829 h 640489"/>
                <a:gd name="connsiteX21" fmla="*/ 455607 w 631307"/>
                <a:gd name="connsiteY21" fmla="*/ 213024 h 640489"/>
                <a:gd name="connsiteX22" fmla="*/ 440119 w 631307"/>
                <a:gd name="connsiteY22" fmla="*/ 623969 h 640489"/>
                <a:gd name="connsiteX23" fmla="*/ 440119 w 631307"/>
                <a:gd name="connsiteY23" fmla="*/ 623969 h 64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307" h="640489">
                  <a:moveTo>
                    <a:pt x="454574" y="640490"/>
                  </a:moveTo>
                  <a:cubicBezTo>
                    <a:pt x="446314" y="640490"/>
                    <a:pt x="437021" y="639457"/>
                    <a:pt x="429793" y="636360"/>
                  </a:cubicBezTo>
                  <a:cubicBezTo>
                    <a:pt x="426696" y="635327"/>
                    <a:pt x="424631" y="632229"/>
                    <a:pt x="424631" y="629132"/>
                  </a:cubicBezTo>
                  <a:lnTo>
                    <a:pt x="441151" y="221284"/>
                  </a:lnTo>
                  <a:cubicBezTo>
                    <a:pt x="254264" y="252260"/>
                    <a:pt x="8523" y="187211"/>
                    <a:pt x="5426" y="186179"/>
                  </a:cubicBezTo>
                  <a:cubicBezTo>
                    <a:pt x="1296" y="185146"/>
                    <a:pt x="-769" y="181016"/>
                    <a:pt x="263" y="176886"/>
                  </a:cubicBezTo>
                  <a:cubicBezTo>
                    <a:pt x="263" y="175853"/>
                    <a:pt x="1296" y="174821"/>
                    <a:pt x="1296" y="174821"/>
                  </a:cubicBezTo>
                  <a:lnTo>
                    <a:pt x="106613" y="17877"/>
                  </a:lnTo>
                  <a:cubicBezTo>
                    <a:pt x="107646" y="15812"/>
                    <a:pt x="109711" y="14780"/>
                    <a:pt x="112808" y="14780"/>
                  </a:cubicBezTo>
                  <a:cubicBezTo>
                    <a:pt x="158239" y="11682"/>
                    <a:pt x="562989" y="-14131"/>
                    <a:pt x="611518" y="10649"/>
                  </a:cubicBezTo>
                  <a:cubicBezTo>
                    <a:pt x="662111" y="36463"/>
                    <a:pt x="601193" y="470123"/>
                    <a:pt x="588802" y="556855"/>
                  </a:cubicBezTo>
                  <a:cubicBezTo>
                    <a:pt x="588802" y="557888"/>
                    <a:pt x="587770" y="558920"/>
                    <a:pt x="587770" y="559953"/>
                  </a:cubicBezTo>
                  <a:cubicBezTo>
                    <a:pt x="534078" y="629132"/>
                    <a:pt x="484517" y="640490"/>
                    <a:pt x="454574" y="640490"/>
                  </a:cubicBezTo>
                  <a:lnTo>
                    <a:pt x="454574" y="640490"/>
                  </a:lnTo>
                  <a:close/>
                  <a:moveTo>
                    <a:pt x="440119" y="623969"/>
                  </a:moveTo>
                  <a:cubicBezTo>
                    <a:pt x="456639" y="627067"/>
                    <a:pt x="512395" y="631197"/>
                    <a:pt x="574347" y="551692"/>
                  </a:cubicBezTo>
                  <a:cubicBezTo>
                    <a:pt x="610485" y="302854"/>
                    <a:pt x="632168" y="36463"/>
                    <a:pt x="604290" y="23040"/>
                  </a:cubicBezTo>
                  <a:cubicBezTo>
                    <a:pt x="566087" y="3422"/>
                    <a:pt x="242906" y="19942"/>
                    <a:pt x="116938" y="28202"/>
                  </a:cubicBezTo>
                  <a:lnTo>
                    <a:pt x="19881" y="173788"/>
                  </a:lnTo>
                  <a:cubicBezTo>
                    <a:pt x="68410" y="186179"/>
                    <a:pt x="284207" y="234707"/>
                    <a:pt x="447346" y="204764"/>
                  </a:cubicBezTo>
                  <a:cubicBezTo>
                    <a:pt x="449411" y="204764"/>
                    <a:pt x="451476" y="204764"/>
                    <a:pt x="453541" y="206829"/>
                  </a:cubicBezTo>
                  <a:cubicBezTo>
                    <a:pt x="455607" y="207862"/>
                    <a:pt x="456639" y="210959"/>
                    <a:pt x="455607" y="213024"/>
                  </a:cubicBezTo>
                  <a:lnTo>
                    <a:pt x="440119" y="623969"/>
                  </a:lnTo>
                  <a:lnTo>
                    <a:pt x="440119" y="623969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65572F9D-3AD2-8BBC-5124-B4BD4D7CD79D}"/>
                </a:ext>
              </a:extLst>
            </p:cNvPr>
            <p:cNvSpPr/>
            <p:nvPr/>
          </p:nvSpPr>
          <p:spPr>
            <a:xfrm>
              <a:off x="2241007" y="3811326"/>
              <a:ext cx="738255" cy="831182"/>
            </a:xfrm>
            <a:custGeom>
              <a:avLst/>
              <a:gdLst>
                <a:gd name="connsiteX0" fmla="*/ 455344 w 738255"/>
                <a:gd name="connsiteY0" fmla="*/ 1033 h 831182"/>
                <a:gd name="connsiteX1" fmla="*/ 375839 w 738255"/>
                <a:gd name="connsiteY1" fmla="*/ 416108 h 831182"/>
                <a:gd name="connsiteX2" fmla="*/ 0 w 738255"/>
                <a:gd name="connsiteY2" fmla="*/ 737223 h 831182"/>
                <a:gd name="connsiteX3" fmla="*/ 107383 w 738255"/>
                <a:gd name="connsiteY3" fmla="*/ 831183 h 831182"/>
                <a:gd name="connsiteX4" fmla="*/ 534848 w 738255"/>
                <a:gd name="connsiteY4" fmla="*/ 514197 h 831182"/>
                <a:gd name="connsiteX5" fmla="*/ 738255 w 738255"/>
                <a:gd name="connsiteY5" fmla="*/ 0 h 831182"/>
                <a:gd name="connsiteX6" fmla="*/ 455344 w 738255"/>
                <a:gd name="connsiteY6" fmla="*/ 1033 h 83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8255" h="831182">
                  <a:moveTo>
                    <a:pt x="455344" y="1033"/>
                  </a:moveTo>
                  <a:cubicBezTo>
                    <a:pt x="455344" y="1033"/>
                    <a:pt x="389262" y="409912"/>
                    <a:pt x="375839" y="416108"/>
                  </a:cubicBezTo>
                  <a:cubicBezTo>
                    <a:pt x="362416" y="422303"/>
                    <a:pt x="0" y="737223"/>
                    <a:pt x="0" y="737223"/>
                  </a:cubicBezTo>
                  <a:lnTo>
                    <a:pt x="107383" y="831183"/>
                  </a:lnTo>
                  <a:cubicBezTo>
                    <a:pt x="107383" y="831183"/>
                    <a:pt x="512132" y="586474"/>
                    <a:pt x="534848" y="514197"/>
                  </a:cubicBezTo>
                  <a:cubicBezTo>
                    <a:pt x="557563" y="441921"/>
                    <a:pt x="738255" y="0"/>
                    <a:pt x="738255" y="0"/>
                  </a:cubicBezTo>
                  <a:lnTo>
                    <a:pt x="455344" y="1033"/>
                  </a:lnTo>
                  <a:close/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969B816E-7033-673E-19A6-831BE9A8931F}"/>
                </a:ext>
              </a:extLst>
            </p:cNvPr>
            <p:cNvSpPr/>
            <p:nvPr/>
          </p:nvSpPr>
          <p:spPr>
            <a:xfrm>
              <a:off x="2233779" y="3806164"/>
              <a:ext cx="753138" cy="845637"/>
            </a:xfrm>
            <a:custGeom>
              <a:avLst/>
              <a:gdLst>
                <a:gd name="connsiteX0" fmla="*/ 114610 w 753138"/>
                <a:gd name="connsiteY0" fmla="*/ 844605 h 845637"/>
                <a:gd name="connsiteX1" fmla="*/ 109448 w 753138"/>
                <a:gd name="connsiteY1" fmla="*/ 842540 h 845637"/>
                <a:gd name="connsiteX2" fmla="*/ 2065 w 753138"/>
                <a:gd name="connsiteY2" fmla="*/ 748581 h 845637"/>
                <a:gd name="connsiteX3" fmla="*/ 0 w 753138"/>
                <a:gd name="connsiteY3" fmla="*/ 743418 h 845637"/>
                <a:gd name="connsiteX4" fmla="*/ 2065 w 753138"/>
                <a:gd name="connsiteY4" fmla="*/ 738255 h 845637"/>
                <a:gd name="connsiteX5" fmla="*/ 377904 w 753138"/>
                <a:gd name="connsiteY5" fmla="*/ 417140 h 845637"/>
                <a:gd name="connsiteX6" fmla="*/ 455344 w 753138"/>
                <a:gd name="connsiteY6" fmla="*/ 6195 h 845637"/>
                <a:gd name="connsiteX7" fmla="*/ 462571 w 753138"/>
                <a:gd name="connsiteY7" fmla="*/ 0 h 845637"/>
                <a:gd name="connsiteX8" fmla="*/ 745483 w 753138"/>
                <a:gd name="connsiteY8" fmla="*/ 0 h 845637"/>
                <a:gd name="connsiteX9" fmla="*/ 751678 w 753138"/>
                <a:gd name="connsiteY9" fmla="*/ 3098 h 845637"/>
                <a:gd name="connsiteX10" fmla="*/ 752711 w 753138"/>
                <a:gd name="connsiteY10" fmla="*/ 10325 h 845637"/>
                <a:gd name="connsiteX11" fmla="*/ 549303 w 753138"/>
                <a:gd name="connsiteY11" fmla="*/ 523490 h 845637"/>
                <a:gd name="connsiteX12" fmla="*/ 118740 w 753138"/>
                <a:gd name="connsiteY12" fmla="*/ 845638 h 845637"/>
                <a:gd name="connsiteX13" fmla="*/ 114610 w 753138"/>
                <a:gd name="connsiteY13" fmla="*/ 844605 h 845637"/>
                <a:gd name="connsiteX14" fmla="*/ 114610 w 753138"/>
                <a:gd name="connsiteY14" fmla="*/ 844605 h 845637"/>
                <a:gd name="connsiteX15" fmla="*/ 18585 w 753138"/>
                <a:gd name="connsiteY15" fmla="*/ 743418 h 845637"/>
                <a:gd name="connsiteX16" fmla="*/ 115643 w 753138"/>
                <a:gd name="connsiteY16" fmla="*/ 828085 h 845637"/>
                <a:gd name="connsiteX17" fmla="*/ 535880 w 753138"/>
                <a:gd name="connsiteY17" fmla="*/ 518327 h 845637"/>
                <a:gd name="connsiteX18" fmla="*/ 735158 w 753138"/>
                <a:gd name="connsiteY18" fmla="*/ 14455 h 845637"/>
                <a:gd name="connsiteX19" fmla="*/ 469799 w 753138"/>
                <a:gd name="connsiteY19" fmla="*/ 14455 h 845637"/>
                <a:gd name="connsiteX20" fmla="*/ 387197 w 753138"/>
                <a:gd name="connsiteY20" fmla="*/ 429530 h 845637"/>
                <a:gd name="connsiteX21" fmla="*/ 18585 w 753138"/>
                <a:gd name="connsiteY21" fmla="*/ 743418 h 845637"/>
                <a:gd name="connsiteX22" fmla="*/ 18585 w 753138"/>
                <a:gd name="connsiteY22" fmla="*/ 743418 h 845637"/>
                <a:gd name="connsiteX23" fmla="*/ 383067 w 753138"/>
                <a:gd name="connsiteY23" fmla="*/ 422303 h 845637"/>
                <a:gd name="connsiteX24" fmla="*/ 383067 w 753138"/>
                <a:gd name="connsiteY24" fmla="*/ 422303 h 8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53138" h="845637">
                  <a:moveTo>
                    <a:pt x="114610" y="844605"/>
                  </a:moveTo>
                  <a:cubicBezTo>
                    <a:pt x="112545" y="844605"/>
                    <a:pt x="111513" y="843573"/>
                    <a:pt x="109448" y="842540"/>
                  </a:cubicBezTo>
                  <a:lnTo>
                    <a:pt x="2065" y="748581"/>
                  </a:lnTo>
                  <a:cubicBezTo>
                    <a:pt x="0" y="747548"/>
                    <a:pt x="0" y="745483"/>
                    <a:pt x="0" y="743418"/>
                  </a:cubicBezTo>
                  <a:cubicBezTo>
                    <a:pt x="0" y="741353"/>
                    <a:pt x="1033" y="739288"/>
                    <a:pt x="2065" y="738255"/>
                  </a:cubicBezTo>
                  <a:cubicBezTo>
                    <a:pt x="60919" y="686629"/>
                    <a:pt x="350026" y="436758"/>
                    <a:pt x="377904" y="417140"/>
                  </a:cubicBezTo>
                  <a:cubicBezTo>
                    <a:pt x="388229" y="396490"/>
                    <a:pt x="430563" y="154879"/>
                    <a:pt x="455344" y="6195"/>
                  </a:cubicBezTo>
                  <a:cubicBezTo>
                    <a:pt x="456376" y="3098"/>
                    <a:pt x="459474" y="0"/>
                    <a:pt x="462571" y="0"/>
                  </a:cubicBezTo>
                  <a:lnTo>
                    <a:pt x="745483" y="0"/>
                  </a:lnTo>
                  <a:cubicBezTo>
                    <a:pt x="747548" y="0"/>
                    <a:pt x="750646" y="1033"/>
                    <a:pt x="751678" y="3098"/>
                  </a:cubicBezTo>
                  <a:cubicBezTo>
                    <a:pt x="752711" y="5163"/>
                    <a:pt x="753743" y="8260"/>
                    <a:pt x="752711" y="10325"/>
                  </a:cubicBezTo>
                  <a:cubicBezTo>
                    <a:pt x="750646" y="14455"/>
                    <a:pt x="572019" y="452246"/>
                    <a:pt x="549303" y="523490"/>
                  </a:cubicBezTo>
                  <a:cubicBezTo>
                    <a:pt x="525555" y="597832"/>
                    <a:pt x="135261" y="835313"/>
                    <a:pt x="118740" y="845638"/>
                  </a:cubicBezTo>
                  <a:cubicBezTo>
                    <a:pt x="117708" y="844605"/>
                    <a:pt x="115643" y="844605"/>
                    <a:pt x="114610" y="844605"/>
                  </a:cubicBezTo>
                  <a:lnTo>
                    <a:pt x="114610" y="844605"/>
                  </a:lnTo>
                  <a:close/>
                  <a:moveTo>
                    <a:pt x="18585" y="743418"/>
                  </a:moveTo>
                  <a:lnTo>
                    <a:pt x="115643" y="828085"/>
                  </a:lnTo>
                  <a:cubicBezTo>
                    <a:pt x="231286" y="757873"/>
                    <a:pt x="517295" y="574084"/>
                    <a:pt x="535880" y="518327"/>
                  </a:cubicBezTo>
                  <a:cubicBezTo>
                    <a:pt x="556531" y="452246"/>
                    <a:pt x="707280" y="82602"/>
                    <a:pt x="735158" y="14455"/>
                  </a:cubicBezTo>
                  <a:lnTo>
                    <a:pt x="469799" y="14455"/>
                  </a:lnTo>
                  <a:cubicBezTo>
                    <a:pt x="403717" y="421270"/>
                    <a:pt x="391327" y="427465"/>
                    <a:pt x="387197" y="429530"/>
                  </a:cubicBezTo>
                  <a:cubicBezTo>
                    <a:pt x="374807" y="435725"/>
                    <a:pt x="162106" y="618482"/>
                    <a:pt x="18585" y="743418"/>
                  </a:cubicBezTo>
                  <a:lnTo>
                    <a:pt x="18585" y="743418"/>
                  </a:lnTo>
                  <a:close/>
                  <a:moveTo>
                    <a:pt x="383067" y="422303"/>
                  </a:moveTo>
                  <a:lnTo>
                    <a:pt x="383067" y="422303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EB44D5EA-6876-E59C-DB29-935FDB8B8DF5}"/>
                </a:ext>
              </a:extLst>
            </p:cNvPr>
            <p:cNvSpPr/>
            <p:nvPr/>
          </p:nvSpPr>
          <p:spPr>
            <a:xfrm>
              <a:off x="2547667" y="3645090"/>
              <a:ext cx="948890" cy="685817"/>
            </a:xfrm>
            <a:custGeom>
              <a:avLst/>
              <a:gdLst>
                <a:gd name="connsiteX0" fmla="*/ 0 w 948890"/>
                <a:gd name="connsiteY0" fmla="*/ 553433 h 685817"/>
                <a:gd name="connsiteX1" fmla="*/ 364481 w 948890"/>
                <a:gd name="connsiteY1" fmla="*/ 682499 h 685817"/>
                <a:gd name="connsiteX2" fmla="*/ 948890 w 948890"/>
                <a:gd name="connsiteY2" fmla="*/ 69179 h 685817"/>
                <a:gd name="connsiteX3" fmla="*/ 550336 w 948890"/>
                <a:gd name="connsiteY3" fmla="*/ 0 h 685817"/>
                <a:gd name="connsiteX4" fmla="*/ 148684 w 948890"/>
                <a:gd name="connsiteY4" fmla="*/ 128033 h 685817"/>
                <a:gd name="connsiteX5" fmla="*/ 0 w 948890"/>
                <a:gd name="connsiteY5" fmla="*/ 553433 h 685817"/>
                <a:gd name="connsiteX6" fmla="*/ 0 w 948890"/>
                <a:gd name="connsiteY6" fmla="*/ 553433 h 68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8890" h="685817">
                  <a:moveTo>
                    <a:pt x="0" y="553433"/>
                  </a:moveTo>
                  <a:cubicBezTo>
                    <a:pt x="0" y="553433"/>
                    <a:pt x="230253" y="710377"/>
                    <a:pt x="364481" y="682499"/>
                  </a:cubicBezTo>
                  <a:cubicBezTo>
                    <a:pt x="751678" y="604027"/>
                    <a:pt x="948890" y="69179"/>
                    <a:pt x="948890" y="69179"/>
                  </a:cubicBezTo>
                  <a:cubicBezTo>
                    <a:pt x="948890" y="69179"/>
                    <a:pt x="688694" y="34073"/>
                    <a:pt x="550336" y="0"/>
                  </a:cubicBezTo>
                  <a:lnTo>
                    <a:pt x="148684" y="128033"/>
                  </a:lnTo>
                  <a:lnTo>
                    <a:pt x="0" y="553433"/>
                  </a:lnTo>
                  <a:lnTo>
                    <a:pt x="0" y="553433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A606EB56-5E3A-90DE-F863-5FA4977F91D9}"/>
                </a:ext>
              </a:extLst>
            </p:cNvPr>
            <p:cNvSpPr/>
            <p:nvPr/>
          </p:nvSpPr>
          <p:spPr>
            <a:xfrm>
              <a:off x="2540052" y="3637862"/>
              <a:ext cx="963732" cy="700052"/>
            </a:xfrm>
            <a:custGeom>
              <a:avLst/>
              <a:gdLst>
                <a:gd name="connsiteX0" fmla="*/ 338023 w 963732"/>
                <a:gd name="connsiteY0" fmla="*/ 700052 h 700052"/>
                <a:gd name="connsiteX1" fmla="*/ 3485 w 963732"/>
                <a:gd name="connsiteY1" fmla="*/ 565824 h 700052"/>
                <a:gd name="connsiteX2" fmla="*/ 387 w 963732"/>
                <a:gd name="connsiteY2" fmla="*/ 557563 h 700052"/>
                <a:gd name="connsiteX3" fmla="*/ 150103 w 963732"/>
                <a:gd name="connsiteY3" fmla="*/ 132163 h 700052"/>
                <a:gd name="connsiteX4" fmla="*/ 154233 w 963732"/>
                <a:gd name="connsiteY4" fmla="*/ 128033 h 700052"/>
                <a:gd name="connsiteX5" fmla="*/ 555886 w 963732"/>
                <a:gd name="connsiteY5" fmla="*/ 0 h 700052"/>
                <a:gd name="connsiteX6" fmla="*/ 560016 w 963732"/>
                <a:gd name="connsiteY6" fmla="*/ 0 h 700052"/>
                <a:gd name="connsiteX7" fmla="*/ 957538 w 963732"/>
                <a:gd name="connsiteY7" fmla="*/ 69179 h 700052"/>
                <a:gd name="connsiteX8" fmla="*/ 962700 w 963732"/>
                <a:gd name="connsiteY8" fmla="*/ 72277 h 700052"/>
                <a:gd name="connsiteX9" fmla="*/ 963733 w 963732"/>
                <a:gd name="connsiteY9" fmla="*/ 78472 h 700052"/>
                <a:gd name="connsiteX10" fmla="*/ 373129 w 963732"/>
                <a:gd name="connsiteY10" fmla="*/ 696954 h 700052"/>
                <a:gd name="connsiteX11" fmla="*/ 338023 w 963732"/>
                <a:gd name="connsiteY11" fmla="*/ 700052 h 700052"/>
                <a:gd name="connsiteX12" fmla="*/ 338023 w 963732"/>
                <a:gd name="connsiteY12" fmla="*/ 700052 h 700052"/>
                <a:gd name="connsiteX13" fmla="*/ 15875 w 963732"/>
                <a:gd name="connsiteY13" fmla="*/ 557563 h 700052"/>
                <a:gd name="connsiteX14" fmla="*/ 370031 w 963732"/>
                <a:gd name="connsiteY14" fmla="*/ 682499 h 700052"/>
                <a:gd name="connsiteX15" fmla="*/ 946180 w 963732"/>
                <a:gd name="connsiteY15" fmla="*/ 81570 h 700052"/>
                <a:gd name="connsiteX16" fmla="*/ 557951 w 963732"/>
                <a:gd name="connsiteY16" fmla="*/ 13423 h 700052"/>
                <a:gd name="connsiteX17" fmla="*/ 161461 w 963732"/>
                <a:gd name="connsiteY17" fmla="*/ 140423 h 700052"/>
                <a:gd name="connsiteX18" fmla="*/ 15875 w 963732"/>
                <a:gd name="connsiteY18" fmla="*/ 557563 h 700052"/>
                <a:gd name="connsiteX19" fmla="*/ 15875 w 963732"/>
                <a:gd name="connsiteY19" fmla="*/ 557563 h 70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3732" h="700052">
                  <a:moveTo>
                    <a:pt x="338023" y="700052"/>
                  </a:moveTo>
                  <a:cubicBezTo>
                    <a:pt x="201730" y="700052"/>
                    <a:pt x="11745" y="572019"/>
                    <a:pt x="3485" y="565824"/>
                  </a:cubicBezTo>
                  <a:cubicBezTo>
                    <a:pt x="387" y="563759"/>
                    <a:pt x="-645" y="560661"/>
                    <a:pt x="387" y="557563"/>
                  </a:cubicBezTo>
                  <a:lnTo>
                    <a:pt x="150103" y="132163"/>
                  </a:lnTo>
                  <a:cubicBezTo>
                    <a:pt x="151136" y="130098"/>
                    <a:pt x="152168" y="128033"/>
                    <a:pt x="154233" y="128033"/>
                  </a:cubicBezTo>
                  <a:lnTo>
                    <a:pt x="555886" y="0"/>
                  </a:lnTo>
                  <a:cubicBezTo>
                    <a:pt x="556918" y="0"/>
                    <a:pt x="558983" y="0"/>
                    <a:pt x="560016" y="0"/>
                  </a:cubicBezTo>
                  <a:cubicBezTo>
                    <a:pt x="696309" y="34073"/>
                    <a:pt x="955473" y="69179"/>
                    <a:pt x="957538" y="69179"/>
                  </a:cubicBezTo>
                  <a:cubicBezTo>
                    <a:pt x="959603" y="69179"/>
                    <a:pt x="961668" y="70212"/>
                    <a:pt x="962700" y="72277"/>
                  </a:cubicBezTo>
                  <a:cubicBezTo>
                    <a:pt x="963733" y="74342"/>
                    <a:pt x="963733" y="76407"/>
                    <a:pt x="963733" y="78472"/>
                  </a:cubicBezTo>
                  <a:cubicBezTo>
                    <a:pt x="961668" y="83635"/>
                    <a:pt x="760326" y="618482"/>
                    <a:pt x="373129" y="696954"/>
                  </a:cubicBezTo>
                  <a:cubicBezTo>
                    <a:pt x="361771" y="699019"/>
                    <a:pt x="349381" y="700052"/>
                    <a:pt x="338023" y="700052"/>
                  </a:cubicBezTo>
                  <a:lnTo>
                    <a:pt x="338023" y="700052"/>
                  </a:lnTo>
                  <a:close/>
                  <a:moveTo>
                    <a:pt x="15875" y="557563"/>
                  </a:moveTo>
                  <a:cubicBezTo>
                    <a:pt x="48916" y="579247"/>
                    <a:pt x="251291" y="707280"/>
                    <a:pt x="370031" y="682499"/>
                  </a:cubicBezTo>
                  <a:cubicBezTo>
                    <a:pt x="722122" y="611255"/>
                    <a:pt x="919334" y="149716"/>
                    <a:pt x="946180" y="81570"/>
                  </a:cubicBezTo>
                  <a:cubicBezTo>
                    <a:pt x="898684" y="75374"/>
                    <a:pt x="680821" y="44399"/>
                    <a:pt x="557951" y="13423"/>
                  </a:cubicBezTo>
                  <a:lnTo>
                    <a:pt x="161461" y="140423"/>
                  </a:lnTo>
                  <a:lnTo>
                    <a:pt x="15875" y="557563"/>
                  </a:lnTo>
                  <a:lnTo>
                    <a:pt x="15875" y="557563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9A0877CA-A2F1-A8F8-BABB-8C3154E5FEA3}"/>
                </a:ext>
              </a:extLst>
            </p:cNvPr>
            <p:cNvSpPr/>
            <p:nvPr/>
          </p:nvSpPr>
          <p:spPr>
            <a:xfrm>
              <a:off x="2659179" y="3089114"/>
              <a:ext cx="544140" cy="698079"/>
            </a:xfrm>
            <a:custGeom>
              <a:avLst/>
              <a:gdLst>
                <a:gd name="connsiteX0" fmla="*/ 544141 w 544140"/>
                <a:gd name="connsiteY0" fmla="*/ 114056 h 698079"/>
                <a:gd name="connsiteX1" fmla="*/ 271554 w 544140"/>
                <a:gd name="connsiteY1" fmla="*/ 2543 h 698079"/>
                <a:gd name="connsiteX2" fmla="*/ 91895 w 544140"/>
                <a:gd name="connsiteY2" fmla="*/ 26291 h 698079"/>
                <a:gd name="connsiteX3" fmla="*/ 0 w 544140"/>
                <a:gd name="connsiteY3" fmla="*/ 684009 h 698079"/>
                <a:gd name="connsiteX4" fmla="*/ 475994 w 544140"/>
                <a:gd name="connsiteY4" fmla="*/ 565269 h 698079"/>
                <a:gd name="connsiteX5" fmla="*/ 544141 w 544140"/>
                <a:gd name="connsiteY5" fmla="*/ 114056 h 69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4140" h="698079">
                  <a:moveTo>
                    <a:pt x="544141" y="114056"/>
                  </a:moveTo>
                  <a:cubicBezTo>
                    <a:pt x="544141" y="114056"/>
                    <a:pt x="523490" y="29389"/>
                    <a:pt x="271554" y="2543"/>
                  </a:cubicBezTo>
                  <a:cubicBezTo>
                    <a:pt x="210635" y="-4685"/>
                    <a:pt x="148684" y="3576"/>
                    <a:pt x="91895" y="26291"/>
                  </a:cubicBezTo>
                  <a:cubicBezTo>
                    <a:pt x="85700" y="65527"/>
                    <a:pt x="25813" y="550814"/>
                    <a:pt x="0" y="684009"/>
                  </a:cubicBezTo>
                  <a:cubicBezTo>
                    <a:pt x="0" y="684009"/>
                    <a:pt x="339701" y="758351"/>
                    <a:pt x="475994" y="565269"/>
                  </a:cubicBezTo>
                  <a:cubicBezTo>
                    <a:pt x="474961" y="565269"/>
                    <a:pt x="524523" y="156389"/>
                    <a:pt x="544141" y="114056"/>
                  </a:cubicBezTo>
                  <a:close/>
                </a:path>
              </a:pathLst>
            </a:custGeom>
            <a:solidFill>
              <a:schemeClr val="accent3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D5FCF802-6121-8023-0E90-4192882DDCE5}"/>
                </a:ext>
              </a:extLst>
            </p:cNvPr>
            <p:cNvSpPr/>
            <p:nvPr/>
          </p:nvSpPr>
          <p:spPr>
            <a:xfrm>
              <a:off x="2308121" y="3183551"/>
              <a:ext cx="604027" cy="429530"/>
            </a:xfrm>
            <a:custGeom>
              <a:avLst/>
              <a:gdLst>
                <a:gd name="connsiteX0" fmla="*/ 604027 w 604027"/>
                <a:gd name="connsiteY0" fmla="*/ 0 h 429530"/>
                <a:gd name="connsiteX1" fmla="*/ 282912 w 604027"/>
                <a:gd name="connsiteY1" fmla="*/ 60919 h 429530"/>
                <a:gd name="connsiteX2" fmla="*/ 0 w 604027"/>
                <a:gd name="connsiteY2" fmla="*/ 334538 h 429530"/>
                <a:gd name="connsiteX3" fmla="*/ 99122 w 604027"/>
                <a:gd name="connsiteY3" fmla="*/ 429530 h 429530"/>
                <a:gd name="connsiteX4" fmla="*/ 314920 w 604027"/>
                <a:gd name="connsiteY4" fmla="*/ 244709 h 429530"/>
                <a:gd name="connsiteX5" fmla="*/ 555498 w 604027"/>
                <a:gd name="connsiteY5" fmla="*/ 265359 h 429530"/>
                <a:gd name="connsiteX6" fmla="*/ 604027 w 604027"/>
                <a:gd name="connsiteY6" fmla="*/ 0 h 42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027" h="429530">
                  <a:moveTo>
                    <a:pt x="604027" y="0"/>
                  </a:moveTo>
                  <a:cubicBezTo>
                    <a:pt x="604027" y="0"/>
                    <a:pt x="347961" y="29943"/>
                    <a:pt x="282912" y="60919"/>
                  </a:cubicBezTo>
                  <a:cubicBezTo>
                    <a:pt x="217863" y="91895"/>
                    <a:pt x="0" y="334538"/>
                    <a:pt x="0" y="334538"/>
                  </a:cubicBezTo>
                  <a:lnTo>
                    <a:pt x="99122" y="429530"/>
                  </a:lnTo>
                  <a:cubicBezTo>
                    <a:pt x="99122" y="429530"/>
                    <a:pt x="267424" y="265359"/>
                    <a:pt x="314920" y="244709"/>
                  </a:cubicBezTo>
                  <a:cubicBezTo>
                    <a:pt x="362416" y="224058"/>
                    <a:pt x="555498" y="265359"/>
                    <a:pt x="555498" y="265359"/>
                  </a:cubicBezTo>
                  <a:lnTo>
                    <a:pt x="604027" y="0"/>
                  </a:lnTo>
                  <a:close/>
                </a:path>
              </a:pathLst>
            </a:custGeom>
            <a:solidFill>
              <a:schemeClr val="accent3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5AEF6915-789C-AA8A-C7E1-17EF62F81FC4}"/>
                </a:ext>
              </a:extLst>
            </p:cNvPr>
            <p:cNvSpPr/>
            <p:nvPr/>
          </p:nvSpPr>
          <p:spPr>
            <a:xfrm>
              <a:off x="3046376" y="3203169"/>
              <a:ext cx="530717" cy="392362"/>
            </a:xfrm>
            <a:custGeom>
              <a:avLst/>
              <a:gdLst>
                <a:gd name="connsiteX0" fmla="*/ 156944 w 530717"/>
                <a:gd name="connsiteY0" fmla="*/ 0 h 392362"/>
                <a:gd name="connsiteX1" fmla="*/ 297367 w 530717"/>
                <a:gd name="connsiteY1" fmla="*/ 235416 h 392362"/>
                <a:gd name="connsiteX2" fmla="*/ 450181 w 530717"/>
                <a:gd name="connsiteY2" fmla="*/ 40268 h 392362"/>
                <a:gd name="connsiteX3" fmla="*/ 530718 w 530717"/>
                <a:gd name="connsiteY3" fmla="*/ 129066 h 392362"/>
                <a:gd name="connsiteX4" fmla="*/ 330408 w 530717"/>
                <a:gd name="connsiteY4" fmla="*/ 392359 h 392362"/>
                <a:gd name="connsiteX5" fmla="*/ 0 w 530717"/>
                <a:gd name="connsiteY5" fmla="*/ 201342 h 392362"/>
                <a:gd name="connsiteX6" fmla="*/ 156944 w 530717"/>
                <a:gd name="connsiteY6" fmla="*/ 0 h 392362"/>
                <a:gd name="connsiteX7" fmla="*/ 156944 w 530717"/>
                <a:gd name="connsiteY7" fmla="*/ 0 h 39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0717" h="392362">
                  <a:moveTo>
                    <a:pt x="156944" y="0"/>
                  </a:moveTo>
                  <a:lnTo>
                    <a:pt x="297367" y="235416"/>
                  </a:lnTo>
                  <a:lnTo>
                    <a:pt x="450181" y="40268"/>
                  </a:lnTo>
                  <a:lnTo>
                    <a:pt x="530718" y="129066"/>
                  </a:lnTo>
                  <a:cubicBezTo>
                    <a:pt x="530718" y="129066"/>
                    <a:pt x="396489" y="393392"/>
                    <a:pt x="330408" y="392359"/>
                  </a:cubicBezTo>
                  <a:cubicBezTo>
                    <a:pt x="188952" y="389262"/>
                    <a:pt x="0" y="201342"/>
                    <a:pt x="0" y="201342"/>
                  </a:cubicBezTo>
                  <a:lnTo>
                    <a:pt x="156944" y="0"/>
                  </a:lnTo>
                  <a:lnTo>
                    <a:pt x="156944" y="0"/>
                  </a:lnTo>
                  <a:close/>
                </a:path>
              </a:pathLst>
            </a:custGeom>
            <a:solidFill>
              <a:schemeClr val="accent3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B8B9E479-D879-56FA-035C-A71FEE7E6349}"/>
                </a:ext>
              </a:extLst>
            </p:cNvPr>
            <p:cNvSpPr/>
            <p:nvPr/>
          </p:nvSpPr>
          <p:spPr>
            <a:xfrm>
              <a:off x="2218190" y="4526909"/>
              <a:ext cx="143574" cy="326910"/>
            </a:xfrm>
            <a:custGeom>
              <a:avLst/>
              <a:gdLst>
                <a:gd name="connsiteX0" fmla="*/ 130200 w 143574"/>
                <a:gd name="connsiteY0" fmla="*/ 116632 h 326910"/>
                <a:gd name="connsiteX1" fmla="*/ 46565 w 143574"/>
                <a:gd name="connsiteY1" fmla="*/ 2022 h 326910"/>
                <a:gd name="connsiteX2" fmla="*/ 2166 w 143574"/>
                <a:gd name="connsiteY2" fmla="*/ 109405 h 326910"/>
                <a:gd name="connsiteX3" fmla="*/ 112647 w 143574"/>
                <a:gd name="connsiteY3" fmla="*/ 326235 h 326910"/>
                <a:gd name="connsiteX4" fmla="*/ 130200 w 143574"/>
                <a:gd name="connsiteY4" fmla="*/ 116632 h 32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574" h="326910">
                  <a:moveTo>
                    <a:pt x="130200" y="116632"/>
                  </a:moveTo>
                  <a:cubicBezTo>
                    <a:pt x="121939" y="19575"/>
                    <a:pt x="78573" y="-8303"/>
                    <a:pt x="46565" y="2022"/>
                  </a:cubicBezTo>
                  <a:cubicBezTo>
                    <a:pt x="14557" y="12347"/>
                    <a:pt x="-7126" y="15445"/>
                    <a:pt x="2166" y="109405"/>
                  </a:cubicBezTo>
                  <a:cubicBezTo>
                    <a:pt x="11459" y="203365"/>
                    <a:pt x="62053" y="337593"/>
                    <a:pt x="112647" y="326235"/>
                  </a:cubicBezTo>
                  <a:cubicBezTo>
                    <a:pt x="163240" y="314877"/>
                    <a:pt x="138460" y="212657"/>
                    <a:pt x="130200" y="116632"/>
                  </a:cubicBez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507E1A87-0FE7-E58D-BE0C-E668062E8415}"/>
                </a:ext>
              </a:extLst>
            </p:cNvPr>
            <p:cNvSpPr/>
            <p:nvPr/>
          </p:nvSpPr>
          <p:spPr>
            <a:xfrm>
              <a:off x="2211183" y="4520249"/>
              <a:ext cx="157849" cy="341155"/>
            </a:xfrm>
            <a:custGeom>
              <a:avLst/>
              <a:gdLst>
                <a:gd name="connsiteX0" fmla="*/ 113458 w 157849"/>
                <a:gd name="connsiteY0" fmla="*/ 341155 h 341155"/>
                <a:gd name="connsiteX1" fmla="*/ 87645 w 157849"/>
                <a:gd name="connsiteY1" fmla="*/ 331862 h 341155"/>
                <a:gd name="connsiteX2" fmla="*/ 1946 w 157849"/>
                <a:gd name="connsiteY2" fmla="*/ 117097 h 341155"/>
                <a:gd name="connsiteX3" fmla="*/ 47377 w 157849"/>
                <a:gd name="connsiteY3" fmla="*/ 3520 h 341155"/>
                <a:gd name="connsiteX4" fmla="*/ 51507 w 157849"/>
                <a:gd name="connsiteY4" fmla="*/ 2487 h 341155"/>
                <a:gd name="connsiteX5" fmla="*/ 95905 w 157849"/>
                <a:gd name="connsiteY5" fmla="*/ 9715 h 341155"/>
                <a:gd name="connsiteX6" fmla="*/ 144434 w 157849"/>
                <a:gd name="connsiteY6" fmla="*/ 123292 h 341155"/>
                <a:gd name="connsiteX7" fmla="*/ 150629 w 157849"/>
                <a:gd name="connsiteY7" fmla="*/ 184211 h 341155"/>
                <a:gd name="connsiteX8" fmla="*/ 121719 w 157849"/>
                <a:gd name="connsiteY8" fmla="*/ 340122 h 341155"/>
                <a:gd name="connsiteX9" fmla="*/ 113458 w 157849"/>
                <a:gd name="connsiteY9" fmla="*/ 341155 h 341155"/>
                <a:gd name="connsiteX10" fmla="*/ 113458 w 157849"/>
                <a:gd name="connsiteY10" fmla="*/ 341155 h 341155"/>
                <a:gd name="connsiteX11" fmla="*/ 65962 w 157849"/>
                <a:gd name="connsiteY11" fmla="*/ 13845 h 341155"/>
                <a:gd name="connsiteX12" fmla="*/ 55637 w 157849"/>
                <a:gd name="connsiteY12" fmla="*/ 15910 h 341155"/>
                <a:gd name="connsiteX13" fmla="*/ 51507 w 157849"/>
                <a:gd name="connsiteY13" fmla="*/ 16942 h 341155"/>
                <a:gd name="connsiteX14" fmla="*/ 16401 w 157849"/>
                <a:gd name="connsiteY14" fmla="*/ 116065 h 341155"/>
                <a:gd name="connsiteX15" fmla="*/ 95905 w 157849"/>
                <a:gd name="connsiteY15" fmla="*/ 320505 h 341155"/>
                <a:gd name="connsiteX16" fmla="*/ 117588 w 157849"/>
                <a:gd name="connsiteY16" fmla="*/ 326700 h 341155"/>
                <a:gd name="connsiteX17" fmla="*/ 136174 w 157849"/>
                <a:gd name="connsiteY17" fmla="*/ 186276 h 341155"/>
                <a:gd name="connsiteX18" fmla="*/ 129979 w 157849"/>
                <a:gd name="connsiteY18" fmla="*/ 124325 h 341155"/>
                <a:gd name="connsiteX19" fmla="*/ 87645 w 157849"/>
                <a:gd name="connsiteY19" fmla="*/ 21072 h 341155"/>
                <a:gd name="connsiteX20" fmla="*/ 65962 w 157849"/>
                <a:gd name="connsiteY20" fmla="*/ 13845 h 341155"/>
                <a:gd name="connsiteX21" fmla="*/ 65962 w 157849"/>
                <a:gd name="connsiteY21" fmla="*/ 13845 h 34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849" h="341155">
                  <a:moveTo>
                    <a:pt x="113458" y="341155"/>
                  </a:moveTo>
                  <a:cubicBezTo>
                    <a:pt x="104166" y="341155"/>
                    <a:pt x="94873" y="338058"/>
                    <a:pt x="87645" y="331862"/>
                  </a:cubicBezTo>
                  <a:cubicBezTo>
                    <a:pt x="45312" y="301919"/>
                    <a:pt x="9173" y="196602"/>
                    <a:pt x="1946" y="117097"/>
                  </a:cubicBezTo>
                  <a:cubicBezTo>
                    <a:pt x="-6315" y="25202"/>
                    <a:pt x="12271" y="14877"/>
                    <a:pt x="47377" y="3520"/>
                  </a:cubicBezTo>
                  <a:lnTo>
                    <a:pt x="51507" y="2487"/>
                  </a:lnTo>
                  <a:cubicBezTo>
                    <a:pt x="66995" y="-2676"/>
                    <a:pt x="82483" y="422"/>
                    <a:pt x="95905" y="9715"/>
                  </a:cubicBezTo>
                  <a:cubicBezTo>
                    <a:pt x="122751" y="27268"/>
                    <a:pt x="140304" y="67536"/>
                    <a:pt x="144434" y="123292"/>
                  </a:cubicBezTo>
                  <a:cubicBezTo>
                    <a:pt x="146499" y="143943"/>
                    <a:pt x="148564" y="164593"/>
                    <a:pt x="150629" y="184211"/>
                  </a:cubicBezTo>
                  <a:cubicBezTo>
                    <a:pt x="159922" y="261651"/>
                    <a:pt x="168182" y="328765"/>
                    <a:pt x="121719" y="340122"/>
                  </a:cubicBezTo>
                  <a:cubicBezTo>
                    <a:pt x="118621" y="340122"/>
                    <a:pt x="116556" y="341155"/>
                    <a:pt x="113458" y="341155"/>
                  </a:cubicBezTo>
                  <a:lnTo>
                    <a:pt x="113458" y="341155"/>
                  </a:lnTo>
                  <a:close/>
                  <a:moveTo>
                    <a:pt x="65962" y="13845"/>
                  </a:moveTo>
                  <a:cubicBezTo>
                    <a:pt x="62865" y="13845"/>
                    <a:pt x="58734" y="14877"/>
                    <a:pt x="55637" y="15910"/>
                  </a:cubicBezTo>
                  <a:lnTo>
                    <a:pt x="51507" y="16942"/>
                  </a:lnTo>
                  <a:cubicBezTo>
                    <a:pt x="24661" y="26235"/>
                    <a:pt x="8141" y="31398"/>
                    <a:pt x="16401" y="116065"/>
                  </a:cubicBezTo>
                  <a:cubicBezTo>
                    <a:pt x="23629" y="190406"/>
                    <a:pt x="57702" y="292627"/>
                    <a:pt x="95905" y="320505"/>
                  </a:cubicBezTo>
                  <a:cubicBezTo>
                    <a:pt x="102100" y="325667"/>
                    <a:pt x="110361" y="327732"/>
                    <a:pt x="117588" y="326700"/>
                  </a:cubicBezTo>
                  <a:cubicBezTo>
                    <a:pt x="151662" y="318440"/>
                    <a:pt x="144434" y="257520"/>
                    <a:pt x="136174" y="186276"/>
                  </a:cubicBezTo>
                  <a:cubicBezTo>
                    <a:pt x="134109" y="165626"/>
                    <a:pt x="131011" y="144975"/>
                    <a:pt x="129979" y="124325"/>
                  </a:cubicBezTo>
                  <a:cubicBezTo>
                    <a:pt x="124816" y="55146"/>
                    <a:pt x="101068" y="30365"/>
                    <a:pt x="87645" y="21072"/>
                  </a:cubicBezTo>
                  <a:cubicBezTo>
                    <a:pt x="81450" y="15910"/>
                    <a:pt x="74222" y="13845"/>
                    <a:pt x="65962" y="13845"/>
                  </a:cubicBezTo>
                  <a:lnTo>
                    <a:pt x="65962" y="13845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F4DEBC87-FFEF-C2EF-7CBC-9010D62EF11B}"/>
                </a:ext>
              </a:extLst>
            </p:cNvPr>
            <p:cNvSpPr/>
            <p:nvPr/>
          </p:nvSpPr>
          <p:spPr>
            <a:xfrm>
              <a:off x="2432709" y="2697488"/>
              <a:ext cx="675618" cy="962203"/>
            </a:xfrm>
            <a:custGeom>
              <a:avLst/>
              <a:gdLst>
                <a:gd name="connsiteX0" fmla="*/ 572366 w 675618"/>
                <a:gd name="connsiteY0" fmla="*/ 4907 h 962203"/>
                <a:gd name="connsiteX1" fmla="*/ 374122 w 675618"/>
                <a:gd name="connsiteY1" fmla="*/ 46208 h 962203"/>
                <a:gd name="connsiteX2" fmla="*/ 327658 w 675618"/>
                <a:gd name="connsiteY2" fmla="*/ 94736 h 962203"/>
                <a:gd name="connsiteX3" fmla="*/ 296682 w 675618"/>
                <a:gd name="connsiteY3" fmla="*/ 285753 h 962203"/>
                <a:gd name="connsiteX4" fmla="*/ 160389 w 675618"/>
                <a:gd name="connsiteY4" fmla="*/ 437534 h 962203"/>
                <a:gd name="connsiteX5" fmla="*/ 26161 w 675618"/>
                <a:gd name="connsiteY5" fmla="*/ 604803 h 962203"/>
                <a:gd name="connsiteX6" fmla="*/ 76754 w 675618"/>
                <a:gd name="connsiteY6" fmla="*/ 898041 h 962203"/>
                <a:gd name="connsiteX7" fmla="*/ 110828 w 675618"/>
                <a:gd name="connsiteY7" fmla="*/ 930049 h 962203"/>
                <a:gd name="connsiteX8" fmla="*/ 195495 w 675618"/>
                <a:gd name="connsiteY8" fmla="*/ 956894 h 962203"/>
                <a:gd name="connsiteX9" fmla="*/ 380317 w 675618"/>
                <a:gd name="connsiteY9" fmla="*/ 935211 h 962203"/>
                <a:gd name="connsiteX10" fmla="*/ 444333 w 675618"/>
                <a:gd name="connsiteY10" fmla="*/ 812341 h 962203"/>
                <a:gd name="connsiteX11" fmla="*/ 441236 w 675618"/>
                <a:gd name="connsiteY11" fmla="*/ 684308 h 962203"/>
                <a:gd name="connsiteX12" fmla="*/ 550683 w 675618"/>
                <a:gd name="connsiteY12" fmla="*/ 530462 h 962203"/>
                <a:gd name="connsiteX13" fmla="*/ 516610 w 675618"/>
                <a:gd name="connsiteY13" fmla="*/ 401396 h 962203"/>
                <a:gd name="connsiteX14" fmla="*/ 482537 w 675618"/>
                <a:gd name="connsiteY14" fmla="*/ 305371 h 962203"/>
                <a:gd name="connsiteX15" fmla="*/ 519708 w 675618"/>
                <a:gd name="connsiteY15" fmla="*/ 254778 h 962203"/>
                <a:gd name="connsiteX16" fmla="*/ 546553 w 675618"/>
                <a:gd name="connsiteY16" fmla="*/ 182501 h 962203"/>
                <a:gd name="connsiteX17" fmla="*/ 537261 w 675618"/>
                <a:gd name="connsiteY17" fmla="*/ 115387 h 962203"/>
                <a:gd name="connsiteX18" fmla="*/ 600245 w 675618"/>
                <a:gd name="connsiteY18" fmla="*/ 113322 h 962203"/>
                <a:gd name="connsiteX19" fmla="*/ 675619 w 675618"/>
                <a:gd name="connsiteY19" fmla="*/ 102996 h 962203"/>
                <a:gd name="connsiteX20" fmla="*/ 635350 w 675618"/>
                <a:gd name="connsiteY20" fmla="*/ 35882 h 962203"/>
                <a:gd name="connsiteX21" fmla="*/ 572366 w 675618"/>
                <a:gd name="connsiteY21" fmla="*/ 4907 h 962203"/>
                <a:gd name="connsiteX22" fmla="*/ 572366 w 675618"/>
                <a:gd name="connsiteY22" fmla="*/ 4907 h 96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75618" h="962203">
                  <a:moveTo>
                    <a:pt x="572366" y="4907"/>
                  </a:moveTo>
                  <a:cubicBezTo>
                    <a:pt x="508350" y="-9549"/>
                    <a:pt x="426780" y="9037"/>
                    <a:pt x="374122" y="46208"/>
                  </a:cubicBezTo>
                  <a:cubicBezTo>
                    <a:pt x="355536" y="58598"/>
                    <a:pt x="339016" y="75118"/>
                    <a:pt x="327658" y="94736"/>
                  </a:cubicBezTo>
                  <a:cubicBezTo>
                    <a:pt x="294617" y="152558"/>
                    <a:pt x="317333" y="223802"/>
                    <a:pt x="296682" y="285753"/>
                  </a:cubicBezTo>
                  <a:cubicBezTo>
                    <a:pt x="276032" y="347705"/>
                    <a:pt x="206853" y="394168"/>
                    <a:pt x="160389" y="437534"/>
                  </a:cubicBezTo>
                  <a:cubicBezTo>
                    <a:pt x="108763" y="487096"/>
                    <a:pt x="58169" y="539754"/>
                    <a:pt x="26161" y="604803"/>
                  </a:cubicBezTo>
                  <a:cubicBezTo>
                    <a:pt x="-25465" y="712186"/>
                    <a:pt x="3445" y="811308"/>
                    <a:pt x="76754" y="898041"/>
                  </a:cubicBezTo>
                  <a:cubicBezTo>
                    <a:pt x="87080" y="910431"/>
                    <a:pt x="98438" y="921789"/>
                    <a:pt x="110828" y="930049"/>
                  </a:cubicBezTo>
                  <a:cubicBezTo>
                    <a:pt x="136641" y="945537"/>
                    <a:pt x="165552" y="954829"/>
                    <a:pt x="195495" y="956894"/>
                  </a:cubicBezTo>
                  <a:cubicBezTo>
                    <a:pt x="251251" y="964122"/>
                    <a:pt x="331788" y="969285"/>
                    <a:pt x="380317" y="935211"/>
                  </a:cubicBezTo>
                  <a:cubicBezTo>
                    <a:pt x="415423" y="910431"/>
                    <a:pt x="442268" y="853642"/>
                    <a:pt x="444333" y="812341"/>
                  </a:cubicBezTo>
                  <a:cubicBezTo>
                    <a:pt x="446398" y="771040"/>
                    <a:pt x="428845" y="725609"/>
                    <a:pt x="441236" y="684308"/>
                  </a:cubicBezTo>
                  <a:cubicBezTo>
                    <a:pt x="458789" y="623389"/>
                    <a:pt x="533131" y="591381"/>
                    <a:pt x="550683" y="530462"/>
                  </a:cubicBezTo>
                  <a:cubicBezTo>
                    <a:pt x="563074" y="486063"/>
                    <a:pt x="542423" y="439599"/>
                    <a:pt x="516610" y="401396"/>
                  </a:cubicBezTo>
                  <a:cubicBezTo>
                    <a:pt x="496992" y="372485"/>
                    <a:pt x="472212" y="338412"/>
                    <a:pt x="482537" y="305371"/>
                  </a:cubicBezTo>
                  <a:cubicBezTo>
                    <a:pt x="488732" y="285753"/>
                    <a:pt x="506285" y="271298"/>
                    <a:pt x="519708" y="254778"/>
                  </a:cubicBezTo>
                  <a:cubicBezTo>
                    <a:pt x="536228" y="234127"/>
                    <a:pt x="544488" y="208314"/>
                    <a:pt x="546553" y="182501"/>
                  </a:cubicBezTo>
                  <a:cubicBezTo>
                    <a:pt x="547586" y="158753"/>
                    <a:pt x="536228" y="138102"/>
                    <a:pt x="537261" y="115387"/>
                  </a:cubicBezTo>
                  <a:cubicBezTo>
                    <a:pt x="556879" y="124679"/>
                    <a:pt x="579594" y="115387"/>
                    <a:pt x="600245" y="113322"/>
                  </a:cubicBezTo>
                  <a:cubicBezTo>
                    <a:pt x="625025" y="110224"/>
                    <a:pt x="650838" y="107126"/>
                    <a:pt x="675619" y="102996"/>
                  </a:cubicBezTo>
                  <a:cubicBezTo>
                    <a:pt x="670456" y="76151"/>
                    <a:pt x="656001" y="52403"/>
                    <a:pt x="635350" y="35882"/>
                  </a:cubicBezTo>
                  <a:cubicBezTo>
                    <a:pt x="616765" y="20394"/>
                    <a:pt x="595082" y="9037"/>
                    <a:pt x="572366" y="4907"/>
                  </a:cubicBezTo>
                  <a:lnTo>
                    <a:pt x="572366" y="4907"/>
                  </a:lnTo>
                  <a:close/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1C167279-D34D-218F-7D20-B7A30FA24BD2}"/>
                </a:ext>
              </a:extLst>
            </p:cNvPr>
            <p:cNvSpPr/>
            <p:nvPr/>
          </p:nvSpPr>
          <p:spPr>
            <a:xfrm>
              <a:off x="2426206" y="2688549"/>
              <a:ext cx="691414" cy="978224"/>
            </a:xfrm>
            <a:custGeom>
              <a:avLst/>
              <a:gdLst>
                <a:gd name="connsiteX0" fmla="*/ 278405 w 691414"/>
                <a:gd name="connsiteY0" fmla="*/ 978224 h 978224"/>
                <a:gd name="connsiteX1" fmla="*/ 203031 w 691414"/>
                <a:gd name="connsiteY1" fmla="*/ 972029 h 978224"/>
                <a:gd name="connsiteX2" fmla="*/ 115266 w 691414"/>
                <a:gd name="connsiteY2" fmla="*/ 944151 h 978224"/>
                <a:gd name="connsiteX3" fmla="*/ 79128 w 691414"/>
                <a:gd name="connsiteY3" fmla="*/ 910078 h 978224"/>
                <a:gd name="connsiteX4" fmla="*/ 27502 w 691414"/>
                <a:gd name="connsiteY4" fmla="*/ 608580 h 978224"/>
                <a:gd name="connsiteX5" fmla="*/ 162762 w 691414"/>
                <a:gd name="connsiteY5" fmla="*/ 439246 h 978224"/>
                <a:gd name="connsiteX6" fmla="*/ 197868 w 691414"/>
                <a:gd name="connsiteY6" fmla="*/ 408270 h 978224"/>
                <a:gd name="connsiteX7" fmla="*/ 296991 w 691414"/>
                <a:gd name="connsiteY7" fmla="*/ 290563 h 978224"/>
                <a:gd name="connsiteX8" fmla="*/ 307316 w 691414"/>
                <a:gd name="connsiteY8" fmla="*/ 208993 h 978224"/>
                <a:gd name="connsiteX9" fmla="*/ 328999 w 691414"/>
                <a:gd name="connsiteY9" fmla="*/ 98513 h 978224"/>
                <a:gd name="connsiteX10" fmla="*/ 377527 w 691414"/>
                <a:gd name="connsiteY10" fmla="*/ 47919 h 978224"/>
                <a:gd name="connsiteX11" fmla="*/ 581967 w 691414"/>
                <a:gd name="connsiteY11" fmla="*/ 5586 h 978224"/>
                <a:gd name="connsiteX12" fmla="*/ 648049 w 691414"/>
                <a:gd name="connsiteY12" fmla="*/ 38627 h 978224"/>
                <a:gd name="connsiteX13" fmla="*/ 691415 w 691414"/>
                <a:gd name="connsiteY13" fmla="*/ 109871 h 978224"/>
                <a:gd name="connsiteX14" fmla="*/ 690382 w 691414"/>
                <a:gd name="connsiteY14" fmla="*/ 115033 h 978224"/>
                <a:gd name="connsiteX15" fmla="*/ 685220 w 691414"/>
                <a:gd name="connsiteY15" fmla="*/ 118131 h 978224"/>
                <a:gd name="connsiteX16" fmla="*/ 609845 w 691414"/>
                <a:gd name="connsiteY16" fmla="*/ 128456 h 978224"/>
                <a:gd name="connsiteX17" fmla="*/ 594358 w 691414"/>
                <a:gd name="connsiteY17" fmla="*/ 130521 h 978224"/>
                <a:gd name="connsiteX18" fmla="*/ 554089 w 691414"/>
                <a:gd name="connsiteY18" fmla="*/ 132586 h 978224"/>
                <a:gd name="connsiteX19" fmla="*/ 558219 w 691414"/>
                <a:gd name="connsiteY19" fmla="*/ 153237 h 978224"/>
                <a:gd name="connsiteX20" fmla="*/ 563382 w 691414"/>
                <a:gd name="connsiteY20" fmla="*/ 189375 h 978224"/>
                <a:gd name="connsiteX21" fmla="*/ 535504 w 691414"/>
                <a:gd name="connsiteY21" fmla="*/ 265782 h 978224"/>
                <a:gd name="connsiteX22" fmla="*/ 523113 w 691414"/>
                <a:gd name="connsiteY22" fmla="*/ 280237 h 978224"/>
                <a:gd name="connsiteX23" fmla="*/ 500398 w 691414"/>
                <a:gd name="connsiteY23" fmla="*/ 314311 h 978224"/>
                <a:gd name="connsiteX24" fmla="*/ 530341 w 691414"/>
                <a:gd name="connsiteY24" fmla="*/ 400010 h 978224"/>
                <a:gd name="connsiteX25" fmla="*/ 533439 w 691414"/>
                <a:gd name="connsiteY25" fmla="*/ 404140 h 978224"/>
                <a:gd name="connsiteX26" fmla="*/ 568544 w 691414"/>
                <a:gd name="connsiteY26" fmla="*/ 539401 h 978224"/>
                <a:gd name="connsiteX27" fmla="*/ 511756 w 691414"/>
                <a:gd name="connsiteY27" fmla="*/ 619938 h 978224"/>
                <a:gd name="connsiteX28" fmla="*/ 459097 w 691414"/>
                <a:gd name="connsiteY28" fmla="*/ 694280 h 978224"/>
                <a:gd name="connsiteX29" fmla="*/ 459097 w 691414"/>
                <a:gd name="connsiteY29" fmla="*/ 767589 h 978224"/>
                <a:gd name="connsiteX30" fmla="*/ 463227 w 691414"/>
                <a:gd name="connsiteY30" fmla="*/ 820248 h 978224"/>
                <a:gd name="connsiteX31" fmla="*/ 396113 w 691414"/>
                <a:gd name="connsiteY31" fmla="*/ 948281 h 978224"/>
                <a:gd name="connsiteX32" fmla="*/ 281503 w 691414"/>
                <a:gd name="connsiteY32" fmla="*/ 976159 h 978224"/>
                <a:gd name="connsiteX33" fmla="*/ 278405 w 691414"/>
                <a:gd name="connsiteY33" fmla="*/ 978224 h 978224"/>
                <a:gd name="connsiteX34" fmla="*/ 532406 w 691414"/>
                <a:gd name="connsiteY34" fmla="*/ 15911 h 978224"/>
                <a:gd name="connsiteX35" fmla="*/ 384755 w 691414"/>
                <a:gd name="connsiteY35" fmla="*/ 61342 h 978224"/>
                <a:gd name="connsiteX36" fmla="*/ 340357 w 691414"/>
                <a:gd name="connsiteY36" fmla="*/ 107806 h 978224"/>
                <a:gd name="connsiteX37" fmla="*/ 320738 w 691414"/>
                <a:gd name="connsiteY37" fmla="*/ 211058 h 978224"/>
                <a:gd name="connsiteX38" fmla="*/ 310413 w 691414"/>
                <a:gd name="connsiteY38" fmla="*/ 296758 h 978224"/>
                <a:gd name="connsiteX39" fmla="*/ 207161 w 691414"/>
                <a:gd name="connsiteY39" fmla="*/ 420661 h 978224"/>
                <a:gd name="connsiteX40" fmla="*/ 173088 w 691414"/>
                <a:gd name="connsiteY40" fmla="*/ 450604 h 978224"/>
                <a:gd name="connsiteX41" fmla="*/ 40924 w 691414"/>
                <a:gd name="connsiteY41" fmla="*/ 615808 h 978224"/>
                <a:gd name="connsiteX42" fmla="*/ 91518 w 691414"/>
                <a:gd name="connsiteY42" fmla="*/ 901817 h 978224"/>
                <a:gd name="connsiteX43" fmla="*/ 124559 w 691414"/>
                <a:gd name="connsiteY43" fmla="*/ 932793 h 978224"/>
                <a:gd name="connsiteX44" fmla="*/ 206128 w 691414"/>
                <a:gd name="connsiteY44" fmla="*/ 958606 h 978224"/>
                <a:gd name="connsiteX45" fmla="*/ 385788 w 691414"/>
                <a:gd name="connsiteY45" fmla="*/ 938988 h 978224"/>
                <a:gd name="connsiteX46" fmla="*/ 446707 w 691414"/>
                <a:gd name="connsiteY46" fmla="*/ 821280 h 978224"/>
                <a:gd name="connsiteX47" fmla="*/ 442576 w 691414"/>
                <a:gd name="connsiteY47" fmla="*/ 770687 h 978224"/>
                <a:gd name="connsiteX48" fmla="*/ 443609 w 691414"/>
                <a:gd name="connsiteY48" fmla="*/ 691182 h 978224"/>
                <a:gd name="connsiteX49" fmla="*/ 500398 w 691414"/>
                <a:gd name="connsiteY49" fmla="*/ 610645 h 978224"/>
                <a:gd name="connsiteX50" fmla="*/ 553057 w 691414"/>
                <a:gd name="connsiteY50" fmla="*/ 536303 h 978224"/>
                <a:gd name="connsiteX51" fmla="*/ 520016 w 691414"/>
                <a:gd name="connsiteY51" fmla="*/ 413433 h 978224"/>
                <a:gd name="connsiteX52" fmla="*/ 516918 w 691414"/>
                <a:gd name="connsiteY52" fmla="*/ 409303 h 978224"/>
                <a:gd name="connsiteX53" fmla="*/ 484910 w 691414"/>
                <a:gd name="connsiteY53" fmla="*/ 311213 h 978224"/>
                <a:gd name="connsiteX54" fmla="*/ 510723 w 691414"/>
                <a:gd name="connsiteY54" fmla="*/ 271977 h 978224"/>
                <a:gd name="connsiteX55" fmla="*/ 522081 w 691414"/>
                <a:gd name="connsiteY55" fmla="*/ 258554 h 978224"/>
                <a:gd name="connsiteX56" fmla="*/ 546862 w 691414"/>
                <a:gd name="connsiteY56" fmla="*/ 190408 h 978224"/>
                <a:gd name="connsiteX57" fmla="*/ 542731 w 691414"/>
                <a:gd name="connsiteY57" fmla="*/ 158399 h 978224"/>
                <a:gd name="connsiteX58" fmla="*/ 537569 w 691414"/>
                <a:gd name="connsiteY58" fmla="*/ 123294 h 978224"/>
                <a:gd name="connsiteX59" fmla="*/ 540666 w 691414"/>
                <a:gd name="connsiteY59" fmla="*/ 117098 h 978224"/>
                <a:gd name="connsiteX60" fmla="*/ 547894 w 691414"/>
                <a:gd name="connsiteY60" fmla="*/ 117098 h 978224"/>
                <a:gd name="connsiteX61" fmla="*/ 590228 w 691414"/>
                <a:gd name="connsiteY61" fmla="*/ 117098 h 978224"/>
                <a:gd name="connsiteX62" fmla="*/ 606748 w 691414"/>
                <a:gd name="connsiteY62" fmla="*/ 114001 h 978224"/>
                <a:gd name="connsiteX63" fmla="*/ 673862 w 691414"/>
                <a:gd name="connsiteY63" fmla="*/ 105741 h 978224"/>
                <a:gd name="connsiteX64" fmla="*/ 637724 w 691414"/>
                <a:gd name="connsiteY64" fmla="*/ 49984 h 978224"/>
                <a:gd name="connsiteX65" fmla="*/ 576805 w 691414"/>
                <a:gd name="connsiteY65" fmla="*/ 20041 h 978224"/>
                <a:gd name="connsiteX66" fmla="*/ 576805 w 691414"/>
                <a:gd name="connsiteY66" fmla="*/ 20041 h 978224"/>
                <a:gd name="connsiteX67" fmla="*/ 532406 w 691414"/>
                <a:gd name="connsiteY67" fmla="*/ 15911 h 978224"/>
                <a:gd name="connsiteX68" fmla="*/ 532406 w 691414"/>
                <a:gd name="connsiteY68" fmla="*/ 15911 h 97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91414" h="978224">
                  <a:moveTo>
                    <a:pt x="278405" y="978224"/>
                  </a:moveTo>
                  <a:cubicBezTo>
                    <a:pt x="253624" y="978224"/>
                    <a:pt x="227811" y="976159"/>
                    <a:pt x="203031" y="972029"/>
                  </a:cubicBezTo>
                  <a:cubicBezTo>
                    <a:pt x="172055" y="969964"/>
                    <a:pt x="142112" y="959639"/>
                    <a:pt x="115266" y="944151"/>
                  </a:cubicBezTo>
                  <a:cubicBezTo>
                    <a:pt x="101843" y="934858"/>
                    <a:pt x="89453" y="923500"/>
                    <a:pt x="79128" y="910078"/>
                  </a:cubicBezTo>
                  <a:cubicBezTo>
                    <a:pt x="-4507" y="810955"/>
                    <a:pt x="-22060" y="709768"/>
                    <a:pt x="27502" y="608580"/>
                  </a:cubicBezTo>
                  <a:cubicBezTo>
                    <a:pt x="59510" y="542499"/>
                    <a:pt x="111136" y="488807"/>
                    <a:pt x="162762" y="439246"/>
                  </a:cubicBezTo>
                  <a:cubicBezTo>
                    <a:pt x="173088" y="428921"/>
                    <a:pt x="185478" y="418596"/>
                    <a:pt x="197868" y="408270"/>
                  </a:cubicBezTo>
                  <a:cubicBezTo>
                    <a:pt x="237104" y="374197"/>
                    <a:pt x="281503" y="335994"/>
                    <a:pt x="296991" y="290563"/>
                  </a:cubicBezTo>
                  <a:cubicBezTo>
                    <a:pt x="304218" y="263717"/>
                    <a:pt x="308348" y="236871"/>
                    <a:pt x="307316" y="208993"/>
                  </a:cubicBezTo>
                  <a:cubicBezTo>
                    <a:pt x="308348" y="171822"/>
                    <a:pt x="309381" y="133619"/>
                    <a:pt x="328999" y="98513"/>
                  </a:cubicBezTo>
                  <a:cubicBezTo>
                    <a:pt x="341389" y="77863"/>
                    <a:pt x="357909" y="60310"/>
                    <a:pt x="377527" y="47919"/>
                  </a:cubicBezTo>
                  <a:cubicBezTo>
                    <a:pt x="434316" y="7651"/>
                    <a:pt x="517951" y="-9902"/>
                    <a:pt x="581967" y="5586"/>
                  </a:cubicBezTo>
                  <a:cubicBezTo>
                    <a:pt x="606748" y="11781"/>
                    <a:pt x="629464" y="22106"/>
                    <a:pt x="648049" y="38627"/>
                  </a:cubicBezTo>
                  <a:cubicBezTo>
                    <a:pt x="670765" y="56179"/>
                    <a:pt x="685220" y="81993"/>
                    <a:pt x="691415" y="109871"/>
                  </a:cubicBezTo>
                  <a:cubicBezTo>
                    <a:pt x="691415" y="111936"/>
                    <a:pt x="691415" y="114001"/>
                    <a:pt x="690382" y="115033"/>
                  </a:cubicBezTo>
                  <a:cubicBezTo>
                    <a:pt x="689350" y="116066"/>
                    <a:pt x="687285" y="117098"/>
                    <a:pt x="685220" y="118131"/>
                  </a:cubicBezTo>
                  <a:cubicBezTo>
                    <a:pt x="660439" y="122261"/>
                    <a:pt x="634626" y="125359"/>
                    <a:pt x="609845" y="128456"/>
                  </a:cubicBezTo>
                  <a:cubicBezTo>
                    <a:pt x="604683" y="128456"/>
                    <a:pt x="599520" y="129489"/>
                    <a:pt x="594358" y="130521"/>
                  </a:cubicBezTo>
                  <a:cubicBezTo>
                    <a:pt x="580935" y="133619"/>
                    <a:pt x="567512" y="134651"/>
                    <a:pt x="554089" y="132586"/>
                  </a:cubicBezTo>
                  <a:cubicBezTo>
                    <a:pt x="555122" y="139814"/>
                    <a:pt x="556154" y="146009"/>
                    <a:pt x="558219" y="153237"/>
                  </a:cubicBezTo>
                  <a:cubicBezTo>
                    <a:pt x="561317" y="164595"/>
                    <a:pt x="563382" y="176985"/>
                    <a:pt x="563382" y="189375"/>
                  </a:cubicBezTo>
                  <a:cubicBezTo>
                    <a:pt x="562349" y="217253"/>
                    <a:pt x="552024" y="244099"/>
                    <a:pt x="535504" y="265782"/>
                  </a:cubicBezTo>
                  <a:cubicBezTo>
                    <a:pt x="531374" y="270945"/>
                    <a:pt x="527243" y="275075"/>
                    <a:pt x="523113" y="280237"/>
                  </a:cubicBezTo>
                  <a:cubicBezTo>
                    <a:pt x="512788" y="289530"/>
                    <a:pt x="505561" y="300888"/>
                    <a:pt x="500398" y="314311"/>
                  </a:cubicBezTo>
                  <a:cubicBezTo>
                    <a:pt x="491105" y="343221"/>
                    <a:pt x="511756" y="373165"/>
                    <a:pt x="530341" y="400010"/>
                  </a:cubicBezTo>
                  <a:lnTo>
                    <a:pt x="533439" y="404140"/>
                  </a:lnTo>
                  <a:cubicBezTo>
                    <a:pt x="567512" y="454734"/>
                    <a:pt x="579902" y="500165"/>
                    <a:pt x="568544" y="539401"/>
                  </a:cubicBezTo>
                  <a:cubicBezTo>
                    <a:pt x="559252" y="571409"/>
                    <a:pt x="535504" y="596190"/>
                    <a:pt x="511756" y="619938"/>
                  </a:cubicBezTo>
                  <a:cubicBezTo>
                    <a:pt x="488008" y="643686"/>
                    <a:pt x="467357" y="665369"/>
                    <a:pt x="459097" y="694280"/>
                  </a:cubicBezTo>
                  <a:cubicBezTo>
                    <a:pt x="452902" y="718028"/>
                    <a:pt x="455999" y="741776"/>
                    <a:pt x="459097" y="767589"/>
                  </a:cubicBezTo>
                  <a:cubicBezTo>
                    <a:pt x="462195" y="785142"/>
                    <a:pt x="463227" y="802695"/>
                    <a:pt x="463227" y="820248"/>
                  </a:cubicBezTo>
                  <a:cubicBezTo>
                    <a:pt x="461162" y="860516"/>
                    <a:pt x="435349" y="921435"/>
                    <a:pt x="396113" y="948281"/>
                  </a:cubicBezTo>
                  <a:cubicBezTo>
                    <a:pt x="365137" y="969964"/>
                    <a:pt x="322804" y="976159"/>
                    <a:pt x="281503" y="976159"/>
                  </a:cubicBezTo>
                  <a:lnTo>
                    <a:pt x="278405" y="978224"/>
                  </a:lnTo>
                  <a:close/>
                  <a:moveTo>
                    <a:pt x="532406" y="15911"/>
                  </a:moveTo>
                  <a:cubicBezTo>
                    <a:pt x="479747" y="15911"/>
                    <a:pt x="428121" y="31399"/>
                    <a:pt x="384755" y="61342"/>
                  </a:cubicBezTo>
                  <a:cubicBezTo>
                    <a:pt x="367202" y="73732"/>
                    <a:pt x="351714" y="89220"/>
                    <a:pt x="340357" y="107806"/>
                  </a:cubicBezTo>
                  <a:cubicBezTo>
                    <a:pt x="322804" y="138781"/>
                    <a:pt x="321771" y="173887"/>
                    <a:pt x="320738" y="211058"/>
                  </a:cubicBezTo>
                  <a:cubicBezTo>
                    <a:pt x="321771" y="239969"/>
                    <a:pt x="317641" y="268880"/>
                    <a:pt x="310413" y="296758"/>
                  </a:cubicBezTo>
                  <a:cubicBezTo>
                    <a:pt x="293893" y="346319"/>
                    <a:pt x="247429" y="385555"/>
                    <a:pt x="207161" y="420661"/>
                  </a:cubicBezTo>
                  <a:cubicBezTo>
                    <a:pt x="194770" y="430986"/>
                    <a:pt x="183413" y="441311"/>
                    <a:pt x="173088" y="450604"/>
                  </a:cubicBezTo>
                  <a:cubicBezTo>
                    <a:pt x="122494" y="498100"/>
                    <a:pt x="71900" y="551791"/>
                    <a:pt x="40924" y="615808"/>
                  </a:cubicBezTo>
                  <a:cubicBezTo>
                    <a:pt x="-5539" y="711833"/>
                    <a:pt x="12014" y="807858"/>
                    <a:pt x="91518" y="901817"/>
                  </a:cubicBezTo>
                  <a:cubicBezTo>
                    <a:pt x="100811" y="913175"/>
                    <a:pt x="112169" y="924533"/>
                    <a:pt x="124559" y="932793"/>
                  </a:cubicBezTo>
                  <a:cubicBezTo>
                    <a:pt x="149339" y="947248"/>
                    <a:pt x="177218" y="956541"/>
                    <a:pt x="206128" y="958606"/>
                  </a:cubicBezTo>
                  <a:cubicBezTo>
                    <a:pt x="237104" y="962736"/>
                    <a:pt x="333129" y="975127"/>
                    <a:pt x="385788" y="938988"/>
                  </a:cubicBezTo>
                  <a:cubicBezTo>
                    <a:pt x="419861" y="915240"/>
                    <a:pt x="444641" y="859484"/>
                    <a:pt x="446707" y="821280"/>
                  </a:cubicBezTo>
                  <a:cubicBezTo>
                    <a:pt x="446707" y="804760"/>
                    <a:pt x="445674" y="787207"/>
                    <a:pt x="442576" y="770687"/>
                  </a:cubicBezTo>
                  <a:cubicBezTo>
                    <a:pt x="439479" y="744874"/>
                    <a:pt x="435349" y="718028"/>
                    <a:pt x="443609" y="691182"/>
                  </a:cubicBezTo>
                  <a:cubicBezTo>
                    <a:pt x="452902" y="659174"/>
                    <a:pt x="476650" y="634393"/>
                    <a:pt x="500398" y="610645"/>
                  </a:cubicBezTo>
                  <a:cubicBezTo>
                    <a:pt x="524146" y="586897"/>
                    <a:pt x="544797" y="565214"/>
                    <a:pt x="553057" y="536303"/>
                  </a:cubicBezTo>
                  <a:cubicBezTo>
                    <a:pt x="563382" y="501198"/>
                    <a:pt x="552024" y="459897"/>
                    <a:pt x="520016" y="413433"/>
                  </a:cubicBezTo>
                  <a:lnTo>
                    <a:pt x="516918" y="409303"/>
                  </a:lnTo>
                  <a:cubicBezTo>
                    <a:pt x="496268" y="379360"/>
                    <a:pt x="473552" y="346319"/>
                    <a:pt x="484910" y="311213"/>
                  </a:cubicBezTo>
                  <a:cubicBezTo>
                    <a:pt x="491105" y="296758"/>
                    <a:pt x="499365" y="283335"/>
                    <a:pt x="510723" y="271977"/>
                  </a:cubicBezTo>
                  <a:cubicBezTo>
                    <a:pt x="514853" y="267847"/>
                    <a:pt x="518983" y="262684"/>
                    <a:pt x="522081" y="258554"/>
                  </a:cubicBezTo>
                  <a:cubicBezTo>
                    <a:pt x="537569" y="238936"/>
                    <a:pt x="545829" y="215188"/>
                    <a:pt x="546862" y="190408"/>
                  </a:cubicBezTo>
                  <a:cubicBezTo>
                    <a:pt x="546862" y="179050"/>
                    <a:pt x="544797" y="168725"/>
                    <a:pt x="542731" y="158399"/>
                  </a:cubicBezTo>
                  <a:cubicBezTo>
                    <a:pt x="539634" y="147042"/>
                    <a:pt x="537569" y="135684"/>
                    <a:pt x="537569" y="123294"/>
                  </a:cubicBezTo>
                  <a:cubicBezTo>
                    <a:pt x="537569" y="121229"/>
                    <a:pt x="538601" y="119164"/>
                    <a:pt x="540666" y="117098"/>
                  </a:cubicBezTo>
                  <a:cubicBezTo>
                    <a:pt x="542731" y="116066"/>
                    <a:pt x="545829" y="116066"/>
                    <a:pt x="547894" y="117098"/>
                  </a:cubicBezTo>
                  <a:cubicBezTo>
                    <a:pt x="560284" y="123294"/>
                    <a:pt x="575772" y="120196"/>
                    <a:pt x="590228" y="117098"/>
                  </a:cubicBezTo>
                  <a:cubicBezTo>
                    <a:pt x="596423" y="116066"/>
                    <a:pt x="601585" y="115033"/>
                    <a:pt x="606748" y="114001"/>
                  </a:cubicBezTo>
                  <a:cubicBezTo>
                    <a:pt x="628431" y="111936"/>
                    <a:pt x="651146" y="108838"/>
                    <a:pt x="673862" y="105741"/>
                  </a:cubicBezTo>
                  <a:cubicBezTo>
                    <a:pt x="667667" y="84058"/>
                    <a:pt x="655277" y="64440"/>
                    <a:pt x="637724" y="49984"/>
                  </a:cubicBezTo>
                  <a:cubicBezTo>
                    <a:pt x="620171" y="35529"/>
                    <a:pt x="599520" y="25204"/>
                    <a:pt x="576805" y="20041"/>
                  </a:cubicBezTo>
                  <a:lnTo>
                    <a:pt x="576805" y="20041"/>
                  </a:lnTo>
                  <a:cubicBezTo>
                    <a:pt x="562349" y="16944"/>
                    <a:pt x="547894" y="15911"/>
                    <a:pt x="532406" y="15911"/>
                  </a:cubicBezTo>
                  <a:lnTo>
                    <a:pt x="532406" y="15911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E9D10F52-C1B0-BD63-CBC3-8FAC868328E4}"/>
                </a:ext>
              </a:extLst>
            </p:cNvPr>
            <p:cNvSpPr/>
            <p:nvPr/>
          </p:nvSpPr>
          <p:spPr>
            <a:xfrm>
              <a:off x="2941059" y="2841528"/>
              <a:ext cx="68146" cy="106608"/>
            </a:xfrm>
            <a:custGeom>
              <a:avLst/>
              <a:gdLst>
                <a:gd name="connsiteX0" fmla="*/ 68147 w 68146"/>
                <a:gd name="connsiteY0" fmla="*/ 50852 h 106608"/>
                <a:gd name="connsiteX1" fmla="*/ 55756 w 68146"/>
                <a:gd name="connsiteY1" fmla="*/ 24006 h 106608"/>
                <a:gd name="connsiteX2" fmla="*/ 41301 w 68146"/>
                <a:gd name="connsiteY2" fmla="*/ 6453 h 106608"/>
                <a:gd name="connsiteX3" fmla="*/ 19618 w 68146"/>
                <a:gd name="connsiteY3" fmla="*/ 258 h 106608"/>
                <a:gd name="connsiteX4" fmla="*/ 4130 w 68146"/>
                <a:gd name="connsiteY4" fmla="*/ 12648 h 106608"/>
                <a:gd name="connsiteX5" fmla="*/ 0 w 68146"/>
                <a:gd name="connsiteY5" fmla="*/ 32266 h 106608"/>
                <a:gd name="connsiteX6" fmla="*/ 41301 w 68146"/>
                <a:gd name="connsiteY6" fmla="*/ 106608 h 106608"/>
                <a:gd name="connsiteX7" fmla="*/ 39236 w 68146"/>
                <a:gd name="connsiteY7" fmla="*/ 104543 h 10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46" h="106608">
                  <a:moveTo>
                    <a:pt x="68147" y="50852"/>
                  </a:moveTo>
                  <a:cubicBezTo>
                    <a:pt x="67114" y="40527"/>
                    <a:pt x="62984" y="31234"/>
                    <a:pt x="55756" y="24006"/>
                  </a:cubicBezTo>
                  <a:cubicBezTo>
                    <a:pt x="51626" y="17811"/>
                    <a:pt x="46464" y="11616"/>
                    <a:pt x="41301" y="6453"/>
                  </a:cubicBezTo>
                  <a:cubicBezTo>
                    <a:pt x="35106" y="1291"/>
                    <a:pt x="27878" y="-774"/>
                    <a:pt x="19618" y="258"/>
                  </a:cubicBezTo>
                  <a:cubicBezTo>
                    <a:pt x="13423" y="2323"/>
                    <a:pt x="7228" y="6453"/>
                    <a:pt x="4130" y="12648"/>
                  </a:cubicBezTo>
                  <a:cubicBezTo>
                    <a:pt x="1033" y="18844"/>
                    <a:pt x="0" y="26071"/>
                    <a:pt x="0" y="32266"/>
                  </a:cubicBezTo>
                  <a:cubicBezTo>
                    <a:pt x="0" y="62210"/>
                    <a:pt x="15488" y="91120"/>
                    <a:pt x="41301" y="106608"/>
                  </a:cubicBezTo>
                  <a:lnTo>
                    <a:pt x="39236" y="104543"/>
                  </a:lnTo>
                </a:path>
              </a:pathLst>
            </a:custGeom>
            <a:solidFill>
              <a:srgbClr val="FFFFFF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A7DF0D91-4978-B1CB-1FD5-AFCCDBDD7201}"/>
                </a:ext>
              </a:extLst>
            </p:cNvPr>
            <p:cNvSpPr/>
            <p:nvPr/>
          </p:nvSpPr>
          <p:spPr>
            <a:xfrm>
              <a:off x="2932798" y="2834953"/>
              <a:ext cx="82601" cy="121870"/>
            </a:xfrm>
            <a:custGeom>
              <a:avLst/>
              <a:gdLst>
                <a:gd name="connsiteX0" fmla="*/ 49561 w 82601"/>
                <a:gd name="connsiteY0" fmla="*/ 121442 h 121870"/>
                <a:gd name="connsiteX1" fmla="*/ 45431 w 82601"/>
                <a:gd name="connsiteY1" fmla="*/ 120410 h 121870"/>
                <a:gd name="connsiteX2" fmla="*/ 0 w 82601"/>
                <a:gd name="connsiteY2" fmla="*/ 39873 h 121870"/>
                <a:gd name="connsiteX3" fmla="*/ 5163 w 82601"/>
                <a:gd name="connsiteY3" fmla="*/ 17158 h 121870"/>
                <a:gd name="connsiteX4" fmla="*/ 24781 w 82601"/>
                <a:gd name="connsiteY4" fmla="*/ 637 h 121870"/>
                <a:gd name="connsiteX5" fmla="*/ 52659 w 82601"/>
                <a:gd name="connsiteY5" fmla="*/ 7865 h 121870"/>
                <a:gd name="connsiteX6" fmla="*/ 69179 w 82601"/>
                <a:gd name="connsiteY6" fmla="*/ 27483 h 121870"/>
                <a:gd name="connsiteX7" fmla="*/ 82602 w 82601"/>
                <a:gd name="connsiteY7" fmla="*/ 58459 h 121870"/>
                <a:gd name="connsiteX8" fmla="*/ 75374 w 82601"/>
                <a:gd name="connsiteY8" fmla="*/ 65686 h 121870"/>
                <a:gd name="connsiteX9" fmla="*/ 75374 w 82601"/>
                <a:gd name="connsiteY9" fmla="*/ 65686 h 121870"/>
                <a:gd name="connsiteX10" fmla="*/ 68147 w 82601"/>
                <a:gd name="connsiteY10" fmla="*/ 58459 h 121870"/>
                <a:gd name="connsiteX11" fmla="*/ 57821 w 82601"/>
                <a:gd name="connsiteY11" fmla="*/ 35743 h 121870"/>
                <a:gd name="connsiteX12" fmla="*/ 44399 w 82601"/>
                <a:gd name="connsiteY12" fmla="*/ 19223 h 121870"/>
                <a:gd name="connsiteX13" fmla="*/ 28911 w 82601"/>
                <a:gd name="connsiteY13" fmla="*/ 15093 h 121870"/>
                <a:gd name="connsiteX14" fmla="*/ 18585 w 82601"/>
                <a:gd name="connsiteY14" fmla="*/ 24385 h 121870"/>
                <a:gd name="connsiteX15" fmla="*/ 14455 w 82601"/>
                <a:gd name="connsiteY15" fmla="*/ 40906 h 121870"/>
                <a:gd name="connsiteX16" fmla="*/ 47496 w 82601"/>
                <a:gd name="connsiteY16" fmla="*/ 105955 h 121870"/>
                <a:gd name="connsiteX17" fmla="*/ 51626 w 82601"/>
                <a:gd name="connsiteY17" fmla="*/ 108020 h 121870"/>
                <a:gd name="connsiteX18" fmla="*/ 53691 w 82601"/>
                <a:gd name="connsiteY18" fmla="*/ 110085 h 121870"/>
                <a:gd name="connsiteX19" fmla="*/ 53691 w 82601"/>
                <a:gd name="connsiteY19" fmla="*/ 120410 h 121870"/>
                <a:gd name="connsiteX20" fmla="*/ 49561 w 82601"/>
                <a:gd name="connsiteY20" fmla="*/ 121442 h 121870"/>
                <a:gd name="connsiteX21" fmla="*/ 49561 w 82601"/>
                <a:gd name="connsiteY21" fmla="*/ 121442 h 121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601" h="121870">
                  <a:moveTo>
                    <a:pt x="49561" y="121442"/>
                  </a:moveTo>
                  <a:cubicBezTo>
                    <a:pt x="48529" y="121442"/>
                    <a:pt x="47496" y="121442"/>
                    <a:pt x="45431" y="120410"/>
                  </a:cubicBezTo>
                  <a:cubicBezTo>
                    <a:pt x="17553" y="103890"/>
                    <a:pt x="0" y="72914"/>
                    <a:pt x="0" y="39873"/>
                  </a:cubicBezTo>
                  <a:cubicBezTo>
                    <a:pt x="0" y="31613"/>
                    <a:pt x="2065" y="24385"/>
                    <a:pt x="5163" y="17158"/>
                  </a:cubicBezTo>
                  <a:cubicBezTo>
                    <a:pt x="9293" y="8897"/>
                    <a:pt x="16520" y="2702"/>
                    <a:pt x="24781" y="637"/>
                  </a:cubicBezTo>
                  <a:cubicBezTo>
                    <a:pt x="35106" y="-1428"/>
                    <a:pt x="44399" y="1670"/>
                    <a:pt x="52659" y="7865"/>
                  </a:cubicBezTo>
                  <a:cubicBezTo>
                    <a:pt x="58854" y="13027"/>
                    <a:pt x="65049" y="20255"/>
                    <a:pt x="69179" y="27483"/>
                  </a:cubicBezTo>
                  <a:cubicBezTo>
                    <a:pt x="76407" y="36775"/>
                    <a:pt x="81570" y="47101"/>
                    <a:pt x="82602" y="58459"/>
                  </a:cubicBezTo>
                  <a:cubicBezTo>
                    <a:pt x="82602" y="62589"/>
                    <a:pt x="79505" y="65686"/>
                    <a:pt x="75374" y="65686"/>
                  </a:cubicBezTo>
                  <a:cubicBezTo>
                    <a:pt x="75374" y="65686"/>
                    <a:pt x="75374" y="65686"/>
                    <a:pt x="75374" y="65686"/>
                  </a:cubicBezTo>
                  <a:cubicBezTo>
                    <a:pt x="71244" y="65686"/>
                    <a:pt x="68147" y="62589"/>
                    <a:pt x="68147" y="58459"/>
                  </a:cubicBezTo>
                  <a:cubicBezTo>
                    <a:pt x="67114" y="50198"/>
                    <a:pt x="62984" y="41938"/>
                    <a:pt x="57821" y="35743"/>
                  </a:cubicBezTo>
                  <a:cubicBezTo>
                    <a:pt x="53691" y="29548"/>
                    <a:pt x="49561" y="24385"/>
                    <a:pt x="44399" y="19223"/>
                  </a:cubicBezTo>
                  <a:cubicBezTo>
                    <a:pt x="40269" y="15093"/>
                    <a:pt x="34073" y="14060"/>
                    <a:pt x="28911" y="15093"/>
                  </a:cubicBezTo>
                  <a:cubicBezTo>
                    <a:pt x="24781" y="16125"/>
                    <a:pt x="20650" y="20255"/>
                    <a:pt x="18585" y="24385"/>
                  </a:cubicBezTo>
                  <a:cubicBezTo>
                    <a:pt x="16520" y="29548"/>
                    <a:pt x="14455" y="35743"/>
                    <a:pt x="14455" y="40906"/>
                  </a:cubicBezTo>
                  <a:cubicBezTo>
                    <a:pt x="14455" y="66719"/>
                    <a:pt x="26846" y="90467"/>
                    <a:pt x="47496" y="105955"/>
                  </a:cubicBezTo>
                  <a:cubicBezTo>
                    <a:pt x="49561" y="105955"/>
                    <a:pt x="50594" y="106987"/>
                    <a:pt x="51626" y="108020"/>
                  </a:cubicBezTo>
                  <a:lnTo>
                    <a:pt x="53691" y="110085"/>
                  </a:lnTo>
                  <a:cubicBezTo>
                    <a:pt x="56789" y="113182"/>
                    <a:pt x="56789" y="117312"/>
                    <a:pt x="53691" y="120410"/>
                  </a:cubicBezTo>
                  <a:cubicBezTo>
                    <a:pt x="53691" y="121442"/>
                    <a:pt x="52659" y="122475"/>
                    <a:pt x="49561" y="121442"/>
                  </a:cubicBezTo>
                  <a:lnTo>
                    <a:pt x="49561" y="121442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2E886DCC-6EAA-B251-A2B5-E5D89E282643}"/>
                </a:ext>
              </a:extLst>
            </p:cNvPr>
            <p:cNvSpPr/>
            <p:nvPr/>
          </p:nvSpPr>
          <p:spPr>
            <a:xfrm>
              <a:off x="3039343" y="3373731"/>
              <a:ext cx="316790" cy="229025"/>
            </a:xfrm>
            <a:custGeom>
              <a:avLst/>
              <a:gdLst>
                <a:gd name="connsiteX0" fmla="*/ 309563 w 316790"/>
                <a:gd name="connsiteY0" fmla="*/ 229026 h 229025"/>
                <a:gd name="connsiteX1" fmla="*/ 307498 w 316790"/>
                <a:gd name="connsiteY1" fmla="*/ 229026 h 229025"/>
                <a:gd name="connsiteX2" fmla="*/ 1870 w 316790"/>
                <a:gd name="connsiteY2" fmla="*/ 12196 h 229025"/>
                <a:gd name="connsiteX3" fmla="*/ 2903 w 316790"/>
                <a:gd name="connsiteY3" fmla="*/ 1870 h 229025"/>
                <a:gd name="connsiteX4" fmla="*/ 13228 w 316790"/>
                <a:gd name="connsiteY4" fmla="*/ 2903 h 229025"/>
                <a:gd name="connsiteX5" fmla="*/ 310595 w 316790"/>
                <a:gd name="connsiteY5" fmla="*/ 214570 h 229025"/>
                <a:gd name="connsiteX6" fmla="*/ 316790 w 316790"/>
                <a:gd name="connsiteY6" fmla="*/ 222831 h 229025"/>
                <a:gd name="connsiteX7" fmla="*/ 316790 w 316790"/>
                <a:gd name="connsiteY7" fmla="*/ 222831 h 229025"/>
                <a:gd name="connsiteX8" fmla="*/ 309563 w 316790"/>
                <a:gd name="connsiteY8" fmla="*/ 229026 h 229025"/>
                <a:gd name="connsiteX9" fmla="*/ 309563 w 316790"/>
                <a:gd name="connsiteY9" fmla="*/ 229026 h 22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790" h="229025">
                  <a:moveTo>
                    <a:pt x="309563" y="229026"/>
                  </a:moveTo>
                  <a:lnTo>
                    <a:pt x="307498" y="229026"/>
                  </a:lnTo>
                  <a:cubicBezTo>
                    <a:pt x="163977" y="202180"/>
                    <a:pt x="8065" y="20456"/>
                    <a:pt x="1870" y="12196"/>
                  </a:cubicBezTo>
                  <a:cubicBezTo>
                    <a:pt x="-1227" y="9098"/>
                    <a:pt x="-195" y="4968"/>
                    <a:pt x="2903" y="1870"/>
                  </a:cubicBezTo>
                  <a:cubicBezTo>
                    <a:pt x="6000" y="-1227"/>
                    <a:pt x="10130" y="-195"/>
                    <a:pt x="13228" y="2903"/>
                  </a:cubicBezTo>
                  <a:cubicBezTo>
                    <a:pt x="14261" y="4968"/>
                    <a:pt x="172237" y="188757"/>
                    <a:pt x="310595" y="214570"/>
                  </a:cubicBezTo>
                  <a:cubicBezTo>
                    <a:pt x="314725" y="215603"/>
                    <a:pt x="316790" y="218701"/>
                    <a:pt x="316790" y="222831"/>
                  </a:cubicBezTo>
                  <a:cubicBezTo>
                    <a:pt x="316790" y="222831"/>
                    <a:pt x="316790" y="222831"/>
                    <a:pt x="316790" y="222831"/>
                  </a:cubicBezTo>
                  <a:cubicBezTo>
                    <a:pt x="315758" y="226961"/>
                    <a:pt x="312660" y="229026"/>
                    <a:pt x="309563" y="229026"/>
                  </a:cubicBezTo>
                  <a:lnTo>
                    <a:pt x="309563" y="229026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FCCFEAA3-C624-6B64-BE2B-D10984DCAA15}"/>
                </a:ext>
              </a:extLst>
            </p:cNvPr>
            <p:cNvSpPr/>
            <p:nvPr/>
          </p:nvSpPr>
          <p:spPr>
            <a:xfrm>
              <a:off x="2960677" y="2993567"/>
              <a:ext cx="78471" cy="48095"/>
            </a:xfrm>
            <a:custGeom>
              <a:avLst/>
              <a:gdLst>
                <a:gd name="connsiteX0" fmla="*/ 68147 w 78471"/>
                <a:gd name="connsiteY0" fmla="*/ 16520 h 48095"/>
                <a:gd name="connsiteX1" fmla="*/ 0 w 78471"/>
                <a:gd name="connsiteY1" fmla="*/ 0 h 48095"/>
                <a:gd name="connsiteX2" fmla="*/ 39236 w 78471"/>
                <a:gd name="connsiteY2" fmla="*/ 38203 h 48095"/>
                <a:gd name="connsiteX3" fmla="*/ 78472 w 78471"/>
                <a:gd name="connsiteY3" fmla="*/ 47496 h 48095"/>
                <a:gd name="connsiteX4" fmla="*/ 68147 w 78471"/>
                <a:gd name="connsiteY4" fmla="*/ 16520 h 4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71" h="48095">
                  <a:moveTo>
                    <a:pt x="68147" y="16520"/>
                  </a:moveTo>
                  <a:lnTo>
                    <a:pt x="0" y="0"/>
                  </a:lnTo>
                  <a:cubicBezTo>
                    <a:pt x="8260" y="17553"/>
                    <a:pt x="21683" y="30976"/>
                    <a:pt x="39236" y="38203"/>
                  </a:cubicBezTo>
                  <a:cubicBezTo>
                    <a:pt x="66082" y="51626"/>
                    <a:pt x="78472" y="47496"/>
                    <a:pt x="78472" y="47496"/>
                  </a:cubicBezTo>
                  <a:lnTo>
                    <a:pt x="68147" y="16520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E66DD0C0-DED7-3683-693D-CA703523A633}"/>
                </a:ext>
              </a:extLst>
            </p:cNvPr>
            <p:cNvSpPr/>
            <p:nvPr/>
          </p:nvSpPr>
          <p:spPr>
            <a:xfrm>
              <a:off x="2953186" y="2986339"/>
              <a:ext cx="93458" cy="61951"/>
            </a:xfrm>
            <a:custGeom>
              <a:avLst/>
              <a:gdLst>
                <a:gd name="connsiteX0" fmla="*/ 79768 w 93458"/>
                <a:gd name="connsiteY0" fmla="*/ 61951 h 61951"/>
                <a:gd name="connsiteX1" fmla="*/ 43629 w 93458"/>
                <a:gd name="connsiteY1" fmla="*/ 51626 h 61951"/>
                <a:gd name="connsiteX2" fmla="*/ 263 w 93458"/>
                <a:gd name="connsiteY2" fmla="*/ 9293 h 61951"/>
                <a:gd name="connsiteX3" fmla="*/ 5426 w 93458"/>
                <a:gd name="connsiteY3" fmla="*/ 0 h 61951"/>
                <a:gd name="connsiteX4" fmla="*/ 9556 w 93458"/>
                <a:gd name="connsiteY4" fmla="*/ 0 h 61951"/>
                <a:gd name="connsiteX5" fmla="*/ 77702 w 93458"/>
                <a:gd name="connsiteY5" fmla="*/ 16520 h 61951"/>
                <a:gd name="connsiteX6" fmla="*/ 82865 w 93458"/>
                <a:gd name="connsiteY6" fmla="*/ 21683 h 61951"/>
                <a:gd name="connsiteX7" fmla="*/ 93190 w 93458"/>
                <a:gd name="connsiteY7" fmla="*/ 51626 h 61951"/>
                <a:gd name="connsiteX8" fmla="*/ 89060 w 93458"/>
                <a:gd name="connsiteY8" fmla="*/ 60919 h 61951"/>
                <a:gd name="connsiteX9" fmla="*/ 79768 w 93458"/>
                <a:gd name="connsiteY9" fmla="*/ 61951 h 61951"/>
                <a:gd name="connsiteX10" fmla="*/ 79768 w 93458"/>
                <a:gd name="connsiteY10" fmla="*/ 61951 h 61951"/>
                <a:gd name="connsiteX11" fmla="*/ 22979 w 93458"/>
                <a:gd name="connsiteY11" fmla="*/ 18585 h 61951"/>
                <a:gd name="connsiteX12" fmla="*/ 49824 w 93458"/>
                <a:gd name="connsiteY12" fmla="*/ 39236 h 61951"/>
                <a:gd name="connsiteX13" fmla="*/ 75637 w 93458"/>
                <a:gd name="connsiteY13" fmla="*/ 47496 h 61951"/>
                <a:gd name="connsiteX14" fmla="*/ 69442 w 93458"/>
                <a:gd name="connsiteY14" fmla="*/ 29943 h 61951"/>
                <a:gd name="connsiteX15" fmla="*/ 22979 w 93458"/>
                <a:gd name="connsiteY15" fmla="*/ 18585 h 61951"/>
                <a:gd name="connsiteX16" fmla="*/ 22979 w 93458"/>
                <a:gd name="connsiteY16" fmla="*/ 18585 h 61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458" h="61951">
                  <a:moveTo>
                    <a:pt x="79768" y="61951"/>
                  </a:moveTo>
                  <a:cubicBezTo>
                    <a:pt x="67377" y="60919"/>
                    <a:pt x="54987" y="57821"/>
                    <a:pt x="43629" y="51626"/>
                  </a:cubicBezTo>
                  <a:cubicBezTo>
                    <a:pt x="24011" y="43366"/>
                    <a:pt x="9556" y="28911"/>
                    <a:pt x="263" y="9293"/>
                  </a:cubicBezTo>
                  <a:cubicBezTo>
                    <a:pt x="-769" y="5163"/>
                    <a:pt x="1296" y="1032"/>
                    <a:pt x="5426" y="0"/>
                  </a:cubicBezTo>
                  <a:cubicBezTo>
                    <a:pt x="6458" y="0"/>
                    <a:pt x="7491" y="0"/>
                    <a:pt x="9556" y="0"/>
                  </a:cubicBezTo>
                  <a:lnTo>
                    <a:pt x="77702" y="16520"/>
                  </a:lnTo>
                  <a:cubicBezTo>
                    <a:pt x="79768" y="17553"/>
                    <a:pt x="81833" y="18585"/>
                    <a:pt x="82865" y="21683"/>
                  </a:cubicBezTo>
                  <a:lnTo>
                    <a:pt x="93190" y="51626"/>
                  </a:lnTo>
                  <a:cubicBezTo>
                    <a:pt x="94223" y="55756"/>
                    <a:pt x="92158" y="59886"/>
                    <a:pt x="89060" y="60919"/>
                  </a:cubicBezTo>
                  <a:cubicBezTo>
                    <a:pt x="85963" y="61951"/>
                    <a:pt x="82865" y="61951"/>
                    <a:pt x="79768" y="61951"/>
                  </a:cubicBezTo>
                  <a:lnTo>
                    <a:pt x="79768" y="61951"/>
                  </a:lnTo>
                  <a:close/>
                  <a:moveTo>
                    <a:pt x="22979" y="18585"/>
                  </a:moveTo>
                  <a:cubicBezTo>
                    <a:pt x="30206" y="26846"/>
                    <a:pt x="39499" y="34073"/>
                    <a:pt x="49824" y="39236"/>
                  </a:cubicBezTo>
                  <a:cubicBezTo>
                    <a:pt x="58085" y="43366"/>
                    <a:pt x="66345" y="46464"/>
                    <a:pt x="75637" y="47496"/>
                  </a:cubicBezTo>
                  <a:lnTo>
                    <a:pt x="69442" y="29943"/>
                  </a:lnTo>
                  <a:lnTo>
                    <a:pt x="22979" y="18585"/>
                  </a:lnTo>
                  <a:lnTo>
                    <a:pt x="22979" y="18585"/>
                  </a:lnTo>
                  <a:close/>
                </a:path>
              </a:pathLst>
            </a:custGeom>
            <a:solidFill>
              <a:srgbClr val="231F20"/>
            </a:solidFill>
            <a:ln w="10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59A561BC-A4A4-8941-A2AB-04F3D3AF77DE}"/>
              </a:ext>
            </a:extLst>
          </p:cNvPr>
          <p:cNvSpPr/>
          <p:nvPr/>
        </p:nvSpPr>
        <p:spPr>
          <a:xfrm>
            <a:off x="6534879" y="1997425"/>
            <a:ext cx="1001485" cy="100148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8" name="그래픽 31" descr="Magnifying glass">
            <a:extLst>
              <a:ext uri="{FF2B5EF4-FFF2-40B4-BE49-F238E27FC236}">
                <a16:creationId xmlns:a16="http://schemas.microsoft.com/office/drawing/2014/main" id="{56E229E7-FAAC-747F-FF19-413BE4581F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718559" y="2181105"/>
            <a:ext cx="634124" cy="634124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5CABD9D9-B68F-3245-3892-327696D90741}"/>
              </a:ext>
            </a:extLst>
          </p:cNvPr>
          <p:cNvSpPr txBox="1"/>
          <p:nvPr/>
        </p:nvSpPr>
        <p:spPr>
          <a:xfrm>
            <a:off x="7720044" y="208542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09171D6-8122-130B-B621-5A6A9C4ACFBD}"/>
              </a:ext>
            </a:extLst>
          </p:cNvPr>
          <p:cNvSpPr txBox="1"/>
          <p:nvPr/>
        </p:nvSpPr>
        <p:spPr>
          <a:xfrm>
            <a:off x="7720044" y="2396016"/>
            <a:ext cx="311911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AC53DF7B-6590-2CD4-1A30-AD7141A7A5E8}"/>
              </a:ext>
            </a:extLst>
          </p:cNvPr>
          <p:cNvSpPr/>
          <p:nvPr/>
        </p:nvSpPr>
        <p:spPr>
          <a:xfrm>
            <a:off x="6534879" y="4708679"/>
            <a:ext cx="1001485" cy="100148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9" name="그래픽 13" descr="Lightbulb">
            <a:extLst>
              <a:ext uri="{FF2B5EF4-FFF2-40B4-BE49-F238E27FC236}">
                <a16:creationId xmlns:a16="http://schemas.microsoft.com/office/drawing/2014/main" id="{2EB6FEF9-7FC0-9A4A-8B87-FB48A9CF11F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718559" y="4892359"/>
            <a:ext cx="634124" cy="634124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7E1B70CD-93BC-7CBC-C1E0-B956670E1021}"/>
              </a:ext>
            </a:extLst>
          </p:cNvPr>
          <p:cNvSpPr txBox="1"/>
          <p:nvPr/>
        </p:nvSpPr>
        <p:spPr>
          <a:xfrm>
            <a:off x="7720044" y="480072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1F5AE94-2517-AA91-F895-9864C7745B4F}"/>
              </a:ext>
            </a:extLst>
          </p:cNvPr>
          <p:cNvSpPr txBox="1"/>
          <p:nvPr/>
        </p:nvSpPr>
        <p:spPr>
          <a:xfrm>
            <a:off x="7720044" y="5111311"/>
            <a:ext cx="311911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BB5BB469-E456-3355-2EB9-93F6A141945D}"/>
              </a:ext>
            </a:extLst>
          </p:cNvPr>
          <p:cNvSpPr/>
          <p:nvPr/>
        </p:nvSpPr>
        <p:spPr>
          <a:xfrm>
            <a:off x="6534879" y="3353052"/>
            <a:ext cx="1001485" cy="1001485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3508C2F-2DEB-822B-B2A5-83D6662F6B42}"/>
              </a:ext>
            </a:extLst>
          </p:cNvPr>
          <p:cNvSpPr txBox="1"/>
          <p:nvPr/>
        </p:nvSpPr>
        <p:spPr>
          <a:xfrm>
            <a:off x="7720044" y="344105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>
                    <a:lumMod val="6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EDC0917-186C-54E6-2735-8F15D6837481}"/>
              </a:ext>
            </a:extLst>
          </p:cNvPr>
          <p:cNvSpPr txBox="1"/>
          <p:nvPr/>
        </p:nvSpPr>
        <p:spPr>
          <a:xfrm>
            <a:off x="7720044" y="3751643"/>
            <a:ext cx="311911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 관련 내용을 다룹니다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pic>
        <p:nvPicPr>
          <p:cNvPr id="44" name="Graphic 43" descr="Idea with solid fill">
            <a:extLst>
              <a:ext uri="{FF2B5EF4-FFF2-40B4-BE49-F238E27FC236}">
                <a16:creationId xmlns:a16="http://schemas.microsoft.com/office/drawing/2014/main" id="{A1CC5A3B-74E3-C4F7-3791-C591FD90598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718559" y="3526034"/>
            <a:ext cx="658434" cy="658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0095719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224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1" name="Parallelogram 10">
            <a:extLst>
              <a:ext uri="{FF2B5EF4-FFF2-40B4-BE49-F238E27FC236}">
                <a16:creationId xmlns:a16="http://schemas.microsoft.com/office/drawing/2014/main" id="{54648DB2-D892-FC69-5FAB-F17CCCD74282}"/>
              </a:ext>
            </a:extLst>
          </p:cNvPr>
          <p:cNvSpPr/>
          <p:nvPr/>
        </p:nvSpPr>
        <p:spPr>
          <a:xfrm flipV="1">
            <a:off x="2555905" y="2189321"/>
            <a:ext cx="2450488" cy="2120977"/>
          </a:xfrm>
          <a:prstGeom prst="parallelogram">
            <a:avLst>
              <a:gd name="adj" fmla="val 56863"/>
            </a:avLst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3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3" name="Parallelogram 12">
            <a:extLst>
              <a:ext uri="{FF2B5EF4-FFF2-40B4-BE49-F238E27FC236}">
                <a16:creationId xmlns:a16="http://schemas.microsoft.com/office/drawing/2014/main" id="{31BF7C85-AC77-2A36-DC4C-976FD4C3E6C6}"/>
              </a:ext>
            </a:extLst>
          </p:cNvPr>
          <p:cNvSpPr/>
          <p:nvPr/>
        </p:nvSpPr>
        <p:spPr>
          <a:xfrm rot="7200000" flipV="1">
            <a:off x="2239544" y="3857716"/>
            <a:ext cx="2450488" cy="2120976"/>
          </a:xfrm>
          <a:prstGeom prst="parallelogram">
            <a:avLst>
              <a:gd name="adj" fmla="val 56863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Parallelogram 13">
            <a:extLst>
              <a:ext uri="{FF2B5EF4-FFF2-40B4-BE49-F238E27FC236}">
                <a16:creationId xmlns:a16="http://schemas.microsoft.com/office/drawing/2014/main" id="{2C4E43E6-FAB5-8911-3125-C441DE12CE1B}"/>
              </a:ext>
            </a:extLst>
          </p:cNvPr>
          <p:cNvSpPr/>
          <p:nvPr/>
        </p:nvSpPr>
        <p:spPr>
          <a:xfrm rot="3600000" flipV="1">
            <a:off x="956037" y="2743463"/>
            <a:ext cx="2450488" cy="2120976"/>
          </a:xfrm>
          <a:prstGeom prst="parallelogram">
            <a:avLst>
              <a:gd name="adj" fmla="val 56863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7" name="Graphic 16" descr="Baseball with solid fill">
            <a:extLst>
              <a:ext uri="{FF2B5EF4-FFF2-40B4-BE49-F238E27FC236}">
                <a16:creationId xmlns:a16="http://schemas.microsoft.com/office/drawing/2014/main" id="{1974C3D2-E2AE-5252-8A87-5B80AC051C5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50916" y="3429000"/>
            <a:ext cx="648079" cy="648079"/>
          </a:xfrm>
          <a:prstGeom prst="rect">
            <a:avLst/>
          </a:prstGeom>
        </p:spPr>
      </p:pic>
      <p:pic>
        <p:nvPicPr>
          <p:cNvPr id="19" name="Graphic 18" descr="Body builder with solid fill">
            <a:extLst>
              <a:ext uri="{FF2B5EF4-FFF2-40B4-BE49-F238E27FC236}">
                <a16:creationId xmlns:a16="http://schemas.microsoft.com/office/drawing/2014/main" id="{B03D3CAF-3D2C-23C0-F25F-3BA2E22788D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191545" y="4594164"/>
            <a:ext cx="648079" cy="648079"/>
          </a:xfrm>
          <a:prstGeom prst="rect">
            <a:avLst/>
          </a:prstGeom>
        </p:spPr>
      </p:pic>
      <p:pic>
        <p:nvPicPr>
          <p:cNvPr id="21" name="Graphic 20" descr="Boxing Glove with solid fill">
            <a:extLst>
              <a:ext uri="{FF2B5EF4-FFF2-40B4-BE49-F238E27FC236}">
                <a16:creationId xmlns:a16="http://schemas.microsoft.com/office/drawing/2014/main" id="{541C16B3-3D4E-FCEC-C5FB-BC2D0595E3E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464788" y="2925769"/>
            <a:ext cx="648079" cy="648079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80DA0B94-69A6-5508-B690-94CC086019ED}"/>
              </a:ext>
            </a:extLst>
          </p:cNvPr>
          <p:cNvSpPr/>
          <p:nvPr/>
        </p:nvSpPr>
        <p:spPr>
          <a:xfrm>
            <a:off x="5767166" y="2189321"/>
            <a:ext cx="3444875" cy="99837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44BD7005-E13A-14DF-C412-3CC5C7994FD6}"/>
              </a:ext>
            </a:extLst>
          </p:cNvPr>
          <p:cNvSpPr/>
          <p:nvPr/>
        </p:nvSpPr>
        <p:spPr>
          <a:xfrm>
            <a:off x="5767166" y="3304761"/>
            <a:ext cx="3444875" cy="99837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11740E1-1231-A243-3F7D-B0AD831D8FA4}"/>
              </a:ext>
            </a:extLst>
          </p:cNvPr>
          <p:cNvSpPr/>
          <p:nvPr/>
        </p:nvSpPr>
        <p:spPr>
          <a:xfrm>
            <a:off x="5767166" y="4420201"/>
            <a:ext cx="3444875" cy="99837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7" name="Graphic 26" descr="Boxing Glove with solid fill">
            <a:extLst>
              <a:ext uri="{FF2B5EF4-FFF2-40B4-BE49-F238E27FC236}">
                <a16:creationId xmlns:a16="http://schemas.microsoft.com/office/drawing/2014/main" id="{659E9106-D1ED-8032-2BE0-B600D79665C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995060" y="2367407"/>
            <a:ext cx="648078" cy="648078"/>
          </a:xfrm>
          <a:prstGeom prst="rect">
            <a:avLst/>
          </a:prstGeom>
        </p:spPr>
      </p:pic>
      <p:pic>
        <p:nvPicPr>
          <p:cNvPr id="28" name="Graphic 27" descr="Body builder with solid fill">
            <a:extLst>
              <a:ext uri="{FF2B5EF4-FFF2-40B4-BE49-F238E27FC236}">
                <a16:creationId xmlns:a16="http://schemas.microsoft.com/office/drawing/2014/main" id="{C255DCBD-742F-6614-4691-B1930F7ED8A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995060" y="3484089"/>
            <a:ext cx="648078" cy="648078"/>
          </a:xfrm>
          <a:prstGeom prst="rect">
            <a:avLst/>
          </a:prstGeom>
        </p:spPr>
      </p:pic>
      <p:pic>
        <p:nvPicPr>
          <p:cNvPr id="29" name="Graphic 28" descr="Baseball with solid fill">
            <a:extLst>
              <a:ext uri="{FF2B5EF4-FFF2-40B4-BE49-F238E27FC236}">
                <a16:creationId xmlns:a16="http://schemas.microsoft.com/office/drawing/2014/main" id="{E086933A-4ECA-9241-E8BD-5D39F022E16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5999118" y="4594165"/>
            <a:ext cx="648078" cy="648078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42A08EF6-58EF-DA3E-62BE-BDE62DD0CCEE}"/>
              </a:ext>
            </a:extLst>
          </p:cNvPr>
          <p:cNvSpPr txBox="1"/>
          <p:nvPr/>
        </p:nvSpPr>
        <p:spPr>
          <a:xfrm>
            <a:off x="6954123" y="2335060"/>
            <a:ext cx="81753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2E462D8-1BD4-C2F5-4935-66EA161F6676}"/>
              </a:ext>
            </a:extLst>
          </p:cNvPr>
          <p:cNvSpPr txBox="1"/>
          <p:nvPr/>
        </p:nvSpPr>
        <p:spPr>
          <a:xfrm>
            <a:off x="6954124" y="2613770"/>
            <a:ext cx="1946931" cy="4241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19C5788-54A6-044C-E9F1-0E8AC2196943}"/>
              </a:ext>
            </a:extLst>
          </p:cNvPr>
          <p:cNvSpPr txBox="1"/>
          <p:nvPr/>
        </p:nvSpPr>
        <p:spPr>
          <a:xfrm>
            <a:off x="6954123" y="3458925"/>
            <a:ext cx="81753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DE5881-78EB-3C19-D569-E5CE25A1A50C}"/>
              </a:ext>
            </a:extLst>
          </p:cNvPr>
          <p:cNvSpPr txBox="1"/>
          <p:nvPr/>
        </p:nvSpPr>
        <p:spPr>
          <a:xfrm>
            <a:off x="6954124" y="3737635"/>
            <a:ext cx="1946931" cy="4241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AC08F50-6929-CE67-49EC-4483F98FDC47}"/>
              </a:ext>
            </a:extLst>
          </p:cNvPr>
          <p:cNvSpPr txBox="1"/>
          <p:nvPr/>
        </p:nvSpPr>
        <p:spPr>
          <a:xfrm>
            <a:off x="6954123" y="4572205"/>
            <a:ext cx="81753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C08A1C3-E80F-87B3-F1C8-12B148586518}"/>
              </a:ext>
            </a:extLst>
          </p:cNvPr>
          <p:cNvSpPr txBox="1"/>
          <p:nvPr/>
        </p:nvSpPr>
        <p:spPr>
          <a:xfrm>
            <a:off x="6954124" y="4850915"/>
            <a:ext cx="1946931" cy="4241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3" name="Picture 41" descr="A person running on a track&#10;&#10;Description automatically generated">
            <a:extLst>
              <a:ext uri="{FF2B5EF4-FFF2-40B4-BE49-F238E27FC236}">
                <a16:creationId xmlns:a16="http://schemas.microsoft.com/office/drawing/2014/main" id="{58D56FD3-532E-5178-923D-8F55F6226D2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7" r="47"/>
          <a:stretch/>
        </p:blipFill>
        <p:spPr>
          <a:xfrm flipH="1">
            <a:off x="9380538" y="2189163"/>
            <a:ext cx="1684337" cy="3228975"/>
          </a:xfrm>
          <a:custGeom>
            <a:avLst/>
            <a:gdLst>
              <a:gd name="connsiteX0" fmla="*/ 1541107 w 1541107"/>
              <a:gd name="connsiteY0" fmla="*/ 0 h 3229257"/>
              <a:gd name="connsiteX1" fmla="*/ 0 w 1541107"/>
              <a:gd name="connsiteY1" fmla="*/ 0 h 3229257"/>
              <a:gd name="connsiteX2" fmla="*/ 0 w 1541107"/>
              <a:gd name="connsiteY2" fmla="*/ 3229257 h 3229257"/>
              <a:gd name="connsiteX3" fmla="*/ 1541107 w 1541107"/>
              <a:gd name="connsiteY3" fmla="*/ 3229257 h 322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41107" h="3229257">
                <a:moveTo>
                  <a:pt x="1541107" y="0"/>
                </a:moveTo>
                <a:lnTo>
                  <a:pt x="0" y="0"/>
                </a:lnTo>
                <a:lnTo>
                  <a:pt x="0" y="3229257"/>
                </a:lnTo>
                <a:lnTo>
                  <a:pt x="1541107" y="3229257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103133143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5" descr="A group of men wearing hard hats and looking at a computer&#10;&#10;Description automatically generated">
            <a:extLst>
              <a:ext uri="{FF2B5EF4-FFF2-40B4-BE49-F238E27FC236}">
                <a16:creationId xmlns:a16="http://schemas.microsoft.com/office/drawing/2014/main" id="{247B6257-FD41-C5CC-B90E-0E06FE55752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0" b="50"/>
          <a:stretch/>
        </p:blipFill>
        <p:spPr>
          <a:xfrm>
            <a:off x="7331075" y="0"/>
            <a:ext cx="4094163" cy="6858000"/>
          </a:xfrm>
          <a:custGeom>
            <a:avLst/>
            <a:gdLst>
              <a:gd name="connsiteX0" fmla="*/ 994229 w 4093676"/>
              <a:gd name="connsiteY0" fmla="*/ 633806 h 6858000"/>
              <a:gd name="connsiteX1" fmla="*/ 1988458 w 4093676"/>
              <a:gd name="connsiteY1" fmla="*/ 1628035 h 6858000"/>
              <a:gd name="connsiteX2" fmla="*/ 1988457 w 4093676"/>
              <a:gd name="connsiteY2" fmla="*/ 6620948 h 6858000"/>
              <a:gd name="connsiteX3" fmla="*/ 1968258 w 4093676"/>
              <a:gd name="connsiteY3" fmla="*/ 6821320 h 6858000"/>
              <a:gd name="connsiteX4" fmla="*/ 1958827 w 4093676"/>
              <a:gd name="connsiteY4" fmla="*/ 6858000 h 6858000"/>
              <a:gd name="connsiteX5" fmla="*/ 29631 w 4093676"/>
              <a:gd name="connsiteY5" fmla="*/ 6858000 h 6858000"/>
              <a:gd name="connsiteX6" fmla="*/ 20200 w 4093676"/>
              <a:gd name="connsiteY6" fmla="*/ 6821319 h 6858000"/>
              <a:gd name="connsiteX7" fmla="*/ 0 w 4093676"/>
              <a:gd name="connsiteY7" fmla="*/ 6620947 h 6858000"/>
              <a:gd name="connsiteX8" fmla="*/ 0 w 4093676"/>
              <a:gd name="connsiteY8" fmla="*/ 1628035 h 6858000"/>
              <a:gd name="connsiteX9" fmla="*/ 994229 w 4093676"/>
              <a:gd name="connsiteY9" fmla="*/ 633806 h 6858000"/>
              <a:gd name="connsiteX10" fmla="*/ 2140490 w 4093676"/>
              <a:gd name="connsiteY10" fmla="*/ 0 h 6858000"/>
              <a:gd name="connsiteX11" fmla="*/ 4058405 w 4093676"/>
              <a:gd name="connsiteY11" fmla="*/ 0 h 6858000"/>
              <a:gd name="connsiteX12" fmla="*/ 4073477 w 4093676"/>
              <a:gd name="connsiteY12" fmla="*/ 58618 h 6858000"/>
              <a:gd name="connsiteX13" fmla="*/ 4093676 w 4093676"/>
              <a:gd name="connsiteY13" fmla="*/ 258990 h 6858000"/>
              <a:gd name="connsiteX14" fmla="*/ 4093675 w 4093676"/>
              <a:gd name="connsiteY14" fmla="*/ 4680854 h 6858000"/>
              <a:gd name="connsiteX15" fmla="*/ 3099446 w 4093676"/>
              <a:gd name="connsiteY15" fmla="*/ 5675083 h 6858000"/>
              <a:gd name="connsiteX16" fmla="*/ 3099447 w 4093676"/>
              <a:gd name="connsiteY16" fmla="*/ 5675082 h 6858000"/>
              <a:gd name="connsiteX17" fmla="*/ 2105218 w 4093676"/>
              <a:gd name="connsiteY17" fmla="*/ 4680853 h 6858000"/>
              <a:gd name="connsiteX18" fmla="*/ 2105218 w 4093676"/>
              <a:gd name="connsiteY18" fmla="*/ 258990 h 6858000"/>
              <a:gd name="connsiteX19" fmla="*/ 2125417 w 4093676"/>
              <a:gd name="connsiteY19" fmla="*/ 5861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093676" h="6858000">
                <a:moveTo>
                  <a:pt x="994229" y="633806"/>
                </a:moveTo>
                <a:cubicBezTo>
                  <a:pt x="1543327" y="633806"/>
                  <a:pt x="1988458" y="1078937"/>
                  <a:pt x="1988458" y="1628035"/>
                </a:cubicBezTo>
                <a:cubicBezTo>
                  <a:pt x="1988458" y="3292339"/>
                  <a:pt x="1988457" y="4956644"/>
                  <a:pt x="1988457" y="6620948"/>
                </a:cubicBezTo>
                <a:cubicBezTo>
                  <a:pt x="1988457" y="6689586"/>
                  <a:pt x="1981502" y="6756598"/>
                  <a:pt x="1968258" y="6821320"/>
                </a:cubicBezTo>
                <a:lnTo>
                  <a:pt x="1958827" y="6858000"/>
                </a:lnTo>
                <a:lnTo>
                  <a:pt x="29631" y="6858000"/>
                </a:lnTo>
                <a:lnTo>
                  <a:pt x="20200" y="6821319"/>
                </a:lnTo>
                <a:cubicBezTo>
                  <a:pt x="6956" y="6756597"/>
                  <a:pt x="0" y="6689585"/>
                  <a:pt x="0" y="6620947"/>
                </a:cubicBezTo>
                <a:lnTo>
                  <a:pt x="0" y="1628035"/>
                </a:lnTo>
                <a:cubicBezTo>
                  <a:pt x="0" y="1078937"/>
                  <a:pt x="445131" y="633806"/>
                  <a:pt x="994229" y="633806"/>
                </a:cubicBezTo>
                <a:close/>
                <a:moveTo>
                  <a:pt x="2140490" y="0"/>
                </a:moveTo>
                <a:lnTo>
                  <a:pt x="4058405" y="0"/>
                </a:lnTo>
                <a:lnTo>
                  <a:pt x="4073477" y="58618"/>
                </a:lnTo>
                <a:cubicBezTo>
                  <a:pt x="4086721" y="123340"/>
                  <a:pt x="4093676" y="190353"/>
                  <a:pt x="4093676" y="258990"/>
                </a:cubicBezTo>
                <a:cubicBezTo>
                  <a:pt x="4093676" y="1732945"/>
                  <a:pt x="4093675" y="3206899"/>
                  <a:pt x="4093675" y="4680854"/>
                </a:cubicBezTo>
                <a:cubicBezTo>
                  <a:pt x="4093675" y="5229952"/>
                  <a:pt x="3648544" y="5675083"/>
                  <a:pt x="3099446" y="5675083"/>
                </a:cubicBezTo>
                <a:lnTo>
                  <a:pt x="3099447" y="5675082"/>
                </a:lnTo>
                <a:cubicBezTo>
                  <a:pt x="2550349" y="5675082"/>
                  <a:pt x="2105218" y="5229951"/>
                  <a:pt x="2105218" y="4680853"/>
                </a:cubicBezTo>
                <a:lnTo>
                  <a:pt x="2105218" y="258990"/>
                </a:lnTo>
                <a:cubicBezTo>
                  <a:pt x="2105218" y="190353"/>
                  <a:pt x="2112173" y="123340"/>
                  <a:pt x="2125417" y="58618"/>
                </a:cubicBezTo>
                <a:close/>
              </a:path>
            </a:pathLst>
          </a:custGeom>
        </p:spPr>
      </p:pic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225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B2CD525-C497-2B21-9B5F-E7A7EC63EE3B}"/>
              </a:ext>
            </a:extLst>
          </p:cNvPr>
          <p:cNvSpPr txBox="1"/>
          <p:nvPr/>
        </p:nvSpPr>
        <p:spPr>
          <a:xfrm>
            <a:off x="1127125" y="2642381"/>
            <a:ext cx="427912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BF18A978-DFF3-95CC-535D-1568169DF2B5}"/>
              </a:ext>
            </a:extLst>
          </p:cNvPr>
          <p:cNvSpPr txBox="1"/>
          <p:nvPr/>
        </p:nvSpPr>
        <p:spPr>
          <a:xfrm>
            <a:off x="1127125" y="220327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A0545062-95D8-9FAA-9454-BB9DAA445986}"/>
              </a:ext>
            </a:extLst>
          </p:cNvPr>
          <p:cNvSpPr/>
          <p:nvPr/>
        </p:nvSpPr>
        <p:spPr>
          <a:xfrm>
            <a:off x="1127126" y="3983140"/>
            <a:ext cx="5215618" cy="1621147"/>
          </a:xfrm>
          <a:prstGeom prst="roundRect">
            <a:avLst>
              <a:gd name="adj" fmla="val 15978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2233AE7-A7FB-1FC5-96B4-42CBB7713BA6}"/>
              </a:ext>
            </a:extLst>
          </p:cNvPr>
          <p:cNvSpPr txBox="1"/>
          <p:nvPr/>
        </p:nvSpPr>
        <p:spPr>
          <a:xfrm>
            <a:off x="1818804" y="4191543"/>
            <a:ext cx="1231427" cy="64985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40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80%</a:t>
            </a:r>
            <a:endParaRPr kumimoji="0" lang="ko-KR" altLang="en-US" sz="40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rgbClr val="3B3B3B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E967C528-6B65-0FAF-1207-1EC61BC00659}"/>
              </a:ext>
            </a:extLst>
          </p:cNvPr>
          <p:cNvCxnSpPr/>
          <p:nvPr/>
        </p:nvCxnSpPr>
        <p:spPr>
          <a:xfrm>
            <a:off x="3710670" y="4312119"/>
            <a:ext cx="0" cy="98559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92AF5FCB-88BF-D2E9-F747-0D9283D80E8B}"/>
              </a:ext>
            </a:extLst>
          </p:cNvPr>
          <p:cNvSpPr txBox="1"/>
          <p:nvPr/>
        </p:nvSpPr>
        <p:spPr>
          <a:xfrm>
            <a:off x="1962432" y="504980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7EF0C3B-DC2B-314A-8229-AD1F15857EC8}"/>
              </a:ext>
            </a:extLst>
          </p:cNvPr>
          <p:cNvSpPr txBox="1"/>
          <p:nvPr/>
        </p:nvSpPr>
        <p:spPr>
          <a:xfrm>
            <a:off x="4352335" y="4191543"/>
            <a:ext cx="1331455" cy="64985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40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100+</a:t>
            </a:r>
            <a:endParaRPr kumimoji="0" lang="ko-KR" altLang="en-US" sz="40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chemeClr val="accent3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7A37C50-5572-2E92-BE31-8986F71EFF86}"/>
              </a:ext>
            </a:extLst>
          </p:cNvPr>
          <p:cNvSpPr txBox="1"/>
          <p:nvPr/>
        </p:nvSpPr>
        <p:spPr>
          <a:xfrm>
            <a:off x="4545976" y="504980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</p:spTree>
    <p:extLst>
      <p:ext uri="{BB962C8B-B14F-4D97-AF65-F5344CB8AC3E}">
        <p14:creationId xmlns:p14="http://schemas.microsoft.com/office/powerpoint/2010/main" val="1130606924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226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77B46D8-0A9A-2D81-5BF4-545D95592709}"/>
              </a:ext>
            </a:extLst>
          </p:cNvPr>
          <p:cNvSpPr txBox="1"/>
          <p:nvPr/>
        </p:nvSpPr>
        <p:spPr>
          <a:xfrm>
            <a:off x="1258074" y="3871521"/>
            <a:ext cx="218842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관련 내용을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87A065F-CF72-394E-8663-08442FFDBCC1}"/>
              </a:ext>
            </a:extLst>
          </p:cNvPr>
          <p:cNvSpPr txBox="1"/>
          <p:nvPr/>
        </p:nvSpPr>
        <p:spPr>
          <a:xfrm>
            <a:off x="1258074" y="2662906"/>
            <a:ext cx="2188420" cy="9780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메시지를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정말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내용을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채워서 완벽하게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501D4C33-DE76-FE09-DF10-26646FDDE811}"/>
              </a:ext>
            </a:extLst>
          </p:cNvPr>
          <p:cNvSpPr/>
          <p:nvPr/>
        </p:nvSpPr>
        <p:spPr>
          <a:xfrm>
            <a:off x="4572199" y="2038627"/>
            <a:ext cx="3120572" cy="11774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DBE36B7D-658F-F2F4-3829-0E02748130F4}"/>
              </a:ext>
            </a:extLst>
          </p:cNvPr>
          <p:cNvSpPr/>
          <p:nvPr/>
        </p:nvSpPr>
        <p:spPr>
          <a:xfrm>
            <a:off x="4572199" y="4393557"/>
            <a:ext cx="3120572" cy="11774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FBCB633C-560D-4D7C-62A5-72B80DA55ABD}"/>
              </a:ext>
            </a:extLst>
          </p:cNvPr>
          <p:cNvSpPr/>
          <p:nvPr/>
        </p:nvSpPr>
        <p:spPr>
          <a:xfrm>
            <a:off x="4515430" y="3122253"/>
            <a:ext cx="3234110" cy="1365144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317500" dist="38100" dir="2700000" algn="tl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5" name="그래픽 14" descr="Head with Gears">
            <a:extLst>
              <a:ext uri="{FF2B5EF4-FFF2-40B4-BE49-F238E27FC236}">
                <a16:creationId xmlns:a16="http://schemas.microsoft.com/office/drawing/2014/main" id="{7EE440F9-7B87-B2FB-D749-BBEE16EE695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12831" y="2311960"/>
            <a:ext cx="536960" cy="536960"/>
          </a:xfrm>
          <a:prstGeom prst="rect">
            <a:avLst/>
          </a:prstGeom>
        </p:spPr>
      </p:pic>
      <p:pic>
        <p:nvPicPr>
          <p:cNvPr id="16" name="그래픽 15" descr="Lightbulb">
            <a:extLst>
              <a:ext uri="{FF2B5EF4-FFF2-40B4-BE49-F238E27FC236}">
                <a16:creationId xmlns:a16="http://schemas.microsoft.com/office/drawing/2014/main" id="{4500723C-B2D6-DF69-3D42-8A16B380ECB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812831" y="4760729"/>
            <a:ext cx="536960" cy="536960"/>
          </a:xfrm>
          <a:prstGeom prst="rect">
            <a:avLst/>
          </a:prstGeom>
        </p:spPr>
      </p:pic>
      <p:pic>
        <p:nvPicPr>
          <p:cNvPr id="17" name="그래픽 16" descr="Bullseye">
            <a:extLst>
              <a:ext uri="{FF2B5EF4-FFF2-40B4-BE49-F238E27FC236}">
                <a16:creationId xmlns:a16="http://schemas.microsoft.com/office/drawing/2014/main" id="{664A0DFB-EC8E-8479-E6E9-DD604B59B40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812831" y="3540715"/>
            <a:ext cx="536960" cy="536960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737F7744-1B0F-100C-0D32-2637E5A7BC47}"/>
              </a:ext>
            </a:extLst>
          </p:cNvPr>
          <p:cNvSpPr txBox="1"/>
          <p:nvPr/>
        </p:nvSpPr>
        <p:spPr>
          <a:xfrm>
            <a:off x="5590424" y="2229008"/>
            <a:ext cx="81753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>
                    <a:lumMod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ED40B7D-99C9-89EB-4568-6A3FE78069E8}"/>
              </a:ext>
            </a:extLst>
          </p:cNvPr>
          <p:cNvSpPr txBox="1"/>
          <p:nvPr/>
        </p:nvSpPr>
        <p:spPr>
          <a:xfrm>
            <a:off x="5590425" y="2507718"/>
            <a:ext cx="1946931" cy="4241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9847675-1104-1CD8-0FA5-79BAD464D0D9}"/>
              </a:ext>
            </a:extLst>
          </p:cNvPr>
          <p:cNvSpPr txBox="1"/>
          <p:nvPr/>
        </p:nvSpPr>
        <p:spPr>
          <a:xfrm>
            <a:off x="5590424" y="4681057"/>
            <a:ext cx="81753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>
                    <a:lumMod val="5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DF0DA0B-A9C6-5DBA-6D18-F691109BFCFB}"/>
              </a:ext>
            </a:extLst>
          </p:cNvPr>
          <p:cNvSpPr txBox="1"/>
          <p:nvPr/>
        </p:nvSpPr>
        <p:spPr>
          <a:xfrm>
            <a:off x="5590425" y="4959767"/>
            <a:ext cx="1946931" cy="4241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에서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sz="110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sz="1100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</a:t>
            </a:r>
            <a:endParaRPr lang="en-US" altLang="ko-KR" sz="1100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6E85AD0-BB95-ECE6-C270-23E2315BB1C0}"/>
              </a:ext>
            </a:extLst>
          </p:cNvPr>
          <p:cNvSpPr txBox="1"/>
          <p:nvPr/>
        </p:nvSpPr>
        <p:spPr>
          <a:xfrm>
            <a:off x="5590424" y="3449040"/>
            <a:ext cx="81753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200F012-4E50-8C68-A999-32777631B40B}"/>
              </a:ext>
            </a:extLst>
          </p:cNvPr>
          <p:cNvSpPr txBox="1"/>
          <p:nvPr/>
        </p:nvSpPr>
        <p:spPr>
          <a:xfrm>
            <a:off x="5590425" y="3727750"/>
            <a:ext cx="1946931" cy="4241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bg1"/>
                </a:solidFill>
              </a:rPr>
              <a:t>안녕하세요</a:t>
            </a:r>
            <a:r>
              <a:rPr lang="en-US" altLang="ko-KR" sz="1100">
                <a:solidFill>
                  <a:schemeClr val="bg1"/>
                </a:solidFill>
              </a:rPr>
              <a:t>, </a:t>
            </a:r>
            <a:r>
              <a:rPr lang="ko-KR" altLang="en-US" sz="1100">
                <a:solidFill>
                  <a:schemeClr val="bg1"/>
                </a:solidFill>
              </a:rPr>
              <a:t>미스터 </a:t>
            </a:r>
            <a:r>
              <a:rPr lang="ko-KR" altLang="en-US" sz="1100" err="1">
                <a:solidFill>
                  <a:schemeClr val="bg1"/>
                </a:solidFill>
              </a:rPr>
              <a:t>피피티입니다</a:t>
            </a:r>
            <a:r>
              <a:rPr lang="en-US" altLang="ko-KR" sz="1100">
                <a:solidFill>
                  <a:schemeClr val="bg1"/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 sz="1100">
                <a:solidFill>
                  <a:schemeClr val="bg1"/>
                </a:solidFill>
              </a:rPr>
              <a:t>저는 </a:t>
            </a:r>
            <a:r>
              <a:rPr lang="en-US" altLang="ko-KR" sz="1100">
                <a:solidFill>
                  <a:schemeClr val="bg1"/>
                </a:solidFill>
              </a:rPr>
              <a:t>SNS</a:t>
            </a:r>
            <a:r>
              <a:rPr lang="ko-KR" altLang="en-US" sz="1100">
                <a:solidFill>
                  <a:schemeClr val="bg1"/>
                </a:solidFill>
              </a:rPr>
              <a:t>에서</a:t>
            </a:r>
            <a:r>
              <a:rPr lang="en-US" altLang="ko-KR" sz="1100">
                <a:solidFill>
                  <a:schemeClr val="bg1"/>
                </a:solidFill>
              </a:rPr>
              <a:t> </a:t>
            </a:r>
            <a:r>
              <a:rPr lang="ko-KR" altLang="en-US" sz="1100" err="1">
                <a:solidFill>
                  <a:schemeClr val="bg1"/>
                </a:solidFill>
              </a:rPr>
              <a:t>피피티</a:t>
            </a:r>
            <a:r>
              <a:rPr lang="ko-KR" altLang="en-US" sz="1100">
                <a:solidFill>
                  <a:schemeClr val="bg1"/>
                </a:solidFill>
              </a:rPr>
              <a:t> </a:t>
            </a:r>
            <a:r>
              <a:rPr lang="en-US" altLang="ko-KR" sz="1100">
                <a:solidFill>
                  <a:schemeClr val="bg1"/>
                </a:solidFill>
              </a:rPr>
              <a:t> </a:t>
            </a:r>
            <a:r>
              <a:rPr lang="ko-KR" altLang="en-US" sz="1100">
                <a:solidFill>
                  <a:schemeClr val="bg1"/>
                </a:solidFill>
              </a:rPr>
              <a:t>디자인</a:t>
            </a:r>
            <a:endParaRPr lang="en-US" altLang="ko-KR" sz="1100">
              <a:solidFill>
                <a:schemeClr val="bg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2742D80-5599-CEAE-3904-284D3ACF825B}"/>
              </a:ext>
            </a:extLst>
          </p:cNvPr>
          <p:cNvSpPr txBox="1"/>
          <p:nvPr/>
        </p:nvSpPr>
        <p:spPr>
          <a:xfrm>
            <a:off x="8147660" y="2229052"/>
            <a:ext cx="218842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관련 내용을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5D25536-DD41-FD6F-83A6-8EAEF3577866}"/>
              </a:ext>
            </a:extLst>
          </p:cNvPr>
          <p:cNvSpPr txBox="1"/>
          <p:nvPr/>
        </p:nvSpPr>
        <p:spPr>
          <a:xfrm>
            <a:off x="8147660" y="3453414"/>
            <a:ext cx="218842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</a:t>
            </a:r>
          </a:p>
          <a:p>
            <a:pPr>
              <a:lnSpc>
                <a:spcPct val="130000"/>
              </a:lnSpc>
            </a:pP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</a:t>
            </a:r>
            <a:endParaRPr lang="en-US" altLang="ko-KR"/>
          </a:p>
          <a:p>
            <a:pPr>
              <a:lnSpc>
                <a:spcPct val="130000"/>
              </a:lnSpc>
            </a:pPr>
            <a:r>
              <a:rPr lang="ko-KR" altLang="en-US"/>
              <a:t>관련 내용을</a:t>
            </a:r>
            <a:r>
              <a:rPr lang="en-US" altLang="ko-KR"/>
              <a:t> </a:t>
            </a:r>
            <a:r>
              <a:rPr lang="ko-KR" altLang="en-US"/>
              <a:t>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ADB3154-3EAB-2557-50E9-CB91A75CC6CF}"/>
              </a:ext>
            </a:extLst>
          </p:cNvPr>
          <p:cNvSpPr txBox="1"/>
          <p:nvPr/>
        </p:nvSpPr>
        <p:spPr>
          <a:xfrm>
            <a:off x="8147660" y="4677798"/>
            <a:ext cx="218842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관련 내용을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90123141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직사각형 28">
            <a:extLst>
              <a:ext uri="{FF2B5EF4-FFF2-40B4-BE49-F238E27FC236}">
                <a16:creationId xmlns:a16="http://schemas.microsoft.com/office/drawing/2014/main" id="{FD790B2B-BAF5-DB94-F227-3990FFB2314E}"/>
              </a:ext>
            </a:extLst>
          </p:cNvPr>
          <p:cNvSpPr/>
          <p:nvPr/>
        </p:nvSpPr>
        <p:spPr>
          <a:xfrm>
            <a:off x="8093075" y="1376363"/>
            <a:ext cx="2971800" cy="410527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B92D288-A4EB-D618-4FBC-8C9162A52C2B}"/>
              </a:ext>
            </a:extLst>
          </p:cNvPr>
          <p:cNvSpPr txBox="1"/>
          <p:nvPr/>
        </p:nvSpPr>
        <p:spPr>
          <a:xfrm>
            <a:off x="1127125" y="1258640"/>
            <a:ext cx="2662588" cy="58490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6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Contact</a:t>
            </a:r>
            <a:r>
              <a:rPr lang="ko-KR" altLang="en-US" sz="36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lang="en-US" altLang="ko-KR" sz="36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Us</a:t>
            </a:r>
            <a:endParaRPr kumimoji="0" lang="ko-KR" altLang="en-US" sz="36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rgbClr val="3B3B3B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C6D25043-06C4-37E2-84E3-C2D091DC683C}"/>
              </a:ext>
            </a:extLst>
          </p:cNvPr>
          <p:cNvSpPr/>
          <p:nvPr/>
        </p:nvSpPr>
        <p:spPr>
          <a:xfrm>
            <a:off x="1127125" y="1041066"/>
            <a:ext cx="1087435" cy="12373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타원 33">
            <a:extLst>
              <a:ext uri="{FF2B5EF4-FFF2-40B4-BE49-F238E27FC236}">
                <a16:creationId xmlns:a16="http://schemas.microsoft.com/office/drawing/2014/main" id="{26D87137-6CAF-B955-31D4-678B2B37D7C0}"/>
              </a:ext>
            </a:extLst>
          </p:cNvPr>
          <p:cNvSpPr/>
          <p:nvPr/>
        </p:nvSpPr>
        <p:spPr>
          <a:xfrm>
            <a:off x="1127125" y="3109633"/>
            <a:ext cx="523875" cy="5238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타원 34">
            <a:extLst>
              <a:ext uri="{FF2B5EF4-FFF2-40B4-BE49-F238E27FC236}">
                <a16:creationId xmlns:a16="http://schemas.microsoft.com/office/drawing/2014/main" id="{2D4537F5-9A8A-D34E-A57D-8F7D33D74DAD}"/>
              </a:ext>
            </a:extLst>
          </p:cNvPr>
          <p:cNvSpPr/>
          <p:nvPr/>
        </p:nvSpPr>
        <p:spPr>
          <a:xfrm>
            <a:off x="1127125" y="3850131"/>
            <a:ext cx="523875" cy="5238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543DE198-A02F-F438-01AA-9C9D948326CF}"/>
              </a:ext>
            </a:extLst>
          </p:cNvPr>
          <p:cNvSpPr/>
          <p:nvPr/>
        </p:nvSpPr>
        <p:spPr>
          <a:xfrm>
            <a:off x="1127125" y="4590629"/>
            <a:ext cx="523875" cy="5238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543F6E09-C47D-FDD1-4B26-7D4A3527C84D}"/>
              </a:ext>
            </a:extLst>
          </p:cNvPr>
          <p:cNvSpPr/>
          <p:nvPr/>
        </p:nvSpPr>
        <p:spPr>
          <a:xfrm>
            <a:off x="1127125" y="5331127"/>
            <a:ext cx="523875" cy="5238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" name="그래픽 38">
            <a:extLst>
              <a:ext uri="{FF2B5EF4-FFF2-40B4-BE49-F238E27FC236}">
                <a16:creationId xmlns:a16="http://schemas.microsoft.com/office/drawing/2014/main" id="{BC770015-9DF1-215C-4946-832513D7C0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34418" y="3956994"/>
            <a:ext cx="309288" cy="309288"/>
          </a:xfrm>
          <a:prstGeom prst="rect">
            <a:avLst/>
          </a:prstGeom>
        </p:spPr>
      </p:pic>
      <p:pic>
        <p:nvPicPr>
          <p:cNvPr id="41" name="그래픽 40">
            <a:extLst>
              <a:ext uri="{FF2B5EF4-FFF2-40B4-BE49-F238E27FC236}">
                <a16:creationId xmlns:a16="http://schemas.microsoft.com/office/drawing/2014/main" id="{D7267611-9D38-9DAC-B951-6159F6528F1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234418" y="5435087"/>
            <a:ext cx="309288" cy="309288"/>
          </a:xfrm>
          <a:prstGeom prst="rect">
            <a:avLst/>
          </a:prstGeom>
        </p:spPr>
      </p:pic>
      <p:pic>
        <p:nvPicPr>
          <p:cNvPr id="43" name="그래픽 42">
            <a:extLst>
              <a:ext uri="{FF2B5EF4-FFF2-40B4-BE49-F238E27FC236}">
                <a16:creationId xmlns:a16="http://schemas.microsoft.com/office/drawing/2014/main" id="{C92B9D61-A0A5-2DF2-4CDB-F558E6AEDF5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234418" y="4697922"/>
            <a:ext cx="309288" cy="309288"/>
          </a:xfrm>
          <a:prstGeom prst="rect">
            <a:avLst/>
          </a:prstGeom>
        </p:spPr>
      </p:pic>
      <p:pic>
        <p:nvPicPr>
          <p:cNvPr id="45" name="그래픽 44">
            <a:extLst>
              <a:ext uri="{FF2B5EF4-FFF2-40B4-BE49-F238E27FC236}">
                <a16:creationId xmlns:a16="http://schemas.microsoft.com/office/drawing/2014/main" id="{74449DFC-EF4F-7FEA-9BB8-261B726376D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34418" y="3216926"/>
            <a:ext cx="309288" cy="309288"/>
          </a:xfrm>
          <a:prstGeom prst="rect">
            <a:avLst/>
          </a:prstGeom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625267F8-F2C3-0D7F-B4B3-A1A77993E581}"/>
              </a:ext>
            </a:extLst>
          </p:cNvPr>
          <p:cNvSpPr txBox="1"/>
          <p:nvPr/>
        </p:nvSpPr>
        <p:spPr>
          <a:xfrm>
            <a:off x="1914702" y="3216926"/>
            <a:ext cx="1621456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010-1234-1234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E14A2AF-EE24-3BC2-C674-B0F50C10D4B5}"/>
              </a:ext>
            </a:extLst>
          </p:cNvPr>
          <p:cNvSpPr txBox="1"/>
          <p:nvPr/>
        </p:nvSpPr>
        <p:spPr>
          <a:xfrm>
            <a:off x="1914702" y="4000293"/>
            <a:ext cx="1621456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Mr.ppt@gmail.com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2A2164F-41F2-633E-3928-4AC13296F36F}"/>
              </a:ext>
            </a:extLst>
          </p:cNvPr>
          <p:cNvSpPr txBox="1"/>
          <p:nvPr/>
        </p:nvSpPr>
        <p:spPr>
          <a:xfrm>
            <a:off x="1914702" y="4741221"/>
            <a:ext cx="1977848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피피티구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123-1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2D500DF-5EB3-9987-1551-45C5AFC1B0CC}"/>
              </a:ext>
            </a:extLst>
          </p:cNvPr>
          <p:cNvSpPr txBox="1"/>
          <p:nvPr/>
        </p:nvSpPr>
        <p:spPr>
          <a:xfrm>
            <a:off x="1914702" y="5435087"/>
            <a:ext cx="1977848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www.ppt.com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63568B0-F89A-724A-5CD2-9F52475C0EE5}"/>
              </a:ext>
            </a:extLst>
          </p:cNvPr>
          <p:cNvSpPr txBox="1"/>
          <p:nvPr/>
        </p:nvSpPr>
        <p:spPr>
          <a:xfrm>
            <a:off x="1127125" y="2014880"/>
            <a:ext cx="218842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3" name="그림 개체 틀 2" descr="사람, 의류, 인간의 얼굴, 건물이(가) 표시된 사진&#10;&#10;자동 생성된 설명">
            <a:extLst>
              <a:ext uri="{FF2B5EF4-FFF2-40B4-BE49-F238E27FC236}">
                <a16:creationId xmlns:a16="http://schemas.microsoft.com/office/drawing/2014/main" id="{4EE84B5F-2679-596F-A1AD-1EA55C68C8A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8" b="28"/>
          <a:stretch/>
        </p:blipFill>
        <p:spPr>
          <a:xfrm>
            <a:off x="5664200" y="620713"/>
            <a:ext cx="3759200" cy="5616575"/>
          </a:xfrm>
          <a:prstGeom prst="rect">
            <a:avLst/>
          </a:prstGeom>
        </p:spPr>
      </p:pic>
      <p:sp>
        <p:nvSpPr>
          <p:cNvPr id="30" name="직사각형 29">
            <a:extLst>
              <a:ext uri="{FF2B5EF4-FFF2-40B4-BE49-F238E27FC236}">
                <a16:creationId xmlns:a16="http://schemas.microsoft.com/office/drawing/2014/main" id="{A50FCCE5-2D3E-2482-24C2-60B7DC507DCF}"/>
              </a:ext>
            </a:extLst>
          </p:cNvPr>
          <p:cNvSpPr/>
          <p:nvPr/>
        </p:nvSpPr>
        <p:spPr>
          <a:xfrm>
            <a:off x="5120482" y="1041066"/>
            <a:ext cx="1087435" cy="108743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2E45F321-DA42-864F-DC4C-2E5A2713AFFA}"/>
              </a:ext>
            </a:extLst>
          </p:cNvPr>
          <p:cNvSpPr/>
          <p:nvPr/>
        </p:nvSpPr>
        <p:spPr>
          <a:xfrm>
            <a:off x="9276113" y="4704348"/>
            <a:ext cx="302862" cy="3028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84010430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228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BCB156FE-B019-C2D7-7221-6171A2E1DC13}"/>
              </a:ext>
            </a:extLst>
          </p:cNvPr>
          <p:cNvSpPr/>
          <p:nvPr/>
        </p:nvSpPr>
        <p:spPr>
          <a:xfrm>
            <a:off x="1284098" y="4754966"/>
            <a:ext cx="3277007" cy="11700"/>
          </a:xfrm>
          <a:custGeom>
            <a:avLst/>
            <a:gdLst>
              <a:gd name="connsiteX0" fmla="*/ 3271157 w 3277007"/>
              <a:gd name="connsiteY0" fmla="*/ 11701 h 11700"/>
              <a:gd name="connsiteX1" fmla="*/ 5850 w 3277007"/>
              <a:gd name="connsiteY1" fmla="*/ 11701 h 11700"/>
              <a:gd name="connsiteX2" fmla="*/ 0 w 3277007"/>
              <a:gd name="connsiteY2" fmla="*/ 5850 h 11700"/>
              <a:gd name="connsiteX3" fmla="*/ 5850 w 3277007"/>
              <a:gd name="connsiteY3" fmla="*/ 0 h 11700"/>
              <a:gd name="connsiteX4" fmla="*/ 3271157 w 3277007"/>
              <a:gd name="connsiteY4" fmla="*/ 0 h 11700"/>
              <a:gd name="connsiteX5" fmla="*/ 3277007 w 3277007"/>
              <a:gd name="connsiteY5" fmla="*/ 5850 h 11700"/>
              <a:gd name="connsiteX6" fmla="*/ 3271157 w 3277007"/>
              <a:gd name="connsiteY6" fmla="*/ 11701 h 11700"/>
              <a:gd name="connsiteX7" fmla="*/ 3271157 w 3277007"/>
              <a:gd name="connsiteY7" fmla="*/ 11701 h 1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77007" h="11700">
                <a:moveTo>
                  <a:pt x="3271157" y="11701"/>
                </a:moveTo>
                <a:lnTo>
                  <a:pt x="5850" y="11701"/>
                </a:lnTo>
                <a:cubicBezTo>
                  <a:pt x="2507" y="11701"/>
                  <a:pt x="0" y="9193"/>
                  <a:pt x="0" y="5850"/>
                </a:cubicBezTo>
                <a:cubicBezTo>
                  <a:pt x="0" y="2507"/>
                  <a:pt x="2507" y="0"/>
                  <a:pt x="5850" y="0"/>
                </a:cubicBezTo>
                <a:lnTo>
                  <a:pt x="3271157" y="0"/>
                </a:lnTo>
                <a:cubicBezTo>
                  <a:pt x="3274500" y="0"/>
                  <a:pt x="3277007" y="2507"/>
                  <a:pt x="3277007" y="5850"/>
                </a:cubicBezTo>
                <a:cubicBezTo>
                  <a:pt x="3277007" y="9193"/>
                  <a:pt x="3274500" y="11701"/>
                  <a:pt x="3271157" y="11701"/>
                </a:cubicBezTo>
                <a:cubicBezTo>
                  <a:pt x="3271157" y="11701"/>
                  <a:pt x="3271157" y="11701"/>
                  <a:pt x="3271157" y="11701"/>
                </a:cubicBezTo>
                <a:close/>
              </a:path>
            </a:pathLst>
          </a:custGeom>
          <a:solidFill>
            <a:srgbClr val="D1D3D4"/>
          </a:solidFill>
          <a:ln w="8344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4" name="그래픽 27">
            <a:extLst>
              <a:ext uri="{FF2B5EF4-FFF2-40B4-BE49-F238E27FC236}">
                <a16:creationId xmlns:a16="http://schemas.microsoft.com/office/drawing/2014/main" id="{57E591A1-0025-05A4-CF01-6CDC51515BB8}"/>
              </a:ext>
            </a:extLst>
          </p:cNvPr>
          <p:cNvGrpSpPr/>
          <p:nvPr/>
        </p:nvGrpSpPr>
        <p:grpSpPr>
          <a:xfrm>
            <a:off x="1611544" y="3937594"/>
            <a:ext cx="546955" cy="968643"/>
            <a:chOff x="1611544" y="3937594"/>
            <a:chExt cx="546955" cy="968643"/>
          </a:xfrm>
          <a:solidFill>
            <a:srgbClr val="D1D3D4"/>
          </a:solidFill>
        </p:grpSpPr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BDEA09D7-3461-CE62-4D4C-0664E21AE6E9}"/>
                </a:ext>
              </a:extLst>
            </p:cNvPr>
            <p:cNvSpPr/>
            <p:nvPr/>
          </p:nvSpPr>
          <p:spPr>
            <a:xfrm>
              <a:off x="1611544" y="3963503"/>
              <a:ext cx="277124" cy="579588"/>
            </a:xfrm>
            <a:custGeom>
              <a:avLst/>
              <a:gdLst>
                <a:gd name="connsiteX0" fmla="*/ 276807 w 277124"/>
                <a:gd name="connsiteY0" fmla="*/ 440445 h 579588"/>
                <a:gd name="connsiteX1" fmla="*/ 263435 w 277124"/>
                <a:gd name="connsiteY1" fmla="*/ 383613 h 579588"/>
                <a:gd name="connsiteX2" fmla="*/ 235020 w 277124"/>
                <a:gd name="connsiteY2" fmla="*/ 347675 h 579588"/>
                <a:gd name="connsiteX3" fmla="*/ 228334 w 277124"/>
                <a:gd name="connsiteY3" fmla="*/ 272457 h 579588"/>
                <a:gd name="connsiteX4" fmla="*/ 198246 w 277124"/>
                <a:gd name="connsiteY4" fmla="*/ 216461 h 579588"/>
                <a:gd name="connsiteX5" fmla="*/ 149772 w 277124"/>
                <a:gd name="connsiteY5" fmla="*/ 180524 h 579588"/>
                <a:gd name="connsiteX6" fmla="*/ 106313 w 277124"/>
                <a:gd name="connsiteY6" fmla="*/ 96948 h 579588"/>
                <a:gd name="connsiteX7" fmla="*/ 13544 w 277124"/>
                <a:gd name="connsiteY7" fmla="*/ 0 h 579588"/>
                <a:gd name="connsiteX8" fmla="*/ 6858 w 277124"/>
                <a:gd name="connsiteY8" fmla="*/ 147929 h 579588"/>
                <a:gd name="connsiteX9" fmla="*/ 36945 w 277124"/>
                <a:gd name="connsiteY9" fmla="*/ 188046 h 579588"/>
                <a:gd name="connsiteX10" fmla="*/ 18558 w 277124"/>
                <a:gd name="connsiteY10" fmla="*/ 300037 h 579588"/>
                <a:gd name="connsiteX11" fmla="*/ 58675 w 277124"/>
                <a:gd name="connsiteY11" fmla="*/ 346004 h 579588"/>
                <a:gd name="connsiteX12" fmla="*/ 62854 w 277124"/>
                <a:gd name="connsiteY12" fmla="*/ 422894 h 579588"/>
                <a:gd name="connsiteX13" fmla="*/ 118014 w 277124"/>
                <a:gd name="connsiteY13" fmla="*/ 515663 h 579588"/>
                <a:gd name="connsiteX14" fmla="*/ 176517 w 277124"/>
                <a:gd name="connsiteY14" fmla="*/ 558286 h 579588"/>
                <a:gd name="connsiteX15" fmla="*/ 230841 w 277124"/>
                <a:gd name="connsiteY15" fmla="*/ 565808 h 579588"/>
                <a:gd name="connsiteX16" fmla="*/ 276807 w 277124"/>
                <a:gd name="connsiteY16" fmla="*/ 440445 h 57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7124" h="579588">
                  <a:moveTo>
                    <a:pt x="276807" y="440445"/>
                  </a:moveTo>
                  <a:cubicBezTo>
                    <a:pt x="278479" y="420386"/>
                    <a:pt x="273465" y="401164"/>
                    <a:pt x="263435" y="383613"/>
                  </a:cubicBezTo>
                  <a:cubicBezTo>
                    <a:pt x="255078" y="371077"/>
                    <a:pt x="241706" y="361048"/>
                    <a:pt x="235020" y="347675"/>
                  </a:cubicBezTo>
                  <a:cubicBezTo>
                    <a:pt x="223319" y="324274"/>
                    <a:pt x="231677" y="297530"/>
                    <a:pt x="228334" y="272457"/>
                  </a:cubicBezTo>
                  <a:cubicBezTo>
                    <a:pt x="225826" y="250727"/>
                    <a:pt x="214961" y="230669"/>
                    <a:pt x="198246" y="216461"/>
                  </a:cubicBezTo>
                  <a:cubicBezTo>
                    <a:pt x="183203" y="203089"/>
                    <a:pt x="163980" y="193896"/>
                    <a:pt x="149772" y="180524"/>
                  </a:cubicBezTo>
                  <a:cubicBezTo>
                    <a:pt x="126371" y="157958"/>
                    <a:pt x="119685" y="125364"/>
                    <a:pt x="106313" y="96948"/>
                  </a:cubicBezTo>
                  <a:cubicBezTo>
                    <a:pt x="86255" y="55996"/>
                    <a:pt x="53660" y="21730"/>
                    <a:pt x="13544" y="0"/>
                  </a:cubicBezTo>
                  <a:cubicBezTo>
                    <a:pt x="38617" y="45131"/>
                    <a:pt x="-19051" y="102798"/>
                    <a:pt x="6858" y="147929"/>
                  </a:cubicBezTo>
                  <a:cubicBezTo>
                    <a:pt x="15215" y="162137"/>
                    <a:pt x="31095" y="173002"/>
                    <a:pt x="36945" y="188046"/>
                  </a:cubicBezTo>
                  <a:cubicBezTo>
                    <a:pt x="51989" y="224819"/>
                    <a:pt x="2679" y="264100"/>
                    <a:pt x="18558" y="300037"/>
                  </a:cubicBezTo>
                  <a:cubicBezTo>
                    <a:pt x="26080" y="318424"/>
                    <a:pt x="47810" y="328453"/>
                    <a:pt x="58675" y="346004"/>
                  </a:cubicBezTo>
                  <a:cubicBezTo>
                    <a:pt x="72047" y="369405"/>
                    <a:pt x="61182" y="396985"/>
                    <a:pt x="62854" y="422894"/>
                  </a:cubicBezTo>
                  <a:cubicBezTo>
                    <a:pt x="64525" y="458831"/>
                    <a:pt x="88762" y="490590"/>
                    <a:pt x="118014" y="515663"/>
                  </a:cubicBezTo>
                  <a:cubicBezTo>
                    <a:pt x="136400" y="531542"/>
                    <a:pt x="156458" y="544914"/>
                    <a:pt x="176517" y="558286"/>
                  </a:cubicBezTo>
                  <a:cubicBezTo>
                    <a:pt x="199918" y="575001"/>
                    <a:pt x="209947" y="592552"/>
                    <a:pt x="230841" y="565808"/>
                  </a:cubicBezTo>
                  <a:cubicBezTo>
                    <a:pt x="259257" y="529035"/>
                    <a:pt x="275136" y="485575"/>
                    <a:pt x="276807" y="440445"/>
                  </a:cubicBezTo>
                  <a:close/>
                </a:path>
              </a:pathLst>
            </a:custGeom>
            <a:solidFill>
              <a:srgbClr val="D1D3D4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11F5F890-1E91-5937-B0CA-079D790DF566}"/>
                </a:ext>
              </a:extLst>
            </p:cNvPr>
            <p:cNvSpPr/>
            <p:nvPr/>
          </p:nvSpPr>
          <p:spPr>
            <a:xfrm>
              <a:off x="1933021" y="4011977"/>
              <a:ext cx="225478" cy="503723"/>
            </a:xfrm>
            <a:custGeom>
              <a:avLst/>
              <a:gdLst>
                <a:gd name="connsiteX0" fmla="*/ 7983 w 225478"/>
                <a:gd name="connsiteY0" fmla="*/ 408686 h 503723"/>
                <a:gd name="connsiteX1" fmla="*/ 7983 w 225478"/>
                <a:gd name="connsiteY1" fmla="*/ 324274 h 503723"/>
                <a:gd name="connsiteX2" fmla="*/ 62307 w 225478"/>
                <a:gd name="connsiteY2" fmla="*/ 241534 h 503723"/>
                <a:gd name="connsiteX3" fmla="*/ 57293 w 225478"/>
                <a:gd name="connsiteY3" fmla="*/ 178852 h 503723"/>
                <a:gd name="connsiteX4" fmla="*/ 97409 w 225478"/>
                <a:gd name="connsiteY4" fmla="*/ 128707 h 503723"/>
                <a:gd name="connsiteX5" fmla="*/ 158420 w 225478"/>
                <a:gd name="connsiteY5" fmla="*/ 0 h 503723"/>
                <a:gd name="connsiteX6" fmla="*/ 216923 w 225478"/>
                <a:gd name="connsiteY6" fmla="*/ 85247 h 503723"/>
                <a:gd name="connsiteX7" fmla="*/ 208565 w 225478"/>
                <a:gd name="connsiteY7" fmla="*/ 181360 h 503723"/>
                <a:gd name="connsiteX8" fmla="*/ 193521 w 225478"/>
                <a:gd name="connsiteY8" fmla="*/ 203089 h 503723"/>
                <a:gd name="connsiteX9" fmla="*/ 216087 w 225478"/>
                <a:gd name="connsiteY9" fmla="*/ 262428 h 503723"/>
                <a:gd name="connsiteX10" fmla="*/ 208565 w 225478"/>
                <a:gd name="connsiteY10" fmla="*/ 331796 h 503723"/>
                <a:gd name="connsiteX11" fmla="*/ 137526 w 225478"/>
                <a:gd name="connsiteY11" fmla="*/ 391135 h 503723"/>
                <a:gd name="connsiteX12" fmla="*/ 134183 w 225478"/>
                <a:gd name="connsiteY12" fmla="*/ 422894 h 503723"/>
                <a:gd name="connsiteX13" fmla="*/ 58965 w 225478"/>
                <a:gd name="connsiteY13" fmla="*/ 502291 h 503723"/>
                <a:gd name="connsiteX14" fmla="*/ 30549 w 225478"/>
                <a:gd name="connsiteY14" fmla="*/ 480561 h 503723"/>
                <a:gd name="connsiteX15" fmla="*/ 7983 w 225478"/>
                <a:gd name="connsiteY15" fmla="*/ 408686 h 50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478" h="503723">
                  <a:moveTo>
                    <a:pt x="7983" y="408686"/>
                  </a:moveTo>
                  <a:cubicBezTo>
                    <a:pt x="461" y="381106"/>
                    <a:pt x="-5389" y="351018"/>
                    <a:pt x="7983" y="324274"/>
                  </a:cubicBezTo>
                  <a:cubicBezTo>
                    <a:pt x="22191" y="295023"/>
                    <a:pt x="58129" y="274129"/>
                    <a:pt x="62307" y="241534"/>
                  </a:cubicBezTo>
                  <a:cubicBezTo>
                    <a:pt x="64815" y="220640"/>
                    <a:pt x="53114" y="198911"/>
                    <a:pt x="57293" y="178852"/>
                  </a:cubicBezTo>
                  <a:cubicBezTo>
                    <a:pt x="61472" y="158794"/>
                    <a:pt x="81530" y="143750"/>
                    <a:pt x="97409" y="128707"/>
                  </a:cubicBezTo>
                  <a:cubicBezTo>
                    <a:pt x="132511" y="95277"/>
                    <a:pt x="155077" y="49310"/>
                    <a:pt x="158420" y="0"/>
                  </a:cubicBezTo>
                  <a:cubicBezTo>
                    <a:pt x="180985" y="26744"/>
                    <a:pt x="204386" y="53489"/>
                    <a:pt x="216923" y="85247"/>
                  </a:cubicBezTo>
                  <a:cubicBezTo>
                    <a:pt x="229459" y="117006"/>
                    <a:pt x="229459" y="153780"/>
                    <a:pt x="208565" y="181360"/>
                  </a:cubicBezTo>
                  <a:cubicBezTo>
                    <a:pt x="202715" y="188046"/>
                    <a:pt x="197700" y="194732"/>
                    <a:pt x="193521" y="203089"/>
                  </a:cubicBezTo>
                  <a:cubicBezTo>
                    <a:pt x="186000" y="223983"/>
                    <a:pt x="206058" y="242370"/>
                    <a:pt x="216087" y="262428"/>
                  </a:cubicBezTo>
                  <a:cubicBezTo>
                    <a:pt x="228623" y="284994"/>
                    <a:pt x="225280" y="312574"/>
                    <a:pt x="208565" y="331796"/>
                  </a:cubicBezTo>
                  <a:cubicBezTo>
                    <a:pt x="187671" y="354362"/>
                    <a:pt x="147555" y="363555"/>
                    <a:pt x="137526" y="391135"/>
                  </a:cubicBezTo>
                  <a:cubicBezTo>
                    <a:pt x="135018" y="401164"/>
                    <a:pt x="134183" y="412029"/>
                    <a:pt x="134183" y="422894"/>
                  </a:cubicBezTo>
                  <a:cubicBezTo>
                    <a:pt x="130840" y="458831"/>
                    <a:pt x="99081" y="493933"/>
                    <a:pt x="58965" y="502291"/>
                  </a:cubicBezTo>
                  <a:cubicBezTo>
                    <a:pt x="34727" y="507305"/>
                    <a:pt x="34727" y="498948"/>
                    <a:pt x="30549" y="480561"/>
                  </a:cubicBezTo>
                  <a:cubicBezTo>
                    <a:pt x="25534" y="457160"/>
                    <a:pt x="14669" y="432923"/>
                    <a:pt x="7983" y="408686"/>
                  </a:cubicBezTo>
                  <a:close/>
                </a:path>
              </a:pathLst>
            </a:custGeom>
            <a:solidFill>
              <a:srgbClr val="D1D3D4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95F9096B-50B8-7954-E8D8-AECB41F4BCC5}"/>
                </a:ext>
              </a:extLst>
            </p:cNvPr>
            <p:cNvSpPr/>
            <p:nvPr/>
          </p:nvSpPr>
          <p:spPr>
            <a:xfrm>
              <a:off x="1763823" y="3937594"/>
              <a:ext cx="185569" cy="384383"/>
            </a:xfrm>
            <a:custGeom>
              <a:avLst/>
              <a:gdLst>
                <a:gd name="connsiteX0" fmla="*/ 99455 w 185569"/>
                <a:gd name="connsiteY0" fmla="*/ 283322 h 384383"/>
                <a:gd name="connsiteX1" fmla="*/ 56832 w 185569"/>
                <a:gd name="connsiteY1" fmla="*/ 121185 h 384383"/>
                <a:gd name="connsiteX2" fmla="*/ 0 w 185569"/>
                <a:gd name="connsiteY2" fmla="*/ 0 h 384383"/>
                <a:gd name="connsiteX3" fmla="*/ 74382 w 185569"/>
                <a:gd name="connsiteY3" fmla="*/ 27580 h 384383"/>
                <a:gd name="connsiteX4" fmla="*/ 135393 w 185569"/>
                <a:gd name="connsiteY4" fmla="*/ 67696 h 384383"/>
                <a:gd name="connsiteX5" fmla="*/ 140407 w 185569"/>
                <a:gd name="connsiteY5" fmla="*/ 185538 h 384383"/>
                <a:gd name="connsiteX6" fmla="*/ 169659 w 185569"/>
                <a:gd name="connsiteY6" fmla="*/ 218969 h 384383"/>
                <a:gd name="connsiteX7" fmla="*/ 176345 w 185569"/>
                <a:gd name="connsiteY7" fmla="*/ 315917 h 384383"/>
                <a:gd name="connsiteX8" fmla="*/ 127871 w 185569"/>
                <a:gd name="connsiteY8" fmla="*/ 381106 h 384383"/>
                <a:gd name="connsiteX9" fmla="*/ 115335 w 185569"/>
                <a:gd name="connsiteY9" fmla="*/ 332632 h 384383"/>
                <a:gd name="connsiteX10" fmla="*/ 99455 w 185569"/>
                <a:gd name="connsiteY10" fmla="*/ 283322 h 38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569" h="384383">
                  <a:moveTo>
                    <a:pt x="99455" y="283322"/>
                  </a:moveTo>
                  <a:cubicBezTo>
                    <a:pt x="81904" y="229833"/>
                    <a:pt x="75218" y="173838"/>
                    <a:pt x="56832" y="121185"/>
                  </a:cubicBezTo>
                  <a:cubicBezTo>
                    <a:pt x="40952" y="79397"/>
                    <a:pt x="22565" y="39281"/>
                    <a:pt x="0" y="0"/>
                  </a:cubicBezTo>
                  <a:lnTo>
                    <a:pt x="74382" y="27580"/>
                  </a:lnTo>
                  <a:cubicBezTo>
                    <a:pt x="98619" y="36773"/>
                    <a:pt x="124528" y="46803"/>
                    <a:pt x="135393" y="67696"/>
                  </a:cubicBezTo>
                  <a:cubicBezTo>
                    <a:pt x="155451" y="103634"/>
                    <a:pt x="119513" y="150436"/>
                    <a:pt x="140407" y="185538"/>
                  </a:cubicBezTo>
                  <a:cubicBezTo>
                    <a:pt x="147929" y="198075"/>
                    <a:pt x="160466" y="207268"/>
                    <a:pt x="169659" y="218969"/>
                  </a:cubicBezTo>
                  <a:cubicBezTo>
                    <a:pt x="191389" y="246549"/>
                    <a:pt x="188046" y="284158"/>
                    <a:pt x="176345" y="315917"/>
                  </a:cubicBezTo>
                  <a:cubicBezTo>
                    <a:pt x="171330" y="329289"/>
                    <a:pt x="148765" y="400328"/>
                    <a:pt x="127871" y="381106"/>
                  </a:cubicBezTo>
                  <a:cubicBezTo>
                    <a:pt x="119513" y="372748"/>
                    <a:pt x="118678" y="343497"/>
                    <a:pt x="115335" y="332632"/>
                  </a:cubicBezTo>
                  <a:cubicBezTo>
                    <a:pt x="111156" y="316752"/>
                    <a:pt x="104470" y="300037"/>
                    <a:pt x="99455" y="283322"/>
                  </a:cubicBezTo>
                  <a:close/>
                </a:path>
              </a:pathLst>
            </a:custGeom>
            <a:solidFill>
              <a:srgbClr val="D1D3D4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A28D4631-EDFF-249E-C219-17BDAD1E6D70}"/>
                </a:ext>
              </a:extLst>
            </p:cNvPr>
            <p:cNvSpPr/>
            <p:nvPr/>
          </p:nvSpPr>
          <p:spPr>
            <a:xfrm>
              <a:off x="1816476" y="4533490"/>
              <a:ext cx="35937" cy="181359"/>
            </a:xfrm>
            <a:custGeom>
              <a:avLst/>
              <a:gdLst>
                <a:gd name="connsiteX0" fmla="*/ 35938 w 35937"/>
                <a:gd name="connsiteY0" fmla="*/ 181359 h 181359"/>
                <a:gd name="connsiteX1" fmla="*/ 11701 w 35937"/>
                <a:gd name="connsiteY1" fmla="*/ 0 h 181359"/>
                <a:gd name="connsiteX2" fmla="*/ 0 w 35937"/>
                <a:gd name="connsiteY2" fmla="*/ 1671 h 181359"/>
                <a:gd name="connsiteX3" fmla="*/ 24237 w 35937"/>
                <a:gd name="connsiteY3" fmla="*/ 181359 h 181359"/>
                <a:gd name="connsiteX4" fmla="*/ 35938 w 35937"/>
                <a:gd name="connsiteY4" fmla="*/ 181359 h 18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37" h="181359">
                  <a:moveTo>
                    <a:pt x="35938" y="181359"/>
                  </a:moveTo>
                  <a:cubicBezTo>
                    <a:pt x="22565" y="85247"/>
                    <a:pt x="11701" y="836"/>
                    <a:pt x="11701" y="0"/>
                  </a:cubicBezTo>
                  <a:lnTo>
                    <a:pt x="0" y="1671"/>
                  </a:lnTo>
                  <a:cubicBezTo>
                    <a:pt x="0" y="3343"/>
                    <a:pt x="11701" y="86083"/>
                    <a:pt x="24237" y="181359"/>
                  </a:cubicBezTo>
                  <a:lnTo>
                    <a:pt x="35938" y="181359"/>
                  </a:lnTo>
                  <a:close/>
                </a:path>
              </a:pathLst>
            </a:custGeom>
            <a:solidFill>
              <a:srgbClr val="D1D3D4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858C3C0B-3F7D-10DA-466F-ED546DDA04B2}"/>
                </a:ext>
              </a:extLst>
            </p:cNvPr>
            <p:cNvSpPr/>
            <p:nvPr/>
          </p:nvSpPr>
          <p:spPr>
            <a:xfrm>
              <a:off x="1941840" y="4480001"/>
              <a:ext cx="53488" cy="235683"/>
            </a:xfrm>
            <a:custGeom>
              <a:avLst/>
              <a:gdLst>
                <a:gd name="connsiteX0" fmla="*/ 11701 w 53488"/>
                <a:gd name="connsiteY0" fmla="*/ 234848 h 235683"/>
                <a:gd name="connsiteX1" fmla="*/ 53488 w 53488"/>
                <a:gd name="connsiteY1" fmla="*/ 7522 h 235683"/>
                <a:gd name="connsiteX2" fmla="*/ 45131 w 53488"/>
                <a:gd name="connsiteY2" fmla="*/ 0 h 235683"/>
                <a:gd name="connsiteX3" fmla="*/ 0 w 53488"/>
                <a:gd name="connsiteY3" fmla="*/ 235684 h 235683"/>
                <a:gd name="connsiteX4" fmla="*/ 11701 w 53488"/>
                <a:gd name="connsiteY4" fmla="*/ 235684 h 2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88" h="235683">
                  <a:moveTo>
                    <a:pt x="11701" y="234848"/>
                  </a:moveTo>
                  <a:cubicBezTo>
                    <a:pt x="27580" y="110320"/>
                    <a:pt x="44295" y="17551"/>
                    <a:pt x="53488" y="7522"/>
                  </a:cubicBezTo>
                  <a:lnTo>
                    <a:pt x="45131" y="0"/>
                  </a:lnTo>
                  <a:cubicBezTo>
                    <a:pt x="31759" y="14208"/>
                    <a:pt x="14208" y="122857"/>
                    <a:pt x="0" y="235684"/>
                  </a:cubicBezTo>
                  <a:lnTo>
                    <a:pt x="11701" y="235684"/>
                  </a:lnTo>
                  <a:close/>
                </a:path>
              </a:pathLst>
            </a:custGeom>
            <a:solidFill>
              <a:srgbClr val="D1D3D4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D8034E73-5789-1E99-F4E8-D8DDD1F50A4B}"/>
                </a:ext>
              </a:extLst>
            </p:cNvPr>
            <p:cNvSpPr/>
            <p:nvPr/>
          </p:nvSpPr>
          <p:spPr>
            <a:xfrm>
              <a:off x="1891694" y="4262704"/>
              <a:ext cx="47638" cy="452145"/>
            </a:xfrm>
            <a:custGeom>
              <a:avLst/>
              <a:gdLst>
                <a:gd name="connsiteX0" fmla="*/ 47638 w 47638"/>
                <a:gd name="connsiteY0" fmla="*/ 452145 h 452145"/>
                <a:gd name="connsiteX1" fmla="*/ 11701 w 47638"/>
                <a:gd name="connsiteY1" fmla="*/ 0 h 452145"/>
                <a:gd name="connsiteX2" fmla="*/ 0 w 47638"/>
                <a:gd name="connsiteY2" fmla="*/ 836 h 452145"/>
                <a:gd name="connsiteX3" fmla="*/ 35938 w 47638"/>
                <a:gd name="connsiteY3" fmla="*/ 452145 h 452145"/>
                <a:gd name="connsiteX4" fmla="*/ 47638 w 47638"/>
                <a:gd name="connsiteY4" fmla="*/ 452145 h 452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38" h="452145">
                  <a:moveTo>
                    <a:pt x="47638" y="452145"/>
                  </a:moveTo>
                  <a:cubicBezTo>
                    <a:pt x="35102" y="226490"/>
                    <a:pt x="12536" y="2507"/>
                    <a:pt x="11701" y="0"/>
                  </a:cubicBezTo>
                  <a:lnTo>
                    <a:pt x="0" y="836"/>
                  </a:lnTo>
                  <a:cubicBezTo>
                    <a:pt x="0" y="3343"/>
                    <a:pt x="22565" y="226490"/>
                    <a:pt x="35938" y="452145"/>
                  </a:cubicBezTo>
                  <a:lnTo>
                    <a:pt x="47638" y="452145"/>
                  </a:lnTo>
                  <a:close/>
                </a:path>
              </a:pathLst>
            </a:custGeom>
            <a:solidFill>
              <a:srgbClr val="D1D3D4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1FD28C7D-2E39-625D-62C5-D5E4B47EAD13}"/>
                </a:ext>
              </a:extLst>
            </p:cNvPr>
            <p:cNvSpPr/>
            <p:nvPr/>
          </p:nvSpPr>
          <p:spPr>
            <a:xfrm>
              <a:off x="1736243" y="4581128"/>
              <a:ext cx="330960" cy="325109"/>
            </a:xfrm>
            <a:custGeom>
              <a:avLst/>
              <a:gdLst>
                <a:gd name="connsiteX0" fmla="*/ 0 w 330960"/>
                <a:gd name="connsiteY0" fmla="*/ 0 h 325109"/>
                <a:gd name="connsiteX1" fmla="*/ 330960 w 330960"/>
                <a:gd name="connsiteY1" fmla="*/ 0 h 325109"/>
                <a:gd name="connsiteX2" fmla="*/ 307559 w 330960"/>
                <a:gd name="connsiteY2" fmla="*/ 249056 h 325109"/>
                <a:gd name="connsiteX3" fmla="*/ 197239 w 330960"/>
                <a:gd name="connsiteY3" fmla="*/ 325110 h 325109"/>
                <a:gd name="connsiteX4" fmla="*/ 132886 w 330960"/>
                <a:gd name="connsiteY4" fmla="*/ 325110 h 325109"/>
                <a:gd name="connsiteX5" fmla="*/ 22565 w 330960"/>
                <a:gd name="connsiteY5" fmla="*/ 249056 h 325109"/>
                <a:gd name="connsiteX6" fmla="*/ 0 w 330960"/>
                <a:gd name="connsiteY6" fmla="*/ 0 h 32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60" h="325109">
                  <a:moveTo>
                    <a:pt x="0" y="0"/>
                  </a:moveTo>
                  <a:lnTo>
                    <a:pt x="330960" y="0"/>
                  </a:lnTo>
                  <a:lnTo>
                    <a:pt x="307559" y="249056"/>
                  </a:lnTo>
                  <a:cubicBezTo>
                    <a:pt x="303380" y="291680"/>
                    <a:pt x="255742" y="325110"/>
                    <a:pt x="197239" y="325110"/>
                  </a:cubicBezTo>
                  <a:lnTo>
                    <a:pt x="132886" y="325110"/>
                  </a:lnTo>
                  <a:cubicBezTo>
                    <a:pt x="75218" y="325110"/>
                    <a:pt x="26744" y="291680"/>
                    <a:pt x="22565" y="2490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1D3D4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7" name="그래픽 27">
            <a:extLst>
              <a:ext uri="{FF2B5EF4-FFF2-40B4-BE49-F238E27FC236}">
                <a16:creationId xmlns:a16="http://schemas.microsoft.com/office/drawing/2014/main" id="{3915875F-0C01-369F-C3AC-1E0CEE3B24C6}"/>
              </a:ext>
            </a:extLst>
          </p:cNvPr>
          <p:cNvGrpSpPr/>
          <p:nvPr/>
        </p:nvGrpSpPr>
        <p:grpSpPr>
          <a:xfrm>
            <a:off x="1137005" y="2395621"/>
            <a:ext cx="1930202" cy="1297096"/>
            <a:chOff x="1137005" y="2395621"/>
            <a:chExt cx="1930202" cy="1297096"/>
          </a:xfrm>
        </p:grpSpPr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F36BEE0E-94ED-B0E2-DA05-2C250A420373}"/>
                </a:ext>
              </a:extLst>
            </p:cNvPr>
            <p:cNvSpPr/>
            <p:nvPr/>
          </p:nvSpPr>
          <p:spPr>
            <a:xfrm>
              <a:off x="1142855" y="2401471"/>
              <a:ext cx="1679873" cy="1285395"/>
            </a:xfrm>
            <a:custGeom>
              <a:avLst/>
              <a:gdLst>
                <a:gd name="connsiteX0" fmla="*/ 1679874 w 1679873"/>
                <a:gd name="connsiteY0" fmla="*/ 642698 h 1285395"/>
                <a:gd name="connsiteX1" fmla="*/ 839937 w 1679873"/>
                <a:gd name="connsiteY1" fmla="*/ 1285396 h 1285395"/>
                <a:gd name="connsiteX2" fmla="*/ 0 w 1679873"/>
                <a:gd name="connsiteY2" fmla="*/ 642698 h 1285395"/>
                <a:gd name="connsiteX3" fmla="*/ 839937 w 1679873"/>
                <a:gd name="connsiteY3" fmla="*/ 0 h 1285395"/>
                <a:gd name="connsiteX4" fmla="*/ 1679874 w 1679873"/>
                <a:gd name="connsiteY4" fmla="*/ 642698 h 128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9873" h="1285395">
                  <a:moveTo>
                    <a:pt x="1679874" y="642698"/>
                  </a:moveTo>
                  <a:cubicBezTo>
                    <a:pt x="1679874" y="997650"/>
                    <a:pt x="1303821" y="1285396"/>
                    <a:pt x="839937" y="1285396"/>
                  </a:cubicBezTo>
                  <a:cubicBezTo>
                    <a:pt x="376053" y="1285396"/>
                    <a:pt x="0" y="997650"/>
                    <a:pt x="0" y="642698"/>
                  </a:cubicBezTo>
                  <a:cubicBezTo>
                    <a:pt x="0" y="287746"/>
                    <a:pt x="376053" y="0"/>
                    <a:pt x="839937" y="0"/>
                  </a:cubicBezTo>
                  <a:cubicBezTo>
                    <a:pt x="1303821" y="0"/>
                    <a:pt x="1679874" y="287746"/>
                    <a:pt x="1679874" y="642698"/>
                  </a:cubicBezTo>
                  <a:close/>
                </a:path>
              </a:pathLst>
            </a:custGeom>
            <a:solidFill>
              <a:srgbClr val="FFFFFF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275B398C-2738-D399-D57F-63F2D3B16829}"/>
                </a:ext>
              </a:extLst>
            </p:cNvPr>
            <p:cNvSpPr/>
            <p:nvPr/>
          </p:nvSpPr>
          <p:spPr>
            <a:xfrm>
              <a:off x="1137005" y="2395621"/>
              <a:ext cx="1691574" cy="1297096"/>
            </a:xfrm>
            <a:custGeom>
              <a:avLst/>
              <a:gdLst>
                <a:gd name="connsiteX0" fmla="*/ 845787 w 1691574"/>
                <a:gd name="connsiteY0" fmla="*/ 1297097 h 1297096"/>
                <a:gd name="connsiteX1" fmla="*/ 0 w 1691574"/>
                <a:gd name="connsiteY1" fmla="*/ 648548 h 1297096"/>
                <a:gd name="connsiteX2" fmla="*/ 845787 w 1691574"/>
                <a:gd name="connsiteY2" fmla="*/ 0 h 1297096"/>
                <a:gd name="connsiteX3" fmla="*/ 1691574 w 1691574"/>
                <a:gd name="connsiteY3" fmla="*/ 648548 h 1297096"/>
                <a:gd name="connsiteX4" fmla="*/ 845787 w 1691574"/>
                <a:gd name="connsiteY4" fmla="*/ 1297097 h 1297096"/>
                <a:gd name="connsiteX5" fmla="*/ 845787 w 1691574"/>
                <a:gd name="connsiteY5" fmla="*/ 11701 h 1297096"/>
                <a:gd name="connsiteX6" fmla="*/ 11701 w 1691574"/>
                <a:gd name="connsiteY6" fmla="*/ 648548 h 1297096"/>
                <a:gd name="connsiteX7" fmla="*/ 845787 w 1691574"/>
                <a:gd name="connsiteY7" fmla="*/ 1285396 h 1297096"/>
                <a:gd name="connsiteX8" fmla="*/ 1679874 w 1691574"/>
                <a:gd name="connsiteY8" fmla="*/ 648548 h 1297096"/>
                <a:gd name="connsiteX9" fmla="*/ 845787 w 1691574"/>
                <a:gd name="connsiteY9" fmla="*/ 11701 h 1297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1574" h="1297096">
                  <a:moveTo>
                    <a:pt x="845787" y="1297097"/>
                  </a:moveTo>
                  <a:cubicBezTo>
                    <a:pt x="379434" y="1297097"/>
                    <a:pt x="0" y="1006253"/>
                    <a:pt x="0" y="648548"/>
                  </a:cubicBezTo>
                  <a:cubicBezTo>
                    <a:pt x="0" y="290844"/>
                    <a:pt x="379434" y="0"/>
                    <a:pt x="845787" y="0"/>
                  </a:cubicBezTo>
                  <a:cubicBezTo>
                    <a:pt x="1312140" y="0"/>
                    <a:pt x="1691574" y="290844"/>
                    <a:pt x="1691574" y="648548"/>
                  </a:cubicBezTo>
                  <a:cubicBezTo>
                    <a:pt x="1691574" y="1006253"/>
                    <a:pt x="1312140" y="1297097"/>
                    <a:pt x="845787" y="1297097"/>
                  </a:cubicBezTo>
                  <a:close/>
                  <a:moveTo>
                    <a:pt x="845787" y="11701"/>
                  </a:moveTo>
                  <a:cubicBezTo>
                    <a:pt x="386120" y="11701"/>
                    <a:pt x="11701" y="297530"/>
                    <a:pt x="11701" y="648548"/>
                  </a:cubicBezTo>
                  <a:cubicBezTo>
                    <a:pt x="11701" y="999567"/>
                    <a:pt x="386120" y="1285396"/>
                    <a:pt x="845787" y="1285396"/>
                  </a:cubicBezTo>
                  <a:cubicBezTo>
                    <a:pt x="1305454" y="1285396"/>
                    <a:pt x="1679874" y="999567"/>
                    <a:pt x="1679874" y="648548"/>
                  </a:cubicBezTo>
                  <a:cubicBezTo>
                    <a:pt x="1679874" y="297530"/>
                    <a:pt x="1305454" y="11701"/>
                    <a:pt x="845787" y="11701"/>
                  </a:cubicBezTo>
                  <a:close/>
                </a:path>
              </a:pathLst>
            </a:custGeom>
            <a:solidFill>
              <a:srgbClr val="D1D3D4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19BD2AEC-648F-DAD5-16B2-D0D349B4CF5F}"/>
                </a:ext>
              </a:extLst>
            </p:cNvPr>
            <p:cNvSpPr/>
            <p:nvPr/>
          </p:nvSpPr>
          <p:spPr>
            <a:xfrm>
              <a:off x="2865853" y="2767533"/>
              <a:ext cx="94349" cy="91295"/>
            </a:xfrm>
            <a:custGeom>
              <a:avLst/>
              <a:gdLst>
                <a:gd name="connsiteX0" fmla="*/ 50481 w 94349"/>
                <a:gd name="connsiteY0" fmla="*/ 0 h 91295"/>
                <a:gd name="connsiteX1" fmla="*/ 38780 w 94349"/>
                <a:gd name="connsiteY1" fmla="*/ 1672 h 91295"/>
                <a:gd name="connsiteX2" fmla="*/ 32094 w 94349"/>
                <a:gd name="connsiteY2" fmla="*/ 89426 h 91295"/>
                <a:gd name="connsiteX3" fmla="*/ 93104 w 94349"/>
                <a:gd name="connsiteY3" fmla="*/ 54324 h 91295"/>
                <a:gd name="connsiteX4" fmla="*/ 93940 w 94349"/>
                <a:gd name="connsiteY4" fmla="*/ 49310 h 91295"/>
                <a:gd name="connsiteX5" fmla="*/ 56331 w 94349"/>
                <a:gd name="connsiteY5" fmla="*/ 836 h 91295"/>
                <a:gd name="connsiteX6" fmla="*/ 50481 w 94349"/>
                <a:gd name="connsiteY6" fmla="*/ 0 h 9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349" h="91295">
                  <a:moveTo>
                    <a:pt x="50481" y="0"/>
                  </a:moveTo>
                  <a:cubicBezTo>
                    <a:pt x="46302" y="0"/>
                    <a:pt x="42123" y="836"/>
                    <a:pt x="38780" y="1672"/>
                  </a:cubicBezTo>
                  <a:cubicBezTo>
                    <a:pt x="-5515" y="12536"/>
                    <a:pt x="-17216" y="73547"/>
                    <a:pt x="32094" y="89426"/>
                  </a:cubicBezTo>
                  <a:cubicBezTo>
                    <a:pt x="58838" y="96948"/>
                    <a:pt x="86418" y="81069"/>
                    <a:pt x="93104" y="54324"/>
                  </a:cubicBezTo>
                  <a:cubicBezTo>
                    <a:pt x="93940" y="52653"/>
                    <a:pt x="93940" y="50981"/>
                    <a:pt x="93940" y="49310"/>
                  </a:cubicBezTo>
                  <a:cubicBezTo>
                    <a:pt x="97283" y="25909"/>
                    <a:pt x="79732" y="3343"/>
                    <a:pt x="56331" y="836"/>
                  </a:cubicBezTo>
                  <a:cubicBezTo>
                    <a:pt x="54660" y="0"/>
                    <a:pt x="52152" y="0"/>
                    <a:pt x="50481" y="0"/>
                  </a:cubicBezTo>
                  <a:close/>
                </a:path>
              </a:pathLst>
            </a:custGeom>
            <a:solidFill>
              <a:srgbClr val="FFFFFF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995D0C52-0CE9-174B-40D1-5C008D498298}"/>
                </a:ext>
              </a:extLst>
            </p:cNvPr>
            <p:cNvSpPr/>
            <p:nvPr/>
          </p:nvSpPr>
          <p:spPr>
            <a:xfrm>
              <a:off x="2859502" y="2761683"/>
              <a:ext cx="106976" cy="103634"/>
            </a:xfrm>
            <a:custGeom>
              <a:avLst/>
              <a:gdLst>
                <a:gd name="connsiteX0" fmla="*/ 50981 w 106976"/>
                <a:gd name="connsiteY0" fmla="*/ 103634 h 103634"/>
                <a:gd name="connsiteX1" fmla="*/ 0 w 106976"/>
                <a:gd name="connsiteY1" fmla="*/ 53489 h 103634"/>
                <a:gd name="connsiteX2" fmla="*/ 43459 w 106976"/>
                <a:gd name="connsiteY2" fmla="*/ 1671 h 103634"/>
                <a:gd name="connsiteX3" fmla="*/ 56831 w 106976"/>
                <a:gd name="connsiteY3" fmla="*/ 0 h 103634"/>
                <a:gd name="connsiteX4" fmla="*/ 56831 w 106976"/>
                <a:gd name="connsiteY4" fmla="*/ 0 h 103634"/>
                <a:gd name="connsiteX5" fmla="*/ 106977 w 106976"/>
                <a:gd name="connsiteY5" fmla="*/ 48474 h 103634"/>
                <a:gd name="connsiteX6" fmla="*/ 106977 w 106976"/>
                <a:gd name="connsiteY6" fmla="*/ 55160 h 103634"/>
                <a:gd name="connsiteX7" fmla="*/ 81904 w 106976"/>
                <a:gd name="connsiteY7" fmla="*/ 93605 h 103634"/>
                <a:gd name="connsiteX8" fmla="*/ 50981 w 106976"/>
                <a:gd name="connsiteY8" fmla="*/ 103634 h 103634"/>
                <a:gd name="connsiteX9" fmla="*/ 56831 w 106976"/>
                <a:gd name="connsiteY9" fmla="*/ 11701 h 103634"/>
                <a:gd name="connsiteX10" fmla="*/ 46803 w 106976"/>
                <a:gd name="connsiteY10" fmla="*/ 13372 h 103634"/>
                <a:gd name="connsiteX11" fmla="*/ 12536 w 106976"/>
                <a:gd name="connsiteY11" fmla="*/ 54324 h 103634"/>
                <a:gd name="connsiteX12" fmla="*/ 40116 w 106976"/>
                <a:gd name="connsiteY12" fmla="*/ 90262 h 103634"/>
                <a:gd name="connsiteX13" fmla="*/ 93605 w 106976"/>
                <a:gd name="connsiteY13" fmla="*/ 59339 h 103634"/>
                <a:gd name="connsiteX14" fmla="*/ 94441 w 106976"/>
                <a:gd name="connsiteY14" fmla="*/ 55160 h 103634"/>
                <a:gd name="connsiteX15" fmla="*/ 61846 w 106976"/>
                <a:gd name="connsiteY15" fmla="*/ 13372 h 103634"/>
                <a:gd name="connsiteX16" fmla="*/ 56831 w 106976"/>
                <a:gd name="connsiteY16" fmla="*/ 11701 h 103634"/>
                <a:gd name="connsiteX17" fmla="*/ 56831 w 106976"/>
                <a:gd name="connsiteY17" fmla="*/ 11701 h 103634"/>
                <a:gd name="connsiteX18" fmla="*/ 56831 w 106976"/>
                <a:gd name="connsiteY18" fmla="*/ 5850 h 103634"/>
                <a:gd name="connsiteX19" fmla="*/ 56831 w 106976"/>
                <a:gd name="connsiteY19" fmla="*/ 5850 h 103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6976" h="103634">
                  <a:moveTo>
                    <a:pt x="50981" y="103634"/>
                  </a:moveTo>
                  <a:cubicBezTo>
                    <a:pt x="23401" y="103634"/>
                    <a:pt x="836" y="81069"/>
                    <a:pt x="0" y="53489"/>
                  </a:cubicBezTo>
                  <a:cubicBezTo>
                    <a:pt x="1671" y="28416"/>
                    <a:pt x="19222" y="7522"/>
                    <a:pt x="43459" y="1671"/>
                  </a:cubicBezTo>
                  <a:cubicBezTo>
                    <a:pt x="47638" y="836"/>
                    <a:pt x="52653" y="0"/>
                    <a:pt x="56831" y="0"/>
                  </a:cubicBezTo>
                  <a:lnTo>
                    <a:pt x="56831" y="0"/>
                  </a:lnTo>
                  <a:cubicBezTo>
                    <a:pt x="84412" y="0"/>
                    <a:pt x="106141" y="21730"/>
                    <a:pt x="106977" y="48474"/>
                  </a:cubicBezTo>
                  <a:cubicBezTo>
                    <a:pt x="106977" y="50981"/>
                    <a:pt x="106977" y="52653"/>
                    <a:pt x="106977" y="55160"/>
                  </a:cubicBezTo>
                  <a:cubicBezTo>
                    <a:pt x="105306" y="71039"/>
                    <a:pt x="96112" y="85247"/>
                    <a:pt x="81904" y="93605"/>
                  </a:cubicBezTo>
                  <a:cubicBezTo>
                    <a:pt x="71875" y="100291"/>
                    <a:pt x="61846" y="103634"/>
                    <a:pt x="50981" y="103634"/>
                  </a:cubicBezTo>
                  <a:close/>
                  <a:moveTo>
                    <a:pt x="56831" y="11701"/>
                  </a:moveTo>
                  <a:cubicBezTo>
                    <a:pt x="53488" y="11701"/>
                    <a:pt x="50145" y="12536"/>
                    <a:pt x="46803" y="13372"/>
                  </a:cubicBezTo>
                  <a:cubicBezTo>
                    <a:pt x="27580" y="17551"/>
                    <a:pt x="13372" y="34266"/>
                    <a:pt x="12536" y="54324"/>
                  </a:cubicBezTo>
                  <a:cubicBezTo>
                    <a:pt x="11701" y="71039"/>
                    <a:pt x="23401" y="86083"/>
                    <a:pt x="40116" y="90262"/>
                  </a:cubicBezTo>
                  <a:cubicBezTo>
                    <a:pt x="63518" y="96112"/>
                    <a:pt x="87755" y="82740"/>
                    <a:pt x="93605" y="59339"/>
                  </a:cubicBezTo>
                  <a:cubicBezTo>
                    <a:pt x="93605" y="57667"/>
                    <a:pt x="94441" y="55996"/>
                    <a:pt x="94441" y="55160"/>
                  </a:cubicBezTo>
                  <a:cubicBezTo>
                    <a:pt x="96948" y="34266"/>
                    <a:pt x="82740" y="15879"/>
                    <a:pt x="61846" y="13372"/>
                  </a:cubicBezTo>
                  <a:cubicBezTo>
                    <a:pt x="60174" y="11701"/>
                    <a:pt x="58503" y="11701"/>
                    <a:pt x="56831" y="11701"/>
                  </a:cubicBezTo>
                  <a:lnTo>
                    <a:pt x="56831" y="11701"/>
                  </a:lnTo>
                  <a:close/>
                  <a:moveTo>
                    <a:pt x="56831" y="5850"/>
                  </a:moveTo>
                  <a:lnTo>
                    <a:pt x="56831" y="5850"/>
                  </a:lnTo>
                  <a:close/>
                </a:path>
              </a:pathLst>
            </a:custGeom>
            <a:solidFill>
              <a:srgbClr val="D1D3D4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634B79D2-4F6E-02CD-22E9-1E484678A3F4}"/>
                </a:ext>
              </a:extLst>
            </p:cNvPr>
            <p:cNvSpPr/>
            <p:nvPr/>
          </p:nvSpPr>
          <p:spPr>
            <a:xfrm>
              <a:off x="3016487" y="2866448"/>
              <a:ext cx="44258" cy="45376"/>
            </a:xfrm>
            <a:custGeom>
              <a:avLst/>
              <a:gdLst>
                <a:gd name="connsiteX0" fmla="*/ 17689 w 44258"/>
                <a:gd name="connsiteY0" fmla="*/ 44836 h 45376"/>
                <a:gd name="connsiteX1" fmla="*/ 19360 w 44258"/>
                <a:gd name="connsiteY1" fmla="*/ 541 h 45376"/>
                <a:gd name="connsiteX2" fmla="*/ 17689 w 44258"/>
                <a:gd name="connsiteY2" fmla="*/ 44836 h 4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58" h="45376">
                  <a:moveTo>
                    <a:pt x="17689" y="44836"/>
                  </a:moveTo>
                  <a:cubicBezTo>
                    <a:pt x="51119" y="51522"/>
                    <a:pt x="54462" y="-6145"/>
                    <a:pt x="19360" y="541"/>
                  </a:cubicBezTo>
                  <a:cubicBezTo>
                    <a:pt x="-4877" y="5555"/>
                    <a:pt x="-7384" y="39821"/>
                    <a:pt x="17689" y="44836"/>
                  </a:cubicBezTo>
                  <a:close/>
                </a:path>
              </a:pathLst>
            </a:custGeom>
            <a:solidFill>
              <a:srgbClr val="FFFFFF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2452B5F8-D639-3265-E6E6-CC5A30388197}"/>
                </a:ext>
              </a:extLst>
            </p:cNvPr>
            <p:cNvSpPr/>
            <p:nvPr/>
          </p:nvSpPr>
          <p:spPr>
            <a:xfrm>
              <a:off x="3010775" y="2861251"/>
              <a:ext cx="56433" cy="56718"/>
            </a:xfrm>
            <a:custGeom>
              <a:avLst/>
              <a:gdLst>
                <a:gd name="connsiteX0" fmla="*/ 29252 w 56433"/>
                <a:gd name="connsiteY0" fmla="*/ 56718 h 56718"/>
                <a:gd name="connsiteX1" fmla="*/ 22565 w 56433"/>
                <a:gd name="connsiteY1" fmla="*/ 55883 h 56718"/>
                <a:gd name="connsiteX2" fmla="*/ 22565 w 56433"/>
                <a:gd name="connsiteY2" fmla="*/ 55883 h 56718"/>
                <a:gd name="connsiteX3" fmla="*/ 0 w 56433"/>
                <a:gd name="connsiteY3" fmla="*/ 29138 h 56718"/>
                <a:gd name="connsiteX4" fmla="*/ 24237 w 56433"/>
                <a:gd name="connsiteY4" fmla="*/ 723 h 56718"/>
                <a:gd name="connsiteX5" fmla="*/ 51817 w 56433"/>
                <a:gd name="connsiteY5" fmla="*/ 10752 h 56718"/>
                <a:gd name="connsiteX6" fmla="*/ 50981 w 56433"/>
                <a:gd name="connsiteY6" fmla="*/ 45018 h 56718"/>
                <a:gd name="connsiteX7" fmla="*/ 29252 w 56433"/>
                <a:gd name="connsiteY7" fmla="*/ 56718 h 56718"/>
                <a:gd name="connsiteX8" fmla="*/ 24237 w 56433"/>
                <a:gd name="connsiteY8" fmla="*/ 45018 h 56718"/>
                <a:gd name="connsiteX9" fmla="*/ 40952 w 56433"/>
                <a:gd name="connsiteY9" fmla="*/ 39168 h 56718"/>
                <a:gd name="connsiteX10" fmla="*/ 41788 w 56433"/>
                <a:gd name="connsiteY10" fmla="*/ 17438 h 56718"/>
                <a:gd name="connsiteX11" fmla="*/ 25908 w 56433"/>
                <a:gd name="connsiteY11" fmla="*/ 12423 h 56718"/>
                <a:gd name="connsiteX12" fmla="*/ 10865 w 56433"/>
                <a:gd name="connsiteY12" fmla="*/ 29974 h 56718"/>
                <a:gd name="connsiteX13" fmla="*/ 24237 w 56433"/>
                <a:gd name="connsiteY13" fmla="*/ 45018 h 56718"/>
                <a:gd name="connsiteX14" fmla="*/ 24237 w 56433"/>
                <a:gd name="connsiteY14" fmla="*/ 45018 h 5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433" h="56718">
                  <a:moveTo>
                    <a:pt x="29252" y="56718"/>
                  </a:moveTo>
                  <a:cubicBezTo>
                    <a:pt x="26744" y="56718"/>
                    <a:pt x="25073" y="56718"/>
                    <a:pt x="22565" y="55883"/>
                  </a:cubicBezTo>
                  <a:lnTo>
                    <a:pt x="22565" y="55883"/>
                  </a:lnTo>
                  <a:cubicBezTo>
                    <a:pt x="9193" y="54211"/>
                    <a:pt x="0" y="42511"/>
                    <a:pt x="0" y="29138"/>
                  </a:cubicBezTo>
                  <a:cubicBezTo>
                    <a:pt x="0" y="14931"/>
                    <a:pt x="10029" y="2394"/>
                    <a:pt x="24237" y="723"/>
                  </a:cubicBezTo>
                  <a:cubicBezTo>
                    <a:pt x="34266" y="-1785"/>
                    <a:pt x="45131" y="2394"/>
                    <a:pt x="51817" y="10752"/>
                  </a:cubicBezTo>
                  <a:cubicBezTo>
                    <a:pt x="58503" y="21617"/>
                    <a:pt x="57667" y="34989"/>
                    <a:pt x="50981" y="45018"/>
                  </a:cubicBezTo>
                  <a:cubicBezTo>
                    <a:pt x="45967" y="52540"/>
                    <a:pt x="37609" y="56718"/>
                    <a:pt x="29252" y="56718"/>
                  </a:cubicBezTo>
                  <a:close/>
                  <a:moveTo>
                    <a:pt x="24237" y="45018"/>
                  </a:moveTo>
                  <a:cubicBezTo>
                    <a:pt x="30923" y="46689"/>
                    <a:pt x="37609" y="44182"/>
                    <a:pt x="40952" y="39168"/>
                  </a:cubicBezTo>
                  <a:cubicBezTo>
                    <a:pt x="45131" y="32481"/>
                    <a:pt x="45131" y="24124"/>
                    <a:pt x="41788" y="17438"/>
                  </a:cubicBezTo>
                  <a:cubicBezTo>
                    <a:pt x="38445" y="12423"/>
                    <a:pt x="31759" y="10752"/>
                    <a:pt x="25908" y="12423"/>
                  </a:cubicBezTo>
                  <a:cubicBezTo>
                    <a:pt x="17551" y="14095"/>
                    <a:pt x="10865" y="20781"/>
                    <a:pt x="10865" y="29974"/>
                  </a:cubicBezTo>
                  <a:cubicBezTo>
                    <a:pt x="11701" y="36660"/>
                    <a:pt x="17551" y="43346"/>
                    <a:pt x="24237" y="45018"/>
                  </a:cubicBezTo>
                  <a:lnTo>
                    <a:pt x="24237" y="45018"/>
                  </a:lnTo>
                  <a:close/>
                </a:path>
              </a:pathLst>
            </a:custGeom>
            <a:solidFill>
              <a:srgbClr val="D1D3D4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4" name="그래픽 27">
            <a:extLst>
              <a:ext uri="{FF2B5EF4-FFF2-40B4-BE49-F238E27FC236}">
                <a16:creationId xmlns:a16="http://schemas.microsoft.com/office/drawing/2014/main" id="{F1394227-DBD6-DD8B-8B10-02219D3EB2C6}"/>
              </a:ext>
            </a:extLst>
          </p:cNvPr>
          <p:cNvGrpSpPr/>
          <p:nvPr/>
        </p:nvGrpSpPr>
        <p:grpSpPr>
          <a:xfrm>
            <a:off x="2308996" y="2493217"/>
            <a:ext cx="1920486" cy="2699843"/>
            <a:chOff x="2308996" y="2493217"/>
            <a:chExt cx="1920486" cy="2699843"/>
          </a:xfrm>
        </p:grpSpPr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70E8AD98-9F46-4C2A-29D3-604BBCE577E7}"/>
                </a:ext>
              </a:extLst>
            </p:cNvPr>
            <p:cNvSpPr/>
            <p:nvPr/>
          </p:nvSpPr>
          <p:spPr>
            <a:xfrm>
              <a:off x="2505977" y="3243335"/>
              <a:ext cx="1674859" cy="1678664"/>
            </a:xfrm>
            <a:custGeom>
              <a:avLst/>
              <a:gdLst>
                <a:gd name="connsiteX0" fmla="*/ 1432489 w 1674859"/>
                <a:gd name="connsiteY0" fmla="*/ 722675 h 1678664"/>
                <a:gd name="connsiteX1" fmla="*/ 1674859 w 1674859"/>
                <a:gd name="connsiteY1" fmla="*/ 661665 h 1678664"/>
                <a:gd name="connsiteX2" fmla="*/ 1384015 w 1674859"/>
                <a:gd name="connsiteY2" fmla="*/ 117586 h 1678664"/>
                <a:gd name="connsiteX3" fmla="*/ 773076 w 1674859"/>
                <a:gd name="connsiteY3" fmla="*/ 1416 h 1678664"/>
                <a:gd name="connsiteX4" fmla="*/ 522349 w 1674859"/>
                <a:gd name="connsiteY4" fmla="*/ 25653 h 1678664"/>
                <a:gd name="connsiteX5" fmla="*/ 0 w 1674859"/>
                <a:gd name="connsiteY5" fmla="*/ 545494 h 1678664"/>
                <a:gd name="connsiteX6" fmla="*/ 302544 w 1674859"/>
                <a:gd name="connsiteY6" fmla="*/ 604833 h 1678664"/>
                <a:gd name="connsiteX7" fmla="*/ 212282 w 1674859"/>
                <a:gd name="connsiteY7" fmla="*/ 1602728 h 1678664"/>
                <a:gd name="connsiteX8" fmla="*/ 1446697 w 1674859"/>
                <a:gd name="connsiteY8" fmla="*/ 1668753 h 1678664"/>
                <a:gd name="connsiteX9" fmla="*/ 1432489 w 1674859"/>
                <a:gd name="connsiteY9" fmla="*/ 722675 h 167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859" h="1678664">
                  <a:moveTo>
                    <a:pt x="1432489" y="722675"/>
                  </a:moveTo>
                  <a:lnTo>
                    <a:pt x="1674859" y="661665"/>
                  </a:lnTo>
                  <a:cubicBezTo>
                    <a:pt x="1665666" y="644114"/>
                    <a:pt x="1518572" y="203669"/>
                    <a:pt x="1384015" y="117586"/>
                  </a:cubicBezTo>
                  <a:cubicBezTo>
                    <a:pt x="1267845" y="21474"/>
                    <a:pt x="1036340" y="12281"/>
                    <a:pt x="773076" y="1416"/>
                  </a:cubicBezTo>
                  <a:cubicBezTo>
                    <a:pt x="688665" y="-3599"/>
                    <a:pt x="604253" y="4759"/>
                    <a:pt x="522349" y="25653"/>
                  </a:cubicBezTo>
                  <a:cubicBezTo>
                    <a:pt x="215626" y="110064"/>
                    <a:pt x="0" y="545494"/>
                    <a:pt x="0" y="545494"/>
                  </a:cubicBezTo>
                  <a:lnTo>
                    <a:pt x="302544" y="604833"/>
                  </a:lnTo>
                  <a:cubicBezTo>
                    <a:pt x="302544" y="604833"/>
                    <a:pt x="254070" y="1054471"/>
                    <a:pt x="212282" y="1602728"/>
                  </a:cubicBezTo>
                  <a:cubicBezTo>
                    <a:pt x="212282" y="1602728"/>
                    <a:pt x="694515" y="1711377"/>
                    <a:pt x="1446697" y="1668753"/>
                  </a:cubicBezTo>
                  <a:cubicBezTo>
                    <a:pt x="1445861" y="1669589"/>
                    <a:pt x="1424967" y="800401"/>
                    <a:pt x="1432489" y="722675"/>
                  </a:cubicBezTo>
                  <a:close/>
                </a:path>
              </a:pathLst>
            </a:custGeom>
            <a:solidFill>
              <a:schemeClr val="accent3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2524DB9B-155F-49DD-C1E9-0B0FBE87235A}"/>
                </a:ext>
              </a:extLst>
            </p:cNvPr>
            <p:cNvSpPr/>
            <p:nvPr/>
          </p:nvSpPr>
          <p:spPr>
            <a:xfrm>
              <a:off x="2952271" y="3311612"/>
              <a:ext cx="618460" cy="1625549"/>
            </a:xfrm>
            <a:custGeom>
              <a:avLst/>
              <a:gdLst>
                <a:gd name="connsiteX0" fmla="*/ 249892 w 618460"/>
                <a:gd name="connsiteY0" fmla="*/ 86083 h 1625549"/>
                <a:gd name="connsiteX1" fmla="*/ 0 w 618460"/>
                <a:gd name="connsiteY1" fmla="*/ 1588776 h 1625549"/>
                <a:gd name="connsiteX2" fmla="*/ 508141 w 618460"/>
                <a:gd name="connsiteY2" fmla="*/ 1625549 h 1625549"/>
                <a:gd name="connsiteX3" fmla="*/ 618461 w 618460"/>
                <a:gd name="connsiteY3" fmla="*/ 0 h 1625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8460" h="1625549">
                  <a:moveTo>
                    <a:pt x="249892" y="86083"/>
                  </a:moveTo>
                  <a:lnTo>
                    <a:pt x="0" y="1588776"/>
                  </a:lnTo>
                  <a:lnTo>
                    <a:pt x="508141" y="1625549"/>
                  </a:lnTo>
                  <a:lnTo>
                    <a:pt x="618461" y="0"/>
                  </a:ln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21B2A12E-325F-D3BC-6C00-F33C7485855D}"/>
                </a:ext>
              </a:extLst>
            </p:cNvPr>
            <p:cNvSpPr/>
            <p:nvPr/>
          </p:nvSpPr>
          <p:spPr>
            <a:xfrm>
              <a:off x="2947095" y="3305415"/>
              <a:ext cx="629815" cy="1637596"/>
            </a:xfrm>
            <a:custGeom>
              <a:avLst/>
              <a:gdLst>
                <a:gd name="connsiteX0" fmla="*/ 513317 w 629815"/>
                <a:gd name="connsiteY0" fmla="*/ 1637596 h 1637596"/>
                <a:gd name="connsiteX1" fmla="*/ 513317 w 629815"/>
                <a:gd name="connsiteY1" fmla="*/ 1637596 h 1637596"/>
                <a:gd name="connsiteX2" fmla="*/ 5177 w 629815"/>
                <a:gd name="connsiteY2" fmla="*/ 1600823 h 1637596"/>
                <a:gd name="connsiteX3" fmla="*/ 162 w 629815"/>
                <a:gd name="connsiteY3" fmla="*/ 1594137 h 1637596"/>
                <a:gd name="connsiteX4" fmla="*/ 162 w 629815"/>
                <a:gd name="connsiteY4" fmla="*/ 1594137 h 1637596"/>
                <a:gd name="connsiteX5" fmla="*/ 250054 w 629815"/>
                <a:gd name="connsiteY5" fmla="*/ 91444 h 1637596"/>
                <a:gd name="connsiteX6" fmla="*/ 254232 w 629815"/>
                <a:gd name="connsiteY6" fmla="*/ 86429 h 1637596"/>
                <a:gd name="connsiteX7" fmla="*/ 622802 w 629815"/>
                <a:gd name="connsiteY7" fmla="*/ 346 h 1637596"/>
                <a:gd name="connsiteX8" fmla="*/ 627816 w 629815"/>
                <a:gd name="connsiteY8" fmla="*/ 1182 h 1637596"/>
                <a:gd name="connsiteX9" fmla="*/ 629488 w 629815"/>
                <a:gd name="connsiteY9" fmla="*/ 6196 h 1637596"/>
                <a:gd name="connsiteX10" fmla="*/ 519168 w 629815"/>
                <a:gd name="connsiteY10" fmla="*/ 1630910 h 1637596"/>
                <a:gd name="connsiteX11" fmla="*/ 517496 w 629815"/>
                <a:gd name="connsiteY11" fmla="*/ 1635089 h 1637596"/>
                <a:gd name="connsiteX12" fmla="*/ 513317 w 629815"/>
                <a:gd name="connsiteY12" fmla="*/ 1637596 h 1637596"/>
                <a:gd name="connsiteX13" fmla="*/ 11863 w 629815"/>
                <a:gd name="connsiteY13" fmla="*/ 1589122 h 1637596"/>
                <a:gd name="connsiteX14" fmla="*/ 508303 w 629815"/>
                <a:gd name="connsiteY14" fmla="*/ 1625060 h 1637596"/>
                <a:gd name="connsiteX15" fmla="*/ 617787 w 629815"/>
                <a:gd name="connsiteY15" fmla="*/ 13718 h 1637596"/>
                <a:gd name="connsiteX16" fmla="*/ 260918 w 629815"/>
                <a:gd name="connsiteY16" fmla="*/ 97294 h 1637596"/>
                <a:gd name="connsiteX17" fmla="*/ 11863 w 629815"/>
                <a:gd name="connsiteY17" fmla="*/ 1589122 h 163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9815" h="1637596">
                  <a:moveTo>
                    <a:pt x="513317" y="1637596"/>
                  </a:moveTo>
                  <a:lnTo>
                    <a:pt x="513317" y="1637596"/>
                  </a:lnTo>
                  <a:lnTo>
                    <a:pt x="5177" y="1600823"/>
                  </a:lnTo>
                  <a:cubicBezTo>
                    <a:pt x="1833" y="1600823"/>
                    <a:pt x="-674" y="1597480"/>
                    <a:pt x="162" y="1594137"/>
                  </a:cubicBezTo>
                  <a:cubicBezTo>
                    <a:pt x="162" y="1594137"/>
                    <a:pt x="162" y="1594137"/>
                    <a:pt x="162" y="1594137"/>
                  </a:cubicBezTo>
                  <a:lnTo>
                    <a:pt x="250054" y="91444"/>
                  </a:lnTo>
                  <a:cubicBezTo>
                    <a:pt x="250889" y="88936"/>
                    <a:pt x="252561" y="87265"/>
                    <a:pt x="254232" y="86429"/>
                  </a:cubicBezTo>
                  <a:lnTo>
                    <a:pt x="622802" y="346"/>
                  </a:lnTo>
                  <a:cubicBezTo>
                    <a:pt x="624473" y="-490"/>
                    <a:pt x="626145" y="346"/>
                    <a:pt x="627816" y="1182"/>
                  </a:cubicBezTo>
                  <a:cubicBezTo>
                    <a:pt x="629488" y="2018"/>
                    <a:pt x="630324" y="4525"/>
                    <a:pt x="629488" y="6196"/>
                  </a:cubicBezTo>
                  <a:lnTo>
                    <a:pt x="519168" y="1630910"/>
                  </a:lnTo>
                  <a:cubicBezTo>
                    <a:pt x="519168" y="1632582"/>
                    <a:pt x="518332" y="1634253"/>
                    <a:pt x="517496" y="1635089"/>
                  </a:cubicBezTo>
                  <a:cubicBezTo>
                    <a:pt x="516660" y="1636760"/>
                    <a:pt x="514989" y="1637596"/>
                    <a:pt x="513317" y="1637596"/>
                  </a:cubicBezTo>
                  <a:close/>
                  <a:moveTo>
                    <a:pt x="11863" y="1589122"/>
                  </a:moveTo>
                  <a:lnTo>
                    <a:pt x="508303" y="1625060"/>
                  </a:lnTo>
                  <a:lnTo>
                    <a:pt x="617787" y="13718"/>
                  </a:lnTo>
                  <a:lnTo>
                    <a:pt x="260918" y="97294"/>
                  </a:lnTo>
                  <a:lnTo>
                    <a:pt x="11863" y="1589122"/>
                  </a:ln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EF1FA404-864E-735F-679C-9AB142330EE6}"/>
                </a:ext>
              </a:extLst>
            </p:cNvPr>
            <p:cNvSpPr/>
            <p:nvPr/>
          </p:nvSpPr>
          <p:spPr>
            <a:xfrm>
              <a:off x="3156190" y="2744132"/>
              <a:ext cx="460509" cy="752725"/>
            </a:xfrm>
            <a:custGeom>
              <a:avLst/>
              <a:gdLst>
                <a:gd name="connsiteX0" fmla="*/ 79403 w 460509"/>
                <a:gd name="connsiteY0" fmla="*/ 433758 h 752725"/>
                <a:gd name="connsiteX1" fmla="*/ 32601 w 460509"/>
                <a:gd name="connsiteY1" fmla="*/ 630162 h 752725"/>
                <a:gd name="connsiteX2" fmla="*/ 205603 w 460509"/>
                <a:gd name="connsiteY2" fmla="*/ 752182 h 752725"/>
                <a:gd name="connsiteX3" fmla="*/ 402842 w 460509"/>
                <a:gd name="connsiteY3" fmla="*/ 636848 h 752725"/>
                <a:gd name="connsiteX4" fmla="*/ 460509 w 460509"/>
                <a:gd name="connsiteY4" fmla="*/ 274964 h 752725"/>
                <a:gd name="connsiteX5" fmla="*/ 435436 w 460509"/>
                <a:gd name="connsiteY5" fmla="*/ 7522 h 752725"/>
                <a:gd name="connsiteX6" fmla="*/ 95283 w 460509"/>
                <a:gd name="connsiteY6" fmla="*/ 0 h 752725"/>
                <a:gd name="connsiteX7" fmla="*/ 6 w 460509"/>
                <a:gd name="connsiteY7" fmla="*/ 315916 h 752725"/>
                <a:gd name="connsiteX8" fmla="*/ 79403 w 460509"/>
                <a:gd name="connsiteY8" fmla="*/ 433758 h 75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0509" h="752725">
                  <a:moveTo>
                    <a:pt x="79403" y="433758"/>
                  </a:moveTo>
                  <a:lnTo>
                    <a:pt x="32601" y="630162"/>
                  </a:lnTo>
                  <a:cubicBezTo>
                    <a:pt x="32601" y="630162"/>
                    <a:pt x="72717" y="762211"/>
                    <a:pt x="205603" y="752182"/>
                  </a:cubicBezTo>
                  <a:cubicBezTo>
                    <a:pt x="285000" y="745496"/>
                    <a:pt x="357711" y="702872"/>
                    <a:pt x="402842" y="636848"/>
                  </a:cubicBezTo>
                  <a:lnTo>
                    <a:pt x="460509" y="274964"/>
                  </a:lnTo>
                  <a:cubicBezTo>
                    <a:pt x="460509" y="274964"/>
                    <a:pt x="373590" y="208940"/>
                    <a:pt x="435436" y="7522"/>
                  </a:cubicBezTo>
                  <a:cubicBezTo>
                    <a:pt x="323445" y="35937"/>
                    <a:pt x="205603" y="32595"/>
                    <a:pt x="95283" y="0"/>
                  </a:cubicBezTo>
                  <a:cubicBezTo>
                    <a:pt x="95283" y="0"/>
                    <a:pt x="842" y="213954"/>
                    <a:pt x="6" y="315916"/>
                  </a:cubicBezTo>
                  <a:cubicBezTo>
                    <a:pt x="-829" y="417879"/>
                    <a:pt x="79403" y="433758"/>
                    <a:pt x="79403" y="433758"/>
                  </a:cubicBezTo>
                  <a:close/>
                </a:path>
              </a:pathLst>
            </a:custGeom>
            <a:solidFill>
              <a:srgbClr val="FFFFFF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16AC5FCF-4016-8EDD-1D19-4B4DC9CDDC58}"/>
                </a:ext>
              </a:extLst>
            </p:cNvPr>
            <p:cNvSpPr/>
            <p:nvPr/>
          </p:nvSpPr>
          <p:spPr>
            <a:xfrm>
              <a:off x="3150337" y="2738064"/>
              <a:ext cx="473047" cy="764935"/>
            </a:xfrm>
            <a:custGeom>
              <a:avLst/>
              <a:gdLst>
                <a:gd name="connsiteX0" fmla="*/ 198083 w 473047"/>
                <a:gd name="connsiteY0" fmla="*/ 764936 h 764935"/>
                <a:gd name="connsiteX1" fmla="*/ 33439 w 473047"/>
                <a:gd name="connsiteY1" fmla="*/ 637901 h 764935"/>
                <a:gd name="connsiteX2" fmla="*/ 33439 w 473047"/>
                <a:gd name="connsiteY2" fmla="*/ 634558 h 764935"/>
                <a:gd name="connsiteX3" fmla="*/ 78570 w 473047"/>
                <a:gd name="connsiteY3" fmla="*/ 444005 h 764935"/>
                <a:gd name="connsiteX4" fmla="*/ 9 w 473047"/>
                <a:gd name="connsiteY4" fmla="*/ 321984 h 764935"/>
                <a:gd name="connsiteX5" fmla="*/ 96121 w 473047"/>
                <a:gd name="connsiteY5" fmla="*/ 3560 h 764935"/>
                <a:gd name="connsiteX6" fmla="*/ 102807 w 473047"/>
                <a:gd name="connsiteY6" fmla="*/ 217 h 764935"/>
                <a:gd name="connsiteX7" fmla="*/ 439617 w 473047"/>
                <a:gd name="connsiteY7" fmla="*/ 7739 h 764935"/>
                <a:gd name="connsiteX8" fmla="*/ 445468 w 473047"/>
                <a:gd name="connsiteY8" fmla="*/ 9411 h 764935"/>
                <a:gd name="connsiteX9" fmla="*/ 447139 w 473047"/>
                <a:gd name="connsiteY9" fmla="*/ 15261 h 764935"/>
                <a:gd name="connsiteX10" fmla="*/ 436274 w 473047"/>
                <a:gd name="connsiteY10" fmla="*/ 220022 h 764935"/>
                <a:gd name="connsiteX11" fmla="*/ 470541 w 473047"/>
                <a:gd name="connsiteY11" fmla="*/ 276853 h 764935"/>
                <a:gd name="connsiteX12" fmla="*/ 473048 w 473047"/>
                <a:gd name="connsiteY12" fmla="*/ 282704 h 764935"/>
                <a:gd name="connsiteX13" fmla="*/ 415380 w 473047"/>
                <a:gd name="connsiteY13" fmla="*/ 644587 h 764935"/>
                <a:gd name="connsiteX14" fmla="*/ 414545 w 473047"/>
                <a:gd name="connsiteY14" fmla="*/ 647094 h 764935"/>
                <a:gd name="connsiteX15" fmla="*/ 213127 w 473047"/>
                <a:gd name="connsiteY15" fmla="*/ 764936 h 764935"/>
                <a:gd name="connsiteX16" fmla="*/ 198083 w 473047"/>
                <a:gd name="connsiteY16" fmla="*/ 764936 h 764935"/>
                <a:gd name="connsiteX17" fmla="*/ 45140 w 473047"/>
                <a:gd name="connsiteY17" fmla="*/ 636229 h 764935"/>
                <a:gd name="connsiteX18" fmla="*/ 212291 w 473047"/>
                <a:gd name="connsiteY18" fmla="*/ 752400 h 764935"/>
                <a:gd name="connsiteX19" fmla="*/ 404515 w 473047"/>
                <a:gd name="connsiteY19" fmla="*/ 641244 h 764935"/>
                <a:gd name="connsiteX20" fmla="*/ 461347 w 473047"/>
                <a:gd name="connsiteY20" fmla="*/ 284375 h 764935"/>
                <a:gd name="connsiteX21" fmla="*/ 433767 w 473047"/>
                <a:gd name="connsiteY21" fmla="*/ 22783 h 764935"/>
                <a:gd name="connsiteX22" fmla="*/ 105314 w 473047"/>
                <a:gd name="connsiteY22" fmla="*/ 13590 h 764935"/>
                <a:gd name="connsiteX23" fmla="*/ 12545 w 473047"/>
                <a:gd name="connsiteY23" fmla="*/ 322820 h 764935"/>
                <a:gd name="connsiteX24" fmla="*/ 87763 w 473047"/>
                <a:gd name="connsiteY24" fmla="*/ 434812 h 764935"/>
                <a:gd name="connsiteX25" fmla="*/ 91942 w 473047"/>
                <a:gd name="connsiteY25" fmla="*/ 437319 h 764935"/>
                <a:gd name="connsiteX26" fmla="*/ 92778 w 473047"/>
                <a:gd name="connsiteY26" fmla="*/ 441498 h 764935"/>
                <a:gd name="connsiteX27" fmla="*/ 45140 w 473047"/>
                <a:gd name="connsiteY27" fmla="*/ 636229 h 764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047" h="764935">
                  <a:moveTo>
                    <a:pt x="198083" y="764936"/>
                  </a:moveTo>
                  <a:cubicBezTo>
                    <a:pt x="73555" y="764936"/>
                    <a:pt x="34275" y="639572"/>
                    <a:pt x="33439" y="637901"/>
                  </a:cubicBezTo>
                  <a:cubicBezTo>
                    <a:pt x="33439" y="637065"/>
                    <a:pt x="33439" y="636229"/>
                    <a:pt x="33439" y="634558"/>
                  </a:cubicBezTo>
                  <a:lnTo>
                    <a:pt x="78570" y="444005"/>
                  </a:lnTo>
                  <a:cubicBezTo>
                    <a:pt x="59347" y="437319"/>
                    <a:pt x="-827" y="410575"/>
                    <a:pt x="9" y="321984"/>
                  </a:cubicBezTo>
                  <a:cubicBezTo>
                    <a:pt x="844" y="220022"/>
                    <a:pt x="91942" y="12754"/>
                    <a:pt x="96121" y="3560"/>
                  </a:cubicBezTo>
                  <a:cubicBezTo>
                    <a:pt x="96957" y="1053"/>
                    <a:pt x="100300" y="-618"/>
                    <a:pt x="102807" y="217"/>
                  </a:cubicBezTo>
                  <a:cubicBezTo>
                    <a:pt x="212291" y="32812"/>
                    <a:pt x="328462" y="35319"/>
                    <a:pt x="439617" y="7739"/>
                  </a:cubicBezTo>
                  <a:cubicBezTo>
                    <a:pt x="441289" y="6903"/>
                    <a:pt x="443796" y="7739"/>
                    <a:pt x="445468" y="9411"/>
                  </a:cubicBezTo>
                  <a:cubicBezTo>
                    <a:pt x="447139" y="11082"/>
                    <a:pt x="447139" y="13590"/>
                    <a:pt x="447139" y="15261"/>
                  </a:cubicBezTo>
                  <a:cubicBezTo>
                    <a:pt x="416216" y="117223"/>
                    <a:pt x="423738" y="183248"/>
                    <a:pt x="436274" y="220022"/>
                  </a:cubicBezTo>
                  <a:cubicBezTo>
                    <a:pt x="449647" y="260138"/>
                    <a:pt x="469705" y="276018"/>
                    <a:pt x="470541" y="276853"/>
                  </a:cubicBezTo>
                  <a:cubicBezTo>
                    <a:pt x="472212" y="278525"/>
                    <a:pt x="473048" y="280196"/>
                    <a:pt x="473048" y="282704"/>
                  </a:cubicBezTo>
                  <a:lnTo>
                    <a:pt x="415380" y="644587"/>
                  </a:lnTo>
                  <a:cubicBezTo>
                    <a:pt x="415380" y="645423"/>
                    <a:pt x="415380" y="646258"/>
                    <a:pt x="414545" y="647094"/>
                  </a:cubicBezTo>
                  <a:cubicBezTo>
                    <a:pt x="413709" y="647930"/>
                    <a:pt x="347684" y="754907"/>
                    <a:pt x="213127" y="764936"/>
                  </a:cubicBezTo>
                  <a:cubicBezTo>
                    <a:pt x="207277" y="764936"/>
                    <a:pt x="203098" y="764936"/>
                    <a:pt x="198083" y="764936"/>
                  </a:cubicBezTo>
                  <a:close/>
                  <a:moveTo>
                    <a:pt x="45140" y="636229"/>
                  </a:moveTo>
                  <a:cubicBezTo>
                    <a:pt x="50154" y="651273"/>
                    <a:pt x="91106" y="761593"/>
                    <a:pt x="212291" y="752400"/>
                  </a:cubicBezTo>
                  <a:cubicBezTo>
                    <a:pt x="333476" y="743206"/>
                    <a:pt x="397829" y="651273"/>
                    <a:pt x="404515" y="641244"/>
                  </a:cubicBezTo>
                  <a:lnTo>
                    <a:pt x="461347" y="284375"/>
                  </a:lnTo>
                  <a:cubicBezTo>
                    <a:pt x="446303" y="271003"/>
                    <a:pt x="382786" y="200799"/>
                    <a:pt x="433767" y="22783"/>
                  </a:cubicBezTo>
                  <a:cubicBezTo>
                    <a:pt x="325118" y="47020"/>
                    <a:pt x="212291" y="44513"/>
                    <a:pt x="105314" y="13590"/>
                  </a:cubicBezTo>
                  <a:cubicBezTo>
                    <a:pt x="91942" y="45348"/>
                    <a:pt x="13381" y="231722"/>
                    <a:pt x="12545" y="322820"/>
                  </a:cubicBezTo>
                  <a:cubicBezTo>
                    <a:pt x="11709" y="418096"/>
                    <a:pt x="84420" y="434812"/>
                    <a:pt x="87763" y="434812"/>
                  </a:cubicBezTo>
                  <a:cubicBezTo>
                    <a:pt x="89435" y="434812"/>
                    <a:pt x="90271" y="435647"/>
                    <a:pt x="91942" y="437319"/>
                  </a:cubicBezTo>
                  <a:cubicBezTo>
                    <a:pt x="92778" y="438990"/>
                    <a:pt x="92778" y="440662"/>
                    <a:pt x="92778" y="441498"/>
                  </a:cubicBezTo>
                  <a:lnTo>
                    <a:pt x="45140" y="636229"/>
                  </a:ln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A4B2375F-6132-2832-6007-0F673BBCB21C}"/>
                </a:ext>
              </a:extLst>
            </p:cNvPr>
            <p:cNvSpPr/>
            <p:nvPr/>
          </p:nvSpPr>
          <p:spPr>
            <a:xfrm>
              <a:off x="3534795" y="2944385"/>
              <a:ext cx="163613" cy="169890"/>
            </a:xfrm>
            <a:custGeom>
              <a:avLst/>
              <a:gdLst>
                <a:gd name="connsiteX0" fmla="*/ 8358 w 163613"/>
                <a:gd name="connsiteY0" fmla="*/ 57161 h 169890"/>
                <a:gd name="connsiteX1" fmla="*/ 44295 w 163613"/>
                <a:gd name="connsiteY1" fmla="*/ 17044 h 169890"/>
                <a:gd name="connsiteX2" fmla="*/ 92769 w 163613"/>
                <a:gd name="connsiteY2" fmla="*/ 2001 h 169890"/>
                <a:gd name="connsiteX3" fmla="*/ 120349 w 163613"/>
                <a:gd name="connsiteY3" fmla="*/ 1165 h 169890"/>
                <a:gd name="connsiteX4" fmla="*/ 137064 w 163613"/>
                <a:gd name="connsiteY4" fmla="*/ 10358 h 169890"/>
                <a:gd name="connsiteX5" fmla="*/ 162973 w 163613"/>
                <a:gd name="connsiteY5" fmla="*/ 47967 h 169890"/>
                <a:gd name="connsiteX6" fmla="*/ 158794 w 163613"/>
                <a:gd name="connsiteY6" fmla="*/ 84741 h 169890"/>
                <a:gd name="connsiteX7" fmla="*/ 142915 w 163613"/>
                <a:gd name="connsiteY7" fmla="*/ 122350 h 169890"/>
                <a:gd name="connsiteX8" fmla="*/ 836 w 163613"/>
                <a:gd name="connsiteY8" fmla="*/ 154109 h 169890"/>
                <a:gd name="connsiteX9" fmla="*/ 0 w 163613"/>
                <a:gd name="connsiteY9" fmla="*/ 153273 h 16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3613" h="169890">
                  <a:moveTo>
                    <a:pt x="8358" y="57161"/>
                  </a:moveTo>
                  <a:cubicBezTo>
                    <a:pt x="15879" y="40446"/>
                    <a:pt x="28416" y="26238"/>
                    <a:pt x="44295" y="17044"/>
                  </a:cubicBezTo>
                  <a:cubicBezTo>
                    <a:pt x="59339" y="9523"/>
                    <a:pt x="76054" y="3672"/>
                    <a:pt x="92769" y="2001"/>
                  </a:cubicBezTo>
                  <a:cubicBezTo>
                    <a:pt x="101963" y="-507"/>
                    <a:pt x="111156" y="-507"/>
                    <a:pt x="120349" y="1165"/>
                  </a:cubicBezTo>
                  <a:cubicBezTo>
                    <a:pt x="127035" y="2836"/>
                    <a:pt x="132050" y="6180"/>
                    <a:pt x="137064" y="10358"/>
                  </a:cubicBezTo>
                  <a:cubicBezTo>
                    <a:pt x="149601" y="19552"/>
                    <a:pt x="158794" y="32924"/>
                    <a:pt x="162973" y="47967"/>
                  </a:cubicBezTo>
                  <a:cubicBezTo>
                    <a:pt x="164644" y="60504"/>
                    <a:pt x="162973" y="73040"/>
                    <a:pt x="158794" y="84741"/>
                  </a:cubicBezTo>
                  <a:cubicBezTo>
                    <a:pt x="155451" y="98113"/>
                    <a:pt x="149601" y="110649"/>
                    <a:pt x="142915" y="122350"/>
                  </a:cubicBezTo>
                  <a:cubicBezTo>
                    <a:pt x="112827" y="169988"/>
                    <a:pt x="49310" y="184196"/>
                    <a:pt x="836" y="154109"/>
                  </a:cubicBezTo>
                  <a:cubicBezTo>
                    <a:pt x="836" y="154109"/>
                    <a:pt x="0" y="153273"/>
                    <a:pt x="0" y="153273"/>
                  </a:cubicBezTo>
                </a:path>
              </a:pathLst>
            </a:custGeom>
            <a:solidFill>
              <a:srgbClr val="FFFFFF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5" name="자유형: 도형 44">
              <a:extLst>
                <a:ext uri="{FF2B5EF4-FFF2-40B4-BE49-F238E27FC236}">
                  <a16:creationId xmlns:a16="http://schemas.microsoft.com/office/drawing/2014/main" id="{B1467629-EF13-CE12-B9FA-66AEB0955791}"/>
                </a:ext>
              </a:extLst>
            </p:cNvPr>
            <p:cNvSpPr/>
            <p:nvPr/>
          </p:nvSpPr>
          <p:spPr>
            <a:xfrm>
              <a:off x="3528911" y="2938655"/>
              <a:ext cx="175347" cy="181568"/>
            </a:xfrm>
            <a:custGeom>
              <a:avLst/>
              <a:gdLst>
                <a:gd name="connsiteX0" fmla="*/ 61880 w 175347"/>
                <a:gd name="connsiteY0" fmla="*/ 181568 h 181568"/>
                <a:gd name="connsiteX1" fmla="*/ 2541 w 175347"/>
                <a:gd name="connsiteY1" fmla="*/ 164017 h 181568"/>
                <a:gd name="connsiteX2" fmla="*/ 869 w 175347"/>
                <a:gd name="connsiteY2" fmla="*/ 155660 h 181568"/>
                <a:gd name="connsiteX3" fmla="*/ 9227 w 175347"/>
                <a:gd name="connsiteY3" fmla="*/ 153988 h 181568"/>
                <a:gd name="connsiteX4" fmla="*/ 82774 w 175347"/>
                <a:gd name="connsiteY4" fmla="*/ 167360 h 181568"/>
                <a:gd name="connsiteX5" fmla="*/ 143784 w 175347"/>
                <a:gd name="connsiteY5" fmla="*/ 124737 h 181568"/>
                <a:gd name="connsiteX6" fmla="*/ 159664 w 175347"/>
                <a:gd name="connsiteY6" fmla="*/ 88799 h 181568"/>
                <a:gd name="connsiteX7" fmla="*/ 163842 w 175347"/>
                <a:gd name="connsiteY7" fmla="*/ 54533 h 181568"/>
                <a:gd name="connsiteX8" fmla="*/ 140441 w 175347"/>
                <a:gd name="connsiteY8" fmla="*/ 20267 h 181568"/>
                <a:gd name="connsiteX9" fmla="*/ 125398 w 175347"/>
                <a:gd name="connsiteY9" fmla="*/ 11910 h 181568"/>
                <a:gd name="connsiteX10" fmla="*/ 100325 w 175347"/>
                <a:gd name="connsiteY10" fmla="*/ 12745 h 181568"/>
                <a:gd name="connsiteX11" fmla="*/ 53522 w 175347"/>
                <a:gd name="connsiteY11" fmla="*/ 26953 h 181568"/>
                <a:gd name="connsiteX12" fmla="*/ 20092 w 175347"/>
                <a:gd name="connsiteY12" fmla="*/ 64562 h 181568"/>
                <a:gd name="connsiteX13" fmla="*/ 12570 w 175347"/>
                <a:gd name="connsiteY13" fmla="*/ 67905 h 181568"/>
                <a:gd name="connsiteX14" fmla="*/ 12570 w 175347"/>
                <a:gd name="connsiteY14" fmla="*/ 67905 h 181568"/>
                <a:gd name="connsiteX15" fmla="*/ 9227 w 175347"/>
                <a:gd name="connsiteY15" fmla="*/ 60384 h 181568"/>
                <a:gd name="connsiteX16" fmla="*/ 47672 w 175347"/>
                <a:gd name="connsiteY16" fmla="*/ 17760 h 181568"/>
                <a:gd name="connsiteX17" fmla="*/ 97817 w 175347"/>
                <a:gd name="connsiteY17" fmla="*/ 1880 h 181568"/>
                <a:gd name="connsiteX18" fmla="*/ 127905 w 175347"/>
                <a:gd name="connsiteY18" fmla="*/ 1880 h 181568"/>
                <a:gd name="connsiteX19" fmla="*/ 147127 w 175347"/>
                <a:gd name="connsiteY19" fmla="*/ 12745 h 181568"/>
                <a:gd name="connsiteX20" fmla="*/ 174707 w 175347"/>
                <a:gd name="connsiteY20" fmla="*/ 53697 h 181568"/>
                <a:gd name="connsiteX21" fmla="*/ 170529 w 175347"/>
                <a:gd name="connsiteY21" fmla="*/ 92978 h 181568"/>
                <a:gd name="connsiteX22" fmla="*/ 153813 w 175347"/>
                <a:gd name="connsiteY22" fmla="*/ 131423 h 181568"/>
                <a:gd name="connsiteX23" fmla="*/ 85281 w 175347"/>
                <a:gd name="connsiteY23" fmla="*/ 179061 h 181568"/>
                <a:gd name="connsiteX24" fmla="*/ 61880 w 175347"/>
                <a:gd name="connsiteY24" fmla="*/ 181568 h 1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47" h="181568">
                  <a:moveTo>
                    <a:pt x="61880" y="181568"/>
                  </a:moveTo>
                  <a:cubicBezTo>
                    <a:pt x="40986" y="181568"/>
                    <a:pt x="20092" y="175718"/>
                    <a:pt x="2541" y="164017"/>
                  </a:cubicBezTo>
                  <a:cubicBezTo>
                    <a:pt x="34" y="162346"/>
                    <a:pt x="-802" y="159003"/>
                    <a:pt x="869" y="155660"/>
                  </a:cubicBezTo>
                  <a:cubicBezTo>
                    <a:pt x="2541" y="152317"/>
                    <a:pt x="5884" y="152317"/>
                    <a:pt x="9227" y="153988"/>
                  </a:cubicBezTo>
                  <a:cubicBezTo>
                    <a:pt x="30957" y="168196"/>
                    <a:pt x="57701" y="173211"/>
                    <a:pt x="82774" y="167360"/>
                  </a:cubicBezTo>
                  <a:cubicBezTo>
                    <a:pt x="107847" y="161510"/>
                    <a:pt x="130412" y="146467"/>
                    <a:pt x="143784" y="124737"/>
                  </a:cubicBezTo>
                  <a:cubicBezTo>
                    <a:pt x="150470" y="113872"/>
                    <a:pt x="155485" y="101336"/>
                    <a:pt x="159664" y="88799"/>
                  </a:cubicBezTo>
                  <a:cubicBezTo>
                    <a:pt x="163842" y="77934"/>
                    <a:pt x="165514" y="66234"/>
                    <a:pt x="163842" y="54533"/>
                  </a:cubicBezTo>
                  <a:cubicBezTo>
                    <a:pt x="160499" y="41161"/>
                    <a:pt x="152142" y="28625"/>
                    <a:pt x="140441" y="20267"/>
                  </a:cubicBezTo>
                  <a:cubicBezTo>
                    <a:pt x="136262" y="16088"/>
                    <a:pt x="131248" y="13581"/>
                    <a:pt x="125398" y="11910"/>
                  </a:cubicBezTo>
                  <a:cubicBezTo>
                    <a:pt x="117040" y="10238"/>
                    <a:pt x="108682" y="10238"/>
                    <a:pt x="100325" y="12745"/>
                  </a:cubicBezTo>
                  <a:cubicBezTo>
                    <a:pt x="84445" y="15253"/>
                    <a:pt x="68566" y="19431"/>
                    <a:pt x="53522" y="26953"/>
                  </a:cubicBezTo>
                  <a:cubicBezTo>
                    <a:pt x="38479" y="35311"/>
                    <a:pt x="26778" y="48683"/>
                    <a:pt x="20092" y="64562"/>
                  </a:cubicBezTo>
                  <a:cubicBezTo>
                    <a:pt x="18420" y="67905"/>
                    <a:pt x="15077" y="68741"/>
                    <a:pt x="12570" y="67905"/>
                  </a:cubicBezTo>
                  <a:cubicBezTo>
                    <a:pt x="12570" y="67905"/>
                    <a:pt x="12570" y="67905"/>
                    <a:pt x="12570" y="67905"/>
                  </a:cubicBezTo>
                  <a:cubicBezTo>
                    <a:pt x="9227" y="66234"/>
                    <a:pt x="8392" y="62891"/>
                    <a:pt x="9227" y="60384"/>
                  </a:cubicBezTo>
                  <a:cubicBezTo>
                    <a:pt x="16749" y="41997"/>
                    <a:pt x="30121" y="26953"/>
                    <a:pt x="47672" y="17760"/>
                  </a:cubicBezTo>
                  <a:cubicBezTo>
                    <a:pt x="63551" y="9402"/>
                    <a:pt x="80267" y="4388"/>
                    <a:pt x="97817" y="1880"/>
                  </a:cubicBezTo>
                  <a:cubicBezTo>
                    <a:pt x="107847" y="-627"/>
                    <a:pt x="117876" y="-627"/>
                    <a:pt x="127905" y="1880"/>
                  </a:cubicBezTo>
                  <a:cubicBezTo>
                    <a:pt x="134591" y="4388"/>
                    <a:pt x="141277" y="7731"/>
                    <a:pt x="147127" y="12745"/>
                  </a:cubicBezTo>
                  <a:cubicBezTo>
                    <a:pt x="161335" y="22774"/>
                    <a:pt x="170529" y="36982"/>
                    <a:pt x="174707" y="53697"/>
                  </a:cubicBezTo>
                  <a:cubicBezTo>
                    <a:pt x="176379" y="67070"/>
                    <a:pt x="174707" y="80442"/>
                    <a:pt x="170529" y="92978"/>
                  </a:cubicBezTo>
                  <a:cubicBezTo>
                    <a:pt x="166350" y="106350"/>
                    <a:pt x="161335" y="119722"/>
                    <a:pt x="153813" y="131423"/>
                  </a:cubicBezTo>
                  <a:cubicBezTo>
                    <a:pt x="137934" y="155660"/>
                    <a:pt x="113697" y="173211"/>
                    <a:pt x="85281" y="179061"/>
                  </a:cubicBezTo>
                  <a:cubicBezTo>
                    <a:pt x="76924" y="181568"/>
                    <a:pt x="69402" y="181568"/>
                    <a:pt x="61880" y="181568"/>
                  </a:cubicBez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8" name="자유형: 도형 47">
              <a:extLst>
                <a:ext uri="{FF2B5EF4-FFF2-40B4-BE49-F238E27FC236}">
                  <a16:creationId xmlns:a16="http://schemas.microsoft.com/office/drawing/2014/main" id="{E2E03DB6-4FEE-B8A0-83CE-A1298162F313}"/>
                </a:ext>
              </a:extLst>
            </p:cNvPr>
            <p:cNvSpPr/>
            <p:nvPr/>
          </p:nvSpPr>
          <p:spPr>
            <a:xfrm>
              <a:off x="3217207" y="3177055"/>
              <a:ext cx="203089" cy="105840"/>
            </a:xfrm>
            <a:custGeom>
              <a:avLst/>
              <a:gdLst>
                <a:gd name="connsiteX0" fmla="*/ 0 w 203089"/>
                <a:gd name="connsiteY0" fmla="*/ 99455 h 105840"/>
                <a:gd name="connsiteX1" fmla="*/ 137900 w 203089"/>
                <a:gd name="connsiteY1" fmla="*/ 77726 h 105840"/>
                <a:gd name="connsiteX2" fmla="*/ 203089 w 203089"/>
                <a:gd name="connsiteY2" fmla="*/ 0 h 105840"/>
                <a:gd name="connsiteX3" fmla="*/ 22566 w 203089"/>
                <a:gd name="connsiteY3" fmla="*/ 5015 h 105840"/>
                <a:gd name="connsiteX4" fmla="*/ 0 w 203089"/>
                <a:gd name="connsiteY4" fmla="*/ 99455 h 10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089" h="105840">
                  <a:moveTo>
                    <a:pt x="0" y="99455"/>
                  </a:moveTo>
                  <a:cubicBezTo>
                    <a:pt x="0" y="99455"/>
                    <a:pt x="72711" y="123692"/>
                    <a:pt x="137900" y="77726"/>
                  </a:cubicBezTo>
                  <a:cubicBezTo>
                    <a:pt x="203089" y="31759"/>
                    <a:pt x="203089" y="0"/>
                    <a:pt x="203089" y="0"/>
                  </a:cubicBezTo>
                  <a:cubicBezTo>
                    <a:pt x="203089" y="0"/>
                    <a:pt x="103634" y="35102"/>
                    <a:pt x="22566" y="5015"/>
                  </a:cubicBezTo>
                  <a:lnTo>
                    <a:pt x="0" y="99455"/>
                  </a:ln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1" name="자유형: 도형 50">
              <a:extLst>
                <a:ext uri="{FF2B5EF4-FFF2-40B4-BE49-F238E27FC236}">
                  <a16:creationId xmlns:a16="http://schemas.microsoft.com/office/drawing/2014/main" id="{91C61BE3-01B9-60B9-781E-6D7F8CBF4343}"/>
                </a:ext>
              </a:extLst>
            </p:cNvPr>
            <p:cNvSpPr/>
            <p:nvPr/>
          </p:nvSpPr>
          <p:spPr>
            <a:xfrm>
              <a:off x="3211356" y="3172658"/>
              <a:ext cx="215625" cy="116387"/>
            </a:xfrm>
            <a:custGeom>
              <a:avLst/>
              <a:gdLst>
                <a:gd name="connsiteX0" fmla="*/ 52653 w 215625"/>
                <a:gd name="connsiteY0" fmla="*/ 116388 h 116387"/>
                <a:gd name="connsiteX1" fmla="*/ 4179 w 215625"/>
                <a:gd name="connsiteY1" fmla="*/ 109702 h 116387"/>
                <a:gd name="connsiteX2" fmla="*/ 0 w 215625"/>
                <a:gd name="connsiteY2" fmla="*/ 103016 h 116387"/>
                <a:gd name="connsiteX3" fmla="*/ 23401 w 215625"/>
                <a:gd name="connsiteY3" fmla="*/ 8575 h 116387"/>
                <a:gd name="connsiteX4" fmla="*/ 26744 w 215625"/>
                <a:gd name="connsiteY4" fmla="*/ 5232 h 116387"/>
                <a:gd name="connsiteX5" fmla="*/ 31759 w 215625"/>
                <a:gd name="connsiteY5" fmla="*/ 5232 h 116387"/>
                <a:gd name="connsiteX6" fmla="*/ 208104 w 215625"/>
                <a:gd name="connsiteY6" fmla="*/ 217 h 116387"/>
                <a:gd name="connsiteX7" fmla="*/ 215625 w 215625"/>
                <a:gd name="connsiteY7" fmla="*/ 3560 h 116387"/>
                <a:gd name="connsiteX8" fmla="*/ 215625 w 215625"/>
                <a:gd name="connsiteY8" fmla="*/ 5232 h 116387"/>
                <a:gd name="connsiteX9" fmla="*/ 147929 w 215625"/>
                <a:gd name="connsiteY9" fmla="*/ 87136 h 116387"/>
                <a:gd name="connsiteX10" fmla="*/ 52653 w 215625"/>
                <a:gd name="connsiteY10" fmla="*/ 116388 h 116387"/>
                <a:gd name="connsiteX11" fmla="*/ 13372 w 215625"/>
                <a:gd name="connsiteY11" fmla="*/ 99673 h 116387"/>
                <a:gd name="connsiteX12" fmla="*/ 141243 w 215625"/>
                <a:gd name="connsiteY12" fmla="*/ 77943 h 116387"/>
                <a:gd name="connsiteX13" fmla="*/ 201417 w 215625"/>
                <a:gd name="connsiteY13" fmla="*/ 13590 h 116387"/>
                <a:gd name="connsiteX14" fmla="*/ 33430 w 215625"/>
                <a:gd name="connsiteY14" fmla="*/ 16933 h 116387"/>
                <a:gd name="connsiteX15" fmla="*/ 13372 w 215625"/>
                <a:gd name="connsiteY15" fmla="*/ 99673 h 116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5625" h="116387">
                  <a:moveTo>
                    <a:pt x="52653" y="116388"/>
                  </a:moveTo>
                  <a:cubicBezTo>
                    <a:pt x="35937" y="116388"/>
                    <a:pt x="20058" y="113881"/>
                    <a:pt x="4179" y="109702"/>
                  </a:cubicBezTo>
                  <a:cubicBezTo>
                    <a:pt x="1671" y="108866"/>
                    <a:pt x="0" y="105523"/>
                    <a:pt x="0" y="103016"/>
                  </a:cubicBezTo>
                  <a:lnTo>
                    <a:pt x="23401" y="8575"/>
                  </a:lnTo>
                  <a:cubicBezTo>
                    <a:pt x="23401" y="6903"/>
                    <a:pt x="25073" y="5232"/>
                    <a:pt x="26744" y="5232"/>
                  </a:cubicBezTo>
                  <a:cubicBezTo>
                    <a:pt x="28416" y="4396"/>
                    <a:pt x="30087" y="4396"/>
                    <a:pt x="31759" y="5232"/>
                  </a:cubicBezTo>
                  <a:cubicBezTo>
                    <a:pt x="110320" y="34484"/>
                    <a:pt x="207268" y="1053"/>
                    <a:pt x="208104" y="217"/>
                  </a:cubicBezTo>
                  <a:cubicBezTo>
                    <a:pt x="211447" y="-618"/>
                    <a:pt x="214790" y="1053"/>
                    <a:pt x="215625" y="3560"/>
                  </a:cubicBezTo>
                  <a:cubicBezTo>
                    <a:pt x="215625" y="4396"/>
                    <a:pt x="215625" y="5232"/>
                    <a:pt x="215625" y="5232"/>
                  </a:cubicBezTo>
                  <a:cubicBezTo>
                    <a:pt x="215625" y="6903"/>
                    <a:pt x="214790" y="41170"/>
                    <a:pt x="147929" y="87136"/>
                  </a:cubicBezTo>
                  <a:cubicBezTo>
                    <a:pt x="119513" y="106359"/>
                    <a:pt x="86083" y="116388"/>
                    <a:pt x="52653" y="116388"/>
                  </a:cubicBezTo>
                  <a:close/>
                  <a:moveTo>
                    <a:pt x="13372" y="99673"/>
                  </a:moveTo>
                  <a:cubicBezTo>
                    <a:pt x="30923" y="103851"/>
                    <a:pt x="88590" y="113881"/>
                    <a:pt x="141243" y="77943"/>
                  </a:cubicBezTo>
                  <a:cubicBezTo>
                    <a:pt x="183031" y="49527"/>
                    <a:pt x="197239" y="26126"/>
                    <a:pt x="201417" y="13590"/>
                  </a:cubicBezTo>
                  <a:cubicBezTo>
                    <a:pt x="174673" y="21947"/>
                    <a:pt x="100291" y="39498"/>
                    <a:pt x="33430" y="16933"/>
                  </a:cubicBezTo>
                  <a:lnTo>
                    <a:pt x="13372" y="99673"/>
                  </a:ln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5AC7FFBC-E175-185A-DFF5-9629EFF64854}"/>
                </a:ext>
              </a:extLst>
            </p:cNvPr>
            <p:cNvSpPr/>
            <p:nvPr/>
          </p:nvSpPr>
          <p:spPr>
            <a:xfrm>
              <a:off x="3301217" y="2893733"/>
              <a:ext cx="75618" cy="124724"/>
            </a:xfrm>
            <a:custGeom>
              <a:avLst/>
              <a:gdLst>
                <a:gd name="connsiteX0" fmla="*/ 75619 w 75618"/>
                <a:gd name="connsiteY0" fmla="*/ 0 h 124724"/>
                <a:gd name="connsiteX1" fmla="*/ 1237 w 75618"/>
                <a:gd name="connsiteY1" fmla="*/ 106977 h 124724"/>
                <a:gd name="connsiteX2" fmla="*/ 60575 w 75618"/>
                <a:gd name="connsiteY2" fmla="*/ 124528 h 12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18" h="124724">
                  <a:moveTo>
                    <a:pt x="75619" y="0"/>
                  </a:moveTo>
                  <a:cubicBezTo>
                    <a:pt x="75619" y="0"/>
                    <a:pt x="-11300" y="86083"/>
                    <a:pt x="1237" y="106977"/>
                  </a:cubicBezTo>
                  <a:cubicBezTo>
                    <a:pt x="13773" y="127871"/>
                    <a:pt x="60575" y="124528"/>
                    <a:pt x="60575" y="124528"/>
                  </a:cubicBezTo>
                </a:path>
              </a:pathLst>
            </a:custGeom>
            <a:solidFill>
              <a:srgbClr val="FFFFFF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A614772A-1893-22EF-23CC-E8E9A9341F0F}"/>
                </a:ext>
              </a:extLst>
            </p:cNvPr>
            <p:cNvSpPr/>
            <p:nvPr/>
          </p:nvSpPr>
          <p:spPr>
            <a:xfrm>
              <a:off x="3295705" y="2887673"/>
              <a:ext cx="87190" cy="136437"/>
            </a:xfrm>
            <a:custGeom>
              <a:avLst/>
              <a:gdLst>
                <a:gd name="connsiteX0" fmla="*/ 60237 w 87190"/>
                <a:gd name="connsiteY0" fmla="*/ 136438 h 136437"/>
                <a:gd name="connsiteX1" fmla="*/ 1734 w 87190"/>
                <a:gd name="connsiteY1" fmla="*/ 115544 h 136437"/>
                <a:gd name="connsiteX2" fmla="*/ 76952 w 87190"/>
                <a:gd name="connsiteY2" fmla="*/ 1880 h 136437"/>
                <a:gd name="connsiteX3" fmla="*/ 85310 w 87190"/>
                <a:gd name="connsiteY3" fmla="*/ 1880 h 136437"/>
                <a:gd name="connsiteX4" fmla="*/ 85310 w 87190"/>
                <a:gd name="connsiteY4" fmla="*/ 10238 h 136437"/>
                <a:gd name="connsiteX5" fmla="*/ 85310 w 87190"/>
                <a:gd name="connsiteY5" fmla="*/ 10238 h 136437"/>
                <a:gd name="connsiteX6" fmla="*/ 11763 w 87190"/>
                <a:gd name="connsiteY6" fmla="*/ 109693 h 136437"/>
                <a:gd name="connsiteX7" fmla="*/ 65252 w 87190"/>
                <a:gd name="connsiteY7" fmla="*/ 124737 h 136437"/>
                <a:gd name="connsiteX8" fmla="*/ 71938 w 87190"/>
                <a:gd name="connsiteY8" fmla="*/ 129751 h 136437"/>
                <a:gd name="connsiteX9" fmla="*/ 66923 w 87190"/>
                <a:gd name="connsiteY9" fmla="*/ 136438 h 136437"/>
                <a:gd name="connsiteX10" fmla="*/ 66088 w 87190"/>
                <a:gd name="connsiteY10" fmla="*/ 136438 h 136437"/>
                <a:gd name="connsiteX11" fmla="*/ 60237 w 87190"/>
                <a:gd name="connsiteY11" fmla="*/ 136438 h 13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190" h="136437">
                  <a:moveTo>
                    <a:pt x="60237" y="136438"/>
                  </a:moveTo>
                  <a:cubicBezTo>
                    <a:pt x="46029" y="136438"/>
                    <a:pt x="13435" y="134766"/>
                    <a:pt x="1734" y="115544"/>
                  </a:cubicBezTo>
                  <a:cubicBezTo>
                    <a:pt x="-11638" y="92978"/>
                    <a:pt x="56058" y="22774"/>
                    <a:pt x="76952" y="1880"/>
                  </a:cubicBezTo>
                  <a:cubicBezTo>
                    <a:pt x="79460" y="-627"/>
                    <a:pt x="82803" y="-627"/>
                    <a:pt x="85310" y="1880"/>
                  </a:cubicBezTo>
                  <a:cubicBezTo>
                    <a:pt x="87817" y="4388"/>
                    <a:pt x="87817" y="7731"/>
                    <a:pt x="85310" y="10238"/>
                  </a:cubicBezTo>
                  <a:lnTo>
                    <a:pt x="85310" y="10238"/>
                  </a:lnTo>
                  <a:cubicBezTo>
                    <a:pt x="40179" y="55369"/>
                    <a:pt x="6749" y="100500"/>
                    <a:pt x="11763" y="109693"/>
                  </a:cubicBezTo>
                  <a:cubicBezTo>
                    <a:pt x="20121" y="123901"/>
                    <a:pt x="53551" y="125573"/>
                    <a:pt x="65252" y="124737"/>
                  </a:cubicBezTo>
                  <a:cubicBezTo>
                    <a:pt x="68595" y="123901"/>
                    <a:pt x="71102" y="126408"/>
                    <a:pt x="71938" y="129751"/>
                  </a:cubicBezTo>
                  <a:cubicBezTo>
                    <a:pt x="72774" y="133094"/>
                    <a:pt x="70266" y="135602"/>
                    <a:pt x="66923" y="136438"/>
                  </a:cubicBezTo>
                  <a:cubicBezTo>
                    <a:pt x="66923" y="136438"/>
                    <a:pt x="66088" y="136438"/>
                    <a:pt x="66088" y="136438"/>
                  </a:cubicBezTo>
                  <a:lnTo>
                    <a:pt x="60237" y="136438"/>
                  </a:ln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4" name="자유형: 도형 53">
              <a:extLst>
                <a:ext uri="{FF2B5EF4-FFF2-40B4-BE49-F238E27FC236}">
                  <a16:creationId xmlns:a16="http://schemas.microsoft.com/office/drawing/2014/main" id="{9BF936FE-B1EF-4C7A-533E-1192A0E1B8A9}"/>
                </a:ext>
              </a:extLst>
            </p:cNvPr>
            <p:cNvSpPr/>
            <p:nvPr/>
          </p:nvSpPr>
          <p:spPr>
            <a:xfrm rot="-5016589">
              <a:off x="3435295" y="2885605"/>
              <a:ext cx="46803" cy="33430"/>
            </a:xfrm>
            <a:custGeom>
              <a:avLst/>
              <a:gdLst>
                <a:gd name="connsiteX0" fmla="*/ 46803 w 46803"/>
                <a:gd name="connsiteY0" fmla="*/ 16715 h 33430"/>
                <a:gd name="connsiteX1" fmla="*/ 23402 w 46803"/>
                <a:gd name="connsiteY1" fmla="*/ 33431 h 33430"/>
                <a:gd name="connsiteX2" fmla="*/ 0 w 46803"/>
                <a:gd name="connsiteY2" fmla="*/ 16715 h 33430"/>
                <a:gd name="connsiteX3" fmla="*/ 23402 w 46803"/>
                <a:gd name="connsiteY3" fmla="*/ 0 h 33430"/>
                <a:gd name="connsiteX4" fmla="*/ 46803 w 46803"/>
                <a:gd name="connsiteY4" fmla="*/ 16715 h 3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03" h="33430">
                  <a:moveTo>
                    <a:pt x="46803" y="16715"/>
                  </a:moveTo>
                  <a:cubicBezTo>
                    <a:pt x="46803" y="25947"/>
                    <a:pt x="36326" y="33431"/>
                    <a:pt x="23402" y="33431"/>
                  </a:cubicBezTo>
                  <a:cubicBezTo>
                    <a:pt x="10477" y="33431"/>
                    <a:pt x="0" y="25947"/>
                    <a:pt x="0" y="16715"/>
                  </a:cubicBezTo>
                  <a:cubicBezTo>
                    <a:pt x="0" y="7484"/>
                    <a:pt x="10477" y="0"/>
                    <a:pt x="23402" y="0"/>
                  </a:cubicBezTo>
                  <a:cubicBezTo>
                    <a:pt x="36326" y="0"/>
                    <a:pt x="46803" y="7484"/>
                    <a:pt x="46803" y="16715"/>
                  </a:cubicBez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E608AAD6-84D7-2210-EF4F-FF571142F941}"/>
                </a:ext>
              </a:extLst>
            </p:cNvPr>
            <p:cNvSpPr/>
            <p:nvPr/>
          </p:nvSpPr>
          <p:spPr>
            <a:xfrm rot="-3988359">
              <a:off x="3279275" y="2856050"/>
              <a:ext cx="46803" cy="33431"/>
            </a:xfrm>
            <a:custGeom>
              <a:avLst/>
              <a:gdLst>
                <a:gd name="connsiteX0" fmla="*/ 46804 w 46803"/>
                <a:gd name="connsiteY0" fmla="*/ 16716 h 33431"/>
                <a:gd name="connsiteX1" fmla="*/ 23402 w 46803"/>
                <a:gd name="connsiteY1" fmla="*/ 33431 h 33431"/>
                <a:gd name="connsiteX2" fmla="*/ 0 w 46803"/>
                <a:gd name="connsiteY2" fmla="*/ 16716 h 33431"/>
                <a:gd name="connsiteX3" fmla="*/ 23402 w 46803"/>
                <a:gd name="connsiteY3" fmla="*/ 0 h 33431"/>
                <a:gd name="connsiteX4" fmla="*/ 46804 w 46803"/>
                <a:gd name="connsiteY4" fmla="*/ 16716 h 3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03" h="33431">
                  <a:moveTo>
                    <a:pt x="46804" y="16716"/>
                  </a:moveTo>
                  <a:cubicBezTo>
                    <a:pt x="46804" y="25948"/>
                    <a:pt x="36327" y="33431"/>
                    <a:pt x="23402" y="33431"/>
                  </a:cubicBezTo>
                  <a:cubicBezTo>
                    <a:pt x="10478" y="33431"/>
                    <a:pt x="0" y="25948"/>
                    <a:pt x="0" y="16716"/>
                  </a:cubicBezTo>
                  <a:cubicBezTo>
                    <a:pt x="0" y="7484"/>
                    <a:pt x="10478" y="0"/>
                    <a:pt x="23402" y="0"/>
                  </a:cubicBezTo>
                  <a:cubicBezTo>
                    <a:pt x="36327" y="0"/>
                    <a:pt x="46804" y="7484"/>
                    <a:pt x="46804" y="16716"/>
                  </a:cubicBez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A7246F36-A2ED-CFE4-D6C2-2965B4B6C8D7}"/>
                </a:ext>
              </a:extLst>
            </p:cNvPr>
            <p:cNvSpPr/>
            <p:nvPr/>
          </p:nvSpPr>
          <p:spPr>
            <a:xfrm>
              <a:off x="3239559" y="3031420"/>
              <a:ext cx="208525" cy="93817"/>
            </a:xfrm>
            <a:custGeom>
              <a:avLst/>
              <a:gdLst>
                <a:gd name="connsiteX0" fmla="*/ 202466 w 208525"/>
                <a:gd name="connsiteY0" fmla="*/ 93818 h 93817"/>
                <a:gd name="connsiteX1" fmla="*/ 198287 w 208525"/>
                <a:gd name="connsiteY1" fmla="*/ 92146 h 93817"/>
                <a:gd name="connsiteX2" fmla="*/ 4392 w 208525"/>
                <a:gd name="connsiteY2" fmla="*/ 11078 h 93817"/>
                <a:gd name="connsiteX3" fmla="*/ 213 w 208525"/>
                <a:gd name="connsiteY3" fmla="*/ 4392 h 93817"/>
                <a:gd name="connsiteX4" fmla="*/ 6899 w 208525"/>
                <a:gd name="connsiteY4" fmla="*/ 213 h 93817"/>
                <a:gd name="connsiteX5" fmla="*/ 206645 w 208525"/>
                <a:gd name="connsiteY5" fmla="*/ 83789 h 93817"/>
                <a:gd name="connsiteX6" fmla="*/ 206645 w 208525"/>
                <a:gd name="connsiteY6" fmla="*/ 92146 h 93817"/>
                <a:gd name="connsiteX7" fmla="*/ 202466 w 208525"/>
                <a:gd name="connsiteY7" fmla="*/ 93818 h 9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8525" h="93817">
                  <a:moveTo>
                    <a:pt x="202466" y="93818"/>
                  </a:moveTo>
                  <a:cubicBezTo>
                    <a:pt x="200795" y="93818"/>
                    <a:pt x="199123" y="92982"/>
                    <a:pt x="198287" y="92146"/>
                  </a:cubicBezTo>
                  <a:cubicBezTo>
                    <a:pt x="146471" y="42001"/>
                    <a:pt x="6063" y="11914"/>
                    <a:pt x="4392" y="11078"/>
                  </a:cubicBezTo>
                  <a:cubicBezTo>
                    <a:pt x="1049" y="10242"/>
                    <a:pt x="-623" y="6899"/>
                    <a:pt x="213" y="4392"/>
                  </a:cubicBezTo>
                  <a:cubicBezTo>
                    <a:pt x="1049" y="1049"/>
                    <a:pt x="4392" y="-623"/>
                    <a:pt x="6899" y="213"/>
                  </a:cubicBezTo>
                  <a:cubicBezTo>
                    <a:pt x="12749" y="1049"/>
                    <a:pt x="152321" y="31972"/>
                    <a:pt x="206645" y="83789"/>
                  </a:cubicBezTo>
                  <a:cubicBezTo>
                    <a:pt x="209153" y="86296"/>
                    <a:pt x="209153" y="89639"/>
                    <a:pt x="206645" y="92146"/>
                  </a:cubicBezTo>
                  <a:cubicBezTo>
                    <a:pt x="205810" y="92982"/>
                    <a:pt x="204138" y="93818"/>
                    <a:pt x="202466" y="93818"/>
                  </a:cubicBez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" name="자유형: 도형 56">
              <a:extLst>
                <a:ext uri="{FF2B5EF4-FFF2-40B4-BE49-F238E27FC236}">
                  <a16:creationId xmlns:a16="http://schemas.microsoft.com/office/drawing/2014/main" id="{A0D6B08C-5DC0-1D71-2974-F88DC51D1819}"/>
                </a:ext>
              </a:extLst>
            </p:cNvPr>
            <p:cNvSpPr/>
            <p:nvPr/>
          </p:nvSpPr>
          <p:spPr>
            <a:xfrm>
              <a:off x="3996133" y="4244318"/>
              <a:ext cx="173001" cy="132885"/>
            </a:xfrm>
            <a:custGeom>
              <a:avLst/>
              <a:gdLst>
                <a:gd name="connsiteX0" fmla="*/ 0 w 173001"/>
                <a:gd name="connsiteY0" fmla="*/ 0 h 132885"/>
                <a:gd name="connsiteX1" fmla="*/ 173002 w 173001"/>
                <a:gd name="connsiteY1" fmla="*/ 132886 h 13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3001" h="132885">
                  <a:moveTo>
                    <a:pt x="0" y="0"/>
                  </a:moveTo>
                  <a:lnTo>
                    <a:pt x="173002" y="132886"/>
                  </a:lnTo>
                </a:path>
              </a:pathLst>
            </a:custGeom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18C4E8AD-A506-5F5E-B7D8-74937A2415DA}"/>
                </a:ext>
              </a:extLst>
            </p:cNvPr>
            <p:cNvSpPr/>
            <p:nvPr/>
          </p:nvSpPr>
          <p:spPr>
            <a:xfrm>
              <a:off x="3990440" y="4238625"/>
              <a:ext cx="184387" cy="144428"/>
            </a:xfrm>
            <a:custGeom>
              <a:avLst/>
              <a:gdLst>
                <a:gd name="connsiteX0" fmla="*/ 178695 w 184387"/>
                <a:gd name="connsiteY0" fmla="*/ 144429 h 144428"/>
                <a:gd name="connsiteX1" fmla="*/ 175352 w 184387"/>
                <a:gd name="connsiteY1" fmla="*/ 143593 h 144428"/>
                <a:gd name="connsiteX2" fmla="*/ 2350 w 184387"/>
                <a:gd name="connsiteY2" fmla="*/ 10707 h 144428"/>
                <a:gd name="connsiteX3" fmla="*/ 1514 w 184387"/>
                <a:gd name="connsiteY3" fmla="*/ 2350 h 144428"/>
                <a:gd name="connsiteX4" fmla="*/ 9872 w 184387"/>
                <a:gd name="connsiteY4" fmla="*/ 1514 h 144428"/>
                <a:gd name="connsiteX5" fmla="*/ 182038 w 184387"/>
                <a:gd name="connsiteY5" fmla="*/ 134399 h 144428"/>
                <a:gd name="connsiteX6" fmla="*/ 182873 w 184387"/>
                <a:gd name="connsiteY6" fmla="*/ 142757 h 144428"/>
                <a:gd name="connsiteX7" fmla="*/ 178695 w 184387"/>
                <a:gd name="connsiteY7" fmla="*/ 144429 h 144428"/>
                <a:gd name="connsiteX8" fmla="*/ 178695 w 184387"/>
                <a:gd name="connsiteY8" fmla="*/ 144429 h 14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387" h="144428">
                  <a:moveTo>
                    <a:pt x="178695" y="144429"/>
                  </a:moveTo>
                  <a:cubicBezTo>
                    <a:pt x="177023" y="144429"/>
                    <a:pt x="176187" y="144429"/>
                    <a:pt x="175352" y="143593"/>
                  </a:cubicBezTo>
                  <a:lnTo>
                    <a:pt x="2350" y="10707"/>
                  </a:lnTo>
                  <a:cubicBezTo>
                    <a:pt x="-158" y="9036"/>
                    <a:pt x="-993" y="4857"/>
                    <a:pt x="1514" y="2350"/>
                  </a:cubicBezTo>
                  <a:cubicBezTo>
                    <a:pt x="4021" y="-158"/>
                    <a:pt x="7364" y="-993"/>
                    <a:pt x="9872" y="1514"/>
                  </a:cubicBezTo>
                  <a:lnTo>
                    <a:pt x="182038" y="134399"/>
                  </a:lnTo>
                  <a:cubicBezTo>
                    <a:pt x="184545" y="136071"/>
                    <a:pt x="185381" y="140250"/>
                    <a:pt x="182873" y="142757"/>
                  </a:cubicBezTo>
                  <a:cubicBezTo>
                    <a:pt x="182038" y="143593"/>
                    <a:pt x="180366" y="144429"/>
                    <a:pt x="178695" y="144429"/>
                  </a:cubicBezTo>
                  <a:lnTo>
                    <a:pt x="178695" y="144429"/>
                  </a:ln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063B9359-2E4B-2680-676B-BAFEDF9191BF}"/>
                </a:ext>
              </a:extLst>
            </p:cNvPr>
            <p:cNvSpPr/>
            <p:nvPr/>
          </p:nvSpPr>
          <p:spPr>
            <a:xfrm>
              <a:off x="3059814" y="2493217"/>
              <a:ext cx="706549" cy="434782"/>
            </a:xfrm>
            <a:custGeom>
              <a:avLst/>
              <a:gdLst>
                <a:gd name="connsiteX0" fmla="*/ 633774 w 706549"/>
                <a:gd name="connsiteY0" fmla="*/ 434782 h 434782"/>
                <a:gd name="connsiteX1" fmla="*/ 632103 w 706549"/>
                <a:gd name="connsiteY1" fmla="*/ 434782 h 434782"/>
                <a:gd name="connsiteX2" fmla="*/ 627924 w 706549"/>
                <a:gd name="connsiteY2" fmla="*/ 428096 h 434782"/>
                <a:gd name="connsiteX3" fmla="*/ 627924 w 706549"/>
                <a:gd name="connsiteY3" fmla="*/ 428096 h 434782"/>
                <a:gd name="connsiteX4" fmla="*/ 678070 w 706549"/>
                <a:gd name="connsiteY4" fmla="*/ 231693 h 434782"/>
                <a:gd name="connsiteX5" fmla="*/ 679741 w 706549"/>
                <a:gd name="connsiteY5" fmla="*/ 225007 h 434782"/>
                <a:gd name="connsiteX6" fmla="*/ 693113 w 706549"/>
                <a:gd name="connsiteY6" fmla="*/ 140595 h 434782"/>
                <a:gd name="connsiteX7" fmla="*/ 653833 w 706549"/>
                <a:gd name="connsiteY7" fmla="*/ 117194 h 434782"/>
                <a:gd name="connsiteX8" fmla="*/ 649654 w 706549"/>
                <a:gd name="connsiteY8" fmla="*/ 115523 h 434782"/>
                <a:gd name="connsiteX9" fmla="*/ 647982 w 706549"/>
                <a:gd name="connsiteY9" fmla="*/ 111344 h 434782"/>
                <a:gd name="connsiteX10" fmla="*/ 610373 w 706549"/>
                <a:gd name="connsiteY10" fmla="*/ 36961 h 434782"/>
                <a:gd name="connsiteX11" fmla="*/ 453251 w 706549"/>
                <a:gd name="connsiteY11" fmla="*/ 21082 h 434782"/>
                <a:gd name="connsiteX12" fmla="*/ 449908 w 706549"/>
                <a:gd name="connsiteY12" fmla="*/ 21918 h 434782"/>
                <a:gd name="connsiteX13" fmla="*/ 271056 w 706549"/>
                <a:gd name="connsiteY13" fmla="*/ 58691 h 434782"/>
                <a:gd name="connsiteX14" fmla="*/ 232611 w 706549"/>
                <a:gd name="connsiteY14" fmla="*/ 58691 h 434782"/>
                <a:gd name="connsiteX15" fmla="*/ 94711 w 706549"/>
                <a:gd name="connsiteY15" fmla="*/ 81257 h 434782"/>
                <a:gd name="connsiteX16" fmla="*/ 54594 w 706549"/>
                <a:gd name="connsiteY16" fmla="*/ 101315 h 434782"/>
                <a:gd name="connsiteX17" fmla="*/ 27014 w 706549"/>
                <a:gd name="connsiteY17" fmla="*/ 143103 h 434782"/>
                <a:gd name="connsiteX18" fmla="*/ 11971 w 706549"/>
                <a:gd name="connsiteY18" fmla="*/ 186562 h 434782"/>
                <a:gd name="connsiteX19" fmla="*/ 54594 w 706549"/>
                <a:gd name="connsiteY19" fmla="*/ 295211 h 434782"/>
                <a:gd name="connsiteX20" fmla="*/ 101397 w 706549"/>
                <a:gd name="connsiteY20" fmla="*/ 317776 h 434782"/>
                <a:gd name="connsiteX21" fmla="*/ 108919 w 706549"/>
                <a:gd name="connsiteY21" fmla="*/ 321955 h 434782"/>
                <a:gd name="connsiteX22" fmla="*/ 104740 w 706549"/>
                <a:gd name="connsiteY22" fmla="*/ 329477 h 434782"/>
                <a:gd name="connsiteX23" fmla="*/ 104740 w 706549"/>
                <a:gd name="connsiteY23" fmla="*/ 329477 h 434782"/>
                <a:gd name="connsiteX24" fmla="*/ 46237 w 706549"/>
                <a:gd name="connsiteY24" fmla="*/ 303568 h 434782"/>
                <a:gd name="connsiteX25" fmla="*/ 1106 w 706549"/>
                <a:gd name="connsiteY25" fmla="*/ 185726 h 434782"/>
                <a:gd name="connsiteX26" fmla="*/ 16985 w 706549"/>
                <a:gd name="connsiteY26" fmla="*/ 138924 h 434782"/>
                <a:gd name="connsiteX27" fmla="*/ 47072 w 706549"/>
                <a:gd name="connsiteY27" fmla="*/ 92957 h 434782"/>
                <a:gd name="connsiteX28" fmla="*/ 90532 w 706549"/>
                <a:gd name="connsiteY28" fmla="*/ 70392 h 434782"/>
                <a:gd name="connsiteX29" fmla="*/ 144020 w 706549"/>
                <a:gd name="connsiteY29" fmla="*/ 53677 h 434782"/>
                <a:gd name="connsiteX30" fmla="*/ 232611 w 706549"/>
                <a:gd name="connsiteY30" fmla="*/ 47826 h 434782"/>
                <a:gd name="connsiteX31" fmla="*/ 271056 w 706549"/>
                <a:gd name="connsiteY31" fmla="*/ 47826 h 434782"/>
                <a:gd name="connsiteX32" fmla="*/ 447401 w 706549"/>
                <a:gd name="connsiteY32" fmla="*/ 11889 h 434782"/>
                <a:gd name="connsiteX33" fmla="*/ 450743 w 706549"/>
                <a:gd name="connsiteY33" fmla="*/ 11053 h 434782"/>
                <a:gd name="connsiteX34" fmla="*/ 617895 w 706549"/>
                <a:gd name="connsiteY34" fmla="*/ 28604 h 434782"/>
                <a:gd name="connsiteX35" fmla="*/ 660519 w 706549"/>
                <a:gd name="connsiteY35" fmla="*/ 106329 h 434782"/>
                <a:gd name="connsiteX36" fmla="*/ 706486 w 706549"/>
                <a:gd name="connsiteY36" fmla="*/ 141431 h 434782"/>
                <a:gd name="connsiteX37" fmla="*/ 693113 w 706549"/>
                <a:gd name="connsiteY37" fmla="*/ 229186 h 434782"/>
                <a:gd name="connsiteX38" fmla="*/ 691442 w 706549"/>
                <a:gd name="connsiteY38" fmla="*/ 235872 h 434782"/>
                <a:gd name="connsiteX39" fmla="*/ 641296 w 706549"/>
                <a:gd name="connsiteY39" fmla="*/ 432275 h 434782"/>
                <a:gd name="connsiteX40" fmla="*/ 633774 w 706549"/>
                <a:gd name="connsiteY40" fmla="*/ 434782 h 43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06549" h="434782">
                  <a:moveTo>
                    <a:pt x="633774" y="434782"/>
                  </a:moveTo>
                  <a:lnTo>
                    <a:pt x="632103" y="434782"/>
                  </a:lnTo>
                  <a:cubicBezTo>
                    <a:pt x="628760" y="433946"/>
                    <a:pt x="627088" y="430603"/>
                    <a:pt x="627924" y="428096"/>
                  </a:cubicBezTo>
                  <a:cubicBezTo>
                    <a:pt x="627924" y="428096"/>
                    <a:pt x="627924" y="428096"/>
                    <a:pt x="627924" y="428096"/>
                  </a:cubicBezTo>
                  <a:cubicBezTo>
                    <a:pt x="645475" y="362907"/>
                    <a:pt x="662190" y="296882"/>
                    <a:pt x="678070" y="231693"/>
                  </a:cubicBezTo>
                  <a:lnTo>
                    <a:pt x="679741" y="225007"/>
                  </a:lnTo>
                  <a:cubicBezTo>
                    <a:pt x="686427" y="198263"/>
                    <a:pt x="693949" y="167340"/>
                    <a:pt x="693113" y="140595"/>
                  </a:cubicBezTo>
                  <a:cubicBezTo>
                    <a:pt x="692278" y="119701"/>
                    <a:pt x="683084" y="117194"/>
                    <a:pt x="653833" y="117194"/>
                  </a:cubicBezTo>
                  <a:cubicBezTo>
                    <a:pt x="652161" y="117194"/>
                    <a:pt x="650490" y="116358"/>
                    <a:pt x="649654" y="115523"/>
                  </a:cubicBezTo>
                  <a:cubicBezTo>
                    <a:pt x="648818" y="114687"/>
                    <a:pt x="647982" y="113015"/>
                    <a:pt x="647982" y="111344"/>
                  </a:cubicBezTo>
                  <a:cubicBezTo>
                    <a:pt x="647147" y="82092"/>
                    <a:pt x="633774" y="54512"/>
                    <a:pt x="610373" y="36961"/>
                  </a:cubicBezTo>
                  <a:cubicBezTo>
                    <a:pt x="571093" y="8546"/>
                    <a:pt x="514261" y="2695"/>
                    <a:pt x="453251" y="21082"/>
                  </a:cubicBezTo>
                  <a:lnTo>
                    <a:pt x="449908" y="21918"/>
                  </a:lnTo>
                  <a:cubicBezTo>
                    <a:pt x="389733" y="40304"/>
                    <a:pt x="337080" y="56184"/>
                    <a:pt x="271056" y="58691"/>
                  </a:cubicBezTo>
                  <a:cubicBezTo>
                    <a:pt x="258519" y="59527"/>
                    <a:pt x="245147" y="58691"/>
                    <a:pt x="232611" y="58691"/>
                  </a:cubicBezTo>
                  <a:cubicBezTo>
                    <a:pt x="185808" y="54512"/>
                    <a:pt x="138170" y="62870"/>
                    <a:pt x="94711" y="81257"/>
                  </a:cubicBezTo>
                  <a:cubicBezTo>
                    <a:pt x="80503" y="85435"/>
                    <a:pt x="66295" y="92121"/>
                    <a:pt x="54594" y="101315"/>
                  </a:cubicBezTo>
                  <a:cubicBezTo>
                    <a:pt x="42894" y="113015"/>
                    <a:pt x="32864" y="127223"/>
                    <a:pt x="27014" y="143103"/>
                  </a:cubicBezTo>
                  <a:cubicBezTo>
                    <a:pt x="20328" y="156475"/>
                    <a:pt x="15314" y="171518"/>
                    <a:pt x="11971" y="186562"/>
                  </a:cubicBezTo>
                  <a:cubicBezTo>
                    <a:pt x="5285" y="232529"/>
                    <a:pt x="35372" y="274317"/>
                    <a:pt x="54594" y="295211"/>
                  </a:cubicBezTo>
                  <a:cubicBezTo>
                    <a:pt x="66295" y="308583"/>
                    <a:pt x="83846" y="322791"/>
                    <a:pt x="101397" y="317776"/>
                  </a:cubicBezTo>
                  <a:cubicBezTo>
                    <a:pt x="104740" y="316940"/>
                    <a:pt x="108083" y="318612"/>
                    <a:pt x="108919" y="321955"/>
                  </a:cubicBezTo>
                  <a:cubicBezTo>
                    <a:pt x="109754" y="325298"/>
                    <a:pt x="108083" y="327805"/>
                    <a:pt x="104740" y="329477"/>
                  </a:cubicBezTo>
                  <a:cubicBezTo>
                    <a:pt x="104740" y="329477"/>
                    <a:pt x="104740" y="329477"/>
                    <a:pt x="104740" y="329477"/>
                  </a:cubicBezTo>
                  <a:cubicBezTo>
                    <a:pt x="86353" y="334491"/>
                    <a:pt x="66295" y="325298"/>
                    <a:pt x="46237" y="303568"/>
                  </a:cubicBezTo>
                  <a:cubicBezTo>
                    <a:pt x="26179" y="281839"/>
                    <a:pt x="-6416" y="236708"/>
                    <a:pt x="1106" y="185726"/>
                  </a:cubicBezTo>
                  <a:cubicBezTo>
                    <a:pt x="4449" y="169847"/>
                    <a:pt x="9463" y="153968"/>
                    <a:pt x="16985" y="138924"/>
                  </a:cubicBezTo>
                  <a:cubicBezTo>
                    <a:pt x="23671" y="121373"/>
                    <a:pt x="34536" y="106329"/>
                    <a:pt x="47072" y="92957"/>
                  </a:cubicBezTo>
                  <a:cubicBezTo>
                    <a:pt x="60444" y="82928"/>
                    <a:pt x="75488" y="75406"/>
                    <a:pt x="90532" y="70392"/>
                  </a:cubicBezTo>
                  <a:cubicBezTo>
                    <a:pt x="108083" y="63706"/>
                    <a:pt x="125634" y="57855"/>
                    <a:pt x="144020" y="53677"/>
                  </a:cubicBezTo>
                  <a:cubicBezTo>
                    <a:pt x="173272" y="48662"/>
                    <a:pt x="203359" y="46155"/>
                    <a:pt x="232611" y="47826"/>
                  </a:cubicBezTo>
                  <a:cubicBezTo>
                    <a:pt x="245147" y="47826"/>
                    <a:pt x="258519" y="47826"/>
                    <a:pt x="271056" y="47826"/>
                  </a:cubicBezTo>
                  <a:cubicBezTo>
                    <a:pt x="335409" y="45319"/>
                    <a:pt x="387226" y="29440"/>
                    <a:pt x="447401" y="11889"/>
                  </a:cubicBezTo>
                  <a:lnTo>
                    <a:pt x="450743" y="11053"/>
                  </a:lnTo>
                  <a:cubicBezTo>
                    <a:pt x="515097" y="-8170"/>
                    <a:pt x="576107" y="-2319"/>
                    <a:pt x="617895" y="28604"/>
                  </a:cubicBezTo>
                  <a:cubicBezTo>
                    <a:pt x="642968" y="46990"/>
                    <a:pt x="658011" y="75406"/>
                    <a:pt x="660519" y="106329"/>
                  </a:cubicBezTo>
                  <a:cubicBezTo>
                    <a:pt x="681413" y="106329"/>
                    <a:pt x="705650" y="108837"/>
                    <a:pt x="706486" y="141431"/>
                  </a:cubicBezTo>
                  <a:cubicBezTo>
                    <a:pt x="707321" y="170683"/>
                    <a:pt x="699799" y="201606"/>
                    <a:pt x="693113" y="229186"/>
                  </a:cubicBezTo>
                  <a:lnTo>
                    <a:pt x="691442" y="235872"/>
                  </a:lnTo>
                  <a:cubicBezTo>
                    <a:pt x="675562" y="301897"/>
                    <a:pt x="658011" y="367922"/>
                    <a:pt x="641296" y="432275"/>
                  </a:cubicBezTo>
                  <a:cubicBezTo>
                    <a:pt x="637953" y="433111"/>
                    <a:pt x="636282" y="434782"/>
                    <a:pt x="633774" y="434782"/>
                  </a:cubicBez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A0E5228D-2900-7005-7D60-C53EF2DE52C8}"/>
                </a:ext>
              </a:extLst>
            </p:cNvPr>
            <p:cNvSpPr/>
            <p:nvPr/>
          </p:nvSpPr>
          <p:spPr>
            <a:xfrm>
              <a:off x="3337969" y="3176630"/>
              <a:ext cx="162559" cy="238615"/>
            </a:xfrm>
            <a:custGeom>
              <a:avLst/>
              <a:gdLst>
                <a:gd name="connsiteX0" fmla="*/ 162560 w 162559"/>
                <a:gd name="connsiteY0" fmla="*/ 238615 h 238615"/>
                <a:gd name="connsiteX1" fmla="*/ 78984 w 162559"/>
                <a:gd name="connsiteY1" fmla="*/ 97372 h 238615"/>
                <a:gd name="connsiteX2" fmla="*/ 56419 w 162559"/>
                <a:gd name="connsiteY2" fmla="*/ 424 h 238615"/>
                <a:gd name="connsiteX3" fmla="*/ 8780 w 162559"/>
                <a:gd name="connsiteY3" fmla="*/ 32183 h 238615"/>
                <a:gd name="connsiteX4" fmla="*/ 22153 w 162559"/>
                <a:gd name="connsiteY4" fmla="*/ 189306 h 238615"/>
                <a:gd name="connsiteX5" fmla="*/ 162560 w 162559"/>
                <a:gd name="connsiteY5" fmla="*/ 238615 h 23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559" h="238615">
                  <a:moveTo>
                    <a:pt x="162560" y="238615"/>
                  </a:moveTo>
                  <a:cubicBezTo>
                    <a:pt x="162560" y="238615"/>
                    <a:pt x="96535" y="175098"/>
                    <a:pt x="78984" y="97372"/>
                  </a:cubicBezTo>
                  <a:cubicBezTo>
                    <a:pt x="61433" y="19647"/>
                    <a:pt x="68119" y="2931"/>
                    <a:pt x="56419" y="424"/>
                  </a:cubicBezTo>
                  <a:cubicBezTo>
                    <a:pt x="44718" y="-2083"/>
                    <a:pt x="23824" y="6275"/>
                    <a:pt x="8780" y="32183"/>
                  </a:cubicBezTo>
                  <a:cubicBezTo>
                    <a:pt x="-6263" y="58092"/>
                    <a:pt x="-2084" y="151696"/>
                    <a:pt x="22153" y="189306"/>
                  </a:cubicBezTo>
                  <a:cubicBezTo>
                    <a:pt x="46390" y="226915"/>
                    <a:pt x="162560" y="238615"/>
                    <a:pt x="162560" y="238615"/>
                  </a:cubicBezTo>
                  <a:close/>
                </a:path>
              </a:pathLst>
            </a:custGeom>
            <a:solidFill>
              <a:srgbClr val="FFFFFF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45BDCE1B-B487-0418-3903-B9E7558183F9}"/>
                </a:ext>
              </a:extLst>
            </p:cNvPr>
            <p:cNvSpPr/>
            <p:nvPr/>
          </p:nvSpPr>
          <p:spPr>
            <a:xfrm>
              <a:off x="3331758" y="3171387"/>
              <a:ext cx="174696" cy="249709"/>
            </a:xfrm>
            <a:custGeom>
              <a:avLst/>
              <a:gdLst>
                <a:gd name="connsiteX0" fmla="*/ 168770 w 174696"/>
                <a:gd name="connsiteY0" fmla="*/ 249709 h 249709"/>
                <a:gd name="connsiteX1" fmla="*/ 168770 w 174696"/>
                <a:gd name="connsiteY1" fmla="*/ 249709 h 249709"/>
                <a:gd name="connsiteX2" fmla="*/ 23348 w 174696"/>
                <a:gd name="connsiteY2" fmla="*/ 197892 h 249709"/>
                <a:gd name="connsiteX3" fmla="*/ 9976 w 174696"/>
                <a:gd name="connsiteY3" fmla="*/ 34920 h 249709"/>
                <a:gd name="connsiteX4" fmla="*/ 63465 w 174696"/>
                <a:gd name="connsiteY4" fmla="*/ 654 h 249709"/>
                <a:gd name="connsiteX5" fmla="*/ 78508 w 174696"/>
                <a:gd name="connsiteY5" fmla="*/ 32412 h 249709"/>
                <a:gd name="connsiteX6" fmla="*/ 91045 w 174696"/>
                <a:gd name="connsiteY6" fmla="*/ 102616 h 249709"/>
                <a:gd name="connsiteX7" fmla="*/ 172949 w 174696"/>
                <a:gd name="connsiteY7" fmla="*/ 240516 h 249709"/>
                <a:gd name="connsiteX8" fmla="*/ 173785 w 174696"/>
                <a:gd name="connsiteY8" fmla="*/ 247202 h 249709"/>
                <a:gd name="connsiteX9" fmla="*/ 168770 w 174696"/>
                <a:gd name="connsiteY9" fmla="*/ 249709 h 249709"/>
                <a:gd name="connsiteX10" fmla="*/ 57615 w 174696"/>
                <a:gd name="connsiteY10" fmla="*/ 11518 h 249709"/>
                <a:gd name="connsiteX11" fmla="*/ 20005 w 174696"/>
                <a:gd name="connsiteY11" fmla="*/ 40770 h 249709"/>
                <a:gd name="connsiteX12" fmla="*/ 33378 w 174696"/>
                <a:gd name="connsiteY12" fmla="*/ 191206 h 249709"/>
                <a:gd name="connsiteX13" fmla="*/ 153727 w 174696"/>
                <a:gd name="connsiteY13" fmla="*/ 235502 h 249709"/>
                <a:gd name="connsiteX14" fmla="*/ 80180 w 174696"/>
                <a:gd name="connsiteY14" fmla="*/ 103452 h 249709"/>
                <a:gd name="connsiteX15" fmla="*/ 67644 w 174696"/>
                <a:gd name="connsiteY15" fmla="*/ 32412 h 249709"/>
                <a:gd name="connsiteX16" fmla="*/ 61793 w 174696"/>
                <a:gd name="connsiteY16" fmla="*/ 10683 h 249709"/>
                <a:gd name="connsiteX17" fmla="*/ 57615 w 174696"/>
                <a:gd name="connsiteY17" fmla="*/ 11518 h 24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4696" h="249709">
                  <a:moveTo>
                    <a:pt x="168770" y="249709"/>
                  </a:moveTo>
                  <a:lnTo>
                    <a:pt x="168770" y="249709"/>
                  </a:lnTo>
                  <a:cubicBezTo>
                    <a:pt x="163756" y="248874"/>
                    <a:pt x="49257" y="237173"/>
                    <a:pt x="23348" y="197892"/>
                  </a:cubicBezTo>
                  <a:cubicBezTo>
                    <a:pt x="-2560" y="158612"/>
                    <a:pt x="-6739" y="63335"/>
                    <a:pt x="9976" y="34920"/>
                  </a:cubicBezTo>
                  <a:cubicBezTo>
                    <a:pt x="26691" y="6504"/>
                    <a:pt x="48421" y="-2690"/>
                    <a:pt x="63465" y="654"/>
                  </a:cubicBezTo>
                  <a:cubicBezTo>
                    <a:pt x="74330" y="3161"/>
                    <a:pt x="76001" y="12354"/>
                    <a:pt x="78508" y="32412"/>
                  </a:cubicBezTo>
                  <a:cubicBezTo>
                    <a:pt x="80180" y="46620"/>
                    <a:pt x="83523" y="69186"/>
                    <a:pt x="91045" y="102616"/>
                  </a:cubicBezTo>
                  <a:cubicBezTo>
                    <a:pt x="107760" y="177834"/>
                    <a:pt x="172113" y="239680"/>
                    <a:pt x="172949" y="240516"/>
                  </a:cubicBezTo>
                  <a:cubicBezTo>
                    <a:pt x="174621" y="242188"/>
                    <a:pt x="175456" y="244695"/>
                    <a:pt x="173785" y="247202"/>
                  </a:cubicBezTo>
                  <a:cubicBezTo>
                    <a:pt x="172949" y="248038"/>
                    <a:pt x="171278" y="249709"/>
                    <a:pt x="168770" y="249709"/>
                  </a:cubicBezTo>
                  <a:close/>
                  <a:moveTo>
                    <a:pt x="57615" y="11518"/>
                  </a:moveTo>
                  <a:cubicBezTo>
                    <a:pt x="48421" y="11518"/>
                    <a:pt x="32542" y="19040"/>
                    <a:pt x="20005" y="40770"/>
                  </a:cubicBezTo>
                  <a:cubicBezTo>
                    <a:pt x="7469" y="62500"/>
                    <a:pt x="9141" y="155269"/>
                    <a:pt x="33378" y="191206"/>
                  </a:cubicBezTo>
                  <a:cubicBezTo>
                    <a:pt x="50093" y="216279"/>
                    <a:pt x="115282" y="230487"/>
                    <a:pt x="153727" y="235502"/>
                  </a:cubicBezTo>
                  <a:cubicBezTo>
                    <a:pt x="133669" y="212936"/>
                    <a:pt x="93552" y="162791"/>
                    <a:pt x="80180" y="103452"/>
                  </a:cubicBezTo>
                  <a:cubicBezTo>
                    <a:pt x="72658" y="69186"/>
                    <a:pt x="69315" y="47456"/>
                    <a:pt x="67644" y="32412"/>
                  </a:cubicBezTo>
                  <a:cubicBezTo>
                    <a:pt x="65136" y="15697"/>
                    <a:pt x="64301" y="11518"/>
                    <a:pt x="61793" y="10683"/>
                  </a:cubicBezTo>
                  <a:cubicBezTo>
                    <a:pt x="60122" y="11518"/>
                    <a:pt x="59286" y="11518"/>
                    <a:pt x="57615" y="11518"/>
                  </a:cubicBez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0B8EBCD0-9F26-2999-D2DD-303794CB5B9B}"/>
                </a:ext>
              </a:extLst>
            </p:cNvPr>
            <p:cNvSpPr/>
            <p:nvPr/>
          </p:nvSpPr>
          <p:spPr>
            <a:xfrm>
              <a:off x="2314907" y="3798023"/>
              <a:ext cx="1719538" cy="1390688"/>
            </a:xfrm>
            <a:custGeom>
              <a:avLst/>
              <a:gdLst>
                <a:gd name="connsiteX0" fmla="*/ 208620 w 1719538"/>
                <a:gd name="connsiteY0" fmla="*/ 0 h 1390688"/>
                <a:gd name="connsiteX1" fmla="*/ 24753 w 1719538"/>
                <a:gd name="connsiteY1" fmla="*/ 943571 h 1390688"/>
                <a:gd name="connsiteX2" fmla="*/ 1219051 w 1719538"/>
                <a:gd name="connsiteY2" fmla="*/ 1261995 h 1390688"/>
                <a:gd name="connsiteX3" fmla="*/ 1399575 w 1719538"/>
                <a:gd name="connsiteY3" fmla="*/ 1329691 h 1390688"/>
                <a:gd name="connsiteX4" fmla="*/ 1604336 w 1719538"/>
                <a:gd name="connsiteY4" fmla="*/ 1348078 h 1390688"/>
                <a:gd name="connsiteX5" fmla="*/ 1564220 w 1719538"/>
                <a:gd name="connsiteY5" fmla="*/ 1379001 h 1390688"/>
                <a:gd name="connsiteX6" fmla="*/ 1717163 w 1719538"/>
                <a:gd name="connsiteY6" fmla="*/ 1354764 h 1390688"/>
                <a:gd name="connsiteX7" fmla="*/ 1658660 w 1719538"/>
                <a:gd name="connsiteY7" fmla="*/ 1112394 h 1390688"/>
                <a:gd name="connsiteX8" fmla="*/ 1174756 w 1719538"/>
                <a:gd name="connsiteY8" fmla="*/ 980344 h 1390688"/>
                <a:gd name="connsiteX9" fmla="*/ 460183 w 1719538"/>
                <a:gd name="connsiteY9" fmla="*/ 738810 h 1390688"/>
                <a:gd name="connsiteX10" fmla="*/ 548774 w 1719538"/>
                <a:gd name="connsiteY10" fmla="*/ 66861 h 139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9538" h="1390688">
                  <a:moveTo>
                    <a:pt x="208620" y="0"/>
                  </a:moveTo>
                  <a:cubicBezTo>
                    <a:pt x="208620" y="0"/>
                    <a:pt x="-85567" y="722931"/>
                    <a:pt x="24753" y="943571"/>
                  </a:cubicBezTo>
                  <a:cubicBezTo>
                    <a:pt x="135073" y="1164211"/>
                    <a:pt x="1219051" y="1261995"/>
                    <a:pt x="1219051" y="1261995"/>
                  </a:cubicBezTo>
                  <a:cubicBezTo>
                    <a:pt x="1219051" y="1261995"/>
                    <a:pt x="1356952" y="1320498"/>
                    <a:pt x="1399575" y="1329691"/>
                  </a:cubicBezTo>
                  <a:cubicBezTo>
                    <a:pt x="1442199" y="1338884"/>
                    <a:pt x="1604336" y="1348078"/>
                    <a:pt x="1604336" y="1348078"/>
                  </a:cubicBezTo>
                  <a:cubicBezTo>
                    <a:pt x="1604336" y="1348078"/>
                    <a:pt x="1543326" y="1360614"/>
                    <a:pt x="1564220" y="1379001"/>
                  </a:cubicBezTo>
                  <a:cubicBezTo>
                    <a:pt x="1585114" y="1397387"/>
                    <a:pt x="1705463" y="1397387"/>
                    <a:pt x="1717163" y="1354764"/>
                  </a:cubicBezTo>
                  <a:cubicBezTo>
                    <a:pt x="1728864" y="1312140"/>
                    <a:pt x="1695433" y="1140810"/>
                    <a:pt x="1658660" y="1112394"/>
                  </a:cubicBezTo>
                  <a:cubicBezTo>
                    <a:pt x="1621887" y="1083978"/>
                    <a:pt x="1205680" y="983687"/>
                    <a:pt x="1174756" y="980344"/>
                  </a:cubicBezTo>
                  <a:cubicBezTo>
                    <a:pt x="1143833" y="977001"/>
                    <a:pt x="460183" y="738810"/>
                    <a:pt x="460183" y="738810"/>
                  </a:cubicBezTo>
                  <a:lnTo>
                    <a:pt x="548774" y="66861"/>
                  </a:lnTo>
                </a:path>
              </a:pathLst>
            </a:custGeom>
            <a:solidFill>
              <a:srgbClr val="FFFFFF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F6A213F6-6209-B765-8E52-D4BA43F2C682}"/>
                </a:ext>
              </a:extLst>
            </p:cNvPr>
            <p:cNvSpPr/>
            <p:nvPr/>
          </p:nvSpPr>
          <p:spPr>
            <a:xfrm>
              <a:off x="2308996" y="3789452"/>
              <a:ext cx="1732437" cy="1403607"/>
            </a:xfrm>
            <a:custGeom>
              <a:avLst/>
              <a:gdLst>
                <a:gd name="connsiteX0" fmla="*/ 1629470 w 1732437"/>
                <a:gd name="connsiteY0" fmla="*/ 1403451 h 1403607"/>
                <a:gd name="connsiteX1" fmla="*/ 1566788 w 1732437"/>
                <a:gd name="connsiteY1" fmla="*/ 1390079 h 1403607"/>
                <a:gd name="connsiteX2" fmla="*/ 1560938 w 1732437"/>
                <a:gd name="connsiteY2" fmla="*/ 1374199 h 1403607"/>
                <a:gd name="connsiteX3" fmla="*/ 1578489 w 1732437"/>
                <a:gd name="connsiteY3" fmla="*/ 1358320 h 1403607"/>
                <a:gd name="connsiteX4" fmla="*/ 1404651 w 1732437"/>
                <a:gd name="connsiteY4" fmla="*/ 1341605 h 1403607"/>
                <a:gd name="connsiteX5" fmla="*/ 1224128 w 1732437"/>
                <a:gd name="connsiteY5" fmla="*/ 1273908 h 1403607"/>
                <a:gd name="connsiteX6" fmla="*/ 25650 w 1732437"/>
                <a:gd name="connsiteY6" fmla="*/ 952141 h 1403607"/>
                <a:gd name="connsiteX7" fmla="*/ 75796 w 1732437"/>
                <a:gd name="connsiteY7" fmla="*/ 393855 h 1403607"/>
                <a:gd name="connsiteX8" fmla="*/ 209517 w 1732437"/>
                <a:gd name="connsiteY8" fmla="*/ 4392 h 1403607"/>
                <a:gd name="connsiteX9" fmla="*/ 217039 w 1732437"/>
                <a:gd name="connsiteY9" fmla="*/ 213 h 1403607"/>
                <a:gd name="connsiteX10" fmla="*/ 221218 w 1732437"/>
                <a:gd name="connsiteY10" fmla="*/ 7735 h 1403607"/>
                <a:gd name="connsiteX11" fmla="*/ 221218 w 1732437"/>
                <a:gd name="connsiteY11" fmla="*/ 8571 h 1403607"/>
                <a:gd name="connsiteX12" fmla="*/ 37351 w 1732437"/>
                <a:gd name="connsiteY12" fmla="*/ 947127 h 1403607"/>
                <a:gd name="connsiteX13" fmla="*/ 1226635 w 1732437"/>
                <a:gd name="connsiteY13" fmla="*/ 1262208 h 1403607"/>
                <a:gd name="connsiteX14" fmla="*/ 1228306 w 1732437"/>
                <a:gd name="connsiteY14" fmla="*/ 1262208 h 1403607"/>
                <a:gd name="connsiteX15" fmla="*/ 1407994 w 1732437"/>
                <a:gd name="connsiteY15" fmla="*/ 1329068 h 1403607"/>
                <a:gd name="connsiteX16" fmla="*/ 1611919 w 1732437"/>
                <a:gd name="connsiteY16" fmla="*/ 1347455 h 1403607"/>
                <a:gd name="connsiteX17" fmla="*/ 1617769 w 1732437"/>
                <a:gd name="connsiteY17" fmla="*/ 1352469 h 1403607"/>
                <a:gd name="connsiteX18" fmla="*/ 1612755 w 1732437"/>
                <a:gd name="connsiteY18" fmla="*/ 1358320 h 1403607"/>
                <a:gd name="connsiteX19" fmla="*/ 1573474 w 1732437"/>
                <a:gd name="connsiteY19" fmla="*/ 1375035 h 1403607"/>
                <a:gd name="connsiteX20" fmla="*/ 1575982 w 1732437"/>
                <a:gd name="connsiteY20" fmla="*/ 1378378 h 1403607"/>
                <a:gd name="connsiteX21" fmla="*/ 1685466 w 1732437"/>
                <a:gd name="connsiteY21" fmla="*/ 1381721 h 1403607"/>
                <a:gd name="connsiteX22" fmla="*/ 1719732 w 1732437"/>
                <a:gd name="connsiteY22" fmla="*/ 1356648 h 1403607"/>
                <a:gd name="connsiteX23" fmla="*/ 1663736 w 1732437"/>
                <a:gd name="connsiteY23" fmla="*/ 1120964 h 1403607"/>
                <a:gd name="connsiteX24" fmla="*/ 1183175 w 1732437"/>
                <a:gd name="connsiteY24" fmla="*/ 990586 h 1403607"/>
                <a:gd name="connsiteX25" fmla="*/ 465259 w 1732437"/>
                <a:gd name="connsiteY25" fmla="*/ 749052 h 1403607"/>
                <a:gd name="connsiteX26" fmla="*/ 461080 w 1732437"/>
                <a:gd name="connsiteY26" fmla="*/ 742366 h 1403607"/>
                <a:gd name="connsiteX27" fmla="*/ 549671 w 1732437"/>
                <a:gd name="connsiteY27" fmla="*/ 70417 h 1403607"/>
                <a:gd name="connsiteX28" fmla="*/ 556357 w 1732437"/>
                <a:gd name="connsiteY28" fmla="*/ 65402 h 1403607"/>
                <a:gd name="connsiteX29" fmla="*/ 561371 w 1732437"/>
                <a:gd name="connsiteY29" fmla="*/ 72088 h 1403607"/>
                <a:gd name="connsiteX30" fmla="*/ 472781 w 1732437"/>
                <a:gd name="connsiteY30" fmla="*/ 742366 h 1403607"/>
                <a:gd name="connsiteX31" fmla="*/ 1183175 w 1732437"/>
                <a:gd name="connsiteY31" fmla="*/ 981393 h 1403607"/>
                <a:gd name="connsiteX32" fmla="*/ 1669587 w 1732437"/>
                <a:gd name="connsiteY32" fmla="*/ 1115114 h 1403607"/>
                <a:gd name="connsiteX33" fmla="*/ 1729761 w 1732437"/>
                <a:gd name="connsiteY33" fmla="*/ 1363334 h 1403607"/>
                <a:gd name="connsiteX34" fmla="*/ 1687973 w 1732437"/>
                <a:gd name="connsiteY34" fmla="*/ 1395929 h 1403607"/>
                <a:gd name="connsiteX35" fmla="*/ 1629470 w 1732437"/>
                <a:gd name="connsiteY35" fmla="*/ 1403451 h 140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32437" h="1403607">
                  <a:moveTo>
                    <a:pt x="1629470" y="1403451"/>
                  </a:moveTo>
                  <a:cubicBezTo>
                    <a:pt x="1601890" y="1403451"/>
                    <a:pt x="1576817" y="1399272"/>
                    <a:pt x="1566788" y="1390079"/>
                  </a:cubicBezTo>
                  <a:cubicBezTo>
                    <a:pt x="1561774" y="1386736"/>
                    <a:pt x="1559266" y="1380885"/>
                    <a:pt x="1560938" y="1374199"/>
                  </a:cubicBezTo>
                  <a:cubicBezTo>
                    <a:pt x="1564281" y="1366677"/>
                    <a:pt x="1570967" y="1360827"/>
                    <a:pt x="1578489" y="1358320"/>
                  </a:cubicBezTo>
                  <a:cubicBezTo>
                    <a:pt x="1529179" y="1354977"/>
                    <a:pt x="1435574" y="1348291"/>
                    <a:pt x="1404651" y="1341605"/>
                  </a:cubicBezTo>
                  <a:cubicBezTo>
                    <a:pt x="1362863" y="1332411"/>
                    <a:pt x="1236664" y="1279758"/>
                    <a:pt x="1224128" y="1273908"/>
                  </a:cubicBezTo>
                  <a:cubicBezTo>
                    <a:pt x="1168132" y="1268894"/>
                    <a:pt x="135971" y="1171946"/>
                    <a:pt x="25650" y="952141"/>
                  </a:cubicBezTo>
                  <a:cubicBezTo>
                    <a:pt x="-21152" y="859372"/>
                    <a:pt x="-3601" y="671327"/>
                    <a:pt x="75796" y="393855"/>
                  </a:cubicBezTo>
                  <a:cubicBezTo>
                    <a:pt x="135135" y="187423"/>
                    <a:pt x="208681" y="6063"/>
                    <a:pt x="209517" y="4392"/>
                  </a:cubicBezTo>
                  <a:cubicBezTo>
                    <a:pt x="210353" y="1049"/>
                    <a:pt x="213696" y="-623"/>
                    <a:pt x="217039" y="213"/>
                  </a:cubicBezTo>
                  <a:cubicBezTo>
                    <a:pt x="220382" y="1049"/>
                    <a:pt x="222054" y="4392"/>
                    <a:pt x="221218" y="7735"/>
                  </a:cubicBezTo>
                  <a:cubicBezTo>
                    <a:pt x="221218" y="7735"/>
                    <a:pt x="221218" y="8571"/>
                    <a:pt x="221218" y="8571"/>
                  </a:cubicBezTo>
                  <a:cubicBezTo>
                    <a:pt x="217875" y="16092"/>
                    <a:pt x="-70462" y="731501"/>
                    <a:pt x="37351" y="947127"/>
                  </a:cubicBezTo>
                  <a:cubicBezTo>
                    <a:pt x="145164" y="1162752"/>
                    <a:pt x="1215770" y="1261372"/>
                    <a:pt x="1226635" y="1262208"/>
                  </a:cubicBezTo>
                  <a:cubicBezTo>
                    <a:pt x="1227471" y="1262208"/>
                    <a:pt x="1227471" y="1262208"/>
                    <a:pt x="1228306" y="1262208"/>
                  </a:cubicBezTo>
                  <a:cubicBezTo>
                    <a:pt x="1229978" y="1263043"/>
                    <a:pt x="1366206" y="1320711"/>
                    <a:pt x="1407994" y="1329068"/>
                  </a:cubicBezTo>
                  <a:cubicBezTo>
                    <a:pt x="1449782" y="1337426"/>
                    <a:pt x="1610248" y="1347455"/>
                    <a:pt x="1611919" y="1347455"/>
                  </a:cubicBezTo>
                  <a:cubicBezTo>
                    <a:pt x="1615262" y="1347455"/>
                    <a:pt x="1616934" y="1349962"/>
                    <a:pt x="1617769" y="1352469"/>
                  </a:cubicBezTo>
                  <a:cubicBezTo>
                    <a:pt x="1617769" y="1355812"/>
                    <a:pt x="1616098" y="1358320"/>
                    <a:pt x="1612755" y="1358320"/>
                  </a:cubicBezTo>
                  <a:cubicBezTo>
                    <a:pt x="1595204" y="1361663"/>
                    <a:pt x="1574310" y="1370020"/>
                    <a:pt x="1573474" y="1375035"/>
                  </a:cubicBezTo>
                  <a:cubicBezTo>
                    <a:pt x="1573474" y="1375871"/>
                    <a:pt x="1574310" y="1377542"/>
                    <a:pt x="1575982" y="1378378"/>
                  </a:cubicBezTo>
                  <a:cubicBezTo>
                    <a:pt x="1587682" y="1388407"/>
                    <a:pt x="1643678" y="1394257"/>
                    <a:pt x="1685466" y="1381721"/>
                  </a:cubicBezTo>
                  <a:cubicBezTo>
                    <a:pt x="1698838" y="1377542"/>
                    <a:pt x="1715553" y="1370020"/>
                    <a:pt x="1719732" y="1356648"/>
                  </a:cubicBezTo>
                  <a:cubicBezTo>
                    <a:pt x="1732268" y="1313189"/>
                    <a:pt x="1696331" y="1146037"/>
                    <a:pt x="1663736" y="1120964"/>
                  </a:cubicBezTo>
                  <a:cubicBezTo>
                    <a:pt x="1629470" y="1095056"/>
                    <a:pt x="1219949" y="993929"/>
                    <a:pt x="1183175" y="990586"/>
                  </a:cubicBezTo>
                  <a:cubicBezTo>
                    <a:pt x="1152252" y="987243"/>
                    <a:pt x="493675" y="759081"/>
                    <a:pt x="465259" y="749052"/>
                  </a:cubicBezTo>
                  <a:cubicBezTo>
                    <a:pt x="462752" y="748216"/>
                    <a:pt x="461080" y="745709"/>
                    <a:pt x="461080" y="742366"/>
                  </a:cubicBezTo>
                  <a:lnTo>
                    <a:pt x="549671" y="70417"/>
                  </a:lnTo>
                  <a:cubicBezTo>
                    <a:pt x="549671" y="67074"/>
                    <a:pt x="553014" y="64566"/>
                    <a:pt x="556357" y="65402"/>
                  </a:cubicBezTo>
                  <a:cubicBezTo>
                    <a:pt x="559700" y="66238"/>
                    <a:pt x="562207" y="68745"/>
                    <a:pt x="561371" y="72088"/>
                  </a:cubicBezTo>
                  <a:lnTo>
                    <a:pt x="472781" y="742366"/>
                  </a:lnTo>
                  <a:cubicBezTo>
                    <a:pt x="710972" y="825106"/>
                    <a:pt x="1159774" y="978885"/>
                    <a:pt x="1183175" y="981393"/>
                  </a:cubicBezTo>
                  <a:cubicBezTo>
                    <a:pt x="1206577" y="983900"/>
                    <a:pt x="1630306" y="1085027"/>
                    <a:pt x="1669587" y="1115114"/>
                  </a:cubicBezTo>
                  <a:cubicBezTo>
                    <a:pt x="1708867" y="1145202"/>
                    <a:pt x="1742298" y="1319875"/>
                    <a:pt x="1729761" y="1363334"/>
                  </a:cubicBezTo>
                  <a:cubicBezTo>
                    <a:pt x="1725582" y="1377542"/>
                    <a:pt x="1711374" y="1389243"/>
                    <a:pt x="1687973" y="1395929"/>
                  </a:cubicBezTo>
                  <a:cubicBezTo>
                    <a:pt x="1668751" y="1401779"/>
                    <a:pt x="1649528" y="1404287"/>
                    <a:pt x="1629470" y="1403451"/>
                  </a:cubicBez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AA343FDC-132A-7E1D-F75E-12E7B8BBB595}"/>
                </a:ext>
              </a:extLst>
            </p:cNvPr>
            <p:cNvSpPr/>
            <p:nvPr/>
          </p:nvSpPr>
          <p:spPr>
            <a:xfrm>
              <a:off x="3149066" y="3153099"/>
              <a:ext cx="1077890" cy="1862121"/>
            </a:xfrm>
            <a:custGeom>
              <a:avLst/>
              <a:gdLst>
                <a:gd name="connsiteX0" fmla="*/ 618069 w 1077890"/>
                <a:gd name="connsiteY0" fmla="*/ 855535 h 1862121"/>
                <a:gd name="connsiteX1" fmla="*/ 365670 w 1077890"/>
                <a:gd name="connsiteY1" fmla="*/ 267161 h 1862121"/>
                <a:gd name="connsiteX2" fmla="*/ 36382 w 1077890"/>
                <a:gd name="connsiteY2" fmla="*/ 1390 h 1862121"/>
                <a:gd name="connsiteX3" fmla="*/ 28024 w 1077890"/>
                <a:gd name="connsiteY3" fmla="*/ 59058 h 1862121"/>
                <a:gd name="connsiteX4" fmla="*/ 111600 w 1077890"/>
                <a:gd name="connsiteY4" fmla="*/ 123411 h 1862121"/>
                <a:gd name="connsiteX5" fmla="*/ 29696 w 1077890"/>
                <a:gd name="connsiteY5" fmla="*/ 135112 h 1862121"/>
                <a:gd name="connsiteX6" fmla="*/ 87363 w 1077890"/>
                <a:gd name="connsiteY6" fmla="*/ 212001 h 1862121"/>
                <a:gd name="connsiteX7" fmla="*/ 17995 w 1077890"/>
                <a:gd name="connsiteY7" fmla="*/ 215344 h 1862121"/>
                <a:gd name="connsiteX8" fmla="*/ 64797 w 1077890"/>
                <a:gd name="connsiteY8" fmla="*/ 288891 h 1862121"/>
                <a:gd name="connsiteX9" fmla="*/ 444 w 1077890"/>
                <a:gd name="connsiteY9" fmla="*/ 291398 h 1862121"/>
                <a:gd name="connsiteX10" fmla="*/ 219413 w 1077890"/>
                <a:gd name="connsiteY10" fmla="*/ 517889 h 1862121"/>
                <a:gd name="connsiteX11" fmla="*/ 308003 w 1077890"/>
                <a:gd name="connsiteY11" fmla="*/ 1377884 h 1862121"/>
                <a:gd name="connsiteX12" fmla="*/ 657350 w 1077890"/>
                <a:gd name="connsiteY12" fmla="*/ 1861788 h 1862121"/>
                <a:gd name="connsiteX13" fmla="*/ 979952 w 1077890"/>
                <a:gd name="connsiteY13" fmla="*/ 755244 h 186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7890" h="1862121">
                  <a:moveTo>
                    <a:pt x="618069" y="855535"/>
                  </a:moveTo>
                  <a:cubicBezTo>
                    <a:pt x="618069" y="855535"/>
                    <a:pt x="420830" y="350737"/>
                    <a:pt x="365670" y="267161"/>
                  </a:cubicBezTo>
                  <a:cubicBezTo>
                    <a:pt x="310510" y="183586"/>
                    <a:pt x="66469" y="-18668"/>
                    <a:pt x="36382" y="1390"/>
                  </a:cubicBezTo>
                  <a:cubicBezTo>
                    <a:pt x="6294" y="21449"/>
                    <a:pt x="14652" y="44014"/>
                    <a:pt x="28024" y="59058"/>
                  </a:cubicBezTo>
                  <a:cubicBezTo>
                    <a:pt x="41396" y="74101"/>
                    <a:pt x="111600" y="123411"/>
                    <a:pt x="111600" y="123411"/>
                  </a:cubicBezTo>
                  <a:cubicBezTo>
                    <a:pt x="111600" y="123411"/>
                    <a:pt x="32203" y="86638"/>
                    <a:pt x="29696" y="135112"/>
                  </a:cubicBezTo>
                  <a:cubicBezTo>
                    <a:pt x="27188" y="183586"/>
                    <a:pt x="87363" y="212001"/>
                    <a:pt x="87363" y="212001"/>
                  </a:cubicBezTo>
                  <a:cubicBezTo>
                    <a:pt x="87363" y="212001"/>
                    <a:pt x="20502" y="162692"/>
                    <a:pt x="17995" y="215344"/>
                  </a:cubicBezTo>
                  <a:cubicBezTo>
                    <a:pt x="15488" y="267997"/>
                    <a:pt x="64797" y="288891"/>
                    <a:pt x="64797" y="288891"/>
                  </a:cubicBezTo>
                  <a:cubicBezTo>
                    <a:pt x="64797" y="288891"/>
                    <a:pt x="-6242" y="228717"/>
                    <a:pt x="444" y="291398"/>
                  </a:cubicBezTo>
                  <a:cubicBezTo>
                    <a:pt x="11309" y="395032"/>
                    <a:pt x="219413" y="517889"/>
                    <a:pt x="219413" y="517889"/>
                  </a:cubicBezTo>
                  <a:lnTo>
                    <a:pt x="308003" y="1377884"/>
                  </a:lnTo>
                  <a:cubicBezTo>
                    <a:pt x="308003" y="1377884"/>
                    <a:pt x="339762" y="1876831"/>
                    <a:pt x="657350" y="1861788"/>
                  </a:cubicBezTo>
                  <a:cubicBezTo>
                    <a:pt x="1066035" y="1842565"/>
                    <a:pt x="1183877" y="1253356"/>
                    <a:pt x="979952" y="755244"/>
                  </a:cubicBezTo>
                </a:path>
              </a:pathLst>
            </a:custGeom>
            <a:solidFill>
              <a:srgbClr val="FFFFFF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C3416C29-041B-1569-17FB-1FA627A01336}"/>
                </a:ext>
              </a:extLst>
            </p:cNvPr>
            <p:cNvSpPr/>
            <p:nvPr/>
          </p:nvSpPr>
          <p:spPr>
            <a:xfrm>
              <a:off x="3141571" y="3146497"/>
              <a:ext cx="1087911" cy="1875075"/>
            </a:xfrm>
            <a:custGeom>
              <a:avLst/>
              <a:gdLst>
                <a:gd name="connsiteX0" fmla="*/ 649802 w 1087911"/>
                <a:gd name="connsiteY0" fmla="*/ 1874239 h 1875075"/>
                <a:gd name="connsiteX1" fmla="*/ 307977 w 1087911"/>
                <a:gd name="connsiteY1" fmla="*/ 1385321 h 1875075"/>
                <a:gd name="connsiteX2" fmla="*/ 220222 w 1087911"/>
                <a:gd name="connsiteY2" fmla="*/ 528669 h 1875075"/>
                <a:gd name="connsiteX3" fmla="*/ 418 w 1087911"/>
                <a:gd name="connsiteY3" fmla="*/ 298835 h 1875075"/>
                <a:gd name="connsiteX4" fmla="*/ 10447 w 1087911"/>
                <a:gd name="connsiteY4" fmla="*/ 266241 h 1875075"/>
                <a:gd name="connsiteX5" fmla="*/ 27162 w 1087911"/>
                <a:gd name="connsiteY5" fmla="*/ 264569 h 1875075"/>
                <a:gd name="connsiteX6" fmla="*/ 17133 w 1087911"/>
                <a:gd name="connsiteY6" fmla="*/ 221946 h 1875075"/>
                <a:gd name="connsiteX7" fmla="*/ 32177 w 1087911"/>
                <a:gd name="connsiteY7" fmla="*/ 194366 h 1875075"/>
                <a:gd name="connsiteX8" fmla="*/ 48892 w 1087911"/>
                <a:gd name="connsiteY8" fmla="*/ 191858 h 1875075"/>
                <a:gd name="connsiteX9" fmla="*/ 28834 w 1087911"/>
                <a:gd name="connsiteY9" fmla="*/ 140877 h 1875075"/>
                <a:gd name="connsiteX10" fmla="*/ 42206 w 1087911"/>
                <a:gd name="connsiteY10" fmla="*/ 115805 h 1875075"/>
                <a:gd name="connsiteX11" fmla="*/ 82322 w 1087911"/>
                <a:gd name="connsiteY11" fmla="*/ 112461 h 1875075"/>
                <a:gd name="connsiteX12" fmla="*/ 28834 w 1087911"/>
                <a:gd name="connsiteY12" fmla="*/ 69002 h 1875075"/>
                <a:gd name="connsiteX13" fmla="*/ 26326 w 1087911"/>
                <a:gd name="connsiteY13" fmla="*/ 11335 h 1875075"/>
                <a:gd name="connsiteX14" fmla="*/ 38863 w 1087911"/>
                <a:gd name="connsiteY14" fmla="*/ 2141 h 1875075"/>
                <a:gd name="connsiteX15" fmla="*/ 201000 w 1087911"/>
                <a:gd name="connsiteY15" fmla="*/ 96582 h 1875075"/>
                <a:gd name="connsiteX16" fmla="*/ 376509 w 1087911"/>
                <a:gd name="connsiteY16" fmla="*/ 269584 h 1875075"/>
                <a:gd name="connsiteX17" fmla="*/ 629744 w 1087911"/>
                <a:gd name="connsiteY17" fmla="*/ 859629 h 1875075"/>
                <a:gd name="connsiteX18" fmla="*/ 626401 w 1087911"/>
                <a:gd name="connsiteY18" fmla="*/ 867151 h 1875075"/>
                <a:gd name="connsiteX19" fmla="*/ 626401 w 1087911"/>
                <a:gd name="connsiteY19" fmla="*/ 867151 h 1875075"/>
                <a:gd name="connsiteX20" fmla="*/ 618879 w 1087911"/>
                <a:gd name="connsiteY20" fmla="*/ 863808 h 1875075"/>
                <a:gd name="connsiteX21" fmla="*/ 618879 w 1087911"/>
                <a:gd name="connsiteY21" fmla="*/ 863808 h 1875075"/>
                <a:gd name="connsiteX22" fmla="*/ 366480 w 1087911"/>
                <a:gd name="connsiteY22" fmla="*/ 276270 h 1875075"/>
                <a:gd name="connsiteX23" fmla="*/ 193478 w 1087911"/>
                <a:gd name="connsiteY23" fmla="*/ 105775 h 1875075"/>
                <a:gd name="connsiteX24" fmla="*/ 45549 w 1087911"/>
                <a:gd name="connsiteY24" fmla="*/ 12170 h 1875075"/>
                <a:gd name="connsiteX25" fmla="*/ 27998 w 1087911"/>
                <a:gd name="connsiteY25" fmla="*/ 34736 h 1875075"/>
                <a:gd name="connsiteX26" fmla="*/ 38027 w 1087911"/>
                <a:gd name="connsiteY26" fmla="*/ 61480 h 1875075"/>
                <a:gd name="connsiteX27" fmla="*/ 119931 w 1087911"/>
                <a:gd name="connsiteY27" fmla="*/ 124998 h 1875075"/>
                <a:gd name="connsiteX28" fmla="*/ 121603 w 1087911"/>
                <a:gd name="connsiteY28" fmla="*/ 132520 h 1875075"/>
                <a:gd name="connsiteX29" fmla="*/ 114081 w 1087911"/>
                <a:gd name="connsiteY29" fmla="*/ 135027 h 1875075"/>
                <a:gd name="connsiteX30" fmla="*/ 48056 w 1087911"/>
                <a:gd name="connsiteY30" fmla="*/ 125834 h 1875075"/>
                <a:gd name="connsiteX31" fmla="*/ 39699 w 1087911"/>
                <a:gd name="connsiteY31" fmla="*/ 141713 h 1875075"/>
                <a:gd name="connsiteX32" fmla="*/ 76472 w 1087911"/>
                <a:gd name="connsiteY32" fmla="*/ 201887 h 1875075"/>
                <a:gd name="connsiteX33" fmla="*/ 95694 w 1087911"/>
                <a:gd name="connsiteY33" fmla="*/ 213588 h 1875075"/>
                <a:gd name="connsiteX34" fmla="*/ 97366 w 1087911"/>
                <a:gd name="connsiteY34" fmla="*/ 221110 h 1875075"/>
                <a:gd name="connsiteX35" fmla="*/ 89844 w 1087911"/>
                <a:gd name="connsiteY35" fmla="*/ 223617 h 1875075"/>
                <a:gd name="connsiteX36" fmla="*/ 69786 w 1087911"/>
                <a:gd name="connsiteY36" fmla="*/ 211917 h 1875075"/>
                <a:gd name="connsiteX37" fmla="*/ 36356 w 1087911"/>
                <a:gd name="connsiteY37" fmla="*/ 205231 h 1875075"/>
                <a:gd name="connsiteX38" fmla="*/ 27998 w 1087911"/>
                <a:gd name="connsiteY38" fmla="*/ 222781 h 1875075"/>
                <a:gd name="connsiteX39" fmla="*/ 46385 w 1087911"/>
                <a:gd name="connsiteY39" fmla="*/ 272927 h 1875075"/>
                <a:gd name="connsiteX40" fmla="*/ 72293 w 1087911"/>
                <a:gd name="connsiteY40" fmla="*/ 291314 h 1875075"/>
                <a:gd name="connsiteX41" fmla="*/ 73129 w 1087911"/>
                <a:gd name="connsiteY41" fmla="*/ 298835 h 1875075"/>
                <a:gd name="connsiteX42" fmla="*/ 65607 w 1087911"/>
                <a:gd name="connsiteY42" fmla="*/ 301343 h 1875075"/>
                <a:gd name="connsiteX43" fmla="*/ 39699 w 1087911"/>
                <a:gd name="connsiteY43" fmla="*/ 283792 h 1875075"/>
                <a:gd name="connsiteX44" fmla="*/ 13790 w 1087911"/>
                <a:gd name="connsiteY44" fmla="*/ 277106 h 1875075"/>
                <a:gd name="connsiteX45" fmla="*/ 9611 w 1087911"/>
                <a:gd name="connsiteY45" fmla="*/ 298000 h 1875075"/>
                <a:gd name="connsiteX46" fmla="*/ 226072 w 1087911"/>
                <a:gd name="connsiteY46" fmla="*/ 520311 h 1875075"/>
                <a:gd name="connsiteX47" fmla="*/ 228580 w 1087911"/>
                <a:gd name="connsiteY47" fmla="*/ 524490 h 1875075"/>
                <a:gd name="connsiteX48" fmla="*/ 317170 w 1087911"/>
                <a:gd name="connsiteY48" fmla="*/ 1384485 h 1875075"/>
                <a:gd name="connsiteX49" fmla="*/ 660667 w 1087911"/>
                <a:gd name="connsiteY49" fmla="*/ 1862539 h 1875075"/>
                <a:gd name="connsiteX50" fmla="*/ 969061 w 1087911"/>
                <a:gd name="connsiteY50" fmla="*/ 1677000 h 1875075"/>
                <a:gd name="connsiteX51" fmla="*/ 978255 w 1087911"/>
                <a:gd name="connsiteY51" fmla="*/ 764353 h 1875075"/>
                <a:gd name="connsiteX52" fmla="*/ 981598 w 1087911"/>
                <a:gd name="connsiteY52" fmla="*/ 756831 h 1875075"/>
                <a:gd name="connsiteX53" fmla="*/ 989120 w 1087911"/>
                <a:gd name="connsiteY53" fmla="*/ 760174 h 1875075"/>
                <a:gd name="connsiteX54" fmla="*/ 989120 w 1087911"/>
                <a:gd name="connsiteY54" fmla="*/ 760174 h 1875075"/>
                <a:gd name="connsiteX55" fmla="*/ 979091 w 1087911"/>
                <a:gd name="connsiteY55" fmla="*/ 1683687 h 1875075"/>
                <a:gd name="connsiteX56" fmla="*/ 661502 w 1087911"/>
                <a:gd name="connsiteY56" fmla="*/ 1875075 h 1875075"/>
                <a:gd name="connsiteX57" fmla="*/ 649802 w 1087911"/>
                <a:gd name="connsiteY57" fmla="*/ 1874239 h 187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087911" h="1875075">
                  <a:moveTo>
                    <a:pt x="649802" y="1874239"/>
                  </a:moveTo>
                  <a:cubicBezTo>
                    <a:pt x="342243" y="1874239"/>
                    <a:pt x="308812" y="1389500"/>
                    <a:pt x="307977" y="1385321"/>
                  </a:cubicBezTo>
                  <a:lnTo>
                    <a:pt x="220222" y="528669"/>
                  </a:lnTo>
                  <a:cubicBezTo>
                    <a:pt x="195150" y="513625"/>
                    <a:pt x="11283" y="399126"/>
                    <a:pt x="418" y="298835"/>
                  </a:cubicBezTo>
                  <a:cubicBezTo>
                    <a:pt x="-1254" y="282120"/>
                    <a:pt x="2089" y="270420"/>
                    <a:pt x="10447" y="266241"/>
                  </a:cubicBezTo>
                  <a:cubicBezTo>
                    <a:pt x="15462" y="263734"/>
                    <a:pt x="21312" y="263734"/>
                    <a:pt x="27162" y="264569"/>
                  </a:cubicBezTo>
                  <a:cubicBezTo>
                    <a:pt x="19640" y="252033"/>
                    <a:pt x="16297" y="236989"/>
                    <a:pt x="17133" y="221946"/>
                  </a:cubicBezTo>
                  <a:cubicBezTo>
                    <a:pt x="17969" y="207738"/>
                    <a:pt x="22983" y="198545"/>
                    <a:pt x="32177" y="194366"/>
                  </a:cubicBezTo>
                  <a:cubicBezTo>
                    <a:pt x="37191" y="191858"/>
                    <a:pt x="43042" y="191023"/>
                    <a:pt x="48892" y="191858"/>
                  </a:cubicBezTo>
                  <a:cubicBezTo>
                    <a:pt x="35520" y="178486"/>
                    <a:pt x="28834" y="160100"/>
                    <a:pt x="28834" y="140877"/>
                  </a:cubicBezTo>
                  <a:cubicBezTo>
                    <a:pt x="28834" y="130848"/>
                    <a:pt x="33848" y="121655"/>
                    <a:pt x="42206" y="115805"/>
                  </a:cubicBezTo>
                  <a:cubicBezTo>
                    <a:pt x="54742" y="109954"/>
                    <a:pt x="68950" y="109118"/>
                    <a:pt x="82322" y="112461"/>
                  </a:cubicBezTo>
                  <a:cubicBezTo>
                    <a:pt x="63100" y="99089"/>
                    <a:pt x="45549" y="84881"/>
                    <a:pt x="28834" y="69002"/>
                  </a:cubicBezTo>
                  <a:cubicBezTo>
                    <a:pt x="12118" y="53958"/>
                    <a:pt x="11283" y="28050"/>
                    <a:pt x="26326" y="11335"/>
                  </a:cubicBezTo>
                  <a:cubicBezTo>
                    <a:pt x="29669" y="7156"/>
                    <a:pt x="33848" y="4649"/>
                    <a:pt x="38863" y="2141"/>
                  </a:cubicBezTo>
                  <a:cubicBezTo>
                    <a:pt x="61428" y="-12902"/>
                    <a:pt x="150018" y="54794"/>
                    <a:pt x="201000" y="96582"/>
                  </a:cubicBezTo>
                  <a:cubicBezTo>
                    <a:pt x="266189" y="150071"/>
                    <a:pt x="346422" y="224453"/>
                    <a:pt x="376509" y="269584"/>
                  </a:cubicBezTo>
                  <a:cubicBezTo>
                    <a:pt x="431669" y="352324"/>
                    <a:pt x="622222" y="838735"/>
                    <a:pt x="629744" y="859629"/>
                  </a:cubicBezTo>
                  <a:cubicBezTo>
                    <a:pt x="630579" y="862136"/>
                    <a:pt x="629744" y="865479"/>
                    <a:pt x="626401" y="867151"/>
                  </a:cubicBezTo>
                  <a:cubicBezTo>
                    <a:pt x="626401" y="867151"/>
                    <a:pt x="626401" y="867151"/>
                    <a:pt x="626401" y="867151"/>
                  </a:cubicBezTo>
                  <a:cubicBezTo>
                    <a:pt x="623058" y="867987"/>
                    <a:pt x="619715" y="867151"/>
                    <a:pt x="618879" y="863808"/>
                  </a:cubicBezTo>
                  <a:cubicBezTo>
                    <a:pt x="618879" y="863808"/>
                    <a:pt x="618879" y="863808"/>
                    <a:pt x="618879" y="863808"/>
                  </a:cubicBezTo>
                  <a:cubicBezTo>
                    <a:pt x="617207" y="858793"/>
                    <a:pt x="420804" y="358174"/>
                    <a:pt x="366480" y="276270"/>
                  </a:cubicBezTo>
                  <a:cubicBezTo>
                    <a:pt x="341407" y="237825"/>
                    <a:pt x="271203" y="169293"/>
                    <a:pt x="193478" y="105775"/>
                  </a:cubicBezTo>
                  <a:cubicBezTo>
                    <a:pt x="99037" y="28050"/>
                    <a:pt x="52235" y="7156"/>
                    <a:pt x="45549" y="12170"/>
                  </a:cubicBezTo>
                  <a:cubicBezTo>
                    <a:pt x="36356" y="17185"/>
                    <a:pt x="30505" y="25543"/>
                    <a:pt x="27998" y="34736"/>
                  </a:cubicBezTo>
                  <a:cubicBezTo>
                    <a:pt x="27998" y="44765"/>
                    <a:pt x="31341" y="53958"/>
                    <a:pt x="38027" y="61480"/>
                  </a:cubicBezTo>
                  <a:cubicBezTo>
                    <a:pt x="48056" y="73181"/>
                    <a:pt x="100709" y="111626"/>
                    <a:pt x="119931" y="124998"/>
                  </a:cubicBezTo>
                  <a:cubicBezTo>
                    <a:pt x="122439" y="126669"/>
                    <a:pt x="123274" y="130012"/>
                    <a:pt x="121603" y="132520"/>
                  </a:cubicBezTo>
                  <a:cubicBezTo>
                    <a:pt x="119931" y="135027"/>
                    <a:pt x="116588" y="135863"/>
                    <a:pt x="114081" y="135027"/>
                  </a:cubicBezTo>
                  <a:cubicBezTo>
                    <a:pt x="101545" y="129177"/>
                    <a:pt x="64771" y="115805"/>
                    <a:pt x="48056" y="125834"/>
                  </a:cubicBezTo>
                  <a:cubicBezTo>
                    <a:pt x="43042" y="129177"/>
                    <a:pt x="39699" y="135027"/>
                    <a:pt x="39699" y="141713"/>
                  </a:cubicBezTo>
                  <a:cubicBezTo>
                    <a:pt x="38027" y="168457"/>
                    <a:pt x="59757" y="189351"/>
                    <a:pt x="76472" y="201887"/>
                  </a:cubicBezTo>
                  <a:cubicBezTo>
                    <a:pt x="83158" y="205231"/>
                    <a:pt x="89844" y="209409"/>
                    <a:pt x="95694" y="213588"/>
                  </a:cubicBezTo>
                  <a:cubicBezTo>
                    <a:pt x="98202" y="215260"/>
                    <a:pt x="99037" y="218603"/>
                    <a:pt x="97366" y="221110"/>
                  </a:cubicBezTo>
                  <a:cubicBezTo>
                    <a:pt x="95694" y="223617"/>
                    <a:pt x="92351" y="224453"/>
                    <a:pt x="89844" y="223617"/>
                  </a:cubicBezTo>
                  <a:cubicBezTo>
                    <a:pt x="83158" y="220274"/>
                    <a:pt x="76472" y="216095"/>
                    <a:pt x="69786" y="211917"/>
                  </a:cubicBezTo>
                  <a:cubicBezTo>
                    <a:pt x="57250" y="206066"/>
                    <a:pt x="43877" y="201052"/>
                    <a:pt x="36356" y="205231"/>
                  </a:cubicBezTo>
                  <a:cubicBezTo>
                    <a:pt x="31341" y="207738"/>
                    <a:pt x="28834" y="213588"/>
                    <a:pt x="27998" y="222781"/>
                  </a:cubicBezTo>
                  <a:cubicBezTo>
                    <a:pt x="27162" y="241168"/>
                    <a:pt x="33848" y="259555"/>
                    <a:pt x="46385" y="272927"/>
                  </a:cubicBezTo>
                  <a:cubicBezTo>
                    <a:pt x="55578" y="277942"/>
                    <a:pt x="63935" y="284628"/>
                    <a:pt x="72293" y="291314"/>
                  </a:cubicBezTo>
                  <a:cubicBezTo>
                    <a:pt x="74800" y="292985"/>
                    <a:pt x="74800" y="296328"/>
                    <a:pt x="73129" y="298835"/>
                  </a:cubicBezTo>
                  <a:cubicBezTo>
                    <a:pt x="71457" y="301343"/>
                    <a:pt x="68950" y="302178"/>
                    <a:pt x="65607" y="301343"/>
                  </a:cubicBezTo>
                  <a:cubicBezTo>
                    <a:pt x="56414" y="297164"/>
                    <a:pt x="47220" y="290478"/>
                    <a:pt x="39699" y="283792"/>
                  </a:cubicBezTo>
                  <a:cubicBezTo>
                    <a:pt x="28834" y="277942"/>
                    <a:pt x="18805" y="274599"/>
                    <a:pt x="13790" y="277106"/>
                  </a:cubicBezTo>
                  <a:cubicBezTo>
                    <a:pt x="8775" y="279613"/>
                    <a:pt x="7940" y="286299"/>
                    <a:pt x="9611" y="298000"/>
                  </a:cubicBezTo>
                  <a:cubicBezTo>
                    <a:pt x="20476" y="397455"/>
                    <a:pt x="224401" y="519476"/>
                    <a:pt x="226072" y="520311"/>
                  </a:cubicBezTo>
                  <a:cubicBezTo>
                    <a:pt x="227744" y="521147"/>
                    <a:pt x="228580" y="522819"/>
                    <a:pt x="228580" y="524490"/>
                  </a:cubicBezTo>
                  <a:lnTo>
                    <a:pt x="317170" y="1384485"/>
                  </a:lnTo>
                  <a:cubicBezTo>
                    <a:pt x="317170" y="1389500"/>
                    <a:pt x="351436" y="1877582"/>
                    <a:pt x="660667" y="1862539"/>
                  </a:cubicBezTo>
                  <a:cubicBezTo>
                    <a:pt x="788538" y="1856688"/>
                    <a:pt x="895515" y="1792335"/>
                    <a:pt x="969061" y="1677000"/>
                  </a:cubicBezTo>
                  <a:cubicBezTo>
                    <a:pt x="1108633" y="1458032"/>
                    <a:pt x="1111976" y="1091134"/>
                    <a:pt x="978255" y="764353"/>
                  </a:cubicBezTo>
                  <a:cubicBezTo>
                    <a:pt x="977419" y="761010"/>
                    <a:pt x="978255" y="757667"/>
                    <a:pt x="981598" y="756831"/>
                  </a:cubicBezTo>
                  <a:cubicBezTo>
                    <a:pt x="984941" y="755995"/>
                    <a:pt x="988284" y="756831"/>
                    <a:pt x="989120" y="760174"/>
                  </a:cubicBezTo>
                  <a:lnTo>
                    <a:pt x="989120" y="760174"/>
                  </a:lnTo>
                  <a:cubicBezTo>
                    <a:pt x="1124512" y="1090298"/>
                    <a:pt x="1120334" y="1461375"/>
                    <a:pt x="979091" y="1683687"/>
                  </a:cubicBezTo>
                  <a:cubicBezTo>
                    <a:pt x="903036" y="1802364"/>
                    <a:pt x="793552" y="1868389"/>
                    <a:pt x="661502" y="1875075"/>
                  </a:cubicBezTo>
                  <a:cubicBezTo>
                    <a:pt x="659831" y="1874239"/>
                    <a:pt x="654817" y="1874239"/>
                    <a:pt x="649802" y="1874239"/>
                  </a:cubicBez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7" name="자유형: 도형 66">
              <a:extLst>
                <a:ext uri="{FF2B5EF4-FFF2-40B4-BE49-F238E27FC236}">
                  <a16:creationId xmlns:a16="http://schemas.microsoft.com/office/drawing/2014/main" id="{0CAEDB7E-CE39-F47D-FCD5-4F27657A5D0D}"/>
                </a:ext>
              </a:extLst>
            </p:cNvPr>
            <p:cNvSpPr/>
            <p:nvPr/>
          </p:nvSpPr>
          <p:spPr>
            <a:xfrm>
              <a:off x="3757106" y="3989411"/>
              <a:ext cx="199746" cy="575837"/>
            </a:xfrm>
            <a:custGeom>
              <a:avLst/>
              <a:gdLst>
                <a:gd name="connsiteX0" fmla="*/ 0 w 199746"/>
                <a:gd name="connsiteY0" fmla="*/ 0 h 575837"/>
                <a:gd name="connsiteX1" fmla="*/ 199746 w 199746"/>
                <a:gd name="connsiteY1" fmla="*/ 575837 h 5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9746" h="575837">
                  <a:moveTo>
                    <a:pt x="0" y="0"/>
                  </a:moveTo>
                  <a:cubicBezTo>
                    <a:pt x="0" y="0"/>
                    <a:pt x="159630" y="432923"/>
                    <a:pt x="199746" y="575837"/>
                  </a:cubicBezTo>
                </a:path>
              </a:pathLst>
            </a:custGeom>
            <a:solidFill>
              <a:srgbClr val="FFFFFF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5858F7F0-92BB-04C5-7C27-08DF8C015973}"/>
                </a:ext>
              </a:extLst>
            </p:cNvPr>
            <p:cNvSpPr/>
            <p:nvPr/>
          </p:nvSpPr>
          <p:spPr>
            <a:xfrm>
              <a:off x="3751039" y="3984179"/>
              <a:ext cx="211877" cy="586919"/>
            </a:xfrm>
            <a:custGeom>
              <a:avLst/>
              <a:gdLst>
                <a:gd name="connsiteX0" fmla="*/ 205814 w 211877"/>
                <a:gd name="connsiteY0" fmla="*/ 586920 h 586919"/>
                <a:gd name="connsiteX1" fmla="*/ 199964 w 211877"/>
                <a:gd name="connsiteY1" fmla="*/ 582741 h 586919"/>
                <a:gd name="connsiteX2" fmla="*/ 217 w 211877"/>
                <a:gd name="connsiteY2" fmla="*/ 7739 h 586919"/>
                <a:gd name="connsiteX3" fmla="*/ 3561 w 211877"/>
                <a:gd name="connsiteY3" fmla="*/ 217 h 586919"/>
                <a:gd name="connsiteX4" fmla="*/ 11082 w 211877"/>
                <a:gd name="connsiteY4" fmla="*/ 3560 h 586919"/>
                <a:gd name="connsiteX5" fmla="*/ 211664 w 211877"/>
                <a:gd name="connsiteY5" fmla="*/ 579398 h 586919"/>
                <a:gd name="connsiteX6" fmla="*/ 207485 w 211877"/>
                <a:gd name="connsiteY6" fmla="*/ 586920 h 586919"/>
                <a:gd name="connsiteX7" fmla="*/ 207485 w 211877"/>
                <a:gd name="connsiteY7" fmla="*/ 586920 h 586919"/>
                <a:gd name="connsiteX8" fmla="*/ 205814 w 211877"/>
                <a:gd name="connsiteY8" fmla="*/ 586920 h 58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877" h="586919">
                  <a:moveTo>
                    <a:pt x="205814" y="586920"/>
                  </a:moveTo>
                  <a:cubicBezTo>
                    <a:pt x="203307" y="586920"/>
                    <a:pt x="200799" y="585248"/>
                    <a:pt x="199964" y="582741"/>
                  </a:cubicBezTo>
                  <a:cubicBezTo>
                    <a:pt x="159847" y="441498"/>
                    <a:pt x="1889" y="11918"/>
                    <a:pt x="217" y="7739"/>
                  </a:cubicBezTo>
                  <a:cubicBezTo>
                    <a:pt x="-618" y="4396"/>
                    <a:pt x="1053" y="1053"/>
                    <a:pt x="3561" y="217"/>
                  </a:cubicBezTo>
                  <a:cubicBezTo>
                    <a:pt x="6904" y="-618"/>
                    <a:pt x="10247" y="1053"/>
                    <a:pt x="11082" y="3560"/>
                  </a:cubicBezTo>
                  <a:cubicBezTo>
                    <a:pt x="12754" y="7739"/>
                    <a:pt x="170712" y="438155"/>
                    <a:pt x="211664" y="579398"/>
                  </a:cubicBezTo>
                  <a:cubicBezTo>
                    <a:pt x="212500" y="582741"/>
                    <a:pt x="210828" y="585248"/>
                    <a:pt x="207485" y="586920"/>
                  </a:cubicBezTo>
                  <a:cubicBezTo>
                    <a:pt x="207485" y="586920"/>
                    <a:pt x="207485" y="586920"/>
                    <a:pt x="207485" y="586920"/>
                  </a:cubicBezTo>
                  <a:cubicBezTo>
                    <a:pt x="206650" y="586920"/>
                    <a:pt x="206650" y="586920"/>
                    <a:pt x="205814" y="586920"/>
                  </a:cubicBez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CA225BE3-27F8-C482-C065-EB393C74392A}"/>
                </a:ext>
              </a:extLst>
            </p:cNvPr>
            <p:cNvSpPr/>
            <p:nvPr/>
          </p:nvSpPr>
          <p:spPr>
            <a:xfrm>
              <a:off x="2864517" y="3573204"/>
              <a:ext cx="24236" cy="240698"/>
            </a:xfrm>
            <a:custGeom>
              <a:avLst/>
              <a:gdLst>
                <a:gd name="connsiteX0" fmla="*/ 24237 w 24236"/>
                <a:gd name="connsiteY0" fmla="*/ 0 h 240698"/>
                <a:gd name="connsiteX1" fmla="*/ 0 w 24236"/>
                <a:gd name="connsiteY1" fmla="*/ 240698 h 24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236" h="240698">
                  <a:moveTo>
                    <a:pt x="24237" y="0"/>
                  </a:moveTo>
                  <a:cubicBezTo>
                    <a:pt x="24237" y="12536"/>
                    <a:pt x="0" y="240698"/>
                    <a:pt x="0" y="240698"/>
                  </a:cubicBezTo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0" name="자유형: 도형 69">
              <a:extLst>
                <a:ext uri="{FF2B5EF4-FFF2-40B4-BE49-F238E27FC236}">
                  <a16:creationId xmlns:a16="http://schemas.microsoft.com/office/drawing/2014/main" id="{C5EF7304-CC56-5D0D-3C12-F427E6B746F8}"/>
                </a:ext>
              </a:extLst>
            </p:cNvPr>
            <p:cNvSpPr/>
            <p:nvPr/>
          </p:nvSpPr>
          <p:spPr>
            <a:xfrm>
              <a:off x="2858666" y="3565682"/>
              <a:ext cx="35937" cy="254070"/>
            </a:xfrm>
            <a:custGeom>
              <a:avLst/>
              <a:gdLst>
                <a:gd name="connsiteX0" fmla="*/ 5850 w 35937"/>
                <a:gd name="connsiteY0" fmla="*/ 254070 h 254070"/>
                <a:gd name="connsiteX1" fmla="*/ 5850 w 35937"/>
                <a:gd name="connsiteY1" fmla="*/ 254070 h 254070"/>
                <a:gd name="connsiteX2" fmla="*/ 0 w 35937"/>
                <a:gd name="connsiteY2" fmla="*/ 247384 h 254070"/>
                <a:gd name="connsiteX3" fmla="*/ 0 w 35937"/>
                <a:gd name="connsiteY3" fmla="*/ 246549 h 254070"/>
                <a:gd name="connsiteX4" fmla="*/ 24237 w 35937"/>
                <a:gd name="connsiteY4" fmla="*/ 5850 h 254070"/>
                <a:gd name="connsiteX5" fmla="*/ 30087 w 35937"/>
                <a:gd name="connsiteY5" fmla="*/ 0 h 254070"/>
                <a:gd name="connsiteX6" fmla="*/ 35937 w 35937"/>
                <a:gd name="connsiteY6" fmla="*/ 5850 h 254070"/>
                <a:gd name="connsiteX7" fmla="*/ 11701 w 35937"/>
                <a:gd name="connsiteY7" fmla="*/ 247384 h 254070"/>
                <a:gd name="connsiteX8" fmla="*/ 5850 w 35937"/>
                <a:gd name="connsiteY8" fmla="*/ 254070 h 254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37" h="254070">
                  <a:moveTo>
                    <a:pt x="5850" y="254070"/>
                  </a:moveTo>
                  <a:lnTo>
                    <a:pt x="5850" y="254070"/>
                  </a:lnTo>
                  <a:cubicBezTo>
                    <a:pt x="1672" y="254070"/>
                    <a:pt x="0" y="250727"/>
                    <a:pt x="0" y="247384"/>
                  </a:cubicBezTo>
                  <a:cubicBezTo>
                    <a:pt x="0" y="247384"/>
                    <a:pt x="0" y="247384"/>
                    <a:pt x="0" y="246549"/>
                  </a:cubicBezTo>
                  <a:cubicBezTo>
                    <a:pt x="6686" y="183031"/>
                    <a:pt x="24237" y="15879"/>
                    <a:pt x="24237" y="5850"/>
                  </a:cubicBezTo>
                  <a:cubicBezTo>
                    <a:pt x="24237" y="2507"/>
                    <a:pt x="26744" y="0"/>
                    <a:pt x="30087" y="0"/>
                  </a:cubicBezTo>
                  <a:cubicBezTo>
                    <a:pt x="33430" y="0"/>
                    <a:pt x="35937" y="2507"/>
                    <a:pt x="35937" y="5850"/>
                  </a:cubicBezTo>
                  <a:cubicBezTo>
                    <a:pt x="35937" y="18387"/>
                    <a:pt x="12536" y="238191"/>
                    <a:pt x="11701" y="247384"/>
                  </a:cubicBezTo>
                  <a:cubicBezTo>
                    <a:pt x="11701" y="251563"/>
                    <a:pt x="9193" y="254070"/>
                    <a:pt x="5850" y="254070"/>
                  </a:cubicBezTo>
                  <a:close/>
                </a:path>
              </a:pathLst>
            </a:custGeom>
            <a:solidFill>
              <a:srgbClr val="231F20"/>
            </a:solidFill>
            <a:ln w="83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71" name="자유형: 도형 70">
            <a:extLst>
              <a:ext uri="{FF2B5EF4-FFF2-40B4-BE49-F238E27FC236}">
                <a16:creationId xmlns:a16="http://schemas.microsoft.com/office/drawing/2014/main" id="{B75BD024-80C2-D7CA-E2BA-95B9D862C0E6}"/>
              </a:ext>
            </a:extLst>
          </p:cNvPr>
          <p:cNvSpPr/>
          <p:nvPr/>
        </p:nvSpPr>
        <p:spPr>
          <a:xfrm>
            <a:off x="1568664" y="2503707"/>
            <a:ext cx="713320" cy="1036902"/>
          </a:xfrm>
          <a:custGeom>
            <a:avLst/>
            <a:gdLst>
              <a:gd name="connsiteX0" fmla="*/ 267871 w 713320"/>
              <a:gd name="connsiteY0" fmla="*/ 635738 h 1036902"/>
              <a:gd name="connsiteX1" fmla="*/ 392399 w 713320"/>
              <a:gd name="connsiteY1" fmla="*/ 421784 h 1036902"/>
              <a:gd name="connsiteX2" fmla="*/ 501047 w 713320"/>
              <a:gd name="connsiteY2" fmla="*/ 279705 h 1036902"/>
              <a:gd name="connsiteX3" fmla="*/ 364819 w 713320"/>
              <a:gd name="connsiteY3" fmla="*/ 195294 h 1036902"/>
              <a:gd name="connsiteX4" fmla="*/ 213546 w 713320"/>
              <a:gd name="connsiteY4" fmla="*/ 382504 h 1036902"/>
              <a:gd name="connsiteX5" fmla="*/ 428 w 713320"/>
              <a:gd name="connsiteY5" fmla="*/ 383339 h 1036902"/>
              <a:gd name="connsiteX6" fmla="*/ 351446 w 713320"/>
              <a:gd name="connsiteY6" fmla="*/ 1398 h 1036902"/>
              <a:gd name="connsiteX7" fmla="*/ 712494 w 713320"/>
              <a:gd name="connsiteY7" fmla="*/ 255468 h 1036902"/>
              <a:gd name="connsiteX8" fmla="*/ 567908 w 713320"/>
              <a:gd name="connsiteY8" fmla="*/ 507032 h 1036902"/>
              <a:gd name="connsiteX9" fmla="*/ 463438 w 713320"/>
              <a:gd name="connsiteY9" fmla="*/ 649110 h 1036902"/>
              <a:gd name="connsiteX10" fmla="*/ 467617 w 713320"/>
              <a:gd name="connsiteY10" fmla="*/ 699256 h 1036902"/>
              <a:gd name="connsiteX11" fmla="*/ 274557 w 713320"/>
              <a:gd name="connsiteY11" fmla="*/ 714300 h 1036902"/>
              <a:gd name="connsiteX12" fmla="*/ 267871 w 713320"/>
              <a:gd name="connsiteY12" fmla="*/ 635738 h 1036902"/>
              <a:gd name="connsiteX13" fmla="*/ 267035 w 713320"/>
              <a:gd name="connsiteY13" fmla="*/ 814591 h 1036902"/>
              <a:gd name="connsiteX14" fmla="*/ 496033 w 713320"/>
              <a:gd name="connsiteY14" fmla="*/ 797040 h 1036902"/>
              <a:gd name="connsiteX15" fmla="*/ 513584 w 713320"/>
              <a:gd name="connsiteY15" fmla="*/ 1019351 h 1036902"/>
              <a:gd name="connsiteX16" fmla="*/ 284586 w 713320"/>
              <a:gd name="connsiteY16" fmla="*/ 1036902 h 1036902"/>
              <a:gd name="connsiteX17" fmla="*/ 267035 w 713320"/>
              <a:gd name="connsiteY17" fmla="*/ 814591 h 1036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3320" h="1036902">
                <a:moveTo>
                  <a:pt x="267871" y="635738"/>
                </a:moveTo>
                <a:cubicBezTo>
                  <a:pt x="261185" y="547984"/>
                  <a:pt x="295451" y="491152"/>
                  <a:pt x="392399" y="421784"/>
                </a:cubicBezTo>
                <a:cubicBezTo>
                  <a:pt x="480153" y="359938"/>
                  <a:pt x="504390" y="328179"/>
                  <a:pt x="501047" y="279705"/>
                </a:cubicBezTo>
                <a:cubicBezTo>
                  <a:pt x="496033" y="221202"/>
                  <a:pt x="443380" y="189443"/>
                  <a:pt x="364819" y="195294"/>
                </a:cubicBezTo>
                <a:cubicBezTo>
                  <a:pt x="267035" y="202816"/>
                  <a:pt x="211875" y="270512"/>
                  <a:pt x="213546" y="382504"/>
                </a:cubicBezTo>
                <a:lnTo>
                  <a:pt x="428" y="383339"/>
                </a:lnTo>
                <a:cubicBezTo>
                  <a:pt x="-8765" y="169385"/>
                  <a:pt x="130806" y="18949"/>
                  <a:pt x="351446" y="1398"/>
                </a:cubicBezTo>
                <a:cubicBezTo>
                  <a:pt x="547850" y="-13646"/>
                  <a:pt x="699958" y="94167"/>
                  <a:pt x="712494" y="255468"/>
                </a:cubicBezTo>
                <a:cubicBezTo>
                  <a:pt x="720016" y="354088"/>
                  <a:pt x="676556" y="428470"/>
                  <a:pt x="567908" y="507032"/>
                </a:cubicBezTo>
                <a:cubicBezTo>
                  <a:pt x="479317" y="573056"/>
                  <a:pt x="460095" y="598965"/>
                  <a:pt x="463438" y="649110"/>
                </a:cubicBezTo>
                <a:lnTo>
                  <a:pt x="467617" y="699256"/>
                </a:lnTo>
                <a:lnTo>
                  <a:pt x="274557" y="714300"/>
                </a:lnTo>
                <a:lnTo>
                  <a:pt x="267871" y="635738"/>
                </a:lnTo>
                <a:close/>
                <a:moveTo>
                  <a:pt x="267035" y="814591"/>
                </a:moveTo>
                <a:lnTo>
                  <a:pt x="496033" y="797040"/>
                </a:lnTo>
                <a:lnTo>
                  <a:pt x="513584" y="1019351"/>
                </a:lnTo>
                <a:lnTo>
                  <a:pt x="284586" y="1036902"/>
                </a:lnTo>
                <a:lnTo>
                  <a:pt x="267035" y="814591"/>
                </a:lnTo>
                <a:close/>
              </a:path>
            </a:pathLst>
          </a:custGeom>
          <a:solidFill>
            <a:srgbClr val="231F20"/>
          </a:solidFill>
          <a:ln w="8344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EB3EF5A-B5DE-0AC8-8717-DDFFFA32EC70}"/>
              </a:ext>
            </a:extLst>
          </p:cNvPr>
          <p:cNvSpPr txBox="1"/>
          <p:nvPr/>
        </p:nvSpPr>
        <p:spPr>
          <a:xfrm>
            <a:off x="4982120" y="2148844"/>
            <a:ext cx="6082755" cy="5198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32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질문 주제를 </a:t>
            </a:r>
            <a:r>
              <a:rPr lang="ko-KR" altLang="en-US" sz="32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완전 멋지게 </a:t>
            </a:r>
            <a:r>
              <a:rPr lang="ko-KR" altLang="en-US" sz="32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적어주세요</a:t>
            </a:r>
            <a:endParaRPr kumimoji="0" lang="ko-KR" altLang="en-US" sz="3200" b="0" i="0" u="none" strike="noStrike" kern="1200" cap="none" spc="-70" normalizeH="0" baseline="0" noProof="0">
              <a:ln>
                <a:solidFill>
                  <a:srgbClr val="FA8619">
                    <a:alpha val="0"/>
                  </a:srgbClr>
                </a:solidFill>
              </a:ln>
              <a:solidFill>
                <a:srgbClr val="3B3B3B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E111FC8-0968-EF17-7403-E02760831F90}"/>
              </a:ext>
            </a:extLst>
          </p:cNvPr>
          <p:cNvSpPr txBox="1"/>
          <p:nvPr/>
        </p:nvSpPr>
        <p:spPr>
          <a:xfrm>
            <a:off x="5020220" y="3566340"/>
            <a:ext cx="3958680" cy="3132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Q.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질문을 여기에 완전 멋지게 적어주세요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086A96B5-EE1C-EC10-B99C-3F92FA34AA25}"/>
              </a:ext>
            </a:extLst>
          </p:cNvPr>
          <p:cNvSpPr/>
          <p:nvPr/>
        </p:nvSpPr>
        <p:spPr>
          <a:xfrm>
            <a:off x="10082052" y="3603741"/>
            <a:ext cx="275823" cy="275823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97691087-AA0F-BEF4-E44D-5B19842989FF}"/>
              </a:ext>
            </a:extLst>
          </p:cNvPr>
          <p:cNvSpPr/>
          <p:nvPr/>
        </p:nvSpPr>
        <p:spPr>
          <a:xfrm>
            <a:off x="10711187" y="3603741"/>
            <a:ext cx="275823" cy="275823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87BE3B2-DA0F-9CF4-1180-D138ED102F80}"/>
              </a:ext>
            </a:extLst>
          </p:cNvPr>
          <p:cNvSpPr txBox="1"/>
          <p:nvPr/>
        </p:nvSpPr>
        <p:spPr>
          <a:xfrm>
            <a:off x="5020220" y="4167638"/>
            <a:ext cx="3958680" cy="3132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Q.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질문을 여기에 완전 멋지게 적어주세요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3BAA8549-5F55-B7FE-852A-68118B58CC64}"/>
              </a:ext>
            </a:extLst>
          </p:cNvPr>
          <p:cNvSpPr/>
          <p:nvPr/>
        </p:nvSpPr>
        <p:spPr>
          <a:xfrm>
            <a:off x="10082052" y="4209887"/>
            <a:ext cx="275823" cy="275823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B4A5A048-F856-26FE-DDC5-FC1F94E7AA81}"/>
              </a:ext>
            </a:extLst>
          </p:cNvPr>
          <p:cNvSpPr/>
          <p:nvPr/>
        </p:nvSpPr>
        <p:spPr>
          <a:xfrm>
            <a:off x="10711187" y="4209887"/>
            <a:ext cx="275823" cy="275823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A8321CD-5C8B-46F7-23FC-34693C9B11D8}"/>
              </a:ext>
            </a:extLst>
          </p:cNvPr>
          <p:cNvSpPr txBox="1"/>
          <p:nvPr/>
        </p:nvSpPr>
        <p:spPr>
          <a:xfrm>
            <a:off x="5020220" y="4765202"/>
            <a:ext cx="3958680" cy="3132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Q.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질문을 여기에 완전 멋지게 적어주세요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24A5415B-7A20-65C4-DB08-0E419D4B6224}"/>
              </a:ext>
            </a:extLst>
          </p:cNvPr>
          <p:cNvSpPr/>
          <p:nvPr/>
        </p:nvSpPr>
        <p:spPr>
          <a:xfrm>
            <a:off x="10082052" y="4807451"/>
            <a:ext cx="275823" cy="275823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2249073C-3AB5-70A2-9FA5-981AE722E997}"/>
              </a:ext>
            </a:extLst>
          </p:cNvPr>
          <p:cNvSpPr/>
          <p:nvPr/>
        </p:nvSpPr>
        <p:spPr>
          <a:xfrm>
            <a:off x="10711187" y="4807451"/>
            <a:ext cx="275823" cy="275823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29032F3-1AB7-E40A-1444-39B48BF542C5}"/>
              </a:ext>
            </a:extLst>
          </p:cNvPr>
          <p:cNvSpPr txBox="1"/>
          <p:nvPr/>
        </p:nvSpPr>
        <p:spPr>
          <a:xfrm>
            <a:off x="9911913" y="3170655"/>
            <a:ext cx="61610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ko-KR"/>
              <a:t>Yes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B593903-7D8D-8F5B-4607-E52D3804CAEB}"/>
              </a:ext>
            </a:extLst>
          </p:cNvPr>
          <p:cNvSpPr txBox="1"/>
          <p:nvPr/>
        </p:nvSpPr>
        <p:spPr>
          <a:xfrm>
            <a:off x="10541048" y="3170655"/>
            <a:ext cx="61610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No</a:t>
            </a:r>
          </a:p>
        </p:txBody>
      </p:sp>
      <p:sp>
        <p:nvSpPr>
          <p:cNvPr id="44" name="자유형: 도형 43">
            <a:extLst>
              <a:ext uri="{FF2B5EF4-FFF2-40B4-BE49-F238E27FC236}">
                <a16:creationId xmlns:a16="http://schemas.microsoft.com/office/drawing/2014/main" id="{3D31C255-CA3B-7F86-6358-4DBABCB46B5F}"/>
              </a:ext>
            </a:extLst>
          </p:cNvPr>
          <p:cNvSpPr/>
          <p:nvPr/>
        </p:nvSpPr>
        <p:spPr>
          <a:xfrm>
            <a:off x="10084337" y="3566340"/>
            <a:ext cx="318205" cy="240080"/>
          </a:xfrm>
          <a:custGeom>
            <a:avLst/>
            <a:gdLst>
              <a:gd name="connsiteX0" fmla="*/ 3797740 w 3843536"/>
              <a:gd name="connsiteY0" fmla="*/ 97109 h 2899879"/>
              <a:gd name="connsiteX1" fmla="*/ 3466270 w 3843536"/>
              <a:gd name="connsiteY1" fmla="*/ 45674 h 2899879"/>
              <a:gd name="connsiteX2" fmla="*/ 2178490 w 3843536"/>
              <a:gd name="connsiteY2" fmla="*/ 1201057 h 2899879"/>
              <a:gd name="connsiteX3" fmla="*/ 1313620 w 3843536"/>
              <a:gd name="connsiteY3" fmla="*/ 2252617 h 2899879"/>
              <a:gd name="connsiteX4" fmla="*/ 984055 w 3843536"/>
              <a:gd name="connsiteY4" fmla="*/ 1846852 h 2899879"/>
              <a:gd name="connsiteX5" fmla="*/ 394458 w 3843536"/>
              <a:gd name="connsiteY5" fmla="*/ 1245824 h 2899879"/>
              <a:gd name="connsiteX6" fmla="*/ 60130 w 3843536"/>
              <a:gd name="connsiteY6" fmla="*/ 1264874 h 2899879"/>
              <a:gd name="connsiteX7" fmla="*/ 79180 w 3843536"/>
              <a:gd name="connsiteY7" fmla="*/ 1599202 h 2899879"/>
              <a:gd name="connsiteX8" fmla="*/ 628773 w 3843536"/>
              <a:gd name="connsiteY8" fmla="*/ 2158319 h 2899879"/>
              <a:gd name="connsiteX9" fmla="*/ 1128835 w 3843536"/>
              <a:gd name="connsiteY9" fmla="*/ 2799352 h 2899879"/>
              <a:gd name="connsiteX10" fmla="*/ 1458400 w 3843536"/>
              <a:gd name="connsiteY10" fmla="*/ 2857455 h 2899879"/>
              <a:gd name="connsiteX11" fmla="*/ 1522218 w 3843536"/>
              <a:gd name="connsiteY11" fmla="*/ 2791732 h 2899879"/>
              <a:gd name="connsiteX12" fmla="*/ 2524248 w 3843536"/>
              <a:gd name="connsiteY12" fmla="*/ 1523954 h 2899879"/>
              <a:gd name="connsiteX13" fmla="*/ 3748210 w 3843536"/>
              <a:gd name="connsiteY13" fmla="*/ 426674 h 2899879"/>
              <a:gd name="connsiteX14" fmla="*/ 3797740 w 3843536"/>
              <a:gd name="connsiteY14" fmla="*/ 97109 h 2899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43536" h="2899879">
                <a:moveTo>
                  <a:pt x="3797740" y="97109"/>
                </a:moveTo>
                <a:cubicBezTo>
                  <a:pt x="3720588" y="-8618"/>
                  <a:pt x="3571998" y="-31478"/>
                  <a:pt x="3466270" y="45674"/>
                </a:cubicBezTo>
                <a:cubicBezTo>
                  <a:pt x="3081460" y="327614"/>
                  <a:pt x="2624260" y="727664"/>
                  <a:pt x="2178490" y="1201057"/>
                </a:cubicBezTo>
                <a:cubicBezTo>
                  <a:pt x="1875595" y="1523002"/>
                  <a:pt x="1578415" y="1878284"/>
                  <a:pt x="1313620" y="2252617"/>
                </a:cubicBezTo>
                <a:cubicBezTo>
                  <a:pt x="1206940" y="2112599"/>
                  <a:pt x="1097403" y="1977344"/>
                  <a:pt x="984055" y="1846852"/>
                </a:cubicBezTo>
                <a:cubicBezTo>
                  <a:pt x="797365" y="1632539"/>
                  <a:pt x="601150" y="1431562"/>
                  <a:pt x="394458" y="1245824"/>
                </a:cubicBezTo>
                <a:cubicBezTo>
                  <a:pt x="297303" y="1159147"/>
                  <a:pt x="147760" y="1166767"/>
                  <a:pt x="60130" y="1264874"/>
                </a:cubicBezTo>
                <a:cubicBezTo>
                  <a:pt x="-26547" y="1362029"/>
                  <a:pt x="-18927" y="1511572"/>
                  <a:pt x="79180" y="1599202"/>
                </a:cubicBezTo>
                <a:cubicBezTo>
                  <a:pt x="271585" y="1771605"/>
                  <a:pt x="454465" y="1959247"/>
                  <a:pt x="628773" y="2158319"/>
                </a:cubicBezTo>
                <a:cubicBezTo>
                  <a:pt x="804033" y="2359297"/>
                  <a:pt x="970720" y="2573609"/>
                  <a:pt x="1128835" y="2799352"/>
                </a:cubicBezTo>
                <a:cubicBezTo>
                  <a:pt x="1204083" y="2906032"/>
                  <a:pt x="1350768" y="2931749"/>
                  <a:pt x="1458400" y="2857455"/>
                </a:cubicBezTo>
                <a:cubicBezTo>
                  <a:pt x="1465068" y="2852692"/>
                  <a:pt x="1522218" y="2791732"/>
                  <a:pt x="1522218" y="2791732"/>
                </a:cubicBezTo>
                <a:cubicBezTo>
                  <a:pt x="1815588" y="2335484"/>
                  <a:pt x="2166108" y="1904955"/>
                  <a:pt x="2524248" y="1523954"/>
                </a:cubicBezTo>
                <a:cubicBezTo>
                  <a:pt x="2945253" y="1077232"/>
                  <a:pt x="3379593" y="697184"/>
                  <a:pt x="3748210" y="426674"/>
                </a:cubicBezTo>
                <a:cubicBezTo>
                  <a:pt x="3852033" y="350474"/>
                  <a:pt x="3874893" y="202837"/>
                  <a:pt x="3797740" y="97109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8783BBD5-FB34-F8DC-0EE5-761C7CDECDE4}"/>
              </a:ext>
            </a:extLst>
          </p:cNvPr>
          <p:cNvSpPr/>
          <p:nvPr/>
        </p:nvSpPr>
        <p:spPr>
          <a:xfrm>
            <a:off x="10084337" y="4180228"/>
            <a:ext cx="318205" cy="240080"/>
          </a:xfrm>
          <a:custGeom>
            <a:avLst/>
            <a:gdLst>
              <a:gd name="connsiteX0" fmla="*/ 3797740 w 3843536"/>
              <a:gd name="connsiteY0" fmla="*/ 97109 h 2899879"/>
              <a:gd name="connsiteX1" fmla="*/ 3466270 w 3843536"/>
              <a:gd name="connsiteY1" fmla="*/ 45674 h 2899879"/>
              <a:gd name="connsiteX2" fmla="*/ 2178490 w 3843536"/>
              <a:gd name="connsiteY2" fmla="*/ 1201057 h 2899879"/>
              <a:gd name="connsiteX3" fmla="*/ 1313620 w 3843536"/>
              <a:gd name="connsiteY3" fmla="*/ 2252617 h 2899879"/>
              <a:gd name="connsiteX4" fmla="*/ 984055 w 3843536"/>
              <a:gd name="connsiteY4" fmla="*/ 1846852 h 2899879"/>
              <a:gd name="connsiteX5" fmla="*/ 394458 w 3843536"/>
              <a:gd name="connsiteY5" fmla="*/ 1245824 h 2899879"/>
              <a:gd name="connsiteX6" fmla="*/ 60130 w 3843536"/>
              <a:gd name="connsiteY6" fmla="*/ 1264874 h 2899879"/>
              <a:gd name="connsiteX7" fmla="*/ 79180 w 3843536"/>
              <a:gd name="connsiteY7" fmla="*/ 1599202 h 2899879"/>
              <a:gd name="connsiteX8" fmla="*/ 628773 w 3843536"/>
              <a:gd name="connsiteY8" fmla="*/ 2158319 h 2899879"/>
              <a:gd name="connsiteX9" fmla="*/ 1128835 w 3843536"/>
              <a:gd name="connsiteY9" fmla="*/ 2799352 h 2899879"/>
              <a:gd name="connsiteX10" fmla="*/ 1458400 w 3843536"/>
              <a:gd name="connsiteY10" fmla="*/ 2857455 h 2899879"/>
              <a:gd name="connsiteX11" fmla="*/ 1522218 w 3843536"/>
              <a:gd name="connsiteY11" fmla="*/ 2791732 h 2899879"/>
              <a:gd name="connsiteX12" fmla="*/ 2524248 w 3843536"/>
              <a:gd name="connsiteY12" fmla="*/ 1523954 h 2899879"/>
              <a:gd name="connsiteX13" fmla="*/ 3748210 w 3843536"/>
              <a:gd name="connsiteY13" fmla="*/ 426674 h 2899879"/>
              <a:gd name="connsiteX14" fmla="*/ 3797740 w 3843536"/>
              <a:gd name="connsiteY14" fmla="*/ 97109 h 2899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43536" h="2899879">
                <a:moveTo>
                  <a:pt x="3797740" y="97109"/>
                </a:moveTo>
                <a:cubicBezTo>
                  <a:pt x="3720588" y="-8618"/>
                  <a:pt x="3571998" y="-31478"/>
                  <a:pt x="3466270" y="45674"/>
                </a:cubicBezTo>
                <a:cubicBezTo>
                  <a:pt x="3081460" y="327614"/>
                  <a:pt x="2624260" y="727664"/>
                  <a:pt x="2178490" y="1201057"/>
                </a:cubicBezTo>
                <a:cubicBezTo>
                  <a:pt x="1875595" y="1523002"/>
                  <a:pt x="1578415" y="1878284"/>
                  <a:pt x="1313620" y="2252617"/>
                </a:cubicBezTo>
                <a:cubicBezTo>
                  <a:pt x="1206940" y="2112599"/>
                  <a:pt x="1097403" y="1977344"/>
                  <a:pt x="984055" y="1846852"/>
                </a:cubicBezTo>
                <a:cubicBezTo>
                  <a:pt x="797365" y="1632539"/>
                  <a:pt x="601150" y="1431562"/>
                  <a:pt x="394458" y="1245824"/>
                </a:cubicBezTo>
                <a:cubicBezTo>
                  <a:pt x="297303" y="1159147"/>
                  <a:pt x="147760" y="1166767"/>
                  <a:pt x="60130" y="1264874"/>
                </a:cubicBezTo>
                <a:cubicBezTo>
                  <a:pt x="-26547" y="1362029"/>
                  <a:pt x="-18927" y="1511572"/>
                  <a:pt x="79180" y="1599202"/>
                </a:cubicBezTo>
                <a:cubicBezTo>
                  <a:pt x="271585" y="1771605"/>
                  <a:pt x="454465" y="1959247"/>
                  <a:pt x="628773" y="2158319"/>
                </a:cubicBezTo>
                <a:cubicBezTo>
                  <a:pt x="804033" y="2359297"/>
                  <a:pt x="970720" y="2573609"/>
                  <a:pt x="1128835" y="2799352"/>
                </a:cubicBezTo>
                <a:cubicBezTo>
                  <a:pt x="1204083" y="2906032"/>
                  <a:pt x="1350768" y="2931749"/>
                  <a:pt x="1458400" y="2857455"/>
                </a:cubicBezTo>
                <a:cubicBezTo>
                  <a:pt x="1465068" y="2852692"/>
                  <a:pt x="1522218" y="2791732"/>
                  <a:pt x="1522218" y="2791732"/>
                </a:cubicBezTo>
                <a:cubicBezTo>
                  <a:pt x="1815588" y="2335484"/>
                  <a:pt x="2166108" y="1904955"/>
                  <a:pt x="2524248" y="1523954"/>
                </a:cubicBezTo>
                <a:cubicBezTo>
                  <a:pt x="2945253" y="1077232"/>
                  <a:pt x="3379593" y="697184"/>
                  <a:pt x="3748210" y="426674"/>
                </a:cubicBezTo>
                <a:cubicBezTo>
                  <a:pt x="3852033" y="350474"/>
                  <a:pt x="3874893" y="202837"/>
                  <a:pt x="3797740" y="97109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7" name="자유형: 도형 46">
            <a:extLst>
              <a:ext uri="{FF2B5EF4-FFF2-40B4-BE49-F238E27FC236}">
                <a16:creationId xmlns:a16="http://schemas.microsoft.com/office/drawing/2014/main" id="{7034E280-6362-BCEB-44E6-917E50143492}"/>
              </a:ext>
            </a:extLst>
          </p:cNvPr>
          <p:cNvSpPr/>
          <p:nvPr/>
        </p:nvSpPr>
        <p:spPr>
          <a:xfrm>
            <a:off x="10084337" y="4790329"/>
            <a:ext cx="318205" cy="240080"/>
          </a:xfrm>
          <a:custGeom>
            <a:avLst/>
            <a:gdLst>
              <a:gd name="connsiteX0" fmla="*/ 3797740 w 3843536"/>
              <a:gd name="connsiteY0" fmla="*/ 97109 h 2899879"/>
              <a:gd name="connsiteX1" fmla="*/ 3466270 w 3843536"/>
              <a:gd name="connsiteY1" fmla="*/ 45674 h 2899879"/>
              <a:gd name="connsiteX2" fmla="*/ 2178490 w 3843536"/>
              <a:gd name="connsiteY2" fmla="*/ 1201057 h 2899879"/>
              <a:gd name="connsiteX3" fmla="*/ 1313620 w 3843536"/>
              <a:gd name="connsiteY3" fmla="*/ 2252617 h 2899879"/>
              <a:gd name="connsiteX4" fmla="*/ 984055 w 3843536"/>
              <a:gd name="connsiteY4" fmla="*/ 1846852 h 2899879"/>
              <a:gd name="connsiteX5" fmla="*/ 394458 w 3843536"/>
              <a:gd name="connsiteY5" fmla="*/ 1245824 h 2899879"/>
              <a:gd name="connsiteX6" fmla="*/ 60130 w 3843536"/>
              <a:gd name="connsiteY6" fmla="*/ 1264874 h 2899879"/>
              <a:gd name="connsiteX7" fmla="*/ 79180 w 3843536"/>
              <a:gd name="connsiteY7" fmla="*/ 1599202 h 2899879"/>
              <a:gd name="connsiteX8" fmla="*/ 628773 w 3843536"/>
              <a:gd name="connsiteY8" fmla="*/ 2158319 h 2899879"/>
              <a:gd name="connsiteX9" fmla="*/ 1128835 w 3843536"/>
              <a:gd name="connsiteY9" fmla="*/ 2799352 h 2899879"/>
              <a:gd name="connsiteX10" fmla="*/ 1458400 w 3843536"/>
              <a:gd name="connsiteY10" fmla="*/ 2857455 h 2899879"/>
              <a:gd name="connsiteX11" fmla="*/ 1522218 w 3843536"/>
              <a:gd name="connsiteY11" fmla="*/ 2791732 h 2899879"/>
              <a:gd name="connsiteX12" fmla="*/ 2524248 w 3843536"/>
              <a:gd name="connsiteY12" fmla="*/ 1523954 h 2899879"/>
              <a:gd name="connsiteX13" fmla="*/ 3748210 w 3843536"/>
              <a:gd name="connsiteY13" fmla="*/ 426674 h 2899879"/>
              <a:gd name="connsiteX14" fmla="*/ 3797740 w 3843536"/>
              <a:gd name="connsiteY14" fmla="*/ 97109 h 2899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43536" h="2899879">
                <a:moveTo>
                  <a:pt x="3797740" y="97109"/>
                </a:moveTo>
                <a:cubicBezTo>
                  <a:pt x="3720588" y="-8618"/>
                  <a:pt x="3571998" y="-31478"/>
                  <a:pt x="3466270" y="45674"/>
                </a:cubicBezTo>
                <a:cubicBezTo>
                  <a:pt x="3081460" y="327614"/>
                  <a:pt x="2624260" y="727664"/>
                  <a:pt x="2178490" y="1201057"/>
                </a:cubicBezTo>
                <a:cubicBezTo>
                  <a:pt x="1875595" y="1523002"/>
                  <a:pt x="1578415" y="1878284"/>
                  <a:pt x="1313620" y="2252617"/>
                </a:cubicBezTo>
                <a:cubicBezTo>
                  <a:pt x="1206940" y="2112599"/>
                  <a:pt x="1097403" y="1977344"/>
                  <a:pt x="984055" y="1846852"/>
                </a:cubicBezTo>
                <a:cubicBezTo>
                  <a:pt x="797365" y="1632539"/>
                  <a:pt x="601150" y="1431562"/>
                  <a:pt x="394458" y="1245824"/>
                </a:cubicBezTo>
                <a:cubicBezTo>
                  <a:pt x="297303" y="1159147"/>
                  <a:pt x="147760" y="1166767"/>
                  <a:pt x="60130" y="1264874"/>
                </a:cubicBezTo>
                <a:cubicBezTo>
                  <a:pt x="-26547" y="1362029"/>
                  <a:pt x="-18927" y="1511572"/>
                  <a:pt x="79180" y="1599202"/>
                </a:cubicBezTo>
                <a:cubicBezTo>
                  <a:pt x="271585" y="1771605"/>
                  <a:pt x="454465" y="1959247"/>
                  <a:pt x="628773" y="2158319"/>
                </a:cubicBezTo>
                <a:cubicBezTo>
                  <a:pt x="804033" y="2359297"/>
                  <a:pt x="970720" y="2573609"/>
                  <a:pt x="1128835" y="2799352"/>
                </a:cubicBezTo>
                <a:cubicBezTo>
                  <a:pt x="1204083" y="2906032"/>
                  <a:pt x="1350768" y="2931749"/>
                  <a:pt x="1458400" y="2857455"/>
                </a:cubicBezTo>
                <a:cubicBezTo>
                  <a:pt x="1465068" y="2852692"/>
                  <a:pt x="1522218" y="2791732"/>
                  <a:pt x="1522218" y="2791732"/>
                </a:cubicBezTo>
                <a:cubicBezTo>
                  <a:pt x="1815588" y="2335484"/>
                  <a:pt x="2166108" y="1904955"/>
                  <a:pt x="2524248" y="1523954"/>
                </a:cubicBezTo>
                <a:cubicBezTo>
                  <a:pt x="2945253" y="1077232"/>
                  <a:pt x="3379593" y="697184"/>
                  <a:pt x="3748210" y="426674"/>
                </a:cubicBezTo>
                <a:cubicBezTo>
                  <a:pt x="3852033" y="350474"/>
                  <a:pt x="3874893" y="202837"/>
                  <a:pt x="3797740" y="97109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6091E125-DD75-A75E-5288-0E51FD9A6912}"/>
              </a:ext>
            </a:extLst>
          </p:cNvPr>
          <p:cNvCxnSpPr/>
          <p:nvPr/>
        </p:nvCxnSpPr>
        <p:spPr>
          <a:xfrm>
            <a:off x="5020220" y="4027251"/>
            <a:ext cx="5966790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7D9D4FC7-5B18-C7DC-2BC9-6D1823CB4AD2}"/>
              </a:ext>
            </a:extLst>
          </p:cNvPr>
          <p:cNvCxnSpPr/>
          <p:nvPr/>
        </p:nvCxnSpPr>
        <p:spPr>
          <a:xfrm>
            <a:off x="5020220" y="4620638"/>
            <a:ext cx="5966790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69731754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개체 틀 3" descr="사람, 의류, 기술자, 정비공이(가) 표시된 사진&#10;&#10;자동 생성된 설명">
            <a:extLst>
              <a:ext uri="{FF2B5EF4-FFF2-40B4-BE49-F238E27FC236}">
                <a16:creationId xmlns:a16="http://schemas.microsoft.com/office/drawing/2014/main" id="{10A77BFB-22CE-A786-FECE-EE0AB8766C0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70" r="370"/>
          <a:stretch/>
        </p:blipFill>
        <p:spPr>
          <a:xfrm>
            <a:off x="1423988" y="3560763"/>
            <a:ext cx="2187575" cy="239553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229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692F3B8-4205-3D25-D3C0-187810039B4A}"/>
              </a:ext>
            </a:extLst>
          </p:cNvPr>
          <p:cNvSpPr txBox="1"/>
          <p:nvPr/>
        </p:nvSpPr>
        <p:spPr>
          <a:xfrm>
            <a:off x="1403217" y="2076232"/>
            <a:ext cx="2188420" cy="97802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메시지를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정말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내용을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채워서 완벽하게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E22F75C6-2CD6-C37B-2439-BB4B1441315F}"/>
              </a:ext>
            </a:extLst>
          </p:cNvPr>
          <p:cNvSpPr/>
          <p:nvPr/>
        </p:nvSpPr>
        <p:spPr>
          <a:xfrm>
            <a:off x="4557486" y="2076232"/>
            <a:ext cx="6226628" cy="59439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7FE8C59-18AD-410C-18F2-B97739D77DF8}"/>
              </a:ext>
            </a:extLst>
          </p:cNvPr>
          <p:cNvSpPr txBox="1"/>
          <p:nvPr/>
        </p:nvSpPr>
        <p:spPr>
          <a:xfrm>
            <a:off x="4855573" y="2219542"/>
            <a:ext cx="5299438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20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핵심 키워드를 정말 멋지게 내용을 채워서 완벽하게</a:t>
            </a:r>
            <a:endParaRPr lang="en-US" altLang="ko-KR" sz="20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AA580BC-CD5E-BCF9-46D7-9DA9F7E89685}"/>
              </a:ext>
            </a:extLst>
          </p:cNvPr>
          <p:cNvSpPr txBox="1"/>
          <p:nvPr/>
        </p:nvSpPr>
        <p:spPr>
          <a:xfrm>
            <a:off x="4855573" y="2903055"/>
            <a:ext cx="575437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CE264EFF-78BB-1B12-C39F-EF5E4F63DA83}"/>
              </a:ext>
            </a:extLst>
          </p:cNvPr>
          <p:cNvSpPr/>
          <p:nvPr/>
        </p:nvSpPr>
        <p:spPr>
          <a:xfrm>
            <a:off x="4557486" y="4187373"/>
            <a:ext cx="6226628" cy="59439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921C25E-175F-0FF9-A8FB-3149BDBD2B9B}"/>
              </a:ext>
            </a:extLst>
          </p:cNvPr>
          <p:cNvSpPr txBox="1"/>
          <p:nvPr/>
        </p:nvSpPr>
        <p:spPr>
          <a:xfrm>
            <a:off x="4855573" y="4330683"/>
            <a:ext cx="5299438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20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핵심 키워드를 정말 멋지게 내용을 채워서 완벽하게</a:t>
            </a:r>
            <a:endParaRPr lang="en-US" altLang="ko-KR" sz="20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612BB7D-48DC-E690-7609-0B3F70AC739A}"/>
              </a:ext>
            </a:extLst>
          </p:cNvPr>
          <p:cNvSpPr txBox="1"/>
          <p:nvPr/>
        </p:nvSpPr>
        <p:spPr>
          <a:xfrm>
            <a:off x="4855572" y="5014196"/>
            <a:ext cx="575437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343E724F-F44D-664F-6DCA-A3A25957E5F2}"/>
              </a:ext>
            </a:extLst>
          </p:cNvPr>
          <p:cNvSpPr/>
          <p:nvPr/>
        </p:nvSpPr>
        <p:spPr>
          <a:xfrm>
            <a:off x="3414357" y="3558563"/>
            <a:ext cx="197964" cy="115879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3715683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건물, 밤, 물, 스카이라인이(가) 표시된 사진&#10;&#10;자동 생성된 설명">
            <a:extLst>
              <a:ext uri="{FF2B5EF4-FFF2-40B4-BE49-F238E27FC236}">
                <a16:creationId xmlns:a16="http://schemas.microsoft.com/office/drawing/2014/main" id="{6CDB581B-CDAC-4DE8-F3DD-9E65234D244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email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2" b="22"/>
          <a:stretch/>
        </p:blipFill>
        <p:spPr>
          <a:xfrm>
            <a:off x="6759575" y="0"/>
            <a:ext cx="5435600" cy="6858000"/>
          </a:xfrm>
          <a:custGeom>
            <a:avLst/>
            <a:gdLst>
              <a:gd name="connsiteX0" fmla="*/ 0 w 5435926"/>
              <a:gd name="connsiteY0" fmla="*/ 0 h 6858000"/>
              <a:gd name="connsiteX1" fmla="*/ 5435926 w 5435926"/>
              <a:gd name="connsiteY1" fmla="*/ 0 h 6858000"/>
              <a:gd name="connsiteX2" fmla="*/ 5435926 w 5435926"/>
              <a:gd name="connsiteY2" fmla="*/ 6858000 h 6858000"/>
              <a:gd name="connsiteX3" fmla="*/ 0 w 543592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5926" h="6858000">
                <a:moveTo>
                  <a:pt x="0" y="0"/>
                </a:moveTo>
                <a:lnTo>
                  <a:pt x="5435926" y="0"/>
                </a:lnTo>
                <a:lnTo>
                  <a:pt x="5435926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D7254B43-38D1-4644-8C0A-CC02B891EF46}"/>
              </a:ext>
            </a:extLst>
          </p:cNvPr>
          <p:cNvSpPr txBox="1"/>
          <p:nvPr/>
        </p:nvSpPr>
        <p:spPr>
          <a:xfrm>
            <a:off x="7542623" y="1954156"/>
            <a:ext cx="3868326" cy="2949688"/>
          </a:xfrm>
          <a:custGeom>
            <a:avLst/>
            <a:gdLst/>
            <a:ahLst/>
            <a:cxnLst/>
            <a:rect l="l" t="t" r="r" b="b"/>
            <a:pathLst>
              <a:path w="4712989" h="3593764">
                <a:moveTo>
                  <a:pt x="0" y="0"/>
                </a:moveTo>
                <a:lnTo>
                  <a:pt x="695144" y="0"/>
                </a:lnTo>
                <a:lnTo>
                  <a:pt x="1355312" y="2688765"/>
                </a:lnTo>
                <a:lnTo>
                  <a:pt x="2006736" y="4372"/>
                </a:lnTo>
                <a:lnTo>
                  <a:pt x="2706252" y="0"/>
                </a:lnTo>
                <a:lnTo>
                  <a:pt x="3357677" y="2688765"/>
                </a:lnTo>
                <a:lnTo>
                  <a:pt x="4017845" y="0"/>
                </a:lnTo>
                <a:lnTo>
                  <a:pt x="4712989" y="0"/>
                </a:lnTo>
                <a:lnTo>
                  <a:pt x="3803618" y="3593764"/>
                </a:lnTo>
                <a:lnTo>
                  <a:pt x="2972943" y="3593764"/>
                </a:lnTo>
                <a:lnTo>
                  <a:pt x="2356494" y="1097366"/>
                </a:lnTo>
                <a:lnTo>
                  <a:pt x="1740046" y="3593764"/>
                </a:lnTo>
                <a:lnTo>
                  <a:pt x="909371" y="359376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10000"/>
              </a:lnSpc>
            </a:pPr>
            <a:endParaRPr lang="ko-KR" altLang="en-US" sz="344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0AB724E4-70CA-C75D-BBB7-1D03ADFE6C66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FA45E86B-03F4-D94E-9A6E-4B89BB973521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17DA9C9-07D0-7A43-3DD8-5D24C71DDAFE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649269A-0D56-A928-E1B7-01A04D58EF98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10D2DBE2-8AB6-BEB0-9892-5F5776BDF482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FA80F0C-9740-4F01-5972-AFCCA8845AFE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pic>
        <p:nvPicPr>
          <p:cNvPr id="18" name="그래픽 17" descr="클립보드 단색으로 채워진">
            <a:extLst>
              <a:ext uri="{FF2B5EF4-FFF2-40B4-BE49-F238E27FC236}">
                <a16:creationId xmlns:a16="http://schemas.microsoft.com/office/drawing/2014/main" id="{7781CD9B-2405-AF95-7865-709DC3CFA1A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58074" y="2092725"/>
            <a:ext cx="341269" cy="341269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837850D3-A197-2B60-606D-E1455D4D5EA6}"/>
              </a:ext>
            </a:extLst>
          </p:cNvPr>
          <p:cNvSpPr txBox="1"/>
          <p:nvPr/>
        </p:nvSpPr>
        <p:spPr>
          <a:xfrm>
            <a:off x="1818500" y="210550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7112709-37A6-0CD2-6C71-0221A7682E83}"/>
              </a:ext>
            </a:extLst>
          </p:cNvPr>
          <p:cNvSpPr txBox="1"/>
          <p:nvPr/>
        </p:nvSpPr>
        <p:spPr>
          <a:xfrm>
            <a:off x="1818500" y="2416095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21" name="그래픽 20">
            <a:extLst>
              <a:ext uri="{FF2B5EF4-FFF2-40B4-BE49-F238E27FC236}">
                <a16:creationId xmlns:a16="http://schemas.microsoft.com/office/drawing/2014/main" id="{CA2E6A2B-23A6-42C5-9087-FDBCAA5BE02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1258074" y="3337933"/>
            <a:ext cx="341269" cy="341269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4856B752-9C86-D441-D2BB-4FB870A6FEE1}"/>
              </a:ext>
            </a:extLst>
          </p:cNvPr>
          <p:cNvSpPr txBox="1"/>
          <p:nvPr/>
        </p:nvSpPr>
        <p:spPr>
          <a:xfrm>
            <a:off x="1818501" y="335071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62BCE6F-CD6C-D899-2499-8FA5C321F327}"/>
              </a:ext>
            </a:extLst>
          </p:cNvPr>
          <p:cNvSpPr txBox="1"/>
          <p:nvPr/>
        </p:nvSpPr>
        <p:spPr>
          <a:xfrm>
            <a:off x="1818500" y="3661303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24" name="그래픽 23">
            <a:extLst>
              <a:ext uri="{FF2B5EF4-FFF2-40B4-BE49-F238E27FC236}">
                <a16:creationId xmlns:a16="http://schemas.microsoft.com/office/drawing/2014/main" id="{CFC9E49B-032C-C14B-040C-ABB160E05CB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1258074" y="4583141"/>
            <a:ext cx="341269" cy="34126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750D496B-9353-D149-E1EA-CE4295D4FDF8}"/>
              </a:ext>
            </a:extLst>
          </p:cNvPr>
          <p:cNvSpPr txBox="1"/>
          <p:nvPr/>
        </p:nvSpPr>
        <p:spPr>
          <a:xfrm>
            <a:off x="1818501" y="459592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DD06ED9-7746-4A7E-B8D8-8631EA6092D4}"/>
              </a:ext>
            </a:extLst>
          </p:cNvPr>
          <p:cNvSpPr txBox="1"/>
          <p:nvPr/>
        </p:nvSpPr>
        <p:spPr>
          <a:xfrm>
            <a:off x="1818500" y="4906511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F168BC4E-B4BF-9D2C-8175-C38BCC6D6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77438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230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B3F5888B-08FA-2A2A-5A98-09C523927DD8}"/>
              </a:ext>
            </a:extLst>
          </p:cNvPr>
          <p:cNvSpPr/>
          <p:nvPr/>
        </p:nvSpPr>
        <p:spPr>
          <a:xfrm>
            <a:off x="4223654" y="1932478"/>
            <a:ext cx="3744692" cy="3744692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3FA8B5DF-ED9E-6470-2FFD-426A356D7703}"/>
              </a:ext>
            </a:extLst>
          </p:cNvPr>
          <p:cNvSpPr/>
          <p:nvPr/>
        </p:nvSpPr>
        <p:spPr>
          <a:xfrm>
            <a:off x="4610605" y="2319429"/>
            <a:ext cx="2970790" cy="2970790"/>
          </a:xfrm>
          <a:prstGeom prst="ellipse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FC3D6DDD-0A08-2CB8-F7A7-A5BFC5C92747}"/>
              </a:ext>
            </a:extLst>
          </p:cNvPr>
          <p:cNvSpPr/>
          <p:nvPr/>
        </p:nvSpPr>
        <p:spPr>
          <a:xfrm>
            <a:off x="4985076" y="2693900"/>
            <a:ext cx="2221848" cy="2221848"/>
          </a:xfrm>
          <a:prstGeom prst="ellipse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0174A82B-CA56-7046-3F55-5B2F1CF153C3}"/>
              </a:ext>
            </a:extLst>
          </p:cNvPr>
          <p:cNvSpPr/>
          <p:nvPr/>
        </p:nvSpPr>
        <p:spPr>
          <a:xfrm>
            <a:off x="5356081" y="3064908"/>
            <a:ext cx="1479832" cy="147983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자유형: 도형 24">
            <a:extLst>
              <a:ext uri="{FF2B5EF4-FFF2-40B4-BE49-F238E27FC236}">
                <a16:creationId xmlns:a16="http://schemas.microsoft.com/office/drawing/2014/main" id="{792488F1-60FC-076A-16CE-9F18E2449621}"/>
              </a:ext>
            </a:extLst>
          </p:cNvPr>
          <p:cNvSpPr/>
          <p:nvPr/>
        </p:nvSpPr>
        <p:spPr>
          <a:xfrm>
            <a:off x="6690844" y="2067318"/>
            <a:ext cx="1814286" cy="1016000"/>
          </a:xfrm>
          <a:custGeom>
            <a:avLst/>
            <a:gdLst>
              <a:gd name="connsiteX0" fmla="*/ 0 w 1814286"/>
              <a:gd name="connsiteY0" fmla="*/ 1016000 h 1016000"/>
              <a:gd name="connsiteX1" fmla="*/ 1016000 w 1814286"/>
              <a:gd name="connsiteY1" fmla="*/ 0 h 1016000"/>
              <a:gd name="connsiteX2" fmla="*/ 1814286 w 1814286"/>
              <a:gd name="connsiteY2" fmla="*/ 0 h 10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14286" h="1016000">
                <a:moveTo>
                  <a:pt x="0" y="1016000"/>
                </a:moveTo>
                <a:lnTo>
                  <a:pt x="1016000" y="0"/>
                </a:lnTo>
                <a:lnTo>
                  <a:pt x="1814286" y="0"/>
                </a:lnTo>
              </a:path>
            </a:pathLst>
          </a:custGeom>
          <a:noFill/>
          <a:ln>
            <a:solidFill>
              <a:schemeClr val="accent3"/>
            </a:solidFill>
            <a:headEnd type="oval"/>
            <a:tailEnd type="oval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EF37AF4-26CC-878A-DEF9-105A5BD7771B}"/>
              </a:ext>
            </a:extLst>
          </p:cNvPr>
          <p:cNvSpPr txBox="1"/>
          <p:nvPr/>
        </p:nvSpPr>
        <p:spPr>
          <a:xfrm>
            <a:off x="8723086" y="191995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A566F0B-CC1A-210D-8E67-2F6693D7A71F}"/>
              </a:ext>
            </a:extLst>
          </p:cNvPr>
          <p:cNvSpPr txBox="1"/>
          <p:nvPr/>
        </p:nvSpPr>
        <p:spPr>
          <a:xfrm>
            <a:off x="8723086" y="2288908"/>
            <a:ext cx="25840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3113EEC-B99A-2C47-5242-CC2951EF149E}"/>
              </a:ext>
            </a:extLst>
          </p:cNvPr>
          <p:cNvSpPr txBox="1"/>
          <p:nvPr/>
        </p:nvSpPr>
        <p:spPr>
          <a:xfrm>
            <a:off x="8723086" y="359382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2B7294F-5196-3F29-D622-BB88CBC10724}"/>
              </a:ext>
            </a:extLst>
          </p:cNvPr>
          <p:cNvSpPr txBox="1"/>
          <p:nvPr/>
        </p:nvSpPr>
        <p:spPr>
          <a:xfrm>
            <a:off x="8723086" y="3962782"/>
            <a:ext cx="25840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71BA22C-9E62-1723-913D-4BB1A2E069A4}"/>
              </a:ext>
            </a:extLst>
          </p:cNvPr>
          <p:cNvSpPr txBox="1"/>
          <p:nvPr/>
        </p:nvSpPr>
        <p:spPr>
          <a:xfrm>
            <a:off x="8103428" y="514890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3116F5BF-E562-BFB3-BADF-CA4D53A21493}"/>
              </a:ext>
            </a:extLst>
          </p:cNvPr>
          <p:cNvCxnSpPr>
            <a:cxnSpLocks/>
          </p:cNvCxnSpPr>
          <p:nvPr/>
        </p:nvCxnSpPr>
        <p:spPr>
          <a:xfrm>
            <a:off x="7402286" y="3701143"/>
            <a:ext cx="1102844" cy="0"/>
          </a:xfrm>
          <a:prstGeom prst="line">
            <a:avLst/>
          </a:prstGeom>
          <a:noFill/>
          <a:ln>
            <a:solidFill>
              <a:schemeClr val="accent3"/>
            </a:solidFill>
            <a:headEnd type="oval"/>
            <a:tailEnd type="oval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35A4BBF4-4683-5636-E1AB-3977A15ABBF8}"/>
              </a:ext>
            </a:extLst>
          </p:cNvPr>
          <p:cNvSpPr txBox="1"/>
          <p:nvPr/>
        </p:nvSpPr>
        <p:spPr>
          <a:xfrm>
            <a:off x="8103428" y="5488963"/>
            <a:ext cx="25840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16FFAAEF-3B13-85EC-B92A-7B1DE9C7E235}"/>
              </a:ext>
            </a:extLst>
          </p:cNvPr>
          <p:cNvSpPr/>
          <p:nvPr/>
        </p:nvSpPr>
        <p:spPr>
          <a:xfrm>
            <a:off x="7329714" y="4999208"/>
            <a:ext cx="493486" cy="290286"/>
          </a:xfrm>
          <a:custGeom>
            <a:avLst/>
            <a:gdLst>
              <a:gd name="connsiteX0" fmla="*/ 0 w 493486"/>
              <a:gd name="connsiteY0" fmla="*/ 0 h 290286"/>
              <a:gd name="connsiteX1" fmla="*/ 290286 w 493486"/>
              <a:gd name="connsiteY1" fmla="*/ 290286 h 290286"/>
              <a:gd name="connsiteX2" fmla="*/ 493486 w 493486"/>
              <a:gd name="connsiteY2" fmla="*/ 290286 h 290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3486" h="290286">
                <a:moveTo>
                  <a:pt x="0" y="0"/>
                </a:moveTo>
                <a:lnTo>
                  <a:pt x="290286" y="290286"/>
                </a:lnTo>
                <a:lnTo>
                  <a:pt x="493486" y="290286"/>
                </a:lnTo>
              </a:path>
            </a:pathLst>
          </a:custGeom>
          <a:noFill/>
          <a:ln>
            <a:solidFill>
              <a:schemeClr val="accent3"/>
            </a:solidFill>
            <a:headEnd type="oval"/>
            <a:tailEnd type="oval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91CAEBC-D1BE-C87D-F1C0-47540FCC7F87}"/>
              </a:ext>
            </a:extLst>
          </p:cNvPr>
          <p:cNvSpPr txBox="1"/>
          <p:nvPr/>
        </p:nvSpPr>
        <p:spPr>
          <a:xfrm>
            <a:off x="5687231" y="3978715"/>
            <a:ext cx="81753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42" name="그래픽 41" descr="연결 단색으로 채워진">
            <a:extLst>
              <a:ext uri="{FF2B5EF4-FFF2-40B4-BE49-F238E27FC236}">
                <a16:creationId xmlns:a16="http://schemas.microsoft.com/office/drawing/2014/main" id="{F40DA4FB-7B67-6248-DD0B-145CE33FD2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777860" y="3273627"/>
            <a:ext cx="636274" cy="636274"/>
          </a:xfrm>
          <a:prstGeom prst="rect">
            <a:avLst/>
          </a:prstGeom>
        </p:spPr>
      </p:pic>
      <p:sp>
        <p:nvSpPr>
          <p:cNvPr id="43" name="직사각형 42">
            <a:extLst>
              <a:ext uri="{FF2B5EF4-FFF2-40B4-BE49-F238E27FC236}">
                <a16:creationId xmlns:a16="http://schemas.microsoft.com/office/drawing/2014/main" id="{15542503-AD4D-8CF4-7104-16FA47C68A5B}"/>
              </a:ext>
            </a:extLst>
          </p:cNvPr>
          <p:cNvSpPr/>
          <p:nvPr/>
        </p:nvSpPr>
        <p:spPr>
          <a:xfrm>
            <a:off x="1128220" y="2535438"/>
            <a:ext cx="2558650" cy="98516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14300" dist="50800" dir="5400000" sx="101000" sy="101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3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B8861E89-5CDD-30FD-C21F-97FEDBE14A5C}"/>
              </a:ext>
            </a:extLst>
          </p:cNvPr>
          <p:cNvSpPr/>
          <p:nvPr/>
        </p:nvSpPr>
        <p:spPr>
          <a:xfrm>
            <a:off x="1128220" y="2530653"/>
            <a:ext cx="83457" cy="98516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9464E74C-0189-CE87-40A3-5BF8AA0EEFE8}"/>
              </a:ext>
            </a:extLst>
          </p:cNvPr>
          <p:cNvSpPr/>
          <p:nvPr/>
        </p:nvSpPr>
        <p:spPr>
          <a:xfrm>
            <a:off x="1128220" y="3922987"/>
            <a:ext cx="2558650" cy="98516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14300" dist="50800" dir="5400000" sx="101000" sy="101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4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3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E3E862E-B9F9-7EBD-42F0-2539A074AAEA}"/>
              </a:ext>
            </a:extLst>
          </p:cNvPr>
          <p:cNvSpPr txBox="1"/>
          <p:nvPr/>
        </p:nvSpPr>
        <p:spPr>
          <a:xfrm>
            <a:off x="1395385" y="270474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70BC2049-8DA0-23F3-CFBB-57DFCAD180FF}"/>
              </a:ext>
            </a:extLst>
          </p:cNvPr>
          <p:cNvSpPr/>
          <p:nvPr/>
        </p:nvSpPr>
        <p:spPr>
          <a:xfrm>
            <a:off x="1128220" y="3925413"/>
            <a:ext cx="83457" cy="98516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CAF37A0-C75F-857C-8CF9-4C1E57ED1A89}"/>
              </a:ext>
            </a:extLst>
          </p:cNvPr>
          <p:cNvSpPr txBox="1"/>
          <p:nvPr/>
        </p:nvSpPr>
        <p:spPr>
          <a:xfrm>
            <a:off x="1391985" y="3087846"/>
            <a:ext cx="2114576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35CB68B-4BD1-A199-5DED-13794E470DC2}"/>
              </a:ext>
            </a:extLst>
          </p:cNvPr>
          <p:cNvSpPr txBox="1"/>
          <p:nvPr/>
        </p:nvSpPr>
        <p:spPr>
          <a:xfrm>
            <a:off x="1395385" y="409220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E21616D-67B9-941B-A501-CB9E2FB7DFE9}"/>
              </a:ext>
            </a:extLst>
          </p:cNvPr>
          <p:cNvSpPr txBox="1"/>
          <p:nvPr/>
        </p:nvSpPr>
        <p:spPr>
          <a:xfrm>
            <a:off x="1391985" y="4475308"/>
            <a:ext cx="2114576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52713128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타원 53">
            <a:extLst>
              <a:ext uri="{FF2B5EF4-FFF2-40B4-BE49-F238E27FC236}">
                <a16:creationId xmlns:a16="http://schemas.microsoft.com/office/drawing/2014/main" id="{FB832125-D125-9B98-A60E-B4778C576174}"/>
              </a:ext>
            </a:extLst>
          </p:cNvPr>
          <p:cNvSpPr/>
          <p:nvPr/>
        </p:nvSpPr>
        <p:spPr>
          <a:xfrm>
            <a:off x="5939204" y="5749427"/>
            <a:ext cx="272374" cy="272374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F057322E-7336-2BA9-1064-D4C8F5ADE8EA}"/>
              </a:ext>
            </a:extLst>
          </p:cNvPr>
          <p:cNvSpPr/>
          <p:nvPr/>
        </p:nvSpPr>
        <p:spPr>
          <a:xfrm>
            <a:off x="4137551" y="4667588"/>
            <a:ext cx="272374" cy="272374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52">
            <a:extLst>
              <a:ext uri="{FF2B5EF4-FFF2-40B4-BE49-F238E27FC236}">
                <a16:creationId xmlns:a16="http://schemas.microsoft.com/office/drawing/2014/main" id="{4A3C185D-40D2-25E1-FDB4-8AD1EC0F05C4}"/>
              </a:ext>
            </a:extLst>
          </p:cNvPr>
          <p:cNvSpPr/>
          <p:nvPr/>
        </p:nvSpPr>
        <p:spPr>
          <a:xfrm>
            <a:off x="4137551" y="2616538"/>
            <a:ext cx="272374" cy="272374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D1991275-96AF-BBB0-2F34-057C22EE87DA}"/>
              </a:ext>
            </a:extLst>
          </p:cNvPr>
          <p:cNvSpPr/>
          <p:nvPr/>
        </p:nvSpPr>
        <p:spPr>
          <a:xfrm>
            <a:off x="7803468" y="4703984"/>
            <a:ext cx="272374" cy="272374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31E07311-61BD-0F86-C419-81178AEA6540}"/>
              </a:ext>
            </a:extLst>
          </p:cNvPr>
          <p:cNvSpPr/>
          <p:nvPr/>
        </p:nvSpPr>
        <p:spPr>
          <a:xfrm>
            <a:off x="7803468" y="2580142"/>
            <a:ext cx="272374" cy="272374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48">
            <a:extLst>
              <a:ext uri="{FF2B5EF4-FFF2-40B4-BE49-F238E27FC236}">
                <a16:creationId xmlns:a16="http://schemas.microsoft.com/office/drawing/2014/main" id="{62760022-B919-F4A7-80BB-9461DCD71DCC}"/>
              </a:ext>
            </a:extLst>
          </p:cNvPr>
          <p:cNvSpPr/>
          <p:nvPr/>
        </p:nvSpPr>
        <p:spPr>
          <a:xfrm>
            <a:off x="5932854" y="1644356"/>
            <a:ext cx="272374" cy="272374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231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" name="이등변 삼각형 3">
            <a:extLst>
              <a:ext uri="{FF2B5EF4-FFF2-40B4-BE49-F238E27FC236}">
                <a16:creationId xmlns:a16="http://schemas.microsoft.com/office/drawing/2014/main" id="{5B3B94ED-846C-0869-66B4-DC2C737238EB}"/>
              </a:ext>
            </a:extLst>
          </p:cNvPr>
          <p:cNvSpPr/>
          <p:nvPr/>
        </p:nvSpPr>
        <p:spPr>
          <a:xfrm rot="1800000">
            <a:off x="4983728" y="3699241"/>
            <a:ext cx="1517390" cy="1308095"/>
          </a:xfrm>
          <a:prstGeom prst="triangl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이등변 삼각형 8">
            <a:extLst>
              <a:ext uri="{FF2B5EF4-FFF2-40B4-BE49-F238E27FC236}">
                <a16:creationId xmlns:a16="http://schemas.microsoft.com/office/drawing/2014/main" id="{EE488AFE-3801-BA04-8CB9-BEF7D14842B1}"/>
              </a:ext>
            </a:extLst>
          </p:cNvPr>
          <p:cNvSpPr/>
          <p:nvPr/>
        </p:nvSpPr>
        <p:spPr>
          <a:xfrm rot="19800000">
            <a:off x="5643774" y="3699241"/>
            <a:ext cx="1517390" cy="1308095"/>
          </a:xfrm>
          <a:prstGeom prst="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이등변 삼각형 9">
            <a:extLst>
              <a:ext uri="{FF2B5EF4-FFF2-40B4-BE49-F238E27FC236}">
                <a16:creationId xmlns:a16="http://schemas.microsoft.com/office/drawing/2014/main" id="{74F29F6E-8429-A62E-25C7-615193D95665}"/>
              </a:ext>
            </a:extLst>
          </p:cNvPr>
          <p:cNvSpPr/>
          <p:nvPr/>
        </p:nvSpPr>
        <p:spPr>
          <a:xfrm rot="16200000">
            <a:off x="5976121" y="3132210"/>
            <a:ext cx="1517390" cy="1308095"/>
          </a:xfrm>
          <a:prstGeom prst="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이등변 삼각형 12">
            <a:extLst>
              <a:ext uri="{FF2B5EF4-FFF2-40B4-BE49-F238E27FC236}">
                <a16:creationId xmlns:a16="http://schemas.microsoft.com/office/drawing/2014/main" id="{79A56E7D-6723-7C41-5317-14DE7ACD35F3}"/>
              </a:ext>
            </a:extLst>
          </p:cNvPr>
          <p:cNvSpPr/>
          <p:nvPr/>
        </p:nvSpPr>
        <p:spPr>
          <a:xfrm rot="5400000" flipH="1">
            <a:off x="4656298" y="3124075"/>
            <a:ext cx="1517390" cy="1308095"/>
          </a:xfrm>
          <a:prstGeom prst="triangl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이등변 삼각형 13">
            <a:extLst>
              <a:ext uri="{FF2B5EF4-FFF2-40B4-BE49-F238E27FC236}">
                <a16:creationId xmlns:a16="http://schemas.microsoft.com/office/drawing/2014/main" id="{6F0A8560-4A27-7D39-E83B-547343828E81}"/>
              </a:ext>
            </a:extLst>
          </p:cNvPr>
          <p:cNvSpPr/>
          <p:nvPr/>
        </p:nvSpPr>
        <p:spPr>
          <a:xfrm rot="9000000" flipH="1">
            <a:off x="4983727" y="2559425"/>
            <a:ext cx="1517390" cy="1308095"/>
          </a:xfrm>
          <a:prstGeom prst="triangl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이등변 삼각형 14">
            <a:extLst>
              <a:ext uri="{FF2B5EF4-FFF2-40B4-BE49-F238E27FC236}">
                <a16:creationId xmlns:a16="http://schemas.microsoft.com/office/drawing/2014/main" id="{A1A51225-47C1-5E6F-8158-BE7A361EC22B}"/>
              </a:ext>
            </a:extLst>
          </p:cNvPr>
          <p:cNvSpPr/>
          <p:nvPr/>
        </p:nvSpPr>
        <p:spPr>
          <a:xfrm rot="12600000" flipH="1">
            <a:off x="5646949" y="2565776"/>
            <a:ext cx="1517390" cy="1308095"/>
          </a:xfrm>
          <a:prstGeom prst="triangl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E0C7B571-03C3-D38F-279D-A5FA2C0F2D86}"/>
              </a:ext>
            </a:extLst>
          </p:cNvPr>
          <p:cNvCxnSpPr>
            <a:cxnSpLocks/>
          </p:cNvCxnSpPr>
          <p:nvPr/>
        </p:nvCxnSpPr>
        <p:spPr>
          <a:xfrm>
            <a:off x="6069041" y="1774590"/>
            <a:ext cx="0" cy="4111024"/>
          </a:xfrm>
          <a:prstGeom prst="line">
            <a:avLst/>
          </a:prstGeom>
          <a:ln w="19050">
            <a:solidFill>
              <a:schemeClr val="accent3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>
            <a:extLst>
              <a:ext uri="{FF2B5EF4-FFF2-40B4-BE49-F238E27FC236}">
                <a16:creationId xmlns:a16="http://schemas.microsoft.com/office/drawing/2014/main" id="{163BCCC0-AEAB-AC75-1D52-E63DA934608A}"/>
              </a:ext>
            </a:extLst>
          </p:cNvPr>
          <p:cNvCxnSpPr>
            <a:cxnSpLocks/>
          </p:cNvCxnSpPr>
          <p:nvPr/>
        </p:nvCxnSpPr>
        <p:spPr>
          <a:xfrm flipH="1">
            <a:off x="4276725" y="2716329"/>
            <a:ext cx="3662929" cy="2087446"/>
          </a:xfrm>
          <a:prstGeom prst="line">
            <a:avLst/>
          </a:prstGeom>
          <a:ln w="19050">
            <a:solidFill>
              <a:schemeClr val="accent3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F1F03BE5-2E4B-5CDA-376C-6A658C960B50}"/>
              </a:ext>
            </a:extLst>
          </p:cNvPr>
          <p:cNvCxnSpPr>
            <a:cxnSpLocks/>
          </p:cNvCxnSpPr>
          <p:nvPr/>
        </p:nvCxnSpPr>
        <p:spPr>
          <a:xfrm>
            <a:off x="4276725" y="2752725"/>
            <a:ext cx="3662929" cy="2089900"/>
          </a:xfrm>
          <a:prstGeom prst="line">
            <a:avLst/>
          </a:prstGeom>
          <a:ln w="19050">
            <a:solidFill>
              <a:schemeClr val="accent3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>
            <a:extLst>
              <a:ext uri="{FF2B5EF4-FFF2-40B4-BE49-F238E27FC236}">
                <a16:creationId xmlns:a16="http://schemas.microsoft.com/office/drawing/2014/main" id="{3CE77F2C-6005-1F03-1D8C-FD52C3894F06}"/>
              </a:ext>
            </a:extLst>
          </p:cNvPr>
          <p:cNvSpPr txBox="1"/>
          <p:nvPr/>
        </p:nvSpPr>
        <p:spPr>
          <a:xfrm>
            <a:off x="6426430" y="161470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A6340DC-E5CB-6FD7-3BB6-9A966FFD6336}"/>
              </a:ext>
            </a:extLst>
          </p:cNvPr>
          <p:cNvSpPr txBox="1"/>
          <p:nvPr/>
        </p:nvSpPr>
        <p:spPr>
          <a:xfrm>
            <a:off x="6426431" y="1917631"/>
            <a:ext cx="218417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7FCEDC4-0431-56D2-A32F-37EF9AA006FC}"/>
              </a:ext>
            </a:extLst>
          </p:cNvPr>
          <p:cNvSpPr txBox="1"/>
          <p:nvPr/>
        </p:nvSpPr>
        <p:spPr>
          <a:xfrm>
            <a:off x="8288078" y="258515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B13ED0E-661D-7942-6E2B-93CA9EE2B5FE}"/>
              </a:ext>
            </a:extLst>
          </p:cNvPr>
          <p:cNvSpPr txBox="1"/>
          <p:nvPr/>
        </p:nvSpPr>
        <p:spPr>
          <a:xfrm>
            <a:off x="8288079" y="2888090"/>
            <a:ext cx="218417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88EC87D-9EDC-9709-68F2-95741BF54E38}"/>
              </a:ext>
            </a:extLst>
          </p:cNvPr>
          <p:cNvSpPr txBox="1"/>
          <p:nvPr/>
        </p:nvSpPr>
        <p:spPr>
          <a:xfrm>
            <a:off x="8288078" y="467342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B170561-7A9D-D8CC-D75E-C1A9F945ADE1}"/>
              </a:ext>
            </a:extLst>
          </p:cNvPr>
          <p:cNvSpPr txBox="1"/>
          <p:nvPr/>
        </p:nvSpPr>
        <p:spPr>
          <a:xfrm>
            <a:off x="8288079" y="4976358"/>
            <a:ext cx="218417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C81EA39-A5A9-C08B-3542-24EA95A5F962}"/>
              </a:ext>
            </a:extLst>
          </p:cNvPr>
          <p:cNvSpPr txBox="1"/>
          <p:nvPr/>
        </p:nvSpPr>
        <p:spPr>
          <a:xfrm>
            <a:off x="2844957" y="258515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A095385E-7626-4205-ED5F-8112436E958E}"/>
              </a:ext>
            </a:extLst>
          </p:cNvPr>
          <p:cNvSpPr txBox="1"/>
          <p:nvPr/>
        </p:nvSpPr>
        <p:spPr>
          <a:xfrm>
            <a:off x="1604956" y="2888090"/>
            <a:ext cx="218417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7225A8C-557A-CE75-392B-DD5D91F4AE7A}"/>
              </a:ext>
            </a:extLst>
          </p:cNvPr>
          <p:cNvSpPr txBox="1"/>
          <p:nvPr/>
        </p:nvSpPr>
        <p:spPr>
          <a:xfrm>
            <a:off x="2844957" y="467342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03F0467-7174-F0F8-9A79-EBFB7C800623}"/>
              </a:ext>
            </a:extLst>
          </p:cNvPr>
          <p:cNvSpPr txBox="1"/>
          <p:nvPr/>
        </p:nvSpPr>
        <p:spPr>
          <a:xfrm>
            <a:off x="1604956" y="4976358"/>
            <a:ext cx="218417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7AA49990-1435-B306-E1BC-0D70797B86BA}"/>
              </a:ext>
            </a:extLst>
          </p:cNvPr>
          <p:cNvSpPr txBox="1"/>
          <p:nvPr/>
        </p:nvSpPr>
        <p:spPr>
          <a:xfrm>
            <a:off x="4799550" y="559013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20B0D5B-CDDF-0634-D9DA-6F5906871B03}"/>
              </a:ext>
            </a:extLst>
          </p:cNvPr>
          <p:cNvSpPr txBox="1"/>
          <p:nvPr/>
        </p:nvSpPr>
        <p:spPr>
          <a:xfrm>
            <a:off x="3559549" y="5893069"/>
            <a:ext cx="218417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B7A77B43-F10F-A491-79BB-E082E221A073}"/>
              </a:ext>
            </a:extLst>
          </p:cNvPr>
          <p:cNvSpPr txBox="1"/>
          <p:nvPr/>
        </p:nvSpPr>
        <p:spPr>
          <a:xfrm>
            <a:off x="6549681" y="3600573"/>
            <a:ext cx="747560" cy="3480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ko-KR" sz="20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20%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58662EF-BBF9-95B8-826C-DC1252CF8B2D}"/>
              </a:ext>
            </a:extLst>
          </p:cNvPr>
          <p:cNvSpPr txBox="1"/>
          <p:nvPr/>
        </p:nvSpPr>
        <p:spPr>
          <a:xfrm>
            <a:off x="6153148" y="4260057"/>
            <a:ext cx="747560" cy="3480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ko-KR" sz="20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20%</a:t>
            </a:r>
          </a:p>
        </p:txBody>
      </p:sp>
    </p:spTree>
    <p:extLst>
      <p:ext uri="{BB962C8B-B14F-4D97-AF65-F5344CB8AC3E}">
        <p14:creationId xmlns:p14="http://schemas.microsoft.com/office/powerpoint/2010/main" val="4151905510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232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0" name="자유형: 도형 79">
            <a:extLst>
              <a:ext uri="{FF2B5EF4-FFF2-40B4-BE49-F238E27FC236}">
                <a16:creationId xmlns:a16="http://schemas.microsoft.com/office/drawing/2014/main" id="{0AE2BDB6-8A3A-B8AC-ED09-AF15AB0497E7}"/>
              </a:ext>
            </a:extLst>
          </p:cNvPr>
          <p:cNvSpPr/>
          <p:nvPr/>
        </p:nvSpPr>
        <p:spPr>
          <a:xfrm>
            <a:off x="9346265" y="3219449"/>
            <a:ext cx="1663931" cy="1405252"/>
          </a:xfrm>
          <a:custGeom>
            <a:avLst/>
            <a:gdLst>
              <a:gd name="connsiteX0" fmla="*/ 1631419 w 1663931"/>
              <a:gd name="connsiteY0" fmla="*/ 864182 h 1405252"/>
              <a:gd name="connsiteX1" fmla="*/ 1534021 w 1663931"/>
              <a:gd name="connsiteY1" fmla="*/ 1023864 h 1405252"/>
              <a:gd name="connsiteX2" fmla="*/ 1525970 w 1663931"/>
              <a:gd name="connsiteY2" fmla="*/ 1104729 h 1405252"/>
              <a:gd name="connsiteX3" fmla="*/ 1359315 w 1663931"/>
              <a:gd name="connsiteY3" fmla="*/ 1322275 h 1405252"/>
              <a:gd name="connsiteX4" fmla="*/ 1348641 w 1663931"/>
              <a:gd name="connsiteY4" fmla="*/ 1327738 h 1405252"/>
              <a:gd name="connsiteX5" fmla="*/ 1172247 w 1663931"/>
              <a:gd name="connsiteY5" fmla="*/ 1378737 h 1405252"/>
              <a:gd name="connsiteX6" fmla="*/ 1060185 w 1663931"/>
              <a:gd name="connsiteY6" fmla="*/ 1390777 h 1405252"/>
              <a:gd name="connsiteX7" fmla="*/ 594041 w 1663931"/>
              <a:gd name="connsiteY7" fmla="*/ 1404183 h 1405252"/>
              <a:gd name="connsiteX8" fmla="*/ 371464 w 1663931"/>
              <a:gd name="connsiteY8" fmla="*/ 1374137 h 1405252"/>
              <a:gd name="connsiteX9" fmla="*/ 360682 w 1663931"/>
              <a:gd name="connsiteY9" fmla="*/ 1370112 h 1405252"/>
              <a:gd name="connsiteX10" fmla="*/ 207289 w 1663931"/>
              <a:gd name="connsiteY10" fmla="*/ 1269407 h 1405252"/>
              <a:gd name="connsiteX11" fmla="*/ 205240 w 1663931"/>
              <a:gd name="connsiteY11" fmla="*/ 1267466 h 1405252"/>
              <a:gd name="connsiteX12" fmla="*/ 46421 w 1663931"/>
              <a:gd name="connsiteY12" fmla="*/ 1043954 h 1405252"/>
              <a:gd name="connsiteX13" fmla="*/ 20867 w 1663931"/>
              <a:gd name="connsiteY13" fmla="*/ 661335 h 1405252"/>
              <a:gd name="connsiteX14" fmla="*/ 85164 w 1663931"/>
              <a:gd name="connsiteY14" fmla="*/ 436314 h 1405252"/>
              <a:gd name="connsiteX15" fmla="*/ 84877 w 1663931"/>
              <a:gd name="connsiteY15" fmla="*/ 260135 h 1405252"/>
              <a:gd name="connsiteX16" fmla="*/ 323483 w 1663931"/>
              <a:gd name="connsiteY16" fmla="*/ 31340 h 1405252"/>
              <a:gd name="connsiteX17" fmla="*/ 671420 w 1663931"/>
              <a:gd name="connsiteY17" fmla="*/ 35365 h 1405252"/>
              <a:gd name="connsiteX18" fmla="*/ 849935 w 1663931"/>
              <a:gd name="connsiteY18" fmla="*/ 47693 h 1405252"/>
              <a:gd name="connsiteX19" fmla="*/ 1050410 w 1663931"/>
              <a:gd name="connsiteY19" fmla="*/ 0 h 1405252"/>
              <a:gd name="connsiteX20" fmla="*/ 1139254 w 1663931"/>
              <a:gd name="connsiteY20" fmla="*/ 15310 h 1405252"/>
              <a:gd name="connsiteX21" fmla="*/ 1226732 w 1663931"/>
              <a:gd name="connsiteY21" fmla="*/ 81045 h 1405252"/>
              <a:gd name="connsiteX22" fmla="*/ 1467531 w 1663931"/>
              <a:gd name="connsiteY22" fmla="*/ 270881 h 1405252"/>
              <a:gd name="connsiteX23" fmla="*/ 1644357 w 1663931"/>
              <a:gd name="connsiteY23" fmla="*/ 515993 h 1405252"/>
              <a:gd name="connsiteX24" fmla="*/ 1663333 w 1663931"/>
              <a:gd name="connsiteY24" fmla="*/ 664354 h 1405252"/>
              <a:gd name="connsiteX25" fmla="*/ 1631419 w 1663931"/>
              <a:gd name="connsiteY25" fmla="*/ 864146 h 140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63931" h="1405252">
                <a:moveTo>
                  <a:pt x="1631419" y="864182"/>
                </a:moveTo>
                <a:cubicBezTo>
                  <a:pt x="1602019" y="919601"/>
                  <a:pt x="1548756" y="962873"/>
                  <a:pt x="1534021" y="1023864"/>
                </a:cubicBezTo>
                <a:cubicBezTo>
                  <a:pt x="1527623" y="1050172"/>
                  <a:pt x="1529133" y="1077774"/>
                  <a:pt x="1525970" y="1104729"/>
                </a:cubicBezTo>
                <a:cubicBezTo>
                  <a:pt x="1514397" y="1199072"/>
                  <a:pt x="1443667" y="1277709"/>
                  <a:pt x="1359315" y="1322275"/>
                </a:cubicBezTo>
                <a:cubicBezTo>
                  <a:pt x="1355793" y="1324216"/>
                  <a:pt x="1352199" y="1325977"/>
                  <a:pt x="1348641" y="1327738"/>
                </a:cubicBezTo>
                <a:cubicBezTo>
                  <a:pt x="1293293" y="1354765"/>
                  <a:pt x="1233345" y="1369536"/>
                  <a:pt x="1172247" y="1378737"/>
                </a:cubicBezTo>
                <a:cubicBezTo>
                  <a:pt x="1135085" y="1384272"/>
                  <a:pt x="1097455" y="1387722"/>
                  <a:pt x="1060185" y="1390777"/>
                </a:cubicBezTo>
                <a:cubicBezTo>
                  <a:pt x="905139" y="1403033"/>
                  <a:pt x="749770" y="1407525"/>
                  <a:pt x="594041" y="1404183"/>
                </a:cubicBezTo>
                <a:cubicBezTo>
                  <a:pt x="518854" y="1402673"/>
                  <a:pt x="442194" y="1399079"/>
                  <a:pt x="371464" y="1374137"/>
                </a:cubicBezTo>
                <a:cubicBezTo>
                  <a:pt x="367834" y="1372879"/>
                  <a:pt x="364276" y="1371549"/>
                  <a:pt x="360682" y="1370112"/>
                </a:cubicBezTo>
                <a:cubicBezTo>
                  <a:pt x="303285" y="1347793"/>
                  <a:pt x="252394" y="1311277"/>
                  <a:pt x="207289" y="1269407"/>
                </a:cubicBezTo>
                <a:lnTo>
                  <a:pt x="205240" y="1267466"/>
                </a:lnTo>
                <a:cubicBezTo>
                  <a:pt x="137960" y="1204607"/>
                  <a:pt x="82397" y="1128701"/>
                  <a:pt x="46421" y="1043954"/>
                </a:cubicBezTo>
                <a:cubicBezTo>
                  <a:pt x="-4974" y="922944"/>
                  <a:pt x="-13995" y="788096"/>
                  <a:pt x="20867" y="661335"/>
                </a:cubicBezTo>
                <a:cubicBezTo>
                  <a:pt x="42108" y="586005"/>
                  <a:pt x="79270" y="514124"/>
                  <a:pt x="85164" y="436314"/>
                </a:cubicBezTo>
                <a:cubicBezTo>
                  <a:pt x="89477" y="377659"/>
                  <a:pt x="75676" y="318250"/>
                  <a:pt x="84877" y="260135"/>
                </a:cubicBezTo>
                <a:cubicBezTo>
                  <a:pt x="103062" y="144803"/>
                  <a:pt x="210308" y="59912"/>
                  <a:pt x="323483" y="31340"/>
                </a:cubicBezTo>
                <a:cubicBezTo>
                  <a:pt x="436695" y="2767"/>
                  <a:pt x="555837" y="19048"/>
                  <a:pt x="671420" y="35365"/>
                </a:cubicBezTo>
                <a:cubicBezTo>
                  <a:pt x="727918" y="43416"/>
                  <a:pt x="794012" y="64980"/>
                  <a:pt x="849935" y="47693"/>
                </a:cubicBezTo>
                <a:cubicBezTo>
                  <a:pt x="918545" y="26452"/>
                  <a:pt x="976409" y="144"/>
                  <a:pt x="1050410" y="0"/>
                </a:cubicBezTo>
                <a:cubicBezTo>
                  <a:pt x="1080671" y="0"/>
                  <a:pt x="1111544" y="3163"/>
                  <a:pt x="1139254" y="15310"/>
                </a:cubicBezTo>
                <a:cubicBezTo>
                  <a:pt x="1172858" y="29974"/>
                  <a:pt x="1199525" y="56570"/>
                  <a:pt x="1226732" y="81045"/>
                </a:cubicBezTo>
                <a:cubicBezTo>
                  <a:pt x="1302889" y="149367"/>
                  <a:pt x="1389685" y="204572"/>
                  <a:pt x="1467531" y="270881"/>
                </a:cubicBezTo>
                <a:cubicBezTo>
                  <a:pt x="1545378" y="337191"/>
                  <a:pt x="1615856" y="417877"/>
                  <a:pt x="1644357" y="515993"/>
                </a:cubicBezTo>
                <a:cubicBezTo>
                  <a:pt x="1658374" y="563973"/>
                  <a:pt x="1661824" y="614397"/>
                  <a:pt x="1663333" y="664354"/>
                </a:cubicBezTo>
                <a:cubicBezTo>
                  <a:pt x="1665490" y="732605"/>
                  <a:pt x="1663297" y="803910"/>
                  <a:pt x="1631419" y="864146"/>
                </a:cubicBezTo>
                <a:close/>
              </a:path>
            </a:pathLst>
          </a:custGeom>
          <a:solidFill>
            <a:schemeClr val="accent3">
              <a:alpha val="18000"/>
            </a:schemeClr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2" name="자유형: 도형 81">
            <a:extLst>
              <a:ext uri="{FF2B5EF4-FFF2-40B4-BE49-F238E27FC236}">
                <a16:creationId xmlns:a16="http://schemas.microsoft.com/office/drawing/2014/main" id="{033783BC-9745-E093-9BFD-E12C4CF3CFEF}"/>
              </a:ext>
            </a:extLst>
          </p:cNvPr>
          <p:cNvSpPr/>
          <p:nvPr/>
        </p:nvSpPr>
        <p:spPr>
          <a:xfrm>
            <a:off x="9733219" y="3673985"/>
            <a:ext cx="911910" cy="649439"/>
          </a:xfrm>
          <a:custGeom>
            <a:avLst/>
            <a:gdLst>
              <a:gd name="connsiteX0" fmla="*/ 850560 w 911910"/>
              <a:gd name="connsiteY0" fmla="*/ 0 h 649439"/>
              <a:gd name="connsiteX1" fmla="*/ 911910 w 911910"/>
              <a:gd name="connsiteY1" fmla="*/ 61350 h 649439"/>
              <a:gd name="connsiteX2" fmla="*/ 911910 w 911910"/>
              <a:gd name="connsiteY2" fmla="*/ 588089 h 649439"/>
              <a:gd name="connsiteX3" fmla="*/ 850560 w 911910"/>
              <a:gd name="connsiteY3" fmla="*/ 649439 h 649439"/>
              <a:gd name="connsiteX4" fmla="*/ 61350 w 911910"/>
              <a:gd name="connsiteY4" fmla="*/ 649439 h 649439"/>
              <a:gd name="connsiteX5" fmla="*/ 0 w 911910"/>
              <a:gd name="connsiteY5" fmla="*/ 588089 h 649439"/>
              <a:gd name="connsiteX6" fmla="*/ 0 w 911910"/>
              <a:gd name="connsiteY6" fmla="*/ 61350 h 649439"/>
              <a:gd name="connsiteX7" fmla="*/ 61350 w 911910"/>
              <a:gd name="connsiteY7" fmla="*/ 0 h 649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1910" h="649439">
                <a:moveTo>
                  <a:pt x="850560" y="0"/>
                </a:moveTo>
                <a:cubicBezTo>
                  <a:pt x="884443" y="0"/>
                  <a:pt x="911910" y="27467"/>
                  <a:pt x="911910" y="61350"/>
                </a:cubicBezTo>
                <a:lnTo>
                  <a:pt x="911910" y="588089"/>
                </a:lnTo>
                <a:cubicBezTo>
                  <a:pt x="911910" y="621972"/>
                  <a:pt x="884443" y="649439"/>
                  <a:pt x="850560" y="649439"/>
                </a:cubicBezTo>
                <a:lnTo>
                  <a:pt x="61350" y="649439"/>
                </a:lnTo>
                <a:cubicBezTo>
                  <a:pt x="27467" y="649439"/>
                  <a:pt x="0" y="621972"/>
                  <a:pt x="0" y="588089"/>
                </a:cubicBezTo>
                <a:lnTo>
                  <a:pt x="0" y="61350"/>
                </a:lnTo>
                <a:cubicBezTo>
                  <a:pt x="0" y="27467"/>
                  <a:pt x="27467" y="0"/>
                  <a:pt x="61350" y="0"/>
                </a:cubicBez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3" name="자유형: 도형 82">
            <a:extLst>
              <a:ext uri="{FF2B5EF4-FFF2-40B4-BE49-F238E27FC236}">
                <a16:creationId xmlns:a16="http://schemas.microsoft.com/office/drawing/2014/main" id="{F71584F8-B8F1-C9DC-C30C-F01510E4EED2}"/>
              </a:ext>
            </a:extLst>
          </p:cNvPr>
          <p:cNvSpPr/>
          <p:nvPr/>
        </p:nvSpPr>
        <p:spPr>
          <a:xfrm>
            <a:off x="9788854" y="3720347"/>
            <a:ext cx="800603" cy="543451"/>
          </a:xfrm>
          <a:custGeom>
            <a:avLst/>
            <a:gdLst>
              <a:gd name="connsiteX0" fmla="*/ 0 w 800603"/>
              <a:gd name="connsiteY0" fmla="*/ 0 h 543451"/>
              <a:gd name="connsiteX1" fmla="*/ 800603 w 800603"/>
              <a:gd name="connsiteY1" fmla="*/ 0 h 543451"/>
              <a:gd name="connsiteX2" fmla="*/ 800603 w 800603"/>
              <a:gd name="connsiteY2" fmla="*/ 543452 h 543451"/>
              <a:gd name="connsiteX3" fmla="*/ 0 w 800603"/>
              <a:gd name="connsiteY3" fmla="*/ 543452 h 54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0603" h="543451">
                <a:moveTo>
                  <a:pt x="0" y="0"/>
                </a:moveTo>
                <a:lnTo>
                  <a:pt x="800603" y="0"/>
                </a:lnTo>
                <a:lnTo>
                  <a:pt x="800603" y="543452"/>
                </a:lnTo>
                <a:lnTo>
                  <a:pt x="0" y="543452"/>
                </a:lnTo>
                <a:close/>
              </a:path>
            </a:pathLst>
          </a:custGeom>
          <a:solidFill>
            <a:srgbClr val="FFFFF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4" name="자유형: 도형 83">
            <a:extLst>
              <a:ext uri="{FF2B5EF4-FFF2-40B4-BE49-F238E27FC236}">
                <a16:creationId xmlns:a16="http://schemas.microsoft.com/office/drawing/2014/main" id="{C40379EB-9C96-9F21-FE63-69BFDC5D3051}"/>
              </a:ext>
            </a:extLst>
          </p:cNvPr>
          <p:cNvSpPr/>
          <p:nvPr/>
        </p:nvSpPr>
        <p:spPr>
          <a:xfrm>
            <a:off x="10156019" y="3973258"/>
            <a:ext cx="23864" cy="218228"/>
          </a:xfrm>
          <a:custGeom>
            <a:avLst/>
            <a:gdLst>
              <a:gd name="connsiteX0" fmla="*/ 0 w 23864"/>
              <a:gd name="connsiteY0" fmla="*/ 0 h 218228"/>
              <a:gd name="connsiteX1" fmla="*/ 23864 w 23864"/>
              <a:gd name="connsiteY1" fmla="*/ 0 h 218228"/>
              <a:gd name="connsiteX2" fmla="*/ 23864 w 23864"/>
              <a:gd name="connsiteY2" fmla="*/ 218229 h 218228"/>
              <a:gd name="connsiteX3" fmla="*/ 0 w 23864"/>
              <a:gd name="connsiteY3" fmla="*/ 218229 h 218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64" h="218228">
                <a:moveTo>
                  <a:pt x="0" y="0"/>
                </a:moveTo>
                <a:lnTo>
                  <a:pt x="23864" y="0"/>
                </a:lnTo>
                <a:lnTo>
                  <a:pt x="23864" y="218229"/>
                </a:lnTo>
                <a:lnTo>
                  <a:pt x="0" y="218229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5" name="자유형: 도형 84">
            <a:extLst>
              <a:ext uri="{FF2B5EF4-FFF2-40B4-BE49-F238E27FC236}">
                <a16:creationId xmlns:a16="http://schemas.microsoft.com/office/drawing/2014/main" id="{6601B1EF-7739-F38A-D938-6F4A93D298C8}"/>
              </a:ext>
            </a:extLst>
          </p:cNvPr>
          <p:cNvSpPr/>
          <p:nvPr/>
        </p:nvSpPr>
        <p:spPr>
          <a:xfrm>
            <a:off x="10197530" y="4008947"/>
            <a:ext cx="23864" cy="182540"/>
          </a:xfrm>
          <a:custGeom>
            <a:avLst/>
            <a:gdLst>
              <a:gd name="connsiteX0" fmla="*/ 0 w 23864"/>
              <a:gd name="connsiteY0" fmla="*/ 0 h 182540"/>
              <a:gd name="connsiteX1" fmla="*/ 23864 w 23864"/>
              <a:gd name="connsiteY1" fmla="*/ 0 h 182540"/>
              <a:gd name="connsiteX2" fmla="*/ 23864 w 23864"/>
              <a:gd name="connsiteY2" fmla="*/ 182540 h 182540"/>
              <a:gd name="connsiteX3" fmla="*/ 0 w 23864"/>
              <a:gd name="connsiteY3" fmla="*/ 182540 h 18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64" h="182540">
                <a:moveTo>
                  <a:pt x="0" y="0"/>
                </a:moveTo>
                <a:lnTo>
                  <a:pt x="23864" y="0"/>
                </a:lnTo>
                <a:lnTo>
                  <a:pt x="23864" y="182540"/>
                </a:lnTo>
                <a:lnTo>
                  <a:pt x="0" y="182540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6" name="자유형: 도형 85">
            <a:extLst>
              <a:ext uri="{FF2B5EF4-FFF2-40B4-BE49-F238E27FC236}">
                <a16:creationId xmlns:a16="http://schemas.microsoft.com/office/drawing/2014/main" id="{2E6D11B5-79AD-EF78-D07A-049AE26715C3}"/>
              </a:ext>
            </a:extLst>
          </p:cNvPr>
          <p:cNvSpPr/>
          <p:nvPr/>
        </p:nvSpPr>
        <p:spPr>
          <a:xfrm>
            <a:off x="10238214" y="4041545"/>
            <a:ext cx="23864" cy="149978"/>
          </a:xfrm>
          <a:custGeom>
            <a:avLst/>
            <a:gdLst>
              <a:gd name="connsiteX0" fmla="*/ 0 w 23864"/>
              <a:gd name="connsiteY0" fmla="*/ 0 h 149978"/>
              <a:gd name="connsiteX1" fmla="*/ 23864 w 23864"/>
              <a:gd name="connsiteY1" fmla="*/ 0 h 149978"/>
              <a:gd name="connsiteX2" fmla="*/ 23864 w 23864"/>
              <a:gd name="connsiteY2" fmla="*/ 149978 h 149978"/>
              <a:gd name="connsiteX3" fmla="*/ 0 w 23864"/>
              <a:gd name="connsiteY3" fmla="*/ 149978 h 149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64" h="149978">
                <a:moveTo>
                  <a:pt x="0" y="0"/>
                </a:moveTo>
                <a:lnTo>
                  <a:pt x="23864" y="0"/>
                </a:lnTo>
                <a:lnTo>
                  <a:pt x="23864" y="149978"/>
                </a:lnTo>
                <a:lnTo>
                  <a:pt x="0" y="149978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7" name="자유형: 도형 86">
            <a:extLst>
              <a:ext uri="{FF2B5EF4-FFF2-40B4-BE49-F238E27FC236}">
                <a16:creationId xmlns:a16="http://schemas.microsoft.com/office/drawing/2014/main" id="{B995AD03-85B2-4591-EB8B-A3E62FDE7237}"/>
              </a:ext>
            </a:extLst>
          </p:cNvPr>
          <p:cNvSpPr/>
          <p:nvPr/>
        </p:nvSpPr>
        <p:spPr>
          <a:xfrm>
            <a:off x="10279725" y="4008947"/>
            <a:ext cx="23864" cy="182540"/>
          </a:xfrm>
          <a:custGeom>
            <a:avLst/>
            <a:gdLst>
              <a:gd name="connsiteX0" fmla="*/ 0 w 23864"/>
              <a:gd name="connsiteY0" fmla="*/ 0 h 182540"/>
              <a:gd name="connsiteX1" fmla="*/ 23864 w 23864"/>
              <a:gd name="connsiteY1" fmla="*/ 0 h 182540"/>
              <a:gd name="connsiteX2" fmla="*/ 23864 w 23864"/>
              <a:gd name="connsiteY2" fmla="*/ 182540 h 182540"/>
              <a:gd name="connsiteX3" fmla="*/ 0 w 23864"/>
              <a:gd name="connsiteY3" fmla="*/ 182540 h 18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64" h="182540">
                <a:moveTo>
                  <a:pt x="0" y="0"/>
                </a:moveTo>
                <a:lnTo>
                  <a:pt x="23864" y="0"/>
                </a:lnTo>
                <a:lnTo>
                  <a:pt x="23864" y="182540"/>
                </a:lnTo>
                <a:lnTo>
                  <a:pt x="0" y="182540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8" name="자유형: 도형 87">
            <a:extLst>
              <a:ext uri="{FF2B5EF4-FFF2-40B4-BE49-F238E27FC236}">
                <a16:creationId xmlns:a16="http://schemas.microsoft.com/office/drawing/2014/main" id="{8AFEF060-EF88-04F4-2F27-C99A847E8CC8}"/>
              </a:ext>
            </a:extLst>
          </p:cNvPr>
          <p:cNvSpPr/>
          <p:nvPr/>
        </p:nvSpPr>
        <p:spPr>
          <a:xfrm>
            <a:off x="10320374" y="4082373"/>
            <a:ext cx="23864" cy="109150"/>
          </a:xfrm>
          <a:custGeom>
            <a:avLst/>
            <a:gdLst>
              <a:gd name="connsiteX0" fmla="*/ 0 w 23864"/>
              <a:gd name="connsiteY0" fmla="*/ 0 h 109150"/>
              <a:gd name="connsiteX1" fmla="*/ 23864 w 23864"/>
              <a:gd name="connsiteY1" fmla="*/ 0 h 109150"/>
              <a:gd name="connsiteX2" fmla="*/ 23864 w 23864"/>
              <a:gd name="connsiteY2" fmla="*/ 109150 h 109150"/>
              <a:gd name="connsiteX3" fmla="*/ 0 w 23864"/>
              <a:gd name="connsiteY3" fmla="*/ 109150 h 10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64" h="109150">
                <a:moveTo>
                  <a:pt x="0" y="0"/>
                </a:moveTo>
                <a:lnTo>
                  <a:pt x="23864" y="0"/>
                </a:lnTo>
                <a:lnTo>
                  <a:pt x="23864" y="109150"/>
                </a:lnTo>
                <a:lnTo>
                  <a:pt x="0" y="109150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9" name="자유형: 도형 88">
            <a:extLst>
              <a:ext uri="{FF2B5EF4-FFF2-40B4-BE49-F238E27FC236}">
                <a16:creationId xmlns:a16="http://schemas.microsoft.com/office/drawing/2014/main" id="{0223CC9C-42F2-1464-F07D-180C7F74C51E}"/>
              </a:ext>
            </a:extLst>
          </p:cNvPr>
          <p:cNvSpPr/>
          <p:nvPr/>
        </p:nvSpPr>
        <p:spPr>
          <a:xfrm>
            <a:off x="10361885" y="4008947"/>
            <a:ext cx="23864" cy="182540"/>
          </a:xfrm>
          <a:custGeom>
            <a:avLst/>
            <a:gdLst>
              <a:gd name="connsiteX0" fmla="*/ 0 w 23864"/>
              <a:gd name="connsiteY0" fmla="*/ 0 h 182540"/>
              <a:gd name="connsiteX1" fmla="*/ 23864 w 23864"/>
              <a:gd name="connsiteY1" fmla="*/ 0 h 182540"/>
              <a:gd name="connsiteX2" fmla="*/ 23864 w 23864"/>
              <a:gd name="connsiteY2" fmla="*/ 182540 h 182540"/>
              <a:gd name="connsiteX3" fmla="*/ 0 w 23864"/>
              <a:gd name="connsiteY3" fmla="*/ 182540 h 18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64" h="182540">
                <a:moveTo>
                  <a:pt x="0" y="0"/>
                </a:moveTo>
                <a:lnTo>
                  <a:pt x="23864" y="0"/>
                </a:lnTo>
                <a:lnTo>
                  <a:pt x="23864" y="182540"/>
                </a:lnTo>
                <a:lnTo>
                  <a:pt x="0" y="182540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0" name="자유형: 도형 89">
            <a:extLst>
              <a:ext uri="{FF2B5EF4-FFF2-40B4-BE49-F238E27FC236}">
                <a16:creationId xmlns:a16="http://schemas.microsoft.com/office/drawing/2014/main" id="{7775EAD2-E1D4-8351-95F8-BAFA13358A0A}"/>
              </a:ext>
            </a:extLst>
          </p:cNvPr>
          <p:cNvSpPr/>
          <p:nvPr/>
        </p:nvSpPr>
        <p:spPr>
          <a:xfrm>
            <a:off x="10402569" y="4063756"/>
            <a:ext cx="23864" cy="127731"/>
          </a:xfrm>
          <a:custGeom>
            <a:avLst/>
            <a:gdLst>
              <a:gd name="connsiteX0" fmla="*/ 0 w 23864"/>
              <a:gd name="connsiteY0" fmla="*/ 0 h 127731"/>
              <a:gd name="connsiteX1" fmla="*/ 23864 w 23864"/>
              <a:gd name="connsiteY1" fmla="*/ 0 h 127731"/>
              <a:gd name="connsiteX2" fmla="*/ 23864 w 23864"/>
              <a:gd name="connsiteY2" fmla="*/ 127731 h 127731"/>
              <a:gd name="connsiteX3" fmla="*/ 0 w 23864"/>
              <a:gd name="connsiteY3" fmla="*/ 127731 h 12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64" h="127731">
                <a:moveTo>
                  <a:pt x="0" y="0"/>
                </a:moveTo>
                <a:lnTo>
                  <a:pt x="23864" y="0"/>
                </a:lnTo>
                <a:lnTo>
                  <a:pt x="23864" y="127731"/>
                </a:lnTo>
                <a:lnTo>
                  <a:pt x="0" y="127731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1" name="자유형: 도형 90">
            <a:extLst>
              <a:ext uri="{FF2B5EF4-FFF2-40B4-BE49-F238E27FC236}">
                <a16:creationId xmlns:a16="http://schemas.microsoft.com/office/drawing/2014/main" id="{57773A26-6043-D42B-E619-D3FC0F51545E}"/>
              </a:ext>
            </a:extLst>
          </p:cNvPr>
          <p:cNvSpPr/>
          <p:nvPr/>
        </p:nvSpPr>
        <p:spPr>
          <a:xfrm>
            <a:off x="10444080" y="4039173"/>
            <a:ext cx="23864" cy="152350"/>
          </a:xfrm>
          <a:custGeom>
            <a:avLst/>
            <a:gdLst>
              <a:gd name="connsiteX0" fmla="*/ 0 w 23864"/>
              <a:gd name="connsiteY0" fmla="*/ 0 h 152350"/>
              <a:gd name="connsiteX1" fmla="*/ 23864 w 23864"/>
              <a:gd name="connsiteY1" fmla="*/ 0 h 152350"/>
              <a:gd name="connsiteX2" fmla="*/ 23864 w 23864"/>
              <a:gd name="connsiteY2" fmla="*/ 152351 h 152350"/>
              <a:gd name="connsiteX3" fmla="*/ 0 w 23864"/>
              <a:gd name="connsiteY3" fmla="*/ 152351 h 15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64" h="152350">
                <a:moveTo>
                  <a:pt x="0" y="0"/>
                </a:moveTo>
                <a:lnTo>
                  <a:pt x="23864" y="0"/>
                </a:lnTo>
                <a:lnTo>
                  <a:pt x="23864" y="152351"/>
                </a:lnTo>
                <a:lnTo>
                  <a:pt x="0" y="152351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2" name="자유형: 도형 91">
            <a:extLst>
              <a:ext uri="{FF2B5EF4-FFF2-40B4-BE49-F238E27FC236}">
                <a16:creationId xmlns:a16="http://schemas.microsoft.com/office/drawing/2014/main" id="{EB3D3592-CCED-B821-A2C7-AF6B53DEC4C7}"/>
              </a:ext>
            </a:extLst>
          </p:cNvPr>
          <p:cNvSpPr/>
          <p:nvPr/>
        </p:nvSpPr>
        <p:spPr>
          <a:xfrm>
            <a:off x="9876369" y="4106057"/>
            <a:ext cx="136500" cy="7942"/>
          </a:xfrm>
          <a:custGeom>
            <a:avLst/>
            <a:gdLst>
              <a:gd name="connsiteX0" fmla="*/ 0 w 136500"/>
              <a:gd name="connsiteY0" fmla="*/ 0 h 7942"/>
              <a:gd name="connsiteX1" fmla="*/ 136501 w 136500"/>
              <a:gd name="connsiteY1" fmla="*/ 0 h 7942"/>
              <a:gd name="connsiteX2" fmla="*/ 136501 w 136500"/>
              <a:gd name="connsiteY2" fmla="*/ 7943 h 7942"/>
              <a:gd name="connsiteX3" fmla="*/ 0 w 136500"/>
              <a:gd name="connsiteY3" fmla="*/ 7943 h 7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00" h="7942">
                <a:moveTo>
                  <a:pt x="0" y="0"/>
                </a:moveTo>
                <a:lnTo>
                  <a:pt x="136501" y="0"/>
                </a:lnTo>
                <a:lnTo>
                  <a:pt x="136501" y="7943"/>
                </a:lnTo>
                <a:lnTo>
                  <a:pt x="0" y="7943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3" name="자유형: 도형 92">
            <a:extLst>
              <a:ext uri="{FF2B5EF4-FFF2-40B4-BE49-F238E27FC236}">
                <a16:creationId xmlns:a16="http://schemas.microsoft.com/office/drawing/2014/main" id="{38361D49-2BD6-3816-DDFB-A1C511F3A576}"/>
              </a:ext>
            </a:extLst>
          </p:cNvPr>
          <p:cNvSpPr/>
          <p:nvPr/>
        </p:nvSpPr>
        <p:spPr>
          <a:xfrm>
            <a:off x="9876369" y="4128125"/>
            <a:ext cx="136500" cy="7942"/>
          </a:xfrm>
          <a:custGeom>
            <a:avLst/>
            <a:gdLst>
              <a:gd name="connsiteX0" fmla="*/ 0 w 136500"/>
              <a:gd name="connsiteY0" fmla="*/ 0 h 7942"/>
              <a:gd name="connsiteX1" fmla="*/ 136501 w 136500"/>
              <a:gd name="connsiteY1" fmla="*/ 0 h 7942"/>
              <a:gd name="connsiteX2" fmla="*/ 136501 w 136500"/>
              <a:gd name="connsiteY2" fmla="*/ 7943 h 7942"/>
              <a:gd name="connsiteX3" fmla="*/ 0 w 136500"/>
              <a:gd name="connsiteY3" fmla="*/ 7943 h 7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00" h="7942">
                <a:moveTo>
                  <a:pt x="0" y="0"/>
                </a:moveTo>
                <a:lnTo>
                  <a:pt x="136501" y="0"/>
                </a:lnTo>
                <a:lnTo>
                  <a:pt x="136501" y="7943"/>
                </a:lnTo>
                <a:lnTo>
                  <a:pt x="0" y="7943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4" name="자유형: 도형 93">
            <a:extLst>
              <a:ext uri="{FF2B5EF4-FFF2-40B4-BE49-F238E27FC236}">
                <a16:creationId xmlns:a16="http://schemas.microsoft.com/office/drawing/2014/main" id="{54FFE150-8852-C676-C8F2-BAF17DA5291F}"/>
              </a:ext>
            </a:extLst>
          </p:cNvPr>
          <p:cNvSpPr/>
          <p:nvPr/>
        </p:nvSpPr>
        <p:spPr>
          <a:xfrm>
            <a:off x="9876369" y="4150228"/>
            <a:ext cx="136500" cy="7942"/>
          </a:xfrm>
          <a:custGeom>
            <a:avLst/>
            <a:gdLst>
              <a:gd name="connsiteX0" fmla="*/ 0 w 136500"/>
              <a:gd name="connsiteY0" fmla="*/ 0 h 7942"/>
              <a:gd name="connsiteX1" fmla="*/ 136501 w 136500"/>
              <a:gd name="connsiteY1" fmla="*/ 0 h 7942"/>
              <a:gd name="connsiteX2" fmla="*/ 136501 w 136500"/>
              <a:gd name="connsiteY2" fmla="*/ 7943 h 7942"/>
              <a:gd name="connsiteX3" fmla="*/ 0 w 136500"/>
              <a:gd name="connsiteY3" fmla="*/ 7943 h 7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00" h="7942">
                <a:moveTo>
                  <a:pt x="0" y="0"/>
                </a:moveTo>
                <a:lnTo>
                  <a:pt x="136501" y="0"/>
                </a:lnTo>
                <a:lnTo>
                  <a:pt x="136501" y="7943"/>
                </a:lnTo>
                <a:lnTo>
                  <a:pt x="0" y="7943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5" name="자유형: 도형 94">
            <a:extLst>
              <a:ext uri="{FF2B5EF4-FFF2-40B4-BE49-F238E27FC236}">
                <a16:creationId xmlns:a16="http://schemas.microsoft.com/office/drawing/2014/main" id="{E7EF1182-60BE-85C1-40BB-2CBC259B5FB7}"/>
              </a:ext>
            </a:extLst>
          </p:cNvPr>
          <p:cNvSpPr/>
          <p:nvPr/>
        </p:nvSpPr>
        <p:spPr>
          <a:xfrm>
            <a:off x="9876369" y="4172331"/>
            <a:ext cx="136500" cy="7942"/>
          </a:xfrm>
          <a:custGeom>
            <a:avLst/>
            <a:gdLst>
              <a:gd name="connsiteX0" fmla="*/ 0 w 136500"/>
              <a:gd name="connsiteY0" fmla="*/ 0 h 7942"/>
              <a:gd name="connsiteX1" fmla="*/ 136501 w 136500"/>
              <a:gd name="connsiteY1" fmla="*/ 0 h 7942"/>
              <a:gd name="connsiteX2" fmla="*/ 136501 w 136500"/>
              <a:gd name="connsiteY2" fmla="*/ 7943 h 7942"/>
              <a:gd name="connsiteX3" fmla="*/ 0 w 136500"/>
              <a:gd name="connsiteY3" fmla="*/ 7943 h 7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00" h="7942">
                <a:moveTo>
                  <a:pt x="0" y="0"/>
                </a:moveTo>
                <a:lnTo>
                  <a:pt x="136501" y="0"/>
                </a:lnTo>
                <a:lnTo>
                  <a:pt x="136501" y="7943"/>
                </a:lnTo>
                <a:lnTo>
                  <a:pt x="0" y="7943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6" name="자유형: 도형 95">
            <a:extLst>
              <a:ext uri="{FF2B5EF4-FFF2-40B4-BE49-F238E27FC236}">
                <a16:creationId xmlns:a16="http://schemas.microsoft.com/office/drawing/2014/main" id="{8AD9D112-01E3-84EE-FC02-3868F8AF5E88}"/>
              </a:ext>
            </a:extLst>
          </p:cNvPr>
          <p:cNvSpPr/>
          <p:nvPr/>
        </p:nvSpPr>
        <p:spPr>
          <a:xfrm>
            <a:off x="9876369" y="4194434"/>
            <a:ext cx="136500" cy="7942"/>
          </a:xfrm>
          <a:custGeom>
            <a:avLst/>
            <a:gdLst>
              <a:gd name="connsiteX0" fmla="*/ 0 w 136500"/>
              <a:gd name="connsiteY0" fmla="*/ 0 h 7942"/>
              <a:gd name="connsiteX1" fmla="*/ 136501 w 136500"/>
              <a:gd name="connsiteY1" fmla="*/ 0 h 7942"/>
              <a:gd name="connsiteX2" fmla="*/ 136501 w 136500"/>
              <a:gd name="connsiteY2" fmla="*/ 7943 h 7942"/>
              <a:gd name="connsiteX3" fmla="*/ 0 w 136500"/>
              <a:gd name="connsiteY3" fmla="*/ 7943 h 7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00" h="7942">
                <a:moveTo>
                  <a:pt x="0" y="0"/>
                </a:moveTo>
                <a:lnTo>
                  <a:pt x="136501" y="0"/>
                </a:lnTo>
                <a:lnTo>
                  <a:pt x="136501" y="7943"/>
                </a:lnTo>
                <a:lnTo>
                  <a:pt x="0" y="7943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7" name="자유형: 도형 96">
            <a:extLst>
              <a:ext uri="{FF2B5EF4-FFF2-40B4-BE49-F238E27FC236}">
                <a16:creationId xmlns:a16="http://schemas.microsoft.com/office/drawing/2014/main" id="{9970D8E0-DE5C-3F7E-E8D3-6A34DFD2A458}"/>
              </a:ext>
            </a:extLst>
          </p:cNvPr>
          <p:cNvSpPr/>
          <p:nvPr/>
        </p:nvSpPr>
        <p:spPr>
          <a:xfrm>
            <a:off x="10061928" y="4106057"/>
            <a:ext cx="136500" cy="98080"/>
          </a:xfrm>
          <a:custGeom>
            <a:avLst/>
            <a:gdLst>
              <a:gd name="connsiteX0" fmla="*/ 0 w 136500"/>
              <a:gd name="connsiteY0" fmla="*/ 0 h 98080"/>
              <a:gd name="connsiteX1" fmla="*/ 136501 w 136500"/>
              <a:gd name="connsiteY1" fmla="*/ 0 h 98080"/>
              <a:gd name="connsiteX2" fmla="*/ 136501 w 136500"/>
              <a:gd name="connsiteY2" fmla="*/ 98081 h 98080"/>
              <a:gd name="connsiteX3" fmla="*/ 0 w 136500"/>
              <a:gd name="connsiteY3" fmla="*/ 98081 h 9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00" h="98080">
                <a:moveTo>
                  <a:pt x="0" y="0"/>
                </a:moveTo>
                <a:lnTo>
                  <a:pt x="136501" y="0"/>
                </a:lnTo>
                <a:lnTo>
                  <a:pt x="136501" y="98081"/>
                </a:lnTo>
                <a:lnTo>
                  <a:pt x="0" y="98081"/>
                </a:lnTo>
                <a:close/>
              </a:path>
            </a:pathLst>
          </a:custGeom>
          <a:noFill/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8" name="자유형: 도형 97">
            <a:extLst>
              <a:ext uri="{FF2B5EF4-FFF2-40B4-BE49-F238E27FC236}">
                <a16:creationId xmlns:a16="http://schemas.microsoft.com/office/drawing/2014/main" id="{11B1B1EB-1441-C51D-260A-3859F89E4A3E}"/>
              </a:ext>
            </a:extLst>
          </p:cNvPr>
          <p:cNvSpPr/>
          <p:nvPr/>
        </p:nvSpPr>
        <p:spPr>
          <a:xfrm>
            <a:off x="9926613" y="3826586"/>
            <a:ext cx="177909" cy="177616"/>
          </a:xfrm>
          <a:custGeom>
            <a:avLst/>
            <a:gdLst>
              <a:gd name="connsiteX0" fmla="*/ 89060 w 177909"/>
              <a:gd name="connsiteY0" fmla="*/ 0 h 177616"/>
              <a:gd name="connsiteX1" fmla="*/ 0 w 177909"/>
              <a:gd name="connsiteY1" fmla="*/ 88557 h 177616"/>
              <a:gd name="connsiteX2" fmla="*/ 88557 w 177909"/>
              <a:gd name="connsiteY2" fmla="*/ 177617 h 177616"/>
              <a:gd name="connsiteX3" fmla="*/ 88557 w 177909"/>
              <a:gd name="connsiteY3" fmla="*/ 146672 h 177616"/>
              <a:gd name="connsiteX4" fmla="*/ 88198 w 177909"/>
              <a:gd name="connsiteY4" fmla="*/ 146672 h 177616"/>
              <a:gd name="connsiteX5" fmla="*/ 29435 w 177909"/>
              <a:gd name="connsiteY5" fmla="*/ 87910 h 177616"/>
              <a:gd name="connsiteX6" fmla="*/ 88198 w 177909"/>
              <a:gd name="connsiteY6" fmla="*/ 29148 h 177616"/>
              <a:gd name="connsiteX7" fmla="*/ 146960 w 177909"/>
              <a:gd name="connsiteY7" fmla="*/ 87910 h 177616"/>
              <a:gd name="connsiteX8" fmla="*/ 146960 w 177909"/>
              <a:gd name="connsiteY8" fmla="*/ 87910 h 177616"/>
              <a:gd name="connsiteX9" fmla="*/ 146313 w 177909"/>
              <a:gd name="connsiteY9" fmla="*/ 96320 h 177616"/>
              <a:gd name="connsiteX10" fmla="*/ 177545 w 177909"/>
              <a:gd name="connsiteY10" fmla="*/ 96320 h 177616"/>
              <a:gd name="connsiteX11" fmla="*/ 177904 w 177909"/>
              <a:gd name="connsiteY11" fmla="*/ 88809 h 177616"/>
              <a:gd name="connsiteX12" fmla="*/ 89168 w 177909"/>
              <a:gd name="connsiteY12" fmla="*/ 0 h 177616"/>
              <a:gd name="connsiteX13" fmla="*/ 89096 w 177909"/>
              <a:gd name="connsiteY13" fmla="*/ 0 h 17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909" h="177616">
                <a:moveTo>
                  <a:pt x="89060" y="0"/>
                </a:moveTo>
                <a:cubicBezTo>
                  <a:pt x="40002" y="-143"/>
                  <a:pt x="144" y="39499"/>
                  <a:pt x="0" y="88557"/>
                </a:cubicBezTo>
                <a:cubicBezTo>
                  <a:pt x="-143" y="137615"/>
                  <a:pt x="39499" y="177473"/>
                  <a:pt x="88557" y="177617"/>
                </a:cubicBezTo>
                <a:lnTo>
                  <a:pt x="88557" y="146672"/>
                </a:lnTo>
                <a:lnTo>
                  <a:pt x="88198" y="146672"/>
                </a:lnTo>
                <a:cubicBezTo>
                  <a:pt x="55744" y="146672"/>
                  <a:pt x="29435" y="120364"/>
                  <a:pt x="29435" y="87910"/>
                </a:cubicBezTo>
                <a:cubicBezTo>
                  <a:pt x="29435" y="55456"/>
                  <a:pt x="55744" y="29148"/>
                  <a:pt x="88198" y="29148"/>
                </a:cubicBezTo>
                <a:cubicBezTo>
                  <a:pt x="120652" y="29148"/>
                  <a:pt x="146960" y="55456"/>
                  <a:pt x="146960" y="87910"/>
                </a:cubicBezTo>
                <a:lnTo>
                  <a:pt x="146960" y="87910"/>
                </a:lnTo>
                <a:cubicBezTo>
                  <a:pt x="146960" y="90713"/>
                  <a:pt x="146744" y="93517"/>
                  <a:pt x="146313" y="96320"/>
                </a:cubicBezTo>
                <a:lnTo>
                  <a:pt x="177545" y="96320"/>
                </a:lnTo>
                <a:cubicBezTo>
                  <a:pt x="177796" y="93840"/>
                  <a:pt x="177940" y="91324"/>
                  <a:pt x="177904" y="88809"/>
                </a:cubicBezTo>
                <a:cubicBezTo>
                  <a:pt x="177904" y="39786"/>
                  <a:pt x="138190" y="36"/>
                  <a:pt x="89168" y="0"/>
                </a:cubicBezTo>
                <a:lnTo>
                  <a:pt x="89096" y="0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9" name="자유형: 도형 98">
            <a:extLst>
              <a:ext uri="{FF2B5EF4-FFF2-40B4-BE49-F238E27FC236}">
                <a16:creationId xmlns:a16="http://schemas.microsoft.com/office/drawing/2014/main" id="{C60A7869-04FE-5D68-DB4B-2BF68E3E46C7}"/>
              </a:ext>
            </a:extLst>
          </p:cNvPr>
          <p:cNvSpPr/>
          <p:nvPr/>
        </p:nvSpPr>
        <p:spPr>
          <a:xfrm>
            <a:off x="10015170" y="3923984"/>
            <a:ext cx="88951" cy="81296"/>
          </a:xfrm>
          <a:custGeom>
            <a:avLst/>
            <a:gdLst>
              <a:gd name="connsiteX0" fmla="*/ 88952 w 88951"/>
              <a:gd name="connsiteY0" fmla="*/ 0 h 81296"/>
              <a:gd name="connsiteX1" fmla="*/ 539 w 88951"/>
              <a:gd name="connsiteY1" fmla="*/ 81297 h 81296"/>
              <a:gd name="connsiteX2" fmla="*/ 0 w 88951"/>
              <a:gd name="connsiteY2" fmla="*/ 81297 h 81296"/>
              <a:gd name="connsiteX3" fmla="*/ 0 w 88951"/>
              <a:gd name="connsiteY3" fmla="*/ 50388 h 81296"/>
              <a:gd name="connsiteX4" fmla="*/ 57756 w 88951"/>
              <a:gd name="connsiteY4" fmla="*/ 0 h 81296"/>
              <a:gd name="connsiteX5" fmla="*/ 88952 w 88951"/>
              <a:gd name="connsiteY5" fmla="*/ 0 h 8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51" h="81296">
                <a:moveTo>
                  <a:pt x="88952" y="0"/>
                </a:moveTo>
                <a:cubicBezTo>
                  <a:pt x="85106" y="45968"/>
                  <a:pt x="46686" y="81297"/>
                  <a:pt x="539" y="81297"/>
                </a:cubicBezTo>
                <a:lnTo>
                  <a:pt x="0" y="81297"/>
                </a:lnTo>
                <a:lnTo>
                  <a:pt x="0" y="50388"/>
                </a:lnTo>
                <a:cubicBezTo>
                  <a:pt x="29076" y="50208"/>
                  <a:pt x="53623" y="28788"/>
                  <a:pt x="57756" y="0"/>
                </a:cubicBezTo>
                <a:lnTo>
                  <a:pt x="88952" y="0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0" name="자유형: 도형 99">
            <a:extLst>
              <a:ext uri="{FF2B5EF4-FFF2-40B4-BE49-F238E27FC236}">
                <a16:creationId xmlns:a16="http://schemas.microsoft.com/office/drawing/2014/main" id="{DD0CB432-8795-87A5-C3CC-9D19E2F8B9FB}"/>
              </a:ext>
            </a:extLst>
          </p:cNvPr>
          <p:cNvSpPr/>
          <p:nvPr/>
        </p:nvSpPr>
        <p:spPr>
          <a:xfrm>
            <a:off x="10015170" y="3922906"/>
            <a:ext cx="88951" cy="81296"/>
          </a:xfrm>
          <a:custGeom>
            <a:avLst/>
            <a:gdLst>
              <a:gd name="connsiteX0" fmla="*/ 88952 w 88951"/>
              <a:gd name="connsiteY0" fmla="*/ 0 h 81296"/>
              <a:gd name="connsiteX1" fmla="*/ 539 w 88951"/>
              <a:gd name="connsiteY1" fmla="*/ 81297 h 81296"/>
              <a:gd name="connsiteX2" fmla="*/ 0 w 88951"/>
              <a:gd name="connsiteY2" fmla="*/ 81297 h 81296"/>
              <a:gd name="connsiteX3" fmla="*/ 0 w 88951"/>
              <a:gd name="connsiteY3" fmla="*/ 50352 h 81296"/>
              <a:gd name="connsiteX4" fmla="*/ 57756 w 88951"/>
              <a:gd name="connsiteY4" fmla="*/ 0 h 81296"/>
              <a:gd name="connsiteX5" fmla="*/ 88952 w 88951"/>
              <a:gd name="connsiteY5" fmla="*/ 0 h 8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951" h="81296">
                <a:moveTo>
                  <a:pt x="88952" y="0"/>
                </a:moveTo>
                <a:cubicBezTo>
                  <a:pt x="85106" y="45968"/>
                  <a:pt x="46686" y="81297"/>
                  <a:pt x="539" y="81297"/>
                </a:cubicBezTo>
                <a:lnTo>
                  <a:pt x="0" y="81297"/>
                </a:lnTo>
                <a:lnTo>
                  <a:pt x="0" y="50352"/>
                </a:lnTo>
                <a:cubicBezTo>
                  <a:pt x="29076" y="50172"/>
                  <a:pt x="53623" y="28788"/>
                  <a:pt x="57756" y="0"/>
                </a:cubicBezTo>
                <a:lnTo>
                  <a:pt x="88952" y="0"/>
                </a:lnTo>
                <a:close/>
              </a:path>
            </a:pathLst>
          </a:custGeom>
          <a:noFill/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2" name="자유형: 도형 101">
            <a:extLst>
              <a:ext uri="{FF2B5EF4-FFF2-40B4-BE49-F238E27FC236}">
                <a16:creationId xmlns:a16="http://schemas.microsoft.com/office/drawing/2014/main" id="{8F7E2DBE-B3CE-820B-DE57-1454C046DAD6}"/>
              </a:ext>
            </a:extLst>
          </p:cNvPr>
          <p:cNvSpPr/>
          <p:nvPr/>
        </p:nvSpPr>
        <p:spPr>
          <a:xfrm>
            <a:off x="10601606" y="3753376"/>
            <a:ext cx="282777" cy="277458"/>
          </a:xfrm>
          <a:custGeom>
            <a:avLst/>
            <a:gdLst>
              <a:gd name="connsiteX0" fmla="*/ 252767 w 282777"/>
              <a:gd name="connsiteY0" fmla="*/ 0 h 277458"/>
              <a:gd name="connsiteX1" fmla="*/ 282777 w 282777"/>
              <a:gd name="connsiteY1" fmla="*/ 30010 h 277458"/>
              <a:gd name="connsiteX2" fmla="*/ 282777 w 282777"/>
              <a:gd name="connsiteY2" fmla="*/ 247448 h 277458"/>
              <a:gd name="connsiteX3" fmla="*/ 252767 w 282777"/>
              <a:gd name="connsiteY3" fmla="*/ 277458 h 277458"/>
              <a:gd name="connsiteX4" fmla="*/ 30010 w 282777"/>
              <a:gd name="connsiteY4" fmla="*/ 277458 h 277458"/>
              <a:gd name="connsiteX5" fmla="*/ 0 w 282777"/>
              <a:gd name="connsiteY5" fmla="*/ 247448 h 277458"/>
              <a:gd name="connsiteX6" fmla="*/ 0 w 282777"/>
              <a:gd name="connsiteY6" fmla="*/ 30010 h 277458"/>
              <a:gd name="connsiteX7" fmla="*/ 30010 w 282777"/>
              <a:gd name="connsiteY7" fmla="*/ 0 h 27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777" h="277458">
                <a:moveTo>
                  <a:pt x="252767" y="0"/>
                </a:moveTo>
                <a:cubicBezTo>
                  <a:pt x="269341" y="0"/>
                  <a:pt x="282777" y="13436"/>
                  <a:pt x="282777" y="30010"/>
                </a:cubicBezTo>
                <a:lnTo>
                  <a:pt x="282777" y="247448"/>
                </a:lnTo>
                <a:cubicBezTo>
                  <a:pt x="282777" y="264022"/>
                  <a:pt x="269341" y="277458"/>
                  <a:pt x="252767" y="277458"/>
                </a:cubicBezTo>
                <a:lnTo>
                  <a:pt x="30010" y="277458"/>
                </a:lnTo>
                <a:cubicBezTo>
                  <a:pt x="13436" y="277458"/>
                  <a:pt x="0" y="264022"/>
                  <a:pt x="0" y="247448"/>
                </a:cubicBezTo>
                <a:lnTo>
                  <a:pt x="0" y="30010"/>
                </a:lnTo>
                <a:cubicBezTo>
                  <a:pt x="0" y="13436"/>
                  <a:pt x="13436" y="0"/>
                  <a:pt x="30010" y="0"/>
                </a:cubicBezTo>
                <a:close/>
              </a:path>
            </a:pathLst>
          </a:custGeom>
          <a:gradFill>
            <a:gsLst>
              <a:gs pos="2000">
                <a:srgbClr val="FFFFFF">
                  <a:alpha val="0"/>
                </a:srgbClr>
              </a:gs>
              <a:gs pos="14000">
                <a:srgbClr val="FFFFFF">
                  <a:alpha val="5882"/>
                </a:srgbClr>
              </a:gs>
              <a:gs pos="32000">
                <a:srgbClr val="FFFFFF">
                  <a:alpha val="38824"/>
                </a:srgbClr>
              </a:gs>
              <a:gs pos="68000">
                <a:srgbClr val="FFFFFF">
                  <a:alpha val="67843"/>
                </a:srgbClr>
              </a:gs>
              <a:gs pos="100000">
                <a:srgbClr val="FFFFFF"/>
              </a:gs>
            </a:gsLst>
            <a:lin ang="5587984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3" name="자유형: 도형 102">
            <a:extLst>
              <a:ext uri="{FF2B5EF4-FFF2-40B4-BE49-F238E27FC236}">
                <a16:creationId xmlns:a16="http://schemas.microsoft.com/office/drawing/2014/main" id="{317361F5-A9AE-1AD0-3F37-21962090CBFE}"/>
              </a:ext>
            </a:extLst>
          </p:cNvPr>
          <p:cNvSpPr/>
          <p:nvPr/>
        </p:nvSpPr>
        <p:spPr>
          <a:xfrm>
            <a:off x="10237603" y="3352320"/>
            <a:ext cx="282777" cy="277458"/>
          </a:xfrm>
          <a:custGeom>
            <a:avLst/>
            <a:gdLst>
              <a:gd name="connsiteX0" fmla="*/ 252767 w 282777"/>
              <a:gd name="connsiteY0" fmla="*/ 0 h 277458"/>
              <a:gd name="connsiteX1" fmla="*/ 282777 w 282777"/>
              <a:gd name="connsiteY1" fmla="*/ 30010 h 277458"/>
              <a:gd name="connsiteX2" fmla="*/ 282777 w 282777"/>
              <a:gd name="connsiteY2" fmla="*/ 247448 h 277458"/>
              <a:gd name="connsiteX3" fmla="*/ 252767 w 282777"/>
              <a:gd name="connsiteY3" fmla="*/ 277458 h 277458"/>
              <a:gd name="connsiteX4" fmla="*/ 30010 w 282777"/>
              <a:gd name="connsiteY4" fmla="*/ 277458 h 277458"/>
              <a:gd name="connsiteX5" fmla="*/ 0 w 282777"/>
              <a:gd name="connsiteY5" fmla="*/ 247448 h 277458"/>
              <a:gd name="connsiteX6" fmla="*/ 0 w 282777"/>
              <a:gd name="connsiteY6" fmla="*/ 30010 h 277458"/>
              <a:gd name="connsiteX7" fmla="*/ 30010 w 282777"/>
              <a:gd name="connsiteY7" fmla="*/ 0 h 27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777" h="277458">
                <a:moveTo>
                  <a:pt x="252767" y="0"/>
                </a:moveTo>
                <a:cubicBezTo>
                  <a:pt x="269341" y="0"/>
                  <a:pt x="282777" y="13436"/>
                  <a:pt x="282777" y="30010"/>
                </a:cubicBezTo>
                <a:lnTo>
                  <a:pt x="282777" y="247448"/>
                </a:lnTo>
                <a:cubicBezTo>
                  <a:pt x="282777" y="264022"/>
                  <a:pt x="269341" y="277458"/>
                  <a:pt x="252767" y="277458"/>
                </a:cubicBezTo>
                <a:lnTo>
                  <a:pt x="30010" y="277458"/>
                </a:lnTo>
                <a:cubicBezTo>
                  <a:pt x="13436" y="277458"/>
                  <a:pt x="0" y="264022"/>
                  <a:pt x="0" y="247448"/>
                </a:cubicBezTo>
                <a:lnTo>
                  <a:pt x="0" y="30010"/>
                </a:lnTo>
                <a:cubicBezTo>
                  <a:pt x="0" y="13436"/>
                  <a:pt x="13436" y="0"/>
                  <a:pt x="30010" y="0"/>
                </a:cubicBezTo>
                <a:close/>
              </a:path>
            </a:pathLst>
          </a:custGeom>
          <a:gradFill>
            <a:gsLst>
              <a:gs pos="2000">
                <a:srgbClr val="FFFFFF">
                  <a:alpha val="0"/>
                </a:srgbClr>
              </a:gs>
              <a:gs pos="32000">
                <a:srgbClr val="FFFFFF">
                  <a:alpha val="38824"/>
                </a:srgbClr>
              </a:gs>
              <a:gs pos="68000">
                <a:srgbClr val="FFFFFF">
                  <a:alpha val="67843"/>
                </a:srgbClr>
              </a:gs>
              <a:gs pos="100000">
                <a:srgbClr val="FFFFFF"/>
              </a:gs>
            </a:gsLst>
            <a:lin ang="5588065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4" name="자유형: 도형 103">
            <a:extLst>
              <a:ext uri="{FF2B5EF4-FFF2-40B4-BE49-F238E27FC236}">
                <a16:creationId xmlns:a16="http://schemas.microsoft.com/office/drawing/2014/main" id="{C8BB0E1C-9FB6-5D55-AE2B-37D589A4955D}"/>
              </a:ext>
            </a:extLst>
          </p:cNvPr>
          <p:cNvSpPr/>
          <p:nvPr/>
        </p:nvSpPr>
        <p:spPr>
          <a:xfrm>
            <a:off x="9546761" y="3321375"/>
            <a:ext cx="282777" cy="277458"/>
          </a:xfrm>
          <a:custGeom>
            <a:avLst/>
            <a:gdLst>
              <a:gd name="connsiteX0" fmla="*/ 252767 w 282777"/>
              <a:gd name="connsiteY0" fmla="*/ 0 h 277458"/>
              <a:gd name="connsiteX1" fmla="*/ 282777 w 282777"/>
              <a:gd name="connsiteY1" fmla="*/ 30010 h 277458"/>
              <a:gd name="connsiteX2" fmla="*/ 282777 w 282777"/>
              <a:gd name="connsiteY2" fmla="*/ 247448 h 277458"/>
              <a:gd name="connsiteX3" fmla="*/ 252767 w 282777"/>
              <a:gd name="connsiteY3" fmla="*/ 277458 h 277458"/>
              <a:gd name="connsiteX4" fmla="*/ 30010 w 282777"/>
              <a:gd name="connsiteY4" fmla="*/ 277458 h 277458"/>
              <a:gd name="connsiteX5" fmla="*/ 0 w 282777"/>
              <a:gd name="connsiteY5" fmla="*/ 247448 h 277458"/>
              <a:gd name="connsiteX6" fmla="*/ 0 w 282777"/>
              <a:gd name="connsiteY6" fmla="*/ 30010 h 277458"/>
              <a:gd name="connsiteX7" fmla="*/ 30010 w 282777"/>
              <a:gd name="connsiteY7" fmla="*/ 0 h 27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777" h="277458">
                <a:moveTo>
                  <a:pt x="252767" y="0"/>
                </a:moveTo>
                <a:cubicBezTo>
                  <a:pt x="269341" y="0"/>
                  <a:pt x="282777" y="13436"/>
                  <a:pt x="282777" y="30010"/>
                </a:cubicBezTo>
                <a:lnTo>
                  <a:pt x="282777" y="247448"/>
                </a:lnTo>
                <a:cubicBezTo>
                  <a:pt x="282777" y="264022"/>
                  <a:pt x="269341" y="277458"/>
                  <a:pt x="252767" y="277458"/>
                </a:cubicBezTo>
                <a:lnTo>
                  <a:pt x="30010" y="277458"/>
                </a:lnTo>
                <a:cubicBezTo>
                  <a:pt x="13436" y="277458"/>
                  <a:pt x="0" y="264022"/>
                  <a:pt x="0" y="247448"/>
                </a:cubicBezTo>
                <a:lnTo>
                  <a:pt x="0" y="30010"/>
                </a:lnTo>
                <a:cubicBezTo>
                  <a:pt x="0" y="13436"/>
                  <a:pt x="13436" y="0"/>
                  <a:pt x="30010" y="0"/>
                </a:cubicBezTo>
                <a:close/>
              </a:path>
            </a:pathLst>
          </a:custGeom>
          <a:gradFill>
            <a:gsLst>
              <a:gs pos="2000">
                <a:srgbClr val="FFFFFF">
                  <a:alpha val="0"/>
                </a:srgbClr>
              </a:gs>
              <a:gs pos="32000">
                <a:srgbClr val="FFFFFF">
                  <a:alpha val="38824"/>
                </a:srgbClr>
              </a:gs>
              <a:gs pos="68000">
                <a:srgbClr val="FFFFFF">
                  <a:alpha val="67843"/>
                </a:srgbClr>
              </a:gs>
              <a:gs pos="100000">
                <a:srgbClr val="FFFFFF"/>
              </a:gs>
            </a:gsLst>
            <a:lin ang="5588065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5" name="자유형: 도형 104">
            <a:extLst>
              <a:ext uri="{FF2B5EF4-FFF2-40B4-BE49-F238E27FC236}">
                <a16:creationId xmlns:a16="http://schemas.microsoft.com/office/drawing/2014/main" id="{42E9A563-ABCA-FDBB-CC6A-2F18092984F9}"/>
              </a:ext>
            </a:extLst>
          </p:cNvPr>
          <p:cNvSpPr/>
          <p:nvPr/>
        </p:nvSpPr>
        <p:spPr>
          <a:xfrm>
            <a:off x="9464494" y="3737383"/>
            <a:ext cx="282777" cy="277458"/>
          </a:xfrm>
          <a:custGeom>
            <a:avLst/>
            <a:gdLst>
              <a:gd name="connsiteX0" fmla="*/ 252767 w 282777"/>
              <a:gd name="connsiteY0" fmla="*/ 0 h 277458"/>
              <a:gd name="connsiteX1" fmla="*/ 282777 w 282777"/>
              <a:gd name="connsiteY1" fmla="*/ 30010 h 277458"/>
              <a:gd name="connsiteX2" fmla="*/ 282777 w 282777"/>
              <a:gd name="connsiteY2" fmla="*/ 247448 h 277458"/>
              <a:gd name="connsiteX3" fmla="*/ 252767 w 282777"/>
              <a:gd name="connsiteY3" fmla="*/ 277458 h 277458"/>
              <a:gd name="connsiteX4" fmla="*/ 30010 w 282777"/>
              <a:gd name="connsiteY4" fmla="*/ 277458 h 277458"/>
              <a:gd name="connsiteX5" fmla="*/ 0 w 282777"/>
              <a:gd name="connsiteY5" fmla="*/ 247448 h 277458"/>
              <a:gd name="connsiteX6" fmla="*/ 0 w 282777"/>
              <a:gd name="connsiteY6" fmla="*/ 30010 h 277458"/>
              <a:gd name="connsiteX7" fmla="*/ 30010 w 282777"/>
              <a:gd name="connsiteY7" fmla="*/ 0 h 27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777" h="277458">
                <a:moveTo>
                  <a:pt x="252767" y="0"/>
                </a:moveTo>
                <a:cubicBezTo>
                  <a:pt x="269341" y="0"/>
                  <a:pt x="282777" y="13436"/>
                  <a:pt x="282777" y="30010"/>
                </a:cubicBezTo>
                <a:lnTo>
                  <a:pt x="282777" y="247448"/>
                </a:lnTo>
                <a:cubicBezTo>
                  <a:pt x="282777" y="264022"/>
                  <a:pt x="269341" y="277458"/>
                  <a:pt x="252767" y="277458"/>
                </a:cubicBezTo>
                <a:lnTo>
                  <a:pt x="30010" y="277458"/>
                </a:lnTo>
                <a:cubicBezTo>
                  <a:pt x="13436" y="277458"/>
                  <a:pt x="0" y="264022"/>
                  <a:pt x="0" y="247448"/>
                </a:cubicBezTo>
                <a:lnTo>
                  <a:pt x="0" y="30010"/>
                </a:lnTo>
                <a:cubicBezTo>
                  <a:pt x="0" y="13436"/>
                  <a:pt x="13436" y="0"/>
                  <a:pt x="30010" y="0"/>
                </a:cubicBezTo>
                <a:close/>
              </a:path>
            </a:pathLst>
          </a:custGeom>
          <a:gradFill>
            <a:gsLst>
              <a:gs pos="2000">
                <a:srgbClr val="FFFFFF">
                  <a:alpha val="0"/>
                </a:srgbClr>
              </a:gs>
              <a:gs pos="32000">
                <a:srgbClr val="FFFFFF">
                  <a:alpha val="38824"/>
                </a:srgbClr>
              </a:gs>
              <a:gs pos="68000">
                <a:srgbClr val="FFFFFF">
                  <a:alpha val="67843"/>
                </a:srgbClr>
              </a:gs>
              <a:gs pos="100000">
                <a:srgbClr val="FFFFFF"/>
              </a:gs>
            </a:gsLst>
            <a:lin ang="5587902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6" name="자유형: 도형 105">
            <a:extLst>
              <a:ext uri="{FF2B5EF4-FFF2-40B4-BE49-F238E27FC236}">
                <a16:creationId xmlns:a16="http://schemas.microsoft.com/office/drawing/2014/main" id="{C7EB4569-0926-BB61-823A-5F8E3550A90F}"/>
              </a:ext>
            </a:extLst>
          </p:cNvPr>
          <p:cNvSpPr/>
          <p:nvPr/>
        </p:nvSpPr>
        <p:spPr>
          <a:xfrm>
            <a:off x="10456443" y="3861413"/>
            <a:ext cx="147570" cy="203097"/>
          </a:xfrm>
          <a:custGeom>
            <a:avLst/>
            <a:gdLst>
              <a:gd name="connsiteX0" fmla="*/ 3127 w 147570"/>
              <a:gd name="connsiteY0" fmla="*/ 203098 h 203097"/>
              <a:gd name="connsiteX1" fmla="*/ 0 w 147570"/>
              <a:gd name="connsiteY1" fmla="*/ 202307 h 203097"/>
              <a:gd name="connsiteX2" fmla="*/ 52652 w 147570"/>
              <a:gd name="connsiteY2" fmla="*/ 0 h 203097"/>
              <a:gd name="connsiteX3" fmla="*/ 147570 w 147570"/>
              <a:gd name="connsiteY3" fmla="*/ 0 h 203097"/>
              <a:gd name="connsiteX4" fmla="*/ 147570 w 147570"/>
              <a:gd name="connsiteY4" fmla="*/ 3271 h 203097"/>
              <a:gd name="connsiteX5" fmla="*/ 55168 w 147570"/>
              <a:gd name="connsiteY5" fmla="*/ 3271 h 203097"/>
              <a:gd name="connsiteX6" fmla="*/ 3127 w 147570"/>
              <a:gd name="connsiteY6" fmla="*/ 203098 h 203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570" h="203097">
                <a:moveTo>
                  <a:pt x="3127" y="203098"/>
                </a:moveTo>
                <a:lnTo>
                  <a:pt x="0" y="202307"/>
                </a:lnTo>
                <a:lnTo>
                  <a:pt x="52652" y="0"/>
                </a:lnTo>
                <a:lnTo>
                  <a:pt x="147570" y="0"/>
                </a:lnTo>
                <a:lnTo>
                  <a:pt x="147570" y="3271"/>
                </a:lnTo>
                <a:lnTo>
                  <a:pt x="55168" y="3271"/>
                </a:lnTo>
                <a:lnTo>
                  <a:pt x="3127" y="203098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7" name="자유형: 도형 106">
            <a:extLst>
              <a:ext uri="{FF2B5EF4-FFF2-40B4-BE49-F238E27FC236}">
                <a16:creationId xmlns:a16="http://schemas.microsoft.com/office/drawing/2014/main" id="{8FFCAF22-D364-865A-34E8-7D11E89DA335}"/>
              </a:ext>
            </a:extLst>
          </p:cNvPr>
          <p:cNvSpPr/>
          <p:nvPr/>
        </p:nvSpPr>
        <p:spPr>
          <a:xfrm>
            <a:off x="10072997" y="3546864"/>
            <a:ext cx="164893" cy="401595"/>
          </a:xfrm>
          <a:custGeom>
            <a:avLst/>
            <a:gdLst>
              <a:gd name="connsiteX0" fmla="*/ 164894 w 164893"/>
              <a:gd name="connsiteY0" fmla="*/ 3271 h 401595"/>
              <a:gd name="connsiteX1" fmla="*/ 121226 w 164893"/>
              <a:gd name="connsiteY1" fmla="*/ 3271 h 401595"/>
              <a:gd name="connsiteX2" fmla="*/ 2803 w 164893"/>
              <a:gd name="connsiteY2" fmla="*/ 401596 h 401595"/>
              <a:gd name="connsiteX3" fmla="*/ 0 w 164893"/>
              <a:gd name="connsiteY3" fmla="*/ 401308 h 401595"/>
              <a:gd name="connsiteX4" fmla="*/ 118710 w 164893"/>
              <a:gd name="connsiteY4" fmla="*/ 0 h 401595"/>
              <a:gd name="connsiteX5" fmla="*/ 164894 w 164893"/>
              <a:gd name="connsiteY5" fmla="*/ 0 h 401595"/>
              <a:gd name="connsiteX6" fmla="*/ 164894 w 164893"/>
              <a:gd name="connsiteY6" fmla="*/ 3271 h 401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893" h="401595">
                <a:moveTo>
                  <a:pt x="164894" y="3271"/>
                </a:moveTo>
                <a:lnTo>
                  <a:pt x="121226" y="3271"/>
                </a:lnTo>
                <a:lnTo>
                  <a:pt x="2803" y="401596"/>
                </a:lnTo>
                <a:lnTo>
                  <a:pt x="0" y="401308"/>
                </a:lnTo>
                <a:lnTo>
                  <a:pt x="118710" y="0"/>
                </a:lnTo>
                <a:lnTo>
                  <a:pt x="164894" y="0"/>
                </a:lnTo>
                <a:lnTo>
                  <a:pt x="164894" y="3271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8" name="자유형: 도형 107">
            <a:extLst>
              <a:ext uri="{FF2B5EF4-FFF2-40B4-BE49-F238E27FC236}">
                <a16:creationId xmlns:a16="http://schemas.microsoft.com/office/drawing/2014/main" id="{E8496B65-E793-0953-FD83-CA07FFB9FE85}"/>
              </a:ext>
            </a:extLst>
          </p:cNvPr>
          <p:cNvSpPr/>
          <p:nvPr/>
        </p:nvSpPr>
        <p:spPr>
          <a:xfrm>
            <a:off x="9823357" y="3524581"/>
            <a:ext cx="188865" cy="330505"/>
          </a:xfrm>
          <a:custGeom>
            <a:avLst/>
            <a:gdLst>
              <a:gd name="connsiteX0" fmla="*/ 185775 w 188865"/>
              <a:gd name="connsiteY0" fmla="*/ 330506 h 330505"/>
              <a:gd name="connsiteX1" fmla="*/ 81440 w 188865"/>
              <a:gd name="connsiteY1" fmla="*/ 3235 h 330505"/>
              <a:gd name="connsiteX2" fmla="*/ 0 w 188865"/>
              <a:gd name="connsiteY2" fmla="*/ 3235 h 330505"/>
              <a:gd name="connsiteX3" fmla="*/ 0 w 188865"/>
              <a:gd name="connsiteY3" fmla="*/ 0 h 330505"/>
              <a:gd name="connsiteX4" fmla="*/ 83813 w 188865"/>
              <a:gd name="connsiteY4" fmla="*/ 0 h 330505"/>
              <a:gd name="connsiteX5" fmla="*/ 84172 w 188865"/>
              <a:gd name="connsiteY5" fmla="*/ 1150 h 330505"/>
              <a:gd name="connsiteX6" fmla="*/ 188866 w 188865"/>
              <a:gd name="connsiteY6" fmla="*/ 329500 h 330505"/>
              <a:gd name="connsiteX7" fmla="*/ 185775 w 188865"/>
              <a:gd name="connsiteY7" fmla="*/ 330506 h 33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8865" h="330505">
                <a:moveTo>
                  <a:pt x="185775" y="330506"/>
                </a:moveTo>
                <a:lnTo>
                  <a:pt x="81440" y="3235"/>
                </a:lnTo>
                <a:lnTo>
                  <a:pt x="0" y="3235"/>
                </a:lnTo>
                <a:lnTo>
                  <a:pt x="0" y="0"/>
                </a:lnTo>
                <a:lnTo>
                  <a:pt x="83813" y="0"/>
                </a:lnTo>
                <a:lnTo>
                  <a:pt x="84172" y="1150"/>
                </a:lnTo>
                <a:lnTo>
                  <a:pt x="188866" y="329500"/>
                </a:lnTo>
                <a:lnTo>
                  <a:pt x="185775" y="330506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9" name="자유형: 도형 108">
            <a:extLst>
              <a:ext uri="{FF2B5EF4-FFF2-40B4-BE49-F238E27FC236}">
                <a16:creationId xmlns:a16="http://schemas.microsoft.com/office/drawing/2014/main" id="{1B223078-D4DC-B73F-0CC1-D445819EA757}"/>
              </a:ext>
            </a:extLst>
          </p:cNvPr>
          <p:cNvSpPr/>
          <p:nvPr/>
        </p:nvSpPr>
        <p:spPr>
          <a:xfrm>
            <a:off x="9741952" y="3893076"/>
            <a:ext cx="149331" cy="85968"/>
          </a:xfrm>
          <a:custGeom>
            <a:avLst/>
            <a:gdLst>
              <a:gd name="connsiteX0" fmla="*/ 146888 w 149331"/>
              <a:gd name="connsiteY0" fmla="*/ 85969 h 85968"/>
              <a:gd name="connsiteX1" fmla="*/ 72707 w 149331"/>
              <a:gd name="connsiteY1" fmla="*/ 3271 h 85968"/>
              <a:gd name="connsiteX2" fmla="*/ 0 w 149331"/>
              <a:gd name="connsiteY2" fmla="*/ 3271 h 85968"/>
              <a:gd name="connsiteX3" fmla="*/ 0 w 149331"/>
              <a:gd name="connsiteY3" fmla="*/ 0 h 85968"/>
              <a:gd name="connsiteX4" fmla="*/ 74145 w 149331"/>
              <a:gd name="connsiteY4" fmla="*/ 0 h 85968"/>
              <a:gd name="connsiteX5" fmla="*/ 149331 w 149331"/>
              <a:gd name="connsiteY5" fmla="*/ 83812 h 85968"/>
              <a:gd name="connsiteX6" fmla="*/ 146888 w 149331"/>
              <a:gd name="connsiteY6" fmla="*/ 85969 h 8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331" h="85968">
                <a:moveTo>
                  <a:pt x="146888" y="85969"/>
                </a:moveTo>
                <a:lnTo>
                  <a:pt x="72707" y="3271"/>
                </a:lnTo>
                <a:lnTo>
                  <a:pt x="0" y="3271"/>
                </a:lnTo>
                <a:lnTo>
                  <a:pt x="0" y="0"/>
                </a:lnTo>
                <a:lnTo>
                  <a:pt x="74145" y="0"/>
                </a:lnTo>
                <a:lnTo>
                  <a:pt x="149331" y="83812"/>
                </a:lnTo>
                <a:lnTo>
                  <a:pt x="146888" y="85969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1" name="자유형: 도형 110">
            <a:extLst>
              <a:ext uri="{FF2B5EF4-FFF2-40B4-BE49-F238E27FC236}">
                <a16:creationId xmlns:a16="http://schemas.microsoft.com/office/drawing/2014/main" id="{64A97602-51AE-0939-3D7C-92AC1831FABF}"/>
              </a:ext>
            </a:extLst>
          </p:cNvPr>
          <p:cNvSpPr/>
          <p:nvPr/>
        </p:nvSpPr>
        <p:spPr>
          <a:xfrm>
            <a:off x="9795899" y="3928693"/>
            <a:ext cx="136860" cy="191453"/>
          </a:xfrm>
          <a:custGeom>
            <a:avLst/>
            <a:gdLst>
              <a:gd name="connsiteX0" fmla="*/ 0 w 136860"/>
              <a:gd name="connsiteY0" fmla="*/ 86831 h 191453"/>
              <a:gd name="connsiteX1" fmla="*/ 41367 w 136860"/>
              <a:gd name="connsiteY1" fmla="*/ 0 h 191453"/>
              <a:gd name="connsiteX2" fmla="*/ 136860 w 136860"/>
              <a:gd name="connsiteY2" fmla="*/ 55815 h 191453"/>
              <a:gd name="connsiteX3" fmla="*/ 71126 w 136860"/>
              <a:gd name="connsiteY3" fmla="*/ 191453 h 191453"/>
              <a:gd name="connsiteX4" fmla="*/ 19839 w 136860"/>
              <a:gd name="connsiteY4" fmla="*/ 162917 h 191453"/>
              <a:gd name="connsiteX5" fmla="*/ 0 w 136860"/>
              <a:gd name="connsiteY5" fmla="*/ 86831 h 19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860" h="191453">
                <a:moveTo>
                  <a:pt x="0" y="86831"/>
                </a:moveTo>
                <a:lnTo>
                  <a:pt x="41367" y="0"/>
                </a:lnTo>
                <a:lnTo>
                  <a:pt x="136860" y="55815"/>
                </a:lnTo>
                <a:lnTo>
                  <a:pt x="71126" y="191453"/>
                </a:lnTo>
                <a:lnTo>
                  <a:pt x="19839" y="162917"/>
                </a:lnTo>
                <a:lnTo>
                  <a:pt x="0" y="86831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2" name="자유형: 도형 111">
            <a:extLst>
              <a:ext uri="{FF2B5EF4-FFF2-40B4-BE49-F238E27FC236}">
                <a16:creationId xmlns:a16="http://schemas.microsoft.com/office/drawing/2014/main" id="{189ECA43-0EA1-E7D8-7AB3-D35F06DDDEB5}"/>
              </a:ext>
            </a:extLst>
          </p:cNvPr>
          <p:cNvSpPr/>
          <p:nvPr/>
        </p:nvSpPr>
        <p:spPr>
          <a:xfrm>
            <a:off x="9803734" y="3939475"/>
            <a:ext cx="113319" cy="165396"/>
          </a:xfrm>
          <a:custGeom>
            <a:avLst/>
            <a:gdLst>
              <a:gd name="connsiteX0" fmla="*/ 0 w 113319"/>
              <a:gd name="connsiteY0" fmla="*/ 67388 h 165396"/>
              <a:gd name="connsiteX1" fmla="*/ 34754 w 113319"/>
              <a:gd name="connsiteY1" fmla="*/ 0 h 165396"/>
              <a:gd name="connsiteX2" fmla="*/ 113319 w 113319"/>
              <a:gd name="connsiteY2" fmla="*/ 45896 h 165396"/>
              <a:gd name="connsiteX3" fmla="*/ 53766 w 113319"/>
              <a:gd name="connsiteY3" fmla="*/ 165397 h 165396"/>
              <a:gd name="connsiteX4" fmla="*/ 13262 w 113319"/>
              <a:gd name="connsiteY4" fmla="*/ 134380 h 165396"/>
              <a:gd name="connsiteX5" fmla="*/ 0 w 113319"/>
              <a:gd name="connsiteY5" fmla="*/ 67388 h 16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19" h="165396">
                <a:moveTo>
                  <a:pt x="0" y="67388"/>
                </a:moveTo>
                <a:lnTo>
                  <a:pt x="34754" y="0"/>
                </a:lnTo>
                <a:lnTo>
                  <a:pt x="113319" y="45896"/>
                </a:lnTo>
                <a:lnTo>
                  <a:pt x="53766" y="165397"/>
                </a:lnTo>
                <a:lnTo>
                  <a:pt x="13262" y="134380"/>
                </a:lnTo>
                <a:lnTo>
                  <a:pt x="0" y="67388"/>
                </a:lnTo>
                <a:close/>
              </a:path>
            </a:pathLst>
          </a:custGeom>
          <a:solidFill>
            <a:srgbClr val="FFFFF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3" name="자유형: 도형 112">
            <a:extLst>
              <a:ext uri="{FF2B5EF4-FFF2-40B4-BE49-F238E27FC236}">
                <a16:creationId xmlns:a16="http://schemas.microsoft.com/office/drawing/2014/main" id="{B17AD423-AE24-5177-E239-8F8EA5D4DA69}"/>
              </a:ext>
            </a:extLst>
          </p:cNvPr>
          <p:cNvSpPr/>
          <p:nvPr/>
        </p:nvSpPr>
        <p:spPr>
          <a:xfrm>
            <a:off x="9690282" y="4206921"/>
            <a:ext cx="138142" cy="365316"/>
          </a:xfrm>
          <a:custGeom>
            <a:avLst/>
            <a:gdLst>
              <a:gd name="connsiteX0" fmla="*/ 110684 w 138142"/>
              <a:gd name="connsiteY0" fmla="*/ 13605 h 365316"/>
              <a:gd name="connsiteX1" fmla="*/ 138142 w 138142"/>
              <a:gd name="connsiteY1" fmla="*/ 183423 h 365316"/>
              <a:gd name="connsiteX2" fmla="*/ 110684 w 138142"/>
              <a:gd name="connsiteY2" fmla="*/ 353024 h 365316"/>
              <a:gd name="connsiteX3" fmla="*/ 126138 w 138142"/>
              <a:gd name="connsiteY3" fmla="*/ 365064 h 365316"/>
              <a:gd name="connsiteX4" fmla="*/ 100728 w 138142"/>
              <a:gd name="connsiteY4" fmla="*/ 363986 h 365316"/>
              <a:gd name="connsiteX5" fmla="*/ 102921 w 138142"/>
              <a:gd name="connsiteY5" fmla="*/ 188670 h 365316"/>
              <a:gd name="connsiteX6" fmla="*/ 55516 w 138142"/>
              <a:gd name="connsiteY6" fmla="*/ 65180 h 365316"/>
              <a:gd name="connsiteX7" fmla="*/ 61266 w 138142"/>
              <a:gd name="connsiteY7" fmla="*/ 193414 h 365316"/>
              <a:gd name="connsiteX8" fmla="*/ 33628 w 138142"/>
              <a:gd name="connsiteY8" fmla="*/ 358739 h 365316"/>
              <a:gd name="connsiteX9" fmla="*/ 45668 w 138142"/>
              <a:gd name="connsiteY9" fmla="*/ 365316 h 365316"/>
              <a:gd name="connsiteX10" fmla="*/ 18102 w 138142"/>
              <a:gd name="connsiteY10" fmla="*/ 364238 h 365316"/>
              <a:gd name="connsiteX11" fmla="*/ 29926 w 138142"/>
              <a:gd name="connsiteY11" fmla="*/ 192803 h 365316"/>
              <a:gd name="connsiteX12" fmla="*/ 8434 w 138142"/>
              <a:gd name="connsiteY12" fmla="*/ 90302 h 365316"/>
              <a:gd name="connsiteX13" fmla="*/ 8434 w 138142"/>
              <a:gd name="connsiteY13" fmla="*/ 3650 h 365316"/>
              <a:gd name="connsiteX14" fmla="*/ 110648 w 138142"/>
              <a:gd name="connsiteY14" fmla="*/ 13569 h 36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8142" h="365316">
                <a:moveTo>
                  <a:pt x="110684" y="13605"/>
                </a:moveTo>
                <a:lnTo>
                  <a:pt x="138142" y="183423"/>
                </a:lnTo>
                <a:lnTo>
                  <a:pt x="110684" y="353024"/>
                </a:lnTo>
                <a:lnTo>
                  <a:pt x="126138" y="365064"/>
                </a:lnTo>
                <a:lnTo>
                  <a:pt x="100728" y="363986"/>
                </a:lnTo>
                <a:lnTo>
                  <a:pt x="102921" y="188670"/>
                </a:lnTo>
                <a:lnTo>
                  <a:pt x="55516" y="65180"/>
                </a:lnTo>
                <a:lnTo>
                  <a:pt x="61266" y="193414"/>
                </a:lnTo>
                <a:lnTo>
                  <a:pt x="33628" y="358739"/>
                </a:lnTo>
                <a:lnTo>
                  <a:pt x="45668" y="365316"/>
                </a:lnTo>
                <a:lnTo>
                  <a:pt x="18102" y="364238"/>
                </a:lnTo>
                <a:lnTo>
                  <a:pt x="29926" y="192803"/>
                </a:lnTo>
                <a:lnTo>
                  <a:pt x="8434" y="90302"/>
                </a:lnTo>
                <a:cubicBezTo>
                  <a:pt x="8434" y="90302"/>
                  <a:pt x="-10542" y="15798"/>
                  <a:pt x="8434" y="3650"/>
                </a:cubicBezTo>
                <a:cubicBezTo>
                  <a:pt x="27410" y="-8498"/>
                  <a:pt x="110648" y="13569"/>
                  <a:pt x="110648" y="13569"/>
                </a:cubicBezTo>
                <a:close/>
              </a:path>
            </a:pathLst>
          </a:custGeom>
          <a:solidFill>
            <a:srgbClr val="3E3E5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4" name="자유형: 도형 113">
            <a:extLst>
              <a:ext uri="{FF2B5EF4-FFF2-40B4-BE49-F238E27FC236}">
                <a16:creationId xmlns:a16="http://schemas.microsoft.com/office/drawing/2014/main" id="{47D811D1-23BF-3C59-58EC-DF3BA144F2D6}"/>
              </a:ext>
            </a:extLst>
          </p:cNvPr>
          <p:cNvSpPr/>
          <p:nvPr/>
        </p:nvSpPr>
        <p:spPr>
          <a:xfrm>
            <a:off x="9677830" y="3965747"/>
            <a:ext cx="189302" cy="256596"/>
          </a:xfrm>
          <a:custGeom>
            <a:avLst/>
            <a:gdLst>
              <a:gd name="connsiteX0" fmla="*/ 22791 w 189302"/>
              <a:gd name="connsiteY0" fmla="*/ 36 h 256596"/>
              <a:gd name="connsiteX1" fmla="*/ 106065 w 189302"/>
              <a:gd name="connsiteY1" fmla="*/ 19551 h 256596"/>
              <a:gd name="connsiteX2" fmla="*/ 139705 w 189302"/>
              <a:gd name="connsiteY2" fmla="*/ 66166 h 256596"/>
              <a:gd name="connsiteX3" fmla="*/ 146318 w 189302"/>
              <a:gd name="connsiteY3" fmla="*/ 157670 h 256596"/>
              <a:gd name="connsiteX4" fmla="*/ 173884 w 189302"/>
              <a:gd name="connsiteY4" fmla="*/ 93732 h 256596"/>
              <a:gd name="connsiteX5" fmla="*/ 189302 w 189302"/>
              <a:gd name="connsiteY5" fmla="*/ 102537 h 256596"/>
              <a:gd name="connsiteX6" fmla="*/ 161736 w 189302"/>
              <a:gd name="connsiteY6" fmla="*/ 216647 h 256596"/>
              <a:gd name="connsiteX7" fmla="*/ 124790 w 189302"/>
              <a:gd name="connsiteY7" fmla="*/ 212622 h 256596"/>
              <a:gd name="connsiteX8" fmla="*/ 123101 w 189302"/>
              <a:gd name="connsiteY8" fmla="*/ 254528 h 256596"/>
              <a:gd name="connsiteX9" fmla="*/ 20599 w 189302"/>
              <a:gd name="connsiteY9" fmla="*/ 244609 h 256596"/>
              <a:gd name="connsiteX10" fmla="*/ 22756 w 189302"/>
              <a:gd name="connsiteY10" fmla="*/ 0 h 256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9302" h="256596">
                <a:moveTo>
                  <a:pt x="22791" y="36"/>
                </a:moveTo>
                <a:cubicBezTo>
                  <a:pt x="22791" y="36"/>
                  <a:pt x="89532" y="7511"/>
                  <a:pt x="106065" y="19551"/>
                </a:cubicBezTo>
                <a:cubicBezTo>
                  <a:pt x="122597" y="31591"/>
                  <a:pt x="139705" y="50748"/>
                  <a:pt x="139705" y="66166"/>
                </a:cubicBezTo>
                <a:cubicBezTo>
                  <a:pt x="139705" y="81584"/>
                  <a:pt x="146318" y="157670"/>
                  <a:pt x="146318" y="157670"/>
                </a:cubicBezTo>
                <a:lnTo>
                  <a:pt x="173884" y="93732"/>
                </a:lnTo>
                <a:lnTo>
                  <a:pt x="189302" y="102537"/>
                </a:lnTo>
                <a:cubicBezTo>
                  <a:pt x="189302" y="102537"/>
                  <a:pt x="171656" y="213377"/>
                  <a:pt x="161736" y="216647"/>
                </a:cubicBezTo>
                <a:cubicBezTo>
                  <a:pt x="151817" y="219918"/>
                  <a:pt x="124790" y="212622"/>
                  <a:pt x="124790" y="212622"/>
                </a:cubicBezTo>
                <a:lnTo>
                  <a:pt x="123101" y="254528"/>
                </a:lnTo>
                <a:cubicBezTo>
                  <a:pt x="123101" y="254528"/>
                  <a:pt x="32675" y="263334"/>
                  <a:pt x="20599" y="244609"/>
                </a:cubicBezTo>
                <a:cubicBezTo>
                  <a:pt x="8487" y="225884"/>
                  <a:pt x="-20085" y="30621"/>
                  <a:pt x="22756" y="0"/>
                </a:cubicBez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5" name="자유형: 도형 114">
            <a:extLst>
              <a:ext uri="{FF2B5EF4-FFF2-40B4-BE49-F238E27FC236}">
                <a16:creationId xmlns:a16="http://schemas.microsoft.com/office/drawing/2014/main" id="{A43D1ABE-F3A0-6252-7795-4EB1AA6445DA}"/>
              </a:ext>
            </a:extLst>
          </p:cNvPr>
          <p:cNvSpPr/>
          <p:nvPr/>
        </p:nvSpPr>
        <p:spPr>
          <a:xfrm>
            <a:off x="9728598" y="3930632"/>
            <a:ext cx="29347" cy="45141"/>
          </a:xfrm>
          <a:custGeom>
            <a:avLst/>
            <a:gdLst>
              <a:gd name="connsiteX0" fmla="*/ 29347 w 29347"/>
              <a:gd name="connsiteY0" fmla="*/ 14233 h 45141"/>
              <a:gd name="connsiteX1" fmla="*/ 25610 w 29347"/>
              <a:gd name="connsiteY1" fmla="*/ 45142 h 45141"/>
              <a:gd name="connsiteX2" fmla="*/ 92 w 29347"/>
              <a:gd name="connsiteY2" fmla="*/ 38817 h 45141"/>
              <a:gd name="connsiteX3" fmla="*/ 344 w 29347"/>
              <a:gd name="connsiteY3" fmla="*/ 1870 h 45141"/>
              <a:gd name="connsiteX4" fmla="*/ 29347 w 29347"/>
              <a:gd name="connsiteY4" fmla="*/ 14197 h 4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47" h="45141">
                <a:moveTo>
                  <a:pt x="29347" y="14233"/>
                </a:moveTo>
                <a:cubicBezTo>
                  <a:pt x="29347" y="14233"/>
                  <a:pt x="21297" y="31233"/>
                  <a:pt x="25610" y="45142"/>
                </a:cubicBezTo>
                <a:cubicBezTo>
                  <a:pt x="25610" y="45142"/>
                  <a:pt x="811" y="41764"/>
                  <a:pt x="92" y="38817"/>
                </a:cubicBezTo>
                <a:cubicBezTo>
                  <a:pt x="-627" y="35869"/>
                  <a:pt x="3183" y="9885"/>
                  <a:pt x="344" y="1870"/>
                </a:cubicBezTo>
                <a:cubicBezTo>
                  <a:pt x="-2496" y="-6145"/>
                  <a:pt x="29347" y="14197"/>
                  <a:pt x="29347" y="14197"/>
                </a:cubicBezTo>
                <a:close/>
              </a:path>
            </a:pathLst>
          </a:custGeom>
          <a:solidFill>
            <a:srgbClr val="FFB4A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6" name="자유형: 도형 115">
            <a:extLst>
              <a:ext uri="{FF2B5EF4-FFF2-40B4-BE49-F238E27FC236}">
                <a16:creationId xmlns:a16="http://schemas.microsoft.com/office/drawing/2014/main" id="{6CCCDD04-AD35-C6A0-A58F-3BF5DEEBB095}"/>
              </a:ext>
            </a:extLst>
          </p:cNvPr>
          <p:cNvSpPr/>
          <p:nvPr/>
        </p:nvSpPr>
        <p:spPr>
          <a:xfrm>
            <a:off x="9710196" y="3872726"/>
            <a:ext cx="70611" cy="74764"/>
          </a:xfrm>
          <a:custGeom>
            <a:avLst/>
            <a:gdLst>
              <a:gd name="connsiteX0" fmla="*/ 21083 w 70611"/>
              <a:gd name="connsiteY0" fmla="*/ 2919 h 74764"/>
              <a:gd name="connsiteX1" fmla="*/ 67445 w 70611"/>
              <a:gd name="connsiteY1" fmla="*/ 32786 h 74764"/>
              <a:gd name="connsiteX2" fmla="*/ 46744 w 70611"/>
              <a:gd name="connsiteY2" fmla="*/ 74764 h 74764"/>
              <a:gd name="connsiteX3" fmla="*/ 2537 w 70611"/>
              <a:gd name="connsiteY3" fmla="*/ 41483 h 74764"/>
              <a:gd name="connsiteX4" fmla="*/ 21047 w 70611"/>
              <a:gd name="connsiteY4" fmla="*/ 2919 h 7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11" h="74764">
                <a:moveTo>
                  <a:pt x="21083" y="2919"/>
                </a:moveTo>
                <a:cubicBezTo>
                  <a:pt x="30858" y="-1106"/>
                  <a:pt x="57562" y="-7144"/>
                  <a:pt x="67445" y="32786"/>
                </a:cubicBezTo>
                <a:cubicBezTo>
                  <a:pt x="77329" y="72679"/>
                  <a:pt x="62306" y="74620"/>
                  <a:pt x="46744" y="74764"/>
                </a:cubicBezTo>
                <a:cubicBezTo>
                  <a:pt x="31182" y="74907"/>
                  <a:pt x="4981" y="49641"/>
                  <a:pt x="2537" y="41483"/>
                </a:cubicBezTo>
                <a:cubicBezTo>
                  <a:pt x="93" y="33325"/>
                  <a:pt x="-6699" y="14887"/>
                  <a:pt x="21047" y="2919"/>
                </a:cubicBezTo>
                <a:close/>
              </a:path>
            </a:pathLst>
          </a:custGeom>
          <a:solidFill>
            <a:srgbClr val="FFB4A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7" name="자유형: 도형 116">
            <a:extLst>
              <a:ext uri="{FF2B5EF4-FFF2-40B4-BE49-F238E27FC236}">
                <a16:creationId xmlns:a16="http://schemas.microsoft.com/office/drawing/2014/main" id="{FD80322A-FCE9-07DA-834D-B2C5847476EB}"/>
              </a:ext>
            </a:extLst>
          </p:cNvPr>
          <p:cNvSpPr/>
          <p:nvPr/>
        </p:nvSpPr>
        <p:spPr>
          <a:xfrm>
            <a:off x="9852667" y="4018108"/>
            <a:ext cx="20165" cy="49205"/>
          </a:xfrm>
          <a:custGeom>
            <a:avLst/>
            <a:gdLst>
              <a:gd name="connsiteX0" fmla="*/ 448 w 20165"/>
              <a:gd name="connsiteY0" fmla="*/ 22898 h 49205"/>
              <a:gd name="connsiteX1" fmla="*/ 844 w 20165"/>
              <a:gd name="connsiteY1" fmla="*/ 19699 h 49205"/>
              <a:gd name="connsiteX2" fmla="*/ 6558 w 20165"/>
              <a:gd name="connsiteY2" fmla="*/ 12547 h 49205"/>
              <a:gd name="connsiteX3" fmla="*/ 8176 w 20165"/>
              <a:gd name="connsiteY3" fmla="*/ 7156 h 49205"/>
              <a:gd name="connsiteX4" fmla="*/ 9505 w 20165"/>
              <a:gd name="connsiteY4" fmla="*/ 2376 h 49205"/>
              <a:gd name="connsiteX5" fmla="*/ 13531 w 20165"/>
              <a:gd name="connsiteY5" fmla="*/ 4 h 49205"/>
              <a:gd name="connsiteX6" fmla="*/ 17556 w 20165"/>
              <a:gd name="connsiteY6" fmla="*/ 5000 h 49205"/>
              <a:gd name="connsiteX7" fmla="*/ 15939 w 20165"/>
              <a:gd name="connsiteY7" fmla="*/ 45181 h 49205"/>
              <a:gd name="connsiteX8" fmla="*/ 11913 w 20165"/>
              <a:gd name="connsiteY8" fmla="*/ 49206 h 49205"/>
              <a:gd name="connsiteX9" fmla="*/ 9973 w 20165"/>
              <a:gd name="connsiteY9" fmla="*/ 48523 h 49205"/>
              <a:gd name="connsiteX10" fmla="*/ 53 w 20165"/>
              <a:gd name="connsiteY10" fmla="*/ 39790 h 49205"/>
              <a:gd name="connsiteX11" fmla="*/ 448 w 20165"/>
              <a:gd name="connsiteY11" fmla="*/ 22898 h 49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165" h="49205">
                <a:moveTo>
                  <a:pt x="448" y="22898"/>
                </a:moveTo>
                <a:cubicBezTo>
                  <a:pt x="448" y="21820"/>
                  <a:pt x="556" y="20741"/>
                  <a:pt x="844" y="19699"/>
                </a:cubicBezTo>
                <a:cubicBezTo>
                  <a:pt x="1778" y="16752"/>
                  <a:pt x="4869" y="15171"/>
                  <a:pt x="6558" y="12547"/>
                </a:cubicBezTo>
                <a:cubicBezTo>
                  <a:pt x="7421" y="10858"/>
                  <a:pt x="7996" y="9061"/>
                  <a:pt x="8176" y="7156"/>
                </a:cubicBezTo>
                <a:cubicBezTo>
                  <a:pt x="8319" y="5503"/>
                  <a:pt x="8751" y="3885"/>
                  <a:pt x="9505" y="2376"/>
                </a:cubicBezTo>
                <a:cubicBezTo>
                  <a:pt x="10260" y="867"/>
                  <a:pt x="11842" y="-68"/>
                  <a:pt x="13531" y="4"/>
                </a:cubicBezTo>
                <a:cubicBezTo>
                  <a:pt x="15795" y="327"/>
                  <a:pt x="16945" y="2807"/>
                  <a:pt x="17556" y="5000"/>
                </a:cubicBezTo>
                <a:cubicBezTo>
                  <a:pt x="21509" y="18190"/>
                  <a:pt x="20970" y="32350"/>
                  <a:pt x="15939" y="45181"/>
                </a:cubicBezTo>
                <a:cubicBezTo>
                  <a:pt x="15220" y="47086"/>
                  <a:pt x="13890" y="49206"/>
                  <a:pt x="11913" y="49206"/>
                </a:cubicBezTo>
                <a:cubicBezTo>
                  <a:pt x="11231" y="49134"/>
                  <a:pt x="10584" y="48883"/>
                  <a:pt x="9973" y="48523"/>
                </a:cubicBezTo>
                <a:cubicBezTo>
                  <a:pt x="5947" y="46367"/>
                  <a:pt x="233" y="44498"/>
                  <a:pt x="53" y="39790"/>
                </a:cubicBezTo>
                <a:cubicBezTo>
                  <a:pt x="-162" y="34039"/>
                  <a:pt x="341" y="28433"/>
                  <a:pt x="448" y="22898"/>
                </a:cubicBezTo>
                <a:close/>
              </a:path>
            </a:pathLst>
          </a:custGeom>
          <a:solidFill>
            <a:srgbClr val="FFB4A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8" name="자유형: 도형 117">
            <a:extLst>
              <a:ext uri="{FF2B5EF4-FFF2-40B4-BE49-F238E27FC236}">
                <a16:creationId xmlns:a16="http://schemas.microsoft.com/office/drawing/2014/main" id="{62E96107-8E5C-E2E3-EECE-FEED25E98556}"/>
              </a:ext>
            </a:extLst>
          </p:cNvPr>
          <p:cNvSpPr/>
          <p:nvPr/>
        </p:nvSpPr>
        <p:spPr>
          <a:xfrm>
            <a:off x="9842082" y="4009414"/>
            <a:ext cx="20378" cy="21312"/>
          </a:xfrm>
          <a:custGeom>
            <a:avLst/>
            <a:gdLst>
              <a:gd name="connsiteX0" fmla="*/ 20378 w 20378"/>
              <a:gd name="connsiteY0" fmla="*/ 17575 h 21312"/>
              <a:gd name="connsiteX1" fmla="*/ 1653 w 20378"/>
              <a:gd name="connsiteY1" fmla="*/ 0 h 21312"/>
              <a:gd name="connsiteX2" fmla="*/ 0 w 20378"/>
              <a:gd name="connsiteY2" fmla="*/ 3306 h 21312"/>
              <a:gd name="connsiteX3" fmla="*/ 17143 w 20378"/>
              <a:gd name="connsiteY3" fmla="*/ 21313 h 21312"/>
              <a:gd name="connsiteX4" fmla="*/ 20342 w 20378"/>
              <a:gd name="connsiteY4" fmla="*/ 17575 h 21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78" h="21312">
                <a:moveTo>
                  <a:pt x="20378" y="17575"/>
                </a:moveTo>
                <a:lnTo>
                  <a:pt x="1653" y="0"/>
                </a:lnTo>
                <a:lnTo>
                  <a:pt x="0" y="3306"/>
                </a:lnTo>
                <a:lnTo>
                  <a:pt x="17143" y="21313"/>
                </a:lnTo>
                <a:cubicBezTo>
                  <a:pt x="17143" y="21313"/>
                  <a:pt x="20630" y="20091"/>
                  <a:pt x="20342" y="17575"/>
                </a:cubicBezTo>
                <a:close/>
              </a:path>
            </a:pathLst>
          </a:custGeom>
          <a:solidFill>
            <a:srgbClr val="007AF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9" name="자유형: 도형 118">
            <a:extLst>
              <a:ext uri="{FF2B5EF4-FFF2-40B4-BE49-F238E27FC236}">
                <a16:creationId xmlns:a16="http://schemas.microsoft.com/office/drawing/2014/main" id="{21EC5F65-AF85-719F-6C0A-FA2643503918}"/>
              </a:ext>
            </a:extLst>
          </p:cNvPr>
          <p:cNvSpPr/>
          <p:nvPr/>
        </p:nvSpPr>
        <p:spPr>
          <a:xfrm>
            <a:off x="9782241" y="4089381"/>
            <a:ext cx="22067" cy="132187"/>
          </a:xfrm>
          <a:custGeom>
            <a:avLst/>
            <a:gdLst>
              <a:gd name="connsiteX0" fmla="*/ 20414 w 22067"/>
              <a:gd name="connsiteY0" fmla="*/ 89204 h 132187"/>
              <a:gd name="connsiteX1" fmla="*/ 7440 w 22067"/>
              <a:gd name="connsiteY1" fmla="*/ 57073 h 132187"/>
              <a:gd name="connsiteX2" fmla="*/ 0 w 22067"/>
              <a:gd name="connsiteY2" fmla="*/ 0 h 132187"/>
              <a:gd name="connsiteX3" fmla="*/ 0 w 22067"/>
              <a:gd name="connsiteY3" fmla="*/ 132188 h 132187"/>
              <a:gd name="connsiteX4" fmla="*/ 22067 w 22067"/>
              <a:gd name="connsiteY4" fmla="*/ 132188 h 132187"/>
              <a:gd name="connsiteX5" fmla="*/ 20414 w 22067"/>
              <a:gd name="connsiteY5" fmla="*/ 89204 h 132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67" h="132187">
                <a:moveTo>
                  <a:pt x="20414" y="89204"/>
                </a:moveTo>
                <a:cubicBezTo>
                  <a:pt x="20414" y="89204"/>
                  <a:pt x="10746" y="85178"/>
                  <a:pt x="7440" y="57073"/>
                </a:cubicBezTo>
                <a:cubicBezTo>
                  <a:pt x="4133" y="28968"/>
                  <a:pt x="0" y="0"/>
                  <a:pt x="0" y="0"/>
                </a:cubicBezTo>
                <a:lnTo>
                  <a:pt x="0" y="132188"/>
                </a:lnTo>
                <a:lnTo>
                  <a:pt x="22067" y="132188"/>
                </a:lnTo>
                <a:lnTo>
                  <a:pt x="20414" y="89204"/>
                </a:lnTo>
                <a:close/>
              </a:path>
            </a:pathLst>
          </a:custGeom>
          <a:gradFill>
            <a:gsLst>
              <a:gs pos="0">
                <a:srgbClr val="000000">
                  <a:alpha val="0"/>
                </a:srgbClr>
              </a:gs>
              <a:gs pos="99000">
                <a:srgbClr val="000000"/>
              </a:gs>
            </a:gsLst>
            <a:lin ang="8340504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0" name="자유형: 도형 119">
            <a:extLst>
              <a:ext uri="{FF2B5EF4-FFF2-40B4-BE49-F238E27FC236}">
                <a16:creationId xmlns:a16="http://schemas.microsoft.com/office/drawing/2014/main" id="{A7F5E586-404F-F933-0CB2-B29AA2D94D26}"/>
              </a:ext>
            </a:extLst>
          </p:cNvPr>
          <p:cNvSpPr/>
          <p:nvPr/>
        </p:nvSpPr>
        <p:spPr>
          <a:xfrm>
            <a:off x="9693059" y="3851813"/>
            <a:ext cx="69316" cy="92082"/>
          </a:xfrm>
          <a:custGeom>
            <a:avLst/>
            <a:gdLst>
              <a:gd name="connsiteX0" fmla="*/ 68085 w 69316"/>
              <a:gd name="connsiteY0" fmla="*/ 15134 h 92082"/>
              <a:gd name="connsiteX1" fmla="*/ 58993 w 69316"/>
              <a:gd name="connsiteY1" fmla="*/ 4927 h 92082"/>
              <a:gd name="connsiteX2" fmla="*/ 48786 w 69316"/>
              <a:gd name="connsiteY2" fmla="*/ 4352 h 92082"/>
              <a:gd name="connsiteX3" fmla="*/ 40376 w 69316"/>
              <a:gd name="connsiteY3" fmla="*/ 147 h 92082"/>
              <a:gd name="connsiteX4" fmla="*/ 32325 w 69316"/>
              <a:gd name="connsiteY4" fmla="*/ 1405 h 92082"/>
              <a:gd name="connsiteX5" fmla="*/ 28911 w 69316"/>
              <a:gd name="connsiteY5" fmla="*/ 8485 h 92082"/>
              <a:gd name="connsiteX6" fmla="*/ 16871 w 69316"/>
              <a:gd name="connsiteY6" fmla="*/ 8485 h 92082"/>
              <a:gd name="connsiteX7" fmla="*/ 13349 w 69316"/>
              <a:gd name="connsiteY7" fmla="*/ 9599 h 92082"/>
              <a:gd name="connsiteX8" fmla="*/ 10545 w 69316"/>
              <a:gd name="connsiteY8" fmla="*/ 13625 h 92082"/>
              <a:gd name="connsiteX9" fmla="*/ 7131 w 69316"/>
              <a:gd name="connsiteY9" fmla="*/ 29690 h 92082"/>
              <a:gd name="connsiteX10" fmla="*/ 15 w 69316"/>
              <a:gd name="connsiteY10" fmla="*/ 42628 h 92082"/>
              <a:gd name="connsiteX11" fmla="*/ 5837 w 69316"/>
              <a:gd name="connsiteY11" fmla="*/ 56250 h 92082"/>
              <a:gd name="connsiteX12" fmla="*/ 7993 w 69316"/>
              <a:gd name="connsiteY12" fmla="*/ 71956 h 92082"/>
              <a:gd name="connsiteX13" fmla="*/ 22190 w 69316"/>
              <a:gd name="connsiteY13" fmla="*/ 77742 h 92082"/>
              <a:gd name="connsiteX14" fmla="*/ 24706 w 69316"/>
              <a:gd name="connsiteY14" fmla="*/ 84175 h 92082"/>
              <a:gd name="connsiteX15" fmla="*/ 27150 w 69316"/>
              <a:gd name="connsiteY15" fmla="*/ 84571 h 92082"/>
              <a:gd name="connsiteX16" fmla="*/ 34014 w 69316"/>
              <a:gd name="connsiteY16" fmla="*/ 83133 h 92082"/>
              <a:gd name="connsiteX17" fmla="*/ 34014 w 69316"/>
              <a:gd name="connsiteY17" fmla="*/ 88776 h 92082"/>
              <a:gd name="connsiteX18" fmla="*/ 38039 w 69316"/>
              <a:gd name="connsiteY18" fmla="*/ 92082 h 92082"/>
              <a:gd name="connsiteX19" fmla="*/ 41562 w 69316"/>
              <a:gd name="connsiteY19" fmla="*/ 90034 h 92082"/>
              <a:gd name="connsiteX20" fmla="*/ 47420 w 69316"/>
              <a:gd name="connsiteY20" fmla="*/ 82235 h 92082"/>
              <a:gd name="connsiteX21" fmla="*/ 48139 w 69316"/>
              <a:gd name="connsiteY21" fmla="*/ 73501 h 92082"/>
              <a:gd name="connsiteX22" fmla="*/ 50079 w 69316"/>
              <a:gd name="connsiteY22" fmla="*/ 63402 h 92082"/>
              <a:gd name="connsiteX23" fmla="*/ 44293 w 69316"/>
              <a:gd name="connsiteY23" fmla="*/ 56358 h 92082"/>
              <a:gd name="connsiteX24" fmla="*/ 43215 w 69316"/>
              <a:gd name="connsiteY24" fmla="*/ 48307 h 92082"/>
              <a:gd name="connsiteX25" fmla="*/ 51050 w 69316"/>
              <a:gd name="connsiteY25" fmla="*/ 50212 h 92082"/>
              <a:gd name="connsiteX26" fmla="*/ 54788 w 69316"/>
              <a:gd name="connsiteY26" fmla="*/ 51613 h 92082"/>
              <a:gd name="connsiteX27" fmla="*/ 55183 w 69316"/>
              <a:gd name="connsiteY27" fmla="*/ 48019 h 92082"/>
              <a:gd name="connsiteX28" fmla="*/ 52416 w 69316"/>
              <a:gd name="connsiteY28" fmla="*/ 39969 h 92082"/>
              <a:gd name="connsiteX29" fmla="*/ 54680 w 69316"/>
              <a:gd name="connsiteY29" fmla="*/ 31918 h 92082"/>
              <a:gd name="connsiteX30" fmla="*/ 67079 w 69316"/>
              <a:gd name="connsiteY30" fmla="*/ 27893 h 92082"/>
              <a:gd name="connsiteX31" fmla="*/ 68050 w 69316"/>
              <a:gd name="connsiteY31" fmla="*/ 15062 h 9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9316" h="92082">
                <a:moveTo>
                  <a:pt x="68085" y="15134"/>
                </a:moveTo>
                <a:cubicBezTo>
                  <a:pt x="66396" y="10750"/>
                  <a:pt x="63162" y="7120"/>
                  <a:pt x="58993" y="4927"/>
                </a:cubicBezTo>
                <a:cubicBezTo>
                  <a:pt x="55902" y="2986"/>
                  <a:pt x="52056" y="2771"/>
                  <a:pt x="48786" y="4352"/>
                </a:cubicBezTo>
                <a:cubicBezTo>
                  <a:pt x="46809" y="1693"/>
                  <a:pt x="43682" y="111"/>
                  <a:pt x="40376" y="147"/>
                </a:cubicBezTo>
                <a:cubicBezTo>
                  <a:pt x="37644" y="-248"/>
                  <a:pt x="34841" y="147"/>
                  <a:pt x="32325" y="1405"/>
                </a:cubicBezTo>
                <a:cubicBezTo>
                  <a:pt x="29773" y="2771"/>
                  <a:pt x="28372" y="5610"/>
                  <a:pt x="28911" y="8485"/>
                </a:cubicBezTo>
                <a:cubicBezTo>
                  <a:pt x="24921" y="7910"/>
                  <a:pt x="20860" y="7910"/>
                  <a:pt x="16871" y="8485"/>
                </a:cubicBezTo>
                <a:cubicBezTo>
                  <a:pt x="15613" y="8593"/>
                  <a:pt x="14427" y="8988"/>
                  <a:pt x="13349" y="9599"/>
                </a:cubicBezTo>
                <a:cubicBezTo>
                  <a:pt x="12055" y="10642"/>
                  <a:pt x="11084" y="12043"/>
                  <a:pt x="10545" y="13625"/>
                </a:cubicBezTo>
                <a:cubicBezTo>
                  <a:pt x="8353" y="18692"/>
                  <a:pt x="7167" y="24155"/>
                  <a:pt x="7131" y="29690"/>
                </a:cubicBezTo>
                <a:cubicBezTo>
                  <a:pt x="2926" y="32709"/>
                  <a:pt x="302" y="37453"/>
                  <a:pt x="15" y="42628"/>
                </a:cubicBezTo>
                <a:cubicBezTo>
                  <a:pt x="-201" y="47804"/>
                  <a:pt x="1956" y="52836"/>
                  <a:pt x="5837" y="56250"/>
                </a:cubicBezTo>
                <a:cubicBezTo>
                  <a:pt x="4292" y="61569"/>
                  <a:pt x="5082" y="67283"/>
                  <a:pt x="7993" y="71956"/>
                </a:cubicBezTo>
                <a:cubicBezTo>
                  <a:pt x="11048" y="76664"/>
                  <a:pt x="16691" y="78964"/>
                  <a:pt x="22190" y="77742"/>
                </a:cubicBezTo>
                <a:cubicBezTo>
                  <a:pt x="22190" y="80150"/>
                  <a:pt x="22513" y="83097"/>
                  <a:pt x="24706" y="84175"/>
                </a:cubicBezTo>
                <a:cubicBezTo>
                  <a:pt x="25496" y="84499"/>
                  <a:pt x="26323" y="84642"/>
                  <a:pt x="27150" y="84571"/>
                </a:cubicBezTo>
                <a:cubicBezTo>
                  <a:pt x="29522" y="84535"/>
                  <a:pt x="31858" y="84032"/>
                  <a:pt x="34014" y="83133"/>
                </a:cubicBezTo>
                <a:cubicBezTo>
                  <a:pt x="33583" y="85002"/>
                  <a:pt x="33583" y="86907"/>
                  <a:pt x="34014" y="88776"/>
                </a:cubicBezTo>
                <a:cubicBezTo>
                  <a:pt x="34481" y="90645"/>
                  <a:pt x="36099" y="91974"/>
                  <a:pt x="38039" y="92082"/>
                </a:cubicBezTo>
                <a:cubicBezTo>
                  <a:pt x="39405" y="91795"/>
                  <a:pt x="40663" y="91076"/>
                  <a:pt x="41562" y="90034"/>
                </a:cubicBezTo>
                <a:cubicBezTo>
                  <a:pt x="44185" y="88021"/>
                  <a:pt x="46198" y="85325"/>
                  <a:pt x="47420" y="82235"/>
                </a:cubicBezTo>
                <a:cubicBezTo>
                  <a:pt x="47815" y="79359"/>
                  <a:pt x="48067" y="76448"/>
                  <a:pt x="48139" y="73501"/>
                </a:cubicBezTo>
                <a:cubicBezTo>
                  <a:pt x="48786" y="70087"/>
                  <a:pt x="50942" y="66744"/>
                  <a:pt x="50079" y="63402"/>
                </a:cubicBezTo>
                <a:cubicBezTo>
                  <a:pt x="49217" y="60059"/>
                  <a:pt x="46414" y="58586"/>
                  <a:pt x="44293" y="56358"/>
                </a:cubicBezTo>
                <a:cubicBezTo>
                  <a:pt x="42173" y="54129"/>
                  <a:pt x="40879" y="50212"/>
                  <a:pt x="43215" y="48307"/>
                </a:cubicBezTo>
                <a:cubicBezTo>
                  <a:pt x="45551" y="46402"/>
                  <a:pt x="48965" y="48091"/>
                  <a:pt x="51050" y="50212"/>
                </a:cubicBezTo>
                <a:cubicBezTo>
                  <a:pt x="52092" y="51218"/>
                  <a:pt x="53566" y="52368"/>
                  <a:pt x="54788" y="51613"/>
                </a:cubicBezTo>
                <a:cubicBezTo>
                  <a:pt x="56010" y="50859"/>
                  <a:pt x="55614" y="49242"/>
                  <a:pt x="55183" y="48019"/>
                </a:cubicBezTo>
                <a:cubicBezTo>
                  <a:pt x="54033" y="45432"/>
                  <a:pt x="53098" y="42736"/>
                  <a:pt x="52416" y="39969"/>
                </a:cubicBezTo>
                <a:cubicBezTo>
                  <a:pt x="51697" y="37094"/>
                  <a:pt x="52559" y="34039"/>
                  <a:pt x="54680" y="31918"/>
                </a:cubicBezTo>
                <a:cubicBezTo>
                  <a:pt x="58130" y="28971"/>
                  <a:pt x="63737" y="30624"/>
                  <a:pt x="67079" y="27893"/>
                </a:cubicBezTo>
                <a:cubicBezTo>
                  <a:pt x="70458" y="25162"/>
                  <a:pt x="69343" y="18585"/>
                  <a:pt x="68050" y="15062"/>
                </a:cubicBezTo>
                <a:close/>
              </a:path>
            </a:pathLst>
          </a:custGeom>
          <a:solidFill>
            <a:srgbClr val="3E3E5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0" name="자유형: 도형 49">
            <a:extLst>
              <a:ext uri="{FF2B5EF4-FFF2-40B4-BE49-F238E27FC236}">
                <a16:creationId xmlns:a16="http://schemas.microsoft.com/office/drawing/2014/main" id="{6622581A-2AB8-F436-42B8-6617CC129149}"/>
              </a:ext>
            </a:extLst>
          </p:cNvPr>
          <p:cNvSpPr/>
          <p:nvPr/>
        </p:nvSpPr>
        <p:spPr>
          <a:xfrm>
            <a:off x="1316092" y="3146648"/>
            <a:ext cx="1598746" cy="1483218"/>
          </a:xfrm>
          <a:custGeom>
            <a:avLst/>
            <a:gdLst>
              <a:gd name="connsiteX0" fmla="*/ 259477 w 1598746"/>
              <a:gd name="connsiteY0" fmla="*/ 1446003 h 1483218"/>
              <a:gd name="connsiteX1" fmla="*/ 644504 w 1598746"/>
              <a:gd name="connsiteY1" fmla="*/ 1430873 h 1483218"/>
              <a:gd name="connsiteX2" fmla="*/ 752936 w 1598746"/>
              <a:gd name="connsiteY2" fmla="*/ 1371032 h 1483218"/>
              <a:gd name="connsiteX3" fmla="*/ 1051131 w 1598746"/>
              <a:gd name="connsiteY3" fmla="*/ 1358561 h 1483218"/>
              <a:gd name="connsiteX4" fmla="*/ 1453769 w 1598746"/>
              <a:gd name="connsiteY4" fmla="*/ 1083691 h 1483218"/>
              <a:gd name="connsiteX5" fmla="*/ 1590270 w 1598746"/>
              <a:gd name="connsiteY5" fmla="*/ 598965 h 1483218"/>
              <a:gd name="connsiteX6" fmla="*/ 1453913 w 1598746"/>
              <a:gd name="connsiteY6" fmla="*/ 74454 h 1483218"/>
              <a:gd name="connsiteX7" fmla="*/ 1018030 w 1598746"/>
              <a:gd name="connsiteY7" fmla="*/ 20616 h 1483218"/>
              <a:gd name="connsiteX8" fmla="*/ 570395 w 1598746"/>
              <a:gd name="connsiteY8" fmla="*/ 61336 h 1483218"/>
              <a:gd name="connsiteX9" fmla="*/ 411719 w 1598746"/>
              <a:gd name="connsiteY9" fmla="*/ 23347 h 1483218"/>
              <a:gd name="connsiteX10" fmla="*/ 162690 w 1598746"/>
              <a:gd name="connsiteY10" fmla="*/ 153990 h 1483218"/>
              <a:gd name="connsiteX11" fmla="*/ 1247 w 1598746"/>
              <a:gd name="connsiteY11" fmla="*/ 618229 h 1483218"/>
              <a:gd name="connsiteX12" fmla="*/ 27699 w 1598746"/>
              <a:gd name="connsiteY12" fmla="*/ 1119846 h 1483218"/>
              <a:gd name="connsiteX13" fmla="*/ 259477 w 1598746"/>
              <a:gd name="connsiteY13" fmla="*/ 1446075 h 1483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98746" h="1483218">
                <a:moveTo>
                  <a:pt x="259477" y="1446003"/>
                </a:moveTo>
                <a:cubicBezTo>
                  <a:pt x="380883" y="1500561"/>
                  <a:pt x="527734" y="1494810"/>
                  <a:pt x="644504" y="1430873"/>
                </a:cubicBezTo>
                <a:cubicBezTo>
                  <a:pt x="680732" y="1410998"/>
                  <a:pt x="714336" y="1385876"/>
                  <a:pt x="752936" y="1371032"/>
                </a:cubicBezTo>
                <a:cubicBezTo>
                  <a:pt x="846452" y="1335092"/>
                  <a:pt x="951182" y="1365066"/>
                  <a:pt x="1051131" y="1358561"/>
                </a:cubicBezTo>
                <a:cubicBezTo>
                  <a:pt x="1219906" y="1347599"/>
                  <a:pt x="1368088" y="1229536"/>
                  <a:pt x="1453769" y="1083691"/>
                </a:cubicBezTo>
                <a:cubicBezTo>
                  <a:pt x="1539451" y="937845"/>
                  <a:pt x="1571689" y="767093"/>
                  <a:pt x="1590270" y="598965"/>
                </a:cubicBezTo>
                <a:cubicBezTo>
                  <a:pt x="1611079" y="410998"/>
                  <a:pt x="1603244" y="190505"/>
                  <a:pt x="1453913" y="74454"/>
                </a:cubicBezTo>
                <a:cubicBezTo>
                  <a:pt x="1334556" y="-18343"/>
                  <a:pt x="1166248" y="-9107"/>
                  <a:pt x="1018030" y="20616"/>
                </a:cubicBezTo>
                <a:cubicBezTo>
                  <a:pt x="869813" y="50338"/>
                  <a:pt x="717463" y="96018"/>
                  <a:pt x="570395" y="61336"/>
                </a:cubicBezTo>
                <a:cubicBezTo>
                  <a:pt x="517348" y="48865"/>
                  <a:pt x="466133" y="26007"/>
                  <a:pt x="411719" y="23347"/>
                </a:cubicBezTo>
                <a:cubicBezTo>
                  <a:pt x="314645" y="18531"/>
                  <a:pt x="225082" y="79378"/>
                  <a:pt x="162690" y="153990"/>
                </a:cubicBezTo>
                <a:cubicBezTo>
                  <a:pt x="55660" y="281937"/>
                  <a:pt x="8866" y="451611"/>
                  <a:pt x="1247" y="618229"/>
                </a:cubicBezTo>
                <a:cubicBezTo>
                  <a:pt x="-6373" y="785423"/>
                  <a:pt x="23242" y="953515"/>
                  <a:pt x="27699" y="1119846"/>
                </a:cubicBezTo>
                <a:cubicBezTo>
                  <a:pt x="31580" y="1265584"/>
                  <a:pt x="125564" y="1385804"/>
                  <a:pt x="259477" y="1446075"/>
                </a:cubicBezTo>
                <a:close/>
              </a:path>
            </a:pathLst>
          </a:custGeom>
          <a:solidFill>
            <a:schemeClr val="accent3">
              <a:alpha val="18000"/>
            </a:schemeClr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2" name="자유형: 도형 51">
            <a:extLst>
              <a:ext uri="{FF2B5EF4-FFF2-40B4-BE49-F238E27FC236}">
                <a16:creationId xmlns:a16="http://schemas.microsoft.com/office/drawing/2014/main" id="{459A8C16-778D-8BA1-4655-0F0B5D36C9FF}"/>
              </a:ext>
            </a:extLst>
          </p:cNvPr>
          <p:cNvSpPr/>
          <p:nvPr/>
        </p:nvSpPr>
        <p:spPr>
          <a:xfrm>
            <a:off x="1723211" y="3409573"/>
            <a:ext cx="841683" cy="919745"/>
          </a:xfrm>
          <a:custGeom>
            <a:avLst/>
            <a:gdLst>
              <a:gd name="connsiteX0" fmla="*/ 746118 w 841683"/>
              <a:gd name="connsiteY0" fmla="*/ 0 h 919745"/>
              <a:gd name="connsiteX1" fmla="*/ 841683 w 841683"/>
              <a:gd name="connsiteY1" fmla="*/ 95565 h 919745"/>
              <a:gd name="connsiteX2" fmla="*/ 841683 w 841683"/>
              <a:gd name="connsiteY2" fmla="*/ 824180 h 919745"/>
              <a:gd name="connsiteX3" fmla="*/ 746118 w 841683"/>
              <a:gd name="connsiteY3" fmla="*/ 919745 h 919745"/>
              <a:gd name="connsiteX4" fmla="*/ 95565 w 841683"/>
              <a:gd name="connsiteY4" fmla="*/ 919745 h 919745"/>
              <a:gd name="connsiteX5" fmla="*/ 0 w 841683"/>
              <a:gd name="connsiteY5" fmla="*/ 824180 h 919745"/>
              <a:gd name="connsiteX6" fmla="*/ 0 w 841683"/>
              <a:gd name="connsiteY6" fmla="*/ 95565 h 919745"/>
              <a:gd name="connsiteX7" fmla="*/ 95565 w 841683"/>
              <a:gd name="connsiteY7" fmla="*/ 0 h 91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683" h="919745">
                <a:moveTo>
                  <a:pt x="746118" y="0"/>
                </a:moveTo>
                <a:cubicBezTo>
                  <a:pt x="798897" y="0"/>
                  <a:pt x="841683" y="42786"/>
                  <a:pt x="841683" y="95565"/>
                </a:cubicBezTo>
                <a:lnTo>
                  <a:pt x="841683" y="824180"/>
                </a:lnTo>
                <a:cubicBezTo>
                  <a:pt x="841683" y="876959"/>
                  <a:pt x="798897" y="919745"/>
                  <a:pt x="746118" y="919745"/>
                </a:cubicBezTo>
                <a:lnTo>
                  <a:pt x="95565" y="919745"/>
                </a:lnTo>
                <a:cubicBezTo>
                  <a:pt x="42786" y="919745"/>
                  <a:pt x="0" y="876959"/>
                  <a:pt x="0" y="824180"/>
                </a:cubicBezTo>
                <a:lnTo>
                  <a:pt x="0" y="95565"/>
                </a:lnTo>
                <a:cubicBezTo>
                  <a:pt x="0" y="42786"/>
                  <a:pt x="42786" y="0"/>
                  <a:pt x="95565" y="0"/>
                </a:cubicBezTo>
                <a:close/>
              </a:path>
            </a:pathLst>
          </a:custGeom>
          <a:solidFill>
            <a:srgbClr val="FFFFF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3" name="자유형: 도형 52">
            <a:extLst>
              <a:ext uri="{FF2B5EF4-FFF2-40B4-BE49-F238E27FC236}">
                <a16:creationId xmlns:a16="http://schemas.microsoft.com/office/drawing/2014/main" id="{A3543577-D49C-A5FA-DB1D-5BEA918A7764}"/>
              </a:ext>
            </a:extLst>
          </p:cNvPr>
          <p:cNvSpPr/>
          <p:nvPr/>
        </p:nvSpPr>
        <p:spPr>
          <a:xfrm>
            <a:off x="1723211" y="3521239"/>
            <a:ext cx="841683" cy="266244"/>
          </a:xfrm>
          <a:custGeom>
            <a:avLst/>
            <a:gdLst>
              <a:gd name="connsiteX0" fmla="*/ 0 w 841683"/>
              <a:gd name="connsiteY0" fmla="*/ 172944 h 266244"/>
              <a:gd name="connsiteX1" fmla="*/ 137435 w 841683"/>
              <a:gd name="connsiteY1" fmla="*/ 253953 h 266244"/>
              <a:gd name="connsiteX2" fmla="*/ 369142 w 841683"/>
              <a:gd name="connsiteY2" fmla="*/ 95206 h 266244"/>
              <a:gd name="connsiteX3" fmla="*/ 625359 w 841683"/>
              <a:gd name="connsiteY3" fmla="*/ 266245 h 266244"/>
              <a:gd name="connsiteX4" fmla="*/ 841683 w 841683"/>
              <a:gd name="connsiteY4" fmla="*/ 66453 h 266244"/>
              <a:gd name="connsiteX5" fmla="*/ 841683 w 841683"/>
              <a:gd name="connsiteY5" fmla="*/ 0 h 266244"/>
              <a:gd name="connsiteX6" fmla="*/ 621945 w 841683"/>
              <a:gd name="connsiteY6" fmla="*/ 190052 h 266244"/>
              <a:gd name="connsiteX7" fmla="*/ 371226 w 841683"/>
              <a:gd name="connsiteY7" fmla="*/ 47800 h 266244"/>
              <a:gd name="connsiteX8" fmla="*/ 134165 w 841683"/>
              <a:gd name="connsiteY8" fmla="*/ 175999 h 266244"/>
              <a:gd name="connsiteX9" fmla="*/ 0 w 841683"/>
              <a:gd name="connsiteY9" fmla="*/ 129600 h 266244"/>
              <a:gd name="connsiteX10" fmla="*/ 0 w 841683"/>
              <a:gd name="connsiteY10" fmla="*/ 172944 h 26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1683" h="266244">
                <a:moveTo>
                  <a:pt x="0" y="172944"/>
                </a:moveTo>
                <a:lnTo>
                  <a:pt x="137435" y="253953"/>
                </a:lnTo>
                <a:lnTo>
                  <a:pt x="369142" y="95206"/>
                </a:lnTo>
                <a:lnTo>
                  <a:pt x="625359" y="266245"/>
                </a:lnTo>
                <a:lnTo>
                  <a:pt x="841683" y="66453"/>
                </a:lnTo>
                <a:lnTo>
                  <a:pt x="841683" y="0"/>
                </a:lnTo>
                <a:lnTo>
                  <a:pt x="621945" y="190052"/>
                </a:lnTo>
                <a:lnTo>
                  <a:pt x="371226" y="47800"/>
                </a:lnTo>
                <a:lnTo>
                  <a:pt x="134165" y="175999"/>
                </a:lnTo>
                <a:lnTo>
                  <a:pt x="0" y="129600"/>
                </a:lnTo>
                <a:lnTo>
                  <a:pt x="0" y="172944"/>
                </a:lnTo>
                <a:close/>
              </a:path>
            </a:pathLst>
          </a:custGeom>
          <a:noFill/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4" name="자유형: 도형 53">
            <a:extLst>
              <a:ext uri="{FF2B5EF4-FFF2-40B4-BE49-F238E27FC236}">
                <a16:creationId xmlns:a16="http://schemas.microsoft.com/office/drawing/2014/main" id="{92864895-B9AF-EA0B-1454-63B54E19F52F}"/>
              </a:ext>
            </a:extLst>
          </p:cNvPr>
          <p:cNvSpPr/>
          <p:nvPr/>
        </p:nvSpPr>
        <p:spPr>
          <a:xfrm>
            <a:off x="1519682" y="3441991"/>
            <a:ext cx="1120830" cy="324755"/>
          </a:xfrm>
          <a:custGeom>
            <a:avLst/>
            <a:gdLst>
              <a:gd name="connsiteX0" fmla="*/ 15454 w 1120830"/>
              <a:gd name="connsiteY0" fmla="*/ 324755 h 324755"/>
              <a:gd name="connsiteX1" fmla="*/ 0 w 1120830"/>
              <a:gd name="connsiteY1" fmla="*/ 305312 h 324755"/>
              <a:gd name="connsiteX2" fmla="*/ 167445 w 1120830"/>
              <a:gd name="connsiteY2" fmla="*/ 172189 h 324755"/>
              <a:gd name="connsiteX3" fmla="*/ 337694 w 1120830"/>
              <a:gd name="connsiteY3" fmla="*/ 255247 h 324755"/>
              <a:gd name="connsiteX4" fmla="*/ 574144 w 1120830"/>
              <a:gd name="connsiteY4" fmla="*/ 97614 h 324755"/>
              <a:gd name="connsiteX5" fmla="*/ 837442 w 1120830"/>
              <a:gd name="connsiteY5" fmla="*/ 258051 h 324755"/>
              <a:gd name="connsiteX6" fmla="*/ 1103543 w 1120830"/>
              <a:gd name="connsiteY6" fmla="*/ 0 h 324755"/>
              <a:gd name="connsiteX7" fmla="*/ 1120830 w 1120830"/>
              <a:gd name="connsiteY7" fmla="*/ 17826 h 324755"/>
              <a:gd name="connsiteX8" fmla="*/ 840928 w 1120830"/>
              <a:gd name="connsiteY8" fmla="*/ 289247 h 324755"/>
              <a:gd name="connsiteX9" fmla="*/ 574755 w 1120830"/>
              <a:gd name="connsiteY9" fmla="*/ 127049 h 324755"/>
              <a:gd name="connsiteX10" fmla="*/ 339599 w 1120830"/>
              <a:gd name="connsiteY10" fmla="*/ 283820 h 324755"/>
              <a:gd name="connsiteX11" fmla="*/ 170680 w 1120830"/>
              <a:gd name="connsiteY11" fmla="*/ 201373 h 324755"/>
              <a:gd name="connsiteX12" fmla="*/ 15454 w 1120830"/>
              <a:gd name="connsiteY12" fmla="*/ 324755 h 324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20830" h="324755">
                <a:moveTo>
                  <a:pt x="15454" y="324755"/>
                </a:moveTo>
                <a:lnTo>
                  <a:pt x="0" y="305312"/>
                </a:lnTo>
                <a:lnTo>
                  <a:pt x="167445" y="172189"/>
                </a:lnTo>
                <a:lnTo>
                  <a:pt x="337694" y="255247"/>
                </a:lnTo>
                <a:lnTo>
                  <a:pt x="574144" y="97614"/>
                </a:lnTo>
                <a:lnTo>
                  <a:pt x="837442" y="258051"/>
                </a:lnTo>
                <a:lnTo>
                  <a:pt x="1103543" y="0"/>
                </a:lnTo>
                <a:lnTo>
                  <a:pt x="1120830" y="17826"/>
                </a:lnTo>
                <a:lnTo>
                  <a:pt x="840928" y="289247"/>
                </a:lnTo>
                <a:lnTo>
                  <a:pt x="574755" y="127049"/>
                </a:lnTo>
                <a:lnTo>
                  <a:pt x="339599" y="283820"/>
                </a:lnTo>
                <a:lnTo>
                  <a:pt x="170680" y="201373"/>
                </a:lnTo>
                <a:lnTo>
                  <a:pt x="15454" y="324755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63CFDB33-9BEA-28A9-0C54-B5FA37B21AC4}"/>
              </a:ext>
            </a:extLst>
          </p:cNvPr>
          <p:cNvSpPr/>
          <p:nvPr/>
        </p:nvSpPr>
        <p:spPr>
          <a:xfrm>
            <a:off x="2477775" y="3427615"/>
            <a:ext cx="174238" cy="160077"/>
          </a:xfrm>
          <a:custGeom>
            <a:avLst/>
            <a:gdLst>
              <a:gd name="connsiteX0" fmla="*/ 163204 w 174238"/>
              <a:gd name="connsiteY0" fmla="*/ 160078 h 160077"/>
              <a:gd name="connsiteX1" fmla="*/ 138442 w 174238"/>
              <a:gd name="connsiteY1" fmla="*/ 158352 h 160077"/>
              <a:gd name="connsiteX2" fmla="*/ 147319 w 174238"/>
              <a:gd name="connsiteY2" fmla="*/ 29471 h 160077"/>
              <a:gd name="connsiteX3" fmla="*/ 3953 w 174238"/>
              <a:gd name="connsiteY3" fmla="*/ 52581 h 160077"/>
              <a:gd name="connsiteX4" fmla="*/ 0 w 174238"/>
              <a:gd name="connsiteY4" fmla="*/ 28069 h 160077"/>
              <a:gd name="connsiteX5" fmla="*/ 174238 w 174238"/>
              <a:gd name="connsiteY5" fmla="*/ 0 h 160077"/>
              <a:gd name="connsiteX6" fmla="*/ 163204 w 174238"/>
              <a:gd name="connsiteY6" fmla="*/ 160078 h 160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238" h="160077">
                <a:moveTo>
                  <a:pt x="163204" y="160078"/>
                </a:moveTo>
                <a:lnTo>
                  <a:pt x="138442" y="158352"/>
                </a:lnTo>
                <a:lnTo>
                  <a:pt x="147319" y="29471"/>
                </a:lnTo>
                <a:lnTo>
                  <a:pt x="3953" y="52581"/>
                </a:lnTo>
                <a:lnTo>
                  <a:pt x="0" y="28069"/>
                </a:lnTo>
                <a:lnTo>
                  <a:pt x="174238" y="0"/>
                </a:lnTo>
                <a:lnTo>
                  <a:pt x="163204" y="160078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7DF3EA63-2A65-7E1C-8BF6-66B1739621F3}"/>
              </a:ext>
            </a:extLst>
          </p:cNvPr>
          <p:cNvSpPr/>
          <p:nvPr/>
        </p:nvSpPr>
        <p:spPr>
          <a:xfrm>
            <a:off x="2057886" y="3521239"/>
            <a:ext cx="72024" cy="72024"/>
          </a:xfrm>
          <a:custGeom>
            <a:avLst/>
            <a:gdLst>
              <a:gd name="connsiteX0" fmla="*/ 72024 w 72024"/>
              <a:gd name="connsiteY0" fmla="*/ 36012 h 72024"/>
              <a:gd name="connsiteX1" fmla="*/ 36012 w 72024"/>
              <a:gd name="connsiteY1" fmla="*/ 72024 h 72024"/>
              <a:gd name="connsiteX2" fmla="*/ 0 w 72024"/>
              <a:gd name="connsiteY2" fmla="*/ 36012 h 72024"/>
              <a:gd name="connsiteX3" fmla="*/ 36012 w 72024"/>
              <a:gd name="connsiteY3" fmla="*/ 0 h 72024"/>
              <a:gd name="connsiteX4" fmla="*/ 72024 w 72024"/>
              <a:gd name="connsiteY4" fmla="*/ 36012 h 7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24" h="72024">
                <a:moveTo>
                  <a:pt x="72024" y="36012"/>
                </a:moveTo>
                <a:cubicBezTo>
                  <a:pt x="72024" y="55901"/>
                  <a:pt x="55901" y="72024"/>
                  <a:pt x="36012" y="72024"/>
                </a:cubicBezTo>
                <a:cubicBezTo>
                  <a:pt x="16123" y="72024"/>
                  <a:pt x="0" y="55901"/>
                  <a:pt x="0" y="36012"/>
                </a:cubicBezTo>
                <a:cubicBezTo>
                  <a:pt x="0" y="16123"/>
                  <a:pt x="16123" y="0"/>
                  <a:pt x="36012" y="0"/>
                </a:cubicBezTo>
                <a:cubicBezTo>
                  <a:pt x="55901" y="0"/>
                  <a:pt x="72024" y="16123"/>
                  <a:pt x="72024" y="36012"/>
                </a:cubicBezTo>
                <a:close/>
              </a:path>
            </a:pathLst>
          </a:custGeom>
          <a:solidFill>
            <a:srgbClr val="007AF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ABA32EEA-CC46-EFC6-BDDF-F7F60CCAA8EA}"/>
              </a:ext>
            </a:extLst>
          </p:cNvPr>
          <p:cNvSpPr/>
          <p:nvPr/>
        </p:nvSpPr>
        <p:spPr>
          <a:xfrm>
            <a:off x="2057886" y="3521239"/>
            <a:ext cx="72024" cy="72024"/>
          </a:xfrm>
          <a:custGeom>
            <a:avLst/>
            <a:gdLst>
              <a:gd name="connsiteX0" fmla="*/ 72024 w 72024"/>
              <a:gd name="connsiteY0" fmla="*/ 36012 h 72024"/>
              <a:gd name="connsiteX1" fmla="*/ 36012 w 72024"/>
              <a:gd name="connsiteY1" fmla="*/ 72024 h 72024"/>
              <a:gd name="connsiteX2" fmla="*/ 0 w 72024"/>
              <a:gd name="connsiteY2" fmla="*/ 36012 h 72024"/>
              <a:gd name="connsiteX3" fmla="*/ 36012 w 72024"/>
              <a:gd name="connsiteY3" fmla="*/ 0 h 72024"/>
              <a:gd name="connsiteX4" fmla="*/ 72024 w 72024"/>
              <a:gd name="connsiteY4" fmla="*/ 36012 h 7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24" h="72024">
                <a:moveTo>
                  <a:pt x="72024" y="36012"/>
                </a:moveTo>
                <a:cubicBezTo>
                  <a:pt x="72024" y="55901"/>
                  <a:pt x="55901" y="72024"/>
                  <a:pt x="36012" y="72024"/>
                </a:cubicBezTo>
                <a:cubicBezTo>
                  <a:pt x="16123" y="72024"/>
                  <a:pt x="0" y="55901"/>
                  <a:pt x="0" y="36012"/>
                </a:cubicBezTo>
                <a:cubicBezTo>
                  <a:pt x="0" y="16123"/>
                  <a:pt x="16123" y="0"/>
                  <a:pt x="36012" y="0"/>
                </a:cubicBezTo>
                <a:cubicBezTo>
                  <a:pt x="55901" y="0"/>
                  <a:pt x="72024" y="16123"/>
                  <a:pt x="72024" y="36012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8" name="자유형: 도형 57">
            <a:extLst>
              <a:ext uri="{FF2B5EF4-FFF2-40B4-BE49-F238E27FC236}">
                <a16:creationId xmlns:a16="http://schemas.microsoft.com/office/drawing/2014/main" id="{6F1DFB15-54FF-932D-3893-13F539BE5E66}"/>
              </a:ext>
            </a:extLst>
          </p:cNvPr>
          <p:cNvSpPr/>
          <p:nvPr/>
        </p:nvSpPr>
        <p:spPr>
          <a:xfrm>
            <a:off x="2319279" y="3670175"/>
            <a:ext cx="72024" cy="72024"/>
          </a:xfrm>
          <a:custGeom>
            <a:avLst/>
            <a:gdLst>
              <a:gd name="connsiteX0" fmla="*/ 72024 w 72024"/>
              <a:gd name="connsiteY0" fmla="*/ 36012 h 72024"/>
              <a:gd name="connsiteX1" fmla="*/ 36012 w 72024"/>
              <a:gd name="connsiteY1" fmla="*/ 72024 h 72024"/>
              <a:gd name="connsiteX2" fmla="*/ 0 w 72024"/>
              <a:gd name="connsiteY2" fmla="*/ 36012 h 72024"/>
              <a:gd name="connsiteX3" fmla="*/ 36012 w 72024"/>
              <a:gd name="connsiteY3" fmla="*/ 0 h 72024"/>
              <a:gd name="connsiteX4" fmla="*/ 72024 w 72024"/>
              <a:gd name="connsiteY4" fmla="*/ 36012 h 7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24" h="72024">
                <a:moveTo>
                  <a:pt x="72024" y="36012"/>
                </a:moveTo>
                <a:cubicBezTo>
                  <a:pt x="72024" y="55901"/>
                  <a:pt x="55901" y="72024"/>
                  <a:pt x="36012" y="72024"/>
                </a:cubicBezTo>
                <a:cubicBezTo>
                  <a:pt x="16123" y="72024"/>
                  <a:pt x="0" y="55901"/>
                  <a:pt x="0" y="36012"/>
                </a:cubicBezTo>
                <a:cubicBezTo>
                  <a:pt x="0" y="16123"/>
                  <a:pt x="16123" y="0"/>
                  <a:pt x="36012" y="0"/>
                </a:cubicBezTo>
                <a:cubicBezTo>
                  <a:pt x="55901" y="0"/>
                  <a:pt x="72024" y="16123"/>
                  <a:pt x="72024" y="36012"/>
                </a:cubicBezTo>
                <a:close/>
              </a:path>
            </a:pathLst>
          </a:custGeom>
          <a:solidFill>
            <a:srgbClr val="007AF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8AEBF084-CFBE-975D-B8C9-CE2D3749BFD6}"/>
              </a:ext>
            </a:extLst>
          </p:cNvPr>
          <p:cNvSpPr/>
          <p:nvPr/>
        </p:nvSpPr>
        <p:spPr>
          <a:xfrm>
            <a:off x="2319279" y="3670175"/>
            <a:ext cx="72024" cy="72024"/>
          </a:xfrm>
          <a:custGeom>
            <a:avLst/>
            <a:gdLst>
              <a:gd name="connsiteX0" fmla="*/ 72024 w 72024"/>
              <a:gd name="connsiteY0" fmla="*/ 36012 h 72024"/>
              <a:gd name="connsiteX1" fmla="*/ 36012 w 72024"/>
              <a:gd name="connsiteY1" fmla="*/ 72024 h 72024"/>
              <a:gd name="connsiteX2" fmla="*/ 0 w 72024"/>
              <a:gd name="connsiteY2" fmla="*/ 36012 h 72024"/>
              <a:gd name="connsiteX3" fmla="*/ 36012 w 72024"/>
              <a:gd name="connsiteY3" fmla="*/ 0 h 72024"/>
              <a:gd name="connsiteX4" fmla="*/ 72024 w 72024"/>
              <a:gd name="connsiteY4" fmla="*/ 36012 h 7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24" h="72024">
                <a:moveTo>
                  <a:pt x="72024" y="36012"/>
                </a:moveTo>
                <a:cubicBezTo>
                  <a:pt x="72024" y="55901"/>
                  <a:pt x="55901" y="72024"/>
                  <a:pt x="36012" y="72024"/>
                </a:cubicBezTo>
                <a:cubicBezTo>
                  <a:pt x="16123" y="72024"/>
                  <a:pt x="0" y="55901"/>
                  <a:pt x="0" y="36012"/>
                </a:cubicBezTo>
                <a:cubicBezTo>
                  <a:pt x="0" y="16123"/>
                  <a:pt x="16123" y="0"/>
                  <a:pt x="36012" y="0"/>
                </a:cubicBezTo>
                <a:cubicBezTo>
                  <a:pt x="55901" y="0"/>
                  <a:pt x="72024" y="16123"/>
                  <a:pt x="72024" y="36012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0" name="자유형: 도형 59">
            <a:extLst>
              <a:ext uri="{FF2B5EF4-FFF2-40B4-BE49-F238E27FC236}">
                <a16:creationId xmlns:a16="http://schemas.microsoft.com/office/drawing/2014/main" id="{2EF2FC98-DB85-5FD5-9420-BD626BFA51BC}"/>
              </a:ext>
            </a:extLst>
          </p:cNvPr>
          <p:cNvSpPr/>
          <p:nvPr/>
        </p:nvSpPr>
        <p:spPr>
          <a:xfrm>
            <a:off x="1651187" y="3595815"/>
            <a:ext cx="72024" cy="72024"/>
          </a:xfrm>
          <a:custGeom>
            <a:avLst/>
            <a:gdLst>
              <a:gd name="connsiteX0" fmla="*/ 72024 w 72024"/>
              <a:gd name="connsiteY0" fmla="*/ 36012 h 72024"/>
              <a:gd name="connsiteX1" fmla="*/ 36012 w 72024"/>
              <a:gd name="connsiteY1" fmla="*/ 72024 h 72024"/>
              <a:gd name="connsiteX2" fmla="*/ 0 w 72024"/>
              <a:gd name="connsiteY2" fmla="*/ 36012 h 72024"/>
              <a:gd name="connsiteX3" fmla="*/ 36012 w 72024"/>
              <a:gd name="connsiteY3" fmla="*/ 0 h 72024"/>
              <a:gd name="connsiteX4" fmla="*/ 72024 w 72024"/>
              <a:gd name="connsiteY4" fmla="*/ 36012 h 7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24" h="72024">
                <a:moveTo>
                  <a:pt x="72024" y="36012"/>
                </a:moveTo>
                <a:cubicBezTo>
                  <a:pt x="72024" y="55901"/>
                  <a:pt x="55901" y="72024"/>
                  <a:pt x="36012" y="72024"/>
                </a:cubicBezTo>
                <a:cubicBezTo>
                  <a:pt x="16123" y="72024"/>
                  <a:pt x="0" y="55901"/>
                  <a:pt x="0" y="36012"/>
                </a:cubicBezTo>
                <a:cubicBezTo>
                  <a:pt x="0" y="16123"/>
                  <a:pt x="16123" y="0"/>
                  <a:pt x="36012" y="0"/>
                </a:cubicBezTo>
                <a:cubicBezTo>
                  <a:pt x="55901" y="0"/>
                  <a:pt x="72024" y="16123"/>
                  <a:pt x="72024" y="36012"/>
                </a:cubicBezTo>
                <a:close/>
              </a:path>
            </a:pathLst>
          </a:custGeom>
          <a:solidFill>
            <a:srgbClr val="007AF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id="{FAB8B5FF-660E-312D-E67D-7FE0F9BC3B1D}"/>
              </a:ext>
            </a:extLst>
          </p:cNvPr>
          <p:cNvSpPr/>
          <p:nvPr/>
        </p:nvSpPr>
        <p:spPr>
          <a:xfrm>
            <a:off x="1651187" y="3595815"/>
            <a:ext cx="72024" cy="72024"/>
          </a:xfrm>
          <a:custGeom>
            <a:avLst/>
            <a:gdLst>
              <a:gd name="connsiteX0" fmla="*/ 72024 w 72024"/>
              <a:gd name="connsiteY0" fmla="*/ 36012 h 72024"/>
              <a:gd name="connsiteX1" fmla="*/ 36012 w 72024"/>
              <a:gd name="connsiteY1" fmla="*/ 72024 h 72024"/>
              <a:gd name="connsiteX2" fmla="*/ 0 w 72024"/>
              <a:gd name="connsiteY2" fmla="*/ 36012 h 72024"/>
              <a:gd name="connsiteX3" fmla="*/ 36012 w 72024"/>
              <a:gd name="connsiteY3" fmla="*/ 0 h 72024"/>
              <a:gd name="connsiteX4" fmla="*/ 72024 w 72024"/>
              <a:gd name="connsiteY4" fmla="*/ 36012 h 7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24" h="72024">
                <a:moveTo>
                  <a:pt x="72024" y="36012"/>
                </a:moveTo>
                <a:cubicBezTo>
                  <a:pt x="72024" y="55901"/>
                  <a:pt x="55901" y="72024"/>
                  <a:pt x="36012" y="72024"/>
                </a:cubicBezTo>
                <a:cubicBezTo>
                  <a:pt x="16123" y="72024"/>
                  <a:pt x="0" y="55901"/>
                  <a:pt x="0" y="36012"/>
                </a:cubicBezTo>
                <a:cubicBezTo>
                  <a:pt x="0" y="16123"/>
                  <a:pt x="16123" y="0"/>
                  <a:pt x="36012" y="0"/>
                </a:cubicBezTo>
                <a:cubicBezTo>
                  <a:pt x="55901" y="0"/>
                  <a:pt x="72024" y="16123"/>
                  <a:pt x="72024" y="36012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2" name="자유형: 도형 61">
            <a:extLst>
              <a:ext uri="{FF2B5EF4-FFF2-40B4-BE49-F238E27FC236}">
                <a16:creationId xmlns:a16="http://schemas.microsoft.com/office/drawing/2014/main" id="{EF7847CB-78CD-DACC-F963-5CEE3305E77E}"/>
              </a:ext>
            </a:extLst>
          </p:cNvPr>
          <p:cNvSpPr/>
          <p:nvPr/>
        </p:nvSpPr>
        <p:spPr>
          <a:xfrm>
            <a:off x="1821795" y="3675278"/>
            <a:ext cx="72024" cy="72024"/>
          </a:xfrm>
          <a:custGeom>
            <a:avLst/>
            <a:gdLst>
              <a:gd name="connsiteX0" fmla="*/ 72024 w 72024"/>
              <a:gd name="connsiteY0" fmla="*/ 36012 h 72024"/>
              <a:gd name="connsiteX1" fmla="*/ 36012 w 72024"/>
              <a:gd name="connsiteY1" fmla="*/ 72024 h 72024"/>
              <a:gd name="connsiteX2" fmla="*/ 0 w 72024"/>
              <a:gd name="connsiteY2" fmla="*/ 36012 h 72024"/>
              <a:gd name="connsiteX3" fmla="*/ 36012 w 72024"/>
              <a:gd name="connsiteY3" fmla="*/ 0 h 72024"/>
              <a:gd name="connsiteX4" fmla="*/ 72024 w 72024"/>
              <a:gd name="connsiteY4" fmla="*/ 36012 h 7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24" h="72024">
                <a:moveTo>
                  <a:pt x="72024" y="36012"/>
                </a:moveTo>
                <a:cubicBezTo>
                  <a:pt x="72024" y="55901"/>
                  <a:pt x="55901" y="72024"/>
                  <a:pt x="36012" y="72024"/>
                </a:cubicBezTo>
                <a:cubicBezTo>
                  <a:pt x="16123" y="72024"/>
                  <a:pt x="0" y="55901"/>
                  <a:pt x="0" y="36012"/>
                </a:cubicBezTo>
                <a:cubicBezTo>
                  <a:pt x="0" y="16123"/>
                  <a:pt x="16123" y="0"/>
                  <a:pt x="36012" y="0"/>
                </a:cubicBezTo>
                <a:cubicBezTo>
                  <a:pt x="55901" y="0"/>
                  <a:pt x="72024" y="16123"/>
                  <a:pt x="72024" y="36012"/>
                </a:cubicBezTo>
                <a:close/>
              </a:path>
            </a:pathLst>
          </a:custGeom>
          <a:solidFill>
            <a:srgbClr val="007AF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A8984629-728E-12A1-4646-F84E7F95A164}"/>
              </a:ext>
            </a:extLst>
          </p:cNvPr>
          <p:cNvSpPr/>
          <p:nvPr/>
        </p:nvSpPr>
        <p:spPr>
          <a:xfrm>
            <a:off x="1821795" y="3675278"/>
            <a:ext cx="72024" cy="72024"/>
          </a:xfrm>
          <a:custGeom>
            <a:avLst/>
            <a:gdLst>
              <a:gd name="connsiteX0" fmla="*/ 72024 w 72024"/>
              <a:gd name="connsiteY0" fmla="*/ 36012 h 72024"/>
              <a:gd name="connsiteX1" fmla="*/ 36012 w 72024"/>
              <a:gd name="connsiteY1" fmla="*/ 72024 h 72024"/>
              <a:gd name="connsiteX2" fmla="*/ 0 w 72024"/>
              <a:gd name="connsiteY2" fmla="*/ 36012 h 72024"/>
              <a:gd name="connsiteX3" fmla="*/ 36012 w 72024"/>
              <a:gd name="connsiteY3" fmla="*/ 0 h 72024"/>
              <a:gd name="connsiteX4" fmla="*/ 72024 w 72024"/>
              <a:gd name="connsiteY4" fmla="*/ 36012 h 7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024" h="72024">
                <a:moveTo>
                  <a:pt x="72024" y="36012"/>
                </a:moveTo>
                <a:cubicBezTo>
                  <a:pt x="72024" y="55901"/>
                  <a:pt x="55901" y="72024"/>
                  <a:pt x="36012" y="72024"/>
                </a:cubicBezTo>
                <a:cubicBezTo>
                  <a:pt x="16123" y="72024"/>
                  <a:pt x="0" y="55901"/>
                  <a:pt x="0" y="36012"/>
                </a:cubicBezTo>
                <a:cubicBezTo>
                  <a:pt x="0" y="16123"/>
                  <a:pt x="16123" y="0"/>
                  <a:pt x="36012" y="0"/>
                </a:cubicBezTo>
                <a:cubicBezTo>
                  <a:pt x="55901" y="0"/>
                  <a:pt x="72024" y="16123"/>
                  <a:pt x="72024" y="36012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6" name="자유형: 도형 65">
            <a:extLst>
              <a:ext uri="{FF2B5EF4-FFF2-40B4-BE49-F238E27FC236}">
                <a16:creationId xmlns:a16="http://schemas.microsoft.com/office/drawing/2014/main" id="{FCF5DEE5-E0FD-1E6E-497E-14E7C66F1471}"/>
              </a:ext>
            </a:extLst>
          </p:cNvPr>
          <p:cNvSpPr/>
          <p:nvPr/>
        </p:nvSpPr>
        <p:spPr>
          <a:xfrm>
            <a:off x="1757642" y="3801846"/>
            <a:ext cx="661530" cy="527472"/>
          </a:xfrm>
          <a:custGeom>
            <a:avLst/>
            <a:gdLst>
              <a:gd name="connsiteX0" fmla="*/ 84531 w 661530"/>
              <a:gd name="connsiteY0" fmla="*/ 527472 h 527472"/>
              <a:gd name="connsiteX1" fmla="*/ 204068 w 661530"/>
              <a:gd name="connsiteY1" fmla="*/ 418178 h 527472"/>
              <a:gd name="connsiteX2" fmla="*/ 526272 w 661530"/>
              <a:gd name="connsiteY2" fmla="*/ 431081 h 527472"/>
              <a:gd name="connsiteX3" fmla="*/ 617093 w 661530"/>
              <a:gd name="connsiteY3" fmla="*/ 42100 h 527472"/>
              <a:gd name="connsiteX4" fmla="*/ 546147 w 661530"/>
              <a:gd name="connsiteY4" fmla="*/ 19350 h 527472"/>
              <a:gd name="connsiteX5" fmla="*/ 414893 w 661530"/>
              <a:gd name="connsiteY5" fmla="*/ 360099 h 527472"/>
              <a:gd name="connsiteX6" fmla="*/ 148002 w 661530"/>
              <a:gd name="connsiteY6" fmla="*/ 321930 h 527472"/>
              <a:gd name="connsiteX7" fmla="*/ 0 w 661530"/>
              <a:gd name="connsiteY7" fmla="*/ 527472 h 527472"/>
              <a:gd name="connsiteX8" fmla="*/ 84567 w 661530"/>
              <a:gd name="connsiteY8" fmla="*/ 527472 h 527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530" h="527472">
                <a:moveTo>
                  <a:pt x="84531" y="527472"/>
                </a:moveTo>
                <a:lnTo>
                  <a:pt x="204068" y="418178"/>
                </a:lnTo>
                <a:cubicBezTo>
                  <a:pt x="204068" y="418178"/>
                  <a:pt x="368818" y="535810"/>
                  <a:pt x="526272" y="431081"/>
                </a:cubicBezTo>
                <a:cubicBezTo>
                  <a:pt x="683726" y="326351"/>
                  <a:pt x="688937" y="120917"/>
                  <a:pt x="617093" y="42100"/>
                </a:cubicBezTo>
                <a:cubicBezTo>
                  <a:pt x="545248" y="-36753"/>
                  <a:pt x="546147" y="19350"/>
                  <a:pt x="546147" y="19350"/>
                </a:cubicBezTo>
                <a:cubicBezTo>
                  <a:pt x="546147" y="19350"/>
                  <a:pt x="658209" y="329011"/>
                  <a:pt x="414893" y="360099"/>
                </a:cubicBezTo>
                <a:cubicBezTo>
                  <a:pt x="171578" y="391187"/>
                  <a:pt x="148002" y="321930"/>
                  <a:pt x="148002" y="321930"/>
                </a:cubicBezTo>
                <a:lnTo>
                  <a:pt x="0" y="527472"/>
                </a:lnTo>
                <a:lnTo>
                  <a:pt x="84567" y="527472"/>
                </a:lnTo>
                <a:close/>
              </a:path>
            </a:pathLst>
          </a:custGeom>
          <a:gradFill>
            <a:gsLst>
              <a:gs pos="0">
                <a:srgbClr val="231F20"/>
              </a:gs>
              <a:gs pos="8000">
                <a:srgbClr val="231F20">
                  <a:alpha val="68627"/>
                </a:srgbClr>
              </a:gs>
              <a:gs pos="21000">
                <a:srgbClr val="231F20">
                  <a:alpha val="31765"/>
                </a:srgbClr>
              </a:gs>
              <a:gs pos="100000">
                <a:srgbClr val="231F20">
                  <a:alpha val="0"/>
                </a:srgbClr>
              </a:gs>
            </a:gsLst>
            <a:lin ang="3746858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7" name="자유형: 도형 66">
            <a:extLst>
              <a:ext uri="{FF2B5EF4-FFF2-40B4-BE49-F238E27FC236}">
                <a16:creationId xmlns:a16="http://schemas.microsoft.com/office/drawing/2014/main" id="{1BD942AA-BF8C-E7B4-F13C-72685A674FC2}"/>
              </a:ext>
            </a:extLst>
          </p:cNvPr>
          <p:cNvSpPr/>
          <p:nvPr/>
        </p:nvSpPr>
        <p:spPr>
          <a:xfrm>
            <a:off x="1642004" y="4088069"/>
            <a:ext cx="335968" cy="325438"/>
          </a:xfrm>
          <a:custGeom>
            <a:avLst/>
            <a:gdLst>
              <a:gd name="connsiteX0" fmla="*/ 11914 w 335968"/>
              <a:gd name="connsiteY0" fmla="*/ 256020 h 325438"/>
              <a:gd name="connsiteX1" fmla="*/ 11914 w 335968"/>
              <a:gd name="connsiteY1" fmla="*/ 313524 h 325438"/>
              <a:gd name="connsiteX2" fmla="*/ 11914 w 335968"/>
              <a:gd name="connsiteY2" fmla="*/ 313524 h 325438"/>
              <a:gd name="connsiteX3" fmla="*/ 11914 w 335968"/>
              <a:gd name="connsiteY3" fmla="*/ 313524 h 325438"/>
              <a:gd name="connsiteX4" fmla="*/ 69418 w 335968"/>
              <a:gd name="connsiteY4" fmla="*/ 313524 h 325438"/>
              <a:gd name="connsiteX5" fmla="*/ 69418 w 335968"/>
              <a:gd name="connsiteY5" fmla="*/ 313524 h 325438"/>
              <a:gd name="connsiteX6" fmla="*/ 324055 w 335968"/>
              <a:gd name="connsiteY6" fmla="*/ 69454 h 325438"/>
              <a:gd name="connsiteX7" fmla="*/ 324055 w 335968"/>
              <a:gd name="connsiteY7" fmla="*/ 11914 h 325438"/>
              <a:gd name="connsiteX8" fmla="*/ 324055 w 335968"/>
              <a:gd name="connsiteY8" fmla="*/ 11914 h 325438"/>
              <a:gd name="connsiteX9" fmla="*/ 266514 w 335968"/>
              <a:gd name="connsiteY9" fmla="*/ 11914 h 325438"/>
              <a:gd name="connsiteX10" fmla="*/ 11878 w 335968"/>
              <a:gd name="connsiteY10" fmla="*/ 255984 h 325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5968" h="325438">
                <a:moveTo>
                  <a:pt x="11914" y="256020"/>
                </a:moveTo>
                <a:cubicBezTo>
                  <a:pt x="-3971" y="271905"/>
                  <a:pt x="-3971" y="297639"/>
                  <a:pt x="11914" y="313524"/>
                </a:cubicBezTo>
                <a:cubicBezTo>
                  <a:pt x="11914" y="313524"/>
                  <a:pt x="11914" y="313524"/>
                  <a:pt x="11914" y="313524"/>
                </a:cubicBezTo>
                <a:lnTo>
                  <a:pt x="11914" y="313524"/>
                </a:lnTo>
                <a:cubicBezTo>
                  <a:pt x="27800" y="329410"/>
                  <a:pt x="53533" y="329410"/>
                  <a:pt x="69418" y="313524"/>
                </a:cubicBezTo>
                <a:cubicBezTo>
                  <a:pt x="69418" y="313524"/>
                  <a:pt x="69418" y="313524"/>
                  <a:pt x="69418" y="313524"/>
                </a:cubicBezTo>
                <a:lnTo>
                  <a:pt x="324055" y="69454"/>
                </a:lnTo>
                <a:cubicBezTo>
                  <a:pt x="339940" y="53569"/>
                  <a:pt x="339940" y="27800"/>
                  <a:pt x="324055" y="11914"/>
                </a:cubicBezTo>
                <a:lnTo>
                  <a:pt x="324055" y="11914"/>
                </a:lnTo>
                <a:cubicBezTo>
                  <a:pt x="308169" y="-3971"/>
                  <a:pt x="282400" y="-3971"/>
                  <a:pt x="266514" y="11914"/>
                </a:cubicBezTo>
                <a:lnTo>
                  <a:pt x="11878" y="255984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8" name="자유형: 도형 67">
            <a:extLst>
              <a:ext uri="{FF2B5EF4-FFF2-40B4-BE49-F238E27FC236}">
                <a16:creationId xmlns:a16="http://schemas.microsoft.com/office/drawing/2014/main" id="{5A2DCD3F-5028-7FBD-B124-83BDC963417B}"/>
              </a:ext>
            </a:extLst>
          </p:cNvPr>
          <p:cNvSpPr/>
          <p:nvPr/>
        </p:nvSpPr>
        <p:spPr>
          <a:xfrm>
            <a:off x="1834626" y="3671217"/>
            <a:ext cx="561709" cy="561709"/>
          </a:xfrm>
          <a:custGeom>
            <a:avLst/>
            <a:gdLst>
              <a:gd name="connsiteX0" fmla="*/ 0 w 561709"/>
              <a:gd name="connsiteY0" fmla="*/ 280873 h 561709"/>
              <a:gd name="connsiteX1" fmla="*/ 280873 w 561709"/>
              <a:gd name="connsiteY1" fmla="*/ 561709 h 561709"/>
              <a:gd name="connsiteX2" fmla="*/ 561709 w 561709"/>
              <a:gd name="connsiteY2" fmla="*/ 280837 h 561709"/>
              <a:gd name="connsiteX3" fmla="*/ 280873 w 561709"/>
              <a:gd name="connsiteY3" fmla="*/ 0 h 561709"/>
              <a:gd name="connsiteX4" fmla="*/ 36 w 561709"/>
              <a:gd name="connsiteY4" fmla="*/ 280837 h 561709"/>
              <a:gd name="connsiteX5" fmla="*/ 36 w 561709"/>
              <a:gd name="connsiteY5" fmla="*/ 280837 h 561709"/>
              <a:gd name="connsiteX6" fmla="*/ 70946 w 561709"/>
              <a:gd name="connsiteY6" fmla="*/ 280873 h 561709"/>
              <a:gd name="connsiteX7" fmla="*/ 280908 w 561709"/>
              <a:gd name="connsiteY7" fmla="*/ 71018 h 561709"/>
              <a:gd name="connsiteX8" fmla="*/ 490763 w 561709"/>
              <a:gd name="connsiteY8" fmla="*/ 280980 h 561709"/>
              <a:gd name="connsiteX9" fmla="*/ 280873 w 561709"/>
              <a:gd name="connsiteY9" fmla="*/ 490835 h 561709"/>
              <a:gd name="connsiteX10" fmla="*/ 70982 w 561709"/>
              <a:gd name="connsiteY10" fmla="*/ 280980 h 561709"/>
              <a:gd name="connsiteX11" fmla="*/ 70982 w 561709"/>
              <a:gd name="connsiteY11" fmla="*/ 280908 h 561709"/>
              <a:gd name="connsiteX12" fmla="*/ 70982 w 561709"/>
              <a:gd name="connsiteY12" fmla="*/ 280908 h 5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1709" h="561709">
                <a:moveTo>
                  <a:pt x="0" y="280873"/>
                </a:moveTo>
                <a:cubicBezTo>
                  <a:pt x="0" y="435990"/>
                  <a:pt x="125755" y="561709"/>
                  <a:pt x="280873" y="561709"/>
                </a:cubicBezTo>
                <a:cubicBezTo>
                  <a:pt x="435990" y="561709"/>
                  <a:pt x="561709" y="435954"/>
                  <a:pt x="561709" y="280837"/>
                </a:cubicBezTo>
                <a:cubicBezTo>
                  <a:pt x="561709" y="125719"/>
                  <a:pt x="435954" y="0"/>
                  <a:pt x="280873" y="0"/>
                </a:cubicBezTo>
                <a:cubicBezTo>
                  <a:pt x="125755" y="0"/>
                  <a:pt x="36" y="125755"/>
                  <a:pt x="36" y="280837"/>
                </a:cubicBezTo>
                <a:lnTo>
                  <a:pt x="36" y="280837"/>
                </a:lnTo>
                <a:close/>
                <a:moveTo>
                  <a:pt x="70946" y="280873"/>
                </a:moveTo>
                <a:cubicBezTo>
                  <a:pt x="70946" y="164965"/>
                  <a:pt x="164965" y="70982"/>
                  <a:pt x="280908" y="71018"/>
                </a:cubicBezTo>
                <a:cubicBezTo>
                  <a:pt x="396816" y="71018"/>
                  <a:pt x="490799" y="165037"/>
                  <a:pt x="490763" y="280980"/>
                </a:cubicBezTo>
                <a:cubicBezTo>
                  <a:pt x="490763" y="396887"/>
                  <a:pt x="396780" y="490835"/>
                  <a:pt x="280873" y="490835"/>
                </a:cubicBezTo>
                <a:cubicBezTo>
                  <a:pt x="164965" y="490835"/>
                  <a:pt x="70982" y="396887"/>
                  <a:pt x="70982" y="280980"/>
                </a:cubicBezTo>
                <a:lnTo>
                  <a:pt x="70982" y="280908"/>
                </a:lnTo>
                <a:lnTo>
                  <a:pt x="70982" y="280908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9" name="자유형: 도형 68">
            <a:extLst>
              <a:ext uri="{FF2B5EF4-FFF2-40B4-BE49-F238E27FC236}">
                <a16:creationId xmlns:a16="http://schemas.microsoft.com/office/drawing/2014/main" id="{EEB427F9-2B95-EDC9-2756-7655E9E86590}"/>
              </a:ext>
            </a:extLst>
          </p:cNvPr>
          <p:cNvSpPr/>
          <p:nvPr/>
        </p:nvSpPr>
        <p:spPr>
          <a:xfrm>
            <a:off x="1834626" y="3671217"/>
            <a:ext cx="561709" cy="561709"/>
          </a:xfrm>
          <a:custGeom>
            <a:avLst/>
            <a:gdLst>
              <a:gd name="connsiteX0" fmla="*/ 0 w 561709"/>
              <a:gd name="connsiteY0" fmla="*/ 280873 h 561709"/>
              <a:gd name="connsiteX1" fmla="*/ 280873 w 561709"/>
              <a:gd name="connsiteY1" fmla="*/ 561709 h 561709"/>
              <a:gd name="connsiteX2" fmla="*/ 561709 w 561709"/>
              <a:gd name="connsiteY2" fmla="*/ 280837 h 561709"/>
              <a:gd name="connsiteX3" fmla="*/ 280873 w 561709"/>
              <a:gd name="connsiteY3" fmla="*/ 0 h 561709"/>
              <a:gd name="connsiteX4" fmla="*/ 36 w 561709"/>
              <a:gd name="connsiteY4" fmla="*/ 280837 h 561709"/>
              <a:gd name="connsiteX5" fmla="*/ 36 w 561709"/>
              <a:gd name="connsiteY5" fmla="*/ 280837 h 561709"/>
              <a:gd name="connsiteX6" fmla="*/ 70946 w 561709"/>
              <a:gd name="connsiteY6" fmla="*/ 280873 h 561709"/>
              <a:gd name="connsiteX7" fmla="*/ 280908 w 561709"/>
              <a:gd name="connsiteY7" fmla="*/ 71018 h 561709"/>
              <a:gd name="connsiteX8" fmla="*/ 490763 w 561709"/>
              <a:gd name="connsiteY8" fmla="*/ 280980 h 561709"/>
              <a:gd name="connsiteX9" fmla="*/ 280873 w 561709"/>
              <a:gd name="connsiteY9" fmla="*/ 490835 h 561709"/>
              <a:gd name="connsiteX10" fmla="*/ 70982 w 561709"/>
              <a:gd name="connsiteY10" fmla="*/ 280980 h 561709"/>
              <a:gd name="connsiteX11" fmla="*/ 70982 w 561709"/>
              <a:gd name="connsiteY11" fmla="*/ 280908 h 561709"/>
              <a:gd name="connsiteX12" fmla="*/ 70982 w 561709"/>
              <a:gd name="connsiteY12" fmla="*/ 280908 h 5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1709" h="561709">
                <a:moveTo>
                  <a:pt x="0" y="280873"/>
                </a:moveTo>
                <a:cubicBezTo>
                  <a:pt x="0" y="435990"/>
                  <a:pt x="125755" y="561709"/>
                  <a:pt x="280873" y="561709"/>
                </a:cubicBezTo>
                <a:cubicBezTo>
                  <a:pt x="435990" y="561709"/>
                  <a:pt x="561709" y="435954"/>
                  <a:pt x="561709" y="280837"/>
                </a:cubicBezTo>
                <a:cubicBezTo>
                  <a:pt x="561709" y="125719"/>
                  <a:pt x="435954" y="0"/>
                  <a:pt x="280873" y="0"/>
                </a:cubicBezTo>
                <a:cubicBezTo>
                  <a:pt x="125755" y="0"/>
                  <a:pt x="36" y="125755"/>
                  <a:pt x="36" y="280837"/>
                </a:cubicBezTo>
                <a:lnTo>
                  <a:pt x="36" y="280837"/>
                </a:lnTo>
                <a:close/>
                <a:moveTo>
                  <a:pt x="70946" y="280873"/>
                </a:moveTo>
                <a:cubicBezTo>
                  <a:pt x="70946" y="164965"/>
                  <a:pt x="164965" y="70982"/>
                  <a:pt x="280908" y="71018"/>
                </a:cubicBezTo>
                <a:cubicBezTo>
                  <a:pt x="396816" y="71018"/>
                  <a:pt x="490799" y="165037"/>
                  <a:pt x="490763" y="280980"/>
                </a:cubicBezTo>
                <a:cubicBezTo>
                  <a:pt x="490763" y="396887"/>
                  <a:pt x="396780" y="490835"/>
                  <a:pt x="280873" y="490835"/>
                </a:cubicBezTo>
                <a:cubicBezTo>
                  <a:pt x="164965" y="490835"/>
                  <a:pt x="70982" y="396887"/>
                  <a:pt x="70982" y="280980"/>
                </a:cubicBezTo>
                <a:lnTo>
                  <a:pt x="70982" y="280908"/>
                </a:lnTo>
                <a:lnTo>
                  <a:pt x="70982" y="280908"/>
                </a:lnTo>
                <a:close/>
              </a:path>
            </a:pathLst>
          </a:custGeom>
          <a:gradFill>
            <a:gsLst>
              <a:gs pos="0">
                <a:srgbClr val="231F20"/>
              </a:gs>
              <a:gs pos="8000">
                <a:srgbClr val="231F20">
                  <a:alpha val="68627"/>
                </a:srgbClr>
              </a:gs>
              <a:gs pos="21000">
                <a:srgbClr val="231F20">
                  <a:alpha val="31765"/>
                </a:srgbClr>
              </a:gs>
              <a:gs pos="100000">
                <a:srgbClr val="231F20">
                  <a:alpha val="0"/>
                </a:srgbClr>
              </a:gs>
            </a:gsLst>
            <a:lin ang="2960099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0" name="자유형: 도형 69">
            <a:extLst>
              <a:ext uri="{FF2B5EF4-FFF2-40B4-BE49-F238E27FC236}">
                <a16:creationId xmlns:a16="http://schemas.microsoft.com/office/drawing/2014/main" id="{2017A166-CBC1-C2B4-24FB-EF298F0A9235}"/>
              </a:ext>
            </a:extLst>
          </p:cNvPr>
          <p:cNvSpPr/>
          <p:nvPr/>
        </p:nvSpPr>
        <p:spPr>
          <a:xfrm>
            <a:off x="1813026" y="3650875"/>
            <a:ext cx="561709" cy="561709"/>
          </a:xfrm>
          <a:custGeom>
            <a:avLst/>
            <a:gdLst>
              <a:gd name="connsiteX0" fmla="*/ 0 w 561709"/>
              <a:gd name="connsiteY0" fmla="*/ 280837 h 561709"/>
              <a:gd name="connsiteX1" fmla="*/ 280837 w 561709"/>
              <a:gd name="connsiteY1" fmla="*/ 561709 h 561709"/>
              <a:gd name="connsiteX2" fmla="*/ 561709 w 561709"/>
              <a:gd name="connsiteY2" fmla="*/ 280873 h 561709"/>
              <a:gd name="connsiteX3" fmla="*/ 280873 w 561709"/>
              <a:gd name="connsiteY3" fmla="*/ 0 h 561709"/>
              <a:gd name="connsiteX4" fmla="*/ 280873 w 561709"/>
              <a:gd name="connsiteY4" fmla="*/ 0 h 561709"/>
              <a:gd name="connsiteX5" fmla="*/ 36 w 561709"/>
              <a:gd name="connsiteY5" fmla="*/ 280837 h 561709"/>
              <a:gd name="connsiteX6" fmla="*/ 70982 w 561709"/>
              <a:gd name="connsiteY6" fmla="*/ 280837 h 561709"/>
              <a:gd name="connsiteX7" fmla="*/ 280873 w 561709"/>
              <a:gd name="connsiteY7" fmla="*/ 70910 h 561709"/>
              <a:gd name="connsiteX8" fmla="*/ 490799 w 561709"/>
              <a:gd name="connsiteY8" fmla="*/ 280801 h 561709"/>
              <a:gd name="connsiteX9" fmla="*/ 280908 w 561709"/>
              <a:gd name="connsiteY9" fmla="*/ 490727 h 561709"/>
              <a:gd name="connsiteX10" fmla="*/ 280908 w 561709"/>
              <a:gd name="connsiteY10" fmla="*/ 490727 h 561709"/>
              <a:gd name="connsiteX11" fmla="*/ 71018 w 561709"/>
              <a:gd name="connsiteY11" fmla="*/ 280837 h 561709"/>
              <a:gd name="connsiteX12" fmla="*/ 71018 w 561709"/>
              <a:gd name="connsiteY12" fmla="*/ 280837 h 56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1709" h="561709">
                <a:moveTo>
                  <a:pt x="0" y="280837"/>
                </a:moveTo>
                <a:cubicBezTo>
                  <a:pt x="0" y="435954"/>
                  <a:pt x="125719" y="561709"/>
                  <a:pt x="280837" y="561709"/>
                </a:cubicBezTo>
                <a:cubicBezTo>
                  <a:pt x="435954" y="561709"/>
                  <a:pt x="561709" y="435990"/>
                  <a:pt x="561709" y="280873"/>
                </a:cubicBezTo>
                <a:cubicBezTo>
                  <a:pt x="561709" y="125755"/>
                  <a:pt x="435990" y="0"/>
                  <a:pt x="280873" y="0"/>
                </a:cubicBezTo>
                <a:lnTo>
                  <a:pt x="280873" y="0"/>
                </a:lnTo>
                <a:cubicBezTo>
                  <a:pt x="125755" y="0"/>
                  <a:pt x="36" y="125755"/>
                  <a:pt x="36" y="280837"/>
                </a:cubicBezTo>
                <a:close/>
                <a:moveTo>
                  <a:pt x="70982" y="280837"/>
                </a:moveTo>
                <a:cubicBezTo>
                  <a:pt x="70982" y="164929"/>
                  <a:pt x="164929" y="70946"/>
                  <a:pt x="280873" y="70910"/>
                </a:cubicBezTo>
                <a:cubicBezTo>
                  <a:pt x="396780" y="70910"/>
                  <a:pt x="490763" y="164858"/>
                  <a:pt x="490799" y="280801"/>
                </a:cubicBezTo>
                <a:cubicBezTo>
                  <a:pt x="490799" y="396708"/>
                  <a:pt x="396851" y="490691"/>
                  <a:pt x="280908" y="490727"/>
                </a:cubicBezTo>
                <a:lnTo>
                  <a:pt x="280908" y="490727"/>
                </a:lnTo>
                <a:cubicBezTo>
                  <a:pt x="165001" y="490727"/>
                  <a:pt x="71018" y="396744"/>
                  <a:pt x="71018" y="280837"/>
                </a:cubicBezTo>
                <a:lnTo>
                  <a:pt x="71018" y="280837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1" name="자유형: 도형 70">
            <a:extLst>
              <a:ext uri="{FF2B5EF4-FFF2-40B4-BE49-F238E27FC236}">
                <a16:creationId xmlns:a16="http://schemas.microsoft.com/office/drawing/2014/main" id="{6FD88D1D-8C58-C357-0E20-863F2F394CA5}"/>
              </a:ext>
            </a:extLst>
          </p:cNvPr>
          <p:cNvSpPr/>
          <p:nvPr/>
        </p:nvSpPr>
        <p:spPr>
          <a:xfrm>
            <a:off x="1978351" y="3977787"/>
            <a:ext cx="46219" cy="64368"/>
          </a:xfrm>
          <a:custGeom>
            <a:avLst/>
            <a:gdLst>
              <a:gd name="connsiteX0" fmla="*/ 0 w 46219"/>
              <a:gd name="connsiteY0" fmla="*/ 0 h 64368"/>
              <a:gd name="connsiteX1" fmla="*/ 46219 w 46219"/>
              <a:gd name="connsiteY1" fmla="*/ 0 h 64368"/>
              <a:gd name="connsiteX2" fmla="*/ 46219 w 46219"/>
              <a:gd name="connsiteY2" fmla="*/ 64369 h 64368"/>
              <a:gd name="connsiteX3" fmla="*/ 0 w 46219"/>
              <a:gd name="connsiteY3" fmla="*/ 64369 h 6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219" h="64368">
                <a:moveTo>
                  <a:pt x="0" y="0"/>
                </a:moveTo>
                <a:lnTo>
                  <a:pt x="46219" y="0"/>
                </a:lnTo>
                <a:lnTo>
                  <a:pt x="46219" y="64369"/>
                </a:lnTo>
                <a:lnTo>
                  <a:pt x="0" y="64369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2" name="자유형: 도형 71">
            <a:extLst>
              <a:ext uri="{FF2B5EF4-FFF2-40B4-BE49-F238E27FC236}">
                <a16:creationId xmlns:a16="http://schemas.microsoft.com/office/drawing/2014/main" id="{D51F1E6C-935C-3435-045C-E15B74CBDB64}"/>
              </a:ext>
            </a:extLst>
          </p:cNvPr>
          <p:cNvSpPr/>
          <p:nvPr/>
        </p:nvSpPr>
        <p:spPr>
          <a:xfrm>
            <a:off x="2035352" y="3911010"/>
            <a:ext cx="46219" cy="131181"/>
          </a:xfrm>
          <a:custGeom>
            <a:avLst/>
            <a:gdLst>
              <a:gd name="connsiteX0" fmla="*/ 0 w 46219"/>
              <a:gd name="connsiteY0" fmla="*/ 0 h 131181"/>
              <a:gd name="connsiteX1" fmla="*/ 46219 w 46219"/>
              <a:gd name="connsiteY1" fmla="*/ 0 h 131181"/>
              <a:gd name="connsiteX2" fmla="*/ 46219 w 46219"/>
              <a:gd name="connsiteY2" fmla="*/ 131182 h 131181"/>
              <a:gd name="connsiteX3" fmla="*/ 0 w 46219"/>
              <a:gd name="connsiteY3" fmla="*/ 131182 h 13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219" h="131181">
                <a:moveTo>
                  <a:pt x="0" y="0"/>
                </a:moveTo>
                <a:lnTo>
                  <a:pt x="46219" y="0"/>
                </a:lnTo>
                <a:lnTo>
                  <a:pt x="46219" y="131182"/>
                </a:lnTo>
                <a:lnTo>
                  <a:pt x="0" y="131182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3" name="자유형: 도형 72">
            <a:extLst>
              <a:ext uri="{FF2B5EF4-FFF2-40B4-BE49-F238E27FC236}">
                <a16:creationId xmlns:a16="http://schemas.microsoft.com/office/drawing/2014/main" id="{D8895739-ED10-5784-E0F2-F7F059C077EB}"/>
              </a:ext>
            </a:extLst>
          </p:cNvPr>
          <p:cNvSpPr/>
          <p:nvPr/>
        </p:nvSpPr>
        <p:spPr>
          <a:xfrm>
            <a:off x="2092353" y="3962333"/>
            <a:ext cx="46219" cy="79859"/>
          </a:xfrm>
          <a:custGeom>
            <a:avLst/>
            <a:gdLst>
              <a:gd name="connsiteX0" fmla="*/ 0 w 46219"/>
              <a:gd name="connsiteY0" fmla="*/ 0 h 79859"/>
              <a:gd name="connsiteX1" fmla="*/ 46219 w 46219"/>
              <a:gd name="connsiteY1" fmla="*/ 0 h 79859"/>
              <a:gd name="connsiteX2" fmla="*/ 46219 w 46219"/>
              <a:gd name="connsiteY2" fmla="*/ 79859 h 79859"/>
              <a:gd name="connsiteX3" fmla="*/ 0 w 46219"/>
              <a:gd name="connsiteY3" fmla="*/ 79859 h 7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219" h="79859">
                <a:moveTo>
                  <a:pt x="0" y="0"/>
                </a:moveTo>
                <a:lnTo>
                  <a:pt x="46219" y="0"/>
                </a:lnTo>
                <a:lnTo>
                  <a:pt x="46219" y="79859"/>
                </a:lnTo>
                <a:lnTo>
                  <a:pt x="0" y="79859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4" name="자유형: 도형 73">
            <a:extLst>
              <a:ext uri="{FF2B5EF4-FFF2-40B4-BE49-F238E27FC236}">
                <a16:creationId xmlns:a16="http://schemas.microsoft.com/office/drawing/2014/main" id="{45318EC4-75D9-6B9A-633F-EBF4BB926364}"/>
              </a:ext>
            </a:extLst>
          </p:cNvPr>
          <p:cNvSpPr/>
          <p:nvPr/>
        </p:nvSpPr>
        <p:spPr>
          <a:xfrm>
            <a:off x="2149354" y="3869463"/>
            <a:ext cx="46219" cy="172728"/>
          </a:xfrm>
          <a:custGeom>
            <a:avLst/>
            <a:gdLst>
              <a:gd name="connsiteX0" fmla="*/ 0 w 46219"/>
              <a:gd name="connsiteY0" fmla="*/ 0 h 172728"/>
              <a:gd name="connsiteX1" fmla="*/ 46219 w 46219"/>
              <a:gd name="connsiteY1" fmla="*/ 0 h 172728"/>
              <a:gd name="connsiteX2" fmla="*/ 46219 w 46219"/>
              <a:gd name="connsiteY2" fmla="*/ 172729 h 172728"/>
              <a:gd name="connsiteX3" fmla="*/ 0 w 46219"/>
              <a:gd name="connsiteY3" fmla="*/ 172729 h 172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219" h="172728">
                <a:moveTo>
                  <a:pt x="0" y="0"/>
                </a:moveTo>
                <a:lnTo>
                  <a:pt x="46219" y="0"/>
                </a:lnTo>
                <a:lnTo>
                  <a:pt x="46219" y="172729"/>
                </a:lnTo>
                <a:lnTo>
                  <a:pt x="0" y="172729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BF891938-AF4A-2FCF-1316-AE7984D51F44}"/>
              </a:ext>
            </a:extLst>
          </p:cNvPr>
          <p:cNvSpPr/>
          <p:nvPr/>
        </p:nvSpPr>
        <p:spPr>
          <a:xfrm>
            <a:off x="2035352" y="3911010"/>
            <a:ext cx="46219" cy="131181"/>
          </a:xfrm>
          <a:custGeom>
            <a:avLst/>
            <a:gdLst>
              <a:gd name="connsiteX0" fmla="*/ 0 w 46219"/>
              <a:gd name="connsiteY0" fmla="*/ 0 h 131181"/>
              <a:gd name="connsiteX1" fmla="*/ 46219 w 46219"/>
              <a:gd name="connsiteY1" fmla="*/ 0 h 131181"/>
              <a:gd name="connsiteX2" fmla="*/ 46219 w 46219"/>
              <a:gd name="connsiteY2" fmla="*/ 131182 h 131181"/>
              <a:gd name="connsiteX3" fmla="*/ 0 w 46219"/>
              <a:gd name="connsiteY3" fmla="*/ 131182 h 13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219" h="131181">
                <a:moveTo>
                  <a:pt x="0" y="0"/>
                </a:moveTo>
                <a:lnTo>
                  <a:pt x="46219" y="0"/>
                </a:lnTo>
                <a:lnTo>
                  <a:pt x="46219" y="131182"/>
                </a:lnTo>
                <a:lnTo>
                  <a:pt x="0" y="131182"/>
                </a:lnTo>
                <a:close/>
              </a:path>
            </a:pathLst>
          </a:custGeom>
          <a:gradFill>
            <a:gsLst>
              <a:gs pos="0">
                <a:srgbClr val="231F20"/>
              </a:gs>
              <a:gs pos="8000">
                <a:srgbClr val="231F20">
                  <a:alpha val="68627"/>
                </a:srgbClr>
              </a:gs>
              <a:gs pos="21000">
                <a:srgbClr val="231F20">
                  <a:alpha val="31765"/>
                </a:srgbClr>
              </a:gs>
              <a:gs pos="100000">
                <a:srgbClr val="231F20">
                  <a:alpha val="0"/>
                </a:srgbClr>
              </a:gs>
            </a:gsLst>
            <a:lin ang="3729061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7" name="자유형: 도형 76">
            <a:extLst>
              <a:ext uri="{FF2B5EF4-FFF2-40B4-BE49-F238E27FC236}">
                <a16:creationId xmlns:a16="http://schemas.microsoft.com/office/drawing/2014/main" id="{1E643EB2-4398-BF80-6E1A-402DBE6AAE2D}"/>
              </a:ext>
            </a:extLst>
          </p:cNvPr>
          <p:cNvSpPr/>
          <p:nvPr/>
        </p:nvSpPr>
        <p:spPr>
          <a:xfrm>
            <a:off x="2149354" y="3869463"/>
            <a:ext cx="46219" cy="172728"/>
          </a:xfrm>
          <a:custGeom>
            <a:avLst/>
            <a:gdLst>
              <a:gd name="connsiteX0" fmla="*/ 0 w 46219"/>
              <a:gd name="connsiteY0" fmla="*/ 0 h 172728"/>
              <a:gd name="connsiteX1" fmla="*/ 46219 w 46219"/>
              <a:gd name="connsiteY1" fmla="*/ 0 h 172728"/>
              <a:gd name="connsiteX2" fmla="*/ 46219 w 46219"/>
              <a:gd name="connsiteY2" fmla="*/ 172729 h 172728"/>
              <a:gd name="connsiteX3" fmla="*/ 0 w 46219"/>
              <a:gd name="connsiteY3" fmla="*/ 172729 h 172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219" h="172728">
                <a:moveTo>
                  <a:pt x="0" y="0"/>
                </a:moveTo>
                <a:lnTo>
                  <a:pt x="46219" y="0"/>
                </a:lnTo>
                <a:lnTo>
                  <a:pt x="46219" y="172729"/>
                </a:lnTo>
                <a:lnTo>
                  <a:pt x="0" y="172729"/>
                </a:lnTo>
                <a:close/>
              </a:path>
            </a:pathLst>
          </a:custGeom>
          <a:gradFill>
            <a:gsLst>
              <a:gs pos="0">
                <a:srgbClr val="231F20"/>
              </a:gs>
              <a:gs pos="8000">
                <a:srgbClr val="231F20">
                  <a:alpha val="68627"/>
                </a:srgbClr>
              </a:gs>
              <a:gs pos="21000">
                <a:srgbClr val="231F20">
                  <a:alpha val="31765"/>
                </a:srgbClr>
              </a:gs>
              <a:gs pos="100000">
                <a:srgbClr val="231F20">
                  <a:alpha val="0"/>
                </a:srgbClr>
              </a:gs>
            </a:gsLst>
            <a:lin ang="3729165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8" name="자유형: 도형 77">
            <a:extLst>
              <a:ext uri="{FF2B5EF4-FFF2-40B4-BE49-F238E27FC236}">
                <a16:creationId xmlns:a16="http://schemas.microsoft.com/office/drawing/2014/main" id="{6ADB4D18-ABBE-31CF-6EF2-B919475E6B62}"/>
              </a:ext>
            </a:extLst>
          </p:cNvPr>
          <p:cNvSpPr/>
          <p:nvPr/>
        </p:nvSpPr>
        <p:spPr>
          <a:xfrm>
            <a:off x="2206355" y="3821196"/>
            <a:ext cx="46219" cy="220960"/>
          </a:xfrm>
          <a:custGeom>
            <a:avLst/>
            <a:gdLst>
              <a:gd name="connsiteX0" fmla="*/ 0 w 46219"/>
              <a:gd name="connsiteY0" fmla="*/ 0 h 220960"/>
              <a:gd name="connsiteX1" fmla="*/ 46219 w 46219"/>
              <a:gd name="connsiteY1" fmla="*/ 0 h 220960"/>
              <a:gd name="connsiteX2" fmla="*/ 46219 w 46219"/>
              <a:gd name="connsiteY2" fmla="*/ 220960 h 220960"/>
              <a:gd name="connsiteX3" fmla="*/ 0 w 46219"/>
              <a:gd name="connsiteY3" fmla="*/ 220960 h 220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219" h="220960">
                <a:moveTo>
                  <a:pt x="0" y="0"/>
                </a:moveTo>
                <a:lnTo>
                  <a:pt x="46219" y="0"/>
                </a:lnTo>
                <a:lnTo>
                  <a:pt x="46219" y="220960"/>
                </a:lnTo>
                <a:lnTo>
                  <a:pt x="0" y="220960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FB13A9B4-B26F-331A-B97F-26481D4E0381}"/>
              </a:ext>
            </a:extLst>
          </p:cNvPr>
          <p:cNvSpPr/>
          <p:nvPr/>
        </p:nvSpPr>
        <p:spPr>
          <a:xfrm>
            <a:off x="5269444" y="3173668"/>
            <a:ext cx="1784060" cy="1336488"/>
          </a:xfrm>
          <a:custGeom>
            <a:avLst/>
            <a:gdLst>
              <a:gd name="connsiteX0" fmla="*/ 231881 w 1784060"/>
              <a:gd name="connsiteY0" fmla="*/ 306527 h 1336488"/>
              <a:gd name="connsiteX1" fmla="*/ 18109 w 1784060"/>
              <a:gd name="connsiteY1" fmla="*/ 458877 h 1336488"/>
              <a:gd name="connsiteX2" fmla="*/ 35324 w 1784060"/>
              <a:gd name="connsiteY2" fmla="*/ 677969 h 1336488"/>
              <a:gd name="connsiteX3" fmla="*/ 172724 w 1784060"/>
              <a:gd name="connsiteY3" fmla="*/ 844372 h 1336488"/>
              <a:gd name="connsiteX4" fmla="*/ 301210 w 1784060"/>
              <a:gd name="connsiteY4" fmla="*/ 969048 h 1336488"/>
              <a:gd name="connsiteX5" fmla="*/ 311596 w 1784060"/>
              <a:gd name="connsiteY5" fmla="*/ 1138506 h 1336488"/>
              <a:gd name="connsiteX6" fmla="*/ 574679 w 1784060"/>
              <a:gd name="connsiteY6" fmla="*/ 1336393 h 1336488"/>
              <a:gd name="connsiteX7" fmla="*/ 916793 w 1784060"/>
              <a:gd name="connsiteY7" fmla="*/ 1239426 h 1336488"/>
              <a:gd name="connsiteX8" fmla="*/ 1262358 w 1784060"/>
              <a:gd name="connsiteY8" fmla="*/ 1163413 h 1336488"/>
              <a:gd name="connsiteX9" fmla="*/ 1563393 w 1784060"/>
              <a:gd name="connsiteY9" fmla="*/ 1212651 h 1336488"/>
              <a:gd name="connsiteX10" fmla="*/ 1730694 w 1784060"/>
              <a:gd name="connsiteY10" fmla="*/ 1061954 h 1336488"/>
              <a:gd name="connsiteX11" fmla="*/ 1717253 w 1784060"/>
              <a:gd name="connsiteY11" fmla="*/ 678688 h 1336488"/>
              <a:gd name="connsiteX12" fmla="*/ 1616692 w 1784060"/>
              <a:gd name="connsiteY12" fmla="*/ 571478 h 1336488"/>
              <a:gd name="connsiteX13" fmla="*/ 1608642 w 1784060"/>
              <a:gd name="connsiteY13" fmla="*/ 445148 h 1336488"/>
              <a:gd name="connsiteX14" fmla="*/ 1460209 w 1784060"/>
              <a:gd name="connsiteY14" fmla="*/ 163773 h 1336488"/>
              <a:gd name="connsiteX15" fmla="*/ 1152237 w 1784060"/>
              <a:gd name="connsiteY15" fmla="*/ 61918 h 1336488"/>
              <a:gd name="connsiteX16" fmla="*/ 933541 w 1784060"/>
              <a:gd name="connsiteY16" fmla="*/ 52717 h 1336488"/>
              <a:gd name="connsiteX17" fmla="*/ 582981 w 1784060"/>
              <a:gd name="connsiteY17" fmla="*/ 55844 h 1336488"/>
              <a:gd name="connsiteX18" fmla="*/ 231917 w 1784060"/>
              <a:gd name="connsiteY18" fmla="*/ 306455 h 133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84060" h="1336488">
                <a:moveTo>
                  <a:pt x="231881" y="306527"/>
                </a:moveTo>
                <a:cubicBezTo>
                  <a:pt x="150405" y="343509"/>
                  <a:pt x="57284" y="378479"/>
                  <a:pt x="18109" y="458877"/>
                </a:cubicBezTo>
                <a:cubicBezTo>
                  <a:pt x="-15172" y="527092"/>
                  <a:pt x="1469" y="610042"/>
                  <a:pt x="35324" y="677969"/>
                </a:cubicBezTo>
                <a:cubicBezTo>
                  <a:pt x="67886" y="743164"/>
                  <a:pt x="114860" y="800094"/>
                  <a:pt x="172724" y="844372"/>
                </a:cubicBezTo>
                <a:cubicBezTo>
                  <a:pt x="220847" y="881139"/>
                  <a:pt x="279178" y="912586"/>
                  <a:pt x="301210" y="969048"/>
                </a:cubicBezTo>
                <a:cubicBezTo>
                  <a:pt x="321911" y="1022096"/>
                  <a:pt x="304013" y="1082080"/>
                  <a:pt x="311596" y="1138506"/>
                </a:cubicBezTo>
                <a:cubicBezTo>
                  <a:pt x="327482" y="1256965"/>
                  <a:pt x="455177" y="1333769"/>
                  <a:pt x="574679" y="1336393"/>
                </a:cubicBezTo>
                <a:cubicBezTo>
                  <a:pt x="694180" y="1339017"/>
                  <a:pt x="807140" y="1287155"/>
                  <a:pt x="916793" y="1239426"/>
                </a:cubicBezTo>
                <a:cubicBezTo>
                  <a:pt x="1026447" y="1191698"/>
                  <a:pt x="1144043" y="1146557"/>
                  <a:pt x="1262358" y="1163413"/>
                </a:cubicBezTo>
                <a:cubicBezTo>
                  <a:pt x="1364140" y="1177933"/>
                  <a:pt x="1463839" y="1237809"/>
                  <a:pt x="1563393" y="1212651"/>
                </a:cubicBezTo>
                <a:cubicBezTo>
                  <a:pt x="1638292" y="1193710"/>
                  <a:pt x="1693712" y="1129809"/>
                  <a:pt x="1730694" y="1061954"/>
                </a:cubicBezTo>
                <a:cubicBezTo>
                  <a:pt x="1796141" y="941734"/>
                  <a:pt x="1812027" y="777379"/>
                  <a:pt x="1717253" y="678688"/>
                </a:cubicBezTo>
                <a:cubicBezTo>
                  <a:pt x="1683002" y="643035"/>
                  <a:pt x="1635776" y="617050"/>
                  <a:pt x="1616692" y="571478"/>
                </a:cubicBezTo>
                <a:cubicBezTo>
                  <a:pt x="1600232" y="532231"/>
                  <a:pt x="1608678" y="487701"/>
                  <a:pt x="1608642" y="445148"/>
                </a:cubicBezTo>
                <a:cubicBezTo>
                  <a:pt x="1608642" y="335315"/>
                  <a:pt x="1547543" y="230442"/>
                  <a:pt x="1460209" y="163773"/>
                </a:cubicBezTo>
                <a:cubicBezTo>
                  <a:pt x="1372874" y="97104"/>
                  <a:pt x="1261999" y="66015"/>
                  <a:pt x="1152237" y="61918"/>
                </a:cubicBezTo>
                <a:cubicBezTo>
                  <a:pt x="1079207" y="59151"/>
                  <a:pt x="1005170" y="67633"/>
                  <a:pt x="933541" y="52717"/>
                </a:cubicBezTo>
                <a:cubicBezTo>
                  <a:pt x="802000" y="25331"/>
                  <a:pt x="693461" y="-52479"/>
                  <a:pt x="582981" y="55844"/>
                </a:cubicBezTo>
                <a:cubicBezTo>
                  <a:pt x="476993" y="159819"/>
                  <a:pt x="369424" y="244027"/>
                  <a:pt x="231917" y="306455"/>
                </a:cubicBezTo>
                <a:close/>
              </a:path>
            </a:pathLst>
          </a:custGeom>
          <a:solidFill>
            <a:schemeClr val="accent3">
              <a:alpha val="18000"/>
            </a:schemeClr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" name="자유형: 도형 8">
            <a:extLst>
              <a:ext uri="{FF2B5EF4-FFF2-40B4-BE49-F238E27FC236}">
                <a16:creationId xmlns:a16="http://schemas.microsoft.com/office/drawing/2014/main" id="{289CC681-2F1D-9E89-E924-BECA25575FB2}"/>
              </a:ext>
            </a:extLst>
          </p:cNvPr>
          <p:cNvSpPr/>
          <p:nvPr/>
        </p:nvSpPr>
        <p:spPr>
          <a:xfrm>
            <a:off x="5495222" y="3744355"/>
            <a:ext cx="1281511" cy="519778"/>
          </a:xfrm>
          <a:custGeom>
            <a:avLst/>
            <a:gdLst>
              <a:gd name="connsiteX0" fmla="*/ 846528 w 1281511"/>
              <a:gd name="connsiteY0" fmla="*/ 516209 h 519778"/>
              <a:gd name="connsiteX1" fmla="*/ 33489 w 1281511"/>
              <a:gd name="connsiteY1" fmla="*/ 169063 h 519778"/>
              <a:gd name="connsiteX2" fmla="*/ 3191 w 1281511"/>
              <a:gd name="connsiteY2" fmla="*/ 0 h 519778"/>
              <a:gd name="connsiteX3" fmla="*/ 33489 w 1281511"/>
              <a:gd name="connsiteY3" fmla="*/ 90390 h 519778"/>
              <a:gd name="connsiteX4" fmla="*/ 846492 w 1281511"/>
              <a:gd name="connsiteY4" fmla="*/ 437536 h 519778"/>
              <a:gd name="connsiteX5" fmla="*/ 1281512 w 1281511"/>
              <a:gd name="connsiteY5" fmla="*/ 152997 h 519778"/>
              <a:gd name="connsiteX6" fmla="*/ 846528 w 1281511"/>
              <a:gd name="connsiteY6" fmla="*/ 516209 h 519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11" h="519778">
                <a:moveTo>
                  <a:pt x="846528" y="516209"/>
                </a:moveTo>
                <a:cubicBezTo>
                  <a:pt x="510235" y="545608"/>
                  <a:pt x="146233" y="390203"/>
                  <a:pt x="33489" y="169063"/>
                </a:cubicBezTo>
                <a:cubicBezTo>
                  <a:pt x="3586" y="110480"/>
                  <a:pt x="-5614" y="53156"/>
                  <a:pt x="3191" y="0"/>
                </a:cubicBezTo>
                <a:cubicBezTo>
                  <a:pt x="8510" y="31519"/>
                  <a:pt x="18717" y="62033"/>
                  <a:pt x="33489" y="90390"/>
                </a:cubicBezTo>
                <a:cubicBezTo>
                  <a:pt x="146233" y="311529"/>
                  <a:pt x="510307" y="466899"/>
                  <a:pt x="846492" y="437536"/>
                </a:cubicBezTo>
                <a:cubicBezTo>
                  <a:pt x="1093688" y="415900"/>
                  <a:pt x="1257036" y="300460"/>
                  <a:pt x="1281512" y="152997"/>
                </a:cubicBezTo>
                <a:cubicBezTo>
                  <a:pt x="1270262" y="348404"/>
                  <a:pt x="1136205" y="490871"/>
                  <a:pt x="846528" y="516209"/>
                </a:cubicBez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EBB30EBA-2793-0077-7289-365E0C88E0BC}"/>
              </a:ext>
            </a:extLst>
          </p:cNvPr>
          <p:cNvSpPr/>
          <p:nvPr/>
        </p:nvSpPr>
        <p:spPr>
          <a:xfrm>
            <a:off x="5495222" y="3744355"/>
            <a:ext cx="1281511" cy="519778"/>
          </a:xfrm>
          <a:custGeom>
            <a:avLst/>
            <a:gdLst>
              <a:gd name="connsiteX0" fmla="*/ 846528 w 1281511"/>
              <a:gd name="connsiteY0" fmla="*/ 516209 h 519778"/>
              <a:gd name="connsiteX1" fmla="*/ 33489 w 1281511"/>
              <a:gd name="connsiteY1" fmla="*/ 169063 h 519778"/>
              <a:gd name="connsiteX2" fmla="*/ 3191 w 1281511"/>
              <a:gd name="connsiteY2" fmla="*/ 0 h 519778"/>
              <a:gd name="connsiteX3" fmla="*/ 33489 w 1281511"/>
              <a:gd name="connsiteY3" fmla="*/ 90390 h 519778"/>
              <a:gd name="connsiteX4" fmla="*/ 846492 w 1281511"/>
              <a:gd name="connsiteY4" fmla="*/ 437536 h 519778"/>
              <a:gd name="connsiteX5" fmla="*/ 1281512 w 1281511"/>
              <a:gd name="connsiteY5" fmla="*/ 152997 h 519778"/>
              <a:gd name="connsiteX6" fmla="*/ 846528 w 1281511"/>
              <a:gd name="connsiteY6" fmla="*/ 516209 h 519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1511" h="519778">
                <a:moveTo>
                  <a:pt x="846528" y="516209"/>
                </a:moveTo>
                <a:cubicBezTo>
                  <a:pt x="510235" y="545608"/>
                  <a:pt x="146233" y="390203"/>
                  <a:pt x="33489" y="169063"/>
                </a:cubicBezTo>
                <a:cubicBezTo>
                  <a:pt x="3586" y="110480"/>
                  <a:pt x="-5614" y="53156"/>
                  <a:pt x="3191" y="0"/>
                </a:cubicBezTo>
                <a:cubicBezTo>
                  <a:pt x="8510" y="31519"/>
                  <a:pt x="18717" y="62033"/>
                  <a:pt x="33489" y="90390"/>
                </a:cubicBezTo>
                <a:cubicBezTo>
                  <a:pt x="146233" y="311529"/>
                  <a:pt x="510307" y="466899"/>
                  <a:pt x="846492" y="437536"/>
                </a:cubicBezTo>
                <a:cubicBezTo>
                  <a:pt x="1093688" y="415900"/>
                  <a:pt x="1257036" y="300460"/>
                  <a:pt x="1281512" y="152997"/>
                </a:cubicBezTo>
                <a:cubicBezTo>
                  <a:pt x="1270262" y="348404"/>
                  <a:pt x="1136205" y="490871"/>
                  <a:pt x="846528" y="516209"/>
                </a:cubicBezTo>
                <a:close/>
              </a:path>
            </a:pathLst>
          </a:custGeom>
          <a:noFill/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8A7E6975-0893-03B6-1F24-4BBFA15BE7D6}"/>
              </a:ext>
            </a:extLst>
          </p:cNvPr>
          <p:cNvSpPr/>
          <p:nvPr/>
        </p:nvSpPr>
        <p:spPr>
          <a:xfrm>
            <a:off x="5495216" y="3404613"/>
            <a:ext cx="1284686" cy="780856"/>
          </a:xfrm>
          <a:custGeom>
            <a:avLst/>
            <a:gdLst>
              <a:gd name="connsiteX0" fmla="*/ 1284608 w 1284686"/>
              <a:gd name="connsiteY0" fmla="*/ 459711 h 780856"/>
              <a:gd name="connsiteX1" fmla="*/ 1284608 w 1284686"/>
              <a:gd name="connsiteY1" fmla="*/ 459711 h 780856"/>
              <a:gd name="connsiteX2" fmla="*/ 1281518 w 1284686"/>
              <a:gd name="connsiteY2" fmla="*/ 492740 h 780856"/>
              <a:gd name="connsiteX3" fmla="*/ 1180777 w 1284686"/>
              <a:gd name="connsiteY3" fmla="*/ 657454 h 780856"/>
              <a:gd name="connsiteX4" fmla="*/ 846534 w 1284686"/>
              <a:gd name="connsiteY4" fmla="*/ 777278 h 780856"/>
              <a:gd name="connsiteX5" fmla="*/ 153894 w 1284686"/>
              <a:gd name="connsiteY5" fmla="*/ 576049 h 780856"/>
              <a:gd name="connsiteX6" fmla="*/ 33495 w 1284686"/>
              <a:gd name="connsiteY6" fmla="*/ 430168 h 780856"/>
              <a:gd name="connsiteX7" fmla="*/ 3197 w 1284686"/>
              <a:gd name="connsiteY7" fmla="*/ 339778 h 780856"/>
              <a:gd name="connsiteX8" fmla="*/ 301429 w 1284686"/>
              <a:gd name="connsiteY8" fmla="*/ 0 h 780856"/>
              <a:gd name="connsiteX9" fmla="*/ 666330 w 1284686"/>
              <a:gd name="connsiteY9" fmla="*/ 304988 h 780856"/>
              <a:gd name="connsiteX10" fmla="*/ 921289 w 1284686"/>
              <a:gd name="connsiteY10" fmla="*/ 53120 h 780856"/>
              <a:gd name="connsiteX11" fmla="*/ 1251220 w 1284686"/>
              <a:gd name="connsiteY11" fmla="*/ 323677 h 780856"/>
              <a:gd name="connsiteX12" fmla="*/ 1284608 w 1284686"/>
              <a:gd name="connsiteY12" fmla="*/ 459675 h 780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84686" h="780856">
                <a:moveTo>
                  <a:pt x="1284608" y="459711"/>
                </a:moveTo>
                <a:lnTo>
                  <a:pt x="1284608" y="459711"/>
                </a:lnTo>
                <a:cubicBezTo>
                  <a:pt x="1284357" y="470780"/>
                  <a:pt x="1283315" y="481814"/>
                  <a:pt x="1281518" y="492740"/>
                </a:cubicBezTo>
                <a:cubicBezTo>
                  <a:pt x="1271203" y="554845"/>
                  <a:pt x="1236269" y="611378"/>
                  <a:pt x="1180777" y="657454"/>
                </a:cubicBezTo>
                <a:cubicBezTo>
                  <a:pt x="1104656" y="720816"/>
                  <a:pt x="989575" y="764771"/>
                  <a:pt x="846534" y="777278"/>
                </a:cubicBezTo>
                <a:cubicBezTo>
                  <a:pt x="590783" y="799669"/>
                  <a:pt x="319004" y="715102"/>
                  <a:pt x="153894" y="576049"/>
                </a:cubicBezTo>
                <a:cubicBezTo>
                  <a:pt x="101889" y="532274"/>
                  <a:pt x="60486" y="483216"/>
                  <a:pt x="33495" y="430168"/>
                </a:cubicBezTo>
                <a:cubicBezTo>
                  <a:pt x="18723" y="401811"/>
                  <a:pt x="8480" y="371298"/>
                  <a:pt x="3197" y="339778"/>
                </a:cubicBezTo>
                <a:cubicBezTo>
                  <a:pt x="-21170" y="187212"/>
                  <a:pt x="95240" y="54953"/>
                  <a:pt x="301429" y="0"/>
                </a:cubicBezTo>
                <a:lnTo>
                  <a:pt x="666330" y="304988"/>
                </a:lnTo>
                <a:lnTo>
                  <a:pt x="921289" y="53120"/>
                </a:lnTo>
                <a:cubicBezTo>
                  <a:pt x="1071735" y="115943"/>
                  <a:pt x="1193931" y="211328"/>
                  <a:pt x="1251220" y="323677"/>
                </a:cubicBezTo>
                <a:cubicBezTo>
                  <a:pt x="1275012" y="370292"/>
                  <a:pt x="1285723" y="416044"/>
                  <a:pt x="1284608" y="459675"/>
                </a:cubicBez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C8790365-0066-EDB5-8D75-D9AA6E38F265}"/>
              </a:ext>
            </a:extLst>
          </p:cNvPr>
          <p:cNvSpPr/>
          <p:nvPr/>
        </p:nvSpPr>
        <p:spPr>
          <a:xfrm>
            <a:off x="6161474" y="3457768"/>
            <a:ext cx="618429" cy="406555"/>
          </a:xfrm>
          <a:custGeom>
            <a:avLst/>
            <a:gdLst>
              <a:gd name="connsiteX0" fmla="*/ 618351 w 618429"/>
              <a:gd name="connsiteY0" fmla="*/ 406555 h 406555"/>
              <a:gd name="connsiteX1" fmla="*/ 618351 w 618429"/>
              <a:gd name="connsiteY1" fmla="*/ 406555 h 406555"/>
              <a:gd name="connsiteX2" fmla="*/ 0 w 618429"/>
              <a:gd name="connsiteY2" fmla="*/ 251869 h 406555"/>
              <a:gd name="connsiteX3" fmla="*/ 255031 w 618429"/>
              <a:gd name="connsiteY3" fmla="*/ 0 h 406555"/>
              <a:gd name="connsiteX4" fmla="*/ 584962 w 618429"/>
              <a:gd name="connsiteY4" fmla="*/ 270558 h 406555"/>
              <a:gd name="connsiteX5" fmla="*/ 618351 w 618429"/>
              <a:gd name="connsiteY5" fmla="*/ 406555 h 40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8429" h="406555">
                <a:moveTo>
                  <a:pt x="618351" y="406555"/>
                </a:moveTo>
                <a:lnTo>
                  <a:pt x="618351" y="406555"/>
                </a:lnTo>
                <a:lnTo>
                  <a:pt x="0" y="251869"/>
                </a:lnTo>
                <a:lnTo>
                  <a:pt x="255031" y="0"/>
                </a:lnTo>
                <a:cubicBezTo>
                  <a:pt x="405477" y="62823"/>
                  <a:pt x="527674" y="158209"/>
                  <a:pt x="584962" y="270558"/>
                </a:cubicBezTo>
                <a:cubicBezTo>
                  <a:pt x="608755" y="317172"/>
                  <a:pt x="619465" y="362924"/>
                  <a:pt x="618351" y="406555"/>
                </a:cubicBez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EC11A94E-2199-8541-65BB-543E2378A84C}"/>
              </a:ext>
            </a:extLst>
          </p:cNvPr>
          <p:cNvSpPr/>
          <p:nvPr/>
        </p:nvSpPr>
        <p:spPr>
          <a:xfrm>
            <a:off x="6161474" y="3457768"/>
            <a:ext cx="618429" cy="406555"/>
          </a:xfrm>
          <a:custGeom>
            <a:avLst/>
            <a:gdLst>
              <a:gd name="connsiteX0" fmla="*/ 618351 w 618429"/>
              <a:gd name="connsiteY0" fmla="*/ 406555 h 406555"/>
              <a:gd name="connsiteX1" fmla="*/ 618351 w 618429"/>
              <a:gd name="connsiteY1" fmla="*/ 406555 h 406555"/>
              <a:gd name="connsiteX2" fmla="*/ 0 w 618429"/>
              <a:gd name="connsiteY2" fmla="*/ 251869 h 406555"/>
              <a:gd name="connsiteX3" fmla="*/ 255031 w 618429"/>
              <a:gd name="connsiteY3" fmla="*/ 0 h 406555"/>
              <a:gd name="connsiteX4" fmla="*/ 584962 w 618429"/>
              <a:gd name="connsiteY4" fmla="*/ 270558 h 406555"/>
              <a:gd name="connsiteX5" fmla="*/ 618351 w 618429"/>
              <a:gd name="connsiteY5" fmla="*/ 406555 h 40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8429" h="406555">
                <a:moveTo>
                  <a:pt x="618351" y="406555"/>
                </a:moveTo>
                <a:lnTo>
                  <a:pt x="618351" y="406555"/>
                </a:lnTo>
                <a:lnTo>
                  <a:pt x="0" y="251869"/>
                </a:lnTo>
                <a:lnTo>
                  <a:pt x="255031" y="0"/>
                </a:lnTo>
                <a:cubicBezTo>
                  <a:pt x="405477" y="62823"/>
                  <a:pt x="527674" y="158209"/>
                  <a:pt x="584962" y="270558"/>
                </a:cubicBezTo>
                <a:cubicBezTo>
                  <a:pt x="608755" y="317172"/>
                  <a:pt x="619465" y="362924"/>
                  <a:pt x="618351" y="406555"/>
                </a:cubicBezTo>
                <a:close/>
              </a:path>
            </a:pathLst>
          </a:custGeom>
          <a:gradFill>
            <a:gsLst>
              <a:gs pos="0">
                <a:srgbClr val="000000"/>
              </a:gs>
              <a:gs pos="99000">
                <a:srgbClr val="000000">
                  <a:alpha val="0"/>
                </a:srgbClr>
              </a:gs>
            </a:gsLst>
            <a:lin ang="20343790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" name="자유형: 도형 14">
            <a:extLst>
              <a:ext uri="{FF2B5EF4-FFF2-40B4-BE49-F238E27FC236}">
                <a16:creationId xmlns:a16="http://schemas.microsoft.com/office/drawing/2014/main" id="{DB8929AB-8474-D8A9-3944-3EB74D3CAE0E}"/>
              </a:ext>
            </a:extLst>
          </p:cNvPr>
          <p:cNvSpPr/>
          <p:nvPr/>
        </p:nvSpPr>
        <p:spPr>
          <a:xfrm>
            <a:off x="6161474" y="3709637"/>
            <a:ext cx="618350" cy="352429"/>
          </a:xfrm>
          <a:custGeom>
            <a:avLst/>
            <a:gdLst>
              <a:gd name="connsiteX0" fmla="*/ 618351 w 618350"/>
              <a:gd name="connsiteY0" fmla="*/ 154687 h 352429"/>
              <a:gd name="connsiteX1" fmla="*/ 618351 w 618350"/>
              <a:gd name="connsiteY1" fmla="*/ 154687 h 352429"/>
              <a:gd name="connsiteX2" fmla="*/ 615260 w 618350"/>
              <a:gd name="connsiteY2" fmla="*/ 187716 h 352429"/>
              <a:gd name="connsiteX3" fmla="*/ 514520 w 618350"/>
              <a:gd name="connsiteY3" fmla="*/ 352429 h 352429"/>
              <a:gd name="connsiteX4" fmla="*/ 0 w 618350"/>
              <a:gd name="connsiteY4" fmla="*/ 0 h 352429"/>
              <a:gd name="connsiteX5" fmla="*/ 618351 w 618350"/>
              <a:gd name="connsiteY5" fmla="*/ 154687 h 352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8350" h="352429">
                <a:moveTo>
                  <a:pt x="618351" y="154687"/>
                </a:moveTo>
                <a:lnTo>
                  <a:pt x="618351" y="154687"/>
                </a:lnTo>
                <a:cubicBezTo>
                  <a:pt x="618099" y="165756"/>
                  <a:pt x="617057" y="176790"/>
                  <a:pt x="615260" y="187716"/>
                </a:cubicBezTo>
                <a:cubicBezTo>
                  <a:pt x="604945" y="249820"/>
                  <a:pt x="570011" y="306354"/>
                  <a:pt x="514520" y="352429"/>
                </a:cubicBezTo>
                <a:lnTo>
                  <a:pt x="0" y="0"/>
                </a:lnTo>
                <a:lnTo>
                  <a:pt x="618351" y="154687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60F072EB-0EC6-62A0-8FA3-A8467E3728C9}"/>
              </a:ext>
            </a:extLst>
          </p:cNvPr>
          <p:cNvSpPr/>
          <p:nvPr/>
        </p:nvSpPr>
        <p:spPr>
          <a:xfrm>
            <a:off x="6161474" y="3709637"/>
            <a:ext cx="618350" cy="352429"/>
          </a:xfrm>
          <a:custGeom>
            <a:avLst/>
            <a:gdLst>
              <a:gd name="connsiteX0" fmla="*/ 618351 w 618350"/>
              <a:gd name="connsiteY0" fmla="*/ 154687 h 352429"/>
              <a:gd name="connsiteX1" fmla="*/ 618351 w 618350"/>
              <a:gd name="connsiteY1" fmla="*/ 154687 h 352429"/>
              <a:gd name="connsiteX2" fmla="*/ 615260 w 618350"/>
              <a:gd name="connsiteY2" fmla="*/ 187716 h 352429"/>
              <a:gd name="connsiteX3" fmla="*/ 514520 w 618350"/>
              <a:gd name="connsiteY3" fmla="*/ 352429 h 352429"/>
              <a:gd name="connsiteX4" fmla="*/ 0 w 618350"/>
              <a:gd name="connsiteY4" fmla="*/ 0 h 352429"/>
              <a:gd name="connsiteX5" fmla="*/ 618351 w 618350"/>
              <a:gd name="connsiteY5" fmla="*/ 154687 h 352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8350" h="352429">
                <a:moveTo>
                  <a:pt x="618351" y="154687"/>
                </a:moveTo>
                <a:lnTo>
                  <a:pt x="618351" y="154687"/>
                </a:lnTo>
                <a:cubicBezTo>
                  <a:pt x="618099" y="165756"/>
                  <a:pt x="617057" y="176790"/>
                  <a:pt x="615260" y="187716"/>
                </a:cubicBezTo>
                <a:cubicBezTo>
                  <a:pt x="604945" y="249820"/>
                  <a:pt x="570011" y="306354"/>
                  <a:pt x="514520" y="352429"/>
                </a:cubicBezTo>
                <a:lnTo>
                  <a:pt x="0" y="0"/>
                </a:lnTo>
                <a:lnTo>
                  <a:pt x="618351" y="154687"/>
                </a:lnTo>
                <a:close/>
              </a:path>
            </a:pathLst>
          </a:custGeom>
          <a:gradFill>
            <a:gsLst>
              <a:gs pos="0">
                <a:srgbClr val="000000"/>
              </a:gs>
              <a:gs pos="99000">
                <a:srgbClr val="000000">
                  <a:alpha val="0"/>
                </a:srgbClr>
              </a:gs>
            </a:gsLst>
            <a:lin ang="6501227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8" name="자유형: 도형 17">
            <a:extLst>
              <a:ext uri="{FF2B5EF4-FFF2-40B4-BE49-F238E27FC236}">
                <a16:creationId xmlns:a16="http://schemas.microsoft.com/office/drawing/2014/main" id="{A18E5CC1-123C-8FF6-384D-948ED0758059}"/>
              </a:ext>
            </a:extLst>
          </p:cNvPr>
          <p:cNvSpPr/>
          <p:nvPr/>
        </p:nvSpPr>
        <p:spPr>
          <a:xfrm>
            <a:off x="5498378" y="3709637"/>
            <a:ext cx="663096" cy="271060"/>
          </a:xfrm>
          <a:custGeom>
            <a:avLst/>
            <a:gdLst>
              <a:gd name="connsiteX0" fmla="*/ 663096 w 663096"/>
              <a:gd name="connsiteY0" fmla="*/ 0 h 271060"/>
              <a:gd name="connsiteX1" fmla="*/ 150697 w 663096"/>
              <a:gd name="connsiteY1" fmla="*/ 271061 h 271060"/>
              <a:gd name="connsiteX2" fmla="*/ 30298 w 663096"/>
              <a:gd name="connsiteY2" fmla="*/ 125144 h 271060"/>
              <a:gd name="connsiteX3" fmla="*/ 0 w 663096"/>
              <a:gd name="connsiteY3" fmla="*/ 34754 h 271060"/>
              <a:gd name="connsiteX4" fmla="*/ 663060 w 663096"/>
              <a:gd name="connsiteY4" fmla="*/ 0 h 271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096" h="271060">
                <a:moveTo>
                  <a:pt x="663096" y="0"/>
                </a:moveTo>
                <a:lnTo>
                  <a:pt x="150697" y="271061"/>
                </a:lnTo>
                <a:cubicBezTo>
                  <a:pt x="98728" y="227286"/>
                  <a:pt x="57289" y="178191"/>
                  <a:pt x="30298" y="125144"/>
                </a:cubicBezTo>
                <a:cubicBezTo>
                  <a:pt x="15526" y="96787"/>
                  <a:pt x="5283" y="66274"/>
                  <a:pt x="0" y="34754"/>
                </a:cubicBezTo>
                <a:lnTo>
                  <a:pt x="663060" y="0"/>
                </a:lnTo>
                <a:close/>
              </a:path>
            </a:pathLst>
          </a:custGeom>
          <a:gradFill>
            <a:gsLst>
              <a:gs pos="0">
                <a:srgbClr val="000000"/>
              </a:gs>
              <a:gs pos="99000">
                <a:srgbClr val="000000">
                  <a:alpha val="0"/>
                </a:srgbClr>
              </a:gs>
            </a:gsLst>
            <a:lin ang="7285760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C7B6A105-1955-7347-5AFD-0CDD1930B016}"/>
              </a:ext>
            </a:extLst>
          </p:cNvPr>
          <p:cNvSpPr/>
          <p:nvPr/>
        </p:nvSpPr>
        <p:spPr>
          <a:xfrm>
            <a:off x="5492759" y="3523144"/>
            <a:ext cx="668643" cy="221247"/>
          </a:xfrm>
          <a:custGeom>
            <a:avLst/>
            <a:gdLst>
              <a:gd name="connsiteX0" fmla="*/ 82136 w 668643"/>
              <a:gd name="connsiteY0" fmla="*/ 0 h 221247"/>
              <a:gd name="connsiteX1" fmla="*/ 142587 w 668643"/>
              <a:gd name="connsiteY1" fmla="*/ 156268 h 221247"/>
              <a:gd name="connsiteX2" fmla="*/ 668643 w 668643"/>
              <a:gd name="connsiteY2" fmla="*/ 186494 h 221247"/>
              <a:gd name="connsiteX3" fmla="*/ 5583 w 668643"/>
              <a:gd name="connsiteY3" fmla="*/ 221248 h 221247"/>
              <a:gd name="connsiteX4" fmla="*/ 82136 w 668643"/>
              <a:gd name="connsiteY4" fmla="*/ 0 h 22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643" h="221247">
                <a:moveTo>
                  <a:pt x="82136" y="0"/>
                </a:moveTo>
                <a:cubicBezTo>
                  <a:pt x="82136" y="0"/>
                  <a:pt x="63231" y="132763"/>
                  <a:pt x="142587" y="156268"/>
                </a:cubicBezTo>
                <a:cubicBezTo>
                  <a:pt x="221907" y="179737"/>
                  <a:pt x="668643" y="186494"/>
                  <a:pt x="668643" y="186494"/>
                </a:cubicBezTo>
                <a:lnTo>
                  <a:pt x="5583" y="221248"/>
                </a:lnTo>
                <a:cubicBezTo>
                  <a:pt x="5583" y="221248"/>
                  <a:pt x="-30788" y="114541"/>
                  <a:pt x="82136" y="0"/>
                </a:cubicBezTo>
                <a:close/>
              </a:path>
            </a:pathLst>
          </a:custGeom>
          <a:solidFill>
            <a:srgbClr val="FFFFFF">
              <a:alpha val="18000"/>
            </a:srgbClr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A7AE1CED-451A-EB98-409D-F2D9806EEFF5}"/>
              </a:ext>
            </a:extLst>
          </p:cNvPr>
          <p:cNvSpPr/>
          <p:nvPr/>
        </p:nvSpPr>
        <p:spPr>
          <a:xfrm>
            <a:off x="5649075" y="3845168"/>
            <a:ext cx="1130750" cy="339211"/>
          </a:xfrm>
          <a:custGeom>
            <a:avLst/>
            <a:gdLst>
              <a:gd name="connsiteX0" fmla="*/ 0 w 1130750"/>
              <a:gd name="connsiteY0" fmla="*/ 135530 h 339211"/>
              <a:gd name="connsiteX1" fmla="*/ 1054126 w 1130750"/>
              <a:gd name="connsiteY1" fmla="*/ 0 h 339211"/>
              <a:gd name="connsiteX2" fmla="*/ 1130750 w 1130750"/>
              <a:gd name="connsiteY2" fmla="*/ 19192 h 339211"/>
              <a:gd name="connsiteX3" fmla="*/ 831440 w 1130750"/>
              <a:gd name="connsiteY3" fmla="*/ 312787 h 339211"/>
              <a:gd name="connsiteX4" fmla="*/ 0 w 1130750"/>
              <a:gd name="connsiteY4" fmla="*/ 135566 h 33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0750" h="339211">
                <a:moveTo>
                  <a:pt x="0" y="135530"/>
                </a:moveTo>
                <a:cubicBezTo>
                  <a:pt x="0" y="135530"/>
                  <a:pt x="844990" y="341468"/>
                  <a:pt x="1054126" y="0"/>
                </a:cubicBezTo>
                <a:lnTo>
                  <a:pt x="1130750" y="19192"/>
                </a:lnTo>
                <a:cubicBezTo>
                  <a:pt x="1130750" y="19192"/>
                  <a:pt x="1133661" y="244932"/>
                  <a:pt x="831440" y="312787"/>
                </a:cubicBezTo>
                <a:cubicBezTo>
                  <a:pt x="529219" y="380642"/>
                  <a:pt x="197779" y="316489"/>
                  <a:pt x="0" y="135566"/>
                </a:cubicBezTo>
                <a:close/>
              </a:path>
            </a:pathLst>
          </a:custGeom>
          <a:solidFill>
            <a:srgbClr val="FFFFFF">
              <a:alpha val="18000"/>
            </a:srgbClr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22" name="그래픽 23">
            <a:extLst>
              <a:ext uri="{FF2B5EF4-FFF2-40B4-BE49-F238E27FC236}">
                <a16:creationId xmlns:a16="http://schemas.microsoft.com/office/drawing/2014/main" id="{C47D9E39-AE4F-D93D-FBA8-F3628EB638C0}"/>
              </a:ext>
            </a:extLst>
          </p:cNvPr>
          <p:cNvGrpSpPr/>
          <p:nvPr/>
        </p:nvGrpSpPr>
        <p:grpSpPr>
          <a:xfrm>
            <a:off x="6606004" y="3658171"/>
            <a:ext cx="443500" cy="615942"/>
            <a:chOff x="6606004" y="3658171"/>
            <a:chExt cx="443500" cy="615942"/>
          </a:xfrm>
        </p:grpSpPr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8CE6AD0-A6CC-B98B-A639-6B5EA911AB48}"/>
                </a:ext>
              </a:extLst>
            </p:cNvPr>
            <p:cNvSpPr/>
            <p:nvPr/>
          </p:nvSpPr>
          <p:spPr>
            <a:xfrm>
              <a:off x="6606004" y="3658171"/>
              <a:ext cx="443500" cy="612959"/>
            </a:xfrm>
            <a:custGeom>
              <a:avLst/>
              <a:gdLst>
                <a:gd name="connsiteX0" fmla="*/ 409157 w 443500"/>
                <a:gd name="connsiteY0" fmla="*/ 541080 h 612959"/>
                <a:gd name="connsiteX1" fmla="*/ 372785 w 443500"/>
                <a:gd name="connsiteY1" fmla="*/ 612960 h 612959"/>
                <a:gd name="connsiteX2" fmla="*/ 320097 w 443500"/>
                <a:gd name="connsiteY2" fmla="*/ 517826 h 612959"/>
                <a:gd name="connsiteX3" fmla="*/ 271398 w 443500"/>
                <a:gd name="connsiteY3" fmla="*/ 469738 h 612959"/>
                <a:gd name="connsiteX4" fmla="*/ 271398 w 443500"/>
                <a:gd name="connsiteY4" fmla="*/ 469738 h 612959"/>
                <a:gd name="connsiteX5" fmla="*/ 206490 w 443500"/>
                <a:gd name="connsiteY5" fmla="*/ 458705 h 612959"/>
                <a:gd name="connsiteX6" fmla="*/ 137916 w 443500"/>
                <a:gd name="connsiteY6" fmla="*/ 433654 h 612959"/>
                <a:gd name="connsiteX7" fmla="*/ 29593 w 443500"/>
                <a:gd name="connsiteY7" fmla="*/ 363211 h 612959"/>
                <a:gd name="connsiteX8" fmla="*/ 22261 w 443500"/>
                <a:gd name="connsiteY8" fmla="*/ 288995 h 612959"/>
                <a:gd name="connsiteX9" fmla="*/ 158258 w 443500"/>
                <a:gd name="connsiteY9" fmla="*/ 316381 h 612959"/>
                <a:gd name="connsiteX10" fmla="*/ 158258 w 443500"/>
                <a:gd name="connsiteY10" fmla="*/ 316381 h 612959"/>
                <a:gd name="connsiteX11" fmla="*/ 96980 w 443500"/>
                <a:gd name="connsiteY11" fmla="*/ 0 h 612959"/>
                <a:gd name="connsiteX12" fmla="*/ 97196 w 443500"/>
                <a:gd name="connsiteY12" fmla="*/ 144 h 612959"/>
                <a:gd name="connsiteX13" fmla="*/ 97987 w 443500"/>
                <a:gd name="connsiteY13" fmla="*/ 827 h 612959"/>
                <a:gd name="connsiteX14" fmla="*/ 98598 w 443500"/>
                <a:gd name="connsiteY14" fmla="*/ 1330 h 612959"/>
                <a:gd name="connsiteX15" fmla="*/ 100107 w 443500"/>
                <a:gd name="connsiteY15" fmla="*/ 2660 h 612959"/>
                <a:gd name="connsiteX16" fmla="*/ 176947 w 443500"/>
                <a:gd name="connsiteY16" fmla="*/ 69077 h 612959"/>
                <a:gd name="connsiteX17" fmla="*/ 177989 w 443500"/>
                <a:gd name="connsiteY17" fmla="*/ 70012 h 612959"/>
                <a:gd name="connsiteX18" fmla="*/ 221693 w 443500"/>
                <a:gd name="connsiteY18" fmla="*/ 108575 h 612959"/>
                <a:gd name="connsiteX19" fmla="*/ 439203 w 443500"/>
                <a:gd name="connsiteY19" fmla="*/ 353651 h 612959"/>
                <a:gd name="connsiteX20" fmla="*/ 409157 w 443500"/>
                <a:gd name="connsiteY20" fmla="*/ 541080 h 612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3500" h="612959">
                  <a:moveTo>
                    <a:pt x="409157" y="541080"/>
                  </a:moveTo>
                  <a:cubicBezTo>
                    <a:pt x="398770" y="565878"/>
                    <a:pt x="386622" y="589886"/>
                    <a:pt x="372785" y="612960"/>
                  </a:cubicBezTo>
                  <a:cubicBezTo>
                    <a:pt x="372785" y="612960"/>
                    <a:pt x="356217" y="581440"/>
                    <a:pt x="320097" y="517826"/>
                  </a:cubicBezTo>
                  <a:cubicBezTo>
                    <a:pt x="304786" y="490799"/>
                    <a:pt x="288110" y="477034"/>
                    <a:pt x="271398" y="469738"/>
                  </a:cubicBezTo>
                  <a:lnTo>
                    <a:pt x="271398" y="469738"/>
                  </a:lnTo>
                  <a:cubicBezTo>
                    <a:pt x="248828" y="459891"/>
                    <a:pt x="226149" y="461831"/>
                    <a:pt x="206490" y="458705"/>
                  </a:cubicBezTo>
                  <a:cubicBezTo>
                    <a:pt x="172203" y="453314"/>
                    <a:pt x="137916" y="433654"/>
                    <a:pt x="137916" y="433654"/>
                  </a:cubicBezTo>
                  <a:cubicBezTo>
                    <a:pt x="137916" y="433654"/>
                    <a:pt x="58453" y="382907"/>
                    <a:pt x="29593" y="363211"/>
                  </a:cubicBezTo>
                  <a:cubicBezTo>
                    <a:pt x="733" y="343552"/>
                    <a:pt x="-15944" y="292589"/>
                    <a:pt x="22261" y="288995"/>
                  </a:cubicBezTo>
                  <a:cubicBezTo>
                    <a:pt x="60465" y="285401"/>
                    <a:pt x="158258" y="316381"/>
                    <a:pt x="158258" y="316381"/>
                  </a:cubicBezTo>
                  <a:lnTo>
                    <a:pt x="158258" y="316381"/>
                  </a:lnTo>
                  <a:cubicBezTo>
                    <a:pt x="210515" y="156268"/>
                    <a:pt x="99748" y="3846"/>
                    <a:pt x="96980" y="0"/>
                  </a:cubicBezTo>
                  <a:lnTo>
                    <a:pt x="97196" y="144"/>
                  </a:lnTo>
                  <a:lnTo>
                    <a:pt x="97987" y="827"/>
                  </a:lnTo>
                  <a:lnTo>
                    <a:pt x="98598" y="1330"/>
                  </a:lnTo>
                  <a:lnTo>
                    <a:pt x="100107" y="2660"/>
                  </a:lnTo>
                  <a:cubicBezTo>
                    <a:pt x="110709" y="11788"/>
                    <a:pt x="145823" y="41978"/>
                    <a:pt x="176947" y="69077"/>
                  </a:cubicBezTo>
                  <a:lnTo>
                    <a:pt x="177989" y="70012"/>
                  </a:lnTo>
                  <a:cubicBezTo>
                    <a:pt x="195780" y="85466"/>
                    <a:pt x="212097" y="99842"/>
                    <a:pt x="221693" y="108575"/>
                  </a:cubicBezTo>
                  <a:cubicBezTo>
                    <a:pt x="251451" y="135638"/>
                    <a:pt x="439203" y="353651"/>
                    <a:pt x="439203" y="353651"/>
                  </a:cubicBezTo>
                  <a:cubicBezTo>
                    <a:pt x="452932" y="416259"/>
                    <a:pt x="431296" y="488715"/>
                    <a:pt x="409157" y="541080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E0082C4D-5753-41E0-C11D-B56ECA577526}"/>
                </a:ext>
              </a:extLst>
            </p:cNvPr>
            <p:cNvSpPr/>
            <p:nvPr/>
          </p:nvSpPr>
          <p:spPr>
            <a:xfrm>
              <a:off x="6703057" y="3661010"/>
              <a:ext cx="105649" cy="316417"/>
            </a:xfrm>
            <a:custGeom>
              <a:avLst/>
              <a:gdLst>
                <a:gd name="connsiteX0" fmla="*/ 61278 w 105649"/>
                <a:gd name="connsiteY0" fmla="*/ 316381 h 316417"/>
                <a:gd name="connsiteX1" fmla="*/ 0 w 105649"/>
                <a:gd name="connsiteY1" fmla="*/ 0 h 316417"/>
                <a:gd name="connsiteX2" fmla="*/ 216 w 105649"/>
                <a:gd name="connsiteY2" fmla="*/ 180 h 316417"/>
                <a:gd name="connsiteX3" fmla="*/ 1006 w 105649"/>
                <a:gd name="connsiteY3" fmla="*/ 863 h 316417"/>
                <a:gd name="connsiteX4" fmla="*/ 1617 w 105649"/>
                <a:gd name="connsiteY4" fmla="*/ 1366 h 316417"/>
                <a:gd name="connsiteX5" fmla="*/ 3127 w 105649"/>
                <a:gd name="connsiteY5" fmla="*/ 2696 h 316417"/>
                <a:gd name="connsiteX6" fmla="*/ 79967 w 105649"/>
                <a:gd name="connsiteY6" fmla="*/ 69149 h 316417"/>
                <a:gd name="connsiteX7" fmla="*/ 81009 w 105649"/>
                <a:gd name="connsiteY7" fmla="*/ 70083 h 316417"/>
                <a:gd name="connsiteX8" fmla="*/ 102537 w 105649"/>
                <a:gd name="connsiteY8" fmla="*/ 231742 h 316417"/>
                <a:gd name="connsiteX9" fmla="*/ 61278 w 105649"/>
                <a:gd name="connsiteY9" fmla="*/ 316417 h 316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649" h="316417">
                  <a:moveTo>
                    <a:pt x="61278" y="316381"/>
                  </a:moveTo>
                  <a:cubicBezTo>
                    <a:pt x="113535" y="156304"/>
                    <a:pt x="2767" y="3846"/>
                    <a:pt x="0" y="0"/>
                  </a:cubicBezTo>
                  <a:lnTo>
                    <a:pt x="216" y="180"/>
                  </a:lnTo>
                  <a:lnTo>
                    <a:pt x="1006" y="863"/>
                  </a:lnTo>
                  <a:lnTo>
                    <a:pt x="1617" y="1366"/>
                  </a:lnTo>
                  <a:lnTo>
                    <a:pt x="3127" y="2696"/>
                  </a:lnTo>
                  <a:lnTo>
                    <a:pt x="79967" y="69149"/>
                  </a:lnTo>
                  <a:lnTo>
                    <a:pt x="81009" y="70083"/>
                  </a:lnTo>
                  <a:cubicBezTo>
                    <a:pt x="81009" y="70083"/>
                    <a:pt x="116087" y="109761"/>
                    <a:pt x="102537" y="231742"/>
                  </a:cubicBezTo>
                  <a:cubicBezTo>
                    <a:pt x="98548" y="267934"/>
                    <a:pt x="62572" y="313866"/>
                    <a:pt x="61278" y="31641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3C1E22FB-07B6-F1D5-90D5-A52B0645A68C}"/>
                </a:ext>
              </a:extLst>
            </p:cNvPr>
            <p:cNvSpPr/>
            <p:nvPr/>
          </p:nvSpPr>
          <p:spPr>
            <a:xfrm>
              <a:off x="6877402" y="4130892"/>
              <a:ext cx="137758" cy="143221"/>
            </a:xfrm>
            <a:custGeom>
              <a:avLst/>
              <a:gdLst>
                <a:gd name="connsiteX0" fmla="*/ 137759 w 137758"/>
                <a:gd name="connsiteY0" fmla="*/ 71377 h 143221"/>
                <a:gd name="connsiteX1" fmla="*/ 101387 w 137758"/>
                <a:gd name="connsiteY1" fmla="*/ 143222 h 143221"/>
                <a:gd name="connsiteX2" fmla="*/ 48699 w 137758"/>
                <a:gd name="connsiteY2" fmla="*/ 48088 h 143221"/>
                <a:gd name="connsiteX3" fmla="*/ 0 w 137758"/>
                <a:gd name="connsiteY3" fmla="*/ 0 h 143221"/>
                <a:gd name="connsiteX4" fmla="*/ 122700 w 137758"/>
                <a:gd name="connsiteY4" fmla="*/ 53443 h 143221"/>
                <a:gd name="connsiteX5" fmla="*/ 137723 w 137758"/>
                <a:gd name="connsiteY5" fmla="*/ 71377 h 143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758" h="143221">
                  <a:moveTo>
                    <a:pt x="137759" y="71377"/>
                  </a:moveTo>
                  <a:cubicBezTo>
                    <a:pt x="127372" y="96176"/>
                    <a:pt x="115224" y="120184"/>
                    <a:pt x="101387" y="143222"/>
                  </a:cubicBezTo>
                  <a:cubicBezTo>
                    <a:pt x="101387" y="143222"/>
                    <a:pt x="84819" y="111702"/>
                    <a:pt x="48699" y="48088"/>
                  </a:cubicBezTo>
                  <a:cubicBezTo>
                    <a:pt x="33388" y="21061"/>
                    <a:pt x="16712" y="7296"/>
                    <a:pt x="0" y="0"/>
                  </a:cubicBezTo>
                  <a:cubicBezTo>
                    <a:pt x="3881" y="1006"/>
                    <a:pt x="94451" y="24619"/>
                    <a:pt x="122700" y="53443"/>
                  </a:cubicBezTo>
                  <a:cubicBezTo>
                    <a:pt x="128127" y="59050"/>
                    <a:pt x="133158" y="65052"/>
                    <a:pt x="137723" y="7137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32D5539-A059-021C-9111-31892D274036}"/>
                </a:ext>
              </a:extLst>
            </p:cNvPr>
            <p:cNvSpPr/>
            <p:nvPr/>
          </p:nvSpPr>
          <p:spPr>
            <a:xfrm>
              <a:off x="6621329" y="3973629"/>
              <a:ext cx="72041" cy="53998"/>
            </a:xfrm>
            <a:custGeom>
              <a:avLst/>
              <a:gdLst>
                <a:gd name="connsiteX0" fmla="*/ 20989 w 72041"/>
                <a:gd name="connsiteY0" fmla="*/ 420 h 53998"/>
                <a:gd name="connsiteX1" fmla="*/ 46183 w 72041"/>
                <a:gd name="connsiteY1" fmla="*/ 4086 h 53998"/>
                <a:gd name="connsiteX2" fmla="*/ 66022 w 72041"/>
                <a:gd name="connsiteY2" fmla="*/ 13035 h 53998"/>
                <a:gd name="connsiteX3" fmla="*/ 71988 w 72041"/>
                <a:gd name="connsiteY3" fmla="*/ 19109 h 53998"/>
                <a:gd name="connsiteX4" fmla="*/ 70730 w 72041"/>
                <a:gd name="connsiteY4" fmla="*/ 25219 h 53998"/>
                <a:gd name="connsiteX5" fmla="*/ 54593 w 72041"/>
                <a:gd name="connsiteY5" fmla="*/ 52066 h 53998"/>
                <a:gd name="connsiteX6" fmla="*/ 52508 w 72041"/>
                <a:gd name="connsiteY6" fmla="*/ 53863 h 53998"/>
                <a:gd name="connsiteX7" fmla="*/ 50172 w 72041"/>
                <a:gd name="connsiteY7" fmla="*/ 53863 h 53998"/>
                <a:gd name="connsiteX8" fmla="*/ 5570 w 72041"/>
                <a:gd name="connsiteY8" fmla="*/ 31616 h 53998"/>
                <a:gd name="connsiteX9" fmla="*/ 20989 w 72041"/>
                <a:gd name="connsiteY9" fmla="*/ 420 h 5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41" h="53998">
                  <a:moveTo>
                    <a:pt x="20989" y="420"/>
                  </a:moveTo>
                  <a:cubicBezTo>
                    <a:pt x="29471" y="-945"/>
                    <a:pt x="38096" y="1211"/>
                    <a:pt x="46183" y="4086"/>
                  </a:cubicBezTo>
                  <a:cubicBezTo>
                    <a:pt x="53011" y="6530"/>
                    <a:pt x="59660" y="9549"/>
                    <a:pt x="66022" y="13035"/>
                  </a:cubicBezTo>
                  <a:cubicBezTo>
                    <a:pt x="68609" y="14437"/>
                    <a:pt x="71377" y="16234"/>
                    <a:pt x="71988" y="19109"/>
                  </a:cubicBezTo>
                  <a:cubicBezTo>
                    <a:pt x="72203" y="21230"/>
                    <a:pt x="71772" y="23350"/>
                    <a:pt x="70730" y="25219"/>
                  </a:cubicBezTo>
                  <a:cubicBezTo>
                    <a:pt x="66489" y="34815"/>
                    <a:pt x="61062" y="43836"/>
                    <a:pt x="54593" y="52066"/>
                  </a:cubicBezTo>
                  <a:cubicBezTo>
                    <a:pt x="54090" y="52857"/>
                    <a:pt x="53371" y="53504"/>
                    <a:pt x="52508" y="53863"/>
                  </a:cubicBezTo>
                  <a:cubicBezTo>
                    <a:pt x="51753" y="54043"/>
                    <a:pt x="50927" y="54043"/>
                    <a:pt x="50172" y="53863"/>
                  </a:cubicBezTo>
                  <a:cubicBezTo>
                    <a:pt x="33280" y="51491"/>
                    <a:pt x="17610" y="43656"/>
                    <a:pt x="5570" y="31616"/>
                  </a:cubicBezTo>
                  <a:cubicBezTo>
                    <a:pt x="-7404" y="18175"/>
                    <a:pt x="4169" y="3116"/>
                    <a:pt x="20989" y="42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E1D5485F-40D8-174F-4A21-6FA43E74BAB9}"/>
              </a:ext>
            </a:extLst>
          </p:cNvPr>
          <p:cNvSpPr/>
          <p:nvPr/>
        </p:nvSpPr>
        <p:spPr>
          <a:xfrm>
            <a:off x="5827554" y="3300911"/>
            <a:ext cx="619932" cy="357152"/>
          </a:xfrm>
          <a:custGeom>
            <a:avLst/>
            <a:gdLst>
              <a:gd name="connsiteX0" fmla="*/ 619932 w 619932"/>
              <a:gd name="connsiteY0" fmla="*/ 105283 h 357152"/>
              <a:gd name="connsiteX1" fmla="*/ 364901 w 619932"/>
              <a:gd name="connsiteY1" fmla="*/ 357152 h 357152"/>
              <a:gd name="connsiteX2" fmla="*/ 0 w 619932"/>
              <a:gd name="connsiteY2" fmla="*/ 52164 h 357152"/>
              <a:gd name="connsiteX3" fmla="*/ 0 w 619932"/>
              <a:gd name="connsiteY3" fmla="*/ 1021 h 357152"/>
              <a:gd name="connsiteX4" fmla="*/ 136752 w 619932"/>
              <a:gd name="connsiteY4" fmla="*/ 28695 h 357152"/>
              <a:gd name="connsiteX5" fmla="*/ 619860 w 619932"/>
              <a:gd name="connsiteY5" fmla="*/ 54141 h 357152"/>
              <a:gd name="connsiteX6" fmla="*/ 619932 w 619932"/>
              <a:gd name="connsiteY6" fmla="*/ 105283 h 357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932" h="357152">
                <a:moveTo>
                  <a:pt x="619932" y="105283"/>
                </a:moveTo>
                <a:lnTo>
                  <a:pt x="364901" y="357152"/>
                </a:lnTo>
                <a:lnTo>
                  <a:pt x="0" y="52164"/>
                </a:lnTo>
                <a:lnTo>
                  <a:pt x="0" y="1021"/>
                </a:lnTo>
                <a:cubicBezTo>
                  <a:pt x="34323" y="-6706"/>
                  <a:pt x="98153" y="32073"/>
                  <a:pt x="136752" y="28695"/>
                </a:cubicBezTo>
                <a:cubicBezTo>
                  <a:pt x="295680" y="14786"/>
                  <a:pt x="477968" y="-2034"/>
                  <a:pt x="619860" y="54141"/>
                </a:cubicBezTo>
                <a:lnTo>
                  <a:pt x="619932" y="105283"/>
                </a:ln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4" name="자유형: 도형 43">
            <a:extLst>
              <a:ext uri="{FF2B5EF4-FFF2-40B4-BE49-F238E27FC236}">
                <a16:creationId xmlns:a16="http://schemas.microsoft.com/office/drawing/2014/main" id="{84F23788-59C8-4198-C680-57DE4454D9B0}"/>
              </a:ext>
            </a:extLst>
          </p:cNvPr>
          <p:cNvSpPr/>
          <p:nvPr/>
        </p:nvSpPr>
        <p:spPr>
          <a:xfrm>
            <a:off x="5827554" y="3300911"/>
            <a:ext cx="619932" cy="357152"/>
          </a:xfrm>
          <a:custGeom>
            <a:avLst/>
            <a:gdLst>
              <a:gd name="connsiteX0" fmla="*/ 619932 w 619932"/>
              <a:gd name="connsiteY0" fmla="*/ 105283 h 357152"/>
              <a:gd name="connsiteX1" fmla="*/ 364901 w 619932"/>
              <a:gd name="connsiteY1" fmla="*/ 357152 h 357152"/>
              <a:gd name="connsiteX2" fmla="*/ 0 w 619932"/>
              <a:gd name="connsiteY2" fmla="*/ 52164 h 357152"/>
              <a:gd name="connsiteX3" fmla="*/ 0 w 619932"/>
              <a:gd name="connsiteY3" fmla="*/ 1021 h 357152"/>
              <a:gd name="connsiteX4" fmla="*/ 136752 w 619932"/>
              <a:gd name="connsiteY4" fmla="*/ 28695 h 357152"/>
              <a:gd name="connsiteX5" fmla="*/ 619860 w 619932"/>
              <a:gd name="connsiteY5" fmla="*/ 54141 h 357152"/>
              <a:gd name="connsiteX6" fmla="*/ 619932 w 619932"/>
              <a:gd name="connsiteY6" fmla="*/ 105283 h 357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932" h="357152">
                <a:moveTo>
                  <a:pt x="619932" y="105283"/>
                </a:moveTo>
                <a:lnTo>
                  <a:pt x="364901" y="357152"/>
                </a:lnTo>
                <a:lnTo>
                  <a:pt x="0" y="52164"/>
                </a:lnTo>
                <a:lnTo>
                  <a:pt x="0" y="1021"/>
                </a:lnTo>
                <a:cubicBezTo>
                  <a:pt x="34323" y="-6706"/>
                  <a:pt x="98153" y="32073"/>
                  <a:pt x="136752" y="28695"/>
                </a:cubicBezTo>
                <a:cubicBezTo>
                  <a:pt x="295680" y="14786"/>
                  <a:pt x="477968" y="-2034"/>
                  <a:pt x="619860" y="54141"/>
                </a:cubicBezTo>
                <a:lnTo>
                  <a:pt x="619932" y="105283"/>
                </a:lnTo>
                <a:close/>
              </a:path>
            </a:pathLst>
          </a:custGeom>
          <a:gradFill>
            <a:gsLst>
              <a:gs pos="0">
                <a:srgbClr val="000000"/>
              </a:gs>
              <a:gs pos="99000">
                <a:srgbClr val="000000">
                  <a:alpha val="0"/>
                </a:srgbClr>
              </a:gs>
            </a:gsLst>
            <a:lin ang="16541179" scaled="1"/>
          </a:gra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0BCCB471-E25B-BFCF-6371-C440FDBC9C9C}"/>
              </a:ext>
            </a:extLst>
          </p:cNvPr>
          <p:cNvSpPr/>
          <p:nvPr/>
        </p:nvSpPr>
        <p:spPr>
          <a:xfrm>
            <a:off x="5827626" y="3353075"/>
            <a:ext cx="364828" cy="305024"/>
          </a:xfrm>
          <a:custGeom>
            <a:avLst/>
            <a:gdLst>
              <a:gd name="connsiteX0" fmla="*/ 364829 w 364828"/>
              <a:gd name="connsiteY0" fmla="*/ 305024 h 305024"/>
              <a:gd name="connsiteX1" fmla="*/ 0 w 364828"/>
              <a:gd name="connsiteY1" fmla="*/ 0 h 30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4828" h="305024">
                <a:moveTo>
                  <a:pt x="364829" y="305024"/>
                </a:moveTo>
                <a:lnTo>
                  <a:pt x="0" y="0"/>
                </a:lnTo>
              </a:path>
            </a:pathLst>
          </a:custGeom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7" name="자유형: 도형 46">
            <a:extLst>
              <a:ext uri="{FF2B5EF4-FFF2-40B4-BE49-F238E27FC236}">
                <a16:creationId xmlns:a16="http://schemas.microsoft.com/office/drawing/2014/main" id="{A50A1AB8-BC28-A817-5E6F-2AC2FA4A494B}"/>
              </a:ext>
            </a:extLst>
          </p:cNvPr>
          <p:cNvSpPr/>
          <p:nvPr/>
        </p:nvSpPr>
        <p:spPr>
          <a:xfrm>
            <a:off x="5827554" y="3274954"/>
            <a:ext cx="619932" cy="332001"/>
          </a:xfrm>
          <a:custGeom>
            <a:avLst/>
            <a:gdLst>
              <a:gd name="connsiteX0" fmla="*/ 619932 w 619932"/>
              <a:gd name="connsiteY0" fmla="*/ 80097 h 332001"/>
              <a:gd name="connsiteX1" fmla="*/ 385063 w 619932"/>
              <a:gd name="connsiteY1" fmla="*/ 312091 h 332001"/>
              <a:gd name="connsiteX2" fmla="*/ 364901 w 619932"/>
              <a:gd name="connsiteY2" fmla="*/ 332002 h 332001"/>
              <a:gd name="connsiteX3" fmla="*/ 0 w 619932"/>
              <a:gd name="connsiteY3" fmla="*/ 26978 h 332001"/>
              <a:gd name="connsiteX4" fmla="*/ 136788 w 619932"/>
              <a:gd name="connsiteY4" fmla="*/ 3545 h 332001"/>
              <a:gd name="connsiteX5" fmla="*/ 178084 w 619932"/>
              <a:gd name="connsiteY5" fmla="*/ 885 h 332001"/>
              <a:gd name="connsiteX6" fmla="*/ 619896 w 619932"/>
              <a:gd name="connsiteY6" fmla="*/ 80097 h 3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932" h="332001">
                <a:moveTo>
                  <a:pt x="619932" y="80097"/>
                </a:moveTo>
                <a:lnTo>
                  <a:pt x="385063" y="312091"/>
                </a:lnTo>
                <a:lnTo>
                  <a:pt x="364901" y="332002"/>
                </a:lnTo>
                <a:lnTo>
                  <a:pt x="0" y="26978"/>
                </a:lnTo>
                <a:cubicBezTo>
                  <a:pt x="44853" y="15261"/>
                  <a:pt x="90605" y="7426"/>
                  <a:pt x="136788" y="3545"/>
                </a:cubicBezTo>
                <a:cubicBezTo>
                  <a:pt x="150517" y="2359"/>
                  <a:pt x="164247" y="1460"/>
                  <a:pt x="178084" y="885"/>
                </a:cubicBezTo>
                <a:cubicBezTo>
                  <a:pt x="330614" y="-5656"/>
                  <a:pt x="486379" y="24390"/>
                  <a:pt x="619896" y="80097"/>
                </a:cubicBezTo>
                <a:close/>
              </a:path>
            </a:pathLst>
          </a:custGeom>
          <a:solidFill>
            <a:schemeClr val="accent3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8" name="자유형: 도형 47">
            <a:extLst>
              <a:ext uri="{FF2B5EF4-FFF2-40B4-BE49-F238E27FC236}">
                <a16:creationId xmlns:a16="http://schemas.microsoft.com/office/drawing/2014/main" id="{8ECDF333-D8BA-C86D-0AD8-D0E566AE7328}"/>
              </a:ext>
            </a:extLst>
          </p:cNvPr>
          <p:cNvSpPr/>
          <p:nvPr/>
        </p:nvSpPr>
        <p:spPr>
          <a:xfrm>
            <a:off x="5827554" y="3275812"/>
            <a:ext cx="385063" cy="331144"/>
          </a:xfrm>
          <a:custGeom>
            <a:avLst/>
            <a:gdLst>
              <a:gd name="connsiteX0" fmla="*/ 385063 w 385063"/>
              <a:gd name="connsiteY0" fmla="*/ 311234 h 331144"/>
              <a:gd name="connsiteX1" fmla="*/ 364901 w 385063"/>
              <a:gd name="connsiteY1" fmla="*/ 331144 h 331144"/>
              <a:gd name="connsiteX2" fmla="*/ 0 w 385063"/>
              <a:gd name="connsiteY2" fmla="*/ 26120 h 331144"/>
              <a:gd name="connsiteX3" fmla="*/ 136788 w 385063"/>
              <a:gd name="connsiteY3" fmla="*/ 2687 h 331144"/>
              <a:gd name="connsiteX4" fmla="*/ 178084 w 385063"/>
              <a:gd name="connsiteY4" fmla="*/ 27 h 331144"/>
              <a:gd name="connsiteX5" fmla="*/ 135566 w 385063"/>
              <a:gd name="connsiteY5" fmla="*/ 74639 h 331144"/>
              <a:gd name="connsiteX6" fmla="*/ 385063 w 385063"/>
              <a:gd name="connsiteY6" fmla="*/ 311234 h 33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5063" h="331144">
                <a:moveTo>
                  <a:pt x="385063" y="311234"/>
                </a:moveTo>
                <a:lnTo>
                  <a:pt x="364901" y="331144"/>
                </a:lnTo>
                <a:lnTo>
                  <a:pt x="0" y="26120"/>
                </a:lnTo>
                <a:cubicBezTo>
                  <a:pt x="44853" y="14404"/>
                  <a:pt x="90605" y="6569"/>
                  <a:pt x="136788" y="2687"/>
                </a:cubicBezTo>
                <a:cubicBezTo>
                  <a:pt x="150517" y="1501"/>
                  <a:pt x="164247" y="603"/>
                  <a:pt x="178084" y="27"/>
                </a:cubicBezTo>
                <a:cubicBezTo>
                  <a:pt x="198785" y="-871"/>
                  <a:pt x="80219" y="20190"/>
                  <a:pt x="135566" y="74639"/>
                </a:cubicBezTo>
                <a:cubicBezTo>
                  <a:pt x="190878" y="129089"/>
                  <a:pt x="385063" y="311234"/>
                  <a:pt x="385063" y="311234"/>
                </a:cubicBezTo>
                <a:close/>
              </a:path>
            </a:pathLst>
          </a:custGeom>
          <a:solidFill>
            <a:srgbClr val="FFFFFF">
              <a:alpha val="18000"/>
            </a:srgbClr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5" name="자유형: 도형 24">
            <a:extLst>
              <a:ext uri="{FF2B5EF4-FFF2-40B4-BE49-F238E27FC236}">
                <a16:creationId xmlns:a16="http://schemas.microsoft.com/office/drawing/2014/main" id="{9A32C10B-15C0-053A-838B-1D85ADBCB534}"/>
              </a:ext>
            </a:extLst>
          </p:cNvPr>
          <p:cNvSpPr/>
          <p:nvPr/>
        </p:nvSpPr>
        <p:spPr>
          <a:xfrm>
            <a:off x="2104571" y="2146819"/>
            <a:ext cx="8098972" cy="856343"/>
          </a:xfrm>
          <a:custGeom>
            <a:avLst/>
            <a:gdLst>
              <a:gd name="connsiteX0" fmla="*/ 0 w 8098972"/>
              <a:gd name="connsiteY0" fmla="*/ 1103086 h 1103086"/>
              <a:gd name="connsiteX1" fmla="*/ 0 w 8098972"/>
              <a:gd name="connsiteY1" fmla="*/ 0 h 1103086"/>
              <a:gd name="connsiteX2" fmla="*/ 8098972 w 8098972"/>
              <a:gd name="connsiteY2" fmla="*/ 0 h 1103086"/>
              <a:gd name="connsiteX3" fmla="*/ 8098972 w 8098972"/>
              <a:gd name="connsiteY3" fmla="*/ 1088572 h 1103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8972" h="1103086">
                <a:moveTo>
                  <a:pt x="0" y="1103086"/>
                </a:moveTo>
                <a:lnTo>
                  <a:pt x="0" y="0"/>
                </a:lnTo>
                <a:lnTo>
                  <a:pt x="8098972" y="0"/>
                </a:lnTo>
                <a:lnTo>
                  <a:pt x="8098972" y="1088572"/>
                </a:lnTo>
              </a:path>
            </a:pathLst>
          </a:custGeom>
          <a:noFill/>
          <a:ln w="19050">
            <a:solidFill>
              <a:schemeClr val="accent3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3E0F74D9-1C99-DAD3-62ED-8B974D4A1073}"/>
              </a:ext>
            </a:extLst>
          </p:cNvPr>
          <p:cNvSpPr/>
          <p:nvPr/>
        </p:nvSpPr>
        <p:spPr>
          <a:xfrm flipH="1" flipV="1">
            <a:off x="2104571" y="4745280"/>
            <a:ext cx="8098972" cy="856343"/>
          </a:xfrm>
          <a:custGeom>
            <a:avLst/>
            <a:gdLst>
              <a:gd name="connsiteX0" fmla="*/ 0 w 8098972"/>
              <a:gd name="connsiteY0" fmla="*/ 1103086 h 1103086"/>
              <a:gd name="connsiteX1" fmla="*/ 0 w 8098972"/>
              <a:gd name="connsiteY1" fmla="*/ 0 h 1103086"/>
              <a:gd name="connsiteX2" fmla="*/ 8098972 w 8098972"/>
              <a:gd name="connsiteY2" fmla="*/ 0 h 1103086"/>
              <a:gd name="connsiteX3" fmla="*/ 8098972 w 8098972"/>
              <a:gd name="connsiteY3" fmla="*/ 1088572 h 1103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8972" h="1103086">
                <a:moveTo>
                  <a:pt x="0" y="1103086"/>
                </a:moveTo>
                <a:lnTo>
                  <a:pt x="0" y="0"/>
                </a:lnTo>
                <a:lnTo>
                  <a:pt x="8098972" y="0"/>
                </a:lnTo>
                <a:lnTo>
                  <a:pt x="8098972" y="1088572"/>
                </a:lnTo>
              </a:path>
            </a:pathLst>
          </a:custGeom>
          <a:noFill/>
          <a:ln w="19050">
            <a:solidFill>
              <a:schemeClr val="accent3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자유형: 도형 26">
            <a:extLst>
              <a:ext uri="{FF2B5EF4-FFF2-40B4-BE49-F238E27FC236}">
                <a16:creationId xmlns:a16="http://schemas.microsoft.com/office/drawing/2014/main" id="{5F85F613-404C-087B-1188-9896FE24FF85}"/>
              </a:ext>
            </a:extLst>
          </p:cNvPr>
          <p:cNvSpPr/>
          <p:nvPr/>
        </p:nvSpPr>
        <p:spPr>
          <a:xfrm>
            <a:off x="2525486" y="2659221"/>
            <a:ext cx="3744685" cy="435428"/>
          </a:xfrm>
          <a:custGeom>
            <a:avLst/>
            <a:gdLst>
              <a:gd name="connsiteX0" fmla="*/ 0 w 3744685"/>
              <a:gd name="connsiteY0" fmla="*/ 406400 h 435428"/>
              <a:gd name="connsiteX1" fmla="*/ 0 w 3744685"/>
              <a:gd name="connsiteY1" fmla="*/ 0 h 435428"/>
              <a:gd name="connsiteX2" fmla="*/ 3744685 w 3744685"/>
              <a:gd name="connsiteY2" fmla="*/ 0 h 435428"/>
              <a:gd name="connsiteX3" fmla="*/ 3744685 w 3744685"/>
              <a:gd name="connsiteY3" fmla="*/ 435428 h 435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4685" h="435428">
                <a:moveTo>
                  <a:pt x="0" y="406400"/>
                </a:moveTo>
                <a:lnTo>
                  <a:pt x="0" y="0"/>
                </a:lnTo>
                <a:lnTo>
                  <a:pt x="3744685" y="0"/>
                </a:lnTo>
                <a:lnTo>
                  <a:pt x="3744685" y="435428"/>
                </a:lnTo>
              </a:path>
            </a:pathLst>
          </a:custGeom>
          <a:noFill/>
          <a:ln w="19050">
            <a:solidFill>
              <a:schemeClr val="accent3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자유형: 도형 27">
            <a:extLst>
              <a:ext uri="{FF2B5EF4-FFF2-40B4-BE49-F238E27FC236}">
                <a16:creationId xmlns:a16="http://schemas.microsoft.com/office/drawing/2014/main" id="{9E0B54C3-192E-B3BA-EDA2-DB6550A15CDD}"/>
              </a:ext>
            </a:extLst>
          </p:cNvPr>
          <p:cNvSpPr/>
          <p:nvPr/>
        </p:nvSpPr>
        <p:spPr>
          <a:xfrm flipH="1" flipV="1">
            <a:off x="2525486" y="4634126"/>
            <a:ext cx="3744685" cy="435428"/>
          </a:xfrm>
          <a:custGeom>
            <a:avLst/>
            <a:gdLst>
              <a:gd name="connsiteX0" fmla="*/ 0 w 3744685"/>
              <a:gd name="connsiteY0" fmla="*/ 406400 h 435428"/>
              <a:gd name="connsiteX1" fmla="*/ 0 w 3744685"/>
              <a:gd name="connsiteY1" fmla="*/ 0 h 435428"/>
              <a:gd name="connsiteX2" fmla="*/ 3744685 w 3744685"/>
              <a:gd name="connsiteY2" fmla="*/ 0 h 435428"/>
              <a:gd name="connsiteX3" fmla="*/ 3744685 w 3744685"/>
              <a:gd name="connsiteY3" fmla="*/ 435428 h 435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4685" h="435428">
                <a:moveTo>
                  <a:pt x="0" y="406400"/>
                </a:moveTo>
                <a:lnTo>
                  <a:pt x="0" y="0"/>
                </a:lnTo>
                <a:lnTo>
                  <a:pt x="3744685" y="0"/>
                </a:lnTo>
                <a:lnTo>
                  <a:pt x="3744685" y="435428"/>
                </a:lnTo>
              </a:path>
            </a:pathLst>
          </a:custGeom>
          <a:noFill/>
          <a:ln w="19050">
            <a:solidFill>
              <a:schemeClr val="accent3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0" name="직선 화살표 연결선 29">
            <a:extLst>
              <a:ext uri="{FF2B5EF4-FFF2-40B4-BE49-F238E27FC236}">
                <a16:creationId xmlns:a16="http://schemas.microsoft.com/office/drawing/2014/main" id="{51917D6E-E425-87D7-2C32-B73E0E9FC4AC}"/>
              </a:ext>
            </a:extLst>
          </p:cNvPr>
          <p:cNvCxnSpPr/>
          <p:nvPr/>
        </p:nvCxnSpPr>
        <p:spPr>
          <a:xfrm>
            <a:off x="7239000" y="3824391"/>
            <a:ext cx="1879600" cy="0"/>
          </a:xfrm>
          <a:prstGeom prst="straightConnector1">
            <a:avLst/>
          </a:prstGeom>
          <a:noFill/>
          <a:ln w="19050">
            <a:solidFill>
              <a:schemeClr val="accent3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3A65E45F-28B5-4966-ABAE-4F2C12109877}"/>
              </a:ext>
            </a:extLst>
          </p:cNvPr>
          <p:cNvSpPr/>
          <p:nvPr/>
        </p:nvSpPr>
        <p:spPr>
          <a:xfrm>
            <a:off x="5661124" y="1901370"/>
            <a:ext cx="2420798" cy="49163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8C5ACBD9-F678-42D4-BA80-94B36962930A}"/>
              </a:ext>
            </a:extLst>
          </p:cNvPr>
          <p:cNvSpPr/>
          <p:nvPr/>
        </p:nvSpPr>
        <p:spPr>
          <a:xfrm>
            <a:off x="5661124" y="5355805"/>
            <a:ext cx="2420798" cy="49163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4FCFBF5A-AF86-C463-B154-EA8C97A531B2}"/>
              </a:ext>
            </a:extLst>
          </p:cNvPr>
          <p:cNvSpPr/>
          <p:nvPr/>
        </p:nvSpPr>
        <p:spPr>
          <a:xfrm>
            <a:off x="3651512" y="2488984"/>
            <a:ext cx="1492632" cy="34002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8C4DA61A-5CF5-CB05-992C-6A5C6DBC7922}"/>
              </a:ext>
            </a:extLst>
          </p:cNvPr>
          <p:cNvSpPr/>
          <p:nvPr/>
        </p:nvSpPr>
        <p:spPr>
          <a:xfrm>
            <a:off x="3651512" y="4896534"/>
            <a:ext cx="1492632" cy="34002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F7487A46-5188-6A87-7809-8876EC050EAC}"/>
              </a:ext>
            </a:extLst>
          </p:cNvPr>
          <p:cNvSpPr/>
          <p:nvPr/>
        </p:nvSpPr>
        <p:spPr>
          <a:xfrm>
            <a:off x="7587705" y="3646477"/>
            <a:ext cx="1152436" cy="34002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EF887E4-BF08-E517-4CC5-F9E841743439}"/>
              </a:ext>
            </a:extLst>
          </p:cNvPr>
          <p:cNvSpPr txBox="1"/>
          <p:nvPr/>
        </p:nvSpPr>
        <p:spPr>
          <a:xfrm flipH="1">
            <a:off x="5832117" y="2001422"/>
            <a:ext cx="2078812" cy="2784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핵심 키워드</a:t>
            </a:r>
            <a:endParaRPr lang="en-US" altLang="ko-KR" sz="16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22D4DF2-81A1-CE88-A146-2BC1B0487C80}"/>
              </a:ext>
            </a:extLst>
          </p:cNvPr>
          <p:cNvSpPr txBox="1"/>
          <p:nvPr/>
        </p:nvSpPr>
        <p:spPr>
          <a:xfrm flipH="1">
            <a:off x="5832117" y="5459404"/>
            <a:ext cx="2078812" cy="2784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핵심 키워드</a:t>
            </a:r>
            <a:endParaRPr lang="en-US" altLang="ko-KR" sz="16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FFF0E6C-1739-589C-444B-F8CC146B4E28}"/>
              </a:ext>
            </a:extLst>
          </p:cNvPr>
          <p:cNvSpPr txBox="1"/>
          <p:nvPr/>
        </p:nvSpPr>
        <p:spPr>
          <a:xfrm flipH="1">
            <a:off x="3943252" y="2548952"/>
            <a:ext cx="909151" cy="2088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2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핵심 키워드</a:t>
            </a:r>
            <a:endParaRPr lang="en-US" altLang="ko-KR" sz="12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823615FB-9A09-257E-72EA-B746504FE30A}"/>
              </a:ext>
            </a:extLst>
          </p:cNvPr>
          <p:cNvSpPr txBox="1"/>
          <p:nvPr/>
        </p:nvSpPr>
        <p:spPr>
          <a:xfrm flipH="1">
            <a:off x="3943252" y="4959252"/>
            <a:ext cx="909151" cy="2088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2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핵심 키워드</a:t>
            </a:r>
            <a:endParaRPr lang="en-US" altLang="ko-KR" sz="12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8F7A149-A7C7-8BF9-E41F-1DBCBE986A52}"/>
              </a:ext>
            </a:extLst>
          </p:cNvPr>
          <p:cNvSpPr txBox="1"/>
          <p:nvPr/>
        </p:nvSpPr>
        <p:spPr>
          <a:xfrm flipH="1">
            <a:off x="7793443" y="3711125"/>
            <a:ext cx="740956" cy="2088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200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핵심 키워드</a:t>
            </a:r>
            <a:endParaRPr lang="en-US" altLang="ko-KR" sz="1200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5299885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3B3B3B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233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03E1A15-7EF7-483C-5D37-FE146A41DDDA}"/>
              </a:ext>
            </a:extLst>
          </p:cNvPr>
          <p:cNvSpPr txBox="1"/>
          <p:nvPr/>
        </p:nvSpPr>
        <p:spPr>
          <a:xfrm>
            <a:off x="1258074" y="1864729"/>
            <a:ext cx="6374626" cy="3132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r>
              <a:rPr lang="en-US" altLang="ko-KR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57028C1-9347-1B56-077F-06C2F9A99F42}"/>
              </a:ext>
            </a:extLst>
          </p:cNvPr>
          <p:cNvSpPr txBox="1"/>
          <p:nvPr/>
        </p:nvSpPr>
        <p:spPr>
          <a:xfrm>
            <a:off x="1258074" y="2271796"/>
            <a:ext cx="383399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75B6F274-E56A-AFDD-A6C9-05C294769CC8}"/>
              </a:ext>
            </a:extLst>
          </p:cNvPr>
          <p:cNvSpPr/>
          <p:nvPr/>
        </p:nvSpPr>
        <p:spPr>
          <a:xfrm>
            <a:off x="3252801" y="4457700"/>
            <a:ext cx="1839269" cy="1685747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577626AF-62E3-485E-AD45-1ED0716B26E6}"/>
              </a:ext>
            </a:extLst>
          </p:cNvPr>
          <p:cNvSpPr/>
          <p:nvPr/>
        </p:nvSpPr>
        <p:spPr>
          <a:xfrm>
            <a:off x="5212850" y="3949702"/>
            <a:ext cx="1839269" cy="2193746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30284B4F-9BDA-14FD-9DB8-F7F5D2F1B50C}"/>
              </a:ext>
            </a:extLst>
          </p:cNvPr>
          <p:cNvSpPr/>
          <p:nvPr/>
        </p:nvSpPr>
        <p:spPr>
          <a:xfrm>
            <a:off x="7172899" y="2997200"/>
            <a:ext cx="1839269" cy="31462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6B8B6B46-438F-FC57-FFE7-8DCB72590A32}"/>
              </a:ext>
            </a:extLst>
          </p:cNvPr>
          <p:cNvSpPr/>
          <p:nvPr/>
        </p:nvSpPr>
        <p:spPr>
          <a:xfrm>
            <a:off x="9132948" y="3949701"/>
            <a:ext cx="1839269" cy="2193746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B3E0332-D297-5B59-DBBC-C5E1E8927CB1}"/>
              </a:ext>
            </a:extLst>
          </p:cNvPr>
          <p:cNvSpPr txBox="1"/>
          <p:nvPr/>
        </p:nvSpPr>
        <p:spPr>
          <a:xfrm>
            <a:off x="7400925" y="3307492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670DC95-B0FA-8A11-5A26-F78AE24C4C09}"/>
              </a:ext>
            </a:extLst>
          </p:cNvPr>
          <p:cNvSpPr txBox="1"/>
          <p:nvPr/>
        </p:nvSpPr>
        <p:spPr>
          <a:xfrm>
            <a:off x="7400925" y="5136136"/>
            <a:ext cx="148907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저는 </a:t>
            </a:r>
            <a:r>
              <a:rPr lang="en-US" altLang="ko-KR">
                <a:solidFill>
                  <a:schemeClr val="bg1"/>
                </a:solidFill>
              </a:rPr>
              <a:t>SNS</a:t>
            </a:r>
            <a:r>
              <a:rPr lang="ko-KR" altLang="en-US">
                <a:solidFill>
                  <a:schemeClr val="bg1"/>
                </a:solidFill>
              </a:rPr>
              <a:t>에서 </a:t>
            </a:r>
            <a:r>
              <a:rPr lang="ko-KR" altLang="en-US" err="1">
                <a:solidFill>
                  <a:schemeClr val="bg1"/>
                </a:solidFill>
              </a:rPr>
              <a:t>피피티</a:t>
            </a:r>
            <a:r>
              <a:rPr lang="ko-KR" altLang="en-US">
                <a:solidFill>
                  <a:schemeClr val="bg1"/>
                </a:solidFill>
              </a:rPr>
              <a:t> </a:t>
            </a:r>
            <a:endParaRPr lang="en-US" altLang="ko-KR">
              <a:solidFill>
                <a:schemeClr val="bg1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3437BDD-84AE-AF77-8ADF-50B2416B46E0}"/>
              </a:ext>
            </a:extLst>
          </p:cNvPr>
          <p:cNvSpPr txBox="1"/>
          <p:nvPr/>
        </p:nvSpPr>
        <p:spPr>
          <a:xfrm>
            <a:off x="5351459" y="5136136"/>
            <a:ext cx="148907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저는 </a:t>
            </a:r>
            <a:r>
              <a:rPr lang="en-US" altLang="ko-KR">
                <a:solidFill>
                  <a:schemeClr val="bg1"/>
                </a:solidFill>
              </a:rPr>
              <a:t>SNS</a:t>
            </a:r>
            <a:r>
              <a:rPr lang="ko-KR" altLang="en-US">
                <a:solidFill>
                  <a:schemeClr val="bg1"/>
                </a:solidFill>
              </a:rPr>
              <a:t>에서 </a:t>
            </a:r>
            <a:r>
              <a:rPr lang="ko-KR" altLang="en-US" err="1">
                <a:solidFill>
                  <a:schemeClr val="bg1"/>
                </a:solidFill>
              </a:rPr>
              <a:t>피피티</a:t>
            </a:r>
            <a:r>
              <a:rPr lang="ko-KR" altLang="en-US">
                <a:solidFill>
                  <a:schemeClr val="bg1"/>
                </a:solidFill>
              </a:rPr>
              <a:t> </a:t>
            </a:r>
            <a:endParaRPr lang="en-US" altLang="ko-KR">
              <a:solidFill>
                <a:schemeClr val="bg1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D04A7F6-3F4F-6207-95BE-C65305811617}"/>
              </a:ext>
            </a:extLst>
          </p:cNvPr>
          <p:cNvSpPr txBox="1"/>
          <p:nvPr/>
        </p:nvSpPr>
        <p:spPr>
          <a:xfrm>
            <a:off x="3427897" y="5136136"/>
            <a:ext cx="148907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저는 </a:t>
            </a:r>
            <a:r>
              <a:rPr lang="en-US" altLang="ko-KR">
                <a:solidFill>
                  <a:schemeClr val="bg1"/>
                </a:solidFill>
              </a:rPr>
              <a:t>SNS</a:t>
            </a:r>
            <a:r>
              <a:rPr lang="ko-KR" altLang="en-US">
                <a:solidFill>
                  <a:schemeClr val="bg1"/>
                </a:solidFill>
              </a:rPr>
              <a:t>에서 </a:t>
            </a:r>
            <a:r>
              <a:rPr lang="ko-KR" altLang="en-US" err="1">
                <a:solidFill>
                  <a:schemeClr val="bg1"/>
                </a:solidFill>
              </a:rPr>
              <a:t>피피티</a:t>
            </a:r>
            <a:r>
              <a:rPr lang="ko-KR" altLang="en-US">
                <a:solidFill>
                  <a:schemeClr val="bg1"/>
                </a:solidFill>
              </a:rPr>
              <a:t> </a:t>
            </a:r>
            <a:endParaRPr lang="en-US" altLang="ko-KR">
              <a:solidFill>
                <a:schemeClr val="bg1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1E2BA2F-5143-D604-3BB7-FC90D3D319BD}"/>
              </a:ext>
            </a:extLst>
          </p:cNvPr>
          <p:cNvSpPr txBox="1"/>
          <p:nvPr/>
        </p:nvSpPr>
        <p:spPr>
          <a:xfrm>
            <a:off x="9308044" y="5136136"/>
            <a:ext cx="148907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안녕하세요</a:t>
            </a:r>
            <a:r>
              <a:rPr lang="en-US" altLang="ko-KR">
                <a:solidFill>
                  <a:schemeClr val="bg1"/>
                </a:solidFill>
              </a:rPr>
              <a:t>,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미스터 </a:t>
            </a:r>
            <a:r>
              <a:rPr lang="ko-KR" altLang="en-US" err="1">
                <a:solidFill>
                  <a:schemeClr val="bg1"/>
                </a:solidFill>
              </a:rPr>
              <a:t>피피티입니다</a:t>
            </a:r>
            <a:r>
              <a:rPr lang="en-US" altLang="ko-KR">
                <a:solidFill>
                  <a:schemeClr val="bg1"/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bg1"/>
                </a:solidFill>
              </a:rPr>
              <a:t>저는 </a:t>
            </a:r>
            <a:r>
              <a:rPr lang="en-US" altLang="ko-KR">
                <a:solidFill>
                  <a:schemeClr val="bg1"/>
                </a:solidFill>
              </a:rPr>
              <a:t>SNS</a:t>
            </a:r>
            <a:r>
              <a:rPr lang="ko-KR" altLang="en-US">
                <a:solidFill>
                  <a:schemeClr val="bg1"/>
                </a:solidFill>
              </a:rPr>
              <a:t>에서 </a:t>
            </a:r>
            <a:r>
              <a:rPr lang="ko-KR" altLang="en-US" err="1">
                <a:solidFill>
                  <a:schemeClr val="bg1"/>
                </a:solidFill>
              </a:rPr>
              <a:t>피피티</a:t>
            </a:r>
            <a:r>
              <a:rPr lang="ko-KR" altLang="en-US">
                <a:solidFill>
                  <a:schemeClr val="bg1"/>
                </a:solidFill>
              </a:rPr>
              <a:t> </a:t>
            </a:r>
            <a:endParaRPr lang="en-US" altLang="ko-KR">
              <a:solidFill>
                <a:schemeClr val="bg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C2B9104-6CD0-301C-FC06-52D50BEB20EE}"/>
              </a:ext>
            </a:extLst>
          </p:cNvPr>
          <p:cNvSpPr txBox="1"/>
          <p:nvPr/>
        </p:nvSpPr>
        <p:spPr>
          <a:xfrm>
            <a:off x="5351459" y="4215552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33391DE-49BF-3C2E-3A1C-F4ED64950C03}"/>
              </a:ext>
            </a:extLst>
          </p:cNvPr>
          <p:cNvSpPr txBox="1"/>
          <p:nvPr/>
        </p:nvSpPr>
        <p:spPr>
          <a:xfrm>
            <a:off x="9308044" y="4215552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C160041-B529-29C4-95E0-FD439509AD72}"/>
              </a:ext>
            </a:extLst>
          </p:cNvPr>
          <p:cNvSpPr txBox="1"/>
          <p:nvPr/>
        </p:nvSpPr>
        <p:spPr>
          <a:xfrm>
            <a:off x="3427897" y="4673808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C1BECD0C-C8A4-5393-81E1-AF28AB503EEF}"/>
              </a:ext>
            </a:extLst>
          </p:cNvPr>
          <p:cNvSpPr/>
          <p:nvPr/>
        </p:nvSpPr>
        <p:spPr>
          <a:xfrm>
            <a:off x="1280736" y="5321300"/>
            <a:ext cx="1839269" cy="82214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" name="그림 개체 틀 3" descr="의류, 사람, 사람들, 스탠딩이(가) 표시된 사진&#10;&#10;자동 생성된 설명">
            <a:extLst>
              <a:ext uri="{FF2B5EF4-FFF2-40B4-BE49-F238E27FC236}">
                <a16:creationId xmlns:a16="http://schemas.microsoft.com/office/drawing/2014/main" id="{69E6F38C-CC48-4E75-22E8-6658D1D0143F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08" r="208"/>
          <a:stretch/>
        </p:blipFill>
        <p:spPr>
          <a:xfrm>
            <a:off x="7172325" y="1955800"/>
            <a:ext cx="1839913" cy="947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9248143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타원 23">
            <a:extLst>
              <a:ext uri="{FF2B5EF4-FFF2-40B4-BE49-F238E27FC236}">
                <a16:creationId xmlns:a16="http://schemas.microsoft.com/office/drawing/2014/main" id="{C9563626-63E3-AB9B-54E1-24DB4CF3AF56}"/>
              </a:ext>
            </a:extLst>
          </p:cNvPr>
          <p:cNvSpPr/>
          <p:nvPr/>
        </p:nvSpPr>
        <p:spPr>
          <a:xfrm>
            <a:off x="4076679" y="2512202"/>
            <a:ext cx="4038642" cy="4038642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EE0A8DB9-99DC-BD06-958A-B9A07B8285F5}"/>
              </a:ext>
            </a:extLst>
          </p:cNvPr>
          <p:cNvSpPr/>
          <p:nvPr/>
        </p:nvSpPr>
        <p:spPr>
          <a:xfrm>
            <a:off x="1520141" y="552100"/>
            <a:ext cx="4290394" cy="4290394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2F402D10-A984-5ED8-1304-C867415FCFD0}"/>
              </a:ext>
            </a:extLst>
          </p:cNvPr>
          <p:cNvSpPr/>
          <p:nvPr/>
        </p:nvSpPr>
        <p:spPr>
          <a:xfrm>
            <a:off x="5397608" y="263654"/>
            <a:ext cx="4290394" cy="429039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자유형: 도형 17">
            <a:extLst>
              <a:ext uri="{FF2B5EF4-FFF2-40B4-BE49-F238E27FC236}">
                <a16:creationId xmlns:a16="http://schemas.microsoft.com/office/drawing/2014/main" id="{2FDF2767-41CA-9768-59CA-0BEAE85D862B}"/>
              </a:ext>
            </a:extLst>
          </p:cNvPr>
          <p:cNvSpPr/>
          <p:nvPr/>
        </p:nvSpPr>
        <p:spPr>
          <a:xfrm>
            <a:off x="330200" y="185738"/>
            <a:ext cx="11531600" cy="6486525"/>
          </a:xfrm>
          <a:custGeom>
            <a:avLst/>
            <a:gdLst>
              <a:gd name="connsiteX0" fmla="*/ 4247322 w 12192000"/>
              <a:gd name="connsiteY0" fmla="*/ 1869114 h 6858000"/>
              <a:gd name="connsiteX1" fmla="*/ 4247322 w 12192000"/>
              <a:gd name="connsiteY1" fmla="*/ 5566470 h 6858000"/>
              <a:gd name="connsiteX2" fmla="*/ 7944678 w 12192000"/>
              <a:gd name="connsiteY2" fmla="*/ 5566470 h 6858000"/>
              <a:gd name="connsiteX3" fmla="*/ 7944678 w 12192000"/>
              <a:gd name="connsiteY3" fmla="*/ 1869114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4247322" y="1869114"/>
                </a:moveTo>
                <a:lnTo>
                  <a:pt x="4247322" y="5566470"/>
                </a:lnTo>
                <a:lnTo>
                  <a:pt x="7944678" y="5566470"/>
                </a:lnTo>
                <a:lnTo>
                  <a:pt x="7944678" y="1869114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234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27" name="직선 화살표 연결선 26">
            <a:extLst>
              <a:ext uri="{FF2B5EF4-FFF2-40B4-BE49-F238E27FC236}">
                <a16:creationId xmlns:a16="http://schemas.microsoft.com/office/drawing/2014/main" id="{B453E875-9CAE-22D2-8C18-3DFCFA4D9CD8}"/>
              </a:ext>
            </a:extLst>
          </p:cNvPr>
          <p:cNvCxnSpPr/>
          <p:nvPr/>
        </p:nvCxnSpPr>
        <p:spPr>
          <a:xfrm>
            <a:off x="7711440" y="2804160"/>
            <a:ext cx="1330960" cy="0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화살표 연결선 27">
            <a:extLst>
              <a:ext uri="{FF2B5EF4-FFF2-40B4-BE49-F238E27FC236}">
                <a16:creationId xmlns:a16="http://schemas.microsoft.com/office/drawing/2014/main" id="{129EBBDA-B648-3309-6716-05CBCA2084BC}"/>
              </a:ext>
            </a:extLst>
          </p:cNvPr>
          <p:cNvCxnSpPr>
            <a:cxnSpLocks/>
          </p:cNvCxnSpPr>
          <p:nvPr/>
        </p:nvCxnSpPr>
        <p:spPr>
          <a:xfrm flipH="1">
            <a:off x="3209120" y="2368211"/>
            <a:ext cx="1330960" cy="0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연결선: 꺾임 30">
            <a:extLst>
              <a:ext uri="{FF2B5EF4-FFF2-40B4-BE49-F238E27FC236}">
                <a16:creationId xmlns:a16="http://schemas.microsoft.com/office/drawing/2014/main" id="{62BD64AC-74C1-C22F-A965-E4826DCE86B7}"/>
              </a:ext>
            </a:extLst>
          </p:cNvPr>
          <p:cNvCxnSpPr>
            <a:cxnSpLocks/>
          </p:cNvCxnSpPr>
          <p:nvPr/>
        </p:nvCxnSpPr>
        <p:spPr>
          <a:xfrm>
            <a:off x="6046419" y="5128432"/>
            <a:ext cx="1217062" cy="558759"/>
          </a:xfrm>
          <a:prstGeom prst="bentConnector3">
            <a:avLst>
              <a:gd name="adj1" fmla="val -140"/>
            </a:avLst>
          </a:prstGeom>
          <a:ln>
            <a:solidFill>
              <a:schemeClr val="bg1">
                <a:lumMod val="6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54F52CB2-A0E3-517F-9779-B8107165BAFD}"/>
              </a:ext>
            </a:extLst>
          </p:cNvPr>
          <p:cNvSpPr txBox="1"/>
          <p:nvPr/>
        </p:nvSpPr>
        <p:spPr>
          <a:xfrm>
            <a:off x="6294251" y="2724749"/>
            <a:ext cx="1205113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4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45%</a:t>
            </a:r>
            <a:endParaRPr lang="ko-KR" altLang="en-US" sz="4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99C5FA9-5DAF-A983-B9A9-F5D381764C70}"/>
              </a:ext>
            </a:extLst>
          </p:cNvPr>
          <p:cNvSpPr txBox="1"/>
          <p:nvPr/>
        </p:nvSpPr>
        <p:spPr>
          <a:xfrm>
            <a:off x="9275707" y="268410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64A05C7-4D6F-EC89-D597-465BD07B0F38}"/>
              </a:ext>
            </a:extLst>
          </p:cNvPr>
          <p:cNvSpPr txBox="1"/>
          <p:nvPr/>
        </p:nvSpPr>
        <p:spPr>
          <a:xfrm>
            <a:off x="9275708" y="2987040"/>
            <a:ext cx="218417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B995A78-59C1-EA16-2238-510B691F6159}"/>
              </a:ext>
            </a:extLst>
          </p:cNvPr>
          <p:cNvSpPr txBox="1"/>
          <p:nvPr/>
        </p:nvSpPr>
        <p:spPr>
          <a:xfrm>
            <a:off x="5449837" y="4564671"/>
            <a:ext cx="120511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3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40%</a:t>
            </a:r>
            <a:endParaRPr lang="ko-KR" altLang="en-US" sz="3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983AD80-2DCC-D0A4-F8D7-F6147630D96A}"/>
              </a:ext>
            </a:extLst>
          </p:cNvPr>
          <p:cNvSpPr txBox="1"/>
          <p:nvPr/>
        </p:nvSpPr>
        <p:spPr>
          <a:xfrm>
            <a:off x="4503955" y="2940490"/>
            <a:ext cx="734175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15%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2298736-B2FB-C90D-B3B5-6FCD801B975E}"/>
              </a:ext>
            </a:extLst>
          </p:cNvPr>
          <p:cNvSpPr txBox="1"/>
          <p:nvPr/>
        </p:nvSpPr>
        <p:spPr>
          <a:xfrm>
            <a:off x="7470240" y="560002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01E44F6-8314-5DAF-46AA-16FDD1C33F33}"/>
              </a:ext>
            </a:extLst>
          </p:cNvPr>
          <p:cNvSpPr txBox="1"/>
          <p:nvPr/>
        </p:nvSpPr>
        <p:spPr>
          <a:xfrm>
            <a:off x="7470241" y="5902960"/>
            <a:ext cx="218417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9E1B24E-966D-503E-5F72-A7CCB3185F2B}"/>
              </a:ext>
            </a:extLst>
          </p:cNvPr>
          <p:cNvSpPr txBox="1"/>
          <p:nvPr/>
        </p:nvSpPr>
        <p:spPr>
          <a:xfrm>
            <a:off x="2068442" y="224368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8579934-70A3-0ED9-DAD5-7E611CEB6346}"/>
              </a:ext>
            </a:extLst>
          </p:cNvPr>
          <p:cNvSpPr txBox="1"/>
          <p:nvPr/>
        </p:nvSpPr>
        <p:spPr>
          <a:xfrm>
            <a:off x="828441" y="2546619"/>
            <a:ext cx="2184170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91006963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타원 10">
            <a:extLst>
              <a:ext uri="{FF2B5EF4-FFF2-40B4-BE49-F238E27FC236}">
                <a16:creationId xmlns:a16="http://schemas.microsoft.com/office/drawing/2014/main" id="{8E20E96F-2863-ED05-AD84-CC290C40E692}"/>
              </a:ext>
            </a:extLst>
          </p:cNvPr>
          <p:cNvSpPr/>
          <p:nvPr/>
        </p:nvSpPr>
        <p:spPr>
          <a:xfrm>
            <a:off x="2730108" y="379297"/>
            <a:ext cx="6731784" cy="6731784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40000"/>
                  <a:lumOff val="60000"/>
                  <a:alpha val="0"/>
                </a:schemeClr>
              </a:gs>
              <a:gs pos="100000">
                <a:schemeClr val="accent3">
                  <a:lumMod val="20000"/>
                  <a:lumOff val="80000"/>
                  <a:alpha val="17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accent3">
                <a:lumMod val="20000"/>
                <a:lumOff val="80000"/>
                <a:alpha val="18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4CB6F185-DD0C-FDE2-9A69-29EAD2AB92B5}"/>
              </a:ext>
            </a:extLst>
          </p:cNvPr>
          <p:cNvSpPr/>
          <p:nvPr/>
        </p:nvSpPr>
        <p:spPr>
          <a:xfrm>
            <a:off x="3393109" y="1042298"/>
            <a:ext cx="5405782" cy="5405782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40000"/>
                  <a:lumOff val="60000"/>
                  <a:alpha val="0"/>
                </a:schemeClr>
              </a:gs>
              <a:gs pos="100000">
                <a:schemeClr val="accent3">
                  <a:lumMod val="20000"/>
                  <a:lumOff val="80000"/>
                  <a:alpha val="17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accent3">
                <a:lumMod val="20000"/>
                <a:lumOff val="80000"/>
                <a:alpha val="18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0841680B-45C5-7EE8-A5B6-47BAE54E0B4B}"/>
              </a:ext>
            </a:extLst>
          </p:cNvPr>
          <p:cNvSpPr/>
          <p:nvPr/>
        </p:nvSpPr>
        <p:spPr>
          <a:xfrm>
            <a:off x="4057925" y="1707114"/>
            <a:ext cx="4076150" cy="4076150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40000"/>
                  <a:lumOff val="60000"/>
                  <a:alpha val="0"/>
                </a:schemeClr>
              </a:gs>
              <a:gs pos="100000">
                <a:schemeClr val="accent3">
                  <a:lumMod val="20000"/>
                  <a:lumOff val="80000"/>
                  <a:alpha val="17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solidFill>
              <a:schemeClr val="accent3">
                <a:lumMod val="20000"/>
                <a:lumOff val="80000"/>
                <a:alpha val="18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235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" name="타원 3">
            <a:extLst>
              <a:ext uri="{FF2B5EF4-FFF2-40B4-BE49-F238E27FC236}">
                <a16:creationId xmlns:a16="http://schemas.microsoft.com/office/drawing/2014/main" id="{F0F1BBE4-944A-D6C9-A69A-595DCBA21A22}"/>
              </a:ext>
            </a:extLst>
          </p:cNvPr>
          <p:cNvSpPr/>
          <p:nvPr/>
        </p:nvSpPr>
        <p:spPr>
          <a:xfrm>
            <a:off x="4759187" y="2408376"/>
            <a:ext cx="2673626" cy="2673626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3">
                <a:lumMod val="20000"/>
                <a:lumOff val="80000"/>
                <a:alpha val="18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B52D2B68-69D0-BE00-3FB7-3A3E7313D51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43594" y="2649855"/>
            <a:ext cx="2104813" cy="1578610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F059472-252A-0092-D407-8C25DCA35167}"/>
              </a:ext>
            </a:extLst>
          </p:cNvPr>
          <p:cNvSpPr txBox="1"/>
          <p:nvPr/>
        </p:nvSpPr>
        <p:spPr>
          <a:xfrm>
            <a:off x="5623916" y="428347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8078AF3A-6256-1D4D-B07F-128F33A5F7B6}"/>
              </a:ext>
            </a:extLst>
          </p:cNvPr>
          <p:cNvSpPr/>
          <p:nvPr/>
        </p:nvSpPr>
        <p:spPr>
          <a:xfrm>
            <a:off x="2154152" y="1920035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1" name="직선 화살표 연결선 20">
            <a:extLst>
              <a:ext uri="{FF2B5EF4-FFF2-40B4-BE49-F238E27FC236}">
                <a16:creationId xmlns:a16="http://schemas.microsoft.com/office/drawing/2014/main" id="{3ADECDF6-F191-B557-882F-3B85176D1029}"/>
              </a:ext>
            </a:extLst>
          </p:cNvPr>
          <p:cNvCxnSpPr>
            <a:cxnSpLocks/>
          </p:cNvCxnSpPr>
          <p:nvPr/>
        </p:nvCxnSpPr>
        <p:spPr>
          <a:xfrm flipH="1" flipV="1">
            <a:off x="4328428" y="2225040"/>
            <a:ext cx="806606" cy="579120"/>
          </a:xfrm>
          <a:prstGeom prst="straightConnector1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4E1F7FF2-7F9C-411F-7A09-2AFC36AB2557}"/>
              </a:ext>
            </a:extLst>
          </p:cNvPr>
          <p:cNvSpPr txBox="1"/>
          <p:nvPr/>
        </p:nvSpPr>
        <p:spPr>
          <a:xfrm>
            <a:off x="2689987" y="206013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51344F2E-E8FE-67AF-1498-7E7D3A1D32CD}"/>
              </a:ext>
            </a:extLst>
          </p:cNvPr>
          <p:cNvSpPr/>
          <p:nvPr/>
        </p:nvSpPr>
        <p:spPr>
          <a:xfrm flipH="1">
            <a:off x="8022009" y="1920035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5" name="직선 화살표 연결선 24">
            <a:extLst>
              <a:ext uri="{FF2B5EF4-FFF2-40B4-BE49-F238E27FC236}">
                <a16:creationId xmlns:a16="http://schemas.microsoft.com/office/drawing/2014/main" id="{005AF5DB-C47A-A625-ED59-348B798138E3}"/>
              </a:ext>
            </a:extLst>
          </p:cNvPr>
          <p:cNvCxnSpPr>
            <a:cxnSpLocks/>
          </p:cNvCxnSpPr>
          <p:nvPr/>
        </p:nvCxnSpPr>
        <p:spPr>
          <a:xfrm flipV="1">
            <a:off x="7056966" y="2225040"/>
            <a:ext cx="806606" cy="579120"/>
          </a:xfrm>
          <a:prstGeom prst="straightConnector1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10F30CCF-D95E-DD23-867B-4397E91471EF}"/>
              </a:ext>
            </a:extLst>
          </p:cNvPr>
          <p:cNvSpPr txBox="1"/>
          <p:nvPr/>
        </p:nvSpPr>
        <p:spPr>
          <a:xfrm flipH="1">
            <a:off x="8557844" y="206013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204B9598-BCE6-7CEF-CC88-1840C954CDEF}"/>
              </a:ext>
            </a:extLst>
          </p:cNvPr>
          <p:cNvSpPr/>
          <p:nvPr/>
        </p:nvSpPr>
        <p:spPr>
          <a:xfrm flipV="1">
            <a:off x="2154152" y="5041800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1" name="직선 화살표 연결선 30">
            <a:extLst>
              <a:ext uri="{FF2B5EF4-FFF2-40B4-BE49-F238E27FC236}">
                <a16:creationId xmlns:a16="http://schemas.microsoft.com/office/drawing/2014/main" id="{342268A8-8BFC-90B9-075B-456BFFF84D73}"/>
              </a:ext>
            </a:extLst>
          </p:cNvPr>
          <p:cNvCxnSpPr>
            <a:cxnSpLocks/>
          </p:cNvCxnSpPr>
          <p:nvPr/>
        </p:nvCxnSpPr>
        <p:spPr>
          <a:xfrm flipH="1">
            <a:off x="4328428" y="4684089"/>
            <a:ext cx="806606" cy="579120"/>
          </a:xfrm>
          <a:prstGeom prst="straightConnector1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0E53CD1D-1BC5-4E81-21E6-F99FF8BC40EF}"/>
              </a:ext>
            </a:extLst>
          </p:cNvPr>
          <p:cNvSpPr txBox="1"/>
          <p:nvPr/>
        </p:nvSpPr>
        <p:spPr>
          <a:xfrm>
            <a:off x="2689987" y="518189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C92CA35F-8A58-5E11-153C-017C2AE3B298}"/>
              </a:ext>
            </a:extLst>
          </p:cNvPr>
          <p:cNvSpPr/>
          <p:nvPr/>
        </p:nvSpPr>
        <p:spPr>
          <a:xfrm flipH="1" flipV="1">
            <a:off x="8022009" y="5041800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직선 화살표 연결선 34">
            <a:extLst>
              <a:ext uri="{FF2B5EF4-FFF2-40B4-BE49-F238E27FC236}">
                <a16:creationId xmlns:a16="http://schemas.microsoft.com/office/drawing/2014/main" id="{7295C1D8-D041-0FAD-FCF0-520A8C1D3D0E}"/>
              </a:ext>
            </a:extLst>
          </p:cNvPr>
          <p:cNvCxnSpPr>
            <a:cxnSpLocks/>
          </p:cNvCxnSpPr>
          <p:nvPr/>
        </p:nvCxnSpPr>
        <p:spPr>
          <a:xfrm>
            <a:off x="7056966" y="4684089"/>
            <a:ext cx="806606" cy="579120"/>
          </a:xfrm>
          <a:prstGeom prst="straightConnector1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CEEA8F60-1708-74C9-FEC0-B22C81321DEE}"/>
              </a:ext>
            </a:extLst>
          </p:cNvPr>
          <p:cNvSpPr txBox="1"/>
          <p:nvPr/>
        </p:nvSpPr>
        <p:spPr>
          <a:xfrm flipH="1">
            <a:off x="8557844" y="518189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1D19C817-74AD-B7D3-61C4-ACE9B95A36A7}"/>
              </a:ext>
            </a:extLst>
          </p:cNvPr>
          <p:cNvSpPr/>
          <p:nvPr/>
        </p:nvSpPr>
        <p:spPr>
          <a:xfrm>
            <a:off x="1463576" y="3481982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A365624-708E-ADD3-A6E5-3B1EE415DE84}"/>
              </a:ext>
            </a:extLst>
          </p:cNvPr>
          <p:cNvSpPr txBox="1"/>
          <p:nvPr/>
        </p:nvSpPr>
        <p:spPr>
          <a:xfrm>
            <a:off x="1999411" y="362207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cxnSp>
        <p:nvCxnSpPr>
          <p:cNvPr id="44" name="직선 화살표 연결선 43">
            <a:extLst>
              <a:ext uri="{FF2B5EF4-FFF2-40B4-BE49-F238E27FC236}">
                <a16:creationId xmlns:a16="http://schemas.microsoft.com/office/drawing/2014/main" id="{41126D50-CAD4-ACB4-D504-5A86C1AE8C96}"/>
              </a:ext>
            </a:extLst>
          </p:cNvPr>
          <p:cNvCxnSpPr>
            <a:cxnSpLocks/>
            <a:stCxn id="4" idx="2"/>
          </p:cNvCxnSpPr>
          <p:nvPr/>
        </p:nvCxnSpPr>
        <p:spPr>
          <a:xfrm flipH="1" flipV="1">
            <a:off x="3674277" y="3739949"/>
            <a:ext cx="1084910" cy="5240"/>
          </a:xfrm>
          <a:prstGeom prst="straightConnector1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화살표 연결선 48">
            <a:extLst>
              <a:ext uri="{FF2B5EF4-FFF2-40B4-BE49-F238E27FC236}">
                <a16:creationId xmlns:a16="http://schemas.microsoft.com/office/drawing/2014/main" id="{5F2B9DC2-5A3B-964A-2174-7A4D5B64FC24}"/>
              </a:ext>
            </a:extLst>
          </p:cNvPr>
          <p:cNvCxnSpPr>
            <a:cxnSpLocks/>
          </p:cNvCxnSpPr>
          <p:nvPr/>
        </p:nvCxnSpPr>
        <p:spPr>
          <a:xfrm flipV="1">
            <a:off x="7433484" y="3739949"/>
            <a:ext cx="1084910" cy="5240"/>
          </a:xfrm>
          <a:prstGeom prst="straightConnector1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CA741E78-6DC3-74AB-DA0A-95CA587FF081}"/>
              </a:ext>
            </a:extLst>
          </p:cNvPr>
          <p:cNvSpPr/>
          <p:nvPr/>
        </p:nvSpPr>
        <p:spPr>
          <a:xfrm>
            <a:off x="8714686" y="3481982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78E2ED4-7C30-D439-7AFE-FC3070AB8DA0}"/>
              </a:ext>
            </a:extLst>
          </p:cNvPr>
          <p:cNvSpPr txBox="1"/>
          <p:nvPr/>
        </p:nvSpPr>
        <p:spPr>
          <a:xfrm>
            <a:off x="9250521" y="362207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</p:spTree>
    <p:extLst>
      <p:ext uri="{BB962C8B-B14F-4D97-AF65-F5344CB8AC3E}">
        <p14:creationId xmlns:p14="http://schemas.microsoft.com/office/powerpoint/2010/main" val="1753583936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236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" name="자유형: 도형 17">
            <a:extLst>
              <a:ext uri="{FF2B5EF4-FFF2-40B4-BE49-F238E27FC236}">
                <a16:creationId xmlns:a16="http://schemas.microsoft.com/office/drawing/2014/main" id="{9B7532F7-E987-FDF0-FA88-ABC778B66740}"/>
              </a:ext>
            </a:extLst>
          </p:cNvPr>
          <p:cNvSpPr/>
          <p:nvPr/>
        </p:nvSpPr>
        <p:spPr>
          <a:xfrm>
            <a:off x="766760" y="2305878"/>
            <a:ext cx="5329240" cy="1789044"/>
          </a:xfrm>
          <a:custGeom>
            <a:avLst/>
            <a:gdLst>
              <a:gd name="connsiteX0" fmla="*/ 566469 w 5329240"/>
              <a:gd name="connsiteY0" fmla="*/ 0 h 1789044"/>
              <a:gd name="connsiteX1" fmla="*/ 5329240 w 5329240"/>
              <a:gd name="connsiteY1" fmla="*/ 0 h 1789044"/>
              <a:gd name="connsiteX2" fmla="*/ 5329240 w 5329240"/>
              <a:gd name="connsiteY2" fmla="*/ 1789044 h 1789044"/>
              <a:gd name="connsiteX3" fmla="*/ 0 w 5329240"/>
              <a:gd name="connsiteY3" fmla="*/ 1789044 h 1789044"/>
              <a:gd name="connsiteX4" fmla="*/ 0 w 5329240"/>
              <a:gd name="connsiteY4" fmla="*/ 566469 h 1789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9240" h="1789044">
                <a:moveTo>
                  <a:pt x="566469" y="0"/>
                </a:moveTo>
                <a:lnTo>
                  <a:pt x="5329240" y="0"/>
                </a:lnTo>
                <a:lnTo>
                  <a:pt x="5329240" y="1789044"/>
                </a:lnTo>
                <a:lnTo>
                  <a:pt x="0" y="1789044"/>
                </a:lnTo>
                <a:lnTo>
                  <a:pt x="0" y="566469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A3B07D27-7CA4-D033-B0A0-2091060C117C}"/>
              </a:ext>
            </a:extLst>
          </p:cNvPr>
          <p:cNvSpPr/>
          <p:nvPr/>
        </p:nvSpPr>
        <p:spPr>
          <a:xfrm>
            <a:off x="6095994" y="2305878"/>
            <a:ext cx="5329240" cy="1789044"/>
          </a:xfrm>
          <a:custGeom>
            <a:avLst/>
            <a:gdLst>
              <a:gd name="connsiteX0" fmla="*/ 0 w 5329240"/>
              <a:gd name="connsiteY0" fmla="*/ 0 h 1789044"/>
              <a:gd name="connsiteX1" fmla="*/ 4762771 w 5329240"/>
              <a:gd name="connsiteY1" fmla="*/ 0 h 1789044"/>
              <a:gd name="connsiteX2" fmla="*/ 5329240 w 5329240"/>
              <a:gd name="connsiteY2" fmla="*/ 566469 h 1789044"/>
              <a:gd name="connsiteX3" fmla="*/ 5329240 w 5329240"/>
              <a:gd name="connsiteY3" fmla="*/ 1789044 h 1789044"/>
              <a:gd name="connsiteX4" fmla="*/ 0 w 5329240"/>
              <a:gd name="connsiteY4" fmla="*/ 1789044 h 1789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9240" h="1789044">
                <a:moveTo>
                  <a:pt x="0" y="0"/>
                </a:moveTo>
                <a:lnTo>
                  <a:pt x="4762771" y="0"/>
                </a:lnTo>
                <a:lnTo>
                  <a:pt x="5329240" y="566469"/>
                </a:lnTo>
                <a:lnTo>
                  <a:pt x="5329240" y="1789044"/>
                </a:lnTo>
                <a:lnTo>
                  <a:pt x="0" y="1789044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CCA6D07C-8456-C216-D676-A3EDDBE76102}"/>
              </a:ext>
            </a:extLst>
          </p:cNvPr>
          <p:cNvSpPr/>
          <p:nvPr/>
        </p:nvSpPr>
        <p:spPr>
          <a:xfrm>
            <a:off x="766760" y="4089338"/>
            <a:ext cx="5329240" cy="1789044"/>
          </a:xfrm>
          <a:custGeom>
            <a:avLst/>
            <a:gdLst>
              <a:gd name="connsiteX0" fmla="*/ 0 w 5329240"/>
              <a:gd name="connsiteY0" fmla="*/ 0 h 1789044"/>
              <a:gd name="connsiteX1" fmla="*/ 5329240 w 5329240"/>
              <a:gd name="connsiteY1" fmla="*/ 0 h 1789044"/>
              <a:gd name="connsiteX2" fmla="*/ 5329240 w 5329240"/>
              <a:gd name="connsiteY2" fmla="*/ 1789044 h 1789044"/>
              <a:gd name="connsiteX3" fmla="*/ 566469 w 5329240"/>
              <a:gd name="connsiteY3" fmla="*/ 1789044 h 1789044"/>
              <a:gd name="connsiteX4" fmla="*/ 0 w 5329240"/>
              <a:gd name="connsiteY4" fmla="*/ 1222575 h 1789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9240" h="1789044">
                <a:moveTo>
                  <a:pt x="0" y="0"/>
                </a:moveTo>
                <a:lnTo>
                  <a:pt x="5329240" y="0"/>
                </a:lnTo>
                <a:lnTo>
                  <a:pt x="5329240" y="1789044"/>
                </a:lnTo>
                <a:lnTo>
                  <a:pt x="566469" y="1789044"/>
                </a:lnTo>
                <a:lnTo>
                  <a:pt x="0" y="1222575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1364C090-7FCF-266B-35F2-467187895AD4}"/>
              </a:ext>
            </a:extLst>
          </p:cNvPr>
          <p:cNvSpPr/>
          <p:nvPr/>
        </p:nvSpPr>
        <p:spPr>
          <a:xfrm>
            <a:off x="6095994" y="4089338"/>
            <a:ext cx="5329240" cy="1789044"/>
          </a:xfrm>
          <a:custGeom>
            <a:avLst/>
            <a:gdLst>
              <a:gd name="connsiteX0" fmla="*/ 0 w 5329240"/>
              <a:gd name="connsiteY0" fmla="*/ 0 h 1789044"/>
              <a:gd name="connsiteX1" fmla="*/ 5329240 w 5329240"/>
              <a:gd name="connsiteY1" fmla="*/ 0 h 1789044"/>
              <a:gd name="connsiteX2" fmla="*/ 5329240 w 5329240"/>
              <a:gd name="connsiteY2" fmla="*/ 1222575 h 1789044"/>
              <a:gd name="connsiteX3" fmla="*/ 4762771 w 5329240"/>
              <a:gd name="connsiteY3" fmla="*/ 1789044 h 1789044"/>
              <a:gd name="connsiteX4" fmla="*/ 0 w 5329240"/>
              <a:gd name="connsiteY4" fmla="*/ 1789044 h 1789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9240" h="1789044">
                <a:moveTo>
                  <a:pt x="0" y="0"/>
                </a:moveTo>
                <a:lnTo>
                  <a:pt x="5329240" y="0"/>
                </a:lnTo>
                <a:lnTo>
                  <a:pt x="5329240" y="1222575"/>
                </a:lnTo>
                <a:lnTo>
                  <a:pt x="4762771" y="1789044"/>
                </a:lnTo>
                <a:lnTo>
                  <a:pt x="0" y="178904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2" name="자유형: 도형 21">
            <a:extLst>
              <a:ext uri="{FF2B5EF4-FFF2-40B4-BE49-F238E27FC236}">
                <a16:creationId xmlns:a16="http://schemas.microsoft.com/office/drawing/2014/main" id="{5C213723-931D-8FFB-C678-9148CA105B7E}"/>
              </a:ext>
            </a:extLst>
          </p:cNvPr>
          <p:cNvSpPr/>
          <p:nvPr/>
        </p:nvSpPr>
        <p:spPr>
          <a:xfrm>
            <a:off x="929099" y="2468217"/>
            <a:ext cx="4408214" cy="1479852"/>
          </a:xfrm>
          <a:custGeom>
            <a:avLst/>
            <a:gdLst>
              <a:gd name="connsiteX0" fmla="*/ 566469 w 5329240"/>
              <a:gd name="connsiteY0" fmla="*/ 0 h 1789044"/>
              <a:gd name="connsiteX1" fmla="*/ 5329240 w 5329240"/>
              <a:gd name="connsiteY1" fmla="*/ 0 h 1789044"/>
              <a:gd name="connsiteX2" fmla="*/ 5329240 w 5329240"/>
              <a:gd name="connsiteY2" fmla="*/ 1789044 h 1789044"/>
              <a:gd name="connsiteX3" fmla="*/ 0 w 5329240"/>
              <a:gd name="connsiteY3" fmla="*/ 1789044 h 1789044"/>
              <a:gd name="connsiteX4" fmla="*/ 0 w 5329240"/>
              <a:gd name="connsiteY4" fmla="*/ 566469 h 1789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9240" h="1789044">
                <a:moveTo>
                  <a:pt x="566469" y="0"/>
                </a:moveTo>
                <a:lnTo>
                  <a:pt x="5329240" y="0"/>
                </a:lnTo>
                <a:lnTo>
                  <a:pt x="5329240" y="1789044"/>
                </a:lnTo>
                <a:lnTo>
                  <a:pt x="0" y="1789044"/>
                </a:lnTo>
                <a:lnTo>
                  <a:pt x="0" y="5664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BC92CEB4-69CB-C15B-3FDC-109A92C67AFE}"/>
              </a:ext>
            </a:extLst>
          </p:cNvPr>
          <p:cNvSpPr/>
          <p:nvPr/>
        </p:nvSpPr>
        <p:spPr>
          <a:xfrm flipH="1">
            <a:off x="6844742" y="2468217"/>
            <a:ext cx="4408214" cy="1479852"/>
          </a:xfrm>
          <a:custGeom>
            <a:avLst/>
            <a:gdLst>
              <a:gd name="connsiteX0" fmla="*/ 566469 w 5329240"/>
              <a:gd name="connsiteY0" fmla="*/ 0 h 1789044"/>
              <a:gd name="connsiteX1" fmla="*/ 5329240 w 5329240"/>
              <a:gd name="connsiteY1" fmla="*/ 0 h 1789044"/>
              <a:gd name="connsiteX2" fmla="*/ 5329240 w 5329240"/>
              <a:gd name="connsiteY2" fmla="*/ 1789044 h 1789044"/>
              <a:gd name="connsiteX3" fmla="*/ 0 w 5329240"/>
              <a:gd name="connsiteY3" fmla="*/ 1789044 h 1789044"/>
              <a:gd name="connsiteX4" fmla="*/ 0 w 5329240"/>
              <a:gd name="connsiteY4" fmla="*/ 566469 h 1789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9240" h="1789044">
                <a:moveTo>
                  <a:pt x="566469" y="0"/>
                </a:moveTo>
                <a:lnTo>
                  <a:pt x="5329240" y="0"/>
                </a:lnTo>
                <a:lnTo>
                  <a:pt x="5329240" y="1789044"/>
                </a:lnTo>
                <a:lnTo>
                  <a:pt x="0" y="1789044"/>
                </a:lnTo>
                <a:lnTo>
                  <a:pt x="0" y="5664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1FD8850C-6AD3-A2D2-DC31-FF6A036720CF}"/>
              </a:ext>
            </a:extLst>
          </p:cNvPr>
          <p:cNvSpPr/>
          <p:nvPr/>
        </p:nvSpPr>
        <p:spPr>
          <a:xfrm flipV="1">
            <a:off x="929099" y="4230127"/>
            <a:ext cx="4408214" cy="1479852"/>
          </a:xfrm>
          <a:custGeom>
            <a:avLst/>
            <a:gdLst>
              <a:gd name="connsiteX0" fmla="*/ 566469 w 5329240"/>
              <a:gd name="connsiteY0" fmla="*/ 0 h 1789044"/>
              <a:gd name="connsiteX1" fmla="*/ 5329240 w 5329240"/>
              <a:gd name="connsiteY1" fmla="*/ 0 h 1789044"/>
              <a:gd name="connsiteX2" fmla="*/ 5329240 w 5329240"/>
              <a:gd name="connsiteY2" fmla="*/ 1789044 h 1789044"/>
              <a:gd name="connsiteX3" fmla="*/ 0 w 5329240"/>
              <a:gd name="connsiteY3" fmla="*/ 1789044 h 1789044"/>
              <a:gd name="connsiteX4" fmla="*/ 0 w 5329240"/>
              <a:gd name="connsiteY4" fmla="*/ 566469 h 1789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9240" h="1789044">
                <a:moveTo>
                  <a:pt x="566469" y="0"/>
                </a:moveTo>
                <a:lnTo>
                  <a:pt x="5329240" y="0"/>
                </a:lnTo>
                <a:lnTo>
                  <a:pt x="5329240" y="1789044"/>
                </a:lnTo>
                <a:lnTo>
                  <a:pt x="0" y="1789044"/>
                </a:lnTo>
                <a:lnTo>
                  <a:pt x="0" y="5664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5" name="자유형: 도형 24">
            <a:extLst>
              <a:ext uri="{FF2B5EF4-FFF2-40B4-BE49-F238E27FC236}">
                <a16:creationId xmlns:a16="http://schemas.microsoft.com/office/drawing/2014/main" id="{129CE73D-9700-8E19-1339-93987A68A8CA}"/>
              </a:ext>
            </a:extLst>
          </p:cNvPr>
          <p:cNvSpPr/>
          <p:nvPr/>
        </p:nvSpPr>
        <p:spPr>
          <a:xfrm flipH="1" flipV="1">
            <a:off x="6844742" y="4230127"/>
            <a:ext cx="4408214" cy="1479852"/>
          </a:xfrm>
          <a:custGeom>
            <a:avLst/>
            <a:gdLst>
              <a:gd name="connsiteX0" fmla="*/ 566469 w 5329240"/>
              <a:gd name="connsiteY0" fmla="*/ 0 h 1789044"/>
              <a:gd name="connsiteX1" fmla="*/ 5329240 w 5329240"/>
              <a:gd name="connsiteY1" fmla="*/ 0 h 1789044"/>
              <a:gd name="connsiteX2" fmla="*/ 5329240 w 5329240"/>
              <a:gd name="connsiteY2" fmla="*/ 1789044 h 1789044"/>
              <a:gd name="connsiteX3" fmla="*/ 0 w 5329240"/>
              <a:gd name="connsiteY3" fmla="*/ 1789044 h 1789044"/>
              <a:gd name="connsiteX4" fmla="*/ 0 w 5329240"/>
              <a:gd name="connsiteY4" fmla="*/ 566469 h 1789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29240" h="1789044">
                <a:moveTo>
                  <a:pt x="566469" y="0"/>
                </a:moveTo>
                <a:lnTo>
                  <a:pt x="5329240" y="0"/>
                </a:lnTo>
                <a:lnTo>
                  <a:pt x="5329240" y="1789044"/>
                </a:lnTo>
                <a:lnTo>
                  <a:pt x="0" y="1789044"/>
                </a:lnTo>
                <a:lnTo>
                  <a:pt x="0" y="5664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pic>
        <p:nvPicPr>
          <p:cNvPr id="27" name="그림 26" descr="클립아트, 만화 영화이(가) 표시된 사진&#10;&#10;자동 생성된 설명">
            <a:extLst>
              <a:ext uri="{FF2B5EF4-FFF2-40B4-BE49-F238E27FC236}">
                <a16:creationId xmlns:a16="http://schemas.microsoft.com/office/drawing/2014/main" id="{9E82B617-DECE-006F-0DE9-DB1B8FF0EC8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48380" y="2794037"/>
            <a:ext cx="1392723" cy="1176348"/>
          </a:xfrm>
          <a:prstGeom prst="rect">
            <a:avLst/>
          </a:prstGeom>
        </p:spPr>
      </p:pic>
      <p:pic>
        <p:nvPicPr>
          <p:cNvPr id="29" name="그림 28" descr="만화 영화, 장난감이(가) 표시된 사진&#10;&#10;자동 생성된 설명">
            <a:extLst>
              <a:ext uri="{FF2B5EF4-FFF2-40B4-BE49-F238E27FC236}">
                <a16:creationId xmlns:a16="http://schemas.microsoft.com/office/drawing/2014/main" id="{942DE34C-6861-815A-9DB4-CB8A686C28E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65227" y="2519074"/>
            <a:ext cx="2083153" cy="1623835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48788421-8BF1-468B-B1C2-208B18FC01EC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65227" y="3735442"/>
            <a:ext cx="2205130" cy="2205130"/>
          </a:xfrm>
          <a:prstGeom prst="rect">
            <a:avLst/>
          </a:prstGeom>
        </p:spPr>
      </p:pic>
      <p:pic>
        <p:nvPicPr>
          <p:cNvPr id="35" name="그림 34" descr="노랑이(가) 표시된 사진&#10;&#10;자동 생성된 설명">
            <a:extLst>
              <a:ext uri="{FF2B5EF4-FFF2-40B4-BE49-F238E27FC236}">
                <a16:creationId xmlns:a16="http://schemas.microsoft.com/office/drawing/2014/main" id="{941351E8-D488-C79F-595C-C698ACD1762B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61666" y="4204829"/>
            <a:ext cx="2734744" cy="2127023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D4C8E234-050E-95ED-7355-C1A2D933C831}"/>
              </a:ext>
            </a:extLst>
          </p:cNvPr>
          <p:cNvSpPr txBox="1"/>
          <p:nvPr/>
        </p:nvSpPr>
        <p:spPr>
          <a:xfrm>
            <a:off x="7758990" y="280311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BB5CE67-76AE-D607-1ABB-B4C2E092ADC1}"/>
              </a:ext>
            </a:extLst>
          </p:cNvPr>
          <p:cNvSpPr txBox="1"/>
          <p:nvPr/>
        </p:nvSpPr>
        <p:spPr>
          <a:xfrm>
            <a:off x="7758990" y="3172065"/>
            <a:ext cx="315417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899DE18-CC94-13C9-DD68-0AA2B8DFD496}"/>
              </a:ext>
            </a:extLst>
          </p:cNvPr>
          <p:cNvSpPr txBox="1"/>
          <p:nvPr/>
        </p:nvSpPr>
        <p:spPr>
          <a:xfrm>
            <a:off x="7758990" y="454661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151E250-D54F-FFB0-AD57-1C8F9A04C152}"/>
              </a:ext>
            </a:extLst>
          </p:cNvPr>
          <p:cNvSpPr txBox="1"/>
          <p:nvPr/>
        </p:nvSpPr>
        <p:spPr>
          <a:xfrm>
            <a:off x="7758990" y="4915571"/>
            <a:ext cx="315417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9720B2C-1046-0C3A-96BA-7E3A131591D3}"/>
              </a:ext>
            </a:extLst>
          </p:cNvPr>
          <p:cNvSpPr txBox="1"/>
          <p:nvPr/>
        </p:nvSpPr>
        <p:spPr>
          <a:xfrm>
            <a:off x="1292585" y="280311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64C1BE1-CE6F-3A5C-1364-AE83E9068233}"/>
              </a:ext>
            </a:extLst>
          </p:cNvPr>
          <p:cNvSpPr txBox="1"/>
          <p:nvPr/>
        </p:nvSpPr>
        <p:spPr>
          <a:xfrm>
            <a:off x="1292585" y="3172065"/>
            <a:ext cx="315417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C9AABEC-33BB-F1C4-C9B6-8774738FFDCE}"/>
              </a:ext>
            </a:extLst>
          </p:cNvPr>
          <p:cNvSpPr txBox="1"/>
          <p:nvPr/>
        </p:nvSpPr>
        <p:spPr>
          <a:xfrm>
            <a:off x="1292585" y="454661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20AA167-82EC-DC5A-B236-A5BA37620E3B}"/>
              </a:ext>
            </a:extLst>
          </p:cNvPr>
          <p:cNvSpPr txBox="1"/>
          <p:nvPr/>
        </p:nvSpPr>
        <p:spPr>
          <a:xfrm>
            <a:off x="1292585" y="4915571"/>
            <a:ext cx="315417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48581947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237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918B260E-CE6F-274F-0DF7-6E8C87D06CA1}"/>
              </a:ext>
            </a:extLst>
          </p:cNvPr>
          <p:cNvSpPr/>
          <p:nvPr/>
        </p:nvSpPr>
        <p:spPr>
          <a:xfrm>
            <a:off x="3844493" y="2293195"/>
            <a:ext cx="2208038" cy="175949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110004020202020204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349FABBA-27FB-39C1-C561-1AD7E50B8EAD}"/>
              </a:ext>
            </a:extLst>
          </p:cNvPr>
          <p:cNvSpPr/>
          <p:nvPr/>
        </p:nvSpPr>
        <p:spPr>
          <a:xfrm>
            <a:off x="9211555" y="2293195"/>
            <a:ext cx="2208038" cy="175949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110004020202020204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2BC684B4-94E4-4846-35E3-9CDBB9599672}"/>
              </a:ext>
            </a:extLst>
          </p:cNvPr>
          <p:cNvSpPr/>
          <p:nvPr/>
        </p:nvSpPr>
        <p:spPr>
          <a:xfrm>
            <a:off x="766764" y="4130997"/>
            <a:ext cx="2208038" cy="1759495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110004020202020204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EB6CE0AC-F6A2-81F7-AF59-B12A91E8DED9}"/>
              </a:ext>
            </a:extLst>
          </p:cNvPr>
          <p:cNvSpPr/>
          <p:nvPr/>
        </p:nvSpPr>
        <p:spPr>
          <a:xfrm>
            <a:off x="6133826" y="4130997"/>
            <a:ext cx="2208038" cy="1759495"/>
          </a:xfrm>
          <a:prstGeom prst="rect">
            <a:avLst/>
          </a:prstGeom>
          <a:solidFill>
            <a:schemeClr val="accent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110004020202020204"/>
              <a:ea typeface="맑은 고딕" panose="020B0503020000020004" pitchFamily="50" charset="-127"/>
              <a:cs typeface="+mn-cs"/>
            </a:endParaRPr>
          </a:p>
        </p:txBody>
      </p:sp>
      <p:pic>
        <p:nvPicPr>
          <p:cNvPr id="23" name="그래픽 22" descr="조리개 윤곽선">
            <a:extLst>
              <a:ext uri="{FF2B5EF4-FFF2-40B4-BE49-F238E27FC236}">
                <a16:creationId xmlns:a16="http://schemas.microsoft.com/office/drawing/2014/main" id="{81042B15-1757-FD65-8C3C-5CEB1C00D4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4014208" y="2431349"/>
            <a:ext cx="296064" cy="296064"/>
          </a:xfrm>
          <a:prstGeom prst="rect">
            <a:avLst/>
          </a:prstGeom>
        </p:spPr>
      </p:pic>
      <p:pic>
        <p:nvPicPr>
          <p:cNvPr id="24" name="그래픽 23" descr="비즈니스 성장 윤곽선">
            <a:extLst>
              <a:ext uri="{FF2B5EF4-FFF2-40B4-BE49-F238E27FC236}">
                <a16:creationId xmlns:a16="http://schemas.microsoft.com/office/drawing/2014/main" id="{092A86E9-C563-67F7-C2C0-31C5E13ABC8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9383492" y="2433571"/>
            <a:ext cx="356125" cy="356125"/>
          </a:xfrm>
          <a:prstGeom prst="rect">
            <a:avLst/>
          </a:prstGeom>
        </p:spPr>
      </p:pic>
      <p:pic>
        <p:nvPicPr>
          <p:cNvPr id="25" name="그래픽 24" descr="블록체인 윤곽선">
            <a:extLst>
              <a:ext uri="{FF2B5EF4-FFF2-40B4-BE49-F238E27FC236}">
                <a16:creationId xmlns:a16="http://schemas.microsoft.com/office/drawing/2014/main" id="{A2B744D4-AEAD-1AE6-72C0-B61C4EFD5C3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928327" y="4258623"/>
            <a:ext cx="356125" cy="356125"/>
          </a:xfrm>
          <a:prstGeom prst="rect">
            <a:avLst/>
          </a:prstGeom>
        </p:spPr>
      </p:pic>
      <p:pic>
        <p:nvPicPr>
          <p:cNvPr id="26" name="그래픽 25" descr="시멘트 트럭 윤곽선">
            <a:extLst>
              <a:ext uri="{FF2B5EF4-FFF2-40B4-BE49-F238E27FC236}">
                <a16:creationId xmlns:a16="http://schemas.microsoft.com/office/drawing/2014/main" id="{9D2B0ABA-8338-521C-DC85-498CA7DA872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6316136" y="4258623"/>
            <a:ext cx="356125" cy="356125"/>
          </a:xfrm>
          <a:prstGeom prst="rect">
            <a:avLst/>
          </a:prstGeom>
        </p:spPr>
      </p:pic>
      <p:pic>
        <p:nvPicPr>
          <p:cNvPr id="27" name="그래픽 26" descr="배지 팔로우 단색으로 채워진">
            <a:extLst>
              <a:ext uri="{FF2B5EF4-FFF2-40B4-BE49-F238E27FC236}">
                <a16:creationId xmlns:a16="http://schemas.microsoft.com/office/drawing/2014/main" id="{F8CB152D-2CC6-D343-C468-521C8B94111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722929" y="3731828"/>
            <a:ext cx="264152" cy="264152"/>
          </a:xfrm>
          <a:prstGeom prst="rect">
            <a:avLst/>
          </a:prstGeom>
        </p:spPr>
      </p:pic>
      <p:pic>
        <p:nvPicPr>
          <p:cNvPr id="28" name="그래픽 27" descr="배지 팔로우 단색으로 채워진">
            <a:extLst>
              <a:ext uri="{FF2B5EF4-FFF2-40B4-BE49-F238E27FC236}">
                <a16:creationId xmlns:a16="http://schemas.microsoft.com/office/drawing/2014/main" id="{00CEBE92-E9CD-DB91-2D23-F5C188963B4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1089662" y="3731828"/>
            <a:ext cx="264152" cy="264152"/>
          </a:xfrm>
          <a:prstGeom prst="rect">
            <a:avLst/>
          </a:prstGeom>
        </p:spPr>
      </p:pic>
      <p:pic>
        <p:nvPicPr>
          <p:cNvPr id="29" name="그래픽 28" descr="배지 팔로우 단색으로 채워진">
            <a:extLst>
              <a:ext uri="{FF2B5EF4-FFF2-40B4-BE49-F238E27FC236}">
                <a16:creationId xmlns:a16="http://schemas.microsoft.com/office/drawing/2014/main" id="{A52D4771-B07F-ED5D-FF5A-1B266FB2AE4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2626473" y="5567494"/>
            <a:ext cx="264152" cy="264152"/>
          </a:xfrm>
          <a:prstGeom prst="rect">
            <a:avLst/>
          </a:prstGeom>
        </p:spPr>
      </p:pic>
      <p:pic>
        <p:nvPicPr>
          <p:cNvPr id="30" name="그래픽 29" descr="배지 팔로우 단색으로 채워진">
            <a:extLst>
              <a:ext uri="{FF2B5EF4-FFF2-40B4-BE49-F238E27FC236}">
                <a16:creationId xmlns:a16="http://schemas.microsoft.com/office/drawing/2014/main" id="{82360EC3-C536-FDFC-F218-219F9A5C3B3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993207" y="5567494"/>
            <a:ext cx="264152" cy="264152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DD399956-AF25-1236-EA11-52E51444B0D8}"/>
              </a:ext>
            </a:extLst>
          </p:cNvPr>
          <p:cNvSpPr txBox="1"/>
          <p:nvPr/>
        </p:nvSpPr>
        <p:spPr>
          <a:xfrm>
            <a:off x="6316136" y="471641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984C865-D85A-E8C8-DAD1-267E771AD328}"/>
              </a:ext>
            </a:extLst>
          </p:cNvPr>
          <p:cNvSpPr txBox="1"/>
          <p:nvPr/>
        </p:nvSpPr>
        <p:spPr>
          <a:xfrm>
            <a:off x="6316136" y="5085370"/>
            <a:ext cx="1840247" cy="4627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045E136-217D-5179-88C4-217475426104}"/>
              </a:ext>
            </a:extLst>
          </p:cNvPr>
          <p:cNvSpPr txBox="1"/>
          <p:nvPr/>
        </p:nvSpPr>
        <p:spPr>
          <a:xfrm>
            <a:off x="928327" y="471641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D809EE5-2B5B-BBCA-E614-1CA5933FB36D}"/>
              </a:ext>
            </a:extLst>
          </p:cNvPr>
          <p:cNvSpPr txBox="1"/>
          <p:nvPr/>
        </p:nvSpPr>
        <p:spPr>
          <a:xfrm>
            <a:off x="928327" y="5085370"/>
            <a:ext cx="1840247" cy="4627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E7BCF2A-99EC-BC44-0C5A-E482882ADFE8}"/>
              </a:ext>
            </a:extLst>
          </p:cNvPr>
          <p:cNvSpPr txBox="1"/>
          <p:nvPr/>
        </p:nvSpPr>
        <p:spPr>
          <a:xfrm>
            <a:off x="4028388" y="285014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1333DA1-6460-1741-A521-329AF6C15980}"/>
              </a:ext>
            </a:extLst>
          </p:cNvPr>
          <p:cNvSpPr txBox="1"/>
          <p:nvPr/>
        </p:nvSpPr>
        <p:spPr>
          <a:xfrm>
            <a:off x="4028388" y="3219100"/>
            <a:ext cx="1840247" cy="4627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</a:t>
            </a:r>
            <a:endParaRPr lang="en-US" altLang="ko-KR">
              <a:solidFill>
                <a:schemeClr val="accent1"/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피피티입니다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endParaRPr lang="en-US" altLang="ko-KR">
              <a:solidFill>
                <a:schemeClr val="accent1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24B2433-2566-8083-BC4D-B6B7F738600A}"/>
              </a:ext>
            </a:extLst>
          </p:cNvPr>
          <p:cNvSpPr txBox="1"/>
          <p:nvPr/>
        </p:nvSpPr>
        <p:spPr>
          <a:xfrm>
            <a:off x="9383492" y="285014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CE0C012-8B22-8BF7-81D9-030311674C6A}"/>
              </a:ext>
            </a:extLst>
          </p:cNvPr>
          <p:cNvSpPr txBox="1"/>
          <p:nvPr/>
        </p:nvSpPr>
        <p:spPr>
          <a:xfrm>
            <a:off x="9383492" y="3219100"/>
            <a:ext cx="1840247" cy="4627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</a:t>
            </a:r>
            <a:endParaRPr lang="en-US" altLang="ko-KR">
              <a:solidFill>
                <a:schemeClr val="accent1"/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피피티입니다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endParaRPr lang="en-US" altLang="ko-KR">
              <a:solidFill>
                <a:schemeClr val="accent1"/>
              </a:solidFill>
            </a:endParaRP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A9D76BB0-F14C-AA45-11EF-BC9D78379266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그림 개체 틀 17" descr="사람, 눈, 겨울이(가) 표시된 사진&#10;&#10;중간 신뢰도로 자동 생성된 설명">
            <a:extLst>
              <a:ext uri="{FF2B5EF4-FFF2-40B4-BE49-F238E27FC236}">
                <a16:creationId xmlns:a16="http://schemas.microsoft.com/office/drawing/2014/main" id="{2B889546-C07B-E1BC-C4FB-EC57B2EFB82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51" b="151"/>
          <a:stretch>
            <a:fillRect/>
          </a:stretch>
        </p:blipFill>
        <p:spPr>
          <a:xfrm>
            <a:off x="3057525" y="4130675"/>
            <a:ext cx="2997200" cy="1760538"/>
          </a:xfrm>
          <a:custGeom>
            <a:avLst/>
            <a:gdLst>
              <a:gd name="connsiteX0" fmla="*/ 0 w 3107562"/>
              <a:gd name="connsiteY0" fmla="*/ 0 h 1824749"/>
              <a:gd name="connsiteX1" fmla="*/ 3107562 w 3107562"/>
              <a:gd name="connsiteY1" fmla="*/ 0 h 1824749"/>
              <a:gd name="connsiteX2" fmla="*/ 3107562 w 3107562"/>
              <a:gd name="connsiteY2" fmla="*/ 1824749 h 1824749"/>
              <a:gd name="connsiteX3" fmla="*/ 0 w 3107562"/>
              <a:gd name="connsiteY3" fmla="*/ 1824749 h 182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7562" h="1824749">
                <a:moveTo>
                  <a:pt x="0" y="0"/>
                </a:moveTo>
                <a:lnTo>
                  <a:pt x="3107562" y="0"/>
                </a:lnTo>
                <a:lnTo>
                  <a:pt x="3107562" y="1824749"/>
                </a:lnTo>
                <a:lnTo>
                  <a:pt x="0" y="1824749"/>
                </a:lnTo>
                <a:close/>
              </a:path>
            </a:pathLst>
          </a:custGeom>
        </p:spPr>
      </p:pic>
      <p:pic>
        <p:nvPicPr>
          <p:cNvPr id="19" name="그림 개체 틀 18" descr="의류, 사람, 슈트, 일이(가) 표시된 사진&#10;&#10;자동 생성된 설명">
            <a:extLst>
              <a:ext uri="{FF2B5EF4-FFF2-40B4-BE49-F238E27FC236}">
                <a16:creationId xmlns:a16="http://schemas.microsoft.com/office/drawing/2014/main" id="{6859F5D1-9684-EC0F-BAB7-3AE21A1D469C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51" b="151"/>
          <a:stretch>
            <a:fillRect/>
          </a:stretch>
        </p:blipFill>
        <p:spPr>
          <a:xfrm>
            <a:off x="8428038" y="4130675"/>
            <a:ext cx="2997200" cy="1760538"/>
          </a:xfrm>
          <a:custGeom>
            <a:avLst/>
            <a:gdLst>
              <a:gd name="connsiteX0" fmla="*/ 0 w 3107562"/>
              <a:gd name="connsiteY0" fmla="*/ 0 h 1824749"/>
              <a:gd name="connsiteX1" fmla="*/ 3107562 w 3107562"/>
              <a:gd name="connsiteY1" fmla="*/ 0 h 1824749"/>
              <a:gd name="connsiteX2" fmla="*/ 3107562 w 3107562"/>
              <a:gd name="connsiteY2" fmla="*/ 1824749 h 1824749"/>
              <a:gd name="connsiteX3" fmla="*/ 0 w 3107562"/>
              <a:gd name="connsiteY3" fmla="*/ 1824749 h 182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7562" h="1824749">
                <a:moveTo>
                  <a:pt x="0" y="0"/>
                </a:moveTo>
                <a:lnTo>
                  <a:pt x="3107562" y="0"/>
                </a:lnTo>
                <a:lnTo>
                  <a:pt x="3107562" y="1824749"/>
                </a:lnTo>
                <a:lnTo>
                  <a:pt x="0" y="1824749"/>
                </a:lnTo>
                <a:close/>
              </a:path>
            </a:pathLst>
          </a:custGeom>
        </p:spPr>
      </p:pic>
      <p:pic>
        <p:nvPicPr>
          <p:cNvPr id="21" name="그림 개체 틀 20" descr="사람, 배우기, 실내, 의류이(가) 표시된 사진&#10;&#10;자동 생성된 설명">
            <a:extLst>
              <a:ext uri="{FF2B5EF4-FFF2-40B4-BE49-F238E27FC236}">
                <a16:creationId xmlns:a16="http://schemas.microsoft.com/office/drawing/2014/main" id="{7184D452-D7C6-EE88-7DC8-BBE7491ACD8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60" r="260"/>
          <a:stretch>
            <a:fillRect/>
          </a:stretch>
        </p:blipFill>
        <p:spPr>
          <a:xfrm>
            <a:off x="6134100" y="2293938"/>
            <a:ext cx="2995613" cy="1758950"/>
          </a:xfrm>
          <a:custGeom>
            <a:avLst/>
            <a:gdLst>
              <a:gd name="connsiteX0" fmla="*/ 0 w 3107562"/>
              <a:gd name="connsiteY0" fmla="*/ 0 h 1824749"/>
              <a:gd name="connsiteX1" fmla="*/ 3107562 w 3107562"/>
              <a:gd name="connsiteY1" fmla="*/ 0 h 1824749"/>
              <a:gd name="connsiteX2" fmla="*/ 3107562 w 3107562"/>
              <a:gd name="connsiteY2" fmla="*/ 1824749 h 1824749"/>
              <a:gd name="connsiteX3" fmla="*/ 0 w 3107562"/>
              <a:gd name="connsiteY3" fmla="*/ 1824749 h 182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7562" h="1824749">
                <a:moveTo>
                  <a:pt x="0" y="0"/>
                </a:moveTo>
                <a:lnTo>
                  <a:pt x="3107562" y="0"/>
                </a:lnTo>
                <a:lnTo>
                  <a:pt x="3107562" y="1824749"/>
                </a:lnTo>
                <a:lnTo>
                  <a:pt x="0" y="1824749"/>
                </a:lnTo>
                <a:close/>
              </a:path>
            </a:pathLst>
          </a:custGeom>
        </p:spPr>
      </p:pic>
      <p:pic>
        <p:nvPicPr>
          <p:cNvPr id="22" name="그림 개체 틀 21" descr="구름, 하늘, 타워 블록, 건물이(가) 표시된 사진&#10;&#10;자동 생성된 설명">
            <a:extLst>
              <a:ext uri="{FF2B5EF4-FFF2-40B4-BE49-F238E27FC236}">
                <a16:creationId xmlns:a16="http://schemas.microsoft.com/office/drawing/2014/main" id="{A75A653D-EC6F-6526-25A9-078A4C8660F7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7" b="37"/>
          <a:stretch>
            <a:fillRect/>
          </a:stretch>
        </p:blipFill>
        <p:spPr>
          <a:xfrm>
            <a:off x="766763" y="2293938"/>
            <a:ext cx="2997200" cy="1758950"/>
          </a:xfrm>
          <a:custGeom>
            <a:avLst/>
            <a:gdLst>
              <a:gd name="connsiteX0" fmla="*/ 0 w 3107562"/>
              <a:gd name="connsiteY0" fmla="*/ 0 h 1824749"/>
              <a:gd name="connsiteX1" fmla="*/ 3107562 w 3107562"/>
              <a:gd name="connsiteY1" fmla="*/ 0 h 1824749"/>
              <a:gd name="connsiteX2" fmla="*/ 3107562 w 3107562"/>
              <a:gd name="connsiteY2" fmla="*/ 1824749 h 1824749"/>
              <a:gd name="connsiteX3" fmla="*/ 0 w 3107562"/>
              <a:gd name="connsiteY3" fmla="*/ 1824749 h 182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7562" h="1824749">
                <a:moveTo>
                  <a:pt x="0" y="0"/>
                </a:moveTo>
                <a:lnTo>
                  <a:pt x="3107562" y="0"/>
                </a:lnTo>
                <a:lnTo>
                  <a:pt x="3107562" y="1824749"/>
                </a:lnTo>
                <a:lnTo>
                  <a:pt x="0" y="1824749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254495954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직사각형 23">
            <a:extLst>
              <a:ext uri="{FF2B5EF4-FFF2-40B4-BE49-F238E27FC236}">
                <a16:creationId xmlns:a16="http://schemas.microsoft.com/office/drawing/2014/main" id="{1CDBA0AE-1D2C-4744-37A6-F2D409D2FC21}"/>
              </a:ext>
            </a:extLst>
          </p:cNvPr>
          <p:cNvSpPr/>
          <p:nvPr/>
        </p:nvSpPr>
        <p:spPr>
          <a:xfrm>
            <a:off x="-32079" y="-9939"/>
            <a:ext cx="6096000" cy="686793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110004020202020204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</a:p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-10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>
                    <a:lumMod val="20000"/>
                    <a:lumOff val="80000"/>
                  </a:schemeClr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  <a:cs typeface="+mn-cs"/>
              </a:rPr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>
                  <a:lumMod val="9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>
                <a:solidFill>
                  <a:schemeClr val="accent3"/>
                </a:solidFill>
              </a:rPr>
              <a:t>02</a:t>
            </a:r>
            <a:endParaRPr lang="ko-KR" altLang="en-US">
              <a:solidFill>
                <a:schemeClr val="accent3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20000"/>
                    <a:lumOff val="8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238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295C0624-7DBF-B2B2-2AC5-6E203A6E25CB}"/>
              </a:ext>
            </a:extLst>
          </p:cNvPr>
          <p:cNvSpPr/>
          <p:nvPr/>
        </p:nvSpPr>
        <p:spPr>
          <a:xfrm>
            <a:off x="4370448" y="-4242"/>
            <a:ext cx="3424420" cy="34244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110004020202020204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5E2AECD9-B475-4CD3-AA74-E8617023C5AE}"/>
              </a:ext>
            </a:extLst>
          </p:cNvPr>
          <p:cNvSpPr/>
          <p:nvPr/>
        </p:nvSpPr>
        <p:spPr>
          <a:xfrm>
            <a:off x="4370448" y="3421857"/>
            <a:ext cx="3424420" cy="34244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110004020202020204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B4417086-2626-2A76-E7EE-E297870620D7}"/>
              </a:ext>
            </a:extLst>
          </p:cNvPr>
          <p:cNvSpPr/>
          <p:nvPr/>
        </p:nvSpPr>
        <p:spPr>
          <a:xfrm>
            <a:off x="4277726" y="4976749"/>
            <a:ext cx="314637" cy="314637"/>
          </a:xfrm>
          <a:prstGeom prst="ellipse">
            <a:avLst/>
          </a:prstGeom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110004020202020204"/>
              <a:ea typeface="맑은 고딕" panose="020B0503020000020004" pitchFamily="50" charset="-127"/>
              <a:cs typeface="+mn-cs"/>
            </a:endParaRPr>
          </a:p>
        </p:txBody>
      </p:sp>
      <p:pic>
        <p:nvPicPr>
          <p:cNvPr id="10" name="그래픽 9" descr="왼쪽 캐럿 윤곽선">
            <a:extLst>
              <a:ext uri="{FF2B5EF4-FFF2-40B4-BE49-F238E27FC236}">
                <a16:creationId xmlns:a16="http://schemas.microsoft.com/office/drawing/2014/main" id="{8FF6C81D-DBBD-50BF-942D-DC0AD5245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75576" y="4984538"/>
            <a:ext cx="299058" cy="299058"/>
          </a:xfrm>
          <a:prstGeom prst="rect">
            <a:avLst/>
          </a:prstGeom>
        </p:spPr>
      </p:pic>
      <p:sp>
        <p:nvSpPr>
          <p:cNvPr id="13" name="타원 12">
            <a:extLst>
              <a:ext uri="{FF2B5EF4-FFF2-40B4-BE49-F238E27FC236}">
                <a16:creationId xmlns:a16="http://schemas.microsoft.com/office/drawing/2014/main" id="{2679681A-E1AC-CCB2-AAA9-D4F5B1C4A03B}"/>
              </a:ext>
            </a:extLst>
          </p:cNvPr>
          <p:cNvSpPr/>
          <p:nvPr/>
        </p:nvSpPr>
        <p:spPr>
          <a:xfrm>
            <a:off x="7636475" y="1543793"/>
            <a:ext cx="314637" cy="314637"/>
          </a:xfrm>
          <a:prstGeom prst="ellipse">
            <a:avLst/>
          </a:prstGeom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110004020202020204"/>
              <a:ea typeface="맑은 고딕" panose="020B0503020000020004" pitchFamily="50" charset="-127"/>
              <a:cs typeface="+mn-cs"/>
            </a:endParaRPr>
          </a:p>
        </p:txBody>
      </p:sp>
      <p:pic>
        <p:nvPicPr>
          <p:cNvPr id="14" name="그래픽 13" descr="왼쪽 캐럿 윤곽선">
            <a:extLst>
              <a:ext uri="{FF2B5EF4-FFF2-40B4-BE49-F238E27FC236}">
                <a16:creationId xmlns:a16="http://schemas.microsoft.com/office/drawing/2014/main" id="{375DC85F-7D8E-7B4E-9A99-67764D58A3E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7654203" y="1551582"/>
            <a:ext cx="299058" cy="299058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E421C15C-A475-EC7B-9032-AEF81C3A7AF1}"/>
              </a:ext>
            </a:extLst>
          </p:cNvPr>
          <p:cNvSpPr txBox="1"/>
          <p:nvPr/>
        </p:nvSpPr>
        <p:spPr>
          <a:xfrm>
            <a:off x="8101797" y="155298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1A4ACA6-78FA-0D96-F3C4-462233E6245F}"/>
              </a:ext>
            </a:extLst>
          </p:cNvPr>
          <p:cNvSpPr txBox="1"/>
          <p:nvPr/>
        </p:nvSpPr>
        <p:spPr>
          <a:xfrm>
            <a:off x="8111736" y="1921936"/>
            <a:ext cx="329452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279C78-A36C-BAFE-2D60-D38F7AB31821}"/>
              </a:ext>
            </a:extLst>
          </p:cNvPr>
          <p:cNvSpPr txBox="1"/>
          <p:nvPr/>
        </p:nvSpPr>
        <p:spPr>
          <a:xfrm>
            <a:off x="3150016" y="501435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E71F8FD-C5B2-F23B-25ED-1D4726EC5109}"/>
              </a:ext>
            </a:extLst>
          </p:cNvPr>
          <p:cNvSpPr txBox="1"/>
          <p:nvPr/>
        </p:nvSpPr>
        <p:spPr>
          <a:xfrm>
            <a:off x="808443" y="5345705"/>
            <a:ext cx="329452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주로 인스타그램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유튜브 그리고 블로그에서 활동</a:t>
            </a:r>
            <a:endParaRPr lang="en-US" altLang="ko-KR">
              <a:solidFill>
                <a:schemeClr val="accent1"/>
              </a:solidFill>
            </a:endParaRPr>
          </a:p>
        </p:txBody>
      </p:sp>
      <p:grpSp>
        <p:nvGrpSpPr>
          <p:cNvPr id="34" name="그래픽 30" descr="전구">
            <a:extLst>
              <a:ext uri="{FF2B5EF4-FFF2-40B4-BE49-F238E27FC236}">
                <a16:creationId xmlns:a16="http://schemas.microsoft.com/office/drawing/2014/main" id="{922ABE38-29A6-7E71-8929-CFC96868A982}"/>
              </a:ext>
            </a:extLst>
          </p:cNvPr>
          <p:cNvGrpSpPr/>
          <p:nvPr/>
        </p:nvGrpSpPr>
        <p:grpSpPr>
          <a:xfrm>
            <a:off x="10042634" y="6216047"/>
            <a:ext cx="473947" cy="327581"/>
            <a:chOff x="10581546" y="6188492"/>
            <a:chExt cx="473947" cy="327581"/>
          </a:xfrm>
          <a:solidFill>
            <a:schemeClr val="accent3"/>
          </a:solidFill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E5C97D24-67F4-11F6-434B-B560D2B1FF86}"/>
                </a:ext>
              </a:extLst>
            </p:cNvPr>
            <p:cNvSpPr/>
            <p:nvPr/>
          </p:nvSpPr>
          <p:spPr>
            <a:xfrm>
              <a:off x="10581546" y="6188492"/>
              <a:ext cx="473947" cy="55758"/>
            </a:xfrm>
            <a:custGeom>
              <a:avLst/>
              <a:gdLst>
                <a:gd name="connsiteX0" fmla="*/ 446069 w 473947"/>
                <a:gd name="connsiteY0" fmla="*/ 55759 h 55758"/>
                <a:gd name="connsiteX1" fmla="*/ 27879 w 473947"/>
                <a:gd name="connsiteY1" fmla="*/ 55759 h 55758"/>
                <a:gd name="connsiteX2" fmla="*/ 0 w 473947"/>
                <a:gd name="connsiteY2" fmla="*/ 27879 h 55758"/>
                <a:gd name="connsiteX3" fmla="*/ 27879 w 473947"/>
                <a:gd name="connsiteY3" fmla="*/ 0 h 55758"/>
                <a:gd name="connsiteX4" fmla="*/ 446069 w 473947"/>
                <a:gd name="connsiteY4" fmla="*/ 0 h 55758"/>
                <a:gd name="connsiteX5" fmla="*/ 473948 w 473947"/>
                <a:gd name="connsiteY5" fmla="*/ 27879 h 55758"/>
                <a:gd name="connsiteX6" fmla="*/ 446069 w 473947"/>
                <a:gd name="connsiteY6" fmla="*/ 55759 h 5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947" h="55758">
                  <a:moveTo>
                    <a:pt x="446069" y="55759"/>
                  </a:moveTo>
                  <a:lnTo>
                    <a:pt x="27879" y="55759"/>
                  </a:lnTo>
                  <a:cubicBezTo>
                    <a:pt x="12483" y="55759"/>
                    <a:pt x="0" y="43276"/>
                    <a:pt x="0" y="27879"/>
                  </a:cubicBezTo>
                  <a:cubicBezTo>
                    <a:pt x="0" y="12483"/>
                    <a:pt x="12483" y="0"/>
                    <a:pt x="27879" y="0"/>
                  </a:cubicBezTo>
                  <a:lnTo>
                    <a:pt x="446069" y="0"/>
                  </a:lnTo>
                  <a:cubicBezTo>
                    <a:pt x="461465" y="0"/>
                    <a:pt x="473948" y="12483"/>
                    <a:pt x="473948" y="27879"/>
                  </a:cubicBezTo>
                  <a:cubicBezTo>
                    <a:pt x="473948" y="43276"/>
                    <a:pt x="461465" y="55759"/>
                    <a:pt x="446069" y="55759"/>
                  </a:cubicBezTo>
                  <a:close/>
                </a:path>
              </a:pathLst>
            </a:custGeom>
            <a:grpFill/>
            <a:ln w="6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62AAAD64-2D32-D543-C56A-53755616EC0D}"/>
                </a:ext>
              </a:extLst>
            </p:cNvPr>
            <p:cNvSpPr/>
            <p:nvPr/>
          </p:nvSpPr>
          <p:spPr>
            <a:xfrm>
              <a:off x="10581546" y="6279100"/>
              <a:ext cx="473947" cy="55758"/>
            </a:xfrm>
            <a:custGeom>
              <a:avLst/>
              <a:gdLst>
                <a:gd name="connsiteX0" fmla="*/ 446069 w 473947"/>
                <a:gd name="connsiteY0" fmla="*/ 55759 h 55758"/>
                <a:gd name="connsiteX1" fmla="*/ 27879 w 473947"/>
                <a:gd name="connsiteY1" fmla="*/ 55759 h 55758"/>
                <a:gd name="connsiteX2" fmla="*/ 0 w 473947"/>
                <a:gd name="connsiteY2" fmla="*/ 27879 h 55758"/>
                <a:gd name="connsiteX3" fmla="*/ 27879 w 473947"/>
                <a:gd name="connsiteY3" fmla="*/ 0 h 55758"/>
                <a:gd name="connsiteX4" fmla="*/ 446069 w 473947"/>
                <a:gd name="connsiteY4" fmla="*/ 0 h 55758"/>
                <a:gd name="connsiteX5" fmla="*/ 473948 w 473947"/>
                <a:gd name="connsiteY5" fmla="*/ 27879 h 55758"/>
                <a:gd name="connsiteX6" fmla="*/ 446069 w 473947"/>
                <a:gd name="connsiteY6" fmla="*/ 55759 h 5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947" h="55758">
                  <a:moveTo>
                    <a:pt x="446069" y="55759"/>
                  </a:moveTo>
                  <a:lnTo>
                    <a:pt x="27879" y="55759"/>
                  </a:lnTo>
                  <a:cubicBezTo>
                    <a:pt x="12483" y="55759"/>
                    <a:pt x="0" y="43276"/>
                    <a:pt x="0" y="27879"/>
                  </a:cubicBezTo>
                  <a:cubicBezTo>
                    <a:pt x="0" y="12483"/>
                    <a:pt x="12483" y="0"/>
                    <a:pt x="27879" y="0"/>
                  </a:cubicBezTo>
                  <a:lnTo>
                    <a:pt x="446069" y="0"/>
                  </a:lnTo>
                  <a:cubicBezTo>
                    <a:pt x="461465" y="0"/>
                    <a:pt x="473948" y="12483"/>
                    <a:pt x="473948" y="27879"/>
                  </a:cubicBezTo>
                  <a:cubicBezTo>
                    <a:pt x="473948" y="43276"/>
                    <a:pt x="461465" y="55759"/>
                    <a:pt x="446069" y="55759"/>
                  </a:cubicBezTo>
                  <a:close/>
                </a:path>
              </a:pathLst>
            </a:custGeom>
            <a:grpFill/>
            <a:ln w="6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4D2A9690-2928-8FCD-4105-7890956B749A}"/>
                </a:ext>
              </a:extLst>
            </p:cNvPr>
            <p:cNvSpPr/>
            <p:nvPr/>
          </p:nvSpPr>
          <p:spPr>
            <a:xfrm>
              <a:off x="10581546" y="6369707"/>
              <a:ext cx="473947" cy="55758"/>
            </a:xfrm>
            <a:custGeom>
              <a:avLst/>
              <a:gdLst>
                <a:gd name="connsiteX0" fmla="*/ 446069 w 473947"/>
                <a:gd name="connsiteY0" fmla="*/ 55759 h 55758"/>
                <a:gd name="connsiteX1" fmla="*/ 27879 w 473947"/>
                <a:gd name="connsiteY1" fmla="*/ 55759 h 55758"/>
                <a:gd name="connsiteX2" fmla="*/ 0 w 473947"/>
                <a:gd name="connsiteY2" fmla="*/ 27879 h 55758"/>
                <a:gd name="connsiteX3" fmla="*/ 27879 w 473947"/>
                <a:gd name="connsiteY3" fmla="*/ 0 h 55758"/>
                <a:gd name="connsiteX4" fmla="*/ 446069 w 473947"/>
                <a:gd name="connsiteY4" fmla="*/ 0 h 55758"/>
                <a:gd name="connsiteX5" fmla="*/ 473948 w 473947"/>
                <a:gd name="connsiteY5" fmla="*/ 27879 h 55758"/>
                <a:gd name="connsiteX6" fmla="*/ 446069 w 473947"/>
                <a:gd name="connsiteY6" fmla="*/ 55759 h 5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947" h="55758">
                  <a:moveTo>
                    <a:pt x="446069" y="55759"/>
                  </a:moveTo>
                  <a:lnTo>
                    <a:pt x="27879" y="55759"/>
                  </a:lnTo>
                  <a:cubicBezTo>
                    <a:pt x="12483" y="55759"/>
                    <a:pt x="0" y="43276"/>
                    <a:pt x="0" y="27879"/>
                  </a:cubicBezTo>
                  <a:cubicBezTo>
                    <a:pt x="0" y="12483"/>
                    <a:pt x="12483" y="0"/>
                    <a:pt x="27879" y="0"/>
                  </a:cubicBezTo>
                  <a:lnTo>
                    <a:pt x="446069" y="0"/>
                  </a:lnTo>
                  <a:cubicBezTo>
                    <a:pt x="461465" y="0"/>
                    <a:pt x="473948" y="12483"/>
                    <a:pt x="473948" y="27879"/>
                  </a:cubicBezTo>
                  <a:cubicBezTo>
                    <a:pt x="473948" y="43276"/>
                    <a:pt x="461465" y="55759"/>
                    <a:pt x="446069" y="55759"/>
                  </a:cubicBezTo>
                  <a:close/>
                </a:path>
              </a:pathLst>
            </a:custGeom>
            <a:grpFill/>
            <a:ln w="6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6B6ADC20-3A59-0C96-4E53-D95F57724E33}"/>
                </a:ext>
              </a:extLst>
            </p:cNvPr>
            <p:cNvSpPr/>
            <p:nvPr/>
          </p:nvSpPr>
          <p:spPr>
            <a:xfrm>
              <a:off x="10720942" y="6460315"/>
              <a:ext cx="195154" cy="55758"/>
            </a:xfrm>
            <a:custGeom>
              <a:avLst/>
              <a:gdLst>
                <a:gd name="connsiteX0" fmla="*/ 167276 w 195154"/>
                <a:gd name="connsiteY0" fmla="*/ 55759 h 55758"/>
                <a:gd name="connsiteX1" fmla="*/ 27879 w 195154"/>
                <a:gd name="connsiteY1" fmla="*/ 55759 h 55758"/>
                <a:gd name="connsiteX2" fmla="*/ 0 w 195154"/>
                <a:gd name="connsiteY2" fmla="*/ 27879 h 55758"/>
                <a:gd name="connsiteX3" fmla="*/ 27879 w 195154"/>
                <a:gd name="connsiteY3" fmla="*/ 0 h 55758"/>
                <a:gd name="connsiteX4" fmla="*/ 167276 w 195154"/>
                <a:gd name="connsiteY4" fmla="*/ 0 h 55758"/>
                <a:gd name="connsiteX5" fmla="*/ 195155 w 195154"/>
                <a:gd name="connsiteY5" fmla="*/ 27879 h 55758"/>
                <a:gd name="connsiteX6" fmla="*/ 167276 w 195154"/>
                <a:gd name="connsiteY6" fmla="*/ 55759 h 5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154" h="55758">
                  <a:moveTo>
                    <a:pt x="167276" y="55759"/>
                  </a:moveTo>
                  <a:lnTo>
                    <a:pt x="27879" y="55759"/>
                  </a:lnTo>
                  <a:cubicBezTo>
                    <a:pt x="12483" y="55759"/>
                    <a:pt x="0" y="43276"/>
                    <a:pt x="0" y="27879"/>
                  </a:cubicBezTo>
                  <a:cubicBezTo>
                    <a:pt x="0" y="12483"/>
                    <a:pt x="12483" y="0"/>
                    <a:pt x="27879" y="0"/>
                  </a:cubicBezTo>
                  <a:lnTo>
                    <a:pt x="167276" y="0"/>
                  </a:lnTo>
                  <a:cubicBezTo>
                    <a:pt x="182672" y="0"/>
                    <a:pt x="195155" y="12483"/>
                    <a:pt x="195155" y="27879"/>
                  </a:cubicBezTo>
                  <a:cubicBezTo>
                    <a:pt x="195155" y="43276"/>
                    <a:pt x="182672" y="55759"/>
                    <a:pt x="167276" y="55759"/>
                  </a:cubicBezTo>
                  <a:close/>
                </a:path>
              </a:pathLst>
            </a:custGeom>
            <a:grpFill/>
            <a:ln w="69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DB4DB605-7804-02C2-59C2-89F3FAE6B16C}"/>
              </a:ext>
            </a:extLst>
          </p:cNvPr>
          <p:cNvSpPr/>
          <p:nvPr/>
        </p:nvSpPr>
        <p:spPr>
          <a:xfrm>
            <a:off x="9680206" y="4724508"/>
            <a:ext cx="1198806" cy="1456689"/>
          </a:xfrm>
          <a:custGeom>
            <a:avLst/>
            <a:gdLst>
              <a:gd name="connsiteX0" fmla="*/ 1198807 w 1198806"/>
              <a:gd name="connsiteY0" fmla="*/ 599402 h 1456689"/>
              <a:gd name="connsiteX1" fmla="*/ 584912 w 1198806"/>
              <a:gd name="connsiteY1" fmla="*/ 171 h 1456689"/>
              <a:gd name="connsiteX2" fmla="*/ 81 w 1198806"/>
              <a:gd name="connsiteY2" fmla="*/ 609445 h 1456689"/>
              <a:gd name="connsiteX3" fmla="*/ 185436 w 1198806"/>
              <a:gd name="connsiteY3" fmla="*/ 1032827 h 1456689"/>
              <a:gd name="connsiteX4" fmla="*/ 390307 w 1198806"/>
              <a:gd name="connsiteY4" fmla="*/ 1444792 h 1456689"/>
              <a:gd name="connsiteX5" fmla="*/ 390307 w 1198806"/>
              <a:gd name="connsiteY5" fmla="*/ 1456690 h 1456689"/>
              <a:gd name="connsiteX6" fmla="*/ 808497 w 1198806"/>
              <a:gd name="connsiteY6" fmla="*/ 1456690 h 1456689"/>
              <a:gd name="connsiteX7" fmla="*/ 808497 w 1198806"/>
              <a:gd name="connsiteY7" fmla="*/ 1436387 h 1456689"/>
              <a:gd name="connsiteX8" fmla="*/ 1010984 w 1198806"/>
              <a:gd name="connsiteY8" fmla="*/ 1035085 h 1456689"/>
              <a:gd name="connsiteX9" fmla="*/ 1198807 w 1198806"/>
              <a:gd name="connsiteY9" fmla="*/ 599402 h 1456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8806" h="1456689">
                <a:moveTo>
                  <a:pt x="1198807" y="599402"/>
                </a:moveTo>
                <a:cubicBezTo>
                  <a:pt x="1198807" y="263540"/>
                  <a:pt x="922572" y="-7802"/>
                  <a:pt x="584912" y="171"/>
                </a:cubicBezTo>
                <a:cubicBezTo>
                  <a:pt x="257553" y="7894"/>
                  <a:pt x="-5293" y="282038"/>
                  <a:pt x="81" y="609445"/>
                </a:cubicBezTo>
                <a:cubicBezTo>
                  <a:pt x="2813" y="775913"/>
                  <a:pt x="73424" y="925854"/>
                  <a:pt x="185436" y="1032827"/>
                </a:cubicBezTo>
                <a:cubicBezTo>
                  <a:pt x="318323" y="1159747"/>
                  <a:pt x="390307" y="1261026"/>
                  <a:pt x="390307" y="1444792"/>
                </a:cubicBezTo>
                <a:lnTo>
                  <a:pt x="390307" y="1456690"/>
                </a:lnTo>
                <a:lnTo>
                  <a:pt x="808497" y="1456690"/>
                </a:lnTo>
                <a:lnTo>
                  <a:pt x="808497" y="1436387"/>
                </a:lnTo>
                <a:cubicBezTo>
                  <a:pt x="808497" y="1256224"/>
                  <a:pt x="880021" y="1158814"/>
                  <a:pt x="1010984" y="1035085"/>
                </a:cubicBezTo>
                <a:cubicBezTo>
                  <a:pt x="1126634" y="925833"/>
                  <a:pt x="1198807" y="771061"/>
                  <a:pt x="1198807" y="599402"/>
                </a:cubicBezTo>
                <a:close/>
              </a:path>
            </a:pathLst>
          </a:custGeom>
          <a:solidFill>
            <a:schemeClr val="accent3"/>
          </a:solidFill>
          <a:ln w="696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1" name="자유형: 도형 40">
            <a:extLst>
              <a:ext uri="{FF2B5EF4-FFF2-40B4-BE49-F238E27FC236}">
                <a16:creationId xmlns:a16="http://schemas.microsoft.com/office/drawing/2014/main" id="{7724E185-E43D-7C82-C3E4-07F00202114E}"/>
              </a:ext>
            </a:extLst>
          </p:cNvPr>
          <p:cNvSpPr/>
          <p:nvPr/>
        </p:nvSpPr>
        <p:spPr>
          <a:xfrm>
            <a:off x="9869357" y="4828202"/>
            <a:ext cx="457979" cy="282026"/>
          </a:xfrm>
          <a:custGeom>
            <a:avLst/>
            <a:gdLst>
              <a:gd name="connsiteX0" fmla="*/ 20895 w 457979"/>
              <a:gd name="connsiteY0" fmla="*/ 282027 h 282026"/>
              <a:gd name="connsiteX1" fmla="*/ 10447 w 457979"/>
              <a:gd name="connsiteY1" fmla="*/ 279211 h 282026"/>
              <a:gd name="connsiteX2" fmla="*/ 2815 w 457979"/>
              <a:gd name="connsiteY2" fmla="*/ 250642 h 282026"/>
              <a:gd name="connsiteX3" fmla="*/ 437070 w 457979"/>
              <a:gd name="connsiteY3" fmla="*/ 0 h 282026"/>
              <a:gd name="connsiteX4" fmla="*/ 457980 w 457979"/>
              <a:gd name="connsiteY4" fmla="*/ 20909 h 282026"/>
              <a:gd name="connsiteX5" fmla="*/ 437070 w 457979"/>
              <a:gd name="connsiteY5" fmla="*/ 41819 h 282026"/>
              <a:gd name="connsiteX6" fmla="*/ 39017 w 457979"/>
              <a:gd name="connsiteY6" fmla="*/ 271586 h 282026"/>
              <a:gd name="connsiteX7" fmla="*/ 20895 w 457979"/>
              <a:gd name="connsiteY7" fmla="*/ 282027 h 282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7979" h="282026">
                <a:moveTo>
                  <a:pt x="20895" y="282027"/>
                </a:moveTo>
                <a:cubicBezTo>
                  <a:pt x="17340" y="282027"/>
                  <a:pt x="13744" y="281121"/>
                  <a:pt x="10447" y="279211"/>
                </a:cubicBezTo>
                <a:cubicBezTo>
                  <a:pt x="446" y="273426"/>
                  <a:pt x="-2970" y="260636"/>
                  <a:pt x="2815" y="250642"/>
                </a:cubicBezTo>
                <a:cubicBezTo>
                  <a:pt x="92259" y="96037"/>
                  <a:pt x="258650" y="0"/>
                  <a:pt x="437070" y="0"/>
                </a:cubicBezTo>
                <a:cubicBezTo>
                  <a:pt x="448619" y="0"/>
                  <a:pt x="457980" y="9360"/>
                  <a:pt x="457980" y="20909"/>
                </a:cubicBezTo>
                <a:cubicBezTo>
                  <a:pt x="457980" y="32458"/>
                  <a:pt x="448619" y="41819"/>
                  <a:pt x="437070" y="41819"/>
                </a:cubicBezTo>
                <a:cubicBezTo>
                  <a:pt x="273530" y="41819"/>
                  <a:pt x="121003" y="129862"/>
                  <a:pt x="39017" y="271586"/>
                </a:cubicBezTo>
                <a:cubicBezTo>
                  <a:pt x="35141" y="278284"/>
                  <a:pt x="28116" y="282027"/>
                  <a:pt x="20895" y="282027"/>
                </a:cubicBezTo>
                <a:close/>
              </a:path>
            </a:pathLst>
          </a:custGeom>
          <a:solidFill>
            <a:srgbClr val="FFFFFF"/>
          </a:solidFill>
          <a:ln w="696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2" name="자유형: 도형 41">
            <a:extLst>
              <a:ext uri="{FF2B5EF4-FFF2-40B4-BE49-F238E27FC236}">
                <a16:creationId xmlns:a16="http://schemas.microsoft.com/office/drawing/2014/main" id="{8E5CC1C6-3E1D-4A54-BF04-ABA0CFCA5D5B}"/>
              </a:ext>
            </a:extLst>
          </p:cNvPr>
          <p:cNvSpPr/>
          <p:nvPr/>
        </p:nvSpPr>
        <p:spPr>
          <a:xfrm>
            <a:off x="9805088" y="5185077"/>
            <a:ext cx="57857" cy="165374"/>
          </a:xfrm>
          <a:custGeom>
            <a:avLst/>
            <a:gdLst>
              <a:gd name="connsiteX0" fmla="*/ 20909 w 57857"/>
              <a:gd name="connsiteY0" fmla="*/ 165374 h 165374"/>
              <a:gd name="connsiteX1" fmla="*/ 0 w 57857"/>
              <a:gd name="connsiteY1" fmla="*/ 144465 h 165374"/>
              <a:gd name="connsiteX2" fmla="*/ 16735 w 57857"/>
              <a:gd name="connsiteY2" fmla="*/ 15558 h 165374"/>
              <a:gd name="connsiteX3" fmla="*/ 42307 w 57857"/>
              <a:gd name="connsiteY3" fmla="*/ 712 h 165374"/>
              <a:gd name="connsiteX4" fmla="*/ 57153 w 57857"/>
              <a:gd name="connsiteY4" fmla="*/ 26284 h 165374"/>
              <a:gd name="connsiteX5" fmla="*/ 41819 w 57857"/>
              <a:gd name="connsiteY5" fmla="*/ 144465 h 165374"/>
              <a:gd name="connsiteX6" fmla="*/ 20909 w 57857"/>
              <a:gd name="connsiteY6" fmla="*/ 165374 h 16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857" h="165374">
                <a:moveTo>
                  <a:pt x="20909" y="165374"/>
                </a:moveTo>
                <a:cubicBezTo>
                  <a:pt x="9360" y="165374"/>
                  <a:pt x="0" y="156014"/>
                  <a:pt x="0" y="144465"/>
                </a:cubicBezTo>
                <a:cubicBezTo>
                  <a:pt x="0" y="100771"/>
                  <a:pt x="5632" y="57398"/>
                  <a:pt x="16735" y="15558"/>
                </a:cubicBezTo>
                <a:cubicBezTo>
                  <a:pt x="19697" y="4392"/>
                  <a:pt x="31134" y="-2271"/>
                  <a:pt x="42307" y="712"/>
                </a:cubicBezTo>
                <a:cubicBezTo>
                  <a:pt x="53472" y="3674"/>
                  <a:pt x="60115" y="15119"/>
                  <a:pt x="57153" y="26284"/>
                </a:cubicBezTo>
                <a:cubicBezTo>
                  <a:pt x="46977" y="64625"/>
                  <a:pt x="41819" y="104395"/>
                  <a:pt x="41819" y="144465"/>
                </a:cubicBezTo>
                <a:cubicBezTo>
                  <a:pt x="41819" y="156007"/>
                  <a:pt x="32458" y="165374"/>
                  <a:pt x="20909" y="165374"/>
                </a:cubicBezTo>
                <a:close/>
              </a:path>
            </a:pathLst>
          </a:custGeom>
          <a:solidFill>
            <a:srgbClr val="FFFFFF"/>
          </a:solidFill>
          <a:ln w="696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6F240CCF-60A7-0D4F-FDE0-83BDC25A2EB3}"/>
              </a:ext>
            </a:extLst>
          </p:cNvPr>
          <p:cNvSpPr/>
          <p:nvPr/>
        </p:nvSpPr>
        <p:spPr>
          <a:xfrm>
            <a:off x="9986875" y="5470276"/>
            <a:ext cx="585464" cy="712315"/>
          </a:xfrm>
          <a:custGeom>
            <a:avLst/>
            <a:gdLst>
              <a:gd name="connsiteX0" fmla="*/ 466978 w 585464"/>
              <a:gd name="connsiteY0" fmla="*/ 0 h 712315"/>
              <a:gd name="connsiteX1" fmla="*/ 348491 w 585464"/>
              <a:gd name="connsiteY1" fmla="*/ 118487 h 712315"/>
              <a:gd name="connsiteX2" fmla="*/ 348491 w 585464"/>
              <a:gd name="connsiteY2" fmla="*/ 195817 h 712315"/>
              <a:gd name="connsiteX3" fmla="*/ 236974 w 585464"/>
              <a:gd name="connsiteY3" fmla="*/ 195817 h 712315"/>
              <a:gd name="connsiteX4" fmla="*/ 236974 w 585464"/>
              <a:gd name="connsiteY4" fmla="*/ 118487 h 712315"/>
              <a:gd name="connsiteX5" fmla="*/ 118487 w 585464"/>
              <a:gd name="connsiteY5" fmla="*/ 0 h 712315"/>
              <a:gd name="connsiteX6" fmla="*/ 0 w 585464"/>
              <a:gd name="connsiteY6" fmla="*/ 118487 h 712315"/>
              <a:gd name="connsiteX7" fmla="*/ 118487 w 585464"/>
              <a:gd name="connsiteY7" fmla="*/ 236974 h 712315"/>
              <a:gd name="connsiteX8" fmla="*/ 195155 w 585464"/>
              <a:gd name="connsiteY8" fmla="*/ 236974 h 712315"/>
              <a:gd name="connsiteX9" fmla="*/ 195155 w 585464"/>
              <a:gd name="connsiteY9" fmla="*/ 712316 h 712315"/>
              <a:gd name="connsiteX10" fmla="*/ 236974 w 585464"/>
              <a:gd name="connsiteY10" fmla="*/ 712316 h 712315"/>
              <a:gd name="connsiteX11" fmla="*/ 236974 w 585464"/>
              <a:gd name="connsiteY11" fmla="*/ 237636 h 712315"/>
              <a:gd name="connsiteX12" fmla="*/ 348491 w 585464"/>
              <a:gd name="connsiteY12" fmla="*/ 237636 h 712315"/>
              <a:gd name="connsiteX13" fmla="*/ 348491 w 585464"/>
              <a:gd name="connsiteY13" fmla="*/ 712316 h 712315"/>
              <a:gd name="connsiteX14" fmla="*/ 390310 w 585464"/>
              <a:gd name="connsiteY14" fmla="*/ 712316 h 712315"/>
              <a:gd name="connsiteX15" fmla="*/ 390310 w 585464"/>
              <a:gd name="connsiteY15" fmla="*/ 236974 h 712315"/>
              <a:gd name="connsiteX16" fmla="*/ 466978 w 585464"/>
              <a:gd name="connsiteY16" fmla="*/ 236974 h 712315"/>
              <a:gd name="connsiteX17" fmla="*/ 585465 w 585464"/>
              <a:gd name="connsiteY17" fmla="*/ 118487 h 712315"/>
              <a:gd name="connsiteX18" fmla="*/ 466978 w 585464"/>
              <a:gd name="connsiteY18" fmla="*/ 0 h 712315"/>
              <a:gd name="connsiteX19" fmla="*/ 41819 w 585464"/>
              <a:gd name="connsiteY19" fmla="*/ 118487 h 712315"/>
              <a:gd name="connsiteX20" fmla="*/ 118487 w 585464"/>
              <a:gd name="connsiteY20" fmla="*/ 41819 h 712315"/>
              <a:gd name="connsiteX21" fmla="*/ 195155 w 585464"/>
              <a:gd name="connsiteY21" fmla="*/ 118487 h 712315"/>
              <a:gd name="connsiteX22" fmla="*/ 195155 w 585464"/>
              <a:gd name="connsiteY22" fmla="*/ 195155 h 712315"/>
              <a:gd name="connsiteX23" fmla="*/ 118487 w 585464"/>
              <a:gd name="connsiteY23" fmla="*/ 195155 h 712315"/>
              <a:gd name="connsiteX24" fmla="*/ 41819 w 585464"/>
              <a:gd name="connsiteY24" fmla="*/ 118487 h 712315"/>
              <a:gd name="connsiteX25" fmla="*/ 466978 w 585464"/>
              <a:gd name="connsiteY25" fmla="*/ 195155 h 712315"/>
              <a:gd name="connsiteX26" fmla="*/ 390310 w 585464"/>
              <a:gd name="connsiteY26" fmla="*/ 195155 h 712315"/>
              <a:gd name="connsiteX27" fmla="*/ 390310 w 585464"/>
              <a:gd name="connsiteY27" fmla="*/ 118487 h 712315"/>
              <a:gd name="connsiteX28" fmla="*/ 466978 w 585464"/>
              <a:gd name="connsiteY28" fmla="*/ 41819 h 712315"/>
              <a:gd name="connsiteX29" fmla="*/ 543646 w 585464"/>
              <a:gd name="connsiteY29" fmla="*/ 118487 h 712315"/>
              <a:gd name="connsiteX30" fmla="*/ 466978 w 585464"/>
              <a:gd name="connsiteY30" fmla="*/ 195155 h 712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85464" h="712315">
                <a:moveTo>
                  <a:pt x="466978" y="0"/>
                </a:moveTo>
                <a:cubicBezTo>
                  <a:pt x="401643" y="0"/>
                  <a:pt x="348491" y="53152"/>
                  <a:pt x="348491" y="118487"/>
                </a:cubicBezTo>
                <a:lnTo>
                  <a:pt x="348491" y="195817"/>
                </a:lnTo>
                <a:lnTo>
                  <a:pt x="236974" y="195817"/>
                </a:lnTo>
                <a:lnTo>
                  <a:pt x="236974" y="118487"/>
                </a:lnTo>
                <a:cubicBezTo>
                  <a:pt x="236974" y="53152"/>
                  <a:pt x="183822" y="0"/>
                  <a:pt x="118487" y="0"/>
                </a:cubicBezTo>
                <a:cubicBezTo>
                  <a:pt x="53152" y="0"/>
                  <a:pt x="0" y="53152"/>
                  <a:pt x="0" y="118487"/>
                </a:cubicBezTo>
                <a:cubicBezTo>
                  <a:pt x="0" y="183822"/>
                  <a:pt x="53152" y="236974"/>
                  <a:pt x="118487" y="236974"/>
                </a:cubicBezTo>
                <a:lnTo>
                  <a:pt x="195155" y="236974"/>
                </a:lnTo>
                <a:lnTo>
                  <a:pt x="195155" y="712316"/>
                </a:lnTo>
                <a:lnTo>
                  <a:pt x="236974" y="712316"/>
                </a:lnTo>
                <a:lnTo>
                  <a:pt x="236974" y="237636"/>
                </a:lnTo>
                <a:lnTo>
                  <a:pt x="348491" y="237636"/>
                </a:lnTo>
                <a:lnTo>
                  <a:pt x="348491" y="712316"/>
                </a:lnTo>
                <a:lnTo>
                  <a:pt x="390310" y="712316"/>
                </a:lnTo>
                <a:lnTo>
                  <a:pt x="390310" y="236974"/>
                </a:lnTo>
                <a:lnTo>
                  <a:pt x="466978" y="236974"/>
                </a:lnTo>
                <a:cubicBezTo>
                  <a:pt x="532313" y="236974"/>
                  <a:pt x="585465" y="183822"/>
                  <a:pt x="585465" y="118487"/>
                </a:cubicBezTo>
                <a:cubicBezTo>
                  <a:pt x="585465" y="53152"/>
                  <a:pt x="532313" y="0"/>
                  <a:pt x="466978" y="0"/>
                </a:cubicBezTo>
                <a:close/>
                <a:moveTo>
                  <a:pt x="41819" y="118487"/>
                </a:moveTo>
                <a:cubicBezTo>
                  <a:pt x="41819" y="76215"/>
                  <a:pt x="76215" y="41819"/>
                  <a:pt x="118487" y="41819"/>
                </a:cubicBezTo>
                <a:cubicBezTo>
                  <a:pt x="160759" y="41819"/>
                  <a:pt x="195155" y="76215"/>
                  <a:pt x="195155" y="118487"/>
                </a:cubicBezTo>
                <a:lnTo>
                  <a:pt x="195155" y="195155"/>
                </a:lnTo>
                <a:lnTo>
                  <a:pt x="118487" y="195155"/>
                </a:lnTo>
                <a:cubicBezTo>
                  <a:pt x="76215" y="195155"/>
                  <a:pt x="41819" y="160759"/>
                  <a:pt x="41819" y="118487"/>
                </a:cubicBezTo>
                <a:close/>
                <a:moveTo>
                  <a:pt x="466978" y="195155"/>
                </a:moveTo>
                <a:lnTo>
                  <a:pt x="390310" y="195155"/>
                </a:lnTo>
                <a:lnTo>
                  <a:pt x="390310" y="118487"/>
                </a:lnTo>
                <a:cubicBezTo>
                  <a:pt x="390310" y="76215"/>
                  <a:pt x="424706" y="41819"/>
                  <a:pt x="466978" y="41819"/>
                </a:cubicBezTo>
                <a:cubicBezTo>
                  <a:pt x="509250" y="41819"/>
                  <a:pt x="543646" y="76215"/>
                  <a:pt x="543646" y="118487"/>
                </a:cubicBezTo>
                <a:cubicBezTo>
                  <a:pt x="543646" y="160759"/>
                  <a:pt x="509250" y="195155"/>
                  <a:pt x="466978" y="195155"/>
                </a:cubicBezTo>
                <a:close/>
              </a:path>
            </a:pathLst>
          </a:custGeom>
          <a:solidFill>
            <a:srgbClr val="FFFFFF"/>
          </a:solidFill>
          <a:ln w="696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5" name="자유형: 도형 44">
            <a:extLst>
              <a:ext uri="{FF2B5EF4-FFF2-40B4-BE49-F238E27FC236}">
                <a16:creationId xmlns:a16="http://schemas.microsoft.com/office/drawing/2014/main" id="{9FF22F2B-783E-9ED9-0511-181F3BD8561B}"/>
              </a:ext>
            </a:extLst>
          </p:cNvPr>
          <p:cNvSpPr/>
          <p:nvPr/>
        </p:nvSpPr>
        <p:spPr>
          <a:xfrm>
            <a:off x="10251728" y="4278437"/>
            <a:ext cx="55758" cy="181215"/>
          </a:xfrm>
          <a:custGeom>
            <a:avLst/>
            <a:gdLst>
              <a:gd name="connsiteX0" fmla="*/ 27879 w 55758"/>
              <a:gd name="connsiteY0" fmla="*/ 181215 h 181215"/>
              <a:gd name="connsiteX1" fmla="*/ 0 w 55758"/>
              <a:gd name="connsiteY1" fmla="*/ 153336 h 181215"/>
              <a:gd name="connsiteX2" fmla="*/ 0 w 55758"/>
              <a:gd name="connsiteY2" fmla="*/ 27879 h 181215"/>
              <a:gd name="connsiteX3" fmla="*/ 27879 w 55758"/>
              <a:gd name="connsiteY3" fmla="*/ 0 h 181215"/>
              <a:gd name="connsiteX4" fmla="*/ 55759 w 55758"/>
              <a:gd name="connsiteY4" fmla="*/ 27879 h 181215"/>
              <a:gd name="connsiteX5" fmla="*/ 55759 w 55758"/>
              <a:gd name="connsiteY5" fmla="*/ 153336 h 181215"/>
              <a:gd name="connsiteX6" fmla="*/ 27879 w 55758"/>
              <a:gd name="connsiteY6" fmla="*/ 181215 h 18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758" h="181215">
                <a:moveTo>
                  <a:pt x="27879" y="181215"/>
                </a:moveTo>
                <a:cubicBezTo>
                  <a:pt x="12483" y="181215"/>
                  <a:pt x="0" y="168732"/>
                  <a:pt x="0" y="153336"/>
                </a:cubicBezTo>
                <a:lnTo>
                  <a:pt x="0" y="27879"/>
                </a:lnTo>
                <a:cubicBezTo>
                  <a:pt x="0" y="12483"/>
                  <a:pt x="12483" y="0"/>
                  <a:pt x="27879" y="0"/>
                </a:cubicBezTo>
                <a:cubicBezTo>
                  <a:pt x="43276" y="0"/>
                  <a:pt x="55759" y="12483"/>
                  <a:pt x="55759" y="27879"/>
                </a:cubicBezTo>
                <a:lnTo>
                  <a:pt x="55759" y="153336"/>
                </a:lnTo>
                <a:cubicBezTo>
                  <a:pt x="55759" y="168732"/>
                  <a:pt x="43276" y="181215"/>
                  <a:pt x="27879" y="181215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696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8295C19A-826E-0573-40D0-B08EDA8868E2}"/>
              </a:ext>
            </a:extLst>
          </p:cNvPr>
          <p:cNvSpPr/>
          <p:nvPr/>
        </p:nvSpPr>
        <p:spPr>
          <a:xfrm>
            <a:off x="9512459" y="4584653"/>
            <a:ext cx="144480" cy="144466"/>
          </a:xfrm>
          <a:custGeom>
            <a:avLst/>
            <a:gdLst>
              <a:gd name="connsiteX0" fmla="*/ 116600 w 144480"/>
              <a:gd name="connsiteY0" fmla="*/ 144467 h 144466"/>
              <a:gd name="connsiteX1" fmla="*/ 96889 w 144480"/>
              <a:gd name="connsiteY1" fmla="*/ 136305 h 144466"/>
              <a:gd name="connsiteX2" fmla="*/ 8170 w 144480"/>
              <a:gd name="connsiteY2" fmla="*/ 47593 h 144466"/>
              <a:gd name="connsiteX3" fmla="*/ 8170 w 144480"/>
              <a:gd name="connsiteY3" fmla="*/ 8165 h 144466"/>
              <a:gd name="connsiteX4" fmla="*/ 47592 w 144480"/>
              <a:gd name="connsiteY4" fmla="*/ 8165 h 144466"/>
              <a:gd name="connsiteX5" fmla="*/ 136311 w 144480"/>
              <a:gd name="connsiteY5" fmla="*/ 96877 h 144466"/>
              <a:gd name="connsiteX6" fmla="*/ 136311 w 144480"/>
              <a:gd name="connsiteY6" fmla="*/ 136305 h 144466"/>
              <a:gd name="connsiteX7" fmla="*/ 116600 w 144480"/>
              <a:gd name="connsiteY7" fmla="*/ 144467 h 144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4480" h="144466">
                <a:moveTo>
                  <a:pt x="116600" y="144467"/>
                </a:moveTo>
                <a:cubicBezTo>
                  <a:pt x="109470" y="144467"/>
                  <a:pt x="102333" y="141742"/>
                  <a:pt x="96889" y="136305"/>
                </a:cubicBezTo>
                <a:lnTo>
                  <a:pt x="8170" y="47593"/>
                </a:lnTo>
                <a:cubicBezTo>
                  <a:pt x="-2723" y="36707"/>
                  <a:pt x="-2723" y="19052"/>
                  <a:pt x="8170" y="8165"/>
                </a:cubicBezTo>
                <a:cubicBezTo>
                  <a:pt x="19050" y="-2722"/>
                  <a:pt x="36705" y="-2722"/>
                  <a:pt x="47592" y="8165"/>
                </a:cubicBezTo>
                <a:lnTo>
                  <a:pt x="136311" y="96877"/>
                </a:lnTo>
                <a:cubicBezTo>
                  <a:pt x="147204" y="107764"/>
                  <a:pt x="147204" y="125418"/>
                  <a:pt x="136311" y="136305"/>
                </a:cubicBezTo>
                <a:cubicBezTo>
                  <a:pt x="130874" y="141742"/>
                  <a:pt x="123737" y="144467"/>
                  <a:pt x="116600" y="144467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696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7" name="자유형: 도형 46">
            <a:extLst>
              <a:ext uri="{FF2B5EF4-FFF2-40B4-BE49-F238E27FC236}">
                <a16:creationId xmlns:a16="http://schemas.microsoft.com/office/drawing/2014/main" id="{53B4ECE2-5814-ED12-D6B0-0BCD85B94811}"/>
              </a:ext>
            </a:extLst>
          </p:cNvPr>
          <p:cNvSpPr/>
          <p:nvPr/>
        </p:nvSpPr>
        <p:spPr>
          <a:xfrm>
            <a:off x="9206255" y="5323910"/>
            <a:ext cx="181215" cy="55758"/>
          </a:xfrm>
          <a:custGeom>
            <a:avLst/>
            <a:gdLst>
              <a:gd name="connsiteX0" fmla="*/ 153336 w 181215"/>
              <a:gd name="connsiteY0" fmla="*/ 55759 h 55758"/>
              <a:gd name="connsiteX1" fmla="*/ 27879 w 181215"/>
              <a:gd name="connsiteY1" fmla="*/ 55759 h 55758"/>
              <a:gd name="connsiteX2" fmla="*/ 0 w 181215"/>
              <a:gd name="connsiteY2" fmla="*/ 27879 h 55758"/>
              <a:gd name="connsiteX3" fmla="*/ 27879 w 181215"/>
              <a:gd name="connsiteY3" fmla="*/ 0 h 55758"/>
              <a:gd name="connsiteX4" fmla="*/ 153336 w 181215"/>
              <a:gd name="connsiteY4" fmla="*/ 0 h 55758"/>
              <a:gd name="connsiteX5" fmla="*/ 181215 w 181215"/>
              <a:gd name="connsiteY5" fmla="*/ 27879 h 55758"/>
              <a:gd name="connsiteX6" fmla="*/ 153336 w 181215"/>
              <a:gd name="connsiteY6" fmla="*/ 55759 h 55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215" h="55758">
                <a:moveTo>
                  <a:pt x="153336" y="55759"/>
                </a:moveTo>
                <a:lnTo>
                  <a:pt x="27879" y="55759"/>
                </a:lnTo>
                <a:cubicBezTo>
                  <a:pt x="12483" y="55759"/>
                  <a:pt x="0" y="43276"/>
                  <a:pt x="0" y="27879"/>
                </a:cubicBezTo>
                <a:cubicBezTo>
                  <a:pt x="0" y="12483"/>
                  <a:pt x="12483" y="0"/>
                  <a:pt x="27879" y="0"/>
                </a:cubicBezTo>
                <a:lnTo>
                  <a:pt x="153336" y="0"/>
                </a:lnTo>
                <a:cubicBezTo>
                  <a:pt x="168732" y="0"/>
                  <a:pt x="181215" y="12483"/>
                  <a:pt x="181215" y="27879"/>
                </a:cubicBezTo>
                <a:cubicBezTo>
                  <a:pt x="181215" y="43276"/>
                  <a:pt x="168732" y="55759"/>
                  <a:pt x="153336" y="55759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696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8" name="자유형: 도형 47">
            <a:extLst>
              <a:ext uri="{FF2B5EF4-FFF2-40B4-BE49-F238E27FC236}">
                <a16:creationId xmlns:a16="http://schemas.microsoft.com/office/drawing/2014/main" id="{327B015D-8551-8281-D553-1774851951AE}"/>
              </a:ext>
            </a:extLst>
          </p:cNvPr>
          <p:cNvSpPr/>
          <p:nvPr/>
        </p:nvSpPr>
        <p:spPr>
          <a:xfrm>
            <a:off x="9512465" y="5974463"/>
            <a:ext cx="144480" cy="144467"/>
          </a:xfrm>
          <a:custGeom>
            <a:avLst/>
            <a:gdLst>
              <a:gd name="connsiteX0" fmla="*/ 27881 w 144480"/>
              <a:gd name="connsiteY0" fmla="*/ 144467 h 144467"/>
              <a:gd name="connsiteX1" fmla="*/ 8170 w 144480"/>
              <a:gd name="connsiteY1" fmla="*/ 136305 h 144467"/>
              <a:gd name="connsiteX2" fmla="*/ 8170 w 144480"/>
              <a:gd name="connsiteY2" fmla="*/ 96877 h 144467"/>
              <a:gd name="connsiteX3" fmla="*/ 96889 w 144480"/>
              <a:gd name="connsiteY3" fmla="*/ 8165 h 144467"/>
              <a:gd name="connsiteX4" fmla="*/ 136311 w 144480"/>
              <a:gd name="connsiteY4" fmla="*/ 8165 h 144467"/>
              <a:gd name="connsiteX5" fmla="*/ 136311 w 144480"/>
              <a:gd name="connsiteY5" fmla="*/ 47593 h 144467"/>
              <a:gd name="connsiteX6" fmla="*/ 47592 w 144480"/>
              <a:gd name="connsiteY6" fmla="*/ 136305 h 144467"/>
              <a:gd name="connsiteX7" fmla="*/ 27881 w 144480"/>
              <a:gd name="connsiteY7" fmla="*/ 144467 h 144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4480" h="144467">
                <a:moveTo>
                  <a:pt x="27881" y="144467"/>
                </a:moveTo>
                <a:cubicBezTo>
                  <a:pt x="20751" y="144467"/>
                  <a:pt x="13614" y="141742"/>
                  <a:pt x="8170" y="136305"/>
                </a:cubicBezTo>
                <a:cubicBezTo>
                  <a:pt x="-2723" y="125411"/>
                  <a:pt x="-2723" y="107764"/>
                  <a:pt x="8170" y="96877"/>
                </a:cubicBezTo>
                <a:lnTo>
                  <a:pt x="96889" y="8165"/>
                </a:lnTo>
                <a:cubicBezTo>
                  <a:pt x="107769" y="-2722"/>
                  <a:pt x="125424" y="-2722"/>
                  <a:pt x="136311" y="8165"/>
                </a:cubicBezTo>
                <a:cubicBezTo>
                  <a:pt x="147204" y="19059"/>
                  <a:pt x="147204" y="36707"/>
                  <a:pt x="136311" y="47593"/>
                </a:cubicBezTo>
                <a:lnTo>
                  <a:pt x="47592" y="136305"/>
                </a:lnTo>
                <a:cubicBezTo>
                  <a:pt x="42148" y="141742"/>
                  <a:pt x="35011" y="144467"/>
                  <a:pt x="27881" y="144467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696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9" name="자유형: 도형 48">
            <a:extLst>
              <a:ext uri="{FF2B5EF4-FFF2-40B4-BE49-F238E27FC236}">
                <a16:creationId xmlns:a16="http://schemas.microsoft.com/office/drawing/2014/main" id="{88141685-52A7-56DB-2C79-5F3C0A0A1FFF}"/>
              </a:ext>
            </a:extLst>
          </p:cNvPr>
          <p:cNvSpPr/>
          <p:nvPr/>
        </p:nvSpPr>
        <p:spPr>
          <a:xfrm>
            <a:off x="10902269" y="5974463"/>
            <a:ext cx="144480" cy="144467"/>
          </a:xfrm>
          <a:custGeom>
            <a:avLst/>
            <a:gdLst>
              <a:gd name="connsiteX0" fmla="*/ 116600 w 144480"/>
              <a:gd name="connsiteY0" fmla="*/ 144467 h 144467"/>
              <a:gd name="connsiteX1" fmla="*/ 96889 w 144480"/>
              <a:gd name="connsiteY1" fmla="*/ 136305 h 144467"/>
              <a:gd name="connsiteX2" fmla="*/ 8170 w 144480"/>
              <a:gd name="connsiteY2" fmla="*/ 47593 h 144467"/>
              <a:gd name="connsiteX3" fmla="*/ 8170 w 144480"/>
              <a:gd name="connsiteY3" fmla="*/ 8165 h 144467"/>
              <a:gd name="connsiteX4" fmla="*/ 47592 w 144480"/>
              <a:gd name="connsiteY4" fmla="*/ 8165 h 144467"/>
              <a:gd name="connsiteX5" fmla="*/ 136311 w 144480"/>
              <a:gd name="connsiteY5" fmla="*/ 96877 h 144467"/>
              <a:gd name="connsiteX6" fmla="*/ 136311 w 144480"/>
              <a:gd name="connsiteY6" fmla="*/ 136305 h 144467"/>
              <a:gd name="connsiteX7" fmla="*/ 116600 w 144480"/>
              <a:gd name="connsiteY7" fmla="*/ 144467 h 144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4480" h="144467">
                <a:moveTo>
                  <a:pt x="116600" y="144467"/>
                </a:moveTo>
                <a:cubicBezTo>
                  <a:pt x="109470" y="144467"/>
                  <a:pt x="102333" y="141742"/>
                  <a:pt x="96889" y="136305"/>
                </a:cubicBezTo>
                <a:lnTo>
                  <a:pt x="8170" y="47593"/>
                </a:lnTo>
                <a:cubicBezTo>
                  <a:pt x="-2723" y="36707"/>
                  <a:pt x="-2723" y="19052"/>
                  <a:pt x="8170" y="8165"/>
                </a:cubicBezTo>
                <a:cubicBezTo>
                  <a:pt x="19050" y="-2722"/>
                  <a:pt x="36705" y="-2722"/>
                  <a:pt x="47592" y="8165"/>
                </a:cubicBezTo>
                <a:lnTo>
                  <a:pt x="136311" y="96877"/>
                </a:lnTo>
                <a:cubicBezTo>
                  <a:pt x="147204" y="107764"/>
                  <a:pt x="147204" y="125418"/>
                  <a:pt x="136311" y="136305"/>
                </a:cubicBezTo>
                <a:cubicBezTo>
                  <a:pt x="130874" y="141742"/>
                  <a:pt x="123737" y="144467"/>
                  <a:pt x="116600" y="144467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696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0" name="자유형: 도형 49">
            <a:extLst>
              <a:ext uri="{FF2B5EF4-FFF2-40B4-BE49-F238E27FC236}">
                <a16:creationId xmlns:a16="http://schemas.microsoft.com/office/drawing/2014/main" id="{EB22DD6F-753D-84C9-FA37-546DFF27C457}"/>
              </a:ext>
            </a:extLst>
          </p:cNvPr>
          <p:cNvSpPr/>
          <p:nvPr/>
        </p:nvSpPr>
        <p:spPr>
          <a:xfrm>
            <a:off x="11171745" y="5323910"/>
            <a:ext cx="181215" cy="55758"/>
          </a:xfrm>
          <a:custGeom>
            <a:avLst/>
            <a:gdLst>
              <a:gd name="connsiteX0" fmla="*/ 153336 w 181215"/>
              <a:gd name="connsiteY0" fmla="*/ 55759 h 55758"/>
              <a:gd name="connsiteX1" fmla="*/ 27879 w 181215"/>
              <a:gd name="connsiteY1" fmla="*/ 55759 h 55758"/>
              <a:gd name="connsiteX2" fmla="*/ 0 w 181215"/>
              <a:gd name="connsiteY2" fmla="*/ 27879 h 55758"/>
              <a:gd name="connsiteX3" fmla="*/ 27879 w 181215"/>
              <a:gd name="connsiteY3" fmla="*/ 0 h 55758"/>
              <a:gd name="connsiteX4" fmla="*/ 153336 w 181215"/>
              <a:gd name="connsiteY4" fmla="*/ 0 h 55758"/>
              <a:gd name="connsiteX5" fmla="*/ 181215 w 181215"/>
              <a:gd name="connsiteY5" fmla="*/ 27879 h 55758"/>
              <a:gd name="connsiteX6" fmla="*/ 153336 w 181215"/>
              <a:gd name="connsiteY6" fmla="*/ 55759 h 55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215" h="55758">
                <a:moveTo>
                  <a:pt x="153336" y="55759"/>
                </a:moveTo>
                <a:lnTo>
                  <a:pt x="27879" y="55759"/>
                </a:lnTo>
                <a:cubicBezTo>
                  <a:pt x="12483" y="55759"/>
                  <a:pt x="0" y="43276"/>
                  <a:pt x="0" y="27879"/>
                </a:cubicBezTo>
                <a:cubicBezTo>
                  <a:pt x="0" y="12483"/>
                  <a:pt x="12483" y="0"/>
                  <a:pt x="27879" y="0"/>
                </a:cubicBezTo>
                <a:lnTo>
                  <a:pt x="153336" y="0"/>
                </a:lnTo>
                <a:cubicBezTo>
                  <a:pt x="168733" y="0"/>
                  <a:pt x="181215" y="12483"/>
                  <a:pt x="181215" y="27879"/>
                </a:cubicBezTo>
                <a:cubicBezTo>
                  <a:pt x="181215" y="43276"/>
                  <a:pt x="168733" y="55759"/>
                  <a:pt x="153336" y="55759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696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1" name="자유형: 도형 50">
            <a:extLst>
              <a:ext uri="{FF2B5EF4-FFF2-40B4-BE49-F238E27FC236}">
                <a16:creationId xmlns:a16="http://schemas.microsoft.com/office/drawing/2014/main" id="{FCF04D33-CC8D-65F3-D211-C1202C09398A}"/>
              </a:ext>
            </a:extLst>
          </p:cNvPr>
          <p:cNvSpPr/>
          <p:nvPr/>
        </p:nvSpPr>
        <p:spPr>
          <a:xfrm>
            <a:off x="10902276" y="4584653"/>
            <a:ext cx="144480" cy="144466"/>
          </a:xfrm>
          <a:custGeom>
            <a:avLst/>
            <a:gdLst>
              <a:gd name="connsiteX0" fmla="*/ 27881 w 144480"/>
              <a:gd name="connsiteY0" fmla="*/ 144467 h 144466"/>
              <a:gd name="connsiteX1" fmla="*/ 8170 w 144480"/>
              <a:gd name="connsiteY1" fmla="*/ 136305 h 144466"/>
              <a:gd name="connsiteX2" fmla="*/ 8170 w 144480"/>
              <a:gd name="connsiteY2" fmla="*/ 96877 h 144466"/>
              <a:gd name="connsiteX3" fmla="*/ 96889 w 144480"/>
              <a:gd name="connsiteY3" fmla="*/ 8165 h 144466"/>
              <a:gd name="connsiteX4" fmla="*/ 136310 w 144480"/>
              <a:gd name="connsiteY4" fmla="*/ 8165 h 144466"/>
              <a:gd name="connsiteX5" fmla="*/ 136310 w 144480"/>
              <a:gd name="connsiteY5" fmla="*/ 47593 h 144466"/>
              <a:gd name="connsiteX6" fmla="*/ 47592 w 144480"/>
              <a:gd name="connsiteY6" fmla="*/ 136305 h 144466"/>
              <a:gd name="connsiteX7" fmla="*/ 27881 w 144480"/>
              <a:gd name="connsiteY7" fmla="*/ 144467 h 144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4480" h="144466">
                <a:moveTo>
                  <a:pt x="27881" y="144467"/>
                </a:moveTo>
                <a:cubicBezTo>
                  <a:pt x="20751" y="144467"/>
                  <a:pt x="13614" y="141742"/>
                  <a:pt x="8170" y="136305"/>
                </a:cubicBezTo>
                <a:cubicBezTo>
                  <a:pt x="-2723" y="125411"/>
                  <a:pt x="-2723" y="107764"/>
                  <a:pt x="8170" y="96877"/>
                </a:cubicBezTo>
                <a:lnTo>
                  <a:pt x="96889" y="8165"/>
                </a:lnTo>
                <a:cubicBezTo>
                  <a:pt x="107769" y="-2722"/>
                  <a:pt x="125424" y="-2722"/>
                  <a:pt x="136310" y="8165"/>
                </a:cubicBezTo>
                <a:cubicBezTo>
                  <a:pt x="147204" y="19059"/>
                  <a:pt x="147204" y="36707"/>
                  <a:pt x="136310" y="47593"/>
                </a:cubicBezTo>
                <a:lnTo>
                  <a:pt x="47592" y="136305"/>
                </a:lnTo>
                <a:cubicBezTo>
                  <a:pt x="42155" y="141742"/>
                  <a:pt x="35011" y="144467"/>
                  <a:pt x="27881" y="144467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696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pic>
        <p:nvPicPr>
          <p:cNvPr id="15" name="그림 개체 틀 14" descr="전자 기기, 정보기기, 주변기기, 헤드폰이(가) 표시된 사진&#10;&#10;자동 생성된 설명">
            <a:extLst>
              <a:ext uri="{FF2B5EF4-FFF2-40B4-BE49-F238E27FC236}">
                <a16:creationId xmlns:a16="http://schemas.microsoft.com/office/drawing/2014/main" id="{32476266-DA6B-3199-D571-815DB5666B5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0" r="160"/>
          <a:stretch>
            <a:fillRect/>
          </a:stretch>
        </p:blipFill>
        <p:spPr>
          <a:xfrm>
            <a:off x="4591050" y="212725"/>
            <a:ext cx="2976563" cy="2976563"/>
          </a:xfrm>
          <a:custGeom>
            <a:avLst/>
            <a:gdLst>
              <a:gd name="connsiteX0" fmla="*/ 1397000 w 2794000"/>
              <a:gd name="connsiteY0" fmla="*/ 0 h 2794000"/>
              <a:gd name="connsiteX1" fmla="*/ 2794000 w 2794000"/>
              <a:gd name="connsiteY1" fmla="*/ 1397000 h 2794000"/>
              <a:gd name="connsiteX2" fmla="*/ 1397000 w 2794000"/>
              <a:gd name="connsiteY2" fmla="*/ 2794000 h 2794000"/>
              <a:gd name="connsiteX3" fmla="*/ 0 w 2794000"/>
              <a:gd name="connsiteY3" fmla="*/ 1397000 h 2794000"/>
              <a:gd name="connsiteX4" fmla="*/ 1397000 w 2794000"/>
              <a:gd name="connsiteY4" fmla="*/ 0 h 279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4000" h="2794000">
                <a:moveTo>
                  <a:pt x="1397000" y="0"/>
                </a:moveTo>
                <a:cubicBezTo>
                  <a:pt x="2168542" y="0"/>
                  <a:pt x="2794000" y="625458"/>
                  <a:pt x="2794000" y="1397000"/>
                </a:cubicBezTo>
                <a:cubicBezTo>
                  <a:pt x="2794000" y="2168542"/>
                  <a:pt x="2168542" y="2794000"/>
                  <a:pt x="1397000" y="2794000"/>
                </a:cubicBezTo>
                <a:cubicBezTo>
                  <a:pt x="625458" y="2794000"/>
                  <a:pt x="0" y="2168542"/>
                  <a:pt x="0" y="1397000"/>
                </a:cubicBezTo>
                <a:cubicBezTo>
                  <a:pt x="0" y="625458"/>
                  <a:pt x="625458" y="0"/>
                  <a:pt x="1397000" y="0"/>
                </a:cubicBezTo>
                <a:close/>
              </a:path>
            </a:pathLst>
          </a:custGeom>
        </p:spPr>
      </p:pic>
      <p:pic>
        <p:nvPicPr>
          <p:cNvPr id="16" name="그림 개체 틀 15" descr="흑백, 창문, 건물, 하늘이(가) 표시된 사진&#10;&#10;자동 생성된 설명">
            <a:extLst>
              <a:ext uri="{FF2B5EF4-FFF2-40B4-BE49-F238E27FC236}">
                <a16:creationId xmlns:a16="http://schemas.microsoft.com/office/drawing/2014/main" id="{B014FE2E-CC99-8A3A-D186-318434F1F62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" r="27"/>
          <a:stretch>
            <a:fillRect/>
          </a:stretch>
        </p:blipFill>
        <p:spPr>
          <a:xfrm>
            <a:off x="4591050" y="3638550"/>
            <a:ext cx="2976563" cy="2978150"/>
          </a:xfrm>
          <a:custGeom>
            <a:avLst/>
            <a:gdLst>
              <a:gd name="connsiteX0" fmla="*/ 1397000 w 2794000"/>
              <a:gd name="connsiteY0" fmla="*/ 0 h 2794000"/>
              <a:gd name="connsiteX1" fmla="*/ 2794000 w 2794000"/>
              <a:gd name="connsiteY1" fmla="*/ 1397000 h 2794000"/>
              <a:gd name="connsiteX2" fmla="*/ 1397000 w 2794000"/>
              <a:gd name="connsiteY2" fmla="*/ 2794000 h 2794000"/>
              <a:gd name="connsiteX3" fmla="*/ 0 w 2794000"/>
              <a:gd name="connsiteY3" fmla="*/ 1397000 h 2794000"/>
              <a:gd name="connsiteX4" fmla="*/ 1397000 w 2794000"/>
              <a:gd name="connsiteY4" fmla="*/ 0 h 279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4000" h="2794000">
                <a:moveTo>
                  <a:pt x="1397000" y="0"/>
                </a:moveTo>
                <a:cubicBezTo>
                  <a:pt x="2168542" y="0"/>
                  <a:pt x="2794000" y="625458"/>
                  <a:pt x="2794000" y="1397000"/>
                </a:cubicBezTo>
                <a:cubicBezTo>
                  <a:pt x="2794000" y="2168542"/>
                  <a:pt x="2168542" y="2794000"/>
                  <a:pt x="1397000" y="2794000"/>
                </a:cubicBezTo>
                <a:cubicBezTo>
                  <a:pt x="625458" y="2794000"/>
                  <a:pt x="0" y="2168542"/>
                  <a:pt x="0" y="1397000"/>
                </a:cubicBezTo>
                <a:cubicBezTo>
                  <a:pt x="0" y="625458"/>
                  <a:pt x="625458" y="0"/>
                  <a:pt x="1397000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4096531234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239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CB9BA8B7-08B3-59EB-E5EB-1D295B8CD87F}"/>
              </a:ext>
            </a:extLst>
          </p:cNvPr>
          <p:cNvSpPr/>
          <p:nvPr/>
        </p:nvSpPr>
        <p:spPr>
          <a:xfrm>
            <a:off x="1258073" y="2166730"/>
            <a:ext cx="4675587" cy="3423256"/>
          </a:xfrm>
          <a:prstGeom prst="rect">
            <a:avLst/>
          </a:prstGeom>
          <a:solidFill>
            <a:schemeClr val="accent1"/>
          </a:solidFill>
          <a:ln w="317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9EA1FF3-FDF7-2DFF-AD25-73065F2EAB33}"/>
              </a:ext>
            </a:extLst>
          </p:cNvPr>
          <p:cNvSpPr/>
          <p:nvPr/>
        </p:nvSpPr>
        <p:spPr>
          <a:xfrm>
            <a:off x="6258340" y="2166730"/>
            <a:ext cx="4675587" cy="3423256"/>
          </a:xfrm>
          <a:prstGeom prst="rect">
            <a:avLst/>
          </a:prstGeom>
          <a:solidFill>
            <a:schemeClr val="accent1"/>
          </a:solidFill>
          <a:ln w="317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6ED10185-2CD4-23E3-F687-8607A820D505}"/>
              </a:ext>
            </a:extLst>
          </p:cNvPr>
          <p:cNvSpPr/>
          <p:nvPr/>
        </p:nvSpPr>
        <p:spPr>
          <a:xfrm>
            <a:off x="2934914" y="3945836"/>
            <a:ext cx="1321904" cy="36774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2DAEFE-D7E2-1A75-E888-739A99EB2265}"/>
              </a:ext>
            </a:extLst>
          </p:cNvPr>
          <p:cNvSpPr txBox="1"/>
          <p:nvPr/>
        </p:nvSpPr>
        <p:spPr>
          <a:xfrm>
            <a:off x="3123782" y="400492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9BDF35B-6F95-629E-41D4-15605FCFAF56}"/>
              </a:ext>
            </a:extLst>
          </p:cNvPr>
          <p:cNvSpPr txBox="1"/>
          <p:nvPr/>
        </p:nvSpPr>
        <p:spPr>
          <a:xfrm>
            <a:off x="1558345" y="4515893"/>
            <a:ext cx="4075043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9FE88CB3-82B1-619B-E13C-509430E1B4B8}"/>
              </a:ext>
            </a:extLst>
          </p:cNvPr>
          <p:cNvSpPr/>
          <p:nvPr/>
        </p:nvSpPr>
        <p:spPr>
          <a:xfrm>
            <a:off x="7935181" y="3945836"/>
            <a:ext cx="1321904" cy="36774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8A24B13-44D4-8148-C35C-59ADC52F6A21}"/>
              </a:ext>
            </a:extLst>
          </p:cNvPr>
          <p:cNvSpPr txBox="1"/>
          <p:nvPr/>
        </p:nvSpPr>
        <p:spPr>
          <a:xfrm>
            <a:off x="8124049" y="400492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A90162E-935E-6269-35E5-E9B2BDA90FE0}"/>
              </a:ext>
            </a:extLst>
          </p:cNvPr>
          <p:cNvSpPr txBox="1"/>
          <p:nvPr/>
        </p:nvSpPr>
        <p:spPr>
          <a:xfrm>
            <a:off x="6558612" y="4515893"/>
            <a:ext cx="4075043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18" name="그림 개체 틀 17" descr="사무용품, 텍스트, 펜, 사무 기기이(가) 표시된 사진&#10;&#10;자동 생성된 설명">
            <a:extLst>
              <a:ext uri="{FF2B5EF4-FFF2-40B4-BE49-F238E27FC236}">
                <a16:creationId xmlns:a16="http://schemas.microsoft.com/office/drawing/2014/main" id="{A9CEE30F-4E0C-5745-C19F-8F2BA51F29D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5" r="165"/>
          <a:stretch>
            <a:fillRect/>
          </a:stretch>
        </p:blipFill>
        <p:spPr>
          <a:xfrm>
            <a:off x="1593850" y="2474913"/>
            <a:ext cx="4003675" cy="1166812"/>
          </a:xfrm>
          <a:custGeom>
            <a:avLst/>
            <a:gdLst>
              <a:gd name="connsiteX0" fmla="*/ 0 w 4003371"/>
              <a:gd name="connsiteY0" fmla="*/ 0 h 1167036"/>
              <a:gd name="connsiteX1" fmla="*/ 4003371 w 4003371"/>
              <a:gd name="connsiteY1" fmla="*/ 0 h 1167036"/>
              <a:gd name="connsiteX2" fmla="*/ 4003371 w 4003371"/>
              <a:gd name="connsiteY2" fmla="*/ 1167036 h 1167036"/>
              <a:gd name="connsiteX3" fmla="*/ 0 w 4003371"/>
              <a:gd name="connsiteY3" fmla="*/ 1167036 h 116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3371" h="1167036">
                <a:moveTo>
                  <a:pt x="0" y="0"/>
                </a:moveTo>
                <a:lnTo>
                  <a:pt x="4003371" y="0"/>
                </a:lnTo>
                <a:lnTo>
                  <a:pt x="4003371" y="1167036"/>
                </a:lnTo>
                <a:lnTo>
                  <a:pt x="0" y="1167036"/>
                </a:lnTo>
                <a:close/>
              </a:path>
            </a:pathLst>
          </a:custGeom>
        </p:spPr>
      </p:pic>
      <p:pic>
        <p:nvPicPr>
          <p:cNvPr id="19" name="그림 개체 틀 18" descr="사람, 의류, 일, 슈트이(가) 표시된 사진&#10;&#10;자동 생성된 설명">
            <a:extLst>
              <a:ext uri="{FF2B5EF4-FFF2-40B4-BE49-F238E27FC236}">
                <a16:creationId xmlns:a16="http://schemas.microsoft.com/office/drawing/2014/main" id="{60D3CC6C-AC70-49D1-DC2B-6B7215F88D8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43" b="243"/>
          <a:stretch>
            <a:fillRect/>
          </a:stretch>
        </p:blipFill>
        <p:spPr>
          <a:xfrm>
            <a:off x="6594475" y="2474913"/>
            <a:ext cx="4003675" cy="1166812"/>
          </a:xfrm>
          <a:custGeom>
            <a:avLst/>
            <a:gdLst>
              <a:gd name="connsiteX0" fmla="*/ 0 w 4003371"/>
              <a:gd name="connsiteY0" fmla="*/ 0 h 1167036"/>
              <a:gd name="connsiteX1" fmla="*/ 4003371 w 4003371"/>
              <a:gd name="connsiteY1" fmla="*/ 0 h 1167036"/>
              <a:gd name="connsiteX2" fmla="*/ 4003371 w 4003371"/>
              <a:gd name="connsiteY2" fmla="*/ 1167036 h 1167036"/>
              <a:gd name="connsiteX3" fmla="*/ 0 w 4003371"/>
              <a:gd name="connsiteY3" fmla="*/ 1167036 h 116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3371" h="1167036">
                <a:moveTo>
                  <a:pt x="0" y="0"/>
                </a:moveTo>
                <a:lnTo>
                  <a:pt x="4003371" y="0"/>
                </a:lnTo>
                <a:lnTo>
                  <a:pt x="4003371" y="1167036"/>
                </a:lnTo>
                <a:lnTo>
                  <a:pt x="0" y="1167036"/>
                </a:lnTo>
                <a:close/>
              </a:path>
            </a:pathLst>
          </a:custGeom>
        </p:spPr>
      </p:pic>
      <p:sp>
        <p:nvSpPr>
          <p:cNvPr id="10" name="직사각형 9">
            <a:extLst>
              <a:ext uri="{FF2B5EF4-FFF2-40B4-BE49-F238E27FC236}">
                <a16:creationId xmlns:a16="http://schemas.microsoft.com/office/drawing/2014/main" id="{530024F8-C662-D5ED-B729-5AFCEF09A1DD}"/>
              </a:ext>
            </a:extLst>
          </p:cNvPr>
          <p:cNvSpPr/>
          <p:nvPr/>
        </p:nvSpPr>
        <p:spPr>
          <a:xfrm>
            <a:off x="10445694" y="1769165"/>
            <a:ext cx="897145" cy="8971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EFC9164-5A3A-0844-1AA2-B95DFCA35B83}"/>
              </a:ext>
            </a:extLst>
          </p:cNvPr>
          <p:cNvSpPr txBox="1"/>
          <p:nvPr/>
        </p:nvSpPr>
        <p:spPr>
          <a:xfrm>
            <a:off x="10603321" y="1971516"/>
            <a:ext cx="581890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</a:t>
            </a:r>
          </a:p>
        </p:txBody>
      </p:sp>
    </p:spTree>
    <p:extLst>
      <p:ext uri="{BB962C8B-B14F-4D97-AF65-F5344CB8AC3E}">
        <p14:creationId xmlns:p14="http://schemas.microsoft.com/office/powerpoint/2010/main" val="364495915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건물, 밤, 물, 스카이라인이(가) 표시된 사진&#10;&#10;자동 생성된 설명">
            <a:extLst>
              <a:ext uri="{FF2B5EF4-FFF2-40B4-BE49-F238E27FC236}">
                <a16:creationId xmlns:a16="http://schemas.microsoft.com/office/drawing/2014/main" id="{779B9375-31B2-7BCC-FD2B-E4047550336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email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2" b="22"/>
          <a:stretch/>
        </p:blipFill>
        <p:spPr>
          <a:xfrm>
            <a:off x="6759575" y="0"/>
            <a:ext cx="5435600" cy="6858000"/>
          </a:xfrm>
          <a:custGeom>
            <a:avLst/>
            <a:gdLst>
              <a:gd name="connsiteX0" fmla="*/ 0 w 5435926"/>
              <a:gd name="connsiteY0" fmla="*/ 0 h 6858000"/>
              <a:gd name="connsiteX1" fmla="*/ 5435926 w 5435926"/>
              <a:gd name="connsiteY1" fmla="*/ 0 h 6858000"/>
              <a:gd name="connsiteX2" fmla="*/ 5435926 w 5435926"/>
              <a:gd name="connsiteY2" fmla="*/ 6858000 h 6858000"/>
              <a:gd name="connsiteX3" fmla="*/ 0 w 543592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5926" h="6858000">
                <a:moveTo>
                  <a:pt x="0" y="0"/>
                </a:moveTo>
                <a:lnTo>
                  <a:pt x="5435926" y="0"/>
                </a:lnTo>
                <a:lnTo>
                  <a:pt x="5435926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28" name="자유형: 도형 27">
            <a:extLst>
              <a:ext uri="{FF2B5EF4-FFF2-40B4-BE49-F238E27FC236}">
                <a16:creationId xmlns:a16="http://schemas.microsoft.com/office/drawing/2014/main" id="{17BD4F42-60EC-4069-9256-0802CF9592B6}"/>
              </a:ext>
            </a:extLst>
          </p:cNvPr>
          <p:cNvSpPr/>
          <p:nvPr/>
        </p:nvSpPr>
        <p:spPr>
          <a:xfrm>
            <a:off x="7912047" y="1661313"/>
            <a:ext cx="3130334" cy="3724922"/>
          </a:xfrm>
          <a:custGeom>
            <a:avLst/>
            <a:gdLst/>
            <a:ahLst/>
            <a:cxnLst/>
            <a:rect l="l" t="t" r="r" b="b"/>
            <a:pathLst>
              <a:path w="3130334" h="3724922">
                <a:moveTo>
                  <a:pt x="1565167" y="638308"/>
                </a:moveTo>
                <a:cubicBezTo>
                  <a:pt x="1404861" y="638308"/>
                  <a:pt x="1258400" y="674741"/>
                  <a:pt x="1125783" y="747607"/>
                </a:cubicBezTo>
                <a:cubicBezTo>
                  <a:pt x="993167" y="820474"/>
                  <a:pt x="886782" y="927587"/>
                  <a:pt x="806629" y="1068947"/>
                </a:cubicBezTo>
                <a:cubicBezTo>
                  <a:pt x="726476" y="1210308"/>
                  <a:pt x="686400" y="1381544"/>
                  <a:pt x="686400" y="1582655"/>
                </a:cubicBezTo>
                <a:lnTo>
                  <a:pt x="686400" y="2142267"/>
                </a:lnTo>
                <a:cubicBezTo>
                  <a:pt x="686400" y="2343378"/>
                  <a:pt x="726476" y="2515342"/>
                  <a:pt x="806629" y="2658160"/>
                </a:cubicBezTo>
                <a:cubicBezTo>
                  <a:pt x="886782" y="2800978"/>
                  <a:pt x="993167" y="2908091"/>
                  <a:pt x="1125783" y="2979500"/>
                </a:cubicBezTo>
                <a:cubicBezTo>
                  <a:pt x="1258400" y="3050909"/>
                  <a:pt x="1404861" y="3086614"/>
                  <a:pt x="1565167" y="3086614"/>
                </a:cubicBezTo>
                <a:cubicBezTo>
                  <a:pt x="1725473" y="3086614"/>
                  <a:pt x="1872663" y="3050909"/>
                  <a:pt x="2006737" y="2979500"/>
                </a:cubicBezTo>
                <a:cubicBezTo>
                  <a:pt x="2140810" y="2908091"/>
                  <a:pt x="2247195" y="2800978"/>
                  <a:pt x="2325891" y="2658160"/>
                </a:cubicBezTo>
                <a:cubicBezTo>
                  <a:pt x="2404586" y="2515342"/>
                  <a:pt x="2443934" y="2343378"/>
                  <a:pt x="2443934" y="2142267"/>
                </a:cubicBezTo>
                <a:lnTo>
                  <a:pt x="2443934" y="1582655"/>
                </a:lnTo>
                <a:cubicBezTo>
                  <a:pt x="2443934" y="1381544"/>
                  <a:pt x="2403857" y="1210308"/>
                  <a:pt x="2323705" y="1068947"/>
                </a:cubicBezTo>
                <a:cubicBezTo>
                  <a:pt x="2243552" y="927587"/>
                  <a:pt x="2137167" y="820474"/>
                  <a:pt x="2004551" y="747607"/>
                </a:cubicBezTo>
                <a:cubicBezTo>
                  <a:pt x="1871934" y="674741"/>
                  <a:pt x="1725473" y="638308"/>
                  <a:pt x="1565167" y="638308"/>
                </a:cubicBezTo>
                <a:close/>
                <a:moveTo>
                  <a:pt x="1565167" y="0"/>
                </a:moveTo>
                <a:cubicBezTo>
                  <a:pt x="1847888" y="0"/>
                  <a:pt x="2108749" y="61936"/>
                  <a:pt x="2347751" y="185808"/>
                </a:cubicBezTo>
                <a:cubicBezTo>
                  <a:pt x="2586752" y="309681"/>
                  <a:pt x="2776933" y="489661"/>
                  <a:pt x="2918293" y="725747"/>
                </a:cubicBezTo>
                <a:cubicBezTo>
                  <a:pt x="3059653" y="961834"/>
                  <a:pt x="3130334" y="1238726"/>
                  <a:pt x="3130334" y="1556423"/>
                </a:cubicBezTo>
                <a:lnTo>
                  <a:pt x="3130334" y="2168499"/>
                </a:lnTo>
                <a:cubicBezTo>
                  <a:pt x="3130334" y="2489110"/>
                  <a:pt x="3059653" y="2766731"/>
                  <a:pt x="2918293" y="3001360"/>
                </a:cubicBezTo>
                <a:cubicBezTo>
                  <a:pt x="2776933" y="3235990"/>
                  <a:pt x="2586752" y="3415241"/>
                  <a:pt x="2347751" y="3539113"/>
                </a:cubicBezTo>
                <a:cubicBezTo>
                  <a:pt x="2108749" y="3662986"/>
                  <a:pt x="1847888" y="3724922"/>
                  <a:pt x="1565167" y="3724922"/>
                </a:cubicBezTo>
                <a:cubicBezTo>
                  <a:pt x="1282446" y="3724922"/>
                  <a:pt x="1021585" y="3662986"/>
                  <a:pt x="782583" y="3539113"/>
                </a:cubicBezTo>
                <a:cubicBezTo>
                  <a:pt x="543582" y="3415241"/>
                  <a:pt x="353401" y="3235990"/>
                  <a:pt x="212041" y="3001360"/>
                </a:cubicBezTo>
                <a:cubicBezTo>
                  <a:pt x="70680" y="2766731"/>
                  <a:pt x="0" y="2489110"/>
                  <a:pt x="0" y="2168499"/>
                </a:cubicBezTo>
                <a:lnTo>
                  <a:pt x="0" y="1556423"/>
                </a:lnTo>
                <a:cubicBezTo>
                  <a:pt x="0" y="1238726"/>
                  <a:pt x="70680" y="961834"/>
                  <a:pt x="212041" y="725747"/>
                </a:cubicBezTo>
                <a:cubicBezTo>
                  <a:pt x="353401" y="489661"/>
                  <a:pt x="543582" y="309681"/>
                  <a:pt x="782583" y="185808"/>
                </a:cubicBezTo>
                <a:cubicBezTo>
                  <a:pt x="1021585" y="61936"/>
                  <a:pt x="1282446" y="0"/>
                  <a:pt x="156516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7F09AAA9-67EE-5DC2-F708-1802C3D683AE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2CDE300C-C542-FFD5-10F9-F27D31262C5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088369A-2114-93BE-00E3-7BAB89F68993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4CA303B-D168-80C3-2DEB-C668843DD63F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F8973123-E038-F677-923C-46F246632F3E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631EEF7-5D9C-9170-6927-83E232DF992F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pic>
        <p:nvPicPr>
          <p:cNvPr id="18" name="그래픽 17" descr="클립보드 단색으로 채워진">
            <a:extLst>
              <a:ext uri="{FF2B5EF4-FFF2-40B4-BE49-F238E27FC236}">
                <a16:creationId xmlns:a16="http://schemas.microsoft.com/office/drawing/2014/main" id="{1A549858-EEEE-A76C-4047-32D053AFE26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58074" y="2092725"/>
            <a:ext cx="341269" cy="341269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51D7F825-9779-BEB7-87A0-E42640EE34A9}"/>
              </a:ext>
            </a:extLst>
          </p:cNvPr>
          <p:cNvSpPr txBox="1"/>
          <p:nvPr/>
        </p:nvSpPr>
        <p:spPr>
          <a:xfrm>
            <a:off x="1818500" y="210550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E2978B5-E197-2F39-F78C-BF9B6773797A}"/>
              </a:ext>
            </a:extLst>
          </p:cNvPr>
          <p:cNvSpPr txBox="1"/>
          <p:nvPr/>
        </p:nvSpPr>
        <p:spPr>
          <a:xfrm>
            <a:off x="1818500" y="2416095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21" name="그래픽 20">
            <a:extLst>
              <a:ext uri="{FF2B5EF4-FFF2-40B4-BE49-F238E27FC236}">
                <a16:creationId xmlns:a16="http://schemas.microsoft.com/office/drawing/2014/main" id="{03E67B43-16BB-5096-A60D-9ED124ED35E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1258074" y="3337933"/>
            <a:ext cx="341269" cy="341269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95A6FFAE-F5BD-9F94-086D-8245643AA85F}"/>
              </a:ext>
            </a:extLst>
          </p:cNvPr>
          <p:cNvSpPr txBox="1"/>
          <p:nvPr/>
        </p:nvSpPr>
        <p:spPr>
          <a:xfrm>
            <a:off x="1818501" y="335071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A07C3DA-B9F3-8906-110C-CD0710B54B49}"/>
              </a:ext>
            </a:extLst>
          </p:cNvPr>
          <p:cNvSpPr txBox="1"/>
          <p:nvPr/>
        </p:nvSpPr>
        <p:spPr>
          <a:xfrm>
            <a:off x="1818500" y="3661303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24" name="그래픽 23">
            <a:extLst>
              <a:ext uri="{FF2B5EF4-FFF2-40B4-BE49-F238E27FC236}">
                <a16:creationId xmlns:a16="http://schemas.microsoft.com/office/drawing/2014/main" id="{D1135B1F-9E90-2A17-BB54-D71A0B82A152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1258074" y="4583141"/>
            <a:ext cx="341269" cy="34126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D5366D95-F37C-2998-BCB8-CAD8BD26A289}"/>
              </a:ext>
            </a:extLst>
          </p:cNvPr>
          <p:cNvSpPr txBox="1"/>
          <p:nvPr/>
        </p:nvSpPr>
        <p:spPr>
          <a:xfrm>
            <a:off x="1818501" y="459592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0C456EC-5050-4E67-EFF2-FC6D45632B43}"/>
              </a:ext>
            </a:extLst>
          </p:cNvPr>
          <p:cNvSpPr txBox="1"/>
          <p:nvPr/>
        </p:nvSpPr>
        <p:spPr>
          <a:xfrm>
            <a:off x="1818500" y="4906511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ED69FFD1-0B94-36A6-3CC6-5595BE2A14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6937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240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15753CF0-40C4-2F0B-B510-F6C6259249AF}"/>
              </a:ext>
            </a:extLst>
          </p:cNvPr>
          <p:cNvSpPr/>
          <p:nvPr/>
        </p:nvSpPr>
        <p:spPr>
          <a:xfrm>
            <a:off x="766762" y="2045036"/>
            <a:ext cx="2664000" cy="386505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막힌 원호 12">
            <a:extLst>
              <a:ext uri="{FF2B5EF4-FFF2-40B4-BE49-F238E27FC236}">
                <a16:creationId xmlns:a16="http://schemas.microsoft.com/office/drawing/2014/main" id="{95C47AFD-95C9-24F0-1FC4-322E4ED3152E}"/>
              </a:ext>
            </a:extLst>
          </p:cNvPr>
          <p:cNvSpPr/>
          <p:nvPr/>
        </p:nvSpPr>
        <p:spPr>
          <a:xfrm rot="10800000">
            <a:off x="1550236" y="1496509"/>
            <a:ext cx="1097054" cy="1097054"/>
          </a:xfrm>
          <a:prstGeom prst="blockArc">
            <a:avLst>
              <a:gd name="adj1" fmla="val 10800000"/>
              <a:gd name="adj2" fmla="val 145827"/>
              <a:gd name="adj3" fmla="val 1823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084B4C0-9FA0-5618-7B47-6ED00C4D9455}"/>
              </a:ext>
            </a:extLst>
          </p:cNvPr>
          <p:cNvSpPr txBox="1"/>
          <p:nvPr/>
        </p:nvSpPr>
        <p:spPr>
          <a:xfrm>
            <a:off x="1626678" y="367051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4E9420E-FE56-8CA7-B974-C15ACFEB02A3}"/>
              </a:ext>
            </a:extLst>
          </p:cNvPr>
          <p:cNvSpPr txBox="1"/>
          <p:nvPr/>
        </p:nvSpPr>
        <p:spPr>
          <a:xfrm>
            <a:off x="1122021" y="4159968"/>
            <a:ext cx="1953483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유튜브 그리고</a:t>
            </a:r>
            <a:endParaRPr lang="en-US" altLang="ko-KR">
              <a:solidFill>
                <a:schemeClr val="accent1">
                  <a:lumMod val="95000"/>
                </a:schemeClr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084B4C0-9FA0-5618-7B47-6ED00C4D9455}"/>
              </a:ext>
            </a:extLst>
          </p:cNvPr>
          <p:cNvSpPr txBox="1"/>
          <p:nvPr/>
        </p:nvSpPr>
        <p:spPr>
          <a:xfrm>
            <a:off x="1796596" y="2917370"/>
            <a:ext cx="604333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4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01</a:t>
            </a:r>
            <a:endParaRPr lang="ko-KR" altLang="en-US" sz="4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19BD88C4-57E0-1E82-4A8A-ECAC7DD97AB7}"/>
              </a:ext>
            </a:extLst>
          </p:cNvPr>
          <p:cNvSpPr/>
          <p:nvPr/>
        </p:nvSpPr>
        <p:spPr>
          <a:xfrm>
            <a:off x="3419967" y="2045036"/>
            <a:ext cx="2664000" cy="38650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11166F9-8563-DFF0-5A69-57BD19B260F8}"/>
              </a:ext>
            </a:extLst>
          </p:cNvPr>
          <p:cNvSpPr txBox="1"/>
          <p:nvPr/>
        </p:nvSpPr>
        <p:spPr>
          <a:xfrm>
            <a:off x="4279883" y="367051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B001FD5-7EFA-5268-4BD5-DEDDFC674D67}"/>
              </a:ext>
            </a:extLst>
          </p:cNvPr>
          <p:cNvSpPr txBox="1"/>
          <p:nvPr/>
        </p:nvSpPr>
        <p:spPr>
          <a:xfrm>
            <a:off x="3775226" y="4159968"/>
            <a:ext cx="1953483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algn="ctr"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피피티 디자인 관련 내용을 제공해드리고 있습니다</a:t>
            </a:r>
            <a:r>
              <a:rPr lang="en-US" altLang="ko-KR"/>
              <a:t>. </a:t>
            </a:r>
            <a:r>
              <a:rPr lang="ko-KR" altLang="en-US"/>
              <a:t>주로 인스타그램</a:t>
            </a:r>
            <a:r>
              <a:rPr lang="en-US" altLang="ko-KR"/>
              <a:t>, </a:t>
            </a:r>
            <a:r>
              <a:rPr lang="ko-KR" altLang="en-US"/>
              <a:t>유튜브 그리고</a:t>
            </a:r>
            <a:endParaRPr lang="en-US" altLang="ko-KR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C8C10C4-E1D4-E4CD-FA19-C8130396878F}"/>
              </a:ext>
            </a:extLst>
          </p:cNvPr>
          <p:cNvSpPr txBox="1"/>
          <p:nvPr/>
        </p:nvSpPr>
        <p:spPr>
          <a:xfrm>
            <a:off x="4399306" y="2917370"/>
            <a:ext cx="705322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4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02</a:t>
            </a:r>
            <a:endParaRPr lang="ko-KR" altLang="en-US" sz="4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C4FCAD67-3755-6B67-9094-1603002699AA}"/>
              </a:ext>
            </a:extLst>
          </p:cNvPr>
          <p:cNvSpPr/>
          <p:nvPr/>
        </p:nvSpPr>
        <p:spPr>
          <a:xfrm>
            <a:off x="6085840" y="2045036"/>
            <a:ext cx="2664000" cy="386505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EC4E644-91E4-FB10-3888-0DC14B30DB7E}"/>
              </a:ext>
            </a:extLst>
          </p:cNvPr>
          <p:cNvSpPr txBox="1"/>
          <p:nvPr/>
        </p:nvSpPr>
        <p:spPr>
          <a:xfrm>
            <a:off x="6945756" y="367051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1F0D25B-8731-0108-443C-F4B50CF6ABCE}"/>
              </a:ext>
            </a:extLst>
          </p:cNvPr>
          <p:cNvSpPr txBox="1"/>
          <p:nvPr/>
        </p:nvSpPr>
        <p:spPr>
          <a:xfrm>
            <a:off x="6441099" y="4159968"/>
            <a:ext cx="1953483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유튜브 그리고</a:t>
            </a:r>
            <a:endParaRPr lang="en-US" altLang="ko-KR">
              <a:solidFill>
                <a:schemeClr val="accent1">
                  <a:lumMod val="95000"/>
                </a:schemeClr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072920E-B3BE-665F-3E65-7292100DF0FF}"/>
              </a:ext>
            </a:extLst>
          </p:cNvPr>
          <p:cNvSpPr txBox="1"/>
          <p:nvPr/>
        </p:nvSpPr>
        <p:spPr>
          <a:xfrm>
            <a:off x="7059569" y="2917370"/>
            <a:ext cx="716543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4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03</a:t>
            </a:r>
            <a:endParaRPr lang="ko-KR" altLang="en-US" sz="4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795ED2AC-BF85-70A4-6C41-EE96D486DF9C}"/>
              </a:ext>
            </a:extLst>
          </p:cNvPr>
          <p:cNvSpPr/>
          <p:nvPr/>
        </p:nvSpPr>
        <p:spPr>
          <a:xfrm>
            <a:off x="8751713" y="2045036"/>
            <a:ext cx="2664000" cy="38650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46061C7-7C4B-B6C0-89EC-7F3550B9560F}"/>
              </a:ext>
            </a:extLst>
          </p:cNvPr>
          <p:cNvSpPr txBox="1"/>
          <p:nvPr/>
        </p:nvSpPr>
        <p:spPr>
          <a:xfrm>
            <a:off x="9611629" y="367051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E2A3F57-ACF1-7EBF-EF6C-2C1A16D94AB8}"/>
              </a:ext>
            </a:extLst>
          </p:cNvPr>
          <p:cNvSpPr txBox="1"/>
          <p:nvPr/>
        </p:nvSpPr>
        <p:spPr>
          <a:xfrm>
            <a:off x="9106972" y="4159968"/>
            <a:ext cx="1953483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algn="ctr"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피피티 디자인 관련 내용을 제공해드리고 있습니다</a:t>
            </a:r>
            <a:r>
              <a:rPr lang="en-US" altLang="ko-KR"/>
              <a:t>. </a:t>
            </a:r>
            <a:r>
              <a:rPr lang="ko-KR" altLang="en-US"/>
              <a:t>주로 인스타그램</a:t>
            </a:r>
            <a:r>
              <a:rPr lang="en-US" altLang="ko-KR"/>
              <a:t>, </a:t>
            </a:r>
            <a:r>
              <a:rPr lang="ko-KR" altLang="en-US"/>
              <a:t>유튜브 그리고</a:t>
            </a:r>
            <a:endParaRPr lang="en-US" altLang="ko-KR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66E1779-0EEC-B824-7B27-99BD15F510C7}"/>
              </a:ext>
            </a:extLst>
          </p:cNvPr>
          <p:cNvSpPr txBox="1"/>
          <p:nvPr/>
        </p:nvSpPr>
        <p:spPr>
          <a:xfrm>
            <a:off x="9724640" y="2917370"/>
            <a:ext cx="718146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4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04</a:t>
            </a:r>
            <a:endParaRPr lang="ko-KR" altLang="en-US" sz="4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2" name="막힌 원호 31">
            <a:extLst>
              <a:ext uri="{FF2B5EF4-FFF2-40B4-BE49-F238E27FC236}">
                <a16:creationId xmlns:a16="http://schemas.microsoft.com/office/drawing/2014/main" id="{A9B1963C-31F7-B80D-F03B-800972030C86}"/>
              </a:ext>
            </a:extLst>
          </p:cNvPr>
          <p:cNvSpPr/>
          <p:nvPr/>
        </p:nvSpPr>
        <p:spPr>
          <a:xfrm rot="10800000">
            <a:off x="4203440" y="1496509"/>
            <a:ext cx="1097054" cy="1097054"/>
          </a:xfrm>
          <a:prstGeom prst="blockArc">
            <a:avLst>
              <a:gd name="adj1" fmla="val 10800000"/>
              <a:gd name="adj2" fmla="val 21546809"/>
              <a:gd name="adj3" fmla="val 1733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3" name="막힌 원호 32">
            <a:extLst>
              <a:ext uri="{FF2B5EF4-FFF2-40B4-BE49-F238E27FC236}">
                <a16:creationId xmlns:a16="http://schemas.microsoft.com/office/drawing/2014/main" id="{A764446D-A8F9-8074-4099-1BBBA400EDAB}"/>
              </a:ext>
            </a:extLst>
          </p:cNvPr>
          <p:cNvSpPr/>
          <p:nvPr/>
        </p:nvSpPr>
        <p:spPr>
          <a:xfrm rot="10800000">
            <a:off x="6869313" y="1496509"/>
            <a:ext cx="1097054" cy="1097054"/>
          </a:xfrm>
          <a:prstGeom prst="blockArc">
            <a:avLst>
              <a:gd name="adj1" fmla="val 10800000"/>
              <a:gd name="adj2" fmla="val 145827"/>
              <a:gd name="adj3" fmla="val 1823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막힌 원호 34">
            <a:extLst>
              <a:ext uri="{FF2B5EF4-FFF2-40B4-BE49-F238E27FC236}">
                <a16:creationId xmlns:a16="http://schemas.microsoft.com/office/drawing/2014/main" id="{33786BCF-2CB4-31BE-8F55-3EFE64AC1F3C}"/>
              </a:ext>
            </a:extLst>
          </p:cNvPr>
          <p:cNvSpPr/>
          <p:nvPr/>
        </p:nvSpPr>
        <p:spPr>
          <a:xfrm rot="10800000">
            <a:off x="9535186" y="1496509"/>
            <a:ext cx="1097054" cy="1097054"/>
          </a:xfrm>
          <a:prstGeom prst="blockArc">
            <a:avLst>
              <a:gd name="adj1" fmla="val 10800000"/>
              <a:gd name="adj2" fmla="val 21546809"/>
              <a:gd name="adj3" fmla="val 1733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4749365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타원 37">
            <a:extLst>
              <a:ext uri="{FF2B5EF4-FFF2-40B4-BE49-F238E27FC236}">
                <a16:creationId xmlns:a16="http://schemas.microsoft.com/office/drawing/2014/main" id="{8EFD365F-CA29-51BE-9CDA-3C42B39D2528}"/>
              </a:ext>
            </a:extLst>
          </p:cNvPr>
          <p:cNvSpPr/>
          <p:nvPr/>
        </p:nvSpPr>
        <p:spPr>
          <a:xfrm>
            <a:off x="4151856" y="1782810"/>
            <a:ext cx="3888288" cy="3888288"/>
          </a:xfrm>
          <a:prstGeom prst="ellipse">
            <a:avLst/>
          </a:prstGeom>
          <a:noFill/>
          <a:ln cmpd="sng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241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" name="타원 3">
            <a:extLst>
              <a:ext uri="{FF2B5EF4-FFF2-40B4-BE49-F238E27FC236}">
                <a16:creationId xmlns:a16="http://schemas.microsoft.com/office/drawing/2014/main" id="{CA5DAD5A-BC51-C76A-7264-EF66F90C10FD}"/>
              </a:ext>
            </a:extLst>
          </p:cNvPr>
          <p:cNvSpPr/>
          <p:nvPr/>
        </p:nvSpPr>
        <p:spPr>
          <a:xfrm>
            <a:off x="4391439" y="2022393"/>
            <a:ext cx="3409122" cy="340912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9F1E98C-E39E-DE35-E029-D19859909B33}"/>
              </a:ext>
            </a:extLst>
          </p:cNvPr>
          <p:cNvSpPr txBox="1"/>
          <p:nvPr/>
        </p:nvSpPr>
        <p:spPr>
          <a:xfrm>
            <a:off x="5110153" y="3480733"/>
            <a:ext cx="1971694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D6573D1F-9E28-79AB-B9C6-9BC663FA705E}"/>
              </a:ext>
            </a:extLst>
          </p:cNvPr>
          <p:cNvSpPr/>
          <p:nvPr/>
        </p:nvSpPr>
        <p:spPr>
          <a:xfrm>
            <a:off x="3197760" y="2299596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BC2B06E-3885-CC0C-9AB3-3A7C1B54302E}"/>
              </a:ext>
            </a:extLst>
          </p:cNvPr>
          <p:cNvSpPr txBox="1"/>
          <p:nvPr/>
        </p:nvSpPr>
        <p:spPr>
          <a:xfrm>
            <a:off x="3637415" y="2439693"/>
            <a:ext cx="113653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#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E2D90413-D33B-80FC-9585-8F9C7930779B}"/>
              </a:ext>
            </a:extLst>
          </p:cNvPr>
          <p:cNvSpPr/>
          <p:nvPr/>
        </p:nvSpPr>
        <p:spPr>
          <a:xfrm>
            <a:off x="7186664" y="2894996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8A25196-6824-8E58-83DD-060B16CBA833}"/>
              </a:ext>
            </a:extLst>
          </p:cNvPr>
          <p:cNvSpPr txBox="1"/>
          <p:nvPr/>
        </p:nvSpPr>
        <p:spPr>
          <a:xfrm>
            <a:off x="7626319" y="3035093"/>
            <a:ext cx="113653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#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125F2A52-A8F3-F7D8-A5C4-450587D3A84D}"/>
              </a:ext>
            </a:extLst>
          </p:cNvPr>
          <p:cNvSpPr/>
          <p:nvPr/>
        </p:nvSpPr>
        <p:spPr>
          <a:xfrm>
            <a:off x="3572134" y="4679332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73D1694-6BEF-7C37-8C11-F32A3CAFE722}"/>
              </a:ext>
            </a:extLst>
          </p:cNvPr>
          <p:cNvSpPr txBox="1"/>
          <p:nvPr/>
        </p:nvSpPr>
        <p:spPr>
          <a:xfrm>
            <a:off x="4011789" y="4819429"/>
            <a:ext cx="113653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#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F854671F-FFBF-D1D7-C3EC-8F4C150CCA37}"/>
              </a:ext>
            </a:extLst>
          </p:cNvPr>
          <p:cNvSpPr/>
          <p:nvPr/>
        </p:nvSpPr>
        <p:spPr>
          <a:xfrm>
            <a:off x="6714579" y="1501390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CF0E391-5B5C-D28D-BD9D-AB24ECF2A2BA}"/>
              </a:ext>
            </a:extLst>
          </p:cNvPr>
          <p:cNvSpPr txBox="1"/>
          <p:nvPr/>
        </p:nvSpPr>
        <p:spPr>
          <a:xfrm>
            <a:off x="7154234" y="1641487"/>
            <a:ext cx="113653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#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ABF4B699-B5B0-A636-0EF6-161F23683130}"/>
              </a:ext>
            </a:extLst>
          </p:cNvPr>
          <p:cNvSpPr/>
          <p:nvPr/>
        </p:nvSpPr>
        <p:spPr>
          <a:xfrm>
            <a:off x="8314784" y="4368611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B6E5135-F2D0-0521-7423-26873DC8B73E}"/>
              </a:ext>
            </a:extLst>
          </p:cNvPr>
          <p:cNvSpPr txBox="1"/>
          <p:nvPr/>
        </p:nvSpPr>
        <p:spPr>
          <a:xfrm>
            <a:off x="8754439" y="4508708"/>
            <a:ext cx="113653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#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DD4A9543-9EE6-EA0C-D876-9D48B1C440F6}"/>
              </a:ext>
            </a:extLst>
          </p:cNvPr>
          <p:cNvSpPr/>
          <p:nvPr/>
        </p:nvSpPr>
        <p:spPr>
          <a:xfrm>
            <a:off x="1434693" y="3586857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D062D13-81D7-8B42-0190-6838F684E903}"/>
              </a:ext>
            </a:extLst>
          </p:cNvPr>
          <p:cNvSpPr txBox="1"/>
          <p:nvPr/>
        </p:nvSpPr>
        <p:spPr>
          <a:xfrm>
            <a:off x="1874348" y="3726954"/>
            <a:ext cx="113653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#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30920980-BC33-8763-6706-AE7BFE2C5230}"/>
              </a:ext>
            </a:extLst>
          </p:cNvPr>
          <p:cNvSpPr/>
          <p:nvPr/>
        </p:nvSpPr>
        <p:spPr>
          <a:xfrm>
            <a:off x="4580053" y="5525315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9EB0590-B3CC-88C5-674C-4ADA3B144A3F}"/>
              </a:ext>
            </a:extLst>
          </p:cNvPr>
          <p:cNvSpPr txBox="1"/>
          <p:nvPr/>
        </p:nvSpPr>
        <p:spPr>
          <a:xfrm>
            <a:off x="5115888" y="566541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935834EE-7093-4560-91C2-7AC0F46AD5A2}"/>
              </a:ext>
            </a:extLst>
          </p:cNvPr>
          <p:cNvSpPr/>
          <p:nvPr/>
        </p:nvSpPr>
        <p:spPr>
          <a:xfrm>
            <a:off x="7842699" y="5611418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19C3DDD-D61A-4A03-C39C-846C5C87F523}"/>
              </a:ext>
            </a:extLst>
          </p:cNvPr>
          <p:cNvSpPr txBox="1"/>
          <p:nvPr/>
        </p:nvSpPr>
        <p:spPr>
          <a:xfrm>
            <a:off x="8282354" y="5751515"/>
            <a:ext cx="113653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#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947E7E07-0E2C-5FAC-5005-B82D8C65054C}"/>
              </a:ext>
            </a:extLst>
          </p:cNvPr>
          <p:cNvSpPr/>
          <p:nvPr/>
        </p:nvSpPr>
        <p:spPr>
          <a:xfrm>
            <a:off x="766763" y="5418259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22A4B22-1BDC-D3F2-2E3D-0555E9B4A716}"/>
              </a:ext>
            </a:extLst>
          </p:cNvPr>
          <p:cNvSpPr txBox="1"/>
          <p:nvPr/>
        </p:nvSpPr>
        <p:spPr>
          <a:xfrm>
            <a:off x="1206418" y="5558356"/>
            <a:ext cx="113653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#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20C03BFD-2B91-D993-686C-31799BD1CD86}"/>
              </a:ext>
            </a:extLst>
          </p:cNvPr>
          <p:cNvSpPr/>
          <p:nvPr/>
        </p:nvSpPr>
        <p:spPr>
          <a:xfrm>
            <a:off x="9415938" y="2036644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1940E64-0F2A-B80D-51E8-F2C2B7C20CBB}"/>
              </a:ext>
            </a:extLst>
          </p:cNvPr>
          <p:cNvSpPr txBox="1"/>
          <p:nvPr/>
        </p:nvSpPr>
        <p:spPr>
          <a:xfrm>
            <a:off x="9855593" y="2176741"/>
            <a:ext cx="113653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#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AEB47C6-C7E3-04CF-5839-AF787EC10316}"/>
              </a:ext>
            </a:extLst>
          </p:cNvPr>
          <p:cNvSpPr/>
          <p:nvPr/>
        </p:nvSpPr>
        <p:spPr>
          <a:xfrm>
            <a:off x="1127123" y="1726262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accent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0C6270D-55A7-0D09-A094-19999F850050}"/>
              </a:ext>
            </a:extLst>
          </p:cNvPr>
          <p:cNvSpPr txBox="1"/>
          <p:nvPr/>
        </p:nvSpPr>
        <p:spPr>
          <a:xfrm>
            <a:off x="1566778" y="1866359"/>
            <a:ext cx="113653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#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</p:spTree>
    <p:extLst>
      <p:ext uri="{BB962C8B-B14F-4D97-AF65-F5344CB8AC3E}">
        <p14:creationId xmlns:p14="http://schemas.microsoft.com/office/powerpoint/2010/main" val="4028611875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242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3BF97137-8924-BA5A-63D2-95EFE03E4955}"/>
              </a:ext>
            </a:extLst>
          </p:cNvPr>
          <p:cNvSpPr/>
          <p:nvPr/>
        </p:nvSpPr>
        <p:spPr>
          <a:xfrm>
            <a:off x="2191714" y="1958314"/>
            <a:ext cx="2296158" cy="2296158"/>
          </a:xfrm>
          <a:prstGeom prst="ellipse">
            <a:avLst/>
          </a:prstGeom>
          <a:solidFill>
            <a:schemeClr val="accent1"/>
          </a:solidFill>
          <a:ln w="15875">
            <a:solidFill>
              <a:schemeClr val="accent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9C528483-6717-D23C-F3A2-93264013E0D2}"/>
              </a:ext>
            </a:extLst>
          </p:cNvPr>
          <p:cNvSpPr/>
          <p:nvPr/>
        </p:nvSpPr>
        <p:spPr>
          <a:xfrm>
            <a:off x="4943934" y="1978192"/>
            <a:ext cx="2296158" cy="2296158"/>
          </a:xfrm>
          <a:prstGeom prst="ellipse">
            <a:avLst/>
          </a:prstGeom>
          <a:solidFill>
            <a:schemeClr val="accent1"/>
          </a:solidFill>
          <a:ln w="158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38A9B8BA-2387-1DF7-23DE-1B1CD69EC5A5}"/>
              </a:ext>
            </a:extLst>
          </p:cNvPr>
          <p:cNvSpPr/>
          <p:nvPr/>
        </p:nvSpPr>
        <p:spPr>
          <a:xfrm>
            <a:off x="7696154" y="1978192"/>
            <a:ext cx="2296158" cy="2296158"/>
          </a:xfrm>
          <a:prstGeom prst="ellipse">
            <a:avLst/>
          </a:prstGeom>
          <a:solidFill>
            <a:schemeClr val="accent1"/>
          </a:solidFill>
          <a:ln w="15875">
            <a:solidFill>
              <a:schemeClr val="accent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37BE3E0B-1081-A6EB-340E-CF7C4BD8E27F}"/>
              </a:ext>
            </a:extLst>
          </p:cNvPr>
          <p:cNvSpPr/>
          <p:nvPr/>
        </p:nvSpPr>
        <p:spPr>
          <a:xfrm>
            <a:off x="3206840" y="4438647"/>
            <a:ext cx="265907" cy="26590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5367F986-040C-A956-CF44-1FB08938BC69}"/>
              </a:ext>
            </a:extLst>
          </p:cNvPr>
          <p:cNvSpPr/>
          <p:nvPr/>
        </p:nvSpPr>
        <p:spPr>
          <a:xfrm>
            <a:off x="3257534" y="4771811"/>
            <a:ext cx="164518" cy="164518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6776E2E0-5E43-2829-1193-28674102DDF5}"/>
              </a:ext>
            </a:extLst>
          </p:cNvPr>
          <p:cNvSpPr/>
          <p:nvPr/>
        </p:nvSpPr>
        <p:spPr>
          <a:xfrm>
            <a:off x="3288129" y="5003586"/>
            <a:ext cx="103329" cy="103329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DAE857C-7490-88C0-3DB3-DA540506D862}"/>
              </a:ext>
            </a:extLst>
          </p:cNvPr>
          <p:cNvSpPr txBox="1"/>
          <p:nvPr/>
        </p:nvSpPr>
        <p:spPr>
          <a:xfrm>
            <a:off x="2191714" y="5217749"/>
            <a:ext cx="2296158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algn="ctr"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피피티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D70D86B-82CF-9D2E-564E-2ED89A3FD3ED}"/>
              </a:ext>
            </a:extLst>
          </p:cNvPr>
          <p:cNvSpPr txBox="1"/>
          <p:nvPr/>
        </p:nvSpPr>
        <p:spPr>
          <a:xfrm>
            <a:off x="3226781" y="2545299"/>
            <a:ext cx="226024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01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D391D11-BF80-5CB9-356D-32AAFE1C7030}"/>
              </a:ext>
            </a:extLst>
          </p:cNvPr>
          <p:cNvSpPr txBox="1"/>
          <p:nvPr/>
        </p:nvSpPr>
        <p:spPr>
          <a:xfrm>
            <a:off x="2807181" y="2938000"/>
            <a:ext cx="1065225" cy="6456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>
              <a:lnSpc>
                <a:spcPct val="120000"/>
              </a:lnSpc>
              <a:defRPr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/>
              <a:t>키워드를 입력하세요</a:t>
            </a: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9AF0CAC5-D058-6689-92E2-0AB924F629B5}"/>
              </a:ext>
            </a:extLst>
          </p:cNvPr>
          <p:cNvSpPr/>
          <p:nvPr/>
        </p:nvSpPr>
        <p:spPr>
          <a:xfrm>
            <a:off x="5959060" y="4438647"/>
            <a:ext cx="265907" cy="26590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23969BE0-0B6A-0D3A-326C-BB1C3703BFC8}"/>
              </a:ext>
            </a:extLst>
          </p:cNvPr>
          <p:cNvSpPr/>
          <p:nvPr/>
        </p:nvSpPr>
        <p:spPr>
          <a:xfrm>
            <a:off x="6009754" y="4771811"/>
            <a:ext cx="164518" cy="164518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66362E7C-6251-A0DD-12B2-9DE4CE377635}"/>
              </a:ext>
            </a:extLst>
          </p:cNvPr>
          <p:cNvSpPr/>
          <p:nvPr/>
        </p:nvSpPr>
        <p:spPr>
          <a:xfrm>
            <a:off x="6040349" y="5003586"/>
            <a:ext cx="103329" cy="103329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301C5EC-AC37-95D1-6FF8-BF06ED31C365}"/>
              </a:ext>
            </a:extLst>
          </p:cNvPr>
          <p:cNvSpPr txBox="1"/>
          <p:nvPr/>
        </p:nvSpPr>
        <p:spPr>
          <a:xfrm>
            <a:off x="4943934" y="5217749"/>
            <a:ext cx="2296158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algn="ctr"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피피티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A4AA3C1-72D5-F369-2D31-9A1939DEF1E8}"/>
              </a:ext>
            </a:extLst>
          </p:cNvPr>
          <p:cNvSpPr txBox="1"/>
          <p:nvPr/>
        </p:nvSpPr>
        <p:spPr>
          <a:xfrm>
            <a:off x="5958964" y="2545299"/>
            <a:ext cx="26609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02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8839E5-6487-E4D0-AA0B-73FB1076B540}"/>
              </a:ext>
            </a:extLst>
          </p:cNvPr>
          <p:cNvSpPr txBox="1"/>
          <p:nvPr/>
        </p:nvSpPr>
        <p:spPr>
          <a:xfrm>
            <a:off x="5559401" y="2938000"/>
            <a:ext cx="1065225" cy="6456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>
              <a:lnSpc>
                <a:spcPct val="120000"/>
              </a:lnSpc>
              <a:defRPr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/>
              <a:t>키워드를 입력하세요</a:t>
            </a: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91BD0EFB-00D3-46BD-706E-B029E5C85855}"/>
              </a:ext>
            </a:extLst>
          </p:cNvPr>
          <p:cNvSpPr/>
          <p:nvPr/>
        </p:nvSpPr>
        <p:spPr>
          <a:xfrm>
            <a:off x="8711280" y="4438647"/>
            <a:ext cx="265907" cy="26590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6CAC9A73-D820-8079-360A-195BCFECC759}"/>
              </a:ext>
            </a:extLst>
          </p:cNvPr>
          <p:cNvSpPr/>
          <p:nvPr/>
        </p:nvSpPr>
        <p:spPr>
          <a:xfrm>
            <a:off x="8761974" y="4771811"/>
            <a:ext cx="164518" cy="164518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B6B915FA-DEDC-37B3-FF2E-126541CAAE2A}"/>
              </a:ext>
            </a:extLst>
          </p:cNvPr>
          <p:cNvSpPr/>
          <p:nvPr/>
        </p:nvSpPr>
        <p:spPr>
          <a:xfrm>
            <a:off x="8792569" y="5003586"/>
            <a:ext cx="103329" cy="103329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BC77A16-0181-E958-D808-F2C92EC3BC30}"/>
              </a:ext>
            </a:extLst>
          </p:cNvPr>
          <p:cNvSpPr txBox="1"/>
          <p:nvPr/>
        </p:nvSpPr>
        <p:spPr>
          <a:xfrm>
            <a:off x="7696154" y="5217749"/>
            <a:ext cx="2296158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algn="ctr"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피피티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C556E0B-7EA5-D59C-1479-439A0BCAB37A}"/>
              </a:ext>
            </a:extLst>
          </p:cNvPr>
          <p:cNvSpPr txBox="1"/>
          <p:nvPr/>
        </p:nvSpPr>
        <p:spPr>
          <a:xfrm>
            <a:off x="8708779" y="2545299"/>
            <a:ext cx="27090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03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E4E2164-84C3-AC56-D19B-E0EDAC375756}"/>
              </a:ext>
            </a:extLst>
          </p:cNvPr>
          <p:cNvSpPr txBox="1"/>
          <p:nvPr/>
        </p:nvSpPr>
        <p:spPr>
          <a:xfrm>
            <a:off x="8311621" y="2938000"/>
            <a:ext cx="1065225" cy="6456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>
              <a:lnSpc>
                <a:spcPct val="120000"/>
              </a:lnSpc>
              <a:defRPr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/>
              <a:t>키워드를 입력하세요</a:t>
            </a:r>
          </a:p>
        </p:txBody>
      </p:sp>
    </p:spTree>
    <p:extLst>
      <p:ext uri="{BB962C8B-B14F-4D97-AF65-F5344CB8AC3E}">
        <p14:creationId xmlns:p14="http://schemas.microsoft.com/office/powerpoint/2010/main" val="2244117522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슬라이드 번호 개체 틀 1">
            <a:extLst>
              <a:ext uri="{FF2B5EF4-FFF2-40B4-BE49-F238E27FC236}">
                <a16:creationId xmlns:a16="http://schemas.microsoft.com/office/drawing/2014/main" id="{0C09F5A1-9C7D-007C-1EEC-7A9595FB04C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243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7C46BEC3-DFF3-F2FE-C195-84042BBB6CE0}"/>
              </a:ext>
            </a:extLst>
          </p:cNvPr>
          <p:cNvSpPr/>
          <p:nvPr/>
        </p:nvSpPr>
        <p:spPr>
          <a:xfrm>
            <a:off x="1127125" y="4613766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9EFBE94-A16F-252A-1A55-3FA67830A5F5}"/>
              </a:ext>
            </a:extLst>
          </p:cNvPr>
          <p:cNvSpPr txBox="1"/>
          <p:nvPr/>
        </p:nvSpPr>
        <p:spPr>
          <a:xfrm>
            <a:off x="1788596" y="4753863"/>
            <a:ext cx="94416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18" name="그래픽 17" descr="배지 체크 표시1 단색으로 채워진">
            <a:extLst>
              <a:ext uri="{FF2B5EF4-FFF2-40B4-BE49-F238E27FC236}">
                <a16:creationId xmlns:a16="http://schemas.microsoft.com/office/drawing/2014/main" id="{85882B20-4204-2044-B2E3-AFF3B74E13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45352" y="4724069"/>
            <a:ext cx="305809" cy="305809"/>
          </a:xfrm>
          <a:prstGeom prst="rect">
            <a:avLst/>
          </a:prstGeom>
        </p:spPr>
      </p:pic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DF821738-FFDB-8AEB-40E3-A3409D9953EA}"/>
              </a:ext>
            </a:extLst>
          </p:cNvPr>
          <p:cNvSpPr/>
          <p:nvPr/>
        </p:nvSpPr>
        <p:spPr>
          <a:xfrm>
            <a:off x="1127125" y="5441273"/>
            <a:ext cx="2015839" cy="5264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874B274-D954-EDE9-3D10-E16F623FCEBD}"/>
              </a:ext>
            </a:extLst>
          </p:cNvPr>
          <p:cNvSpPr txBox="1"/>
          <p:nvPr/>
        </p:nvSpPr>
        <p:spPr>
          <a:xfrm>
            <a:off x="1788596" y="5581370"/>
            <a:ext cx="94416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75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21" name="그래픽 20" descr="배지 체크 표시1 단색으로 채워진">
            <a:extLst>
              <a:ext uri="{FF2B5EF4-FFF2-40B4-BE49-F238E27FC236}">
                <a16:creationId xmlns:a16="http://schemas.microsoft.com/office/drawing/2014/main" id="{A03C021F-1BB0-C119-B36D-02149B7EAB5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45352" y="5551576"/>
            <a:ext cx="305809" cy="305809"/>
          </a:xfrm>
          <a:prstGeom prst="rect">
            <a:avLst/>
          </a:prstGeom>
        </p:spPr>
      </p:pic>
      <p:cxnSp>
        <p:nvCxnSpPr>
          <p:cNvPr id="23" name="직선 화살표 연결선 22">
            <a:extLst>
              <a:ext uri="{FF2B5EF4-FFF2-40B4-BE49-F238E27FC236}">
                <a16:creationId xmlns:a16="http://schemas.microsoft.com/office/drawing/2014/main" id="{0BD95AE6-0A5C-8D8F-47B5-FEAFEB5461DF}"/>
              </a:ext>
            </a:extLst>
          </p:cNvPr>
          <p:cNvCxnSpPr/>
          <p:nvPr/>
        </p:nvCxnSpPr>
        <p:spPr>
          <a:xfrm>
            <a:off x="3251200" y="4876973"/>
            <a:ext cx="4409440" cy="0"/>
          </a:xfrm>
          <a:prstGeom prst="straightConnector1">
            <a:avLst/>
          </a:prstGeom>
          <a:ln w="19050">
            <a:solidFill>
              <a:schemeClr val="bg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C8421C43-74AA-F1ED-A636-2C025B07A840}"/>
              </a:ext>
            </a:extLst>
          </p:cNvPr>
          <p:cNvSpPr/>
          <p:nvPr/>
        </p:nvSpPr>
        <p:spPr>
          <a:xfrm>
            <a:off x="7768876" y="4613766"/>
            <a:ext cx="3299319" cy="526414"/>
          </a:xfrm>
          <a:prstGeom prst="roundRect">
            <a:avLst>
              <a:gd name="adj" fmla="val 50000"/>
            </a:avLst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3C8E5E9A-97E1-FF8E-1EE2-843089B5685F}"/>
              </a:ext>
            </a:extLst>
          </p:cNvPr>
          <p:cNvSpPr/>
          <p:nvPr/>
        </p:nvSpPr>
        <p:spPr>
          <a:xfrm>
            <a:off x="7768876" y="4613766"/>
            <a:ext cx="2126964" cy="52641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6" name="직선 화살표 연결선 25">
            <a:extLst>
              <a:ext uri="{FF2B5EF4-FFF2-40B4-BE49-F238E27FC236}">
                <a16:creationId xmlns:a16="http://schemas.microsoft.com/office/drawing/2014/main" id="{2AB144E3-EC8B-0CEB-1FD2-D6293AE3A9F3}"/>
              </a:ext>
            </a:extLst>
          </p:cNvPr>
          <p:cNvCxnSpPr>
            <a:cxnSpLocks/>
          </p:cNvCxnSpPr>
          <p:nvPr/>
        </p:nvCxnSpPr>
        <p:spPr>
          <a:xfrm>
            <a:off x="3251200" y="5700715"/>
            <a:ext cx="4409440" cy="0"/>
          </a:xfrm>
          <a:prstGeom prst="straightConnector1">
            <a:avLst/>
          </a:prstGeom>
          <a:ln w="19050">
            <a:solidFill>
              <a:schemeClr val="bg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38970861-54FF-46FE-D29A-D6784F2A60B2}"/>
              </a:ext>
            </a:extLst>
          </p:cNvPr>
          <p:cNvSpPr/>
          <p:nvPr/>
        </p:nvSpPr>
        <p:spPr>
          <a:xfrm>
            <a:off x="7768876" y="5437508"/>
            <a:ext cx="3299319" cy="526414"/>
          </a:xfrm>
          <a:prstGeom prst="roundRect">
            <a:avLst>
              <a:gd name="adj" fmla="val 50000"/>
            </a:avLst>
          </a:prstGeom>
          <a:noFill/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DC090E89-3381-1CB7-D528-21E85C3CD0AF}"/>
              </a:ext>
            </a:extLst>
          </p:cNvPr>
          <p:cNvSpPr/>
          <p:nvPr/>
        </p:nvSpPr>
        <p:spPr>
          <a:xfrm>
            <a:off x="7768876" y="5437508"/>
            <a:ext cx="3031204" cy="52641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210DFB3-835C-CB51-C302-3E6091C44B2A}"/>
              </a:ext>
            </a:extLst>
          </p:cNvPr>
          <p:cNvSpPr txBox="1"/>
          <p:nvPr/>
        </p:nvSpPr>
        <p:spPr>
          <a:xfrm>
            <a:off x="8611945" y="4748451"/>
            <a:ext cx="440826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55%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2834CF8-5264-0A3F-7146-70F25FDF0BA5}"/>
              </a:ext>
            </a:extLst>
          </p:cNvPr>
          <p:cNvSpPr txBox="1"/>
          <p:nvPr/>
        </p:nvSpPr>
        <p:spPr>
          <a:xfrm>
            <a:off x="9061660" y="5559526"/>
            <a:ext cx="445636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95%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BC5F9E8A-AA98-6ABB-D582-DBBD7A4EE4AB}"/>
              </a:ext>
            </a:extLst>
          </p:cNvPr>
          <p:cNvSpPr/>
          <p:nvPr/>
        </p:nvSpPr>
        <p:spPr>
          <a:xfrm>
            <a:off x="4155905" y="2072639"/>
            <a:ext cx="3880191" cy="103490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80F29F54-AB7A-7CA4-1CA8-50A040B14CC9}"/>
              </a:ext>
            </a:extLst>
          </p:cNvPr>
          <p:cNvSpPr/>
          <p:nvPr/>
        </p:nvSpPr>
        <p:spPr>
          <a:xfrm>
            <a:off x="4155905" y="3221794"/>
            <a:ext cx="3880191" cy="1034904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이등변 삼각형 41">
            <a:extLst>
              <a:ext uri="{FF2B5EF4-FFF2-40B4-BE49-F238E27FC236}">
                <a16:creationId xmlns:a16="http://schemas.microsoft.com/office/drawing/2014/main" id="{188507BD-699A-3F68-C99D-196E9DA896EA}"/>
              </a:ext>
            </a:extLst>
          </p:cNvPr>
          <p:cNvSpPr/>
          <p:nvPr/>
        </p:nvSpPr>
        <p:spPr>
          <a:xfrm rot="16200000" flipH="1">
            <a:off x="3866003" y="2453198"/>
            <a:ext cx="248293" cy="214046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이등변 삼각형 42">
            <a:extLst>
              <a:ext uri="{FF2B5EF4-FFF2-40B4-BE49-F238E27FC236}">
                <a16:creationId xmlns:a16="http://schemas.microsoft.com/office/drawing/2014/main" id="{1F412FC3-2B7E-BAC2-68AB-C8AD92F6D0C2}"/>
              </a:ext>
            </a:extLst>
          </p:cNvPr>
          <p:cNvSpPr/>
          <p:nvPr/>
        </p:nvSpPr>
        <p:spPr>
          <a:xfrm rot="5400000">
            <a:off x="8087143" y="3662093"/>
            <a:ext cx="248293" cy="214046"/>
          </a:xfrm>
          <a:prstGeom prst="triangle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85DBDF6-7A34-4ADE-6202-D841F497DB01}"/>
              </a:ext>
            </a:extLst>
          </p:cNvPr>
          <p:cNvSpPr txBox="1"/>
          <p:nvPr/>
        </p:nvSpPr>
        <p:spPr>
          <a:xfrm>
            <a:off x="5644614" y="220772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0F3A95A-240A-6E59-839A-B614C05BC3AA}"/>
              </a:ext>
            </a:extLst>
          </p:cNvPr>
          <p:cNvSpPr txBox="1"/>
          <p:nvPr/>
        </p:nvSpPr>
        <p:spPr>
          <a:xfrm>
            <a:off x="4439921" y="2510986"/>
            <a:ext cx="33524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주로 </a:t>
            </a:r>
            <a:endParaRPr lang="en-US" altLang="ko-KR">
              <a:solidFill>
                <a:schemeClr val="accent1">
                  <a:lumMod val="95000"/>
                </a:schemeClr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인스타그램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유튜브 그리고</a:t>
            </a:r>
            <a:endParaRPr lang="en-US" altLang="ko-KR">
              <a:solidFill>
                <a:schemeClr val="accent1">
                  <a:lumMod val="9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288647E-2A67-B002-3D0D-32B173671ECA}"/>
              </a:ext>
            </a:extLst>
          </p:cNvPr>
          <p:cNvSpPr txBox="1"/>
          <p:nvPr/>
        </p:nvSpPr>
        <p:spPr>
          <a:xfrm>
            <a:off x="5644614" y="335862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키워드 입력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359D60B-8E57-7168-563F-7F4B14261DA6}"/>
              </a:ext>
            </a:extLst>
          </p:cNvPr>
          <p:cNvSpPr txBox="1"/>
          <p:nvPr/>
        </p:nvSpPr>
        <p:spPr>
          <a:xfrm>
            <a:off x="4439921" y="3661885"/>
            <a:ext cx="3352434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algn="ctr"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피피티입니다</a:t>
            </a:r>
            <a:r>
              <a:rPr lang="en-US" altLang="ko-KR"/>
              <a:t>. </a:t>
            </a:r>
            <a:r>
              <a:rPr lang="ko-KR" altLang="en-US"/>
              <a:t>주로 </a:t>
            </a:r>
            <a:endParaRPr lang="en-US" altLang="ko-KR"/>
          </a:p>
          <a:p>
            <a:r>
              <a:rPr lang="ko-KR" altLang="en-US"/>
              <a:t>인스타그램</a:t>
            </a:r>
            <a:r>
              <a:rPr lang="en-US" altLang="ko-KR"/>
              <a:t>, </a:t>
            </a:r>
            <a:r>
              <a:rPr lang="ko-KR" altLang="en-US"/>
              <a:t>유튜브 그리고</a:t>
            </a:r>
            <a:endParaRPr lang="en-US" altLang="ko-KR"/>
          </a:p>
        </p:txBody>
      </p:sp>
      <p:pic>
        <p:nvPicPr>
          <p:cNvPr id="4" name="그림 개체 틀 3" descr="텍스트, 책, 종이, 사무용품이(가) 표시된 사진&#10;&#10;자동 생성된 설명">
            <a:extLst>
              <a:ext uri="{FF2B5EF4-FFF2-40B4-BE49-F238E27FC236}">
                <a16:creationId xmlns:a16="http://schemas.microsoft.com/office/drawing/2014/main" id="{86447004-5DA5-ECB5-9C60-66813B3B5FD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3" b="53"/>
          <a:stretch>
            <a:fillRect/>
          </a:stretch>
        </p:blipFill>
        <p:spPr>
          <a:xfrm>
            <a:off x="1127125" y="2073275"/>
            <a:ext cx="2652713" cy="2182813"/>
          </a:xfrm>
          <a:custGeom>
            <a:avLst/>
            <a:gdLst>
              <a:gd name="connsiteX0" fmla="*/ 364017 w 2652397"/>
              <a:gd name="connsiteY0" fmla="*/ 0 h 2184058"/>
              <a:gd name="connsiteX1" fmla="*/ 2288380 w 2652397"/>
              <a:gd name="connsiteY1" fmla="*/ 0 h 2184058"/>
              <a:gd name="connsiteX2" fmla="*/ 2652397 w 2652397"/>
              <a:gd name="connsiteY2" fmla="*/ 364017 h 2184058"/>
              <a:gd name="connsiteX3" fmla="*/ 2652397 w 2652397"/>
              <a:gd name="connsiteY3" fmla="*/ 1820041 h 2184058"/>
              <a:gd name="connsiteX4" fmla="*/ 2288380 w 2652397"/>
              <a:gd name="connsiteY4" fmla="*/ 2184058 h 2184058"/>
              <a:gd name="connsiteX5" fmla="*/ 364017 w 2652397"/>
              <a:gd name="connsiteY5" fmla="*/ 2184058 h 2184058"/>
              <a:gd name="connsiteX6" fmla="*/ 0 w 2652397"/>
              <a:gd name="connsiteY6" fmla="*/ 1820041 h 2184058"/>
              <a:gd name="connsiteX7" fmla="*/ 0 w 2652397"/>
              <a:gd name="connsiteY7" fmla="*/ 364017 h 2184058"/>
              <a:gd name="connsiteX8" fmla="*/ 364017 w 2652397"/>
              <a:gd name="connsiteY8" fmla="*/ 0 h 2184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52397" h="2184058">
                <a:moveTo>
                  <a:pt x="364017" y="0"/>
                </a:moveTo>
                <a:lnTo>
                  <a:pt x="2288380" y="0"/>
                </a:lnTo>
                <a:cubicBezTo>
                  <a:pt x="2489421" y="0"/>
                  <a:pt x="2652397" y="162976"/>
                  <a:pt x="2652397" y="364017"/>
                </a:cubicBezTo>
                <a:lnTo>
                  <a:pt x="2652397" y="1820041"/>
                </a:lnTo>
                <a:cubicBezTo>
                  <a:pt x="2652397" y="2021082"/>
                  <a:pt x="2489421" y="2184058"/>
                  <a:pt x="2288380" y="2184058"/>
                </a:cubicBezTo>
                <a:lnTo>
                  <a:pt x="364017" y="2184058"/>
                </a:lnTo>
                <a:cubicBezTo>
                  <a:pt x="162976" y="2184058"/>
                  <a:pt x="0" y="2021082"/>
                  <a:pt x="0" y="1820041"/>
                </a:cubicBezTo>
                <a:lnTo>
                  <a:pt x="0" y="364017"/>
                </a:lnTo>
                <a:cubicBezTo>
                  <a:pt x="0" y="162976"/>
                  <a:pt x="162976" y="0"/>
                  <a:pt x="364017" y="0"/>
                </a:cubicBezTo>
                <a:close/>
              </a:path>
            </a:pathLst>
          </a:custGeom>
        </p:spPr>
      </p:pic>
      <p:pic>
        <p:nvPicPr>
          <p:cNvPr id="9" name="그림 개체 틀 8" descr="사람, 텍스트, 컴퓨터, 사무용품이(가) 표시된 사진&#10;&#10;자동 생성된 설명">
            <a:extLst>
              <a:ext uri="{FF2B5EF4-FFF2-40B4-BE49-F238E27FC236}">
                <a16:creationId xmlns:a16="http://schemas.microsoft.com/office/drawing/2014/main" id="{F7960F58-C29D-5A88-4388-FE21BF3D6F8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3" b="53"/>
          <a:stretch>
            <a:fillRect/>
          </a:stretch>
        </p:blipFill>
        <p:spPr>
          <a:xfrm>
            <a:off x="8412163" y="2073275"/>
            <a:ext cx="2652712" cy="2182813"/>
          </a:xfrm>
          <a:custGeom>
            <a:avLst/>
            <a:gdLst>
              <a:gd name="connsiteX0" fmla="*/ 364017 w 2652397"/>
              <a:gd name="connsiteY0" fmla="*/ 0 h 2184058"/>
              <a:gd name="connsiteX1" fmla="*/ 2288380 w 2652397"/>
              <a:gd name="connsiteY1" fmla="*/ 0 h 2184058"/>
              <a:gd name="connsiteX2" fmla="*/ 2652397 w 2652397"/>
              <a:gd name="connsiteY2" fmla="*/ 364017 h 2184058"/>
              <a:gd name="connsiteX3" fmla="*/ 2652397 w 2652397"/>
              <a:gd name="connsiteY3" fmla="*/ 1820041 h 2184058"/>
              <a:gd name="connsiteX4" fmla="*/ 2288380 w 2652397"/>
              <a:gd name="connsiteY4" fmla="*/ 2184058 h 2184058"/>
              <a:gd name="connsiteX5" fmla="*/ 364017 w 2652397"/>
              <a:gd name="connsiteY5" fmla="*/ 2184058 h 2184058"/>
              <a:gd name="connsiteX6" fmla="*/ 0 w 2652397"/>
              <a:gd name="connsiteY6" fmla="*/ 1820041 h 2184058"/>
              <a:gd name="connsiteX7" fmla="*/ 0 w 2652397"/>
              <a:gd name="connsiteY7" fmla="*/ 364017 h 2184058"/>
              <a:gd name="connsiteX8" fmla="*/ 364017 w 2652397"/>
              <a:gd name="connsiteY8" fmla="*/ 0 h 2184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52397" h="2184058">
                <a:moveTo>
                  <a:pt x="364017" y="0"/>
                </a:moveTo>
                <a:lnTo>
                  <a:pt x="2288380" y="0"/>
                </a:lnTo>
                <a:cubicBezTo>
                  <a:pt x="2489421" y="0"/>
                  <a:pt x="2652397" y="162976"/>
                  <a:pt x="2652397" y="364017"/>
                </a:cubicBezTo>
                <a:lnTo>
                  <a:pt x="2652397" y="1820041"/>
                </a:lnTo>
                <a:cubicBezTo>
                  <a:pt x="2652397" y="2021082"/>
                  <a:pt x="2489421" y="2184058"/>
                  <a:pt x="2288380" y="2184058"/>
                </a:cubicBezTo>
                <a:lnTo>
                  <a:pt x="364017" y="2184058"/>
                </a:lnTo>
                <a:cubicBezTo>
                  <a:pt x="162976" y="2184058"/>
                  <a:pt x="0" y="2021082"/>
                  <a:pt x="0" y="1820041"/>
                </a:cubicBezTo>
                <a:lnTo>
                  <a:pt x="0" y="364017"/>
                </a:lnTo>
                <a:cubicBezTo>
                  <a:pt x="0" y="162976"/>
                  <a:pt x="162976" y="0"/>
                  <a:pt x="364017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990816970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5C1A4095-F3EC-D531-105C-D35EB0FA8646}"/>
              </a:ext>
            </a:extLst>
          </p:cNvPr>
          <p:cNvSpPr/>
          <p:nvPr/>
        </p:nvSpPr>
        <p:spPr>
          <a:xfrm>
            <a:off x="730989" y="2293246"/>
            <a:ext cx="3395477" cy="3533841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>
            <a:noFill/>
          </a:ln>
          <a:effectLst>
            <a:outerShdw blurRad="254000" dist="1270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사각형: 둥근 위쪽 모서리 12">
            <a:extLst>
              <a:ext uri="{FF2B5EF4-FFF2-40B4-BE49-F238E27FC236}">
                <a16:creationId xmlns:a16="http://schemas.microsoft.com/office/drawing/2014/main" id="{36711527-FDCE-7E23-90FE-A31E9C385A6B}"/>
              </a:ext>
            </a:extLst>
          </p:cNvPr>
          <p:cNvSpPr/>
          <p:nvPr/>
        </p:nvSpPr>
        <p:spPr>
          <a:xfrm rot="10800000">
            <a:off x="2124000" y="2293246"/>
            <a:ext cx="609455" cy="12601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1F83F51-3474-A0A3-9F08-D7C577BF8DCE}"/>
              </a:ext>
            </a:extLst>
          </p:cNvPr>
          <p:cNvSpPr txBox="1"/>
          <p:nvPr/>
        </p:nvSpPr>
        <p:spPr>
          <a:xfrm>
            <a:off x="1956643" y="277021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2ABABE0-AC19-705A-403A-5398CB18853D}"/>
              </a:ext>
            </a:extLst>
          </p:cNvPr>
          <p:cNvSpPr txBox="1"/>
          <p:nvPr/>
        </p:nvSpPr>
        <p:spPr>
          <a:xfrm>
            <a:off x="1015088" y="3139164"/>
            <a:ext cx="282727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A9977D27-50A6-F998-B5F2-1BAC93B7C644}"/>
              </a:ext>
            </a:extLst>
          </p:cNvPr>
          <p:cNvSpPr/>
          <p:nvPr/>
        </p:nvSpPr>
        <p:spPr>
          <a:xfrm>
            <a:off x="8065534" y="2293246"/>
            <a:ext cx="3395477" cy="3533841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>
            <a:noFill/>
          </a:ln>
          <a:effectLst>
            <a:outerShdw blurRad="254000" dist="1270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사각형: 둥근 위쪽 모서리 16">
            <a:extLst>
              <a:ext uri="{FF2B5EF4-FFF2-40B4-BE49-F238E27FC236}">
                <a16:creationId xmlns:a16="http://schemas.microsoft.com/office/drawing/2014/main" id="{5CD3078E-E32B-114C-3790-C7156FDE45AA}"/>
              </a:ext>
            </a:extLst>
          </p:cNvPr>
          <p:cNvSpPr/>
          <p:nvPr/>
        </p:nvSpPr>
        <p:spPr>
          <a:xfrm rot="10800000">
            <a:off x="9458544" y="2293246"/>
            <a:ext cx="609455" cy="12601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EC8087F-D1EB-E0DF-AD2C-9A00FBE8C0BC}"/>
              </a:ext>
            </a:extLst>
          </p:cNvPr>
          <p:cNvSpPr txBox="1"/>
          <p:nvPr/>
        </p:nvSpPr>
        <p:spPr>
          <a:xfrm>
            <a:off x="9291188" y="277021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0445F7F-5315-8FC4-09AF-D1E721304CC1}"/>
              </a:ext>
            </a:extLst>
          </p:cNvPr>
          <p:cNvSpPr txBox="1"/>
          <p:nvPr/>
        </p:nvSpPr>
        <p:spPr>
          <a:xfrm>
            <a:off x="8349633" y="3139164"/>
            <a:ext cx="282727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67F1B3E5-8BDB-5E3D-03F5-E0F229BF7E40}"/>
              </a:ext>
            </a:extLst>
          </p:cNvPr>
          <p:cNvSpPr/>
          <p:nvPr/>
        </p:nvSpPr>
        <p:spPr>
          <a:xfrm>
            <a:off x="4398262" y="2293246"/>
            <a:ext cx="3395477" cy="3533841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>
            <a:noFill/>
          </a:ln>
          <a:effectLst>
            <a:outerShdw blurRad="254000" dist="1270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0498E96B-6081-86CC-76B2-EDDE7DADA340}"/>
              </a:ext>
            </a:extLst>
          </p:cNvPr>
          <p:cNvSpPr/>
          <p:nvPr/>
        </p:nvSpPr>
        <p:spPr>
          <a:xfrm rot="10800000">
            <a:off x="5791272" y="2293246"/>
            <a:ext cx="609455" cy="12601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03D1339-69C4-6D6C-8C33-854879972FB1}"/>
              </a:ext>
            </a:extLst>
          </p:cNvPr>
          <p:cNvSpPr txBox="1"/>
          <p:nvPr/>
        </p:nvSpPr>
        <p:spPr>
          <a:xfrm>
            <a:off x="5623916" y="277021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4F430B3-5711-B628-2C3C-640A1A636AB6}"/>
              </a:ext>
            </a:extLst>
          </p:cNvPr>
          <p:cNvSpPr txBox="1"/>
          <p:nvPr/>
        </p:nvSpPr>
        <p:spPr>
          <a:xfrm>
            <a:off x="4682361" y="3139164"/>
            <a:ext cx="282727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AE8B9A-7C11-03E5-8720-FB649F7490B3}"/>
              </a:ext>
            </a:extLst>
          </p:cNvPr>
          <p:cNvSpPr txBox="1"/>
          <p:nvPr/>
        </p:nvSpPr>
        <p:spPr>
          <a:xfrm>
            <a:off x="5677616" y="4404479"/>
            <a:ext cx="836769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D334862-F4F3-B1CE-ABA9-76B69275B786}"/>
              </a:ext>
            </a:extLst>
          </p:cNvPr>
          <p:cNvSpPr txBox="1"/>
          <p:nvPr/>
        </p:nvSpPr>
        <p:spPr>
          <a:xfrm>
            <a:off x="6568085" y="4554208"/>
            <a:ext cx="62036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69B67CC5-3F3D-062D-37CA-8C6B82ED2DF9}"/>
              </a:ext>
            </a:extLst>
          </p:cNvPr>
          <p:cNvSpPr txBox="1"/>
          <p:nvPr/>
        </p:nvSpPr>
        <p:spPr>
          <a:xfrm>
            <a:off x="4842730" y="4445181"/>
            <a:ext cx="62036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8321D86F-9CC9-5268-B529-451BDEAB2D45}"/>
              </a:ext>
            </a:extLst>
          </p:cNvPr>
          <p:cNvSpPr txBox="1"/>
          <p:nvPr/>
        </p:nvSpPr>
        <p:spPr>
          <a:xfrm>
            <a:off x="6144857" y="4057469"/>
            <a:ext cx="62036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F0D2F94-8F83-3DEF-0545-965FE1F695E7}"/>
              </a:ext>
            </a:extLst>
          </p:cNvPr>
          <p:cNvSpPr txBox="1"/>
          <p:nvPr/>
        </p:nvSpPr>
        <p:spPr>
          <a:xfrm>
            <a:off x="5206333" y="4087067"/>
            <a:ext cx="471283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C33D90CF-5529-4062-64A4-9AFF3A20E2B1}"/>
              </a:ext>
            </a:extLst>
          </p:cNvPr>
          <p:cNvSpPr txBox="1"/>
          <p:nvPr/>
        </p:nvSpPr>
        <p:spPr>
          <a:xfrm>
            <a:off x="5344195" y="4863817"/>
            <a:ext cx="471283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9AD78A4B-E780-F39A-EF26-17E1661D23A2}"/>
              </a:ext>
            </a:extLst>
          </p:cNvPr>
          <p:cNvSpPr txBox="1"/>
          <p:nvPr/>
        </p:nvSpPr>
        <p:spPr>
          <a:xfrm>
            <a:off x="6412983" y="4865333"/>
            <a:ext cx="471283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FCB3BD9B-3CC3-D78E-AB57-CB35ABBE864B}"/>
              </a:ext>
            </a:extLst>
          </p:cNvPr>
          <p:cNvSpPr txBox="1"/>
          <p:nvPr/>
        </p:nvSpPr>
        <p:spPr>
          <a:xfrm>
            <a:off x="5944307" y="4858882"/>
            <a:ext cx="36067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42BE7E28-BFFA-CA25-D97E-44FBA9839698}"/>
              </a:ext>
            </a:extLst>
          </p:cNvPr>
          <p:cNvSpPr txBox="1"/>
          <p:nvPr/>
        </p:nvSpPr>
        <p:spPr>
          <a:xfrm>
            <a:off x="4983520" y="5138757"/>
            <a:ext cx="36067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1B613907-C019-1421-3A1D-F874A974AD26}"/>
              </a:ext>
            </a:extLst>
          </p:cNvPr>
          <p:cNvSpPr txBox="1"/>
          <p:nvPr/>
        </p:nvSpPr>
        <p:spPr>
          <a:xfrm>
            <a:off x="5572609" y="3887490"/>
            <a:ext cx="36067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432AB3C6-C060-215B-6B58-42192423917F}"/>
              </a:ext>
            </a:extLst>
          </p:cNvPr>
          <p:cNvSpPr txBox="1"/>
          <p:nvPr/>
        </p:nvSpPr>
        <p:spPr>
          <a:xfrm>
            <a:off x="6793386" y="4329176"/>
            <a:ext cx="36067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1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F6B9664-CBF9-53E7-9479-1EC7ED67377C}"/>
              </a:ext>
            </a:extLst>
          </p:cNvPr>
          <p:cNvSpPr txBox="1"/>
          <p:nvPr/>
        </p:nvSpPr>
        <p:spPr>
          <a:xfrm>
            <a:off x="5950753" y="5204328"/>
            <a:ext cx="62036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59D2AC4F-036C-1EB2-4D07-C3FD58C65633}"/>
              </a:ext>
            </a:extLst>
          </p:cNvPr>
          <p:cNvSpPr txBox="1"/>
          <p:nvPr/>
        </p:nvSpPr>
        <p:spPr>
          <a:xfrm>
            <a:off x="6644382" y="3858097"/>
            <a:ext cx="471283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9" name="슬라이드 번호 개체 틀 1">
            <a:extLst>
              <a:ext uri="{FF2B5EF4-FFF2-40B4-BE49-F238E27FC236}">
                <a16:creationId xmlns:a16="http://schemas.microsoft.com/office/drawing/2014/main" id="{855A8382-1CF7-9B0F-DAD5-EE5D3ED4E241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244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5" name="그림 개체 틀 14" descr="사람, 텍스트, 컴퓨터, 사무용품이(가) 표시된 사진&#10;&#10;자동 생성된 설명">
            <a:extLst>
              <a:ext uri="{FF2B5EF4-FFF2-40B4-BE49-F238E27FC236}">
                <a16:creationId xmlns:a16="http://schemas.microsoft.com/office/drawing/2014/main" id="{EA20B72A-FA64-DEB7-0A3F-127542C70EB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" b="5"/>
          <a:stretch>
            <a:fillRect/>
          </a:stretch>
        </p:blipFill>
        <p:spPr>
          <a:xfrm>
            <a:off x="1036638" y="3965575"/>
            <a:ext cx="2784475" cy="1516063"/>
          </a:xfrm>
          <a:custGeom>
            <a:avLst/>
            <a:gdLst>
              <a:gd name="connsiteX0" fmla="*/ 0 w 2785669"/>
              <a:gd name="connsiteY0" fmla="*/ 0 h 1515508"/>
              <a:gd name="connsiteX1" fmla="*/ 2785669 w 2785669"/>
              <a:gd name="connsiteY1" fmla="*/ 0 h 1515508"/>
              <a:gd name="connsiteX2" fmla="*/ 2785669 w 2785669"/>
              <a:gd name="connsiteY2" fmla="*/ 1515508 h 1515508"/>
              <a:gd name="connsiteX3" fmla="*/ 0 w 2785669"/>
              <a:gd name="connsiteY3" fmla="*/ 1515508 h 151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669" h="1515508">
                <a:moveTo>
                  <a:pt x="0" y="0"/>
                </a:moveTo>
                <a:lnTo>
                  <a:pt x="2785669" y="0"/>
                </a:lnTo>
                <a:lnTo>
                  <a:pt x="2785669" y="1515508"/>
                </a:lnTo>
                <a:lnTo>
                  <a:pt x="0" y="1515508"/>
                </a:lnTo>
                <a:close/>
              </a:path>
            </a:pathLst>
          </a:custGeom>
        </p:spPr>
      </p:pic>
      <p:pic>
        <p:nvPicPr>
          <p:cNvPr id="16" name="그림 개체 틀 15" descr="텍스트, 책, 종이, 사무용품이(가) 표시된 사진&#10;&#10;자동 생성된 설명">
            <a:extLst>
              <a:ext uri="{FF2B5EF4-FFF2-40B4-BE49-F238E27FC236}">
                <a16:creationId xmlns:a16="http://schemas.microsoft.com/office/drawing/2014/main" id="{27B4BDFE-4AD0-ABF1-3A70-06E885258F4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" b="5"/>
          <a:stretch>
            <a:fillRect/>
          </a:stretch>
        </p:blipFill>
        <p:spPr>
          <a:xfrm>
            <a:off x="8370888" y="3965575"/>
            <a:ext cx="2784475" cy="1516063"/>
          </a:xfrm>
          <a:custGeom>
            <a:avLst/>
            <a:gdLst>
              <a:gd name="connsiteX0" fmla="*/ 0 w 2785669"/>
              <a:gd name="connsiteY0" fmla="*/ 0 h 1515508"/>
              <a:gd name="connsiteX1" fmla="*/ 2785669 w 2785669"/>
              <a:gd name="connsiteY1" fmla="*/ 0 h 1515508"/>
              <a:gd name="connsiteX2" fmla="*/ 2785669 w 2785669"/>
              <a:gd name="connsiteY2" fmla="*/ 1515508 h 1515508"/>
              <a:gd name="connsiteX3" fmla="*/ 0 w 2785669"/>
              <a:gd name="connsiteY3" fmla="*/ 1515508 h 151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669" h="1515508">
                <a:moveTo>
                  <a:pt x="0" y="0"/>
                </a:moveTo>
                <a:lnTo>
                  <a:pt x="2785669" y="0"/>
                </a:lnTo>
                <a:lnTo>
                  <a:pt x="2785669" y="1515508"/>
                </a:lnTo>
                <a:lnTo>
                  <a:pt x="0" y="1515508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840645803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DED681A7-974A-87BB-35AB-1BCB62FB0A6C}"/>
              </a:ext>
            </a:extLst>
          </p:cNvPr>
          <p:cNvSpPr/>
          <p:nvPr/>
        </p:nvSpPr>
        <p:spPr>
          <a:xfrm>
            <a:off x="766760" y="2395874"/>
            <a:ext cx="4974486" cy="3533841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>
            <a:solidFill>
              <a:schemeClr val="accent2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8C3E68B2-7676-663A-B65A-98AFBA7E0373}"/>
              </a:ext>
            </a:extLst>
          </p:cNvPr>
          <p:cNvSpPr/>
          <p:nvPr/>
        </p:nvSpPr>
        <p:spPr>
          <a:xfrm>
            <a:off x="6450756" y="2395874"/>
            <a:ext cx="4974486" cy="3533841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>
            <a:solidFill>
              <a:schemeClr val="accent2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사각형: 둥근 위쪽 모서리 33">
            <a:extLst>
              <a:ext uri="{FF2B5EF4-FFF2-40B4-BE49-F238E27FC236}">
                <a16:creationId xmlns:a16="http://schemas.microsoft.com/office/drawing/2014/main" id="{9F9B8B8A-CA9A-ADCD-1446-84108B204786}"/>
              </a:ext>
            </a:extLst>
          </p:cNvPr>
          <p:cNvSpPr/>
          <p:nvPr/>
        </p:nvSpPr>
        <p:spPr>
          <a:xfrm>
            <a:off x="766757" y="2395874"/>
            <a:ext cx="4974485" cy="65212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사각형: 둥근 위쪽 모서리 34">
            <a:extLst>
              <a:ext uri="{FF2B5EF4-FFF2-40B4-BE49-F238E27FC236}">
                <a16:creationId xmlns:a16="http://schemas.microsoft.com/office/drawing/2014/main" id="{BE88B59A-858E-B9F9-8904-57EAB9850187}"/>
              </a:ext>
            </a:extLst>
          </p:cNvPr>
          <p:cNvSpPr/>
          <p:nvPr/>
        </p:nvSpPr>
        <p:spPr>
          <a:xfrm>
            <a:off x="6450756" y="2395874"/>
            <a:ext cx="4974485" cy="65212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38C991A-41C1-7A86-098D-E1B69D1D0AA6}"/>
              </a:ext>
            </a:extLst>
          </p:cNvPr>
          <p:cNvSpPr txBox="1"/>
          <p:nvPr/>
        </p:nvSpPr>
        <p:spPr>
          <a:xfrm>
            <a:off x="1300557" y="260340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55B43C2-F06A-526D-07A8-456E8F44986F}"/>
              </a:ext>
            </a:extLst>
          </p:cNvPr>
          <p:cNvSpPr txBox="1"/>
          <p:nvPr/>
        </p:nvSpPr>
        <p:spPr>
          <a:xfrm>
            <a:off x="2383044" y="2626938"/>
            <a:ext cx="282727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. </a:t>
            </a:r>
          </a:p>
        </p:txBody>
      </p:sp>
      <p:pic>
        <p:nvPicPr>
          <p:cNvPr id="39" name="그래픽 38" descr="배지 체크 표시1 단색으로 채워진">
            <a:extLst>
              <a:ext uri="{FF2B5EF4-FFF2-40B4-BE49-F238E27FC236}">
                <a16:creationId xmlns:a16="http://schemas.microsoft.com/office/drawing/2014/main" id="{66841134-815D-7E9B-84F1-2A3DB98583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1971" y="2590800"/>
            <a:ext cx="286943" cy="286943"/>
          </a:xfrm>
          <a:prstGeom prst="rect">
            <a:avLst/>
          </a:prstGeom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id="{10C3CC4A-E3BF-8B78-D5CB-0CCA09D16F24}"/>
              </a:ext>
            </a:extLst>
          </p:cNvPr>
          <p:cNvSpPr txBox="1"/>
          <p:nvPr/>
        </p:nvSpPr>
        <p:spPr>
          <a:xfrm>
            <a:off x="6981677" y="260340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40A6536-8D7C-104B-7A8F-01685D44B144}"/>
              </a:ext>
            </a:extLst>
          </p:cNvPr>
          <p:cNvSpPr txBox="1"/>
          <p:nvPr/>
        </p:nvSpPr>
        <p:spPr>
          <a:xfrm>
            <a:off x="8064164" y="2626938"/>
            <a:ext cx="2827279" cy="2226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1">
                    <a:lumMod val="95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1">
                    <a:lumMod val="95000"/>
                  </a:schemeClr>
                </a:solidFill>
              </a:rPr>
              <a:t>. </a:t>
            </a:r>
          </a:p>
        </p:txBody>
      </p:sp>
      <p:pic>
        <p:nvPicPr>
          <p:cNvPr id="42" name="그래픽 41" descr="배지 체크 표시1 단색으로 채워진">
            <a:extLst>
              <a:ext uri="{FF2B5EF4-FFF2-40B4-BE49-F238E27FC236}">
                <a16:creationId xmlns:a16="http://schemas.microsoft.com/office/drawing/2014/main" id="{AF18ADF0-32BF-B8E4-32C9-62E7EFC00D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623091" y="2590800"/>
            <a:ext cx="286943" cy="286943"/>
          </a:xfrm>
          <a:prstGeom prst="rect">
            <a:avLst/>
          </a:prstGeom>
        </p:spPr>
      </p:pic>
      <p:graphicFrame>
        <p:nvGraphicFramePr>
          <p:cNvPr id="43" name="차트 42">
            <a:extLst>
              <a:ext uri="{FF2B5EF4-FFF2-40B4-BE49-F238E27FC236}">
                <a16:creationId xmlns:a16="http://schemas.microsoft.com/office/drawing/2014/main" id="{BDEB63F4-8533-665D-99AD-4752ADED0483}"/>
              </a:ext>
            </a:extLst>
          </p:cNvPr>
          <p:cNvGraphicFramePr/>
          <p:nvPr/>
        </p:nvGraphicFramePr>
        <p:xfrm>
          <a:off x="1601925" y="3355082"/>
          <a:ext cx="3304156" cy="17399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4" name="자유형: 도형 43">
            <a:extLst>
              <a:ext uri="{FF2B5EF4-FFF2-40B4-BE49-F238E27FC236}">
                <a16:creationId xmlns:a16="http://schemas.microsoft.com/office/drawing/2014/main" id="{680E1B33-0632-E118-83A0-F90DADCEB1BC}"/>
              </a:ext>
            </a:extLst>
          </p:cNvPr>
          <p:cNvSpPr/>
          <p:nvPr/>
        </p:nvSpPr>
        <p:spPr>
          <a:xfrm>
            <a:off x="2981397" y="3654341"/>
            <a:ext cx="545212" cy="406378"/>
          </a:xfrm>
          <a:custGeom>
            <a:avLst/>
            <a:gdLst>
              <a:gd name="connsiteX0" fmla="*/ 0 w 1955800"/>
              <a:gd name="connsiteY0" fmla="*/ 800100 h 800100"/>
              <a:gd name="connsiteX1" fmla="*/ 1282700 w 1955800"/>
              <a:gd name="connsiteY1" fmla="*/ 381000 h 800100"/>
              <a:gd name="connsiteX2" fmla="*/ 1955800 w 1955800"/>
              <a:gd name="connsiteY2" fmla="*/ 0 h 800100"/>
              <a:gd name="connsiteX0" fmla="*/ 0 w 1955800"/>
              <a:gd name="connsiteY0" fmla="*/ 800100 h 800100"/>
              <a:gd name="connsiteX1" fmla="*/ 1189861 w 1955800"/>
              <a:gd name="connsiteY1" fmla="*/ 510055 h 800100"/>
              <a:gd name="connsiteX2" fmla="*/ 1955800 w 1955800"/>
              <a:gd name="connsiteY2" fmla="*/ 0 h 800100"/>
              <a:gd name="connsiteX0" fmla="*/ 0 w 1955800"/>
              <a:gd name="connsiteY0" fmla="*/ 800100 h 800107"/>
              <a:gd name="connsiteX1" fmla="*/ 1189861 w 1955800"/>
              <a:gd name="connsiteY1" fmla="*/ 510055 h 800107"/>
              <a:gd name="connsiteX2" fmla="*/ 1955800 w 1955800"/>
              <a:gd name="connsiteY2" fmla="*/ 0 h 800107"/>
              <a:gd name="connsiteX0" fmla="*/ 0 w 1955800"/>
              <a:gd name="connsiteY0" fmla="*/ 800100 h 800105"/>
              <a:gd name="connsiteX1" fmla="*/ 1189861 w 1955800"/>
              <a:gd name="connsiteY1" fmla="*/ 510055 h 800105"/>
              <a:gd name="connsiteX2" fmla="*/ 1955800 w 1955800"/>
              <a:gd name="connsiteY2" fmla="*/ 0 h 800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5800" h="800105">
                <a:moveTo>
                  <a:pt x="0" y="800100"/>
                </a:moveTo>
                <a:cubicBezTo>
                  <a:pt x="333279" y="801286"/>
                  <a:pt x="863894" y="643405"/>
                  <a:pt x="1189861" y="510055"/>
                </a:cubicBezTo>
                <a:cubicBezTo>
                  <a:pt x="1515828" y="376705"/>
                  <a:pt x="1805011" y="161331"/>
                  <a:pt x="1955800" y="0"/>
                </a:cubicBezTo>
              </a:path>
            </a:pathLst>
          </a:custGeom>
          <a:ln cap="rnd">
            <a:solidFill>
              <a:schemeClr val="accent3"/>
            </a:solidFill>
            <a:round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자유형: 도형 44">
            <a:extLst>
              <a:ext uri="{FF2B5EF4-FFF2-40B4-BE49-F238E27FC236}">
                <a16:creationId xmlns:a16="http://schemas.microsoft.com/office/drawing/2014/main" id="{164FC348-0F10-31D3-5DA0-219D7A32F420}"/>
              </a:ext>
            </a:extLst>
          </p:cNvPr>
          <p:cNvSpPr/>
          <p:nvPr/>
        </p:nvSpPr>
        <p:spPr>
          <a:xfrm>
            <a:off x="2190828" y="4124557"/>
            <a:ext cx="610124" cy="400366"/>
          </a:xfrm>
          <a:custGeom>
            <a:avLst/>
            <a:gdLst>
              <a:gd name="connsiteX0" fmla="*/ 0 w 697571"/>
              <a:gd name="connsiteY0" fmla="*/ 0 h 487982"/>
              <a:gd name="connsiteX1" fmla="*/ 697571 w 697571"/>
              <a:gd name="connsiteY1" fmla="*/ 0 h 487982"/>
              <a:gd name="connsiteX2" fmla="*/ 697571 w 697571"/>
              <a:gd name="connsiteY2" fmla="*/ 479759 h 487982"/>
              <a:gd name="connsiteX3" fmla="*/ 691348 w 697571"/>
              <a:gd name="connsiteY3" fmla="*/ 418027 h 487982"/>
              <a:gd name="connsiteX4" fmla="*/ 351287 w 697571"/>
              <a:gd name="connsiteY4" fmla="*/ 140869 h 487982"/>
              <a:gd name="connsiteX5" fmla="*/ 347113 w 697571"/>
              <a:gd name="connsiteY5" fmla="*/ 140869 h 487982"/>
              <a:gd name="connsiteX6" fmla="*/ 0 w 697571"/>
              <a:gd name="connsiteY6" fmla="*/ 487982 h 487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7571" h="487982">
                <a:moveTo>
                  <a:pt x="0" y="0"/>
                </a:moveTo>
                <a:lnTo>
                  <a:pt x="697571" y="0"/>
                </a:lnTo>
                <a:lnTo>
                  <a:pt x="697571" y="479759"/>
                </a:lnTo>
                <a:lnTo>
                  <a:pt x="691348" y="418027"/>
                </a:lnTo>
                <a:cubicBezTo>
                  <a:pt x="658981" y="259853"/>
                  <a:pt x="519029" y="140869"/>
                  <a:pt x="351287" y="140869"/>
                </a:cubicBezTo>
                <a:lnTo>
                  <a:pt x="347113" y="140869"/>
                </a:lnTo>
                <a:cubicBezTo>
                  <a:pt x="155408" y="140869"/>
                  <a:pt x="0" y="296277"/>
                  <a:pt x="0" y="4879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71DFED8C-6F6F-1AF8-F3E2-E2889D2D5DAA}"/>
              </a:ext>
            </a:extLst>
          </p:cNvPr>
          <p:cNvSpPr/>
          <p:nvPr/>
        </p:nvSpPr>
        <p:spPr>
          <a:xfrm>
            <a:off x="3705194" y="3607078"/>
            <a:ext cx="609354" cy="426270"/>
          </a:xfrm>
          <a:custGeom>
            <a:avLst/>
            <a:gdLst>
              <a:gd name="connsiteX0" fmla="*/ 0 w 697571"/>
              <a:gd name="connsiteY0" fmla="*/ 0 h 487982"/>
              <a:gd name="connsiteX1" fmla="*/ 697571 w 697571"/>
              <a:gd name="connsiteY1" fmla="*/ 0 h 487982"/>
              <a:gd name="connsiteX2" fmla="*/ 697571 w 697571"/>
              <a:gd name="connsiteY2" fmla="*/ 479759 h 487982"/>
              <a:gd name="connsiteX3" fmla="*/ 691348 w 697571"/>
              <a:gd name="connsiteY3" fmla="*/ 418027 h 487982"/>
              <a:gd name="connsiteX4" fmla="*/ 351287 w 697571"/>
              <a:gd name="connsiteY4" fmla="*/ 140869 h 487982"/>
              <a:gd name="connsiteX5" fmla="*/ 347113 w 697571"/>
              <a:gd name="connsiteY5" fmla="*/ 140869 h 487982"/>
              <a:gd name="connsiteX6" fmla="*/ 0 w 697571"/>
              <a:gd name="connsiteY6" fmla="*/ 487982 h 487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7571" h="487982">
                <a:moveTo>
                  <a:pt x="0" y="0"/>
                </a:moveTo>
                <a:lnTo>
                  <a:pt x="697571" y="0"/>
                </a:lnTo>
                <a:lnTo>
                  <a:pt x="697571" y="479759"/>
                </a:lnTo>
                <a:lnTo>
                  <a:pt x="691348" y="418027"/>
                </a:lnTo>
                <a:cubicBezTo>
                  <a:pt x="658981" y="259853"/>
                  <a:pt x="519029" y="140869"/>
                  <a:pt x="351287" y="140869"/>
                </a:cubicBezTo>
                <a:lnTo>
                  <a:pt x="347113" y="140869"/>
                </a:lnTo>
                <a:cubicBezTo>
                  <a:pt x="155408" y="140869"/>
                  <a:pt x="0" y="296277"/>
                  <a:pt x="0" y="4879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3B048C0-225E-10B0-318B-DD5C5F8BED6A}"/>
              </a:ext>
            </a:extLst>
          </p:cNvPr>
          <p:cNvSpPr txBox="1"/>
          <p:nvPr/>
        </p:nvSpPr>
        <p:spPr>
          <a:xfrm>
            <a:off x="6659340" y="5212289"/>
            <a:ext cx="455731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/>
              <a:t>관련 내용을 제공해드리고 있습니다</a:t>
            </a:r>
            <a:r>
              <a:rPr lang="en-US" altLang="ko-KR"/>
              <a:t>. </a:t>
            </a:r>
          </a:p>
        </p:txBody>
      </p:sp>
      <p:graphicFrame>
        <p:nvGraphicFramePr>
          <p:cNvPr id="49" name="차트 48">
            <a:extLst>
              <a:ext uri="{FF2B5EF4-FFF2-40B4-BE49-F238E27FC236}">
                <a16:creationId xmlns:a16="http://schemas.microsoft.com/office/drawing/2014/main" id="{88DF7AB5-AAC2-9850-DA8E-D60177DDBE70}"/>
              </a:ext>
            </a:extLst>
          </p:cNvPr>
          <p:cNvGraphicFramePr/>
          <p:nvPr/>
        </p:nvGraphicFramePr>
        <p:xfrm>
          <a:off x="7866447" y="3208252"/>
          <a:ext cx="2143105" cy="2083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0" name="타원 49">
            <a:extLst>
              <a:ext uri="{FF2B5EF4-FFF2-40B4-BE49-F238E27FC236}">
                <a16:creationId xmlns:a16="http://schemas.microsoft.com/office/drawing/2014/main" id="{3C17D182-EFC2-C296-A1B2-D3A9AB8A1456}"/>
              </a:ext>
            </a:extLst>
          </p:cNvPr>
          <p:cNvSpPr/>
          <p:nvPr/>
        </p:nvSpPr>
        <p:spPr>
          <a:xfrm>
            <a:off x="8615529" y="3927378"/>
            <a:ext cx="644940" cy="64494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54000" dist="1270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1" name="그래픽 50" descr="창고 단색으로 채워진">
            <a:extLst>
              <a:ext uri="{FF2B5EF4-FFF2-40B4-BE49-F238E27FC236}">
                <a16:creationId xmlns:a16="http://schemas.microsoft.com/office/drawing/2014/main" id="{A1EAF656-2894-44E6-DB65-28966263500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755949" y="4067798"/>
            <a:ext cx="364101" cy="364101"/>
          </a:xfrm>
          <a:prstGeom prst="rect">
            <a:avLst/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219008BE-E9E1-2147-49C7-6FB964959280}"/>
              </a:ext>
            </a:extLst>
          </p:cNvPr>
          <p:cNvSpPr txBox="1"/>
          <p:nvPr/>
        </p:nvSpPr>
        <p:spPr>
          <a:xfrm>
            <a:off x="975344" y="5212289"/>
            <a:ext cx="455731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/>
              <a:t>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D2E3CFC8-CFFC-6470-8DB8-C84B4C77DB8C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245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134432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개체 틀 3" descr="사람, 텍스트, 의류, 사무용품이(가) 표시된 사진&#10;&#10;자동 생성된 설명">
            <a:extLst>
              <a:ext uri="{FF2B5EF4-FFF2-40B4-BE49-F238E27FC236}">
                <a16:creationId xmlns:a16="http://schemas.microsoft.com/office/drawing/2014/main" id="{FFF56900-B116-9D6B-4C63-F2FF507C680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alphaModFix amt="47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620000" y="0"/>
            <a:ext cx="4572000" cy="6858000"/>
          </a:xfrm>
          <a:prstGeom prst="rect">
            <a:avLst/>
          </a:prstGeom>
        </p:spPr>
      </p:pic>
      <p:sp>
        <p:nvSpPr>
          <p:cNvPr id="20" name="직사각형 19">
            <a:extLst>
              <a:ext uri="{FF2B5EF4-FFF2-40B4-BE49-F238E27FC236}">
                <a16:creationId xmlns:a16="http://schemas.microsoft.com/office/drawing/2014/main" id="{8524D73A-0BDF-8420-98A4-D3B154A8AD82}"/>
              </a:ext>
            </a:extLst>
          </p:cNvPr>
          <p:cNvSpPr/>
          <p:nvPr/>
        </p:nvSpPr>
        <p:spPr>
          <a:xfrm>
            <a:off x="7619999" y="-1"/>
            <a:ext cx="3910175" cy="6858001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221BFBE3-E428-AA71-2F56-45C20F85409C}"/>
              </a:ext>
            </a:extLst>
          </p:cNvPr>
          <p:cNvSpPr/>
          <p:nvPr/>
        </p:nvSpPr>
        <p:spPr>
          <a:xfrm>
            <a:off x="766763" y="2060575"/>
            <a:ext cx="5329237" cy="3662465"/>
          </a:xfrm>
          <a:prstGeom prst="roundRect">
            <a:avLst>
              <a:gd name="adj" fmla="val 9009"/>
            </a:avLst>
          </a:prstGeom>
          <a:solidFill>
            <a:schemeClr val="bg1"/>
          </a:solidFill>
          <a:ln>
            <a:noFill/>
          </a:ln>
          <a:effectLst>
            <a:outerShdw blurRad="254000" dist="1270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3" name="차트 12">
            <a:extLst>
              <a:ext uri="{FF2B5EF4-FFF2-40B4-BE49-F238E27FC236}">
                <a16:creationId xmlns:a16="http://schemas.microsoft.com/office/drawing/2014/main" id="{0967E326-6EFB-A0B3-EDA3-18EA8284A350}"/>
              </a:ext>
            </a:extLst>
          </p:cNvPr>
          <p:cNvGraphicFramePr/>
          <p:nvPr/>
        </p:nvGraphicFramePr>
        <p:xfrm>
          <a:off x="1110623" y="2290465"/>
          <a:ext cx="4641516" cy="32517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25EFB075-F7CA-0E47-9616-5F6AE3C1E7EF}"/>
              </a:ext>
            </a:extLst>
          </p:cNvPr>
          <p:cNvSpPr/>
          <p:nvPr/>
        </p:nvSpPr>
        <p:spPr>
          <a:xfrm>
            <a:off x="6550115" y="3445907"/>
            <a:ext cx="2711114" cy="1035551"/>
          </a:xfrm>
          <a:prstGeom prst="roundRect">
            <a:avLst>
              <a:gd name="adj" fmla="val 29623"/>
            </a:avLst>
          </a:prstGeom>
          <a:gradFill>
            <a:gsLst>
              <a:gs pos="36000">
                <a:schemeClr val="accent3"/>
              </a:gs>
              <a:gs pos="100000">
                <a:schemeClr val="accent3">
                  <a:lumMod val="60000"/>
                  <a:lumOff val="40000"/>
                </a:scheme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C90673C-7BFE-1CC0-01DA-445627FBB807}"/>
              </a:ext>
            </a:extLst>
          </p:cNvPr>
          <p:cNvSpPr txBox="1"/>
          <p:nvPr/>
        </p:nvSpPr>
        <p:spPr>
          <a:xfrm>
            <a:off x="6845286" y="3686683"/>
            <a:ext cx="2120773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5.5</a:t>
            </a:r>
            <a:r>
              <a:rPr lang="ko-KR" altLang="en-US" sz="3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만 달성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8DCA5EB-20D7-0421-5CAA-2A76ACDD430C}"/>
              </a:ext>
            </a:extLst>
          </p:cNvPr>
          <p:cNvSpPr txBox="1"/>
          <p:nvPr/>
        </p:nvSpPr>
        <p:spPr>
          <a:xfrm>
            <a:off x="6570891" y="5254423"/>
            <a:ext cx="3839201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algn="ctr"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l"/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피피티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6C9E0AA-E794-E208-C5C6-75C8C4943279}"/>
              </a:ext>
            </a:extLst>
          </p:cNvPr>
          <p:cNvSpPr txBox="1"/>
          <p:nvPr/>
        </p:nvSpPr>
        <p:spPr>
          <a:xfrm>
            <a:off x="6570891" y="489476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33F2A451-05EA-C0FD-FB07-CCED0EE63C59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246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0377828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그래픽 38" descr="평평한 가장자리가 있는 유기적인 도형">
            <a:extLst>
              <a:ext uri="{FF2B5EF4-FFF2-40B4-BE49-F238E27FC236}">
                <a16:creationId xmlns:a16="http://schemas.microsoft.com/office/drawing/2014/main" id="{FB6FAF5D-E066-33F9-1558-FFFC61BCA6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556620" y="1665294"/>
            <a:ext cx="4572000" cy="4572000"/>
          </a:xfrm>
          <a:prstGeom prst="rect">
            <a:avLst/>
          </a:prstGeom>
        </p:spPr>
      </p:pic>
      <p:pic>
        <p:nvPicPr>
          <p:cNvPr id="41" name="그래픽 40" descr="유기적 셰이프">
            <a:extLst>
              <a:ext uri="{FF2B5EF4-FFF2-40B4-BE49-F238E27FC236}">
                <a16:creationId xmlns:a16="http://schemas.microsoft.com/office/drawing/2014/main" id="{EF5C63C7-9ECE-B43B-48BF-3C5E9A1A00A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788099" y="3659790"/>
            <a:ext cx="2988821" cy="298882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 descr="휴대 전화, 스크린샷, 스마트폰, 정보기기이(가) 표시된 사진&#10;&#10;자동 생성된 설명">
            <a:extLst>
              <a:ext uri="{FF2B5EF4-FFF2-40B4-BE49-F238E27FC236}">
                <a16:creationId xmlns:a16="http://schemas.microsoft.com/office/drawing/2014/main" id="{C0235104-2571-17F4-1344-5636E49BB7B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90610" y="1861125"/>
            <a:ext cx="3010781" cy="4376163"/>
          </a:xfrm>
          <a:prstGeom prst="rect">
            <a:avLst/>
          </a:prstGeom>
        </p:spPr>
      </p:pic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5BE0CF93-CAFA-6CDD-40A4-E22EC142EA1D}"/>
              </a:ext>
            </a:extLst>
          </p:cNvPr>
          <p:cNvSpPr/>
          <p:nvPr/>
        </p:nvSpPr>
        <p:spPr>
          <a:xfrm>
            <a:off x="1127125" y="2808800"/>
            <a:ext cx="2302438" cy="2259294"/>
          </a:xfrm>
          <a:prstGeom prst="roundRect">
            <a:avLst>
              <a:gd name="adj" fmla="val 9009"/>
            </a:avLst>
          </a:prstGeom>
          <a:solidFill>
            <a:schemeClr val="accent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A936DE42-C025-D6E5-25F0-25138756EDDD}"/>
              </a:ext>
            </a:extLst>
          </p:cNvPr>
          <p:cNvSpPr/>
          <p:nvPr/>
        </p:nvSpPr>
        <p:spPr>
          <a:xfrm>
            <a:off x="8746504" y="2789253"/>
            <a:ext cx="2302438" cy="2259294"/>
          </a:xfrm>
          <a:prstGeom prst="roundRect">
            <a:avLst>
              <a:gd name="adj" fmla="val 9009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5FB53553-93B0-B696-A293-35FE6F6DF791}"/>
              </a:ext>
            </a:extLst>
          </p:cNvPr>
          <p:cNvSpPr/>
          <p:nvPr/>
        </p:nvSpPr>
        <p:spPr>
          <a:xfrm>
            <a:off x="3666918" y="2808800"/>
            <a:ext cx="2302438" cy="2259294"/>
          </a:xfrm>
          <a:prstGeom prst="roundRect">
            <a:avLst>
              <a:gd name="adj" fmla="val 9009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60E1FA21-2D72-A261-39DF-FDB6DC03DF5F}"/>
              </a:ext>
            </a:extLst>
          </p:cNvPr>
          <p:cNvSpPr/>
          <p:nvPr/>
        </p:nvSpPr>
        <p:spPr>
          <a:xfrm>
            <a:off x="6206711" y="2808800"/>
            <a:ext cx="2302438" cy="2259294"/>
          </a:xfrm>
          <a:prstGeom prst="roundRect">
            <a:avLst>
              <a:gd name="adj" fmla="val 9009"/>
            </a:avLst>
          </a:prstGeom>
          <a:solidFill>
            <a:schemeClr val="accent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1795F01-AEA4-C3E1-D168-778D83C78D6C}"/>
              </a:ext>
            </a:extLst>
          </p:cNvPr>
          <p:cNvSpPr txBox="1"/>
          <p:nvPr/>
        </p:nvSpPr>
        <p:spPr>
          <a:xfrm>
            <a:off x="3906815" y="367770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1F7CD0A-74C7-D923-6ACB-0004A05E2D0B}"/>
              </a:ext>
            </a:extLst>
          </p:cNvPr>
          <p:cNvSpPr txBox="1"/>
          <p:nvPr/>
        </p:nvSpPr>
        <p:spPr>
          <a:xfrm>
            <a:off x="3906815" y="4122536"/>
            <a:ext cx="188128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 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피피티 디자인 관련 내용을</a:t>
            </a:r>
            <a:endParaRPr lang="en-US" altLang="ko-KR">
              <a:solidFill>
                <a:schemeClr val="accent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1AAEDA8A-F9B0-8468-A2A2-32FF89796429}"/>
              </a:ext>
            </a:extLst>
          </p:cNvPr>
          <p:cNvSpPr/>
          <p:nvPr/>
        </p:nvSpPr>
        <p:spPr>
          <a:xfrm>
            <a:off x="3906815" y="3039038"/>
            <a:ext cx="457198" cy="448631"/>
          </a:xfrm>
          <a:prstGeom prst="roundRect">
            <a:avLst>
              <a:gd name="adj" fmla="val 16203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0" name="그래픽 19" descr="가로 막대형 차트 단색으로 채워진">
            <a:extLst>
              <a:ext uri="{FF2B5EF4-FFF2-40B4-BE49-F238E27FC236}">
                <a16:creationId xmlns:a16="http://schemas.microsoft.com/office/drawing/2014/main" id="{06DC7494-4967-1A42-E786-3BE069E8344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942827" y="3070766"/>
            <a:ext cx="385175" cy="385175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B5B9A95A-D0C3-24D1-0671-DA8D083755B9}"/>
              </a:ext>
            </a:extLst>
          </p:cNvPr>
          <p:cNvSpPr txBox="1"/>
          <p:nvPr/>
        </p:nvSpPr>
        <p:spPr>
          <a:xfrm>
            <a:off x="6447400" y="367770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10A62C0-EAB0-1BB5-568E-FD00EA8964D3}"/>
              </a:ext>
            </a:extLst>
          </p:cNvPr>
          <p:cNvSpPr txBox="1"/>
          <p:nvPr/>
        </p:nvSpPr>
        <p:spPr>
          <a:xfrm>
            <a:off x="6447400" y="4122536"/>
            <a:ext cx="188128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A85E13E8-14FD-3481-72A1-B8A56CAE1355}"/>
              </a:ext>
            </a:extLst>
          </p:cNvPr>
          <p:cNvSpPr/>
          <p:nvPr/>
        </p:nvSpPr>
        <p:spPr>
          <a:xfrm>
            <a:off x="6447400" y="3039038"/>
            <a:ext cx="457198" cy="448631"/>
          </a:xfrm>
          <a:prstGeom prst="roundRect">
            <a:avLst>
              <a:gd name="adj" fmla="val 16203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9" name="그래픽 28" descr="가로 막대형 차트 단색으로 채워진">
            <a:extLst>
              <a:ext uri="{FF2B5EF4-FFF2-40B4-BE49-F238E27FC236}">
                <a16:creationId xmlns:a16="http://schemas.microsoft.com/office/drawing/2014/main" id="{57C9F539-77C9-DCE4-A477-C3AE5623577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483412" y="3070766"/>
            <a:ext cx="385175" cy="385175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876B2E14-B943-A158-268B-A7CE7B34A250}"/>
              </a:ext>
            </a:extLst>
          </p:cNvPr>
          <p:cNvSpPr txBox="1"/>
          <p:nvPr/>
        </p:nvSpPr>
        <p:spPr>
          <a:xfrm>
            <a:off x="8987193" y="367770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D4070C-BEB7-AD61-D10D-4C5B81539F7C}"/>
              </a:ext>
            </a:extLst>
          </p:cNvPr>
          <p:cNvSpPr txBox="1"/>
          <p:nvPr/>
        </p:nvSpPr>
        <p:spPr>
          <a:xfrm>
            <a:off x="8987193" y="4122536"/>
            <a:ext cx="188128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 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피피티 디자인 관련 내용을</a:t>
            </a:r>
            <a:endParaRPr lang="en-US" altLang="ko-KR">
              <a:solidFill>
                <a:schemeClr val="accent1"/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B0EA55A0-C050-E3DC-D4AB-0C89DAFFCC70}"/>
              </a:ext>
            </a:extLst>
          </p:cNvPr>
          <p:cNvSpPr/>
          <p:nvPr/>
        </p:nvSpPr>
        <p:spPr>
          <a:xfrm>
            <a:off x="8987193" y="3039038"/>
            <a:ext cx="457198" cy="448631"/>
          </a:xfrm>
          <a:prstGeom prst="roundRect">
            <a:avLst>
              <a:gd name="adj" fmla="val 16203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3" name="그래픽 32" descr="가로 막대형 차트 단색으로 채워진">
            <a:extLst>
              <a:ext uri="{FF2B5EF4-FFF2-40B4-BE49-F238E27FC236}">
                <a16:creationId xmlns:a16="http://schemas.microsoft.com/office/drawing/2014/main" id="{CE47F21B-465C-7D13-0057-32982732FB7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023205" y="3070766"/>
            <a:ext cx="385175" cy="385175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0D661858-0677-EC65-1F26-B1FD56EBFEC4}"/>
              </a:ext>
            </a:extLst>
          </p:cNvPr>
          <p:cNvSpPr txBox="1"/>
          <p:nvPr/>
        </p:nvSpPr>
        <p:spPr>
          <a:xfrm>
            <a:off x="1367814" y="367770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9449089-1723-F53D-F68F-5C96C3248C58}"/>
              </a:ext>
            </a:extLst>
          </p:cNvPr>
          <p:cNvSpPr txBox="1"/>
          <p:nvPr/>
        </p:nvSpPr>
        <p:spPr>
          <a:xfrm>
            <a:off x="1367814" y="4122536"/>
            <a:ext cx="188128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9CADD398-289B-46DE-D4A8-756DD6508C0E}"/>
              </a:ext>
            </a:extLst>
          </p:cNvPr>
          <p:cNvSpPr/>
          <p:nvPr/>
        </p:nvSpPr>
        <p:spPr>
          <a:xfrm>
            <a:off x="1367814" y="3039038"/>
            <a:ext cx="457198" cy="448631"/>
          </a:xfrm>
          <a:prstGeom prst="roundRect">
            <a:avLst>
              <a:gd name="adj" fmla="val 16203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7" name="그래픽 36" descr="가로 막대형 차트 단색으로 채워진">
            <a:extLst>
              <a:ext uri="{FF2B5EF4-FFF2-40B4-BE49-F238E27FC236}">
                <a16:creationId xmlns:a16="http://schemas.microsoft.com/office/drawing/2014/main" id="{4F73C9D2-A7E2-D0A8-8B36-934B2100D1E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403826" y="3070766"/>
            <a:ext cx="385175" cy="385175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7BFAD6B-AF7E-F6C1-0798-689491CD643D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247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4940012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순서도: 수동 입력 13">
            <a:extLst>
              <a:ext uri="{FF2B5EF4-FFF2-40B4-BE49-F238E27FC236}">
                <a16:creationId xmlns:a16="http://schemas.microsoft.com/office/drawing/2014/main" id="{ECCE1EBD-272F-9155-F4D0-8BA6845448E1}"/>
              </a:ext>
            </a:extLst>
          </p:cNvPr>
          <p:cNvSpPr/>
          <p:nvPr/>
        </p:nvSpPr>
        <p:spPr>
          <a:xfrm flipH="1">
            <a:off x="9177762" y="2077158"/>
            <a:ext cx="1887115" cy="4147036"/>
          </a:xfrm>
          <a:custGeom>
            <a:avLst/>
            <a:gdLst>
              <a:gd name="connsiteX0" fmla="*/ 0 w 10000"/>
              <a:gd name="connsiteY0" fmla="*/ 200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0 w 10000"/>
              <a:gd name="connsiteY4" fmla="*/ 2000 h 10000"/>
              <a:gd name="connsiteX0" fmla="*/ 0 w 10000"/>
              <a:gd name="connsiteY0" fmla="*/ 1696 h 9696"/>
              <a:gd name="connsiteX1" fmla="*/ 10000 w 10000"/>
              <a:gd name="connsiteY1" fmla="*/ 0 h 9696"/>
              <a:gd name="connsiteX2" fmla="*/ 10000 w 10000"/>
              <a:gd name="connsiteY2" fmla="*/ 9696 h 9696"/>
              <a:gd name="connsiteX3" fmla="*/ 0 w 10000"/>
              <a:gd name="connsiteY3" fmla="*/ 9696 h 9696"/>
              <a:gd name="connsiteX4" fmla="*/ 0 w 10000"/>
              <a:gd name="connsiteY4" fmla="*/ 1696 h 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9696">
                <a:moveTo>
                  <a:pt x="0" y="1696"/>
                </a:moveTo>
                <a:lnTo>
                  <a:pt x="10000" y="0"/>
                </a:lnTo>
                <a:lnTo>
                  <a:pt x="10000" y="9696"/>
                </a:lnTo>
                <a:lnTo>
                  <a:pt x="0" y="9696"/>
                </a:lnTo>
                <a:lnTo>
                  <a:pt x="0" y="1696"/>
                </a:lnTo>
                <a:close/>
              </a:path>
            </a:pathLst>
          </a:custGeom>
          <a:solidFill>
            <a:schemeClr val="accent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순서도: 수동 입력 3">
            <a:extLst>
              <a:ext uri="{FF2B5EF4-FFF2-40B4-BE49-F238E27FC236}">
                <a16:creationId xmlns:a16="http://schemas.microsoft.com/office/drawing/2014/main" id="{500B1930-B24A-2964-3818-A24BF12B0EBC}"/>
              </a:ext>
            </a:extLst>
          </p:cNvPr>
          <p:cNvSpPr/>
          <p:nvPr/>
        </p:nvSpPr>
        <p:spPr>
          <a:xfrm>
            <a:off x="1127123" y="2816166"/>
            <a:ext cx="1887115" cy="3408027"/>
          </a:xfrm>
          <a:prstGeom prst="flowChartManualInput">
            <a:avLst/>
          </a:prstGeom>
          <a:solidFill>
            <a:schemeClr val="accent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순서도: 수동 입력 8">
            <a:extLst>
              <a:ext uri="{FF2B5EF4-FFF2-40B4-BE49-F238E27FC236}">
                <a16:creationId xmlns:a16="http://schemas.microsoft.com/office/drawing/2014/main" id="{8F59B502-4271-4E49-1464-B62CC6D16B30}"/>
              </a:ext>
            </a:extLst>
          </p:cNvPr>
          <p:cNvSpPr/>
          <p:nvPr/>
        </p:nvSpPr>
        <p:spPr>
          <a:xfrm flipH="1">
            <a:off x="3139783" y="2816166"/>
            <a:ext cx="1887115" cy="3408027"/>
          </a:xfrm>
          <a:prstGeom prst="flowChartManualInpu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순서도: 수동 입력 9">
            <a:extLst>
              <a:ext uri="{FF2B5EF4-FFF2-40B4-BE49-F238E27FC236}">
                <a16:creationId xmlns:a16="http://schemas.microsoft.com/office/drawing/2014/main" id="{D1FC850F-CA3A-E4DE-8802-B020F2454B31}"/>
              </a:ext>
            </a:extLst>
          </p:cNvPr>
          <p:cNvSpPr/>
          <p:nvPr/>
        </p:nvSpPr>
        <p:spPr>
          <a:xfrm>
            <a:off x="5152443" y="2816166"/>
            <a:ext cx="1887115" cy="3408027"/>
          </a:xfrm>
          <a:prstGeom prst="flowChartManualInput">
            <a:avLst/>
          </a:prstGeom>
          <a:solidFill>
            <a:schemeClr val="accent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순서도: 수동 입력 10">
            <a:extLst>
              <a:ext uri="{FF2B5EF4-FFF2-40B4-BE49-F238E27FC236}">
                <a16:creationId xmlns:a16="http://schemas.microsoft.com/office/drawing/2014/main" id="{8199D3F4-ABF0-A67A-B095-ED6EEB08FD0A}"/>
              </a:ext>
            </a:extLst>
          </p:cNvPr>
          <p:cNvSpPr/>
          <p:nvPr/>
        </p:nvSpPr>
        <p:spPr>
          <a:xfrm>
            <a:off x="7165103" y="2077158"/>
            <a:ext cx="1887115" cy="4147036"/>
          </a:xfrm>
          <a:custGeom>
            <a:avLst/>
            <a:gdLst>
              <a:gd name="connsiteX0" fmla="*/ 0 w 10000"/>
              <a:gd name="connsiteY0" fmla="*/ 200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0 w 10000"/>
              <a:gd name="connsiteY4" fmla="*/ 2000 h 10000"/>
              <a:gd name="connsiteX0" fmla="*/ 0 w 10000"/>
              <a:gd name="connsiteY0" fmla="*/ 1696 h 9696"/>
              <a:gd name="connsiteX1" fmla="*/ 10000 w 10000"/>
              <a:gd name="connsiteY1" fmla="*/ 0 h 9696"/>
              <a:gd name="connsiteX2" fmla="*/ 10000 w 10000"/>
              <a:gd name="connsiteY2" fmla="*/ 9696 h 9696"/>
              <a:gd name="connsiteX3" fmla="*/ 0 w 10000"/>
              <a:gd name="connsiteY3" fmla="*/ 9696 h 9696"/>
              <a:gd name="connsiteX4" fmla="*/ 0 w 10000"/>
              <a:gd name="connsiteY4" fmla="*/ 1696 h 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9696">
                <a:moveTo>
                  <a:pt x="0" y="1696"/>
                </a:moveTo>
                <a:lnTo>
                  <a:pt x="10000" y="0"/>
                </a:lnTo>
                <a:lnTo>
                  <a:pt x="10000" y="9696"/>
                </a:lnTo>
                <a:lnTo>
                  <a:pt x="0" y="9696"/>
                </a:lnTo>
                <a:lnTo>
                  <a:pt x="0" y="1696"/>
                </a:lnTo>
                <a:close/>
              </a:path>
            </a:pathLst>
          </a:cu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자유형: 도형 14">
            <a:extLst>
              <a:ext uri="{FF2B5EF4-FFF2-40B4-BE49-F238E27FC236}">
                <a16:creationId xmlns:a16="http://schemas.microsoft.com/office/drawing/2014/main" id="{4A47605A-C761-CBA7-B1CC-A0924FF4FBA8}"/>
              </a:ext>
            </a:extLst>
          </p:cNvPr>
          <p:cNvSpPr/>
          <p:nvPr/>
        </p:nvSpPr>
        <p:spPr>
          <a:xfrm>
            <a:off x="1129553" y="2054711"/>
            <a:ext cx="9950823" cy="1473797"/>
          </a:xfrm>
          <a:custGeom>
            <a:avLst/>
            <a:gdLst>
              <a:gd name="connsiteX0" fmla="*/ 0 w 9950823"/>
              <a:gd name="connsiteY0" fmla="*/ 1430767 h 1473797"/>
              <a:gd name="connsiteX1" fmla="*/ 1947134 w 9950823"/>
              <a:gd name="connsiteY1" fmla="*/ 742277 h 1473797"/>
              <a:gd name="connsiteX2" fmla="*/ 3958814 w 9950823"/>
              <a:gd name="connsiteY2" fmla="*/ 1473797 h 1473797"/>
              <a:gd name="connsiteX3" fmla="*/ 7992932 w 9950823"/>
              <a:gd name="connsiteY3" fmla="*/ 0 h 1473797"/>
              <a:gd name="connsiteX4" fmla="*/ 9950823 w 9950823"/>
              <a:gd name="connsiteY4" fmla="*/ 742277 h 147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50823" h="1473797">
                <a:moveTo>
                  <a:pt x="0" y="1430767"/>
                </a:moveTo>
                <a:lnTo>
                  <a:pt x="1947134" y="742277"/>
                </a:lnTo>
                <a:lnTo>
                  <a:pt x="3958814" y="1473797"/>
                </a:lnTo>
                <a:lnTo>
                  <a:pt x="7992932" y="0"/>
                </a:lnTo>
                <a:lnTo>
                  <a:pt x="9950823" y="742277"/>
                </a:lnTo>
              </a:path>
            </a:pathLst>
          </a:custGeom>
          <a:noFill/>
          <a:ln w="130175">
            <a:solidFill>
              <a:schemeClr val="accent3"/>
            </a:solidFill>
            <a:tailEnd type="arrow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ABE885C-9A97-2004-18F7-615BF050B106}"/>
              </a:ext>
            </a:extLst>
          </p:cNvPr>
          <p:cNvSpPr txBox="1"/>
          <p:nvPr/>
        </p:nvSpPr>
        <p:spPr>
          <a:xfrm>
            <a:off x="1598596" y="410316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C7B877D-5B75-4001-FDB4-93A233103D5C}"/>
              </a:ext>
            </a:extLst>
          </p:cNvPr>
          <p:cNvSpPr txBox="1"/>
          <p:nvPr/>
        </p:nvSpPr>
        <p:spPr>
          <a:xfrm>
            <a:off x="1319487" y="4547989"/>
            <a:ext cx="150238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</a:t>
            </a:r>
            <a:endParaRPr lang="en-US" altLang="ko-KR">
              <a:solidFill>
                <a:schemeClr val="accent2"/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A34BB6A-0F9F-7516-17F6-D4444051A7A6}"/>
              </a:ext>
            </a:extLst>
          </p:cNvPr>
          <p:cNvSpPr txBox="1"/>
          <p:nvPr/>
        </p:nvSpPr>
        <p:spPr>
          <a:xfrm>
            <a:off x="3611256" y="410316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B124FE6-B149-1331-F940-6F75060F92D9}"/>
              </a:ext>
            </a:extLst>
          </p:cNvPr>
          <p:cNvSpPr txBox="1"/>
          <p:nvPr/>
        </p:nvSpPr>
        <p:spPr>
          <a:xfrm>
            <a:off x="3332147" y="4547989"/>
            <a:ext cx="150238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</a:t>
            </a:r>
            <a:endParaRPr lang="en-US" altLang="ko-KR">
              <a:solidFill>
                <a:schemeClr val="accent2"/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CB98D0B-4FE0-29B7-EA72-CA183A5D590F}"/>
              </a:ext>
            </a:extLst>
          </p:cNvPr>
          <p:cNvSpPr txBox="1"/>
          <p:nvPr/>
        </p:nvSpPr>
        <p:spPr>
          <a:xfrm>
            <a:off x="5623916" y="410316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C5F2365-390F-A0FE-358B-D6C3DBE12A1C}"/>
              </a:ext>
            </a:extLst>
          </p:cNvPr>
          <p:cNvSpPr txBox="1"/>
          <p:nvPr/>
        </p:nvSpPr>
        <p:spPr>
          <a:xfrm>
            <a:off x="5344807" y="4547989"/>
            <a:ext cx="150238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</a:t>
            </a:r>
            <a:endParaRPr lang="en-US" altLang="ko-KR">
              <a:solidFill>
                <a:schemeClr val="accent2"/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45E02F7-DBCC-12BF-C3C4-404832C17984}"/>
              </a:ext>
            </a:extLst>
          </p:cNvPr>
          <p:cNvSpPr txBox="1"/>
          <p:nvPr/>
        </p:nvSpPr>
        <p:spPr>
          <a:xfrm>
            <a:off x="7636576" y="410316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903AFB4-3A38-6B3A-2661-59C2F6E24357}"/>
              </a:ext>
            </a:extLst>
          </p:cNvPr>
          <p:cNvSpPr txBox="1"/>
          <p:nvPr/>
        </p:nvSpPr>
        <p:spPr>
          <a:xfrm>
            <a:off x="7357467" y="4547989"/>
            <a:ext cx="150238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</a:t>
            </a:r>
            <a:endParaRPr lang="en-US" altLang="ko-KR">
              <a:solidFill>
                <a:schemeClr val="accent2"/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706F094-7F3E-04BC-F6A4-AFAF5427DD37}"/>
              </a:ext>
            </a:extLst>
          </p:cNvPr>
          <p:cNvSpPr txBox="1"/>
          <p:nvPr/>
        </p:nvSpPr>
        <p:spPr>
          <a:xfrm>
            <a:off x="9649235" y="410316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B5136D-46A0-6B30-58BF-47ED09B026FE}"/>
              </a:ext>
            </a:extLst>
          </p:cNvPr>
          <p:cNvSpPr txBox="1"/>
          <p:nvPr/>
        </p:nvSpPr>
        <p:spPr>
          <a:xfrm>
            <a:off x="9370126" y="4547989"/>
            <a:ext cx="150238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</a:t>
            </a:r>
            <a:endParaRPr lang="en-US" altLang="ko-KR">
              <a:solidFill>
                <a:schemeClr val="accent2"/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3ECC52A2-9947-B75C-C9FA-CB556523BE68}"/>
              </a:ext>
            </a:extLst>
          </p:cNvPr>
          <p:cNvSpPr/>
          <p:nvPr/>
        </p:nvSpPr>
        <p:spPr>
          <a:xfrm>
            <a:off x="1755741" y="2816166"/>
            <a:ext cx="629878" cy="62987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76200" dist="38100" dir="5400000" algn="t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9" name="그래픽 28" descr="상자 단색으로 채워진">
            <a:extLst>
              <a:ext uri="{FF2B5EF4-FFF2-40B4-BE49-F238E27FC236}">
                <a16:creationId xmlns:a16="http://schemas.microsoft.com/office/drawing/2014/main" id="{E8122E8D-23BF-88F7-F883-FD5978DDEA7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42080" y="2902505"/>
            <a:ext cx="457200" cy="457200"/>
          </a:xfrm>
          <a:prstGeom prst="rect">
            <a:avLst/>
          </a:prstGeom>
        </p:spPr>
      </p:pic>
      <p:sp>
        <p:nvSpPr>
          <p:cNvPr id="32" name="타원 31">
            <a:extLst>
              <a:ext uri="{FF2B5EF4-FFF2-40B4-BE49-F238E27FC236}">
                <a16:creationId xmlns:a16="http://schemas.microsoft.com/office/drawing/2014/main" id="{D5C5FAB6-F10E-7EF5-CB16-25A5D28AF91F}"/>
              </a:ext>
            </a:extLst>
          </p:cNvPr>
          <p:cNvSpPr/>
          <p:nvPr/>
        </p:nvSpPr>
        <p:spPr>
          <a:xfrm>
            <a:off x="3768401" y="2816166"/>
            <a:ext cx="629878" cy="62987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76200" dist="38100" dir="5400000" algn="t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3" name="그래픽 32" descr="기본 셰이프 단색으로 채워진">
            <a:extLst>
              <a:ext uri="{FF2B5EF4-FFF2-40B4-BE49-F238E27FC236}">
                <a16:creationId xmlns:a16="http://schemas.microsoft.com/office/drawing/2014/main" id="{16EE7FAB-0F52-ABFA-8970-AB9FDE9764D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3854740" y="2902505"/>
            <a:ext cx="457200" cy="457200"/>
          </a:xfrm>
          <a:prstGeom prst="rect">
            <a:avLst/>
          </a:prstGeom>
        </p:spPr>
      </p:pic>
      <p:sp>
        <p:nvSpPr>
          <p:cNvPr id="35" name="타원 34">
            <a:extLst>
              <a:ext uri="{FF2B5EF4-FFF2-40B4-BE49-F238E27FC236}">
                <a16:creationId xmlns:a16="http://schemas.microsoft.com/office/drawing/2014/main" id="{09D12B45-7029-4CFF-4493-411755EA6732}"/>
              </a:ext>
            </a:extLst>
          </p:cNvPr>
          <p:cNvSpPr/>
          <p:nvPr/>
        </p:nvSpPr>
        <p:spPr>
          <a:xfrm>
            <a:off x="5781061" y="2816166"/>
            <a:ext cx="629878" cy="62987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76200" dist="38100" dir="5400000" algn="t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6" name="그래픽 35" descr="디스크 단색으로 채워진">
            <a:extLst>
              <a:ext uri="{FF2B5EF4-FFF2-40B4-BE49-F238E27FC236}">
                <a16:creationId xmlns:a16="http://schemas.microsoft.com/office/drawing/2014/main" id="{DBEA9ACF-1A39-21CB-E3B3-BBE56E56D07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5867400" y="2902505"/>
            <a:ext cx="457200" cy="457200"/>
          </a:xfrm>
          <a:prstGeom prst="rect">
            <a:avLst/>
          </a:prstGeom>
        </p:spPr>
      </p:pic>
      <p:sp>
        <p:nvSpPr>
          <p:cNvPr id="38" name="타원 37">
            <a:extLst>
              <a:ext uri="{FF2B5EF4-FFF2-40B4-BE49-F238E27FC236}">
                <a16:creationId xmlns:a16="http://schemas.microsoft.com/office/drawing/2014/main" id="{23E4A1CA-7C93-804C-BE92-9E59FDABFB3D}"/>
              </a:ext>
            </a:extLst>
          </p:cNvPr>
          <p:cNvSpPr/>
          <p:nvPr/>
        </p:nvSpPr>
        <p:spPr>
          <a:xfrm>
            <a:off x="7793721" y="2106691"/>
            <a:ext cx="629878" cy="62987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76200" dist="38100" dir="5400000" algn="t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" name="그래픽 38" descr="고객 리뷰 단색으로 채워진">
            <a:extLst>
              <a:ext uri="{FF2B5EF4-FFF2-40B4-BE49-F238E27FC236}">
                <a16:creationId xmlns:a16="http://schemas.microsoft.com/office/drawing/2014/main" id="{5906F4E0-AA10-62FA-ECBB-85F5B5ECC71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7880060" y="2193030"/>
            <a:ext cx="457200" cy="457200"/>
          </a:xfrm>
          <a:prstGeom prst="rect">
            <a:avLst/>
          </a:prstGeom>
        </p:spPr>
      </p:pic>
      <p:sp>
        <p:nvSpPr>
          <p:cNvPr id="41" name="타원 40">
            <a:extLst>
              <a:ext uri="{FF2B5EF4-FFF2-40B4-BE49-F238E27FC236}">
                <a16:creationId xmlns:a16="http://schemas.microsoft.com/office/drawing/2014/main" id="{F5C05844-7020-6A83-FABB-3FE52102F506}"/>
              </a:ext>
            </a:extLst>
          </p:cNvPr>
          <p:cNvSpPr/>
          <p:nvPr/>
        </p:nvSpPr>
        <p:spPr>
          <a:xfrm>
            <a:off x="9806380" y="2106691"/>
            <a:ext cx="629878" cy="62987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76200" dist="38100" dir="5400000" algn="t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2" name="그래픽 41" descr="카메라 단색으로 채워진">
            <a:extLst>
              <a:ext uri="{FF2B5EF4-FFF2-40B4-BE49-F238E27FC236}">
                <a16:creationId xmlns:a16="http://schemas.microsoft.com/office/drawing/2014/main" id="{B13502DE-D5D7-F8BC-8924-50A2146B8D0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/>
        </p:blipFill>
        <p:spPr>
          <a:xfrm>
            <a:off x="9892719" y="2193030"/>
            <a:ext cx="457200" cy="457200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C298365-CCCF-C0FA-10C3-F10775A4E6F8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248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8816720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462DB930-254D-09A0-981F-C8CAC84DE1BC}"/>
              </a:ext>
            </a:extLst>
          </p:cNvPr>
          <p:cNvSpPr/>
          <p:nvPr/>
        </p:nvSpPr>
        <p:spPr>
          <a:xfrm flipV="1">
            <a:off x="5558323" y="4894006"/>
            <a:ext cx="1075357" cy="927032"/>
          </a:xfrm>
          <a:custGeom>
            <a:avLst/>
            <a:gdLst>
              <a:gd name="connsiteX0" fmla="*/ 537678 w 1075357"/>
              <a:gd name="connsiteY0" fmla="*/ 0 h 927032"/>
              <a:gd name="connsiteX1" fmla="*/ 1075357 w 1075357"/>
              <a:gd name="connsiteY1" fmla="*/ 927032 h 927032"/>
              <a:gd name="connsiteX2" fmla="*/ 0 w 1075357"/>
              <a:gd name="connsiteY2" fmla="*/ 927032 h 927032"/>
              <a:gd name="connsiteX3" fmla="*/ 537678 w 1075357"/>
              <a:gd name="connsiteY3" fmla="*/ 0 h 92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5357" h="927032">
                <a:moveTo>
                  <a:pt x="537678" y="0"/>
                </a:moveTo>
                <a:lnTo>
                  <a:pt x="1075357" y="927032"/>
                </a:lnTo>
                <a:lnTo>
                  <a:pt x="0" y="927032"/>
                </a:lnTo>
                <a:lnTo>
                  <a:pt x="537678" y="0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68F970F6-9B0C-0BFE-C6CD-E4410A43BFBE}"/>
              </a:ext>
            </a:extLst>
          </p:cNvPr>
          <p:cNvSpPr/>
          <p:nvPr/>
        </p:nvSpPr>
        <p:spPr>
          <a:xfrm flipV="1">
            <a:off x="5001730" y="3934363"/>
            <a:ext cx="2188543" cy="913924"/>
          </a:xfrm>
          <a:custGeom>
            <a:avLst/>
            <a:gdLst>
              <a:gd name="connsiteX0" fmla="*/ 530076 w 2188543"/>
              <a:gd name="connsiteY0" fmla="*/ 0 h 913924"/>
              <a:gd name="connsiteX1" fmla="*/ 1658467 w 2188543"/>
              <a:gd name="connsiteY1" fmla="*/ 0 h 913924"/>
              <a:gd name="connsiteX2" fmla="*/ 2188543 w 2188543"/>
              <a:gd name="connsiteY2" fmla="*/ 913924 h 913924"/>
              <a:gd name="connsiteX3" fmla="*/ 0 w 2188543"/>
              <a:gd name="connsiteY3" fmla="*/ 913924 h 913924"/>
              <a:gd name="connsiteX4" fmla="*/ 530076 w 2188543"/>
              <a:gd name="connsiteY4" fmla="*/ 0 h 913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8543" h="913924">
                <a:moveTo>
                  <a:pt x="530076" y="0"/>
                </a:moveTo>
                <a:lnTo>
                  <a:pt x="1658467" y="0"/>
                </a:lnTo>
                <a:lnTo>
                  <a:pt x="2188543" y="913924"/>
                </a:lnTo>
                <a:lnTo>
                  <a:pt x="0" y="913924"/>
                </a:lnTo>
                <a:lnTo>
                  <a:pt x="530076" y="0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DDD9D868-C04E-B9D8-3A42-2A275102ACC1}"/>
              </a:ext>
            </a:extLst>
          </p:cNvPr>
          <p:cNvSpPr/>
          <p:nvPr/>
        </p:nvSpPr>
        <p:spPr>
          <a:xfrm flipV="1">
            <a:off x="4445137" y="2974720"/>
            <a:ext cx="3301729" cy="913924"/>
          </a:xfrm>
          <a:custGeom>
            <a:avLst/>
            <a:gdLst>
              <a:gd name="connsiteX0" fmla="*/ 530076 w 3301729"/>
              <a:gd name="connsiteY0" fmla="*/ 0 h 913924"/>
              <a:gd name="connsiteX1" fmla="*/ 2771653 w 3301729"/>
              <a:gd name="connsiteY1" fmla="*/ 0 h 913924"/>
              <a:gd name="connsiteX2" fmla="*/ 3301729 w 3301729"/>
              <a:gd name="connsiteY2" fmla="*/ 913924 h 913924"/>
              <a:gd name="connsiteX3" fmla="*/ 0 w 3301729"/>
              <a:gd name="connsiteY3" fmla="*/ 913924 h 913924"/>
              <a:gd name="connsiteX4" fmla="*/ 530076 w 3301729"/>
              <a:gd name="connsiteY4" fmla="*/ 0 h 913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01729" h="913924">
                <a:moveTo>
                  <a:pt x="530076" y="0"/>
                </a:moveTo>
                <a:lnTo>
                  <a:pt x="2771653" y="0"/>
                </a:lnTo>
                <a:lnTo>
                  <a:pt x="3301729" y="913924"/>
                </a:lnTo>
                <a:lnTo>
                  <a:pt x="0" y="913924"/>
                </a:lnTo>
                <a:lnTo>
                  <a:pt x="5300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03E7A6EF-4D96-0289-4511-04491A6CC675}"/>
              </a:ext>
            </a:extLst>
          </p:cNvPr>
          <p:cNvSpPr/>
          <p:nvPr/>
        </p:nvSpPr>
        <p:spPr>
          <a:xfrm flipV="1">
            <a:off x="3886200" y="2011037"/>
            <a:ext cx="4419600" cy="917963"/>
          </a:xfrm>
          <a:custGeom>
            <a:avLst/>
            <a:gdLst>
              <a:gd name="connsiteX0" fmla="*/ 532419 w 4419600"/>
              <a:gd name="connsiteY0" fmla="*/ 0 h 917963"/>
              <a:gd name="connsiteX1" fmla="*/ 3887182 w 4419600"/>
              <a:gd name="connsiteY1" fmla="*/ 0 h 917963"/>
              <a:gd name="connsiteX2" fmla="*/ 4419600 w 4419600"/>
              <a:gd name="connsiteY2" fmla="*/ 917963 h 917963"/>
              <a:gd name="connsiteX3" fmla="*/ 0 w 4419600"/>
              <a:gd name="connsiteY3" fmla="*/ 917963 h 917963"/>
              <a:gd name="connsiteX4" fmla="*/ 532419 w 4419600"/>
              <a:gd name="connsiteY4" fmla="*/ 0 h 91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9600" h="917963">
                <a:moveTo>
                  <a:pt x="532419" y="0"/>
                </a:moveTo>
                <a:lnTo>
                  <a:pt x="3887182" y="0"/>
                </a:lnTo>
                <a:lnTo>
                  <a:pt x="4419600" y="917963"/>
                </a:lnTo>
                <a:lnTo>
                  <a:pt x="0" y="917963"/>
                </a:lnTo>
                <a:lnTo>
                  <a:pt x="532419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2" name="이등변 삼각형 31">
            <a:extLst>
              <a:ext uri="{FF2B5EF4-FFF2-40B4-BE49-F238E27FC236}">
                <a16:creationId xmlns:a16="http://schemas.microsoft.com/office/drawing/2014/main" id="{96471F6D-ECAF-2990-DE7E-746A4757B5A6}"/>
              </a:ext>
            </a:extLst>
          </p:cNvPr>
          <p:cNvSpPr/>
          <p:nvPr/>
        </p:nvSpPr>
        <p:spPr>
          <a:xfrm rot="7381801">
            <a:off x="7963608" y="2451866"/>
            <a:ext cx="220534" cy="190116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이등변 삼각형 32">
            <a:extLst>
              <a:ext uri="{FF2B5EF4-FFF2-40B4-BE49-F238E27FC236}">
                <a16:creationId xmlns:a16="http://schemas.microsoft.com/office/drawing/2014/main" id="{678D6F65-DD88-2249-7712-0BBD80D98B13}"/>
              </a:ext>
            </a:extLst>
          </p:cNvPr>
          <p:cNvSpPr/>
          <p:nvPr/>
        </p:nvSpPr>
        <p:spPr>
          <a:xfrm rot="7381801">
            <a:off x="6863854" y="4357000"/>
            <a:ext cx="220534" cy="190116"/>
          </a:xfrm>
          <a:prstGeom prst="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이등변 삼각형 33">
            <a:extLst>
              <a:ext uri="{FF2B5EF4-FFF2-40B4-BE49-F238E27FC236}">
                <a16:creationId xmlns:a16="http://schemas.microsoft.com/office/drawing/2014/main" id="{234B268A-FFD0-6A06-0E8E-A6DDABB46FE5}"/>
              </a:ext>
            </a:extLst>
          </p:cNvPr>
          <p:cNvSpPr/>
          <p:nvPr/>
        </p:nvSpPr>
        <p:spPr>
          <a:xfrm rot="14218199" flipH="1">
            <a:off x="4570902" y="3445155"/>
            <a:ext cx="220534" cy="190116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이등변 삼각형 34">
            <a:extLst>
              <a:ext uri="{FF2B5EF4-FFF2-40B4-BE49-F238E27FC236}">
                <a16:creationId xmlns:a16="http://schemas.microsoft.com/office/drawing/2014/main" id="{4D0369A8-75F2-0901-A979-D14C206832E4}"/>
              </a:ext>
            </a:extLst>
          </p:cNvPr>
          <p:cNvSpPr/>
          <p:nvPr/>
        </p:nvSpPr>
        <p:spPr>
          <a:xfrm rot="14218199" flipH="1">
            <a:off x="5624927" y="5274820"/>
            <a:ext cx="220534" cy="190116"/>
          </a:xfrm>
          <a:prstGeom prst="triangl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7" name="그래픽 36" descr="블록체인 단색으로 채워진">
            <a:extLst>
              <a:ext uri="{FF2B5EF4-FFF2-40B4-BE49-F238E27FC236}">
                <a16:creationId xmlns:a16="http://schemas.microsoft.com/office/drawing/2014/main" id="{6B049EF9-FC41-FD41-EADE-89C179FE65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50467" y="3186148"/>
            <a:ext cx="491069" cy="491069"/>
          </a:xfrm>
          <a:prstGeom prst="rect">
            <a:avLst/>
          </a:prstGeom>
        </p:spPr>
      </p:pic>
      <p:pic>
        <p:nvPicPr>
          <p:cNvPr id="39" name="그래픽 38" descr="알람 시계 단색으로 채워진">
            <a:extLst>
              <a:ext uri="{FF2B5EF4-FFF2-40B4-BE49-F238E27FC236}">
                <a16:creationId xmlns:a16="http://schemas.microsoft.com/office/drawing/2014/main" id="{AC7915CF-62D4-0566-DC36-464590915D0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5850467" y="5023070"/>
            <a:ext cx="491069" cy="491069"/>
          </a:xfrm>
          <a:prstGeom prst="rect">
            <a:avLst/>
          </a:prstGeom>
        </p:spPr>
      </p:pic>
      <p:pic>
        <p:nvPicPr>
          <p:cNvPr id="41" name="그래픽 40" descr="디스크 단색으로 채워진">
            <a:extLst>
              <a:ext uri="{FF2B5EF4-FFF2-40B4-BE49-F238E27FC236}">
                <a16:creationId xmlns:a16="http://schemas.microsoft.com/office/drawing/2014/main" id="{B702F365-29F0-B7B1-1D40-DC46A3971C7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850467" y="4145791"/>
            <a:ext cx="491069" cy="491069"/>
          </a:xfrm>
          <a:prstGeom prst="rect">
            <a:avLst/>
          </a:prstGeom>
        </p:spPr>
      </p:pic>
      <p:pic>
        <p:nvPicPr>
          <p:cNvPr id="43" name="그래픽 42" descr="판매용 단색으로 채워진">
            <a:extLst>
              <a:ext uri="{FF2B5EF4-FFF2-40B4-BE49-F238E27FC236}">
                <a16:creationId xmlns:a16="http://schemas.microsoft.com/office/drawing/2014/main" id="{63F89D14-83EB-A1A7-29E4-B0713E41F05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850467" y="2224484"/>
            <a:ext cx="491069" cy="491069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49A2452F-D3A5-4CC5-B314-97B6B796420C}"/>
              </a:ext>
            </a:extLst>
          </p:cNvPr>
          <p:cNvSpPr txBox="1"/>
          <p:nvPr/>
        </p:nvSpPr>
        <p:spPr>
          <a:xfrm>
            <a:off x="8933342" y="201956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653BFC4-7E8F-0158-1849-04C7939820B4}"/>
              </a:ext>
            </a:extLst>
          </p:cNvPr>
          <p:cNvSpPr txBox="1"/>
          <p:nvPr/>
        </p:nvSpPr>
        <p:spPr>
          <a:xfrm>
            <a:off x="8933342" y="2464390"/>
            <a:ext cx="2763853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3DAA71F-E4A4-6343-CAB4-B10D73941F50}"/>
              </a:ext>
            </a:extLst>
          </p:cNvPr>
          <p:cNvSpPr txBox="1"/>
          <p:nvPr/>
        </p:nvSpPr>
        <p:spPr>
          <a:xfrm>
            <a:off x="7658344" y="394070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BC77C79-2CA9-CA0B-5A65-2F05AC871B93}"/>
              </a:ext>
            </a:extLst>
          </p:cNvPr>
          <p:cNvSpPr txBox="1"/>
          <p:nvPr/>
        </p:nvSpPr>
        <p:spPr>
          <a:xfrm>
            <a:off x="7658344" y="4385532"/>
            <a:ext cx="2763853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3FD40F7-7245-7ADA-1B47-C811F524D660}"/>
              </a:ext>
            </a:extLst>
          </p:cNvPr>
          <p:cNvSpPr txBox="1"/>
          <p:nvPr/>
        </p:nvSpPr>
        <p:spPr>
          <a:xfrm>
            <a:off x="2925524" y="295563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4621A82-7BE6-9C05-70E6-F2C1526D2AD5}"/>
              </a:ext>
            </a:extLst>
          </p:cNvPr>
          <p:cNvSpPr txBox="1"/>
          <p:nvPr/>
        </p:nvSpPr>
        <p:spPr>
          <a:xfrm>
            <a:off x="1105840" y="3400461"/>
            <a:ext cx="2763853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80BA9B4-6DAE-5AC4-4CDC-BDF611235905}"/>
              </a:ext>
            </a:extLst>
          </p:cNvPr>
          <p:cNvSpPr txBox="1"/>
          <p:nvPr/>
        </p:nvSpPr>
        <p:spPr>
          <a:xfrm>
            <a:off x="4184683" y="492725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29DBB89-F094-23F1-4125-2CE4AF39BC49}"/>
              </a:ext>
            </a:extLst>
          </p:cNvPr>
          <p:cNvSpPr txBox="1"/>
          <p:nvPr/>
        </p:nvSpPr>
        <p:spPr>
          <a:xfrm>
            <a:off x="2364999" y="5372085"/>
            <a:ext cx="2763853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DE040E2-BC78-57EC-91BE-1F089E8B2375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249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11911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건물, 밤, 물, 스카이라인이(가) 표시된 사진&#10;&#10;자동 생성된 설명">
            <a:extLst>
              <a:ext uri="{FF2B5EF4-FFF2-40B4-BE49-F238E27FC236}">
                <a16:creationId xmlns:a16="http://schemas.microsoft.com/office/drawing/2014/main" id="{24FF9FBE-9330-739C-181B-B715725329D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email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2" b="22"/>
          <a:stretch/>
        </p:blipFill>
        <p:spPr>
          <a:xfrm>
            <a:off x="6759575" y="0"/>
            <a:ext cx="5435600" cy="6858000"/>
          </a:xfrm>
          <a:custGeom>
            <a:avLst/>
            <a:gdLst>
              <a:gd name="connsiteX0" fmla="*/ 0 w 5435926"/>
              <a:gd name="connsiteY0" fmla="*/ 0 h 6858000"/>
              <a:gd name="connsiteX1" fmla="*/ 5435926 w 5435926"/>
              <a:gd name="connsiteY1" fmla="*/ 0 h 6858000"/>
              <a:gd name="connsiteX2" fmla="*/ 5435926 w 5435926"/>
              <a:gd name="connsiteY2" fmla="*/ 6858000 h 6858000"/>
              <a:gd name="connsiteX3" fmla="*/ 0 w 543592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5926" h="6858000">
                <a:moveTo>
                  <a:pt x="0" y="0"/>
                </a:moveTo>
                <a:lnTo>
                  <a:pt x="5435926" y="0"/>
                </a:lnTo>
                <a:lnTo>
                  <a:pt x="5435926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28" name="자유형: 도형 27">
            <a:extLst>
              <a:ext uri="{FF2B5EF4-FFF2-40B4-BE49-F238E27FC236}">
                <a16:creationId xmlns:a16="http://schemas.microsoft.com/office/drawing/2014/main" id="{F3C54C35-0393-4E67-BF36-B8BF6BD19C92}"/>
              </a:ext>
            </a:extLst>
          </p:cNvPr>
          <p:cNvSpPr/>
          <p:nvPr/>
        </p:nvSpPr>
        <p:spPr>
          <a:xfrm>
            <a:off x="7967953" y="1661313"/>
            <a:ext cx="2876759" cy="3593763"/>
          </a:xfrm>
          <a:custGeom>
            <a:avLst/>
            <a:gdLst/>
            <a:ahLst/>
            <a:cxnLst/>
            <a:rect l="l" t="t" r="r" b="b"/>
            <a:pathLst>
              <a:path w="2876759" h="3593763">
                <a:moveTo>
                  <a:pt x="0" y="0"/>
                </a:moveTo>
                <a:lnTo>
                  <a:pt x="2876759" y="0"/>
                </a:lnTo>
                <a:lnTo>
                  <a:pt x="2876759" y="625192"/>
                </a:lnTo>
                <a:lnTo>
                  <a:pt x="1783765" y="625192"/>
                </a:lnTo>
                <a:lnTo>
                  <a:pt x="1783765" y="3593763"/>
                </a:lnTo>
                <a:lnTo>
                  <a:pt x="1097365" y="3593763"/>
                </a:lnTo>
                <a:lnTo>
                  <a:pt x="1097365" y="625192"/>
                </a:lnTo>
                <a:lnTo>
                  <a:pt x="0" y="6251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solidFill>
                <a:schemeClr val="accent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1B1AA3FE-56C6-AD26-B93C-7EB1066DC7B5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2E285543-887A-2C39-542D-8F34C6ACFFFE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BDD4499-1DDD-372E-BC25-F31BB1738310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33949F7-F01A-00DC-31A2-AE4FF87183B4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86C385DF-F0A2-3D03-EA42-E51556C7F7F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5AD4ED2-11D2-C3EC-ECF6-82CB89711F97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pic>
        <p:nvPicPr>
          <p:cNvPr id="18" name="그래픽 17" descr="클립보드 단색으로 채워진">
            <a:extLst>
              <a:ext uri="{FF2B5EF4-FFF2-40B4-BE49-F238E27FC236}">
                <a16:creationId xmlns:a16="http://schemas.microsoft.com/office/drawing/2014/main" id="{720A5FCF-0CCC-6815-8306-E727410AE06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58074" y="2092725"/>
            <a:ext cx="341269" cy="341269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0FE48B99-7B9A-4B65-0E22-F4AD80D5CE7F}"/>
              </a:ext>
            </a:extLst>
          </p:cNvPr>
          <p:cNvSpPr txBox="1"/>
          <p:nvPr/>
        </p:nvSpPr>
        <p:spPr>
          <a:xfrm>
            <a:off x="1818500" y="210550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3EB679A-E3EA-73DD-5064-DAB8B7899ED0}"/>
              </a:ext>
            </a:extLst>
          </p:cNvPr>
          <p:cNvSpPr txBox="1"/>
          <p:nvPr/>
        </p:nvSpPr>
        <p:spPr>
          <a:xfrm>
            <a:off x="1818500" y="2416095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21" name="그래픽 20">
            <a:extLst>
              <a:ext uri="{FF2B5EF4-FFF2-40B4-BE49-F238E27FC236}">
                <a16:creationId xmlns:a16="http://schemas.microsoft.com/office/drawing/2014/main" id="{FC634CC0-5DF0-9E0B-468F-483361E504D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1258074" y="3337933"/>
            <a:ext cx="341269" cy="341269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1A64AB67-433C-2877-BD53-946342835B7B}"/>
              </a:ext>
            </a:extLst>
          </p:cNvPr>
          <p:cNvSpPr txBox="1"/>
          <p:nvPr/>
        </p:nvSpPr>
        <p:spPr>
          <a:xfrm>
            <a:off x="1818501" y="335071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7C1040-5236-F036-3710-5BBDA04C4134}"/>
              </a:ext>
            </a:extLst>
          </p:cNvPr>
          <p:cNvSpPr txBox="1"/>
          <p:nvPr/>
        </p:nvSpPr>
        <p:spPr>
          <a:xfrm>
            <a:off x="1818500" y="3661303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24" name="그래픽 23">
            <a:extLst>
              <a:ext uri="{FF2B5EF4-FFF2-40B4-BE49-F238E27FC236}">
                <a16:creationId xmlns:a16="http://schemas.microsoft.com/office/drawing/2014/main" id="{42794F84-3A4B-7E42-1217-7A82EFE66AC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1258074" y="4583141"/>
            <a:ext cx="341269" cy="34126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4BAE0DBE-59CA-26C8-D63B-6190F7E12191}"/>
              </a:ext>
            </a:extLst>
          </p:cNvPr>
          <p:cNvSpPr txBox="1"/>
          <p:nvPr/>
        </p:nvSpPr>
        <p:spPr>
          <a:xfrm>
            <a:off x="1818501" y="459592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65878D1-9ABC-04F1-757D-37112B1A7E7B}"/>
              </a:ext>
            </a:extLst>
          </p:cNvPr>
          <p:cNvSpPr txBox="1"/>
          <p:nvPr/>
        </p:nvSpPr>
        <p:spPr>
          <a:xfrm>
            <a:off x="1818500" y="4906511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C47A3AAF-082A-372B-9924-B78F48E4D5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321241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오각형 12">
            <a:extLst>
              <a:ext uri="{FF2B5EF4-FFF2-40B4-BE49-F238E27FC236}">
                <a16:creationId xmlns:a16="http://schemas.microsoft.com/office/drawing/2014/main" id="{224AE2E6-7130-8F33-A5F4-FD8B3E7BF4C7}"/>
              </a:ext>
            </a:extLst>
          </p:cNvPr>
          <p:cNvSpPr/>
          <p:nvPr/>
        </p:nvSpPr>
        <p:spPr>
          <a:xfrm>
            <a:off x="1468595" y="2080979"/>
            <a:ext cx="4039814" cy="3847438"/>
          </a:xfrm>
          <a:prstGeom prst="pentagon">
            <a:avLst/>
          </a:prstGeom>
          <a:solidFill>
            <a:schemeClr val="accent3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오각형 10">
            <a:extLst>
              <a:ext uri="{FF2B5EF4-FFF2-40B4-BE49-F238E27FC236}">
                <a16:creationId xmlns:a16="http://schemas.microsoft.com/office/drawing/2014/main" id="{440CE4A0-DE1A-5790-A4B6-2AAE043DC36D}"/>
              </a:ext>
            </a:extLst>
          </p:cNvPr>
          <p:cNvSpPr/>
          <p:nvPr/>
        </p:nvSpPr>
        <p:spPr>
          <a:xfrm>
            <a:off x="1991470" y="2578955"/>
            <a:ext cx="2994064" cy="2851486"/>
          </a:xfrm>
          <a:prstGeom prst="pentag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오각형 9">
            <a:extLst>
              <a:ext uri="{FF2B5EF4-FFF2-40B4-BE49-F238E27FC236}">
                <a16:creationId xmlns:a16="http://schemas.microsoft.com/office/drawing/2014/main" id="{245B1F8E-2CFB-F470-38AF-11257BB0ECCA}"/>
              </a:ext>
            </a:extLst>
          </p:cNvPr>
          <p:cNvSpPr/>
          <p:nvPr/>
        </p:nvSpPr>
        <p:spPr>
          <a:xfrm>
            <a:off x="2185791" y="2764022"/>
            <a:ext cx="2605422" cy="2481352"/>
          </a:xfrm>
          <a:prstGeom prst="pentagon">
            <a:avLst/>
          </a:prstGeom>
          <a:solidFill>
            <a:schemeClr val="accent3">
              <a:alpha val="34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타원 16">
            <a:extLst>
              <a:ext uri="{FF2B5EF4-FFF2-40B4-BE49-F238E27FC236}">
                <a16:creationId xmlns:a16="http://schemas.microsoft.com/office/drawing/2014/main" id="{C6A4B37C-9D30-BABB-A324-83878A4875B1}"/>
              </a:ext>
            </a:extLst>
          </p:cNvPr>
          <p:cNvSpPr/>
          <p:nvPr/>
        </p:nvSpPr>
        <p:spPr>
          <a:xfrm>
            <a:off x="3416580" y="2681419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E247A26C-A789-56CA-E090-5016CB6E3608}"/>
              </a:ext>
            </a:extLst>
          </p:cNvPr>
          <p:cNvSpPr/>
          <p:nvPr/>
        </p:nvSpPr>
        <p:spPr>
          <a:xfrm>
            <a:off x="4214439" y="5156986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C0370849-5EE7-6710-D42A-4777F2161DB4}"/>
              </a:ext>
            </a:extLst>
          </p:cNvPr>
          <p:cNvSpPr/>
          <p:nvPr/>
        </p:nvSpPr>
        <p:spPr>
          <a:xfrm>
            <a:off x="2618568" y="5156986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FFE18442-09D4-C60C-0DE9-AC83B196F9F7}"/>
              </a:ext>
            </a:extLst>
          </p:cNvPr>
          <p:cNvSpPr/>
          <p:nvPr/>
        </p:nvSpPr>
        <p:spPr>
          <a:xfrm>
            <a:off x="4731288" y="3661850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96D8DC72-0EB3-4D14-6E63-046816F3504B}"/>
              </a:ext>
            </a:extLst>
          </p:cNvPr>
          <p:cNvSpPr/>
          <p:nvPr/>
        </p:nvSpPr>
        <p:spPr>
          <a:xfrm>
            <a:off x="2113791" y="3661850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485DC68-9FDB-9FD8-FE4C-163FFA84FE94}"/>
              </a:ext>
            </a:extLst>
          </p:cNvPr>
          <p:cNvSpPr txBox="1"/>
          <p:nvPr/>
        </p:nvSpPr>
        <p:spPr>
          <a:xfrm>
            <a:off x="3216793" y="2191682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F570D72-0FF5-25C3-E5C9-444ED2580917}"/>
              </a:ext>
            </a:extLst>
          </p:cNvPr>
          <p:cNvSpPr txBox="1"/>
          <p:nvPr/>
        </p:nvSpPr>
        <p:spPr>
          <a:xfrm>
            <a:off x="1262218" y="3609057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F3E386C-D936-72B2-5392-DDE99812A714}"/>
              </a:ext>
            </a:extLst>
          </p:cNvPr>
          <p:cNvSpPr txBox="1"/>
          <p:nvPr/>
        </p:nvSpPr>
        <p:spPr>
          <a:xfrm>
            <a:off x="5167478" y="3609057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2E89016-3F2F-0720-E906-04FB6F0E824D}"/>
              </a:ext>
            </a:extLst>
          </p:cNvPr>
          <p:cNvSpPr txBox="1"/>
          <p:nvPr/>
        </p:nvSpPr>
        <p:spPr>
          <a:xfrm>
            <a:off x="2247576" y="5537362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6E006D-BAED-CF87-69EF-527CB7E96460}"/>
              </a:ext>
            </a:extLst>
          </p:cNvPr>
          <p:cNvSpPr txBox="1"/>
          <p:nvPr/>
        </p:nvSpPr>
        <p:spPr>
          <a:xfrm>
            <a:off x="4187870" y="5537362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C6018AC6-078A-4F39-C5D0-6063AD44680D}"/>
              </a:ext>
            </a:extLst>
          </p:cNvPr>
          <p:cNvSpPr/>
          <p:nvPr/>
        </p:nvSpPr>
        <p:spPr>
          <a:xfrm>
            <a:off x="6135507" y="2080978"/>
            <a:ext cx="4909578" cy="1724869"/>
          </a:xfrm>
          <a:prstGeom prst="roundRect">
            <a:avLst>
              <a:gd name="adj" fmla="val 1247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B65E92AF-6DDF-FCB7-11DE-5AF80BE9A024}"/>
              </a:ext>
            </a:extLst>
          </p:cNvPr>
          <p:cNvSpPr/>
          <p:nvPr/>
        </p:nvSpPr>
        <p:spPr>
          <a:xfrm>
            <a:off x="6135507" y="4225931"/>
            <a:ext cx="4909578" cy="1724869"/>
          </a:xfrm>
          <a:prstGeom prst="roundRect">
            <a:avLst>
              <a:gd name="adj" fmla="val 12471"/>
            </a:avLst>
          </a:prstGeom>
          <a:solidFill>
            <a:schemeClr val="accent3">
              <a:alpha val="22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967865A-3C98-CDB1-4234-65FEC6D2B22F}"/>
              </a:ext>
            </a:extLst>
          </p:cNvPr>
          <p:cNvSpPr txBox="1"/>
          <p:nvPr/>
        </p:nvSpPr>
        <p:spPr>
          <a:xfrm>
            <a:off x="6527146" y="238059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0255921-2A34-B8EC-04C2-9FB07037405C}"/>
              </a:ext>
            </a:extLst>
          </p:cNvPr>
          <p:cNvSpPr txBox="1"/>
          <p:nvPr/>
        </p:nvSpPr>
        <p:spPr>
          <a:xfrm>
            <a:off x="6527146" y="3055713"/>
            <a:ext cx="320997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 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피피티 디자인 관련 내용을</a:t>
            </a:r>
            <a:endParaRPr lang="en-US" altLang="ko-KR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64A0C99-86FE-4797-AEE2-415DC1EA78F3}"/>
              </a:ext>
            </a:extLst>
          </p:cNvPr>
          <p:cNvSpPr txBox="1"/>
          <p:nvPr/>
        </p:nvSpPr>
        <p:spPr>
          <a:xfrm>
            <a:off x="6527146" y="452228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6C29965-CB5F-2067-0567-118215263836}"/>
              </a:ext>
            </a:extLst>
          </p:cNvPr>
          <p:cNvSpPr txBox="1"/>
          <p:nvPr/>
        </p:nvSpPr>
        <p:spPr>
          <a:xfrm>
            <a:off x="6527146" y="5197404"/>
            <a:ext cx="320997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 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피피티 디자인 관련 내용을</a:t>
            </a:r>
            <a:endParaRPr lang="en-US" altLang="ko-KR"/>
          </a:p>
        </p:txBody>
      </p:sp>
      <p:sp>
        <p:nvSpPr>
          <p:cNvPr id="34" name="타원 33">
            <a:extLst>
              <a:ext uri="{FF2B5EF4-FFF2-40B4-BE49-F238E27FC236}">
                <a16:creationId xmlns:a16="http://schemas.microsoft.com/office/drawing/2014/main" id="{BEF5FCED-5D13-F450-3AEA-E812938E7144}"/>
              </a:ext>
            </a:extLst>
          </p:cNvPr>
          <p:cNvSpPr/>
          <p:nvPr/>
        </p:nvSpPr>
        <p:spPr>
          <a:xfrm>
            <a:off x="10482447" y="2224218"/>
            <a:ext cx="432487" cy="432487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타원 34">
            <a:extLst>
              <a:ext uri="{FF2B5EF4-FFF2-40B4-BE49-F238E27FC236}">
                <a16:creationId xmlns:a16="http://schemas.microsoft.com/office/drawing/2014/main" id="{C79B66E6-0F70-779D-0A93-AE5E27508613}"/>
              </a:ext>
            </a:extLst>
          </p:cNvPr>
          <p:cNvSpPr/>
          <p:nvPr/>
        </p:nvSpPr>
        <p:spPr>
          <a:xfrm>
            <a:off x="10482447" y="4372837"/>
            <a:ext cx="432487" cy="43248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7" name="그래픽 36" descr="받은 편지함 선택 표시 단색으로 채워진">
            <a:extLst>
              <a:ext uri="{FF2B5EF4-FFF2-40B4-BE49-F238E27FC236}">
                <a16:creationId xmlns:a16="http://schemas.microsoft.com/office/drawing/2014/main" id="{72B94305-CC84-159B-37BC-0DAACE0C2C1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536544" y="4418388"/>
            <a:ext cx="307200" cy="307200"/>
          </a:xfrm>
          <a:prstGeom prst="rect">
            <a:avLst/>
          </a:prstGeom>
        </p:spPr>
      </p:pic>
      <p:pic>
        <p:nvPicPr>
          <p:cNvPr id="39" name="그래픽 38" descr="모임 단색으로 채워진">
            <a:extLst>
              <a:ext uri="{FF2B5EF4-FFF2-40B4-BE49-F238E27FC236}">
                <a16:creationId xmlns:a16="http://schemas.microsoft.com/office/drawing/2014/main" id="{7010AD31-A60A-8FD0-244E-09E607B6C7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545090" y="2278315"/>
            <a:ext cx="307200" cy="307200"/>
          </a:xfrm>
          <a:prstGeom prst="rect">
            <a:avLst/>
          </a:prstGeom>
        </p:spPr>
      </p:pic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811B5E5-FD99-E879-D352-18C12BE48F92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250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4" name="그림 개체 틀 3" descr="텍스트, 사무용품, 사무 장비, 컴퓨터이(가) 표시된 사진&#10;&#10;자동 생성된 설명">
            <a:extLst>
              <a:ext uri="{FF2B5EF4-FFF2-40B4-BE49-F238E27FC236}">
                <a16:creationId xmlns:a16="http://schemas.microsoft.com/office/drawing/2014/main" id="{AB570ED4-F5F9-F6A8-35F7-2D3C93374B3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7" b="7"/>
          <a:stretch>
            <a:fillRect/>
          </a:stretch>
        </p:blipFill>
        <p:spPr>
          <a:xfrm>
            <a:off x="2690813" y="3245079"/>
            <a:ext cx="1595437" cy="1519238"/>
          </a:xfrm>
          <a:custGeom>
            <a:avLst/>
            <a:gdLst>
              <a:gd name="connsiteX0" fmla="*/ 797936 w 1595871"/>
              <a:gd name="connsiteY0" fmla="*/ 0 h 1519877"/>
              <a:gd name="connsiteX1" fmla="*/ 1595871 w 1595871"/>
              <a:gd name="connsiteY1" fmla="*/ 580541 h 1519877"/>
              <a:gd name="connsiteX2" fmla="*/ 1291087 w 1595871"/>
              <a:gd name="connsiteY2" fmla="*/ 1519877 h 1519877"/>
              <a:gd name="connsiteX3" fmla="*/ 304784 w 1595871"/>
              <a:gd name="connsiteY3" fmla="*/ 1519877 h 1519877"/>
              <a:gd name="connsiteX4" fmla="*/ 0 w 1595871"/>
              <a:gd name="connsiteY4" fmla="*/ 580541 h 151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5871" h="1519877">
                <a:moveTo>
                  <a:pt x="797936" y="0"/>
                </a:moveTo>
                <a:lnTo>
                  <a:pt x="1595871" y="580541"/>
                </a:lnTo>
                <a:lnTo>
                  <a:pt x="1291087" y="1519877"/>
                </a:lnTo>
                <a:lnTo>
                  <a:pt x="304784" y="1519877"/>
                </a:lnTo>
                <a:lnTo>
                  <a:pt x="0" y="580541"/>
                </a:lnTo>
                <a:close/>
              </a:path>
            </a:pathLst>
          </a:custGeom>
          <a:ln w="50800"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4033186995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막힌 원호 14">
            <a:extLst>
              <a:ext uri="{FF2B5EF4-FFF2-40B4-BE49-F238E27FC236}">
                <a16:creationId xmlns:a16="http://schemas.microsoft.com/office/drawing/2014/main" id="{8EAF9270-F616-04CC-60F2-45F833EFBF8C}"/>
              </a:ext>
            </a:extLst>
          </p:cNvPr>
          <p:cNvSpPr/>
          <p:nvPr/>
        </p:nvSpPr>
        <p:spPr>
          <a:xfrm rot="16200000">
            <a:off x="6728009" y="1407726"/>
            <a:ext cx="4620555" cy="4522174"/>
          </a:xfrm>
          <a:prstGeom prst="blockArc">
            <a:avLst>
              <a:gd name="adj1" fmla="val 10800000"/>
              <a:gd name="adj2" fmla="val 19405"/>
              <a:gd name="adj3" fmla="val 1416"/>
            </a:avLst>
          </a:prstGeom>
          <a:solidFill>
            <a:schemeClr val="accent3"/>
          </a:solidFill>
          <a:ln w="177800" cap="rnd">
            <a:solidFill>
              <a:schemeClr val="accent3"/>
            </a:solidFill>
            <a:round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DA28B69C-53A8-F65B-77F5-7D150817A370}"/>
              </a:ext>
            </a:extLst>
          </p:cNvPr>
          <p:cNvSpPr/>
          <p:nvPr/>
        </p:nvSpPr>
        <p:spPr>
          <a:xfrm>
            <a:off x="7790723" y="1314500"/>
            <a:ext cx="574697" cy="574697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99D82D0D-D657-120B-6121-62340EB0EB92}"/>
              </a:ext>
            </a:extLst>
          </p:cNvPr>
          <p:cNvSpPr/>
          <p:nvPr/>
        </p:nvSpPr>
        <p:spPr>
          <a:xfrm>
            <a:off x="6489850" y="3376312"/>
            <a:ext cx="574697" cy="574697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9E2EE987-5164-FCE1-8497-BDF837A3CC94}"/>
              </a:ext>
            </a:extLst>
          </p:cNvPr>
          <p:cNvSpPr/>
          <p:nvPr/>
        </p:nvSpPr>
        <p:spPr>
          <a:xfrm>
            <a:off x="7790723" y="5438123"/>
            <a:ext cx="574697" cy="574697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5FB371BA-4F24-3A7F-75E9-50AC847658CB}"/>
              </a:ext>
            </a:extLst>
          </p:cNvPr>
          <p:cNvSpPr/>
          <p:nvPr/>
        </p:nvSpPr>
        <p:spPr>
          <a:xfrm>
            <a:off x="6829788" y="2191363"/>
            <a:ext cx="574697" cy="574697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BB36F4CF-FA19-A903-2018-54902CAFFEA8}"/>
              </a:ext>
            </a:extLst>
          </p:cNvPr>
          <p:cNvSpPr/>
          <p:nvPr/>
        </p:nvSpPr>
        <p:spPr>
          <a:xfrm>
            <a:off x="6855914" y="4585134"/>
            <a:ext cx="574697" cy="574697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01AD5AE-83F6-424A-7F6D-941B862292C3}"/>
              </a:ext>
            </a:extLst>
          </p:cNvPr>
          <p:cNvSpPr txBox="1"/>
          <p:nvPr/>
        </p:nvSpPr>
        <p:spPr>
          <a:xfrm>
            <a:off x="7012252" y="1405618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CC196B6-E639-EE99-DFE8-3A16A211B9F5}"/>
              </a:ext>
            </a:extLst>
          </p:cNvPr>
          <p:cNvSpPr txBox="1"/>
          <p:nvPr/>
        </p:nvSpPr>
        <p:spPr>
          <a:xfrm>
            <a:off x="7012252" y="5699355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AD72600-B8FA-5777-55C9-3E3FECA9E3A0}"/>
              </a:ext>
            </a:extLst>
          </p:cNvPr>
          <p:cNvSpPr txBox="1"/>
          <p:nvPr/>
        </p:nvSpPr>
        <p:spPr>
          <a:xfrm>
            <a:off x="6090107" y="4743424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EFAD351-6FD2-65B4-663D-27F851669AA9}"/>
              </a:ext>
            </a:extLst>
          </p:cNvPr>
          <p:cNvSpPr txBox="1"/>
          <p:nvPr/>
        </p:nvSpPr>
        <p:spPr>
          <a:xfrm>
            <a:off x="6090107" y="2307166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61A8275-99EE-9919-0EAA-FFF896B04F9E}"/>
              </a:ext>
            </a:extLst>
          </p:cNvPr>
          <p:cNvSpPr txBox="1"/>
          <p:nvPr/>
        </p:nvSpPr>
        <p:spPr>
          <a:xfrm>
            <a:off x="5737326" y="3540549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pic>
        <p:nvPicPr>
          <p:cNvPr id="27" name="그래픽 26" descr="상자 단색으로 채워진">
            <a:extLst>
              <a:ext uri="{FF2B5EF4-FFF2-40B4-BE49-F238E27FC236}">
                <a16:creationId xmlns:a16="http://schemas.microsoft.com/office/drawing/2014/main" id="{D5968245-AA05-A3B8-CE66-05D86954DA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894858" y="1418635"/>
            <a:ext cx="366427" cy="366427"/>
          </a:xfrm>
          <a:prstGeom prst="rect">
            <a:avLst/>
          </a:prstGeom>
        </p:spPr>
      </p:pic>
      <p:pic>
        <p:nvPicPr>
          <p:cNvPr id="29" name="그래픽 28" descr="권투 글러브 단색으로 채워진">
            <a:extLst>
              <a:ext uri="{FF2B5EF4-FFF2-40B4-BE49-F238E27FC236}">
                <a16:creationId xmlns:a16="http://schemas.microsoft.com/office/drawing/2014/main" id="{D862DDCE-FAAD-B774-8391-4E594B03E2A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33923" y="2295498"/>
            <a:ext cx="366427" cy="366427"/>
          </a:xfrm>
          <a:prstGeom prst="rect">
            <a:avLst/>
          </a:prstGeom>
        </p:spPr>
      </p:pic>
      <p:pic>
        <p:nvPicPr>
          <p:cNvPr id="31" name="그래픽 30" descr="과녁 단색으로 채워진">
            <a:extLst>
              <a:ext uri="{FF2B5EF4-FFF2-40B4-BE49-F238E27FC236}">
                <a16:creationId xmlns:a16="http://schemas.microsoft.com/office/drawing/2014/main" id="{FAB18629-2D65-72DA-E6E2-E5A1A38B478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593985" y="3480447"/>
            <a:ext cx="366427" cy="366427"/>
          </a:xfrm>
          <a:prstGeom prst="rect">
            <a:avLst/>
          </a:prstGeom>
        </p:spPr>
      </p:pic>
      <p:pic>
        <p:nvPicPr>
          <p:cNvPr id="33" name="그래픽 32" descr="계산기 단색으로 채워진">
            <a:extLst>
              <a:ext uri="{FF2B5EF4-FFF2-40B4-BE49-F238E27FC236}">
                <a16:creationId xmlns:a16="http://schemas.microsoft.com/office/drawing/2014/main" id="{FD3EEBF1-85F9-E491-0902-F9D25C594AD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960049" y="4689269"/>
            <a:ext cx="366427" cy="366427"/>
          </a:xfrm>
          <a:prstGeom prst="rect">
            <a:avLst/>
          </a:prstGeom>
        </p:spPr>
      </p:pic>
      <p:pic>
        <p:nvPicPr>
          <p:cNvPr id="34" name="그래픽 33" descr="알람 시계 단색으로 채워진">
            <a:extLst>
              <a:ext uri="{FF2B5EF4-FFF2-40B4-BE49-F238E27FC236}">
                <a16:creationId xmlns:a16="http://schemas.microsoft.com/office/drawing/2014/main" id="{AC928F40-854C-FF09-82DB-66A732452B8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/>
        </p:blipFill>
        <p:spPr>
          <a:xfrm>
            <a:off x="7894858" y="5542258"/>
            <a:ext cx="366427" cy="366427"/>
          </a:xfrm>
          <a:prstGeom prst="rect">
            <a:avLst/>
          </a:prstGeom>
        </p:spPr>
      </p:pic>
      <p:pic>
        <p:nvPicPr>
          <p:cNvPr id="36" name="그림 35" descr="아동 미술, 스크린샷이(가) 표시된 사진&#10;&#10;자동 생성된 설명">
            <a:extLst>
              <a:ext uri="{FF2B5EF4-FFF2-40B4-BE49-F238E27FC236}">
                <a16:creationId xmlns:a16="http://schemas.microsoft.com/office/drawing/2014/main" id="{74B3E414-4574-F6E6-5F8E-21046595923E}"/>
              </a:ext>
            </a:extLst>
          </p:cNvPr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17136" y="1698922"/>
            <a:ext cx="4620557" cy="4620557"/>
          </a:xfrm>
          <a:prstGeom prst="rect">
            <a:avLst/>
          </a:prstGeom>
        </p:spPr>
      </p:pic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531FD3C9-611D-1108-5EA3-205E5EB56D77}"/>
              </a:ext>
            </a:extLst>
          </p:cNvPr>
          <p:cNvSpPr/>
          <p:nvPr/>
        </p:nvSpPr>
        <p:spPr>
          <a:xfrm>
            <a:off x="802533" y="2060573"/>
            <a:ext cx="4522174" cy="1883607"/>
          </a:xfrm>
          <a:custGeom>
            <a:avLst/>
            <a:gdLst>
              <a:gd name="connsiteX0" fmla="*/ 228075 w 4239730"/>
              <a:gd name="connsiteY0" fmla="*/ 0 h 1626622"/>
              <a:gd name="connsiteX1" fmla="*/ 4011655 w 4239730"/>
              <a:gd name="connsiteY1" fmla="*/ 0 h 1626622"/>
              <a:gd name="connsiteX2" fmla="*/ 4239730 w 4239730"/>
              <a:gd name="connsiteY2" fmla="*/ 228075 h 1626622"/>
              <a:gd name="connsiteX3" fmla="*/ 4239730 w 4239730"/>
              <a:gd name="connsiteY3" fmla="*/ 1140350 h 1626622"/>
              <a:gd name="connsiteX4" fmla="*/ 4011655 w 4239730"/>
              <a:gd name="connsiteY4" fmla="*/ 1368425 h 1626622"/>
              <a:gd name="connsiteX5" fmla="*/ 3816496 w 4239730"/>
              <a:gd name="connsiteY5" fmla="*/ 1368425 h 1626622"/>
              <a:gd name="connsiteX6" fmla="*/ 3816496 w 4239730"/>
              <a:gd name="connsiteY6" fmla="*/ 1626622 h 1626622"/>
              <a:gd name="connsiteX7" fmla="*/ 3558299 w 4239730"/>
              <a:gd name="connsiteY7" fmla="*/ 1368425 h 1626622"/>
              <a:gd name="connsiteX8" fmla="*/ 228075 w 4239730"/>
              <a:gd name="connsiteY8" fmla="*/ 1368425 h 1626622"/>
              <a:gd name="connsiteX9" fmla="*/ 0 w 4239730"/>
              <a:gd name="connsiteY9" fmla="*/ 1140350 h 1626622"/>
              <a:gd name="connsiteX10" fmla="*/ 0 w 4239730"/>
              <a:gd name="connsiteY10" fmla="*/ 228075 h 1626622"/>
              <a:gd name="connsiteX11" fmla="*/ 228075 w 4239730"/>
              <a:gd name="connsiteY11" fmla="*/ 0 h 1626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39730" h="1626622">
                <a:moveTo>
                  <a:pt x="228075" y="0"/>
                </a:moveTo>
                <a:lnTo>
                  <a:pt x="4011655" y="0"/>
                </a:lnTo>
                <a:cubicBezTo>
                  <a:pt x="4137617" y="0"/>
                  <a:pt x="4239730" y="102113"/>
                  <a:pt x="4239730" y="228075"/>
                </a:cubicBezTo>
                <a:lnTo>
                  <a:pt x="4239730" y="1140350"/>
                </a:lnTo>
                <a:cubicBezTo>
                  <a:pt x="4239730" y="1266312"/>
                  <a:pt x="4137617" y="1368425"/>
                  <a:pt x="4011655" y="1368425"/>
                </a:cubicBezTo>
                <a:lnTo>
                  <a:pt x="3816496" y="1368425"/>
                </a:lnTo>
                <a:lnTo>
                  <a:pt x="3816496" y="1626622"/>
                </a:lnTo>
                <a:lnTo>
                  <a:pt x="3558299" y="1368425"/>
                </a:lnTo>
                <a:lnTo>
                  <a:pt x="228075" y="1368425"/>
                </a:lnTo>
                <a:cubicBezTo>
                  <a:pt x="102113" y="1368425"/>
                  <a:pt x="0" y="1266312"/>
                  <a:pt x="0" y="1140350"/>
                </a:cubicBezTo>
                <a:lnTo>
                  <a:pt x="0" y="228075"/>
                </a:lnTo>
                <a:cubicBezTo>
                  <a:pt x="0" y="102113"/>
                  <a:pt x="102113" y="0"/>
                  <a:pt x="228075" y="0"/>
                </a:cubicBezTo>
                <a:close/>
              </a:path>
            </a:pathLst>
          </a:custGeom>
          <a:solidFill>
            <a:schemeClr val="accent3">
              <a:alpha val="19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4" name="자유형: 도형 43">
            <a:extLst>
              <a:ext uri="{FF2B5EF4-FFF2-40B4-BE49-F238E27FC236}">
                <a16:creationId xmlns:a16="http://schemas.microsoft.com/office/drawing/2014/main" id="{288921B6-118A-0FF5-C9DD-7E31AB3F4874}"/>
              </a:ext>
            </a:extLst>
          </p:cNvPr>
          <p:cNvSpPr/>
          <p:nvPr/>
        </p:nvSpPr>
        <p:spPr>
          <a:xfrm>
            <a:off x="802533" y="4137004"/>
            <a:ext cx="4522174" cy="1883607"/>
          </a:xfrm>
          <a:custGeom>
            <a:avLst/>
            <a:gdLst>
              <a:gd name="connsiteX0" fmla="*/ 228075 w 4239730"/>
              <a:gd name="connsiteY0" fmla="*/ 0 h 1626622"/>
              <a:gd name="connsiteX1" fmla="*/ 4011655 w 4239730"/>
              <a:gd name="connsiteY1" fmla="*/ 0 h 1626622"/>
              <a:gd name="connsiteX2" fmla="*/ 4239730 w 4239730"/>
              <a:gd name="connsiteY2" fmla="*/ 228075 h 1626622"/>
              <a:gd name="connsiteX3" fmla="*/ 4239730 w 4239730"/>
              <a:gd name="connsiteY3" fmla="*/ 1140350 h 1626622"/>
              <a:gd name="connsiteX4" fmla="*/ 4011655 w 4239730"/>
              <a:gd name="connsiteY4" fmla="*/ 1368425 h 1626622"/>
              <a:gd name="connsiteX5" fmla="*/ 3816496 w 4239730"/>
              <a:gd name="connsiteY5" fmla="*/ 1368425 h 1626622"/>
              <a:gd name="connsiteX6" fmla="*/ 3816496 w 4239730"/>
              <a:gd name="connsiteY6" fmla="*/ 1626622 h 1626622"/>
              <a:gd name="connsiteX7" fmla="*/ 3558299 w 4239730"/>
              <a:gd name="connsiteY7" fmla="*/ 1368425 h 1626622"/>
              <a:gd name="connsiteX8" fmla="*/ 228075 w 4239730"/>
              <a:gd name="connsiteY8" fmla="*/ 1368425 h 1626622"/>
              <a:gd name="connsiteX9" fmla="*/ 0 w 4239730"/>
              <a:gd name="connsiteY9" fmla="*/ 1140350 h 1626622"/>
              <a:gd name="connsiteX10" fmla="*/ 0 w 4239730"/>
              <a:gd name="connsiteY10" fmla="*/ 228075 h 1626622"/>
              <a:gd name="connsiteX11" fmla="*/ 228075 w 4239730"/>
              <a:gd name="connsiteY11" fmla="*/ 0 h 1626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39730" h="1626622">
                <a:moveTo>
                  <a:pt x="228075" y="0"/>
                </a:moveTo>
                <a:lnTo>
                  <a:pt x="4011655" y="0"/>
                </a:lnTo>
                <a:cubicBezTo>
                  <a:pt x="4137617" y="0"/>
                  <a:pt x="4239730" y="102113"/>
                  <a:pt x="4239730" y="228075"/>
                </a:cubicBezTo>
                <a:lnTo>
                  <a:pt x="4239730" y="1140350"/>
                </a:lnTo>
                <a:cubicBezTo>
                  <a:pt x="4239730" y="1266312"/>
                  <a:pt x="4137617" y="1368425"/>
                  <a:pt x="4011655" y="1368425"/>
                </a:cubicBezTo>
                <a:lnTo>
                  <a:pt x="3816496" y="1368425"/>
                </a:lnTo>
                <a:lnTo>
                  <a:pt x="3816496" y="1626622"/>
                </a:lnTo>
                <a:lnTo>
                  <a:pt x="3558299" y="1368425"/>
                </a:lnTo>
                <a:lnTo>
                  <a:pt x="228075" y="1368425"/>
                </a:lnTo>
                <a:cubicBezTo>
                  <a:pt x="102113" y="1368425"/>
                  <a:pt x="0" y="1266312"/>
                  <a:pt x="0" y="1140350"/>
                </a:cubicBezTo>
                <a:lnTo>
                  <a:pt x="0" y="228075"/>
                </a:lnTo>
                <a:cubicBezTo>
                  <a:pt x="0" y="102113"/>
                  <a:pt x="102113" y="0"/>
                  <a:pt x="228075" y="0"/>
                </a:cubicBezTo>
                <a:close/>
              </a:path>
            </a:pathLst>
          </a:custGeom>
          <a:solidFill>
            <a:schemeClr val="accent3">
              <a:alpha val="5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5" name="타원 44">
            <a:extLst>
              <a:ext uri="{FF2B5EF4-FFF2-40B4-BE49-F238E27FC236}">
                <a16:creationId xmlns:a16="http://schemas.microsoft.com/office/drawing/2014/main" id="{B078B940-522D-65E0-6C43-77C6E2358CCA}"/>
              </a:ext>
            </a:extLst>
          </p:cNvPr>
          <p:cNvSpPr/>
          <p:nvPr/>
        </p:nvSpPr>
        <p:spPr>
          <a:xfrm>
            <a:off x="1085443" y="2321865"/>
            <a:ext cx="324506" cy="324506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600">
                <a:solidFill>
                  <a:schemeClr val="accent3"/>
                </a:solidFill>
                <a:latin typeface="+mj-ea"/>
                <a:ea typeface="+mj-ea"/>
              </a:rPr>
              <a:t>Q</a:t>
            </a:r>
            <a:endParaRPr lang="ko-KR" altLang="en-US" sz="1600">
              <a:solidFill>
                <a:schemeClr val="accent3"/>
              </a:solidFill>
              <a:latin typeface="+mj-ea"/>
              <a:ea typeface="+mj-ea"/>
            </a:endParaRPr>
          </a:p>
        </p:txBody>
      </p:sp>
      <p:sp>
        <p:nvSpPr>
          <p:cNvPr id="2" name="타원 1">
            <a:extLst>
              <a:ext uri="{FF2B5EF4-FFF2-40B4-BE49-F238E27FC236}">
                <a16:creationId xmlns:a16="http://schemas.microsoft.com/office/drawing/2014/main" id="{1AB07A93-9E03-3398-F4D8-BDC19B7FE54E}"/>
              </a:ext>
            </a:extLst>
          </p:cNvPr>
          <p:cNvSpPr/>
          <p:nvPr/>
        </p:nvSpPr>
        <p:spPr>
          <a:xfrm>
            <a:off x="1085443" y="2884035"/>
            <a:ext cx="324506" cy="324506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600">
                <a:solidFill>
                  <a:schemeClr val="accent1"/>
                </a:solidFill>
                <a:latin typeface="+mj-ea"/>
                <a:ea typeface="+mj-ea"/>
              </a:rPr>
              <a:t>A</a:t>
            </a:r>
            <a:endParaRPr lang="ko-KR" altLang="en-US" sz="160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158EF4-ED2F-050D-A6BC-9E4456FB8D35}"/>
              </a:ext>
            </a:extLst>
          </p:cNvPr>
          <p:cNvSpPr txBox="1"/>
          <p:nvPr/>
        </p:nvSpPr>
        <p:spPr>
          <a:xfrm>
            <a:off x="1567036" y="2356749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질문을 입력해주세요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6A590C6-087E-6BA2-976C-06E0F9682930}"/>
              </a:ext>
            </a:extLst>
          </p:cNvPr>
          <p:cNvSpPr txBox="1"/>
          <p:nvPr/>
        </p:nvSpPr>
        <p:spPr>
          <a:xfrm>
            <a:off x="1582772" y="2842140"/>
            <a:ext cx="363946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algn="ctr"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l"/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 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피피티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B1D0158D-7B37-BE3B-D7F5-9FF0898D4732}"/>
              </a:ext>
            </a:extLst>
          </p:cNvPr>
          <p:cNvSpPr/>
          <p:nvPr/>
        </p:nvSpPr>
        <p:spPr>
          <a:xfrm>
            <a:off x="1085443" y="4403106"/>
            <a:ext cx="324506" cy="324506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600">
                <a:solidFill>
                  <a:schemeClr val="accent3"/>
                </a:solidFill>
                <a:latin typeface="+mj-ea"/>
                <a:ea typeface="+mj-ea"/>
              </a:rPr>
              <a:t>Q</a:t>
            </a:r>
            <a:endParaRPr lang="ko-KR" altLang="en-US" sz="1600">
              <a:solidFill>
                <a:schemeClr val="accent3"/>
              </a:solidFill>
              <a:latin typeface="+mj-ea"/>
              <a:ea typeface="+mj-ea"/>
            </a:endParaRP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999201CE-ADF1-F1EC-4858-4DD80B1ADC01}"/>
              </a:ext>
            </a:extLst>
          </p:cNvPr>
          <p:cNvSpPr/>
          <p:nvPr/>
        </p:nvSpPr>
        <p:spPr>
          <a:xfrm>
            <a:off x="1085443" y="4965276"/>
            <a:ext cx="324506" cy="324506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en-US" altLang="ko-KR" sz="1600">
                <a:solidFill>
                  <a:schemeClr val="accent1"/>
                </a:solidFill>
                <a:latin typeface="+mj-ea"/>
                <a:ea typeface="+mj-ea"/>
              </a:rPr>
              <a:t>A</a:t>
            </a:r>
            <a:endParaRPr lang="ko-KR" altLang="en-US" sz="160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B7643C6-9BB1-C4DC-D84F-A595629A7078}"/>
              </a:ext>
            </a:extLst>
          </p:cNvPr>
          <p:cNvSpPr txBox="1"/>
          <p:nvPr/>
        </p:nvSpPr>
        <p:spPr>
          <a:xfrm>
            <a:off x="1567036" y="4437990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질문을 입력해주세요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580AA6-EFAB-4075-C9DF-40EA7F162E68}"/>
              </a:ext>
            </a:extLst>
          </p:cNvPr>
          <p:cNvSpPr txBox="1"/>
          <p:nvPr/>
        </p:nvSpPr>
        <p:spPr>
          <a:xfrm>
            <a:off x="1582772" y="4923381"/>
            <a:ext cx="363946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algn="ctr"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l"/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 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피피티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6651DC55-A2EF-3020-221B-52425BFC142E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251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1091677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10B7B125-CBD3-1E52-67D9-E9713CC63D59}"/>
              </a:ext>
            </a:extLst>
          </p:cNvPr>
          <p:cNvSpPr/>
          <p:nvPr/>
        </p:nvSpPr>
        <p:spPr>
          <a:xfrm>
            <a:off x="1127125" y="2077085"/>
            <a:ext cx="3048635" cy="1737597"/>
          </a:xfrm>
          <a:prstGeom prst="roundRect">
            <a:avLst/>
          </a:prstGeom>
          <a:solidFill>
            <a:schemeClr val="accent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394E29B5-CADB-2416-9469-B6A1D1B79DC8}"/>
              </a:ext>
            </a:extLst>
          </p:cNvPr>
          <p:cNvSpPr/>
          <p:nvPr/>
        </p:nvSpPr>
        <p:spPr>
          <a:xfrm>
            <a:off x="1127125" y="4172426"/>
            <a:ext cx="3048635" cy="1737597"/>
          </a:xfrm>
          <a:prstGeom prst="roundRect">
            <a:avLst/>
          </a:prstGeom>
          <a:solidFill>
            <a:schemeClr val="accent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E14027D-0EE9-5FDD-0CA2-63DB81EFEF78}"/>
              </a:ext>
            </a:extLst>
          </p:cNvPr>
          <p:cNvSpPr/>
          <p:nvPr/>
        </p:nvSpPr>
        <p:spPr>
          <a:xfrm>
            <a:off x="4571682" y="2077085"/>
            <a:ext cx="3048635" cy="1737597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AC0AA076-15D3-E340-8B30-8B238D0019EE}"/>
              </a:ext>
            </a:extLst>
          </p:cNvPr>
          <p:cNvSpPr/>
          <p:nvPr/>
        </p:nvSpPr>
        <p:spPr>
          <a:xfrm>
            <a:off x="4571682" y="4172426"/>
            <a:ext cx="3048635" cy="1737597"/>
          </a:xfrm>
          <a:prstGeom prst="roundRect">
            <a:avLst/>
          </a:prstGeom>
          <a:solidFill>
            <a:schemeClr val="accent3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3" name="직선 화살표 연결선 12">
            <a:extLst>
              <a:ext uri="{FF2B5EF4-FFF2-40B4-BE49-F238E27FC236}">
                <a16:creationId xmlns:a16="http://schemas.microsoft.com/office/drawing/2014/main" id="{FA4F3CEA-2785-D46F-70BE-D83EA98BDCD1}"/>
              </a:ext>
            </a:extLst>
          </p:cNvPr>
          <p:cNvCxnSpPr>
            <a:cxnSpLocks/>
            <a:stCxn id="2" idx="3"/>
            <a:endCxn id="9" idx="1"/>
          </p:cNvCxnSpPr>
          <p:nvPr/>
        </p:nvCxnSpPr>
        <p:spPr>
          <a:xfrm>
            <a:off x="4175760" y="2945884"/>
            <a:ext cx="395922" cy="0"/>
          </a:xfrm>
          <a:prstGeom prst="straightConnector1">
            <a:avLst/>
          </a:prstGeom>
          <a:ln>
            <a:solidFill>
              <a:schemeClr val="accent3">
                <a:lumMod val="7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화살표 연결선 13">
            <a:extLst>
              <a:ext uri="{FF2B5EF4-FFF2-40B4-BE49-F238E27FC236}">
                <a16:creationId xmlns:a16="http://schemas.microsoft.com/office/drawing/2014/main" id="{FC209EE8-5E7F-F129-5B4B-229FFD5F437E}"/>
              </a:ext>
            </a:extLst>
          </p:cNvPr>
          <p:cNvCxnSpPr>
            <a:cxnSpLocks/>
          </p:cNvCxnSpPr>
          <p:nvPr/>
        </p:nvCxnSpPr>
        <p:spPr>
          <a:xfrm>
            <a:off x="4175760" y="5041224"/>
            <a:ext cx="396000" cy="0"/>
          </a:xfrm>
          <a:prstGeom prst="straightConnector1">
            <a:avLst/>
          </a:prstGeom>
          <a:ln>
            <a:solidFill>
              <a:schemeClr val="accent3">
                <a:lumMod val="7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007BA113-2580-0476-538A-9656C347B581}"/>
              </a:ext>
            </a:extLst>
          </p:cNvPr>
          <p:cNvSpPr txBox="1"/>
          <p:nvPr/>
        </p:nvSpPr>
        <p:spPr>
          <a:xfrm>
            <a:off x="2179358" y="458964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64A2690-8D9A-ED85-93FB-7B0EFDCB3EDC}"/>
              </a:ext>
            </a:extLst>
          </p:cNvPr>
          <p:cNvSpPr txBox="1"/>
          <p:nvPr/>
        </p:nvSpPr>
        <p:spPr>
          <a:xfrm>
            <a:off x="1437498" y="5034477"/>
            <a:ext cx="242788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안녕하세요</a:t>
            </a:r>
            <a:r>
              <a:rPr lang="en-US" altLang="ko-KR">
                <a:solidFill>
                  <a:schemeClr val="accent2"/>
                </a:solidFill>
              </a:rPr>
              <a:t>, </a:t>
            </a:r>
            <a:r>
              <a:rPr lang="ko-KR" altLang="en-US">
                <a:solidFill>
                  <a:schemeClr val="accent2"/>
                </a:solidFill>
              </a:rPr>
              <a:t>미스터 피피티 입니다</a:t>
            </a:r>
            <a:r>
              <a:rPr lang="en-US" altLang="ko-KR">
                <a:solidFill>
                  <a:schemeClr val="accent2"/>
                </a:solidFill>
              </a:rPr>
              <a:t>. </a:t>
            </a:r>
            <a:r>
              <a:rPr lang="ko-KR" altLang="en-US">
                <a:solidFill>
                  <a:schemeClr val="accent2"/>
                </a:solidFill>
              </a:rPr>
              <a:t>저는 </a:t>
            </a:r>
            <a:r>
              <a:rPr lang="en-US" altLang="ko-KR">
                <a:solidFill>
                  <a:schemeClr val="accent2"/>
                </a:solidFill>
              </a:rPr>
              <a:t>SNS</a:t>
            </a:r>
            <a:r>
              <a:rPr lang="ko-KR" altLang="en-US">
                <a:solidFill>
                  <a:schemeClr val="accent2"/>
                </a:solidFill>
              </a:rPr>
              <a:t>에서 피피티 디자인 관련 내용을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807712F-8DA5-0646-C83F-AC6A8E115A32}"/>
              </a:ext>
            </a:extLst>
          </p:cNvPr>
          <p:cNvSpPr txBox="1"/>
          <p:nvPr/>
        </p:nvSpPr>
        <p:spPr>
          <a:xfrm>
            <a:off x="2179358" y="241378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AECF28D8-3DD9-1A1B-365D-242745462232}"/>
              </a:ext>
            </a:extLst>
          </p:cNvPr>
          <p:cNvSpPr/>
          <p:nvPr/>
        </p:nvSpPr>
        <p:spPr>
          <a:xfrm>
            <a:off x="1424634" y="2827042"/>
            <a:ext cx="1158125" cy="747563"/>
          </a:xfrm>
          <a:prstGeom prst="roundRect">
            <a:avLst/>
          </a:prstGeom>
          <a:solidFill>
            <a:schemeClr val="accent3">
              <a:alpha val="24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1DDE07CE-1894-E2EA-0E89-D1C1E54C12E1}"/>
              </a:ext>
            </a:extLst>
          </p:cNvPr>
          <p:cNvSpPr/>
          <p:nvPr/>
        </p:nvSpPr>
        <p:spPr>
          <a:xfrm>
            <a:off x="2720126" y="2827042"/>
            <a:ext cx="1158125" cy="747563"/>
          </a:xfrm>
          <a:prstGeom prst="roundRect">
            <a:avLst/>
          </a:prstGeom>
          <a:solidFill>
            <a:schemeClr val="accent3">
              <a:alpha val="24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5D2F036-D50A-E9E6-ED1D-7D09733173F7}"/>
              </a:ext>
            </a:extLst>
          </p:cNvPr>
          <p:cNvSpPr txBox="1"/>
          <p:nvPr/>
        </p:nvSpPr>
        <p:spPr>
          <a:xfrm>
            <a:off x="1794504" y="2948426"/>
            <a:ext cx="418384" cy="4627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키워드</a:t>
            </a:r>
            <a:endParaRPr lang="en-US" altLang="ko-KR">
              <a:solidFill>
                <a:schemeClr val="accent2"/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입력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B1F9EFE-F830-AA32-7A28-9B96EB20B247}"/>
              </a:ext>
            </a:extLst>
          </p:cNvPr>
          <p:cNvSpPr txBox="1"/>
          <p:nvPr/>
        </p:nvSpPr>
        <p:spPr>
          <a:xfrm>
            <a:off x="3089996" y="2948426"/>
            <a:ext cx="418384" cy="4627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키워드</a:t>
            </a:r>
            <a:endParaRPr lang="en-US" altLang="ko-KR">
              <a:solidFill>
                <a:schemeClr val="accent2"/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/>
                </a:solidFill>
              </a:rPr>
              <a:t>입력</a:t>
            </a:r>
            <a:endParaRPr lang="en-US" altLang="ko-KR">
              <a:solidFill>
                <a:schemeClr val="accent2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081BAD2-87BC-ACF1-ED6F-93729725B839}"/>
              </a:ext>
            </a:extLst>
          </p:cNvPr>
          <p:cNvSpPr txBox="1"/>
          <p:nvPr/>
        </p:nvSpPr>
        <p:spPr>
          <a:xfrm>
            <a:off x="4882055" y="4689814"/>
            <a:ext cx="2427889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 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피피티 디자인 관련 내용을</a:t>
            </a:r>
            <a:endParaRPr lang="en-US" altLang="ko-KR">
              <a:solidFill>
                <a:schemeClr val="accent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A625846-4859-E70A-C1BB-17A4C7797CC0}"/>
              </a:ext>
            </a:extLst>
          </p:cNvPr>
          <p:cNvSpPr txBox="1"/>
          <p:nvPr/>
        </p:nvSpPr>
        <p:spPr>
          <a:xfrm>
            <a:off x="4882055" y="2594473"/>
            <a:ext cx="2427889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피피티 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피피티 디자인 관련 내용을</a:t>
            </a:r>
            <a:endParaRPr lang="en-US" altLang="ko-KR">
              <a:solidFill>
                <a:schemeClr val="accent1"/>
              </a:solidFill>
            </a:endParaRPr>
          </a:p>
        </p:txBody>
      </p:sp>
      <p:sp>
        <p:nvSpPr>
          <p:cNvPr id="4" name="슬라이드 번호 개체 틀 1">
            <a:extLst>
              <a:ext uri="{FF2B5EF4-FFF2-40B4-BE49-F238E27FC236}">
                <a16:creationId xmlns:a16="http://schemas.microsoft.com/office/drawing/2014/main" id="{23855521-3C3D-61E2-586D-6B5113F7C171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252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20" name="그림 개체 틀 19" descr="사람, 노트북, 테이블, 실내이(가) 표시된 사진&#10;&#10;자동 생성된 설명">
            <a:extLst>
              <a:ext uri="{FF2B5EF4-FFF2-40B4-BE49-F238E27FC236}">
                <a16:creationId xmlns:a16="http://schemas.microsoft.com/office/drawing/2014/main" id="{471DF53F-CE0C-216C-5940-1686DE36FFC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84" b="84"/>
          <a:stretch>
            <a:fillRect/>
          </a:stretch>
        </p:blipFill>
        <p:spPr>
          <a:xfrm>
            <a:off x="8609013" y="633413"/>
            <a:ext cx="2825750" cy="5603875"/>
          </a:xfrm>
          <a:custGeom>
            <a:avLst/>
            <a:gdLst>
              <a:gd name="connsiteX0" fmla="*/ 2816773 w 2826894"/>
              <a:gd name="connsiteY0" fmla="*/ 0 h 5603480"/>
              <a:gd name="connsiteX1" fmla="*/ 2826894 w 2826894"/>
              <a:gd name="connsiteY1" fmla="*/ 508 h 5603480"/>
              <a:gd name="connsiteX2" fmla="*/ 2826894 w 2826894"/>
              <a:gd name="connsiteY2" fmla="*/ 5602972 h 5603480"/>
              <a:gd name="connsiteX3" fmla="*/ 2816773 w 2826894"/>
              <a:gd name="connsiteY3" fmla="*/ 5603480 h 5603480"/>
              <a:gd name="connsiteX4" fmla="*/ 0 w 2826894"/>
              <a:gd name="connsiteY4" fmla="*/ 2801740 h 5603480"/>
              <a:gd name="connsiteX5" fmla="*/ 2816773 w 2826894"/>
              <a:gd name="connsiteY5" fmla="*/ 0 h 560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6894" h="5603480">
                <a:moveTo>
                  <a:pt x="2816773" y="0"/>
                </a:moveTo>
                <a:lnTo>
                  <a:pt x="2826894" y="508"/>
                </a:lnTo>
                <a:lnTo>
                  <a:pt x="2826894" y="5602972"/>
                </a:lnTo>
                <a:lnTo>
                  <a:pt x="2816773" y="5603480"/>
                </a:lnTo>
                <a:cubicBezTo>
                  <a:pt x="1261112" y="5603480"/>
                  <a:pt x="0" y="4349099"/>
                  <a:pt x="0" y="2801740"/>
                </a:cubicBezTo>
                <a:cubicBezTo>
                  <a:pt x="0" y="1254382"/>
                  <a:pt x="1261112" y="0"/>
                  <a:pt x="2816773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704401649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0354CC-2A0B-4DEF-8B14-2F9A686C91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>
            <a:extLst>
              <a:ext uri="{FF2B5EF4-FFF2-40B4-BE49-F238E27FC236}">
                <a16:creationId xmlns:a16="http://schemas.microsoft.com/office/drawing/2014/main" id="{C7402EB8-9797-030D-A923-9AF1F7ACDF5B}"/>
              </a:ext>
            </a:extLst>
          </p:cNvPr>
          <p:cNvSpPr/>
          <p:nvPr/>
        </p:nvSpPr>
        <p:spPr>
          <a:xfrm>
            <a:off x="0" y="5612524"/>
            <a:ext cx="12192000" cy="1245476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B25A36-6E2C-620D-D01E-8FD3C76DFBB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타이틀을 완전</a:t>
            </a:r>
            <a:r>
              <a:rPr lang="en-US" altLang="ko-KR" sz="2800" spc="-7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kumimoji="0" lang="ko-KR" altLang="en-US" sz="2800" b="0" i="0" u="none" strike="noStrike" kern="1200" cap="none" spc="-70" normalizeH="0" baseline="0" noProof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chemeClr val="accent2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  <a:cs typeface="+mn-cs"/>
              </a:rPr>
              <a:t>멋지게 적어주세요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3D16AA-7DD7-A837-EB26-F9A091875A27}"/>
              </a:ext>
            </a:extLst>
          </p:cNvPr>
          <p:cNvSpPr txBox="1"/>
          <p:nvPr/>
        </p:nvSpPr>
        <p:spPr>
          <a:xfrm>
            <a:off x="1258074" y="633807"/>
            <a:ext cx="1792157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cap="none" spc="-100" normalizeH="0" baseline="0">
                <a:ln>
                  <a:solidFill>
                    <a:srgbClr val="FA8619">
                      <a:alpha val="0"/>
                    </a:srgbClr>
                  </a:solidFill>
                </a:ln>
                <a:solidFill>
                  <a:srgbClr val="7F7F7F"/>
                </a:solidFill>
                <a:effectLst/>
                <a:uLnTx/>
                <a:uFillTx/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목차 제목을 입력해주세요</a:t>
            </a:r>
          </a:p>
        </p:txBody>
      </p:sp>
      <p:sp>
        <p:nvSpPr>
          <p:cNvPr id="7" name="사각형: 둥근 위쪽 모서리 6">
            <a:extLst>
              <a:ext uri="{FF2B5EF4-FFF2-40B4-BE49-F238E27FC236}">
                <a16:creationId xmlns:a16="http://schemas.microsoft.com/office/drawing/2014/main" id="{241736DC-31B8-CD40-4424-70BF96637231}"/>
              </a:ext>
            </a:extLst>
          </p:cNvPr>
          <p:cNvSpPr/>
          <p:nvPr/>
        </p:nvSpPr>
        <p:spPr>
          <a:xfrm rot="10800000">
            <a:off x="766761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2DD219-F0CC-7A3A-E1D1-E74DC4406E4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3B9152-07C8-66D1-88F0-CA43C2C5D4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C42EE933-E4F3-B5C6-3132-184530B3CBED}"/>
              </a:ext>
            </a:extLst>
          </p:cNvPr>
          <p:cNvCxnSpPr>
            <a:cxnSpLocks/>
          </p:cNvCxnSpPr>
          <p:nvPr/>
        </p:nvCxnSpPr>
        <p:spPr>
          <a:xfrm>
            <a:off x="766760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B4770C08-4D0D-C9CE-BFD7-BDA12D662204}"/>
              </a:ext>
            </a:extLst>
          </p:cNvPr>
          <p:cNvSpPr/>
          <p:nvPr/>
        </p:nvSpPr>
        <p:spPr>
          <a:xfrm>
            <a:off x="1127125" y="4165989"/>
            <a:ext cx="1792157" cy="1792157"/>
          </a:xfrm>
          <a:prstGeom prst="roundRect">
            <a:avLst/>
          </a:prstGeom>
          <a:solidFill>
            <a:schemeClr val="accent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86CC22D5-39D0-18F1-1EAD-730FFA1A66F2}"/>
              </a:ext>
            </a:extLst>
          </p:cNvPr>
          <p:cNvSpPr/>
          <p:nvPr/>
        </p:nvSpPr>
        <p:spPr>
          <a:xfrm>
            <a:off x="3253613" y="4165989"/>
            <a:ext cx="1792157" cy="1792157"/>
          </a:xfrm>
          <a:prstGeom prst="roundRect">
            <a:avLst/>
          </a:prstGeom>
          <a:solidFill>
            <a:schemeClr val="accent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413A4E9D-8755-F611-8A05-00503E6B02B2}"/>
              </a:ext>
            </a:extLst>
          </p:cNvPr>
          <p:cNvSpPr/>
          <p:nvPr/>
        </p:nvSpPr>
        <p:spPr>
          <a:xfrm>
            <a:off x="5380101" y="4165989"/>
            <a:ext cx="1792157" cy="1792157"/>
          </a:xfrm>
          <a:prstGeom prst="round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54A51C46-21E5-F6BC-25F6-8AA7073D8075}"/>
              </a:ext>
            </a:extLst>
          </p:cNvPr>
          <p:cNvSpPr/>
          <p:nvPr/>
        </p:nvSpPr>
        <p:spPr>
          <a:xfrm>
            <a:off x="7506589" y="4165989"/>
            <a:ext cx="1792157" cy="1792157"/>
          </a:xfrm>
          <a:prstGeom prst="roundRect">
            <a:avLst/>
          </a:prstGeom>
          <a:solidFill>
            <a:schemeClr val="accent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4405D271-0044-D5EE-79F9-E25C22E08858}"/>
              </a:ext>
            </a:extLst>
          </p:cNvPr>
          <p:cNvSpPr/>
          <p:nvPr/>
        </p:nvSpPr>
        <p:spPr>
          <a:xfrm>
            <a:off x="9633078" y="4165989"/>
            <a:ext cx="1792157" cy="1792157"/>
          </a:xfrm>
          <a:prstGeom prst="roundRect">
            <a:avLst/>
          </a:prstGeom>
          <a:solidFill>
            <a:schemeClr val="accent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" name="직선 연결선 17">
            <a:extLst>
              <a:ext uri="{FF2B5EF4-FFF2-40B4-BE49-F238E27FC236}">
                <a16:creationId xmlns:a16="http://schemas.microsoft.com/office/drawing/2014/main" id="{5E2F7261-5984-4B11-4965-FF6BA2BDBFA5}"/>
              </a:ext>
            </a:extLst>
          </p:cNvPr>
          <p:cNvCxnSpPr>
            <a:cxnSpLocks/>
          </p:cNvCxnSpPr>
          <p:nvPr/>
        </p:nvCxnSpPr>
        <p:spPr>
          <a:xfrm>
            <a:off x="1127123" y="2239248"/>
            <a:ext cx="320400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56519DFC-69BC-E264-9E43-45DFE7262FD0}"/>
              </a:ext>
            </a:extLst>
          </p:cNvPr>
          <p:cNvSpPr txBox="1"/>
          <p:nvPr/>
        </p:nvSpPr>
        <p:spPr>
          <a:xfrm>
            <a:off x="1551119" y="531238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C044CDF-F387-4D45-9D6A-09ED970FA69F}"/>
              </a:ext>
            </a:extLst>
          </p:cNvPr>
          <p:cNvSpPr txBox="1"/>
          <p:nvPr/>
        </p:nvSpPr>
        <p:spPr>
          <a:xfrm>
            <a:off x="1127126" y="2987818"/>
            <a:ext cx="320399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 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endParaRPr lang="en-US" altLang="ko-KR"/>
          </a:p>
          <a:p>
            <a:r>
              <a:rPr lang="ko-KR" altLang="en-US"/>
              <a:t>피피티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DDE1CC9F-BA38-EDED-2DEE-94541D69EFD6}"/>
              </a:ext>
            </a:extLst>
          </p:cNvPr>
          <p:cNvSpPr/>
          <p:nvPr/>
        </p:nvSpPr>
        <p:spPr>
          <a:xfrm>
            <a:off x="3941956" y="1763797"/>
            <a:ext cx="392618" cy="3926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3" name="그래픽 22" descr="막대 그래프 상향 추세 단색으로 채워진">
            <a:extLst>
              <a:ext uri="{FF2B5EF4-FFF2-40B4-BE49-F238E27FC236}">
                <a16:creationId xmlns:a16="http://schemas.microsoft.com/office/drawing/2014/main" id="{DF6573D5-5EB4-D875-9C08-15DEB05EAF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005573" y="1827414"/>
            <a:ext cx="265385" cy="265385"/>
          </a:xfrm>
          <a:prstGeom prst="rect">
            <a:avLst/>
          </a:prstGeom>
        </p:spPr>
      </p:pic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00232E96-AFB6-55C1-2BF0-5C63161A1B81}"/>
              </a:ext>
            </a:extLst>
          </p:cNvPr>
          <p:cNvCxnSpPr>
            <a:cxnSpLocks/>
          </p:cNvCxnSpPr>
          <p:nvPr/>
        </p:nvCxnSpPr>
        <p:spPr>
          <a:xfrm>
            <a:off x="1127123" y="3815800"/>
            <a:ext cx="3204000" cy="0"/>
          </a:xfrm>
          <a:prstGeom prst="line">
            <a:avLst/>
          </a:prstGeom>
          <a:ln w="952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>
            <a:extLst>
              <a:ext uri="{FF2B5EF4-FFF2-40B4-BE49-F238E27FC236}">
                <a16:creationId xmlns:a16="http://schemas.microsoft.com/office/drawing/2014/main" id="{59C94343-6365-F63E-C628-A0EB6A8A981C}"/>
              </a:ext>
            </a:extLst>
          </p:cNvPr>
          <p:cNvCxnSpPr>
            <a:cxnSpLocks/>
          </p:cNvCxnSpPr>
          <p:nvPr/>
        </p:nvCxnSpPr>
        <p:spPr>
          <a:xfrm>
            <a:off x="4681391" y="2239248"/>
            <a:ext cx="320400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05CEDA7E-AD5C-D505-2E10-EF5870CF03EE}"/>
              </a:ext>
            </a:extLst>
          </p:cNvPr>
          <p:cNvSpPr txBox="1"/>
          <p:nvPr/>
        </p:nvSpPr>
        <p:spPr>
          <a:xfrm>
            <a:off x="4681393" y="254299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6954C10-CC40-58C3-B6BF-0986AB5C48A4}"/>
              </a:ext>
            </a:extLst>
          </p:cNvPr>
          <p:cNvSpPr txBox="1"/>
          <p:nvPr/>
        </p:nvSpPr>
        <p:spPr>
          <a:xfrm>
            <a:off x="4681394" y="2987818"/>
            <a:ext cx="320399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 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endParaRPr lang="en-US" altLang="ko-KR"/>
          </a:p>
          <a:p>
            <a:r>
              <a:rPr lang="ko-KR" altLang="en-US"/>
              <a:t>피피티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DC8B7CE3-DF35-50D2-6421-3CD323BD4A40}"/>
              </a:ext>
            </a:extLst>
          </p:cNvPr>
          <p:cNvSpPr/>
          <p:nvPr/>
        </p:nvSpPr>
        <p:spPr>
          <a:xfrm>
            <a:off x="7496224" y="1763797"/>
            <a:ext cx="392618" cy="3926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3" name="그래픽 32" descr="풍선 도움말 단색으로 채워진">
            <a:extLst>
              <a:ext uri="{FF2B5EF4-FFF2-40B4-BE49-F238E27FC236}">
                <a16:creationId xmlns:a16="http://schemas.microsoft.com/office/drawing/2014/main" id="{59D839A5-7C65-E509-3239-BEE1E3C3A3D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7559841" y="1827414"/>
            <a:ext cx="265385" cy="265385"/>
          </a:xfrm>
          <a:prstGeom prst="rect">
            <a:avLst/>
          </a:prstGeom>
        </p:spPr>
      </p:pic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5AB1941E-8050-3958-74DC-45E39DA3B929}"/>
              </a:ext>
            </a:extLst>
          </p:cNvPr>
          <p:cNvCxnSpPr>
            <a:cxnSpLocks/>
          </p:cNvCxnSpPr>
          <p:nvPr/>
        </p:nvCxnSpPr>
        <p:spPr>
          <a:xfrm>
            <a:off x="4681391" y="3815800"/>
            <a:ext cx="3204000" cy="0"/>
          </a:xfrm>
          <a:prstGeom prst="line">
            <a:avLst/>
          </a:prstGeom>
          <a:ln w="952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56C04A4A-66D9-ACC7-139F-67022463526B}"/>
              </a:ext>
            </a:extLst>
          </p:cNvPr>
          <p:cNvCxnSpPr>
            <a:cxnSpLocks/>
          </p:cNvCxnSpPr>
          <p:nvPr/>
        </p:nvCxnSpPr>
        <p:spPr>
          <a:xfrm>
            <a:off x="8235658" y="2239248"/>
            <a:ext cx="3204000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CA0320CB-7692-F30E-8584-45F618D50400}"/>
              </a:ext>
            </a:extLst>
          </p:cNvPr>
          <p:cNvSpPr txBox="1"/>
          <p:nvPr/>
        </p:nvSpPr>
        <p:spPr>
          <a:xfrm>
            <a:off x="8235660" y="254299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F03C77B-49C1-349A-16A5-D3712D939746}"/>
              </a:ext>
            </a:extLst>
          </p:cNvPr>
          <p:cNvSpPr txBox="1"/>
          <p:nvPr/>
        </p:nvSpPr>
        <p:spPr>
          <a:xfrm>
            <a:off x="8235661" y="2987818"/>
            <a:ext cx="320399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피피티 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endParaRPr lang="en-US" altLang="ko-KR"/>
          </a:p>
          <a:p>
            <a:r>
              <a:rPr lang="ko-KR" altLang="en-US"/>
              <a:t>피피티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39" name="타원 38">
            <a:extLst>
              <a:ext uri="{FF2B5EF4-FFF2-40B4-BE49-F238E27FC236}">
                <a16:creationId xmlns:a16="http://schemas.microsoft.com/office/drawing/2014/main" id="{433D3490-0607-AC44-D038-886A565517DB}"/>
              </a:ext>
            </a:extLst>
          </p:cNvPr>
          <p:cNvSpPr/>
          <p:nvPr/>
        </p:nvSpPr>
        <p:spPr>
          <a:xfrm>
            <a:off x="11050491" y="1763797"/>
            <a:ext cx="392618" cy="3926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0" name="그래픽 39" descr="클래퍼 보드 단색으로 채워진">
            <a:extLst>
              <a:ext uri="{FF2B5EF4-FFF2-40B4-BE49-F238E27FC236}">
                <a16:creationId xmlns:a16="http://schemas.microsoft.com/office/drawing/2014/main" id="{E5C4BEDE-329B-39FA-11F9-4E6B2394941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11114108" y="1827414"/>
            <a:ext cx="265385" cy="265385"/>
          </a:xfrm>
          <a:prstGeom prst="rect">
            <a:avLst/>
          </a:prstGeom>
        </p:spPr>
      </p:pic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F1345D88-61A5-4820-FD64-0D07BBBF9401}"/>
              </a:ext>
            </a:extLst>
          </p:cNvPr>
          <p:cNvCxnSpPr>
            <a:cxnSpLocks/>
          </p:cNvCxnSpPr>
          <p:nvPr/>
        </p:nvCxnSpPr>
        <p:spPr>
          <a:xfrm>
            <a:off x="8235658" y="3815800"/>
            <a:ext cx="3204000" cy="0"/>
          </a:xfrm>
          <a:prstGeom prst="line">
            <a:avLst/>
          </a:prstGeom>
          <a:ln w="952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그래픽 42" descr="보디빌더  단색으로 채워진">
            <a:extLst>
              <a:ext uri="{FF2B5EF4-FFF2-40B4-BE49-F238E27FC236}">
                <a16:creationId xmlns:a16="http://schemas.microsoft.com/office/drawing/2014/main" id="{BA600AC9-FB8F-59E5-CFEF-C4498B9362D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700710" y="4548541"/>
            <a:ext cx="689155" cy="689155"/>
          </a:xfrm>
          <a:prstGeom prst="rect">
            <a:avLst/>
          </a:prstGeom>
        </p:spPr>
      </p:pic>
      <p:pic>
        <p:nvPicPr>
          <p:cNvPr id="45" name="그래픽 44" descr="스포츠 공 단색으로 채워진">
            <a:extLst>
              <a:ext uri="{FF2B5EF4-FFF2-40B4-BE49-F238E27FC236}">
                <a16:creationId xmlns:a16="http://schemas.microsoft.com/office/drawing/2014/main" id="{BBDDCB05-EA07-E25A-97EF-DF64665C120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931602" y="4548541"/>
            <a:ext cx="689155" cy="689155"/>
          </a:xfrm>
          <a:prstGeom prst="rect">
            <a:avLst/>
          </a:prstGeom>
        </p:spPr>
      </p:pic>
      <p:pic>
        <p:nvPicPr>
          <p:cNvPr id="47" name="그래픽 46" descr="축구 단색으로 채워진">
            <a:extLst>
              <a:ext uri="{FF2B5EF4-FFF2-40B4-BE49-F238E27FC236}">
                <a16:creationId xmlns:a16="http://schemas.microsoft.com/office/drawing/2014/main" id="{F0353931-C28D-ECAA-3740-4742DEB8FE6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3805114" y="4548541"/>
            <a:ext cx="689155" cy="689155"/>
          </a:xfrm>
          <a:prstGeom prst="rect">
            <a:avLst/>
          </a:prstGeom>
        </p:spPr>
      </p:pic>
      <p:pic>
        <p:nvPicPr>
          <p:cNvPr id="49" name="그래픽 48" descr="댄스 스텝 단색으로 채워진">
            <a:extLst>
              <a:ext uri="{FF2B5EF4-FFF2-40B4-BE49-F238E27FC236}">
                <a16:creationId xmlns:a16="http://schemas.microsoft.com/office/drawing/2014/main" id="{74D9A9A6-0F05-5315-DC13-80CB9356C2A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8058090" y="4548541"/>
            <a:ext cx="689155" cy="689155"/>
          </a:xfrm>
          <a:prstGeom prst="rect">
            <a:avLst/>
          </a:prstGeom>
        </p:spPr>
      </p:pic>
      <p:pic>
        <p:nvPicPr>
          <p:cNvPr id="51" name="그래픽 50" descr="체조 선수: 플로어 루틴 단색으로 채워진">
            <a:extLst>
              <a:ext uri="{FF2B5EF4-FFF2-40B4-BE49-F238E27FC236}">
                <a16:creationId xmlns:a16="http://schemas.microsoft.com/office/drawing/2014/main" id="{F75D9B30-ED78-AFB5-60C3-013851D2B328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10184579" y="4548541"/>
            <a:ext cx="689155" cy="689155"/>
          </a:xfrm>
          <a:prstGeom prst="rect">
            <a:avLst/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15548A47-4988-774F-9333-3C80BE1D85CA}"/>
              </a:ext>
            </a:extLst>
          </p:cNvPr>
          <p:cNvSpPr txBox="1"/>
          <p:nvPr/>
        </p:nvSpPr>
        <p:spPr>
          <a:xfrm>
            <a:off x="3677607" y="531238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A5D694F-0C81-5136-BE7A-419863A1E663}"/>
              </a:ext>
            </a:extLst>
          </p:cNvPr>
          <p:cNvSpPr txBox="1"/>
          <p:nvPr/>
        </p:nvSpPr>
        <p:spPr>
          <a:xfrm>
            <a:off x="5804095" y="531238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6CE9DB4-8B0F-D89D-1D0E-2D9E41870C8D}"/>
              </a:ext>
            </a:extLst>
          </p:cNvPr>
          <p:cNvSpPr txBox="1"/>
          <p:nvPr/>
        </p:nvSpPr>
        <p:spPr>
          <a:xfrm>
            <a:off x="7930583" y="531238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3E62F13-0AA2-A015-1AE7-4697A8DADBDE}"/>
              </a:ext>
            </a:extLst>
          </p:cNvPr>
          <p:cNvSpPr txBox="1"/>
          <p:nvPr/>
        </p:nvSpPr>
        <p:spPr>
          <a:xfrm>
            <a:off x="10057072" y="531238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491B83E-1585-0108-DB34-76F10F0992E3}"/>
              </a:ext>
            </a:extLst>
          </p:cNvPr>
          <p:cNvSpPr txBox="1"/>
          <p:nvPr/>
        </p:nvSpPr>
        <p:spPr>
          <a:xfrm>
            <a:off x="1127126" y="254299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부제목 입력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DF1E23CA-D6F4-8BAE-F38B-FC90ACC3EE01}"/>
              </a:ext>
            </a:extLst>
          </p:cNvPr>
          <p:cNvSpPr txBox="1">
            <a:spLocks/>
          </p:cNvSpPr>
          <p:nvPr/>
        </p:nvSpPr>
        <p:spPr>
          <a:xfrm>
            <a:off x="11234480" y="6331129"/>
            <a:ext cx="190758" cy="153888"/>
          </a:xfrm>
          <a:prstGeom prst="rect">
            <a:avLst/>
          </a:prstGeom>
          <a:noFill/>
        </p:spPr>
        <p:txBody>
          <a:bodyPr vert="horz" wrap="none" lIns="0" tIns="0" rIns="0" bIns="0" rtlCol="0" anchor="ctr">
            <a:spAutoFit/>
          </a:bodyPr>
          <a:lstStyle>
            <a:defPPr>
              <a:defRPr lang="ko-KR"/>
            </a:defPPr>
            <a:lvl1pPr marL="0" algn="r" defTabSz="914400" rtl="0" eaLnBrk="1" latinLnBrk="1" hangingPunct="1">
              <a:defRPr lang="ko-KR" altLang="en-US" sz="1000" kern="12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253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65524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그래픽 72">
            <a:extLst>
              <a:ext uri="{FF2B5EF4-FFF2-40B4-BE49-F238E27FC236}">
                <a16:creationId xmlns:a16="http://schemas.microsoft.com/office/drawing/2014/main" id="{0D6BA3B4-782B-4E17-AC61-15F32936D5C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258074" y="3280783"/>
            <a:ext cx="341269" cy="341269"/>
          </a:xfrm>
          <a:prstGeom prst="rect">
            <a:avLst/>
          </a:prstGeom>
        </p:spPr>
      </p:pic>
      <p:sp>
        <p:nvSpPr>
          <p:cNvPr id="74" name="TextBox 73">
            <a:extLst>
              <a:ext uri="{FF2B5EF4-FFF2-40B4-BE49-F238E27FC236}">
                <a16:creationId xmlns:a16="http://schemas.microsoft.com/office/drawing/2014/main" id="{A981D452-243C-4229-A986-3D149FF14DE4}"/>
              </a:ext>
            </a:extLst>
          </p:cNvPr>
          <p:cNvSpPr txBox="1"/>
          <p:nvPr/>
        </p:nvSpPr>
        <p:spPr>
          <a:xfrm>
            <a:off x="1818501" y="329356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A4F2A172-5716-4A16-B27A-AD35916AF862}"/>
              </a:ext>
            </a:extLst>
          </p:cNvPr>
          <p:cNvSpPr txBox="1"/>
          <p:nvPr/>
        </p:nvSpPr>
        <p:spPr>
          <a:xfrm>
            <a:off x="1818500" y="3604153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81" name="그래픽 80">
            <a:extLst>
              <a:ext uri="{FF2B5EF4-FFF2-40B4-BE49-F238E27FC236}">
                <a16:creationId xmlns:a16="http://schemas.microsoft.com/office/drawing/2014/main" id="{660763CC-69AE-40B5-AC09-CC97A953BD3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1258074" y="4703209"/>
            <a:ext cx="341269" cy="341269"/>
          </a:xfrm>
          <a:prstGeom prst="rect">
            <a:avLst/>
          </a:prstGeom>
        </p:spPr>
      </p:pic>
      <p:sp>
        <p:nvSpPr>
          <p:cNvPr id="83" name="TextBox 82">
            <a:extLst>
              <a:ext uri="{FF2B5EF4-FFF2-40B4-BE49-F238E27FC236}">
                <a16:creationId xmlns:a16="http://schemas.microsoft.com/office/drawing/2014/main" id="{7B88D3E2-1FA1-48E0-8030-296242A61C48}"/>
              </a:ext>
            </a:extLst>
          </p:cNvPr>
          <p:cNvSpPr txBox="1"/>
          <p:nvPr/>
        </p:nvSpPr>
        <p:spPr>
          <a:xfrm>
            <a:off x="1818501" y="471598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3BA8ADF-472F-4F03-B234-A8C850B70D96}"/>
              </a:ext>
            </a:extLst>
          </p:cNvPr>
          <p:cNvSpPr txBox="1"/>
          <p:nvPr/>
        </p:nvSpPr>
        <p:spPr>
          <a:xfrm>
            <a:off x="1818500" y="5026579"/>
            <a:ext cx="414415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121F06E-C4AE-4E73-94FA-187374BAB877}"/>
              </a:ext>
            </a:extLst>
          </p:cNvPr>
          <p:cNvSpPr txBox="1"/>
          <p:nvPr/>
        </p:nvSpPr>
        <p:spPr>
          <a:xfrm>
            <a:off x="1258074" y="2164858"/>
            <a:ext cx="3277820" cy="64562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텍스트를 정말 멋지게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내용을 채워서 완벽하게 입력하세요</a:t>
            </a: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8EF48FF3-38D4-46D6-B634-ED4A799847BC}"/>
              </a:ext>
            </a:extLst>
          </p:cNvPr>
          <p:cNvSpPr/>
          <p:nvPr/>
        </p:nvSpPr>
        <p:spPr>
          <a:xfrm>
            <a:off x="7016151" y="4088167"/>
            <a:ext cx="3702649" cy="164123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33" name="Rectangle 3">
            <a:extLst>
              <a:ext uri="{FF2B5EF4-FFF2-40B4-BE49-F238E27FC236}">
                <a16:creationId xmlns:a16="http://schemas.microsoft.com/office/drawing/2014/main" id="{9E416D8B-45B8-48FD-B6A3-5C0C93A38A21}"/>
              </a:ext>
            </a:extLst>
          </p:cNvPr>
          <p:cNvSpPr/>
          <p:nvPr/>
        </p:nvSpPr>
        <p:spPr>
          <a:xfrm>
            <a:off x="7016151" y="2115760"/>
            <a:ext cx="3702649" cy="1641233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B0DEE71-9428-437D-B15C-C9E6F2962445}"/>
              </a:ext>
            </a:extLst>
          </p:cNvPr>
          <p:cNvSpPr txBox="1"/>
          <p:nvPr/>
        </p:nvSpPr>
        <p:spPr>
          <a:xfrm>
            <a:off x="7583398" y="4970672"/>
            <a:ext cx="256815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atinLnBrk="0">
              <a:lnSpc>
                <a:spcPct val="130000"/>
              </a:lnSpc>
            </a:pP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</a:t>
            </a:r>
            <a:r>
              <a:rPr lang="ko-KR" altLang="en-US" sz="1200" spc="-5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</a:t>
            </a:r>
            <a:r>
              <a:rPr lang="ko-KR" altLang="en-US"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>
                    <a:lumMod val="9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디자인 관련 내용을 제공</a:t>
            </a:r>
            <a:endParaRPr lang="en-US" altLang="ko-KR" sz="12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>
                  <a:lumMod val="95000"/>
                </a:schemeClr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5C37CC6-8319-4DFD-8465-B36FA71E068F}"/>
              </a:ext>
            </a:extLst>
          </p:cNvPr>
          <p:cNvSpPr txBox="1"/>
          <p:nvPr/>
        </p:nvSpPr>
        <p:spPr>
          <a:xfrm>
            <a:off x="8989822" y="450278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C030941-F8D3-42E5-8DF6-056B2EB49E8F}"/>
              </a:ext>
            </a:extLst>
          </p:cNvPr>
          <p:cNvSpPr txBox="1"/>
          <p:nvPr/>
        </p:nvSpPr>
        <p:spPr>
          <a:xfrm>
            <a:off x="7583398" y="4384139"/>
            <a:ext cx="805029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73%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D7BBB47-59F8-49F0-B49F-0FD83E33EE46}"/>
              </a:ext>
            </a:extLst>
          </p:cNvPr>
          <p:cNvSpPr txBox="1"/>
          <p:nvPr/>
        </p:nvSpPr>
        <p:spPr>
          <a:xfrm>
            <a:off x="7583398" y="2998265"/>
            <a:ext cx="256815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algn="ctr" latinLnBrk="0">
              <a:lnSpc>
                <a:spcPct val="13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l"/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D668894-622E-4271-9DBB-71BB123B133D}"/>
              </a:ext>
            </a:extLst>
          </p:cNvPr>
          <p:cNvSpPr txBox="1"/>
          <p:nvPr/>
        </p:nvSpPr>
        <p:spPr>
          <a:xfrm>
            <a:off x="8989822" y="253037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키워드 입력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F2CBAFE-3F0C-4CC1-92AA-5C30EF014326}"/>
              </a:ext>
            </a:extLst>
          </p:cNvPr>
          <p:cNvSpPr txBox="1"/>
          <p:nvPr/>
        </p:nvSpPr>
        <p:spPr>
          <a:xfrm>
            <a:off x="7583398" y="2411732"/>
            <a:ext cx="797013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27%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6931D75A-6960-19D8-F210-87E109850D2E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9443DEF1-6CA3-AD63-2F1F-46BE78DCF3B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70A7490-7EFF-BFCB-D519-FE908E2954D7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82B692C-965F-21CB-3D43-5172B8FC153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7096C616-C1DA-7D50-5E5F-1628F1414297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15A270C-0327-ED66-49FF-9D848547FD9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5BBC052C-1736-5B60-0164-27D393FDE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3911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그림 개체 틀 17" descr="건물, 하늘, 타워 블록, 상업용 건물이(가) 표시된 사진&#10;&#10;자동 생성된 설명">
            <a:extLst>
              <a:ext uri="{FF2B5EF4-FFF2-40B4-BE49-F238E27FC236}">
                <a16:creationId xmlns:a16="http://schemas.microsoft.com/office/drawing/2014/main" id="{0DCE7199-69B1-5EF3-541F-15A8B52E7FA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63" b="63"/>
          <a:stretch/>
        </p:blipFill>
        <p:spPr>
          <a:xfrm>
            <a:off x="7185025" y="0"/>
            <a:ext cx="5006975" cy="6858000"/>
          </a:xfrm>
          <a:custGeom>
            <a:avLst/>
            <a:gdLst>
              <a:gd name="connsiteX0" fmla="*/ 0 w 5007429"/>
              <a:gd name="connsiteY0" fmla="*/ 0 h 6858000"/>
              <a:gd name="connsiteX1" fmla="*/ 5007429 w 5007429"/>
              <a:gd name="connsiteY1" fmla="*/ 0 h 6858000"/>
              <a:gd name="connsiteX2" fmla="*/ 5007429 w 5007429"/>
              <a:gd name="connsiteY2" fmla="*/ 6858000 h 6858000"/>
              <a:gd name="connsiteX3" fmla="*/ 0 w 500742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7429" h="6858000">
                <a:moveTo>
                  <a:pt x="0" y="0"/>
                </a:moveTo>
                <a:lnTo>
                  <a:pt x="5007429" y="0"/>
                </a:lnTo>
                <a:lnTo>
                  <a:pt x="500742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40" name="직사각형 39">
            <a:extLst>
              <a:ext uri="{FF2B5EF4-FFF2-40B4-BE49-F238E27FC236}">
                <a16:creationId xmlns:a16="http://schemas.microsoft.com/office/drawing/2014/main" id="{E9DA289F-291D-415D-8F94-57A1145A4B8E}"/>
              </a:ext>
            </a:extLst>
          </p:cNvPr>
          <p:cNvSpPr/>
          <p:nvPr/>
        </p:nvSpPr>
        <p:spPr>
          <a:xfrm>
            <a:off x="2035447" y="3652137"/>
            <a:ext cx="6686550" cy="15113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190500" dir="5400000" algn="t" rotWithShape="0">
              <a:prstClr val="black">
                <a:alpha val="1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4" name="타원 43">
            <a:extLst>
              <a:ext uri="{FF2B5EF4-FFF2-40B4-BE49-F238E27FC236}">
                <a16:creationId xmlns:a16="http://schemas.microsoft.com/office/drawing/2014/main" id="{774CAD73-A953-43B5-8628-FEA1A099C3D9}"/>
              </a:ext>
            </a:extLst>
          </p:cNvPr>
          <p:cNvSpPr/>
          <p:nvPr/>
        </p:nvSpPr>
        <p:spPr>
          <a:xfrm>
            <a:off x="1258074" y="3652137"/>
            <a:ext cx="1511300" cy="151130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444500" dist="190500" dir="5400000" algn="t" rotWithShape="0">
              <a:prstClr val="black">
                <a:alpha val="1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7E50A0F-D758-45D1-96B3-8914EA671F39}"/>
              </a:ext>
            </a:extLst>
          </p:cNvPr>
          <p:cNvSpPr txBox="1"/>
          <p:nvPr/>
        </p:nvSpPr>
        <p:spPr>
          <a:xfrm>
            <a:off x="1258074" y="2484216"/>
            <a:ext cx="3277820" cy="64562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텍스트를 정말 멋지게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내용을 채워서 완벽하게 입력하세요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5D2A779-8DCF-45F1-A2B7-EFDCE29EA395}"/>
              </a:ext>
            </a:extLst>
          </p:cNvPr>
          <p:cNvSpPr txBox="1"/>
          <p:nvPr/>
        </p:nvSpPr>
        <p:spPr>
          <a:xfrm>
            <a:off x="1611210" y="4192344"/>
            <a:ext cx="805029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73%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EBDDE92-D0AA-4E37-8C6B-1D6C45E8B8C0}"/>
              </a:ext>
            </a:extLst>
          </p:cNvPr>
          <p:cNvSpPr txBox="1"/>
          <p:nvPr/>
        </p:nvSpPr>
        <p:spPr>
          <a:xfrm>
            <a:off x="3421611" y="394126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B413CFB-3F2D-45A2-9E53-82AD8FCA4A70}"/>
              </a:ext>
            </a:extLst>
          </p:cNvPr>
          <p:cNvSpPr txBox="1"/>
          <p:nvPr/>
        </p:nvSpPr>
        <p:spPr>
          <a:xfrm>
            <a:off x="3421610" y="4328053"/>
            <a:ext cx="469369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60F4F3F9-8ABB-E94C-861B-ECE7A5F168B1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6C9F9BEF-7B28-5AB4-E8B2-393D5565F5B5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6730E3F-1E3D-DF9D-53B2-FD9CD4AD37C4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83D2FE3-BB14-E362-3971-EA56FD5C1ED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EEFED3D0-4AC5-FC8F-A686-83213A78BDD1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67FBA49-EB9C-B1A5-065B-0F1A54F1AC8A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043BCFA6-CC0C-8293-0446-1E97BBFA48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4371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직사각형 23">
            <a:extLst>
              <a:ext uri="{FF2B5EF4-FFF2-40B4-BE49-F238E27FC236}">
                <a16:creationId xmlns:a16="http://schemas.microsoft.com/office/drawing/2014/main" id="{5CEE4C51-440E-4FB2-92FE-4CFDC7F6800D}"/>
              </a:ext>
            </a:extLst>
          </p:cNvPr>
          <p:cNvSpPr/>
          <p:nvPr/>
        </p:nvSpPr>
        <p:spPr>
          <a:xfrm>
            <a:off x="0" y="1945264"/>
            <a:ext cx="12192000" cy="4912736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E7C7BD55-FE0B-459F-A8FE-7FBFA4ADE838}"/>
              </a:ext>
            </a:extLst>
          </p:cNvPr>
          <p:cNvCxnSpPr>
            <a:cxnSpLocks/>
          </p:cNvCxnSpPr>
          <p:nvPr/>
        </p:nvCxnSpPr>
        <p:spPr>
          <a:xfrm rot="5400000">
            <a:off x="1058015" y="2786056"/>
            <a:ext cx="539875" cy="1537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E2E18227-894E-4D3F-A2D2-027951393F53}"/>
              </a:ext>
            </a:extLst>
          </p:cNvPr>
          <p:cNvSpPr txBox="1"/>
          <p:nvPr/>
        </p:nvSpPr>
        <p:spPr>
          <a:xfrm>
            <a:off x="1568157" y="2482887"/>
            <a:ext cx="1487587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를 완전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입력하세요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FD7B90A-F795-4AF7-B74A-58989D549F23}"/>
              </a:ext>
            </a:extLst>
          </p:cNvPr>
          <p:cNvSpPr txBox="1"/>
          <p:nvPr/>
        </p:nvSpPr>
        <p:spPr>
          <a:xfrm>
            <a:off x="1325459" y="4828047"/>
            <a:ext cx="202071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피피티임다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전달해요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68" name="직선 연결선 67">
            <a:extLst>
              <a:ext uri="{FF2B5EF4-FFF2-40B4-BE49-F238E27FC236}">
                <a16:creationId xmlns:a16="http://schemas.microsoft.com/office/drawing/2014/main" id="{D9DBCEC9-11BF-4C05-8145-9B409865254F}"/>
              </a:ext>
            </a:extLst>
          </p:cNvPr>
          <p:cNvCxnSpPr>
            <a:cxnSpLocks/>
          </p:cNvCxnSpPr>
          <p:nvPr/>
        </p:nvCxnSpPr>
        <p:spPr>
          <a:xfrm rot="5400000">
            <a:off x="3571538" y="2786056"/>
            <a:ext cx="539875" cy="1537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ED450E0B-B688-4374-949A-EA054ED34FAA}"/>
              </a:ext>
            </a:extLst>
          </p:cNvPr>
          <p:cNvSpPr txBox="1"/>
          <p:nvPr/>
        </p:nvSpPr>
        <p:spPr>
          <a:xfrm>
            <a:off x="4081680" y="2482887"/>
            <a:ext cx="1487587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를 완전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입력하세요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F8CBC8F-DA7A-45DD-A248-82F385DB9954}"/>
              </a:ext>
            </a:extLst>
          </p:cNvPr>
          <p:cNvSpPr txBox="1"/>
          <p:nvPr/>
        </p:nvSpPr>
        <p:spPr>
          <a:xfrm>
            <a:off x="3838982" y="4828047"/>
            <a:ext cx="202071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피피티임다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전달해요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73" name="직선 연결선 72">
            <a:extLst>
              <a:ext uri="{FF2B5EF4-FFF2-40B4-BE49-F238E27FC236}">
                <a16:creationId xmlns:a16="http://schemas.microsoft.com/office/drawing/2014/main" id="{13C5C3E6-EA44-4514-9F92-6AEDD182F875}"/>
              </a:ext>
            </a:extLst>
          </p:cNvPr>
          <p:cNvCxnSpPr>
            <a:cxnSpLocks/>
          </p:cNvCxnSpPr>
          <p:nvPr/>
        </p:nvCxnSpPr>
        <p:spPr>
          <a:xfrm rot="5400000">
            <a:off x="6085061" y="2786056"/>
            <a:ext cx="539875" cy="1537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CC7D8EC3-351D-457A-84A6-42DE1C47CD38}"/>
              </a:ext>
            </a:extLst>
          </p:cNvPr>
          <p:cNvSpPr txBox="1"/>
          <p:nvPr/>
        </p:nvSpPr>
        <p:spPr>
          <a:xfrm>
            <a:off x="6595203" y="2482887"/>
            <a:ext cx="1487587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를 완전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입력하세요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C70DF46-5D0F-4AC0-A437-98500729AA37}"/>
              </a:ext>
            </a:extLst>
          </p:cNvPr>
          <p:cNvSpPr txBox="1"/>
          <p:nvPr/>
        </p:nvSpPr>
        <p:spPr>
          <a:xfrm>
            <a:off x="6352505" y="4828047"/>
            <a:ext cx="202071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피피티임다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전달해요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78" name="직선 연결선 77">
            <a:extLst>
              <a:ext uri="{FF2B5EF4-FFF2-40B4-BE49-F238E27FC236}">
                <a16:creationId xmlns:a16="http://schemas.microsoft.com/office/drawing/2014/main" id="{9B585090-6327-410D-9EE2-3FBEEA59F18B}"/>
              </a:ext>
            </a:extLst>
          </p:cNvPr>
          <p:cNvCxnSpPr>
            <a:cxnSpLocks/>
          </p:cNvCxnSpPr>
          <p:nvPr/>
        </p:nvCxnSpPr>
        <p:spPr>
          <a:xfrm rot="5400000">
            <a:off x="8598584" y="2786056"/>
            <a:ext cx="539875" cy="1537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85494AC0-C3BB-4CDE-82D1-C6FA9662A759}"/>
              </a:ext>
            </a:extLst>
          </p:cNvPr>
          <p:cNvSpPr txBox="1"/>
          <p:nvPr/>
        </p:nvSpPr>
        <p:spPr>
          <a:xfrm>
            <a:off x="9108726" y="2482887"/>
            <a:ext cx="1487587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를 완전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입력하세요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13BF4EBB-CA8F-4F18-89AD-E7FE85BB3682}"/>
              </a:ext>
            </a:extLst>
          </p:cNvPr>
          <p:cNvSpPr txBox="1"/>
          <p:nvPr/>
        </p:nvSpPr>
        <p:spPr>
          <a:xfrm>
            <a:off x="8866028" y="4828047"/>
            <a:ext cx="202071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피피티임다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전달해요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ECF8985F-611A-5AB6-56D6-0E253EDE7AC5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6181DEC8-2EE0-35AC-F835-FC6C98E45D1A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198B41E-8613-10DF-16F8-7C6F8266C685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A1C6464-7D9F-B174-07BA-BB90F465CCF4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E185724D-D263-7F91-F1AB-6FA1DCFFF886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B401229-045B-74C9-9AC6-C2A070851C24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9D04B38D-1C8C-837C-DA83-FA7B92DF51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9" name="그림 개체 틀 18" descr="테이블, 화장품, 케이스, 실내이(가) 표시된 사진&#10;&#10;자동 생성된 설명">
            <a:extLst>
              <a:ext uri="{FF2B5EF4-FFF2-40B4-BE49-F238E27FC236}">
                <a16:creationId xmlns:a16="http://schemas.microsoft.com/office/drawing/2014/main" id="{A5482BA3-E789-303B-377D-209B51311CCC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6" r="126"/>
          <a:stretch/>
        </p:blipFill>
        <p:spPr>
          <a:xfrm>
            <a:off x="6353175" y="3324225"/>
            <a:ext cx="2019300" cy="1260475"/>
          </a:xfrm>
          <a:custGeom>
            <a:avLst/>
            <a:gdLst>
              <a:gd name="connsiteX0" fmla="*/ 0 w 2020714"/>
              <a:gd name="connsiteY0" fmla="*/ 0 h 1259708"/>
              <a:gd name="connsiteX1" fmla="*/ 2020714 w 2020714"/>
              <a:gd name="connsiteY1" fmla="*/ 0 h 1259708"/>
              <a:gd name="connsiteX2" fmla="*/ 2020714 w 2020714"/>
              <a:gd name="connsiteY2" fmla="*/ 1259708 h 1259708"/>
              <a:gd name="connsiteX3" fmla="*/ 0 w 2020714"/>
              <a:gd name="connsiteY3" fmla="*/ 1259708 h 125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0714" h="1259708">
                <a:moveTo>
                  <a:pt x="0" y="0"/>
                </a:moveTo>
                <a:lnTo>
                  <a:pt x="2020714" y="0"/>
                </a:lnTo>
                <a:lnTo>
                  <a:pt x="2020714" y="1259708"/>
                </a:lnTo>
                <a:lnTo>
                  <a:pt x="0" y="1259708"/>
                </a:lnTo>
                <a:close/>
              </a:path>
            </a:pathLst>
          </a:custGeom>
        </p:spPr>
      </p:pic>
      <p:pic>
        <p:nvPicPr>
          <p:cNvPr id="20" name="그림 개체 틀 19" descr="입력 장치, 컴퓨터 키보드, 주변기기, 컴퓨터이(가) 표시된 사진&#10;&#10;자동 생성된 설명">
            <a:extLst>
              <a:ext uri="{FF2B5EF4-FFF2-40B4-BE49-F238E27FC236}">
                <a16:creationId xmlns:a16="http://schemas.microsoft.com/office/drawing/2014/main" id="{D450F1ED-A933-452A-C0BA-B12E78AA170F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3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7" r="87"/>
          <a:stretch/>
        </p:blipFill>
        <p:spPr>
          <a:xfrm>
            <a:off x="8866188" y="3324225"/>
            <a:ext cx="2020887" cy="1260475"/>
          </a:xfrm>
          <a:custGeom>
            <a:avLst/>
            <a:gdLst>
              <a:gd name="connsiteX0" fmla="*/ 0 w 2020714"/>
              <a:gd name="connsiteY0" fmla="*/ 0 h 1259708"/>
              <a:gd name="connsiteX1" fmla="*/ 2020714 w 2020714"/>
              <a:gd name="connsiteY1" fmla="*/ 0 h 1259708"/>
              <a:gd name="connsiteX2" fmla="*/ 2020714 w 2020714"/>
              <a:gd name="connsiteY2" fmla="*/ 1259708 h 1259708"/>
              <a:gd name="connsiteX3" fmla="*/ 0 w 2020714"/>
              <a:gd name="connsiteY3" fmla="*/ 1259708 h 125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0714" h="1259708">
                <a:moveTo>
                  <a:pt x="0" y="0"/>
                </a:moveTo>
                <a:lnTo>
                  <a:pt x="2020714" y="0"/>
                </a:lnTo>
                <a:lnTo>
                  <a:pt x="2020714" y="1259708"/>
                </a:lnTo>
                <a:lnTo>
                  <a:pt x="0" y="1259708"/>
                </a:lnTo>
                <a:close/>
              </a:path>
            </a:pathLst>
          </a:custGeom>
        </p:spPr>
      </p:pic>
      <p:pic>
        <p:nvPicPr>
          <p:cNvPr id="18" name="그림 개체 틀 17" descr="노트북, 사람, 커피잔, 실내이(가) 표시된 사진&#10;&#10;자동 생성된 설명">
            <a:extLst>
              <a:ext uri="{FF2B5EF4-FFF2-40B4-BE49-F238E27FC236}">
                <a16:creationId xmlns:a16="http://schemas.microsoft.com/office/drawing/2014/main" id="{524373A4-7316-380B-5750-8A375F44DBC2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4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7" r="87"/>
          <a:stretch/>
        </p:blipFill>
        <p:spPr>
          <a:xfrm>
            <a:off x="3838575" y="3324225"/>
            <a:ext cx="2020888" cy="1260475"/>
          </a:xfrm>
          <a:custGeom>
            <a:avLst/>
            <a:gdLst>
              <a:gd name="connsiteX0" fmla="*/ 0 w 2020714"/>
              <a:gd name="connsiteY0" fmla="*/ 0 h 1259708"/>
              <a:gd name="connsiteX1" fmla="*/ 2020714 w 2020714"/>
              <a:gd name="connsiteY1" fmla="*/ 0 h 1259708"/>
              <a:gd name="connsiteX2" fmla="*/ 2020714 w 2020714"/>
              <a:gd name="connsiteY2" fmla="*/ 1259708 h 1259708"/>
              <a:gd name="connsiteX3" fmla="*/ 0 w 2020714"/>
              <a:gd name="connsiteY3" fmla="*/ 1259708 h 125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0714" h="1259708">
                <a:moveTo>
                  <a:pt x="0" y="0"/>
                </a:moveTo>
                <a:lnTo>
                  <a:pt x="2020714" y="0"/>
                </a:lnTo>
                <a:lnTo>
                  <a:pt x="2020714" y="1259708"/>
                </a:lnTo>
                <a:lnTo>
                  <a:pt x="0" y="1259708"/>
                </a:lnTo>
                <a:close/>
              </a:path>
            </a:pathLst>
          </a:custGeom>
        </p:spPr>
      </p:pic>
      <p:pic>
        <p:nvPicPr>
          <p:cNvPr id="17" name="그림 개체 틀 16" descr="노트북, 사람, 컴퓨터, 커피잔이(가) 표시된 사진&#10;&#10;자동 생성된 설명">
            <a:extLst>
              <a:ext uri="{FF2B5EF4-FFF2-40B4-BE49-F238E27FC236}">
                <a16:creationId xmlns:a16="http://schemas.microsoft.com/office/drawing/2014/main" id="{8F9B613A-25DD-B7F1-92D8-4CDDD34E367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7" r="87"/>
          <a:stretch>
            <a:fillRect/>
          </a:stretch>
        </p:blipFill>
        <p:spPr>
          <a:xfrm>
            <a:off x="1325563" y="3324225"/>
            <a:ext cx="2020887" cy="1260475"/>
          </a:xfrm>
          <a:custGeom>
            <a:avLst/>
            <a:gdLst>
              <a:gd name="connsiteX0" fmla="*/ 0 w 2020714"/>
              <a:gd name="connsiteY0" fmla="*/ 0 h 1259708"/>
              <a:gd name="connsiteX1" fmla="*/ 2020714 w 2020714"/>
              <a:gd name="connsiteY1" fmla="*/ 0 h 1259708"/>
              <a:gd name="connsiteX2" fmla="*/ 2020714 w 2020714"/>
              <a:gd name="connsiteY2" fmla="*/ 1259708 h 1259708"/>
              <a:gd name="connsiteX3" fmla="*/ 0 w 2020714"/>
              <a:gd name="connsiteY3" fmla="*/ 1259708 h 125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0714" h="1259708">
                <a:moveTo>
                  <a:pt x="0" y="0"/>
                </a:moveTo>
                <a:lnTo>
                  <a:pt x="2020714" y="0"/>
                </a:lnTo>
                <a:lnTo>
                  <a:pt x="2020714" y="1259708"/>
                </a:lnTo>
                <a:lnTo>
                  <a:pt x="0" y="1259708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435604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개체 틀 5" descr="흑백, 사람, 텍스트, 컴퓨터이(가) 표시된 사진&#10;&#10;자동 생성된 설명">
            <a:extLst>
              <a:ext uri="{FF2B5EF4-FFF2-40B4-BE49-F238E27FC236}">
                <a16:creationId xmlns:a16="http://schemas.microsoft.com/office/drawing/2014/main" id="{E8419AAA-DF68-CCEB-CC3F-3012C41066C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42" b="442"/>
          <a:stretch/>
        </p:blipFill>
        <p:spPr>
          <a:xfrm>
            <a:off x="7604125" y="0"/>
            <a:ext cx="4587875" cy="4216400"/>
          </a:xfrm>
          <a:custGeom>
            <a:avLst/>
            <a:gdLst>
              <a:gd name="connsiteX0" fmla="*/ 0 w 4588308"/>
              <a:gd name="connsiteY0" fmla="*/ 0 h 5091555"/>
              <a:gd name="connsiteX1" fmla="*/ 4588308 w 4588308"/>
              <a:gd name="connsiteY1" fmla="*/ 0 h 5091555"/>
              <a:gd name="connsiteX2" fmla="*/ 4588308 w 4588308"/>
              <a:gd name="connsiteY2" fmla="*/ 5091555 h 5091555"/>
              <a:gd name="connsiteX3" fmla="*/ 0 w 4588308"/>
              <a:gd name="connsiteY3" fmla="*/ 5091555 h 509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88308" h="5091555">
                <a:moveTo>
                  <a:pt x="0" y="0"/>
                </a:moveTo>
                <a:lnTo>
                  <a:pt x="4588308" y="0"/>
                </a:lnTo>
                <a:lnTo>
                  <a:pt x="4588308" y="5091555"/>
                </a:lnTo>
                <a:lnTo>
                  <a:pt x="0" y="5091555"/>
                </a:lnTo>
                <a:close/>
              </a:path>
            </a:pathLst>
          </a:custGeom>
        </p:spPr>
      </p:pic>
      <p:sp>
        <p:nvSpPr>
          <p:cNvPr id="25" name="직사각형 24">
            <a:extLst>
              <a:ext uri="{FF2B5EF4-FFF2-40B4-BE49-F238E27FC236}">
                <a16:creationId xmlns:a16="http://schemas.microsoft.com/office/drawing/2014/main" id="{C44B01E6-2176-46BB-88AD-8305345AD733}"/>
              </a:ext>
            </a:extLst>
          </p:cNvPr>
          <p:cNvSpPr/>
          <p:nvPr/>
        </p:nvSpPr>
        <p:spPr>
          <a:xfrm rot="5400000">
            <a:off x="8646598" y="2078885"/>
            <a:ext cx="1720516" cy="5370285"/>
          </a:xfrm>
          <a:prstGeom prst="rect">
            <a:avLst/>
          </a:prstGeom>
          <a:solidFill>
            <a:schemeClr val="accent3"/>
          </a:solidFill>
          <a:ln>
            <a:noFill/>
          </a:ln>
          <a:effectLst>
            <a:outerShdw blurRad="2413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altLang="en-US">
              <a:solidFill>
                <a:prstClr val="white"/>
              </a:solidFill>
              <a:ea typeface="맑은 고딕"/>
            </a:endParaRPr>
          </a:p>
        </p:txBody>
      </p:sp>
      <p:pic>
        <p:nvPicPr>
          <p:cNvPr id="87" name="그래픽 86" descr="고객 리뷰 단색으로 채워진">
            <a:extLst>
              <a:ext uri="{FF2B5EF4-FFF2-40B4-BE49-F238E27FC236}">
                <a16:creationId xmlns:a16="http://schemas.microsoft.com/office/drawing/2014/main" id="{F359D82D-2771-4843-A71E-0BD4D0E8479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358002" y="4318395"/>
            <a:ext cx="891269" cy="891265"/>
          </a:xfrm>
          <a:prstGeom prst="rect">
            <a:avLst/>
          </a:prstGeom>
        </p:spPr>
      </p:pic>
      <p:sp>
        <p:nvSpPr>
          <p:cNvPr id="88" name="TextBox 87">
            <a:extLst>
              <a:ext uri="{FF2B5EF4-FFF2-40B4-BE49-F238E27FC236}">
                <a16:creationId xmlns:a16="http://schemas.microsoft.com/office/drawing/2014/main" id="{BE7F3EE0-C187-4DDA-B1F6-F63A1B7C9E5E}"/>
              </a:ext>
            </a:extLst>
          </p:cNvPr>
          <p:cNvSpPr txBox="1"/>
          <p:nvPr/>
        </p:nvSpPr>
        <p:spPr>
          <a:xfrm>
            <a:off x="8540814" y="4353162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7C9C574-BC13-4D78-BB4D-81B92906F0D3}"/>
              </a:ext>
            </a:extLst>
          </p:cNvPr>
          <p:cNvSpPr txBox="1"/>
          <p:nvPr/>
        </p:nvSpPr>
        <p:spPr>
          <a:xfrm>
            <a:off x="8540814" y="4712137"/>
            <a:ext cx="311489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</a:t>
            </a:r>
            <a:r>
              <a:rPr lang="ko-KR" altLang="en-US" err="1">
                <a:solidFill>
                  <a:schemeClr val="accent1"/>
                </a:solidFill>
              </a:rPr>
              <a:t>피피티입니다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0AD63505-0C7A-36FB-BEF7-C482FF40A804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3EF035B6-A513-2479-96EF-AA74C6DF91C4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3E583D2-A79F-D1C4-C85A-DD2E0710F23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06380AF-E416-5E9A-9733-4B580073980D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3AF72118-AA20-399E-1B71-0BC5EA671450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2145EA8-09D7-51B4-0B60-FD4391020438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1B3AB47-72C1-4C5E-820C-0E8577CFF217}"/>
              </a:ext>
            </a:extLst>
          </p:cNvPr>
          <p:cNvSpPr txBox="1"/>
          <p:nvPr/>
        </p:nvSpPr>
        <p:spPr>
          <a:xfrm>
            <a:off x="1258074" y="3216981"/>
            <a:ext cx="427912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8E7E277-743D-6490-C109-B15155311F28}"/>
              </a:ext>
            </a:extLst>
          </p:cNvPr>
          <p:cNvSpPr txBox="1"/>
          <p:nvPr/>
        </p:nvSpPr>
        <p:spPr>
          <a:xfrm>
            <a:off x="1258074" y="277787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6CFA7C6-BC33-DE5D-AAAA-90F936023523}"/>
              </a:ext>
            </a:extLst>
          </p:cNvPr>
          <p:cNvSpPr txBox="1"/>
          <p:nvPr/>
        </p:nvSpPr>
        <p:spPr>
          <a:xfrm>
            <a:off x="1258074" y="4284178"/>
            <a:ext cx="427912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그리고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외주 제작 업체 ‘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피빈스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디자인’도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운영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29FAC68F-31CF-8CF7-02DA-3E513A30E0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29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7818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텍스트, 컴퓨터, 스크린샷, 멀티미디어이(가) 표시된 사진&#10;&#10;자동 생성된 설명">
            <a:extLst>
              <a:ext uri="{FF2B5EF4-FFF2-40B4-BE49-F238E27FC236}">
                <a16:creationId xmlns:a16="http://schemas.microsoft.com/office/drawing/2014/main" id="{9A5102E7-6FF6-4A91-3DCF-2774A30822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522869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직사각형 28">
            <a:extLst>
              <a:ext uri="{FF2B5EF4-FFF2-40B4-BE49-F238E27FC236}">
                <a16:creationId xmlns:a16="http://schemas.microsoft.com/office/drawing/2014/main" id="{C54BD652-3C6A-4EC6-81EF-39918162C2E6}"/>
              </a:ext>
            </a:extLst>
          </p:cNvPr>
          <p:cNvSpPr/>
          <p:nvPr/>
        </p:nvSpPr>
        <p:spPr>
          <a:xfrm>
            <a:off x="1258074" y="2169626"/>
            <a:ext cx="4837926" cy="151130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2413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2FDB3F10-87C8-41BE-9AD9-10D90382629B}"/>
              </a:ext>
            </a:extLst>
          </p:cNvPr>
          <p:cNvSpPr/>
          <p:nvPr/>
        </p:nvSpPr>
        <p:spPr>
          <a:xfrm>
            <a:off x="1258074" y="4005689"/>
            <a:ext cx="4837926" cy="1511300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BCA336CB-F351-48D7-81D0-EA5249EC905D}"/>
              </a:ext>
            </a:extLst>
          </p:cNvPr>
          <p:cNvSpPr/>
          <p:nvPr/>
        </p:nvSpPr>
        <p:spPr>
          <a:xfrm>
            <a:off x="7325819" y="2945960"/>
            <a:ext cx="781050" cy="78105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241300" dist="508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7235085D-C27C-42E1-AFD7-1BFA0E12C5A2}"/>
              </a:ext>
            </a:extLst>
          </p:cNvPr>
          <p:cNvSpPr/>
          <p:nvPr/>
        </p:nvSpPr>
        <p:spPr>
          <a:xfrm rot="16200000">
            <a:off x="550048" y="2877651"/>
            <a:ext cx="1511300" cy="9525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F15C039E-A989-4686-BEC9-AB606B9DFD63}"/>
              </a:ext>
            </a:extLst>
          </p:cNvPr>
          <p:cNvSpPr/>
          <p:nvPr/>
        </p:nvSpPr>
        <p:spPr>
          <a:xfrm rot="16200000">
            <a:off x="550048" y="4713714"/>
            <a:ext cx="1511300" cy="9525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6D22816-43F3-4DB0-976B-F25E62C7F485}"/>
              </a:ext>
            </a:extLst>
          </p:cNvPr>
          <p:cNvSpPr txBox="1"/>
          <p:nvPr/>
        </p:nvSpPr>
        <p:spPr>
          <a:xfrm>
            <a:off x="1873983" y="250050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E5D10C7-1280-408D-9710-65FB88568B19}"/>
              </a:ext>
            </a:extLst>
          </p:cNvPr>
          <p:cNvSpPr txBox="1"/>
          <p:nvPr/>
        </p:nvSpPr>
        <p:spPr>
          <a:xfrm>
            <a:off x="1873982" y="2887294"/>
            <a:ext cx="36975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 내용을 제공해드리고 있습니다</a:t>
            </a:r>
            <a:r>
              <a:rPr lang="en-US" altLang="ko-KR"/>
              <a:t>. </a:t>
            </a:r>
            <a:r>
              <a:rPr lang="ko-KR" altLang="en-US"/>
              <a:t>주로 인스타그램</a:t>
            </a:r>
            <a:r>
              <a:rPr lang="en-US" altLang="ko-KR"/>
              <a:t>, 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C879A52-E273-470F-98F7-8165FA65FFBE}"/>
              </a:ext>
            </a:extLst>
          </p:cNvPr>
          <p:cNvSpPr txBox="1"/>
          <p:nvPr/>
        </p:nvSpPr>
        <p:spPr>
          <a:xfrm>
            <a:off x="1873983" y="433656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B180873-FFC5-4153-AB50-F32A1B55BE3E}"/>
              </a:ext>
            </a:extLst>
          </p:cNvPr>
          <p:cNvSpPr txBox="1"/>
          <p:nvPr/>
        </p:nvSpPr>
        <p:spPr>
          <a:xfrm>
            <a:off x="1873982" y="4723357"/>
            <a:ext cx="36975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</a:p>
        </p:txBody>
      </p:sp>
      <p:pic>
        <p:nvPicPr>
          <p:cNvPr id="65" name="그래픽 64" descr="고객 리뷰 단색으로 채워진">
            <a:extLst>
              <a:ext uri="{FF2B5EF4-FFF2-40B4-BE49-F238E27FC236}">
                <a16:creationId xmlns:a16="http://schemas.microsoft.com/office/drawing/2014/main" id="{21EF2FFC-E7A8-42E3-84DD-540332122A14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497313" y="3117454"/>
            <a:ext cx="438062" cy="438062"/>
          </a:xfrm>
          <a:prstGeom prst="rect">
            <a:avLst/>
          </a:prstGeom>
        </p:spPr>
      </p:pic>
      <p:sp>
        <p:nvSpPr>
          <p:cNvPr id="62" name="TextBox 61">
            <a:extLst>
              <a:ext uri="{FF2B5EF4-FFF2-40B4-BE49-F238E27FC236}">
                <a16:creationId xmlns:a16="http://schemas.microsoft.com/office/drawing/2014/main" id="{97772E66-4020-4DD8-93E8-2821281E5815}"/>
              </a:ext>
            </a:extLst>
          </p:cNvPr>
          <p:cNvSpPr txBox="1"/>
          <p:nvPr/>
        </p:nvSpPr>
        <p:spPr>
          <a:xfrm>
            <a:off x="7325819" y="4153094"/>
            <a:ext cx="134492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중요한 내용 입력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3FD061B-6BE3-4281-A3FE-37AD667351DA}"/>
              </a:ext>
            </a:extLst>
          </p:cNvPr>
          <p:cNvSpPr txBox="1"/>
          <p:nvPr/>
        </p:nvSpPr>
        <p:spPr>
          <a:xfrm>
            <a:off x="7325819" y="4568759"/>
            <a:ext cx="3532681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2CDFFE15-3147-9ED0-791A-F872B5549C8B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569A869F-23D6-143D-F83D-BF420A596148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ACDD43-B7D9-1704-F7A2-5A73288C3375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769B945-BA78-5B26-7858-EFB1D911317C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DDEF5984-5741-F470-4EEE-9925C1C8379E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EFE7A74-74E0-42BF-DCC0-75BDA42AB627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6D3B574A-785D-32DE-21EE-5949556192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30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953474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개체 틀 6" descr="포스트잇 노트, 사무용품, 디자인, 노랑이(가) 표시된 사진&#10;&#10;자동 생성된 설명">
            <a:extLst>
              <a:ext uri="{FF2B5EF4-FFF2-40B4-BE49-F238E27FC236}">
                <a16:creationId xmlns:a16="http://schemas.microsoft.com/office/drawing/2014/main" id="{E2030F70-C15C-381C-C79C-1F6B0B185D5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0" b="40"/>
          <a:stretch>
            <a:fillRect/>
          </a:stretch>
        </p:blipFill>
        <p:spPr>
          <a:xfrm>
            <a:off x="6756400" y="0"/>
            <a:ext cx="5435600" cy="6858000"/>
          </a:xfrm>
          <a:custGeom>
            <a:avLst/>
            <a:gdLst>
              <a:gd name="connsiteX0" fmla="*/ 0 w 5435599"/>
              <a:gd name="connsiteY0" fmla="*/ 0 h 6824952"/>
              <a:gd name="connsiteX1" fmla="*/ 5435599 w 5435599"/>
              <a:gd name="connsiteY1" fmla="*/ 0 h 6824952"/>
              <a:gd name="connsiteX2" fmla="*/ 5435599 w 5435599"/>
              <a:gd name="connsiteY2" fmla="*/ 6824952 h 6824952"/>
              <a:gd name="connsiteX3" fmla="*/ 0 w 5435599"/>
              <a:gd name="connsiteY3" fmla="*/ 6824952 h 6824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35599" h="6824952">
                <a:moveTo>
                  <a:pt x="0" y="0"/>
                </a:moveTo>
                <a:lnTo>
                  <a:pt x="5435599" y="0"/>
                </a:lnTo>
                <a:lnTo>
                  <a:pt x="5435599" y="6824952"/>
                </a:lnTo>
                <a:lnTo>
                  <a:pt x="0" y="6824952"/>
                </a:lnTo>
                <a:close/>
              </a:path>
            </a:pathLst>
          </a:custGeom>
        </p:spPr>
      </p:pic>
      <p:pic>
        <p:nvPicPr>
          <p:cNvPr id="8" name="그림 개체 틀 7" descr="컴퓨터, 노트북, 사람, 개인용 컴퓨터이(가) 표시된 사진&#10;&#10;자동 생성된 설명">
            <a:extLst>
              <a:ext uri="{FF2B5EF4-FFF2-40B4-BE49-F238E27FC236}">
                <a16:creationId xmlns:a16="http://schemas.microsoft.com/office/drawing/2014/main" id="{85623210-C274-B2D6-A025-777EB50023D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42" b="342"/>
          <a:stretch/>
        </p:blipFill>
        <p:spPr>
          <a:xfrm>
            <a:off x="5735638" y="1577975"/>
            <a:ext cx="4167187" cy="3702050"/>
          </a:xfrm>
          <a:custGeom>
            <a:avLst/>
            <a:gdLst>
              <a:gd name="connsiteX0" fmla="*/ 0 w 4167783"/>
              <a:gd name="connsiteY0" fmla="*/ 0 h 3702250"/>
              <a:gd name="connsiteX1" fmla="*/ 4167783 w 4167783"/>
              <a:gd name="connsiteY1" fmla="*/ 0 h 3702250"/>
              <a:gd name="connsiteX2" fmla="*/ 4167783 w 4167783"/>
              <a:gd name="connsiteY2" fmla="*/ 3702250 h 3702250"/>
              <a:gd name="connsiteX3" fmla="*/ 0 w 4167783"/>
              <a:gd name="connsiteY3" fmla="*/ 3702250 h 370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67783" h="3702250">
                <a:moveTo>
                  <a:pt x="0" y="0"/>
                </a:moveTo>
                <a:lnTo>
                  <a:pt x="4167783" y="0"/>
                </a:lnTo>
                <a:lnTo>
                  <a:pt x="4167783" y="3702250"/>
                </a:lnTo>
                <a:lnTo>
                  <a:pt x="0" y="3702250"/>
                </a:lnTo>
                <a:close/>
              </a:path>
            </a:pathLst>
          </a:custGeom>
        </p:spPr>
      </p:pic>
      <p:sp>
        <p:nvSpPr>
          <p:cNvPr id="49" name="TextBox 48">
            <a:extLst>
              <a:ext uri="{FF2B5EF4-FFF2-40B4-BE49-F238E27FC236}">
                <a16:creationId xmlns:a16="http://schemas.microsoft.com/office/drawing/2014/main" id="{F7E50A0F-D758-45D1-96B3-8914EA671F39}"/>
              </a:ext>
            </a:extLst>
          </p:cNvPr>
          <p:cNvSpPr txBox="1"/>
          <p:nvPr/>
        </p:nvSpPr>
        <p:spPr>
          <a:xfrm>
            <a:off x="1258074" y="2818201"/>
            <a:ext cx="3277820" cy="64562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텍스트를 정말 멋지게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내용을 채워서 완벽하게 입력하세요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D5614CB-22B4-4B68-AE88-694CC747ACA7}"/>
              </a:ext>
            </a:extLst>
          </p:cNvPr>
          <p:cNvSpPr txBox="1"/>
          <p:nvPr/>
        </p:nvSpPr>
        <p:spPr>
          <a:xfrm>
            <a:off x="1258075" y="3704624"/>
            <a:ext cx="3544932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344A0D7D-A35D-8291-25AA-61F329956E15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C77CBEB0-D94E-F188-6F03-7AFD4326DDD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F330575-8A97-5796-F4C0-4C5C2B0AB2A2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CA70A93-F404-EF0A-18C1-8F0D2D0CC355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6" name="사각형: 둥근 위쪽 모서리 15">
            <a:extLst>
              <a:ext uri="{FF2B5EF4-FFF2-40B4-BE49-F238E27FC236}">
                <a16:creationId xmlns:a16="http://schemas.microsoft.com/office/drawing/2014/main" id="{92C81852-3DE5-6183-34D5-8A1A4C3CCA8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F5339C8-F22E-51B9-6D63-6BB525816AAA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E15CFD5D-6225-A9B3-2F04-5591E71D82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31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06485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직사각형 38">
            <a:extLst>
              <a:ext uri="{FF2B5EF4-FFF2-40B4-BE49-F238E27FC236}">
                <a16:creationId xmlns:a16="http://schemas.microsoft.com/office/drawing/2014/main" id="{793D2745-992F-4867-9BE2-A69D9C45034B}"/>
              </a:ext>
            </a:extLst>
          </p:cNvPr>
          <p:cNvSpPr/>
          <p:nvPr/>
        </p:nvSpPr>
        <p:spPr>
          <a:xfrm>
            <a:off x="6593014" y="1442258"/>
            <a:ext cx="2149357" cy="2149357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3A67AA08-D30F-40AA-B92B-D9723077FF15}"/>
              </a:ext>
            </a:extLst>
          </p:cNvPr>
          <p:cNvSpPr/>
          <p:nvPr/>
        </p:nvSpPr>
        <p:spPr>
          <a:xfrm>
            <a:off x="8848069" y="1442258"/>
            <a:ext cx="2149357" cy="2149357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FED4142B-97B3-4250-9383-7859C4507B25}"/>
              </a:ext>
            </a:extLst>
          </p:cNvPr>
          <p:cNvSpPr/>
          <p:nvPr/>
        </p:nvSpPr>
        <p:spPr>
          <a:xfrm>
            <a:off x="6593014" y="3713984"/>
            <a:ext cx="2149357" cy="2149357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6C5B0363-C158-4FA4-AA78-9BEC680E069D}"/>
              </a:ext>
            </a:extLst>
          </p:cNvPr>
          <p:cNvSpPr/>
          <p:nvPr/>
        </p:nvSpPr>
        <p:spPr>
          <a:xfrm>
            <a:off x="8848069" y="3713984"/>
            <a:ext cx="2149357" cy="2149357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F7AD1C16-4241-41FD-9D68-B8CD634B747E}"/>
              </a:ext>
            </a:extLst>
          </p:cNvPr>
          <p:cNvSpPr txBox="1"/>
          <p:nvPr/>
        </p:nvSpPr>
        <p:spPr>
          <a:xfrm>
            <a:off x="1258075" y="4735630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9FACAEA2-46F9-4276-9C0E-879A0F7262B9}"/>
              </a:ext>
            </a:extLst>
          </p:cNvPr>
          <p:cNvSpPr txBox="1"/>
          <p:nvPr/>
        </p:nvSpPr>
        <p:spPr>
          <a:xfrm>
            <a:off x="1258074" y="5160520"/>
            <a:ext cx="349172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62" name="그래픽 61" descr="선반 위의 책 단색으로 채워진">
            <a:extLst>
              <a:ext uri="{FF2B5EF4-FFF2-40B4-BE49-F238E27FC236}">
                <a16:creationId xmlns:a16="http://schemas.microsoft.com/office/drawing/2014/main" id="{34489633-56CE-43D8-907A-20E8BB935D8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782992" y="1733089"/>
            <a:ext cx="438062" cy="438062"/>
          </a:xfrm>
          <a:prstGeom prst="rect">
            <a:avLst/>
          </a:prstGeom>
        </p:spPr>
      </p:pic>
      <p:sp>
        <p:nvSpPr>
          <p:cNvPr id="113" name="TextBox 112">
            <a:extLst>
              <a:ext uri="{FF2B5EF4-FFF2-40B4-BE49-F238E27FC236}">
                <a16:creationId xmlns:a16="http://schemas.microsoft.com/office/drawing/2014/main" id="{15C72E85-1DD7-4C12-ACE2-62F5A64E7C14}"/>
              </a:ext>
            </a:extLst>
          </p:cNvPr>
          <p:cNvSpPr txBox="1"/>
          <p:nvPr/>
        </p:nvSpPr>
        <p:spPr>
          <a:xfrm>
            <a:off x="7427084" y="2726909"/>
            <a:ext cx="1125308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잘 입력하세요</a:t>
            </a:r>
          </a:p>
        </p:txBody>
      </p:sp>
      <p:pic>
        <p:nvPicPr>
          <p:cNvPr id="115" name="그래픽 114">
            <a:extLst>
              <a:ext uri="{FF2B5EF4-FFF2-40B4-BE49-F238E27FC236}">
                <a16:creationId xmlns:a16="http://schemas.microsoft.com/office/drawing/2014/main" id="{BCAD60BC-EF70-4A4A-80AF-1E420D0582D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9038047" y="1733089"/>
            <a:ext cx="438062" cy="438062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A7E422C5-1C3F-4EA7-955C-012D728CC342}"/>
              </a:ext>
            </a:extLst>
          </p:cNvPr>
          <p:cNvSpPr txBox="1"/>
          <p:nvPr/>
        </p:nvSpPr>
        <p:spPr>
          <a:xfrm>
            <a:off x="9682139" y="2726909"/>
            <a:ext cx="1125308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잘 입력하세요</a:t>
            </a:r>
          </a:p>
        </p:txBody>
      </p:sp>
      <p:pic>
        <p:nvPicPr>
          <p:cNvPr id="118" name="그래픽 117">
            <a:extLst>
              <a:ext uri="{FF2B5EF4-FFF2-40B4-BE49-F238E27FC236}">
                <a16:creationId xmlns:a16="http://schemas.microsoft.com/office/drawing/2014/main" id="{6EB6BB9E-8022-45CD-BFE6-E7513D5C9C5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6782992" y="4004815"/>
            <a:ext cx="438062" cy="438062"/>
          </a:xfrm>
          <a:prstGeom prst="rect">
            <a:avLst/>
          </a:prstGeom>
        </p:spPr>
      </p:pic>
      <p:sp>
        <p:nvSpPr>
          <p:cNvPr id="119" name="TextBox 118">
            <a:extLst>
              <a:ext uri="{FF2B5EF4-FFF2-40B4-BE49-F238E27FC236}">
                <a16:creationId xmlns:a16="http://schemas.microsoft.com/office/drawing/2014/main" id="{1B1A1D28-737A-40E1-8CEA-9B2222005BA3}"/>
              </a:ext>
            </a:extLst>
          </p:cNvPr>
          <p:cNvSpPr txBox="1"/>
          <p:nvPr/>
        </p:nvSpPr>
        <p:spPr>
          <a:xfrm>
            <a:off x="7427084" y="4998635"/>
            <a:ext cx="1125308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잘 입력하세요</a:t>
            </a:r>
          </a:p>
        </p:txBody>
      </p:sp>
      <p:pic>
        <p:nvPicPr>
          <p:cNvPr id="121" name="그래픽 120">
            <a:extLst>
              <a:ext uri="{FF2B5EF4-FFF2-40B4-BE49-F238E27FC236}">
                <a16:creationId xmlns:a16="http://schemas.microsoft.com/office/drawing/2014/main" id="{FECA929E-CC04-49E1-BC12-D6E0C8CD106A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9038047" y="4004815"/>
            <a:ext cx="438062" cy="438062"/>
          </a:xfrm>
          <a:prstGeom prst="rect">
            <a:avLst/>
          </a:prstGeom>
        </p:spPr>
      </p:pic>
      <p:sp>
        <p:nvSpPr>
          <p:cNvPr id="122" name="TextBox 121">
            <a:extLst>
              <a:ext uri="{FF2B5EF4-FFF2-40B4-BE49-F238E27FC236}">
                <a16:creationId xmlns:a16="http://schemas.microsoft.com/office/drawing/2014/main" id="{53AE82FF-0B07-45A0-ACBC-B2260A51C518}"/>
              </a:ext>
            </a:extLst>
          </p:cNvPr>
          <p:cNvSpPr txBox="1"/>
          <p:nvPr/>
        </p:nvSpPr>
        <p:spPr>
          <a:xfrm>
            <a:off x="9682139" y="4998635"/>
            <a:ext cx="1125308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잘 입력하세요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F46776FE-A666-838D-ED9F-C26C99D99E83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F3183E6-8BE1-51DA-12C9-216EC221010C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0A1B4F8-CF23-FEDD-4DB1-87F2B9AE5D5D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6ACA216-E63F-658F-37BC-1CA4EDD7C45B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8A3ACC80-436C-6CF3-C166-190AE7AA4DF8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1F7FF7D-BB54-69BE-3A64-1D6F39BB1F22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BA14596E-3E51-3D78-917F-01AD98BF6A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32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390754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TextBox 110">
            <a:extLst>
              <a:ext uri="{FF2B5EF4-FFF2-40B4-BE49-F238E27FC236}">
                <a16:creationId xmlns:a16="http://schemas.microsoft.com/office/drawing/2014/main" id="{F7AD1C16-4241-41FD-9D68-B8CD634B747E}"/>
              </a:ext>
            </a:extLst>
          </p:cNvPr>
          <p:cNvSpPr txBox="1"/>
          <p:nvPr/>
        </p:nvSpPr>
        <p:spPr>
          <a:xfrm>
            <a:off x="1258075" y="4735630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9FACAEA2-46F9-4276-9C0E-879A0F7262B9}"/>
              </a:ext>
            </a:extLst>
          </p:cNvPr>
          <p:cNvSpPr txBox="1"/>
          <p:nvPr/>
        </p:nvSpPr>
        <p:spPr>
          <a:xfrm>
            <a:off x="1258074" y="5160520"/>
            <a:ext cx="216898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6C50E2E5-A210-4A5A-A733-39B949D3B72D}"/>
              </a:ext>
            </a:extLst>
          </p:cNvPr>
          <p:cNvSpPr/>
          <p:nvPr/>
        </p:nvSpPr>
        <p:spPr>
          <a:xfrm rot="18900000">
            <a:off x="5840737" y="1628303"/>
            <a:ext cx="2102576" cy="2102576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48217CA3-C3D3-499A-9A29-1CFCD84613D1}"/>
              </a:ext>
            </a:extLst>
          </p:cNvPr>
          <p:cNvSpPr/>
          <p:nvPr/>
        </p:nvSpPr>
        <p:spPr>
          <a:xfrm rot="18900000">
            <a:off x="8641716" y="1628303"/>
            <a:ext cx="2102576" cy="2102576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8CE55310-A11B-424E-9F09-EF54E4353CFE}"/>
              </a:ext>
            </a:extLst>
          </p:cNvPr>
          <p:cNvSpPr/>
          <p:nvPr/>
        </p:nvSpPr>
        <p:spPr>
          <a:xfrm rot="18900000">
            <a:off x="4440248" y="3430977"/>
            <a:ext cx="2102576" cy="2102576"/>
          </a:xfrm>
          <a:prstGeom prst="roundRect">
            <a:avLst/>
          </a:prstGeom>
          <a:solidFill>
            <a:schemeClr val="accent1">
              <a:lumMod val="95000"/>
            </a:scheme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FDFACD24-10BD-4A42-AAB9-E2AAC136BA9C}"/>
              </a:ext>
            </a:extLst>
          </p:cNvPr>
          <p:cNvSpPr/>
          <p:nvPr/>
        </p:nvSpPr>
        <p:spPr>
          <a:xfrm rot="18900000">
            <a:off x="7241226" y="3430977"/>
            <a:ext cx="2102576" cy="2102576"/>
          </a:xfrm>
          <a:prstGeom prst="roundRect">
            <a:avLst/>
          </a:prstGeom>
          <a:solidFill>
            <a:schemeClr val="accent3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37F1254-63F0-4345-822D-B39E65813B41}"/>
              </a:ext>
            </a:extLst>
          </p:cNvPr>
          <p:cNvSpPr txBox="1"/>
          <p:nvPr/>
        </p:nvSpPr>
        <p:spPr>
          <a:xfrm>
            <a:off x="4819076" y="4059607"/>
            <a:ext cx="134492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C045D2E-9ACD-46E2-B23A-47941894291A}"/>
              </a:ext>
            </a:extLst>
          </p:cNvPr>
          <p:cNvSpPr txBox="1"/>
          <p:nvPr/>
        </p:nvSpPr>
        <p:spPr>
          <a:xfrm>
            <a:off x="4620372" y="4442169"/>
            <a:ext cx="174232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C0D1A41-C56D-4964-9609-09E22A45D609}"/>
              </a:ext>
            </a:extLst>
          </p:cNvPr>
          <p:cNvSpPr txBox="1"/>
          <p:nvPr/>
        </p:nvSpPr>
        <p:spPr>
          <a:xfrm>
            <a:off x="6219565" y="2256933"/>
            <a:ext cx="134492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2DCD063-C6E8-4AA3-90AC-75F45131A96B}"/>
              </a:ext>
            </a:extLst>
          </p:cNvPr>
          <p:cNvSpPr txBox="1"/>
          <p:nvPr/>
        </p:nvSpPr>
        <p:spPr>
          <a:xfrm>
            <a:off x="6020861" y="2639495"/>
            <a:ext cx="174232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 도우미입니다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9E1E824-C022-4CE9-B938-66B940898255}"/>
              </a:ext>
            </a:extLst>
          </p:cNvPr>
          <p:cNvSpPr txBox="1"/>
          <p:nvPr/>
        </p:nvSpPr>
        <p:spPr>
          <a:xfrm>
            <a:off x="9020544" y="2256933"/>
            <a:ext cx="134492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B88A1B5-D979-4EE4-A013-9F43894F4805}"/>
              </a:ext>
            </a:extLst>
          </p:cNvPr>
          <p:cNvSpPr txBox="1"/>
          <p:nvPr/>
        </p:nvSpPr>
        <p:spPr>
          <a:xfrm>
            <a:off x="8821840" y="2639495"/>
            <a:ext cx="174232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 도우미입니다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FE94CD1-4F7E-4BAC-BFB5-F3A21C8338C4}"/>
              </a:ext>
            </a:extLst>
          </p:cNvPr>
          <p:cNvSpPr txBox="1"/>
          <p:nvPr/>
        </p:nvSpPr>
        <p:spPr>
          <a:xfrm>
            <a:off x="7620055" y="4059607"/>
            <a:ext cx="134491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333734F0-7EB5-4C0A-A1D6-058944CB6164}"/>
              </a:ext>
            </a:extLst>
          </p:cNvPr>
          <p:cNvSpPr txBox="1"/>
          <p:nvPr/>
        </p:nvSpPr>
        <p:spPr>
          <a:xfrm>
            <a:off x="7421350" y="4442169"/>
            <a:ext cx="174232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도우미입니다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</a:t>
            </a: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14DA5AC6-DDB8-B470-E7A8-43BAFA239CE4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270505FD-694A-1496-60FD-912106474F1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510B43F-4F0C-ED51-0076-D649BCAF8F1B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9FB8C17-19CC-D384-A603-E83153BC1516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07E1A2B3-32A9-01C6-A3E1-F8D980C7583A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F2D2D64-FE17-FD51-6BD0-ED41FED12ED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82598731-97E5-449F-BBE2-8C900D4B2C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33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359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흑백, 건물, 하늘, 모노크롬이(가) 표시된 사진&#10;&#10;자동 생성된 설명">
            <a:extLst>
              <a:ext uri="{FF2B5EF4-FFF2-40B4-BE49-F238E27FC236}">
                <a16:creationId xmlns:a16="http://schemas.microsoft.com/office/drawing/2014/main" id="{5AF4F2C6-38B7-3BA2-DD8A-54FE5D89278F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9450" r="29450"/>
          <a:stretch/>
        </p:blipFill>
        <p:spPr>
          <a:xfrm>
            <a:off x="7185025" y="0"/>
            <a:ext cx="5006975" cy="6858000"/>
          </a:xfrm>
          <a:custGeom>
            <a:avLst/>
            <a:gdLst>
              <a:gd name="connsiteX0" fmla="*/ 0 w 5007430"/>
              <a:gd name="connsiteY0" fmla="*/ 0 h 6858000"/>
              <a:gd name="connsiteX1" fmla="*/ 5007430 w 5007430"/>
              <a:gd name="connsiteY1" fmla="*/ 0 h 6858000"/>
              <a:gd name="connsiteX2" fmla="*/ 5007430 w 5007430"/>
              <a:gd name="connsiteY2" fmla="*/ 6858000 h 6858000"/>
              <a:gd name="connsiteX3" fmla="*/ 0 w 50074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7430" h="6858000">
                <a:moveTo>
                  <a:pt x="0" y="0"/>
                </a:moveTo>
                <a:lnTo>
                  <a:pt x="5007430" y="0"/>
                </a:lnTo>
                <a:lnTo>
                  <a:pt x="500743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79" name="Oval 4">
            <a:extLst>
              <a:ext uri="{FF2B5EF4-FFF2-40B4-BE49-F238E27FC236}">
                <a16:creationId xmlns:a16="http://schemas.microsoft.com/office/drawing/2014/main" id="{F0C20D86-2CBA-46D4-A472-6A7D105BB678}"/>
              </a:ext>
            </a:extLst>
          </p:cNvPr>
          <p:cNvSpPr/>
          <p:nvPr/>
        </p:nvSpPr>
        <p:spPr>
          <a:xfrm>
            <a:off x="1258074" y="2855564"/>
            <a:ext cx="1130524" cy="1146872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80" name="그래픽 79">
            <a:extLst>
              <a:ext uri="{FF2B5EF4-FFF2-40B4-BE49-F238E27FC236}">
                <a16:creationId xmlns:a16="http://schemas.microsoft.com/office/drawing/2014/main" id="{38A3E42D-86C6-44C2-892E-9AC2D56493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500788" y="3106452"/>
            <a:ext cx="645096" cy="645096"/>
          </a:xfrm>
          <a:prstGeom prst="rect">
            <a:avLst/>
          </a:prstGeom>
        </p:spPr>
      </p:pic>
      <p:sp>
        <p:nvSpPr>
          <p:cNvPr id="81" name="TextBox 80">
            <a:extLst>
              <a:ext uri="{FF2B5EF4-FFF2-40B4-BE49-F238E27FC236}">
                <a16:creationId xmlns:a16="http://schemas.microsoft.com/office/drawing/2014/main" id="{533ADC22-1718-4DE2-8C99-89881F4E190C}"/>
              </a:ext>
            </a:extLst>
          </p:cNvPr>
          <p:cNvSpPr txBox="1"/>
          <p:nvPr/>
        </p:nvSpPr>
        <p:spPr>
          <a:xfrm>
            <a:off x="1351252" y="429310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786BA725-B725-4877-951B-287F3E892888}"/>
              </a:ext>
            </a:extLst>
          </p:cNvPr>
          <p:cNvSpPr txBox="1"/>
          <p:nvPr/>
        </p:nvSpPr>
        <p:spPr>
          <a:xfrm>
            <a:off x="1258074" y="4685487"/>
            <a:ext cx="137844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marL="171450" indent="-171450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텍스트 입력하세요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marL="171450" indent="-171450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텍스트 입력하세요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marL="171450" indent="-171450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텍스트 입력하세요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7" name="Oval 4">
            <a:extLst>
              <a:ext uri="{FF2B5EF4-FFF2-40B4-BE49-F238E27FC236}">
                <a16:creationId xmlns:a16="http://schemas.microsoft.com/office/drawing/2014/main" id="{009BED46-A43E-44AB-AD56-BE5F9FD6A4CA}"/>
              </a:ext>
            </a:extLst>
          </p:cNvPr>
          <p:cNvSpPr/>
          <p:nvPr/>
        </p:nvSpPr>
        <p:spPr>
          <a:xfrm>
            <a:off x="3012662" y="2855564"/>
            <a:ext cx="1130524" cy="1146872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88" name="그래픽 87">
            <a:extLst>
              <a:ext uri="{FF2B5EF4-FFF2-40B4-BE49-F238E27FC236}">
                <a16:creationId xmlns:a16="http://schemas.microsoft.com/office/drawing/2014/main" id="{CDD4D8F3-62B8-4EC9-A194-04A9FC2C4A4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3255376" y="3106452"/>
            <a:ext cx="645096" cy="645096"/>
          </a:xfrm>
          <a:prstGeom prst="rect">
            <a:avLst/>
          </a:prstGeom>
        </p:spPr>
      </p:pic>
      <p:sp>
        <p:nvSpPr>
          <p:cNvPr id="85" name="TextBox 84">
            <a:extLst>
              <a:ext uri="{FF2B5EF4-FFF2-40B4-BE49-F238E27FC236}">
                <a16:creationId xmlns:a16="http://schemas.microsoft.com/office/drawing/2014/main" id="{61EB0985-7956-4C96-A303-663096DF913C}"/>
              </a:ext>
            </a:extLst>
          </p:cNvPr>
          <p:cNvSpPr txBox="1"/>
          <p:nvPr/>
        </p:nvSpPr>
        <p:spPr>
          <a:xfrm>
            <a:off x="3105840" y="429310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8709D602-DD71-40DA-A43C-CBC13CB9551B}"/>
              </a:ext>
            </a:extLst>
          </p:cNvPr>
          <p:cNvSpPr txBox="1"/>
          <p:nvPr/>
        </p:nvSpPr>
        <p:spPr>
          <a:xfrm>
            <a:off x="3012662" y="4685487"/>
            <a:ext cx="137844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marL="171450" indent="-171450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텍스트 입력하세요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marL="171450" indent="-171450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텍스트 입력하세요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marL="171450" indent="-171450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텍스트 입력하세요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3" name="Oval 4">
            <a:extLst>
              <a:ext uri="{FF2B5EF4-FFF2-40B4-BE49-F238E27FC236}">
                <a16:creationId xmlns:a16="http://schemas.microsoft.com/office/drawing/2014/main" id="{4365515C-C5E1-4AED-914E-EB16A80BF658}"/>
              </a:ext>
            </a:extLst>
          </p:cNvPr>
          <p:cNvSpPr/>
          <p:nvPr/>
        </p:nvSpPr>
        <p:spPr>
          <a:xfrm>
            <a:off x="4767250" y="2855564"/>
            <a:ext cx="1130524" cy="1146872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94" name="그래픽 93">
            <a:extLst>
              <a:ext uri="{FF2B5EF4-FFF2-40B4-BE49-F238E27FC236}">
                <a16:creationId xmlns:a16="http://schemas.microsoft.com/office/drawing/2014/main" id="{8A4F7003-B412-42E8-91C8-77C993D232E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5009964" y="3106452"/>
            <a:ext cx="645096" cy="645096"/>
          </a:xfrm>
          <a:prstGeom prst="rect">
            <a:avLst/>
          </a:prstGeom>
        </p:spPr>
      </p:pic>
      <p:sp>
        <p:nvSpPr>
          <p:cNvPr id="91" name="TextBox 90">
            <a:extLst>
              <a:ext uri="{FF2B5EF4-FFF2-40B4-BE49-F238E27FC236}">
                <a16:creationId xmlns:a16="http://schemas.microsoft.com/office/drawing/2014/main" id="{8AFFA797-8788-4716-BAFC-8A0948E4478F}"/>
              </a:ext>
            </a:extLst>
          </p:cNvPr>
          <p:cNvSpPr txBox="1"/>
          <p:nvPr/>
        </p:nvSpPr>
        <p:spPr>
          <a:xfrm>
            <a:off x="4860428" y="429310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176A6E75-90D0-45CA-909A-5B30148DA7AA}"/>
              </a:ext>
            </a:extLst>
          </p:cNvPr>
          <p:cNvSpPr txBox="1"/>
          <p:nvPr/>
        </p:nvSpPr>
        <p:spPr>
          <a:xfrm>
            <a:off x="4767250" y="4685487"/>
            <a:ext cx="137844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marL="171450" indent="-171450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텍스트 입력하세요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marL="171450" indent="-171450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텍스트 입력하세요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  <a:p>
            <a:pPr marL="171450" indent="-171450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텍스트 입력하세요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BB41CEA6-2970-4A5C-C2D6-1767CEB3018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9C871CE1-B9CC-C24C-5BEB-10F28894A0AC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F939A62-1860-CED9-1829-71D0CDD726A4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26D6E1-7188-EBA8-60CB-BA4EAF2E7E1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E551909F-C4BB-F2FC-453D-32A2FDB5C83B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07DB6B6-7FF7-C91A-C89A-0287CA5549CB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E72626DA-C114-A250-E438-6EA259493E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34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156999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직사각형 33">
            <a:extLst>
              <a:ext uri="{FF2B5EF4-FFF2-40B4-BE49-F238E27FC236}">
                <a16:creationId xmlns:a16="http://schemas.microsoft.com/office/drawing/2014/main" id="{1DB72AD7-698C-45C8-84AB-F44B52454B5F}"/>
              </a:ext>
            </a:extLst>
          </p:cNvPr>
          <p:cNvSpPr/>
          <p:nvPr/>
        </p:nvSpPr>
        <p:spPr>
          <a:xfrm>
            <a:off x="3734346" y="1985624"/>
            <a:ext cx="2233394" cy="17450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나눔스퀘어 네오 Bold" panose="00000800000000000000" pitchFamily="2" charset="-127"/>
              <a:ea typeface="나눔스퀘어 네오 Bold" panose="00000800000000000000" pitchFamily="2" charset="-127"/>
              <a:cs typeface="+mn-cs"/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ECADED40-9D06-4909-9BBA-E784D8E7A8E1}"/>
              </a:ext>
            </a:extLst>
          </p:cNvPr>
          <p:cNvSpPr/>
          <p:nvPr/>
        </p:nvSpPr>
        <p:spPr>
          <a:xfrm>
            <a:off x="6226108" y="3951715"/>
            <a:ext cx="2197611" cy="172783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나눔스퀘어 네오 Bold" panose="00000800000000000000" pitchFamily="2" charset="-127"/>
              <a:ea typeface="나눔스퀘어 네오 Bold" panose="00000800000000000000" pitchFamily="2" charset="-127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BA32063-B722-4273-B91A-2547228F8BD8}"/>
              </a:ext>
            </a:extLst>
          </p:cNvPr>
          <p:cNvSpPr txBox="1"/>
          <p:nvPr/>
        </p:nvSpPr>
        <p:spPr>
          <a:xfrm>
            <a:off x="4042784" y="2206196"/>
            <a:ext cx="805029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73%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9D929064-DF87-4153-A4D3-161ABE6E4F28}"/>
              </a:ext>
            </a:extLst>
          </p:cNvPr>
          <p:cNvSpPr txBox="1"/>
          <p:nvPr/>
        </p:nvSpPr>
        <p:spPr>
          <a:xfrm>
            <a:off x="4042784" y="2783082"/>
            <a:ext cx="148758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입력하세요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7FDDBA3-D66E-444F-A2A1-64A798713EE8}"/>
              </a:ext>
            </a:extLst>
          </p:cNvPr>
          <p:cNvSpPr txBox="1"/>
          <p:nvPr/>
        </p:nvSpPr>
        <p:spPr>
          <a:xfrm>
            <a:off x="6696531" y="5151460"/>
            <a:ext cx="148758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입력하세요</a:t>
            </a:r>
          </a:p>
        </p:txBody>
      </p:sp>
      <p:pic>
        <p:nvPicPr>
          <p:cNvPr id="65" name="그래픽 64" descr="고객 리뷰 단색으로 채워진">
            <a:extLst>
              <a:ext uri="{FF2B5EF4-FFF2-40B4-BE49-F238E27FC236}">
                <a16:creationId xmlns:a16="http://schemas.microsoft.com/office/drawing/2014/main" id="{21EF2FFC-E7A8-42E3-84DD-540332122A14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623313" y="4432874"/>
            <a:ext cx="560805" cy="560805"/>
          </a:xfrm>
          <a:prstGeom prst="rect">
            <a:avLst/>
          </a:prstGeom>
        </p:spPr>
      </p:pic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1347E2FA-5CD7-1878-BF6A-DAC4620F9706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BA5C9BFF-06CE-C493-6A52-C123590FD3A1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B027471-61C5-054A-CE3A-57B898E7C096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F1BA62D-9C15-22E1-E109-F2B723573F4D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C96B931F-2C9E-0F87-9910-ECA04918F85C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44D5F1F-06F6-C9C8-5252-8D76534B511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62AD6EC2-21FD-3F3B-D159-304AC02476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35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21" name="그림 개체 틀 20" descr="사람, 인간의 얼굴, 의류, 안개이(가) 표시된 사진&#10;&#10;자동 생성된 설명">
            <a:extLst>
              <a:ext uri="{FF2B5EF4-FFF2-40B4-BE49-F238E27FC236}">
                <a16:creationId xmlns:a16="http://schemas.microsoft.com/office/drawing/2014/main" id="{81710ECD-1948-2006-9528-8557F2B84BD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56" b="156"/>
          <a:stretch>
            <a:fillRect/>
          </a:stretch>
        </p:blipFill>
        <p:spPr>
          <a:xfrm>
            <a:off x="6226175" y="1993900"/>
            <a:ext cx="2197100" cy="1735138"/>
          </a:xfrm>
          <a:custGeom>
            <a:avLst/>
            <a:gdLst>
              <a:gd name="connsiteX0" fmla="*/ 0 w 2197611"/>
              <a:gd name="connsiteY0" fmla="*/ 0 h 1736380"/>
              <a:gd name="connsiteX1" fmla="*/ 2197611 w 2197611"/>
              <a:gd name="connsiteY1" fmla="*/ 0 h 1736380"/>
              <a:gd name="connsiteX2" fmla="*/ 2197611 w 2197611"/>
              <a:gd name="connsiteY2" fmla="*/ 1736380 h 1736380"/>
              <a:gd name="connsiteX3" fmla="*/ 0 w 2197611"/>
              <a:gd name="connsiteY3" fmla="*/ 1736380 h 1736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7611" h="1736380">
                <a:moveTo>
                  <a:pt x="0" y="0"/>
                </a:moveTo>
                <a:lnTo>
                  <a:pt x="2197611" y="0"/>
                </a:lnTo>
                <a:lnTo>
                  <a:pt x="2197611" y="1736380"/>
                </a:lnTo>
                <a:lnTo>
                  <a:pt x="0" y="1736380"/>
                </a:lnTo>
                <a:close/>
              </a:path>
            </a:pathLst>
          </a:custGeom>
        </p:spPr>
      </p:pic>
      <p:pic>
        <p:nvPicPr>
          <p:cNvPr id="22" name="그림 개체 틀 21" descr="사람, 인간의 얼굴, 의류, 안개이(가) 표시된 사진&#10;&#10;자동 생성된 설명">
            <a:extLst>
              <a:ext uri="{FF2B5EF4-FFF2-40B4-BE49-F238E27FC236}">
                <a16:creationId xmlns:a16="http://schemas.microsoft.com/office/drawing/2014/main" id="{5A60C1FC-F991-B5D6-15F7-7C31A6C9B75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5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35" b="135"/>
          <a:stretch>
            <a:fillRect/>
          </a:stretch>
        </p:blipFill>
        <p:spPr>
          <a:xfrm>
            <a:off x="8685213" y="1993900"/>
            <a:ext cx="2198687" cy="1735138"/>
          </a:xfrm>
          <a:custGeom>
            <a:avLst/>
            <a:gdLst>
              <a:gd name="connsiteX0" fmla="*/ 0 w 2201261"/>
              <a:gd name="connsiteY0" fmla="*/ 0 h 1739265"/>
              <a:gd name="connsiteX1" fmla="*/ 2201261 w 2201261"/>
              <a:gd name="connsiteY1" fmla="*/ 0 h 1739265"/>
              <a:gd name="connsiteX2" fmla="*/ 2201261 w 2201261"/>
              <a:gd name="connsiteY2" fmla="*/ 1739265 h 1739265"/>
              <a:gd name="connsiteX3" fmla="*/ 0 w 2201261"/>
              <a:gd name="connsiteY3" fmla="*/ 1739265 h 1739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1261" h="1739265">
                <a:moveTo>
                  <a:pt x="0" y="0"/>
                </a:moveTo>
                <a:lnTo>
                  <a:pt x="2201261" y="0"/>
                </a:lnTo>
                <a:lnTo>
                  <a:pt x="2201261" y="1739265"/>
                </a:lnTo>
                <a:lnTo>
                  <a:pt x="0" y="1739265"/>
                </a:lnTo>
                <a:close/>
              </a:path>
            </a:pathLst>
          </a:custGeom>
        </p:spPr>
      </p:pic>
      <p:pic>
        <p:nvPicPr>
          <p:cNvPr id="20" name="그림 개체 틀 19" descr="사람, 인간의 얼굴, 의류, 안개이(가) 표시된 사진&#10;&#10;자동 생성된 설명">
            <a:extLst>
              <a:ext uri="{FF2B5EF4-FFF2-40B4-BE49-F238E27FC236}">
                <a16:creationId xmlns:a16="http://schemas.microsoft.com/office/drawing/2014/main" id="{7F1D1531-63A7-5790-6EDB-B3A97955A07B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6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62" b="362"/>
          <a:stretch>
            <a:fillRect/>
          </a:stretch>
        </p:blipFill>
        <p:spPr>
          <a:xfrm>
            <a:off x="3740150" y="3952875"/>
            <a:ext cx="2198688" cy="1736725"/>
          </a:xfrm>
          <a:custGeom>
            <a:avLst/>
            <a:gdLst>
              <a:gd name="connsiteX0" fmla="*/ 0 w 2198648"/>
              <a:gd name="connsiteY0" fmla="*/ 0 h 1737200"/>
              <a:gd name="connsiteX1" fmla="*/ 2198648 w 2198648"/>
              <a:gd name="connsiteY1" fmla="*/ 0 h 1737200"/>
              <a:gd name="connsiteX2" fmla="*/ 2198648 w 2198648"/>
              <a:gd name="connsiteY2" fmla="*/ 1737200 h 1737200"/>
              <a:gd name="connsiteX3" fmla="*/ 0 w 2198648"/>
              <a:gd name="connsiteY3" fmla="*/ 1737200 h 173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8648" h="1737200">
                <a:moveTo>
                  <a:pt x="0" y="0"/>
                </a:moveTo>
                <a:lnTo>
                  <a:pt x="2198648" y="0"/>
                </a:lnTo>
                <a:lnTo>
                  <a:pt x="2198648" y="1737200"/>
                </a:lnTo>
                <a:lnTo>
                  <a:pt x="0" y="1737200"/>
                </a:lnTo>
                <a:close/>
              </a:path>
            </a:pathLst>
          </a:custGeom>
        </p:spPr>
      </p:pic>
      <p:pic>
        <p:nvPicPr>
          <p:cNvPr id="13" name="그림 개체 틀 12" descr="사람, 인간의 얼굴, 의류, 안개이(가) 표시된 사진&#10;&#10;자동 생성된 설명">
            <a:extLst>
              <a:ext uri="{FF2B5EF4-FFF2-40B4-BE49-F238E27FC236}">
                <a16:creationId xmlns:a16="http://schemas.microsoft.com/office/drawing/2014/main" id="{DDB291F7-A2C3-96F2-4122-DC011CB48D91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7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78" b="578"/>
          <a:stretch>
            <a:fillRect/>
          </a:stretch>
        </p:blipFill>
        <p:spPr>
          <a:xfrm>
            <a:off x="1257300" y="3952875"/>
            <a:ext cx="2198688" cy="1736725"/>
          </a:xfrm>
          <a:custGeom>
            <a:avLst/>
            <a:gdLst>
              <a:gd name="connsiteX0" fmla="*/ 0 w 2193762"/>
              <a:gd name="connsiteY0" fmla="*/ 0 h 1733339"/>
              <a:gd name="connsiteX1" fmla="*/ 2193762 w 2193762"/>
              <a:gd name="connsiteY1" fmla="*/ 0 h 1733339"/>
              <a:gd name="connsiteX2" fmla="*/ 2193762 w 2193762"/>
              <a:gd name="connsiteY2" fmla="*/ 1733339 h 1733339"/>
              <a:gd name="connsiteX3" fmla="*/ 0 w 2193762"/>
              <a:gd name="connsiteY3" fmla="*/ 1733339 h 17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3762" h="1733339">
                <a:moveTo>
                  <a:pt x="0" y="0"/>
                </a:moveTo>
                <a:lnTo>
                  <a:pt x="2193762" y="0"/>
                </a:lnTo>
                <a:lnTo>
                  <a:pt x="2193762" y="1733339"/>
                </a:lnTo>
                <a:lnTo>
                  <a:pt x="0" y="1733339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79103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직사각형 67">
            <a:extLst>
              <a:ext uri="{FF2B5EF4-FFF2-40B4-BE49-F238E27FC236}">
                <a16:creationId xmlns:a16="http://schemas.microsoft.com/office/drawing/2014/main" id="{A939A190-F7FA-44A8-BDCF-F2CFC41E1B40}"/>
              </a:ext>
            </a:extLst>
          </p:cNvPr>
          <p:cNvSpPr/>
          <p:nvPr/>
        </p:nvSpPr>
        <p:spPr>
          <a:xfrm>
            <a:off x="0" y="1945264"/>
            <a:ext cx="12192000" cy="4912736"/>
          </a:xfrm>
          <a:prstGeom prst="rect">
            <a:avLst/>
          </a:prstGeom>
          <a:solidFill>
            <a:schemeClr val="accent1">
              <a:lumMod val="95000"/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7D24F11-1108-4CB2-8D94-9398550814C9}"/>
              </a:ext>
            </a:extLst>
          </p:cNvPr>
          <p:cNvSpPr txBox="1"/>
          <p:nvPr/>
        </p:nvSpPr>
        <p:spPr>
          <a:xfrm>
            <a:off x="1622772" y="365604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7D0C1AB-4A2F-4A8E-B1C9-5647FEF915C0}"/>
              </a:ext>
            </a:extLst>
          </p:cNvPr>
          <p:cNvSpPr txBox="1"/>
          <p:nvPr/>
        </p:nvSpPr>
        <p:spPr>
          <a:xfrm>
            <a:off x="3332303" y="365604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377914BA-DEA3-40F8-AC43-33864B13DC9A}"/>
              </a:ext>
            </a:extLst>
          </p:cNvPr>
          <p:cNvSpPr txBox="1"/>
          <p:nvPr/>
        </p:nvSpPr>
        <p:spPr>
          <a:xfrm>
            <a:off x="3332303" y="557729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31E0AC9-1BA8-4ED0-B4A8-959A724E57AD}"/>
              </a:ext>
            </a:extLst>
          </p:cNvPr>
          <p:cNvSpPr txBox="1"/>
          <p:nvPr/>
        </p:nvSpPr>
        <p:spPr>
          <a:xfrm>
            <a:off x="1622772" y="557729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974D148-3A3C-453A-8E7B-016BD688A0D2}"/>
              </a:ext>
            </a:extLst>
          </p:cNvPr>
          <p:cNvSpPr txBox="1"/>
          <p:nvPr/>
        </p:nvSpPr>
        <p:spPr>
          <a:xfrm>
            <a:off x="5543722" y="2421426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EB4A2653-DFAE-47CC-A681-FB5F00145452}"/>
              </a:ext>
            </a:extLst>
          </p:cNvPr>
          <p:cNvSpPr txBox="1"/>
          <p:nvPr/>
        </p:nvSpPr>
        <p:spPr>
          <a:xfrm>
            <a:off x="5543721" y="2846316"/>
            <a:ext cx="511868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C8D1CC2A-CD12-429F-813D-1790FB7D6D08}"/>
              </a:ext>
            </a:extLst>
          </p:cNvPr>
          <p:cNvSpPr/>
          <p:nvPr/>
        </p:nvSpPr>
        <p:spPr>
          <a:xfrm rot="5400000">
            <a:off x="7590432" y="1483487"/>
            <a:ext cx="1025262" cy="511868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x-none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맑은 고딕"/>
              <a:cs typeface="+mn-cs"/>
            </a:endParaRPr>
          </a:p>
        </p:txBody>
      </p:sp>
      <p:pic>
        <p:nvPicPr>
          <p:cNvPr id="94" name="그래픽 93">
            <a:extLst>
              <a:ext uri="{FF2B5EF4-FFF2-40B4-BE49-F238E27FC236}">
                <a16:creationId xmlns:a16="http://schemas.microsoft.com/office/drawing/2014/main" id="{9C006CD8-7133-4CB6-BA49-14E901896CD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873467" y="3744097"/>
            <a:ext cx="597464" cy="597464"/>
          </a:xfrm>
          <a:prstGeom prst="rect">
            <a:avLst/>
          </a:prstGeom>
        </p:spPr>
      </p:pic>
      <p:sp>
        <p:nvSpPr>
          <p:cNvPr id="95" name="TextBox 94">
            <a:extLst>
              <a:ext uri="{FF2B5EF4-FFF2-40B4-BE49-F238E27FC236}">
                <a16:creationId xmlns:a16="http://schemas.microsoft.com/office/drawing/2014/main" id="{1FD88E40-62EA-47D8-96A3-3F06B5BF4645}"/>
              </a:ext>
            </a:extLst>
          </p:cNvPr>
          <p:cNvSpPr txBox="1"/>
          <p:nvPr/>
        </p:nvSpPr>
        <p:spPr>
          <a:xfrm>
            <a:off x="6935281" y="4078192"/>
            <a:ext cx="336149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안녕하세요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,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도우미 미스터 </a:t>
            </a:r>
            <a:r>
              <a:rPr lang="ko-KR" altLang="en-US" sz="160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피피티입니다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 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97" name="직사각형 96">
            <a:extLst>
              <a:ext uri="{FF2B5EF4-FFF2-40B4-BE49-F238E27FC236}">
                <a16:creationId xmlns:a16="http://schemas.microsoft.com/office/drawing/2014/main" id="{3F1B8D13-04D6-4149-8F59-E4ABAD514256}"/>
              </a:ext>
            </a:extLst>
          </p:cNvPr>
          <p:cNvSpPr/>
          <p:nvPr/>
        </p:nvSpPr>
        <p:spPr>
          <a:xfrm rot="5400000">
            <a:off x="7590432" y="2727593"/>
            <a:ext cx="1025262" cy="511868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x-none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맑은 고딕"/>
              <a:cs typeface="+mn-cs"/>
            </a:endParaRPr>
          </a:p>
        </p:txBody>
      </p:sp>
      <p:sp>
        <p:nvSpPr>
          <p:cNvPr id="70" name="Oval 4">
            <a:extLst>
              <a:ext uri="{FF2B5EF4-FFF2-40B4-BE49-F238E27FC236}">
                <a16:creationId xmlns:a16="http://schemas.microsoft.com/office/drawing/2014/main" id="{57C0B7AD-B84C-4F6F-A133-EB06C2E4BEF2}"/>
              </a:ext>
            </a:extLst>
          </p:cNvPr>
          <p:cNvSpPr/>
          <p:nvPr/>
        </p:nvSpPr>
        <p:spPr>
          <a:xfrm>
            <a:off x="1529594" y="2383326"/>
            <a:ext cx="1130524" cy="114687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0" name="자유형: 도형 99">
            <a:extLst>
              <a:ext uri="{FF2B5EF4-FFF2-40B4-BE49-F238E27FC236}">
                <a16:creationId xmlns:a16="http://schemas.microsoft.com/office/drawing/2014/main" id="{135292F6-F270-494C-88ED-4822E15B27DA}"/>
              </a:ext>
            </a:extLst>
          </p:cNvPr>
          <p:cNvSpPr/>
          <p:nvPr/>
        </p:nvSpPr>
        <p:spPr>
          <a:xfrm>
            <a:off x="1695156" y="2551281"/>
            <a:ext cx="964962" cy="978917"/>
          </a:xfrm>
          <a:custGeom>
            <a:avLst/>
            <a:gdLst>
              <a:gd name="connsiteX0" fmla="*/ 799401 w 964962"/>
              <a:gd name="connsiteY0" fmla="*/ 0 h 978917"/>
              <a:gd name="connsiteX1" fmla="*/ 799401 w 964962"/>
              <a:gd name="connsiteY1" fmla="*/ 1 h 978917"/>
              <a:gd name="connsiteX2" fmla="*/ 964962 w 964962"/>
              <a:gd name="connsiteY2" fmla="*/ 405481 h 978917"/>
              <a:gd name="connsiteX3" fmla="*/ 399700 w 964962"/>
              <a:gd name="connsiteY3" fmla="*/ 978917 h 978917"/>
              <a:gd name="connsiteX4" fmla="*/ 83657 w 964962"/>
              <a:gd name="connsiteY4" fmla="*/ 880983 h 978917"/>
              <a:gd name="connsiteX5" fmla="*/ 0 w 964962"/>
              <a:gd name="connsiteY5" fmla="*/ 810962 h 97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4962" h="978917">
                <a:moveTo>
                  <a:pt x="799401" y="0"/>
                </a:moveTo>
                <a:lnTo>
                  <a:pt x="799401" y="1"/>
                </a:lnTo>
                <a:cubicBezTo>
                  <a:pt x="901693" y="103772"/>
                  <a:pt x="964962" y="247131"/>
                  <a:pt x="964962" y="405481"/>
                </a:cubicBezTo>
                <a:cubicBezTo>
                  <a:pt x="964962" y="722181"/>
                  <a:pt x="711886" y="978917"/>
                  <a:pt x="399700" y="978917"/>
                </a:cubicBezTo>
                <a:cubicBezTo>
                  <a:pt x="282631" y="978917"/>
                  <a:pt x="173873" y="942814"/>
                  <a:pt x="83657" y="880983"/>
                </a:cubicBezTo>
                <a:lnTo>
                  <a:pt x="0" y="81096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latinLnBrk="0"/>
            <a:endParaRPr 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pic>
        <p:nvPicPr>
          <p:cNvPr id="71" name="그래픽 70">
            <a:extLst>
              <a:ext uri="{FF2B5EF4-FFF2-40B4-BE49-F238E27FC236}">
                <a16:creationId xmlns:a16="http://schemas.microsoft.com/office/drawing/2014/main" id="{3737E058-BEE0-481D-A4A7-FC633676172A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1848484" y="2710390"/>
            <a:ext cx="492744" cy="492744"/>
          </a:xfrm>
          <a:prstGeom prst="rect">
            <a:avLst/>
          </a:prstGeom>
        </p:spPr>
      </p:pic>
      <p:pic>
        <p:nvPicPr>
          <p:cNvPr id="106" name="그래픽 105">
            <a:extLst>
              <a:ext uri="{FF2B5EF4-FFF2-40B4-BE49-F238E27FC236}">
                <a16:creationId xmlns:a16="http://schemas.microsoft.com/office/drawing/2014/main" id="{19DF5EDE-6DAC-473C-9E58-17E24CC654A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5873467" y="4988203"/>
            <a:ext cx="597464" cy="597464"/>
          </a:xfrm>
          <a:prstGeom prst="rect">
            <a:avLst/>
          </a:prstGeom>
        </p:spPr>
      </p:pic>
      <p:sp>
        <p:nvSpPr>
          <p:cNvPr id="107" name="TextBox 106">
            <a:extLst>
              <a:ext uri="{FF2B5EF4-FFF2-40B4-BE49-F238E27FC236}">
                <a16:creationId xmlns:a16="http://schemas.microsoft.com/office/drawing/2014/main" id="{0A940D67-C76E-468A-91CA-552133F34080}"/>
              </a:ext>
            </a:extLst>
          </p:cNvPr>
          <p:cNvSpPr txBox="1"/>
          <p:nvPr/>
        </p:nvSpPr>
        <p:spPr>
          <a:xfrm>
            <a:off x="6935281" y="5322298"/>
            <a:ext cx="336149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안녕하세요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, </a:t>
            </a: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도우미 미스터 </a:t>
            </a:r>
            <a:r>
              <a:rPr lang="ko-KR" altLang="en-US" sz="1600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피피티입니다</a:t>
            </a: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. </a:t>
            </a:r>
            <a:endParaRPr lang="ko-KR" altLang="en-US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8" name="Oval 4">
            <a:extLst>
              <a:ext uri="{FF2B5EF4-FFF2-40B4-BE49-F238E27FC236}">
                <a16:creationId xmlns:a16="http://schemas.microsoft.com/office/drawing/2014/main" id="{5D1CE57D-82CE-4724-AFA6-BE47332FD661}"/>
              </a:ext>
            </a:extLst>
          </p:cNvPr>
          <p:cNvSpPr/>
          <p:nvPr/>
        </p:nvSpPr>
        <p:spPr>
          <a:xfrm>
            <a:off x="3239125" y="2383326"/>
            <a:ext cx="1130524" cy="114687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en-US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110" name="자유형: 도형 109">
            <a:extLst>
              <a:ext uri="{FF2B5EF4-FFF2-40B4-BE49-F238E27FC236}">
                <a16:creationId xmlns:a16="http://schemas.microsoft.com/office/drawing/2014/main" id="{D22C51FF-6F65-4ABB-B52B-DF42D4AEDB25}"/>
              </a:ext>
            </a:extLst>
          </p:cNvPr>
          <p:cNvSpPr/>
          <p:nvPr/>
        </p:nvSpPr>
        <p:spPr>
          <a:xfrm>
            <a:off x="3404687" y="2551281"/>
            <a:ext cx="964962" cy="978917"/>
          </a:xfrm>
          <a:custGeom>
            <a:avLst/>
            <a:gdLst>
              <a:gd name="connsiteX0" fmla="*/ 799401 w 964962"/>
              <a:gd name="connsiteY0" fmla="*/ 0 h 978917"/>
              <a:gd name="connsiteX1" fmla="*/ 799401 w 964962"/>
              <a:gd name="connsiteY1" fmla="*/ 1 h 978917"/>
              <a:gd name="connsiteX2" fmla="*/ 964962 w 964962"/>
              <a:gd name="connsiteY2" fmla="*/ 405481 h 978917"/>
              <a:gd name="connsiteX3" fmla="*/ 399700 w 964962"/>
              <a:gd name="connsiteY3" fmla="*/ 978917 h 978917"/>
              <a:gd name="connsiteX4" fmla="*/ 83657 w 964962"/>
              <a:gd name="connsiteY4" fmla="*/ 880983 h 978917"/>
              <a:gd name="connsiteX5" fmla="*/ 0 w 964962"/>
              <a:gd name="connsiteY5" fmla="*/ 810962 h 97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4962" h="978917">
                <a:moveTo>
                  <a:pt x="799401" y="0"/>
                </a:moveTo>
                <a:lnTo>
                  <a:pt x="799401" y="1"/>
                </a:lnTo>
                <a:cubicBezTo>
                  <a:pt x="901693" y="103772"/>
                  <a:pt x="964962" y="247131"/>
                  <a:pt x="964962" y="405481"/>
                </a:cubicBezTo>
                <a:cubicBezTo>
                  <a:pt x="964962" y="722181"/>
                  <a:pt x="711886" y="978917"/>
                  <a:pt x="399700" y="978917"/>
                </a:cubicBezTo>
                <a:cubicBezTo>
                  <a:pt x="282631" y="978917"/>
                  <a:pt x="173873" y="942814"/>
                  <a:pt x="83657" y="880983"/>
                </a:cubicBezTo>
                <a:lnTo>
                  <a:pt x="0" y="81096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latinLnBrk="0"/>
            <a:endParaRPr 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6" name="Oval 4">
            <a:extLst>
              <a:ext uri="{FF2B5EF4-FFF2-40B4-BE49-F238E27FC236}">
                <a16:creationId xmlns:a16="http://schemas.microsoft.com/office/drawing/2014/main" id="{772662A4-5480-4425-B971-E88E4D346BAA}"/>
              </a:ext>
            </a:extLst>
          </p:cNvPr>
          <p:cNvSpPr/>
          <p:nvPr/>
        </p:nvSpPr>
        <p:spPr>
          <a:xfrm>
            <a:off x="1529594" y="4304571"/>
            <a:ext cx="1130524" cy="114687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en-US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111" name="자유형: 도형 110">
            <a:extLst>
              <a:ext uri="{FF2B5EF4-FFF2-40B4-BE49-F238E27FC236}">
                <a16:creationId xmlns:a16="http://schemas.microsoft.com/office/drawing/2014/main" id="{83C7B874-430D-475C-8EAC-2D1A5436228A}"/>
              </a:ext>
            </a:extLst>
          </p:cNvPr>
          <p:cNvSpPr/>
          <p:nvPr/>
        </p:nvSpPr>
        <p:spPr>
          <a:xfrm>
            <a:off x="1695156" y="4472526"/>
            <a:ext cx="964962" cy="978917"/>
          </a:xfrm>
          <a:custGeom>
            <a:avLst/>
            <a:gdLst>
              <a:gd name="connsiteX0" fmla="*/ 799401 w 964962"/>
              <a:gd name="connsiteY0" fmla="*/ 0 h 978917"/>
              <a:gd name="connsiteX1" fmla="*/ 799401 w 964962"/>
              <a:gd name="connsiteY1" fmla="*/ 1 h 978917"/>
              <a:gd name="connsiteX2" fmla="*/ 964962 w 964962"/>
              <a:gd name="connsiteY2" fmla="*/ 405481 h 978917"/>
              <a:gd name="connsiteX3" fmla="*/ 399700 w 964962"/>
              <a:gd name="connsiteY3" fmla="*/ 978917 h 978917"/>
              <a:gd name="connsiteX4" fmla="*/ 83657 w 964962"/>
              <a:gd name="connsiteY4" fmla="*/ 880983 h 978917"/>
              <a:gd name="connsiteX5" fmla="*/ 0 w 964962"/>
              <a:gd name="connsiteY5" fmla="*/ 810962 h 97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4962" h="978917">
                <a:moveTo>
                  <a:pt x="799401" y="0"/>
                </a:moveTo>
                <a:lnTo>
                  <a:pt x="799401" y="1"/>
                </a:lnTo>
                <a:cubicBezTo>
                  <a:pt x="901693" y="103772"/>
                  <a:pt x="964962" y="247131"/>
                  <a:pt x="964962" y="405481"/>
                </a:cubicBezTo>
                <a:cubicBezTo>
                  <a:pt x="964962" y="722181"/>
                  <a:pt x="711886" y="978917"/>
                  <a:pt x="399700" y="978917"/>
                </a:cubicBezTo>
                <a:cubicBezTo>
                  <a:pt x="282631" y="978917"/>
                  <a:pt x="173873" y="942814"/>
                  <a:pt x="83657" y="880983"/>
                </a:cubicBezTo>
                <a:lnTo>
                  <a:pt x="0" y="81096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latinLnBrk="0"/>
            <a:endParaRPr 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2" name="Oval 4">
            <a:extLst>
              <a:ext uri="{FF2B5EF4-FFF2-40B4-BE49-F238E27FC236}">
                <a16:creationId xmlns:a16="http://schemas.microsoft.com/office/drawing/2014/main" id="{2FAF05D8-BD4B-42C3-ADEA-6D7331BBF5F4}"/>
              </a:ext>
            </a:extLst>
          </p:cNvPr>
          <p:cNvSpPr/>
          <p:nvPr/>
        </p:nvSpPr>
        <p:spPr>
          <a:xfrm>
            <a:off x="3239125" y="4304571"/>
            <a:ext cx="1130524" cy="114687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en-US">
              <a:solidFill>
                <a:schemeClr val="tx2"/>
              </a:solidFill>
              <a:latin typeface="Arial" panose="020B0604020202020204" pitchFamily="34" charset="0"/>
            </a:endParaRPr>
          </a:p>
        </p:txBody>
      </p:sp>
      <p:sp>
        <p:nvSpPr>
          <p:cNvPr id="112" name="자유형: 도형 111">
            <a:extLst>
              <a:ext uri="{FF2B5EF4-FFF2-40B4-BE49-F238E27FC236}">
                <a16:creationId xmlns:a16="http://schemas.microsoft.com/office/drawing/2014/main" id="{CED3704D-0482-4515-B8AA-9059FA39032B}"/>
              </a:ext>
            </a:extLst>
          </p:cNvPr>
          <p:cNvSpPr/>
          <p:nvPr/>
        </p:nvSpPr>
        <p:spPr>
          <a:xfrm>
            <a:off x="3404687" y="4472526"/>
            <a:ext cx="964962" cy="978917"/>
          </a:xfrm>
          <a:custGeom>
            <a:avLst/>
            <a:gdLst>
              <a:gd name="connsiteX0" fmla="*/ 799401 w 964962"/>
              <a:gd name="connsiteY0" fmla="*/ 0 h 978917"/>
              <a:gd name="connsiteX1" fmla="*/ 799401 w 964962"/>
              <a:gd name="connsiteY1" fmla="*/ 1 h 978917"/>
              <a:gd name="connsiteX2" fmla="*/ 964962 w 964962"/>
              <a:gd name="connsiteY2" fmla="*/ 405481 h 978917"/>
              <a:gd name="connsiteX3" fmla="*/ 399700 w 964962"/>
              <a:gd name="connsiteY3" fmla="*/ 978917 h 978917"/>
              <a:gd name="connsiteX4" fmla="*/ 83657 w 964962"/>
              <a:gd name="connsiteY4" fmla="*/ 880983 h 978917"/>
              <a:gd name="connsiteX5" fmla="*/ 0 w 964962"/>
              <a:gd name="connsiteY5" fmla="*/ 810962 h 97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4962" h="978917">
                <a:moveTo>
                  <a:pt x="799401" y="0"/>
                </a:moveTo>
                <a:lnTo>
                  <a:pt x="799401" y="1"/>
                </a:lnTo>
                <a:cubicBezTo>
                  <a:pt x="901693" y="103772"/>
                  <a:pt x="964962" y="247131"/>
                  <a:pt x="964962" y="405481"/>
                </a:cubicBezTo>
                <a:cubicBezTo>
                  <a:pt x="964962" y="722181"/>
                  <a:pt x="711886" y="978917"/>
                  <a:pt x="399700" y="978917"/>
                </a:cubicBezTo>
                <a:cubicBezTo>
                  <a:pt x="282631" y="978917"/>
                  <a:pt x="173873" y="942814"/>
                  <a:pt x="83657" y="880983"/>
                </a:cubicBezTo>
                <a:lnTo>
                  <a:pt x="0" y="81096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latinLnBrk="0"/>
            <a:endParaRPr 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pic>
        <p:nvPicPr>
          <p:cNvPr id="79" name="그래픽 78">
            <a:extLst>
              <a:ext uri="{FF2B5EF4-FFF2-40B4-BE49-F238E27FC236}">
                <a16:creationId xmlns:a16="http://schemas.microsoft.com/office/drawing/2014/main" id="{2E26C811-BA23-4735-AD9F-C4572EBA11DC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3558015" y="2710390"/>
            <a:ext cx="492744" cy="492744"/>
          </a:xfrm>
          <a:prstGeom prst="rect">
            <a:avLst/>
          </a:prstGeom>
        </p:spPr>
      </p:pic>
      <p:pic>
        <p:nvPicPr>
          <p:cNvPr id="83" name="그래픽 82">
            <a:extLst>
              <a:ext uri="{FF2B5EF4-FFF2-40B4-BE49-F238E27FC236}">
                <a16:creationId xmlns:a16="http://schemas.microsoft.com/office/drawing/2014/main" id="{3A497B16-C96F-4014-8D23-A49B70D1E9D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/>
        </p:blipFill>
        <p:spPr>
          <a:xfrm>
            <a:off x="3558015" y="4631635"/>
            <a:ext cx="492744" cy="492744"/>
          </a:xfrm>
          <a:prstGeom prst="rect">
            <a:avLst/>
          </a:prstGeom>
        </p:spPr>
      </p:pic>
      <p:pic>
        <p:nvPicPr>
          <p:cNvPr id="87" name="그래픽 86">
            <a:extLst>
              <a:ext uri="{FF2B5EF4-FFF2-40B4-BE49-F238E27FC236}">
                <a16:creationId xmlns:a16="http://schemas.microsoft.com/office/drawing/2014/main" id="{51E4ABC0-4E77-471D-954B-4E44B4B7EC53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/>
        </p:blipFill>
        <p:spPr>
          <a:xfrm>
            <a:off x="1848484" y="4631635"/>
            <a:ext cx="492744" cy="492744"/>
          </a:xfrm>
          <a:prstGeom prst="rect">
            <a:avLst/>
          </a:prstGeom>
        </p:spPr>
      </p:pic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A31FFAB5-E331-9C3D-578B-B1087DD3D03D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F1289174-E858-E696-B971-C4B1DE7311A5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970D702-19D0-A304-724E-A68C2F5EB4AD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5137058-8284-4D20-3CD7-F9E1F6149322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DF758250-57FC-6C54-1282-8A2CC607EE54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2B6F4E1-9393-4D48-6EF8-35EC2122562B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8B545A30-F9B8-9B84-E4A2-4B086B3749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36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49953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직사각형 67">
            <a:extLst>
              <a:ext uri="{FF2B5EF4-FFF2-40B4-BE49-F238E27FC236}">
                <a16:creationId xmlns:a16="http://schemas.microsoft.com/office/drawing/2014/main" id="{A939A190-F7FA-44A8-BDCF-F2CFC41E1B40}"/>
              </a:ext>
            </a:extLst>
          </p:cNvPr>
          <p:cNvSpPr/>
          <p:nvPr/>
        </p:nvSpPr>
        <p:spPr>
          <a:xfrm>
            <a:off x="6053136" y="1945264"/>
            <a:ext cx="5372101" cy="4292024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BC14635-23D2-4ECE-BCC1-033987832CBE}"/>
              </a:ext>
            </a:extLst>
          </p:cNvPr>
          <p:cNvSpPr txBox="1"/>
          <p:nvPr/>
        </p:nvSpPr>
        <p:spPr>
          <a:xfrm>
            <a:off x="6678888" y="2603168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7BEBFB7-6E8E-4AA3-AE83-BEC38B914565}"/>
              </a:ext>
            </a:extLst>
          </p:cNvPr>
          <p:cNvSpPr txBox="1"/>
          <p:nvPr/>
        </p:nvSpPr>
        <p:spPr>
          <a:xfrm>
            <a:off x="6678888" y="3015624"/>
            <a:ext cx="4046444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 내용을 제공해드리고 있습니다</a:t>
            </a:r>
            <a:r>
              <a:rPr lang="en-US" altLang="ko-KR"/>
              <a:t>. </a:t>
            </a:r>
            <a:r>
              <a:rPr lang="ko-KR" altLang="en-US"/>
              <a:t>주로 인스타그램</a:t>
            </a:r>
            <a:r>
              <a:rPr lang="en-US" altLang="ko-KR"/>
              <a:t>, </a:t>
            </a:r>
            <a:r>
              <a:rPr lang="ko-KR" altLang="en-US"/>
              <a:t>유튜브 그리고 블로그에서 활동 중입니다</a:t>
            </a:r>
            <a:r>
              <a:rPr lang="en-US" altLang="ko-KR"/>
              <a:t>. </a:t>
            </a:r>
            <a:r>
              <a:rPr lang="ko-KR" altLang="en-US" err="1"/>
              <a:t>피피티</a:t>
            </a:r>
            <a:r>
              <a:rPr lang="ko-KR" altLang="en-US"/>
              <a:t> 템플릿도 스마트 스토어에서 판매 중이기도 합니다</a:t>
            </a:r>
            <a:r>
              <a:rPr lang="en-US" altLang="ko-KR"/>
              <a:t>. </a:t>
            </a:r>
            <a:r>
              <a:rPr lang="ko-KR" altLang="en-US" err="1"/>
              <a:t>피피티</a:t>
            </a:r>
            <a:r>
              <a:rPr lang="ko-KR" altLang="en-US"/>
              <a:t> 강의 출강도 합니다</a:t>
            </a:r>
            <a:r>
              <a:rPr lang="en-US" altLang="ko-KR"/>
              <a:t>.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E0E53EDE-627E-44B9-93E7-131F1B5EEC52}"/>
              </a:ext>
            </a:extLst>
          </p:cNvPr>
          <p:cNvSpPr txBox="1"/>
          <p:nvPr/>
        </p:nvSpPr>
        <p:spPr>
          <a:xfrm>
            <a:off x="6678888" y="4464108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7FF1903-2016-4A59-A902-7932010F9B2E}"/>
              </a:ext>
            </a:extLst>
          </p:cNvPr>
          <p:cNvSpPr txBox="1"/>
          <p:nvPr/>
        </p:nvSpPr>
        <p:spPr>
          <a:xfrm>
            <a:off x="6678888" y="4876564"/>
            <a:ext cx="4046444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그리고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외주 제작 업체 ‘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피빈스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디자인’도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운영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8E8D2E2C-DB4A-E294-B440-8381D54DA13C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CB089848-84E0-0AB1-1E1B-8FD3F8509E5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068E9AC-26A9-40B9-4E80-F02182168D03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CB07107-860A-C8C5-30BF-E9B8B053FC90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8754AFDA-B1B1-7456-65F6-B9289AB8BDB6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815D489-1FBF-6F81-15D5-B6FBB05304AF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B1573361-65CA-F807-FB9D-B6F94EFEDA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37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5" name="그림 개체 틀 4" descr="사람, 실내이(가) 표시된 사진&#10;&#10;자동 생성된 설명">
            <a:extLst>
              <a:ext uri="{FF2B5EF4-FFF2-40B4-BE49-F238E27FC236}">
                <a16:creationId xmlns:a16="http://schemas.microsoft.com/office/drawing/2014/main" id="{3CC0A7A8-5420-62E3-E499-E6FE6BE8398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6" b="16"/>
          <a:stretch/>
        </p:blipFill>
        <p:spPr>
          <a:xfrm>
            <a:off x="766763" y="1944688"/>
            <a:ext cx="5286375" cy="4292600"/>
          </a:xfrm>
          <a:custGeom>
            <a:avLst/>
            <a:gdLst>
              <a:gd name="connsiteX0" fmla="*/ 0 w 5286373"/>
              <a:gd name="connsiteY0" fmla="*/ 0 h 4292025"/>
              <a:gd name="connsiteX1" fmla="*/ 5286373 w 5286373"/>
              <a:gd name="connsiteY1" fmla="*/ 0 h 4292025"/>
              <a:gd name="connsiteX2" fmla="*/ 5286373 w 5286373"/>
              <a:gd name="connsiteY2" fmla="*/ 4292025 h 4292025"/>
              <a:gd name="connsiteX3" fmla="*/ 0 w 5286373"/>
              <a:gd name="connsiteY3" fmla="*/ 4292025 h 429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6373" h="4292025">
                <a:moveTo>
                  <a:pt x="0" y="0"/>
                </a:moveTo>
                <a:lnTo>
                  <a:pt x="5286373" y="0"/>
                </a:lnTo>
                <a:lnTo>
                  <a:pt x="5286373" y="4292025"/>
                </a:lnTo>
                <a:lnTo>
                  <a:pt x="0" y="4292025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7071332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라인, 건물, 흑백이(가) 표시된 사진&#10;&#10;자동 생성된 설명">
            <a:extLst>
              <a:ext uri="{FF2B5EF4-FFF2-40B4-BE49-F238E27FC236}">
                <a16:creationId xmlns:a16="http://schemas.microsoft.com/office/drawing/2014/main" id="{055BE49B-5164-25A4-F1C9-990A6837522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4679"/>
            <a:ext cx="12192000" cy="6843895"/>
          </a:xfrm>
          <a:custGeom>
            <a:avLst/>
            <a:gdLst>
              <a:gd name="connsiteX0" fmla="*/ 0 w 12192000"/>
              <a:gd name="connsiteY0" fmla="*/ 0 h 6843895"/>
              <a:gd name="connsiteX1" fmla="*/ 12192000 w 12192000"/>
              <a:gd name="connsiteY1" fmla="*/ 0 h 6843895"/>
              <a:gd name="connsiteX2" fmla="*/ 12192000 w 12192000"/>
              <a:gd name="connsiteY2" fmla="*/ 6843895 h 6843895"/>
              <a:gd name="connsiteX3" fmla="*/ 0 w 12192000"/>
              <a:gd name="connsiteY3" fmla="*/ 6843895 h 684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43895">
                <a:moveTo>
                  <a:pt x="0" y="0"/>
                </a:moveTo>
                <a:lnTo>
                  <a:pt x="12192000" y="0"/>
                </a:lnTo>
                <a:lnTo>
                  <a:pt x="12192000" y="6843895"/>
                </a:lnTo>
                <a:lnTo>
                  <a:pt x="0" y="6843895"/>
                </a:lnTo>
                <a:close/>
              </a:path>
            </a:pathLst>
          </a:cu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D79B6F65-7581-4C84-ACD3-D362167ACAB2}"/>
              </a:ext>
            </a:extLst>
          </p:cNvPr>
          <p:cNvSpPr/>
          <p:nvPr/>
        </p:nvSpPr>
        <p:spPr bwMode="auto">
          <a:xfrm>
            <a:off x="1127125" y="0"/>
            <a:ext cx="4654193" cy="6858000"/>
          </a:xfrm>
          <a:prstGeom prst="rect">
            <a:avLst/>
          </a:prstGeom>
          <a:gradFill>
            <a:gsLst>
              <a:gs pos="37000">
                <a:schemeClr val="accent3"/>
              </a:gs>
              <a:gs pos="100000">
                <a:schemeClr val="accent1">
                  <a:alpha val="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49D2F72-A86D-444B-9131-65519F621C02}"/>
              </a:ext>
            </a:extLst>
          </p:cNvPr>
          <p:cNvSpPr txBox="1"/>
          <p:nvPr/>
        </p:nvSpPr>
        <p:spPr>
          <a:xfrm>
            <a:off x="1872415" y="647368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8F4728D-C01B-4BE4-8806-440A9FC0B8FC}"/>
              </a:ext>
            </a:extLst>
          </p:cNvPr>
          <p:cNvSpPr txBox="1"/>
          <p:nvPr/>
        </p:nvSpPr>
        <p:spPr>
          <a:xfrm>
            <a:off x="1872415" y="1059824"/>
            <a:ext cx="3163612" cy="23832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</a:t>
            </a:r>
            <a:r>
              <a:rPr lang="ko-KR" altLang="en-US" err="1">
                <a:solidFill>
                  <a:schemeClr val="accent1"/>
                </a:solidFill>
              </a:rPr>
              <a:t>피피티입니다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주로 인스타그램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강의 출강도 합니다</a:t>
            </a:r>
            <a:r>
              <a:rPr lang="en-US" altLang="ko-KR">
                <a:solidFill>
                  <a:schemeClr val="accent1"/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endParaRPr lang="en-US" altLang="ko-KR">
              <a:solidFill>
                <a:schemeClr val="accent1"/>
              </a:solidFill>
            </a:endParaRP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그리고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외주 제작 업체 ‘</a:t>
            </a:r>
            <a:r>
              <a:rPr lang="ko-KR" altLang="en-US" err="1">
                <a:solidFill>
                  <a:schemeClr val="accent1"/>
                </a:solidFill>
              </a:rPr>
              <a:t>피빈스</a:t>
            </a:r>
            <a:r>
              <a:rPr lang="ko-KR" altLang="en-US">
                <a:solidFill>
                  <a:schemeClr val="accent1"/>
                </a:solidFill>
              </a:rPr>
              <a:t> </a:t>
            </a:r>
            <a:r>
              <a:rPr lang="ko-KR" altLang="en-US" err="1">
                <a:solidFill>
                  <a:schemeClr val="accent1"/>
                </a:solidFill>
              </a:rPr>
              <a:t>디자인’도</a:t>
            </a:r>
            <a:r>
              <a:rPr lang="ko-KR" altLang="en-US">
                <a:solidFill>
                  <a:schemeClr val="accent1"/>
                </a:solidFill>
              </a:rPr>
              <a:t> 운영 중입니다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주로 인스타그램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04D65A3-CADF-49F3-B591-4EF50E21ED8D}"/>
              </a:ext>
            </a:extLst>
          </p:cNvPr>
          <p:cNvSpPr txBox="1"/>
          <p:nvPr/>
        </p:nvSpPr>
        <p:spPr>
          <a:xfrm>
            <a:off x="7952774" y="542074"/>
            <a:ext cx="3139321" cy="2038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여기에는 여백이</a:t>
            </a:r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있는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>
                  <a:lumMod val="40000"/>
                  <a:lumOff val="6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이미지를 선택하세요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>
                  <a:lumMod val="40000"/>
                  <a:lumOff val="6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그리고 </a:t>
            </a: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 메시지</a:t>
            </a: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를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>
                  <a:lumMod val="40000"/>
                  <a:lumOff val="6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>
                    <a:lumMod val="40000"/>
                    <a:lumOff val="6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입력하세요 </a:t>
            </a:r>
          </a:p>
        </p:txBody>
      </p:sp>
    </p:spTree>
    <p:extLst>
      <p:ext uri="{BB962C8B-B14F-4D97-AF65-F5344CB8AC3E}">
        <p14:creationId xmlns:p14="http://schemas.microsoft.com/office/powerpoint/2010/main" val="41914041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사람, 노트북, 의류, 컴퓨터이(가) 표시된 사진&#10;&#10;자동 생성된 설명">
            <a:extLst>
              <a:ext uri="{FF2B5EF4-FFF2-40B4-BE49-F238E27FC236}">
                <a16:creationId xmlns:a16="http://schemas.microsoft.com/office/drawing/2014/main" id="{1A9AEA0F-FD70-9F68-E2F7-7215D75F4EC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" b="12"/>
          <a:stretch>
            <a:fillRect/>
          </a:stretch>
        </p:blipFill>
        <p:spPr>
          <a:xfrm>
            <a:off x="7185025" y="0"/>
            <a:ext cx="5006975" cy="6858000"/>
          </a:xfrm>
          <a:custGeom>
            <a:avLst/>
            <a:gdLst>
              <a:gd name="connsiteX0" fmla="*/ 0 w 5007430"/>
              <a:gd name="connsiteY0" fmla="*/ 0 h 6858000"/>
              <a:gd name="connsiteX1" fmla="*/ 5007430 w 5007430"/>
              <a:gd name="connsiteY1" fmla="*/ 0 h 6858000"/>
              <a:gd name="connsiteX2" fmla="*/ 5007430 w 5007430"/>
              <a:gd name="connsiteY2" fmla="*/ 6858000 h 6858000"/>
              <a:gd name="connsiteX3" fmla="*/ 0 w 50074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7430" h="6858000">
                <a:moveTo>
                  <a:pt x="0" y="0"/>
                </a:moveTo>
                <a:lnTo>
                  <a:pt x="5007430" y="0"/>
                </a:lnTo>
                <a:lnTo>
                  <a:pt x="500743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30" name="직사각형 29">
            <a:extLst>
              <a:ext uri="{FF2B5EF4-FFF2-40B4-BE49-F238E27FC236}">
                <a16:creationId xmlns:a16="http://schemas.microsoft.com/office/drawing/2014/main" id="{CB954A3D-6451-4ACD-9A31-68AC05ACFFD5}"/>
              </a:ext>
            </a:extLst>
          </p:cNvPr>
          <p:cNvSpPr/>
          <p:nvPr/>
        </p:nvSpPr>
        <p:spPr>
          <a:xfrm>
            <a:off x="1258074" y="2922782"/>
            <a:ext cx="3181137" cy="254635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190500" dir="5400000" algn="t" rotWithShape="0">
              <a:prstClr val="black">
                <a:alpha val="1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CF8F0658-C6F9-457A-9714-D2B672F21704}"/>
              </a:ext>
            </a:extLst>
          </p:cNvPr>
          <p:cNvSpPr/>
          <p:nvPr/>
        </p:nvSpPr>
        <p:spPr>
          <a:xfrm>
            <a:off x="1258074" y="2922782"/>
            <a:ext cx="3181137" cy="15113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0C0DFCBE-FA15-4F13-BD78-C98966900582}"/>
              </a:ext>
            </a:extLst>
          </p:cNvPr>
          <p:cNvSpPr/>
          <p:nvPr/>
        </p:nvSpPr>
        <p:spPr>
          <a:xfrm>
            <a:off x="5011349" y="2922782"/>
            <a:ext cx="3181137" cy="254635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190500" dir="5400000" algn="t" rotWithShape="0">
              <a:prstClr val="black">
                <a:alpha val="1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A67C0728-8BAA-40C5-924A-0F6438009506}"/>
              </a:ext>
            </a:extLst>
          </p:cNvPr>
          <p:cNvSpPr/>
          <p:nvPr/>
        </p:nvSpPr>
        <p:spPr>
          <a:xfrm>
            <a:off x="5011350" y="2922782"/>
            <a:ext cx="3181137" cy="15113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3C3AA7B-A4CA-4366-8ED8-B5318159A923}"/>
              </a:ext>
            </a:extLst>
          </p:cNvPr>
          <p:cNvSpPr txBox="1"/>
          <p:nvPr/>
        </p:nvSpPr>
        <p:spPr>
          <a:xfrm>
            <a:off x="1258074" y="1945264"/>
            <a:ext cx="3277820" cy="64562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텍스트를 정말 멋지게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내용을 채워서 완벽하게 입력하세요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1B438EF-94FA-40DE-AF2A-34E5D20D2EB7}"/>
              </a:ext>
            </a:extLst>
          </p:cNvPr>
          <p:cNvSpPr txBox="1"/>
          <p:nvPr/>
        </p:nvSpPr>
        <p:spPr>
          <a:xfrm>
            <a:off x="1753599" y="3907703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A68F01B-EF76-412C-89C9-65D6E8945A1D}"/>
              </a:ext>
            </a:extLst>
          </p:cNvPr>
          <p:cNvSpPr txBox="1"/>
          <p:nvPr/>
        </p:nvSpPr>
        <p:spPr>
          <a:xfrm>
            <a:off x="1753599" y="3310870"/>
            <a:ext cx="1309654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+250%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B5CF1B9-DD8E-4B28-8F4A-2EEE05723996}"/>
              </a:ext>
            </a:extLst>
          </p:cNvPr>
          <p:cNvSpPr txBox="1"/>
          <p:nvPr/>
        </p:nvSpPr>
        <p:spPr>
          <a:xfrm>
            <a:off x="1753599" y="4691224"/>
            <a:ext cx="219008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585BBCD-8272-4FCD-BFA1-7BA3A20A6DE5}"/>
              </a:ext>
            </a:extLst>
          </p:cNvPr>
          <p:cNvSpPr txBox="1"/>
          <p:nvPr/>
        </p:nvSpPr>
        <p:spPr>
          <a:xfrm>
            <a:off x="5506875" y="3907703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6A7996D-C22D-47B9-A443-16606993D33E}"/>
              </a:ext>
            </a:extLst>
          </p:cNvPr>
          <p:cNvSpPr txBox="1"/>
          <p:nvPr/>
        </p:nvSpPr>
        <p:spPr>
          <a:xfrm>
            <a:off x="5506875" y="3310870"/>
            <a:ext cx="1072409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9,874</a:t>
            </a:r>
            <a:endParaRPr lang="ko-KR" altLang="en-US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CF22567-37F9-418D-BFEC-6061DD6D10D5}"/>
              </a:ext>
            </a:extLst>
          </p:cNvPr>
          <p:cNvSpPr txBox="1"/>
          <p:nvPr/>
        </p:nvSpPr>
        <p:spPr>
          <a:xfrm>
            <a:off x="5506875" y="4691224"/>
            <a:ext cx="219008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068E6DAE-47DE-C993-A5BE-C8F2F4263B67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4A2A4355-3C19-43A7-70B7-69FD5F78F89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8785FBA-714D-A398-03BA-73C38800825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33EE091-D939-71E7-2229-72D31538FB8E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FCBDAD7D-D5B8-4BA3-20CC-82A17E365AA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522E90C-ECA4-D1A6-7DAC-FAEC6F10C37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656AE635-669D-C134-7C3E-EDCC9FBA62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39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05426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개체 틀 3" descr="하늘, 건물, 창문, 야외이(가) 표시된 사진&#10;&#10;자동 생성된 설명">
            <a:extLst>
              <a:ext uri="{FF2B5EF4-FFF2-40B4-BE49-F238E27FC236}">
                <a16:creationId xmlns:a16="http://schemas.microsoft.com/office/drawing/2014/main" id="{24B0B129-33EC-1F9E-B31F-69628E783DD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" b="3"/>
          <a:stretch>
            <a:fillRect/>
          </a:stretch>
        </p:blipFill>
        <p:spPr>
          <a:xfrm>
            <a:off x="5457825" y="0"/>
            <a:ext cx="6734175" cy="6858000"/>
          </a:xfrm>
          <a:custGeom>
            <a:avLst/>
            <a:gdLst>
              <a:gd name="connsiteX0" fmla="*/ 693049 w 6734628"/>
              <a:gd name="connsiteY0" fmla="*/ 0 h 6858000"/>
              <a:gd name="connsiteX1" fmla="*/ 6734628 w 6734628"/>
              <a:gd name="connsiteY1" fmla="*/ 0 h 6858000"/>
              <a:gd name="connsiteX2" fmla="*/ 6734628 w 6734628"/>
              <a:gd name="connsiteY2" fmla="*/ 6858000 h 6858000"/>
              <a:gd name="connsiteX3" fmla="*/ 1 w 6734628"/>
              <a:gd name="connsiteY3" fmla="*/ 6858000 h 6858000"/>
              <a:gd name="connsiteX4" fmla="*/ 0 w 6734628"/>
              <a:gd name="connsiteY4" fmla="*/ 0 h 6858000"/>
              <a:gd name="connsiteX5" fmla="*/ 1 w 6734628"/>
              <a:gd name="connsiteY5" fmla="*/ 0 h 6858000"/>
              <a:gd name="connsiteX6" fmla="*/ 1 w 6734628"/>
              <a:gd name="connsiteY6" fmla="*/ 6858000 h 6858000"/>
              <a:gd name="connsiteX7" fmla="*/ 0 w 6734628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34628" h="6858000">
                <a:moveTo>
                  <a:pt x="693049" y="0"/>
                </a:moveTo>
                <a:lnTo>
                  <a:pt x="6734628" y="0"/>
                </a:lnTo>
                <a:lnTo>
                  <a:pt x="6734628" y="6858000"/>
                </a:lnTo>
                <a:lnTo>
                  <a:pt x="1" y="6858000"/>
                </a:lnTo>
                <a:close/>
                <a:moveTo>
                  <a:pt x="0" y="0"/>
                </a:moveTo>
                <a:lnTo>
                  <a:pt x="1" y="0"/>
                </a:lnTo>
                <a:lnTo>
                  <a:pt x="1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A33AD09F-8252-2417-C904-15BC2AD0355E}"/>
              </a:ext>
            </a:extLst>
          </p:cNvPr>
          <p:cNvSpPr txBox="1"/>
          <p:nvPr/>
        </p:nvSpPr>
        <p:spPr>
          <a:xfrm>
            <a:off x="766763" y="516545"/>
            <a:ext cx="2862963" cy="13269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미스터 </a:t>
            </a:r>
            <a:r>
              <a:rPr lang="ko-KR" altLang="en-US" sz="4000" spc="-2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피피티</a:t>
            </a:r>
            <a:endParaRPr lang="en-US" altLang="ko-KR" sz="40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en-US" altLang="ko-KR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PPT </a:t>
            </a:r>
            <a:r>
              <a:rPr lang="ko-KR" altLang="en-US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템플릿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25A2DA11-BFAE-6584-5A44-2C8CB6C25FEA}"/>
              </a:ext>
            </a:extLst>
          </p:cNvPr>
          <p:cNvSpPr/>
          <p:nvPr/>
        </p:nvSpPr>
        <p:spPr>
          <a:xfrm>
            <a:off x="8199438" y="5754688"/>
            <a:ext cx="3225800" cy="482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EB34679-1C62-6D51-DC0D-348EC21A29FB}"/>
              </a:ext>
            </a:extLst>
          </p:cNvPr>
          <p:cNvSpPr txBox="1"/>
          <p:nvPr/>
        </p:nvSpPr>
        <p:spPr>
          <a:xfrm>
            <a:off x="8777600" y="5872878"/>
            <a:ext cx="20694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 sz="1600"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브랜드 이름을 입력하세요</a:t>
            </a:r>
          </a:p>
        </p:txBody>
      </p: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67496100-F232-1D09-6097-1528E4D2FC1E}"/>
              </a:ext>
            </a:extLst>
          </p:cNvPr>
          <p:cNvCxnSpPr>
            <a:cxnSpLocks/>
          </p:cNvCxnSpPr>
          <p:nvPr/>
        </p:nvCxnSpPr>
        <p:spPr>
          <a:xfrm>
            <a:off x="785813" y="3429000"/>
            <a:ext cx="0" cy="2046288"/>
          </a:xfrm>
          <a:prstGeom prst="line">
            <a:avLst/>
          </a:prstGeom>
          <a:ln w="1270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3463E9E-0419-25E1-FA94-EC86105BEFFF}"/>
              </a:ext>
            </a:extLst>
          </p:cNvPr>
          <p:cNvSpPr txBox="1"/>
          <p:nvPr/>
        </p:nvSpPr>
        <p:spPr>
          <a:xfrm>
            <a:off x="766763" y="5697460"/>
            <a:ext cx="2727670" cy="5398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 디자인 고민과 시간을 줄이고 싶다면 미스터 </a:t>
            </a:r>
            <a:r>
              <a:rPr lang="ko-KR" altLang="en-US" sz="1400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피피티에게</a:t>
            </a:r>
            <a:r>
              <a:rPr lang="ko-KR" altLang="en-US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 물어보세요</a:t>
            </a:r>
            <a:r>
              <a:rPr lang="en-US" altLang="ko-KR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5113537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사람, 슈트, 의류, 실내이(가) 표시된 사진&#10;&#10;자동 생성된 설명">
            <a:extLst>
              <a:ext uri="{FF2B5EF4-FFF2-40B4-BE49-F238E27FC236}">
                <a16:creationId xmlns:a16="http://schemas.microsoft.com/office/drawing/2014/main" id="{40B5D2F6-563F-680C-2198-B493B3525CF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5" b="35"/>
          <a:stretch>
            <a:fillRect/>
          </a:stretch>
        </p:blipFill>
        <p:spPr>
          <a:xfrm>
            <a:off x="7620000" y="0"/>
            <a:ext cx="4572000" cy="6858000"/>
          </a:xfrm>
          <a:custGeom>
            <a:avLst/>
            <a:gdLst>
              <a:gd name="connsiteX0" fmla="*/ 0 w 4572000"/>
              <a:gd name="connsiteY0" fmla="*/ 0 h 6858000"/>
              <a:gd name="connsiteX1" fmla="*/ 4572000 w 4572000"/>
              <a:gd name="connsiteY1" fmla="*/ 0 h 6858000"/>
              <a:gd name="connsiteX2" fmla="*/ 4572000 w 4572000"/>
              <a:gd name="connsiteY2" fmla="*/ 6858000 h 6858000"/>
              <a:gd name="connsiteX3" fmla="*/ 0 w 457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0" h="6858000">
                <a:moveTo>
                  <a:pt x="0" y="0"/>
                </a:moveTo>
                <a:lnTo>
                  <a:pt x="4572000" y="0"/>
                </a:lnTo>
                <a:lnTo>
                  <a:pt x="457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07175C6-455B-45A5-9367-F232D6F1633F}"/>
              </a:ext>
            </a:extLst>
          </p:cNvPr>
          <p:cNvSpPr txBox="1"/>
          <p:nvPr/>
        </p:nvSpPr>
        <p:spPr>
          <a:xfrm>
            <a:off x="1258074" y="4574525"/>
            <a:ext cx="483792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50" name="직선 연결선[R] 23">
            <a:extLst>
              <a:ext uri="{FF2B5EF4-FFF2-40B4-BE49-F238E27FC236}">
                <a16:creationId xmlns:a16="http://schemas.microsoft.com/office/drawing/2014/main" id="{01C28503-8691-4931-A9A2-260AF12A6657}"/>
              </a:ext>
            </a:extLst>
          </p:cNvPr>
          <p:cNvCxnSpPr>
            <a:cxnSpLocks/>
          </p:cNvCxnSpPr>
          <p:nvPr/>
        </p:nvCxnSpPr>
        <p:spPr>
          <a:xfrm>
            <a:off x="1258074" y="4190733"/>
            <a:ext cx="4929404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7D1655C1-72DF-4310-9FCB-72F30DBABED3}"/>
              </a:ext>
            </a:extLst>
          </p:cNvPr>
          <p:cNvSpPr txBox="1"/>
          <p:nvPr/>
        </p:nvSpPr>
        <p:spPr>
          <a:xfrm>
            <a:off x="1258074" y="3560720"/>
            <a:ext cx="287097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숫자에 대한 설명을 멋지게 해주세요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FCC5DAE-B674-4115-9F28-E36D9245AD97}"/>
              </a:ext>
            </a:extLst>
          </p:cNvPr>
          <p:cNvSpPr txBox="1"/>
          <p:nvPr/>
        </p:nvSpPr>
        <p:spPr>
          <a:xfrm>
            <a:off x="1258074" y="2203631"/>
            <a:ext cx="2778005" cy="116980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7200" spc="-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99.9%</a:t>
            </a:r>
            <a:endParaRPr lang="ko-KR" altLang="en-US" sz="7200" spc="-6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B0B1FA4F-D9A2-4482-5574-C4138ABDF0F2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112DF3EC-987A-F7E4-97BF-D93AC0D7F7CF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77F0B2E-B432-D256-8BA9-18643281093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9401980-95A7-8182-4E45-8A7EEA7A14B8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6" name="사각형: 둥근 위쪽 모서리 15">
            <a:extLst>
              <a:ext uri="{FF2B5EF4-FFF2-40B4-BE49-F238E27FC236}">
                <a16:creationId xmlns:a16="http://schemas.microsoft.com/office/drawing/2014/main" id="{C5D818E2-563C-88A6-8772-C65E6678FA2B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3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AEC3340-2807-91B3-1D2C-F9F065DD4EE6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EB4DB572-845B-130C-D705-BA0D2DF4E0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40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70976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Box 36">
            <a:extLst>
              <a:ext uri="{FF2B5EF4-FFF2-40B4-BE49-F238E27FC236}">
                <a16:creationId xmlns:a16="http://schemas.microsoft.com/office/drawing/2014/main" id="{51E6A635-117F-4BEC-908C-6D1B3F4910A5}"/>
              </a:ext>
            </a:extLst>
          </p:cNvPr>
          <p:cNvSpPr txBox="1"/>
          <p:nvPr/>
        </p:nvSpPr>
        <p:spPr>
          <a:xfrm>
            <a:off x="1258075" y="466306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41B2D4A-F4A0-4778-A76D-CBD1BBF14D34}"/>
              </a:ext>
            </a:extLst>
          </p:cNvPr>
          <p:cNvSpPr txBox="1"/>
          <p:nvPr/>
        </p:nvSpPr>
        <p:spPr>
          <a:xfrm>
            <a:off x="1258074" y="5087954"/>
            <a:ext cx="349172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4F17C58-37E6-409F-ACBB-11EC8B137C8B}"/>
              </a:ext>
            </a:extLst>
          </p:cNvPr>
          <p:cNvSpPr txBox="1"/>
          <p:nvPr/>
        </p:nvSpPr>
        <p:spPr>
          <a:xfrm>
            <a:off x="8600745" y="1678122"/>
            <a:ext cx="994416" cy="3899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lnSpc>
                <a:spcPct val="110000"/>
              </a:lnSpc>
            </a:pPr>
            <a:r>
              <a:rPr lang="ko-KR" altLang="en-US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홍길동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5DF267B-2C7F-465B-92C7-A07C250C7C52}"/>
              </a:ext>
            </a:extLst>
          </p:cNvPr>
          <p:cNvSpPr txBox="1"/>
          <p:nvPr/>
        </p:nvSpPr>
        <p:spPr>
          <a:xfrm>
            <a:off x="8600745" y="2175102"/>
            <a:ext cx="134492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5855C01-A387-4620-86D2-B1E61D2DE472}"/>
              </a:ext>
            </a:extLst>
          </p:cNvPr>
          <p:cNvSpPr txBox="1"/>
          <p:nvPr/>
        </p:nvSpPr>
        <p:spPr>
          <a:xfrm>
            <a:off x="8600745" y="2657626"/>
            <a:ext cx="214345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C2227C4-27E5-4594-9785-73A336E4B676}"/>
              </a:ext>
            </a:extLst>
          </p:cNvPr>
          <p:cNvSpPr txBox="1"/>
          <p:nvPr/>
        </p:nvSpPr>
        <p:spPr>
          <a:xfrm>
            <a:off x="8600745" y="4343907"/>
            <a:ext cx="994416" cy="3899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lnSpc>
                <a:spcPct val="110000"/>
              </a:lnSpc>
            </a:pPr>
            <a:r>
              <a:rPr lang="ko-KR" altLang="en-US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홍길동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390DD82-276C-4D31-9E13-F11858555E67}"/>
              </a:ext>
            </a:extLst>
          </p:cNvPr>
          <p:cNvSpPr txBox="1"/>
          <p:nvPr/>
        </p:nvSpPr>
        <p:spPr>
          <a:xfrm>
            <a:off x="8600745" y="4840887"/>
            <a:ext cx="134492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CD025CC-9787-446D-9D7B-D0E8D27A228C}"/>
              </a:ext>
            </a:extLst>
          </p:cNvPr>
          <p:cNvSpPr txBox="1"/>
          <p:nvPr/>
        </p:nvSpPr>
        <p:spPr>
          <a:xfrm>
            <a:off x="8600745" y="5323411"/>
            <a:ext cx="214345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E2FE1A-7A01-E9ED-A451-6B0E349CAD30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27A7391-F475-FAE9-B90A-EEA3BB27DB3C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0" name="사각형: 둥근 위쪽 모서리 9">
            <a:extLst>
              <a:ext uri="{FF2B5EF4-FFF2-40B4-BE49-F238E27FC236}">
                <a16:creationId xmlns:a16="http://schemas.microsoft.com/office/drawing/2014/main" id="{CE46B994-D5D3-EDB2-205B-52B619BCD9AA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2F0107-3037-7DE5-2BBD-687CCC4AC5D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F0C8AA05-4B7E-DCF1-92EE-88190A784773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761AAB05-CE2F-14B3-08B8-EB33F42400F8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2C371989-7088-CD34-525A-A818B5E933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41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4" name="그림 개체 틀 13" descr="인간의 얼굴, 사람, 의류, 미소이(가) 표시된 사진&#10;&#10;자동 생성된 설명">
            <a:extLst>
              <a:ext uri="{FF2B5EF4-FFF2-40B4-BE49-F238E27FC236}">
                <a16:creationId xmlns:a16="http://schemas.microsoft.com/office/drawing/2014/main" id="{60FB0E0D-080A-0305-410F-2E550288580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9" b="9"/>
          <a:stretch/>
        </p:blipFill>
        <p:spPr>
          <a:xfrm>
            <a:off x="6097588" y="3906838"/>
            <a:ext cx="1984375" cy="1879600"/>
          </a:xfrm>
          <a:custGeom>
            <a:avLst/>
            <a:gdLst>
              <a:gd name="connsiteX0" fmla="*/ 0 w 1984767"/>
              <a:gd name="connsiteY0" fmla="*/ 0 h 1973760"/>
              <a:gd name="connsiteX1" fmla="*/ 1984767 w 1984767"/>
              <a:gd name="connsiteY1" fmla="*/ 0 h 1973760"/>
              <a:gd name="connsiteX2" fmla="*/ 1984767 w 1984767"/>
              <a:gd name="connsiteY2" fmla="*/ 1973760 h 1973760"/>
              <a:gd name="connsiteX3" fmla="*/ 0 w 1984767"/>
              <a:gd name="connsiteY3" fmla="*/ 1973760 h 197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4767" h="1973760">
                <a:moveTo>
                  <a:pt x="0" y="0"/>
                </a:moveTo>
                <a:lnTo>
                  <a:pt x="1984767" y="0"/>
                </a:lnTo>
                <a:lnTo>
                  <a:pt x="1984767" y="1973760"/>
                </a:lnTo>
                <a:lnTo>
                  <a:pt x="0" y="1973760"/>
                </a:lnTo>
                <a:close/>
              </a:path>
            </a:pathLst>
          </a:custGeom>
          <a:ln>
            <a:solidFill>
              <a:schemeClr val="accent2"/>
            </a:solidFill>
          </a:ln>
        </p:spPr>
      </p:pic>
      <p:pic>
        <p:nvPicPr>
          <p:cNvPr id="7" name="그림 개체 틀 6" descr="사람, 인간의 얼굴, 의류, 미소이(가) 표시된 사진&#10;&#10;자동 생성된 설명">
            <a:extLst>
              <a:ext uri="{FF2B5EF4-FFF2-40B4-BE49-F238E27FC236}">
                <a16:creationId xmlns:a16="http://schemas.microsoft.com/office/drawing/2014/main" id="{6FDD3757-4CB5-EC88-13C3-CED5A4ABAC3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50" r="1450"/>
          <a:stretch/>
        </p:blipFill>
        <p:spPr>
          <a:xfrm>
            <a:off x="6097588" y="1146175"/>
            <a:ext cx="1984375" cy="1974850"/>
          </a:xfrm>
          <a:custGeom>
            <a:avLst/>
            <a:gdLst>
              <a:gd name="connsiteX0" fmla="*/ 0 w 1984767"/>
              <a:gd name="connsiteY0" fmla="*/ 0 h 1973760"/>
              <a:gd name="connsiteX1" fmla="*/ 1984767 w 1984767"/>
              <a:gd name="connsiteY1" fmla="*/ 0 h 1973760"/>
              <a:gd name="connsiteX2" fmla="*/ 1984767 w 1984767"/>
              <a:gd name="connsiteY2" fmla="*/ 1973760 h 1973760"/>
              <a:gd name="connsiteX3" fmla="*/ 0 w 1984767"/>
              <a:gd name="connsiteY3" fmla="*/ 1973760 h 197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4767" h="1973760">
                <a:moveTo>
                  <a:pt x="0" y="0"/>
                </a:moveTo>
                <a:lnTo>
                  <a:pt x="1984767" y="0"/>
                </a:lnTo>
                <a:lnTo>
                  <a:pt x="1984767" y="1973760"/>
                </a:lnTo>
                <a:lnTo>
                  <a:pt x="0" y="1973760"/>
                </a:lnTo>
                <a:close/>
              </a:path>
            </a:pathLst>
          </a:custGeom>
          <a:ln>
            <a:solidFill>
              <a:schemeClr val="accent2"/>
            </a:solidFill>
          </a:ln>
        </p:spPr>
      </p:pic>
    </p:spTree>
    <p:extLst>
      <p:ext uri="{BB962C8B-B14F-4D97-AF65-F5344CB8AC3E}">
        <p14:creationId xmlns:p14="http://schemas.microsoft.com/office/powerpoint/2010/main" val="132520804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>
            <a:extLst>
              <a:ext uri="{FF2B5EF4-FFF2-40B4-BE49-F238E27FC236}">
                <a16:creationId xmlns:a16="http://schemas.microsoft.com/office/drawing/2014/main" id="{C7858126-6FE8-46A8-806A-2C9230F801CB}"/>
              </a:ext>
            </a:extLst>
          </p:cNvPr>
          <p:cNvSpPr txBox="1"/>
          <p:nvPr/>
        </p:nvSpPr>
        <p:spPr>
          <a:xfrm>
            <a:off x="3465853" y="393731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DDAEAC74-F1A1-48F3-B189-A769CAB1C113}"/>
              </a:ext>
            </a:extLst>
          </p:cNvPr>
          <p:cNvSpPr txBox="1"/>
          <p:nvPr/>
        </p:nvSpPr>
        <p:spPr>
          <a:xfrm>
            <a:off x="3465854" y="4446018"/>
            <a:ext cx="1485122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 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 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64" name="그래픽 63">
            <a:extLst>
              <a:ext uri="{FF2B5EF4-FFF2-40B4-BE49-F238E27FC236}">
                <a16:creationId xmlns:a16="http://schemas.microsoft.com/office/drawing/2014/main" id="{29E5F743-4C45-4E55-8550-46862A4CA8D5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3465852" y="3370612"/>
            <a:ext cx="438062" cy="438062"/>
          </a:xfrm>
          <a:prstGeom prst="rect">
            <a:avLst/>
          </a:prstGeom>
        </p:spPr>
      </p:pic>
      <p:cxnSp>
        <p:nvCxnSpPr>
          <p:cNvPr id="48" name="Straight Connector 15">
            <a:extLst>
              <a:ext uri="{FF2B5EF4-FFF2-40B4-BE49-F238E27FC236}">
                <a16:creationId xmlns:a16="http://schemas.microsoft.com/office/drawing/2014/main" id="{B32B6055-AD5A-4409-B34F-94D84DEE0089}"/>
              </a:ext>
            </a:extLst>
          </p:cNvPr>
          <p:cNvCxnSpPr>
            <a:cxnSpLocks/>
          </p:cNvCxnSpPr>
          <p:nvPr/>
        </p:nvCxnSpPr>
        <p:spPr>
          <a:xfrm rot="5400000" flipV="1">
            <a:off x="2024775" y="4551207"/>
            <a:ext cx="2159500" cy="0"/>
          </a:xfrm>
          <a:prstGeom prst="line">
            <a:avLst/>
          </a:prstGeom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15">
            <a:extLst>
              <a:ext uri="{FF2B5EF4-FFF2-40B4-BE49-F238E27FC236}">
                <a16:creationId xmlns:a16="http://schemas.microsoft.com/office/drawing/2014/main" id="{3B871331-55DB-4438-85D0-9E95E8C4D004}"/>
              </a:ext>
            </a:extLst>
          </p:cNvPr>
          <p:cNvCxnSpPr>
            <a:cxnSpLocks/>
          </p:cNvCxnSpPr>
          <p:nvPr/>
        </p:nvCxnSpPr>
        <p:spPr>
          <a:xfrm rot="5400000" flipV="1">
            <a:off x="4232553" y="4551207"/>
            <a:ext cx="2159500" cy="0"/>
          </a:xfrm>
          <a:prstGeom prst="line">
            <a:avLst/>
          </a:prstGeom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4E9CCDEF-0FDF-4CD0-99A6-E040DC9F99F3}"/>
              </a:ext>
            </a:extLst>
          </p:cNvPr>
          <p:cNvSpPr txBox="1"/>
          <p:nvPr/>
        </p:nvSpPr>
        <p:spPr>
          <a:xfrm>
            <a:off x="1258074" y="2188487"/>
            <a:ext cx="3951723" cy="64562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메시지를 정말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멋지게 내용을 채워서 완벽하게 입력하세요</a:t>
            </a:r>
          </a:p>
        </p:txBody>
      </p:sp>
      <p:pic>
        <p:nvPicPr>
          <p:cNvPr id="65" name="그래픽 64" descr="고객 리뷰 단색으로 채워진">
            <a:extLst>
              <a:ext uri="{FF2B5EF4-FFF2-40B4-BE49-F238E27FC236}">
                <a16:creationId xmlns:a16="http://schemas.microsoft.com/office/drawing/2014/main" id="{21EF2FFC-E7A8-42E3-84DD-540332122A1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58074" y="3370612"/>
            <a:ext cx="438062" cy="438062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A222BDA7-8599-4E0F-8BEA-B0977CA34B20}"/>
              </a:ext>
            </a:extLst>
          </p:cNvPr>
          <p:cNvSpPr txBox="1"/>
          <p:nvPr/>
        </p:nvSpPr>
        <p:spPr>
          <a:xfrm>
            <a:off x="1258075" y="3937312"/>
            <a:ext cx="944169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8DCFA22-0551-4FDC-A859-F964F0DB61EA}"/>
              </a:ext>
            </a:extLst>
          </p:cNvPr>
          <p:cNvSpPr txBox="1"/>
          <p:nvPr/>
        </p:nvSpPr>
        <p:spPr>
          <a:xfrm>
            <a:off x="1258076" y="4446018"/>
            <a:ext cx="1485122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 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D1621AD-EDFA-40BC-AA50-A3BD2495BAA1}"/>
              </a:ext>
            </a:extLst>
          </p:cNvPr>
          <p:cNvSpPr txBox="1"/>
          <p:nvPr/>
        </p:nvSpPr>
        <p:spPr>
          <a:xfrm>
            <a:off x="5673630" y="393731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E5345AD2-BBD4-457C-BE78-5FED34E569BD}"/>
              </a:ext>
            </a:extLst>
          </p:cNvPr>
          <p:cNvSpPr txBox="1"/>
          <p:nvPr/>
        </p:nvSpPr>
        <p:spPr>
          <a:xfrm>
            <a:off x="5673631" y="4446018"/>
            <a:ext cx="1485122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피피티 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 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72" name="그래픽 71">
            <a:extLst>
              <a:ext uri="{FF2B5EF4-FFF2-40B4-BE49-F238E27FC236}">
                <a16:creationId xmlns:a16="http://schemas.microsoft.com/office/drawing/2014/main" id="{2EF296EF-5FE6-437F-973B-DB29FA27D35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5673629" y="3370612"/>
            <a:ext cx="438062" cy="438062"/>
          </a:xfrm>
          <a:prstGeom prst="rect">
            <a:avLst/>
          </a:prstGeom>
        </p:spPr>
      </p:pic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F11310D9-EF66-B179-724D-B61676D0437B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A9FE9B38-0D25-7F8A-6D74-266F19C9EEEE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E920252-0D7A-6FAF-9485-947E2D3947B6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4A5B786-C7A0-8465-0603-29ABCD986CE4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EE05FAA2-BB8A-5A18-D981-2576FCACBED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0928358-2D01-DA54-EB17-B159C2D7FDE8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E399D10A-D945-C3FE-1889-BA1D7FA985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42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5" name="그림 개체 틀 4" descr="텍스트, 사무용품, 친필, 사무 기기이(가) 표시된 사진&#10;&#10;자동 생성된 설명">
            <a:extLst>
              <a:ext uri="{FF2B5EF4-FFF2-40B4-BE49-F238E27FC236}">
                <a16:creationId xmlns:a16="http://schemas.microsoft.com/office/drawing/2014/main" id="{66BD3005-BF60-4E55-0E90-8405E2B819E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6" b="36"/>
          <a:stretch/>
        </p:blipFill>
        <p:spPr>
          <a:xfrm>
            <a:off x="8267700" y="2192338"/>
            <a:ext cx="3157538" cy="4051300"/>
          </a:xfrm>
          <a:custGeom>
            <a:avLst/>
            <a:gdLst>
              <a:gd name="connsiteX0" fmla="*/ 0 w 3157538"/>
              <a:gd name="connsiteY0" fmla="*/ 0 h 4051042"/>
              <a:gd name="connsiteX1" fmla="*/ 3157538 w 3157538"/>
              <a:gd name="connsiteY1" fmla="*/ 0 h 4051042"/>
              <a:gd name="connsiteX2" fmla="*/ 3157538 w 3157538"/>
              <a:gd name="connsiteY2" fmla="*/ 4051042 h 4051042"/>
              <a:gd name="connsiteX3" fmla="*/ 0 w 3157538"/>
              <a:gd name="connsiteY3" fmla="*/ 4051042 h 405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7538" h="4051042">
                <a:moveTo>
                  <a:pt x="0" y="0"/>
                </a:moveTo>
                <a:lnTo>
                  <a:pt x="3157538" y="0"/>
                </a:lnTo>
                <a:lnTo>
                  <a:pt x="3157538" y="4051042"/>
                </a:lnTo>
                <a:lnTo>
                  <a:pt x="0" y="4051042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37282279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>
            <a:extLst>
              <a:ext uri="{FF2B5EF4-FFF2-40B4-BE49-F238E27FC236}">
                <a16:creationId xmlns:a16="http://schemas.microsoft.com/office/drawing/2014/main" id="{2F9C6A50-B7F4-4688-B760-0B19ACB0353C}"/>
              </a:ext>
            </a:extLst>
          </p:cNvPr>
          <p:cNvSpPr txBox="1"/>
          <p:nvPr/>
        </p:nvSpPr>
        <p:spPr>
          <a:xfrm>
            <a:off x="1258074" y="3135852"/>
            <a:ext cx="2863926" cy="9780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메시지를 정말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내용을 채워서 완벽하게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또 완벽하게 입력하세요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E3DD98EE-5402-49F9-BAEA-EDCB8806D451}"/>
              </a:ext>
            </a:extLst>
          </p:cNvPr>
          <p:cNvSpPr/>
          <p:nvPr/>
        </p:nvSpPr>
        <p:spPr>
          <a:xfrm>
            <a:off x="7048828" y="2713683"/>
            <a:ext cx="289560" cy="31292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B4E716B1-8232-CDCC-FC02-FE0D11C060AA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69D46377-C1C1-84C9-0D44-DA4E07FB4E27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46EB4E4-5BE9-697C-6AA1-66605DF6DC74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C9F9B93-7697-9B31-F211-D909FAEC0D54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A5C925E5-7C14-C1BE-8508-5BA4C159BC30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7FC4EE7-CE00-B070-9EBE-395A2B7B4028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BB1471-F55A-42C9-B020-5E5745125FE2}"/>
              </a:ext>
            </a:extLst>
          </p:cNvPr>
          <p:cNvSpPr txBox="1"/>
          <p:nvPr/>
        </p:nvSpPr>
        <p:spPr>
          <a:xfrm>
            <a:off x="1258074" y="4325327"/>
            <a:ext cx="474902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9870996-1474-480F-8A67-E4594B4C99DC}"/>
              </a:ext>
            </a:extLst>
          </p:cNvPr>
          <p:cNvSpPr txBox="1"/>
          <p:nvPr/>
        </p:nvSpPr>
        <p:spPr>
          <a:xfrm>
            <a:off x="1258074" y="5351633"/>
            <a:ext cx="474902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그리고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외주 제작 업체 ‘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피빈스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디자인’도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운영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696D20B6-07DF-9543-2B6B-A6E3E3DF4F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43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5" name="그림 개체 틀 4" descr="의류, 사람, 아동 미술, 배우기이(가) 표시된 사진&#10;&#10;자동 생성된 설명">
            <a:extLst>
              <a:ext uri="{FF2B5EF4-FFF2-40B4-BE49-F238E27FC236}">
                <a16:creationId xmlns:a16="http://schemas.microsoft.com/office/drawing/2014/main" id="{F63D85C3-1F4A-9718-92AC-C0990C7159F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09" r="109"/>
          <a:stretch/>
        </p:blipFill>
        <p:spPr>
          <a:xfrm>
            <a:off x="7200900" y="0"/>
            <a:ext cx="4991100" cy="5843588"/>
          </a:xfrm>
          <a:custGeom>
            <a:avLst/>
            <a:gdLst>
              <a:gd name="connsiteX0" fmla="*/ 0 w 4991100"/>
              <a:gd name="connsiteY0" fmla="*/ 0 h 5842962"/>
              <a:gd name="connsiteX1" fmla="*/ 4991100 w 4991100"/>
              <a:gd name="connsiteY1" fmla="*/ 0 h 5842962"/>
              <a:gd name="connsiteX2" fmla="*/ 4991100 w 4991100"/>
              <a:gd name="connsiteY2" fmla="*/ 5842962 h 5842962"/>
              <a:gd name="connsiteX3" fmla="*/ 0 w 4991100"/>
              <a:gd name="connsiteY3" fmla="*/ 5842962 h 584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91100" h="5842962">
                <a:moveTo>
                  <a:pt x="0" y="0"/>
                </a:moveTo>
                <a:lnTo>
                  <a:pt x="4991100" y="0"/>
                </a:lnTo>
                <a:lnTo>
                  <a:pt x="4991100" y="5842962"/>
                </a:lnTo>
                <a:lnTo>
                  <a:pt x="0" y="5842962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28704713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의류, 사람, 인간의 얼굴, 컴퓨터이(가) 표시된 사진&#10;&#10;자동 생성된 설명">
            <a:extLst>
              <a:ext uri="{FF2B5EF4-FFF2-40B4-BE49-F238E27FC236}">
                <a16:creationId xmlns:a16="http://schemas.microsoft.com/office/drawing/2014/main" id="{EF80ED37-781C-738B-6780-1B941F49429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73841" y="2135256"/>
            <a:ext cx="3145589" cy="3448050"/>
          </a:xfrm>
          <a:custGeom>
            <a:avLst/>
            <a:gdLst>
              <a:gd name="connsiteX0" fmla="*/ 0 w 3145589"/>
              <a:gd name="connsiteY0" fmla="*/ 0 h 3448050"/>
              <a:gd name="connsiteX1" fmla="*/ 3145589 w 3145589"/>
              <a:gd name="connsiteY1" fmla="*/ 0 h 3448050"/>
              <a:gd name="connsiteX2" fmla="*/ 3145589 w 3145589"/>
              <a:gd name="connsiteY2" fmla="*/ 3448050 h 3448050"/>
              <a:gd name="connsiteX3" fmla="*/ 0 w 3145589"/>
              <a:gd name="connsiteY3" fmla="*/ 3448050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5589" h="3448050">
                <a:moveTo>
                  <a:pt x="0" y="0"/>
                </a:moveTo>
                <a:lnTo>
                  <a:pt x="3145589" y="0"/>
                </a:lnTo>
                <a:lnTo>
                  <a:pt x="3145589" y="3448050"/>
                </a:lnTo>
                <a:lnTo>
                  <a:pt x="0" y="3448050"/>
                </a:lnTo>
                <a:close/>
              </a:path>
            </a:pathLst>
          </a:custGeom>
        </p:spPr>
      </p:pic>
      <p:pic>
        <p:nvPicPr>
          <p:cNvPr id="4" name="그림 3" descr="사람, 인간의 얼굴, 코트, 블레이저이(가) 표시된 사진&#10;&#10;자동 생성된 설명">
            <a:extLst>
              <a:ext uri="{FF2B5EF4-FFF2-40B4-BE49-F238E27FC236}">
                <a16:creationId xmlns:a16="http://schemas.microsoft.com/office/drawing/2014/main" id="{F1063A8A-EDFD-9ED2-4835-7948F5E2DF4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102"/>
          <a:stretch/>
        </p:blipFill>
        <p:spPr>
          <a:xfrm>
            <a:off x="4516061" y="2225697"/>
            <a:ext cx="3145589" cy="3357609"/>
          </a:xfrm>
          <a:custGeom>
            <a:avLst/>
            <a:gdLst>
              <a:gd name="connsiteX0" fmla="*/ 0 w 3145589"/>
              <a:gd name="connsiteY0" fmla="*/ 0 h 3357609"/>
              <a:gd name="connsiteX1" fmla="*/ 3145589 w 3145589"/>
              <a:gd name="connsiteY1" fmla="*/ 0 h 3357609"/>
              <a:gd name="connsiteX2" fmla="*/ 3145589 w 3145589"/>
              <a:gd name="connsiteY2" fmla="*/ 3357609 h 3357609"/>
              <a:gd name="connsiteX3" fmla="*/ 0 w 3145589"/>
              <a:gd name="connsiteY3" fmla="*/ 3357609 h 3357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5589" h="3357609">
                <a:moveTo>
                  <a:pt x="0" y="0"/>
                </a:moveTo>
                <a:lnTo>
                  <a:pt x="3145589" y="0"/>
                </a:lnTo>
                <a:lnTo>
                  <a:pt x="3145589" y="3357609"/>
                </a:lnTo>
                <a:lnTo>
                  <a:pt x="0" y="3357609"/>
                </a:lnTo>
                <a:close/>
              </a:path>
            </a:pathLst>
          </a:custGeom>
        </p:spPr>
      </p:pic>
      <p:pic>
        <p:nvPicPr>
          <p:cNvPr id="6" name="그림 5" descr="사람, 의류, 셔츠, 인간의 얼굴이(가) 표시된 사진&#10;&#10;자동 생성된 설명">
            <a:extLst>
              <a:ext uri="{FF2B5EF4-FFF2-40B4-BE49-F238E27FC236}">
                <a16:creationId xmlns:a16="http://schemas.microsoft.com/office/drawing/2014/main" id="{C6B97A7A-E247-81A3-D842-6680EDC3203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58077" y="2262318"/>
            <a:ext cx="3146003" cy="3320989"/>
          </a:xfrm>
          <a:custGeom>
            <a:avLst/>
            <a:gdLst>
              <a:gd name="connsiteX0" fmla="*/ 0 w 3146003"/>
              <a:gd name="connsiteY0" fmla="*/ 0 h 3320989"/>
              <a:gd name="connsiteX1" fmla="*/ 3146003 w 3146003"/>
              <a:gd name="connsiteY1" fmla="*/ 0 h 3320989"/>
              <a:gd name="connsiteX2" fmla="*/ 3146003 w 3146003"/>
              <a:gd name="connsiteY2" fmla="*/ 3320989 h 3320989"/>
              <a:gd name="connsiteX3" fmla="*/ 0 w 3146003"/>
              <a:gd name="connsiteY3" fmla="*/ 3320989 h 3320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6003" h="3320989">
                <a:moveTo>
                  <a:pt x="0" y="0"/>
                </a:moveTo>
                <a:lnTo>
                  <a:pt x="3146003" y="0"/>
                </a:lnTo>
                <a:lnTo>
                  <a:pt x="3146003" y="3320989"/>
                </a:lnTo>
                <a:lnTo>
                  <a:pt x="0" y="3320989"/>
                </a:lnTo>
                <a:close/>
              </a:path>
            </a:pathLst>
          </a:custGeom>
        </p:spPr>
      </p:pic>
      <p:sp>
        <p:nvSpPr>
          <p:cNvPr id="49" name="직사각형 48">
            <a:extLst>
              <a:ext uri="{FF2B5EF4-FFF2-40B4-BE49-F238E27FC236}">
                <a16:creationId xmlns:a16="http://schemas.microsoft.com/office/drawing/2014/main" id="{ECB9DA5F-4321-491B-BEFA-1392D64D6787}"/>
              </a:ext>
            </a:extLst>
          </p:cNvPr>
          <p:cNvSpPr/>
          <p:nvPr/>
        </p:nvSpPr>
        <p:spPr bwMode="auto">
          <a:xfrm>
            <a:off x="1327267" y="4497456"/>
            <a:ext cx="2965643" cy="1009650"/>
          </a:xfrm>
          <a:prstGeom prst="rect">
            <a:avLst/>
          </a:prstGeom>
          <a:solidFill>
            <a:schemeClr val="accent3">
              <a:alpha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AA004EC0-DDE3-4EF2-A353-B769BFD38B32}"/>
              </a:ext>
            </a:extLst>
          </p:cNvPr>
          <p:cNvSpPr/>
          <p:nvPr/>
        </p:nvSpPr>
        <p:spPr bwMode="auto">
          <a:xfrm>
            <a:off x="4606033" y="4497456"/>
            <a:ext cx="2965643" cy="1009650"/>
          </a:xfrm>
          <a:prstGeom prst="rect">
            <a:avLst/>
          </a:prstGeom>
          <a:solidFill>
            <a:schemeClr val="accent3">
              <a:alpha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ko-KR" altLang="en-US">
              <a:solidFill>
                <a:srgbClr val="000000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5DD68AEE-9EE4-4030-8475-326C57E1D289}"/>
              </a:ext>
            </a:extLst>
          </p:cNvPr>
          <p:cNvSpPr/>
          <p:nvPr/>
        </p:nvSpPr>
        <p:spPr bwMode="auto">
          <a:xfrm>
            <a:off x="7838153" y="4497456"/>
            <a:ext cx="2965643" cy="1009650"/>
          </a:xfrm>
          <a:prstGeom prst="rect">
            <a:avLst/>
          </a:prstGeom>
          <a:solidFill>
            <a:schemeClr val="accent3">
              <a:alpha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ko-KR" altLang="en-US">
              <a:solidFill>
                <a:srgbClr val="000000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2E423372-31E6-4614-BBD6-8D60D17EC66A}"/>
              </a:ext>
            </a:extLst>
          </p:cNvPr>
          <p:cNvSpPr txBox="1"/>
          <p:nvPr/>
        </p:nvSpPr>
        <p:spPr>
          <a:xfrm>
            <a:off x="1597909" y="4807324"/>
            <a:ext cx="994416" cy="3899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lnSpc>
                <a:spcPct val="110000"/>
              </a:lnSpc>
            </a:pPr>
            <a:r>
              <a:rPr lang="ko-KR" altLang="en-US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홍길동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231E3866-3282-4431-82C8-40CCA192D44F}"/>
              </a:ext>
            </a:extLst>
          </p:cNvPr>
          <p:cNvSpPr txBox="1"/>
          <p:nvPr/>
        </p:nvSpPr>
        <p:spPr>
          <a:xfrm>
            <a:off x="2855487" y="473500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2A8213B-5F2C-45C3-9B02-BEF7864D7357}"/>
              </a:ext>
            </a:extLst>
          </p:cNvPr>
          <p:cNvSpPr txBox="1"/>
          <p:nvPr/>
        </p:nvSpPr>
        <p:spPr>
          <a:xfrm>
            <a:off x="2881010" y="5083996"/>
            <a:ext cx="1141258" cy="1855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00">
                <a:solidFill>
                  <a:schemeClr val="accent1"/>
                </a:solidFill>
              </a:rPr>
              <a:t>미스터 </a:t>
            </a:r>
            <a:r>
              <a:rPr lang="ko-KR" altLang="en-US" sz="1000" err="1">
                <a:solidFill>
                  <a:schemeClr val="accent1"/>
                </a:solidFill>
              </a:rPr>
              <a:t>피피티입니다</a:t>
            </a:r>
            <a:r>
              <a:rPr lang="en-US" altLang="ko-KR" sz="1000">
                <a:solidFill>
                  <a:schemeClr val="accent1"/>
                </a:solidFill>
              </a:rPr>
              <a:t>. 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89791F4-C1BF-4A30-B5A8-5BB7539638B5}"/>
              </a:ext>
            </a:extLst>
          </p:cNvPr>
          <p:cNvSpPr txBox="1"/>
          <p:nvPr/>
        </p:nvSpPr>
        <p:spPr>
          <a:xfrm>
            <a:off x="4876675" y="4807324"/>
            <a:ext cx="994416" cy="3899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lnSpc>
                <a:spcPct val="110000"/>
              </a:lnSpc>
            </a:pPr>
            <a:r>
              <a:rPr lang="ko-KR" altLang="en-US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홍길동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24BD866-DA8D-41BD-A326-3DA15C9A289A}"/>
              </a:ext>
            </a:extLst>
          </p:cNvPr>
          <p:cNvSpPr txBox="1"/>
          <p:nvPr/>
        </p:nvSpPr>
        <p:spPr>
          <a:xfrm>
            <a:off x="6134253" y="473500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CAE422F-257A-4A76-87EC-34A770F1373F}"/>
              </a:ext>
            </a:extLst>
          </p:cNvPr>
          <p:cNvSpPr txBox="1"/>
          <p:nvPr/>
        </p:nvSpPr>
        <p:spPr>
          <a:xfrm>
            <a:off x="6159776" y="5083996"/>
            <a:ext cx="1141258" cy="1855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00">
                <a:solidFill>
                  <a:schemeClr val="accent1"/>
                </a:solidFill>
              </a:rPr>
              <a:t>미스터 </a:t>
            </a:r>
            <a:r>
              <a:rPr lang="ko-KR" altLang="en-US" sz="1000" err="1">
                <a:solidFill>
                  <a:schemeClr val="accent1"/>
                </a:solidFill>
              </a:rPr>
              <a:t>피피티입니다</a:t>
            </a:r>
            <a:r>
              <a:rPr lang="en-US" altLang="ko-KR" sz="1000">
                <a:solidFill>
                  <a:schemeClr val="accent1"/>
                </a:solidFill>
              </a:rPr>
              <a:t>. 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87462542-639D-4588-9A0C-8A6822842767}"/>
              </a:ext>
            </a:extLst>
          </p:cNvPr>
          <p:cNvSpPr txBox="1"/>
          <p:nvPr/>
        </p:nvSpPr>
        <p:spPr>
          <a:xfrm>
            <a:off x="8108795" y="4807324"/>
            <a:ext cx="994416" cy="3899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lnSpc>
                <a:spcPct val="110000"/>
              </a:lnSpc>
            </a:pPr>
            <a:r>
              <a:rPr lang="ko-KR" altLang="en-US" sz="24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홍길동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D2FE075-F7F7-4901-9EA8-58E0E455649C}"/>
              </a:ext>
            </a:extLst>
          </p:cNvPr>
          <p:cNvSpPr txBox="1"/>
          <p:nvPr/>
        </p:nvSpPr>
        <p:spPr>
          <a:xfrm>
            <a:off x="9366373" y="473500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CDD55E9-F966-425A-9FB6-126AB7C0B720}"/>
              </a:ext>
            </a:extLst>
          </p:cNvPr>
          <p:cNvSpPr txBox="1"/>
          <p:nvPr/>
        </p:nvSpPr>
        <p:spPr>
          <a:xfrm>
            <a:off x="9391896" y="5083996"/>
            <a:ext cx="1141258" cy="1855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000">
                <a:solidFill>
                  <a:schemeClr val="accent1"/>
                </a:solidFill>
              </a:rPr>
              <a:t>미스터 </a:t>
            </a:r>
            <a:r>
              <a:rPr lang="ko-KR" altLang="en-US" sz="1000" err="1">
                <a:solidFill>
                  <a:schemeClr val="accent1"/>
                </a:solidFill>
              </a:rPr>
              <a:t>피피티입니다</a:t>
            </a:r>
            <a:r>
              <a:rPr lang="en-US" altLang="ko-KR" sz="1000">
                <a:solidFill>
                  <a:schemeClr val="accent1"/>
                </a:solidFill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D716364E-351D-E1C5-B827-FF1E82B402E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22E41199-4660-D8DA-5336-D01F24F82D05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9CFED9-0DC0-BE53-40DF-4E9E1B4BE9CA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CBA7765-A4CF-7987-F09B-B56BB32583A6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74BA2B16-1DBA-BB4C-B503-F38232F6A789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E69EBC4-D4FF-3CDF-879B-414A62ABCF87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59CF7509-9C51-42D4-819F-A46C8DEC3A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44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829574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하늘, 건물, 타워, 상업용 건물이(가) 표시된 사진&#10;&#10;자동 생성된 설명">
            <a:extLst>
              <a:ext uri="{FF2B5EF4-FFF2-40B4-BE49-F238E27FC236}">
                <a16:creationId xmlns:a16="http://schemas.microsoft.com/office/drawing/2014/main" id="{3D15F156-2AFE-98BB-A039-BB1D6064FB0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32EC26B-622B-47F1-A960-FA12191345B2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A4788D0-535E-4512-ADFE-3A6595CCCA9C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1">
                    <a:lumMod val="85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35" name="모서리가 둥근 직사각형 23">
            <a:extLst>
              <a:ext uri="{FF2B5EF4-FFF2-40B4-BE49-F238E27FC236}">
                <a16:creationId xmlns:a16="http://schemas.microsoft.com/office/drawing/2014/main" id="{EE5BBF9B-F027-4183-A995-C7B6236F2BD8}"/>
              </a:ext>
            </a:extLst>
          </p:cNvPr>
          <p:cNvSpPr/>
          <p:nvPr/>
        </p:nvSpPr>
        <p:spPr>
          <a:xfrm>
            <a:off x="1258075" y="2198691"/>
            <a:ext cx="2912559" cy="3277357"/>
          </a:xfrm>
          <a:prstGeom prst="roundRect">
            <a:avLst>
              <a:gd name="adj" fmla="val 0"/>
            </a:avLst>
          </a:prstGeom>
          <a:solidFill>
            <a:schemeClr val="accent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7" name="모서리가 둥근 직사각형 36">
            <a:extLst>
              <a:ext uri="{FF2B5EF4-FFF2-40B4-BE49-F238E27FC236}">
                <a16:creationId xmlns:a16="http://schemas.microsoft.com/office/drawing/2014/main" id="{51C07A4C-CD9E-495C-8F17-A626831CFDA1}"/>
              </a:ext>
            </a:extLst>
          </p:cNvPr>
          <p:cNvSpPr/>
          <p:nvPr/>
        </p:nvSpPr>
        <p:spPr>
          <a:xfrm>
            <a:off x="8021366" y="2198691"/>
            <a:ext cx="2912559" cy="3277357"/>
          </a:xfrm>
          <a:prstGeom prst="roundRect">
            <a:avLst>
              <a:gd name="adj" fmla="val 0"/>
            </a:avLst>
          </a:prstGeom>
          <a:solidFill>
            <a:schemeClr val="accent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6" name="모서리가 둥근 직사각형 35">
            <a:extLst>
              <a:ext uri="{FF2B5EF4-FFF2-40B4-BE49-F238E27FC236}">
                <a16:creationId xmlns:a16="http://schemas.microsoft.com/office/drawing/2014/main" id="{F0D2C2EE-01E0-4C9F-B7A4-9CA2B1D43911}"/>
              </a:ext>
            </a:extLst>
          </p:cNvPr>
          <p:cNvSpPr/>
          <p:nvPr/>
        </p:nvSpPr>
        <p:spPr>
          <a:xfrm>
            <a:off x="4639720" y="2198691"/>
            <a:ext cx="2912559" cy="3277357"/>
          </a:xfrm>
          <a:prstGeom prst="roundRect">
            <a:avLst>
              <a:gd name="adj" fmla="val 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pic>
        <p:nvPicPr>
          <p:cNvPr id="76" name="그래픽 75" descr="막대 그래프 상향 추세 단색으로 채워진">
            <a:extLst>
              <a:ext uri="{FF2B5EF4-FFF2-40B4-BE49-F238E27FC236}">
                <a16:creationId xmlns:a16="http://schemas.microsoft.com/office/drawing/2014/main" id="{90C41A5D-8341-4DA3-AB95-12488111090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36277" y="2834705"/>
            <a:ext cx="556154" cy="556152"/>
          </a:xfrm>
          <a:prstGeom prst="rect">
            <a:avLst/>
          </a:prstGeom>
        </p:spPr>
      </p:pic>
      <p:sp>
        <p:nvSpPr>
          <p:cNvPr id="81" name="TextBox 80">
            <a:extLst>
              <a:ext uri="{FF2B5EF4-FFF2-40B4-BE49-F238E27FC236}">
                <a16:creationId xmlns:a16="http://schemas.microsoft.com/office/drawing/2014/main" id="{B18FCEEC-E255-4246-A5A0-264497638FB4}"/>
              </a:ext>
            </a:extLst>
          </p:cNvPr>
          <p:cNvSpPr txBox="1"/>
          <p:nvPr/>
        </p:nvSpPr>
        <p:spPr>
          <a:xfrm>
            <a:off x="1970561" y="3613454"/>
            <a:ext cx="148758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입력하세요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2B98800-F31D-4496-B712-29A3EB5A4CF4}"/>
              </a:ext>
            </a:extLst>
          </p:cNvPr>
          <p:cNvSpPr txBox="1"/>
          <p:nvPr/>
        </p:nvSpPr>
        <p:spPr>
          <a:xfrm>
            <a:off x="1591081" y="4137212"/>
            <a:ext cx="2246547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pic>
        <p:nvPicPr>
          <p:cNvPr id="97" name="그래픽 96">
            <a:extLst>
              <a:ext uri="{FF2B5EF4-FFF2-40B4-BE49-F238E27FC236}">
                <a16:creationId xmlns:a16="http://schemas.microsoft.com/office/drawing/2014/main" id="{C6122A57-2054-4800-ACE4-8A104CEA7B7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9199569" y="2834705"/>
            <a:ext cx="556152" cy="556152"/>
          </a:xfrm>
          <a:prstGeom prst="rect">
            <a:avLst/>
          </a:prstGeom>
        </p:spPr>
      </p:pic>
      <p:sp>
        <p:nvSpPr>
          <p:cNvPr id="98" name="TextBox 97">
            <a:extLst>
              <a:ext uri="{FF2B5EF4-FFF2-40B4-BE49-F238E27FC236}">
                <a16:creationId xmlns:a16="http://schemas.microsoft.com/office/drawing/2014/main" id="{A4F28452-EB0B-47BE-9B87-048DA5F842DF}"/>
              </a:ext>
            </a:extLst>
          </p:cNvPr>
          <p:cNvSpPr txBox="1"/>
          <p:nvPr/>
        </p:nvSpPr>
        <p:spPr>
          <a:xfrm>
            <a:off x="8733852" y="3613454"/>
            <a:ext cx="148758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입력하세요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EE4D4B-CD2E-4078-B9D1-E7628906E70A}"/>
              </a:ext>
            </a:extLst>
          </p:cNvPr>
          <p:cNvSpPr txBox="1"/>
          <p:nvPr/>
        </p:nvSpPr>
        <p:spPr>
          <a:xfrm>
            <a:off x="8354372" y="4137212"/>
            <a:ext cx="2246547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pic>
        <p:nvPicPr>
          <p:cNvPr id="104" name="그래픽 103">
            <a:extLst>
              <a:ext uri="{FF2B5EF4-FFF2-40B4-BE49-F238E27FC236}">
                <a16:creationId xmlns:a16="http://schemas.microsoft.com/office/drawing/2014/main" id="{74A18736-75A7-4E15-839C-A0801A4DE174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5817923" y="2834705"/>
            <a:ext cx="556152" cy="556152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52ED37E2-DB42-48C1-A695-299807DD8243}"/>
              </a:ext>
            </a:extLst>
          </p:cNvPr>
          <p:cNvSpPr txBox="1"/>
          <p:nvPr/>
        </p:nvSpPr>
        <p:spPr>
          <a:xfrm>
            <a:off x="5352206" y="3613454"/>
            <a:ext cx="148758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입력하세요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F82CDD88-2DFD-4D12-B8C3-F8D76AEA15F2}"/>
              </a:ext>
            </a:extLst>
          </p:cNvPr>
          <p:cNvSpPr txBox="1"/>
          <p:nvPr/>
        </p:nvSpPr>
        <p:spPr>
          <a:xfrm>
            <a:off x="4972726" y="4137212"/>
            <a:ext cx="2246547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</a:t>
            </a:r>
          </a:p>
        </p:txBody>
      </p:sp>
      <p:sp>
        <p:nvSpPr>
          <p:cNvPr id="8" name="사각형: 둥근 위쪽 모서리 7">
            <a:extLst>
              <a:ext uri="{FF2B5EF4-FFF2-40B4-BE49-F238E27FC236}">
                <a16:creationId xmlns:a16="http://schemas.microsoft.com/office/drawing/2014/main" id="{A0E22542-7AF7-FF5A-FA92-3FA1AC09721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B819650-4F4D-424E-8C9C-F25AEEF5F41A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514F0094-A677-B8F3-AB7C-227DB29CB172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3FA79335-BC6F-456A-D10C-A186F77345FE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5" name="슬라이드 번호 개체 틀 1">
            <a:extLst>
              <a:ext uri="{FF2B5EF4-FFF2-40B4-BE49-F238E27FC236}">
                <a16:creationId xmlns:a16="http://schemas.microsoft.com/office/drawing/2014/main" id="{C94D8FF5-BC6E-9A44-FD4E-40F531D9D8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45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6716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컴퓨터, 사무용품, 실내, 사무 장비이(가) 표시된 사진&#10;&#10;자동 생성된 설명">
            <a:extLst>
              <a:ext uri="{FF2B5EF4-FFF2-40B4-BE49-F238E27FC236}">
                <a16:creationId xmlns:a16="http://schemas.microsoft.com/office/drawing/2014/main" id="{2D2BF6A8-4608-71EC-E31D-D76AF6DBA0D7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7" r="7"/>
          <a:stretch/>
        </p:blipFill>
        <p:spPr>
          <a:xfrm>
            <a:off x="766763" y="2147888"/>
            <a:ext cx="7453312" cy="4089400"/>
          </a:xfrm>
          <a:custGeom>
            <a:avLst/>
            <a:gdLst>
              <a:gd name="connsiteX0" fmla="*/ 0 w 7453382"/>
              <a:gd name="connsiteY0" fmla="*/ 0 h 4089174"/>
              <a:gd name="connsiteX1" fmla="*/ 7453382 w 7453382"/>
              <a:gd name="connsiteY1" fmla="*/ 0 h 4089174"/>
              <a:gd name="connsiteX2" fmla="*/ 7453382 w 7453382"/>
              <a:gd name="connsiteY2" fmla="*/ 4089174 h 4089174"/>
              <a:gd name="connsiteX3" fmla="*/ 0 w 7453382"/>
              <a:gd name="connsiteY3" fmla="*/ 4089174 h 4089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53382" h="4089174">
                <a:moveTo>
                  <a:pt x="0" y="0"/>
                </a:moveTo>
                <a:lnTo>
                  <a:pt x="7453382" y="0"/>
                </a:lnTo>
                <a:lnTo>
                  <a:pt x="7453382" y="4089174"/>
                </a:lnTo>
                <a:lnTo>
                  <a:pt x="0" y="4089174"/>
                </a:lnTo>
                <a:close/>
              </a:path>
            </a:pathLst>
          </a:custGeom>
        </p:spPr>
      </p:pic>
      <p:sp>
        <p:nvSpPr>
          <p:cNvPr id="19" name="직사각형 18">
            <a:extLst>
              <a:ext uri="{FF2B5EF4-FFF2-40B4-BE49-F238E27FC236}">
                <a16:creationId xmlns:a16="http://schemas.microsoft.com/office/drawing/2014/main" id="{A38995D6-3E4A-4393-8066-38E26221C735}"/>
              </a:ext>
            </a:extLst>
          </p:cNvPr>
          <p:cNvSpPr/>
          <p:nvPr/>
        </p:nvSpPr>
        <p:spPr>
          <a:xfrm>
            <a:off x="7349474" y="917428"/>
            <a:ext cx="4075764" cy="406097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AC3DAD2-E8A1-48A1-83FA-575EF0A4DFF1}"/>
              </a:ext>
            </a:extLst>
          </p:cNvPr>
          <p:cNvSpPr txBox="1"/>
          <p:nvPr/>
        </p:nvSpPr>
        <p:spPr>
          <a:xfrm>
            <a:off x="7863233" y="1723119"/>
            <a:ext cx="2863926" cy="9780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메시지를 정말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내용을 채워서 완벽하게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또 완벽하게 입력하세요</a:t>
            </a:r>
          </a:p>
        </p:txBody>
      </p:sp>
      <p:cxnSp>
        <p:nvCxnSpPr>
          <p:cNvPr id="28" name="직선 연결선 27">
            <a:extLst>
              <a:ext uri="{FF2B5EF4-FFF2-40B4-BE49-F238E27FC236}">
                <a16:creationId xmlns:a16="http://schemas.microsoft.com/office/drawing/2014/main" id="{8FDAB50C-F45A-40ED-A205-D390C9274DED}"/>
              </a:ext>
            </a:extLst>
          </p:cNvPr>
          <p:cNvCxnSpPr>
            <a:cxnSpLocks/>
          </p:cNvCxnSpPr>
          <p:nvPr/>
        </p:nvCxnSpPr>
        <p:spPr>
          <a:xfrm>
            <a:off x="7863233" y="1483238"/>
            <a:ext cx="284580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DBE8683A-F7E6-411D-94C9-72971C13F25E}"/>
              </a:ext>
            </a:extLst>
          </p:cNvPr>
          <p:cNvSpPr txBox="1"/>
          <p:nvPr/>
        </p:nvSpPr>
        <p:spPr>
          <a:xfrm>
            <a:off x="7863233" y="3122941"/>
            <a:ext cx="3147667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5B78FD24-FB1C-B26C-E3EA-47D05DC8244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305F6245-12CF-D675-6089-75E3F03C0790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78E250F-4FE3-435E-BA56-BCF87BE23FEE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A1535B-9CF2-E150-383B-CAC57CA38BBB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3CEDE742-ABE3-4393-D71D-246479C579F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08A5CFB-07CF-6F10-7A52-74610C9C5AFB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4234765B-1336-2F82-9FC5-6A8AAB3765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46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82845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건물, 흑백, 하늘, 야외이(가) 표시된 사진&#10;&#10;자동 생성된 설명">
            <a:extLst>
              <a:ext uri="{FF2B5EF4-FFF2-40B4-BE49-F238E27FC236}">
                <a16:creationId xmlns:a16="http://schemas.microsoft.com/office/drawing/2014/main" id="{DB03247C-ABA2-F937-5C49-E6ADA55C578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9" b="39"/>
          <a:stretch>
            <a:fillRect/>
          </a:stretch>
        </p:blipFill>
        <p:spPr>
          <a:xfrm>
            <a:off x="8140700" y="0"/>
            <a:ext cx="4051300" cy="6858000"/>
          </a:xfrm>
          <a:custGeom>
            <a:avLst/>
            <a:gdLst>
              <a:gd name="connsiteX0" fmla="*/ 0 w 4051300"/>
              <a:gd name="connsiteY0" fmla="*/ 0 h 6858000"/>
              <a:gd name="connsiteX1" fmla="*/ 4051300 w 4051300"/>
              <a:gd name="connsiteY1" fmla="*/ 0 h 6858000"/>
              <a:gd name="connsiteX2" fmla="*/ 4051300 w 4051300"/>
              <a:gd name="connsiteY2" fmla="*/ 6858000 h 6858000"/>
              <a:gd name="connsiteX3" fmla="*/ 0 w 40513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1300" h="6858000">
                <a:moveTo>
                  <a:pt x="0" y="0"/>
                </a:moveTo>
                <a:lnTo>
                  <a:pt x="4051300" y="0"/>
                </a:lnTo>
                <a:lnTo>
                  <a:pt x="40513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42" name="타원 41">
            <a:extLst>
              <a:ext uri="{FF2B5EF4-FFF2-40B4-BE49-F238E27FC236}">
                <a16:creationId xmlns:a16="http://schemas.microsoft.com/office/drawing/2014/main" id="{E10B37B3-CB3F-4059-BBF3-93F45DB831BA}"/>
              </a:ext>
            </a:extLst>
          </p:cNvPr>
          <p:cNvSpPr/>
          <p:nvPr/>
        </p:nvSpPr>
        <p:spPr>
          <a:xfrm>
            <a:off x="1258074" y="4134678"/>
            <a:ext cx="1472818" cy="1472818"/>
          </a:xfrm>
          <a:prstGeom prst="ellipse">
            <a:avLst/>
          </a:prstGeom>
          <a:solidFill>
            <a:schemeClr val="accent2">
              <a:lumMod val="60000"/>
              <a:lumOff val="4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ore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C1017E38-E2BD-45B0-93D5-5F6D1B73FD10}"/>
              </a:ext>
            </a:extLst>
          </p:cNvPr>
          <p:cNvSpPr/>
          <p:nvPr/>
        </p:nvSpPr>
        <p:spPr>
          <a:xfrm>
            <a:off x="2390232" y="4134678"/>
            <a:ext cx="1472818" cy="1472818"/>
          </a:xfrm>
          <a:prstGeom prst="ellipse">
            <a:avLst/>
          </a:prstGeom>
          <a:solidFill>
            <a:schemeClr val="accent2">
              <a:lumMod val="60000"/>
              <a:lumOff val="4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ore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1DC54C6-8ED0-49B3-B028-C642A15CDAC2}"/>
              </a:ext>
            </a:extLst>
          </p:cNvPr>
          <p:cNvSpPr txBox="1"/>
          <p:nvPr/>
        </p:nvSpPr>
        <p:spPr>
          <a:xfrm>
            <a:off x="1722775" y="4605694"/>
            <a:ext cx="543417" cy="5307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1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924EC4F-FF14-4986-9E7F-D2F76A5F78D0}"/>
              </a:ext>
            </a:extLst>
          </p:cNvPr>
          <p:cNvSpPr txBox="1"/>
          <p:nvPr/>
        </p:nvSpPr>
        <p:spPr>
          <a:xfrm>
            <a:off x="2854933" y="4605694"/>
            <a:ext cx="543417" cy="5307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1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F53CCE5-563C-4FF2-9B58-BD0AF967CAD0}"/>
              </a:ext>
            </a:extLst>
          </p:cNvPr>
          <p:cNvSpPr txBox="1"/>
          <p:nvPr/>
        </p:nvSpPr>
        <p:spPr>
          <a:xfrm>
            <a:off x="4292930" y="448441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2672288-C18A-41A2-9A0D-627F2933F391}"/>
              </a:ext>
            </a:extLst>
          </p:cNvPr>
          <p:cNvSpPr txBox="1"/>
          <p:nvPr/>
        </p:nvSpPr>
        <p:spPr>
          <a:xfrm>
            <a:off x="4292929" y="4795005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5FB3FCB-0C22-4CB5-8875-C9B6D325DFB9}"/>
              </a:ext>
            </a:extLst>
          </p:cNvPr>
          <p:cNvSpPr txBox="1"/>
          <p:nvPr/>
        </p:nvSpPr>
        <p:spPr>
          <a:xfrm>
            <a:off x="4292930" y="254777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F0AE892-B8EC-4B90-9704-5F808FB9C2FC}"/>
              </a:ext>
            </a:extLst>
          </p:cNvPr>
          <p:cNvSpPr txBox="1"/>
          <p:nvPr/>
        </p:nvSpPr>
        <p:spPr>
          <a:xfrm>
            <a:off x="4292929" y="2858361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3931CC31-86F1-4F02-AC41-81EE88848F74}"/>
              </a:ext>
            </a:extLst>
          </p:cNvPr>
          <p:cNvSpPr/>
          <p:nvPr/>
        </p:nvSpPr>
        <p:spPr>
          <a:xfrm>
            <a:off x="1258074" y="2198034"/>
            <a:ext cx="1472818" cy="1472818"/>
          </a:xfrm>
          <a:prstGeom prst="ellips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ore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EAC763B3-A063-46AF-B923-E4DB4C4F5539}"/>
              </a:ext>
            </a:extLst>
          </p:cNvPr>
          <p:cNvSpPr/>
          <p:nvPr/>
        </p:nvSpPr>
        <p:spPr>
          <a:xfrm>
            <a:off x="2390232" y="2198034"/>
            <a:ext cx="1472818" cy="1472818"/>
          </a:xfrm>
          <a:prstGeom prst="ellips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ore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C4C80205-3B46-415E-BCA8-CB8275F8FEFD}"/>
              </a:ext>
            </a:extLst>
          </p:cNvPr>
          <p:cNvSpPr txBox="1"/>
          <p:nvPr/>
        </p:nvSpPr>
        <p:spPr>
          <a:xfrm>
            <a:off x="1722775" y="2669050"/>
            <a:ext cx="543417" cy="5307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1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3C1970F-4017-40A1-B64C-D8CD1BE41481}"/>
              </a:ext>
            </a:extLst>
          </p:cNvPr>
          <p:cNvSpPr txBox="1"/>
          <p:nvPr/>
        </p:nvSpPr>
        <p:spPr>
          <a:xfrm>
            <a:off x="2854933" y="2669050"/>
            <a:ext cx="543417" cy="53078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1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F449E633-F37F-E118-D2E4-5E11867CFD9D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869CB293-6743-35CE-CB1E-5DFAB868CAB1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D02A65C-772E-4AD3-5F53-39E63B6EB4A5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E3043E2-D5B5-DC9C-A138-5EFACA0C2BC7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62CBE9A7-55BA-CC85-0444-A97176FBBD0D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16C91B0-A31A-3101-D0AE-98AEBD56127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3B607B29-897E-7194-56F1-A7B544E2E2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47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96919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하늘, 흑백, 구름, 야외이(가) 표시된 사진&#10;&#10;자동 생성된 설명">
            <a:extLst>
              <a:ext uri="{FF2B5EF4-FFF2-40B4-BE49-F238E27FC236}">
                <a16:creationId xmlns:a16="http://schemas.microsoft.com/office/drawing/2014/main" id="{781E25D6-F2A9-EF2C-BC01-EC8436D24B4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" b="1"/>
          <a:stretch>
            <a:fillRect/>
          </a:stretch>
        </p:blipFill>
        <p:spPr>
          <a:xfrm>
            <a:off x="7024688" y="0"/>
            <a:ext cx="5167312" cy="6858000"/>
          </a:xfrm>
          <a:custGeom>
            <a:avLst/>
            <a:gdLst>
              <a:gd name="connsiteX0" fmla="*/ 0 w 5167085"/>
              <a:gd name="connsiteY0" fmla="*/ 0 h 6858000"/>
              <a:gd name="connsiteX1" fmla="*/ 5167085 w 5167085"/>
              <a:gd name="connsiteY1" fmla="*/ 0 h 6858000"/>
              <a:gd name="connsiteX2" fmla="*/ 5167085 w 5167085"/>
              <a:gd name="connsiteY2" fmla="*/ 6858000 h 6858000"/>
              <a:gd name="connsiteX3" fmla="*/ 0 w 516708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67085" h="6858000">
                <a:moveTo>
                  <a:pt x="0" y="0"/>
                </a:moveTo>
                <a:lnTo>
                  <a:pt x="5167085" y="0"/>
                </a:lnTo>
                <a:lnTo>
                  <a:pt x="5167085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28" name="그래픽 27" descr="클립보드 단색으로 채워진">
            <a:extLst>
              <a:ext uri="{FF2B5EF4-FFF2-40B4-BE49-F238E27FC236}">
                <a16:creationId xmlns:a16="http://schemas.microsoft.com/office/drawing/2014/main" id="{C0026DD1-B549-43D3-9B6B-80299B77D0D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58074" y="2092725"/>
            <a:ext cx="341269" cy="341269"/>
          </a:xfrm>
          <a:prstGeom prst="rect">
            <a:avLst/>
          </a:prstGeom>
          <a:effectLst/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DD711E77-FA23-474B-891E-3C2C959F8154}"/>
              </a:ext>
            </a:extLst>
          </p:cNvPr>
          <p:cNvSpPr txBox="1"/>
          <p:nvPr/>
        </p:nvSpPr>
        <p:spPr>
          <a:xfrm>
            <a:off x="1818500" y="210550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B548DC1-9364-45C0-9449-E323BB5E9E75}"/>
              </a:ext>
            </a:extLst>
          </p:cNvPr>
          <p:cNvSpPr txBox="1"/>
          <p:nvPr/>
        </p:nvSpPr>
        <p:spPr>
          <a:xfrm>
            <a:off x="1818500" y="2416095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31" name="그래픽 30">
            <a:extLst>
              <a:ext uri="{FF2B5EF4-FFF2-40B4-BE49-F238E27FC236}">
                <a16:creationId xmlns:a16="http://schemas.microsoft.com/office/drawing/2014/main" id="{936AB589-83BF-4B3A-86F8-E893AD94A35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1258074" y="3337933"/>
            <a:ext cx="341269" cy="341269"/>
          </a:xfrm>
          <a:prstGeom prst="rect">
            <a:avLst/>
          </a:prstGeom>
          <a:effectLst/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C781D56F-5203-4D71-B6B9-23636C7B5D57}"/>
              </a:ext>
            </a:extLst>
          </p:cNvPr>
          <p:cNvSpPr txBox="1"/>
          <p:nvPr/>
        </p:nvSpPr>
        <p:spPr>
          <a:xfrm>
            <a:off x="1818501" y="335071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93BB030-92E6-40D2-BF77-093F1522C1B8}"/>
              </a:ext>
            </a:extLst>
          </p:cNvPr>
          <p:cNvSpPr txBox="1"/>
          <p:nvPr/>
        </p:nvSpPr>
        <p:spPr>
          <a:xfrm>
            <a:off x="1818500" y="3661303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40" name="그래픽 39">
            <a:extLst>
              <a:ext uri="{FF2B5EF4-FFF2-40B4-BE49-F238E27FC236}">
                <a16:creationId xmlns:a16="http://schemas.microsoft.com/office/drawing/2014/main" id="{15A31717-2241-4FB5-8F48-6F007320B73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1258074" y="4583141"/>
            <a:ext cx="341269" cy="341269"/>
          </a:xfrm>
          <a:prstGeom prst="rect">
            <a:avLst/>
          </a:prstGeom>
          <a:effectLst/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AB144305-C2BF-4D76-AEA7-43ABFEEED5CA}"/>
              </a:ext>
            </a:extLst>
          </p:cNvPr>
          <p:cNvSpPr txBox="1"/>
          <p:nvPr/>
        </p:nvSpPr>
        <p:spPr>
          <a:xfrm>
            <a:off x="1818501" y="459592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6E48C77-71FD-4CE8-8768-B01D4C478D5F}"/>
              </a:ext>
            </a:extLst>
          </p:cNvPr>
          <p:cNvSpPr txBox="1"/>
          <p:nvPr/>
        </p:nvSpPr>
        <p:spPr>
          <a:xfrm>
            <a:off x="1818500" y="4906511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D8A9B8BB-F119-4235-97B3-4B4FEC28609F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64D1AB1A-3C24-F0C2-E62E-07F582D342F3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F3A4840-0107-39CC-0F84-CC63D7C26A0E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2F06A78-C9BC-93BB-EDC7-414835B0F8EC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F8169639-DCF0-0829-A9DB-27FCABC18F4D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89F53C2-F912-C4A2-F6BF-B84237CACD97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517E6529-99B0-42AA-722B-9830E38185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48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47945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직사각형 79">
            <a:extLst>
              <a:ext uri="{FF2B5EF4-FFF2-40B4-BE49-F238E27FC236}">
                <a16:creationId xmlns:a16="http://schemas.microsoft.com/office/drawing/2014/main" id="{DBBBF94C-2C64-421A-8D0D-F9982E73FE56}"/>
              </a:ext>
            </a:extLst>
          </p:cNvPr>
          <p:cNvSpPr/>
          <p:nvPr/>
        </p:nvSpPr>
        <p:spPr>
          <a:xfrm>
            <a:off x="4767091" y="1934027"/>
            <a:ext cx="723126" cy="58520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00EBB04E-0D4D-4F56-A719-0E0D59245606}"/>
              </a:ext>
            </a:extLst>
          </p:cNvPr>
          <p:cNvSpPr txBox="1"/>
          <p:nvPr/>
        </p:nvSpPr>
        <p:spPr>
          <a:xfrm>
            <a:off x="4919462" y="2024529"/>
            <a:ext cx="418384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2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41BF73AF-7350-4346-90BE-63B2F025636E}"/>
              </a:ext>
            </a:extLst>
          </p:cNvPr>
          <p:cNvSpPr/>
          <p:nvPr/>
        </p:nvSpPr>
        <p:spPr>
          <a:xfrm>
            <a:off x="8276106" y="1934027"/>
            <a:ext cx="723126" cy="58520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771CED45-6B50-41BC-A485-F7CE56200A2F}"/>
              </a:ext>
            </a:extLst>
          </p:cNvPr>
          <p:cNvSpPr txBox="1"/>
          <p:nvPr/>
        </p:nvSpPr>
        <p:spPr>
          <a:xfrm>
            <a:off x="8424470" y="2024529"/>
            <a:ext cx="426399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2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5132B86D-F9A6-4DFF-A809-A92F55EDA535}"/>
              </a:ext>
            </a:extLst>
          </p:cNvPr>
          <p:cNvSpPr/>
          <p:nvPr/>
        </p:nvSpPr>
        <p:spPr>
          <a:xfrm>
            <a:off x="1258074" y="1934027"/>
            <a:ext cx="723126" cy="58520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A68374E-EEB2-41C5-BB7F-2E9B1B38BFFF}"/>
              </a:ext>
            </a:extLst>
          </p:cNvPr>
          <p:cNvSpPr txBox="1"/>
          <p:nvPr/>
        </p:nvSpPr>
        <p:spPr>
          <a:xfrm>
            <a:off x="1438498" y="2024529"/>
            <a:ext cx="362279" cy="3693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2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F3F3D2A-ED63-49D6-AABF-2DC4AC05C3C9}"/>
              </a:ext>
            </a:extLst>
          </p:cNvPr>
          <p:cNvSpPr txBox="1"/>
          <p:nvPr/>
        </p:nvSpPr>
        <p:spPr>
          <a:xfrm>
            <a:off x="1258075" y="466758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2A0F1AC-63B8-445E-A9EC-2CC9551B2B92}"/>
              </a:ext>
            </a:extLst>
          </p:cNvPr>
          <p:cNvSpPr txBox="1"/>
          <p:nvPr/>
        </p:nvSpPr>
        <p:spPr>
          <a:xfrm>
            <a:off x="1258075" y="5006748"/>
            <a:ext cx="243762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181AC6D-DDDE-44C1-A9D9-6B12D1AD756B}"/>
              </a:ext>
            </a:extLst>
          </p:cNvPr>
          <p:cNvSpPr txBox="1"/>
          <p:nvPr/>
        </p:nvSpPr>
        <p:spPr>
          <a:xfrm>
            <a:off x="4767092" y="466758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FD28F0E5-6A7F-4FE4-9B84-E20C20D74499}"/>
              </a:ext>
            </a:extLst>
          </p:cNvPr>
          <p:cNvSpPr txBox="1"/>
          <p:nvPr/>
        </p:nvSpPr>
        <p:spPr>
          <a:xfrm>
            <a:off x="4767092" y="5006748"/>
            <a:ext cx="243762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875806A8-6B32-4349-B4A1-45637DD9A0A1}"/>
              </a:ext>
            </a:extLst>
          </p:cNvPr>
          <p:cNvSpPr txBox="1"/>
          <p:nvPr/>
        </p:nvSpPr>
        <p:spPr>
          <a:xfrm>
            <a:off x="8276107" y="466758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E13881C-9536-45EF-8C09-9AE3BC8771BD}"/>
              </a:ext>
            </a:extLst>
          </p:cNvPr>
          <p:cNvSpPr txBox="1"/>
          <p:nvPr/>
        </p:nvSpPr>
        <p:spPr>
          <a:xfrm>
            <a:off x="8276107" y="5006748"/>
            <a:ext cx="243762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D174FEAC-23D4-DAD4-5140-252CCAF38D6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D8B5C64B-5648-A785-1B89-EEC8A387AD12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B7AE313-E0CE-C233-56FE-5A5B72D78E60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F65D5B1-CFB3-F2FD-DA88-8F52848D5D4B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FB3FC1E2-4D2E-E990-F0F5-E5927FDF318E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AFED68E-7C52-614C-C28C-A1B64D44AC18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D04408D3-AC47-34F0-D0A6-C048E73484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49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8" name="그림 개체 틀 17" descr="텍스트, 노트북, 컴퓨터, 넷북이(가) 표시된 사진&#10;&#10;자동 생성된 설명">
            <a:extLst>
              <a:ext uri="{FF2B5EF4-FFF2-40B4-BE49-F238E27FC236}">
                <a16:creationId xmlns:a16="http://schemas.microsoft.com/office/drawing/2014/main" id="{8C45A618-F80A-49F5-8FD9-A4F803033996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2" cstate="email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71" b="71"/>
          <a:stretch/>
        </p:blipFill>
        <p:spPr>
          <a:xfrm>
            <a:off x="8275638" y="2519363"/>
            <a:ext cx="2668587" cy="1903412"/>
          </a:xfrm>
          <a:custGeom>
            <a:avLst/>
            <a:gdLst>
              <a:gd name="connsiteX0" fmla="*/ 0 w 2668703"/>
              <a:gd name="connsiteY0" fmla="*/ 0 h 1902922"/>
              <a:gd name="connsiteX1" fmla="*/ 2668703 w 2668703"/>
              <a:gd name="connsiteY1" fmla="*/ 0 h 1902922"/>
              <a:gd name="connsiteX2" fmla="*/ 2668703 w 2668703"/>
              <a:gd name="connsiteY2" fmla="*/ 1902922 h 1902922"/>
              <a:gd name="connsiteX3" fmla="*/ 0 w 2668703"/>
              <a:gd name="connsiteY3" fmla="*/ 1902922 h 190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8703" h="1902922">
                <a:moveTo>
                  <a:pt x="0" y="0"/>
                </a:moveTo>
                <a:lnTo>
                  <a:pt x="2668703" y="0"/>
                </a:lnTo>
                <a:lnTo>
                  <a:pt x="2668703" y="1902922"/>
                </a:lnTo>
                <a:lnTo>
                  <a:pt x="0" y="1902922"/>
                </a:lnTo>
                <a:close/>
              </a:path>
            </a:pathLst>
          </a:custGeom>
        </p:spPr>
      </p:pic>
      <p:pic>
        <p:nvPicPr>
          <p:cNvPr id="17" name="그림 개체 틀 16" descr="전자 기기, 정보기기, 주변기기, 헤드폰이(가) 표시된 사진&#10;&#10;자동 생성된 설명">
            <a:extLst>
              <a:ext uri="{FF2B5EF4-FFF2-40B4-BE49-F238E27FC236}">
                <a16:creationId xmlns:a16="http://schemas.microsoft.com/office/drawing/2014/main" id="{406D291C-AC1C-979D-82C6-1A0F3278969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71" b="71"/>
          <a:stretch/>
        </p:blipFill>
        <p:spPr>
          <a:xfrm>
            <a:off x="4767263" y="2519363"/>
            <a:ext cx="2668587" cy="1903412"/>
          </a:xfrm>
          <a:custGeom>
            <a:avLst/>
            <a:gdLst>
              <a:gd name="connsiteX0" fmla="*/ 0 w 2668703"/>
              <a:gd name="connsiteY0" fmla="*/ 0 h 1902922"/>
              <a:gd name="connsiteX1" fmla="*/ 2668703 w 2668703"/>
              <a:gd name="connsiteY1" fmla="*/ 0 h 1902922"/>
              <a:gd name="connsiteX2" fmla="*/ 2668703 w 2668703"/>
              <a:gd name="connsiteY2" fmla="*/ 1902922 h 1902922"/>
              <a:gd name="connsiteX3" fmla="*/ 0 w 2668703"/>
              <a:gd name="connsiteY3" fmla="*/ 1902922 h 190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8703" h="1902922">
                <a:moveTo>
                  <a:pt x="0" y="0"/>
                </a:moveTo>
                <a:lnTo>
                  <a:pt x="2668703" y="0"/>
                </a:lnTo>
                <a:lnTo>
                  <a:pt x="2668703" y="1902922"/>
                </a:lnTo>
                <a:lnTo>
                  <a:pt x="0" y="1902922"/>
                </a:lnTo>
                <a:close/>
              </a:path>
            </a:pathLst>
          </a:custGeom>
        </p:spPr>
      </p:pic>
      <p:pic>
        <p:nvPicPr>
          <p:cNvPr id="9" name="그림 개체 틀 8" descr="가전, 테이블웨어, 휴대 전화, 커피잔이(가) 표시된 사진&#10;&#10;자동 생성된 설명">
            <a:extLst>
              <a:ext uri="{FF2B5EF4-FFF2-40B4-BE49-F238E27FC236}">
                <a16:creationId xmlns:a16="http://schemas.microsoft.com/office/drawing/2014/main" id="{5853EBC3-C868-EE40-B01F-B5810D1FA06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4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01" b="101"/>
          <a:stretch/>
        </p:blipFill>
        <p:spPr>
          <a:xfrm>
            <a:off x="1257300" y="2519363"/>
            <a:ext cx="2670175" cy="1903412"/>
          </a:xfrm>
          <a:custGeom>
            <a:avLst/>
            <a:gdLst>
              <a:gd name="connsiteX0" fmla="*/ 0 w 2668703"/>
              <a:gd name="connsiteY0" fmla="*/ 0 h 1902922"/>
              <a:gd name="connsiteX1" fmla="*/ 2668703 w 2668703"/>
              <a:gd name="connsiteY1" fmla="*/ 0 h 1902922"/>
              <a:gd name="connsiteX2" fmla="*/ 2668703 w 2668703"/>
              <a:gd name="connsiteY2" fmla="*/ 1902922 h 1902922"/>
              <a:gd name="connsiteX3" fmla="*/ 0 w 2668703"/>
              <a:gd name="connsiteY3" fmla="*/ 1902922 h 190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8703" h="1902922">
                <a:moveTo>
                  <a:pt x="0" y="0"/>
                </a:moveTo>
                <a:lnTo>
                  <a:pt x="2668703" y="0"/>
                </a:lnTo>
                <a:lnTo>
                  <a:pt x="2668703" y="1902922"/>
                </a:lnTo>
                <a:lnTo>
                  <a:pt x="0" y="1902922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1774883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4BDEC6D-418A-9AD4-9ECC-DB07802FCB12}"/>
              </a:ext>
            </a:extLst>
          </p:cNvPr>
          <p:cNvSpPr txBox="1"/>
          <p:nvPr/>
        </p:nvSpPr>
        <p:spPr>
          <a:xfrm>
            <a:off x="766763" y="555626"/>
            <a:ext cx="4345741" cy="64985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미스터 </a:t>
            </a:r>
            <a:r>
              <a:rPr lang="ko-KR" altLang="en-US" sz="4000" spc="-2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피피티</a:t>
            </a:r>
            <a:r>
              <a:rPr lang="en-US" altLang="ko-KR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 </a:t>
            </a:r>
            <a:r>
              <a:rPr lang="ko-KR" altLang="en-US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템플릿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DBB1D75-237A-EF66-BC5B-48FF9299871C}"/>
              </a:ext>
            </a:extLst>
          </p:cNvPr>
          <p:cNvSpPr txBox="1"/>
          <p:nvPr/>
        </p:nvSpPr>
        <p:spPr>
          <a:xfrm>
            <a:off x="766763" y="5690615"/>
            <a:ext cx="7196137" cy="5398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 디자인 고민과 시간을 줄이고 싶다면 미스터 </a:t>
            </a:r>
            <a:r>
              <a:rPr lang="ko-KR" altLang="en-US" sz="1400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피피티에게</a:t>
            </a:r>
            <a:r>
              <a:rPr lang="ko-KR" altLang="en-US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 물어보세요</a:t>
            </a:r>
            <a:r>
              <a:rPr lang="en-US" altLang="ko-KR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!</a:t>
            </a:r>
          </a:p>
          <a:p>
            <a:pPr>
              <a:lnSpc>
                <a:spcPct val="130000"/>
              </a:lnSpc>
            </a:pPr>
            <a:r>
              <a:rPr lang="ko-KR" altLang="en-US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안녕하세요</a:t>
            </a:r>
            <a:r>
              <a:rPr lang="en-US" altLang="ko-KR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미스터 피피티입니다</a:t>
            </a:r>
            <a:r>
              <a:rPr lang="en-US" altLang="ko-KR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저는 </a:t>
            </a:r>
            <a:r>
              <a:rPr lang="en-US" altLang="ko-KR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SNS</a:t>
            </a:r>
            <a:r>
              <a:rPr lang="ko-KR" altLang="en-US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 sz="1400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D118CBC-DA8C-9232-097F-C3F441965CF2}"/>
              </a:ext>
            </a:extLst>
          </p:cNvPr>
          <p:cNvSpPr txBox="1"/>
          <p:nvPr/>
        </p:nvSpPr>
        <p:spPr>
          <a:xfrm rot="5400000">
            <a:off x="10551601" y="5356807"/>
            <a:ext cx="159338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en-US" altLang="ko-KR" sz="1000" spc="0"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INSERT  PROJECT  TITLE</a:t>
            </a:r>
            <a:endParaRPr lang="ko-KR" altLang="en-US" sz="1000" spc="0"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5924B40-149B-5F2E-13BA-13968A330CC7}"/>
              </a:ext>
            </a:extLst>
          </p:cNvPr>
          <p:cNvSpPr txBox="1"/>
          <p:nvPr/>
        </p:nvSpPr>
        <p:spPr>
          <a:xfrm>
            <a:off x="9899179" y="627557"/>
            <a:ext cx="1526059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r"/>
            <a:r>
              <a:rPr lang="ko-KR" altLang="en-US" sz="1000" spc="0"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프로젝트 제목을 입력하세요</a:t>
            </a:r>
          </a:p>
        </p:txBody>
      </p:sp>
      <p:pic>
        <p:nvPicPr>
          <p:cNvPr id="8" name="그림 개체 틀 7" descr="사무용품, 텍스트, 펜, 사무 기기이(가) 표시된 사진&#10;&#10;자동 생성된 설명">
            <a:extLst>
              <a:ext uri="{FF2B5EF4-FFF2-40B4-BE49-F238E27FC236}">
                <a16:creationId xmlns:a16="http://schemas.microsoft.com/office/drawing/2014/main" id="{D610B9F4-8BDA-E0E6-2953-F563B56E842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43" r="343"/>
          <a:stretch>
            <a:fillRect/>
          </a:stretch>
        </p:blipFill>
        <p:spPr>
          <a:xfrm>
            <a:off x="766763" y="1857375"/>
            <a:ext cx="9393237" cy="3181350"/>
          </a:xfrm>
          <a:custGeom>
            <a:avLst/>
            <a:gdLst>
              <a:gd name="connsiteX0" fmla="*/ 0 w 9393237"/>
              <a:gd name="connsiteY0" fmla="*/ 0 h 3180158"/>
              <a:gd name="connsiteX1" fmla="*/ 9393237 w 9393237"/>
              <a:gd name="connsiteY1" fmla="*/ 0 h 3180158"/>
              <a:gd name="connsiteX2" fmla="*/ 9393237 w 9393237"/>
              <a:gd name="connsiteY2" fmla="*/ 3180158 h 3180158"/>
              <a:gd name="connsiteX3" fmla="*/ 0 w 9393237"/>
              <a:gd name="connsiteY3" fmla="*/ 3180158 h 318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3237" h="3180158">
                <a:moveTo>
                  <a:pt x="0" y="0"/>
                </a:moveTo>
                <a:lnTo>
                  <a:pt x="9393237" y="0"/>
                </a:lnTo>
                <a:lnTo>
                  <a:pt x="9393237" y="3180158"/>
                </a:lnTo>
                <a:lnTo>
                  <a:pt x="0" y="3180158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421556712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직사각형 27">
            <a:extLst>
              <a:ext uri="{FF2B5EF4-FFF2-40B4-BE49-F238E27FC236}">
                <a16:creationId xmlns:a16="http://schemas.microsoft.com/office/drawing/2014/main" id="{13C43DDC-C211-4861-B59E-7A8170675A14}"/>
              </a:ext>
            </a:extLst>
          </p:cNvPr>
          <p:cNvSpPr/>
          <p:nvPr/>
        </p:nvSpPr>
        <p:spPr>
          <a:xfrm>
            <a:off x="4613172" y="2064538"/>
            <a:ext cx="2931959" cy="2222500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6DFFAD83-2A66-49BA-ABF2-E2464E5F51EC}"/>
              </a:ext>
            </a:extLst>
          </p:cNvPr>
          <p:cNvSpPr/>
          <p:nvPr/>
        </p:nvSpPr>
        <p:spPr>
          <a:xfrm>
            <a:off x="7968270" y="2064538"/>
            <a:ext cx="2931959" cy="2222500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D47A0DE2-75ED-4D37-9316-391E4A0FB574}"/>
              </a:ext>
            </a:extLst>
          </p:cNvPr>
          <p:cNvSpPr/>
          <p:nvPr/>
        </p:nvSpPr>
        <p:spPr>
          <a:xfrm>
            <a:off x="1258074" y="2064538"/>
            <a:ext cx="2931959" cy="2222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94CDD69-39A7-4D5F-8F39-02B852D5D4E2}"/>
              </a:ext>
            </a:extLst>
          </p:cNvPr>
          <p:cNvSpPr txBox="1"/>
          <p:nvPr/>
        </p:nvSpPr>
        <p:spPr>
          <a:xfrm>
            <a:off x="1258073" y="5156119"/>
            <a:ext cx="915592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49CB0C4-9CCD-403C-B14E-174163CD9954}"/>
              </a:ext>
            </a:extLst>
          </p:cNvPr>
          <p:cNvSpPr txBox="1"/>
          <p:nvPr/>
        </p:nvSpPr>
        <p:spPr>
          <a:xfrm>
            <a:off x="2036365" y="2674222"/>
            <a:ext cx="1375377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+120%</a:t>
            </a:r>
            <a:endParaRPr lang="ko-KR" altLang="en-US" sz="3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949B579-A4C0-400F-9C6C-1CB807A9BEBB}"/>
              </a:ext>
            </a:extLst>
          </p:cNvPr>
          <p:cNvSpPr txBox="1"/>
          <p:nvPr/>
        </p:nvSpPr>
        <p:spPr>
          <a:xfrm>
            <a:off x="1689315" y="3353575"/>
            <a:ext cx="20694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텍스트 입력해주세요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C90F5B23-5292-45E7-BA40-66B16EDBF63B}"/>
              </a:ext>
            </a:extLst>
          </p:cNvPr>
          <p:cNvSpPr txBox="1"/>
          <p:nvPr/>
        </p:nvSpPr>
        <p:spPr>
          <a:xfrm>
            <a:off x="5494857" y="2674222"/>
            <a:ext cx="1168590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3,297</a:t>
            </a:r>
            <a:endParaRPr lang="ko-KR" altLang="en-US" sz="3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03EE993B-2D64-4487-B61F-1F4C6E04C241}"/>
              </a:ext>
            </a:extLst>
          </p:cNvPr>
          <p:cNvSpPr txBox="1"/>
          <p:nvPr/>
        </p:nvSpPr>
        <p:spPr>
          <a:xfrm>
            <a:off x="5044413" y="3353575"/>
            <a:ext cx="20694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텍스트 입력해주세요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E59C43A9-74B9-47A6-9A69-F4C101F7D941}"/>
              </a:ext>
            </a:extLst>
          </p:cNvPr>
          <p:cNvSpPr txBox="1"/>
          <p:nvPr/>
        </p:nvSpPr>
        <p:spPr>
          <a:xfrm>
            <a:off x="8965371" y="2674222"/>
            <a:ext cx="937757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83%</a:t>
            </a:r>
            <a:endParaRPr lang="ko-KR" altLang="en-US" sz="3200" spc="-1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623339C9-781A-4BC6-B5E1-7E3EDF96175F}"/>
              </a:ext>
            </a:extLst>
          </p:cNvPr>
          <p:cNvSpPr txBox="1"/>
          <p:nvPr/>
        </p:nvSpPr>
        <p:spPr>
          <a:xfrm>
            <a:off x="8399511" y="3353575"/>
            <a:ext cx="20694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텍스트 입력해주세요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F026FA7-B500-41A8-B4F7-C2E8A476E8B5}"/>
              </a:ext>
            </a:extLst>
          </p:cNvPr>
          <p:cNvSpPr txBox="1"/>
          <p:nvPr/>
        </p:nvSpPr>
        <p:spPr>
          <a:xfrm>
            <a:off x="1258074" y="4797018"/>
            <a:ext cx="148758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입력하세요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80240609-EEEE-C934-48D9-9A58E49D71E1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88B7BC5D-55A5-DA28-56EA-65FD62FC5248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795C4F7-03EB-879B-F327-B82265A195C7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66BFEEF-733F-6863-929D-96FECB313012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C50BB142-C36E-DAB0-AE13-4C3D3B3C350B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14C6E30-3B29-0F14-8031-90E8A99F015E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1C30D2A7-4769-CED4-533F-74FB5C09FD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50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82663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예술, 곡선, 디자인, 흑백이(가) 표시된 사진&#10;&#10;자동 생성된 설명">
            <a:extLst>
              <a:ext uri="{FF2B5EF4-FFF2-40B4-BE49-F238E27FC236}">
                <a16:creationId xmlns:a16="http://schemas.microsoft.com/office/drawing/2014/main" id="{29BA9B35-AC69-F853-8D59-2C7EB91F373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2" b="52"/>
          <a:stretch>
            <a:fillRect/>
          </a:stretch>
        </p:blipFill>
        <p:spPr>
          <a:xfrm>
            <a:off x="7735888" y="0"/>
            <a:ext cx="4456112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48" name="Rectangle 2">
            <a:extLst>
              <a:ext uri="{FF2B5EF4-FFF2-40B4-BE49-F238E27FC236}">
                <a16:creationId xmlns:a16="http://schemas.microsoft.com/office/drawing/2014/main" id="{AEF76983-F10B-3BB7-4FB0-03867A7E559F}"/>
              </a:ext>
            </a:extLst>
          </p:cNvPr>
          <p:cNvSpPr/>
          <p:nvPr/>
        </p:nvSpPr>
        <p:spPr>
          <a:xfrm>
            <a:off x="1258074" y="3429000"/>
            <a:ext cx="2727670" cy="2195286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en-US" altLang="en-US" sz="1200">
              <a:solidFill>
                <a:schemeClr val="accent2">
                  <a:lumMod val="60000"/>
                  <a:lumOff val="40000"/>
                </a:scheme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96DF35D-5842-E197-0296-645F4D142E22}"/>
              </a:ext>
            </a:extLst>
          </p:cNvPr>
          <p:cNvSpPr txBox="1"/>
          <p:nvPr/>
        </p:nvSpPr>
        <p:spPr>
          <a:xfrm>
            <a:off x="1600583" y="4055199"/>
            <a:ext cx="2042652" cy="1182953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7" name="Rectangle 2">
            <a:extLst>
              <a:ext uri="{FF2B5EF4-FFF2-40B4-BE49-F238E27FC236}">
                <a16:creationId xmlns:a16="http://schemas.microsoft.com/office/drawing/2014/main" id="{A6050CCE-C13A-8BBC-5461-078649E247F3}"/>
              </a:ext>
            </a:extLst>
          </p:cNvPr>
          <p:cNvSpPr/>
          <p:nvPr/>
        </p:nvSpPr>
        <p:spPr>
          <a:xfrm>
            <a:off x="4161566" y="3429000"/>
            <a:ext cx="2727670" cy="2195286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en-US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70AE4F9-8D77-54AD-F46D-64AF7A88432E}"/>
              </a:ext>
            </a:extLst>
          </p:cNvPr>
          <p:cNvSpPr txBox="1"/>
          <p:nvPr/>
        </p:nvSpPr>
        <p:spPr>
          <a:xfrm>
            <a:off x="4504075" y="4055199"/>
            <a:ext cx="2042652" cy="11829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2EA2A0B-5B12-796A-384B-1F2AC416DA4F}"/>
              </a:ext>
            </a:extLst>
          </p:cNvPr>
          <p:cNvSpPr txBox="1"/>
          <p:nvPr/>
        </p:nvSpPr>
        <p:spPr>
          <a:xfrm>
            <a:off x="1258074" y="2485476"/>
            <a:ext cx="3282630" cy="64562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텍스트를 정말 멋지게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내용을 채워서 완벽하게 입력하세요</a:t>
            </a: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8883910E-2553-A32A-CA7A-5D326C26A142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49FCC07-2D42-EE6E-6DF0-1E06FCDC0056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59F6C1E-F582-70D4-F78A-EEC9E29711B4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84D9A53-3ECB-CF90-A2AD-A726600332D8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2" name="사각형: 둥근 위쪽 모서리 11">
            <a:extLst>
              <a:ext uri="{FF2B5EF4-FFF2-40B4-BE49-F238E27FC236}">
                <a16:creationId xmlns:a16="http://schemas.microsoft.com/office/drawing/2014/main" id="{460FCB36-7FD8-C83A-7BCF-568AAF295451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4620F37-DF7D-07F9-55B5-B41337919268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840C8C9-01BE-210C-05EA-03BD9DB46B1A}"/>
              </a:ext>
            </a:extLst>
          </p:cNvPr>
          <p:cNvSpPr txBox="1"/>
          <p:nvPr/>
        </p:nvSpPr>
        <p:spPr>
          <a:xfrm>
            <a:off x="1600583" y="3696071"/>
            <a:ext cx="253274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en-US" altLang="ko-KR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01.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061FBEF-A311-887D-8694-E977AC8A2601}"/>
              </a:ext>
            </a:extLst>
          </p:cNvPr>
          <p:cNvSpPr txBox="1"/>
          <p:nvPr/>
        </p:nvSpPr>
        <p:spPr>
          <a:xfrm>
            <a:off x="4504075" y="3696071"/>
            <a:ext cx="282129" cy="2226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en-US" altLang="ko-KR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02. </a:t>
            </a:r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82A417E3-31BD-AE07-7E05-B9D680A275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51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45303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개체 틀 3" descr="흑백, 하늘, 건물, 구름이(가) 표시된 사진&#10;&#10;자동 생성된 설명">
            <a:extLst>
              <a:ext uri="{FF2B5EF4-FFF2-40B4-BE49-F238E27FC236}">
                <a16:creationId xmlns:a16="http://schemas.microsoft.com/office/drawing/2014/main" id="{281C91DF-BFCD-7ACF-588B-360A35ACFFE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6" b="6"/>
          <a:stretch>
            <a:fillRect/>
          </a:stretch>
        </p:blipFill>
        <p:spPr>
          <a:xfrm>
            <a:off x="0" y="0"/>
            <a:ext cx="12192000" cy="4794250"/>
          </a:xfrm>
          <a:custGeom>
            <a:avLst/>
            <a:gdLst>
              <a:gd name="connsiteX0" fmla="*/ 0 w 12191997"/>
              <a:gd name="connsiteY0" fmla="*/ 0 h 4794250"/>
              <a:gd name="connsiteX1" fmla="*/ 12191997 w 12191997"/>
              <a:gd name="connsiteY1" fmla="*/ 0 h 4794250"/>
              <a:gd name="connsiteX2" fmla="*/ 12191997 w 12191997"/>
              <a:gd name="connsiteY2" fmla="*/ 4794250 h 4794250"/>
              <a:gd name="connsiteX3" fmla="*/ 0 w 12191997"/>
              <a:gd name="connsiteY3" fmla="*/ 4794250 h 4794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7" h="4794250">
                <a:moveTo>
                  <a:pt x="0" y="0"/>
                </a:moveTo>
                <a:lnTo>
                  <a:pt x="12191997" y="0"/>
                </a:lnTo>
                <a:lnTo>
                  <a:pt x="12191997" y="4794250"/>
                </a:lnTo>
                <a:lnTo>
                  <a:pt x="0" y="4794250"/>
                </a:lnTo>
                <a:close/>
              </a:path>
            </a:pathLst>
          </a:custGeom>
        </p:spPr>
      </p:pic>
      <p:sp>
        <p:nvSpPr>
          <p:cNvPr id="9" name="모서리가 둥근 직사각형 3">
            <a:extLst>
              <a:ext uri="{FF2B5EF4-FFF2-40B4-BE49-F238E27FC236}">
                <a16:creationId xmlns:a16="http://schemas.microsoft.com/office/drawing/2014/main" id="{7102D80A-A6F5-65BB-937E-41609A6A2E2E}"/>
              </a:ext>
            </a:extLst>
          </p:cNvPr>
          <p:cNvSpPr/>
          <p:nvPr/>
        </p:nvSpPr>
        <p:spPr>
          <a:xfrm>
            <a:off x="1589293" y="2736850"/>
            <a:ext cx="9013414" cy="3213100"/>
          </a:xfrm>
          <a:prstGeom prst="roundRect">
            <a:avLst>
              <a:gd name="adj" fmla="val 5347"/>
            </a:avLst>
          </a:prstGeom>
          <a:gradFill>
            <a:gsLst>
              <a:gs pos="29000">
                <a:schemeClr val="accent3"/>
              </a:gs>
              <a:gs pos="100000">
                <a:schemeClr val="accent3"/>
              </a:gs>
              <a:gs pos="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  <a:effectLst>
            <a:outerShdw blurRad="381000" dist="190500" dir="4020000" algn="t" rotWithShape="0">
              <a:prstClr val="black">
                <a:alpha val="2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E2E8A31-C6F5-F0F7-ABA5-EC5F148CE4C6}"/>
              </a:ext>
            </a:extLst>
          </p:cNvPr>
          <p:cNvSpPr txBox="1"/>
          <p:nvPr/>
        </p:nvSpPr>
        <p:spPr>
          <a:xfrm>
            <a:off x="2545028" y="3484870"/>
            <a:ext cx="7101945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다른 추가 내용도 잘 가공해서 여기에 적어주세요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2B85C18-03FB-0E36-F64A-DA5575DE84D7}"/>
              </a:ext>
            </a:extLst>
          </p:cNvPr>
          <p:cNvSpPr txBox="1"/>
          <p:nvPr/>
        </p:nvSpPr>
        <p:spPr>
          <a:xfrm>
            <a:off x="2545028" y="4619795"/>
            <a:ext cx="710194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3">
                    <a:lumMod val="40000"/>
                    <a:lumOff val="6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3">
                    <a:lumMod val="40000"/>
                    <a:lumOff val="60000"/>
                  </a:schemeClr>
                </a:solidFill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8385969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사람, 의류, 손가락, 손목이(가) 표시된 사진&#10;&#10;자동 생성된 설명">
            <a:extLst>
              <a:ext uri="{FF2B5EF4-FFF2-40B4-BE49-F238E27FC236}">
                <a16:creationId xmlns:a16="http://schemas.microsoft.com/office/drawing/2014/main" id="{F2A74826-398F-B208-A256-E203ABE2417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87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flipH="1">
            <a:off x="0" y="0"/>
            <a:ext cx="12192000" cy="6858000"/>
          </a:xfrm>
          <a:custGeom>
            <a:avLst/>
            <a:gdLst>
              <a:gd name="connsiteX0" fmla="*/ 12192000 w 12192000"/>
              <a:gd name="connsiteY0" fmla="*/ 0 h 6858000"/>
              <a:gd name="connsiteX1" fmla="*/ 0 w 12192000"/>
              <a:gd name="connsiteY1" fmla="*/ 0 h 6858000"/>
              <a:gd name="connsiteX2" fmla="*/ 0 w 12192000"/>
              <a:gd name="connsiteY2" fmla="*/ 6858000 h 6858000"/>
              <a:gd name="connsiteX3" fmla="*/ 1219200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close/>
              </a:path>
            </a:pathLst>
          </a:cu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D21F03EA-F2FC-4FD2-A6C5-10C7F6A34BC4}"/>
              </a:ext>
            </a:extLst>
          </p:cNvPr>
          <p:cNvSpPr txBox="1"/>
          <p:nvPr/>
        </p:nvSpPr>
        <p:spPr>
          <a:xfrm rot="10800000" flipV="1">
            <a:off x="6896874" y="1911049"/>
            <a:ext cx="4557784" cy="18022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>
              <a:lnSpc>
                <a:spcPct val="150000"/>
              </a:lnSpc>
            </a:pPr>
            <a:r>
              <a:rPr lang="ko-KR" altLang="en-US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안녕하세요</a:t>
            </a:r>
            <a:r>
              <a:rPr lang="en-US" altLang="ko-KR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미스터 </a:t>
            </a:r>
            <a:r>
              <a:rPr lang="ko-KR" altLang="en-US" sz="2000" err="1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피피티입니다</a:t>
            </a:r>
            <a:r>
              <a:rPr lang="en-US" altLang="ko-KR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저는 </a:t>
            </a:r>
            <a:r>
              <a:rPr lang="en-US" altLang="ko-KR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SNS</a:t>
            </a:r>
            <a:r>
              <a:rPr lang="ko-KR" altLang="en-US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에서 </a:t>
            </a:r>
            <a:r>
              <a:rPr lang="ko-KR" altLang="en-US" sz="2000" err="1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피피티</a:t>
            </a:r>
            <a:r>
              <a:rPr lang="ko-KR" altLang="en-US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 디자인 관련 내용을 제공해드리고 있습니다</a:t>
            </a:r>
            <a:r>
              <a:rPr lang="en-US" altLang="ko-KR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 </a:t>
            </a:r>
            <a:r>
              <a:rPr lang="ko-KR" altLang="en-US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주로 인스타그램</a:t>
            </a:r>
            <a:r>
              <a:rPr lang="en-US" altLang="ko-KR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, </a:t>
            </a:r>
            <a:r>
              <a:rPr lang="ko-KR" altLang="en-US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유튜브 그리고 블로그에서 활동 중입니다</a:t>
            </a:r>
            <a:r>
              <a:rPr lang="en-US" altLang="ko-KR" sz="2000"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988692F-CBEE-4AF6-AAFA-D660758620E7}"/>
              </a:ext>
            </a:extLst>
          </p:cNvPr>
          <p:cNvSpPr txBox="1"/>
          <p:nvPr/>
        </p:nvSpPr>
        <p:spPr>
          <a:xfrm>
            <a:off x="6896874" y="1110435"/>
            <a:ext cx="595384" cy="512344"/>
          </a:xfrm>
          <a:custGeom>
            <a:avLst/>
            <a:gdLst/>
            <a:ahLst/>
            <a:cxnLst/>
            <a:rect l="l" t="t" r="r" b="b"/>
            <a:pathLst>
              <a:path w="799909" h="688343">
                <a:moveTo>
                  <a:pt x="799909" y="0"/>
                </a:moveTo>
                <a:lnTo>
                  <a:pt x="799909" y="166297"/>
                </a:lnTo>
                <a:cubicBezTo>
                  <a:pt x="745178" y="171911"/>
                  <a:pt x="702025" y="192259"/>
                  <a:pt x="670450" y="227343"/>
                </a:cubicBezTo>
                <a:cubicBezTo>
                  <a:pt x="638875" y="262427"/>
                  <a:pt x="623087" y="307334"/>
                  <a:pt x="623087" y="362064"/>
                </a:cubicBezTo>
                <a:lnTo>
                  <a:pt x="774649" y="362064"/>
                </a:lnTo>
                <a:lnTo>
                  <a:pt x="774649" y="688343"/>
                </a:lnTo>
                <a:lnTo>
                  <a:pt x="442055" y="688343"/>
                </a:lnTo>
                <a:lnTo>
                  <a:pt x="442055" y="416795"/>
                </a:lnTo>
                <a:cubicBezTo>
                  <a:pt x="442055" y="301720"/>
                  <a:pt x="473630" y="205942"/>
                  <a:pt x="536781" y="129459"/>
                </a:cubicBezTo>
                <a:cubicBezTo>
                  <a:pt x="599932" y="52977"/>
                  <a:pt x="687641" y="9824"/>
                  <a:pt x="799909" y="0"/>
                </a:cubicBezTo>
                <a:close/>
                <a:moveTo>
                  <a:pt x="357854" y="0"/>
                </a:moveTo>
                <a:lnTo>
                  <a:pt x="357854" y="166297"/>
                </a:lnTo>
                <a:cubicBezTo>
                  <a:pt x="303123" y="171911"/>
                  <a:pt x="259970" y="192259"/>
                  <a:pt x="228395" y="227343"/>
                </a:cubicBezTo>
                <a:cubicBezTo>
                  <a:pt x="196819" y="262427"/>
                  <a:pt x="181032" y="307334"/>
                  <a:pt x="181032" y="362064"/>
                </a:cubicBezTo>
                <a:lnTo>
                  <a:pt x="332594" y="362064"/>
                </a:lnTo>
                <a:lnTo>
                  <a:pt x="332594" y="688343"/>
                </a:lnTo>
                <a:lnTo>
                  <a:pt x="0" y="688343"/>
                </a:lnTo>
                <a:lnTo>
                  <a:pt x="0" y="416795"/>
                </a:lnTo>
                <a:cubicBezTo>
                  <a:pt x="0" y="301720"/>
                  <a:pt x="31575" y="205942"/>
                  <a:pt x="94726" y="129459"/>
                </a:cubicBezTo>
                <a:cubicBezTo>
                  <a:pt x="157876" y="52977"/>
                  <a:pt x="245586" y="9824"/>
                  <a:pt x="357854" y="0"/>
                </a:cubicBezTo>
                <a:close/>
              </a:path>
            </a:pathLst>
          </a:custGeom>
          <a:solidFill>
            <a:schemeClr val="accent3"/>
          </a:solidFill>
          <a:ln>
            <a:solidFill>
              <a:schemeClr val="accent1">
                <a:alpha val="0"/>
              </a:schemeClr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10000"/>
              </a:lnSpc>
            </a:pPr>
            <a:endParaRPr lang="en-US" altLang="ko-KR" sz="16600" spc="-3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CCEF331-765A-4338-9271-8D213B51FBC5}"/>
              </a:ext>
            </a:extLst>
          </p:cNvPr>
          <p:cNvSpPr txBox="1"/>
          <p:nvPr/>
        </p:nvSpPr>
        <p:spPr>
          <a:xfrm rot="10800000">
            <a:off x="10859274" y="3873715"/>
            <a:ext cx="595384" cy="512344"/>
          </a:xfrm>
          <a:custGeom>
            <a:avLst/>
            <a:gdLst/>
            <a:ahLst/>
            <a:cxnLst/>
            <a:rect l="l" t="t" r="r" b="b"/>
            <a:pathLst>
              <a:path w="799909" h="688343">
                <a:moveTo>
                  <a:pt x="799909" y="0"/>
                </a:moveTo>
                <a:lnTo>
                  <a:pt x="799909" y="166297"/>
                </a:lnTo>
                <a:cubicBezTo>
                  <a:pt x="745178" y="171911"/>
                  <a:pt x="702025" y="192259"/>
                  <a:pt x="670450" y="227343"/>
                </a:cubicBezTo>
                <a:cubicBezTo>
                  <a:pt x="638875" y="262427"/>
                  <a:pt x="623087" y="307334"/>
                  <a:pt x="623087" y="362064"/>
                </a:cubicBezTo>
                <a:lnTo>
                  <a:pt x="774649" y="362064"/>
                </a:lnTo>
                <a:lnTo>
                  <a:pt x="774649" y="688343"/>
                </a:lnTo>
                <a:lnTo>
                  <a:pt x="442055" y="688343"/>
                </a:lnTo>
                <a:lnTo>
                  <a:pt x="442055" y="416795"/>
                </a:lnTo>
                <a:cubicBezTo>
                  <a:pt x="442055" y="301720"/>
                  <a:pt x="473630" y="205942"/>
                  <a:pt x="536781" y="129459"/>
                </a:cubicBezTo>
                <a:cubicBezTo>
                  <a:pt x="599932" y="52977"/>
                  <a:pt x="687641" y="9824"/>
                  <a:pt x="799909" y="0"/>
                </a:cubicBezTo>
                <a:close/>
                <a:moveTo>
                  <a:pt x="357854" y="0"/>
                </a:moveTo>
                <a:lnTo>
                  <a:pt x="357854" y="166297"/>
                </a:lnTo>
                <a:cubicBezTo>
                  <a:pt x="303123" y="171911"/>
                  <a:pt x="259970" y="192259"/>
                  <a:pt x="228395" y="227343"/>
                </a:cubicBezTo>
                <a:cubicBezTo>
                  <a:pt x="196819" y="262427"/>
                  <a:pt x="181032" y="307334"/>
                  <a:pt x="181032" y="362064"/>
                </a:cubicBezTo>
                <a:lnTo>
                  <a:pt x="332594" y="362064"/>
                </a:lnTo>
                <a:lnTo>
                  <a:pt x="332594" y="688343"/>
                </a:lnTo>
                <a:lnTo>
                  <a:pt x="0" y="688343"/>
                </a:lnTo>
                <a:lnTo>
                  <a:pt x="0" y="416795"/>
                </a:lnTo>
                <a:cubicBezTo>
                  <a:pt x="0" y="301720"/>
                  <a:pt x="31575" y="205942"/>
                  <a:pt x="94726" y="129459"/>
                </a:cubicBezTo>
                <a:cubicBezTo>
                  <a:pt x="157876" y="52977"/>
                  <a:pt x="245586" y="9824"/>
                  <a:pt x="357854" y="0"/>
                </a:cubicBezTo>
                <a:close/>
              </a:path>
            </a:pathLst>
          </a:custGeom>
          <a:solidFill>
            <a:schemeClr val="accent3"/>
          </a:solidFill>
          <a:ln>
            <a:solidFill>
              <a:schemeClr val="accent1">
                <a:alpha val="0"/>
              </a:schemeClr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10000"/>
              </a:lnSpc>
            </a:pPr>
            <a:endParaRPr lang="en-US" altLang="ko-KR" sz="16600" spc="-3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AA7D7486-5E06-46DA-90E0-CBB407F3B876}"/>
              </a:ext>
            </a:extLst>
          </p:cNvPr>
          <p:cNvSpPr/>
          <p:nvPr/>
        </p:nvSpPr>
        <p:spPr>
          <a:xfrm>
            <a:off x="6896874" y="4925240"/>
            <a:ext cx="1761615" cy="61912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66C2CA2-7A45-45F6-A223-68AA3C168213}"/>
              </a:ext>
            </a:extLst>
          </p:cNvPr>
          <p:cNvSpPr txBox="1"/>
          <p:nvPr/>
        </p:nvSpPr>
        <p:spPr>
          <a:xfrm>
            <a:off x="7305597" y="5100718"/>
            <a:ext cx="94416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</p:spTree>
    <p:extLst>
      <p:ext uri="{BB962C8B-B14F-4D97-AF65-F5344CB8AC3E}">
        <p14:creationId xmlns:p14="http://schemas.microsoft.com/office/powerpoint/2010/main" val="361962463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직사각형 26">
            <a:extLst>
              <a:ext uri="{FF2B5EF4-FFF2-40B4-BE49-F238E27FC236}">
                <a16:creationId xmlns:a16="http://schemas.microsoft.com/office/drawing/2014/main" id="{41A8C427-8B56-436E-8A97-DC10AB77D329}"/>
              </a:ext>
            </a:extLst>
          </p:cNvPr>
          <p:cNvSpPr/>
          <p:nvPr/>
        </p:nvSpPr>
        <p:spPr>
          <a:xfrm>
            <a:off x="6186325" y="2066926"/>
            <a:ext cx="2646525" cy="351046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E795FECC-FA23-43C1-9062-7156B199E50C}"/>
              </a:ext>
            </a:extLst>
          </p:cNvPr>
          <p:cNvSpPr/>
          <p:nvPr/>
        </p:nvSpPr>
        <p:spPr>
          <a:xfrm>
            <a:off x="8929396" y="2066926"/>
            <a:ext cx="1992604" cy="1686298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67B4902F-62DA-4F05-919D-74834F2D5CBF}"/>
              </a:ext>
            </a:extLst>
          </p:cNvPr>
          <p:cNvSpPr/>
          <p:nvPr/>
        </p:nvSpPr>
        <p:spPr>
          <a:xfrm>
            <a:off x="8929396" y="3901702"/>
            <a:ext cx="1992604" cy="1675693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3">
                  <a:lumMod val="40000"/>
                  <a:lumOff val="60000"/>
                </a:scheme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A22BF7CD-CB33-42E2-8348-BF90154DEB23}"/>
              </a:ext>
            </a:extLst>
          </p:cNvPr>
          <p:cNvSpPr/>
          <p:nvPr/>
        </p:nvSpPr>
        <p:spPr>
          <a:xfrm>
            <a:off x="1258074" y="3891097"/>
            <a:ext cx="4831963" cy="168629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4CC79A90-99A0-4ADE-8609-FEDAC7D03571}"/>
              </a:ext>
            </a:extLst>
          </p:cNvPr>
          <p:cNvSpPr/>
          <p:nvPr/>
        </p:nvSpPr>
        <p:spPr>
          <a:xfrm>
            <a:off x="1258074" y="2066926"/>
            <a:ext cx="2719328" cy="1686298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5D2F6354-E0AD-471B-9C17-EA3133A9E590}"/>
              </a:ext>
            </a:extLst>
          </p:cNvPr>
          <p:cNvSpPr/>
          <p:nvPr/>
        </p:nvSpPr>
        <p:spPr>
          <a:xfrm>
            <a:off x="4073948" y="2066926"/>
            <a:ext cx="2016089" cy="168629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accent3">
                  <a:lumMod val="20000"/>
                  <a:lumOff val="8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E8FDDBCC-3E4B-4559-A35F-C80413DD6F8F}"/>
              </a:ext>
            </a:extLst>
          </p:cNvPr>
          <p:cNvSpPr txBox="1"/>
          <p:nvPr/>
        </p:nvSpPr>
        <p:spPr>
          <a:xfrm>
            <a:off x="1566275" y="429232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</a:rPr>
              <a:t>키워드 입력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8660C1C-76AC-4CBF-9136-89DF429CC45F}"/>
              </a:ext>
            </a:extLst>
          </p:cNvPr>
          <p:cNvSpPr txBox="1"/>
          <p:nvPr/>
        </p:nvSpPr>
        <p:spPr>
          <a:xfrm>
            <a:off x="1566274" y="4713409"/>
            <a:ext cx="4215401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27D15F51-5447-425E-8CC4-40CC2306F3B4}"/>
              </a:ext>
            </a:extLst>
          </p:cNvPr>
          <p:cNvSpPr txBox="1"/>
          <p:nvPr/>
        </p:nvSpPr>
        <p:spPr>
          <a:xfrm>
            <a:off x="1566274" y="246815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/>
                </a:solidFill>
              </a:rPr>
              <a:t>키워드 입력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94528138-4DA1-42DC-9FDF-0D9ABA3D2C39}"/>
              </a:ext>
            </a:extLst>
          </p:cNvPr>
          <p:cNvSpPr txBox="1"/>
          <p:nvPr/>
        </p:nvSpPr>
        <p:spPr>
          <a:xfrm>
            <a:off x="1566274" y="2889238"/>
            <a:ext cx="210292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274B7EF-832C-45E0-9D80-9EFEBA3D9F42}"/>
              </a:ext>
            </a:extLst>
          </p:cNvPr>
          <p:cNvSpPr txBox="1"/>
          <p:nvPr/>
        </p:nvSpPr>
        <p:spPr>
          <a:xfrm>
            <a:off x="4479263" y="2551387"/>
            <a:ext cx="1205458" cy="71737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중요 키워드</a:t>
            </a:r>
            <a:endParaRPr lang="en-US" altLang="ko-KR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>
              <a:lnSpc>
                <a:spcPct val="120000"/>
              </a:lnSpc>
            </a:pPr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입력하기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2F98F1E-4F3A-4B7F-9FBF-2498C3A48493}"/>
              </a:ext>
            </a:extLst>
          </p:cNvPr>
          <p:cNvSpPr txBox="1"/>
          <p:nvPr/>
        </p:nvSpPr>
        <p:spPr>
          <a:xfrm>
            <a:off x="9322969" y="4380860"/>
            <a:ext cx="1205458" cy="71737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중요 키워드</a:t>
            </a:r>
            <a:endParaRPr lang="en-US" altLang="ko-KR" sz="20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algn="ctr">
              <a:lnSpc>
                <a:spcPct val="120000"/>
              </a:lnSpc>
            </a:pPr>
            <a:r>
              <a:rPr lang="ko-KR" altLang="en-US" sz="20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입력하기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22993B95-3AAF-480B-88FA-C5E358B9EF26}"/>
              </a:ext>
            </a:extLst>
          </p:cNvPr>
          <p:cNvSpPr txBox="1"/>
          <p:nvPr/>
        </p:nvSpPr>
        <p:spPr>
          <a:xfrm>
            <a:off x="6861172" y="2946242"/>
            <a:ext cx="1296830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73.5%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140898AA-220A-4E30-A783-45203643B196}"/>
              </a:ext>
            </a:extLst>
          </p:cNvPr>
          <p:cNvSpPr txBox="1"/>
          <p:nvPr/>
        </p:nvSpPr>
        <p:spPr>
          <a:xfrm>
            <a:off x="6692056" y="3889998"/>
            <a:ext cx="1635063" cy="5021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>
              <a:lnSpc>
                <a:spcPct val="120000"/>
              </a:lnSpc>
            </a:pPr>
            <a:r>
              <a:rPr lang="ko-KR" altLang="en-US"/>
              <a:t>중요 키워드를 </a:t>
            </a:r>
            <a:endParaRPr lang="en-US" altLang="ko-KR"/>
          </a:p>
          <a:p>
            <a:pPr algn="ctr">
              <a:lnSpc>
                <a:spcPct val="120000"/>
              </a:lnSpc>
            </a:pPr>
            <a:r>
              <a:rPr lang="ko-KR" altLang="en-US"/>
              <a:t>완전 멋지게 적어주세요</a:t>
            </a:r>
          </a:p>
        </p:txBody>
      </p:sp>
      <p:pic>
        <p:nvPicPr>
          <p:cNvPr id="65" name="그래픽 64" descr="고객 리뷰 단색으로 채워진">
            <a:extLst>
              <a:ext uri="{FF2B5EF4-FFF2-40B4-BE49-F238E27FC236}">
                <a16:creationId xmlns:a16="http://schemas.microsoft.com/office/drawing/2014/main" id="{21EF2FFC-E7A8-42E3-84DD-540332122A14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706667" y="2449942"/>
            <a:ext cx="438062" cy="438062"/>
          </a:xfrm>
          <a:prstGeom prst="rect">
            <a:avLst/>
          </a:prstGeom>
        </p:spPr>
      </p:pic>
      <p:sp>
        <p:nvSpPr>
          <p:cNvPr id="96" name="TextBox 95">
            <a:extLst>
              <a:ext uri="{FF2B5EF4-FFF2-40B4-BE49-F238E27FC236}">
                <a16:creationId xmlns:a16="http://schemas.microsoft.com/office/drawing/2014/main" id="{CFBE4D9F-F681-47D7-919B-667D0C605F39}"/>
              </a:ext>
            </a:extLst>
          </p:cNvPr>
          <p:cNvSpPr txBox="1"/>
          <p:nvPr/>
        </p:nvSpPr>
        <p:spPr>
          <a:xfrm>
            <a:off x="9453614" y="303943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ctr"/>
            <a:r>
              <a:rPr lang="ko-KR" altLang="en-US">
                <a:solidFill>
                  <a:schemeClr val="accent2"/>
                </a:solidFill>
              </a:rPr>
              <a:t>중요 키워드</a:t>
            </a:r>
            <a:endParaRPr lang="en-US" altLang="ko-KR">
              <a:solidFill>
                <a:schemeClr val="accent2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499BA402-A015-F34F-7899-AB3051CE68C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FAC18D17-B982-B0CF-A9AF-FEFA888C209F}"/>
              </a:ext>
            </a:extLst>
          </p:cNvPr>
          <p:cNvSpPr txBox="1"/>
          <p:nvPr/>
        </p:nvSpPr>
        <p:spPr>
          <a:xfrm>
            <a:off x="80844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43BD47F-CF4B-ACF9-2374-9675B7A5C5D1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12D4CEB-D238-43CC-47D7-B64B4662BB76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A5558346-9FBA-32B3-5795-59EED9DB8CE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1051FC7-3DF4-F7EC-B430-780661058D18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B7CE568-80A7-9510-D312-BB397193FB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54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0444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">
            <a:extLst>
              <a:ext uri="{FF2B5EF4-FFF2-40B4-BE49-F238E27FC236}">
                <a16:creationId xmlns:a16="http://schemas.microsoft.com/office/drawing/2014/main" id="{DBF2EABB-05EB-4920-BA3C-1A5092D03462}"/>
              </a:ext>
            </a:extLst>
          </p:cNvPr>
          <p:cNvSpPr/>
          <p:nvPr/>
        </p:nvSpPr>
        <p:spPr>
          <a:xfrm>
            <a:off x="1258074" y="3881157"/>
            <a:ext cx="3167756" cy="163955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en-US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CE338894-EB7D-4739-877E-18E9E93B8270}"/>
              </a:ext>
            </a:extLst>
          </p:cNvPr>
          <p:cNvSpPr/>
          <p:nvPr/>
        </p:nvSpPr>
        <p:spPr>
          <a:xfrm>
            <a:off x="1258074" y="2159629"/>
            <a:ext cx="3167756" cy="163955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en-US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6" name="Rectangle 2">
            <a:extLst>
              <a:ext uri="{FF2B5EF4-FFF2-40B4-BE49-F238E27FC236}">
                <a16:creationId xmlns:a16="http://schemas.microsoft.com/office/drawing/2014/main" id="{0F8FED4E-6ECD-40D8-AFFD-51B71C4D7083}"/>
              </a:ext>
            </a:extLst>
          </p:cNvPr>
          <p:cNvSpPr/>
          <p:nvPr/>
        </p:nvSpPr>
        <p:spPr>
          <a:xfrm>
            <a:off x="4511446" y="3881157"/>
            <a:ext cx="3167756" cy="163955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en-US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7" name="Rectangle 2">
            <a:extLst>
              <a:ext uri="{FF2B5EF4-FFF2-40B4-BE49-F238E27FC236}">
                <a16:creationId xmlns:a16="http://schemas.microsoft.com/office/drawing/2014/main" id="{A74228AC-DA84-431A-B7AB-AF4618F3E05E}"/>
              </a:ext>
            </a:extLst>
          </p:cNvPr>
          <p:cNvSpPr/>
          <p:nvPr/>
        </p:nvSpPr>
        <p:spPr>
          <a:xfrm>
            <a:off x="4511446" y="2159629"/>
            <a:ext cx="3167756" cy="163955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en-US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8" name="Rectangle 2">
            <a:extLst>
              <a:ext uri="{FF2B5EF4-FFF2-40B4-BE49-F238E27FC236}">
                <a16:creationId xmlns:a16="http://schemas.microsoft.com/office/drawing/2014/main" id="{48E652F1-7096-46E7-B315-6074D108DAED}"/>
              </a:ext>
            </a:extLst>
          </p:cNvPr>
          <p:cNvSpPr/>
          <p:nvPr/>
        </p:nvSpPr>
        <p:spPr>
          <a:xfrm>
            <a:off x="7764817" y="3881157"/>
            <a:ext cx="3167756" cy="163955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en-US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9" name="Rectangle 2">
            <a:extLst>
              <a:ext uri="{FF2B5EF4-FFF2-40B4-BE49-F238E27FC236}">
                <a16:creationId xmlns:a16="http://schemas.microsoft.com/office/drawing/2014/main" id="{44FEC3F5-93D9-4097-83C3-995F0CD3133E}"/>
              </a:ext>
            </a:extLst>
          </p:cNvPr>
          <p:cNvSpPr/>
          <p:nvPr/>
        </p:nvSpPr>
        <p:spPr>
          <a:xfrm>
            <a:off x="7764817" y="2159629"/>
            <a:ext cx="3167756" cy="163955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en-US" altLang="en-US" sz="1200">
              <a:solidFill>
                <a:prstClr val="white">
                  <a:lumMod val="95000"/>
                </a:prstClr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807F59B-0262-4F64-9895-4C57DA8B0DD5}"/>
              </a:ext>
            </a:extLst>
          </p:cNvPr>
          <p:cNvSpPr txBox="1"/>
          <p:nvPr/>
        </p:nvSpPr>
        <p:spPr>
          <a:xfrm>
            <a:off x="2126759" y="263718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B910A72-8AD4-480A-A5B9-A19537BEE9F2}"/>
              </a:ext>
            </a:extLst>
          </p:cNvPr>
          <p:cNvSpPr txBox="1"/>
          <p:nvPr/>
        </p:nvSpPr>
        <p:spPr>
          <a:xfrm>
            <a:off x="2126758" y="3052547"/>
            <a:ext cx="2166641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1C3BD4F-CD7C-41C0-B2EA-5CFBC4CAD9F7}"/>
              </a:ext>
            </a:extLst>
          </p:cNvPr>
          <p:cNvSpPr txBox="1"/>
          <p:nvPr/>
        </p:nvSpPr>
        <p:spPr>
          <a:xfrm>
            <a:off x="1492106" y="2443507"/>
            <a:ext cx="49212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3B72BC4-96C7-4C9F-8F6B-B8AD8B6DF5A5}"/>
              </a:ext>
            </a:extLst>
          </p:cNvPr>
          <p:cNvSpPr txBox="1"/>
          <p:nvPr/>
        </p:nvSpPr>
        <p:spPr>
          <a:xfrm>
            <a:off x="5380131" y="263718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D2E93CB3-9209-47AB-8602-747B9C907E39}"/>
              </a:ext>
            </a:extLst>
          </p:cNvPr>
          <p:cNvSpPr txBox="1"/>
          <p:nvPr/>
        </p:nvSpPr>
        <p:spPr>
          <a:xfrm>
            <a:off x="5380130" y="3052547"/>
            <a:ext cx="2166641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5BB3EC56-2F6E-4192-BFDF-C4E77F45B203}"/>
              </a:ext>
            </a:extLst>
          </p:cNvPr>
          <p:cNvSpPr txBox="1"/>
          <p:nvPr/>
        </p:nvSpPr>
        <p:spPr>
          <a:xfrm>
            <a:off x="4670137" y="2443507"/>
            <a:ext cx="56746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2C80535-FA0C-48C2-B432-DF3710B9EEC9}"/>
              </a:ext>
            </a:extLst>
          </p:cNvPr>
          <p:cNvSpPr txBox="1"/>
          <p:nvPr/>
        </p:nvSpPr>
        <p:spPr>
          <a:xfrm>
            <a:off x="8633502" y="263718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E0085C13-938E-4664-92BF-3D719D5C0878}"/>
              </a:ext>
            </a:extLst>
          </p:cNvPr>
          <p:cNvSpPr txBox="1"/>
          <p:nvPr/>
        </p:nvSpPr>
        <p:spPr>
          <a:xfrm>
            <a:off x="8633501" y="3052547"/>
            <a:ext cx="2166641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CF4722D4-92B9-4229-A1E6-39F61515F1E9}"/>
              </a:ext>
            </a:extLst>
          </p:cNvPr>
          <p:cNvSpPr txBox="1"/>
          <p:nvPr/>
        </p:nvSpPr>
        <p:spPr>
          <a:xfrm>
            <a:off x="7913890" y="2443507"/>
            <a:ext cx="577081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FE091BBE-E5D1-421D-A537-A0C0C23ACD0B}"/>
              </a:ext>
            </a:extLst>
          </p:cNvPr>
          <p:cNvSpPr txBox="1"/>
          <p:nvPr/>
        </p:nvSpPr>
        <p:spPr>
          <a:xfrm>
            <a:off x="2126759" y="435870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87B5DF0-97C0-4C97-838D-172348D92708}"/>
              </a:ext>
            </a:extLst>
          </p:cNvPr>
          <p:cNvSpPr txBox="1"/>
          <p:nvPr/>
        </p:nvSpPr>
        <p:spPr>
          <a:xfrm>
            <a:off x="2126758" y="4774075"/>
            <a:ext cx="2166641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8CB5D39F-3117-4161-8AF4-8C9F0FFB4BAE}"/>
              </a:ext>
            </a:extLst>
          </p:cNvPr>
          <p:cNvSpPr txBox="1"/>
          <p:nvPr/>
        </p:nvSpPr>
        <p:spPr>
          <a:xfrm>
            <a:off x="1410353" y="4165035"/>
            <a:ext cx="573875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04A8E69-33A5-4334-B6D2-35AC8BF31440}"/>
              </a:ext>
            </a:extLst>
          </p:cNvPr>
          <p:cNvSpPr txBox="1"/>
          <p:nvPr/>
        </p:nvSpPr>
        <p:spPr>
          <a:xfrm>
            <a:off x="5380131" y="435870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5F6D104-B397-4159-98AD-3565599C50DF}"/>
              </a:ext>
            </a:extLst>
          </p:cNvPr>
          <p:cNvSpPr txBox="1"/>
          <p:nvPr/>
        </p:nvSpPr>
        <p:spPr>
          <a:xfrm>
            <a:off x="5380130" y="4774075"/>
            <a:ext cx="2166641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850519A1-BAF5-4C00-BA56-743BDDFBAC73}"/>
              </a:ext>
            </a:extLst>
          </p:cNvPr>
          <p:cNvSpPr txBox="1"/>
          <p:nvPr/>
        </p:nvSpPr>
        <p:spPr>
          <a:xfrm>
            <a:off x="4670137" y="4165035"/>
            <a:ext cx="567463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05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9898F11D-A462-4427-A6D7-B428F73E2278}"/>
              </a:ext>
            </a:extLst>
          </p:cNvPr>
          <p:cNvSpPr txBox="1"/>
          <p:nvPr/>
        </p:nvSpPr>
        <p:spPr>
          <a:xfrm>
            <a:off x="8633502" y="4358709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7913702D-E3DA-410A-9C74-ECCEFB40D8CE}"/>
              </a:ext>
            </a:extLst>
          </p:cNvPr>
          <p:cNvSpPr txBox="1"/>
          <p:nvPr/>
        </p:nvSpPr>
        <p:spPr>
          <a:xfrm>
            <a:off x="8633501" y="4774075"/>
            <a:ext cx="2166641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528C16B6-92DC-4543-A28E-7D24FC4BC999}"/>
              </a:ext>
            </a:extLst>
          </p:cNvPr>
          <p:cNvSpPr txBox="1"/>
          <p:nvPr/>
        </p:nvSpPr>
        <p:spPr>
          <a:xfrm>
            <a:off x="7913890" y="4165035"/>
            <a:ext cx="577081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32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06</a:t>
            </a:r>
            <a:endParaRPr lang="ko-KR" altLang="en-US" sz="32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7A515113-F76D-A1DF-D844-83AA7687E1A7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06808032-BFC0-59CE-C154-CDA71B848AF5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207A968-C5C2-9A54-64A4-A058CC009B33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17A8D2F-87BF-A1E3-E054-F74880C5C95D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67E84AA7-C5D8-3000-4DC0-39B2F22990C0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A8E9B0D-8ABE-40AE-F438-E617E89AE2F3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1E7448D-137D-75A1-B8DE-29107C8D7C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55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669437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>
            <a:extLst>
              <a:ext uri="{FF2B5EF4-FFF2-40B4-BE49-F238E27FC236}">
                <a16:creationId xmlns:a16="http://schemas.microsoft.com/office/drawing/2014/main" id="{D96AA7FB-0E6E-FF1D-9FF7-0C3FA14FDBC1}"/>
              </a:ext>
            </a:extLst>
          </p:cNvPr>
          <p:cNvSpPr/>
          <p:nvPr/>
        </p:nvSpPr>
        <p:spPr>
          <a:xfrm>
            <a:off x="6618513" y="0"/>
            <a:ext cx="5573485" cy="6857999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0C754ED-21D2-48A1-A30D-7EDCEA9E1E5A}"/>
              </a:ext>
            </a:extLst>
          </p:cNvPr>
          <p:cNvSpPr txBox="1"/>
          <p:nvPr/>
        </p:nvSpPr>
        <p:spPr>
          <a:xfrm>
            <a:off x="1258074" y="414236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41D434B-D3EE-4D54-8877-A420B7FA6CF2}"/>
              </a:ext>
            </a:extLst>
          </p:cNvPr>
          <p:cNvSpPr txBox="1"/>
          <p:nvPr/>
        </p:nvSpPr>
        <p:spPr>
          <a:xfrm>
            <a:off x="1258074" y="4567254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FADECA68-6B5B-251F-64C9-21BC698AB28A}"/>
              </a:ext>
            </a:extLst>
          </p:cNvPr>
          <p:cNvGrpSpPr/>
          <p:nvPr/>
        </p:nvGrpSpPr>
        <p:grpSpPr>
          <a:xfrm>
            <a:off x="5685569" y="1625734"/>
            <a:ext cx="3743325" cy="583948"/>
            <a:chOff x="5685569" y="1625734"/>
            <a:chExt cx="3743325" cy="583948"/>
          </a:xfrm>
        </p:grpSpPr>
        <p:sp>
          <p:nvSpPr>
            <p:cNvPr id="14" name="사각형: 둥근 모서리 13">
              <a:extLst>
                <a:ext uri="{FF2B5EF4-FFF2-40B4-BE49-F238E27FC236}">
                  <a16:creationId xmlns:a16="http://schemas.microsoft.com/office/drawing/2014/main" id="{56981047-7C6F-A07F-3BBE-83892C86B158}"/>
                </a:ext>
              </a:extLst>
            </p:cNvPr>
            <p:cNvSpPr/>
            <p:nvPr/>
          </p:nvSpPr>
          <p:spPr>
            <a:xfrm>
              <a:off x="5685569" y="1625734"/>
              <a:ext cx="3743325" cy="474174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323DB3AB-CFB6-F0C8-45C0-EAD03A2B37BE}"/>
                </a:ext>
              </a:extLst>
            </p:cNvPr>
            <p:cNvSpPr/>
            <p:nvPr/>
          </p:nvSpPr>
          <p:spPr>
            <a:xfrm rot="13552928">
              <a:off x="5941548" y="1966558"/>
              <a:ext cx="219548" cy="266699"/>
            </a:xfrm>
            <a:prstGeom prst="triangle">
              <a:avLst>
                <a:gd name="adj" fmla="val 3870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B2BCABAC-A120-E09A-99FA-E8A4CE97E376}"/>
              </a:ext>
            </a:extLst>
          </p:cNvPr>
          <p:cNvSpPr txBox="1"/>
          <p:nvPr/>
        </p:nvSpPr>
        <p:spPr>
          <a:xfrm>
            <a:off x="5984685" y="1749026"/>
            <a:ext cx="314509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말풍선에 적을 내용을 고민해서 잘 적어주세요</a:t>
            </a: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5AA59490-453F-43D1-4BC9-2CEED8AA4690}"/>
              </a:ext>
            </a:extLst>
          </p:cNvPr>
          <p:cNvGrpSpPr/>
          <p:nvPr/>
        </p:nvGrpSpPr>
        <p:grpSpPr>
          <a:xfrm flipH="1">
            <a:off x="7069540" y="2725887"/>
            <a:ext cx="3743325" cy="583948"/>
            <a:chOff x="1258074" y="2383327"/>
            <a:chExt cx="3743325" cy="58394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8" name="사각형: 둥근 모서리 17">
              <a:extLst>
                <a:ext uri="{FF2B5EF4-FFF2-40B4-BE49-F238E27FC236}">
                  <a16:creationId xmlns:a16="http://schemas.microsoft.com/office/drawing/2014/main" id="{68B2B2D5-93F6-2693-C76E-866902B9B394}"/>
                </a:ext>
              </a:extLst>
            </p:cNvPr>
            <p:cNvSpPr/>
            <p:nvPr/>
          </p:nvSpPr>
          <p:spPr>
            <a:xfrm>
              <a:off x="1258074" y="2383327"/>
              <a:ext cx="3743325" cy="47417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F7CD65A9-6777-F3A0-C8E1-516EC2346709}"/>
                </a:ext>
              </a:extLst>
            </p:cNvPr>
            <p:cNvSpPr/>
            <p:nvPr/>
          </p:nvSpPr>
          <p:spPr>
            <a:xfrm rot="13552928">
              <a:off x="1514053" y="2724151"/>
              <a:ext cx="219548" cy="266699"/>
            </a:xfrm>
            <a:prstGeom prst="triangle">
              <a:avLst>
                <a:gd name="adj" fmla="val 3870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2D0CBAD-4C45-7529-4DA3-96495B8DBBC1}"/>
              </a:ext>
            </a:extLst>
          </p:cNvPr>
          <p:cNvSpPr txBox="1"/>
          <p:nvPr/>
        </p:nvSpPr>
        <p:spPr>
          <a:xfrm flipH="1">
            <a:off x="7368657" y="2849179"/>
            <a:ext cx="314509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말풍선에 적을 내용을 고민해서 잘 적어주세요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AC7A50A1-3CC1-47C9-8D7F-C199819EDDDC}"/>
              </a:ext>
            </a:extLst>
          </p:cNvPr>
          <p:cNvGrpSpPr/>
          <p:nvPr/>
        </p:nvGrpSpPr>
        <p:grpSpPr>
          <a:xfrm>
            <a:off x="5685569" y="3826040"/>
            <a:ext cx="3743325" cy="583948"/>
            <a:chOff x="5685569" y="3826040"/>
            <a:chExt cx="3743325" cy="583948"/>
          </a:xfrm>
        </p:grpSpPr>
        <p:sp>
          <p:nvSpPr>
            <p:cNvPr id="27" name="사각형: 둥근 모서리 26">
              <a:extLst>
                <a:ext uri="{FF2B5EF4-FFF2-40B4-BE49-F238E27FC236}">
                  <a16:creationId xmlns:a16="http://schemas.microsoft.com/office/drawing/2014/main" id="{DE3F1901-51BF-743E-7E39-433D1010C67D}"/>
                </a:ext>
              </a:extLst>
            </p:cNvPr>
            <p:cNvSpPr/>
            <p:nvPr/>
          </p:nvSpPr>
          <p:spPr>
            <a:xfrm>
              <a:off x="5685569" y="3826040"/>
              <a:ext cx="3743325" cy="474174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8E0FB6D3-4881-DE60-B332-85EFEF7B8125}"/>
                </a:ext>
              </a:extLst>
            </p:cNvPr>
            <p:cNvSpPr/>
            <p:nvPr/>
          </p:nvSpPr>
          <p:spPr>
            <a:xfrm rot="13552928">
              <a:off x="5941548" y="4166864"/>
              <a:ext cx="219548" cy="266699"/>
            </a:xfrm>
            <a:prstGeom prst="triangle">
              <a:avLst>
                <a:gd name="adj" fmla="val 3870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36110184-426C-E121-F2E7-62193B99472D}"/>
              </a:ext>
            </a:extLst>
          </p:cNvPr>
          <p:cNvSpPr txBox="1"/>
          <p:nvPr/>
        </p:nvSpPr>
        <p:spPr>
          <a:xfrm>
            <a:off x="5984685" y="3949332"/>
            <a:ext cx="314509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말풍선에 적을 내용을 고민해서 잘 적어주세요</a:t>
            </a:r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3BACDE2-C034-F4DE-3802-0283CABA7CFC}"/>
              </a:ext>
            </a:extLst>
          </p:cNvPr>
          <p:cNvGrpSpPr/>
          <p:nvPr/>
        </p:nvGrpSpPr>
        <p:grpSpPr>
          <a:xfrm flipH="1">
            <a:off x="7069540" y="4926193"/>
            <a:ext cx="3743325" cy="583948"/>
            <a:chOff x="1258074" y="2383327"/>
            <a:chExt cx="3743325" cy="58394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6" name="사각형: 둥근 모서리 35">
              <a:extLst>
                <a:ext uri="{FF2B5EF4-FFF2-40B4-BE49-F238E27FC236}">
                  <a16:creationId xmlns:a16="http://schemas.microsoft.com/office/drawing/2014/main" id="{CBB130E2-23D5-376E-D17F-39F1F07BE347}"/>
                </a:ext>
              </a:extLst>
            </p:cNvPr>
            <p:cNvSpPr/>
            <p:nvPr/>
          </p:nvSpPr>
          <p:spPr>
            <a:xfrm>
              <a:off x="1258074" y="2383327"/>
              <a:ext cx="3743325" cy="47417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6AAB013A-7DC1-19AB-9A3C-CE73096E4282}"/>
                </a:ext>
              </a:extLst>
            </p:cNvPr>
            <p:cNvSpPr/>
            <p:nvPr/>
          </p:nvSpPr>
          <p:spPr>
            <a:xfrm rot="13552928">
              <a:off x="1514053" y="2724151"/>
              <a:ext cx="219548" cy="266699"/>
            </a:xfrm>
            <a:prstGeom prst="triangle">
              <a:avLst>
                <a:gd name="adj" fmla="val 3870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83E99782-EFD2-A451-3917-63C3B097A708}"/>
              </a:ext>
            </a:extLst>
          </p:cNvPr>
          <p:cNvSpPr txBox="1"/>
          <p:nvPr/>
        </p:nvSpPr>
        <p:spPr>
          <a:xfrm flipH="1">
            <a:off x="7368657" y="5049485"/>
            <a:ext cx="314509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말풍선에 적을 내용을 고민해서 잘 적어주세요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C8774942-63E5-438E-4B29-7228817CA84C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12FBBB25-242D-FDE3-2D72-2352997B3CD6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08243CB-70D3-CA19-7B2B-5A94D826FC10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E9F9BA4-3AA8-EB2C-75F2-09DE6BCC241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38" name="사각형: 둥근 위쪽 모서리 37">
            <a:extLst>
              <a:ext uri="{FF2B5EF4-FFF2-40B4-BE49-F238E27FC236}">
                <a16:creationId xmlns:a16="http://schemas.microsoft.com/office/drawing/2014/main" id="{0DA79C01-B00D-B776-C6B3-847E7F82BC7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17F8E0A-4AB4-0D9C-49A2-ECE88A970BD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0E6E543-9759-9C3C-9238-1015C70E2BD3}"/>
              </a:ext>
            </a:extLst>
          </p:cNvPr>
          <p:cNvSpPr txBox="1"/>
          <p:nvPr/>
        </p:nvSpPr>
        <p:spPr>
          <a:xfrm>
            <a:off x="11269746" y="6331129"/>
            <a:ext cx="155492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fld id="{6E116EBC-6616-4A32-8DFE-4E85D989BA0A}" type="slidenum">
              <a:rPr lang="en-US" altLang="ko-KR" sz="1000" spc="-50" smtClean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56</a:t>
            </a:fld>
            <a:endParaRPr lang="ko-KR" altLang="en-US" sz="10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337155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림 개체 틀 13" descr="하늘, 건물, 타워 블록, 상업용 건물이(가) 표시된 사진&#10;&#10;자동 생성된 설명">
            <a:extLst>
              <a:ext uri="{FF2B5EF4-FFF2-40B4-BE49-F238E27FC236}">
                <a16:creationId xmlns:a16="http://schemas.microsoft.com/office/drawing/2014/main" id="{C197170E-355D-85A3-A682-6373F38663AB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3" cstate="email">
            <a:alphaModFix amt="22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1" b="31"/>
          <a:stretch/>
        </p:blipFill>
        <p:spPr>
          <a:xfrm>
            <a:off x="9769475" y="0"/>
            <a:ext cx="2422525" cy="6854825"/>
          </a:xfrm>
          <a:custGeom>
            <a:avLst/>
            <a:gdLst>
              <a:gd name="connsiteX0" fmla="*/ 0 w 2422030"/>
              <a:gd name="connsiteY0" fmla="*/ 0 h 6854586"/>
              <a:gd name="connsiteX1" fmla="*/ 2422030 w 2422030"/>
              <a:gd name="connsiteY1" fmla="*/ 0 h 6854586"/>
              <a:gd name="connsiteX2" fmla="*/ 2422030 w 2422030"/>
              <a:gd name="connsiteY2" fmla="*/ 6854586 h 6854586"/>
              <a:gd name="connsiteX3" fmla="*/ 0 w 2422030"/>
              <a:gd name="connsiteY3" fmla="*/ 6854586 h 6854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2030" h="6854586">
                <a:moveTo>
                  <a:pt x="0" y="0"/>
                </a:moveTo>
                <a:lnTo>
                  <a:pt x="2422030" y="0"/>
                </a:lnTo>
                <a:lnTo>
                  <a:pt x="2422030" y="6854586"/>
                </a:lnTo>
                <a:lnTo>
                  <a:pt x="0" y="6854586"/>
                </a:lnTo>
                <a:close/>
              </a:path>
            </a:pathLst>
          </a:custGeom>
        </p:spPr>
      </p:pic>
      <p:sp>
        <p:nvSpPr>
          <p:cNvPr id="12" name="직사각형 11">
            <a:extLst>
              <a:ext uri="{FF2B5EF4-FFF2-40B4-BE49-F238E27FC236}">
                <a16:creationId xmlns:a16="http://schemas.microsoft.com/office/drawing/2014/main" id="{76A7F152-56C2-4EF3-935C-A26BFB62F84F}"/>
              </a:ext>
            </a:extLst>
          </p:cNvPr>
          <p:cNvSpPr/>
          <p:nvPr/>
        </p:nvSpPr>
        <p:spPr>
          <a:xfrm>
            <a:off x="5041900" y="4296229"/>
            <a:ext cx="2333334" cy="256176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C2B87ABF-ABF3-4B8F-8CCC-32E29393F664}"/>
              </a:ext>
            </a:extLst>
          </p:cNvPr>
          <p:cNvSpPr/>
          <p:nvPr/>
        </p:nvSpPr>
        <p:spPr>
          <a:xfrm>
            <a:off x="0" y="0"/>
            <a:ext cx="50419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ore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935B7B2-29CC-4688-8DD7-0BD88F942759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F1371D2-14BE-4678-BAAA-341CD4DAC290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3">
                    <a:lumMod val="40000"/>
                    <a:lumOff val="6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90030CD-04C1-48ED-9F30-08B1E3C4E98F}"/>
              </a:ext>
            </a:extLst>
          </p:cNvPr>
          <p:cNvSpPr txBox="1"/>
          <p:nvPr/>
        </p:nvSpPr>
        <p:spPr>
          <a:xfrm>
            <a:off x="5322643" y="483145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6C0064A-8112-4CE5-AB56-D262EFD84C59}"/>
              </a:ext>
            </a:extLst>
          </p:cNvPr>
          <p:cNvSpPr txBox="1"/>
          <p:nvPr/>
        </p:nvSpPr>
        <p:spPr>
          <a:xfrm>
            <a:off x="5322642" y="5246821"/>
            <a:ext cx="170045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>
                    <a:lumMod val="85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1">
                    <a:lumMod val="85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1">
                    <a:lumMod val="85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1">
                    <a:lumMod val="85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1">
                    <a:lumMod val="85000"/>
                  </a:schemeClr>
                </a:solidFill>
              </a:rPr>
              <a:t>,</a:t>
            </a:r>
          </a:p>
          <a:p>
            <a:pPr>
              <a:lnSpc>
                <a:spcPct val="130000"/>
              </a:lnSpc>
            </a:pPr>
            <a:r>
              <a:rPr lang="ko-KR" altLang="en-US" err="1">
                <a:solidFill>
                  <a:schemeClr val="accent1">
                    <a:lumMod val="85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1">
                    <a:lumMod val="85000"/>
                  </a:schemeClr>
                </a:solidFill>
              </a:rPr>
              <a:t> 도우미 입니다</a:t>
            </a:r>
            <a:r>
              <a:rPr lang="en-US" altLang="ko-KR">
                <a:solidFill>
                  <a:schemeClr val="accent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758CD3CA-A0CC-493A-AE0D-B35B103D829C}"/>
              </a:ext>
            </a:extLst>
          </p:cNvPr>
          <p:cNvSpPr txBox="1"/>
          <p:nvPr/>
        </p:nvSpPr>
        <p:spPr>
          <a:xfrm>
            <a:off x="7705057" y="483145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4FD8898-65CF-40AA-B06B-8A7F0F4ED1F8}"/>
              </a:ext>
            </a:extLst>
          </p:cNvPr>
          <p:cNvSpPr txBox="1"/>
          <p:nvPr/>
        </p:nvSpPr>
        <p:spPr>
          <a:xfrm>
            <a:off x="7705056" y="5246821"/>
            <a:ext cx="1700458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</a:t>
            </a:r>
          </a:p>
          <a:p>
            <a:pPr>
              <a:lnSpc>
                <a:spcPct val="130000"/>
              </a:lnSpc>
            </a:pP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 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A3C162A1-1BB7-44E0-8AC3-33F62D154936}"/>
              </a:ext>
            </a:extLst>
          </p:cNvPr>
          <p:cNvSpPr/>
          <p:nvPr/>
        </p:nvSpPr>
        <p:spPr>
          <a:xfrm>
            <a:off x="1258075" y="5595275"/>
            <a:ext cx="106382" cy="1143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사각형: 둥근 위쪽 모서리 1">
            <a:extLst>
              <a:ext uri="{FF2B5EF4-FFF2-40B4-BE49-F238E27FC236}">
                <a16:creationId xmlns:a16="http://schemas.microsoft.com/office/drawing/2014/main" id="{5E71C1DE-4E51-EE54-E80E-ACD4726C6379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2EB45E3-53CF-488B-7F30-4C1BA64FCD0D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16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4" name="직선 연결선 3">
            <a:extLst>
              <a:ext uri="{FF2B5EF4-FFF2-40B4-BE49-F238E27FC236}">
                <a16:creationId xmlns:a16="http://schemas.microsoft.com/office/drawing/2014/main" id="{FA43B438-FE9A-113F-ABF3-CD3C7E5E242E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22710B88-F8E4-1CAC-F370-570476A9AA7E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6" name="직선 연결선 5">
            <a:extLst>
              <a:ext uri="{FF2B5EF4-FFF2-40B4-BE49-F238E27FC236}">
                <a16:creationId xmlns:a16="http://schemas.microsoft.com/office/drawing/2014/main" id="{7DEC892F-D748-119E-8ED6-4EA3EF4C868A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6608471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5A92D340-2E0D-A811-D33F-E06F22D61F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57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1" name="그림 개체 틀 10" descr="건물, 타워 블록, 하늘, 상업용 건물이(가) 표시된 사진&#10;&#10;자동 생성된 설명">
            <a:extLst>
              <a:ext uri="{FF2B5EF4-FFF2-40B4-BE49-F238E27FC236}">
                <a16:creationId xmlns:a16="http://schemas.microsoft.com/office/drawing/2014/main" id="{A32D1651-7E3B-1F52-264D-3C36D919DAB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4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93" b="93"/>
          <a:stretch/>
        </p:blipFill>
        <p:spPr>
          <a:xfrm>
            <a:off x="5041900" y="0"/>
            <a:ext cx="2333625" cy="4295775"/>
          </a:xfrm>
          <a:custGeom>
            <a:avLst/>
            <a:gdLst>
              <a:gd name="connsiteX0" fmla="*/ 0 w 2333334"/>
              <a:gd name="connsiteY0" fmla="*/ 0 h 4296229"/>
              <a:gd name="connsiteX1" fmla="*/ 2333334 w 2333334"/>
              <a:gd name="connsiteY1" fmla="*/ 0 h 4296229"/>
              <a:gd name="connsiteX2" fmla="*/ 2333334 w 2333334"/>
              <a:gd name="connsiteY2" fmla="*/ 4296229 h 4296229"/>
              <a:gd name="connsiteX3" fmla="*/ 0 w 2333334"/>
              <a:gd name="connsiteY3" fmla="*/ 4296229 h 4296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33334" h="4296229">
                <a:moveTo>
                  <a:pt x="0" y="0"/>
                </a:moveTo>
                <a:lnTo>
                  <a:pt x="2333334" y="0"/>
                </a:lnTo>
                <a:lnTo>
                  <a:pt x="2333334" y="4296229"/>
                </a:lnTo>
                <a:lnTo>
                  <a:pt x="0" y="4296229"/>
                </a:lnTo>
                <a:close/>
              </a:path>
            </a:pathLst>
          </a:custGeom>
        </p:spPr>
      </p:pic>
      <p:pic>
        <p:nvPicPr>
          <p:cNvPr id="13" name="그림 개체 틀 12" descr="사람, 사무용품, 친필, 사무 기기이(가) 표시된 사진&#10;&#10;자동 생성된 설명">
            <a:extLst>
              <a:ext uri="{FF2B5EF4-FFF2-40B4-BE49-F238E27FC236}">
                <a16:creationId xmlns:a16="http://schemas.microsoft.com/office/drawing/2014/main" id="{57431294-5B30-FEF1-A4D4-10BD267AFA0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95" r="95"/>
          <a:stretch>
            <a:fillRect/>
          </a:stretch>
        </p:blipFill>
        <p:spPr>
          <a:xfrm>
            <a:off x="7375525" y="3175"/>
            <a:ext cx="2393950" cy="4292600"/>
          </a:xfrm>
          <a:custGeom>
            <a:avLst/>
            <a:gdLst>
              <a:gd name="connsiteX0" fmla="*/ 0 w 2394739"/>
              <a:gd name="connsiteY0" fmla="*/ 0 h 4292816"/>
              <a:gd name="connsiteX1" fmla="*/ 2394739 w 2394739"/>
              <a:gd name="connsiteY1" fmla="*/ 0 h 4292816"/>
              <a:gd name="connsiteX2" fmla="*/ 2394739 w 2394739"/>
              <a:gd name="connsiteY2" fmla="*/ 4292816 h 4292816"/>
              <a:gd name="connsiteX3" fmla="*/ 0 w 2394739"/>
              <a:gd name="connsiteY3" fmla="*/ 4292816 h 4292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4739" h="4292816">
                <a:moveTo>
                  <a:pt x="0" y="0"/>
                </a:moveTo>
                <a:lnTo>
                  <a:pt x="2394739" y="0"/>
                </a:lnTo>
                <a:lnTo>
                  <a:pt x="2394739" y="4292816"/>
                </a:lnTo>
                <a:lnTo>
                  <a:pt x="0" y="429281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0784374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그래픽 53" descr="클립보드 단색으로 채워진">
            <a:extLst>
              <a:ext uri="{FF2B5EF4-FFF2-40B4-BE49-F238E27FC236}">
                <a16:creationId xmlns:a16="http://schemas.microsoft.com/office/drawing/2014/main" id="{157D4A54-413E-4721-A0D6-77F5DCBA9F7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42608" y="2492528"/>
            <a:ext cx="341269" cy="341269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B991D822-07EA-457E-9595-15838657BFC6}"/>
              </a:ext>
            </a:extLst>
          </p:cNvPr>
          <p:cNvSpPr txBox="1"/>
          <p:nvPr/>
        </p:nvSpPr>
        <p:spPr>
          <a:xfrm>
            <a:off x="8403034" y="250530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153B1B0-2D2C-473C-AA25-812FB112F426}"/>
              </a:ext>
            </a:extLst>
          </p:cNvPr>
          <p:cNvSpPr txBox="1"/>
          <p:nvPr/>
        </p:nvSpPr>
        <p:spPr>
          <a:xfrm>
            <a:off x="8403034" y="2815898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57" name="그래픽 56">
            <a:extLst>
              <a:ext uri="{FF2B5EF4-FFF2-40B4-BE49-F238E27FC236}">
                <a16:creationId xmlns:a16="http://schemas.microsoft.com/office/drawing/2014/main" id="{D8954A19-FF4E-4F03-9BA3-36C9323347B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7842608" y="3749417"/>
            <a:ext cx="341269" cy="341269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B06824B0-CC97-46F6-BEFF-6C9699494AE3}"/>
              </a:ext>
            </a:extLst>
          </p:cNvPr>
          <p:cNvSpPr txBox="1"/>
          <p:nvPr/>
        </p:nvSpPr>
        <p:spPr>
          <a:xfrm>
            <a:off x="8403035" y="376219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89CD4394-ADB3-4BE1-817C-2BD49D64D0EA}"/>
              </a:ext>
            </a:extLst>
          </p:cNvPr>
          <p:cNvSpPr txBox="1"/>
          <p:nvPr/>
        </p:nvSpPr>
        <p:spPr>
          <a:xfrm>
            <a:off x="8403034" y="4072787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68" name="그래픽 67">
            <a:extLst>
              <a:ext uri="{FF2B5EF4-FFF2-40B4-BE49-F238E27FC236}">
                <a16:creationId xmlns:a16="http://schemas.microsoft.com/office/drawing/2014/main" id="{BD1F9DB6-992B-44E2-B637-4AD77F60CB3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7842608" y="5006307"/>
            <a:ext cx="341269" cy="341269"/>
          </a:xfrm>
          <a:prstGeom prst="rect">
            <a:avLst/>
          </a:prstGeom>
        </p:spPr>
      </p:pic>
      <p:sp>
        <p:nvSpPr>
          <p:cNvPr id="69" name="TextBox 68">
            <a:extLst>
              <a:ext uri="{FF2B5EF4-FFF2-40B4-BE49-F238E27FC236}">
                <a16:creationId xmlns:a16="http://schemas.microsoft.com/office/drawing/2014/main" id="{E8A4FBF8-9592-4275-AD94-6A9FAA768E5E}"/>
              </a:ext>
            </a:extLst>
          </p:cNvPr>
          <p:cNvSpPr txBox="1"/>
          <p:nvPr/>
        </p:nvSpPr>
        <p:spPr>
          <a:xfrm>
            <a:off x="8403035" y="501908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26CDBED9-6A0A-4F7E-80A7-874B732F857E}"/>
              </a:ext>
            </a:extLst>
          </p:cNvPr>
          <p:cNvSpPr txBox="1"/>
          <p:nvPr/>
        </p:nvSpPr>
        <p:spPr>
          <a:xfrm>
            <a:off x="8403034" y="5329677"/>
            <a:ext cx="2506265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3712DBA-C238-4A93-B469-FC4732CEA9AD}"/>
              </a:ext>
            </a:extLst>
          </p:cNvPr>
          <p:cNvSpPr txBox="1"/>
          <p:nvPr/>
        </p:nvSpPr>
        <p:spPr>
          <a:xfrm>
            <a:off x="1258074" y="3527917"/>
            <a:ext cx="2047101" cy="6456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8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>
              <a:lnSpc>
                <a:spcPct val="120000"/>
              </a:lnSpc>
            </a:pPr>
            <a:r>
              <a:rPr lang="ko-KR" altLang="en-US" spc="-8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적어주세요</a:t>
            </a:r>
            <a:endParaRPr lang="en-US" altLang="ko-KR" spc="-8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B7922CB-4364-43C9-84BA-F28EA575C93F}"/>
              </a:ext>
            </a:extLst>
          </p:cNvPr>
          <p:cNvSpPr txBox="1"/>
          <p:nvPr/>
        </p:nvSpPr>
        <p:spPr>
          <a:xfrm>
            <a:off x="1258074" y="4369414"/>
            <a:ext cx="2047101" cy="14230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F1BA254C-1EFE-385D-1FC1-0B414E17FF54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1417D85F-41E8-F726-453D-466CC95AEE58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FE40C37-D95E-5D05-10DC-2D4894519C9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46C2176-D6E7-8C18-E2A1-352CF5C76188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269EBEB1-F023-933B-A3D0-E3D0C22DCA59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F1D3C72-8694-95F8-CA49-94EC78E9919D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7599DFC-B14A-8153-5237-255B162A7C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58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8" name="그림 개체 틀 7" descr="텍스트, 책, 종이, 사무용품이(가) 표시된 사진&#10;&#10;자동 생성된 설명">
            <a:extLst>
              <a:ext uri="{FF2B5EF4-FFF2-40B4-BE49-F238E27FC236}">
                <a16:creationId xmlns:a16="http://schemas.microsoft.com/office/drawing/2014/main" id="{7F923428-A21A-6894-B3D9-8A901871E00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8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78" b="78"/>
          <a:stretch/>
        </p:blipFill>
        <p:spPr>
          <a:xfrm>
            <a:off x="4222750" y="4211638"/>
            <a:ext cx="3105150" cy="2025650"/>
          </a:xfrm>
          <a:custGeom>
            <a:avLst/>
            <a:gdLst>
              <a:gd name="connsiteX0" fmla="*/ 0 w 3104763"/>
              <a:gd name="connsiteY0" fmla="*/ 0 h 2025772"/>
              <a:gd name="connsiteX1" fmla="*/ 3104763 w 3104763"/>
              <a:gd name="connsiteY1" fmla="*/ 0 h 2025772"/>
              <a:gd name="connsiteX2" fmla="*/ 3104763 w 3104763"/>
              <a:gd name="connsiteY2" fmla="*/ 2025772 h 2025772"/>
              <a:gd name="connsiteX3" fmla="*/ 0 w 3104763"/>
              <a:gd name="connsiteY3" fmla="*/ 2025772 h 202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4763" h="2025772">
                <a:moveTo>
                  <a:pt x="0" y="0"/>
                </a:moveTo>
                <a:lnTo>
                  <a:pt x="3104763" y="0"/>
                </a:lnTo>
                <a:lnTo>
                  <a:pt x="3104763" y="2025772"/>
                </a:lnTo>
                <a:lnTo>
                  <a:pt x="0" y="2025772"/>
                </a:lnTo>
                <a:close/>
              </a:path>
            </a:pathLst>
          </a:custGeom>
        </p:spPr>
      </p:pic>
      <p:pic>
        <p:nvPicPr>
          <p:cNvPr id="7" name="그림 개체 틀 6" descr="의류, 코트, 신발류, 바지이(가) 표시된 사진&#10;&#10;자동 생성된 설명">
            <a:extLst>
              <a:ext uri="{FF2B5EF4-FFF2-40B4-BE49-F238E27FC236}">
                <a16:creationId xmlns:a16="http://schemas.microsoft.com/office/drawing/2014/main" id="{94DE062B-41CD-13E8-24B9-9840ED3A264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9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730" b="1730"/>
          <a:stretch/>
        </p:blipFill>
        <p:spPr>
          <a:xfrm>
            <a:off x="4222750" y="2262188"/>
            <a:ext cx="3105150" cy="1949450"/>
          </a:xfrm>
          <a:custGeom>
            <a:avLst/>
            <a:gdLst>
              <a:gd name="connsiteX0" fmla="*/ 0 w 3104763"/>
              <a:gd name="connsiteY0" fmla="*/ 0 h 2025772"/>
              <a:gd name="connsiteX1" fmla="*/ 3104763 w 3104763"/>
              <a:gd name="connsiteY1" fmla="*/ 0 h 2025772"/>
              <a:gd name="connsiteX2" fmla="*/ 3104763 w 3104763"/>
              <a:gd name="connsiteY2" fmla="*/ 2025772 h 2025772"/>
              <a:gd name="connsiteX3" fmla="*/ 0 w 3104763"/>
              <a:gd name="connsiteY3" fmla="*/ 2025772 h 202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4763" h="2025772">
                <a:moveTo>
                  <a:pt x="0" y="0"/>
                </a:moveTo>
                <a:lnTo>
                  <a:pt x="3104763" y="0"/>
                </a:lnTo>
                <a:lnTo>
                  <a:pt x="3104763" y="2025772"/>
                </a:lnTo>
                <a:lnTo>
                  <a:pt x="0" y="2025772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18506114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디자인, 흑백이(가) 표시된 사진&#10;&#10;자동 생성된 설명">
            <a:extLst>
              <a:ext uri="{FF2B5EF4-FFF2-40B4-BE49-F238E27FC236}">
                <a16:creationId xmlns:a16="http://schemas.microsoft.com/office/drawing/2014/main" id="{E390943D-F629-8DF7-2D6E-7D6ACD928E4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1998" cy="6858000"/>
          </a:xfrm>
          <a:custGeom>
            <a:avLst/>
            <a:gdLst>
              <a:gd name="connsiteX0" fmla="*/ 0 w 12191998"/>
              <a:gd name="connsiteY0" fmla="*/ 0 h 6858000"/>
              <a:gd name="connsiteX1" fmla="*/ 12191998 w 12191998"/>
              <a:gd name="connsiteY1" fmla="*/ 0 h 6858000"/>
              <a:gd name="connsiteX2" fmla="*/ 12191998 w 12191998"/>
              <a:gd name="connsiteY2" fmla="*/ 6858000 h 6858000"/>
              <a:gd name="connsiteX3" fmla="*/ 0 w 1219199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8" h="6858000">
                <a:moveTo>
                  <a:pt x="0" y="0"/>
                </a:moveTo>
                <a:lnTo>
                  <a:pt x="12191998" y="0"/>
                </a:lnTo>
                <a:lnTo>
                  <a:pt x="12191998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1A844889-A106-4E28-9089-75FC33D499FA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cxnSp>
        <p:nvCxnSpPr>
          <p:cNvPr id="28" name="직선 연결선 27">
            <a:extLst>
              <a:ext uri="{FF2B5EF4-FFF2-40B4-BE49-F238E27FC236}">
                <a16:creationId xmlns:a16="http://schemas.microsoft.com/office/drawing/2014/main" id="{88279E9C-BC1C-472B-BCAA-54A3EA4FD431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E513C0FF-4120-43EC-8390-52823680A402}"/>
              </a:ext>
            </a:extLst>
          </p:cNvPr>
          <p:cNvSpPr txBox="1"/>
          <p:nvPr/>
        </p:nvSpPr>
        <p:spPr>
          <a:xfrm>
            <a:off x="766763" y="3954113"/>
            <a:ext cx="2548775" cy="97481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6000" spc="-3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+135%</a:t>
            </a:r>
            <a:endParaRPr lang="ko-KR" altLang="en-US" sz="6000" spc="-3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16AB907-DCBD-456B-9140-DCAD6D178F1A}"/>
              </a:ext>
            </a:extLst>
          </p:cNvPr>
          <p:cNvSpPr txBox="1"/>
          <p:nvPr/>
        </p:nvSpPr>
        <p:spPr>
          <a:xfrm>
            <a:off x="766763" y="5052194"/>
            <a:ext cx="4914807" cy="3077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 sz="2000"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위에 숫자를 설명할 수 있는 내용을 입력해주세요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59590C6-5780-458B-9842-00C99D8CC1D0}"/>
              </a:ext>
            </a:extLst>
          </p:cNvPr>
          <p:cNvSpPr txBox="1"/>
          <p:nvPr/>
        </p:nvSpPr>
        <p:spPr>
          <a:xfrm>
            <a:off x="766763" y="641087"/>
            <a:ext cx="245035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E4485665-A770-DE35-A1EE-3396674A18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59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7226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 descr="컴퓨터, 사람, 노트북, 실내이(가) 표시된 사진&#10;&#10;자동 생성된 설명">
            <a:extLst>
              <a:ext uri="{FF2B5EF4-FFF2-40B4-BE49-F238E27FC236}">
                <a16:creationId xmlns:a16="http://schemas.microsoft.com/office/drawing/2014/main" id="{FB827F1E-1570-62D3-CEC3-D7E44CBA3C9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F28CD848-FE88-1BE3-954A-6DB8703C63AE}"/>
              </a:ext>
            </a:extLst>
          </p:cNvPr>
          <p:cNvSpPr/>
          <p:nvPr/>
        </p:nvSpPr>
        <p:spPr>
          <a:xfrm>
            <a:off x="868149" y="1117600"/>
            <a:ext cx="10455702" cy="4622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7422F84-8C38-4ACC-DDE2-20B71C9AFF1B}"/>
              </a:ext>
            </a:extLst>
          </p:cNvPr>
          <p:cNvSpPr txBox="1"/>
          <p:nvPr/>
        </p:nvSpPr>
        <p:spPr>
          <a:xfrm>
            <a:off x="1639951" y="1948017"/>
            <a:ext cx="2862963" cy="13269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미스터 피피티</a:t>
            </a:r>
            <a:endParaRPr lang="en-US" altLang="ko-KR" sz="40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en-US" altLang="ko-KR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PPT </a:t>
            </a:r>
            <a:r>
              <a:rPr lang="ko-KR" altLang="en-US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템플릿</a:t>
            </a: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A1ED3E2B-626E-2A41-033F-9CE9958CE93C}"/>
              </a:ext>
            </a:extLst>
          </p:cNvPr>
          <p:cNvCxnSpPr>
            <a:cxnSpLocks/>
          </p:cNvCxnSpPr>
          <p:nvPr/>
        </p:nvCxnSpPr>
        <p:spPr>
          <a:xfrm>
            <a:off x="1639951" y="3694953"/>
            <a:ext cx="1382649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D63CDA75-469C-D757-A22E-69F4105F14DB}"/>
              </a:ext>
            </a:extLst>
          </p:cNvPr>
          <p:cNvSpPr txBox="1"/>
          <p:nvPr/>
        </p:nvSpPr>
        <p:spPr>
          <a:xfrm>
            <a:off x="1639951" y="4114924"/>
            <a:ext cx="206947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 sz="1600"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브랜드 이름을 입력하세요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4FD204A-1793-6D38-6B40-82843AD72A9D}"/>
              </a:ext>
            </a:extLst>
          </p:cNvPr>
          <p:cNvSpPr txBox="1"/>
          <p:nvPr/>
        </p:nvSpPr>
        <p:spPr>
          <a:xfrm>
            <a:off x="1639951" y="4447229"/>
            <a:ext cx="2727670" cy="5398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sz="1400" err="1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 sz="14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 디자인 고민과 시간을 줄이고 싶다면 미스터 </a:t>
            </a:r>
            <a:r>
              <a:rPr lang="ko-KR" altLang="en-US" sz="1400" err="1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피피티에게</a:t>
            </a:r>
            <a:r>
              <a:rPr lang="ko-KR" altLang="en-US" sz="14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 물어보세요</a:t>
            </a:r>
            <a:r>
              <a:rPr lang="en-US" altLang="ko-KR" sz="140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chemeClr val="accent3">
                    <a:lumMod val="20000"/>
                    <a:lumOff val="80000"/>
                  </a:schemeClr>
                </a:solidFill>
              </a:rPr>
              <a:t>!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97D9824-98E9-9D5F-5D70-D9609A76BB13}"/>
              </a:ext>
            </a:extLst>
          </p:cNvPr>
          <p:cNvSpPr txBox="1"/>
          <p:nvPr/>
        </p:nvSpPr>
        <p:spPr>
          <a:xfrm rot="5400000">
            <a:off x="9678412" y="4113421"/>
            <a:ext cx="159338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r"/>
            <a:r>
              <a:rPr lang="en-US" altLang="ko-KR" sz="1000" spc="0">
                <a:solidFill>
                  <a:schemeClr val="accent3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INSERT  PROJECT  TITLE</a:t>
            </a:r>
            <a:endParaRPr lang="ko-KR" altLang="en-US" sz="1000" spc="0">
              <a:solidFill>
                <a:schemeClr val="accent3">
                  <a:lumMod val="60000"/>
                  <a:lumOff val="40000"/>
                </a:schemeClr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4498114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">
            <a:extLst>
              <a:ext uri="{FF2B5EF4-FFF2-40B4-BE49-F238E27FC236}">
                <a16:creationId xmlns:a16="http://schemas.microsoft.com/office/drawing/2014/main" id="{617960A4-B94C-479D-8A98-050FD5F3F100}"/>
              </a:ext>
            </a:extLst>
          </p:cNvPr>
          <p:cNvSpPr/>
          <p:nvPr/>
        </p:nvSpPr>
        <p:spPr>
          <a:xfrm>
            <a:off x="1258074" y="1938707"/>
            <a:ext cx="3082670" cy="3204793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graphicFrame>
        <p:nvGraphicFramePr>
          <p:cNvPr id="43" name="Chart 6">
            <a:extLst>
              <a:ext uri="{FF2B5EF4-FFF2-40B4-BE49-F238E27FC236}">
                <a16:creationId xmlns:a16="http://schemas.microsoft.com/office/drawing/2014/main" id="{381B3BB6-D779-4EB3-8127-527608D60D8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01439497"/>
              </p:ext>
            </p:extLst>
          </p:nvPr>
        </p:nvGraphicFramePr>
        <p:xfrm>
          <a:off x="1506879" y="2573826"/>
          <a:ext cx="2585062" cy="2333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8" name="TextBox 47">
            <a:extLst>
              <a:ext uri="{FF2B5EF4-FFF2-40B4-BE49-F238E27FC236}">
                <a16:creationId xmlns:a16="http://schemas.microsoft.com/office/drawing/2014/main" id="{61481338-1EED-4CB1-8903-3BDA50B0981F}"/>
              </a:ext>
            </a:extLst>
          </p:cNvPr>
          <p:cNvSpPr txBox="1"/>
          <p:nvPr/>
        </p:nvSpPr>
        <p:spPr>
          <a:xfrm>
            <a:off x="2217522" y="2150569"/>
            <a:ext cx="116378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차트 제목 입력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A42A0F0-5D1C-4431-A934-45B2BAF7C9F8}"/>
              </a:ext>
            </a:extLst>
          </p:cNvPr>
          <p:cNvSpPr txBox="1"/>
          <p:nvPr/>
        </p:nvSpPr>
        <p:spPr>
          <a:xfrm>
            <a:off x="1258074" y="5380474"/>
            <a:ext cx="971472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sp>
        <p:nvSpPr>
          <p:cNvPr id="64" name="Rectangle 2">
            <a:extLst>
              <a:ext uri="{FF2B5EF4-FFF2-40B4-BE49-F238E27FC236}">
                <a16:creationId xmlns:a16="http://schemas.microsoft.com/office/drawing/2014/main" id="{22AF007D-4063-4D44-9566-1D493C659502}"/>
              </a:ext>
            </a:extLst>
          </p:cNvPr>
          <p:cNvSpPr/>
          <p:nvPr/>
        </p:nvSpPr>
        <p:spPr>
          <a:xfrm>
            <a:off x="4574102" y="1938707"/>
            <a:ext cx="3082670" cy="3204793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graphicFrame>
        <p:nvGraphicFramePr>
          <p:cNvPr id="66" name="Chart 6">
            <a:extLst>
              <a:ext uri="{FF2B5EF4-FFF2-40B4-BE49-F238E27FC236}">
                <a16:creationId xmlns:a16="http://schemas.microsoft.com/office/drawing/2014/main" id="{8BA31C0A-A8FB-4CA0-82C4-CFFDD3F647E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69650968"/>
              </p:ext>
            </p:extLst>
          </p:nvPr>
        </p:nvGraphicFramePr>
        <p:xfrm>
          <a:off x="4822907" y="2573826"/>
          <a:ext cx="2585062" cy="2333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3" name="TextBox 72">
            <a:extLst>
              <a:ext uri="{FF2B5EF4-FFF2-40B4-BE49-F238E27FC236}">
                <a16:creationId xmlns:a16="http://schemas.microsoft.com/office/drawing/2014/main" id="{1441B203-95C7-459C-AA18-9AF220F10A4D}"/>
              </a:ext>
            </a:extLst>
          </p:cNvPr>
          <p:cNvSpPr txBox="1"/>
          <p:nvPr/>
        </p:nvSpPr>
        <p:spPr>
          <a:xfrm>
            <a:off x="5533550" y="2150569"/>
            <a:ext cx="116378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차트 제목 입력</a:t>
            </a:r>
          </a:p>
        </p:txBody>
      </p:sp>
      <p:sp>
        <p:nvSpPr>
          <p:cNvPr id="75" name="Rectangle 2">
            <a:extLst>
              <a:ext uri="{FF2B5EF4-FFF2-40B4-BE49-F238E27FC236}">
                <a16:creationId xmlns:a16="http://schemas.microsoft.com/office/drawing/2014/main" id="{1BC47D1A-EBCC-4A5B-A7CA-038748F2F3D2}"/>
              </a:ext>
            </a:extLst>
          </p:cNvPr>
          <p:cNvSpPr/>
          <p:nvPr/>
        </p:nvSpPr>
        <p:spPr>
          <a:xfrm>
            <a:off x="7890130" y="1938707"/>
            <a:ext cx="3082670" cy="3204793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graphicFrame>
        <p:nvGraphicFramePr>
          <p:cNvPr id="76" name="Chart 6">
            <a:extLst>
              <a:ext uri="{FF2B5EF4-FFF2-40B4-BE49-F238E27FC236}">
                <a16:creationId xmlns:a16="http://schemas.microsoft.com/office/drawing/2014/main" id="{6B69C474-A8AF-40D0-9147-2D7E6807979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41461445"/>
              </p:ext>
            </p:extLst>
          </p:nvPr>
        </p:nvGraphicFramePr>
        <p:xfrm>
          <a:off x="8138935" y="2573826"/>
          <a:ext cx="2585062" cy="2333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7" name="TextBox 76">
            <a:extLst>
              <a:ext uri="{FF2B5EF4-FFF2-40B4-BE49-F238E27FC236}">
                <a16:creationId xmlns:a16="http://schemas.microsoft.com/office/drawing/2014/main" id="{7AD5E1BD-DBE1-4FA6-95F0-17C5C9942F7D}"/>
              </a:ext>
            </a:extLst>
          </p:cNvPr>
          <p:cNvSpPr txBox="1"/>
          <p:nvPr/>
        </p:nvSpPr>
        <p:spPr>
          <a:xfrm>
            <a:off x="8849578" y="2150569"/>
            <a:ext cx="116378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차트 제목 입력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2819AFDD-120A-7C15-06D7-C9C925E3F034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2D78EDA4-BD60-0FB7-1476-2A21C951F036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FE3AF43-A7D3-D137-D455-BBD4F0C215D6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157492E-DB9A-D042-9F49-F453A9125023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E4144F86-BCDF-ED82-CDC4-3BED52603087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A53163B-B9F2-B088-A1E6-8520A886D62D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A886EC8-A3E1-E6CF-6637-A852A5CA98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87380" y="6331129"/>
            <a:ext cx="137858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60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653224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직사각형 13">
            <a:extLst>
              <a:ext uri="{FF2B5EF4-FFF2-40B4-BE49-F238E27FC236}">
                <a16:creationId xmlns:a16="http://schemas.microsoft.com/office/drawing/2014/main" id="{9D367586-3E03-0559-DA70-BA38373AE37C}"/>
              </a:ext>
            </a:extLst>
          </p:cNvPr>
          <p:cNvSpPr/>
          <p:nvPr/>
        </p:nvSpPr>
        <p:spPr>
          <a:xfrm>
            <a:off x="0" y="0"/>
            <a:ext cx="12192000" cy="3080335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graphicFrame>
        <p:nvGraphicFramePr>
          <p:cNvPr id="8" name="차트 7">
            <a:extLst>
              <a:ext uri="{FF2B5EF4-FFF2-40B4-BE49-F238E27FC236}">
                <a16:creationId xmlns:a16="http://schemas.microsoft.com/office/drawing/2014/main" id="{A2E49102-7DAC-2FF7-CF7B-EF1B1BCBB61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5584371"/>
              </p:ext>
            </p:extLst>
          </p:nvPr>
        </p:nvGraphicFramePr>
        <p:xfrm>
          <a:off x="5922372" y="1577876"/>
          <a:ext cx="5032966" cy="426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5365D0FA-342E-098C-4A61-088CC7CE27E0}"/>
              </a:ext>
            </a:extLst>
          </p:cNvPr>
          <p:cNvCxnSpPr>
            <a:cxnSpLocks/>
          </p:cNvCxnSpPr>
          <p:nvPr/>
        </p:nvCxnSpPr>
        <p:spPr>
          <a:xfrm flipH="1">
            <a:off x="2552700" y="4635687"/>
            <a:ext cx="3505200" cy="0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776AD5F1-25FA-B0FA-517E-6F8B9932C7D2}"/>
              </a:ext>
            </a:extLst>
          </p:cNvPr>
          <p:cNvSpPr txBox="1"/>
          <p:nvPr/>
        </p:nvSpPr>
        <p:spPr>
          <a:xfrm>
            <a:off x="1428567" y="451257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4223343-A4C6-27F4-0954-27FCD09C3BEA}"/>
              </a:ext>
            </a:extLst>
          </p:cNvPr>
          <p:cNvSpPr txBox="1"/>
          <p:nvPr/>
        </p:nvSpPr>
        <p:spPr>
          <a:xfrm>
            <a:off x="1428566" y="4876507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3432B43C-D0C5-CD6D-756A-CEBE4E25D3BC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0C3227FD-A32D-9EA2-6028-916D0A996683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A4DE5A9-16C2-4245-5223-961D05F7AF3E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59E8B8A-60C5-7DE3-5214-F92119BE7801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9" name="사각형: 둥근 위쪽 모서리 18">
            <a:extLst>
              <a:ext uri="{FF2B5EF4-FFF2-40B4-BE49-F238E27FC236}">
                <a16:creationId xmlns:a16="http://schemas.microsoft.com/office/drawing/2014/main" id="{E328302E-8046-E2C5-7556-E4F162A9C096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7A6A7F9-9A13-8168-34CA-7BD1AB0FCE4B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687CA82-F707-FC7F-CCD1-25D1BE4372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61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659873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차트 9">
            <a:extLst>
              <a:ext uri="{FF2B5EF4-FFF2-40B4-BE49-F238E27FC236}">
                <a16:creationId xmlns:a16="http://schemas.microsoft.com/office/drawing/2014/main" id="{764FFD8E-FBC2-22A0-E66B-BFE7BBB907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1862346"/>
              </p:ext>
            </p:extLst>
          </p:nvPr>
        </p:nvGraphicFramePr>
        <p:xfrm>
          <a:off x="987736" y="1901274"/>
          <a:ext cx="10280340" cy="31554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20A2D2F3-D81F-D454-2C87-9F650C615BC3}"/>
              </a:ext>
            </a:extLst>
          </p:cNvPr>
          <p:cNvSpPr txBox="1"/>
          <p:nvPr/>
        </p:nvSpPr>
        <p:spPr>
          <a:xfrm>
            <a:off x="1258074" y="5263708"/>
            <a:ext cx="588038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A5F5A108-8E62-A941-F437-4DE611C32403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45806656-3B3D-20A8-BC52-43E8CA4AB2B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56DC93B-A4A5-8D16-788E-B3938D4E8D92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704B7CA-C038-31AE-AB04-AC6CF6B20304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86E53938-0BBB-9CFD-57B5-348A7506FB60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E29A284-F301-54C7-5209-DE015C63FE14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FB21066-2B61-ABFB-4AC3-9058DF550C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62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74711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차트 16">
            <a:extLst>
              <a:ext uri="{FF2B5EF4-FFF2-40B4-BE49-F238E27FC236}">
                <a16:creationId xmlns:a16="http://schemas.microsoft.com/office/drawing/2014/main" id="{82985548-D10A-4C7E-9D9B-F53EC815C1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5460564"/>
              </p:ext>
            </p:extLst>
          </p:nvPr>
        </p:nvGraphicFramePr>
        <p:xfrm>
          <a:off x="5819775" y="1993900"/>
          <a:ext cx="5524500" cy="38326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8" name="그래픽 17" descr="클립보드 단색으로 채워진">
            <a:extLst>
              <a:ext uri="{FF2B5EF4-FFF2-40B4-BE49-F238E27FC236}">
                <a16:creationId xmlns:a16="http://schemas.microsoft.com/office/drawing/2014/main" id="{E55EE930-5ADA-43E2-AD14-3529C187445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58074" y="2158557"/>
            <a:ext cx="341269" cy="341269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6E8A14F5-843F-4894-88C3-D94A10E1AB7C}"/>
              </a:ext>
            </a:extLst>
          </p:cNvPr>
          <p:cNvSpPr txBox="1"/>
          <p:nvPr/>
        </p:nvSpPr>
        <p:spPr>
          <a:xfrm>
            <a:off x="1818500" y="217133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5538BCF-E10F-41B9-8E80-2A2EC70CD0B0}"/>
              </a:ext>
            </a:extLst>
          </p:cNvPr>
          <p:cNvSpPr txBox="1"/>
          <p:nvPr/>
        </p:nvSpPr>
        <p:spPr>
          <a:xfrm>
            <a:off x="1818500" y="2481927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21" name="그래픽 20">
            <a:extLst>
              <a:ext uri="{FF2B5EF4-FFF2-40B4-BE49-F238E27FC236}">
                <a16:creationId xmlns:a16="http://schemas.microsoft.com/office/drawing/2014/main" id="{9BDB433D-6098-456E-BC85-68CCF42D34B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1258074" y="3403765"/>
            <a:ext cx="341269" cy="341269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BF45A495-8662-4B91-8A5D-320FE6F5FC16}"/>
              </a:ext>
            </a:extLst>
          </p:cNvPr>
          <p:cNvSpPr txBox="1"/>
          <p:nvPr/>
        </p:nvSpPr>
        <p:spPr>
          <a:xfrm>
            <a:off x="1818501" y="341654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0DDC396-61C3-491C-8C9A-0A78885B565C}"/>
              </a:ext>
            </a:extLst>
          </p:cNvPr>
          <p:cNvSpPr txBox="1"/>
          <p:nvPr/>
        </p:nvSpPr>
        <p:spPr>
          <a:xfrm>
            <a:off x="1818500" y="3727135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24" name="그래픽 23">
            <a:extLst>
              <a:ext uri="{FF2B5EF4-FFF2-40B4-BE49-F238E27FC236}">
                <a16:creationId xmlns:a16="http://schemas.microsoft.com/office/drawing/2014/main" id="{9D54BFD9-11F3-4BC9-924B-D8CA0D366209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1258074" y="4648973"/>
            <a:ext cx="341269" cy="34126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3D109CE5-BB2C-4B89-AFD0-240B83749610}"/>
              </a:ext>
            </a:extLst>
          </p:cNvPr>
          <p:cNvSpPr txBox="1"/>
          <p:nvPr/>
        </p:nvSpPr>
        <p:spPr>
          <a:xfrm>
            <a:off x="1818501" y="466175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C34D6D5-299E-4FEC-BF86-DFE2E137E92A}"/>
              </a:ext>
            </a:extLst>
          </p:cNvPr>
          <p:cNvSpPr txBox="1"/>
          <p:nvPr/>
        </p:nvSpPr>
        <p:spPr>
          <a:xfrm>
            <a:off x="1818500" y="4972343"/>
            <a:ext cx="3236917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58040E43-63CD-B83D-7C91-1635A5CBC1A6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EE985076-04CC-2E8E-7784-0D32930EFDDA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2899A80-AA18-4433-14D8-DD25E6B5F74B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1D24D11-C4D2-9E68-0300-3E19F262DFA2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9FD8F287-C7CE-F761-4744-45E0A423F748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159DBD1-A264-511F-6920-58BFBEFFB82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743AF9A-39A7-494D-2B58-5136E1DE60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63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70975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" name="Chart 9">
            <a:extLst>
              <a:ext uri="{FF2B5EF4-FFF2-40B4-BE49-F238E27FC236}">
                <a16:creationId xmlns:a16="http://schemas.microsoft.com/office/drawing/2014/main" id="{7BC1C9F2-8D23-4843-B18C-B58CB56E7E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8581791"/>
              </p:ext>
            </p:extLst>
          </p:nvPr>
        </p:nvGraphicFramePr>
        <p:xfrm>
          <a:off x="5857876" y="2292826"/>
          <a:ext cx="5429250" cy="31571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76E488BF-4408-4E70-BFBC-2AFDF6AF4D6D}"/>
              </a:ext>
            </a:extLst>
          </p:cNvPr>
          <p:cNvSpPr txBox="1"/>
          <p:nvPr/>
        </p:nvSpPr>
        <p:spPr>
          <a:xfrm>
            <a:off x="2658250" y="262804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14CC6E5-483C-4103-AD7B-920E58CBAEC2}"/>
              </a:ext>
            </a:extLst>
          </p:cNvPr>
          <p:cNvSpPr txBox="1"/>
          <p:nvPr/>
        </p:nvSpPr>
        <p:spPr>
          <a:xfrm>
            <a:off x="2658250" y="2938634"/>
            <a:ext cx="215187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 내용을 제공해드리고 있습니다</a:t>
            </a:r>
            <a:r>
              <a:rPr lang="en-US" altLang="ko-KR"/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C2FB890-6D97-445D-8D3D-63C24AAD0E81}"/>
              </a:ext>
            </a:extLst>
          </p:cNvPr>
          <p:cNvSpPr txBox="1"/>
          <p:nvPr/>
        </p:nvSpPr>
        <p:spPr>
          <a:xfrm>
            <a:off x="1258074" y="2526723"/>
            <a:ext cx="1112484" cy="64985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73%</a:t>
            </a:r>
            <a:endParaRPr lang="ko-KR" altLang="en-US" sz="40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7FAC5E8-CDB0-4FAA-86E6-4BFE64FA8D30}"/>
              </a:ext>
            </a:extLst>
          </p:cNvPr>
          <p:cNvSpPr txBox="1"/>
          <p:nvPr/>
        </p:nvSpPr>
        <p:spPr>
          <a:xfrm>
            <a:off x="2658250" y="4272877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94E980D-E340-48EB-BCAB-B0D149FF6452}"/>
              </a:ext>
            </a:extLst>
          </p:cNvPr>
          <p:cNvSpPr txBox="1"/>
          <p:nvPr/>
        </p:nvSpPr>
        <p:spPr>
          <a:xfrm>
            <a:off x="2658250" y="4583467"/>
            <a:ext cx="215187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C1B8C92-A76A-42F1-819B-CD49567078E7}"/>
              </a:ext>
            </a:extLst>
          </p:cNvPr>
          <p:cNvSpPr txBox="1"/>
          <p:nvPr/>
        </p:nvSpPr>
        <p:spPr>
          <a:xfrm>
            <a:off x="1258074" y="4171556"/>
            <a:ext cx="1101264" cy="64985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27%</a:t>
            </a:r>
            <a:endParaRPr lang="ko-KR" altLang="en-US" sz="40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1B37629-11CC-CF9F-DD70-BF4C349AE2D1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3A615634-B2A9-6491-BFBF-2CB893E2FE47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694BBEA-69A1-CF96-5F4C-DA2434405E8A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43AD861-8E14-7270-BC9D-3A4DE8559D48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FF14D2C8-0DCC-FB0D-5504-4D8033E916DF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9D4D69B-66E0-5DCB-2CCD-D169AD54D9C6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A42E779-D2F1-CAE9-BACE-4E65C24911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64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0652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차트 20">
            <a:extLst>
              <a:ext uri="{FF2B5EF4-FFF2-40B4-BE49-F238E27FC236}">
                <a16:creationId xmlns:a16="http://schemas.microsoft.com/office/drawing/2014/main" id="{725FB07B-338B-4C0B-B998-FFBD22FE32D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96924176"/>
              </p:ext>
            </p:extLst>
          </p:nvPr>
        </p:nvGraphicFramePr>
        <p:xfrm>
          <a:off x="5008228" y="1577877"/>
          <a:ext cx="6213422" cy="40894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35D908C4-DF5F-4726-9E12-F30802EFF3C2}"/>
              </a:ext>
            </a:extLst>
          </p:cNvPr>
          <p:cNvSpPr txBox="1"/>
          <p:nvPr/>
        </p:nvSpPr>
        <p:spPr>
          <a:xfrm>
            <a:off x="1258074" y="416776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69035FC-0720-4309-885A-F2033A46577B}"/>
              </a:ext>
            </a:extLst>
          </p:cNvPr>
          <p:cNvSpPr txBox="1"/>
          <p:nvPr/>
        </p:nvSpPr>
        <p:spPr>
          <a:xfrm>
            <a:off x="1258074" y="4592654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0D3219A-820E-5898-3152-296C1336D62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B3AF88EB-6200-1A14-A681-084DC522FBC9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AAB1EE4-5893-4411-056B-53AB485B62A1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D5D5A3A-77B2-62DD-2EE8-D449200036FA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1243725B-1CB8-7E4C-35E4-6C3DC15B3FD1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693DF80-A157-355A-8375-B37D35B4EFA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034B9F4-E993-6606-B5B6-C38D6E96BB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65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02064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직사각형 45">
            <a:extLst>
              <a:ext uri="{FF2B5EF4-FFF2-40B4-BE49-F238E27FC236}">
                <a16:creationId xmlns:a16="http://schemas.microsoft.com/office/drawing/2014/main" id="{93FF9DCF-8534-4190-A32C-84446C590235}"/>
              </a:ext>
            </a:extLst>
          </p:cNvPr>
          <p:cNvSpPr/>
          <p:nvPr/>
        </p:nvSpPr>
        <p:spPr>
          <a:xfrm>
            <a:off x="3213873" y="2989810"/>
            <a:ext cx="1788951" cy="1303300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790323F-7B5D-4B63-800F-36F3FE0909EE}"/>
              </a:ext>
            </a:extLst>
          </p:cNvPr>
          <p:cNvSpPr txBox="1"/>
          <p:nvPr/>
        </p:nvSpPr>
        <p:spPr>
          <a:xfrm>
            <a:off x="3858921" y="3588555"/>
            <a:ext cx="498856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297</a:t>
            </a:r>
            <a:endParaRPr lang="ko-KR" altLang="en-US" sz="20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8958518-DB34-473D-9D1A-079F7B3301B3}"/>
              </a:ext>
            </a:extLst>
          </p:cNvPr>
          <p:cNvSpPr txBox="1"/>
          <p:nvPr/>
        </p:nvSpPr>
        <p:spPr>
          <a:xfrm>
            <a:off x="3448712" y="3280504"/>
            <a:ext cx="131927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중요 키워드 입력하기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1BE08A8C-3569-48DA-A545-22B80571BECF}"/>
              </a:ext>
            </a:extLst>
          </p:cNvPr>
          <p:cNvSpPr/>
          <p:nvPr/>
        </p:nvSpPr>
        <p:spPr>
          <a:xfrm>
            <a:off x="1258073" y="4462254"/>
            <a:ext cx="1788951" cy="1303300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7360CE8-8DBA-4B7A-8046-2CF6D9618226}"/>
              </a:ext>
            </a:extLst>
          </p:cNvPr>
          <p:cNvSpPr txBox="1"/>
          <p:nvPr/>
        </p:nvSpPr>
        <p:spPr>
          <a:xfrm>
            <a:off x="1793476" y="5060999"/>
            <a:ext cx="718146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1,832</a:t>
            </a:r>
            <a:endParaRPr lang="ko-KR" altLang="en-US" sz="20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C71FEB4-16E9-4385-8824-61A5449741D5}"/>
              </a:ext>
            </a:extLst>
          </p:cNvPr>
          <p:cNvSpPr txBox="1"/>
          <p:nvPr/>
        </p:nvSpPr>
        <p:spPr>
          <a:xfrm>
            <a:off x="1492912" y="4752948"/>
            <a:ext cx="131927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중요 키워드 입력하기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65004217-0357-4B3E-9A22-135797D30EAB}"/>
              </a:ext>
            </a:extLst>
          </p:cNvPr>
          <p:cNvSpPr/>
          <p:nvPr/>
        </p:nvSpPr>
        <p:spPr>
          <a:xfrm>
            <a:off x="3213873" y="4477269"/>
            <a:ext cx="1788951" cy="1303300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3D9E2FF-4C6E-45D0-8722-3F4AEC8BA4C3}"/>
              </a:ext>
            </a:extLst>
          </p:cNvPr>
          <p:cNvSpPr txBox="1"/>
          <p:nvPr/>
        </p:nvSpPr>
        <p:spPr>
          <a:xfrm>
            <a:off x="3766427" y="5076014"/>
            <a:ext cx="683842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+935</a:t>
            </a:r>
            <a:endParaRPr lang="ko-KR" altLang="en-US" sz="20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FFA1C8F-F916-4CAA-ABB0-1625288503C3}"/>
              </a:ext>
            </a:extLst>
          </p:cNvPr>
          <p:cNvSpPr txBox="1"/>
          <p:nvPr/>
        </p:nvSpPr>
        <p:spPr>
          <a:xfrm>
            <a:off x="3448712" y="4767963"/>
            <a:ext cx="131927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중요 키워드 입력하기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graphicFrame>
        <p:nvGraphicFramePr>
          <p:cNvPr id="17" name="Chart 6">
            <a:extLst>
              <a:ext uri="{FF2B5EF4-FFF2-40B4-BE49-F238E27FC236}">
                <a16:creationId xmlns:a16="http://schemas.microsoft.com/office/drawing/2014/main" id="{703B0655-9FE0-4497-98B7-FB0B566408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6843808"/>
              </p:ext>
            </p:extLst>
          </p:nvPr>
        </p:nvGraphicFramePr>
        <p:xfrm>
          <a:off x="5905500" y="2005956"/>
          <a:ext cx="5519737" cy="4045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8C53E650-D9F9-4061-8C98-7F09E8FB7C64}"/>
              </a:ext>
            </a:extLst>
          </p:cNvPr>
          <p:cNvSpPr txBox="1"/>
          <p:nvPr/>
        </p:nvSpPr>
        <p:spPr>
          <a:xfrm>
            <a:off x="1258074" y="1987648"/>
            <a:ext cx="2461439" cy="6456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atinLnBrk="0">
              <a:lnSpc>
                <a:spcPct val="120000"/>
              </a:lnSpc>
            </a:pPr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여기는 </a:t>
            </a:r>
            <a:r>
              <a:rPr lang="ko-KR" altLang="en-US" spc="-10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거버닝</a:t>
            </a:r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 메시지 완전</a:t>
            </a:r>
            <a:endParaRPr lang="en-US" altLang="ko-KR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latinLnBrk="0">
              <a:lnSpc>
                <a:spcPct val="120000"/>
              </a:lnSpc>
            </a:pPr>
            <a:r>
              <a:rPr lang="ko-KR" altLang="en-US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 적어주세요</a:t>
            </a:r>
            <a:endParaRPr lang="en-US" altLang="ko-KR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65CFF93A-3F03-43FE-8925-BB2234E8EBF4}"/>
              </a:ext>
            </a:extLst>
          </p:cNvPr>
          <p:cNvSpPr/>
          <p:nvPr/>
        </p:nvSpPr>
        <p:spPr>
          <a:xfrm>
            <a:off x="1258073" y="2989810"/>
            <a:ext cx="1788951" cy="1303300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27A9A39-9438-4D4A-B7F4-AD213033188E}"/>
              </a:ext>
            </a:extLst>
          </p:cNvPr>
          <p:cNvSpPr txBox="1"/>
          <p:nvPr/>
        </p:nvSpPr>
        <p:spPr>
          <a:xfrm>
            <a:off x="1668922" y="3588555"/>
            <a:ext cx="967252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+35.7%</a:t>
            </a:r>
            <a:endParaRPr lang="ko-KR" altLang="en-US" sz="20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F87FC80-B46C-46E2-A5D2-17F7F295F89C}"/>
              </a:ext>
            </a:extLst>
          </p:cNvPr>
          <p:cNvSpPr txBox="1"/>
          <p:nvPr/>
        </p:nvSpPr>
        <p:spPr>
          <a:xfrm>
            <a:off x="1492912" y="3280504"/>
            <a:ext cx="131927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중요 키워드 입력하기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E83FF330-ACD1-C90D-8833-C0811DE1B705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D576F638-FAD2-1DEB-D501-89105E40932F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37240C-E478-96C2-5876-4FFBA34749A6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A28CE5A-20C6-D9D5-58C7-430813E0DA64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FB21183C-8C69-40BB-4D4F-486D7D3E29FA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799F72E-D7FF-6EA9-7C4E-F588DE340F57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0DE6CE04-5F02-A67D-9038-2C01F9C239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68144" y="6331129"/>
            <a:ext cx="157094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66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9557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3">
            <a:extLst>
              <a:ext uri="{FF2B5EF4-FFF2-40B4-BE49-F238E27FC236}">
                <a16:creationId xmlns:a16="http://schemas.microsoft.com/office/drawing/2014/main" id="{68D97723-8F84-2CC6-33BD-B4F3F36DF0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38553666"/>
              </p:ext>
            </p:extLst>
          </p:nvPr>
        </p:nvGraphicFramePr>
        <p:xfrm>
          <a:off x="1186841" y="2006198"/>
          <a:ext cx="9878034" cy="25372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5D3E635F-F575-9BA1-10A3-FE1AC8F8680D}"/>
              </a:ext>
            </a:extLst>
          </p:cNvPr>
          <p:cNvSpPr txBox="1"/>
          <p:nvPr/>
        </p:nvSpPr>
        <p:spPr>
          <a:xfrm>
            <a:off x="2601478" y="5303055"/>
            <a:ext cx="967252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+35.7%</a:t>
            </a:r>
            <a:endParaRPr lang="ko-KR" altLang="en-US" sz="20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A0B7E9D-F91F-6CDF-D5DB-BB4E67A1DA7D}"/>
              </a:ext>
            </a:extLst>
          </p:cNvPr>
          <p:cNvSpPr txBox="1"/>
          <p:nvPr/>
        </p:nvSpPr>
        <p:spPr>
          <a:xfrm>
            <a:off x="2425468" y="4995004"/>
            <a:ext cx="131927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중요 키워드 입력하기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95BA5B9-C18B-0849-4A57-2D6A1421E6E5}"/>
              </a:ext>
            </a:extLst>
          </p:cNvPr>
          <p:cNvSpPr txBox="1"/>
          <p:nvPr/>
        </p:nvSpPr>
        <p:spPr>
          <a:xfrm>
            <a:off x="4842941" y="5303055"/>
            <a:ext cx="498856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297</a:t>
            </a:r>
            <a:endParaRPr lang="ko-KR" altLang="en-US" sz="20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06C0CF6-8285-FEC3-28D8-C0C0A60D5D50}"/>
              </a:ext>
            </a:extLst>
          </p:cNvPr>
          <p:cNvSpPr txBox="1"/>
          <p:nvPr/>
        </p:nvSpPr>
        <p:spPr>
          <a:xfrm>
            <a:off x="4432732" y="4995004"/>
            <a:ext cx="131927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중요 키워드 입력하기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4E1C8B6-2548-A258-5671-88BA45FC1920}"/>
              </a:ext>
            </a:extLst>
          </p:cNvPr>
          <p:cNvSpPr txBox="1"/>
          <p:nvPr/>
        </p:nvSpPr>
        <p:spPr>
          <a:xfrm>
            <a:off x="6740560" y="5303055"/>
            <a:ext cx="718145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1,832</a:t>
            </a:r>
            <a:endParaRPr lang="ko-KR" altLang="en-US" sz="20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CFFB57A-AACC-7F13-D94C-C22FF8ED6023}"/>
              </a:ext>
            </a:extLst>
          </p:cNvPr>
          <p:cNvSpPr txBox="1"/>
          <p:nvPr/>
        </p:nvSpPr>
        <p:spPr>
          <a:xfrm>
            <a:off x="6439996" y="4995004"/>
            <a:ext cx="131927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중요 키워드 입력하기</a:t>
            </a:r>
            <a:endParaRPr lang="en-US" altLang="ko-KR"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543E258-9D90-8AE1-CAEC-B2F6A78CD50A}"/>
              </a:ext>
            </a:extLst>
          </p:cNvPr>
          <p:cNvSpPr txBox="1"/>
          <p:nvPr/>
        </p:nvSpPr>
        <p:spPr>
          <a:xfrm>
            <a:off x="8764975" y="5303055"/>
            <a:ext cx="683842" cy="32496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20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+935</a:t>
            </a:r>
            <a:endParaRPr lang="ko-KR" altLang="en-US" sz="20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26044DA-2231-E326-8531-EC26E40F11F6}"/>
              </a:ext>
            </a:extLst>
          </p:cNvPr>
          <p:cNvSpPr txBox="1"/>
          <p:nvPr/>
        </p:nvSpPr>
        <p:spPr>
          <a:xfrm>
            <a:off x="8447260" y="4995004"/>
            <a:ext cx="131927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중요 키워드 입력하기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84211DC6-CF9F-ABF9-C6B4-A003FA8B916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9A3DCDD8-6AAF-8895-ED60-3CC7164460E5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C055D26-BA93-814B-8842-1A273337C026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AD0A40-A9DE-5429-0DCE-718CE9554723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9" name="사각형: 둥근 위쪽 모서리 18">
            <a:extLst>
              <a:ext uri="{FF2B5EF4-FFF2-40B4-BE49-F238E27FC236}">
                <a16:creationId xmlns:a16="http://schemas.microsoft.com/office/drawing/2014/main" id="{F1A8E8D9-2162-8309-129D-7B3CE4CF4822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8452BBB-02D2-CF11-3FA8-9F928599F982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32D8D83A-3F0E-1AF9-B750-63AACF1626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68144" y="6331129"/>
            <a:ext cx="157094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67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053114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차트 7">
            <a:extLst>
              <a:ext uri="{FF2B5EF4-FFF2-40B4-BE49-F238E27FC236}">
                <a16:creationId xmlns:a16="http://schemas.microsoft.com/office/drawing/2014/main" id="{FA92E78A-2A3A-4DDC-BF48-F1FB048A764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2296506"/>
              </p:ext>
            </p:extLst>
          </p:nvPr>
        </p:nvGraphicFramePr>
        <p:xfrm>
          <a:off x="775870" y="1804620"/>
          <a:ext cx="10247512" cy="29967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C6A870A-E2C8-3972-9E52-1BE65BAD4183}"/>
              </a:ext>
            </a:extLst>
          </p:cNvPr>
          <p:cNvSpPr txBox="1"/>
          <p:nvPr/>
        </p:nvSpPr>
        <p:spPr>
          <a:xfrm>
            <a:off x="1410474" y="5097875"/>
            <a:ext cx="940992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2FF7C23F-206F-E1CB-6961-FC8DB177EEA7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81AC40EB-B6B1-3C23-089B-7BA9BC57F61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890A2A7-71BD-0CE1-D7DA-8C784857BE06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4DD0E1B-7AD0-DB54-502D-FBFB0C4B8C76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6" name="사각형: 둥근 위쪽 모서리 15">
            <a:extLst>
              <a:ext uri="{FF2B5EF4-FFF2-40B4-BE49-F238E27FC236}">
                <a16:creationId xmlns:a16="http://schemas.microsoft.com/office/drawing/2014/main" id="{BD7C80A6-F601-A201-E87D-536CAB4B84B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49C4618-2602-068B-3556-FDFE5DE8F2F7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B496FB8B-A53D-40C2-FC7A-61D7CDB6AB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68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8929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3">
            <a:extLst>
              <a:ext uri="{FF2B5EF4-FFF2-40B4-BE49-F238E27FC236}">
                <a16:creationId xmlns:a16="http://schemas.microsoft.com/office/drawing/2014/main" id="{21FC297B-2476-295C-39BD-90E81F645C0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0329932"/>
              </p:ext>
            </p:extLst>
          </p:nvPr>
        </p:nvGraphicFramePr>
        <p:xfrm>
          <a:off x="5572125" y="2044700"/>
          <a:ext cx="5695950" cy="3943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Rectangle 5">
            <a:extLst>
              <a:ext uri="{FF2B5EF4-FFF2-40B4-BE49-F238E27FC236}">
                <a16:creationId xmlns:a16="http://schemas.microsoft.com/office/drawing/2014/main" id="{4AA8662C-3927-C1BA-E5E5-4742B75E58D2}"/>
              </a:ext>
            </a:extLst>
          </p:cNvPr>
          <p:cNvSpPr/>
          <p:nvPr/>
        </p:nvSpPr>
        <p:spPr>
          <a:xfrm>
            <a:off x="1258074" y="3114408"/>
            <a:ext cx="980627" cy="9772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3A91ED2-8E4B-9463-0B72-42D951F27D20}"/>
              </a:ext>
            </a:extLst>
          </p:cNvPr>
          <p:cNvSpPr txBox="1"/>
          <p:nvPr/>
        </p:nvSpPr>
        <p:spPr>
          <a:xfrm>
            <a:off x="2496100" y="310269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93BB390-9452-E024-0EB2-E35520EF0A0A}"/>
              </a:ext>
            </a:extLst>
          </p:cNvPr>
          <p:cNvSpPr txBox="1"/>
          <p:nvPr/>
        </p:nvSpPr>
        <p:spPr>
          <a:xfrm>
            <a:off x="2496100" y="3413284"/>
            <a:ext cx="215187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D4061E-7B90-148A-3D57-CA45047F5A85}"/>
              </a:ext>
            </a:extLst>
          </p:cNvPr>
          <p:cNvSpPr txBox="1"/>
          <p:nvPr/>
        </p:nvSpPr>
        <p:spPr>
          <a:xfrm>
            <a:off x="1416565" y="3464525"/>
            <a:ext cx="663644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2,563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7" name="Rectangle 5">
            <a:extLst>
              <a:ext uri="{FF2B5EF4-FFF2-40B4-BE49-F238E27FC236}">
                <a16:creationId xmlns:a16="http://schemas.microsoft.com/office/drawing/2014/main" id="{C1751E51-CFFD-EC30-BC49-44E1154F5798}"/>
              </a:ext>
            </a:extLst>
          </p:cNvPr>
          <p:cNvSpPr/>
          <p:nvPr/>
        </p:nvSpPr>
        <p:spPr>
          <a:xfrm>
            <a:off x="1258074" y="4508868"/>
            <a:ext cx="980627" cy="9772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AA2016A-EF75-D8C5-4F75-1B8136B467B1}"/>
              </a:ext>
            </a:extLst>
          </p:cNvPr>
          <p:cNvSpPr txBox="1"/>
          <p:nvPr/>
        </p:nvSpPr>
        <p:spPr>
          <a:xfrm>
            <a:off x="2496100" y="449715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6854F15-48BE-AF02-1A2A-9BABB62F01BF}"/>
              </a:ext>
            </a:extLst>
          </p:cNvPr>
          <p:cNvSpPr txBox="1"/>
          <p:nvPr/>
        </p:nvSpPr>
        <p:spPr>
          <a:xfrm>
            <a:off x="2496100" y="4807744"/>
            <a:ext cx="2151876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FD06933-5AD1-F04F-CD6F-0059370147D7}"/>
              </a:ext>
            </a:extLst>
          </p:cNvPr>
          <p:cNvSpPr txBox="1"/>
          <p:nvPr/>
        </p:nvSpPr>
        <p:spPr>
          <a:xfrm>
            <a:off x="1422176" y="4858985"/>
            <a:ext cx="65242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altLang="ko-KR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+35%</a:t>
            </a:r>
            <a:endParaRPr lang="ko-KR" altLang="en-US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AD55ACA-BB5B-F224-4C9C-ADBA9D992262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9220B938-CE66-E860-A37A-7B17BBF051D9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6607E37-0644-ABD3-770F-969C66B17B17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B99784D-F995-3EED-E8D5-14CFB48FDDDB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6" name="사각형: 둥근 위쪽 모서리 15">
            <a:extLst>
              <a:ext uri="{FF2B5EF4-FFF2-40B4-BE49-F238E27FC236}">
                <a16:creationId xmlns:a16="http://schemas.microsoft.com/office/drawing/2014/main" id="{0BEBD1C0-BC56-7A9F-C6A1-E5C46D347E6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6DDD188-2D06-F3A1-BF7B-6086264C188B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3C22999-A4E4-72CA-BD69-8640B73853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64938" y="6331129"/>
            <a:ext cx="160300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69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5415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5239144E-680B-A663-2B1A-B97E1B2AF140}"/>
              </a:ext>
            </a:extLst>
          </p:cNvPr>
          <p:cNvSpPr/>
          <p:nvPr/>
        </p:nvSpPr>
        <p:spPr>
          <a:xfrm>
            <a:off x="6096001" y="1"/>
            <a:ext cx="6096000" cy="6858000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D62124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E6292D7-11AB-7E43-4E4E-1D94C7CB76CB}"/>
              </a:ext>
            </a:extLst>
          </p:cNvPr>
          <p:cNvSpPr txBox="1"/>
          <p:nvPr/>
        </p:nvSpPr>
        <p:spPr>
          <a:xfrm>
            <a:off x="7561491" y="836840"/>
            <a:ext cx="1572546" cy="64985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INDEX</a:t>
            </a:r>
            <a:endParaRPr lang="ko-KR" altLang="en-US" sz="40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499A462-B7E0-5E6B-CA32-3374082BCF7F}"/>
              </a:ext>
            </a:extLst>
          </p:cNvPr>
          <p:cNvSpPr txBox="1"/>
          <p:nvPr/>
        </p:nvSpPr>
        <p:spPr>
          <a:xfrm>
            <a:off x="7594828" y="1962301"/>
            <a:ext cx="2515112" cy="387324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05.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06.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07.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08.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42D2AA0-1340-89C0-1276-20DC2EA573A9}"/>
              </a:ext>
            </a:extLst>
          </p:cNvPr>
          <p:cNvSpPr txBox="1"/>
          <p:nvPr/>
        </p:nvSpPr>
        <p:spPr>
          <a:xfrm>
            <a:off x="1684165" y="5295713"/>
            <a:ext cx="2727670" cy="5398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 sz="1400" err="1">
                <a:solidFill>
                  <a:schemeClr val="accent3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 sz="1400">
                <a:solidFill>
                  <a:schemeClr val="accent3">
                    <a:lumMod val="60000"/>
                    <a:lumOff val="40000"/>
                  </a:schemeClr>
                </a:solidFill>
              </a:rPr>
              <a:t> 디자인 고민과 시간을 줄이고 싶다면 미스터 </a:t>
            </a:r>
            <a:r>
              <a:rPr lang="ko-KR" altLang="en-US" sz="1400" err="1">
                <a:solidFill>
                  <a:schemeClr val="accent3">
                    <a:lumMod val="60000"/>
                    <a:lumOff val="40000"/>
                  </a:schemeClr>
                </a:solidFill>
              </a:rPr>
              <a:t>피피티에게</a:t>
            </a:r>
            <a:r>
              <a:rPr lang="ko-KR" altLang="en-US" sz="1400">
                <a:solidFill>
                  <a:schemeClr val="accent3">
                    <a:lumMod val="60000"/>
                    <a:lumOff val="40000"/>
                  </a:schemeClr>
                </a:solidFill>
              </a:rPr>
              <a:t> 물어보세요</a:t>
            </a:r>
            <a:r>
              <a:rPr lang="en-US" altLang="ko-KR" sz="1400">
                <a:solidFill>
                  <a:schemeClr val="accent3">
                    <a:lumMod val="60000"/>
                    <a:lumOff val="40000"/>
                  </a:schemeClr>
                </a:solidFill>
              </a:rPr>
              <a:t>!</a:t>
            </a:r>
          </a:p>
        </p:txBody>
      </p:sp>
      <p:pic>
        <p:nvPicPr>
          <p:cNvPr id="4" name="그림 개체 틀 3" descr="흑백, 하늘, 건물, 안개이(가) 표시된 사진&#10;&#10;자동 생성된 설명">
            <a:extLst>
              <a:ext uri="{FF2B5EF4-FFF2-40B4-BE49-F238E27FC236}">
                <a16:creationId xmlns:a16="http://schemas.microsoft.com/office/drawing/2014/main" id="{724E54BA-3074-8E59-63C1-69109899EA2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8" r="88"/>
          <a:stretch/>
        </p:blipFill>
        <p:spPr>
          <a:xfrm>
            <a:off x="1444625" y="939800"/>
            <a:ext cx="3206750" cy="4108450"/>
          </a:xfrm>
          <a:custGeom>
            <a:avLst/>
            <a:gdLst>
              <a:gd name="connsiteX0" fmla="*/ 0 w 3206821"/>
              <a:gd name="connsiteY0" fmla="*/ 0 h 4108408"/>
              <a:gd name="connsiteX1" fmla="*/ 3206821 w 3206821"/>
              <a:gd name="connsiteY1" fmla="*/ 0 h 4108408"/>
              <a:gd name="connsiteX2" fmla="*/ 3206821 w 3206821"/>
              <a:gd name="connsiteY2" fmla="*/ 4108408 h 4108408"/>
              <a:gd name="connsiteX3" fmla="*/ 0 w 3206821"/>
              <a:gd name="connsiteY3" fmla="*/ 4108408 h 410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6821" h="4108408">
                <a:moveTo>
                  <a:pt x="0" y="0"/>
                </a:moveTo>
                <a:lnTo>
                  <a:pt x="3206821" y="0"/>
                </a:lnTo>
                <a:lnTo>
                  <a:pt x="3206821" y="4108408"/>
                </a:lnTo>
                <a:lnTo>
                  <a:pt x="0" y="4108408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74979923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2ECC4F99-A6B3-056A-370D-2AF1D1A8E3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4494117"/>
              </p:ext>
            </p:extLst>
          </p:nvPr>
        </p:nvGraphicFramePr>
        <p:xfrm>
          <a:off x="1258074" y="1850164"/>
          <a:ext cx="9675850" cy="31026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35170">
                  <a:extLst>
                    <a:ext uri="{9D8B030D-6E8A-4147-A177-3AD203B41FA5}">
                      <a16:colId xmlns:a16="http://schemas.microsoft.com/office/drawing/2014/main" val="3612288992"/>
                    </a:ext>
                  </a:extLst>
                </a:gridCol>
                <a:gridCol w="1935170">
                  <a:extLst>
                    <a:ext uri="{9D8B030D-6E8A-4147-A177-3AD203B41FA5}">
                      <a16:colId xmlns:a16="http://schemas.microsoft.com/office/drawing/2014/main" val="85624406"/>
                    </a:ext>
                  </a:extLst>
                </a:gridCol>
                <a:gridCol w="1935170">
                  <a:extLst>
                    <a:ext uri="{9D8B030D-6E8A-4147-A177-3AD203B41FA5}">
                      <a16:colId xmlns:a16="http://schemas.microsoft.com/office/drawing/2014/main" val="3114825479"/>
                    </a:ext>
                  </a:extLst>
                </a:gridCol>
                <a:gridCol w="1935170">
                  <a:extLst>
                    <a:ext uri="{9D8B030D-6E8A-4147-A177-3AD203B41FA5}">
                      <a16:colId xmlns:a16="http://schemas.microsoft.com/office/drawing/2014/main" val="287090685"/>
                    </a:ext>
                  </a:extLst>
                </a:gridCol>
                <a:gridCol w="1935170">
                  <a:extLst>
                    <a:ext uri="{9D8B030D-6E8A-4147-A177-3AD203B41FA5}">
                      <a16:colId xmlns:a16="http://schemas.microsoft.com/office/drawing/2014/main" val="1837836339"/>
                    </a:ext>
                  </a:extLst>
                </a:gridCol>
              </a:tblGrid>
              <a:tr h="427460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400" b="0" kern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latin typeface="+mj-ea"/>
                          <a:ea typeface="+mj-ea"/>
                          <a:cs typeface="+mn-cs"/>
                        </a:rPr>
                        <a:t>키워드</a:t>
                      </a:r>
                      <a:endParaRPr lang="en-US" altLang="ko-KR" sz="1400" b="0" kern="12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400" b="0" kern="120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latin typeface="+mj-ea"/>
                          <a:ea typeface="+mj-ea"/>
                          <a:cs typeface="+mn-cs"/>
                        </a:rPr>
                        <a:t>입력하세요</a:t>
                      </a:r>
                      <a:endParaRPr lang="en-US" altLang="ko-KR" sz="1400" b="0" kern="12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1"/>
                        </a:solidFill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95988" marR="95988" marT="47994" marB="47994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1200" b="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latin typeface="+mj-ea"/>
                          <a:ea typeface="+mj-ea"/>
                        </a:rPr>
                        <a:t>키워드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1200" b="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latin typeface="+mj-ea"/>
                          <a:ea typeface="+mj-ea"/>
                        </a:rPr>
                        <a:t>키워드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1200" b="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latin typeface="+mj-ea"/>
                          <a:ea typeface="+mj-ea"/>
                        </a:rPr>
                        <a:t>키워드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1200" b="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latin typeface="+mj-ea"/>
                          <a:ea typeface="+mj-ea"/>
                        </a:rPr>
                        <a:t>키워드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9863950"/>
                  </a:ext>
                </a:extLst>
              </a:tr>
              <a:tr h="965344">
                <a:tc vMerge="1">
                  <a:txBody>
                    <a:bodyPr/>
                    <a:lstStyle/>
                    <a:p>
                      <a:pPr latinLnBrk="1"/>
                      <a:endParaRPr lang="ko-KR" altLang="en-US" sz="2000"/>
                    </a:p>
                  </a:txBody>
                  <a:tcPr marL="103097" marR="103097" marT="51548" marB="51548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+mn-ea"/>
                          <a:ea typeface="+mn-ea"/>
                        </a:rPr>
                        <a:t>키워드</a:t>
                      </a:r>
                      <a:endParaRPr lang="en-US" altLang="ko-KR" sz="1200" b="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200" b="0">
                          <a:ln>
                            <a:solidFill>
                              <a:schemeClr val="accent2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+mn-ea"/>
                          <a:ea typeface="+mn-ea"/>
                        </a:rPr>
                        <a:t>입력</a:t>
                      </a:r>
                      <a:endParaRPr lang="en-US" altLang="ko-KR" sz="1200" b="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5048680"/>
                  </a:ext>
                </a:extLst>
              </a:tr>
              <a:tr h="4274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+mn-cs"/>
                        </a:rPr>
                        <a:t>키워드</a:t>
                      </a:r>
                      <a:endParaRPr kumimoji="0" lang="en-US" altLang="ko-KR" sz="10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+mn-cs"/>
                      </a:endParaRPr>
                    </a:p>
                  </a:txBody>
                  <a:tcPr marL="95988" marR="95988" marT="47994" marB="47994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35%</a:t>
                      </a:r>
                      <a:endParaRPr kumimoji="0" lang="ko-KR" altLang="en-US" sz="10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3"/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4285697"/>
                  </a:ext>
                </a:extLst>
              </a:tr>
              <a:tr h="4274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+mn-cs"/>
                        </a:rPr>
                        <a:t>키워드</a:t>
                      </a:r>
                      <a:endParaRPr kumimoji="0" lang="en-US" altLang="ko-KR" sz="10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+mn-cs"/>
                      </a:endParaRPr>
                    </a:p>
                  </a:txBody>
                  <a:tcPr marL="95988" marR="95988" marT="47994" marB="47994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28%</a:t>
                      </a:r>
                      <a:endParaRPr kumimoji="0" lang="ko-KR" altLang="en-US" sz="10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3"/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2267040"/>
                  </a:ext>
                </a:extLst>
              </a:tr>
              <a:tr h="4274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+mn-cs"/>
                        </a:rPr>
                        <a:t>키워드</a:t>
                      </a:r>
                      <a:endParaRPr kumimoji="0" lang="en-US" altLang="ko-KR" sz="10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+mn-cs"/>
                      </a:endParaRPr>
                    </a:p>
                  </a:txBody>
                  <a:tcPr marL="95988" marR="95988" marT="47994" marB="47994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38%</a:t>
                      </a:r>
                      <a:endParaRPr kumimoji="0" lang="ko-KR" altLang="en-US" sz="10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3"/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6292470"/>
                  </a:ext>
                </a:extLst>
              </a:tr>
              <a:tr h="4274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+mn-cs"/>
                        </a:rPr>
                        <a:t>키워드</a:t>
                      </a:r>
                      <a:endParaRPr kumimoji="0" lang="en-US" altLang="ko-KR" sz="10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+mn-cs"/>
                      </a:endParaRPr>
                    </a:p>
                  </a:txBody>
                  <a:tcPr marL="95988" marR="95988" marT="47994" marB="47994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000">
                        <a:ln>
                          <a:solidFill>
                            <a:schemeClr val="accent2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srgbClr val="898C91">
                                <a:alpha val="0"/>
                              </a:srgb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57%</a:t>
                      </a:r>
                      <a:endParaRPr kumimoji="0" lang="ko-KR" altLang="en-US" sz="1000" b="0" i="0" u="none" strike="noStrike" kern="1200" cap="none" spc="0" normalizeH="0" baseline="0" noProof="0">
                        <a:ln>
                          <a:solidFill>
                            <a:srgbClr val="898C91">
                              <a:alpha val="0"/>
                            </a:srgbClr>
                          </a:solidFill>
                        </a:ln>
                        <a:solidFill>
                          <a:schemeClr val="accent3"/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95988" marR="95988" marT="47994" marB="4799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8793005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39BF1513-9952-FA1B-9048-4CDAA6506D67}"/>
              </a:ext>
            </a:extLst>
          </p:cNvPr>
          <p:cNvSpPr txBox="1"/>
          <p:nvPr/>
        </p:nvSpPr>
        <p:spPr>
          <a:xfrm>
            <a:off x="1258074" y="5298125"/>
            <a:ext cx="603807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C954783D-4263-E557-135D-2CADC6706D19}"/>
              </a:ext>
            </a:extLst>
          </p:cNvPr>
          <p:cNvSpPr/>
          <p:nvPr/>
        </p:nvSpPr>
        <p:spPr>
          <a:xfrm>
            <a:off x="7988079" y="3399984"/>
            <a:ext cx="121532" cy="12153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63AAC9E7-1BBA-04EC-458A-C0A115F1ED22}"/>
              </a:ext>
            </a:extLst>
          </p:cNvPr>
          <p:cNvSpPr/>
          <p:nvPr/>
        </p:nvSpPr>
        <p:spPr>
          <a:xfrm>
            <a:off x="7988079" y="3827445"/>
            <a:ext cx="121532" cy="12153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46EBFF30-6093-1709-13B5-13DF982EDAF9}"/>
              </a:ext>
            </a:extLst>
          </p:cNvPr>
          <p:cNvSpPr/>
          <p:nvPr/>
        </p:nvSpPr>
        <p:spPr>
          <a:xfrm>
            <a:off x="7988079" y="4254906"/>
            <a:ext cx="121532" cy="12153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5E2E51BA-15CF-784D-8148-4890A7774688}"/>
              </a:ext>
            </a:extLst>
          </p:cNvPr>
          <p:cNvSpPr/>
          <p:nvPr/>
        </p:nvSpPr>
        <p:spPr>
          <a:xfrm>
            <a:off x="7988079" y="4682366"/>
            <a:ext cx="121532" cy="12153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997ADCEA-8357-61E2-BB1E-D6412EDF293A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C97B2B69-DB0E-91DF-8EA0-74A21AA11FAC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F7C4B7D-7B30-3019-FC19-70FC15C442E2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67004EE-BCD1-36AE-9159-269214F81675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0" name="사각형: 둥근 위쪽 모서리 19">
            <a:extLst>
              <a:ext uri="{FF2B5EF4-FFF2-40B4-BE49-F238E27FC236}">
                <a16:creationId xmlns:a16="http://schemas.microsoft.com/office/drawing/2014/main" id="{858F3352-18B5-7390-0BCB-910EA97C6FFC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5ED83AF-61F0-40D7-93BC-4014763C40A4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93668A6-6DB8-D533-0CC3-2DBF323072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96998" y="6331129"/>
            <a:ext cx="128240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70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81571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표 2">
            <a:extLst>
              <a:ext uri="{FF2B5EF4-FFF2-40B4-BE49-F238E27FC236}">
                <a16:creationId xmlns:a16="http://schemas.microsoft.com/office/drawing/2014/main" id="{D7A3DF65-B488-46E5-BB65-2C49FDFA44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7338479"/>
              </p:ext>
            </p:extLst>
          </p:nvPr>
        </p:nvGraphicFramePr>
        <p:xfrm>
          <a:off x="1276351" y="1760703"/>
          <a:ext cx="9643744" cy="331403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77681">
                  <a:extLst>
                    <a:ext uri="{9D8B030D-6E8A-4147-A177-3AD203B41FA5}">
                      <a16:colId xmlns:a16="http://schemas.microsoft.com/office/drawing/2014/main" val="664957398"/>
                    </a:ext>
                  </a:extLst>
                </a:gridCol>
                <a:gridCol w="1278123">
                  <a:extLst>
                    <a:ext uri="{9D8B030D-6E8A-4147-A177-3AD203B41FA5}">
                      <a16:colId xmlns:a16="http://schemas.microsoft.com/office/drawing/2014/main" val="432996125"/>
                    </a:ext>
                  </a:extLst>
                </a:gridCol>
                <a:gridCol w="2611710">
                  <a:extLst>
                    <a:ext uri="{9D8B030D-6E8A-4147-A177-3AD203B41FA5}">
                      <a16:colId xmlns:a16="http://schemas.microsoft.com/office/drawing/2014/main" val="1124583647"/>
                    </a:ext>
                  </a:extLst>
                </a:gridCol>
                <a:gridCol w="1215573">
                  <a:extLst>
                    <a:ext uri="{9D8B030D-6E8A-4147-A177-3AD203B41FA5}">
                      <a16:colId xmlns:a16="http://schemas.microsoft.com/office/drawing/2014/main" val="2823813195"/>
                    </a:ext>
                  </a:extLst>
                </a:gridCol>
                <a:gridCol w="1296611">
                  <a:extLst>
                    <a:ext uri="{9D8B030D-6E8A-4147-A177-3AD203B41FA5}">
                      <a16:colId xmlns:a16="http://schemas.microsoft.com/office/drawing/2014/main" val="1421804079"/>
                    </a:ext>
                  </a:extLst>
                </a:gridCol>
                <a:gridCol w="2464046">
                  <a:extLst>
                    <a:ext uri="{9D8B030D-6E8A-4147-A177-3AD203B41FA5}">
                      <a16:colId xmlns:a16="http://schemas.microsoft.com/office/drawing/2014/main" val="3421816004"/>
                    </a:ext>
                  </a:extLst>
                </a:gridCol>
              </a:tblGrid>
              <a:tr h="749537">
                <a:tc>
                  <a:txBody>
                    <a:bodyPr/>
                    <a:lstStyle/>
                    <a:p>
                      <a:pPr algn="ctr" latinLnBrk="1"/>
                      <a:r>
                        <a:rPr kumimoji="1" lang="ko-KR" altLang="en-US" sz="1200" b="0" kern="1200">
                          <a:ln>
                            <a:solidFill>
                              <a:schemeClr val="dk1">
                                <a:lumMod val="15000"/>
                                <a:lumOff val="85000"/>
                                <a:alpha val="0"/>
                              </a:schemeClr>
                            </a:solidFill>
                          </a:ln>
                          <a:solidFill>
                            <a:schemeClr val="accent1"/>
                          </a:solidFill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+mn-cs"/>
                        </a:rPr>
                        <a:t>키워드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+mn-cs"/>
                        </a:rPr>
                        <a:t>키워드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+mn-cs"/>
                        </a:rPr>
                        <a:t>키워드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+mn-cs"/>
                        </a:rPr>
                        <a:t>키워드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+mn-cs"/>
                        </a:rPr>
                        <a:t>키워드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+mn-cs"/>
                        </a:rPr>
                        <a:t>키워드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1054350"/>
                  </a:ext>
                </a:extLst>
              </a:tr>
              <a:tr h="4274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kern="1200">
                          <a:ln>
                            <a:solidFill>
                              <a:schemeClr val="dk1">
                                <a:lumMod val="15000"/>
                                <a:lumOff val="85000"/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1</a:t>
                      </a:r>
                      <a:endParaRPr lang="ko-KR" altLang="en-US" sz="1000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kern="1200">
                          <a:ln>
                            <a:solidFill>
                              <a:schemeClr val="dk1">
                                <a:lumMod val="15000"/>
                                <a:lumOff val="85000"/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lang="en-US" altLang="ko" sz="1000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kern="1200" noProof="0">
                          <a:ln>
                            <a:solidFill>
                              <a:schemeClr val="dk1">
                                <a:lumMod val="15000"/>
                                <a:lumOff val="85000"/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내용에 대한 설명을 자세히 입력해 주세요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2,383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kumimoji="1" lang="ko-KR" altLang="en-US" sz="1000" b="1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3"/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+mn-cs"/>
                      </a:endParaRPr>
                    </a:p>
                  </a:txBody>
                  <a:tcPr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1456379"/>
                  </a:ext>
                </a:extLst>
              </a:tr>
              <a:tr h="4274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kern="1200">
                          <a:ln>
                            <a:solidFill>
                              <a:schemeClr val="dk1">
                                <a:lumMod val="15000"/>
                                <a:lumOff val="85000"/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2</a:t>
                      </a:r>
                      <a:endParaRPr lang="ko-KR" altLang="en-US" sz="1000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내용에 대한 설명을 자세히 입력해 주세요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293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kumimoji="1" lang="ko-KR" altLang="en-US" sz="1000" b="1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3"/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+mn-cs"/>
                      </a:endParaRPr>
                    </a:p>
                  </a:txBody>
                  <a:tcPr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1723636"/>
                  </a:ext>
                </a:extLst>
              </a:tr>
              <a:tr h="4274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kern="1200">
                          <a:ln>
                            <a:solidFill>
                              <a:schemeClr val="dk1">
                                <a:lumMod val="15000"/>
                                <a:lumOff val="85000"/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3</a:t>
                      </a:r>
                      <a:endParaRPr lang="ko-KR" altLang="en-US" sz="1000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내용에 대한 설명을 자세히 입력해 주세요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3,893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kumimoji="1" lang="ko-KR" altLang="en-US" sz="1000" b="1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3"/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+mn-cs"/>
                      </a:endParaRPr>
                    </a:p>
                  </a:txBody>
                  <a:tcPr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0914847"/>
                  </a:ext>
                </a:extLst>
              </a:tr>
              <a:tr h="4274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kern="1200">
                          <a:ln>
                            <a:solidFill>
                              <a:schemeClr val="dk1">
                                <a:lumMod val="15000"/>
                                <a:lumOff val="85000"/>
                                <a:alpha val="0"/>
                              </a:schemeClr>
                            </a:solidFill>
                          </a:ln>
                          <a:solidFill>
                            <a:schemeClr val="accent3"/>
                          </a:solidFill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Arial" panose="020B0604020202020204" pitchFamily="34" charset="0"/>
                        </a:rPr>
                        <a:t>4</a:t>
                      </a:r>
                      <a:endParaRPr lang="ko-KR" altLang="en-US" sz="1000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3"/>
                        </a:solidFill>
                        <a:latin typeface="나눔스퀘어 네오 Heavy" panose="00000A00000000000000" pitchFamily="2" charset="-127"/>
                        <a:ea typeface="나눔스퀘어 네오 Heavy" panose="00000A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3"/>
                        </a:solidFill>
                        <a:effectLst/>
                        <a:uLnTx/>
                        <a:uFillTx/>
                        <a:latin typeface="나눔스퀘어 네오 Heavy" panose="00000A00000000000000" pitchFamily="2" charset="-127"/>
                        <a:ea typeface="나눔스퀘어 네오 Heavy" panose="00000A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Arial" panose="020B0604020202020204" pitchFamily="34" charset="0"/>
                        </a:rPr>
                        <a:t>내용에 대한 설명을 자세히 입력해 주세요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Arial" panose="020B0604020202020204" pitchFamily="34" charset="0"/>
                        </a:rPr>
                        <a:t>9,398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Heavy" panose="00000A00000000000000" pitchFamily="2" charset="-127"/>
                        <a:ea typeface="나눔스퀘어 네오 Heavy" panose="00000A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kumimoji="1" lang="ko-KR" altLang="en-US" sz="1000" b="1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3"/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+mn-cs"/>
                      </a:endParaRPr>
                    </a:p>
                  </a:txBody>
                  <a:tcPr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4330419"/>
                  </a:ext>
                </a:extLst>
              </a:tr>
              <a:tr h="4274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kern="1200">
                          <a:ln>
                            <a:solidFill>
                              <a:schemeClr val="dk1">
                                <a:lumMod val="15000"/>
                                <a:lumOff val="85000"/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5</a:t>
                      </a:r>
                      <a:endParaRPr lang="ko-KR" altLang="en-US" sz="1000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내용에 대한 설명을 자세히 입력해 주세요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860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kumimoji="1" lang="ko-KR" altLang="en-US" sz="1000" b="1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3"/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+mn-cs"/>
                      </a:endParaRPr>
                    </a:p>
                  </a:txBody>
                  <a:tcPr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8574756"/>
                  </a:ext>
                </a:extLst>
              </a:tr>
              <a:tr h="42741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kern="1200">
                          <a:ln>
                            <a:solidFill>
                              <a:schemeClr val="dk1">
                                <a:lumMod val="15000"/>
                                <a:lumOff val="85000"/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6</a:t>
                      </a:r>
                      <a:endParaRPr lang="ko-KR" altLang="en-US" sz="1000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내용에 대한 설명을 자세히 입력해 주세요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6,293</a:t>
                      </a: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000" b="0" i="0" u="none" strike="noStrike" kern="1200" cap="none" spc="0" normalizeH="0" baseline="0" noProof="0">
                          <a:ln>
                            <a:solidFill>
                              <a:prstClr val="black">
                                <a:lumMod val="15000"/>
                                <a:lumOff val="85000"/>
                                <a:alpha val="0"/>
                              </a:prst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 panose="00000800000000000000" pitchFamily="2" charset="-127"/>
                          <a:ea typeface="나눔스퀘어 네오 Bold" panose="00000800000000000000" pitchFamily="2" charset="-127"/>
                          <a:cs typeface="Arial" panose="020B0604020202020204" pitchFamily="34" charset="0"/>
                        </a:rPr>
                        <a:t>내용 입력</a:t>
                      </a:r>
                      <a:endParaRPr kumimoji="0" lang="en-US" altLang="ko" sz="1000" b="0" i="0" u="none" strike="noStrike" kern="1200" cap="none" spc="0" normalizeH="0" baseline="0" noProof="0">
                        <a:ln>
                          <a:solidFill>
                            <a:prstClr val="black">
                              <a:lumMod val="15000"/>
                              <a:lumOff val="85000"/>
                              <a:alpha val="0"/>
                            </a:prst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kumimoji="1" lang="ko-KR" altLang="en-US" sz="1000" b="1" kern="1200">
                        <a:ln>
                          <a:solidFill>
                            <a:schemeClr val="dk1">
                              <a:lumMod val="15000"/>
                              <a:lumOff val="85000"/>
                              <a:alpha val="0"/>
                            </a:schemeClr>
                          </a:solidFill>
                        </a:ln>
                        <a:solidFill>
                          <a:schemeClr val="accent3"/>
                        </a:solidFill>
                        <a:latin typeface="나눔스퀘어 네오 Bold" panose="00000800000000000000" pitchFamily="2" charset="-127"/>
                        <a:ea typeface="나눔스퀘어 네오 Bold" panose="00000800000000000000" pitchFamily="2" charset="-127"/>
                        <a:cs typeface="+mn-cs"/>
                      </a:endParaRPr>
                    </a:p>
                  </a:txBody>
                  <a:tcPr>
                    <a:lnL w="1905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088621"/>
                  </a:ext>
                </a:extLst>
              </a:tr>
            </a:tbl>
          </a:graphicData>
        </a:graphic>
      </p:graphicFrame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19FD47EC-710B-4BB8-9DF1-ACF162BCC55C}"/>
              </a:ext>
            </a:extLst>
          </p:cNvPr>
          <p:cNvSpPr/>
          <p:nvPr/>
        </p:nvSpPr>
        <p:spPr>
          <a:xfrm>
            <a:off x="8687390" y="2628694"/>
            <a:ext cx="2126660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2">
                  <a:lumMod val="40000"/>
                  <a:lumOff val="60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0A4CD379-F55A-41CA-B0D7-AD24E6ED65F5}"/>
              </a:ext>
            </a:extLst>
          </p:cNvPr>
          <p:cNvSpPr/>
          <p:nvPr/>
        </p:nvSpPr>
        <p:spPr>
          <a:xfrm>
            <a:off x="8687391" y="2628694"/>
            <a:ext cx="596309" cy="17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B2475D57-C373-495A-A146-83B6143C09EB}"/>
              </a:ext>
            </a:extLst>
          </p:cNvPr>
          <p:cNvSpPr/>
          <p:nvPr/>
        </p:nvSpPr>
        <p:spPr>
          <a:xfrm>
            <a:off x="8687390" y="3055632"/>
            <a:ext cx="2126660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2">
                  <a:lumMod val="40000"/>
                  <a:lumOff val="60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92517102-A426-4D58-BA53-0B3EEF5EABFE}"/>
              </a:ext>
            </a:extLst>
          </p:cNvPr>
          <p:cNvSpPr/>
          <p:nvPr/>
        </p:nvSpPr>
        <p:spPr>
          <a:xfrm>
            <a:off x="8687390" y="3055632"/>
            <a:ext cx="1593259" cy="17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3B66A06B-92CB-4319-A4A5-EF7DDDF3CD52}"/>
              </a:ext>
            </a:extLst>
          </p:cNvPr>
          <p:cNvSpPr/>
          <p:nvPr/>
        </p:nvSpPr>
        <p:spPr>
          <a:xfrm>
            <a:off x="8687390" y="3482570"/>
            <a:ext cx="2126660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2">
                  <a:lumMod val="40000"/>
                  <a:lumOff val="60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207A1505-2C6D-4EF3-9CCF-5889470D97B0}"/>
              </a:ext>
            </a:extLst>
          </p:cNvPr>
          <p:cNvSpPr/>
          <p:nvPr/>
        </p:nvSpPr>
        <p:spPr>
          <a:xfrm>
            <a:off x="8687392" y="3482570"/>
            <a:ext cx="1224958" cy="17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01986B90-ECC0-470C-AAFD-1221175CE5A6}"/>
              </a:ext>
            </a:extLst>
          </p:cNvPr>
          <p:cNvSpPr/>
          <p:nvPr/>
        </p:nvSpPr>
        <p:spPr>
          <a:xfrm>
            <a:off x="8687390" y="3909508"/>
            <a:ext cx="2126660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2">
                  <a:lumMod val="40000"/>
                  <a:lumOff val="60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120E9912-05A4-43D0-9FFB-89F62482C353}"/>
              </a:ext>
            </a:extLst>
          </p:cNvPr>
          <p:cNvSpPr/>
          <p:nvPr/>
        </p:nvSpPr>
        <p:spPr>
          <a:xfrm>
            <a:off x="8687391" y="3909508"/>
            <a:ext cx="2021400" cy="17358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FF515442-556F-47C4-BCFE-9975B55D5114}"/>
              </a:ext>
            </a:extLst>
          </p:cNvPr>
          <p:cNvSpPr/>
          <p:nvPr/>
        </p:nvSpPr>
        <p:spPr>
          <a:xfrm>
            <a:off x="8687390" y="4336446"/>
            <a:ext cx="2126660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2">
                  <a:lumMod val="40000"/>
                  <a:lumOff val="60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AC626200-785A-4E19-A2CF-6CB5756E5B97}"/>
              </a:ext>
            </a:extLst>
          </p:cNvPr>
          <p:cNvSpPr/>
          <p:nvPr/>
        </p:nvSpPr>
        <p:spPr>
          <a:xfrm>
            <a:off x="8687391" y="4336446"/>
            <a:ext cx="996359" cy="17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800D8182-11EE-4810-B2A9-DAC0A044E712}"/>
              </a:ext>
            </a:extLst>
          </p:cNvPr>
          <p:cNvSpPr/>
          <p:nvPr/>
        </p:nvSpPr>
        <p:spPr>
          <a:xfrm>
            <a:off x="8687390" y="4763386"/>
            <a:ext cx="2126660" cy="173588"/>
          </a:xfrm>
          <a:prstGeom prst="roundRect">
            <a:avLst>
              <a:gd name="adj" fmla="val 50000"/>
            </a:avLst>
          </a:prstGeom>
          <a:gradFill>
            <a:gsLst>
              <a:gs pos="11000">
                <a:schemeClr val="accent1">
                  <a:lumMod val="95000"/>
                </a:schemeClr>
              </a:gs>
              <a:gs pos="100000">
                <a:schemeClr val="accent2">
                  <a:lumMod val="40000"/>
                  <a:lumOff val="60000"/>
                </a:schemeClr>
              </a:gs>
            </a:gsLst>
            <a:lin ang="81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DD46095-06E1-40CD-95A0-796B29DEC148}"/>
              </a:ext>
            </a:extLst>
          </p:cNvPr>
          <p:cNvSpPr/>
          <p:nvPr/>
        </p:nvSpPr>
        <p:spPr>
          <a:xfrm>
            <a:off x="8687391" y="4763386"/>
            <a:ext cx="1313860" cy="17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38BD362-B691-42E1-BE02-F69645F4E378}"/>
              </a:ext>
            </a:extLst>
          </p:cNvPr>
          <p:cNvSpPr txBox="1"/>
          <p:nvPr/>
        </p:nvSpPr>
        <p:spPr>
          <a:xfrm>
            <a:off x="4948275" y="5358958"/>
            <a:ext cx="588038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65A5735F-BE03-5E39-D358-C8E13C329CDF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324A7ED7-270B-85EB-D31D-0BC81A94AAE4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91ADB3B-210A-9FCB-CCCF-2A2A70E42B5B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6B4569E-7410-DF6F-B71C-EF21BD24D0AC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2AA6A3DE-69B9-44DA-73F1-22C37CAE517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3AF08DA-8963-1A46-70B6-8F236239B074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DC83EF5-C2AB-EAA0-9C2E-49A3B73D38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69746" y="6331129"/>
            <a:ext cx="15549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71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00613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Group 67">
            <a:extLst>
              <a:ext uri="{FF2B5EF4-FFF2-40B4-BE49-F238E27FC236}">
                <a16:creationId xmlns:a16="http://schemas.microsoft.com/office/drawing/2014/main" id="{E3706478-1160-4F75-89F1-8BA3BB0EBD8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6296343"/>
              </p:ext>
            </p:extLst>
          </p:nvPr>
        </p:nvGraphicFramePr>
        <p:xfrm>
          <a:off x="1258075" y="1957594"/>
          <a:ext cx="9638528" cy="3660513"/>
        </p:xfrm>
        <a:graphic>
          <a:graphicData uri="http://schemas.openxmlformats.org/drawingml/2006/table">
            <a:tbl>
              <a:tblPr/>
              <a:tblGrid>
                <a:gridCol w="19282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992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9920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9920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126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436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200" b="0" i="0" u="none" strike="noStrike" cap="none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j-ea"/>
                        </a:rPr>
                        <a:t>키워드</a:t>
                      </a:r>
                      <a:endParaRPr kumimoji="0" lang="en-US" sz="1200" b="0" i="0" u="none" strike="noStrike" cap="none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j-ea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97F7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200" b="0" i="0" u="none" strike="noStrike" kern="1200" cap="none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j-ea"/>
                          <a:cs typeface="+mn-cs"/>
                        </a:rPr>
                        <a:t>키워드</a:t>
                      </a:r>
                      <a:endParaRPr kumimoji="0" lang="en-US" sz="1200" b="0" i="0" u="none" strike="noStrike" kern="1200" cap="none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j-ea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97F7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200" b="0" i="0" u="none" strike="noStrike" kern="1200" cap="none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j-ea"/>
                          <a:cs typeface="+mn-cs"/>
                        </a:rPr>
                        <a:t>키워드</a:t>
                      </a:r>
                      <a:endParaRPr kumimoji="0" lang="en-US" sz="1200" b="0" i="0" u="none" strike="noStrike" kern="1200" cap="none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j-ea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97F7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200" b="0" i="0" u="none" strike="noStrike" kern="1200" cap="none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j-ea"/>
                          <a:cs typeface="+mn-cs"/>
                        </a:rPr>
                        <a:t>키워드</a:t>
                      </a:r>
                      <a:endParaRPr kumimoji="0" lang="en-US" sz="1200" b="0" i="0" u="none" strike="noStrike" kern="1200" cap="none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j-ea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97F7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200" b="0" i="0" u="none" strike="noStrike" kern="1200" cap="none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j-ea"/>
                          <a:cs typeface="+mn-cs"/>
                        </a:rPr>
                        <a:t>키워드 </a:t>
                      </a:r>
                      <a:endParaRPr kumimoji="0" lang="en-US" sz="1200" b="0" i="0" u="none" strike="noStrike" kern="1200" cap="none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j-ea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897F7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336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200" b="0" i="0" u="none" strike="noStrike" cap="none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내용입력</a:t>
                      </a:r>
                      <a:endParaRPr kumimoji="0" lang="en-US" sz="1200" b="0" i="0" u="none" strike="noStrike" cap="none" normalizeH="0" baseline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O</a:t>
                      </a: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ko-KR" altLang="en-US" sz="1200" b="0" i="0" u="none" strike="noStrike" cap="none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적정한 내용을 완전 멋지게 입력하세요</a:t>
                      </a:r>
                      <a:r>
                        <a:rPr kumimoji="0" lang="en-US" altLang="ko-KR" sz="1200" b="0" i="0" u="none" strike="noStrike" cap="none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kumimoji="0" lang="ko-KR" altLang="en-US" sz="1200" b="0" i="0" u="none" strike="noStrike" cap="none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적정한 내용을 완전 멋지게 입력하세요</a:t>
                      </a:r>
                      <a:r>
                        <a:rPr kumimoji="0" lang="en-US" altLang="ko-KR" sz="1200" b="0" i="0" u="none" strike="noStrike" cap="none" normalizeH="0" baseline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91419" marR="91419" marT="45709" marB="45709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336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X</a:t>
                      </a: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적정한 내용을 완전 멋지게 입력하세요</a:t>
                      </a: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적정한 내용을 완전 멋지게 입력하세요</a:t>
                      </a: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.</a:t>
                      </a:r>
                    </a:p>
                  </a:txBody>
                  <a:tcPr marL="91419" marR="91419" marT="45709" marB="45709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336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3"/>
                        </a:solidFill>
                        <a:effectLst/>
                        <a:uLnTx/>
                        <a:uFillTx/>
                        <a:latin typeface="나눔스퀘어 네오 ExtraBold" panose="00000900000000000000" pitchFamily="2" charset="-127"/>
                        <a:ea typeface="나눔스퀘어 네오 ExtraBold" panose="00000900000000000000" pitchFamily="2" charset="-127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3"/>
                        </a:solidFill>
                        <a:effectLst/>
                        <a:uLnTx/>
                        <a:uFillTx/>
                        <a:latin typeface="나눔스퀘어 네오 ExtraBold" panose="00000900000000000000" pitchFamily="2" charset="-127"/>
                        <a:ea typeface="나눔스퀘어 네오 ExtraBold" panose="00000900000000000000" pitchFamily="2" charset="-127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3"/>
                        </a:solidFill>
                        <a:effectLst/>
                        <a:uLnTx/>
                        <a:uFillTx/>
                        <a:latin typeface="나눔스퀘어 네오 ExtraBold" panose="00000900000000000000" pitchFamily="2" charset="-127"/>
                        <a:ea typeface="나눔스퀘어 네오 ExtraBold" panose="00000900000000000000" pitchFamily="2" charset="-127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O</a:t>
                      </a: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적정한 내용을 완전 멋지게 입력하세요</a:t>
                      </a: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적정한 내용을 완전 멋지게 입력하세요</a:t>
                      </a: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ExtraBold" panose="00000900000000000000" pitchFamily="2" charset="-127"/>
                          <a:ea typeface="나눔스퀘어 네오 ExtraBold" panose="00000900000000000000" pitchFamily="2" charset="-127"/>
                          <a:cs typeface="+mn-cs"/>
                        </a:rPr>
                        <a:t>.</a:t>
                      </a:r>
                    </a:p>
                  </a:txBody>
                  <a:tcPr marL="91419" marR="91419" marT="45709" marB="45709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0336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O</a:t>
                      </a: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적정한 내용을 완전 멋지게 입력하세요</a:t>
                      </a: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적정한 내용을 완전 멋지게 입력하세요</a:t>
                      </a: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.</a:t>
                      </a:r>
                    </a:p>
                  </a:txBody>
                  <a:tcPr marL="91419" marR="91419" marT="45709" marB="45709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0336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97F7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97F7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내용입력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solidFill>
                            <a:schemeClr val="accent1">
                              <a:alpha val="0"/>
                            </a:schemeClr>
                          </a:solidFill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97F7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X</a:t>
                      </a: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97F7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적정한 내용을 완전 멋지게 입력하세요</a:t>
                      </a: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적정한 내용을 완전 멋지게 입력하세요</a:t>
                      </a:r>
                      <a:r>
                        <a:rPr kumimoji="0" lang="en-US" altLang="ko-KR" sz="1200" b="0" i="0" u="none" strike="noStrike" kern="1200" cap="none" spc="0" normalizeH="0" baseline="0" noProof="0">
                          <a:ln>
                            <a:solidFill>
                              <a:schemeClr val="accent1">
                                <a:alpha val="0"/>
                              </a:schemeClr>
                            </a:solidFill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.</a:t>
                      </a:r>
                    </a:p>
                  </a:txBody>
                  <a:tcPr marL="91419" marR="91419" marT="45709" marB="45709" horzOverflow="overflow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97F7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4C90C2C7-0016-AAE6-0D7E-DBC6B6434E5E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98A588B3-EED7-0CF0-E559-C55DBF450B75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A91127F-F08B-1C5A-7D09-ACE5AB2ACEA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6E60D28-6A31-B968-E626-9D284A8F6BD8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29223F42-38BF-0208-1BA7-3677A3357509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A072F48-1A2A-9DE7-36CB-3299CC5D4E24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E64E9598-D05D-A05C-C4F8-724E61B496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68144" y="6331129"/>
            <a:ext cx="157094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72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196126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>
            <a:extLst>
              <a:ext uri="{FF2B5EF4-FFF2-40B4-BE49-F238E27FC236}">
                <a16:creationId xmlns:a16="http://schemas.microsoft.com/office/drawing/2014/main" id="{792DCCC1-AFD3-B128-3969-959BA0066567}"/>
              </a:ext>
            </a:extLst>
          </p:cNvPr>
          <p:cNvSpPr/>
          <p:nvPr/>
        </p:nvSpPr>
        <p:spPr>
          <a:xfrm>
            <a:off x="4752974" y="0"/>
            <a:ext cx="7439025" cy="6857999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graphicFrame>
        <p:nvGraphicFramePr>
          <p:cNvPr id="9" name="Group 67">
            <a:extLst>
              <a:ext uri="{FF2B5EF4-FFF2-40B4-BE49-F238E27FC236}">
                <a16:creationId xmlns:a16="http://schemas.microsoft.com/office/drawing/2014/main" id="{37CEE9BE-A686-B7B8-2C91-52806AA03D3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3488656"/>
              </p:ext>
            </p:extLst>
          </p:nvPr>
        </p:nvGraphicFramePr>
        <p:xfrm>
          <a:off x="5381786" y="917429"/>
          <a:ext cx="5999406" cy="4676730"/>
        </p:xfrm>
        <a:graphic>
          <a:graphicData uri="http://schemas.openxmlformats.org/drawingml/2006/table">
            <a:tbl>
              <a:tblPr>
                <a:effectLst/>
              </a:tblPr>
              <a:tblGrid>
                <a:gridCol w="16902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63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363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363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688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+mj-ea"/>
                          <a:ea typeface="+mj-ea"/>
                        </a:rPr>
                        <a:t>키워드를</a:t>
                      </a:r>
                      <a:r>
                        <a:rPr kumimoji="0" lang="en-US" altLang="ko-KR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kumimoji="0" lang="ko-KR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+mj-ea"/>
                          <a:ea typeface="+mj-ea"/>
                        </a:rPr>
                        <a:t>입력하세요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6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+mj-ea"/>
                          <a:ea typeface="+mj-ea"/>
                          <a:cs typeface="+mn-cs"/>
                        </a:rPr>
                        <a:t>키워드</a:t>
                      </a:r>
                      <a:endParaRPr kumimoji="0" lang="en-US" sz="1600" b="1" i="0" u="none" strike="noStrike" kern="1200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6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+mj-ea"/>
                          <a:ea typeface="+mj-ea"/>
                          <a:cs typeface="+mn-cs"/>
                        </a:rPr>
                        <a:t>키워드</a:t>
                      </a:r>
                      <a:endParaRPr kumimoji="0" lang="en-US" sz="1600" b="1" i="0" u="none" strike="noStrike" kern="1200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8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ko-KR" altLang="en-US" sz="1600" b="1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+mj-ea"/>
                          <a:ea typeface="+mj-ea"/>
                          <a:cs typeface="+mn-cs"/>
                        </a:rPr>
                        <a:t>키워드</a:t>
                      </a:r>
                      <a:endParaRPr kumimoji="0" lang="en-US" sz="1600" b="1" i="0" u="none" strike="noStrike" kern="1200" cap="none" normalizeH="0" baseline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+mj-ea"/>
                        <a:ea typeface="+mj-ea"/>
                        <a:cs typeface="+mn-cs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0661"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latin typeface="+mn-ea"/>
                          <a:ea typeface="+mn-ea"/>
                          <a:cs typeface="Arial" pitchFamily="34" charset="0"/>
                        </a:rPr>
                        <a:t>키워드 입력</a:t>
                      </a:r>
                      <a:endParaRPr kumimoji="1" lang="en-US" altLang="ko-KR" sz="1200" b="0" i="0" u="none" strike="noStrike" cap="none" normalizeH="0" baseline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latin typeface="+mn-ea"/>
                        <a:ea typeface="+mn-ea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내용 입력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✓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Arial" pitchFamily="34" charset="0"/>
                        </a:rPr>
                        <a:t>27%</a:t>
                      </a: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7446"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키워드 입력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내용 입력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itchFamily="34" charset="0"/>
                        </a:rPr>
                        <a:t>✕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Arial" pitchFamily="34" charset="0"/>
                        </a:rPr>
                        <a:t>56%</a:t>
                      </a: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7446"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키워드 입력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내용 입력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 pitchFamily="34" charset="0"/>
                        </a:rPr>
                        <a:t>✕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Arial" pitchFamily="34" charset="0"/>
                        </a:rPr>
                        <a:t>89%</a:t>
                      </a: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7446"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키워드 입력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내용 입력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✓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Arial" pitchFamily="34" charset="0"/>
                        </a:rPr>
                        <a:t>45%</a:t>
                      </a: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7446"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키워드 입력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내용 입력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✓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Arial" pitchFamily="34" charset="0"/>
                        </a:rPr>
                        <a:t>32%</a:t>
                      </a: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7446"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키워드 입력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>
                      <a:noFill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내용 입력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Arial" pitchFamily="34" charset="0"/>
                        </a:rPr>
                        <a:t>✓</a:t>
                      </a:r>
                      <a:endParaRPr kumimoji="1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Arial" pitchFamily="34" charset="0"/>
                      </a:endParaRP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016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3"/>
                          </a:solidFill>
                          <a:effectLst/>
                          <a:uLnTx/>
                          <a:uFillTx/>
                          <a:latin typeface="나눔스퀘어 네오 Heavy" panose="00000A00000000000000" pitchFamily="2" charset="-127"/>
                          <a:ea typeface="나눔스퀘어 네오 Heavy" panose="00000A00000000000000" pitchFamily="2" charset="-127"/>
                          <a:cs typeface="Arial" pitchFamily="34" charset="0"/>
                        </a:rPr>
                        <a:t>65%</a:t>
                      </a:r>
                    </a:p>
                  </a:txBody>
                  <a:tcPr marL="47983" marR="47983" marT="48000" marB="48000" anchor="ctr" horzOverflow="overflow">
                    <a:lnL w="6350" cap="flat" cmpd="sng" algn="ctr">
                      <a:solidFill>
                        <a:srgbClr val="EFF2F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D4E3E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3C7D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426346CF-3FDC-605F-2F68-BF2A545CB9BA}"/>
              </a:ext>
            </a:extLst>
          </p:cNvPr>
          <p:cNvSpPr txBox="1"/>
          <p:nvPr/>
        </p:nvSpPr>
        <p:spPr>
          <a:xfrm>
            <a:off x="1258074" y="416776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DF67299-8F4F-DB96-83D2-8492A54CFFEA}"/>
              </a:ext>
            </a:extLst>
          </p:cNvPr>
          <p:cNvSpPr txBox="1"/>
          <p:nvPr/>
        </p:nvSpPr>
        <p:spPr>
          <a:xfrm>
            <a:off x="1258074" y="4592654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F348C43F-8507-5AA4-14FA-ED8BFFA3C73C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7909D4C0-070A-70DE-2051-2596E494EF22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F725055-D113-A7CA-C3B5-08390D43D588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E5F37F9-0F71-CD1D-A576-B735B8A1243B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9" name="사각형: 둥근 위쪽 모서리 18">
            <a:extLst>
              <a:ext uri="{FF2B5EF4-FFF2-40B4-BE49-F238E27FC236}">
                <a16:creationId xmlns:a16="http://schemas.microsoft.com/office/drawing/2014/main" id="{9945E59F-A17C-8D60-FCE1-BB27A0307366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3C5A3EC-9E8A-0EAD-EA69-D0862271AF9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20C8B6CC-05C3-C06F-6BB0-31079F97A2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68144" y="6331129"/>
            <a:ext cx="157094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73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82664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직사각형 82">
            <a:extLst>
              <a:ext uri="{FF2B5EF4-FFF2-40B4-BE49-F238E27FC236}">
                <a16:creationId xmlns:a16="http://schemas.microsoft.com/office/drawing/2014/main" id="{178437DD-4F5F-7770-1918-AD3E4BD1B2D0}"/>
              </a:ext>
            </a:extLst>
          </p:cNvPr>
          <p:cNvSpPr/>
          <p:nvPr/>
        </p:nvSpPr>
        <p:spPr>
          <a:xfrm>
            <a:off x="0" y="2481549"/>
            <a:ext cx="5734050" cy="3084726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  <a:effectLst>
            <a:outerShdw blurRad="63500" dist="50800" dir="27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+mn-cs"/>
            </a:endParaRPr>
          </a:p>
        </p:txBody>
      </p:sp>
      <p:graphicFrame>
        <p:nvGraphicFramePr>
          <p:cNvPr id="82" name="표 81">
            <a:extLst>
              <a:ext uri="{FF2B5EF4-FFF2-40B4-BE49-F238E27FC236}">
                <a16:creationId xmlns:a16="http://schemas.microsoft.com/office/drawing/2014/main" id="{C0613537-0C1A-A824-32EA-2599CD9539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711665"/>
              </p:ext>
            </p:extLst>
          </p:nvPr>
        </p:nvGraphicFramePr>
        <p:xfrm>
          <a:off x="5734050" y="2481548"/>
          <a:ext cx="5691190" cy="3084726"/>
        </p:xfrm>
        <a:graphic>
          <a:graphicData uri="http://schemas.openxmlformats.org/drawingml/2006/table">
            <a:tbl>
              <a:tblPr firstRow="1" bandRow="1">
                <a:effectLst>
                  <a:outerShdw blurRad="63500" dist="50800" dir="2700000" algn="tl" rotWithShape="0">
                    <a:schemeClr val="accent2">
                      <a:lumMod val="60000"/>
                      <a:lumOff val="40000"/>
                      <a:alpha val="20000"/>
                    </a:schemeClr>
                  </a:outerShdw>
                </a:effectLst>
                <a:tableStyleId>{5C22544A-7EE6-4342-B048-85BDC9FD1C3A}</a:tableStyleId>
              </a:tblPr>
              <a:tblGrid>
                <a:gridCol w="2276476">
                  <a:extLst>
                    <a:ext uri="{9D8B030D-6E8A-4147-A177-3AD203B41FA5}">
                      <a16:colId xmlns:a16="http://schemas.microsoft.com/office/drawing/2014/main" val="2056538763"/>
                    </a:ext>
                  </a:extLst>
                </a:gridCol>
                <a:gridCol w="1138238">
                  <a:extLst>
                    <a:ext uri="{9D8B030D-6E8A-4147-A177-3AD203B41FA5}">
                      <a16:colId xmlns:a16="http://schemas.microsoft.com/office/drawing/2014/main" val="1032590415"/>
                    </a:ext>
                  </a:extLst>
                </a:gridCol>
                <a:gridCol w="1138238">
                  <a:extLst>
                    <a:ext uri="{9D8B030D-6E8A-4147-A177-3AD203B41FA5}">
                      <a16:colId xmlns:a16="http://schemas.microsoft.com/office/drawing/2014/main" val="3809953174"/>
                    </a:ext>
                  </a:extLst>
                </a:gridCol>
                <a:gridCol w="1138238">
                  <a:extLst>
                    <a:ext uri="{9D8B030D-6E8A-4147-A177-3AD203B41FA5}">
                      <a16:colId xmlns:a16="http://schemas.microsoft.com/office/drawing/2014/main" val="3483369324"/>
                    </a:ext>
                  </a:extLst>
                </a:gridCol>
              </a:tblGrid>
              <a:tr h="51412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입력하세요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i="0" kern="1200">
                          <a:solidFill>
                            <a:schemeClr val="accent3"/>
                          </a:solidFill>
                          <a:latin typeface="+mn-ea"/>
                          <a:ea typeface="+mn-ea"/>
                          <a:cs typeface="+mn-cs"/>
                        </a:rPr>
                        <a:t>3,502</a:t>
                      </a:r>
                      <a:endParaRPr lang="ko-KR" altLang="en-US" sz="1200" i="0" kern="1200">
                        <a:solidFill>
                          <a:schemeClr val="accent3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i="0" kern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O</a:t>
                      </a:r>
                      <a:endParaRPr lang="ko-KR" altLang="en-US" sz="1200" i="0" kern="1200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7862749"/>
                  </a:ext>
                </a:extLst>
              </a:tr>
              <a:tr h="51412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입력하세요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1200" i="0" kern="1200">
                          <a:solidFill>
                            <a:schemeClr val="accent3"/>
                          </a:solidFill>
                          <a:latin typeface="+mn-ea"/>
                          <a:ea typeface="+mn-ea"/>
                          <a:cs typeface="+mn-cs"/>
                        </a:rPr>
                        <a:t>483</a:t>
                      </a:r>
                      <a:endParaRPr lang="ko-KR" altLang="en-US" sz="1200" i="0" kern="1200">
                        <a:solidFill>
                          <a:schemeClr val="accent3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1200" i="0" kern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X</a:t>
                      </a:r>
                      <a:endParaRPr lang="ko-KR" altLang="en-US" sz="1200" i="0" kern="1200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4974441"/>
                  </a:ext>
                </a:extLst>
              </a:tr>
              <a:tr h="51412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입력하세요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1200" i="0" kern="1200">
                          <a:solidFill>
                            <a:schemeClr val="accent3"/>
                          </a:solidFill>
                          <a:latin typeface="+mn-ea"/>
                          <a:ea typeface="+mn-ea"/>
                          <a:cs typeface="+mn-cs"/>
                        </a:rPr>
                        <a:t>2,902</a:t>
                      </a:r>
                      <a:endParaRPr lang="ko-KR" altLang="en-US" sz="1200" i="0" kern="1200">
                        <a:solidFill>
                          <a:schemeClr val="accent3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1200" i="0" kern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X</a:t>
                      </a:r>
                      <a:endParaRPr lang="ko-KR" altLang="en-US" sz="1200" i="0" kern="1200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0750561"/>
                  </a:ext>
                </a:extLst>
              </a:tr>
              <a:tr h="51412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입력하세요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1200" i="0" kern="1200">
                          <a:solidFill>
                            <a:schemeClr val="accent3"/>
                          </a:solidFill>
                          <a:latin typeface="+mn-ea"/>
                          <a:ea typeface="+mn-ea"/>
                          <a:cs typeface="+mn-cs"/>
                        </a:rPr>
                        <a:t>310</a:t>
                      </a:r>
                      <a:endParaRPr lang="ko-KR" altLang="en-US" sz="1200" i="0" kern="1200">
                        <a:solidFill>
                          <a:schemeClr val="accent3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1200" i="0" kern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O</a:t>
                      </a:r>
                      <a:endParaRPr lang="ko-KR" altLang="en-US" sz="1200" i="0" kern="1200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7941768"/>
                  </a:ext>
                </a:extLst>
              </a:tr>
              <a:tr h="51412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입력하세요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1200" i="0" kern="1200">
                          <a:solidFill>
                            <a:schemeClr val="accent3"/>
                          </a:solidFill>
                          <a:latin typeface="+mn-ea"/>
                          <a:ea typeface="+mn-ea"/>
                          <a:cs typeface="+mn-cs"/>
                        </a:rPr>
                        <a:t>293</a:t>
                      </a:r>
                      <a:endParaRPr lang="ko-KR" altLang="en-US" sz="1200" i="0" kern="1200">
                        <a:solidFill>
                          <a:schemeClr val="accent3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1200" i="0" kern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O</a:t>
                      </a:r>
                      <a:endParaRPr lang="ko-KR" altLang="en-US" sz="1200" i="0" kern="1200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214323"/>
                  </a:ext>
                </a:extLst>
              </a:tr>
              <a:tr h="51412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키워드 입력하세요</a:t>
                      </a:r>
                      <a:endParaRPr kumimoji="0" lang="en-US" altLang="ko-KR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effectLst/>
                        <a:uLnTx/>
                        <a:uFillTx/>
                        <a:latin typeface="나눔스퀘어 네오 Bold"/>
                        <a:ea typeface="나눔스퀘어 네오 Bold"/>
                        <a:cs typeface="+mn-cs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effectLst/>
                          <a:uLnTx/>
                          <a:uFillTx/>
                          <a:latin typeface="나눔스퀘어 네오 Bold"/>
                          <a:ea typeface="나눔스퀘어 네오 Bold"/>
                          <a:cs typeface="+mn-cs"/>
                        </a:rPr>
                        <a:t>내용 입력</a:t>
                      </a: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1200" i="0" kern="1200">
                          <a:solidFill>
                            <a:schemeClr val="accent3"/>
                          </a:solidFill>
                          <a:latin typeface="+mn-ea"/>
                          <a:ea typeface="+mn-ea"/>
                          <a:cs typeface="+mn-cs"/>
                        </a:rPr>
                        <a:t>830</a:t>
                      </a:r>
                      <a:endParaRPr lang="ko-KR" altLang="en-US" sz="1200" i="0" kern="1200">
                        <a:solidFill>
                          <a:schemeClr val="accent3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1200" i="0" kern="1200">
                          <a:solidFill>
                            <a:schemeClr val="accent2">
                              <a:lumMod val="60000"/>
                              <a:lumOff val="40000"/>
                            </a:schemeClr>
                          </a:solidFill>
                          <a:latin typeface="+mn-ea"/>
                          <a:ea typeface="+mn-ea"/>
                          <a:cs typeface="+mn-cs"/>
                        </a:rPr>
                        <a:t>O</a:t>
                      </a:r>
                      <a:endParaRPr lang="ko-KR" altLang="en-US" sz="1200" i="0" kern="1200">
                        <a:solidFill>
                          <a:schemeClr val="accent2">
                            <a:lumMod val="60000"/>
                            <a:lumOff val="40000"/>
                          </a:schemeClr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465396"/>
                  </a:ext>
                </a:extLst>
              </a:tr>
            </a:tbl>
          </a:graphicData>
        </a:graphic>
      </p:graphicFrame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E3B3B80C-1F5D-869D-185E-FC2834DAD225}"/>
              </a:ext>
            </a:extLst>
          </p:cNvPr>
          <p:cNvSpPr/>
          <p:nvPr/>
        </p:nvSpPr>
        <p:spPr>
          <a:xfrm>
            <a:off x="8075164" y="1887854"/>
            <a:ext cx="1008962" cy="50131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40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키워드</a:t>
            </a:r>
          </a:p>
        </p:txBody>
      </p:sp>
      <p:sp>
        <p:nvSpPr>
          <p:cNvPr id="151" name="직사각형 150">
            <a:extLst>
              <a:ext uri="{FF2B5EF4-FFF2-40B4-BE49-F238E27FC236}">
                <a16:creationId xmlns:a16="http://schemas.microsoft.com/office/drawing/2014/main" id="{70BD3349-8EC3-F5AB-E0AC-3E7754A33F70}"/>
              </a:ext>
            </a:extLst>
          </p:cNvPr>
          <p:cNvSpPr/>
          <p:nvPr/>
        </p:nvSpPr>
        <p:spPr>
          <a:xfrm>
            <a:off x="9216801" y="1887854"/>
            <a:ext cx="1008962" cy="50131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40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키워드</a:t>
            </a:r>
          </a:p>
        </p:txBody>
      </p: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53C8D2C6-F245-C640-51BD-39F48052E6EF}"/>
              </a:ext>
            </a:extLst>
          </p:cNvPr>
          <p:cNvSpPr/>
          <p:nvPr/>
        </p:nvSpPr>
        <p:spPr>
          <a:xfrm>
            <a:off x="10358438" y="1887854"/>
            <a:ext cx="1008962" cy="50131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40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키워드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81645FAB-FE9A-BAA0-E85B-788E2F7FB0D1}"/>
              </a:ext>
            </a:extLst>
          </p:cNvPr>
          <p:cNvSpPr txBox="1"/>
          <p:nvPr/>
        </p:nvSpPr>
        <p:spPr>
          <a:xfrm>
            <a:off x="1258074" y="372326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A0E7421C-F5FD-9893-C9AE-21A7A750B38C}"/>
              </a:ext>
            </a:extLst>
          </p:cNvPr>
          <p:cNvSpPr txBox="1"/>
          <p:nvPr/>
        </p:nvSpPr>
        <p:spPr>
          <a:xfrm>
            <a:off x="1258074" y="4148154"/>
            <a:ext cx="383462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EE566939-595C-7A93-9AFE-DB3F8E614AD7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770A1DB1-27D8-7258-76AC-D83E031BC9F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0B636A5-36FB-A751-6A72-A1EC3D3276C3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09CCC79-2CB5-7759-281D-2C2BB64BA346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81F96F44-A61B-71A5-CF0B-EA154F8AD879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989ECA2-6949-09BC-C48A-0374167F573D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F9D66EB-864B-41F9-0B30-C3DE872C0E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69746" y="6331129"/>
            <a:ext cx="15549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74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503803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차트 7">
            <a:extLst>
              <a:ext uri="{FF2B5EF4-FFF2-40B4-BE49-F238E27FC236}">
                <a16:creationId xmlns:a16="http://schemas.microsoft.com/office/drawing/2014/main" id="{2A6D06A3-CEA3-FB38-CBA9-3491A6DCE1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58404236"/>
              </p:ext>
            </p:extLst>
          </p:nvPr>
        </p:nvGraphicFramePr>
        <p:xfrm>
          <a:off x="4923863" y="1372361"/>
          <a:ext cx="6344281" cy="46477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13" name="그래픽 12">
            <a:extLst>
              <a:ext uri="{FF2B5EF4-FFF2-40B4-BE49-F238E27FC236}">
                <a16:creationId xmlns:a16="http://schemas.microsoft.com/office/drawing/2014/main" id="{700203FA-A803-7442-3AEA-6EC826E4FB2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258074" y="3020225"/>
            <a:ext cx="341269" cy="341269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9E4DC4F6-3438-63F4-79E4-D89E4B66C9DA}"/>
              </a:ext>
            </a:extLst>
          </p:cNvPr>
          <p:cNvSpPr txBox="1"/>
          <p:nvPr/>
        </p:nvSpPr>
        <p:spPr>
          <a:xfrm>
            <a:off x="1818501" y="303300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F373034-268D-2817-CCEA-D63C47B273EF}"/>
              </a:ext>
            </a:extLst>
          </p:cNvPr>
          <p:cNvSpPr txBox="1"/>
          <p:nvPr/>
        </p:nvSpPr>
        <p:spPr>
          <a:xfrm>
            <a:off x="1818501" y="3343595"/>
            <a:ext cx="213628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16" name="그래픽 15">
            <a:extLst>
              <a:ext uri="{FF2B5EF4-FFF2-40B4-BE49-F238E27FC236}">
                <a16:creationId xmlns:a16="http://schemas.microsoft.com/office/drawing/2014/main" id="{2C8414E5-A15F-5278-F4DA-3F9188AFE4D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1258074" y="4585473"/>
            <a:ext cx="341269" cy="341269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8041E010-983A-5FB7-91B0-37269C7F3AA6}"/>
              </a:ext>
            </a:extLst>
          </p:cNvPr>
          <p:cNvSpPr txBox="1"/>
          <p:nvPr/>
        </p:nvSpPr>
        <p:spPr>
          <a:xfrm>
            <a:off x="1818501" y="459825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47B4476-15F4-477C-45D5-AFC69024B984}"/>
              </a:ext>
            </a:extLst>
          </p:cNvPr>
          <p:cNvSpPr txBox="1"/>
          <p:nvPr/>
        </p:nvSpPr>
        <p:spPr>
          <a:xfrm>
            <a:off x="1818501" y="4908843"/>
            <a:ext cx="213628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A74880CE-629B-2B4E-DE98-9A9CCE492056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DF80DCBE-FA5F-EA30-44B8-95BE5AB168C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4000320-9BCD-3169-07F1-C82068644E04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A4072E9-1D2D-5C62-9D31-701BF532FFE3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1" name="사각형: 둥근 위쪽 모서리 20">
            <a:extLst>
              <a:ext uri="{FF2B5EF4-FFF2-40B4-BE49-F238E27FC236}">
                <a16:creationId xmlns:a16="http://schemas.microsoft.com/office/drawing/2014/main" id="{BE0E85EF-DA09-85CD-7C1A-291B371E7CA3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4DB6EA3-ED4D-78EE-7547-3677450DDC06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E00A5EF6-1FF0-3E7D-24E1-968F249F6B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68144" y="6331129"/>
            <a:ext cx="157094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75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3512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>
            <a:extLst>
              <a:ext uri="{FF2B5EF4-FFF2-40B4-BE49-F238E27FC236}">
                <a16:creationId xmlns:a16="http://schemas.microsoft.com/office/drawing/2014/main" id="{792DCCC1-AFD3-B128-3969-959BA0066567}"/>
              </a:ext>
            </a:extLst>
          </p:cNvPr>
          <p:cNvSpPr/>
          <p:nvPr/>
        </p:nvSpPr>
        <p:spPr>
          <a:xfrm>
            <a:off x="6096000" y="0"/>
            <a:ext cx="6095999" cy="6857999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pic>
        <p:nvPicPr>
          <p:cNvPr id="4" name="그림 개체 틀 3" descr="텍스트, 스크린샷, 휴대 전화, 모바일 기기이(가) 표시된 사진&#10;&#10;자동 생성된 설명">
            <a:extLst>
              <a:ext uri="{FF2B5EF4-FFF2-40B4-BE49-F238E27FC236}">
                <a16:creationId xmlns:a16="http://schemas.microsoft.com/office/drawing/2014/main" id="{1BA697E1-E537-34FE-96E5-A8EEC36079C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7" r="37"/>
          <a:stretch/>
        </p:blipFill>
        <p:spPr>
          <a:xfrm>
            <a:off x="5121275" y="1296988"/>
            <a:ext cx="2019300" cy="4232275"/>
          </a:xfrm>
          <a:prstGeom prst="roundRect">
            <a:avLst>
              <a:gd name="adj" fmla="val 13271"/>
            </a:avLst>
          </a:prstGeom>
        </p:spPr>
      </p:pic>
      <p:pic>
        <p:nvPicPr>
          <p:cNvPr id="22" name="Google Shape;859;p43">
            <a:extLst>
              <a:ext uri="{FF2B5EF4-FFF2-40B4-BE49-F238E27FC236}">
                <a16:creationId xmlns:a16="http://schemas.microsoft.com/office/drawing/2014/main" id="{836AD937-926D-68D4-674C-069ABD3B0201}"/>
              </a:ext>
            </a:extLst>
          </p:cNvPr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35492" y="1218177"/>
            <a:ext cx="2190748" cy="4421646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426346CF-3FDC-605F-2F68-BF2A545CB9BA}"/>
              </a:ext>
            </a:extLst>
          </p:cNvPr>
          <p:cNvSpPr txBox="1"/>
          <p:nvPr/>
        </p:nvSpPr>
        <p:spPr>
          <a:xfrm>
            <a:off x="1258074" y="416776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DF67299-8F4F-DB96-83D2-8492A54CFFEA}"/>
              </a:ext>
            </a:extLst>
          </p:cNvPr>
          <p:cNvSpPr txBox="1"/>
          <p:nvPr/>
        </p:nvSpPr>
        <p:spPr>
          <a:xfrm>
            <a:off x="1258074" y="4592654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pic>
        <p:nvPicPr>
          <p:cNvPr id="10" name="그래픽 9" descr="클립보드 단색으로 채워진">
            <a:extLst>
              <a:ext uri="{FF2B5EF4-FFF2-40B4-BE49-F238E27FC236}">
                <a16:creationId xmlns:a16="http://schemas.microsoft.com/office/drawing/2014/main" id="{D97168EB-07B1-B8DD-704E-39EB461D84B9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34341" y="1968848"/>
            <a:ext cx="341269" cy="341269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23D78D93-D011-F3D8-8374-23C711A87194}"/>
              </a:ext>
            </a:extLst>
          </p:cNvPr>
          <p:cNvSpPr txBox="1"/>
          <p:nvPr/>
        </p:nvSpPr>
        <p:spPr>
          <a:xfrm>
            <a:off x="8794767" y="198162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CF98CDB-78A1-2C16-E48D-C7AC356C4207}"/>
              </a:ext>
            </a:extLst>
          </p:cNvPr>
          <p:cNvSpPr txBox="1"/>
          <p:nvPr/>
        </p:nvSpPr>
        <p:spPr>
          <a:xfrm>
            <a:off x="8794767" y="2292218"/>
            <a:ext cx="2492613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6" name="그래픽 15">
            <a:extLst>
              <a:ext uri="{FF2B5EF4-FFF2-40B4-BE49-F238E27FC236}">
                <a16:creationId xmlns:a16="http://schemas.microsoft.com/office/drawing/2014/main" id="{B4DF2552-35A3-944B-8B37-285420A5B15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8234341" y="3356062"/>
            <a:ext cx="341269" cy="341269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0F75DE0F-CC4D-A129-A724-DCE670F24D13}"/>
              </a:ext>
            </a:extLst>
          </p:cNvPr>
          <p:cNvSpPr txBox="1"/>
          <p:nvPr/>
        </p:nvSpPr>
        <p:spPr>
          <a:xfrm>
            <a:off x="8794768" y="3368842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6D7F894-09A0-997B-4E7B-9C0B5CF6B37B}"/>
              </a:ext>
            </a:extLst>
          </p:cNvPr>
          <p:cNvSpPr txBox="1"/>
          <p:nvPr/>
        </p:nvSpPr>
        <p:spPr>
          <a:xfrm>
            <a:off x="8794767" y="3679432"/>
            <a:ext cx="2492613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19" name="그래픽 18">
            <a:extLst>
              <a:ext uri="{FF2B5EF4-FFF2-40B4-BE49-F238E27FC236}">
                <a16:creationId xmlns:a16="http://schemas.microsoft.com/office/drawing/2014/main" id="{669CC787-62F6-3283-0390-6C120F06140A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8234341" y="4743276"/>
            <a:ext cx="341269" cy="341269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2E309B4A-70FC-31E5-D29A-5BB2482C6CBB}"/>
              </a:ext>
            </a:extLst>
          </p:cNvPr>
          <p:cNvSpPr txBox="1"/>
          <p:nvPr/>
        </p:nvSpPr>
        <p:spPr>
          <a:xfrm>
            <a:off x="8794768" y="475605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BD5632-7C51-6B83-85CA-CA51124C9E8C}"/>
              </a:ext>
            </a:extLst>
          </p:cNvPr>
          <p:cNvSpPr txBox="1"/>
          <p:nvPr/>
        </p:nvSpPr>
        <p:spPr>
          <a:xfrm>
            <a:off x="8794767" y="5066646"/>
            <a:ext cx="2492613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5812755B-0267-0B19-6A4E-DEBC1FC14734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342E8F84-965B-C94B-4F82-6AF2B5DB77F3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3027BDC-2D6D-88AA-B9DA-C21F236CE07F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D5DCB08-B112-9E62-D151-FC48CA9F66CF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9" name="사각형: 둥근 위쪽 모서리 28">
            <a:extLst>
              <a:ext uri="{FF2B5EF4-FFF2-40B4-BE49-F238E27FC236}">
                <a16:creationId xmlns:a16="http://schemas.microsoft.com/office/drawing/2014/main" id="{4FA8050D-0CEA-E63B-8EC6-08D7BAC6DADB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3EC046D-75A2-A7BB-4D03-26175F05C6A8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6" name="슬라이드 번호 개체 틀 1">
            <a:extLst>
              <a:ext uri="{FF2B5EF4-FFF2-40B4-BE49-F238E27FC236}">
                <a16:creationId xmlns:a16="http://schemas.microsoft.com/office/drawing/2014/main" id="{4054B834-ACC2-59C4-6B5A-6B11035684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76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4134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타원 26">
            <a:extLst>
              <a:ext uri="{FF2B5EF4-FFF2-40B4-BE49-F238E27FC236}">
                <a16:creationId xmlns:a16="http://schemas.microsoft.com/office/drawing/2014/main" id="{BE2F7D98-3F08-4B25-9E69-5FB8D9F05253}"/>
              </a:ext>
            </a:extLst>
          </p:cNvPr>
          <p:cNvSpPr/>
          <p:nvPr/>
        </p:nvSpPr>
        <p:spPr>
          <a:xfrm>
            <a:off x="7010400" y="2133600"/>
            <a:ext cx="6473369" cy="6473369"/>
          </a:xfrm>
          <a:prstGeom prst="ellipse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pic>
        <p:nvPicPr>
          <p:cNvPr id="6" name="그림 개체 틀 5" descr="컴퓨터 키보드, 컴퓨터, 사무 장비, 사무용품이(가) 표시된 사진&#10;&#10;자동 생성된 설명">
            <a:extLst>
              <a:ext uri="{FF2B5EF4-FFF2-40B4-BE49-F238E27FC236}">
                <a16:creationId xmlns:a16="http://schemas.microsoft.com/office/drawing/2014/main" id="{64233E94-8CE8-A5DC-0813-01CB4308A00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3" r="33"/>
          <a:stretch/>
        </p:blipFill>
        <p:spPr>
          <a:xfrm>
            <a:off x="8567738" y="1311275"/>
            <a:ext cx="2024062" cy="4203700"/>
          </a:xfrm>
          <a:custGeom>
            <a:avLst/>
            <a:gdLst>
              <a:gd name="connsiteX0" fmla="*/ 213454 w 2023643"/>
              <a:gd name="connsiteY0" fmla="*/ 0 h 4204335"/>
              <a:gd name="connsiteX1" fmla="*/ 1810189 w 2023643"/>
              <a:gd name="connsiteY1" fmla="*/ 0 h 4204335"/>
              <a:gd name="connsiteX2" fmla="*/ 2023643 w 2023643"/>
              <a:gd name="connsiteY2" fmla="*/ 213454 h 4204335"/>
              <a:gd name="connsiteX3" fmla="*/ 2023643 w 2023643"/>
              <a:gd name="connsiteY3" fmla="*/ 3990881 h 4204335"/>
              <a:gd name="connsiteX4" fmla="*/ 1810189 w 2023643"/>
              <a:gd name="connsiteY4" fmla="*/ 4204335 h 4204335"/>
              <a:gd name="connsiteX5" fmla="*/ 213454 w 2023643"/>
              <a:gd name="connsiteY5" fmla="*/ 4204335 h 4204335"/>
              <a:gd name="connsiteX6" fmla="*/ 0 w 2023643"/>
              <a:gd name="connsiteY6" fmla="*/ 3990881 h 4204335"/>
              <a:gd name="connsiteX7" fmla="*/ 0 w 2023643"/>
              <a:gd name="connsiteY7" fmla="*/ 213454 h 4204335"/>
              <a:gd name="connsiteX8" fmla="*/ 213454 w 2023643"/>
              <a:gd name="connsiteY8" fmla="*/ 0 h 420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3643" h="4204335">
                <a:moveTo>
                  <a:pt x="213454" y="0"/>
                </a:moveTo>
                <a:lnTo>
                  <a:pt x="1810189" y="0"/>
                </a:lnTo>
                <a:cubicBezTo>
                  <a:pt x="1928076" y="0"/>
                  <a:pt x="2023643" y="95567"/>
                  <a:pt x="2023643" y="213454"/>
                </a:cubicBezTo>
                <a:lnTo>
                  <a:pt x="2023643" y="3990881"/>
                </a:lnTo>
                <a:cubicBezTo>
                  <a:pt x="2023643" y="4108768"/>
                  <a:pt x="1928076" y="4204335"/>
                  <a:pt x="1810189" y="4204335"/>
                </a:cubicBezTo>
                <a:lnTo>
                  <a:pt x="213454" y="4204335"/>
                </a:lnTo>
                <a:cubicBezTo>
                  <a:pt x="95567" y="4204335"/>
                  <a:pt x="0" y="4108768"/>
                  <a:pt x="0" y="3990881"/>
                </a:cubicBezTo>
                <a:lnTo>
                  <a:pt x="0" y="213454"/>
                </a:lnTo>
                <a:cubicBezTo>
                  <a:pt x="0" y="95567"/>
                  <a:pt x="95567" y="0"/>
                  <a:pt x="213454" y="0"/>
                </a:cubicBezTo>
                <a:close/>
              </a:path>
            </a:pathLst>
          </a:custGeom>
        </p:spPr>
      </p:pic>
      <p:pic>
        <p:nvPicPr>
          <p:cNvPr id="4" name="Google Shape;859;p43">
            <a:extLst>
              <a:ext uri="{FF2B5EF4-FFF2-40B4-BE49-F238E27FC236}">
                <a16:creationId xmlns:a16="http://schemas.microsoft.com/office/drawing/2014/main" id="{992D0B62-D08E-C856-D9D2-49081DE2243F}"/>
              </a:ext>
            </a:extLst>
          </p:cNvPr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454620" y="1236320"/>
            <a:ext cx="2190748" cy="4421646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Rectangle 11">
            <a:extLst>
              <a:ext uri="{FF2B5EF4-FFF2-40B4-BE49-F238E27FC236}">
                <a16:creationId xmlns:a16="http://schemas.microsoft.com/office/drawing/2014/main" id="{6A91A493-D231-4079-B974-B0C05DF0D05A}"/>
              </a:ext>
            </a:extLst>
          </p:cNvPr>
          <p:cNvSpPr/>
          <p:nvPr/>
        </p:nvSpPr>
        <p:spPr>
          <a:xfrm>
            <a:off x="1258074" y="3726412"/>
            <a:ext cx="770733" cy="76806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4" name="Rectangle 22">
            <a:extLst>
              <a:ext uri="{FF2B5EF4-FFF2-40B4-BE49-F238E27FC236}">
                <a16:creationId xmlns:a16="http://schemas.microsoft.com/office/drawing/2014/main" id="{9FD1C995-6AFE-4741-A09E-91FB06860E23}"/>
              </a:ext>
            </a:extLst>
          </p:cNvPr>
          <p:cNvSpPr/>
          <p:nvPr/>
        </p:nvSpPr>
        <p:spPr>
          <a:xfrm>
            <a:off x="3830858" y="3726412"/>
            <a:ext cx="770733" cy="76806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8781590-A0FD-4470-A053-1F0D3489A6A0}"/>
              </a:ext>
            </a:extLst>
          </p:cNvPr>
          <p:cNvSpPr txBox="1"/>
          <p:nvPr/>
        </p:nvSpPr>
        <p:spPr>
          <a:xfrm>
            <a:off x="1258074" y="470618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B7EC5B8-29FE-4270-8A60-F48EFDFD0991}"/>
              </a:ext>
            </a:extLst>
          </p:cNvPr>
          <p:cNvSpPr txBox="1"/>
          <p:nvPr/>
        </p:nvSpPr>
        <p:spPr>
          <a:xfrm>
            <a:off x="1258074" y="5080911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F03FEE94-AA93-44A0-941A-9F19E13D3E86}"/>
              </a:ext>
            </a:extLst>
          </p:cNvPr>
          <p:cNvSpPr txBox="1"/>
          <p:nvPr/>
        </p:nvSpPr>
        <p:spPr>
          <a:xfrm>
            <a:off x="3830858" y="470618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4F6B88F-198F-4B2A-B964-A304D349ECDD}"/>
              </a:ext>
            </a:extLst>
          </p:cNvPr>
          <p:cNvSpPr txBox="1"/>
          <p:nvPr/>
        </p:nvSpPr>
        <p:spPr>
          <a:xfrm>
            <a:off x="3830858" y="5080911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62" name="그래픽 61" descr="막대 그래프 상향 추세 단색으로 채워진">
            <a:extLst>
              <a:ext uri="{FF2B5EF4-FFF2-40B4-BE49-F238E27FC236}">
                <a16:creationId xmlns:a16="http://schemas.microsoft.com/office/drawing/2014/main" id="{A1A7743B-2F76-454D-9715-18CBE91CDD7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997193" y="3891413"/>
            <a:ext cx="438062" cy="438062"/>
          </a:xfrm>
          <a:prstGeom prst="rect">
            <a:avLst/>
          </a:prstGeom>
        </p:spPr>
      </p:pic>
      <p:pic>
        <p:nvPicPr>
          <p:cNvPr id="63" name="그래픽 62" descr="클립보드 단색으로 채워진">
            <a:extLst>
              <a:ext uri="{FF2B5EF4-FFF2-40B4-BE49-F238E27FC236}">
                <a16:creationId xmlns:a16="http://schemas.microsoft.com/office/drawing/2014/main" id="{E08AEB14-40C6-4CFE-BEC6-F9761A87951B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424409" y="3891413"/>
            <a:ext cx="438062" cy="438062"/>
          </a:xfrm>
          <a:prstGeom prst="rect">
            <a:avLst/>
          </a:prstGeom>
        </p:spPr>
      </p:pic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255C1C0D-2729-7A6D-10D0-9ABCA5EDD7EC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4C008B96-3B33-55E7-6251-2ED27056F911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1A68ECB-B3C4-BE26-A676-72A94184C928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6C04C99-E3C1-0968-A106-27C786580DDB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21E58532-0964-F51C-DBDD-2F4C8868AF00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D16BEE5-1376-1D93-54AE-1012D1CB0EA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447D4D00-76E2-284F-F416-F57D079C0C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77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88056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9E09D64A-3B61-404E-A3E7-AF4ADEB7FF87}"/>
              </a:ext>
            </a:extLst>
          </p:cNvPr>
          <p:cNvSpPr/>
          <p:nvPr/>
        </p:nvSpPr>
        <p:spPr>
          <a:xfrm>
            <a:off x="8911811" y="0"/>
            <a:ext cx="3280189" cy="6858000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pic>
        <p:nvPicPr>
          <p:cNvPr id="25" name="그래픽 24">
            <a:extLst>
              <a:ext uri="{FF2B5EF4-FFF2-40B4-BE49-F238E27FC236}">
                <a16:creationId xmlns:a16="http://schemas.microsoft.com/office/drawing/2014/main" id="{B868CB95-01CB-40A1-9489-02D9B957A4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67650" y="2144307"/>
            <a:ext cx="2063915" cy="2451505"/>
          </a:xfrm>
          <a:prstGeom prst="rect">
            <a:avLst/>
          </a:prstGeom>
        </p:spPr>
      </p:pic>
      <p:pic>
        <p:nvPicPr>
          <p:cNvPr id="29" name="Picture 2">
            <a:extLst>
              <a:ext uri="{FF2B5EF4-FFF2-40B4-BE49-F238E27FC236}">
                <a16:creationId xmlns:a16="http://schemas.microsoft.com/office/drawing/2014/main" id="{F1C82308-8C33-4359-86DB-86B7D00FFF8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7599" y="817814"/>
            <a:ext cx="2968423" cy="5058861"/>
          </a:xfrm>
          <a:prstGeom prst="rect">
            <a:avLst/>
          </a:prstGeom>
        </p:spPr>
      </p:pic>
      <p:grpSp>
        <p:nvGrpSpPr>
          <p:cNvPr id="31" name="그룹 30">
            <a:extLst>
              <a:ext uri="{FF2B5EF4-FFF2-40B4-BE49-F238E27FC236}">
                <a16:creationId xmlns:a16="http://schemas.microsoft.com/office/drawing/2014/main" id="{96B51937-9066-4472-9A28-7037839589B1}"/>
              </a:ext>
            </a:extLst>
          </p:cNvPr>
          <p:cNvGrpSpPr/>
          <p:nvPr/>
        </p:nvGrpSpPr>
        <p:grpSpPr>
          <a:xfrm>
            <a:off x="1258074" y="2595083"/>
            <a:ext cx="3743325" cy="583948"/>
            <a:chOff x="1258074" y="2383327"/>
            <a:chExt cx="3743325" cy="58394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6" name="사각형: 둥근 모서리 25">
              <a:extLst>
                <a:ext uri="{FF2B5EF4-FFF2-40B4-BE49-F238E27FC236}">
                  <a16:creationId xmlns:a16="http://schemas.microsoft.com/office/drawing/2014/main" id="{568C6397-08DC-4218-8DA8-C2C0407C066A}"/>
                </a:ext>
              </a:extLst>
            </p:cNvPr>
            <p:cNvSpPr/>
            <p:nvPr/>
          </p:nvSpPr>
          <p:spPr>
            <a:xfrm>
              <a:off x="1258074" y="2383327"/>
              <a:ext cx="3743325" cy="47417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91043723-59D9-4809-AD86-CFA67786638C}"/>
                </a:ext>
              </a:extLst>
            </p:cNvPr>
            <p:cNvSpPr/>
            <p:nvPr/>
          </p:nvSpPr>
          <p:spPr>
            <a:xfrm rot="13552928">
              <a:off x="1514053" y="2724151"/>
              <a:ext cx="219548" cy="266699"/>
            </a:xfrm>
            <a:prstGeom prst="triangle">
              <a:avLst>
                <a:gd name="adj" fmla="val 3870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02D848E6-6951-4F8A-9E12-D03317ADAC84}"/>
              </a:ext>
            </a:extLst>
          </p:cNvPr>
          <p:cNvSpPr txBox="1"/>
          <p:nvPr/>
        </p:nvSpPr>
        <p:spPr>
          <a:xfrm>
            <a:off x="1557190" y="2718375"/>
            <a:ext cx="314509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말풍선에 적을 내용을 고민해서 잘 적어주세요</a:t>
            </a:r>
          </a:p>
        </p:txBody>
      </p: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C52BA4F2-BEF4-4825-8D10-9D4AD1E1FB53}"/>
              </a:ext>
            </a:extLst>
          </p:cNvPr>
          <p:cNvGrpSpPr/>
          <p:nvPr/>
        </p:nvGrpSpPr>
        <p:grpSpPr>
          <a:xfrm flipH="1">
            <a:off x="2642045" y="3581815"/>
            <a:ext cx="3743325" cy="583948"/>
            <a:chOff x="1258074" y="2383327"/>
            <a:chExt cx="3743325" cy="583948"/>
          </a:xfrm>
          <a:solidFill>
            <a:schemeClr val="accent3"/>
          </a:solidFill>
        </p:grpSpPr>
        <p:sp>
          <p:nvSpPr>
            <p:cNvPr id="74" name="사각형: 둥근 모서리 73">
              <a:extLst>
                <a:ext uri="{FF2B5EF4-FFF2-40B4-BE49-F238E27FC236}">
                  <a16:creationId xmlns:a16="http://schemas.microsoft.com/office/drawing/2014/main" id="{28246B86-02BB-45BF-B916-6D7EF4DB9C69}"/>
                </a:ext>
              </a:extLst>
            </p:cNvPr>
            <p:cNvSpPr/>
            <p:nvPr/>
          </p:nvSpPr>
          <p:spPr>
            <a:xfrm>
              <a:off x="1258074" y="2383327"/>
              <a:ext cx="3743325" cy="47417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1273ADBA-F0B6-4130-84BD-605094E65E36}"/>
                </a:ext>
              </a:extLst>
            </p:cNvPr>
            <p:cNvSpPr/>
            <p:nvPr/>
          </p:nvSpPr>
          <p:spPr>
            <a:xfrm rot="13552928">
              <a:off x="1514053" y="2724151"/>
              <a:ext cx="219548" cy="266699"/>
            </a:xfrm>
            <a:prstGeom prst="triangle">
              <a:avLst>
                <a:gd name="adj" fmla="val 3870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B9EB4710-C371-4347-A371-402560F4F765}"/>
              </a:ext>
            </a:extLst>
          </p:cNvPr>
          <p:cNvSpPr txBox="1"/>
          <p:nvPr/>
        </p:nvSpPr>
        <p:spPr>
          <a:xfrm flipH="1">
            <a:off x="2941162" y="3705107"/>
            <a:ext cx="314509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말풍선에 적을 내용을 고민해서 잘 적어주세요</a:t>
            </a:r>
          </a:p>
        </p:txBody>
      </p: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3F4C7063-1A06-4071-A89B-9564878A452F}"/>
              </a:ext>
            </a:extLst>
          </p:cNvPr>
          <p:cNvGrpSpPr/>
          <p:nvPr/>
        </p:nvGrpSpPr>
        <p:grpSpPr>
          <a:xfrm>
            <a:off x="1258074" y="4682295"/>
            <a:ext cx="3743325" cy="583948"/>
            <a:chOff x="1258074" y="2383327"/>
            <a:chExt cx="3743325" cy="58394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79" name="사각형: 둥근 모서리 78">
              <a:extLst>
                <a:ext uri="{FF2B5EF4-FFF2-40B4-BE49-F238E27FC236}">
                  <a16:creationId xmlns:a16="http://schemas.microsoft.com/office/drawing/2014/main" id="{D6972291-CA94-4750-9619-ED0C69739491}"/>
                </a:ext>
              </a:extLst>
            </p:cNvPr>
            <p:cNvSpPr/>
            <p:nvPr/>
          </p:nvSpPr>
          <p:spPr>
            <a:xfrm>
              <a:off x="1258074" y="2383327"/>
              <a:ext cx="3743325" cy="47417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A41AD853-1E92-49FF-BA0A-A94A25D87CF3}"/>
                </a:ext>
              </a:extLst>
            </p:cNvPr>
            <p:cNvSpPr/>
            <p:nvPr/>
          </p:nvSpPr>
          <p:spPr>
            <a:xfrm rot="13552928">
              <a:off x="1514053" y="2724151"/>
              <a:ext cx="219548" cy="266699"/>
            </a:xfrm>
            <a:prstGeom prst="triangle">
              <a:avLst>
                <a:gd name="adj" fmla="val 3870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8" name="TextBox 77">
            <a:extLst>
              <a:ext uri="{FF2B5EF4-FFF2-40B4-BE49-F238E27FC236}">
                <a16:creationId xmlns:a16="http://schemas.microsoft.com/office/drawing/2014/main" id="{1F0770EE-F56B-4B84-9BA1-49532552C844}"/>
              </a:ext>
            </a:extLst>
          </p:cNvPr>
          <p:cNvSpPr txBox="1"/>
          <p:nvPr/>
        </p:nvSpPr>
        <p:spPr>
          <a:xfrm>
            <a:off x="1557190" y="4805587"/>
            <a:ext cx="314509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/>
              <a:t>말풍선에 적을 내용을 고민해서 잘 적어주세요</a:t>
            </a: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ECD26A46-7CE3-6516-FE67-C7368C8642A9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917FB9A2-8B8D-3187-5F47-BFAB0B28B632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04B3380-B020-D5AE-2ABF-BC6FBE96BC83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7BBF28C-9C25-253F-0E8A-AEB14C5CEF06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805D5DF7-F7EC-CFDB-5290-2490389C0D0E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56F4258-76AA-92D6-EEB0-9A3C448009F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502FEDCE-8AB4-C4F2-4931-D76DDF8B5A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68144" y="6331129"/>
            <a:ext cx="157094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78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6045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21E835F-BC8F-5928-AF0F-F04FBC775AB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61052" y="1418330"/>
            <a:ext cx="7103706" cy="4478540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89F47D59-D52C-4F83-9CD0-80C89201EB58}"/>
              </a:ext>
            </a:extLst>
          </p:cNvPr>
          <p:cNvSpPr txBox="1"/>
          <p:nvPr/>
        </p:nvSpPr>
        <p:spPr>
          <a:xfrm>
            <a:off x="1258074" y="414236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04B6621-B68D-4149-B80F-20B1363836F9}"/>
              </a:ext>
            </a:extLst>
          </p:cNvPr>
          <p:cNvSpPr txBox="1"/>
          <p:nvPr/>
        </p:nvSpPr>
        <p:spPr>
          <a:xfrm>
            <a:off x="1258074" y="4567254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63CC909C-E129-39B5-7959-5689CEDA36D2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CC10902E-3F2E-14E7-CF07-DAEAE99D7605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b="1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23629EA-3B74-C131-92D8-51231BDC3E9B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9077B0F-7EE2-CE26-5CB1-5F426B5A63FA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93AE309A-AEA6-1F2D-89F8-13007F3279D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FEEC06F-C135-69A9-2D29-FCB41E6698F6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6F670CB5-99BB-2B48-1369-A4BF5C9D92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79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6" name="그림 개체 틀 5" descr="야외, 하늘, 타워 블록, 수도권이(가) 표시된 사진&#10;&#10;자동 생성된 설명">
            <a:extLst>
              <a:ext uri="{FF2B5EF4-FFF2-40B4-BE49-F238E27FC236}">
                <a16:creationId xmlns:a16="http://schemas.microsoft.com/office/drawing/2014/main" id="{0DE925AF-1ED3-48B3-7107-F1CC4C56251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9" r="49"/>
          <a:stretch/>
        </p:blipFill>
        <p:spPr>
          <a:xfrm>
            <a:off x="5921375" y="1531938"/>
            <a:ext cx="6983413" cy="3929062"/>
          </a:xfrm>
          <a:custGeom>
            <a:avLst/>
            <a:gdLst>
              <a:gd name="connsiteX0" fmla="*/ 0 w 6982667"/>
              <a:gd name="connsiteY0" fmla="*/ 0 h 3927751"/>
              <a:gd name="connsiteX1" fmla="*/ 6982667 w 6982667"/>
              <a:gd name="connsiteY1" fmla="*/ 0 h 3927751"/>
              <a:gd name="connsiteX2" fmla="*/ 6982667 w 6982667"/>
              <a:gd name="connsiteY2" fmla="*/ 3927751 h 3927751"/>
              <a:gd name="connsiteX3" fmla="*/ 0 w 6982667"/>
              <a:gd name="connsiteY3" fmla="*/ 3927751 h 3927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82667" h="3927751">
                <a:moveTo>
                  <a:pt x="0" y="0"/>
                </a:moveTo>
                <a:lnTo>
                  <a:pt x="6982667" y="0"/>
                </a:lnTo>
                <a:lnTo>
                  <a:pt x="6982667" y="3927751"/>
                </a:lnTo>
                <a:lnTo>
                  <a:pt x="0" y="3927751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0486338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ED22FA7-EB12-E074-05B6-997402D32367}"/>
              </a:ext>
            </a:extLst>
          </p:cNvPr>
          <p:cNvSpPr txBox="1"/>
          <p:nvPr/>
        </p:nvSpPr>
        <p:spPr>
          <a:xfrm>
            <a:off x="1127125" y="1016382"/>
            <a:ext cx="5631350" cy="64985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007AF9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TABLE  OF  CONTENTS</a:t>
            </a:r>
            <a:endParaRPr lang="ko-KR" altLang="en-US" sz="40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007AF9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FA8C857-2726-75A1-091D-94CC6C2D36A0}"/>
              </a:ext>
            </a:extLst>
          </p:cNvPr>
          <p:cNvSpPr txBox="1"/>
          <p:nvPr/>
        </p:nvSpPr>
        <p:spPr>
          <a:xfrm>
            <a:off x="1127125" y="4084821"/>
            <a:ext cx="40075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</a:t>
            </a:r>
            <a:endParaRPr lang="ko-KR" altLang="en-US" sz="28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89FD2F-F31C-1021-3B46-1AC7E7056BE5}"/>
              </a:ext>
            </a:extLst>
          </p:cNvPr>
          <p:cNvSpPr txBox="1"/>
          <p:nvPr/>
        </p:nvSpPr>
        <p:spPr>
          <a:xfrm>
            <a:off x="1127125" y="5138797"/>
            <a:ext cx="211899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78CF57F-9801-450F-A0DB-3F9A6ACBD394}"/>
              </a:ext>
            </a:extLst>
          </p:cNvPr>
          <p:cNvSpPr txBox="1"/>
          <p:nvPr/>
        </p:nvSpPr>
        <p:spPr>
          <a:xfrm>
            <a:off x="1127125" y="4801255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169872F-7148-9644-ED5C-0756C6EEF6BF}"/>
              </a:ext>
            </a:extLst>
          </p:cNvPr>
          <p:cNvSpPr txBox="1"/>
          <p:nvPr/>
        </p:nvSpPr>
        <p:spPr>
          <a:xfrm>
            <a:off x="3733377" y="4084821"/>
            <a:ext cx="468077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</a:t>
            </a:r>
            <a:endParaRPr lang="ko-KR" altLang="en-US" sz="28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21FCA59-4FD5-3035-084B-E1A78DFE0216}"/>
              </a:ext>
            </a:extLst>
          </p:cNvPr>
          <p:cNvSpPr txBox="1"/>
          <p:nvPr/>
        </p:nvSpPr>
        <p:spPr>
          <a:xfrm>
            <a:off x="3733377" y="5138797"/>
            <a:ext cx="211899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041A590-6156-43E8-6428-647A62C1F6CB}"/>
              </a:ext>
            </a:extLst>
          </p:cNvPr>
          <p:cNvSpPr txBox="1"/>
          <p:nvPr/>
        </p:nvSpPr>
        <p:spPr>
          <a:xfrm>
            <a:off x="3733377" y="4801255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96C19C2-D544-26D6-7BAE-A8AD9E5A538D}"/>
              </a:ext>
            </a:extLst>
          </p:cNvPr>
          <p:cNvSpPr txBox="1"/>
          <p:nvPr/>
        </p:nvSpPr>
        <p:spPr>
          <a:xfrm>
            <a:off x="6339629" y="4084821"/>
            <a:ext cx="476092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</a:t>
            </a:r>
            <a:endParaRPr lang="ko-KR" altLang="en-US" sz="28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EABC08-E5E4-0BD7-F813-5FDB7062DA5A}"/>
              </a:ext>
            </a:extLst>
          </p:cNvPr>
          <p:cNvSpPr txBox="1"/>
          <p:nvPr/>
        </p:nvSpPr>
        <p:spPr>
          <a:xfrm>
            <a:off x="6339629" y="5138797"/>
            <a:ext cx="211899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F55E2FD-1C97-EE52-0527-C20424F8171D}"/>
              </a:ext>
            </a:extLst>
          </p:cNvPr>
          <p:cNvSpPr txBox="1"/>
          <p:nvPr/>
        </p:nvSpPr>
        <p:spPr>
          <a:xfrm>
            <a:off x="6339629" y="4801255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565F342-E325-6003-8B7F-A262E337C5FD}"/>
              </a:ext>
            </a:extLst>
          </p:cNvPr>
          <p:cNvSpPr txBox="1"/>
          <p:nvPr/>
        </p:nvSpPr>
        <p:spPr>
          <a:xfrm>
            <a:off x="8945880" y="4084821"/>
            <a:ext cx="472886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28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</a:t>
            </a:r>
            <a:endParaRPr lang="ko-KR" altLang="en-US" sz="28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188B04B-862D-5B61-0E63-AC6FAFB81047}"/>
              </a:ext>
            </a:extLst>
          </p:cNvPr>
          <p:cNvSpPr txBox="1"/>
          <p:nvPr/>
        </p:nvSpPr>
        <p:spPr>
          <a:xfrm>
            <a:off x="8945880" y="5138797"/>
            <a:ext cx="2118995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43D2D26-FF07-0E05-1087-05BEA71039B9}"/>
              </a:ext>
            </a:extLst>
          </p:cNvPr>
          <p:cNvSpPr txBox="1"/>
          <p:nvPr/>
        </p:nvSpPr>
        <p:spPr>
          <a:xfrm>
            <a:off x="8945880" y="4801255"/>
            <a:ext cx="166872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텍스트 입력해주세요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6EC75FB-2CBD-5A0F-43E7-6C150EE25641}"/>
              </a:ext>
            </a:extLst>
          </p:cNvPr>
          <p:cNvSpPr txBox="1"/>
          <p:nvPr/>
        </p:nvSpPr>
        <p:spPr>
          <a:xfrm rot="5400000">
            <a:off x="10224901" y="1824104"/>
            <a:ext cx="1526059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 algn="r"/>
            <a:r>
              <a:rPr lang="ko-KR" altLang="en-US" sz="1000" spc="0">
                <a:solidFill>
                  <a:schemeClr val="accent1">
                    <a:lumMod val="85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프로젝트 제목을 입력하세요</a:t>
            </a:r>
          </a:p>
        </p:txBody>
      </p:sp>
    </p:spTree>
    <p:extLst>
      <p:ext uri="{BB962C8B-B14F-4D97-AF65-F5344CB8AC3E}">
        <p14:creationId xmlns:p14="http://schemas.microsoft.com/office/powerpoint/2010/main" val="412115717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B0A2541D-21C1-423D-A119-7DA70F5005CF}"/>
              </a:ext>
            </a:extLst>
          </p:cNvPr>
          <p:cNvSpPr/>
          <p:nvPr/>
        </p:nvSpPr>
        <p:spPr>
          <a:xfrm>
            <a:off x="0" y="1"/>
            <a:ext cx="12191999" cy="4107542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pic>
        <p:nvPicPr>
          <p:cNvPr id="10" name="그림 개체 틀 9" descr="직사각형, 스크린샷, 사각형, 다채로움이(가) 표시된 사진&#10;&#10;자동 생성된 설명">
            <a:extLst>
              <a:ext uri="{FF2B5EF4-FFF2-40B4-BE49-F238E27FC236}">
                <a16:creationId xmlns:a16="http://schemas.microsoft.com/office/drawing/2014/main" id="{A24B1DE9-71A2-A37B-EAE1-88F50D1B5BB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56" b="56"/>
          <a:stretch>
            <a:fillRect/>
          </a:stretch>
        </p:blipFill>
        <p:spPr>
          <a:xfrm>
            <a:off x="6208713" y="2276475"/>
            <a:ext cx="4205287" cy="2803525"/>
          </a:xfrm>
          <a:custGeom>
            <a:avLst/>
            <a:gdLst>
              <a:gd name="connsiteX0" fmla="*/ 0 w 4205704"/>
              <a:gd name="connsiteY0" fmla="*/ 0 h 2803803"/>
              <a:gd name="connsiteX1" fmla="*/ 4205704 w 4205704"/>
              <a:gd name="connsiteY1" fmla="*/ 0 h 2803803"/>
              <a:gd name="connsiteX2" fmla="*/ 4205704 w 4205704"/>
              <a:gd name="connsiteY2" fmla="*/ 2803803 h 2803803"/>
              <a:gd name="connsiteX3" fmla="*/ 0 w 4205704"/>
              <a:gd name="connsiteY3" fmla="*/ 2803803 h 280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05704" h="2803803">
                <a:moveTo>
                  <a:pt x="0" y="0"/>
                </a:moveTo>
                <a:lnTo>
                  <a:pt x="4205704" y="0"/>
                </a:lnTo>
                <a:lnTo>
                  <a:pt x="4205704" y="2803803"/>
                </a:lnTo>
                <a:lnTo>
                  <a:pt x="0" y="2803803"/>
                </a:lnTo>
                <a:close/>
              </a:path>
            </a:pathLst>
          </a:custGeom>
        </p:spPr>
      </p:pic>
      <p:grpSp>
        <p:nvGrpSpPr>
          <p:cNvPr id="5" name="그룹 4">
            <a:extLst>
              <a:ext uri="{FF2B5EF4-FFF2-40B4-BE49-F238E27FC236}">
                <a16:creationId xmlns:a16="http://schemas.microsoft.com/office/drawing/2014/main" id="{AD6F8E9D-84B5-2EA3-1654-4FA8EBAD9DC7}"/>
              </a:ext>
            </a:extLst>
          </p:cNvPr>
          <p:cNvGrpSpPr/>
          <p:nvPr/>
        </p:nvGrpSpPr>
        <p:grpSpPr>
          <a:xfrm>
            <a:off x="5572584" y="2135845"/>
            <a:ext cx="5477126" cy="3215844"/>
            <a:chOff x="5572584" y="2135845"/>
            <a:chExt cx="5477126" cy="3215844"/>
          </a:xfrm>
        </p:grpSpPr>
        <p:pic>
          <p:nvPicPr>
            <p:cNvPr id="6" name="Picture 2">
              <a:extLst>
                <a:ext uri="{FF2B5EF4-FFF2-40B4-BE49-F238E27FC236}">
                  <a16:creationId xmlns:a16="http://schemas.microsoft.com/office/drawing/2014/main" id="{BF467FAC-A49A-076A-01F3-5D61BF4E95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572584" y="2135845"/>
              <a:ext cx="5477126" cy="3215844"/>
            </a:xfrm>
            <a:prstGeom prst="rect">
              <a:avLst/>
            </a:prstGeom>
          </p:spPr>
        </p:pic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31E63453-340C-FA28-D4A9-09E52696B0D5}"/>
                </a:ext>
              </a:extLst>
            </p:cNvPr>
            <p:cNvSpPr/>
            <p:nvPr/>
          </p:nvSpPr>
          <p:spPr>
            <a:xfrm>
              <a:off x="8028343" y="5073975"/>
              <a:ext cx="432059" cy="89030"/>
            </a:xfrm>
            <a:prstGeom prst="rect">
              <a:avLst/>
            </a:prstGeom>
            <a:solidFill>
              <a:srgbClr val="2321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888FCB71-CE88-4F3E-A0BD-31BA2B15840F}"/>
              </a:ext>
            </a:extLst>
          </p:cNvPr>
          <p:cNvSpPr txBox="1"/>
          <p:nvPr/>
        </p:nvSpPr>
        <p:spPr>
          <a:xfrm>
            <a:off x="1258074" y="2800880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AD585BA0-5631-4114-804B-EBE6ED816B59}"/>
              </a:ext>
            </a:extLst>
          </p:cNvPr>
          <p:cNvSpPr/>
          <p:nvPr/>
        </p:nvSpPr>
        <p:spPr>
          <a:xfrm>
            <a:off x="1258074" y="4495800"/>
            <a:ext cx="1788951" cy="4973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6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키워드 입력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9D87A22-D5B5-798F-7D3D-F0A310E8C04A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838DDC13-6F36-07E4-D608-D0DBE5AB4FC8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C72A3E0-D8FE-6133-2352-ACD255CF4EA6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6C27F2D-C23A-E4EB-8AD8-FD46C54AFFC7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6" name="사각형: 둥근 위쪽 모서리 15">
            <a:extLst>
              <a:ext uri="{FF2B5EF4-FFF2-40B4-BE49-F238E27FC236}">
                <a16:creationId xmlns:a16="http://schemas.microsoft.com/office/drawing/2014/main" id="{B8CFFB64-15FD-E9E9-CA57-BEA1A195B5B2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DDFACC9-858D-0245-8C67-F878034A964B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9EE5E3A-C94B-7395-A6A9-442DD9DBCA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80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1156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타원 24">
            <a:extLst>
              <a:ext uri="{FF2B5EF4-FFF2-40B4-BE49-F238E27FC236}">
                <a16:creationId xmlns:a16="http://schemas.microsoft.com/office/drawing/2014/main" id="{9870F126-1928-47FB-9F87-9AFC04BCD2D7}"/>
              </a:ext>
            </a:extLst>
          </p:cNvPr>
          <p:cNvSpPr/>
          <p:nvPr/>
        </p:nvSpPr>
        <p:spPr>
          <a:xfrm>
            <a:off x="10766403" y="1381882"/>
            <a:ext cx="531669" cy="531669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86B27952-F302-4F77-A83A-49F33758CE84}"/>
              </a:ext>
            </a:extLst>
          </p:cNvPr>
          <p:cNvSpPr/>
          <p:nvPr/>
        </p:nvSpPr>
        <p:spPr>
          <a:xfrm>
            <a:off x="10252236" y="1599383"/>
            <a:ext cx="871710" cy="871710"/>
          </a:xfrm>
          <a:prstGeom prst="ellipse">
            <a:avLst/>
          </a:prstGeom>
          <a:noFill/>
          <a:ln w="1905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3D5A9134-0229-41F1-94EC-BDAEACD1543B}"/>
              </a:ext>
            </a:extLst>
          </p:cNvPr>
          <p:cNvSpPr/>
          <p:nvPr/>
        </p:nvSpPr>
        <p:spPr>
          <a:xfrm>
            <a:off x="5094515" y="3904342"/>
            <a:ext cx="1668055" cy="1668055"/>
          </a:xfrm>
          <a:prstGeom prst="ellipse">
            <a:avLst/>
          </a:prstGeom>
          <a:solidFill>
            <a:schemeClr val="accent3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개체 틀 5" descr="노트북, 컴퓨터, 출력 장치, 넷북이(가) 표시된 사진&#10;&#10;자동 생성된 설명">
            <a:extLst>
              <a:ext uri="{FF2B5EF4-FFF2-40B4-BE49-F238E27FC236}">
                <a16:creationId xmlns:a16="http://schemas.microsoft.com/office/drawing/2014/main" id="{84CABE0C-AFE5-3716-18EE-9C546769D39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7" r="7"/>
          <a:stretch/>
        </p:blipFill>
        <p:spPr>
          <a:xfrm>
            <a:off x="5740400" y="2271713"/>
            <a:ext cx="5476875" cy="2538412"/>
          </a:xfrm>
          <a:custGeom>
            <a:avLst/>
            <a:gdLst>
              <a:gd name="connsiteX0" fmla="*/ 339106 w 5477189"/>
              <a:gd name="connsiteY0" fmla="*/ 0 h 2537459"/>
              <a:gd name="connsiteX1" fmla="*/ 5138083 w 5477189"/>
              <a:gd name="connsiteY1" fmla="*/ 0 h 2537459"/>
              <a:gd name="connsiteX2" fmla="*/ 5477189 w 5477189"/>
              <a:gd name="connsiteY2" fmla="*/ 339106 h 2537459"/>
              <a:gd name="connsiteX3" fmla="*/ 5477189 w 5477189"/>
              <a:gd name="connsiteY3" fmla="*/ 2198353 h 2537459"/>
              <a:gd name="connsiteX4" fmla="*/ 5138083 w 5477189"/>
              <a:gd name="connsiteY4" fmla="*/ 2537459 h 2537459"/>
              <a:gd name="connsiteX5" fmla="*/ 339106 w 5477189"/>
              <a:gd name="connsiteY5" fmla="*/ 2537459 h 2537459"/>
              <a:gd name="connsiteX6" fmla="*/ 0 w 5477189"/>
              <a:gd name="connsiteY6" fmla="*/ 2198353 h 2537459"/>
              <a:gd name="connsiteX7" fmla="*/ 0 w 5477189"/>
              <a:gd name="connsiteY7" fmla="*/ 339106 h 2537459"/>
              <a:gd name="connsiteX8" fmla="*/ 339106 w 5477189"/>
              <a:gd name="connsiteY8" fmla="*/ 0 h 2537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77189" h="2537459">
                <a:moveTo>
                  <a:pt x="339106" y="0"/>
                </a:moveTo>
                <a:lnTo>
                  <a:pt x="5138083" y="0"/>
                </a:lnTo>
                <a:cubicBezTo>
                  <a:pt x="5325366" y="0"/>
                  <a:pt x="5477189" y="151823"/>
                  <a:pt x="5477189" y="339106"/>
                </a:cubicBezTo>
                <a:lnTo>
                  <a:pt x="5477189" y="2198353"/>
                </a:lnTo>
                <a:cubicBezTo>
                  <a:pt x="5477189" y="2385636"/>
                  <a:pt x="5325366" y="2537459"/>
                  <a:pt x="5138083" y="2537459"/>
                </a:cubicBezTo>
                <a:lnTo>
                  <a:pt x="339106" y="2537459"/>
                </a:lnTo>
                <a:cubicBezTo>
                  <a:pt x="151823" y="2537459"/>
                  <a:pt x="0" y="2385636"/>
                  <a:pt x="0" y="2198353"/>
                </a:cubicBezTo>
                <a:lnTo>
                  <a:pt x="0" y="339106"/>
                </a:lnTo>
                <a:cubicBezTo>
                  <a:pt x="0" y="151823"/>
                  <a:pt x="151823" y="0"/>
                  <a:pt x="339106" y="0"/>
                </a:cubicBezTo>
                <a:close/>
              </a:path>
            </a:pathLst>
          </a:custGeom>
        </p:spPr>
      </p:pic>
      <p:pic>
        <p:nvPicPr>
          <p:cNvPr id="4" name="Google Shape;859;p43">
            <a:extLst>
              <a:ext uri="{FF2B5EF4-FFF2-40B4-BE49-F238E27FC236}">
                <a16:creationId xmlns:a16="http://schemas.microsoft.com/office/drawing/2014/main" id="{789066AC-1D91-58DB-B749-F28EBC35D930}"/>
              </a:ext>
            </a:extLst>
          </p:cNvPr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7089920" y="695061"/>
            <a:ext cx="2820585" cy="5692863"/>
          </a:xfrm>
          <a:prstGeom prst="rect">
            <a:avLst/>
          </a:prstGeom>
          <a:noFill/>
          <a:ln>
            <a:noFill/>
          </a:ln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E0C754ED-21D2-48A1-A30D-7EDCEA9E1E5A}"/>
              </a:ext>
            </a:extLst>
          </p:cNvPr>
          <p:cNvSpPr txBox="1"/>
          <p:nvPr/>
        </p:nvSpPr>
        <p:spPr>
          <a:xfrm>
            <a:off x="1258074" y="414236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41D434B-D3EE-4D54-8877-A420B7FA6CF2}"/>
              </a:ext>
            </a:extLst>
          </p:cNvPr>
          <p:cNvSpPr txBox="1"/>
          <p:nvPr/>
        </p:nvSpPr>
        <p:spPr>
          <a:xfrm>
            <a:off x="1258074" y="4567254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FA741E58-2DDE-08B5-E727-7C1970265FED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A79B457-7F42-F8D3-6BFF-AD92D6B8838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ED91B9E-1ACC-1239-427F-DC14714066D8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D9F8F5-CCA0-67AC-BC78-85F7FBCB1F77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6" name="사각형: 둥근 위쪽 모서리 15">
            <a:extLst>
              <a:ext uri="{FF2B5EF4-FFF2-40B4-BE49-F238E27FC236}">
                <a16:creationId xmlns:a16="http://schemas.microsoft.com/office/drawing/2014/main" id="{65588124-E796-8AFA-38E8-DEBEE7B8AF31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741AB18-B7F9-8469-39F8-F836A1D67F4F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FF983E9-469D-FCBA-6DB7-0C2B7F6894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81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52205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B0A2541D-21C1-423D-A119-7DA70F5005CF}"/>
              </a:ext>
            </a:extLst>
          </p:cNvPr>
          <p:cNvSpPr/>
          <p:nvPr/>
        </p:nvSpPr>
        <p:spPr>
          <a:xfrm>
            <a:off x="0" y="3667225"/>
            <a:ext cx="12191999" cy="3190776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pic>
        <p:nvPicPr>
          <p:cNvPr id="6" name="그림 개체 틀 5" descr="텍스트, 스크린샷, 태블릿 컴퓨터, 가구이(가) 표시된 사진&#10;&#10;자동 생성된 설명">
            <a:extLst>
              <a:ext uri="{FF2B5EF4-FFF2-40B4-BE49-F238E27FC236}">
                <a16:creationId xmlns:a16="http://schemas.microsoft.com/office/drawing/2014/main" id="{A32E1A69-385E-A3C7-C599-BB4D67C9304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13" b="113"/>
          <a:stretch/>
        </p:blipFill>
        <p:spPr>
          <a:xfrm>
            <a:off x="6343650" y="2405063"/>
            <a:ext cx="4495800" cy="2803525"/>
          </a:xfrm>
          <a:custGeom>
            <a:avLst/>
            <a:gdLst>
              <a:gd name="connsiteX0" fmla="*/ 0 w 4495800"/>
              <a:gd name="connsiteY0" fmla="*/ 0 h 2803803"/>
              <a:gd name="connsiteX1" fmla="*/ 4495800 w 4495800"/>
              <a:gd name="connsiteY1" fmla="*/ 0 h 2803803"/>
              <a:gd name="connsiteX2" fmla="*/ 4495800 w 4495800"/>
              <a:gd name="connsiteY2" fmla="*/ 2803803 h 2803803"/>
              <a:gd name="connsiteX3" fmla="*/ 0 w 4495800"/>
              <a:gd name="connsiteY3" fmla="*/ 2803803 h 280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95800" h="2803803">
                <a:moveTo>
                  <a:pt x="0" y="0"/>
                </a:moveTo>
                <a:lnTo>
                  <a:pt x="4495800" y="0"/>
                </a:lnTo>
                <a:lnTo>
                  <a:pt x="4495800" y="2803803"/>
                </a:lnTo>
                <a:lnTo>
                  <a:pt x="0" y="2803803"/>
                </a:lnTo>
                <a:close/>
              </a:path>
            </a:pathLst>
          </a:custGeom>
        </p:spPr>
      </p:pic>
      <p:pic>
        <p:nvPicPr>
          <p:cNvPr id="4" name="Picture 1">
            <a:extLst>
              <a:ext uri="{FF2B5EF4-FFF2-40B4-BE49-F238E27FC236}">
                <a16:creationId xmlns:a16="http://schemas.microsoft.com/office/drawing/2014/main" id="{545EE6E4-27D5-7C8C-29F2-553B61561D3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78020" y="2224051"/>
            <a:ext cx="5827059" cy="3535542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23D5A6D0-1B08-43E8-A67A-E7967E6FB8CB}"/>
              </a:ext>
            </a:extLst>
          </p:cNvPr>
          <p:cNvSpPr txBox="1"/>
          <p:nvPr/>
        </p:nvSpPr>
        <p:spPr>
          <a:xfrm>
            <a:off x="3072421" y="532576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32" name="Oval 4">
            <a:extLst>
              <a:ext uri="{FF2B5EF4-FFF2-40B4-BE49-F238E27FC236}">
                <a16:creationId xmlns:a16="http://schemas.microsoft.com/office/drawing/2014/main" id="{38BDD783-E852-4863-9B55-E4FE9632B877}"/>
              </a:ext>
            </a:extLst>
          </p:cNvPr>
          <p:cNvSpPr/>
          <p:nvPr/>
        </p:nvSpPr>
        <p:spPr>
          <a:xfrm>
            <a:off x="2979243" y="4053047"/>
            <a:ext cx="1130524" cy="11468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3" name="자유형: 도형 32">
            <a:extLst>
              <a:ext uri="{FF2B5EF4-FFF2-40B4-BE49-F238E27FC236}">
                <a16:creationId xmlns:a16="http://schemas.microsoft.com/office/drawing/2014/main" id="{7F0F6251-B528-41A1-8ADC-79EC24BB7486}"/>
              </a:ext>
            </a:extLst>
          </p:cNvPr>
          <p:cNvSpPr/>
          <p:nvPr/>
        </p:nvSpPr>
        <p:spPr>
          <a:xfrm>
            <a:off x="3144805" y="4221002"/>
            <a:ext cx="964962" cy="978917"/>
          </a:xfrm>
          <a:custGeom>
            <a:avLst/>
            <a:gdLst>
              <a:gd name="connsiteX0" fmla="*/ 799401 w 964962"/>
              <a:gd name="connsiteY0" fmla="*/ 0 h 978917"/>
              <a:gd name="connsiteX1" fmla="*/ 799401 w 964962"/>
              <a:gd name="connsiteY1" fmla="*/ 1 h 978917"/>
              <a:gd name="connsiteX2" fmla="*/ 964962 w 964962"/>
              <a:gd name="connsiteY2" fmla="*/ 405481 h 978917"/>
              <a:gd name="connsiteX3" fmla="*/ 399700 w 964962"/>
              <a:gd name="connsiteY3" fmla="*/ 978917 h 978917"/>
              <a:gd name="connsiteX4" fmla="*/ 83657 w 964962"/>
              <a:gd name="connsiteY4" fmla="*/ 880983 h 978917"/>
              <a:gd name="connsiteX5" fmla="*/ 0 w 964962"/>
              <a:gd name="connsiteY5" fmla="*/ 810962 h 97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4962" h="978917">
                <a:moveTo>
                  <a:pt x="799401" y="0"/>
                </a:moveTo>
                <a:lnTo>
                  <a:pt x="799401" y="1"/>
                </a:lnTo>
                <a:cubicBezTo>
                  <a:pt x="901693" y="103772"/>
                  <a:pt x="964962" y="247131"/>
                  <a:pt x="964962" y="405481"/>
                </a:cubicBezTo>
                <a:cubicBezTo>
                  <a:pt x="964962" y="722181"/>
                  <a:pt x="711886" y="978917"/>
                  <a:pt x="399700" y="978917"/>
                </a:cubicBezTo>
                <a:cubicBezTo>
                  <a:pt x="282631" y="978917"/>
                  <a:pt x="173873" y="942814"/>
                  <a:pt x="83657" y="880983"/>
                </a:cubicBezTo>
                <a:lnTo>
                  <a:pt x="0" y="81096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34" name="그래픽 33">
            <a:extLst>
              <a:ext uri="{FF2B5EF4-FFF2-40B4-BE49-F238E27FC236}">
                <a16:creationId xmlns:a16="http://schemas.microsoft.com/office/drawing/2014/main" id="{68C7E9CC-6C7C-4726-88F4-D6F805B6C2E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3298133" y="4380111"/>
            <a:ext cx="492744" cy="492744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685DA2C7-CE41-49B1-AF20-99B1B4FC35BD}"/>
              </a:ext>
            </a:extLst>
          </p:cNvPr>
          <p:cNvSpPr txBox="1"/>
          <p:nvPr/>
        </p:nvSpPr>
        <p:spPr>
          <a:xfrm>
            <a:off x="1351252" y="5325768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9" name="Oval 4">
            <a:extLst>
              <a:ext uri="{FF2B5EF4-FFF2-40B4-BE49-F238E27FC236}">
                <a16:creationId xmlns:a16="http://schemas.microsoft.com/office/drawing/2014/main" id="{A64D16E6-1CC4-418E-B39E-B107469C8A9B}"/>
              </a:ext>
            </a:extLst>
          </p:cNvPr>
          <p:cNvSpPr/>
          <p:nvPr/>
        </p:nvSpPr>
        <p:spPr>
          <a:xfrm>
            <a:off x="1258074" y="4053047"/>
            <a:ext cx="1130524" cy="11468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0" name="자유형: 도형 29">
            <a:extLst>
              <a:ext uri="{FF2B5EF4-FFF2-40B4-BE49-F238E27FC236}">
                <a16:creationId xmlns:a16="http://schemas.microsoft.com/office/drawing/2014/main" id="{C74322BA-43AF-40B6-BA86-6AFE11006062}"/>
              </a:ext>
            </a:extLst>
          </p:cNvPr>
          <p:cNvSpPr/>
          <p:nvPr/>
        </p:nvSpPr>
        <p:spPr>
          <a:xfrm>
            <a:off x="1423636" y="4221002"/>
            <a:ext cx="964962" cy="978917"/>
          </a:xfrm>
          <a:custGeom>
            <a:avLst/>
            <a:gdLst>
              <a:gd name="connsiteX0" fmla="*/ 799401 w 964962"/>
              <a:gd name="connsiteY0" fmla="*/ 0 h 978917"/>
              <a:gd name="connsiteX1" fmla="*/ 799401 w 964962"/>
              <a:gd name="connsiteY1" fmla="*/ 1 h 978917"/>
              <a:gd name="connsiteX2" fmla="*/ 964962 w 964962"/>
              <a:gd name="connsiteY2" fmla="*/ 405481 h 978917"/>
              <a:gd name="connsiteX3" fmla="*/ 399700 w 964962"/>
              <a:gd name="connsiteY3" fmla="*/ 978917 h 978917"/>
              <a:gd name="connsiteX4" fmla="*/ 83657 w 964962"/>
              <a:gd name="connsiteY4" fmla="*/ 880983 h 978917"/>
              <a:gd name="connsiteX5" fmla="*/ 0 w 964962"/>
              <a:gd name="connsiteY5" fmla="*/ 810962 h 978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4962" h="978917">
                <a:moveTo>
                  <a:pt x="799401" y="0"/>
                </a:moveTo>
                <a:lnTo>
                  <a:pt x="799401" y="1"/>
                </a:lnTo>
                <a:cubicBezTo>
                  <a:pt x="901693" y="103772"/>
                  <a:pt x="964962" y="247131"/>
                  <a:pt x="964962" y="405481"/>
                </a:cubicBezTo>
                <a:cubicBezTo>
                  <a:pt x="964962" y="722181"/>
                  <a:pt x="711886" y="978917"/>
                  <a:pt x="399700" y="978917"/>
                </a:cubicBezTo>
                <a:cubicBezTo>
                  <a:pt x="282631" y="978917"/>
                  <a:pt x="173873" y="942814"/>
                  <a:pt x="83657" y="880983"/>
                </a:cubicBezTo>
                <a:lnTo>
                  <a:pt x="0" y="81096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35" name="그래픽 34">
            <a:extLst>
              <a:ext uri="{FF2B5EF4-FFF2-40B4-BE49-F238E27FC236}">
                <a16:creationId xmlns:a16="http://schemas.microsoft.com/office/drawing/2014/main" id="{106520D7-53FA-4A8D-9091-DF3E46BD4C5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1576964" y="4380111"/>
            <a:ext cx="492744" cy="492744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2BAAE36A-C48A-4515-9151-E49A2A4D1CB5}"/>
              </a:ext>
            </a:extLst>
          </p:cNvPr>
          <p:cNvSpPr txBox="1"/>
          <p:nvPr/>
        </p:nvSpPr>
        <p:spPr>
          <a:xfrm>
            <a:off x="1258074" y="2608776"/>
            <a:ext cx="2727670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342324D0-66EA-9C72-D770-3195C112ED8B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1320A5D-9E82-C59C-FAA4-2830C5B81681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F01D7E5-B720-B037-352B-ADC4C2F32D00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022F7AA-E4AD-A647-5F73-3D8469084E38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CF076D50-C663-96C7-06AD-570D9F4ACA5D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4956F46-A562-D4F1-34D9-042A6BFD5577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63BF17BD-08B3-83AD-67A7-A75A6C44B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82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52870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98">
            <a:extLst>
              <a:ext uri="{FF2B5EF4-FFF2-40B4-BE49-F238E27FC236}">
                <a16:creationId xmlns:a16="http://schemas.microsoft.com/office/drawing/2014/main" id="{26F1A875-BF01-48F9-BE35-38B81A60A806}"/>
              </a:ext>
            </a:extLst>
          </p:cNvPr>
          <p:cNvSpPr>
            <a:spLocks/>
          </p:cNvSpPr>
          <p:nvPr/>
        </p:nvSpPr>
        <p:spPr bwMode="auto">
          <a:xfrm rot="2708296">
            <a:off x="6306437" y="3548338"/>
            <a:ext cx="1345429" cy="2670657"/>
          </a:xfrm>
          <a:custGeom>
            <a:avLst/>
            <a:gdLst>
              <a:gd name="T0" fmla="*/ 794 w 1336"/>
              <a:gd name="T1" fmla="*/ 0 h 2649"/>
              <a:gd name="T2" fmla="*/ 0 w 1336"/>
              <a:gd name="T3" fmla="*/ 1333 h 2649"/>
              <a:gd name="T4" fmla="*/ 812 w 1336"/>
              <a:gd name="T5" fmla="*/ 2649 h 2649"/>
              <a:gd name="T6" fmla="*/ 1336 w 1336"/>
              <a:gd name="T7" fmla="*/ 1333 h 2649"/>
              <a:gd name="T8" fmla="*/ 794 w 1336"/>
              <a:gd name="T9" fmla="*/ 0 h 26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6" h="2649">
                <a:moveTo>
                  <a:pt x="794" y="0"/>
                </a:moveTo>
                <a:cubicBezTo>
                  <a:pt x="373" y="411"/>
                  <a:pt x="0" y="745"/>
                  <a:pt x="0" y="1333"/>
                </a:cubicBezTo>
                <a:cubicBezTo>
                  <a:pt x="0" y="1910"/>
                  <a:pt x="445" y="2289"/>
                  <a:pt x="812" y="2649"/>
                </a:cubicBezTo>
                <a:cubicBezTo>
                  <a:pt x="1137" y="2306"/>
                  <a:pt x="1336" y="1843"/>
                  <a:pt x="1336" y="1333"/>
                </a:cubicBezTo>
                <a:cubicBezTo>
                  <a:pt x="1336" y="815"/>
                  <a:pt x="1130" y="345"/>
                  <a:pt x="79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5" name="Freeform 99">
            <a:extLst>
              <a:ext uri="{FF2B5EF4-FFF2-40B4-BE49-F238E27FC236}">
                <a16:creationId xmlns:a16="http://schemas.microsoft.com/office/drawing/2014/main" id="{CBF7738E-77AD-4325-A3AD-CB91FE806576}"/>
              </a:ext>
            </a:extLst>
          </p:cNvPr>
          <p:cNvSpPr>
            <a:spLocks/>
          </p:cNvSpPr>
          <p:nvPr/>
        </p:nvSpPr>
        <p:spPr bwMode="auto">
          <a:xfrm rot="2708296">
            <a:off x="4540134" y="1773430"/>
            <a:ext cx="1321188" cy="2646416"/>
          </a:xfrm>
          <a:custGeom>
            <a:avLst/>
            <a:gdLst>
              <a:gd name="T0" fmla="*/ 1312 w 1312"/>
              <a:gd name="T1" fmla="*/ 1321 h 2625"/>
              <a:gd name="T2" fmla="*/ 530 w 1312"/>
              <a:gd name="T3" fmla="*/ 0 h 2625"/>
              <a:gd name="T4" fmla="*/ 0 w 1312"/>
              <a:gd name="T5" fmla="*/ 1321 h 2625"/>
              <a:gd name="T6" fmla="*/ 512 w 1312"/>
              <a:gd name="T7" fmla="*/ 2625 h 2625"/>
              <a:gd name="T8" fmla="*/ 1312 w 1312"/>
              <a:gd name="T9" fmla="*/ 1321 h 26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2" h="2625">
                <a:moveTo>
                  <a:pt x="1312" y="1321"/>
                </a:moveTo>
                <a:cubicBezTo>
                  <a:pt x="1312" y="739"/>
                  <a:pt x="946" y="405"/>
                  <a:pt x="530" y="0"/>
                </a:cubicBezTo>
                <a:cubicBezTo>
                  <a:pt x="201" y="343"/>
                  <a:pt x="0" y="809"/>
                  <a:pt x="0" y="1321"/>
                </a:cubicBezTo>
                <a:cubicBezTo>
                  <a:pt x="0" y="1825"/>
                  <a:pt x="194" y="2283"/>
                  <a:pt x="512" y="2625"/>
                </a:cubicBezTo>
                <a:cubicBezTo>
                  <a:pt x="877" y="2269"/>
                  <a:pt x="1312" y="1891"/>
                  <a:pt x="1312" y="132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3" name="Freeform 97">
            <a:extLst>
              <a:ext uri="{FF2B5EF4-FFF2-40B4-BE49-F238E27FC236}">
                <a16:creationId xmlns:a16="http://schemas.microsoft.com/office/drawing/2014/main" id="{27300D9E-293C-4ECD-B8DD-6E28D4C3B37B}"/>
              </a:ext>
            </a:extLst>
          </p:cNvPr>
          <p:cNvSpPr>
            <a:spLocks/>
          </p:cNvSpPr>
          <p:nvPr/>
        </p:nvSpPr>
        <p:spPr bwMode="auto">
          <a:xfrm rot="2708296">
            <a:off x="5660006" y="2440928"/>
            <a:ext cx="2638333" cy="1317146"/>
          </a:xfrm>
          <a:custGeom>
            <a:avLst/>
            <a:gdLst>
              <a:gd name="T0" fmla="*/ 1318 w 2618"/>
              <a:gd name="T1" fmla="*/ 1306 h 1306"/>
              <a:gd name="T2" fmla="*/ 2618 w 2618"/>
              <a:gd name="T3" fmla="*/ 509 h 1306"/>
              <a:gd name="T4" fmla="*/ 1318 w 2618"/>
              <a:gd name="T5" fmla="*/ 0 h 1306"/>
              <a:gd name="T6" fmla="*/ 0 w 2618"/>
              <a:gd name="T7" fmla="*/ 527 h 1306"/>
              <a:gd name="T8" fmla="*/ 1318 w 2618"/>
              <a:gd name="T9" fmla="*/ 1306 h 1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18" h="1306">
                <a:moveTo>
                  <a:pt x="1318" y="1306"/>
                </a:moveTo>
                <a:cubicBezTo>
                  <a:pt x="1886" y="1306"/>
                  <a:pt x="2263" y="873"/>
                  <a:pt x="2618" y="509"/>
                </a:cubicBezTo>
                <a:cubicBezTo>
                  <a:pt x="2277" y="193"/>
                  <a:pt x="1820" y="0"/>
                  <a:pt x="1318" y="0"/>
                </a:cubicBezTo>
                <a:cubicBezTo>
                  <a:pt x="807" y="0"/>
                  <a:pt x="343" y="200"/>
                  <a:pt x="0" y="527"/>
                </a:cubicBezTo>
                <a:cubicBezTo>
                  <a:pt x="404" y="942"/>
                  <a:pt x="737" y="1306"/>
                  <a:pt x="1318" y="130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6" name="Freeform 100">
            <a:extLst>
              <a:ext uri="{FF2B5EF4-FFF2-40B4-BE49-F238E27FC236}">
                <a16:creationId xmlns:a16="http://schemas.microsoft.com/office/drawing/2014/main" id="{8657DB71-C55D-4B96-9548-D5A67EDB87B0}"/>
              </a:ext>
            </a:extLst>
          </p:cNvPr>
          <p:cNvSpPr>
            <a:spLocks/>
          </p:cNvSpPr>
          <p:nvPr/>
        </p:nvSpPr>
        <p:spPr bwMode="auto">
          <a:xfrm rot="2708296">
            <a:off x="3866445" y="4209187"/>
            <a:ext cx="2682775" cy="1357549"/>
          </a:xfrm>
          <a:custGeom>
            <a:avLst/>
            <a:gdLst>
              <a:gd name="T0" fmla="*/ 1321 w 2660"/>
              <a:gd name="T1" fmla="*/ 0 h 1347"/>
              <a:gd name="T2" fmla="*/ 0 w 2660"/>
              <a:gd name="T3" fmla="*/ 818 h 1347"/>
              <a:gd name="T4" fmla="*/ 1321 w 2660"/>
              <a:gd name="T5" fmla="*/ 1347 h 1347"/>
              <a:gd name="T6" fmla="*/ 2660 w 2660"/>
              <a:gd name="T7" fmla="*/ 800 h 1347"/>
              <a:gd name="T8" fmla="*/ 1321 w 2660"/>
              <a:gd name="T9" fmla="*/ 0 h 1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60" h="1347">
                <a:moveTo>
                  <a:pt x="1321" y="0"/>
                </a:moveTo>
                <a:cubicBezTo>
                  <a:pt x="742" y="0"/>
                  <a:pt x="362" y="450"/>
                  <a:pt x="0" y="818"/>
                </a:cubicBezTo>
                <a:cubicBezTo>
                  <a:pt x="344" y="1146"/>
                  <a:pt x="809" y="1347"/>
                  <a:pt x="1321" y="1347"/>
                </a:cubicBezTo>
                <a:cubicBezTo>
                  <a:pt x="1843" y="1347"/>
                  <a:pt x="2315" y="1139"/>
                  <a:pt x="2660" y="800"/>
                </a:cubicBezTo>
                <a:cubicBezTo>
                  <a:pt x="2247" y="376"/>
                  <a:pt x="1912" y="0"/>
                  <a:pt x="1321" y="0"/>
                </a:cubicBezTo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DD506D9-BC62-4BBA-96EF-CCA55257EB9C}"/>
              </a:ext>
            </a:extLst>
          </p:cNvPr>
          <p:cNvSpPr txBox="1"/>
          <p:nvPr/>
        </p:nvSpPr>
        <p:spPr>
          <a:xfrm>
            <a:off x="8278968" y="231595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DA6C627-CED2-4167-A062-B547B205256C}"/>
              </a:ext>
            </a:extLst>
          </p:cNvPr>
          <p:cNvSpPr txBox="1"/>
          <p:nvPr/>
        </p:nvSpPr>
        <p:spPr>
          <a:xfrm>
            <a:off x="8278968" y="2677340"/>
            <a:ext cx="2492613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3372FE1-B05A-4721-8E65-631E845C1BD0}"/>
              </a:ext>
            </a:extLst>
          </p:cNvPr>
          <p:cNvSpPr txBox="1"/>
          <p:nvPr/>
        </p:nvSpPr>
        <p:spPr>
          <a:xfrm>
            <a:off x="8278968" y="461842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F4B7DAB-13BF-455A-982D-3936B868FE7C}"/>
              </a:ext>
            </a:extLst>
          </p:cNvPr>
          <p:cNvSpPr txBox="1"/>
          <p:nvPr/>
        </p:nvSpPr>
        <p:spPr>
          <a:xfrm>
            <a:off x="8278968" y="4979813"/>
            <a:ext cx="2492613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 내용을</a:t>
            </a:r>
            <a:endParaRPr lang="en-US" altLang="ko-KR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E7D13F8-A38D-4F58-813D-DA39DCC6A775}"/>
              </a:ext>
            </a:extLst>
          </p:cNvPr>
          <p:cNvSpPr txBox="1"/>
          <p:nvPr/>
        </p:nvSpPr>
        <p:spPr>
          <a:xfrm>
            <a:off x="2943134" y="231595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1318B19-954A-4E62-AEB6-5D08A2EF4D2D}"/>
              </a:ext>
            </a:extLst>
          </p:cNvPr>
          <p:cNvSpPr txBox="1"/>
          <p:nvPr/>
        </p:nvSpPr>
        <p:spPr>
          <a:xfrm>
            <a:off x="1394690" y="2677340"/>
            <a:ext cx="2492613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 내용을</a:t>
            </a:r>
            <a:endParaRPr lang="en-US" altLang="ko-KR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64422CD-6624-461D-8388-873090E8707E}"/>
              </a:ext>
            </a:extLst>
          </p:cNvPr>
          <p:cNvSpPr txBox="1"/>
          <p:nvPr/>
        </p:nvSpPr>
        <p:spPr>
          <a:xfrm>
            <a:off x="2943134" y="461842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4473606-BBA6-4181-ABCF-EBEA6B98B099}"/>
              </a:ext>
            </a:extLst>
          </p:cNvPr>
          <p:cNvSpPr txBox="1"/>
          <p:nvPr/>
        </p:nvSpPr>
        <p:spPr>
          <a:xfrm>
            <a:off x="1394690" y="4979813"/>
            <a:ext cx="2492613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pic>
        <p:nvPicPr>
          <p:cNvPr id="54" name="그래픽 53" descr="선반 위의 책 단색으로 채워진">
            <a:extLst>
              <a:ext uri="{FF2B5EF4-FFF2-40B4-BE49-F238E27FC236}">
                <a16:creationId xmlns:a16="http://schemas.microsoft.com/office/drawing/2014/main" id="{DABA1842-0777-45A1-8767-A9F319542077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23354" y="2819264"/>
            <a:ext cx="554749" cy="554749"/>
          </a:xfrm>
          <a:prstGeom prst="rect">
            <a:avLst/>
          </a:prstGeom>
        </p:spPr>
      </p:pic>
      <p:pic>
        <p:nvPicPr>
          <p:cNvPr id="55" name="그래픽 54">
            <a:extLst>
              <a:ext uri="{FF2B5EF4-FFF2-40B4-BE49-F238E27FC236}">
                <a16:creationId xmlns:a16="http://schemas.microsoft.com/office/drawing/2014/main" id="{8099E723-FB76-4F68-AB0C-4C189C81D7C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6701798" y="2822127"/>
            <a:ext cx="554749" cy="554749"/>
          </a:xfrm>
          <a:prstGeom prst="rect">
            <a:avLst/>
          </a:prstGeom>
        </p:spPr>
      </p:pic>
      <p:pic>
        <p:nvPicPr>
          <p:cNvPr id="56" name="그래픽 55">
            <a:extLst>
              <a:ext uri="{FF2B5EF4-FFF2-40B4-BE49-F238E27FC236}">
                <a16:creationId xmlns:a16="http://schemas.microsoft.com/office/drawing/2014/main" id="{472A3503-32A1-4396-8121-CB1B493E89DC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4930458" y="4610587"/>
            <a:ext cx="554749" cy="554749"/>
          </a:xfrm>
          <a:prstGeom prst="rect">
            <a:avLst/>
          </a:prstGeom>
        </p:spPr>
      </p:pic>
      <p:pic>
        <p:nvPicPr>
          <p:cNvPr id="57" name="그래픽 56">
            <a:extLst>
              <a:ext uri="{FF2B5EF4-FFF2-40B4-BE49-F238E27FC236}">
                <a16:creationId xmlns:a16="http://schemas.microsoft.com/office/drawing/2014/main" id="{8A5E096B-14F7-4F17-AAFC-0BA27BE6DB83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6701777" y="4606292"/>
            <a:ext cx="554749" cy="554749"/>
          </a:xfrm>
          <a:prstGeom prst="rect">
            <a:avLst/>
          </a:prstGeom>
        </p:spPr>
      </p:pic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AF31593A-237E-7569-EFEE-7D4ED0D403F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4F8A9FF-45F6-69EA-AC99-CA6D1D37AB74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718C23-2328-D902-D2BA-7A8A7A710938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97DCA08-DCED-65B2-2369-514FF0E07EFE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7089B1BB-8E8F-EFFD-4F80-4A4969ACF5E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8A7911B-9A42-8DF6-C615-97F9804B173A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737E73F2-2342-16CB-ED6A-3F01A2067B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83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302583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0F01906E-C168-720D-6020-D5C95AB38E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074" y="2946400"/>
            <a:ext cx="1608138" cy="1624012"/>
          </a:xfrm>
          <a:prstGeom prst="ellipse">
            <a:avLst/>
          </a:prstGeom>
          <a:noFill/>
          <a:ln w="12700" cap="flat">
            <a:solidFill>
              <a:schemeClr val="accent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36000" numCol="1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 입력하세요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60000"/>
                  <a:lumOff val="40000"/>
                </a:schemeClr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1" name="Oval 8">
            <a:extLst>
              <a:ext uri="{FF2B5EF4-FFF2-40B4-BE49-F238E27FC236}">
                <a16:creationId xmlns:a16="http://schemas.microsoft.com/office/drawing/2014/main" id="{5D834B15-7BDF-EC93-8BE8-5F20E10A1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5323" y="2946400"/>
            <a:ext cx="1608138" cy="162401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0" tIns="0" rIns="0" bIns="36000" numCol="1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</a:t>
            </a:r>
            <a:endParaRPr kumimoji="0" lang="en-US" altLang="ko-KR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6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입력하세요</a:t>
            </a:r>
            <a:endParaRPr kumimoji="0" lang="en-US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3" name="Oval 10">
            <a:extLst>
              <a:ext uri="{FF2B5EF4-FFF2-40B4-BE49-F238E27FC236}">
                <a16:creationId xmlns:a16="http://schemas.microsoft.com/office/drawing/2014/main" id="{E400F232-B945-90BE-97B0-C488996AE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1561" y="3754438"/>
            <a:ext cx="1360488" cy="137318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</a:t>
            </a:r>
            <a:endParaRPr kumimoji="0" lang="en-US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2" name="Oval 9">
            <a:extLst>
              <a:ext uri="{FF2B5EF4-FFF2-40B4-BE49-F238E27FC236}">
                <a16:creationId xmlns:a16="http://schemas.microsoft.com/office/drawing/2014/main" id="{53FA6971-7B02-5506-6DE8-9E9EA9F2C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486" y="3754438"/>
            <a:ext cx="1362075" cy="1373187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</a:t>
            </a:r>
            <a:endParaRPr kumimoji="0" lang="en-US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5" name="Oval 11">
            <a:extLst>
              <a:ext uri="{FF2B5EF4-FFF2-40B4-BE49-F238E27FC236}">
                <a16:creationId xmlns:a16="http://schemas.microsoft.com/office/drawing/2014/main" id="{BD389C03-26BE-7F2E-5672-F9829CBDC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486" y="2381250"/>
            <a:ext cx="1362075" cy="137318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6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키워드</a:t>
            </a:r>
            <a:endParaRPr kumimoji="0" lang="en-US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</a:endParaRPr>
          </a:p>
        </p:txBody>
      </p:sp>
      <p:sp>
        <p:nvSpPr>
          <p:cNvPr id="16" name="Oval 12">
            <a:extLst>
              <a:ext uri="{FF2B5EF4-FFF2-40B4-BE49-F238E27FC236}">
                <a16:creationId xmlns:a16="http://schemas.microsoft.com/office/drawing/2014/main" id="{6FD78FF1-5002-CC83-D27B-CEE8F8420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1561" y="2381250"/>
            <a:ext cx="1360488" cy="1373187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0" tIns="0" rIns="0" bIns="0" numCol="1" anchor="ctr" anchorCtr="1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</a:t>
            </a:r>
            <a:endParaRPr kumimoji="0" lang="en-US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309F1AE5-22EB-E6B1-DDB5-D14FAB3E8E4D}"/>
              </a:ext>
            </a:extLst>
          </p:cNvPr>
          <p:cNvGrpSpPr/>
          <p:nvPr/>
        </p:nvGrpSpPr>
        <p:grpSpPr>
          <a:xfrm>
            <a:off x="3135968" y="3606401"/>
            <a:ext cx="213762" cy="296073"/>
            <a:chOff x="3851032" y="3581001"/>
            <a:chExt cx="213762" cy="296073"/>
          </a:xfrm>
        </p:grpSpPr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41F9506F-59C4-8529-21E9-CCB26F8228B0}"/>
                </a:ext>
              </a:extLst>
            </p:cNvPr>
            <p:cNvGrpSpPr/>
            <p:nvPr/>
          </p:nvGrpSpPr>
          <p:grpSpPr>
            <a:xfrm>
              <a:off x="3851032" y="3581001"/>
              <a:ext cx="144951" cy="296073"/>
              <a:chOff x="3276600" y="2238375"/>
              <a:chExt cx="144951" cy="296073"/>
            </a:xfrm>
          </p:grpSpPr>
          <p:cxnSp>
            <p:nvCxnSpPr>
              <p:cNvPr id="38" name="직선 연결선 37">
                <a:extLst>
                  <a:ext uri="{FF2B5EF4-FFF2-40B4-BE49-F238E27FC236}">
                    <a16:creationId xmlns:a16="http://schemas.microsoft.com/office/drawing/2014/main" id="{18E76981-A6F5-E23A-A028-3137C71F0A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직선 연결선 41">
                <a:extLst>
                  <a:ext uri="{FF2B5EF4-FFF2-40B4-BE49-F238E27FC236}">
                    <a16:creationId xmlns:a16="http://schemas.microsoft.com/office/drawing/2014/main" id="{49C027F6-B0A1-CEF4-879C-FB5964023B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D4958211-F783-969A-09C4-15AFD2B6B32F}"/>
                </a:ext>
              </a:extLst>
            </p:cNvPr>
            <p:cNvGrpSpPr/>
            <p:nvPr/>
          </p:nvGrpSpPr>
          <p:grpSpPr>
            <a:xfrm>
              <a:off x="3919843" y="3581001"/>
              <a:ext cx="144951" cy="296073"/>
              <a:chOff x="3276600" y="2238375"/>
              <a:chExt cx="144951" cy="296073"/>
            </a:xfrm>
          </p:grpSpPr>
          <p:cxnSp>
            <p:nvCxnSpPr>
              <p:cNvPr id="45" name="직선 연결선 44">
                <a:extLst>
                  <a:ext uri="{FF2B5EF4-FFF2-40B4-BE49-F238E27FC236}">
                    <a16:creationId xmlns:a16="http://schemas.microsoft.com/office/drawing/2014/main" id="{63832F8F-DCFB-7BA4-0B10-588862ABF2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직선 연결선 45">
                <a:extLst>
                  <a:ext uri="{FF2B5EF4-FFF2-40B4-BE49-F238E27FC236}">
                    <a16:creationId xmlns:a16="http://schemas.microsoft.com/office/drawing/2014/main" id="{7089BD53-A71F-843A-C7AF-109C486977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A5F36595-8C08-E4D2-1C50-D9904C1545E2}"/>
              </a:ext>
            </a:extLst>
          </p:cNvPr>
          <p:cNvGrpSpPr/>
          <p:nvPr/>
        </p:nvGrpSpPr>
        <p:grpSpPr>
          <a:xfrm>
            <a:off x="6611805" y="3606401"/>
            <a:ext cx="213762" cy="296073"/>
            <a:chOff x="3851032" y="3581001"/>
            <a:chExt cx="213762" cy="296073"/>
          </a:xfrm>
        </p:grpSpPr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78882E7E-6085-AC70-561E-56662A7A9DF2}"/>
                </a:ext>
              </a:extLst>
            </p:cNvPr>
            <p:cNvGrpSpPr/>
            <p:nvPr/>
          </p:nvGrpSpPr>
          <p:grpSpPr>
            <a:xfrm>
              <a:off x="3851032" y="3581001"/>
              <a:ext cx="144951" cy="296073"/>
              <a:chOff x="3276600" y="2238375"/>
              <a:chExt cx="144951" cy="296073"/>
            </a:xfrm>
          </p:grpSpPr>
          <p:cxnSp>
            <p:nvCxnSpPr>
              <p:cNvPr id="68" name="직선 연결선 67">
                <a:extLst>
                  <a:ext uri="{FF2B5EF4-FFF2-40B4-BE49-F238E27FC236}">
                    <a16:creationId xmlns:a16="http://schemas.microsoft.com/office/drawing/2014/main" id="{AD34CD47-62EE-2EF9-64D0-3DEEB11738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직선 연결선 76">
                <a:extLst>
                  <a:ext uri="{FF2B5EF4-FFF2-40B4-BE49-F238E27FC236}">
                    <a16:creationId xmlns:a16="http://schemas.microsoft.com/office/drawing/2014/main" id="{B6C3F4B3-7F7B-A3DA-1B07-9A70B1FFDB6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0B6428CB-DE92-EA71-BA69-BFD91A8B2CA2}"/>
                </a:ext>
              </a:extLst>
            </p:cNvPr>
            <p:cNvGrpSpPr/>
            <p:nvPr/>
          </p:nvGrpSpPr>
          <p:grpSpPr>
            <a:xfrm>
              <a:off x="3919843" y="3581001"/>
              <a:ext cx="144951" cy="296073"/>
              <a:chOff x="3276600" y="2238375"/>
              <a:chExt cx="144951" cy="296073"/>
            </a:xfrm>
          </p:grpSpPr>
          <p:cxnSp>
            <p:nvCxnSpPr>
              <p:cNvPr id="65" name="직선 연결선 64">
                <a:extLst>
                  <a:ext uri="{FF2B5EF4-FFF2-40B4-BE49-F238E27FC236}">
                    <a16:creationId xmlns:a16="http://schemas.microsoft.com/office/drawing/2014/main" id="{0CC9090B-CF08-8950-79CB-A250A212F8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직선 연결선 65">
                <a:extLst>
                  <a:ext uri="{FF2B5EF4-FFF2-40B4-BE49-F238E27FC236}">
                    <a16:creationId xmlns:a16="http://schemas.microsoft.com/office/drawing/2014/main" id="{1DA6B7AB-052B-0ABE-332D-B3DBE132B8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93017F16-7432-59DD-955B-A68C6BD05A1E}"/>
              </a:ext>
            </a:extLst>
          </p:cNvPr>
          <p:cNvGrpSpPr/>
          <p:nvPr/>
        </p:nvGrpSpPr>
        <p:grpSpPr>
          <a:xfrm>
            <a:off x="8973217" y="3606401"/>
            <a:ext cx="213762" cy="296073"/>
            <a:chOff x="3851032" y="3581001"/>
            <a:chExt cx="213762" cy="296073"/>
          </a:xfrm>
        </p:grpSpPr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E9A026B8-277E-4E31-3F94-B49E805998AB}"/>
                </a:ext>
              </a:extLst>
            </p:cNvPr>
            <p:cNvGrpSpPr/>
            <p:nvPr/>
          </p:nvGrpSpPr>
          <p:grpSpPr>
            <a:xfrm>
              <a:off x="3851032" y="3581001"/>
              <a:ext cx="144951" cy="296073"/>
              <a:chOff x="3276600" y="2238375"/>
              <a:chExt cx="144951" cy="296073"/>
            </a:xfrm>
          </p:grpSpPr>
          <p:cxnSp>
            <p:nvCxnSpPr>
              <p:cNvPr id="90" name="직선 연결선 89">
                <a:extLst>
                  <a:ext uri="{FF2B5EF4-FFF2-40B4-BE49-F238E27FC236}">
                    <a16:creationId xmlns:a16="http://schemas.microsoft.com/office/drawing/2014/main" id="{201D6A71-1C24-8E9D-35E6-B03877213F1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직선 연결선 91">
                <a:extLst>
                  <a:ext uri="{FF2B5EF4-FFF2-40B4-BE49-F238E27FC236}">
                    <a16:creationId xmlns:a16="http://schemas.microsoft.com/office/drawing/2014/main" id="{8058211B-EB8E-1E86-C4EC-63B4FBBF5CD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C2F3C043-E8B8-85A4-18AB-A77C4579666C}"/>
                </a:ext>
              </a:extLst>
            </p:cNvPr>
            <p:cNvGrpSpPr/>
            <p:nvPr/>
          </p:nvGrpSpPr>
          <p:grpSpPr>
            <a:xfrm>
              <a:off x="3919843" y="3581001"/>
              <a:ext cx="144951" cy="296073"/>
              <a:chOff x="3276600" y="2238375"/>
              <a:chExt cx="144951" cy="296073"/>
            </a:xfrm>
          </p:grpSpPr>
          <p:cxnSp>
            <p:nvCxnSpPr>
              <p:cNvPr id="86" name="직선 연결선 85">
                <a:extLst>
                  <a:ext uri="{FF2B5EF4-FFF2-40B4-BE49-F238E27FC236}">
                    <a16:creationId xmlns:a16="http://schemas.microsoft.com/office/drawing/2014/main" id="{84E8F6D1-A30C-B504-0F33-B6639378018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276600" y="2238375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직선 연결선 86">
                <a:extLst>
                  <a:ext uri="{FF2B5EF4-FFF2-40B4-BE49-F238E27FC236}">
                    <a16:creationId xmlns:a16="http://schemas.microsoft.com/office/drawing/2014/main" id="{9310FE00-7142-6E9C-297B-23ED52B8B6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276600" y="2389497"/>
                <a:ext cx="144951" cy="144951"/>
              </a:xfrm>
              <a:prstGeom prst="line">
                <a:avLst/>
              </a:prstGeom>
              <a:ln w="22225" cap="rnd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81" name="Oval 8">
            <a:extLst>
              <a:ext uri="{FF2B5EF4-FFF2-40B4-BE49-F238E27FC236}">
                <a16:creationId xmlns:a16="http://schemas.microsoft.com/office/drawing/2014/main" id="{1DA20588-AA0A-59D6-1086-3E38D7417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6737" y="2946400"/>
            <a:ext cx="1608138" cy="16240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0" tIns="0" rIns="0" bIns="36000" numCol="1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</a:t>
            </a:r>
            <a:endParaRPr kumimoji="0" lang="en-US" altLang="ko-KR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6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prstClr val="white"/>
                </a:solidFill>
                <a:latin typeface="+mj-ea"/>
                <a:ea typeface="+mj-ea"/>
              </a:rPr>
              <a:t>입력하세요</a:t>
            </a:r>
            <a:endParaRPr kumimoji="0" lang="en-US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prstClr val="white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98" name="Oval 8">
            <a:extLst>
              <a:ext uri="{FF2B5EF4-FFF2-40B4-BE49-F238E27FC236}">
                <a16:creationId xmlns:a16="http://schemas.microsoft.com/office/drawing/2014/main" id="{DB35DF7E-822A-68B0-055B-798FE207F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61171" y="3051865"/>
            <a:ext cx="1399270" cy="1413082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1"/>
            </a:solidFill>
          </a:ln>
        </p:spPr>
        <p:txBody>
          <a:bodyPr vert="horz" wrap="square" lIns="0" tIns="0" rIns="0" bIns="36000" numCol="1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</a:t>
            </a:r>
            <a:endParaRPr kumimoji="0" lang="en-US" altLang="ko-KR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60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입력하세요</a:t>
            </a:r>
            <a:endParaRPr kumimoji="0" lang="en-US" sz="1600" b="0" i="0" u="none" strike="noStrike" kern="1200" cap="none" spc="0" normalizeH="0" baseline="0" noProof="0">
              <a:ln>
                <a:solidFill>
                  <a:schemeClr val="accent2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48179213-839D-D5C8-283A-71AD078644B5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4C145267-C1BE-AEED-BBB2-EFC67D204A08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F8B43B9-CDB4-4CE2-EA7B-28983A1AC612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7525729-319E-8962-632D-BB0EBC3EC639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9" name="사각형: 둥근 위쪽 모서리 18">
            <a:extLst>
              <a:ext uri="{FF2B5EF4-FFF2-40B4-BE49-F238E27FC236}">
                <a16:creationId xmlns:a16="http://schemas.microsoft.com/office/drawing/2014/main" id="{9FF8DEE2-0A82-65CF-C256-7CD5B23D806C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5A1A034-B755-47D9-5C06-39EC9C3D2BE6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42880F1-D2F6-4EBA-37A0-62C745017E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84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69454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직사각형 37">
            <a:extLst>
              <a:ext uri="{FF2B5EF4-FFF2-40B4-BE49-F238E27FC236}">
                <a16:creationId xmlns:a16="http://schemas.microsoft.com/office/drawing/2014/main" id="{2D1A8379-82E6-4C1E-AFAE-EE94159B3E8A}"/>
              </a:ext>
            </a:extLst>
          </p:cNvPr>
          <p:cNvSpPr/>
          <p:nvPr/>
        </p:nvSpPr>
        <p:spPr>
          <a:xfrm>
            <a:off x="2640752" y="4658627"/>
            <a:ext cx="1497696" cy="1210517"/>
          </a:xfrm>
          <a:prstGeom prst="rect">
            <a:avLst/>
          </a:prstGeom>
          <a:solidFill>
            <a:schemeClr val="accent3"/>
          </a:solidFill>
          <a:ln w="63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solidFill>
                  <a:srgbClr val="000000"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C76CB0FE-F174-47CE-BA5B-FD09FE1CCFAB}"/>
              </a:ext>
            </a:extLst>
          </p:cNvPr>
          <p:cNvSpPr/>
          <p:nvPr/>
        </p:nvSpPr>
        <p:spPr>
          <a:xfrm>
            <a:off x="4372945" y="4293291"/>
            <a:ext cx="1497696" cy="1575858"/>
          </a:xfrm>
          <a:prstGeom prst="rect">
            <a:avLst/>
          </a:prstGeom>
          <a:solidFill>
            <a:schemeClr val="accent3"/>
          </a:solidFill>
          <a:ln w="63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solidFill>
                  <a:srgbClr val="000000"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31D24DE7-7F11-4B16-BD00-18540FE32DE7}"/>
              </a:ext>
            </a:extLst>
          </p:cNvPr>
          <p:cNvSpPr/>
          <p:nvPr/>
        </p:nvSpPr>
        <p:spPr>
          <a:xfrm>
            <a:off x="6105137" y="3678516"/>
            <a:ext cx="1497696" cy="2177090"/>
          </a:xfrm>
          <a:prstGeom prst="rect">
            <a:avLst/>
          </a:prstGeom>
          <a:solidFill>
            <a:schemeClr val="accent3"/>
          </a:solidFill>
          <a:ln w="63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solidFill>
                  <a:srgbClr val="000000"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B817E308-26AD-4037-BD19-847471106E88}"/>
              </a:ext>
            </a:extLst>
          </p:cNvPr>
          <p:cNvSpPr/>
          <p:nvPr/>
        </p:nvSpPr>
        <p:spPr>
          <a:xfrm>
            <a:off x="7837330" y="3031965"/>
            <a:ext cx="1497696" cy="2823642"/>
          </a:xfrm>
          <a:prstGeom prst="rect">
            <a:avLst/>
          </a:prstGeom>
          <a:solidFill>
            <a:schemeClr val="accent3"/>
          </a:solidFill>
          <a:ln w="63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solidFill>
                  <a:srgbClr val="000000"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CCEECE46-D4B0-4C74-908A-A0EA5DF3A951}"/>
              </a:ext>
            </a:extLst>
          </p:cNvPr>
          <p:cNvSpPr/>
          <p:nvPr/>
        </p:nvSpPr>
        <p:spPr>
          <a:xfrm>
            <a:off x="9569520" y="2235064"/>
            <a:ext cx="1497696" cy="3604317"/>
          </a:xfrm>
          <a:prstGeom prst="rect">
            <a:avLst/>
          </a:prstGeom>
          <a:solidFill>
            <a:schemeClr val="accent3"/>
          </a:solidFill>
          <a:ln w="63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solidFill>
                  <a:srgbClr val="000000"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6AC4D0EE-CDB2-47A8-A0D9-270056E83EC3}"/>
              </a:ext>
            </a:extLst>
          </p:cNvPr>
          <p:cNvSpPr/>
          <p:nvPr/>
        </p:nvSpPr>
        <p:spPr>
          <a:xfrm>
            <a:off x="2640752" y="4658627"/>
            <a:ext cx="1497696" cy="707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11430" cap="sq">
            <a:noFill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solidFill>
                  <a:srgbClr val="000000"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7F543182-2921-467C-BAEA-A23397DCFBF4}"/>
              </a:ext>
            </a:extLst>
          </p:cNvPr>
          <p:cNvSpPr/>
          <p:nvPr/>
        </p:nvSpPr>
        <p:spPr>
          <a:xfrm>
            <a:off x="4372945" y="4269619"/>
            <a:ext cx="1497695" cy="707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11430" cap="sq">
            <a:noFill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solidFill>
                  <a:srgbClr val="000000"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CAFB908B-C5BB-4A96-BB90-B81C56A0D47B}"/>
              </a:ext>
            </a:extLst>
          </p:cNvPr>
          <p:cNvSpPr/>
          <p:nvPr/>
        </p:nvSpPr>
        <p:spPr>
          <a:xfrm>
            <a:off x="6105137" y="3678515"/>
            <a:ext cx="1498529" cy="707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11430" cap="sq">
            <a:noFill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solidFill>
                  <a:srgbClr val="000000"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DB49F55F-2906-46F0-B936-C783A01C4CB1}"/>
              </a:ext>
            </a:extLst>
          </p:cNvPr>
          <p:cNvSpPr/>
          <p:nvPr/>
        </p:nvSpPr>
        <p:spPr>
          <a:xfrm>
            <a:off x="7837330" y="3031965"/>
            <a:ext cx="1498530" cy="707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11430" cap="sq">
            <a:noFill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solidFill>
                  <a:srgbClr val="000000"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B1FBF29D-1CF8-4DC7-BC4C-D5DE94DCDBB4}"/>
              </a:ext>
            </a:extLst>
          </p:cNvPr>
          <p:cNvSpPr/>
          <p:nvPr/>
        </p:nvSpPr>
        <p:spPr>
          <a:xfrm>
            <a:off x="9569520" y="2215149"/>
            <a:ext cx="1498530" cy="59565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11430" cap="sq">
            <a:noFill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1200" cap="none" spc="0" normalizeH="0" baseline="0" noProof="0">
              <a:ln>
                <a:solidFill>
                  <a:srgbClr val="000000">
                    <a:alpha val="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913B317-B1F6-4D24-A63E-B9869FD0F12F}"/>
              </a:ext>
            </a:extLst>
          </p:cNvPr>
          <p:cNvSpPr txBox="1"/>
          <p:nvPr/>
        </p:nvSpPr>
        <p:spPr>
          <a:xfrm>
            <a:off x="2775914" y="4822766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270B6C5F-26E5-49CA-AC71-84C7B005961A}"/>
              </a:ext>
            </a:extLst>
          </p:cNvPr>
          <p:cNvSpPr txBox="1"/>
          <p:nvPr/>
        </p:nvSpPr>
        <p:spPr>
          <a:xfrm>
            <a:off x="3527290" y="5518538"/>
            <a:ext cx="466474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1,342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402BA36-37C8-4B94-823B-05F491B88E53}"/>
              </a:ext>
            </a:extLst>
          </p:cNvPr>
          <p:cNvSpPr txBox="1"/>
          <p:nvPr/>
        </p:nvSpPr>
        <p:spPr>
          <a:xfrm>
            <a:off x="4508107" y="445743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71AC7B1-7E18-4109-BE75-960248EBDA05}"/>
              </a:ext>
            </a:extLst>
          </p:cNvPr>
          <p:cNvSpPr txBox="1"/>
          <p:nvPr/>
        </p:nvSpPr>
        <p:spPr>
          <a:xfrm>
            <a:off x="5272307" y="5518543"/>
            <a:ext cx="453650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1,642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DA1B569A-DD9A-47AD-8D1A-D230472B50E2}"/>
              </a:ext>
            </a:extLst>
          </p:cNvPr>
          <p:cNvSpPr txBox="1"/>
          <p:nvPr/>
        </p:nvSpPr>
        <p:spPr>
          <a:xfrm>
            <a:off x="1258074" y="2215149"/>
            <a:ext cx="3745726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459F6E8B-4965-47DD-B5BE-35DA7DB78BDD}"/>
              </a:ext>
            </a:extLst>
          </p:cNvPr>
          <p:cNvSpPr txBox="1"/>
          <p:nvPr/>
        </p:nvSpPr>
        <p:spPr>
          <a:xfrm>
            <a:off x="6240299" y="3842655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91FFF59-96D9-4B18-B6D2-F1EA71A8132F}"/>
              </a:ext>
            </a:extLst>
          </p:cNvPr>
          <p:cNvSpPr txBox="1"/>
          <p:nvPr/>
        </p:nvSpPr>
        <p:spPr>
          <a:xfrm>
            <a:off x="7972492" y="319610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68BC50F-BF74-49A7-8312-1F48E0ABAA25}"/>
              </a:ext>
            </a:extLst>
          </p:cNvPr>
          <p:cNvSpPr txBox="1"/>
          <p:nvPr/>
        </p:nvSpPr>
        <p:spPr>
          <a:xfrm>
            <a:off x="9704682" y="2399203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 입력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CC18865-280D-4412-AB9E-932C7C844746}"/>
              </a:ext>
            </a:extLst>
          </p:cNvPr>
          <p:cNvSpPr txBox="1"/>
          <p:nvPr/>
        </p:nvSpPr>
        <p:spPr>
          <a:xfrm>
            <a:off x="7009307" y="5505000"/>
            <a:ext cx="44884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2,142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A2C492F7-4AC3-4996-A75A-F75979F4FD8E}"/>
              </a:ext>
            </a:extLst>
          </p:cNvPr>
          <p:cNvSpPr txBox="1"/>
          <p:nvPr/>
        </p:nvSpPr>
        <p:spPr>
          <a:xfrm>
            <a:off x="8698220" y="5505001"/>
            <a:ext cx="492122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2,842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37F9A48-8E7E-49B2-B471-738FE035BDAD}"/>
              </a:ext>
            </a:extLst>
          </p:cNvPr>
          <p:cNvSpPr txBox="1"/>
          <p:nvPr/>
        </p:nvSpPr>
        <p:spPr>
          <a:xfrm>
            <a:off x="10433616" y="5488775"/>
            <a:ext cx="488916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en-US" altLang="ko-KR"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3,542</a:t>
            </a:r>
            <a:endParaRPr lang="ko-KR" altLang="en-US" sz="14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E4195DB6-AE27-E1F7-1BFC-2DAE14C54301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82D29851-1222-EED0-0104-4C38998D4A1E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58946B8-8190-8C93-9330-811F0B452A98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36FC9D2-5DD2-A1C8-C0DB-45ADF53C5868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7F8E9AED-0AE1-58D1-A7D3-7C6CBD55122A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38576E1-8982-E3CF-B5BF-E75F56CA3E37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D8120C7-DBE5-FE29-0986-2782D40D65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5319" y="6331129"/>
            <a:ext cx="169919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85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2425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개체 틀 4" descr="텍스트, 친필, 사람, 사무용품이(가) 표시된 사진&#10;&#10;자동 생성된 설명">
            <a:extLst>
              <a:ext uri="{FF2B5EF4-FFF2-40B4-BE49-F238E27FC236}">
                <a16:creationId xmlns:a16="http://schemas.microsoft.com/office/drawing/2014/main" id="{5CDA7E43-F5E5-51CF-044C-8E8D6F3897C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" b="121"/>
          <a:stretch>
            <a:fillRect/>
          </a:stretch>
        </p:blipFill>
        <p:spPr>
          <a:xfrm>
            <a:off x="9299575" y="1588"/>
            <a:ext cx="2892425" cy="6856412"/>
          </a:xfrm>
          <a:custGeom>
            <a:avLst/>
            <a:gdLst>
              <a:gd name="connsiteX0" fmla="*/ 0 w 2893003"/>
              <a:gd name="connsiteY0" fmla="*/ 0 h 6855703"/>
              <a:gd name="connsiteX1" fmla="*/ 2893003 w 2893003"/>
              <a:gd name="connsiteY1" fmla="*/ 0 h 6855703"/>
              <a:gd name="connsiteX2" fmla="*/ 2893003 w 2893003"/>
              <a:gd name="connsiteY2" fmla="*/ 6855703 h 6855703"/>
              <a:gd name="connsiteX3" fmla="*/ 0 w 2893003"/>
              <a:gd name="connsiteY3" fmla="*/ 6855703 h 6855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3003" h="6855703">
                <a:moveTo>
                  <a:pt x="0" y="0"/>
                </a:moveTo>
                <a:lnTo>
                  <a:pt x="2893003" y="0"/>
                </a:lnTo>
                <a:lnTo>
                  <a:pt x="2893003" y="6855703"/>
                </a:lnTo>
                <a:lnTo>
                  <a:pt x="0" y="6855703"/>
                </a:lnTo>
                <a:close/>
              </a:path>
            </a:pathLst>
          </a:cu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3A03DC77-C160-4570-B802-750E82D946FB}"/>
              </a:ext>
            </a:extLst>
          </p:cNvPr>
          <p:cNvSpPr txBox="1"/>
          <p:nvPr/>
        </p:nvSpPr>
        <p:spPr>
          <a:xfrm>
            <a:off x="1295945" y="3416307"/>
            <a:ext cx="2385268" cy="2599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ko-KR" altLang="en-US" sz="16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여기에 알맞은 키워드를 입력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D1A8E53-2744-40AF-8C54-A8C679732D5D}"/>
              </a:ext>
            </a:extLst>
          </p:cNvPr>
          <p:cNvSpPr txBox="1"/>
          <p:nvPr/>
        </p:nvSpPr>
        <p:spPr>
          <a:xfrm>
            <a:off x="2519036" y="3703117"/>
            <a:ext cx="1162177" cy="1949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ko-KR" altLang="en-US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약 </a:t>
            </a:r>
            <a:r>
              <a:rPr lang="en-US" altLang="ko-KR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7</a:t>
            </a:r>
            <a:r>
              <a:rPr lang="ko-KR" altLang="en-US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천 </a:t>
            </a:r>
            <a:r>
              <a:rPr lang="en-US" altLang="ko-KR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8</a:t>
            </a:r>
            <a:r>
              <a:rPr lang="ko-KR" altLang="en-US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백 </a:t>
            </a:r>
            <a:r>
              <a:rPr lang="en-US" altLang="ko-KR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14</a:t>
            </a:r>
            <a:r>
              <a:rPr lang="ko-KR" altLang="en-US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억원</a:t>
            </a: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82F4C5FC-2523-F105-6717-9659A2934D60}"/>
              </a:ext>
            </a:extLst>
          </p:cNvPr>
          <p:cNvGrpSpPr/>
          <p:nvPr/>
        </p:nvGrpSpPr>
        <p:grpSpPr>
          <a:xfrm>
            <a:off x="1295944" y="4771889"/>
            <a:ext cx="2385269" cy="470900"/>
            <a:chOff x="1295944" y="4881183"/>
            <a:chExt cx="2385269" cy="470900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23C23886-C09F-4877-825F-98A4C6B2EFFA}"/>
                </a:ext>
              </a:extLst>
            </p:cNvPr>
            <p:cNvSpPr txBox="1"/>
            <p:nvPr/>
          </p:nvSpPr>
          <p:spPr>
            <a:xfrm>
              <a:off x="1295944" y="4881183"/>
              <a:ext cx="2385269" cy="259943"/>
            </a:xfrm>
            <a:prstGeom prst="rect">
              <a:avLst/>
            </a:prstGeom>
            <a:noFill/>
          </p:spPr>
          <p:txBody>
            <a:bodyPr wrap="none" lIns="0" tIns="0" rIns="0" bIns="0" rtlCol="0" anchor="b">
              <a:spAutoFit/>
            </a:bodyPr>
            <a:lstStyle/>
            <a:p>
              <a:pPr algn="r">
                <a:lnSpc>
                  <a:spcPct val="110000"/>
                </a:lnSpc>
              </a:pPr>
              <a:r>
                <a:rPr lang="ko-KR" altLang="en-US" sz="1600" spc="-5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Heavy" panose="00000A00000000000000" pitchFamily="2" charset="-127"/>
                  <a:ea typeface="나눔스퀘어 네오 Heavy" panose="00000A00000000000000" pitchFamily="2" charset="-127"/>
                </a:rPr>
                <a:t>여기에 알맞은 키워드를 입력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BA77202-07B7-4B02-8937-0A2BE2306741}"/>
                </a:ext>
              </a:extLst>
            </p:cNvPr>
            <p:cNvSpPr txBox="1"/>
            <p:nvPr/>
          </p:nvSpPr>
          <p:spPr>
            <a:xfrm>
              <a:off x="2143933" y="5157093"/>
              <a:ext cx="1537280" cy="194990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>
                <a:lnSpc>
                  <a:spcPct val="110000"/>
                </a:lnSpc>
              </a:pPr>
              <a:r>
                <a:rPr lang="ko-KR" altLang="en-US" sz="1200" spc="-5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rPr>
                <a:t>약 </a:t>
              </a:r>
              <a:r>
                <a:rPr lang="en-US" altLang="ko-KR" sz="1200" spc="-5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rPr>
                <a:t>200</a:t>
              </a:r>
              <a:r>
                <a:rPr lang="ko-KR" altLang="en-US" sz="1200" spc="-5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rPr>
                <a:t>만명</a:t>
              </a:r>
              <a:r>
                <a:rPr lang="en-US" altLang="ko-KR" sz="1200" spc="-5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rPr>
                <a:t>, </a:t>
              </a:r>
              <a:r>
                <a:rPr lang="ko-KR" altLang="en-US" sz="1200" spc="-5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rPr>
                <a:t>약 </a:t>
              </a:r>
              <a:r>
                <a:rPr lang="en-US" altLang="ko-KR" sz="1200" spc="-5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rPr>
                <a:t>251</a:t>
              </a:r>
              <a:r>
                <a:rPr lang="ko-KR" altLang="en-US" sz="1200" spc="-5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chemeClr val="accent3"/>
                  </a:solidFill>
                  <a:latin typeface="나눔스퀘어 네오 Bold" panose="00000800000000000000" pitchFamily="2" charset="-127"/>
                  <a:ea typeface="나눔스퀘어 네오 Bold" panose="00000800000000000000" pitchFamily="2" charset="-127"/>
                </a:rPr>
                <a:t>억원</a:t>
              </a: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A98BD12B-F574-41D7-BE80-E0995C886B44}"/>
              </a:ext>
            </a:extLst>
          </p:cNvPr>
          <p:cNvSpPr txBox="1"/>
          <p:nvPr/>
        </p:nvSpPr>
        <p:spPr>
          <a:xfrm>
            <a:off x="1295945" y="2312973"/>
            <a:ext cx="2385268" cy="2599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ko-KR" altLang="en-US" sz="16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여기에 알맞은 키워드를 입력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F28523D-E363-4745-9992-72BD625679FB}"/>
              </a:ext>
            </a:extLst>
          </p:cNvPr>
          <p:cNvSpPr txBox="1"/>
          <p:nvPr/>
        </p:nvSpPr>
        <p:spPr>
          <a:xfrm>
            <a:off x="2535066" y="2599783"/>
            <a:ext cx="1146147" cy="19499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ko-KR" altLang="en-US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약 </a:t>
            </a:r>
            <a:r>
              <a:rPr lang="en-US" altLang="ko-KR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3</a:t>
            </a:r>
            <a:r>
              <a:rPr lang="ko-KR" altLang="en-US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조 </a:t>
            </a:r>
            <a:r>
              <a:rPr lang="en-US" altLang="ko-KR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8000</a:t>
            </a:r>
            <a:r>
              <a:rPr lang="ko-KR" altLang="en-US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억원</a:t>
            </a:r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D1FF2D77-F287-437F-B1D6-E1F91AB7CE6D}"/>
              </a:ext>
            </a:extLst>
          </p:cNvPr>
          <p:cNvSpPr/>
          <p:nvPr/>
        </p:nvSpPr>
        <p:spPr>
          <a:xfrm>
            <a:off x="4379968" y="2035777"/>
            <a:ext cx="3892432" cy="3892432"/>
          </a:xfrm>
          <a:prstGeom prst="ellipse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/>
            <a:endParaRPr lang="ko-KR" altLang="en-US"/>
          </a:p>
        </p:txBody>
      </p:sp>
      <p:sp>
        <p:nvSpPr>
          <p:cNvPr id="53" name="타원 52">
            <a:extLst>
              <a:ext uri="{FF2B5EF4-FFF2-40B4-BE49-F238E27FC236}">
                <a16:creationId xmlns:a16="http://schemas.microsoft.com/office/drawing/2014/main" id="{5DFC6FC1-A756-4B29-84A0-D481193567CB}"/>
              </a:ext>
            </a:extLst>
          </p:cNvPr>
          <p:cNvSpPr/>
          <p:nvPr/>
        </p:nvSpPr>
        <p:spPr>
          <a:xfrm>
            <a:off x="4911852" y="3099548"/>
            <a:ext cx="2828661" cy="2828661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/>
            <a:endParaRPr lang="ko-KR" altLang="en-US"/>
          </a:p>
        </p:txBody>
      </p:sp>
      <p:sp>
        <p:nvSpPr>
          <p:cNvPr id="54" name="타원 53">
            <a:extLst>
              <a:ext uri="{FF2B5EF4-FFF2-40B4-BE49-F238E27FC236}">
                <a16:creationId xmlns:a16="http://schemas.microsoft.com/office/drawing/2014/main" id="{2B1EACF4-667B-4F40-AB6F-A6FFCC6F29B9}"/>
              </a:ext>
            </a:extLst>
          </p:cNvPr>
          <p:cNvSpPr/>
          <p:nvPr/>
        </p:nvSpPr>
        <p:spPr>
          <a:xfrm>
            <a:off x="5447507" y="4170225"/>
            <a:ext cx="1757984" cy="1757984"/>
          </a:xfrm>
          <a:prstGeom prst="ellipse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 latinLnBrk="0"/>
            <a:endParaRPr lang="ko-KR" alt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FC852C1-B5F7-4FCA-99A1-A661A5ABEE4C}"/>
              </a:ext>
            </a:extLst>
          </p:cNvPr>
          <p:cNvSpPr txBox="1"/>
          <p:nvPr/>
        </p:nvSpPr>
        <p:spPr>
          <a:xfrm>
            <a:off x="6076916" y="2312973"/>
            <a:ext cx="498533" cy="2599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6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TAM</a:t>
            </a:r>
            <a:endParaRPr lang="ko-KR" altLang="en-US" sz="1600" spc="-5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5A9495D-E14F-4C59-B518-781725C5B1BC}"/>
              </a:ext>
            </a:extLst>
          </p:cNvPr>
          <p:cNvSpPr txBox="1"/>
          <p:nvPr/>
        </p:nvSpPr>
        <p:spPr>
          <a:xfrm>
            <a:off x="6025621" y="2682963"/>
            <a:ext cx="601127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전체 시장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DC44A2AF-7BFE-43FA-A0E8-7566AD4C4556}"/>
              </a:ext>
            </a:extLst>
          </p:cNvPr>
          <p:cNvSpPr txBox="1"/>
          <p:nvPr/>
        </p:nvSpPr>
        <p:spPr>
          <a:xfrm>
            <a:off x="6075315" y="3416307"/>
            <a:ext cx="501739" cy="2599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6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SAM</a:t>
            </a:r>
            <a:endParaRPr lang="ko-KR" altLang="en-US" sz="1600" spc="-5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5EB7EE3-A541-49F2-A687-2C113CDA1441}"/>
              </a:ext>
            </a:extLst>
          </p:cNvPr>
          <p:cNvSpPr txBox="1"/>
          <p:nvPr/>
        </p:nvSpPr>
        <p:spPr>
          <a:xfrm>
            <a:off x="6025621" y="3786297"/>
            <a:ext cx="601127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유효 시장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A1BE0A8F-074B-4151-9393-BF6903CC61E3}"/>
              </a:ext>
            </a:extLst>
          </p:cNvPr>
          <p:cNvSpPr txBox="1"/>
          <p:nvPr/>
        </p:nvSpPr>
        <p:spPr>
          <a:xfrm>
            <a:off x="6074825" y="4771889"/>
            <a:ext cx="503343" cy="2599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6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SOM</a:t>
            </a:r>
            <a:endParaRPr lang="ko-KR" altLang="en-US" sz="1600" spc="-5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86686CF8-2FA8-489F-935C-9F1AF75A2187}"/>
              </a:ext>
            </a:extLst>
          </p:cNvPr>
          <p:cNvSpPr txBox="1"/>
          <p:nvPr/>
        </p:nvSpPr>
        <p:spPr>
          <a:xfrm>
            <a:off x="6025936" y="5141879"/>
            <a:ext cx="601127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200" spc="-5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수익 시장</a:t>
            </a: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E81B1EF8-B302-CCFB-17A2-9C4D3873056B}"/>
              </a:ext>
            </a:extLst>
          </p:cNvPr>
          <p:cNvGrpSpPr/>
          <p:nvPr/>
        </p:nvGrpSpPr>
        <p:grpSpPr>
          <a:xfrm>
            <a:off x="3823007" y="2420085"/>
            <a:ext cx="2112115" cy="45719"/>
            <a:chOff x="3823007" y="2420791"/>
            <a:chExt cx="2112115" cy="45719"/>
          </a:xfrm>
          <a:solidFill>
            <a:schemeClr val="tx2"/>
          </a:solidFill>
        </p:grpSpPr>
        <p:cxnSp>
          <p:nvCxnSpPr>
            <p:cNvPr id="15" name="직선 연결선 14">
              <a:extLst>
                <a:ext uri="{FF2B5EF4-FFF2-40B4-BE49-F238E27FC236}">
                  <a16:creationId xmlns:a16="http://schemas.microsoft.com/office/drawing/2014/main" id="{0405D6D5-9C76-D3CE-EB87-B659A89FA4A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19526" y="2443650"/>
              <a:ext cx="2015596" cy="0"/>
            </a:xfrm>
            <a:prstGeom prst="line">
              <a:avLst/>
            </a:prstGeom>
            <a:grpFill/>
            <a:ln w="1270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타원 16">
              <a:extLst>
                <a:ext uri="{FF2B5EF4-FFF2-40B4-BE49-F238E27FC236}">
                  <a16:creationId xmlns:a16="http://schemas.microsoft.com/office/drawing/2014/main" id="{46971AB7-FB8E-D1AE-F890-E41858D44687}"/>
                </a:ext>
              </a:extLst>
            </p:cNvPr>
            <p:cNvSpPr/>
            <p:nvPr/>
          </p:nvSpPr>
          <p:spPr>
            <a:xfrm>
              <a:off x="3823007" y="2420791"/>
              <a:ext cx="45719" cy="4571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861D905F-0FE4-D987-8D1A-7FCF1BEF2482}"/>
              </a:ext>
            </a:extLst>
          </p:cNvPr>
          <p:cNvGrpSpPr/>
          <p:nvPr/>
        </p:nvGrpSpPr>
        <p:grpSpPr>
          <a:xfrm>
            <a:off x="3823007" y="3523419"/>
            <a:ext cx="2112115" cy="45719"/>
            <a:chOff x="3823007" y="2420791"/>
            <a:chExt cx="2112115" cy="45719"/>
          </a:xfrm>
          <a:solidFill>
            <a:schemeClr val="tx2"/>
          </a:solidFill>
        </p:grpSpPr>
        <p:cxnSp>
          <p:nvCxnSpPr>
            <p:cNvPr id="21" name="직선 연결선 20">
              <a:extLst>
                <a:ext uri="{FF2B5EF4-FFF2-40B4-BE49-F238E27FC236}">
                  <a16:creationId xmlns:a16="http://schemas.microsoft.com/office/drawing/2014/main" id="{D36A0851-96DA-D0F7-8A95-B250B78217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19526" y="2443650"/>
              <a:ext cx="2015596" cy="0"/>
            </a:xfrm>
            <a:prstGeom prst="line">
              <a:avLst/>
            </a:prstGeom>
            <a:grpFill/>
            <a:ln w="1270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타원 21">
              <a:extLst>
                <a:ext uri="{FF2B5EF4-FFF2-40B4-BE49-F238E27FC236}">
                  <a16:creationId xmlns:a16="http://schemas.microsoft.com/office/drawing/2014/main" id="{275B2B68-3A5E-3EF5-987D-6278D5181E80}"/>
                </a:ext>
              </a:extLst>
            </p:cNvPr>
            <p:cNvSpPr/>
            <p:nvPr/>
          </p:nvSpPr>
          <p:spPr>
            <a:xfrm>
              <a:off x="3823007" y="2420791"/>
              <a:ext cx="45719" cy="4571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D7732045-5DBE-A0A1-18AE-E4051DA2E44D}"/>
              </a:ext>
            </a:extLst>
          </p:cNvPr>
          <p:cNvGrpSpPr/>
          <p:nvPr/>
        </p:nvGrpSpPr>
        <p:grpSpPr>
          <a:xfrm>
            <a:off x="3823007" y="4879001"/>
            <a:ext cx="2112115" cy="45719"/>
            <a:chOff x="3823007" y="2420791"/>
            <a:chExt cx="2112115" cy="45719"/>
          </a:xfrm>
          <a:solidFill>
            <a:schemeClr val="tx2"/>
          </a:solidFill>
        </p:grpSpPr>
        <p:cxnSp>
          <p:nvCxnSpPr>
            <p:cNvPr id="24" name="직선 연결선 23">
              <a:extLst>
                <a:ext uri="{FF2B5EF4-FFF2-40B4-BE49-F238E27FC236}">
                  <a16:creationId xmlns:a16="http://schemas.microsoft.com/office/drawing/2014/main" id="{1CBC61ED-56E5-70B6-BEAA-22131F2539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919526" y="2443650"/>
              <a:ext cx="2015596" cy="0"/>
            </a:xfrm>
            <a:prstGeom prst="line">
              <a:avLst/>
            </a:prstGeom>
            <a:grpFill/>
            <a:ln w="12700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타원 24">
              <a:extLst>
                <a:ext uri="{FF2B5EF4-FFF2-40B4-BE49-F238E27FC236}">
                  <a16:creationId xmlns:a16="http://schemas.microsoft.com/office/drawing/2014/main" id="{672202BC-6E3A-ABE1-4FB7-E7B481380277}"/>
                </a:ext>
              </a:extLst>
            </p:cNvPr>
            <p:cNvSpPr/>
            <p:nvPr/>
          </p:nvSpPr>
          <p:spPr>
            <a:xfrm>
              <a:off x="3823007" y="2420791"/>
              <a:ext cx="45719" cy="45719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5B15AB1E-5B0D-090D-ADE1-FEA382AB0FE5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D3D1C7A9-9D77-99A0-EACE-8DF78ADDB4ED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8F4C885-A335-7936-707A-FE1FB516C185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EAF2C0A-7B10-A814-EB2B-F1EA1892AE97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6" name="사각형: 둥근 위쪽 모서리 25">
            <a:extLst>
              <a:ext uri="{FF2B5EF4-FFF2-40B4-BE49-F238E27FC236}">
                <a16:creationId xmlns:a16="http://schemas.microsoft.com/office/drawing/2014/main" id="{F011193D-080C-EF9E-B36B-D49E334F6780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4D2B10-F664-6239-C21C-4A03D2708C13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339E3A6E-641B-4C7F-0742-CF411B73C1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86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741552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37" name="직선 연결선 736">
            <a:extLst>
              <a:ext uri="{FF2B5EF4-FFF2-40B4-BE49-F238E27FC236}">
                <a16:creationId xmlns:a16="http://schemas.microsoft.com/office/drawing/2014/main" id="{1B544343-DEF6-6553-ABE7-4D20C318CAA1}"/>
              </a:ext>
            </a:extLst>
          </p:cNvPr>
          <p:cNvCxnSpPr>
            <a:cxnSpLocks/>
          </p:cNvCxnSpPr>
          <p:nvPr/>
        </p:nvCxnSpPr>
        <p:spPr>
          <a:xfrm flipH="1">
            <a:off x="2381250" y="4657240"/>
            <a:ext cx="8531483" cy="0"/>
          </a:xfrm>
          <a:prstGeom prst="line">
            <a:avLst/>
          </a:prstGeom>
          <a:solidFill>
            <a:schemeClr val="tx1"/>
          </a:solidFill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그룹 1">
            <a:extLst>
              <a:ext uri="{FF2B5EF4-FFF2-40B4-BE49-F238E27FC236}">
                <a16:creationId xmlns:a16="http://schemas.microsoft.com/office/drawing/2014/main" id="{9786B364-5302-B890-7FBF-B5010EE052F6}"/>
              </a:ext>
            </a:extLst>
          </p:cNvPr>
          <p:cNvGrpSpPr/>
          <p:nvPr/>
        </p:nvGrpSpPr>
        <p:grpSpPr>
          <a:xfrm>
            <a:off x="9463835" y="4101123"/>
            <a:ext cx="1677045" cy="1628657"/>
            <a:chOff x="9463835" y="4101123"/>
            <a:chExt cx="1677045" cy="1628657"/>
          </a:xfrm>
        </p:grpSpPr>
        <p:sp>
          <p:nvSpPr>
            <p:cNvPr id="599" name="자유형: 도형 598">
              <a:extLst>
                <a:ext uri="{FF2B5EF4-FFF2-40B4-BE49-F238E27FC236}">
                  <a16:creationId xmlns:a16="http://schemas.microsoft.com/office/drawing/2014/main" id="{042D6C65-0673-7F49-569A-5BB4DD270DE6}"/>
                </a:ext>
              </a:extLst>
            </p:cNvPr>
            <p:cNvSpPr/>
            <p:nvPr/>
          </p:nvSpPr>
          <p:spPr>
            <a:xfrm rot="20938260">
              <a:off x="9541442" y="4829833"/>
              <a:ext cx="592968" cy="799568"/>
            </a:xfrm>
            <a:custGeom>
              <a:avLst/>
              <a:gdLst>
                <a:gd name="connsiteX0" fmla="*/ 0 w 799735"/>
                <a:gd name="connsiteY0" fmla="*/ 0 h 1078376"/>
                <a:gd name="connsiteX1" fmla="*/ 799736 w 799735"/>
                <a:gd name="connsiteY1" fmla="*/ 0 h 1078376"/>
                <a:gd name="connsiteX2" fmla="*/ 799736 w 799735"/>
                <a:gd name="connsiteY2" fmla="*/ 1078377 h 1078376"/>
                <a:gd name="connsiteX3" fmla="*/ 0 w 799735"/>
                <a:gd name="connsiteY3" fmla="*/ 1078377 h 107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9735" h="1078376">
                  <a:moveTo>
                    <a:pt x="0" y="0"/>
                  </a:moveTo>
                  <a:lnTo>
                    <a:pt x="799736" y="0"/>
                  </a:lnTo>
                  <a:lnTo>
                    <a:pt x="799736" y="1078377"/>
                  </a:lnTo>
                  <a:lnTo>
                    <a:pt x="0" y="1078377"/>
                  </a:lnTo>
                  <a:close/>
                </a:path>
              </a:pathLst>
            </a:custGeom>
            <a:solidFill>
              <a:schemeClr val="accent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600" name="그래픽 518" descr="휴대폰 및 계산기와 노트북">
              <a:extLst>
                <a:ext uri="{FF2B5EF4-FFF2-40B4-BE49-F238E27FC236}">
                  <a16:creationId xmlns:a16="http://schemas.microsoft.com/office/drawing/2014/main" id="{FBA5E76A-2EE0-D970-19CD-32A19C2CE091}"/>
                </a:ext>
              </a:extLst>
            </p:cNvPr>
            <p:cNvGrpSpPr/>
            <p:nvPr/>
          </p:nvGrpSpPr>
          <p:grpSpPr>
            <a:xfrm>
              <a:off x="9821943" y="4930187"/>
              <a:ext cx="592987" cy="799593"/>
              <a:chOff x="9113365" y="3923971"/>
              <a:chExt cx="799760" cy="1078409"/>
            </a:xfrm>
          </p:grpSpPr>
          <p:sp>
            <p:nvSpPr>
              <p:cNvPr id="601" name="자유형: 도형 600">
                <a:extLst>
                  <a:ext uri="{FF2B5EF4-FFF2-40B4-BE49-F238E27FC236}">
                    <a16:creationId xmlns:a16="http://schemas.microsoft.com/office/drawing/2014/main" id="{E52E8E39-086C-52D8-C255-760AE5FC8E37}"/>
                  </a:ext>
                </a:extLst>
              </p:cNvPr>
              <p:cNvSpPr/>
              <p:nvPr/>
            </p:nvSpPr>
            <p:spPr>
              <a:xfrm>
                <a:off x="9113365" y="3923971"/>
                <a:ext cx="799760" cy="1078409"/>
              </a:xfrm>
              <a:custGeom>
                <a:avLst/>
                <a:gdLst>
                  <a:gd name="connsiteX0" fmla="*/ 0 w 799760"/>
                  <a:gd name="connsiteY0" fmla="*/ 0 h 1078409"/>
                  <a:gd name="connsiteX1" fmla="*/ 799760 w 799760"/>
                  <a:gd name="connsiteY1" fmla="*/ 0 h 1078409"/>
                  <a:gd name="connsiteX2" fmla="*/ 799760 w 799760"/>
                  <a:gd name="connsiteY2" fmla="*/ 1078410 h 1078409"/>
                  <a:gd name="connsiteX3" fmla="*/ 0 w 799760"/>
                  <a:gd name="connsiteY3" fmla="*/ 1078410 h 107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9760" h="1078409">
                    <a:moveTo>
                      <a:pt x="0" y="0"/>
                    </a:moveTo>
                    <a:lnTo>
                      <a:pt x="799760" y="0"/>
                    </a:lnTo>
                    <a:lnTo>
                      <a:pt x="799760" y="1078410"/>
                    </a:lnTo>
                    <a:lnTo>
                      <a:pt x="0" y="1078410"/>
                    </a:lnTo>
                    <a:close/>
                  </a:path>
                </a:pathLst>
              </a:custGeom>
              <a:solidFill>
                <a:srgbClr val="F2F2F2"/>
              </a:solidFill>
              <a:ln w="36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602" name="자유형: 도형 601">
                <a:extLst>
                  <a:ext uri="{FF2B5EF4-FFF2-40B4-BE49-F238E27FC236}">
                    <a16:creationId xmlns:a16="http://schemas.microsoft.com/office/drawing/2014/main" id="{7D699C54-C5EE-0741-E912-5274377BCBFE}"/>
                  </a:ext>
                </a:extLst>
              </p:cNvPr>
              <p:cNvSpPr/>
              <p:nvPr/>
            </p:nvSpPr>
            <p:spPr>
              <a:xfrm>
                <a:off x="9227358" y="4100508"/>
                <a:ext cx="571774" cy="736069"/>
              </a:xfrm>
              <a:custGeom>
                <a:avLst/>
                <a:gdLst>
                  <a:gd name="connsiteX0" fmla="*/ 571774 w 571774"/>
                  <a:gd name="connsiteY0" fmla="*/ 736069 h 736069"/>
                  <a:gd name="connsiteX1" fmla="*/ 0 w 571774"/>
                  <a:gd name="connsiteY1" fmla="*/ 736069 h 736069"/>
                  <a:gd name="connsiteX2" fmla="*/ 0 w 571774"/>
                  <a:gd name="connsiteY2" fmla="*/ 732450 h 736069"/>
                  <a:gd name="connsiteX3" fmla="*/ 571774 w 571774"/>
                  <a:gd name="connsiteY3" fmla="*/ 732450 h 736069"/>
                  <a:gd name="connsiteX4" fmla="*/ 571774 w 571774"/>
                  <a:gd name="connsiteY4" fmla="*/ 736069 h 736069"/>
                  <a:gd name="connsiteX5" fmla="*/ 571774 w 571774"/>
                  <a:gd name="connsiteY5" fmla="*/ 699157 h 736069"/>
                  <a:gd name="connsiteX6" fmla="*/ 0 w 571774"/>
                  <a:gd name="connsiteY6" fmla="*/ 699157 h 736069"/>
                  <a:gd name="connsiteX7" fmla="*/ 0 w 571774"/>
                  <a:gd name="connsiteY7" fmla="*/ 702776 h 736069"/>
                  <a:gd name="connsiteX8" fmla="*/ 571774 w 571774"/>
                  <a:gd name="connsiteY8" fmla="*/ 702776 h 736069"/>
                  <a:gd name="connsiteX9" fmla="*/ 571774 w 571774"/>
                  <a:gd name="connsiteY9" fmla="*/ 699157 h 736069"/>
                  <a:gd name="connsiteX10" fmla="*/ 571774 w 571774"/>
                  <a:gd name="connsiteY10" fmla="*/ 665864 h 736069"/>
                  <a:gd name="connsiteX11" fmla="*/ 0 w 571774"/>
                  <a:gd name="connsiteY11" fmla="*/ 665864 h 736069"/>
                  <a:gd name="connsiteX12" fmla="*/ 0 w 571774"/>
                  <a:gd name="connsiteY12" fmla="*/ 669483 h 736069"/>
                  <a:gd name="connsiteX13" fmla="*/ 571774 w 571774"/>
                  <a:gd name="connsiteY13" fmla="*/ 669483 h 736069"/>
                  <a:gd name="connsiteX14" fmla="*/ 571774 w 571774"/>
                  <a:gd name="connsiteY14" fmla="*/ 665864 h 736069"/>
                  <a:gd name="connsiteX15" fmla="*/ 571774 w 571774"/>
                  <a:gd name="connsiteY15" fmla="*/ 632571 h 736069"/>
                  <a:gd name="connsiteX16" fmla="*/ 0 w 571774"/>
                  <a:gd name="connsiteY16" fmla="*/ 632571 h 736069"/>
                  <a:gd name="connsiteX17" fmla="*/ 0 w 571774"/>
                  <a:gd name="connsiteY17" fmla="*/ 636190 h 736069"/>
                  <a:gd name="connsiteX18" fmla="*/ 571774 w 571774"/>
                  <a:gd name="connsiteY18" fmla="*/ 636190 h 736069"/>
                  <a:gd name="connsiteX19" fmla="*/ 571774 w 571774"/>
                  <a:gd name="connsiteY19" fmla="*/ 632571 h 736069"/>
                  <a:gd name="connsiteX20" fmla="*/ 571774 w 571774"/>
                  <a:gd name="connsiteY20" fmla="*/ 599278 h 736069"/>
                  <a:gd name="connsiteX21" fmla="*/ 0 w 571774"/>
                  <a:gd name="connsiteY21" fmla="*/ 599278 h 736069"/>
                  <a:gd name="connsiteX22" fmla="*/ 0 w 571774"/>
                  <a:gd name="connsiteY22" fmla="*/ 602896 h 736069"/>
                  <a:gd name="connsiteX23" fmla="*/ 571774 w 571774"/>
                  <a:gd name="connsiteY23" fmla="*/ 602896 h 736069"/>
                  <a:gd name="connsiteX24" fmla="*/ 571774 w 571774"/>
                  <a:gd name="connsiteY24" fmla="*/ 599278 h 736069"/>
                  <a:gd name="connsiteX25" fmla="*/ 571774 w 571774"/>
                  <a:gd name="connsiteY25" fmla="*/ 565984 h 736069"/>
                  <a:gd name="connsiteX26" fmla="*/ 0 w 571774"/>
                  <a:gd name="connsiteY26" fmla="*/ 565984 h 736069"/>
                  <a:gd name="connsiteX27" fmla="*/ 0 w 571774"/>
                  <a:gd name="connsiteY27" fmla="*/ 569603 h 736069"/>
                  <a:gd name="connsiteX28" fmla="*/ 571774 w 571774"/>
                  <a:gd name="connsiteY28" fmla="*/ 569603 h 736069"/>
                  <a:gd name="connsiteX29" fmla="*/ 571774 w 571774"/>
                  <a:gd name="connsiteY29" fmla="*/ 565984 h 736069"/>
                  <a:gd name="connsiteX30" fmla="*/ 571774 w 571774"/>
                  <a:gd name="connsiteY30" fmla="*/ 532691 h 736069"/>
                  <a:gd name="connsiteX31" fmla="*/ 0 w 571774"/>
                  <a:gd name="connsiteY31" fmla="*/ 532691 h 736069"/>
                  <a:gd name="connsiteX32" fmla="*/ 0 w 571774"/>
                  <a:gd name="connsiteY32" fmla="*/ 536310 h 736069"/>
                  <a:gd name="connsiteX33" fmla="*/ 571774 w 571774"/>
                  <a:gd name="connsiteY33" fmla="*/ 536310 h 736069"/>
                  <a:gd name="connsiteX34" fmla="*/ 571774 w 571774"/>
                  <a:gd name="connsiteY34" fmla="*/ 532691 h 736069"/>
                  <a:gd name="connsiteX35" fmla="*/ 571774 w 571774"/>
                  <a:gd name="connsiteY35" fmla="*/ 499398 h 736069"/>
                  <a:gd name="connsiteX36" fmla="*/ 0 w 571774"/>
                  <a:gd name="connsiteY36" fmla="*/ 499398 h 736069"/>
                  <a:gd name="connsiteX37" fmla="*/ 0 w 571774"/>
                  <a:gd name="connsiteY37" fmla="*/ 503017 h 736069"/>
                  <a:gd name="connsiteX38" fmla="*/ 571774 w 571774"/>
                  <a:gd name="connsiteY38" fmla="*/ 503017 h 736069"/>
                  <a:gd name="connsiteX39" fmla="*/ 571774 w 571774"/>
                  <a:gd name="connsiteY39" fmla="*/ 499398 h 736069"/>
                  <a:gd name="connsiteX40" fmla="*/ 571774 w 571774"/>
                  <a:gd name="connsiteY40" fmla="*/ 466105 h 736069"/>
                  <a:gd name="connsiteX41" fmla="*/ 0 w 571774"/>
                  <a:gd name="connsiteY41" fmla="*/ 466105 h 736069"/>
                  <a:gd name="connsiteX42" fmla="*/ 0 w 571774"/>
                  <a:gd name="connsiteY42" fmla="*/ 469724 h 736069"/>
                  <a:gd name="connsiteX43" fmla="*/ 571774 w 571774"/>
                  <a:gd name="connsiteY43" fmla="*/ 469724 h 736069"/>
                  <a:gd name="connsiteX44" fmla="*/ 571774 w 571774"/>
                  <a:gd name="connsiteY44" fmla="*/ 466105 h 736069"/>
                  <a:gd name="connsiteX45" fmla="*/ 571774 w 571774"/>
                  <a:gd name="connsiteY45" fmla="*/ 432812 h 736069"/>
                  <a:gd name="connsiteX46" fmla="*/ 0 w 571774"/>
                  <a:gd name="connsiteY46" fmla="*/ 432812 h 736069"/>
                  <a:gd name="connsiteX47" fmla="*/ 0 w 571774"/>
                  <a:gd name="connsiteY47" fmla="*/ 436430 h 736069"/>
                  <a:gd name="connsiteX48" fmla="*/ 571774 w 571774"/>
                  <a:gd name="connsiteY48" fmla="*/ 436430 h 736069"/>
                  <a:gd name="connsiteX49" fmla="*/ 571774 w 571774"/>
                  <a:gd name="connsiteY49" fmla="*/ 432812 h 736069"/>
                  <a:gd name="connsiteX50" fmla="*/ 571774 w 571774"/>
                  <a:gd name="connsiteY50" fmla="*/ 399518 h 736069"/>
                  <a:gd name="connsiteX51" fmla="*/ 0 w 571774"/>
                  <a:gd name="connsiteY51" fmla="*/ 399518 h 736069"/>
                  <a:gd name="connsiteX52" fmla="*/ 0 w 571774"/>
                  <a:gd name="connsiteY52" fmla="*/ 403137 h 736069"/>
                  <a:gd name="connsiteX53" fmla="*/ 571774 w 571774"/>
                  <a:gd name="connsiteY53" fmla="*/ 403137 h 736069"/>
                  <a:gd name="connsiteX54" fmla="*/ 571774 w 571774"/>
                  <a:gd name="connsiteY54" fmla="*/ 399518 h 736069"/>
                  <a:gd name="connsiteX55" fmla="*/ 571774 w 571774"/>
                  <a:gd name="connsiteY55" fmla="*/ 366225 h 736069"/>
                  <a:gd name="connsiteX56" fmla="*/ 0 w 571774"/>
                  <a:gd name="connsiteY56" fmla="*/ 366225 h 736069"/>
                  <a:gd name="connsiteX57" fmla="*/ 0 w 571774"/>
                  <a:gd name="connsiteY57" fmla="*/ 369844 h 736069"/>
                  <a:gd name="connsiteX58" fmla="*/ 571774 w 571774"/>
                  <a:gd name="connsiteY58" fmla="*/ 369844 h 736069"/>
                  <a:gd name="connsiteX59" fmla="*/ 571774 w 571774"/>
                  <a:gd name="connsiteY59" fmla="*/ 366225 h 736069"/>
                  <a:gd name="connsiteX60" fmla="*/ 571774 w 571774"/>
                  <a:gd name="connsiteY60" fmla="*/ 332932 h 736069"/>
                  <a:gd name="connsiteX61" fmla="*/ 0 w 571774"/>
                  <a:gd name="connsiteY61" fmla="*/ 332932 h 736069"/>
                  <a:gd name="connsiteX62" fmla="*/ 0 w 571774"/>
                  <a:gd name="connsiteY62" fmla="*/ 336551 h 736069"/>
                  <a:gd name="connsiteX63" fmla="*/ 571774 w 571774"/>
                  <a:gd name="connsiteY63" fmla="*/ 336551 h 736069"/>
                  <a:gd name="connsiteX64" fmla="*/ 571774 w 571774"/>
                  <a:gd name="connsiteY64" fmla="*/ 332932 h 736069"/>
                  <a:gd name="connsiteX65" fmla="*/ 571774 w 571774"/>
                  <a:gd name="connsiteY65" fmla="*/ 299639 h 736069"/>
                  <a:gd name="connsiteX66" fmla="*/ 0 w 571774"/>
                  <a:gd name="connsiteY66" fmla="*/ 299639 h 736069"/>
                  <a:gd name="connsiteX67" fmla="*/ 0 w 571774"/>
                  <a:gd name="connsiteY67" fmla="*/ 303258 h 736069"/>
                  <a:gd name="connsiteX68" fmla="*/ 571774 w 571774"/>
                  <a:gd name="connsiteY68" fmla="*/ 303258 h 736069"/>
                  <a:gd name="connsiteX69" fmla="*/ 571774 w 571774"/>
                  <a:gd name="connsiteY69" fmla="*/ 299639 h 736069"/>
                  <a:gd name="connsiteX70" fmla="*/ 571774 w 571774"/>
                  <a:gd name="connsiteY70" fmla="*/ 266346 h 736069"/>
                  <a:gd name="connsiteX71" fmla="*/ 0 w 571774"/>
                  <a:gd name="connsiteY71" fmla="*/ 266346 h 736069"/>
                  <a:gd name="connsiteX72" fmla="*/ 0 w 571774"/>
                  <a:gd name="connsiteY72" fmla="*/ 269964 h 736069"/>
                  <a:gd name="connsiteX73" fmla="*/ 571774 w 571774"/>
                  <a:gd name="connsiteY73" fmla="*/ 269964 h 736069"/>
                  <a:gd name="connsiteX74" fmla="*/ 571774 w 571774"/>
                  <a:gd name="connsiteY74" fmla="*/ 266346 h 736069"/>
                  <a:gd name="connsiteX75" fmla="*/ 571774 w 571774"/>
                  <a:gd name="connsiteY75" fmla="*/ 233052 h 736069"/>
                  <a:gd name="connsiteX76" fmla="*/ 0 w 571774"/>
                  <a:gd name="connsiteY76" fmla="*/ 233052 h 736069"/>
                  <a:gd name="connsiteX77" fmla="*/ 0 w 571774"/>
                  <a:gd name="connsiteY77" fmla="*/ 236671 h 736069"/>
                  <a:gd name="connsiteX78" fmla="*/ 571774 w 571774"/>
                  <a:gd name="connsiteY78" fmla="*/ 236671 h 736069"/>
                  <a:gd name="connsiteX79" fmla="*/ 571774 w 571774"/>
                  <a:gd name="connsiteY79" fmla="*/ 233052 h 736069"/>
                  <a:gd name="connsiteX80" fmla="*/ 571774 w 571774"/>
                  <a:gd name="connsiteY80" fmla="*/ 199759 h 736069"/>
                  <a:gd name="connsiteX81" fmla="*/ 0 w 571774"/>
                  <a:gd name="connsiteY81" fmla="*/ 199759 h 736069"/>
                  <a:gd name="connsiteX82" fmla="*/ 0 w 571774"/>
                  <a:gd name="connsiteY82" fmla="*/ 203378 h 736069"/>
                  <a:gd name="connsiteX83" fmla="*/ 571774 w 571774"/>
                  <a:gd name="connsiteY83" fmla="*/ 203378 h 736069"/>
                  <a:gd name="connsiteX84" fmla="*/ 571774 w 571774"/>
                  <a:gd name="connsiteY84" fmla="*/ 199759 h 736069"/>
                  <a:gd name="connsiteX85" fmla="*/ 571774 w 571774"/>
                  <a:gd name="connsiteY85" fmla="*/ 166466 h 736069"/>
                  <a:gd name="connsiteX86" fmla="*/ 0 w 571774"/>
                  <a:gd name="connsiteY86" fmla="*/ 166466 h 736069"/>
                  <a:gd name="connsiteX87" fmla="*/ 0 w 571774"/>
                  <a:gd name="connsiteY87" fmla="*/ 170085 h 736069"/>
                  <a:gd name="connsiteX88" fmla="*/ 571774 w 571774"/>
                  <a:gd name="connsiteY88" fmla="*/ 170085 h 736069"/>
                  <a:gd name="connsiteX89" fmla="*/ 571774 w 571774"/>
                  <a:gd name="connsiteY89" fmla="*/ 166466 h 736069"/>
                  <a:gd name="connsiteX90" fmla="*/ 571774 w 571774"/>
                  <a:gd name="connsiteY90" fmla="*/ 133173 h 736069"/>
                  <a:gd name="connsiteX91" fmla="*/ 0 w 571774"/>
                  <a:gd name="connsiteY91" fmla="*/ 133173 h 736069"/>
                  <a:gd name="connsiteX92" fmla="*/ 0 w 571774"/>
                  <a:gd name="connsiteY92" fmla="*/ 136792 h 736069"/>
                  <a:gd name="connsiteX93" fmla="*/ 571774 w 571774"/>
                  <a:gd name="connsiteY93" fmla="*/ 136792 h 736069"/>
                  <a:gd name="connsiteX94" fmla="*/ 571774 w 571774"/>
                  <a:gd name="connsiteY94" fmla="*/ 133173 h 736069"/>
                  <a:gd name="connsiteX95" fmla="*/ 571774 w 571774"/>
                  <a:gd name="connsiteY95" fmla="*/ 99880 h 736069"/>
                  <a:gd name="connsiteX96" fmla="*/ 0 w 571774"/>
                  <a:gd name="connsiteY96" fmla="*/ 99880 h 736069"/>
                  <a:gd name="connsiteX97" fmla="*/ 0 w 571774"/>
                  <a:gd name="connsiteY97" fmla="*/ 103499 h 736069"/>
                  <a:gd name="connsiteX98" fmla="*/ 571774 w 571774"/>
                  <a:gd name="connsiteY98" fmla="*/ 103499 h 736069"/>
                  <a:gd name="connsiteX99" fmla="*/ 571774 w 571774"/>
                  <a:gd name="connsiteY99" fmla="*/ 99880 h 736069"/>
                  <a:gd name="connsiteX100" fmla="*/ 571774 w 571774"/>
                  <a:gd name="connsiteY100" fmla="*/ 66586 h 736069"/>
                  <a:gd name="connsiteX101" fmla="*/ 0 w 571774"/>
                  <a:gd name="connsiteY101" fmla="*/ 66586 h 736069"/>
                  <a:gd name="connsiteX102" fmla="*/ 0 w 571774"/>
                  <a:gd name="connsiteY102" fmla="*/ 70205 h 736069"/>
                  <a:gd name="connsiteX103" fmla="*/ 571774 w 571774"/>
                  <a:gd name="connsiteY103" fmla="*/ 70205 h 736069"/>
                  <a:gd name="connsiteX104" fmla="*/ 571774 w 571774"/>
                  <a:gd name="connsiteY104" fmla="*/ 66586 h 736069"/>
                  <a:gd name="connsiteX105" fmla="*/ 571774 w 571774"/>
                  <a:gd name="connsiteY105" fmla="*/ 33293 h 736069"/>
                  <a:gd name="connsiteX106" fmla="*/ 0 w 571774"/>
                  <a:gd name="connsiteY106" fmla="*/ 33293 h 736069"/>
                  <a:gd name="connsiteX107" fmla="*/ 0 w 571774"/>
                  <a:gd name="connsiteY107" fmla="*/ 36912 h 736069"/>
                  <a:gd name="connsiteX108" fmla="*/ 571774 w 571774"/>
                  <a:gd name="connsiteY108" fmla="*/ 36912 h 736069"/>
                  <a:gd name="connsiteX109" fmla="*/ 571774 w 571774"/>
                  <a:gd name="connsiteY109" fmla="*/ 33293 h 736069"/>
                  <a:gd name="connsiteX110" fmla="*/ 571774 w 571774"/>
                  <a:gd name="connsiteY110" fmla="*/ 0 h 736069"/>
                  <a:gd name="connsiteX111" fmla="*/ 0 w 571774"/>
                  <a:gd name="connsiteY111" fmla="*/ 0 h 736069"/>
                  <a:gd name="connsiteX112" fmla="*/ 0 w 571774"/>
                  <a:gd name="connsiteY112" fmla="*/ 3619 h 736069"/>
                  <a:gd name="connsiteX113" fmla="*/ 571774 w 571774"/>
                  <a:gd name="connsiteY113" fmla="*/ 3619 h 736069"/>
                  <a:gd name="connsiteX114" fmla="*/ 571774 w 571774"/>
                  <a:gd name="connsiteY114" fmla="*/ 0 h 736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571774" h="736069">
                    <a:moveTo>
                      <a:pt x="571774" y="736069"/>
                    </a:moveTo>
                    <a:lnTo>
                      <a:pt x="0" y="736069"/>
                    </a:lnTo>
                    <a:lnTo>
                      <a:pt x="0" y="732450"/>
                    </a:lnTo>
                    <a:lnTo>
                      <a:pt x="571774" y="732450"/>
                    </a:lnTo>
                    <a:lnTo>
                      <a:pt x="571774" y="736069"/>
                    </a:lnTo>
                    <a:close/>
                    <a:moveTo>
                      <a:pt x="571774" y="699157"/>
                    </a:moveTo>
                    <a:lnTo>
                      <a:pt x="0" y="699157"/>
                    </a:lnTo>
                    <a:lnTo>
                      <a:pt x="0" y="702776"/>
                    </a:lnTo>
                    <a:lnTo>
                      <a:pt x="571774" y="702776"/>
                    </a:lnTo>
                    <a:lnTo>
                      <a:pt x="571774" y="699157"/>
                    </a:lnTo>
                    <a:close/>
                    <a:moveTo>
                      <a:pt x="571774" y="665864"/>
                    </a:moveTo>
                    <a:lnTo>
                      <a:pt x="0" y="665864"/>
                    </a:lnTo>
                    <a:lnTo>
                      <a:pt x="0" y="669483"/>
                    </a:lnTo>
                    <a:lnTo>
                      <a:pt x="571774" y="669483"/>
                    </a:lnTo>
                    <a:lnTo>
                      <a:pt x="571774" y="665864"/>
                    </a:lnTo>
                    <a:close/>
                    <a:moveTo>
                      <a:pt x="571774" y="632571"/>
                    </a:moveTo>
                    <a:lnTo>
                      <a:pt x="0" y="632571"/>
                    </a:lnTo>
                    <a:lnTo>
                      <a:pt x="0" y="636190"/>
                    </a:lnTo>
                    <a:lnTo>
                      <a:pt x="571774" y="636190"/>
                    </a:lnTo>
                    <a:lnTo>
                      <a:pt x="571774" y="632571"/>
                    </a:lnTo>
                    <a:close/>
                    <a:moveTo>
                      <a:pt x="571774" y="599278"/>
                    </a:moveTo>
                    <a:lnTo>
                      <a:pt x="0" y="599278"/>
                    </a:lnTo>
                    <a:lnTo>
                      <a:pt x="0" y="602896"/>
                    </a:lnTo>
                    <a:lnTo>
                      <a:pt x="571774" y="602896"/>
                    </a:lnTo>
                    <a:lnTo>
                      <a:pt x="571774" y="599278"/>
                    </a:lnTo>
                    <a:close/>
                    <a:moveTo>
                      <a:pt x="571774" y="565984"/>
                    </a:moveTo>
                    <a:lnTo>
                      <a:pt x="0" y="565984"/>
                    </a:lnTo>
                    <a:lnTo>
                      <a:pt x="0" y="569603"/>
                    </a:lnTo>
                    <a:lnTo>
                      <a:pt x="571774" y="569603"/>
                    </a:lnTo>
                    <a:lnTo>
                      <a:pt x="571774" y="565984"/>
                    </a:lnTo>
                    <a:close/>
                    <a:moveTo>
                      <a:pt x="571774" y="532691"/>
                    </a:moveTo>
                    <a:lnTo>
                      <a:pt x="0" y="532691"/>
                    </a:lnTo>
                    <a:lnTo>
                      <a:pt x="0" y="536310"/>
                    </a:lnTo>
                    <a:lnTo>
                      <a:pt x="571774" y="536310"/>
                    </a:lnTo>
                    <a:lnTo>
                      <a:pt x="571774" y="532691"/>
                    </a:lnTo>
                    <a:close/>
                    <a:moveTo>
                      <a:pt x="571774" y="499398"/>
                    </a:moveTo>
                    <a:lnTo>
                      <a:pt x="0" y="499398"/>
                    </a:lnTo>
                    <a:lnTo>
                      <a:pt x="0" y="503017"/>
                    </a:lnTo>
                    <a:lnTo>
                      <a:pt x="571774" y="503017"/>
                    </a:lnTo>
                    <a:lnTo>
                      <a:pt x="571774" y="499398"/>
                    </a:lnTo>
                    <a:close/>
                    <a:moveTo>
                      <a:pt x="571774" y="466105"/>
                    </a:moveTo>
                    <a:lnTo>
                      <a:pt x="0" y="466105"/>
                    </a:lnTo>
                    <a:lnTo>
                      <a:pt x="0" y="469724"/>
                    </a:lnTo>
                    <a:lnTo>
                      <a:pt x="571774" y="469724"/>
                    </a:lnTo>
                    <a:lnTo>
                      <a:pt x="571774" y="466105"/>
                    </a:lnTo>
                    <a:close/>
                    <a:moveTo>
                      <a:pt x="571774" y="432812"/>
                    </a:moveTo>
                    <a:lnTo>
                      <a:pt x="0" y="432812"/>
                    </a:lnTo>
                    <a:lnTo>
                      <a:pt x="0" y="436430"/>
                    </a:lnTo>
                    <a:lnTo>
                      <a:pt x="571774" y="436430"/>
                    </a:lnTo>
                    <a:lnTo>
                      <a:pt x="571774" y="432812"/>
                    </a:lnTo>
                    <a:close/>
                    <a:moveTo>
                      <a:pt x="571774" y="399518"/>
                    </a:moveTo>
                    <a:lnTo>
                      <a:pt x="0" y="399518"/>
                    </a:lnTo>
                    <a:lnTo>
                      <a:pt x="0" y="403137"/>
                    </a:lnTo>
                    <a:lnTo>
                      <a:pt x="571774" y="403137"/>
                    </a:lnTo>
                    <a:lnTo>
                      <a:pt x="571774" y="399518"/>
                    </a:lnTo>
                    <a:close/>
                    <a:moveTo>
                      <a:pt x="571774" y="366225"/>
                    </a:moveTo>
                    <a:lnTo>
                      <a:pt x="0" y="366225"/>
                    </a:lnTo>
                    <a:lnTo>
                      <a:pt x="0" y="369844"/>
                    </a:lnTo>
                    <a:lnTo>
                      <a:pt x="571774" y="369844"/>
                    </a:lnTo>
                    <a:lnTo>
                      <a:pt x="571774" y="366225"/>
                    </a:lnTo>
                    <a:close/>
                    <a:moveTo>
                      <a:pt x="571774" y="332932"/>
                    </a:moveTo>
                    <a:lnTo>
                      <a:pt x="0" y="332932"/>
                    </a:lnTo>
                    <a:lnTo>
                      <a:pt x="0" y="336551"/>
                    </a:lnTo>
                    <a:lnTo>
                      <a:pt x="571774" y="336551"/>
                    </a:lnTo>
                    <a:lnTo>
                      <a:pt x="571774" y="332932"/>
                    </a:lnTo>
                    <a:close/>
                    <a:moveTo>
                      <a:pt x="571774" y="299639"/>
                    </a:moveTo>
                    <a:lnTo>
                      <a:pt x="0" y="299639"/>
                    </a:lnTo>
                    <a:lnTo>
                      <a:pt x="0" y="303258"/>
                    </a:lnTo>
                    <a:lnTo>
                      <a:pt x="571774" y="303258"/>
                    </a:lnTo>
                    <a:lnTo>
                      <a:pt x="571774" y="299639"/>
                    </a:lnTo>
                    <a:close/>
                    <a:moveTo>
                      <a:pt x="571774" y="266346"/>
                    </a:moveTo>
                    <a:lnTo>
                      <a:pt x="0" y="266346"/>
                    </a:lnTo>
                    <a:lnTo>
                      <a:pt x="0" y="269964"/>
                    </a:lnTo>
                    <a:lnTo>
                      <a:pt x="571774" y="269964"/>
                    </a:lnTo>
                    <a:lnTo>
                      <a:pt x="571774" y="266346"/>
                    </a:lnTo>
                    <a:close/>
                    <a:moveTo>
                      <a:pt x="571774" y="233052"/>
                    </a:moveTo>
                    <a:lnTo>
                      <a:pt x="0" y="233052"/>
                    </a:lnTo>
                    <a:lnTo>
                      <a:pt x="0" y="236671"/>
                    </a:lnTo>
                    <a:lnTo>
                      <a:pt x="571774" y="236671"/>
                    </a:lnTo>
                    <a:lnTo>
                      <a:pt x="571774" y="233052"/>
                    </a:lnTo>
                    <a:close/>
                    <a:moveTo>
                      <a:pt x="571774" y="199759"/>
                    </a:moveTo>
                    <a:lnTo>
                      <a:pt x="0" y="199759"/>
                    </a:lnTo>
                    <a:lnTo>
                      <a:pt x="0" y="203378"/>
                    </a:lnTo>
                    <a:lnTo>
                      <a:pt x="571774" y="203378"/>
                    </a:lnTo>
                    <a:lnTo>
                      <a:pt x="571774" y="199759"/>
                    </a:lnTo>
                    <a:close/>
                    <a:moveTo>
                      <a:pt x="571774" y="166466"/>
                    </a:moveTo>
                    <a:lnTo>
                      <a:pt x="0" y="166466"/>
                    </a:lnTo>
                    <a:lnTo>
                      <a:pt x="0" y="170085"/>
                    </a:lnTo>
                    <a:lnTo>
                      <a:pt x="571774" y="170085"/>
                    </a:lnTo>
                    <a:lnTo>
                      <a:pt x="571774" y="166466"/>
                    </a:lnTo>
                    <a:close/>
                    <a:moveTo>
                      <a:pt x="571774" y="133173"/>
                    </a:moveTo>
                    <a:lnTo>
                      <a:pt x="0" y="133173"/>
                    </a:lnTo>
                    <a:lnTo>
                      <a:pt x="0" y="136792"/>
                    </a:lnTo>
                    <a:lnTo>
                      <a:pt x="571774" y="136792"/>
                    </a:lnTo>
                    <a:lnTo>
                      <a:pt x="571774" y="133173"/>
                    </a:lnTo>
                    <a:close/>
                    <a:moveTo>
                      <a:pt x="571774" y="99880"/>
                    </a:moveTo>
                    <a:lnTo>
                      <a:pt x="0" y="99880"/>
                    </a:lnTo>
                    <a:lnTo>
                      <a:pt x="0" y="103499"/>
                    </a:lnTo>
                    <a:lnTo>
                      <a:pt x="571774" y="103499"/>
                    </a:lnTo>
                    <a:lnTo>
                      <a:pt x="571774" y="99880"/>
                    </a:lnTo>
                    <a:close/>
                    <a:moveTo>
                      <a:pt x="571774" y="66586"/>
                    </a:moveTo>
                    <a:lnTo>
                      <a:pt x="0" y="66586"/>
                    </a:lnTo>
                    <a:lnTo>
                      <a:pt x="0" y="70205"/>
                    </a:lnTo>
                    <a:lnTo>
                      <a:pt x="571774" y="70205"/>
                    </a:lnTo>
                    <a:lnTo>
                      <a:pt x="571774" y="66586"/>
                    </a:lnTo>
                    <a:close/>
                    <a:moveTo>
                      <a:pt x="571774" y="33293"/>
                    </a:moveTo>
                    <a:lnTo>
                      <a:pt x="0" y="33293"/>
                    </a:lnTo>
                    <a:lnTo>
                      <a:pt x="0" y="36912"/>
                    </a:lnTo>
                    <a:lnTo>
                      <a:pt x="571774" y="36912"/>
                    </a:lnTo>
                    <a:lnTo>
                      <a:pt x="571774" y="33293"/>
                    </a:lnTo>
                    <a:close/>
                    <a:moveTo>
                      <a:pt x="571774" y="0"/>
                    </a:moveTo>
                    <a:lnTo>
                      <a:pt x="0" y="0"/>
                    </a:lnTo>
                    <a:lnTo>
                      <a:pt x="0" y="3619"/>
                    </a:lnTo>
                    <a:lnTo>
                      <a:pt x="571774" y="3619"/>
                    </a:lnTo>
                    <a:lnTo>
                      <a:pt x="571774" y="0"/>
                    </a:lnTo>
                    <a:close/>
                  </a:path>
                </a:pathLst>
              </a:custGeom>
              <a:solidFill>
                <a:srgbClr val="CFCFCF"/>
              </a:solidFill>
              <a:ln w="36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605" name="자유형: 도형 604">
              <a:extLst>
                <a:ext uri="{FF2B5EF4-FFF2-40B4-BE49-F238E27FC236}">
                  <a16:creationId xmlns:a16="http://schemas.microsoft.com/office/drawing/2014/main" id="{EA298AD9-696F-7B6A-5FAE-9731C54429CB}"/>
                </a:ext>
              </a:extLst>
            </p:cNvPr>
            <p:cNvSpPr/>
            <p:nvPr/>
          </p:nvSpPr>
          <p:spPr>
            <a:xfrm>
              <a:off x="9463835" y="4886132"/>
              <a:ext cx="298613" cy="577161"/>
            </a:xfrm>
            <a:custGeom>
              <a:avLst/>
              <a:gdLst>
                <a:gd name="connsiteX0" fmla="*/ 373495 w 402739"/>
                <a:gd name="connsiteY0" fmla="*/ 778416 h 778416"/>
                <a:gd name="connsiteX1" fmla="*/ 29244 w 402739"/>
                <a:gd name="connsiteY1" fmla="*/ 778416 h 778416"/>
                <a:gd name="connsiteX2" fmla="*/ 0 w 402739"/>
                <a:gd name="connsiteY2" fmla="*/ 749173 h 778416"/>
                <a:gd name="connsiteX3" fmla="*/ 0 w 402739"/>
                <a:gd name="connsiteY3" fmla="*/ 29244 h 778416"/>
                <a:gd name="connsiteX4" fmla="*/ 29244 w 402739"/>
                <a:gd name="connsiteY4" fmla="*/ 0 h 778416"/>
                <a:gd name="connsiteX5" fmla="*/ 373495 w 402739"/>
                <a:gd name="connsiteY5" fmla="*/ 0 h 778416"/>
                <a:gd name="connsiteX6" fmla="*/ 402739 w 402739"/>
                <a:gd name="connsiteY6" fmla="*/ 29244 h 778416"/>
                <a:gd name="connsiteX7" fmla="*/ 402739 w 402739"/>
                <a:gd name="connsiteY7" fmla="*/ 749173 h 778416"/>
                <a:gd name="connsiteX8" fmla="*/ 373495 w 402739"/>
                <a:gd name="connsiteY8" fmla="*/ 778416 h 778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2739" h="778416">
                  <a:moveTo>
                    <a:pt x="373495" y="778416"/>
                  </a:moveTo>
                  <a:lnTo>
                    <a:pt x="29244" y="778416"/>
                  </a:lnTo>
                  <a:cubicBezTo>
                    <a:pt x="13093" y="778416"/>
                    <a:pt x="0" y="765324"/>
                    <a:pt x="0" y="749173"/>
                  </a:cubicBezTo>
                  <a:lnTo>
                    <a:pt x="0" y="29244"/>
                  </a:lnTo>
                  <a:cubicBezTo>
                    <a:pt x="0" y="13093"/>
                    <a:pt x="13093" y="0"/>
                    <a:pt x="29244" y="0"/>
                  </a:cubicBezTo>
                  <a:lnTo>
                    <a:pt x="373495" y="0"/>
                  </a:lnTo>
                  <a:cubicBezTo>
                    <a:pt x="389646" y="0"/>
                    <a:pt x="402739" y="13093"/>
                    <a:pt x="402739" y="29244"/>
                  </a:cubicBezTo>
                  <a:lnTo>
                    <a:pt x="402739" y="749173"/>
                  </a:lnTo>
                  <a:cubicBezTo>
                    <a:pt x="402739" y="765324"/>
                    <a:pt x="389646" y="778416"/>
                    <a:pt x="373495" y="778416"/>
                  </a:cubicBezTo>
                  <a:close/>
                </a:path>
              </a:pathLst>
            </a:custGeom>
            <a:solidFill>
              <a:srgbClr val="505050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7" name="자유형: 도형 606">
              <a:extLst>
                <a:ext uri="{FF2B5EF4-FFF2-40B4-BE49-F238E27FC236}">
                  <a16:creationId xmlns:a16="http://schemas.microsoft.com/office/drawing/2014/main" id="{60714902-3DFE-E815-12BF-9E184A376AA6}"/>
                </a:ext>
              </a:extLst>
            </p:cNvPr>
            <p:cNvSpPr/>
            <p:nvPr/>
          </p:nvSpPr>
          <p:spPr>
            <a:xfrm>
              <a:off x="9498158" y="5174439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8" name="자유형: 도형 607">
              <a:extLst>
                <a:ext uri="{FF2B5EF4-FFF2-40B4-BE49-F238E27FC236}">
                  <a16:creationId xmlns:a16="http://schemas.microsoft.com/office/drawing/2014/main" id="{571F606A-FF42-A30C-D704-3FEA1913EE40}"/>
                </a:ext>
              </a:extLst>
            </p:cNvPr>
            <p:cNvSpPr/>
            <p:nvPr/>
          </p:nvSpPr>
          <p:spPr>
            <a:xfrm>
              <a:off x="9548793" y="5174439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9" name="자유형: 도형 608">
              <a:extLst>
                <a:ext uri="{FF2B5EF4-FFF2-40B4-BE49-F238E27FC236}">
                  <a16:creationId xmlns:a16="http://schemas.microsoft.com/office/drawing/2014/main" id="{1AE4EB92-B0F0-F8F2-0A30-74B53997049A}"/>
                </a:ext>
              </a:extLst>
            </p:cNvPr>
            <p:cNvSpPr/>
            <p:nvPr/>
          </p:nvSpPr>
          <p:spPr>
            <a:xfrm>
              <a:off x="9599428" y="5174439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0" name="자유형: 도형 609">
              <a:extLst>
                <a:ext uri="{FF2B5EF4-FFF2-40B4-BE49-F238E27FC236}">
                  <a16:creationId xmlns:a16="http://schemas.microsoft.com/office/drawing/2014/main" id="{A754A979-AC33-A656-2EF5-92823822275C}"/>
                </a:ext>
              </a:extLst>
            </p:cNvPr>
            <p:cNvSpPr/>
            <p:nvPr/>
          </p:nvSpPr>
          <p:spPr>
            <a:xfrm>
              <a:off x="9650062" y="5174439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1" name="자유형: 도형 610">
              <a:extLst>
                <a:ext uri="{FF2B5EF4-FFF2-40B4-BE49-F238E27FC236}">
                  <a16:creationId xmlns:a16="http://schemas.microsoft.com/office/drawing/2014/main" id="{4818A1E7-AB0F-1E68-F0C3-2FA72D22AF15}"/>
                </a:ext>
              </a:extLst>
            </p:cNvPr>
            <p:cNvSpPr/>
            <p:nvPr/>
          </p:nvSpPr>
          <p:spPr>
            <a:xfrm>
              <a:off x="9700697" y="5174439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2" name="자유형: 도형 611">
              <a:extLst>
                <a:ext uri="{FF2B5EF4-FFF2-40B4-BE49-F238E27FC236}">
                  <a16:creationId xmlns:a16="http://schemas.microsoft.com/office/drawing/2014/main" id="{C95D0A8A-3A32-21F5-6A37-B3D963D77A88}"/>
                </a:ext>
              </a:extLst>
            </p:cNvPr>
            <p:cNvSpPr/>
            <p:nvPr/>
          </p:nvSpPr>
          <p:spPr>
            <a:xfrm>
              <a:off x="9498158" y="5223775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3" name="자유형: 도형 612">
              <a:extLst>
                <a:ext uri="{FF2B5EF4-FFF2-40B4-BE49-F238E27FC236}">
                  <a16:creationId xmlns:a16="http://schemas.microsoft.com/office/drawing/2014/main" id="{5E553D2B-6372-2990-AD87-B986459512DC}"/>
                </a:ext>
              </a:extLst>
            </p:cNvPr>
            <p:cNvSpPr/>
            <p:nvPr/>
          </p:nvSpPr>
          <p:spPr>
            <a:xfrm>
              <a:off x="9548793" y="5223775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4" name="자유형: 도형 613">
              <a:extLst>
                <a:ext uri="{FF2B5EF4-FFF2-40B4-BE49-F238E27FC236}">
                  <a16:creationId xmlns:a16="http://schemas.microsoft.com/office/drawing/2014/main" id="{F222E0A0-B781-1DAA-B293-15671BF0D4AD}"/>
                </a:ext>
              </a:extLst>
            </p:cNvPr>
            <p:cNvSpPr/>
            <p:nvPr/>
          </p:nvSpPr>
          <p:spPr>
            <a:xfrm>
              <a:off x="9599428" y="5223775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5" name="자유형: 도형 614">
              <a:extLst>
                <a:ext uri="{FF2B5EF4-FFF2-40B4-BE49-F238E27FC236}">
                  <a16:creationId xmlns:a16="http://schemas.microsoft.com/office/drawing/2014/main" id="{91216D13-F391-21F1-5FDB-B7A051A5C492}"/>
                </a:ext>
              </a:extLst>
            </p:cNvPr>
            <p:cNvSpPr/>
            <p:nvPr/>
          </p:nvSpPr>
          <p:spPr>
            <a:xfrm>
              <a:off x="9650062" y="5223775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6" name="자유형: 도형 615">
              <a:extLst>
                <a:ext uri="{FF2B5EF4-FFF2-40B4-BE49-F238E27FC236}">
                  <a16:creationId xmlns:a16="http://schemas.microsoft.com/office/drawing/2014/main" id="{45BEA9A3-2F46-F7EA-68A4-5246AFEA2C5E}"/>
                </a:ext>
              </a:extLst>
            </p:cNvPr>
            <p:cNvSpPr/>
            <p:nvPr/>
          </p:nvSpPr>
          <p:spPr>
            <a:xfrm>
              <a:off x="9700697" y="5223775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7" name="자유형: 도형 616">
              <a:extLst>
                <a:ext uri="{FF2B5EF4-FFF2-40B4-BE49-F238E27FC236}">
                  <a16:creationId xmlns:a16="http://schemas.microsoft.com/office/drawing/2014/main" id="{FB4BBA2A-8C0E-5C69-E536-4C8A0A54CA2C}"/>
                </a:ext>
              </a:extLst>
            </p:cNvPr>
            <p:cNvSpPr/>
            <p:nvPr/>
          </p:nvSpPr>
          <p:spPr>
            <a:xfrm>
              <a:off x="9498158" y="5273110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8" name="자유형: 도형 617">
              <a:extLst>
                <a:ext uri="{FF2B5EF4-FFF2-40B4-BE49-F238E27FC236}">
                  <a16:creationId xmlns:a16="http://schemas.microsoft.com/office/drawing/2014/main" id="{1D8A561C-A65E-D17E-8BC8-26D05A7AEC5F}"/>
                </a:ext>
              </a:extLst>
            </p:cNvPr>
            <p:cNvSpPr/>
            <p:nvPr/>
          </p:nvSpPr>
          <p:spPr>
            <a:xfrm>
              <a:off x="9548793" y="5273110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19" name="자유형: 도형 618">
              <a:extLst>
                <a:ext uri="{FF2B5EF4-FFF2-40B4-BE49-F238E27FC236}">
                  <a16:creationId xmlns:a16="http://schemas.microsoft.com/office/drawing/2014/main" id="{CA56C6D7-8E29-6CB5-B084-4787EB83D933}"/>
                </a:ext>
              </a:extLst>
            </p:cNvPr>
            <p:cNvSpPr/>
            <p:nvPr/>
          </p:nvSpPr>
          <p:spPr>
            <a:xfrm>
              <a:off x="9599428" y="5273110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0" name="자유형: 도형 619">
              <a:extLst>
                <a:ext uri="{FF2B5EF4-FFF2-40B4-BE49-F238E27FC236}">
                  <a16:creationId xmlns:a16="http://schemas.microsoft.com/office/drawing/2014/main" id="{73F33662-7C14-E9E7-C041-78454C56681B}"/>
                </a:ext>
              </a:extLst>
            </p:cNvPr>
            <p:cNvSpPr/>
            <p:nvPr/>
          </p:nvSpPr>
          <p:spPr>
            <a:xfrm>
              <a:off x="9650062" y="5273110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1" name="자유형: 도형 620">
              <a:extLst>
                <a:ext uri="{FF2B5EF4-FFF2-40B4-BE49-F238E27FC236}">
                  <a16:creationId xmlns:a16="http://schemas.microsoft.com/office/drawing/2014/main" id="{62980CE1-86DC-692C-94DA-7A1EBF883939}"/>
                </a:ext>
              </a:extLst>
            </p:cNvPr>
            <p:cNvSpPr/>
            <p:nvPr/>
          </p:nvSpPr>
          <p:spPr>
            <a:xfrm>
              <a:off x="9700697" y="5273110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2" name="자유형: 도형 621">
              <a:extLst>
                <a:ext uri="{FF2B5EF4-FFF2-40B4-BE49-F238E27FC236}">
                  <a16:creationId xmlns:a16="http://schemas.microsoft.com/office/drawing/2014/main" id="{817CD35D-568C-AB75-A6EB-A8047A7CD091}"/>
                </a:ext>
              </a:extLst>
            </p:cNvPr>
            <p:cNvSpPr/>
            <p:nvPr/>
          </p:nvSpPr>
          <p:spPr>
            <a:xfrm>
              <a:off x="9498158" y="5322447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3" name="자유형: 도형 622">
              <a:extLst>
                <a:ext uri="{FF2B5EF4-FFF2-40B4-BE49-F238E27FC236}">
                  <a16:creationId xmlns:a16="http://schemas.microsoft.com/office/drawing/2014/main" id="{9CE0EA2C-09A1-B125-1844-0EA317247786}"/>
                </a:ext>
              </a:extLst>
            </p:cNvPr>
            <p:cNvSpPr/>
            <p:nvPr/>
          </p:nvSpPr>
          <p:spPr>
            <a:xfrm>
              <a:off x="9548793" y="5322447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4" name="자유형: 도형 623">
              <a:extLst>
                <a:ext uri="{FF2B5EF4-FFF2-40B4-BE49-F238E27FC236}">
                  <a16:creationId xmlns:a16="http://schemas.microsoft.com/office/drawing/2014/main" id="{EDA6ED8B-3300-3F72-FB02-84EDF95FA1DB}"/>
                </a:ext>
              </a:extLst>
            </p:cNvPr>
            <p:cNvSpPr/>
            <p:nvPr/>
          </p:nvSpPr>
          <p:spPr>
            <a:xfrm>
              <a:off x="9599428" y="5322447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5" name="자유형: 도형 624">
              <a:extLst>
                <a:ext uri="{FF2B5EF4-FFF2-40B4-BE49-F238E27FC236}">
                  <a16:creationId xmlns:a16="http://schemas.microsoft.com/office/drawing/2014/main" id="{25610A09-C7B8-C6BC-35AF-D7BB37002076}"/>
                </a:ext>
              </a:extLst>
            </p:cNvPr>
            <p:cNvSpPr/>
            <p:nvPr/>
          </p:nvSpPr>
          <p:spPr>
            <a:xfrm>
              <a:off x="9650062" y="5322447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6" name="자유형: 도형 625">
              <a:extLst>
                <a:ext uri="{FF2B5EF4-FFF2-40B4-BE49-F238E27FC236}">
                  <a16:creationId xmlns:a16="http://schemas.microsoft.com/office/drawing/2014/main" id="{9C6885F8-93F5-EC56-2C8E-D13E99F15862}"/>
                </a:ext>
              </a:extLst>
            </p:cNvPr>
            <p:cNvSpPr/>
            <p:nvPr/>
          </p:nvSpPr>
          <p:spPr>
            <a:xfrm>
              <a:off x="9700697" y="5322447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7" name="자유형: 도형 626">
              <a:extLst>
                <a:ext uri="{FF2B5EF4-FFF2-40B4-BE49-F238E27FC236}">
                  <a16:creationId xmlns:a16="http://schemas.microsoft.com/office/drawing/2014/main" id="{69CA966A-B00F-167C-6BDF-23A1334827BB}"/>
                </a:ext>
              </a:extLst>
            </p:cNvPr>
            <p:cNvSpPr/>
            <p:nvPr/>
          </p:nvSpPr>
          <p:spPr>
            <a:xfrm>
              <a:off x="9498158" y="5371783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8" name="자유형: 도형 627">
              <a:extLst>
                <a:ext uri="{FF2B5EF4-FFF2-40B4-BE49-F238E27FC236}">
                  <a16:creationId xmlns:a16="http://schemas.microsoft.com/office/drawing/2014/main" id="{9764CA0B-4A92-9E9E-1DE6-8437A57C3F6E}"/>
                </a:ext>
              </a:extLst>
            </p:cNvPr>
            <p:cNvSpPr/>
            <p:nvPr/>
          </p:nvSpPr>
          <p:spPr>
            <a:xfrm>
              <a:off x="9548793" y="5371783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29" name="자유형: 도형 628">
              <a:extLst>
                <a:ext uri="{FF2B5EF4-FFF2-40B4-BE49-F238E27FC236}">
                  <a16:creationId xmlns:a16="http://schemas.microsoft.com/office/drawing/2014/main" id="{7740AEF2-22EA-7940-A879-8E65A2979905}"/>
                </a:ext>
              </a:extLst>
            </p:cNvPr>
            <p:cNvSpPr/>
            <p:nvPr/>
          </p:nvSpPr>
          <p:spPr>
            <a:xfrm>
              <a:off x="9599428" y="5371783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0" name="자유형: 도형 629">
              <a:extLst>
                <a:ext uri="{FF2B5EF4-FFF2-40B4-BE49-F238E27FC236}">
                  <a16:creationId xmlns:a16="http://schemas.microsoft.com/office/drawing/2014/main" id="{C060DE36-5907-F6C9-1680-E23E2DCC173D}"/>
                </a:ext>
              </a:extLst>
            </p:cNvPr>
            <p:cNvSpPr/>
            <p:nvPr/>
          </p:nvSpPr>
          <p:spPr>
            <a:xfrm>
              <a:off x="9650062" y="5371783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chemeClr val="accent1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1" name="자유형: 도형 630">
              <a:extLst>
                <a:ext uri="{FF2B5EF4-FFF2-40B4-BE49-F238E27FC236}">
                  <a16:creationId xmlns:a16="http://schemas.microsoft.com/office/drawing/2014/main" id="{B7380360-5946-5BF0-04CB-077ED266DF8A}"/>
                </a:ext>
              </a:extLst>
            </p:cNvPr>
            <p:cNvSpPr/>
            <p:nvPr/>
          </p:nvSpPr>
          <p:spPr>
            <a:xfrm>
              <a:off x="9700697" y="5371783"/>
              <a:ext cx="31157" cy="31157"/>
            </a:xfrm>
            <a:custGeom>
              <a:avLst/>
              <a:gdLst>
                <a:gd name="connsiteX0" fmla="*/ 42022 w 42021"/>
                <a:gd name="connsiteY0" fmla="*/ 21011 h 42021"/>
                <a:gd name="connsiteX1" fmla="*/ 21011 w 42021"/>
                <a:gd name="connsiteY1" fmla="*/ 42022 h 42021"/>
                <a:gd name="connsiteX2" fmla="*/ 0 w 42021"/>
                <a:gd name="connsiteY2" fmla="*/ 21011 h 42021"/>
                <a:gd name="connsiteX3" fmla="*/ 21011 w 42021"/>
                <a:gd name="connsiteY3" fmla="*/ 0 h 42021"/>
                <a:gd name="connsiteX4" fmla="*/ 42022 w 42021"/>
                <a:gd name="connsiteY4" fmla="*/ 21011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21" h="42021">
                  <a:moveTo>
                    <a:pt x="42022" y="21011"/>
                  </a:moveTo>
                  <a:cubicBezTo>
                    <a:pt x="42022" y="32615"/>
                    <a:pt x="32615" y="42022"/>
                    <a:pt x="21011" y="42022"/>
                  </a:cubicBezTo>
                  <a:cubicBezTo>
                    <a:pt x="9407" y="42022"/>
                    <a:pt x="0" y="32615"/>
                    <a:pt x="0" y="21011"/>
                  </a:cubicBezTo>
                  <a:cubicBezTo>
                    <a:pt x="0" y="9407"/>
                    <a:pt x="9407" y="0"/>
                    <a:pt x="21011" y="0"/>
                  </a:cubicBezTo>
                  <a:cubicBezTo>
                    <a:pt x="32615" y="0"/>
                    <a:pt x="42022" y="9407"/>
                    <a:pt x="42022" y="21011"/>
                  </a:cubicBez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2" name="자유형: 도형 631">
              <a:extLst>
                <a:ext uri="{FF2B5EF4-FFF2-40B4-BE49-F238E27FC236}">
                  <a16:creationId xmlns:a16="http://schemas.microsoft.com/office/drawing/2014/main" id="{C0D7F2B2-3AB5-84F7-AA04-885158A8CE20}"/>
                </a:ext>
              </a:extLst>
            </p:cNvPr>
            <p:cNvSpPr/>
            <p:nvPr/>
          </p:nvSpPr>
          <p:spPr>
            <a:xfrm>
              <a:off x="9551004" y="5093575"/>
              <a:ext cx="20773" cy="20773"/>
            </a:xfrm>
            <a:custGeom>
              <a:avLst/>
              <a:gdLst>
                <a:gd name="connsiteX0" fmla="*/ 28017 w 28016"/>
                <a:gd name="connsiteY0" fmla="*/ 14008 h 28016"/>
                <a:gd name="connsiteX1" fmla="*/ 14008 w 28016"/>
                <a:gd name="connsiteY1" fmla="*/ 28017 h 28016"/>
                <a:gd name="connsiteX2" fmla="*/ 0 w 28016"/>
                <a:gd name="connsiteY2" fmla="*/ 14008 h 28016"/>
                <a:gd name="connsiteX3" fmla="*/ 14008 w 28016"/>
                <a:gd name="connsiteY3" fmla="*/ 0 h 28016"/>
                <a:gd name="connsiteX4" fmla="*/ 28017 w 28016"/>
                <a:gd name="connsiteY4" fmla="*/ 14008 h 2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16" h="28016">
                  <a:moveTo>
                    <a:pt x="28017" y="14008"/>
                  </a:moveTo>
                  <a:cubicBezTo>
                    <a:pt x="28017" y="21745"/>
                    <a:pt x="21745" y="28017"/>
                    <a:pt x="14008" y="28017"/>
                  </a:cubicBezTo>
                  <a:cubicBezTo>
                    <a:pt x="6272" y="28017"/>
                    <a:pt x="0" y="21745"/>
                    <a:pt x="0" y="14008"/>
                  </a:cubicBezTo>
                  <a:cubicBezTo>
                    <a:pt x="0" y="6272"/>
                    <a:pt x="6272" y="0"/>
                    <a:pt x="14008" y="0"/>
                  </a:cubicBezTo>
                  <a:cubicBezTo>
                    <a:pt x="21745" y="0"/>
                    <a:pt x="28017" y="6272"/>
                    <a:pt x="28017" y="14008"/>
                  </a:cubicBezTo>
                  <a:close/>
                </a:path>
              </a:pathLst>
            </a:custGeom>
            <a:solidFill>
              <a:srgbClr val="737373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3" name="자유형: 도형 632">
              <a:extLst>
                <a:ext uri="{FF2B5EF4-FFF2-40B4-BE49-F238E27FC236}">
                  <a16:creationId xmlns:a16="http://schemas.microsoft.com/office/drawing/2014/main" id="{3DE43CD0-3A17-2B55-5D4F-68F0E601F7A1}"/>
                </a:ext>
              </a:extLst>
            </p:cNvPr>
            <p:cNvSpPr/>
            <p:nvPr/>
          </p:nvSpPr>
          <p:spPr>
            <a:xfrm>
              <a:off x="9500369" y="5093575"/>
              <a:ext cx="20773" cy="20773"/>
            </a:xfrm>
            <a:custGeom>
              <a:avLst/>
              <a:gdLst>
                <a:gd name="connsiteX0" fmla="*/ 28017 w 28016"/>
                <a:gd name="connsiteY0" fmla="*/ 14008 h 28016"/>
                <a:gd name="connsiteX1" fmla="*/ 14008 w 28016"/>
                <a:gd name="connsiteY1" fmla="*/ 28017 h 28016"/>
                <a:gd name="connsiteX2" fmla="*/ 0 w 28016"/>
                <a:gd name="connsiteY2" fmla="*/ 14008 h 28016"/>
                <a:gd name="connsiteX3" fmla="*/ 14008 w 28016"/>
                <a:gd name="connsiteY3" fmla="*/ 0 h 28016"/>
                <a:gd name="connsiteX4" fmla="*/ 28017 w 28016"/>
                <a:gd name="connsiteY4" fmla="*/ 14008 h 2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16" h="28016">
                  <a:moveTo>
                    <a:pt x="28017" y="14008"/>
                  </a:moveTo>
                  <a:cubicBezTo>
                    <a:pt x="28017" y="21745"/>
                    <a:pt x="21745" y="28017"/>
                    <a:pt x="14008" y="28017"/>
                  </a:cubicBezTo>
                  <a:cubicBezTo>
                    <a:pt x="6272" y="28017"/>
                    <a:pt x="0" y="21745"/>
                    <a:pt x="0" y="14008"/>
                  </a:cubicBezTo>
                  <a:cubicBezTo>
                    <a:pt x="0" y="6272"/>
                    <a:pt x="6272" y="0"/>
                    <a:pt x="14008" y="0"/>
                  </a:cubicBezTo>
                  <a:cubicBezTo>
                    <a:pt x="21745" y="0"/>
                    <a:pt x="28017" y="6272"/>
                    <a:pt x="28017" y="14008"/>
                  </a:cubicBez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4" name="자유형: 도형 633">
              <a:extLst>
                <a:ext uri="{FF2B5EF4-FFF2-40B4-BE49-F238E27FC236}">
                  <a16:creationId xmlns:a16="http://schemas.microsoft.com/office/drawing/2014/main" id="{D79AC80A-3D6E-8BC6-212D-3F49EB6E025C}"/>
                </a:ext>
              </a:extLst>
            </p:cNvPr>
            <p:cNvSpPr/>
            <p:nvPr/>
          </p:nvSpPr>
          <p:spPr>
            <a:xfrm>
              <a:off x="9490791" y="4967181"/>
              <a:ext cx="249277" cy="89729"/>
            </a:xfrm>
            <a:custGeom>
              <a:avLst/>
              <a:gdLst>
                <a:gd name="connsiteX0" fmla="*/ 0 w 336199"/>
                <a:gd name="connsiteY0" fmla="*/ 0 h 121017"/>
                <a:gd name="connsiteX1" fmla="*/ 336200 w 336199"/>
                <a:gd name="connsiteY1" fmla="*/ 0 h 121017"/>
                <a:gd name="connsiteX2" fmla="*/ 336200 w 336199"/>
                <a:gd name="connsiteY2" fmla="*/ 121017 h 121017"/>
                <a:gd name="connsiteX3" fmla="*/ 0 w 336199"/>
                <a:gd name="connsiteY3" fmla="*/ 121017 h 1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199" h="121017">
                  <a:moveTo>
                    <a:pt x="0" y="0"/>
                  </a:moveTo>
                  <a:lnTo>
                    <a:pt x="336200" y="0"/>
                  </a:lnTo>
                  <a:lnTo>
                    <a:pt x="336200" y="121017"/>
                  </a:lnTo>
                  <a:lnTo>
                    <a:pt x="0" y="121017"/>
                  </a:ln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35" name="자유형: 도형 634">
              <a:extLst>
                <a:ext uri="{FF2B5EF4-FFF2-40B4-BE49-F238E27FC236}">
                  <a16:creationId xmlns:a16="http://schemas.microsoft.com/office/drawing/2014/main" id="{05FC5403-93A9-5FBF-807D-7C30BB18FC3D}"/>
                </a:ext>
              </a:extLst>
            </p:cNvPr>
            <p:cNvSpPr/>
            <p:nvPr/>
          </p:nvSpPr>
          <p:spPr>
            <a:xfrm>
              <a:off x="9489027" y="4929538"/>
              <a:ext cx="63347" cy="12903"/>
            </a:xfrm>
            <a:custGeom>
              <a:avLst/>
              <a:gdLst>
                <a:gd name="connsiteX0" fmla="*/ 0 w 85436"/>
                <a:gd name="connsiteY0" fmla="*/ 0 h 17402"/>
                <a:gd name="connsiteX1" fmla="*/ 85437 w 85436"/>
                <a:gd name="connsiteY1" fmla="*/ 0 h 17402"/>
                <a:gd name="connsiteX2" fmla="*/ 85437 w 85436"/>
                <a:gd name="connsiteY2" fmla="*/ 17403 h 17402"/>
                <a:gd name="connsiteX3" fmla="*/ 0 w 85436"/>
                <a:gd name="connsiteY3" fmla="*/ 17403 h 1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436" h="17402">
                  <a:moveTo>
                    <a:pt x="0" y="0"/>
                  </a:moveTo>
                  <a:lnTo>
                    <a:pt x="85437" y="0"/>
                  </a:lnTo>
                  <a:lnTo>
                    <a:pt x="85437" y="17403"/>
                  </a:lnTo>
                  <a:lnTo>
                    <a:pt x="0" y="17403"/>
                  </a:lnTo>
                  <a:close/>
                </a:path>
              </a:pathLst>
            </a:custGeom>
            <a:solidFill>
              <a:srgbClr val="CFCFCF"/>
            </a:solidFill>
            <a:ln w="36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636" name="그래픽 518" descr="휴대폰 및 계산기와 노트북">
              <a:extLst>
                <a:ext uri="{FF2B5EF4-FFF2-40B4-BE49-F238E27FC236}">
                  <a16:creationId xmlns:a16="http://schemas.microsoft.com/office/drawing/2014/main" id="{86DF60E9-6210-0160-CC9E-E0A14558BCF0}"/>
                </a:ext>
              </a:extLst>
            </p:cNvPr>
            <p:cNvGrpSpPr/>
            <p:nvPr/>
          </p:nvGrpSpPr>
          <p:grpSpPr>
            <a:xfrm>
              <a:off x="9784368" y="4101123"/>
              <a:ext cx="1356512" cy="1362169"/>
              <a:chOff x="9062688" y="2805816"/>
              <a:chExt cx="1829525" cy="1837155"/>
            </a:xfrm>
          </p:grpSpPr>
          <p:sp>
            <p:nvSpPr>
              <p:cNvPr id="637" name="자유형: 도형 636">
                <a:extLst>
                  <a:ext uri="{FF2B5EF4-FFF2-40B4-BE49-F238E27FC236}">
                    <a16:creationId xmlns:a16="http://schemas.microsoft.com/office/drawing/2014/main" id="{E84D698A-A7E9-AEC1-EF14-16DC67882585}"/>
                  </a:ext>
                </a:extLst>
              </p:cNvPr>
              <p:cNvSpPr/>
              <p:nvPr/>
            </p:nvSpPr>
            <p:spPr>
              <a:xfrm>
                <a:off x="10738091" y="3734647"/>
                <a:ext cx="35692" cy="101328"/>
              </a:xfrm>
              <a:custGeom>
                <a:avLst/>
                <a:gdLst>
                  <a:gd name="connsiteX0" fmla="*/ 0 w 35692"/>
                  <a:gd name="connsiteY0" fmla="*/ 0 h 101327"/>
                  <a:gd name="connsiteX1" fmla="*/ 35692 w 35692"/>
                  <a:gd name="connsiteY1" fmla="*/ 0 h 101327"/>
                  <a:gd name="connsiteX2" fmla="*/ 35692 w 35692"/>
                  <a:gd name="connsiteY2" fmla="*/ 101327 h 101327"/>
                  <a:gd name="connsiteX3" fmla="*/ 0 w 35692"/>
                  <a:gd name="connsiteY3" fmla="*/ 101327 h 10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92" h="101327">
                    <a:moveTo>
                      <a:pt x="0" y="0"/>
                    </a:moveTo>
                    <a:lnTo>
                      <a:pt x="35692" y="0"/>
                    </a:lnTo>
                    <a:lnTo>
                      <a:pt x="35692" y="101327"/>
                    </a:lnTo>
                    <a:lnTo>
                      <a:pt x="0" y="101327"/>
                    </a:lnTo>
                    <a:close/>
                  </a:path>
                </a:pathLst>
              </a:custGeom>
              <a:solidFill>
                <a:srgbClr val="737373"/>
              </a:solidFill>
              <a:ln w="36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638" name="자유형: 도형 637">
                <a:extLst>
                  <a:ext uri="{FF2B5EF4-FFF2-40B4-BE49-F238E27FC236}">
                    <a16:creationId xmlns:a16="http://schemas.microsoft.com/office/drawing/2014/main" id="{DC0BAD93-6916-29ED-1259-641B9D8E4927}"/>
                  </a:ext>
                </a:extLst>
              </p:cNvPr>
              <p:cNvSpPr/>
              <p:nvPr/>
            </p:nvSpPr>
            <p:spPr>
              <a:xfrm>
                <a:off x="9205779" y="3557323"/>
                <a:ext cx="1541618" cy="1085648"/>
              </a:xfrm>
              <a:custGeom>
                <a:avLst/>
                <a:gdLst>
                  <a:gd name="connsiteX0" fmla="*/ 1498194 w 1541619"/>
                  <a:gd name="connsiteY0" fmla="*/ 1085648 h 1085647"/>
                  <a:gd name="connsiteX1" fmla="*/ 43426 w 1541619"/>
                  <a:gd name="connsiteY1" fmla="*/ 1085648 h 1085647"/>
                  <a:gd name="connsiteX2" fmla="*/ 0 w 1541619"/>
                  <a:gd name="connsiteY2" fmla="*/ 1042222 h 1085647"/>
                  <a:gd name="connsiteX3" fmla="*/ 0 w 1541619"/>
                  <a:gd name="connsiteY3" fmla="*/ 43426 h 1085647"/>
                  <a:gd name="connsiteX4" fmla="*/ 43426 w 1541619"/>
                  <a:gd name="connsiteY4" fmla="*/ 0 h 1085647"/>
                  <a:gd name="connsiteX5" fmla="*/ 1498194 w 1541619"/>
                  <a:gd name="connsiteY5" fmla="*/ 0 h 1085647"/>
                  <a:gd name="connsiteX6" fmla="*/ 1541620 w 1541619"/>
                  <a:gd name="connsiteY6" fmla="*/ 43426 h 1085647"/>
                  <a:gd name="connsiteX7" fmla="*/ 1541620 w 1541619"/>
                  <a:gd name="connsiteY7" fmla="*/ 1042222 h 1085647"/>
                  <a:gd name="connsiteX8" fmla="*/ 1498194 w 1541619"/>
                  <a:gd name="connsiteY8" fmla="*/ 1085648 h 1085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1619" h="1085647">
                    <a:moveTo>
                      <a:pt x="1498194" y="1085648"/>
                    </a:moveTo>
                    <a:lnTo>
                      <a:pt x="43426" y="1085648"/>
                    </a:lnTo>
                    <a:cubicBezTo>
                      <a:pt x="19444" y="1085648"/>
                      <a:pt x="0" y="1066204"/>
                      <a:pt x="0" y="1042222"/>
                    </a:cubicBezTo>
                    <a:lnTo>
                      <a:pt x="0" y="43426"/>
                    </a:lnTo>
                    <a:cubicBezTo>
                      <a:pt x="0" y="19444"/>
                      <a:pt x="19444" y="0"/>
                      <a:pt x="43426" y="0"/>
                    </a:cubicBezTo>
                    <a:lnTo>
                      <a:pt x="1498194" y="0"/>
                    </a:lnTo>
                    <a:cubicBezTo>
                      <a:pt x="1522176" y="0"/>
                      <a:pt x="1541620" y="19444"/>
                      <a:pt x="1541620" y="43426"/>
                    </a:cubicBezTo>
                    <a:lnTo>
                      <a:pt x="1541620" y="1042222"/>
                    </a:lnTo>
                    <a:cubicBezTo>
                      <a:pt x="1541620" y="1066207"/>
                      <a:pt x="1522176" y="1085648"/>
                      <a:pt x="1498194" y="1085648"/>
                    </a:cubicBezTo>
                    <a:close/>
                  </a:path>
                </a:pathLst>
              </a:custGeom>
              <a:solidFill>
                <a:srgbClr val="737373"/>
              </a:solidFill>
              <a:ln w="36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639" name="자유형: 도형 638">
                <a:extLst>
                  <a:ext uri="{FF2B5EF4-FFF2-40B4-BE49-F238E27FC236}">
                    <a16:creationId xmlns:a16="http://schemas.microsoft.com/office/drawing/2014/main" id="{8BA82800-721C-CFD1-48B3-D325014EC4B2}"/>
                  </a:ext>
                </a:extLst>
              </p:cNvPr>
              <p:cNvSpPr/>
              <p:nvPr/>
            </p:nvSpPr>
            <p:spPr>
              <a:xfrm>
                <a:off x="9433765" y="3553704"/>
                <a:ext cx="1089266" cy="61520"/>
              </a:xfrm>
              <a:custGeom>
                <a:avLst/>
                <a:gdLst>
                  <a:gd name="connsiteX0" fmla="*/ 0 w 1089266"/>
                  <a:gd name="connsiteY0" fmla="*/ 0 h 61520"/>
                  <a:gd name="connsiteX1" fmla="*/ 1089266 w 1089266"/>
                  <a:gd name="connsiteY1" fmla="*/ 0 h 61520"/>
                  <a:gd name="connsiteX2" fmla="*/ 1089266 w 1089266"/>
                  <a:gd name="connsiteY2" fmla="*/ 61520 h 61520"/>
                  <a:gd name="connsiteX3" fmla="*/ 0 w 1089266"/>
                  <a:gd name="connsiteY3" fmla="*/ 61520 h 61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9266" h="61520">
                    <a:moveTo>
                      <a:pt x="0" y="0"/>
                    </a:moveTo>
                    <a:lnTo>
                      <a:pt x="1089266" y="0"/>
                    </a:lnTo>
                    <a:lnTo>
                      <a:pt x="1089266" y="61520"/>
                    </a:lnTo>
                    <a:lnTo>
                      <a:pt x="0" y="61520"/>
                    </a:lnTo>
                    <a:close/>
                  </a:path>
                </a:pathLst>
              </a:custGeom>
              <a:solidFill>
                <a:srgbClr val="000000"/>
              </a:solidFill>
              <a:ln w="36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640" name="자유형: 도형 639">
                <a:extLst>
                  <a:ext uri="{FF2B5EF4-FFF2-40B4-BE49-F238E27FC236}">
                    <a16:creationId xmlns:a16="http://schemas.microsoft.com/office/drawing/2014/main" id="{EED6F6CB-97B4-291E-241C-B545C3E2B37D}"/>
                  </a:ext>
                </a:extLst>
              </p:cNvPr>
              <p:cNvSpPr/>
              <p:nvPr/>
            </p:nvSpPr>
            <p:spPr>
              <a:xfrm>
                <a:off x="9747980" y="4266612"/>
                <a:ext cx="460835" cy="303982"/>
              </a:xfrm>
              <a:custGeom>
                <a:avLst/>
                <a:gdLst>
                  <a:gd name="connsiteX0" fmla="*/ 438468 w 460835"/>
                  <a:gd name="connsiteY0" fmla="*/ 303981 h 303981"/>
                  <a:gd name="connsiteX1" fmla="*/ 22368 w 460835"/>
                  <a:gd name="connsiteY1" fmla="*/ 303981 h 303981"/>
                  <a:gd name="connsiteX2" fmla="*/ 0 w 460835"/>
                  <a:gd name="connsiteY2" fmla="*/ 281613 h 303981"/>
                  <a:gd name="connsiteX3" fmla="*/ 0 w 460835"/>
                  <a:gd name="connsiteY3" fmla="*/ 22368 h 303981"/>
                  <a:gd name="connsiteX4" fmla="*/ 22368 w 460835"/>
                  <a:gd name="connsiteY4" fmla="*/ 0 h 303981"/>
                  <a:gd name="connsiteX5" fmla="*/ 438468 w 460835"/>
                  <a:gd name="connsiteY5" fmla="*/ 0 h 303981"/>
                  <a:gd name="connsiteX6" fmla="*/ 460836 w 460835"/>
                  <a:gd name="connsiteY6" fmla="*/ 22368 h 303981"/>
                  <a:gd name="connsiteX7" fmla="*/ 460836 w 460835"/>
                  <a:gd name="connsiteY7" fmla="*/ 281613 h 303981"/>
                  <a:gd name="connsiteX8" fmla="*/ 438468 w 460835"/>
                  <a:gd name="connsiteY8" fmla="*/ 303981 h 303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0835" h="303981">
                    <a:moveTo>
                      <a:pt x="438468" y="303981"/>
                    </a:moveTo>
                    <a:lnTo>
                      <a:pt x="22368" y="303981"/>
                    </a:lnTo>
                    <a:cubicBezTo>
                      <a:pt x="10013" y="303981"/>
                      <a:pt x="0" y="293968"/>
                      <a:pt x="0" y="281613"/>
                    </a:cubicBezTo>
                    <a:lnTo>
                      <a:pt x="0" y="22368"/>
                    </a:lnTo>
                    <a:cubicBezTo>
                      <a:pt x="0" y="10013"/>
                      <a:pt x="10013" y="0"/>
                      <a:pt x="22368" y="0"/>
                    </a:cubicBezTo>
                    <a:lnTo>
                      <a:pt x="438468" y="0"/>
                    </a:lnTo>
                    <a:cubicBezTo>
                      <a:pt x="450822" y="0"/>
                      <a:pt x="460836" y="10013"/>
                      <a:pt x="460836" y="22368"/>
                    </a:cubicBezTo>
                    <a:lnTo>
                      <a:pt x="460836" y="281613"/>
                    </a:lnTo>
                    <a:cubicBezTo>
                      <a:pt x="460836" y="293968"/>
                      <a:pt x="450822" y="303981"/>
                      <a:pt x="438468" y="303981"/>
                    </a:cubicBezTo>
                    <a:close/>
                  </a:path>
                </a:pathLst>
              </a:custGeom>
              <a:solidFill>
                <a:srgbClr val="505050"/>
              </a:solidFill>
              <a:ln w="36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641" name="자유형: 도형 640">
                <a:extLst>
                  <a:ext uri="{FF2B5EF4-FFF2-40B4-BE49-F238E27FC236}">
                    <a16:creationId xmlns:a16="http://schemas.microsoft.com/office/drawing/2014/main" id="{5C3E1C1E-2FB7-7883-9D63-F8CEB37A6553}"/>
                  </a:ext>
                </a:extLst>
              </p:cNvPr>
              <p:cNvSpPr/>
              <p:nvPr/>
            </p:nvSpPr>
            <p:spPr>
              <a:xfrm>
                <a:off x="9205301" y="3733628"/>
                <a:ext cx="1542321" cy="493180"/>
              </a:xfrm>
              <a:custGeom>
                <a:avLst/>
                <a:gdLst>
                  <a:gd name="connsiteX0" fmla="*/ 0 w 1542321"/>
                  <a:gd name="connsiteY0" fmla="*/ 0 h 493180"/>
                  <a:gd name="connsiteX1" fmla="*/ 1542322 w 1542321"/>
                  <a:gd name="connsiteY1" fmla="*/ 0 h 493180"/>
                  <a:gd name="connsiteX2" fmla="*/ 1542322 w 1542321"/>
                  <a:gd name="connsiteY2" fmla="*/ 493181 h 493180"/>
                  <a:gd name="connsiteX3" fmla="*/ 0 w 1542321"/>
                  <a:gd name="connsiteY3" fmla="*/ 493181 h 493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2321" h="493180">
                    <a:moveTo>
                      <a:pt x="0" y="0"/>
                    </a:moveTo>
                    <a:lnTo>
                      <a:pt x="1542322" y="0"/>
                    </a:lnTo>
                    <a:lnTo>
                      <a:pt x="1542322" y="493181"/>
                    </a:lnTo>
                    <a:lnTo>
                      <a:pt x="0" y="493181"/>
                    </a:lnTo>
                    <a:close/>
                  </a:path>
                </a:pathLst>
              </a:custGeom>
              <a:solidFill>
                <a:srgbClr val="D2D2D2"/>
              </a:solidFill>
              <a:ln w="36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642" name="그래픽 518" descr="휴대폰 및 계산기와 노트북">
                <a:extLst>
                  <a:ext uri="{FF2B5EF4-FFF2-40B4-BE49-F238E27FC236}">
                    <a16:creationId xmlns:a16="http://schemas.microsoft.com/office/drawing/2014/main" id="{D1D7C5D8-AADE-4F83-1AE1-D9C522544368}"/>
                  </a:ext>
                </a:extLst>
              </p:cNvPr>
              <p:cNvGrpSpPr/>
              <p:nvPr/>
            </p:nvGrpSpPr>
            <p:grpSpPr>
              <a:xfrm>
                <a:off x="9433765" y="3756358"/>
                <a:ext cx="1090318" cy="448735"/>
                <a:chOff x="9433765" y="3756358"/>
                <a:chExt cx="1090319" cy="448734"/>
              </a:xfrm>
              <a:solidFill>
                <a:srgbClr val="2F2F2F"/>
              </a:solidFill>
            </p:grpSpPr>
            <p:sp>
              <p:nvSpPr>
                <p:cNvPr id="643" name="자유형: 도형 642">
                  <a:extLst>
                    <a:ext uri="{FF2B5EF4-FFF2-40B4-BE49-F238E27FC236}">
                      <a16:creationId xmlns:a16="http://schemas.microsoft.com/office/drawing/2014/main" id="{51FADB36-CA29-59A2-07ED-5AC3036FF256}"/>
                    </a:ext>
                  </a:extLst>
                </p:cNvPr>
                <p:cNvSpPr/>
                <p:nvPr/>
              </p:nvSpPr>
              <p:spPr>
                <a:xfrm>
                  <a:off x="9433765" y="3807022"/>
                  <a:ext cx="105995" cy="65138"/>
                </a:xfrm>
                <a:custGeom>
                  <a:avLst/>
                  <a:gdLst>
                    <a:gd name="connsiteX0" fmla="*/ 98758 w 105995"/>
                    <a:gd name="connsiteY0" fmla="*/ 0 h 65138"/>
                    <a:gd name="connsiteX1" fmla="*/ 7238 w 105995"/>
                    <a:gd name="connsiteY1" fmla="*/ 0 h 65138"/>
                    <a:gd name="connsiteX2" fmla="*/ 0 w 105995"/>
                    <a:gd name="connsiteY2" fmla="*/ 7238 h 65138"/>
                    <a:gd name="connsiteX3" fmla="*/ 0 w 105995"/>
                    <a:gd name="connsiteY3" fmla="*/ 57901 h 65138"/>
                    <a:gd name="connsiteX4" fmla="*/ 7238 w 105995"/>
                    <a:gd name="connsiteY4" fmla="*/ 65139 h 65138"/>
                    <a:gd name="connsiteX5" fmla="*/ 98758 w 105995"/>
                    <a:gd name="connsiteY5" fmla="*/ 65139 h 65138"/>
                    <a:gd name="connsiteX6" fmla="*/ 105995 w 105995"/>
                    <a:gd name="connsiteY6" fmla="*/ 57901 h 65138"/>
                    <a:gd name="connsiteX7" fmla="*/ 105995 w 105995"/>
                    <a:gd name="connsiteY7" fmla="*/ 7238 h 65138"/>
                    <a:gd name="connsiteX8" fmla="*/ 98758 w 105995"/>
                    <a:gd name="connsiteY8" fmla="*/ 0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995" h="65138">
                      <a:moveTo>
                        <a:pt x="98758" y="0"/>
                      </a:moveTo>
                      <a:lnTo>
                        <a:pt x="7238" y="0"/>
                      </a:lnTo>
                      <a:cubicBezTo>
                        <a:pt x="3239" y="0"/>
                        <a:pt x="0" y="3239"/>
                        <a:pt x="0" y="7238"/>
                      </a:cubicBezTo>
                      <a:lnTo>
                        <a:pt x="0" y="57901"/>
                      </a:lnTo>
                      <a:cubicBezTo>
                        <a:pt x="0" y="61900"/>
                        <a:pt x="3239" y="65139"/>
                        <a:pt x="7238" y="65139"/>
                      </a:cubicBezTo>
                      <a:lnTo>
                        <a:pt x="98758" y="65139"/>
                      </a:lnTo>
                      <a:cubicBezTo>
                        <a:pt x="102757" y="65139"/>
                        <a:pt x="105995" y="61900"/>
                        <a:pt x="105995" y="57901"/>
                      </a:cubicBezTo>
                      <a:lnTo>
                        <a:pt x="105995" y="7238"/>
                      </a:lnTo>
                      <a:cubicBezTo>
                        <a:pt x="105995" y="3242"/>
                        <a:pt x="102757" y="0"/>
                        <a:pt x="98758" y="0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44" name="자유형: 도형 643">
                  <a:extLst>
                    <a:ext uri="{FF2B5EF4-FFF2-40B4-BE49-F238E27FC236}">
                      <a16:creationId xmlns:a16="http://schemas.microsoft.com/office/drawing/2014/main" id="{73BD6766-7FDE-81C9-5F91-53E65900A745}"/>
                    </a:ext>
                  </a:extLst>
                </p:cNvPr>
                <p:cNvSpPr/>
                <p:nvPr/>
              </p:nvSpPr>
              <p:spPr>
                <a:xfrm>
                  <a:off x="9553403" y="3807022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45" name="자유형: 도형 644">
                  <a:extLst>
                    <a:ext uri="{FF2B5EF4-FFF2-40B4-BE49-F238E27FC236}">
                      <a16:creationId xmlns:a16="http://schemas.microsoft.com/office/drawing/2014/main" id="{2AF212DF-F08A-1413-5764-9AFA29CECCA1}"/>
                    </a:ext>
                  </a:extLst>
                </p:cNvPr>
                <p:cNvSpPr/>
                <p:nvPr/>
              </p:nvSpPr>
              <p:spPr>
                <a:xfrm>
                  <a:off x="9632182" y="3807022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46" name="자유형: 도형 645">
                  <a:extLst>
                    <a:ext uri="{FF2B5EF4-FFF2-40B4-BE49-F238E27FC236}">
                      <a16:creationId xmlns:a16="http://schemas.microsoft.com/office/drawing/2014/main" id="{6FF11C95-65E1-A148-2D78-2748A03C2C6D}"/>
                    </a:ext>
                  </a:extLst>
                </p:cNvPr>
                <p:cNvSpPr/>
                <p:nvPr/>
              </p:nvSpPr>
              <p:spPr>
                <a:xfrm>
                  <a:off x="9710960" y="3807022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47" name="자유형: 도형 646">
                  <a:extLst>
                    <a:ext uri="{FF2B5EF4-FFF2-40B4-BE49-F238E27FC236}">
                      <a16:creationId xmlns:a16="http://schemas.microsoft.com/office/drawing/2014/main" id="{DDC0D780-8ECA-97C1-399F-4C9F8CB28E32}"/>
                    </a:ext>
                  </a:extLst>
                </p:cNvPr>
                <p:cNvSpPr/>
                <p:nvPr/>
              </p:nvSpPr>
              <p:spPr>
                <a:xfrm>
                  <a:off x="9789738" y="3807022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48" name="자유형: 도형 647">
                  <a:extLst>
                    <a:ext uri="{FF2B5EF4-FFF2-40B4-BE49-F238E27FC236}">
                      <a16:creationId xmlns:a16="http://schemas.microsoft.com/office/drawing/2014/main" id="{ED37BBFE-E7AD-167D-26A1-4F59A46D9317}"/>
                    </a:ext>
                  </a:extLst>
                </p:cNvPr>
                <p:cNvSpPr/>
                <p:nvPr/>
              </p:nvSpPr>
              <p:spPr>
                <a:xfrm>
                  <a:off x="9868516" y="3807022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3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49" name="자유형: 도형 648">
                  <a:extLst>
                    <a:ext uri="{FF2B5EF4-FFF2-40B4-BE49-F238E27FC236}">
                      <a16:creationId xmlns:a16="http://schemas.microsoft.com/office/drawing/2014/main" id="{CAA0AA64-F29C-ECED-1F56-81419DD13D57}"/>
                    </a:ext>
                  </a:extLst>
                </p:cNvPr>
                <p:cNvSpPr/>
                <p:nvPr/>
              </p:nvSpPr>
              <p:spPr>
                <a:xfrm>
                  <a:off x="9947298" y="3807022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50" name="자유형: 도형 649">
                  <a:extLst>
                    <a:ext uri="{FF2B5EF4-FFF2-40B4-BE49-F238E27FC236}">
                      <a16:creationId xmlns:a16="http://schemas.microsoft.com/office/drawing/2014/main" id="{AFC99D77-824B-41D1-8D2C-6A8855C53205}"/>
                    </a:ext>
                  </a:extLst>
                </p:cNvPr>
                <p:cNvSpPr/>
                <p:nvPr/>
              </p:nvSpPr>
              <p:spPr>
                <a:xfrm>
                  <a:off x="10026076" y="3807022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51" name="자유형: 도형 650">
                  <a:extLst>
                    <a:ext uri="{FF2B5EF4-FFF2-40B4-BE49-F238E27FC236}">
                      <a16:creationId xmlns:a16="http://schemas.microsoft.com/office/drawing/2014/main" id="{7F547732-F8AD-8290-3B03-A5035C22538C}"/>
                    </a:ext>
                  </a:extLst>
                </p:cNvPr>
                <p:cNvSpPr/>
                <p:nvPr/>
              </p:nvSpPr>
              <p:spPr>
                <a:xfrm>
                  <a:off x="10104854" y="3807022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52" name="자유형: 도형 651">
                  <a:extLst>
                    <a:ext uri="{FF2B5EF4-FFF2-40B4-BE49-F238E27FC236}">
                      <a16:creationId xmlns:a16="http://schemas.microsoft.com/office/drawing/2014/main" id="{AD81C403-B3ED-99CB-719E-2C2353082A2F}"/>
                    </a:ext>
                  </a:extLst>
                </p:cNvPr>
                <p:cNvSpPr/>
                <p:nvPr/>
              </p:nvSpPr>
              <p:spPr>
                <a:xfrm>
                  <a:off x="10183633" y="3807022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53" name="자유형: 도형 652">
                  <a:extLst>
                    <a:ext uri="{FF2B5EF4-FFF2-40B4-BE49-F238E27FC236}">
                      <a16:creationId xmlns:a16="http://schemas.microsoft.com/office/drawing/2014/main" id="{CEB58239-2197-84D5-FB95-E49DCFB6C2EE}"/>
                    </a:ext>
                  </a:extLst>
                </p:cNvPr>
                <p:cNvSpPr/>
                <p:nvPr/>
              </p:nvSpPr>
              <p:spPr>
                <a:xfrm>
                  <a:off x="10262414" y="3807022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54" name="자유형: 도형 653">
                  <a:extLst>
                    <a:ext uri="{FF2B5EF4-FFF2-40B4-BE49-F238E27FC236}">
                      <a16:creationId xmlns:a16="http://schemas.microsoft.com/office/drawing/2014/main" id="{A5D276A2-321D-6653-1073-3C6CC09C4719}"/>
                    </a:ext>
                  </a:extLst>
                </p:cNvPr>
                <p:cNvSpPr/>
                <p:nvPr/>
              </p:nvSpPr>
              <p:spPr>
                <a:xfrm>
                  <a:off x="10341193" y="3807022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55" name="자유형: 도형 654">
                  <a:extLst>
                    <a:ext uri="{FF2B5EF4-FFF2-40B4-BE49-F238E27FC236}">
                      <a16:creationId xmlns:a16="http://schemas.microsoft.com/office/drawing/2014/main" id="{FD71F3ED-F924-391D-9970-E97C02CCF095}"/>
                    </a:ext>
                  </a:extLst>
                </p:cNvPr>
                <p:cNvSpPr/>
                <p:nvPr/>
              </p:nvSpPr>
              <p:spPr>
                <a:xfrm>
                  <a:off x="9433765" y="3890255"/>
                  <a:ext cx="65138" cy="65138"/>
                </a:xfrm>
                <a:custGeom>
                  <a:avLst/>
                  <a:gdLst>
                    <a:gd name="connsiteX0" fmla="*/ 57901 w 65138"/>
                    <a:gd name="connsiteY0" fmla="*/ 65139 h 65138"/>
                    <a:gd name="connsiteX1" fmla="*/ 7238 w 65138"/>
                    <a:gd name="connsiteY1" fmla="*/ 65139 h 65138"/>
                    <a:gd name="connsiteX2" fmla="*/ 0 w 65138"/>
                    <a:gd name="connsiteY2" fmla="*/ 57901 h 65138"/>
                    <a:gd name="connsiteX3" fmla="*/ 0 w 65138"/>
                    <a:gd name="connsiteY3" fmla="*/ 7238 h 65138"/>
                    <a:gd name="connsiteX4" fmla="*/ 7238 w 65138"/>
                    <a:gd name="connsiteY4" fmla="*/ 0 h 65138"/>
                    <a:gd name="connsiteX5" fmla="*/ 57901 w 65138"/>
                    <a:gd name="connsiteY5" fmla="*/ 0 h 65138"/>
                    <a:gd name="connsiteX6" fmla="*/ 65139 w 65138"/>
                    <a:gd name="connsiteY6" fmla="*/ 7238 h 65138"/>
                    <a:gd name="connsiteX7" fmla="*/ 65139 w 65138"/>
                    <a:gd name="connsiteY7" fmla="*/ 57901 h 65138"/>
                    <a:gd name="connsiteX8" fmla="*/ 57901 w 65138"/>
                    <a:gd name="connsiteY8" fmla="*/ 65139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57901" y="65139"/>
                      </a:move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56" name="자유형: 도형 655">
                  <a:extLst>
                    <a:ext uri="{FF2B5EF4-FFF2-40B4-BE49-F238E27FC236}">
                      <a16:creationId xmlns:a16="http://schemas.microsoft.com/office/drawing/2014/main" id="{5BAD9B63-5CF2-29EC-2D77-BBCEB5A78E14}"/>
                    </a:ext>
                  </a:extLst>
                </p:cNvPr>
                <p:cNvSpPr/>
                <p:nvPr/>
              </p:nvSpPr>
              <p:spPr>
                <a:xfrm>
                  <a:off x="9512543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57" name="자유형: 도형 656">
                  <a:extLst>
                    <a:ext uri="{FF2B5EF4-FFF2-40B4-BE49-F238E27FC236}">
                      <a16:creationId xmlns:a16="http://schemas.microsoft.com/office/drawing/2014/main" id="{11FCFC55-C56B-9FDF-28FF-D250C06FAFCD}"/>
                    </a:ext>
                  </a:extLst>
                </p:cNvPr>
                <p:cNvSpPr/>
                <p:nvPr/>
              </p:nvSpPr>
              <p:spPr>
                <a:xfrm>
                  <a:off x="9591321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58" name="자유형: 도형 657">
                  <a:extLst>
                    <a:ext uri="{FF2B5EF4-FFF2-40B4-BE49-F238E27FC236}">
                      <a16:creationId xmlns:a16="http://schemas.microsoft.com/office/drawing/2014/main" id="{1A0B51A4-440E-8A22-549A-AA2BEF18E77D}"/>
                    </a:ext>
                  </a:extLst>
                </p:cNvPr>
                <p:cNvSpPr/>
                <p:nvPr/>
              </p:nvSpPr>
              <p:spPr>
                <a:xfrm>
                  <a:off x="9670103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59" name="자유형: 도형 658">
                  <a:extLst>
                    <a:ext uri="{FF2B5EF4-FFF2-40B4-BE49-F238E27FC236}">
                      <a16:creationId xmlns:a16="http://schemas.microsoft.com/office/drawing/2014/main" id="{95DD0E88-4901-580C-3FCB-0D7CBC74AF1F}"/>
                    </a:ext>
                  </a:extLst>
                </p:cNvPr>
                <p:cNvSpPr/>
                <p:nvPr/>
              </p:nvSpPr>
              <p:spPr>
                <a:xfrm>
                  <a:off x="9748881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60" name="자유형: 도형 659">
                  <a:extLst>
                    <a:ext uri="{FF2B5EF4-FFF2-40B4-BE49-F238E27FC236}">
                      <a16:creationId xmlns:a16="http://schemas.microsoft.com/office/drawing/2014/main" id="{54AE6736-8ADA-2C35-D503-4DF5F3151E25}"/>
                    </a:ext>
                  </a:extLst>
                </p:cNvPr>
                <p:cNvSpPr/>
                <p:nvPr/>
              </p:nvSpPr>
              <p:spPr>
                <a:xfrm>
                  <a:off x="9827660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61" name="자유형: 도형 660">
                  <a:extLst>
                    <a:ext uri="{FF2B5EF4-FFF2-40B4-BE49-F238E27FC236}">
                      <a16:creationId xmlns:a16="http://schemas.microsoft.com/office/drawing/2014/main" id="{77E1CFD1-AAD3-91EE-EC45-20E98385B992}"/>
                    </a:ext>
                  </a:extLst>
                </p:cNvPr>
                <p:cNvSpPr/>
                <p:nvPr/>
              </p:nvSpPr>
              <p:spPr>
                <a:xfrm>
                  <a:off x="9906438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62" name="자유형: 도형 661">
                  <a:extLst>
                    <a:ext uri="{FF2B5EF4-FFF2-40B4-BE49-F238E27FC236}">
                      <a16:creationId xmlns:a16="http://schemas.microsoft.com/office/drawing/2014/main" id="{DBB33922-7660-3995-FF09-CF1CE9BAD51C}"/>
                    </a:ext>
                  </a:extLst>
                </p:cNvPr>
                <p:cNvSpPr/>
                <p:nvPr/>
              </p:nvSpPr>
              <p:spPr>
                <a:xfrm>
                  <a:off x="9985220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63" name="자유형: 도형 662">
                  <a:extLst>
                    <a:ext uri="{FF2B5EF4-FFF2-40B4-BE49-F238E27FC236}">
                      <a16:creationId xmlns:a16="http://schemas.microsoft.com/office/drawing/2014/main" id="{A875C3FB-5103-EA05-F516-28D9DF9D0F09}"/>
                    </a:ext>
                  </a:extLst>
                </p:cNvPr>
                <p:cNvSpPr/>
                <p:nvPr/>
              </p:nvSpPr>
              <p:spPr>
                <a:xfrm>
                  <a:off x="10063998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64" name="자유형: 도형 663">
                  <a:extLst>
                    <a:ext uri="{FF2B5EF4-FFF2-40B4-BE49-F238E27FC236}">
                      <a16:creationId xmlns:a16="http://schemas.microsoft.com/office/drawing/2014/main" id="{0277B2A7-2831-0A96-7DE2-35A3A28954E7}"/>
                    </a:ext>
                  </a:extLst>
                </p:cNvPr>
                <p:cNvSpPr/>
                <p:nvPr/>
              </p:nvSpPr>
              <p:spPr>
                <a:xfrm>
                  <a:off x="10142776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65" name="자유형: 도형 664">
                  <a:extLst>
                    <a:ext uri="{FF2B5EF4-FFF2-40B4-BE49-F238E27FC236}">
                      <a16:creationId xmlns:a16="http://schemas.microsoft.com/office/drawing/2014/main" id="{6DF8526F-503C-A297-C860-9D83EEC4A08F}"/>
                    </a:ext>
                  </a:extLst>
                </p:cNvPr>
                <p:cNvSpPr/>
                <p:nvPr/>
              </p:nvSpPr>
              <p:spPr>
                <a:xfrm>
                  <a:off x="10221554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66" name="자유형: 도형 665">
                  <a:extLst>
                    <a:ext uri="{FF2B5EF4-FFF2-40B4-BE49-F238E27FC236}">
                      <a16:creationId xmlns:a16="http://schemas.microsoft.com/office/drawing/2014/main" id="{8814CF70-30C8-B459-1EF1-C2883567E8CE}"/>
                    </a:ext>
                  </a:extLst>
                </p:cNvPr>
                <p:cNvSpPr/>
                <p:nvPr/>
              </p:nvSpPr>
              <p:spPr>
                <a:xfrm>
                  <a:off x="10300332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67" name="자유형: 도형 666">
                  <a:extLst>
                    <a:ext uri="{FF2B5EF4-FFF2-40B4-BE49-F238E27FC236}">
                      <a16:creationId xmlns:a16="http://schemas.microsoft.com/office/drawing/2014/main" id="{3696829E-DDFC-B237-4C28-A8140271C97A}"/>
                    </a:ext>
                  </a:extLst>
                </p:cNvPr>
                <p:cNvSpPr/>
                <p:nvPr/>
              </p:nvSpPr>
              <p:spPr>
                <a:xfrm>
                  <a:off x="10379114" y="3890255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68" name="자유형: 도형 667">
                  <a:extLst>
                    <a:ext uri="{FF2B5EF4-FFF2-40B4-BE49-F238E27FC236}">
                      <a16:creationId xmlns:a16="http://schemas.microsoft.com/office/drawing/2014/main" id="{87CC4FFD-2C71-13F8-0C76-9428FE7C307B}"/>
                    </a:ext>
                  </a:extLst>
                </p:cNvPr>
                <p:cNvSpPr/>
                <p:nvPr/>
              </p:nvSpPr>
              <p:spPr>
                <a:xfrm>
                  <a:off x="10457892" y="3890255"/>
                  <a:ext cx="65138" cy="65138"/>
                </a:xfrm>
                <a:custGeom>
                  <a:avLst/>
                  <a:gdLst>
                    <a:gd name="connsiteX0" fmla="*/ 57901 w 65138"/>
                    <a:gd name="connsiteY0" fmla="*/ 65139 h 65138"/>
                    <a:gd name="connsiteX1" fmla="*/ 7238 w 65138"/>
                    <a:gd name="connsiteY1" fmla="*/ 65139 h 65138"/>
                    <a:gd name="connsiteX2" fmla="*/ 0 w 65138"/>
                    <a:gd name="connsiteY2" fmla="*/ 57901 h 65138"/>
                    <a:gd name="connsiteX3" fmla="*/ 0 w 65138"/>
                    <a:gd name="connsiteY3" fmla="*/ 7238 h 65138"/>
                    <a:gd name="connsiteX4" fmla="*/ 7238 w 65138"/>
                    <a:gd name="connsiteY4" fmla="*/ 0 h 65138"/>
                    <a:gd name="connsiteX5" fmla="*/ 57901 w 65138"/>
                    <a:gd name="connsiteY5" fmla="*/ 0 h 65138"/>
                    <a:gd name="connsiteX6" fmla="*/ 65139 w 65138"/>
                    <a:gd name="connsiteY6" fmla="*/ 7238 h 65138"/>
                    <a:gd name="connsiteX7" fmla="*/ 65139 w 65138"/>
                    <a:gd name="connsiteY7" fmla="*/ 57901 h 65138"/>
                    <a:gd name="connsiteX8" fmla="*/ 57901 w 65138"/>
                    <a:gd name="connsiteY8" fmla="*/ 65139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57901" y="65139"/>
                      </a:move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69" name="자유형: 도형 668">
                  <a:extLst>
                    <a:ext uri="{FF2B5EF4-FFF2-40B4-BE49-F238E27FC236}">
                      <a16:creationId xmlns:a16="http://schemas.microsoft.com/office/drawing/2014/main" id="{9F962203-4822-49DC-D64A-58882813D5B4}"/>
                    </a:ext>
                  </a:extLst>
                </p:cNvPr>
                <p:cNvSpPr/>
                <p:nvPr/>
              </p:nvSpPr>
              <p:spPr>
                <a:xfrm>
                  <a:off x="9433765" y="3756358"/>
                  <a:ext cx="65138" cy="32569"/>
                </a:xfrm>
                <a:custGeom>
                  <a:avLst/>
                  <a:gdLst>
                    <a:gd name="connsiteX0" fmla="*/ 57901 w 65138"/>
                    <a:gd name="connsiteY0" fmla="*/ 32569 h 32569"/>
                    <a:gd name="connsiteX1" fmla="*/ 7238 w 65138"/>
                    <a:gd name="connsiteY1" fmla="*/ 32569 h 32569"/>
                    <a:gd name="connsiteX2" fmla="*/ 0 w 65138"/>
                    <a:gd name="connsiteY2" fmla="*/ 25332 h 32569"/>
                    <a:gd name="connsiteX3" fmla="*/ 0 w 65138"/>
                    <a:gd name="connsiteY3" fmla="*/ 7238 h 32569"/>
                    <a:gd name="connsiteX4" fmla="*/ 7238 w 65138"/>
                    <a:gd name="connsiteY4" fmla="*/ 0 h 32569"/>
                    <a:gd name="connsiteX5" fmla="*/ 57901 w 65138"/>
                    <a:gd name="connsiteY5" fmla="*/ 0 h 32569"/>
                    <a:gd name="connsiteX6" fmla="*/ 65139 w 65138"/>
                    <a:gd name="connsiteY6" fmla="*/ 7238 h 32569"/>
                    <a:gd name="connsiteX7" fmla="*/ 65139 w 65138"/>
                    <a:gd name="connsiteY7" fmla="*/ 25332 h 32569"/>
                    <a:gd name="connsiteX8" fmla="*/ 57901 w 65138"/>
                    <a:gd name="connsiteY8" fmla="*/ 32569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57901" y="32569"/>
                      </a:moveTo>
                      <a:lnTo>
                        <a:pt x="7238" y="32569"/>
                      </a:lnTo>
                      <a:cubicBezTo>
                        <a:pt x="3239" y="32569"/>
                        <a:pt x="0" y="29331"/>
                        <a:pt x="0" y="25332"/>
                      </a:cubicBez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70" name="자유형: 도형 669">
                  <a:extLst>
                    <a:ext uri="{FF2B5EF4-FFF2-40B4-BE49-F238E27FC236}">
                      <a16:creationId xmlns:a16="http://schemas.microsoft.com/office/drawing/2014/main" id="{B295AEA9-922F-513C-52AC-3D5780EE7E3A}"/>
                    </a:ext>
                  </a:extLst>
                </p:cNvPr>
                <p:cNvSpPr/>
                <p:nvPr/>
              </p:nvSpPr>
              <p:spPr>
                <a:xfrm>
                  <a:off x="9512543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42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71" name="자유형: 도형 670">
                  <a:extLst>
                    <a:ext uri="{FF2B5EF4-FFF2-40B4-BE49-F238E27FC236}">
                      <a16:creationId xmlns:a16="http://schemas.microsoft.com/office/drawing/2014/main" id="{85C7B077-F812-A930-9DBE-10E2D76F80DD}"/>
                    </a:ext>
                  </a:extLst>
                </p:cNvPr>
                <p:cNvSpPr/>
                <p:nvPr/>
              </p:nvSpPr>
              <p:spPr>
                <a:xfrm>
                  <a:off x="9591321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42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72" name="자유형: 도형 671">
                  <a:extLst>
                    <a:ext uri="{FF2B5EF4-FFF2-40B4-BE49-F238E27FC236}">
                      <a16:creationId xmlns:a16="http://schemas.microsoft.com/office/drawing/2014/main" id="{91F461F9-59CD-EE24-CEC1-02180DDBB45B}"/>
                    </a:ext>
                  </a:extLst>
                </p:cNvPr>
                <p:cNvSpPr/>
                <p:nvPr/>
              </p:nvSpPr>
              <p:spPr>
                <a:xfrm>
                  <a:off x="9670103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39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73" name="자유형: 도형 672">
                  <a:extLst>
                    <a:ext uri="{FF2B5EF4-FFF2-40B4-BE49-F238E27FC236}">
                      <a16:creationId xmlns:a16="http://schemas.microsoft.com/office/drawing/2014/main" id="{2F113E99-EB07-FAC3-4E8E-5941299F1FAA}"/>
                    </a:ext>
                  </a:extLst>
                </p:cNvPr>
                <p:cNvSpPr/>
                <p:nvPr/>
              </p:nvSpPr>
              <p:spPr>
                <a:xfrm>
                  <a:off x="9748881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39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74" name="자유형: 도형 673">
                  <a:extLst>
                    <a:ext uri="{FF2B5EF4-FFF2-40B4-BE49-F238E27FC236}">
                      <a16:creationId xmlns:a16="http://schemas.microsoft.com/office/drawing/2014/main" id="{D8B8B2E4-3F7D-AFEA-A454-C87090A39F23}"/>
                    </a:ext>
                  </a:extLst>
                </p:cNvPr>
                <p:cNvSpPr/>
                <p:nvPr/>
              </p:nvSpPr>
              <p:spPr>
                <a:xfrm>
                  <a:off x="9827660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42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75" name="자유형: 도형 674">
                  <a:extLst>
                    <a:ext uri="{FF2B5EF4-FFF2-40B4-BE49-F238E27FC236}">
                      <a16:creationId xmlns:a16="http://schemas.microsoft.com/office/drawing/2014/main" id="{B88250CB-59A3-22E7-32F9-3493B115F28B}"/>
                    </a:ext>
                  </a:extLst>
                </p:cNvPr>
                <p:cNvSpPr/>
                <p:nvPr/>
              </p:nvSpPr>
              <p:spPr>
                <a:xfrm>
                  <a:off x="9906438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42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76" name="자유형: 도형 675">
                  <a:extLst>
                    <a:ext uri="{FF2B5EF4-FFF2-40B4-BE49-F238E27FC236}">
                      <a16:creationId xmlns:a16="http://schemas.microsoft.com/office/drawing/2014/main" id="{11F64261-AA80-5954-DD38-20E61CC1BF34}"/>
                    </a:ext>
                  </a:extLst>
                </p:cNvPr>
                <p:cNvSpPr/>
                <p:nvPr/>
              </p:nvSpPr>
              <p:spPr>
                <a:xfrm>
                  <a:off x="9985220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39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77" name="자유형: 도형 676">
                  <a:extLst>
                    <a:ext uri="{FF2B5EF4-FFF2-40B4-BE49-F238E27FC236}">
                      <a16:creationId xmlns:a16="http://schemas.microsoft.com/office/drawing/2014/main" id="{AE8763D5-719D-B3FD-C602-FD93379B28A2}"/>
                    </a:ext>
                  </a:extLst>
                </p:cNvPr>
                <p:cNvSpPr/>
                <p:nvPr/>
              </p:nvSpPr>
              <p:spPr>
                <a:xfrm>
                  <a:off x="10063998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39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78" name="자유형: 도형 677">
                  <a:extLst>
                    <a:ext uri="{FF2B5EF4-FFF2-40B4-BE49-F238E27FC236}">
                      <a16:creationId xmlns:a16="http://schemas.microsoft.com/office/drawing/2014/main" id="{BED17DA7-296D-C892-8ED7-BCB3BB453382}"/>
                    </a:ext>
                  </a:extLst>
                </p:cNvPr>
                <p:cNvSpPr/>
                <p:nvPr/>
              </p:nvSpPr>
              <p:spPr>
                <a:xfrm>
                  <a:off x="10142776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39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79" name="자유형: 도형 678">
                  <a:extLst>
                    <a:ext uri="{FF2B5EF4-FFF2-40B4-BE49-F238E27FC236}">
                      <a16:creationId xmlns:a16="http://schemas.microsoft.com/office/drawing/2014/main" id="{3C19AC01-8C54-6891-6DDA-3F4241366654}"/>
                    </a:ext>
                  </a:extLst>
                </p:cNvPr>
                <p:cNvSpPr/>
                <p:nvPr/>
              </p:nvSpPr>
              <p:spPr>
                <a:xfrm>
                  <a:off x="10221554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42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80" name="자유형: 도형 679">
                  <a:extLst>
                    <a:ext uri="{FF2B5EF4-FFF2-40B4-BE49-F238E27FC236}">
                      <a16:creationId xmlns:a16="http://schemas.microsoft.com/office/drawing/2014/main" id="{789A59C6-7712-5666-09E2-06A901D2F46C}"/>
                    </a:ext>
                  </a:extLst>
                </p:cNvPr>
                <p:cNvSpPr/>
                <p:nvPr/>
              </p:nvSpPr>
              <p:spPr>
                <a:xfrm>
                  <a:off x="10300332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42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81" name="자유형: 도형 680">
                  <a:extLst>
                    <a:ext uri="{FF2B5EF4-FFF2-40B4-BE49-F238E27FC236}">
                      <a16:creationId xmlns:a16="http://schemas.microsoft.com/office/drawing/2014/main" id="{F6DC286B-C697-1BF7-37DF-A8C9B8A45F0F}"/>
                    </a:ext>
                  </a:extLst>
                </p:cNvPr>
                <p:cNvSpPr/>
                <p:nvPr/>
              </p:nvSpPr>
              <p:spPr>
                <a:xfrm>
                  <a:off x="10379114" y="3756358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39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82" name="자유형: 도형 681">
                  <a:extLst>
                    <a:ext uri="{FF2B5EF4-FFF2-40B4-BE49-F238E27FC236}">
                      <a16:creationId xmlns:a16="http://schemas.microsoft.com/office/drawing/2014/main" id="{2DA772A8-A12B-3EE4-1900-AB1BA0D25077}"/>
                    </a:ext>
                  </a:extLst>
                </p:cNvPr>
                <p:cNvSpPr/>
                <p:nvPr/>
              </p:nvSpPr>
              <p:spPr>
                <a:xfrm>
                  <a:off x="10457892" y="3756358"/>
                  <a:ext cx="65138" cy="32569"/>
                </a:xfrm>
                <a:custGeom>
                  <a:avLst/>
                  <a:gdLst>
                    <a:gd name="connsiteX0" fmla="*/ 57901 w 65138"/>
                    <a:gd name="connsiteY0" fmla="*/ 32569 h 32569"/>
                    <a:gd name="connsiteX1" fmla="*/ 7238 w 65138"/>
                    <a:gd name="connsiteY1" fmla="*/ 32569 h 32569"/>
                    <a:gd name="connsiteX2" fmla="*/ 0 w 65138"/>
                    <a:gd name="connsiteY2" fmla="*/ 25332 h 32569"/>
                    <a:gd name="connsiteX3" fmla="*/ 0 w 65138"/>
                    <a:gd name="connsiteY3" fmla="*/ 7238 h 32569"/>
                    <a:gd name="connsiteX4" fmla="*/ 7238 w 65138"/>
                    <a:gd name="connsiteY4" fmla="*/ 0 h 32569"/>
                    <a:gd name="connsiteX5" fmla="*/ 57901 w 65138"/>
                    <a:gd name="connsiteY5" fmla="*/ 0 h 32569"/>
                    <a:gd name="connsiteX6" fmla="*/ 65139 w 65138"/>
                    <a:gd name="connsiteY6" fmla="*/ 7238 h 32569"/>
                    <a:gd name="connsiteX7" fmla="*/ 65139 w 65138"/>
                    <a:gd name="connsiteY7" fmla="*/ 25332 h 32569"/>
                    <a:gd name="connsiteX8" fmla="*/ 57901 w 65138"/>
                    <a:gd name="connsiteY8" fmla="*/ 32569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57901" y="32569"/>
                      </a:moveTo>
                      <a:lnTo>
                        <a:pt x="7238" y="32569"/>
                      </a:lnTo>
                      <a:cubicBezTo>
                        <a:pt x="3239" y="32569"/>
                        <a:pt x="0" y="29331"/>
                        <a:pt x="0" y="25332"/>
                      </a:cubicBez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83" name="자유형: 도형 682">
                  <a:extLst>
                    <a:ext uri="{FF2B5EF4-FFF2-40B4-BE49-F238E27FC236}">
                      <a16:creationId xmlns:a16="http://schemas.microsoft.com/office/drawing/2014/main" id="{4C0D7F8E-7AD8-C3C7-33F7-4C04A9B0A24A}"/>
                    </a:ext>
                  </a:extLst>
                </p:cNvPr>
                <p:cNvSpPr/>
                <p:nvPr/>
              </p:nvSpPr>
              <p:spPr>
                <a:xfrm>
                  <a:off x="9433765" y="3973488"/>
                  <a:ext cx="105998" cy="65138"/>
                </a:xfrm>
                <a:custGeom>
                  <a:avLst/>
                  <a:gdLst>
                    <a:gd name="connsiteX0" fmla="*/ 98758 w 105998"/>
                    <a:gd name="connsiteY0" fmla="*/ 0 h 65138"/>
                    <a:gd name="connsiteX1" fmla="*/ 7238 w 105998"/>
                    <a:gd name="connsiteY1" fmla="*/ 0 h 65138"/>
                    <a:gd name="connsiteX2" fmla="*/ 0 w 105998"/>
                    <a:gd name="connsiteY2" fmla="*/ 7238 h 65138"/>
                    <a:gd name="connsiteX3" fmla="*/ 0 w 105998"/>
                    <a:gd name="connsiteY3" fmla="*/ 57901 h 65138"/>
                    <a:gd name="connsiteX4" fmla="*/ 7238 w 105998"/>
                    <a:gd name="connsiteY4" fmla="*/ 65139 h 65138"/>
                    <a:gd name="connsiteX5" fmla="*/ 98761 w 105998"/>
                    <a:gd name="connsiteY5" fmla="*/ 65139 h 65138"/>
                    <a:gd name="connsiteX6" fmla="*/ 105999 w 105998"/>
                    <a:gd name="connsiteY6" fmla="*/ 57901 h 65138"/>
                    <a:gd name="connsiteX7" fmla="*/ 105999 w 105998"/>
                    <a:gd name="connsiteY7" fmla="*/ 7238 h 65138"/>
                    <a:gd name="connsiteX8" fmla="*/ 98758 w 105998"/>
                    <a:gd name="connsiteY8" fmla="*/ 0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998" h="65138">
                      <a:moveTo>
                        <a:pt x="98758" y="0"/>
                      </a:moveTo>
                      <a:lnTo>
                        <a:pt x="7238" y="0"/>
                      </a:lnTo>
                      <a:cubicBezTo>
                        <a:pt x="3242" y="0"/>
                        <a:pt x="0" y="3242"/>
                        <a:pt x="0" y="7238"/>
                      </a:cubicBezTo>
                      <a:lnTo>
                        <a:pt x="0" y="57901"/>
                      </a:lnTo>
                      <a:cubicBezTo>
                        <a:pt x="0" y="61896"/>
                        <a:pt x="3242" y="65139"/>
                        <a:pt x="7238" y="65139"/>
                      </a:cubicBezTo>
                      <a:lnTo>
                        <a:pt x="98761" y="65139"/>
                      </a:lnTo>
                      <a:cubicBezTo>
                        <a:pt x="102757" y="65139"/>
                        <a:pt x="105999" y="61896"/>
                        <a:pt x="105999" y="57901"/>
                      </a:cubicBezTo>
                      <a:lnTo>
                        <a:pt x="105999" y="7238"/>
                      </a:lnTo>
                      <a:cubicBezTo>
                        <a:pt x="105995" y="3242"/>
                        <a:pt x="102757" y="0"/>
                        <a:pt x="98758" y="0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84" name="자유형: 도형 683">
                  <a:extLst>
                    <a:ext uri="{FF2B5EF4-FFF2-40B4-BE49-F238E27FC236}">
                      <a16:creationId xmlns:a16="http://schemas.microsoft.com/office/drawing/2014/main" id="{089E457C-5296-F8D9-E0FA-AD9A07838D8D}"/>
                    </a:ext>
                  </a:extLst>
                </p:cNvPr>
                <p:cNvSpPr/>
                <p:nvPr/>
              </p:nvSpPr>
              <p:spPr>
                <a:xfrm>
                  <a:off x="10418085" y="3973488"/>
                  <a:ext cx="105999" cy="65138"/>
                </a:xfrm>
                <a:custGeom>
                  <a:avLst/>
                  <a:gdLst>
                    <a:gd name="connsiteX0" fmla="*/ 98758 w 105999"/>
                    <a:gd name="connsiteY0" fmla="*/ 0 h 65138"/>
                    <a:gd name="connsiteX1" fmla="*/ 7238 w 105999"/>
                    <a:gd name="connsiteY1" fmla="*/ 0 h 65138"/>
                    <a:gd name="connsiteX2" fmla="*/ 0 w 105999"/>
                    <a:gd name="connsiteY2" fmla="*/ 7238 h 65138"/>
                    <a:gd name="connsiteX3" fmla="*/ 0 w 105999"/>
                    <a:gd name="connsiteY3" fmla="*/ 57901 h 65138"/>
                    <a:gd name="connsiteX4" fmla="*/ 7238 w 105999"/>
                    <a:gd name="connsiteY4" fmla="*/ 65139 h 65138"/>
                    <a:gd name="connsiteX5" fmla="*/ 98761 w 105999"/>
                    <a:gd name="connsiteY5" fmla="*/ 65139 h 65138"/>
                    <a:gd name="connsiteX6" fmla="*/ 105999 w 105999"/>
                    <a:gd name="connsiteY6" fmla="*/ 57901 h 65138"/>
                    <a:gd name="connsiteX7" fmla="*/ 105999 w 105999"/>
                    <a:gd name="connsiteY7" fmla="*/ 7238 h 65138"/>
                    <a:gd name="connsiteX8" fmla="*/ 98758 w 105999"/>
                    <a:gd name="connsiteY8" fmla="*/ 0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999" h="65138">
                      <a:moveTo>
                        <a:pt x="98758" y="0"/>
                      </a:moveTo>
                      <a:lnTo>
                        <a:pt x="7238" y="0"/>
                      </a:lnTo>
                      <a:cubicBezTo>
                        <a:pt x="3242" y="0"/>
                        <a:pt x="0" y="3242"/>
                        <a:pt x="0" y="7238"/>
                      </a:cubicBezTo>
                      <a:lnTo>
                        <a:pt x="0" y="57901"/>
                      </a:lnTo>
                      <a:cubicBezTo>
                        <a:pt x="0" y="61896"/>
                        <a:pt x="3242" y="65139"/>
                        <a:pt x="7238" y="65139"/>
                      </a:cubicBezTo>
                      <a:lnTo>
                        <a:pt x="98761" y="65139"/>
                      </a:lnTo>
                      <a:cubicBezTo>
                        <a:pt x="102757" y="65139"/>
                        <a:pt x="105999" y="61896"/>
                        <a:pt x="105999" y="57901"/>
                      </a:cubicBezTo>
                      <a:lnTo>
                        <a:pt x="105999" y="7238"/>
                      </a:lnTo>
                      <a:cubicBezTo>
                        <a:pt x="105995" y="3242"/>
                        <a:pt x="102757" y="0"/>
                        <a:pt x="98758" y="0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85" name="자유형: 도형 684">
                  <a:extLst>
                    <a:ext uri="{FF2B5EF4-FFF2-40B4-BE49-F238E27FC236}">
                      <a16:creationId xmlns:a16="http://schemas.microsoft.com/office/drawing/2014/main" id="{01AFC0D1-9C08-EBBB-62E9-B80E7EE9FC66}"/>
                    </a:ext>
                  </a:extLst>
                </p:cNvPr>
                <p:cNvSpPr/>
                <p:nvPr/>
              </p:nvSpPr>
              <p:spPr>
                <a:xfrm>
                  <a:off x="10418085" y="3807022"/>
                  <a:ext cx="105999" cy="65138"/>
                </a:xfrm>
                <a:custGeom>
                  <a:avLst/>
                  <a:gdLst>
                    <a:gd name="connsiteX0" fmla="*/ 98758 w 105999"/>
                    <a:gd name="connsiteY0" fmla="*/ 0 h 65138"/>
                    <a:gd name="connsiteX1" fmla="*/ 7238 w 105999"/>
                    <a:gd name="connsiteY1" fmla="*/ 0 h 65138"/>
                    <a:gd name="connsiteX2" fmla="*/ 0 w 105999"/>
                    <a:gd name="connsiteY2" fmla="*/ 7238 h 65138"/>
                    <a:gd name="connsiteX3" fmla="*/ 0 w 105999"/>
                    <a:gd name="connsiteY3" fmla="*/ 57901 h 65138"/>
                    <a:gd name="connsiteX4" fmla="*/ 7238 w 105999"/>
                    <a:gd name="connsiteY4" fmla="*/ 65139 h 65138"/>
                    <a:gd name="connsiteX5" fmla="*/ 98761 w 105999"/>
                    <a:gd name="connsiteY5" fmla="*/ 65139 h 65138"/>
                    <a:gd name="connsiteX6" fmla="*/ 105999 w 105999"/>
                    <a:gd name="connsiteY6" fmla="*/ 57901 h 65138"/>
                    <a:gd name="connsiteX7" fmla="*/ 105999 w 105999"/>
                    <a:gd name="connsiteY7" fmla="*/ 7238 h 65138"/>
                    <a:gd name="connsiteX8" fmla="*/ 98758 w 105999"/>
                    <a:gd name="connsiteY8" fmla="*/ 0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999" h="65138">
                      <a:moveTo>
                        <a:pt x="98758" y="0"/>
                      </a:moveTo>
                      <a:lnTo>
                        <a:pt x="7238" y="0"/>
                      </a:lnTo>
                      <a:cubicBezTo>
                        <a:pt x="3242" y="0"/>
                        <a:pt x="0" y="3242"/>
                        <a:pt x="0" y="7238"/>
                      </a:cubicBezTo>
                      <a:lnTo>
                        <a:pt x="0" y="57901"/>
                      </a:lnTo>
                      <a:cubicBezTo>
                        <a:pt x="0" y="61896"/>
                        <a:pt x="3242" y="65139"/>
                        <a:pt x="7238" y="65139"/>
                      </a:cubicBezTo>
                      <a:lnTo>
                        <a:pt x="98761" y="65139"/>
                      </a:lnTo>
                      <a:cubicBezTo>
                        <a:pt x="102757" y="65139"/>
                        <a:pt x="105999" y="61896"/>
                        <a:pt x="105999" y="57901"/>
                      </a:cubicBezTo>
                      <a:lnTo>
                        <a:pt x="105999" y="7238"/>
                      </a:lnTo>
                      <a:cubicBezTo>
                        <a:pt x="105995" y="3242"/>
                        <a:pt x="102757" y="0"/>
                        <a:pt x="98758" y="0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86" name="자유형: 도형 685">
                  <a:extLst>
                    <a:ext uri="{FF2B5EF4-FFF2-40B4-BE49-F238E27FC236}">
                      <a16:creationId xmlns:a16="http://schemas.microsoft.com/office/drawing/2014/main" id="{4F008045-F9E5-108F-9B75-22B26C5C542D}"/>
                    </a:ext>
                  </a:extLst>
                </p:cNvPr>
                <p:cNvSpPr/>
                <p:nvPr/>
              </p:nvSpPr>
              <p:spPr>
                <a:xfrm>
                  <a:off x="9553403" y="3973488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87" name="자유형: 도형 686">
                  <a:extLst>
                    <a:ext uri="{FF2B5EF4-FFF2-40B4-BE49-F238E27FC236}">
                      <a16:creationId xmlns:a16="http://schemas.microsoft.com/office/drawing/2014/main" id="{2E41E6DD-FCA4-5BC0-7035-F76D1A7437DB}"/>
                    </a:ext>
                  </a:extLst>
                </p:cNvPr>
                <p:cNvSpPr/>
                <p:nvPr/>
              </p:nvSpPr>
              <p:spPr>
                <a:xfrm>
                  <a:off x="9632182" y="3973488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88" name="자유형: 도형 687">
                  <a:extLst>
                    <a:ext uri="{FF2B5EF4-FFF2-40B4-BE49-F238E27FC236}">
                      <a16:creationId xmlns:a16="http://schemas.microsoft.com/office/drawing/2014/main" id="{121D76EC-095F-09F0-EEC2-A4C9B8AE27B5}"/>
                    </a:ext>
                  </a:extLst>
                </p:cNvPr>
                <p:cNvSpPr/>
                <p:nvPr/>
              </p:nvSpPr>
              <p:spPr>
                <a:xfrm>
                  <a:off x="9710960" y="3973488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89" name="자유형: 도형 688">
                  <a:extLst>
                    <a:ext uri="{FF2B5EF4-FFF2-40B4-BE49-F238E27FC236}">
                      <a16:creationId xmlns:a16="http://schemas.microsoft.com/office/drawing/2014/main" id="{273A1A13-1CB3-48D2-9F5A-64F1E5FEE251}"/>
                    </a:ext>
                  </a:extLst>
                </p:cNvPr>
                <p:cNvSpPr/>
                <p:nvPr/>
              </p:nvSpPr>
              <p:spPr>
                <a:xfrm>
                  <a:off x="9789738" y="3973488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90" name="자유형: 도형 689">
                  <a:extLst>
                    <a:ext uri="{FF2B5EF4-FFF2-40B4-BE49-F238E27FC236}">
                      <a16:creationId xmlns:a16="http://schemas.microsoft.com/office/drawing/2014/main" id="{D25C7314-663C-49E2-2F80-847E9A32519D}"/>
                    </a:ext>
                  </a:extLst>
                </p:cNvPr>
                <p:cNvSpPr/>
                <p:nvPr/>
              </p:nvSpPr>
              <p:spPr>
                <a:xfrm>
                  <a:off x="9868516" y="3973488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3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91" name="자유형: 도형 690">
                  <a:extLst>
                    <a:ext uri="{FF2B5EF4-FFF2-40B4-BE49-F238E27FC236}">
                      <a16:creationId xmlns:a16="http://schemas.microsoft.com/office/drawing/2014/main" id="{71894BC2-795B-0E62-6BBF-CFB217008AF5}"/>
                    </a:ext>
                  </a:extLst>
                </p:cNvPr>
                <p:cNvSpPr/>
                <p:nvPr/>
              </p:nvSpPr>
              <p:spPr>
                <a:xfrm>
                  <a:off x="9947298" y="3973488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92" name="자유형: 도형 691">
                  <a:extLst>
                    <a:ext uri="{FF2B5EF4-FFF2-40B4-BE49-F238E27FC236}">
                      <a16:creationId xmlns:a16="http://schemas.microsoft.com/office/drawing/2014/main" id="{135161F5-1661-6E92-35CB-936C742842F8}"/>
                    </a:ext>
                  </a:extLst>
                </p:cNvPr>
                <p:cNvSpPr/>
                <p:nvPr/>
              </p:nvSpPr>
              <p:spPr>
                <a:xfrm>
                  <a:off x="10026076" y="3973488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93" name="자유형: 도형 692">
                  <a:extLst>
                    <a:ext uri="{FF2B5EF4-FFF2-40B4-BE49-F238E27FC236}">
                      <a16:creationId xmlns:a16="http://schemas.microsoft.com/office/drawing/2014/main" id="{A10811C6-3CCB-891D-43B8-69523DAA2A34}"/>
                    </a:ext>
                  </a:extLst>
                </p:cNvPr>
                <p:cNvSpPr/>
                <p:nvPr/>
              </p:nvSpPr>
              <p:spPr>
                <a:xfrm>
                  <a:off x="10104854" y="3973488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94" name="자유형: 도형 693">
                  <a:extLst>
                    <a:ext uri="{FF2B5EF4-FFF2-40B4-BE49-F238E27FC236}">
                      <a16:creationId xmlns:a16="http://schemas.microsoft.com/office/drawing/2014/main" id="{39FF4914-D6B5-EAEE-4130-7F5ECFE004EE}"/>
                    </a:ext>
                  </a:extLst>
                </p:cNvPr>
                <p:cNvSpPr/>
                <p:nvPr/>
              </p:nvSpPr>
              <p:spPr>
                <a:xfrm>
                  <a:off x="10183633" y="3973488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95" name="자유형: 도형 694">
                  <a:extLst>
                    <a:ext uri="{FF2B5EF4-FFF2-40B4-BE49-F238E27FC236}">
                      <a16:creationId xmlns:a16="http://schemas.microsoft.com/office/drawing/2014/main" id="{E56808DC-4BC8-DB5C-DFF8-6FF2ACF2E632}"/>
                    </a:ext>
                  </a:extLst>
                </p:cNvPr>
                <p:cNvSpPr/>
                <p:nvPr/>
              </p:nvSpPr>
              <p:spPr>
                <a:xfrm>
                  <a:off x="10262414" y="3973488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96" name="자유형: 도형 695">
                  <a:extLst>
                    <a:ext uri="{FF2B5EF4-FFF2-40B4-BE49-F238E27FC236}">
                      <a16:creationId xmlns:a16="http://schemas.microsoft.com/office/drawing/2014/main" id="{ABC58621-9972-F1CF-15D4-D0CF0E9303EA}"/>
                    </a:ext>
                  </a:extLst>
                </p:cNvPr>
                <p:cNvSpPr/>
                <p:nvPr/>
              </p:nvSpPr>
              <p:spPr>
                <a:xfrm>
                  <a:off x="10341193" y="3973488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97" name="자유형: 도형 696">
                  <a:extLst>
                    <a:ext uri="{FF2B5EF4-FFF2-40B4-BE49-F238E27FC236}">
                      <a16:creationId xmlns:a16="http://schemas.microsoft.com/office/drawing/2014/main" id="{D80C3CFB-EC0B-1772-25E5-E9D9A155B5E9}"/>
                    </a:ext>
                  </a:extLst>
                </p:cNvPr>
                <p:cNvSpPr/>
                <p:nvPr/>
              </p:nvSpPr>
              <p:spPr>
                <a:xfrm>
                  <a:off x="9433765" y="4056721"/>
                  <a:ext cx="144546" cy="65138"/>
                </a:xfrm>
                <a:custGeom>
                  <a:avLst/>
                  <a:gdLst>
                    <a:gd name="connsiteX0" fmla="*/ 137305 w 144546"/>
                    <a:gd name="connsiteY0" fmla="*/ 65139 h 65138"/>
                    <a:gd name="connsiteX1" fmla="*/ 7238 w 144546"/>
                    <a:gd name="connsiteY1" fmla="*/ 65139 h 65138"/>
                    <a:gd name="connsiteX2" fmla="*/ 0 w 144546"/>
                    <a:gd name="connsiteY2" fmla="*/ 57901 h 65138"/>
                    <a:gd name="connsiteX3" fmla="*/ 0 w 144546"/>
                    <a:gd name="connsiteY3" fmla="*/ 7238 h 65138"/>
                    <a:gd name="connsiteX4" fmla="*/ 7238 w 144546"/>
                    <a:gd name="connsiteY4" fmla="*/ 0 h 65138"/>
                    <a:gd name="connsiteX5" fmla="*/ 137309 w 144546"/>
                    <a:gd name="connsiteY5" fmla="*/ 0 h 65138"/>
                    <a:gd name="connsiteX6" fmla="*/ 144547 w 144546"/>
                    <a:gd name="connsiteY6" fmla="*/ 7238 h 65138"/>
                    <a:gd name="connsiteX7" fmla="*/ 144547 w 144546"/>
                    <a:gd name="connsiteY7" fmla="*/ 57901 h 65138"/>
                    <a:gd name="connsiteX8" fmla="*/ 137305 w 144546"/>
                    <a:gd name="connsiteY8" fmla="*/ 65139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546" h="65138">
                      <a:moveTo>
                        <a:pt x="137305" y="65139"/>
                      </a:move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137309" y="0"/>
                      </a:lnTo>
                      <a:cubicBezTo>
                        <a:pt x="141308" y="0"/>
                        <a:pt x="144547" y="3239"/>
                        <a:pt x="144547" y="7238"/>
                      </a:cubicBezTo>
                      <a:lnTo>
                        <a:pt x="144547" y="57901"/>
                      </a:lnTo>
                      <a:cubicBezTo>
                        <a:pt x="144543" y="61900"/>
                        <a:pt x="141304" y="65139"/>
                        <a:pt x="137305" y="65139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98" name="자유형: 도형 697">
                  <a:extLst>
                    <a:ext uri="{FF2B5EF4-FFF2-40B4-BE49-F238E27FC236}">
                      <a16:creationId xmlns:a16="http://schemas.microsoft.com/office/drawing/2014/main" id="{9A81F14D-CAFC-F109-23EE-F81BEC0E135B}"/>
                    </a:ext>
                  </a:extLst>
                </p:cNvPr>
                <p:cNvSpPr/>
                <p:nvPr/>
              </p:nvSpPr>
              <p:spPr>
                <a:xfrm>
                  <a:off x="9591321" y="4056721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699" name="자유형: 도형 698">
                  <a:extLst>
                    <a:ext uri="{FF2B5EF4-FFF2-40B4-BE49-F238E27FC236}">
                      <a16:creationId xmlns:a16="http://schemas.microsoft.com/office/drawing/2014/main" id="{C1576B2A-B87F-2CB1-B0AB-0EBBB494333E}"/>
                    </a:ext>
                  </a:extLst>
                </p:cNvPr>
                <p:cNvSpPr/>
                <p:nvPr/>
              </p:nvSpPr>
              <p:spPr>
                <a:xfrm>
                  <a:off x="9670103" y="4056721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00" name="자유형: 도형 699">
                  <a:extLst>
                    <a:ext uri="{FF2B5EF4-FFF2-40B4-BE49-F238E27FC236}">
                      <a16:creationId xmlns:a16="http://schemas.microsoft.com/office/drawing/2014/main" id="{FAD07777-848A-5072-E217-8D9F1799BFE5}"/>
                    </a:ext>
                  </a:extLst>
                </p:cNvPr>
                <p:cNvSpPr/>
                <p:nvPr/>
              </p:nvSpPr>
              <p:spPr>
                <a:xfrm>
                  <a:off x="9748881" y="4056721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01" name="자유형: 도형 700">
                  <a:extLst>
                    <a:ext uri="{FF2B5EF4-FFF2-40B4-BE49-F238E27FC236}">
                      <a16:creationId xmlns:a16="http://schemas.microsoft.com/office/drawing/2014/main" id="{1D3644FA-10ED-EAC3-1540-5A68AA7C559F}"/>
                    </a:ext>
                  </a:extLst>
                </p:cNvPr>
                <p:cNvSpPr/>
                <p:nvPr/>
              </p:nvSpPr>
              <p:spPr>
                <a:xfrm>
                  <a:off x="9827660" y="4056721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02" name="자유형: 도형 701">
                  <a:extLst>
                    <a:ext uri="{FF2B5EF4-FFF2-40B4-BE49-F238E27FC236}">
                      <a16:creationId xmlns:a16="http://schemas.microsoft.com/office/drawing/2014/main" id="{F66AE106-EE65-725A-6BB4-DA0CE0EC3FC7}"/>
                    </a:ext>
                  </a:extLst>
                </p:cNvPr>
                <p:cNvSpPr/>
                <p:nvPr/>
              </p:nvSpPr>
              <p:spPr>
                <a:xfrm>
                  <a:off x="9906438" y="4056721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03" name="자유형: 도형 702">
                  <a:extLst>
                    <a:ext uri="{FF2B5EF4-FFF2-40B4-BE49-F238E27FC236}">
                      <a16:creationId xmlns:a16="http://schemas.microsoft.com/office/drawing/2014/main" id="{14A0428C-5D7F-5786-B13A-A25C12457292}"/>
                    </a:ext>
                  </a:extLst>
                </p:cNvPr>
                <p:cNvSpPr/>
                <p:nvPr/>
              </p:nvSpPr>
              <p:spPr>
                <a:xfrm>
                  <a:off x="9985220" y="4056721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04" name="자유형: 도형 703">
                  <a:extLst>
                    <a:ext uri="{FF2B5EF4-FFF2-40B4-BE49-F238E27FC236}">
                      <a16:creationId xmlns:a16="http://schemas.microsoft.com/office/drawing/2014/main" id="{EDE34278-55F0-4B97-F69B-098B9D0DA7AB}"/>
                    </a:ext>
                  </a:extLst>
                </p:cNvPr>
                <p:cNvSpPr/>
                <p:nvPr/>
              </p:nvSpPr>
              <p:spPr>
                <a:xfrm>
                  <a:off x="10063998" y="4056721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05" name="자유형: 도형 704">
                  <a:extLst>
                    <a:ext uri="{FF2B5EF4-FFF2-40B4-BE49-F238E27FC236}">
                      <a16:creationId xmlns:a16="http://schemas.microsoft.com/office/drawing/2014/main" id="{F0069B39-5C25-973A-B119-C3AD8A41E2B3}"/>
                    </a:ext>
                  </a:extLst>
                </p:cNvPr>
                <p:cNvSpPr/>
                <p:nvPr/>
              </p:nvSpPr>
              <p:spPr>
                <a:xfrm>
                  <a:off x="10142776" y="4056721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06" name="자유형: 도형 705">
                  <a:extLst>
                    <a:ext uri="{FF2B5EF4-FFF2-40B4-BE49-F238E27FC236}">
                      <a16:creationId xmlns:a16="http://schemas.microsoft.com/office/drawing/2014/main" id="{AB511582-C27E-CCEE-8B02-36E5B47E8748}"/>
                    </a:ext>
                  </a:extLst>
                </p:cNvPr>
                <p:cNvSpPr/>
                <p:nvPr/>
              </p:nvSpPr>
              <p:spPr>
                <a:xfrm>
                  <a:off x="10221554" y="4056721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07" name="자유형: 도형 706">
                  <a:extLst>
                    <a:ext uri="{FF2B5EF4-FFF2-40B4-BE49-F238E27FC236}">
                      <a16:creationId xmlns:a16="http://schemas.microsoft.com/office/drawing/2014/main" id="{E5017597-1933-897B-AE2B-5BCFA83BAFBB}"/>
                    </a:ext>
                  </a:extLst>
                </p:cNvPr>
                <p:cNvSpPr/>
                <p:nvPr/>
              </p:nvSpPr>
              <p:spPr>
                <a:xfrm>
                  <a:off x="10300332" y="4056721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08" name="자유형: 도형 707">
                  <a:extLst>
                    <a:ext uri="{FF2B5EF4-FFF2-40B4-BE49-F238E27FC236}">
                      <a16:creationId xmlns:a16="http://schemas.microsoft.com/office/drawing/2014/main" id="{13A1C548-0295-8523-F0E6-2D6C79885401}"/>
                    </a:ext>
                  </a:extLst>
                </p:cNvPr>
                <p:cNvSpPr/>
                <p:nvPr/>
              </p:nvSpPr>
              <p:spPr>
                <a:xfrm>
                  <a:off x="10379114" y="4056721"/>
                  <a:ext cx="143703" cy="65138"/>
                </a:xfrm>
                <a:custGeom>
                  <a:avLst/>
                  <a:gdLst>
                    <a:gd name="connsiteX0" fmla="*/ 0 w 143703"/>
                    <a:gd name="connsiteY0" fmla="*/ 57901 h 65138"/>
                    <a:gd name="connsiteX1" fmla="*/ 0 w 143703"/>
                    <a:gd name="connsiteY1" fmla="*/ 7238 h 65138"/>
                    <a:gd name="connsiteX2" fmla="*/ 7238 w 143703"/>
                    <a:gd name="connsiteY2" fmla="*/ 0 h 65138"/>
                    <a:gd name="connsiteX3" fmla="*/ 136466 w 143703"/>
                    <a:gd name="connsiteY3" fmla="*/ 0 h 65138"/>
                    <a:gd name="connsiteX4" fmla="*/ 143703 w 143703"/>
                    <a:gd name="connsiteY4" fmla="*/ 7238 h 65138"/>
                    <a:gd name="connsiteX5" fmla="*/ 143703 w 143703"/>
                    <a:gd name="connsiteY5" fmla="*/ 57901 h 65138"/>
                    <a:gd name="connsiteX6" fmla="*/ 136466 w 143703"/>
                    <a:gd name="connsiteY6" fmla="*/ 65139 h 65138"/>
                    <a:gd name="connsiteX7" fmla="*/ 7238 w 143703"/>
                    <a:gd name="connsiteY7" fmla="*/ 65139 h 65138"/>
                    <a:gd name="connsiteX8" fmla="*/ 0 w 143703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703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136466" y="0"/>
                      </a:lnTo>
                      <a:cubicBezTo>
                        <a:pt x="140465" y="0"/>
                        <a:pt x="143703" y="3239"/>
                        <a:pt x="143703" y="7238"/>
                      </a:cubicBezTo>
                      <a:lnTo>
                        <a:pt x="143703" y="57901"/>
                      </a:lnTo>
                      <a:cubicBezTo>
                        <a:pt x="143703" y="61900"/>
                        <a:pt x="140465" y="65139"/>
                        <a:pt x="136466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09" name="자유형: 도형 708">
                  <a:extLst>
                    <a:ext uri="{FF2B5EF4-FFF2-40B4-BE49-F238E27FC236}">
                      <a16:creationId xmlns:a16="http://schemas.microsoft.com/office/drawing/2014/main" id="{2B6561CF-BCA7-A557-FDAD-50609B960D74}"/>
                    </a:ext>
                  </a:extLst>
                </p:cNvPr>
                <p:cNvSpPr/>
                <p:nvPr/>
              </p:nvSpPr>
              <p:spPr>
                <a:xfrm>
                  <a:off x="9433765" y="4139953"/>
                  <a:ext cx="65138" cy="65138"/>
                </a:xfrm>
                <a:custGeom>
                  <a:avLst/>
                  <a:gdLst>
                    <a:gd name="connsiteX0" fmla="*/ 57901 w 65138"/>
                    <a:gd name="connsiteY0" fmla="*/ 65139 h 65138"/>
                    <a:gd name="connsiteX1" fmla="*/ 7238 w 65138"/>
                    <a:gd name="connsiteY1" fmla="*/ 65139 h 65138"/>
                    <a:gd name="connsiteX2" fmla="*/ 0 w 65138"/>
                    <a:gd name="connsiteY2" fmla="*/ 57901 h 65138"/>
                    <a:gd name="connsiteX3" fmla="*/ 0 w 65138"/>
                    <a:gd name="connsiteY3" fmla="*/ 7238 h 65138"/>
                    <a:gd name="connsiteX4" fmla="*/ 7238 w 65138"/>
                    <a:gd name="connsiteY4" fmla="*/ 0 h 65138"/>
                    <a:gd name="connsiteX5" fmla="*/ 57901 w 65138"/>
                    <a:gd name="connsiteY5" fmla="*/ 0 h 65138"/>
                    <a:gd name="connsiteX6" fmla="*/ 65139 w 65138"/>
                    <a:gd name="connsiteY6" fmla="*/ 7238 h 65138"/>
                    <a:gd name="connsiteX7" fmla="*/ 65139 w 65138"/>
                    <a:gd name="connsiteY7" fmla="*/ 57901 h 65138"/>
                    <a:gd name="connsiteX8" fmla="*/ 57901 w 65138"/>
                    <a:gd name="connsiteY8" fmla="*/ 65139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57901" y="65139"/>
                      </a:move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10" name="자유형: 도형 709">
                  <a:extLst>
                    <a:ext uri="{FF2B5EF4-FFF2-40B4-BE49-F238E27FC236}">
                      <a16:creationId xmlns:a16="http://schemas.microsoft.com/office/drawing/2014/main" id="{88F6877C-BBD2-6A21-1D00-F36BA0E4BB73}"/>
                    </a:ext>
                  </a:extLst>
                </p:cNvPr>
                <p:cNvSpPr/>
                <p:nvPr/>
              </p:nvSpPr>
              <p:spPr>
                <a:xfrm>
                  <a:off x="9512543" y="4139953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11" name="자유형: 도형 710">
                  <a:extLst>
                    <a:ext uri="{FF2B5EF4-FFF2-40B4-BE49-F238E27FC236}">
                      <a16:creationId xmlns:a16="http://schemas.microsoft.com/office/drawing/2014/main" id="{78788048-4307-07C3-180A-3DE03E8105F0}"/>
                    </a:ext>
                  </a:extLst>
                </p:cNvPr>
                <p:cNvSpPr/>
                <p:nvPr/>
              </p:nvSpPr>
              <p:spPr>
                <a:xfrm>
                  <a:off x="9591321" y="4139953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12" name="자유형: 도형 711">
                  <a:extLst>
                    <a:ext uri="{FF2B5EF4-FFF2-40B4-BE49-F238E27FC236}">
                      <a16:creationId xmlns:a16="http://schemas.microsoft.com/office/drawing/2014/main" id="{AE4A516A-404E-FC1E-DE8D-151B81D8CBEF}"/>
                    </a:ext>
                  </a:extLst>
                </p:cNvPr>
                <p:cNvSpPr/>
                <p:nvPr/>
              </p:nvSpPr>
              <p:spPr>
                <a:xfrm>
                  <a:off x="9670103" y="4139953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13" name="자유형: 도형 712">
                  <a:extLst>
                    <a:ext uri="{FF2B5EF4-FFF2-40B4-BE49-F238E27FC236}">
                      <a16:creationId xmlns:a16="http://schemas.microsoft.com/office/drawing/2014/main" id="{5551C185-E925-6E66-3F6D-C733EB67AB5A}"/>
                    </a:ext>
                  </a:extLst>
                </p:cNvPr>
                <p:cNvSpPr/>
                <p:nvPr/>
              </p:nvSpPr>
              <p:spPr>
                <a:xfrm>
                  <a:off x="9747358" y="4139953"/>
                  <a:ext cx="460835" cy="65138"/>
                </a:xfrm>
                <a:custGeom>
                  <a:avLst/>
                  <a:gdLst>
                    <a:gd name="connsiteX0" fmla="*/ 0 w 460835"/>
                    <a:gd name="connsiteY0" fmla="*/ 57901 h 65138"/>
                    <a:gd name="connsiteX1" fmla="*/ 0 w 460835"/>
                    <a:gd name="connsiteY1" fmla="*/ 7238 h 65138"/>
                    <a:gd name="connsiteX2" fmla="*/ 7238 w 460835"/>
                    <a:gd name="connsiteY2" fmla="*/ 0 h 65138"/>
                    <a:gd name="connsiteX3" fmla="*/ 453598 w 460835"/>
                    <a:gd name="connsiteY3" fmla="*/ 0 h 65138"/>
                    <a:gd name="connsiteX4" fmla="*/ 460836 w 460835"/>
                    <a:gd name="connsiteY4" fmla="*/ 7238 h 65138"/>
                    <a:gd name="connsiteX5" fmla="*/ 460836 w 460835"/>
                    <a:gd name="connsiteY5" fmla="*/ 57901 h 65138"/>
                    <a:gd name="connsiteX6" fmla="*/ 453598 w 460835"/>
                    <a:gd name="connsiteY6" fmla="*/ 65139 h 65138"/>
                    <a:gd name="connsiteX7" fmla="*/ 7238 w 460835"/>
                    <a:gd name="connsiteY7" fmla="*/ 65139 h 65138"/>
                    <a:gd name="connsiteX8" fmla="*/ 0 w 460835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0835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453598" y="0"/>
                      </a:lnTo>
                      <a:cubicBezTo>
                        <a:pt x="457597" y="0"/>
                        <a:pt x="460836" y="3239"/>
                        <a:pt x="460836" y="7238"/>
                      </a:cubicBezTo>
                      <a:lnTo>
                        <a:pt x="460836" y="57901"/>
                      </a:lnTo>
                      <a:cubicBezTo>
                        <a:pt x="460836" y="61900"/>
                        <a:pt x="457597" y="65139"/>
                        <a:pt x="453598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14" name="자유형: 도형 713">
                  <a:extLst>
                    <a:ext uri="{FF2B5EF4-FFF2-40B4-BE49-F238E27FC236}">
                      <a16:creationId xmlns:a16="http://schemas.microsoft.com/office/drawing/2014/main" id="{C0B6058F-4F00-0462-A81B-3133A0F84C5D}"/>
                    </a:ext>
                  </a:extLst>
                </p:cNvPr>
                <p:cNvSpPr/>
                <p:nvPr/>
              </p:nvSpPr>
              <p:spPr>
                <a:xfrm>
                  <a:off x="10221554" y="4139953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42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15" name="자유형: 도형 714">
                  <a:extLst>
                    <a:ext uri="{FF2B5EF4-FFF2-40B4-BE49-F238E27FC236}">
                      <a16:creationId xmlns:a16="http://schemas.microsoft.com/office/drawing/2014/main" id="{CAC79D18-01A5-ECE8-677F-4B5F0C5C497D}"/>
                    </a:ext>
                  </a:extLst>
                </p:cNvPr>
                <p:cNvSpPr/>
                <p:nvPr/>
              </p:nvSpPr>
              <p:spPr>
                <a:xfrm>
                  <a:off x="10300332" y="4172523"/>
                  <a:ext cx="65138" cy="32569"/>
                </a:xfrm>
                <a:custGeom>
                  <a:avLst/>
                  <a:gdLst>
                    <a:gd name="connsiteX0" fmla="*/ 0 w 65138"/>
                    <a:gd name="connsiteY0" fmla="*/ 25332 h 32569"/>
                    <a:gd name="connsiteX1" fmla="*/ 0 w 65138"/>
                    <a:gd name="connsiteY1" fmla="*/ 7238 h 32569"/>
                    <a:gd name="connsiteX2" fmla="*/ 7238 w 65138"/>
                    <a:gd name="connsiteY2" fmla="*/ 0 h 32569"/>
                    <a:gd name="connsiteX3" fmla="*/ 57901 w 65138"/>
                    <a:gd name="connsiteY3" fmla="*/ 0 h 32569"/>
                    <a:gd name="connsiteX4" fmla="*/ 65139 w 65138"/>
                    <a:gd name="connsiteY4" fmla="*/ 7238 h 32569"/>
                    <a:gd name="connsiteX5" fmla="*/ 65139 w 65138"/>
                    <a:gd name="connsiteY5" fmla="*/ 25332 h 32569"/>
                    <a:gd name="connsiteX6" fmla="*/ 57901 w 65138"/>
                    <a:gd name="connsiteY6" fmla="*/ 32569 h 32569"/>
                    <a:gd name="connsiteX7" fmla="*/ 7238 w 65138"/>
                    <a:gd name="connsiteY7" fmla="*/ 32569 h 32569"/>
                    <a:gd name="connsiteX8" fmla="*/ 0 w 65138"/>
                    <a:gd name="connsiteY8" fmla="*/ 25332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0" y="25332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lnTo>
                        <a:pt x="7238" y="32569"/>
                      </a:lnTo>
                      <a:cubicBezTo>
                        <a:pt x="3242" y="32569"/>
                        <a:pt x="0" y="29331"/>
                        <a:pt x="0" y="25332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16" name="자유형: 도형 715">
                  <a:extLst>
                    <a:ext uri="{FF2B5EF4-FFF2-40B4-BE49-F238E27FC236}">
                      <a16:creationId xmlns:a16="http://schemas.microsoft.com/office/drawing/2014/main" id="{5A37174F-40E3-3EDE-FF07-3F2330FEF993}"/>
                    </a:ext>
                  </a:extLst>
                </p:cNvPr>
                <p:cNvSpPr/>
                <p:nvPr/>
              </p:nvSpPr>
              <p:spPr>
                <a:xfrm>
                  <a:off x="10379114" y="4139953"/>
                  <a:ext cx="65138" cy="65138"/>
                </a:xfrm>
                <a:custGeom>
                  <a:avLst/>
                  <a:gdLst>
                    <a:gd name="connsiteX0" fmla="*/ 0 w 65138"/>
                    <a:gd name="connsiteY0" fmla="*/ 57901 h 65138"/>
                    <a:gd name="connsiteX1" fmla="*/ 0 w 65138"/>
                    <a:gd name="connsiteY1" fmla="*/ 7238 h 65138"/>
                    <a:gd name="connsiteX2" fmla="*/ 7238 w 65138"/>
                    <a:gd name="connsiteY2" fmla="*/ 0 h 65138"/>
                    <a:gd name="connsiteX3" fmla="*/ 57901 w 65138"/>
                    <a:gd name="connsiteY3" fmla="*/ 0 h 65138"/>
                    <a:gd name="connsiteX4" fmla="*/ 65139 w 65138"/>
                    <a:gd name="connsiteY4" fmla="*/ 7238 h 65138"/>
                    <a:gd name="connsiteX5" fmla="*/ 65139 w 65138"/>
                    <a:gd name="connsiteY5" fmla="*/ 57901 h 65138"/>
                    <a:gd name="connsiteX6" fmla="*/ 57901 w 65138"/>
                    <a:gd name="connsiteY6" fmla="*/ 65139 h 65138"/>
                    <a:gd name="connsiteX7" fmla="*/ 7238 w 65138"/>
                    <a:gd name="connsiteY7" fmla="*/ 65139 h 65138"/>
                    <a:gd name="connsiteX8" fmla="*/ 0 w 65138"/>
                    <a:gd name="connsiteY8" fmla="*/ 57901 h 65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65138">
                      <a:moveTo>
                        <a:pt x="0" y="57901"/>
                      </a:move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57901"/>
                      </a:lnTo>
                      <a:cubicBezTo>
                        <a:pt x="65139" y="61900"/>
                        <a:pt x="61900" y="65139"/>
                        <a:pt x="57901" y="65139"/>
                      </a:cubicBezTo>
                      <a:lnTo>
                        <a:pt x="7238" y="65139"/>
                      </a:lnTo>
                      <a:cubicBezTo>
                        <a:pt x="3239" y="65139"/>
                        <a:pt x="0" y="61900"/>
                        <a:pt x="0" y="57901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17" name="자유형: 도형 716">
                  <a:extLst>
                    <a:ext uri="{FF2B5EF4-FFF2-40B4-BE49-F238E27FC236}">
                      <a16:creationId xmlns:a16="http://schemas.microsoft.com/office/drawing/2014/main" id="{ABE71DD7-0AAE-003B-3F5A-66A8CB1682FD}"/>
                    </a:ext>
                  </a:extLst>
                </p:cNvPr>
                <p:cNvSpPr/>
                <p:nvPr/>
              </p:nvSpPr>
              <p:spPr>
                <a:xfrm>
                  <a:off x="10457892" y="4172523"/>
                  <a:ext cx="65138" cy="32569"/>
                </a:xfrm>
                <a:custGeom>
                  <a:avLst/>
                  <a:gdLst>
                    <a:gd name="connsiteX0" fmla="*/ 57901 w 65138"/>
                    <a:gd name="connsiteY0" fmla="*/ 32569 h 32569"/>
                    <a:gd name="connsiteX1" fmla="*/ 7238 w 65138"/>
                    <a:gd name="connsiteY1" fmla="*/ 32569 h 32569"/>
                    <a:gd name="connsiteX2" fmla="*/ 0 w 65138"/>
                    <a:gd name="connsiteY2" fmla="*/ 25332 h 32569"/>
                    <a:gd name="connsiteX3" fmla="*/ 0 w 65138"/>
                    <a:gd name="connsiteY3" fmla="*/ 7238 h 32569"/>
                    <a:gd name="connsiteX4" fmla="*/ 7238 w 65138"/>
                    <a:gd name="connsiteY4" fmla="*/ 0 h 32569"/>
                    <a:gd name="connsiteX5" fmla="*/ 57901 w 65138"/>
                    <a:gd name="connsiteY5" fmla="*/ 0 h 32569"/>
                    <a:gd name="connsiteX6" fmla="*/ 65139 w 65138"/>
                    <a:gd name="connsiteY6" fmla="*/ 7238 h 32569"/>
                    <a:gd name="connsiteX7" fmla="*/ 65139 w 65138"/>
                    <a:gd name="connsiteY7" fmla="*/ 25332 h 32569"/>
                    <a:gd name="connsiteX8" fmla="*/ 57901 w 65138"/>
                    <a:gd name="connsiteY8" fmla="*/ 32569 h 3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138" h="32569">
                      <a:moveTo>
                        <a:pt x="57901" y="32569"/>
                      </a:moveTo>
                      <a:lnTo>
                        <a:pt x="7238" y="32569"/>
                      </a:lnTo>
                      <a:cubicBezTo>
                        <a:pt x="3239" y="32569"/>
                        <a:pt x="0" y="29331"/>
                        <a:pt x="0" y="25332"/>
                      </a:cubicBezTo>
                      <a:lnTo>
                        <a:pt x="0" y="7238"/>
                      </a:lnTo>
                      <a:cubicBezTo>
                        <a:pt x="0" y="3239"/>
                        <a:pt x="3239" y="0"/>
                        <a:pt x="7238" y="0"/>
                      </a:cubicBezTo>
                      <a:lnTo>
                        <a:pt x="57901" y="0"/>
                      </a:lnTo>
                      <a:cubicBezTo>
                        <a:pt x="61900" y="0"/>
                        <a:pt x="65139" y="3239"/>
                        <a:pt x="65139" y="7238"/>
                      </a:cubicBezTo>
                      <a:lnTo>
                        <a:pt x="65139" y="25332"/>
                      </a:lnTo>
                      <a:cubicBezTo>
                        <a:pt x="65139" y="29331"/>
                        <a:pt x="61900" y="32569"/>
                        <a:pt x="57901" y="32569"/>
                      </a:cubicBez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  <p:sp>
            <p:nvSpPr>
              <p:cNvPr id="718" name="자유형: 도형 717">
                <a:extLst>
                  <a:ext uri="{FF2B5EF4-FFF2-40B4-BE49-F238E27FC236}">
                    <a16:creationId xmlns:a16="http://schemas.microsoft.com/office/drawing/2014/main" id="{C35DCCFF-A069-4B82-AE6D-240F7FFB748D}"/>
                  </a:ext>
                </a:extLst>
              </p:cNvPr>
              <p:cNvSpPr/>
              <p:nvPr/>
            </p:nvSpPr>
            <p:spPr>
              <a:xfrm>
                <a:off x="9868024" y="4626685"/>
                <a:ext cx="202654" cy="16284"/>
              </a:xfrm>
              <a:custGeom>
                <a:avLst/>
                <a:gdLst>
                  <a:gd name="connsiteX0" fmla="*/ 0 w 202654"/>
                  <a:gd name="connsiteY0" fmla="*/ 16285 h 16284"/>
                  <a:gd name="connsiteX1" fmla="*/ 0 w 202654"/>
                  <a:gd name="connsiteY1" fmla="*/ 16285 h 16284"/>
                  <a:gd name="connsiteX2" fmla="*/ 16285 w 202654"/>
                  <a:gd name="connsiteY2" fmla="*/ 0 h 16284"/>
                  <a:gd name="connsiteX3" fmla="*/ 186369 w 202654"/>
                  <a:gd name="connsiteY3" fmla="*/ 0 h 16284"/>
                  <a:gd name="connsiteX4" fmla="*/ 202654 w 202654"/>
                  <a:gd name="connsiteY4" fmla="*/ 16285 h 16284"/>
                  <a:gd name="connsiteX5" fmla="*/ 202654 w 202654"/>
                  <a:gd name="connsiteY5" fmla="*/ 16285 h 16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654" h="16284">
                    <a:moveTo>
                      <a:pt x="0" y="16285"/>
                    </a:moveTo>
                    <a:lnTo>
                      <a:pt x="0" y="16285"/>
                    </a:lnTo>
                    <a:cubicBezTo>
                      <a:pt x="0" y="7292"/>
                      <a:pt x="7292" y="0"/>
                      <a:pt x="16285" y="0"/>
                    </a:cubicBezTo>
                    <a:lnTo>
                      <a:pt x="186369" y="0"/>
                    </a:lnTo>
                    <a:cubicBezTo>
                      <a:pt x="195362" y="0"/>
                      <a:pt x="202654" y="7292"/>
                      <a:pt x="202654" y="16285"/>
                    </a:cubicBezTo>
                    <a:lnTo>
                      <a:pt x="202654" y="16285"/>
                    </a:lnTo>
                  </a:path>
                </a:pathLst>
              </a:custGeom>
              <a:solidFill>
                <a:srgbClr val="2F2F2F"/>
              </a:solidFill>
              <a:ln w="36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719" name="그래픽 518" descr="휴대폰 및 계산기와 노트북">
                <a:extLst>
                  <a:ext uri="{FF2B5EF4-FFF2-40B4-BE49-F238E27FC236}">
                    <a16:creationId xmlns:a16="http://schemas.microsoft.com/office/drawing/2014/main" id="{EA72A061-5BFB-C6F7-6B22-C89288CB288A}"/>
                  </a:ext>
                </a:extLst>
              </p:cNvPr>
              <p:cNvGrpSpPr/>
              <p:nvPr/>
            </p:nvGrpSpPr>
            <p:grpSpPr>
              <a:xfrm>
                <a:off x="9062688" y="2805816"/>
                <a:ext cx="1829525" cy="752719"/>
                <a:chOff x="9062688" y="2805816"/>
                <a:chExt cx="1829525" cy="752719"/>
              </a:xfrm>
            </p:grpSpPr>
            <p:sp>
              <p:nvSpPr>
                <p:cNvPr id="720" name="자유형: 도형 719">
                  <a:extLst>
                    <a:ext uri="{FF2B5EF4-FFF2-40B4-BE49-F238E27FC236}">
                      <a16:creationId xmlns:a16="http://schemas.microsoft.com/office/drawing/2014/main" id="{826A7087-25A0-2626-9EE4-4C2BC3D866BF}"/>
                    </a:ext>
                  </a:extLst>
                </p:cNvPr>
                <p:cNvSpPr/>
                <p:nvPr/>
              </p:nvSpPr>
              <p:spPr>
                <a:xfrm>
                  <a:off x="9063556" y="2805816"/>
                  <a:ext cx="1827792" cy="75995"/>
                </a:xfrm>
                <a:custGeom>
                  <a:avLst/>
                  <a:gdLst>
                    <a:gd name="connsiteX0" fmla="*/ 0 w 1827792"/>
                    <a:gd name="connsiteY0" fmla="*/ 72377 h 75995"/>
                    <a:gd name="connsiteX1" fmla="*/ 0 w 1827792"/>
                    <a:gd name="connsiteY1" fmla="*/ 52404 h 75995"/>
                    <a:gd name="connsiteX2" fmla="*/ 42489 w 1827792"/>
                    <a:gd name="connsiteY2" fmla="*/ 0 h 75995"/>
                    <a:gd name="connsiteX3" fmla="*/ 1785304 w 1827792"/>
                    <a:gd name="connsiteY3" fmla="*/ 0 h 75995"/>
                    <a:gd name="connsiteX4" fmla="*/ 1827793 w 1827792"/>
                    <a:gd name="connsiteY4" fmla="*/ 52404 h 75995"/>
                    <a:gd name="connsiteX5" fmla="*/ 1827793 w 1827792"/>
                    <a:gd name="connsiteY5" fmla="*/ 75995 h 75995"/>
                    <a:gd name="connsiteX6" fmla="*/ 0 w 1827792"/>
                    <a:gd name="connsiteY6" fmla="*/ 72377 h 75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27792" h="75995">
                      <a:moveTo>
                        <a:pt x="0" y="72377"/>
                      </a:moveTo>
                      <a:lnTo>
                        <a:pt x="0" y="52404"/>
                      </a:lnTo>
                      <a:cubicBezTo>
                        <a:pt x="0" y="25332"/>
                        <a:pt x="14891" y="0"/>
                        <a:pt x="42489" y="0"/>
                      </a:cubicBezTo>
                      <a:lnTo>
                        <a:pt x="1785304" y="0"/>
                      </a:lnTo>
                      <a:cubicBezTo>
                        <a:pt x="1812901" y="0"/>
                        <a:pt x="1827793" y="21713"/>
                        <a:pt x="1827793" y="52404"/>
                      </a:cubicBezTo>
                      <a:lnTo>
                        <a:pt x="1827793" y="75995"/>
                      </a:lnTo>
                      <a:lnTo>
                        <a:pt x="0" y="72377"/>
                      </a:lnTo>
                      <a:close/>
                    </a:path>
                  </a:pathLst>
                </a:custGeom>
                <a:solidFill>
                  <a:srgbClr val="CFCFC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21" name="자유형: 도형 720">
                  <a:extLst>
                    <a:ext uri="{FF2B5EF4-FFF2-40B4-BE49-F238E27FC236}">
                      <a16:creationId xmlns:a16="http://schemas.microsoft.com/office/drawing/2014/main" id="{F9A1F175-67BB-3EB3-E291-40DF99C4A2C3}"/>
                    </a:ext>
                  </a:extLst>
                </p:cNvPr>
                <p:cNvSpPr/>
                <p:nvPr/>
              </p:nvSpPr>
              <p:spPr>
                <a:xfrm>
                  <a:off x="9127363" y="2931251"/>
                  <a:ext cx="1244278" cy="575393"/>
                </a:xfrm>
                <a:custGeom>
                  <a:avLst/>
                  <a:gdLst>
                    <a:gd name="connsiteX0" fmla="*/ 117901 w 1244278"/>
                    <a:gd name="connsiteY0" fmla="*/ 575393 h 575393"/>
                    <a:gd name="connsiteX1" fmla="*/ 668886 w 1244278"/>
                    <a:gd name="connsiteY1" fmla="*/ 575393 h 575393"/>
                    <a:gd name="connsiteX2" fmla="*/ 1244279 w 1244278"/>
                    <a:gd name="connsiteY2" fmla="*/ 0 h 575393"/>
                    <a:gd name="connsiteX3" fmla="*/ 0 w 1244278"/>
                    <a:gd name="connsiteY3" fmla="*/ 0 h 575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4278" h="575393">
                      <a:moveTo>
                        <a:pt x="117901" y="575393"/>
                      </a:moveTo>
                      <a:lnTo>
                        <a:pt x="668886" y="575393"/>
                      </a:lnTo>
                      <a:lnTo>
                        <a:pt x="124427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22" name="자유형: 도형 721">
                  <a:extLst>
                    <a:ext uri="{FF2B5EF4-FFF2-40B4-BE49-F238E27FC236}">
                      <a16:creationId xmlns:a16="http://schemas.microsoft.com/office/drawing/2014/main" id="{FC597AA5-C5A3-DE9B-DB4D-F1D01FFE8DF9}"/>
                    </a:ext>
                  </a:extLst>
                </p:cNvPr>
                <p:cNvSpPr/>
                <p:nvPr/>
              </p:nvSpPr>
              <p:spPr>
                <a:xfrm>
                  <a:off x="9785251" y="2933061"/>
                  <a:ext cx="1034820" cy="571774"/>
                </a:xfrm>
                <a:custGeom>
                  <a:avLst/>
                  <a:gdLst>
                    <a:gd name="connsiteX0" fmla="*/ 922717 w 1034820"/>
                    <a:gd name="connsiteY0" fmla="*/ 571774 h 571774"/>
                    <a:gd name="connsiteX1" fmla="*/ 1034821 w 1034820"/>
                    <a:gd name="connsiteY1" fmla="*/ 0 h 571774"/>
                    <a:gd name="connsiteX2" fmla="*/ 571774 w 1034820"/>
                    <a:gd name="connsiteY2" fmla="*/ 0 h 571774"/>
                    <a:gd name="connsiteX3" fmla="*/ 0 w 1034820"/>
                    <a:gd name="connsiteY3" fmla="*/ 571774 h 571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4820" h="571774">
                      <a:moveTo>
                        <a:pt x="922717" y="571774"/>
                      </a:moveTo>
                      <a:lnTo>
                        <a:pt x="1034821" y="0"/>
                      </a:lnTo>
                      <a:lnTo>
                        <a:pt x="571774" y="0"/>
                      </a:lnTo>
                      <a:lnTo>
                        <a:pt x="0" y="571774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23" name="자유형: 도형 722">
                  <a:extLst>
                    <a:ext uri="{FF2B5EF4-FFF2-40B4-BE49-F238E27FC236}">
                      <a16:creationId xmlns:a16="http://schemas.microsoft.com/office/drawing/2014/main" id="{AF190B7E-4626-CB37-FE1B-37E2DE302D7C}"/>
                    </a:ext>
                  </a:extLst>
                </p:cNvPr>
                <p:cNvSpPr/>
                <p:nvPr/>
              </p:nvSpPr>
              <p:spPr>
                <a:xfrm>
                  <a:off x="9062688" y="2834922"/>
                  <a:ext cx="1397922" cy="723612"/>
                </a:xfrm>
                <a:custGeom>
                  <a:avLst/>
                  <a:gdLst>
                    <a:gd name="connsiteX0" fmla="*/ 191001 w 1397922"/>
                    <a:gd name="connsiteY0" fmla="*/ 666884 h 723612"/>
                    <a:gd name="connsiteX1" fmla="*/ 75082 w 1397922"/>
                    <a:gd name="connsiteY1" fmla="*/ 101171 h 723612"/>
                    <a:gd name="connsiteX2" fmla="*/ 1298546 w 1397922"/>
                    <a:gd name="connsiteY2" fmla="*/ 101171 h 723612"/>
                    <a:gd name="connsiteX3" fmla="*/ 1397922 w 1397922"/>
                    <a:gd name="connsiteY3" fmla="*/ 1795 h 723612"/>
                    <a:gd name="connsiteX4" fmla="*/ 1392443 w 1397922"/>
                    <a:gd name="connsiteY4" fmla="*/ 0 h 723612"/>
                    <a:gd name="connsiteX5" fmla="*/ 43443 w 1397922"/>
                    <a:gd name="connsiteY5" fmla="*/ 0 h 723612"/>
                    <a:gd name="connsiteX6" fmla="*/ 969 w 1397922"/>
                    <a:gd name="connsiteY6" fmla="*/ 52473 h 723612"/>
                    <a:gd name="connsiteX7" fmla="*/ 136628 w 1397922"/>
                    <a:gd name="connsiteY7" fmla="*/ 689234 h 723612"/>
                    <a:gd name="connsiteX8" fmla="*/ 179102 w 1397922"/>
                    <a:gd name="connsiteY8" fmla="*/ 723613 h 723612"/>
                    <a:gd name="connsiteX9" fmla="*/ 676108 w 1397922"/>
                    <a:gd name="connsiteY9" fmla="*/ 723613 h 723612"/>
                    <a:gd name="connsiteX10" fmla="*/ 732833 w 1397922"/>
                    <a:gd name="connsiteY10" fmla="*/ 666888 h 723612"/>
                    <a:gd name="connsiteX11" fmla="*/ 191001 w 1397922"/>
                    <a:gd name="connsiteY11" fmla="*/ 666888 h 723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7922" h="723612">
                      <a:moveTo>
                        <a:pt x="191001" y="666884"/>
                      </a:moveTo>
                      <a:lnTo>
                        <a:pt x="75082" y="101171"/>
                      </a:lnTo>
                      <a:lnTo>
                        <a:pt x="1298546" y="101171"/>
                      </a:lnTo>
                      <a:lnTo>
                        <a:pt x="1397922" y="1795"/>
                      </a:lnTo>
                      <a:lnTo>
                        <a:pt x="1392443" y="0"/>
                      </a:lnTo>
                      <a:lnTo>
                        <a:pt x="43443" y="0"/>
                      </a:lnTo>
                      <a:cubicBezTo>
                        <a:pt x="15817" y="0"/>
                        <a:pt x="-4785" y="25455"/>
                        <a:pt x="969" y="52473"/>
                      </a:cubicBezTo>
                      <a:lnTo>
                        <a:pt x="136628" y="689234"/>
                      </a:lnTo>
                      <a:cubicBezTo>
                        <a:pt x="140898" y="709279"/>
                        <a:pt x="158605" y="723613"/>
                        <a:pt x="179102" y="723613"/>
                      </a:cubicBezTo>
                      <a:lnTo>
                        <a:pt x="676108" y="723613"/>
                      </a:lnTo>
                      <a:lnTo>
                        <a:pt x="732833" y="666888"/>
                      </a:lnTo>
                      <a:lnTo>
                        <a:pt x="191001" y="666888"/>
                      </a:lnTo>
                      <a:close/>
                    </a:path>
                  </a:pathLst>
                </a:custGeom>
                <a:solidFill>
                  <a:srgbClr val="2F2F2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24" name="자유형: 도형 723">
                  <a:extLst>
                    <a:ext uri="{FF2B5EF4-FFF2-40B4-BE49-F238E27FC236}">
                      <a16:creationId xmlns:a16="http://schemas.microsoft.com/office/drawing/2014/main" id="{335FEBC9-E198-A75F-955E-2ADE2504F067}"/>
                    </a:ext>
                  </a:extLst>
                </p:cNvPr>
                <p:cNvSpPr/>
                <p:nvPr/>
              </p:nvSpPr>
              <p:spPr>
                <a:xfrm>
                  <a:off x="9731558" y="2834918"/>
                  <a:ext cx="1160655" cy="723613"/>
                </a:xfrm>
                <a:custGeom>
                  <a:avLst/>
                  <a:gdLst>
                    <a:gd name="connsiteX0" fmla="*/ 1117215 w 1160655"/>
                    <a:gd name="connsiteY0" fmla="*/ 0 h 723613"/>
                    <a:gd name="connsiteX1" fmla="*/ 723613 w 1160655"/>
                    <a:gd name="connsiteY1" fmla="*/ 0 h 723613"/>
                    <a:gd name="connsiteX2" fmla="*/ 622438 w 1160655"/>
                    <a:gd name="connsiteY2" fmla="*/ 101175 h 723613"/>
                    <a:gd name="connsiteX3" fmla="*/ 1080574 w 1160655"/>
                    <a:gd name="connsiteY3" fmla="*/ 101175 h 723613"/>
                    <a:gd name="connsiteX4" fmla="*/ 969657 w 1160655"/>
                    <a:gd name="connsiteY4" fmla="*/ 666888 h 723613"/>
                    <a:gd name="connsiteX5" fmla="*/ 56725 w 1160655"/>
                    <a:gd name="connsiteY5" fmla="*/ 666888 h 723613"/>
                    <a:gd name="connsiteX6" fmla="*/ 0 w 1160655"/>
                    <a:gd name="connsiteY6" fmla="*/ 723613 h 723613"/>
                    <a:gd name="connsiteX7" fmla="*/ 981552 w 1160655"/>
                    <a:gd name="connsiteY7" fmla="*/ 723613 h 723613"/>
                    <a:gd name="connsiteX8" fmla="*/ 1024026 w 1160655"/>
                    <a:gd name="connsiteY8" fmla="*/ 689234 h 723613"/>
                    <a:gd name="connsiteX9" fmla="*/ 1159685 w 1160655"/>
                    <a:gd name="connsiteY9" fmla="*/ 52473 h 723613"/>
                    <a:gd name="connsiteX10" fmla="*/ 1117215 w 1160655"/>
                    <a:gd name="connsiteY10" fmla="*/ 0 h 72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0655" h="723613">
                      <a:moveTo>
                        <a:pt x="1117215" y="0"/>
                      </a:moveTo>
                      <a:lnTo>
                        <a:pt x="723613" y="0"/>
                      </a:lnTo>
                      <a:lnTo>
                        <a:pt x="622438" y="101175"/>
                      </a:lnTo>
                      <a:lnTo>
                        <a:pt x="1080574" y="101175"/>
                      </a:lnTo>
                      <a:lnTo>
                        <a:pt x="969657" y="666888"/>
                      </a:lnTo>
                      <a:lnTo>
                        <a:pt x="56725" y="666888"/>
                      </a:lnTo>
                      <a:lnTo>
                        <a:pt x="0" y="723613"/>
                      </a:lnTo>
                      <a:lnTo>
                        <a:pt x="981552" y="723613"/>
                      </a:lnTo>
                      <a:cubicBezTo>
                        <a:pt x="1002049" y="723613"/>
                        <a:pt x="1019756" y="709282"/>
                        <a:pt x="1024026" y="689234"/>
                      </a:cubicBezTo>
                      <a:lnTo>
                        <a:pt x="1159685" y="52473"/>
                      </a:lnTo>
                      <a:cubicBezTo>
                        <a:pt x="1165443" y="25455"/>
                        <a:pt x="1144841" y="0"/>
                        <a:pt x="1117215" y="0"/>
                      </a:cubicBezTo>
                      <a:close/>
                    </a:path>
                  </a:pathLst>
                </a:custGeom>
                <a:solidFill>
                  <a:srgbClr val="505050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725" name="자유형: 도형 724">
                  <a:extLst>
                    <a:ext uri="{FF2B5EF4-FFF2-40B4-BE49-F238E27FC236}">
                      <a16:creationId xmlns:a16="http://schemas.microsoft.com/office/drawing/2014/main" id="{074D1534-5C5A-51D5-D140-2787BF70AD8D}"/>
                    </a:ext>
                  </a:extLst>
                </p:cNvPr>
                <p:cNvSpPr/>
                <p:nvPr/>
              </p:nvSpPr>
              <p:spPr>
                <a:xfrm>
                  <a:off x="9784925" y="3250435"/>
                  <a:ext cx="398070" cy="21712"/>
                </a:xfrm>
                <a:custGeom>
                  <a:avLst/>
                  <a:gdLst>
                    <a:gd name="connsiteX0" fmla="*/ 387214 w 398070"/>
                    <a:gd name="connsiteY0" fmla="*/ 21713 h 21712"/>
                    <a:gd name="connsiteX1" fmla="*/ 10856 w 398070"/>
                    <a:gd name="connsiteY1" fmla="*/ 21713 h 21712"/>
                    <a:gd name="connsiteX2" fmla="*/ 0 w 398070"/>
                    <a:gd name="connsiteY2" fmla="*/ 10856 h 21712"/>
                    <a:gd name="connsiteX3" fmla="*/ 10856 w 398070"/>
                    <a:gd name="connsiteY3" fmla="*/ 0 h 21712"/>
                    <a:gd name="connsiteX4" fmla="*/ 387214 w 398070"/>
                    <a:gd name="connsiteY4" fmla="*/ 0 h 21712"/>
                    <a:gd name="connsiteX5" fmla="*/ 398071 w 398070"/>
                    <a:gd name="connsiteY5" fmla="*/ 10856 h 21712"/>
                    <a:gd name="connsiteX6" fmla="*/ 387214 w 398070"/>
                    <a:gd name="connsiteY6" fmla="*/ 21713 h 21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8070" h="21712">
                      <a:moveTo>
                        <a:pt x="387214" y="21713"/>
                      </a:moveTo>
                      <a:lnTo>
                        <a:pt x="10856" y="21713"/>
                      </a:lnTo>
                      <a:cubicBezTo>
                        <a:pt x="4860" y="21713"/>
                        <a:pt x="0" y="16853"/>
                        <a:pt x="0" y="10856"/>
                      </a:cubicBezTo>
                      <a:cubicBezTo>
                        <a:pt x="0" y="4860"/>
                        <a:pt x="4860" y="0"/>
                        <a:pt x="10856" y="0"/>
                      </a:cubicBezTo>
                      <a:lnTo>
                        <a:pt x="387214" y="0"/>
                      </a:lnTo>
                      <a:cubicBezTo>
                        <a:pt x="393211" y="0"/>
                        <a:pt x="398071" y="4860"/>
                        <a:pt x="398071" y="10856"/>
                      </a:cubicBezTo>
                      <a:cubicBezTo>
                        <a:pt x="398071" y="16853"/>
                        <a:pt x="393211" y="21713"/>
                        <a:pt x="387214" y="217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61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726" name="그래픽 518" descr="휴대폰 및 계산기와 노트북">
              <a:extLst>
                <a:ext uri="{FF2B5EF4-FFF2-40B4-BE49-F238E27FC236}">
                  <a16:creationId xmlns:a16="http://schemas.microsoft.com/office/drawing/2014/main" id="{E20FEA50-DC6F-A494-8F45-1B4307C414E6}"/>
                </a:ext>
              </a:extLst>
            </p:cNvPr>
            <p:cNvGrpSpPr/>
            <p:nvPr/>
          </p:nvGrpSpPr>
          <p:grpSpPr>
            <a:xfrm>
              <a:off x="10461730" y="5592087"/>
              <a:ext cx="588925" cy="118637"/>
              <a:chOff x="9976245" y="4816674"/>
              <a:chExt cx="794281" cy="160006"/>
            </a:xfrm>
            <a:solidFill>
              <a:schemeClr val="accent1"/>
            </a:solidFill>
          </p:grpSpPr>
          <p:sp>
            <p:nvSpPr>
              <p:cNvPr id="727" name="자유형: 도형 726">
                <a:extLst>
                  <a:ext uri="{FF2B5EF4-FFF2-40B4-BE49-F238E27FC236}">
                    <a16:creationId xmlns:a16="http://schemas.microsoft.com/office/drawing/2014/main" id="{DE3B114B-49FF-83EE-F49E-C8A6B4665DD6}"/>
                  </a:ext>
                </a:extLst>
              </p:cNvPr>
              <p:cNvSpPr/>
              <p:nvPr/>
            </p:nvSpPr>
            <p:spPr>
              <a:xfrm>
                <a:off x="9976245" y="4816674"/>
                <a:ext cx="794281" cy="160006"/>
              </a:xfrm>
              <a:custGeom>
                <a:avLst/>
                <a:gdLst>
                  <a:gd name="connsiteX0" fmla="*/ 723027 w 794281"/>
                  <a:gd name="connsiteY0" fmla="*/ 49915 h 160006"/>
                  <a:gd name="connsiteX1" fmla="*/ 7683 w 794281"/>
                  <a:gd name="connsiteY1" fmla="*/ 160006 h 160006"/>
                  <a:gd name="connsiteX2" fmla="*/ 0 w 794281"/>
                  <a:gd name="connsiteY2" fmla="*/ 110092 h 160006"/>
                  <a:gd name="connsiteX3" fmla="*/ 715344 w 794281"/>
                  <a:gd name="connsiteY3" fmla="*/ 0 h 160006"/>
                  <a:gd name="connsiteX4" fmla="*/ 794281 w 794281"/>
                  <a:gd name="connsiteY4" fmla="*/ 13317 h 16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281" h="160006">
                    <a:moveTo>
                      <a:pt x="723027" y="49915"/>
                    </a:moveTo>
                    <a:lnTo>
                      <a:pt x="7683" y="160006"/>
                    </a:lnTo>
                    <a:lnTo>
                      <a:pt x="0" y="110092"/>
                    </a:lnTo>
                    <a:lnTo>
                      <a:pt x="715344" y="0"/>
                    </a:lnTo>
                    <a:lnTo>
                      <a:pt x="794281" y="13317"/>
                    </a:lnTo>
                    <a:close/>
                  </a:path>
                </a:pathLst>
              </a:custGeom>
              <a:solidFill>
                <a:schemeClr val="accent3"/>
              </a:solidFill>
              <a:ln w="3612" cap="flat">
                <a:solidFill>
                  <a:schemeClr val="accent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728" name="자유형: 도형 727">
                <a:extLst>
                  <a:ext uri="{FF2B5EF4-FFF2-40B4-BE49-F238E27FC236}">
                    <a16:creationId xmlns:a16="http://schemas.microsoft.com/office/drawing/2014/main" id="{6425B14B-299E-ECAD-DFF3-06944C6B17C5}"/>
                  </a:ext>
                </a:extLst>
              </p:cNvPr>
              <p:cNvSpPr/>
              <p:nvPr/>
            </p:nvSpPr>
            <p:spPr>
              <a:xfrm rot="-524900">
                <a:off x="10090249" y="4887351"/>
                <a:ext cx="441511" cy="3618"/>
              </a:xfrm>
              <a:custGeom>
                <a:avLst/>
                <a:gdLst>
                  <a:gd name="connsiteX0" fmla="*/ 0 w 441511"/>
                  <a:gd name="connsiteY0" fmla="*/ 0 h 3618"/>
                  <a:gd name="connsiteX1" fmla="*/ 441512 w 441511"/>
                  <a:gd name="connsiteY1" fmla="*/ 0 h 3618"/>
                  <a:gd name="connsiteX2" fmla="*/ 441512 w 441511"/>
                  <a:gd name="connsiteY2" fmla="*/ 3619 h 3618"/>
                  <a:gd name="connsiteX3" fmla="*/ 0 w 441511"/>
                  <a:gd name="connsiteY3" fmla="*/ 3619 h 3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1511" h="3618">
                    <a:moveTo>
                      <a:pt x="0" y="0"/>
                    </a:moveTo>
                    <a:lnTo>
                      <a:pt x="441512" y="0"/>
                    </a:lnTo>
                    <a:lnTo>
                      <a:pt x="441512" y="3619"/>
                    </a:lnTo>
                    <a:lnTo>
                      <a:pt x="0" y="3619"/>
                    </a:lnTo>
                    <a:close/>
                  </a:path>
                </a:pathLst>
              </a:custGeom>
              <a:solidFill>
                <a:schemeClr val="accent3"/>
              </a:solidFill>
              <a:ln w="36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cxnSp>
        <p:nvCxnSpPr>
          <p:cNvPr id="736" name="직선 연결선 735">
            <a:extLst>
              <a:ext uri="{FF2B5EF4-FFF2-40B4-BE49-F238E27FC236}">
                <a16:creationId xmlns:a16="http://schemas.microsoft.com/office/drawing/2014/main" id="{FDA30026-71C4-C5F7-0B61-68E3669EFE28}"/>
              </a:ext>
            </a:extLst>
          </p:cNvPr>
          <p:cNvCxnSpPr>
            <a:cxnSpLocks/>
          </p:cNvCxnSpPr>
          <p:nvPr/>
        </p:nvCxnSpPr>
        <p:spPr>
          <a:xfrm>
            <a:off x="1489751" y="2520465"/>
            <a:ext cx="8340049" cy="0"/>
          </a:xfrm>
          <a:prstGeom prst="line">
            <a:avLst/>
          </a:prstGeom>
          <a:solidFill>
            <a:schemeClr val="tx1"/>
          </a:solidFill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그룹 2">
            <a:extLst>
              <a:ext uri="{FF2B5EF4-FFF2-40B4-BE49-F238E27FC236}">
                <a16:creationId xmlns:a16="http://schemas.microsoft.com/office/drawing/2014/main" id="{EC4B4294-B717-A972-A55A-7E8A1C8F2097}"/>
              </a:ext>
            </a:extLst>
          </p:cNvPr>
          <p:cNvGrpSpPr/>
          <p:nvPr/>
        </p:nvGrpSpPr>
        <p:grpSpPr>
          <a:xfrm>
            <a:off x="1258074" y="1836995"/>
            <a:ext cx="1395134" cy="1416174"/>
            <a:chOff x="1258074" y="1836995"/>
            <a:chExt cx="1395134" cy="1416174"/>
          </a:xfrm>
        </p:grpSpPr>
        <p:sp>
          <p:nvSpPr>
            <p:cNvPr id="521" name="자유형: 도형 520">
              <a:extLst>
                <a:ext uri="{FF2B5EF4-FFF2-40B4-BE49-F238E27FC236}">
                  <a16:creationId xmlns:a16="http://schemas.microsoft.com/office/drawing/2014/main" id="{733C32E0-1421-03DA-CFD8-ED79B79D8E06}"/>
                </a:ext>
              </a:extLst>
            </p:cNvPr>
            <p:cNvSpPr/>
            <p:nvPr/>
          </p:nvSpPr>
          <p:spPr>
            <a:xfrm>
              <a:off x="1258074" y="1895589"/>
              <a:ext cx="795976" cy="1193964"/>
            </a:xfrm>
            <a:custGeom>
              <a:avLst/>
              <a:gdLst>
                <a:gd name="connsiteX0" fmla="*/ 0 w 795976"/>
                <a:gd name="connsiteY0" fmla="*/ 0 h 1193964"/>
                <a:gd name="connsiteX1" fmla="*/ 795977 w 795976"/>
                <a:gd name="connsiteY1" fmla="*/ 0 h 1193964"/>
                <a:gd name="connsiteX2" fmla="*/ 795977 w 795976"/>
                <a:gd name="connsiteY2" fmla="*/ 1193965 h 1193964"/>
                <a:gd name="connsiteX3" fmla="*/ 0 w 795976"/>
                <a:gd name="connsiteY3" fmla="*/ 1193965 h 119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976" h="1193964">
                  <a:moveTo>
                    <a:pt x="0" y="0"/>
                  </a:moveTo>
                  <a:lnTo>
                    <a:pt x="795977" y="0"/>
                  </a:lnTo>
                  <a:lnTo>
                    <a:pt x="795977" y="1193965"/>
                  </a:lnTo>
                  <a:lnTo>
                    <a:pt x="0" y="1193965"/>
                  </a:lnTo>
                  <a:close/>
                </a:path>
              </a:pathLst>
            </a:custGeom>
            <a:solidFill>
              <a:schemeClr val="accent3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522" name="그래픽 516" descr="연필이 있는 그래프 및 메모 용지">
              <a:extLst>
                <a:ext uri="{FF2B5EF4-FFF2-40B4-BE49-F238E27FC236}">
                  <a16:creationId xmlns:a16="http://schemas.microsoft.com/office/drawing/2014/main" id="{5597EBB5-E1BC-D797-34F3-E3AB49D4DF94}"/>
                </a:ext>
              </a:extLst>
            </p:cNvPr>
            <p:cNvGrpSpPr/>
            <p:nvPr/>
          </p:nvGrpSpPr>
          <p:grpSpPr>
            <a:xfrm>
              <a:off x="1656579" y="1836995"/>
              <a:ext cx="795976" cy="1217180"/>
              <a:chOff x="5679781" y="2415018"/>
              <a:chExt cx="795976" cy="1217180"/>
            </a:xfrm>
          </p:grpSpPr>
          <p:sp>
            <p:nvSpPr>
              <p:cNvPr id="523" name="자유형: 도형 522">
                <a:extLst>
                  <a:ext uri="{FF2B5EF4-FFF2-40B4-BE49-F238E27FC236}">
                    <a16:creationId xmlns:a16="http://schemas.microsoft.com/office/drawing/2014/main" id="{101B6860-C17F-4CCE-05FF-368C8B48EB30}"/>
                  </a:ext>
                </a:extLst>
              </p:cNvPr>
              <p:cNvSpPr/>
              <p:nvPr/>
            </p:nvSpPr>
            <p:spPr>
              <a:xfrm>
                <a:off x="5686414" y="2438233"/>
                <a:ext cx="789343" cy="1193964"/>
              </a:xfrm>
              <a:custGeom>
                <a:avLst/>
                <a:gdLst>
                  <a:gd name="connsiteX0" fmla="*/ 0 w 789343"/>
                  <a:gd name="connsiteY0" fmla="*/ 0 h 1193964"/>
                  <a:gd name="connsiteX1" fmla="*/ 789344 w 789343"/>
                  <a:gd name="connsiteY1" fmla="*/ 0 h 1193964"/>
                  <a:gd name="connsiteX2" fmla="*/ 789344 w 789343"/>
                  <a:gd name="connsiteY2" fmla="*/ 1193965 h 1193964"/>
                  <a:gd name="connsiteX3" fmla="*/ 0 w 789343"/>
                  <a:gd name="connsiteY3" fmla="*/ 1193965 h 1193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9343" h="1193964">
                    <a:moveTo>
                      <a:pt x="0" y="0"/>
                    </a:moveTo>
                    <a:lnTo>
                      <a:pt x="789344" y="0"/>
                    </a:lnTo>
                    <a:lnTo>
                      <a:pt x="789344" y="1193965"/>
                    </a:lnTo>
                    <a:lnTo>
                      <a:pt x="0" y="1193965"/>
                    </a:lnTo>
                    <a:close/>
                  </a:path>
                </a:pathLst>
              </a:custGeom>
              <a:solidFill>
                <a:srgbClr val="D2D2D2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24" name="자유형: 도형 523">
                <a:extLst>
                  <a:ext uri="{FF2B5EF4-FFF2-40B4-BE49-F238E27FC236}">
                    <a16:creationId xmlns:a16="http://schemas.microsoft.com/office/drawing/2014/main" id="{894E88CC-B1B4-0BD4-1078-F7C952993CFC}"/>
                  </a:ext>
                </a:extLst>
              </p:cNvPr>
              <p:cNvSpPr/>
              <p:nvPr/>
            </p:nvSpPr>
            <p:spPr>
              <a:xfrm>
                <a:off x="5679781" y="2415018"/>
                <a:ext cx="795976" cy="1193964"/>
              </a:xfrm>
              <a:custGeom>
                <a:avLst/>
                <a:gdLst>
                  <a:gd name="connsiteX0" fmla="*/ 0 w 795976"/>
                  <a:gd name="connsiteY0" fmla="*/ 0 h 1193964"/>
                  <a:gd name="connsiteX1" fmla="*/ 795977 w 795976"/>
                  <a:gd name="connsiteY1" fmla="*/ 0 h 1193964"/>
                  <a:gd name="connsiteX2" fmla="*/ 795977 w 795976"/>
                  <a:gd name="connsiteY2" fmla="*/ 1193965 h 1193964"/>
                  <a:gd name="connsiteX3" fmla="*/ 0 w 795976"/>
                  <a:gd name="connsiteY3" fmla="*/ 1193965 h 1193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976" h="1193964">
                    <a:moveTo>
                      <a:pt x="0" y="0"/>
                    </a:moveTo>
                    <a:lnTo>
                      <a:pt x="795977" y="0"/>
                    </a:lnTo>
                    <a:lnTo>
                      <a:pt x="795977" y="1193965"/>
                    </a:lnTo>
                    <a:lnTo>
                      <a:pt x="0" y="1193965"/>
                    </a:lnTo>
                    <a:close/>
                  </a:path>
                </a:pathLst>
              </a:custGeom>
              <a:solidFill>
                <a:srgbClr val="E6E6E6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525" name="그래픽 516" descr="연필이 있는 그래프 및 메모 용지">
                <a:extLst>
                  <a:ext uri="{FF2B5EF4-FFF2-40B4-BE49-F238E27FC236}">
                    <a16:creationId xmlns:a16="http://schemas.microsoft.com/office/drawing/2014/main" id="{E7860E4F-5975-3E32-ECF4-26C053D793CC}"/>
                  </a:ext>
                </a:extLst>
              </p:cNvPr>
              <p:cNvGrpSpPr/>
              <p:nvPr/>
            </p:nvGrpSpPr>
            <p:grpSpPr>
              <a:xfrm>
                <a:off x="5746113" y="2612353"/>
                <a:ext cx="663316" cy="878890"/>
                <a:chOff x="5746113" y="2612353"/>
                <a:chExt cx="663316" cy="878890"/>
              </a:xfrm>
              <a:solidFill>
                <a:srgbClr val="D2D2D2"/>
              </a:solidFill>
            </p:grpSpPr>
            <p:grpSp>
              <p:nvGrpSpPr>
                <p:cNvPr id="526" name="그래픽 516" descr="연필이 있는 그래프 및 메모 용지">
                  <a:extLst>
                    <a:ext uri="{FF2B5EF4-FFF2-40B4-BE49-F238E27FC236}">
                      <a16:creationId xmlns:a16="http://schemas.microsoft.com/office/drawing/2014/main" id="{CBB144A5-F9CA-E363-5D26-FD3142B1BB65}"/>
                    </a:ext>
                  </a:extLst>
                </p:cNvPr>
                <p:cNvGrpSpPr/>
                <p:nvPr/>
              </p:nvGrpSpPr>
              <p:grpSpPr>
                <a:xfrm>
                  <a:off x="5746113" y="2612353"/>
                  <a:ext cx="663316" cy="281908"/>
                  <a:chOff x="5746113" y="2612353"/>
                  <a:chExt cx="663316" cy="281908"/>
                </a:xfrm>
                <a:solidFill>
                  <a:srgbClr val="D2D2D2"/>
                </a:solidFill>
              </p:grpSpPr>
              <p:sp>
                <p:nvSpPr>
                  <p:cNvPr id="527" name="자유형: 도형 526">
                    <a:extLst>
                      <a:ext uri="{FF2B5EF4-FFF2-40B4-BE49-F238E27FC236}">
                        <a16:creationId xmlns:a16="http://schemas.microsoft.com/office/drawing/2014/main" id="{52195F20-B81B-C351-AFFB-26D338E32279}"/>
                      </a:ext>
                    </a:extLst>
                  </p:cNvPr>
                  <p:cNvSpPr/>
                  <p:nvPr/>
                </p:nvSpPr>
                <p:spPr>
                  <a:xfrm>
                    <a:off x="5746598" y="2612353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28" name="자유형: 도형 527">
                    <a:extLst>
                      <a:ext uri="{FF2B5EF4-FFF2-40B4-BE49-F238E27FC236}">
                        <a16:creationId xmlns:a16="http://schemas.microsoft.com/office/drawing/2014/main" id="{4102DB5A-3B51-35BC-F5F8-A9041C0B9399}"/>
                      </a:ext>
                    </a:extLst>
                  </p:cNvPr>
                  <p:cNvSpPr/>
                  <p:nvPr/>
                </p:nvSpPr>
                <p:spPr>
                  <a:xfrm>
                    <a:off x="5746113" y="2652152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29" name="자유형: 도형 528">
                    <a:extLst>
                      <a:ext uri="{FF2B5EF4-FFF2-40B4-BE49-F238E27FC236}">
                        <a16:creationId xmlns:a16="http://schemas.microsoft.com/office/drawing/2014/main" id="{FB2FCD15-A5EF-5148-37B4-09C7F0C7DE48}"/>
                      </a:ext>
                    </a:extLst>
                  </p:cNvPr>
                  <p:cNvSpPr/>
                  <p:nvPr/>
                </p:nvSpPr>
                <p:spPr>
                  <a:xfrm>
                    <a:off x="5746598" y="2691951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30" name="자유형: 도형 529">
                    <a:extLst>
                      <a:ext uri="{FF2B5EF4-FFF2-40B4-BE49-F238E27FC236}">
                        <a16:creationId xmlns:a16="http://schemas.microsoft.com/office/drawing/2014/main" id="{AB6D784C-298D-52D9-6E72-B152551EBF88}"/>
                      </a:ext>
                    </a:extLst>
                  </p:cNvPr>
                  <p:cNvSpPr/>
                  <p:nvPr/>
                </p:nvSpPr>
                <p:spPr>
                  <a:xfrm>
                    <a:off x="5746113" y="2731750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31" name="자유형: 도형 530">
                    <a:extLst>
                      <a:ext uri="{FF2B5EF4-FFF2-40B4-BE49-F238E27FC236}">
                        <a16:creationId xmlns:a16="http://schemas.microsoft.com/office/drawing/2014/main" id="{E30F3F1C-0039-CD4C-0E5B-EF03E144D36A}"/>
                      </a:ext>
                    </a:extLst>
                  </p:cNvPr>
                  <p:cNvSpPr/>
                  <p:nvPr/>
                </p:nvSpPr>
                <p:spPr>
                  <a:xfrm>
                    <a:off x="5746598" y="2771549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32" name="자유형: 도형 531">
                    <a:extLst>
                      <a:ext uri="{FF2B5EF4-FFF2-40B4-BE49-F238E27FC236}">
                        <a16:creationId xmlns:a16="http://schemas.microsoft.com/office/drawing/2014/main" id="{C4FC7007-C33B-EA51-70F6-E3345C37DFC4}"/>
                      </a:ext>
                    </a:extLst>
                  </p:cNvPr>
                  <p:cNvSpPr/>
                  <p:nvPr/>
                </p:nvSpPr>
                <p:spPr>
                  <a:xfrm>
                    <a:off x="5746113" y="2811348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33" name="자유형: 도형 532">
                    <a:extLst>
                      <a:ext uri="{FF2B5EF4-FFF2-40B4-BE49-F238E27FC236}">
                        <a16:creationId xmlns:a16="http://schemas.microsoft.com/office/drawing/2014/main" id="{E66724BB-4D52-49A8-41C1-13BE3C18AC48}"/>
                      </a:ext>
                    </a:extLst>
                  </p:cNvPr>
                  <p:cNvSpPr/>
                  <p:nvPr/>
                </p:nvSpPr>
                <p:spPr>
                  <a:xfrm>
                    <a:off x="5746598" y="2851146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34" name="자유형: 도형 533">
                    <a:extLst>
                      <a:ext uri="{FF2B5EF4-FFF2-40B4-BE49-F238E27FC236}">
                        <a16:creationId xmlns:a16="http://schemas.microsoft.com/office/drawing/2014/main" id="{A3B82B3C-10EF-1C70-3FF0-597F9E3B03F8}"/>
                      </a:ext>
                    </a:extLst>
                  </p:cNvPr>
                  <p:cNvSpPr/>
                  <p:nvPr/>
                </p:nvSpPr>
                <p:spPr>
                  <a:xfrm>
                    <a:off x="5746113" y="2890945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</p:grpSp>
            <p:grpSp>
              <p:nvGrpSpPr>
                <p:cNvPr id="535" name="그래픽 516" descr="연필이 있는 그래프 및 메모 용지">
                  <a:extLst>
                    <a:ext uri="{FF2B5EF4-FFF2-40B4-BE49-F238E27FC236}">
                      <a16:creationId xmlns:a16="http://schemas.microsoft.com/office/drawing/2014/main" id="{D0662D06-B1AD-92BA-1DBB-EA630F440A55}"/>
                    </a:ext>
                  </a:extLst>
                </p:cNvPr>
                <p:cNvGrpSpPr/>
                <p:nvPr/>
              </p:nvGrpSpPr>
              <p:grpSpPr>
                <a:xfrm>
                  <a:off x="5746113" y="2930744"/>
                  <a:ext cx="663316" cy="281908"/>
                  <a:chOff x="5746113" y="2930744"/>
                  <a:chExt cx="663316" cy="281908"/>
                </a:xfrm>
                <a:solidFill>
                  <a:srgbClr val="D2D2D2"/>
                </a:solidFill>
              </p:grpSpPr>
              <p:sp>
                <p:nvSpPr>
                  <p:cNvPr id="536" name="자유형: 도형 535">
                    <a:extLst>
                      <a:ext uri="{FF2B5EF4-FFF2-40B4-BE49-F238E27FC236}">
                        <a16:creationId xmlns:a16="http://schemas.microsoft.com/office/drawing/2014/main" id="{9627D778-8AEB-C5F9-C47E-9DC47D4C055C}"/>
                      </a:ext>
                    </a:extLst>
                  </p:cNvPr>
                  <p:cNvSpPr/>
                  <p:nvPr/>
                </p:nvSpPr>
                <p:spPr>
                  <a:xfrm>
                    <a:off x="5746598" y="2930744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37" name="자유형: 도형 536">
                    <a:extLst>
                      <a:ext uri="{FF2B5EF4-FFF2-40B4-BE49-F238E27FC236}">
                        <a16:creationId xmlns:a16="http://schemas.microsoft.com/office/drawing/2014/main" id="{1A210AE3-D4A6-AA51-1D2D-66E35C691518}"/>
                      </a:ext>
                    </a:extLst>
                  </p:cNvPr>
                  <p:cNvSpPr/>
                  <p:nvPr/>
                </p:nvSpPr>
                <p:spPr>
                  <a:xfrm>
                    <a:off x="5746113" y="2970543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38" name="자유형: 도형 537">
                    <a:extLst>
                      <a:ext uri="{FF2B5EF4-FFF2-40B4-BE49-F238E27FC236}">
                        <a16:creationId xmlns:a16="http://schemas.microsoft.com/office/drawing/2014/main" id="{129D5B7B-37A9-79CE-8339-CABFA55DE2D5}"/>
                      </a:ext>
                    </a:extLst>
                  </p:cNvPr>
                  <p:cNvSpPr/>
                  <p:nvPr/>
                </p:nvSpPr>
                <p:spPr>
                  <a:xfrm>
                    <a:off x="5746598" y="3010342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39" name="자유형: 도형 538">
                    <a:extLst>
                      <a:ext uri="{FF2B5EF4-FFF2-40B4-BE49-F238E27FC236}">
                        <a16:creationId xmlns:a16="http://schemas.microsoft.com/office/drawing/2014/main" id="{66AC5E66-0278-8395-5FB0-A089538C229F}"/>
                      </a:ext>
                    </a:extLst>
                  </p:cNvPr>
                  <p:cNvSpPr/>
                  <p:nvPr/>
                </p:nvSpPr>
                <p:spPr>
                  <a:xfrm>
                    <a:off x="5746113" y="3050140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40" name="자유형: 도형 539">
                    <a:extLst>
                      <a:ext uri="{FF2B5EF4-FFF2-40B4-BE49-F238E27FC236}">
                        <a16:creationId xmlns:a16="http://schemas.microsoft.com/office/drawing/2014/main" id="{668CC448-41CB-E6D1-B512-430E5CA3294A}"/>
                      </a:ext>
                    </a:extLst>
                  </p:cNvPr>
                  <p:cNvSpPr/>
                  <p:nvPr/>
                </p:nvSpPr>
                <p:spPr>
                  <a:xfrm>
                    <a:off x="5746598" y="3089939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41" name="자유형: 도형 540">
                    <a:extLst>
                      <a:ext uri="{FF2B5EF4-FFF2-40B4-BE49-F238E27FC236}">
                        <a16:creationId xmlns:a16="http://schemas.microsoft.com/office/drawing/2014/main" id="{6413318C-CBE5-9275-47E7-74D412B11DCB}"/>
                      </a:ext>
                    </a:extLst>
                  </p:cNvPr>
                  <p:cNvSpPr/>
                  <p:nvPr/>
                </p:nvSpPr>
                <p:spPr>
                  <a:xfrm>
                    <a:off x="5746113" y="3129738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42" name="자유형: 도형 541">
                    <a:extLst>
                      <a:ext uri="{FF2B5EF4-FFF2-40B4-BE49-F238E27FC236}">
                        <a16:creationId xmlns:a16="http://schemas.microsoft.com/office/drawing/2014/main" id="{259DCC99-D31E-8D18-79D6-EA0525520D9D}"/>
                      </a:ext>
                    </a:extLst>
                  </p:cNvPr>
                  <p:cNvSpPr/>
                  <p:nvPr/>
                </p:nvSpPr>
                <p:spPr>
                  <a:xfrm>
                    <a:off x="5746598" y="3169537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43" name="자유형: 도형 542">
                    <a:extLst>
                      <a:ext uri="{FF2B5EF4-FFF2-40B4-BE49-F238E27FC236}">
                        <a16:creationId xmlns:a16="http://schemas.microsoft.com/office/drawing/2014/main" id="{8D016095-4153-4257-CF45-57DA62E3641D}"/>
                      </a:ext>
                    </a:extLst>
                  </p:cNvPr>
                  <p:cNvSpPr/>
                  <p:nvPr/>
                </p:nvSpPr>
                <p:spPr>
                  <a:xfrm>
                    <a:off x="5746113" y="3209336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</p:grpSp>
            <p:grpSp>
              <p:nvGrpSpPr>
                <p:cNvPr id="544" name="그래픽 516" descr="연필이 있는 그래프 및 메모 용지">
                  <a:extLst>
                    <a:ext uri="{FF2B5EF4-FFF2-40B4-BE49-F238E27FC236}">
                      <a16:creationId xmlns:a16="http://schemas.microsoft.com/office/drawing/2014/main" id="{EB5BBBB7-5B51-F1AC-D14B-DDA465E61E6B}"/>
                    </a:ext>
                  </a:extLst>
                </p:cNvPr>
                <p:cNvGrpSpPr/>
                <p:nvPr/>
              </p:nvGrpSpPr>
              <p:grpSpPr>
                <a:xfrm>
                  <a:off x="5746113" y="3249135"/>
                  <a:ext cx="663316" cy="242109"/>
                  <a:chOff x="5746113" y="3249135"/>
                  <a:chExt cx="663316" cy="242109"/>
                </a:xfrm>
                <a:solidFill>
                  <a:srgbClr val="D2D2D2"/>
                </a:solidFill>
              </p:grpSpPr>
              <p:sp>
                <p:nvSpPr>
                  <p:cNvPr id="545" name="자유형: 도형 544">
                    <a:extLst>
                      <a:ext uri="{FF2B5EF4-FFF2-40B4-BE49-F238E27FC236}">
                        <a16:creationId xmlns:a16="http://schemas.microsoft.com/office/drawing/2014/main" id="{CEEC6273-3E0A-E7C1-C63A-130E3418B702}"/>
                      </a:ext>
                    </a:extLst>
                  </p:cNvPr>
                  <p:cNvSpPr/>
                  <p:nvPr/>
                </p:nvSpPr>
                <p:spPr>
                  <a:xfrm>
                    <a:off x="5746598" y="3249135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46" name="자유형: 도형 545">
                    <a:extLst>
                      <a:ext uri="{FF2B5EF4-FFF2-40B4-BE49-F238E27FC236}">
                        <a16:creationId xmlns:a16="http://schemas.microsoft.com/office/drawing/2014/main" id="{92D0E2E7-6FED-4E7F-9871-20586D2AE29B}"/>
                      </a:ext>
                    </a:extLst>
                  </p:cNvPr>
                  <p:cNvSpPr/>
                  <p:nvPr/>
                </p:nvSpPr>
                <p:spPr>
                  <a:xfrm>
                    <a:off x="5746113" y="3288933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47" name="자유형: 도형 546">
                    <a:extLst>
                      <a:ext uri="{FF2B5EF4-FFF2-40B4-BE49-F238E27FC236}">
                        <a16:creationId xmlns:a16="http://schemas.microsoft.com/office/drawing/2014/main" id="{9612A633-3DAC-EEAD-1BCD-2AE20B77DA5A}"/>
                      </a:ext>
                    </a:extLst>
                  </p:cNvPr>
                  <p:cNvSpPr/>
                  <p:nvPr/>
                </p:nvSpPr>
                <p:spPr>
                  <a:xfrm>
                    <a:off x="5746598" y="3328732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48" name="자유형: 도형 547">
                    <a:extLst>
                      <a:ext uri="{FF2B5EF4-FFF2-40B4-BE49-F238E27FC236}">
                        <a16:creationId xmlns:a16="http://schemas.microsoft.com/office/drawing/2014/main" id="{336FE4E0-D028-344C-6540-9C27FF056B95}"/>
                      </a:ext>
                    </a:extLst>
                  </p:cNvPr>
                  <p:cNvSpPr/>
                  <p:nvPr/>
                </p:nvSpPr>
                <p:spPr>
                  <a:xfrm>
                    <a:off x="5746113" y="3368531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49" name="자유형: 도형 548">
                    <a:extLst>
                      <a:ext uri="{FF2B5EF4-FFF2-40B4-BE49-F238E27FC236}">
                        <a16:creationId xmlns:a16="http://schemas.microsoft.com/office/drawing/2014/main" id="{51A14400-E940-075D-FD58-DD8C6101C8B1}"/>
                      </a:ext>
                    </a:extLst>
                  </p:cNvPr>
                  <p:cNvSpPr/>
                  <p:nvPr/>
                </p:nvSpPr>
                <p:spPr>
                  <a:xfrm>
                    <a:off x="5746598" y="3408330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50" name="자유형: 도형 549">
                    <a:extLst>
                      <a:ext uri="{FF2B5EF4-FFF2-40B4-BE49-F238E27FC236}">
                        <a16:creationId xmlns:a16="http://schemas.microsoft.com/office/drawing/2014/main" id="{D94E9B19-1A71-C312-29FD-0E16FE8E078F}"/>
                      </a:ext>
                    </a:extLst>
                  </p:cNvPr>
                  <p:cNvSpPr/>
                  <p:nvPr/>
                </p:nvSpPr>
                <p:spPr>
                  <a:xfrm>
                    <a:off x="5746113" y="3448129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  <p:sp>
                <p:nvSpPr>
                  <p:cNvPr id="551" name="자유형: 도형 550">
                    <a:extLst>
                      <a:ext uri="{FF2B5EF4-FFF2-40B4-BE49-F238E27FC236}">
                        <a16:creationId xmlns:a16="http://schemas.microsoft.com/office/drawing/2014/main" id="{B5A56CD2-8B62-0B04-09E2-81ABCFE7E57D}"/>
                      </a:ext>
                    </a:extLst>
                  </p:cNvPr>
                  <p:cNvSpPr/>
                  <p:nvPr/>
                </p:nvSpPr>
                <p:spPr>
                  <a:xfrm>
                    <a:off x="5746598" y="3487928"/>
                    <a:ext cx="662830" cy="3316"/>
                  </a:xfrm>
                  <a:custGeom>
                    <a:avLst/>
                    <a:gdLst>
                      <a:gd name="connsiteX0" fmla="*/ 0 w 662830"/>
                      <a:gd name="connsiteY0" fmla="*/ 0 h 3316"/>
                      <a:gd name="connsiteX1" fmla="*/ 662831 w 662830"/>
                      <a:gd name="connsiteY1" fmla="*/ 0 h 3316"/>
                      <a:gd name="connsiteX2" fmla="*/ 662831 w 662830"/>
                      <a:gd name="connsiteY2" fmla="*/ 3317 h 3316"/>
                      <a:gd name="connsiteX3" fmla="*/ 0 w 662830"/>
                      <a:gd name="connsiteY3" fmla="*/ 3317 h 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830" h="3316">
                        <a:moveTo>
                          <a:pt x="0" y="0"/>
                        </a:moveTo>
                        <a:lnTo>
                          <a:pt x="662831" y="0"/>
                        </a:lnTo>
                        <a:lnTo>
                          <a:pt x="662831" y="3317"/>
                        </a:lnTo>
                        <a:lnTo>
                          <a:pt x="0" y="3317"/>
                        </a:lnTo>
                        <a:close/>
                      </a:path>
                    </a:pathLst>
                  </a:custGeom>
                  <a:solidFill>
                    <a:srgbClr val="D2D2D2"/>
                  </a:solidFill>
                  <a:ln w="26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ko-KR" altLang="en-US"/>
                  </a:p>
                </p:txBody>
              </p:sp>
            </p:grpSp>
          </p:grpSp>
          <p:sp>
            <p:nvSpPr>
              <p:cNvPr id="552" name="자유형: 도형 551">
                <a:extLst>
                  <a:ext uri="{FF2B5EF4-FFF2-40B4-BE49-F238E27FC236}">
                    <a16:creationId xmlns:a16="http://schemas.microsoft.com/office/drawing/2014/main" id="{F452FCDB-D79E-9EC8-2CAB-DAE2D4FBB8C2}"/>
                  </a:ext>
                </a:extLst>
              </p:cNvPr>
              <p:cNvSpPr/>
              <p:nvPr/>
            </p:nvSpPr>
            <p:spPr>
              <a:xfrm>
                <a:off x="5679781" y="2415018"/>
                <a:ext cx="795976" cy="79597"/>
              </a:xfrm>
              <a:custGeom>
                <a:avLst/>
                <a:gdLst>
                  <a:gd name="connsiteX0" fmla="*/ 0 w 795976"/>
                  <a:gd name="connsiteY0" fmla="*/ 0 h 79597"/>
                  <a:gd name="connsiteX1" fmla="*/ 795977 w 795976"/>
                  <a:gd name="connsiteY1" fmla="*/ 0 h 79597"/>
                  <a:gd name="connsiteX2" fmla="*/ 795977 w 795976"/>
                  <a:gd name="connsiteY2" fmla="*/ 79598 h 79597"/>
                  <a:gd name="connsiteX3" fmla="*/ 0 w 795976"/>
                  <a:gd name="connsiteY3" fmla="*/ 79598 h 7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976" h="79597">
                    <a:moveTo>
                      <a:pt x="0" y="0"/>
                    </a:moveTo>
                    <a:lnTo>
                      <a:pt x="795977" y="0"/>
                    </a:lnTo>
                    <a:lnTo>
                      <a:pt x="795977" y="79598"/>
                    </a:lnTo>
                    <a:lnTo>
                      <a:pt x="0" y="79598"/>
                    </a:lnTo>
                    <a:close/>
                  </a:path>
                </a:pathLst>
              </a:custGeom>
              <a:solidFill>
                <a:srgbClr val="737373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53" name="자유형: 도형 552">
                <a:extLst>
                  <a:ext uri="{FF2B5EF4-FFF2-40B4-BE49-F238E27FC236}">
                    <a16:creationId xmlns:a16="http://schemas.microsoft.com/office/drawing/2014/main" id="{3BA5265A-1D64-1785-7AB2-4F83D78C84FE}"/>
                  </a:ext>
                </a:extLst>
              </p:cNvPr>
              <p:cNvSpPr/>
              <p:nvPr/>
            </p:nvSpPr>
            <p:spPr>
              <a:xfrm>
                <a:off x="5779278" y="2434967"/>
                <a:ext cx="39798" cy="39798"/>
              </a:xfrm>
              <a:custGeom>
                <a:avLst/>
                <a:gdLst>
                  <a:gd name="connsiteX0" fmla="*/ 39799 w 39798"/>
                  <a:gd name="connsiteY0" fmla="*/ 19899 h 39798"/>
                  <a:gd name="connsiteX1" fmla="*/ 19899 w 39798"/>
                  <a:gd name="connsiteY1" fmla="*/ 39799 h 39798"/>
                  <a:gd name="connsiteX2" fmla="*/ 0 w 39798"/>
                  <a:gd name="connsiteY2" fmla="*/ 19899 h 39798"/>
                  <a:gd name="connsiteX3" fmla="*/ 19899 w 39798"/>
                  <a:gd name="connsiteY3" fmla="*/ 0 h 39798"/>
                  <a:gd name="connsiteX4" fmla="*/ 39799 w 39798"/>
                  <a:gd name="connsiteY4" fmla="*/ 19899 h 39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98" h="39798">
                    <a:moveTo>
                      <a:pt x="39799" y="19899"/>
                    </a:moveTo>
                    <a:cubicBezTo>
                      <a:pt x="39799" y="30890"/>
                      <a:pt x="30890" y="39799"/>
                      <a:pt x="19899" y="39799"/>
                    </a:cubicBezTo>
                    <a:cubicBezTo>
                      <a:pt x="8909" y="39799"/>
                      <a:pt x="0" y="30890"/>
                      <a:pt x="0" y="19899"/>
                    </a:cubicBezTo>
                    <a:cubicBezTo>
                      <a:pt x="0" y="8909"/>
                      <a:pt x="8909" y="0"/>
                      <a:pt x="19899" y="0"/>
                    </a:cubicBezTo>
                    <a:cubicBezTo>
                      <a:pt x="30890" y="0"/>
                      <a:pt x="39799" y="8909"/>
                      <a:pt x="39799" y="19899"/>
                    </a:cubicBezTo>
                    <a:close/>
                  </a:path>
                </a:pathLst>
              </a:custGeom>
              <a:solidFill>
                <a:srgbClr val="505050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54" name="자유형: 도형 553">
                <a:extLst>
                  <a:ext uri="{FF2B5EF4-FFF2-40B4-BE49-F238E27FC236}">
                    <a16:creationId xmlns:a16="http://schemas.microsoft.com/office/drawing/2014/main" id="{564F7EF4-3A2B-7FA6-D2B5-C8B250F4275D}"/>
                  </a:ext>
                </a:extLst>
              </p:cNvPr>
              <p:cNvSpPr/>
              <p:nvPr/>
            </p:nvSpPr>
            <p:spPr>
              <a:xfrm>
                <a:off x="6336462" y="2434967"/>
                <a:ext cx="39798" cy="39798"/>
              </a:xfrm>
              <a:custGeom>
                <a:avLst/>
                <a:gdLst>
                  <a:gd name="connsiteX0" fmla="*/ 39799 w 39798"/>
                  <a:gd name="connsiteY0" fmla="*/ 19899 h 39798"/>
                  <a:gd name="connsiteX1" fmla="*/ 19899 w 39798"/>
                  <a:gd name="connsiteY1" fmla="*/ 39799 h 39798"/>
                  <a:gd name="connsiteX2" fmla="*/ 0 w 39798"/>
                  <a:gd name="connsiteY2" fmla="*/ 19899 h 39798"/>
                  <a:gd name="connsiteX3" fmla="*/ 19899 w 39798"/>
                  <a:gd name="connsiteY3" fmla="*/ 0 h 39798"/>
                  <a:gd name="connsiteX4" fmla="*/ 39799 w 39798"/>
                  <a:gd name="connsiteY4" fmla="*/ 19899 h 39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98" h="39798">
                    <a:moveTo>
                      <a:pt x="39799" y="19899"/>
                    </a:moveTo>
                    <a:cubicBezTo>
                      <a:pt x="39799" y="30890"/>
                      <a:pt x="30890" y="39799"/>
                      <a:pt x="19899" y="39799"/>
                    </a:cubicBezTo>
                    <a:cubicBezTo>
                      <a:pt x="8909" y="39799"/>
                      <a:pt x="0" y="30890"/>
                      <a:pt x="0" y="19899"/>
                    </a:cubicBezTo>
                    <a:cubicBezTo>
                      <a:pt x="0" y="8909"/>
                      <a:pt x="8909" y="0"/>
                      <a:pt x="19899" y="0"/>
                    </a:cubicBezTo>
                    <a:cubicBezTo>
                      <a:pt x="30890" y="0"/>
                      <a:pt x="39799" y="8909"/>
                      <a:pt x="39799" y="19899"/>
                    </a:cubicBezTo>
                    <a:close/>
                  </a:path>
                </a:pathLst>
              </a:custGeom>
              <a:solidFill>
                <a:srgbClr val="505050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sp>
          <p:nvSpPr>
            <p:cNvPr id="556" name="자유형: 도형 555">
              <a:extLst>
                <a:ext uri="{FF2B5EF4-FFF2-40B4-BE49-F238E27FC236}">
                  <a16:creationId xmlns:a16="http://schemas.microsoft.com/office/drawing/2014/main" id="{254D24AF-FB35-7FC3-9E05-986BEF386CB0}"/>
                </a:ext>
              </a:extLst>
            </p:cNvPr>
            <p:cNvSpPr/>
            <p:nvPr/>
          </p:nvSpPr>
          <p:spPr>
            <a:xfrm>
              <a:off x="1862207" y="2059205"/>
              <a:ext cx="789343" cy="1193964"/>
            </a:xfrm>
            <a:custGeom>
              <a:avLst/>
              <a:gdLst>
                <a:gd name="connsiteX0" fmla="*/ 0 w 789343"/>
                <a:gd name="connsiteY0" fmla="*/ 0 h 1193964"/>
                <a:gd name="connsiteX1" fmla="*/ 789344 w 789343"/>
                <a:gd name="connsiteY1" fmla="*/ 0 h 1193964"/>
                <a:gd name="connsiteX2" fmla="*/ 789344 w 789343"/>
                <a:gd name="connsiteY2" fmla="*/ 1193965 h 1193964"/>
                <a:gd name="connsiteX3" fmla="*/ 0 w 789343"/>
                <a:gd name="connsiteY3" fmla="*/ 1193965 h 119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343" h="1193964">
                  <a:moveTo>
                    <a:pt x="0" y="0"/>
                  </a:moveTo>
                  <a:lnTo>
                    <a:pt x="789344" y="0"/>
                  </a:lnTo>
                  <a:lnTo>
                    <a:pt x="789344" y="1193965"/>
                  </a:lnTo>
                  <a:lnTo>
                    <a:pt x="0" y="1193965"/>
                  </a:lnTo>
                  <a:close/>
                </a:path>
              </a:pathLst>
            </a:custGeom>
            <a:solidFill>
              <a:srgbClr val="D2D2D2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7" name="자유형: 도형 556">
              <a:extLst>
                <a:ext uri="{FF2B5EF4-FFF2-40B4-BE49-F238E27FC236}">
                  <a16:creationId xmlns:a16="http://schemas.microsoft.com/office/drawing/2014/main" id="{766BCC1A-2ECE-38E5-D836-9C8F3858E7E2}"/>
                </a:ext>
              </a:extLst>
            </p:cNvPr>
            <p:cNvSpPr/>
            <p:nvPr/>
          </p:nvSpPr>
          <p:spPr>
            <a:xfrm>
              <a:off x="1855573" y="2035989"/>
              <a:ext cx="795976" cy="1193964"/>
            </a:xfrm>
            <a:custGeom>
              <a:avLst/>
              <a:gdLst>
                <a:gd name="connsiteX0" fmla="*/ 0 w 795976"/>
                <a:gd name="connsiteY0" fmla="*/ 0 h 1193964"/>
                <a:gd name="connsiteX1" fmla="*/ 795977 w 795976"/>
                <a:gd name="connsiteY1" fmla="*/ 0 h 1193964"/>
                <a:gd name="connsiteX2" fmla="*/ 795977 w 795976"/>
                <a:gd name="connsiteY2" fmla="*/ 1193965 h 1193964"/>
                <a:gd name="connsiteX3" fmla="*/ 0 w 795976"/>
                <a:gd name="connsiteY3" fmla="*/ 1193965 h 119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976" h="1193964">
                  <a:moveTo>
                    <a:pt x="0" y="0"/>
                  </a:moveTo>
                  <a:lnTo>
                    <a:pt x="795977" y="0"/>
                  </a:lnTo>
                  <a:lnTo>
                    <a:pt x="795977" y="1193965"/>
                  </a:lnTo>
                  <a:lnTo>
                    <a:pt x="0" y="1193965"/>
                  </a:lnTo>
                  <a:close/>
                </a:path>
              </a:pathLst>
            </a:custGeom>
            <a:solidFill>
              <a:srgbClr val="FFFFFF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8" name="자유형: 도형 557">
              <a:extLst>
                <a:ext uri="{FF2B5EF4-FFF2-40B4-BE49-F238E27FC236}">
                  <a16:creationId xmlns:a16="http://schemas.microsoft.com/office/drawing/2014/main" id="{244DFA0E-6505-43FD-47EE-25F4EAC48BEA}"/>
                </a:ext>
              </a:extLst>
            </p:cNvPr>
            <p:cNvSpPr/>
            <p:nvPr/>
          </p:nvSpPr>
          <p:spPr>
            <a:xfrm>
              <a:off x="1853915" y="2034330"/>
              <a:ext cx="799293" cy="1197281"/>
            </a:xfrm>
            <a:custGeom>
              <a:avLst/>
              <a:gdLst>
                <a:gd name="connsiteX0" fmla="*/ 799293 w 799293"/>
                <a:gd name="connsiteY0" fmla="*/ 1197281 h 1197281"/>
                <a:gd name="connsiteX1" fmla="*/ 0 w 799293"/>
                <a:gd name="connsiteY1" fmla="*/ 1197281 h 1197281"/>
                <a:gd name="connsiteX2" fmla="*/ 0 w 799293"/>
                <a:gd name="connsiteY2" fmla="*/ 0 h 1197281"/>
                <a:gd name="connsiteX3" fmla="*/ 799293 w 799293"/>
                <a:gd name="connsiteY3" fmla="*/ 0 h 1197281"/>
                <a:gd name="connsiteX4" fmla="*/ 799293 w 799293"/>
                <a:gd name="connsiteY4" fmla="*/ 1197281 h 1197281"/>
                <a:gd name="connsiteX5" fmla="*/ 3317 w 799293"/>
                <a:gd name="connsiteY5" fmla="*/ 1193965 h 1197281"/>
                <a:gd name="connsiteX6" fmla="*/ 795977 w 799293"/>
                <a:gd name="connsiteY6" fmla="*/ 1193965 h 1197281"/>
                <a:gd name="connsiteX7" fmla="*/ 795977 w 799293"/>
                <a:gd name="connsiteY7" fmla="*/ 3317 h 1197281"/>
                <a:gd name="connsiteX8" fmla="*/ 3317 w 799293"/>
                <a:gd name="connsiteY8" fmla="*/ 3317 h 1197281"/>
                <a:gd name="connsiteX9" fmla="*/ 3317 w 799293"/>
                <a:gd name="connsiteY9" fmla="*/ 1193965 h 119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9293" h="1197281">
                  <a:moveTo>
                    <a:pt x="799293" y="1197281"/>
                  </a:moveTo>
                  <a:lnTo>
                    <a:pt x="0" y="1197281"/>
                  </a:lnTo>
                  <a:lnTo>
                    <a:pt x="0" y="0"/>
                  </a:lnTo>
                  <a:lnTo>
                    <a:pt x="799293" y="0"/>
                  </a:lnTo>
                  <a:lnTo>
                    <a:pt x="799293" y="1197281"/>
                  </a:lnTo>
                  <a:close/>
                  <a:moveTo>
                    <a:pt x="3317" y="1193965"/>
                  </a:moveTo>
                  <a:lnTo>
                    <a:pt x="795977" y="1193965"/>
                  </a:lnTo>
                  <a:lnTo>
                    <a:pt x="795977" y="3317"/>
                  </a:lnTo>
                  <a:lnTo>
                    <a:pt x="3317" y="3317"/>
                  </a:lnTo>
                  <a:lnTo>
                    <a:pt x="3317" y="1193965"/>
                  </a:lnTo>
                  <a:close/>
                </a:path>
              </a:pathLst>
            </a:custGeom>
            <a:solidFill>
              <a:srgbClr val="F2F2F2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9" name="자유형: 도형 558">
              <a:extLst>
                <a:ext uri="{FF2B5EF4-FFF2-40B4-BE49-F238E27FC236}">
                  <a16:creationId xmlns:a16="http://schemas.microsoft.com/office/drawing/2014/main" id="{8EC98BFB-7872-A0D0-F18B-32E8F0581892}"/>
                </a:ext>
              </a:extLst>
            </p:cNvPr>
            <p:cNvSpPr/>
            <p:nvPr/>
          </p:nvSpPr>
          <p:spPr>
            <a:xfrm>
              <a:off x="1920247" y="2233325"/>
              <a:ext cx="679896" cy="878890"/>
            </a:xfrm>
            <a:custGeom>
              <a:avLst/>
              <a:gdLst>
                <a:gd name="connsiteX0" fmla="*/ 0 w 679896"/>
                <a:gd name="connsiteY0" fmla="*/ 0 h 878890"/>
                <a:gd name="connsiteX1" fmla="*/ 0 w 679896"/>
                <a:gd name="connsiteY1" fmla="*/ 878891 h 878890"/>
                <a:gd name="connsiteX2" fmla="*/ 679897 w 679896"/>
                <a:gd name="connsiteY2" fmla="*/ 878891 h 878890"/>
                <a:gd name="connsiteX3" fmla="*/ 679897 w 679896"/>
                <a:gd name="connsiteY3" fmla="*/ 0 h 878890"/>
                <a:gd name="connsiteX4" fmla="*/ 0 w 679896"/>
                <a:gd name="connsiteY4" fmla="*/ 0 h 878890"/>
                <a:gd name="connsiteX5" fmla="*/ 322193 w 679896"/>
                <a:gd name="connsiteY5" fmla="*/ 557184 h 878890"/>
                <a:gd name="connsiteX6" fmla="*/ 322193 w 679896"/>
                <a:gd name="connsiteY6" fmla="*/ 520701 h 878890"/>
                <a:gd name="connsiteX7" fmla="*/ 358675 w 679896"/>
                <a:gd name="connsiteY7" fmla="*/ 520701 h 878890"/>
                <a:gd name="connsiteX8" fmla="*/ 358675 w 679896"/>
                <a:gd name="connsiteY8" fmla="*/ 557184 h 878890"/>
                <a:gd name="connsiteX9" fmla="*/ 322193 w 679896"/>
                <a:gd name="connsiteY9" fmla="*/ 557184 h 878890"/>
                <a:gd name="connsiteX10" fmla="*/ 358675 w 679896"/>
                <a:gd name="connsiteY10" fmla="*/ 560500 h 878890"/>
                <a:gd name="connsiteX11" fmla="*/ 358675 w 679896"/>
                <a:gd name="connsiteY11" fmla="*/ 596982 h 878890"/>
                <a:gd name="connsiteX12" fmla="*/ 322193 w 679896"/>
                <a:gd name="connsiteY12" fmla="*/ 596982 h 878890"/>
                <a:gd name="connsiteX13" fmla="*/ 322193 w 679896"/>
                <a:gd name="connsiteY13" fmla="*/ 560500 h 878890"/>
                <a:gd name="connsiteX14" fmla="*/ 358675 w 679896"/>
                <a:gd name="connsiteY14" fmla="*/ 560500 h 878890"/>
                <a:gd name="connsiteX15" fmla="*/ 358675 w 679896"/>
                <a:gd name="connsiteY15" fmla="*/ 321707 h 878890"/>
                <a:gd name="connsiteX16" fmla="*/ 358675 w 679896"/>
                <a:gd name="connsiteY16" fmla="*/ 358189 h 878890"/>
                <a:gd name="connsiteX17" fmla="*/ 322193 w 679896"/>
                <a:gd name="connsiteY17" fmla="*/ 358189 h 878890"/>
                <a:gd name="connsiteX18" fmla="*/ 322193 w 679896"/>
                <a:gd name="connsiteY18" fmla="*/ 321707 h 878890"/>
                <a:gd name="connsiteX19" fmla="*/ 358675 w 679896"/>
                <a:gd name="connsiteY19" fmla="*/ 321707 h 878890"/>
                <a:gd name="connsiteX20" fmla="*/ 322193 w 679896"/>
                <a:gd name="connsiteY20" fmla="*/ 318391 h 878890"/>
                <a:gd name="connsiteX21" fmla="*/ 322193 w 679896"/>
                <a:gd name="connsiteY21" fmla="*/ 281908 h 878890"/>
                <a:gd name="connsiteX22" fmla="*/ 358675 w 679896"/>
                <a:gd name="connsiteY22" fmla="*/ 281908 h 878890"/>
                <a:gd name="connsiteX23" fmla="*/ 358675 w 679896"/>
                <a:gd name="connsiteY23" fmla="*/ 318391 h 878890"/>
                <a:gd name="connsiteX24" fmla="*/ 322193 w 679896"/>
                <a:gd name="connsiteY24" fmla="*/ 318391 h 878890"/>
                <a:gd name="connsiteX25" fmla="*/ 322193 w 679896"/>
                <a:gd name="connsiteY25" fmla="*/ 477586 h 878890"/>
                <a:gd name="connsiteX26" fmla="*/ 322193 w 679896"/>
                <a:gd name="connsiteY26" fmla="*/ 441104 h 878890"/>
                <a:gd name="connsiteX27" fmla="*/ 358675 w 679896"/>
                <a:gd name="connsiteY27" fmla="*/ 441104 h 878890"/>
                <a:gd name="connsiteX28" fmla="*/ 358675 w 679896"/>
                <a:gd name="connsiteY28" fmla="*/ 477586 h 878890"/>
                <a:gd name="connsiteX29" fmla="*/ 322193 w 679896"/>
                <a:gd name="connsiteY29" fmla="*/ 477586 h 878890"/>
                <a:gd name="connsiteX30" fmla="*/ 358675 w 679896"/>
                <a:gd name="connsiteY30" fmla="*/ 480903 h 878890"/>
                <a:gd name="connsiteX31" fmla="*/ 358675 w 679896"/>
                <a:gd name="connsiteY31" fmla="*/ 517385 h 878890"/>
                <a:gd name="connsiteX32" fmla="*/ 322193 w 679896"/>
                <a:gd name="connsiteY32" fmla="*/ 517385 h 878890"/>
                <a:gd name="connsiteX33" fmla="*/ 322193 w 679896"/>
                <a:gd name="connsiteY33" fmla="*/ 480903 h 878890"/>
                <a:gd name="connsiteX34" fmla="*/ 358675 w 679896"/>
                <a:gd name="connsiteY34" fmla="*/ 480903 h 878890"/>
                <a:gd name="connsiteX35" fmla="*/ 322193 w 679896"/>
                <a:gd name="connsiteY35" fmla="*/ 437787 h 878890"/>
                <a:gd name="connsiteX36" fmla="*/ 322193 w 679896"/>
                <a:gd name="connsiteY36" fmla="*/ 401305 h 878890"/>
                <a:gd name="connsiteX37" fmla="*/ 358675 w 679896"/>
                <a:gd name="connsiteY37" fmla="*/ 401305 h 878890"/>
                <a:gd name="connsiteX38" fmla="*/ 358675 w 679896"/>
                <a:gd name="connsiteY38" fmla="*/ 437787 h 878890"/>
                <a:gd name="connsiteX39" fmla="*/ 322193 w 679896"/>
                <a:gd name="connsiteY39" fmla="*/ 437787 h 878890"/>
                <a:gd name="connsiteX40" fmla="*/ 322193 w 679896"/>
                <a:gd name="connsiteY40" fmla="*/ 397988 h 878890"/>
                <a:gd name="connsiteX41" fmla="*/ 322193 w 679896"/>
                <a:gd name="connsiteY41" fmla="*/ 361506 h 878890"/>
                <a:gd name="connsiteX42" fmla="*/ 358675 w 679896"/>
                <a:gd name="connsiteY42" fmla="*/ 361506 h 878890"/>
                <a:gd name="connsiteX43" fmla="*/ 358675 w 679896"/>
                <a:gd name="connsiteY43" fmla="*/ 397988 h 878890"/>
                <a:gd name="connsiteX44" fmla="*/ 322193 w 679896"/>
                <a:gd name="connsiteY44" fmla="*/ 397988 h 878890"/>
                <a:gd name="connsiteX45" fmla="*/ 318876 w 679896"/>
                <a:gd name="connsiteY45" fmla="*/ 358189 h 878890"/>
                <a:gd name="connsiteX46" fmla="*/ 282394 w 679896"/>
                <a:gd name="connsiteY46" fmla="*/ 358189 h 878890"/>
                <a:gd name="connsiteX47" fmla="*/ 282394 w 679896"/>
                <a:gd name="connsiteY47" fmla="*/ 321707 h 878890"/>
                <a:gd name="connsiteX48" fmla="*/ 318876 w 679896"/>
                <a:gd name="connsiteY48" fmla="*/ 321707 h 878890"/>
                <a:gd name="connsiteX49" fmla="*/ 318876 w 679896"/>
                <a:gd name="connsiteY49" fmla="*/ 358189 h 878890"/>
                <a:gd name="connsiteX50" fmla="*/ 318876 w 679896"/>
                <a:gd name="connsiteY50" fmla="*/ 361506 h 878890"/>
                <a:gd name="connsiteX51" fmla="*/ 318876 w 679896"/>
                <a:gd name="connsiteY51" fmla="*/ 397988 h 878890"/>
                <a:gd name="connsiteX52" fmla="*/ 282394 w 679896"/>
                <a:gd name="connsiteY52" fmla="*/ 397988 h 878890"/>
                <a:gd name="connsiteX53" fmla="*/ 282394 w 679896"/>
                <a:gd name="connsiteY53" fmla="*/ 361506 h 878890"/>
                <a:gd name="connsiteX54" fmla="*/ 318876 w 679896"/>
                <a:gd name="connsiteY54" fmla="*/ 361506 h 878890"/>
                <a:gd name="connsiteX55" fmla="*/ 318876 w 679896"/>
                <a:gd name="connsiteY55" fmla="*/ 401305 h 878890"/>
                <a:gd name="connsiteX56" fmla="*/ 318876 w 679896"/>
                <a:gd name="connsiteY56" fmla="*/ 437787 h 878890"/>
                <a:gd name="connsiteX57" fmla="*/ 282394 w 679896"/>
                <a:gd name="connsiteY57" fmla="*/ 437787 h 878890"/>
                <a:gd name="connsiteX58" fmla="*/ 282394 w 679896"/>
                <a:gd name="connsiteY58" fmla="*/ 401305 h 878890"/>
                <a:gd name="connsiteX59" fmla="*/ 318876 w 679896"/>
                <a:gd name="connsiteY59" fmla="*/ 401305 h 878890"/>
                <a:gd name="connsiteX60" fmla="*/ 318876 w 679896"/>
                <a:gd name="connsiteY60" fmla="*/ 441104 h 878890"/>
                <a:gd name="connsiteX61" fmla="*/ 318876 w 679896"/>
                <a:gd name="connsiteY61" fmla="*/ 477586 h 878890"/>
                <a:gd name="connsiteX62" fmla="*/ 282394 w 679896"/>
                <a:gd name="connsiteY62" fmla="*/ 477586 h 878890"/>
                <a:gd name="connsiteX63" fmla="*/ 282394 w 679896"/>
                <a:gd name="connsiteY63" fmla="*/ 441104 h 878890"/>
                <a:gd name="connsiteX64" fmla="*/ 318876 w 679896"/>
                <a:gd name="connsiteY64" fmla="*/ 441104 h 878890"/>
                <a:gd name="connsiteX65" fmla="*/ 318876 w 679896"/>
                <a:gd name="connsiteY65" fmla="*/ 480903 h 878890"/>
                <a:gd name="connsiteX66" fmla="*/ 318876 w 679896"/>
                <a:gd name="connsiteY66" fmla="*/ 517385 h 878890"/>
                <a:gd name="connsiteX67" fmla="*/ 282394 w 679896"/>
                <a:gd name="connsiteY67" fmla="*/ 517385 h 878890"/>
                <a:gd name="connsiteX68" fmla="*/ 282394 w 679896"/>
                <a:gd name="connsiteY68" fmla="*/ 480903 h 878890"/>
                <a:gd name="connsiteX69" fmla="*/ 318876 w 679896"/>
                <a:gd name="connsiteY69" fmla="*/ 480903 h 878890"/>
                <a:gd name="connsiteX70" fmla="*/ 318876 w 679896"/>
                <a:gd name="connsiteY70" fmla="*/ 520701 h 878890"/>
                <a:gd name="connsiteX71" fmla="*/ 318876 w 679896"/>
                <a:gd name="connsiteY71" fmla="*/ 557184 h 878890"/>
                <a:gd name="connsiteX72" fmla="*/ 282394 w 679896"/>
                <a:gd name="connsiteY72" fmla="*/ 557184 h 878890"/>
                <a:gd name="connsiteX73" fmla="*/ 282394 w 679896"/>
                <a:gd name="connsiteY73" fmla="*/ 520701 h 878890"/>
                <a:gd name="connsiteX74" fmla="*/ 318876 w 679896"/>
                <a:gd name="connsiteY74" fmla="*/ 520701 h 878890"/>
                <a:gd name="connsiteX75" fmla="*/ 361992 w 679896"/>
                <a:gd name="connsiteY75" fmla="*/ 520701 h 878890"/>
                <a:gd name="connsiteX76" fmla="*/ 398474 w 679896"/>
                <a:gd name="connsiteY76" fmla="*/ 520701 h 878890"/>
                <a:gd name="connsiteX77" fmla="*/ 398474 w 679896"/>
                <a:gd name="connsiteY77" fmla="*/ 557184 h 878890"/>
                <a:gd name="connsiteX78" fmla="*/ 361992 w 679896"/>
                <a:gd name="connsiteY78" fmla="*/ 557184 h 878890"/>
                <a:gd name="connsiteX79" fmla="*/ 361992 w 679896"/>
                <a:gd name="connsiteY79" fmla="*/ 520701 h 878890"/>
                <a:gd name="connsiteX80" fmla="*/ 361992 w 679896"/>
                <a:gd name="connsiteY80" fmla="*/ 517385 h 878890"/>
                <a:gd name="connsiteX81" fmla="*/ 361992 w 679896"/>
                <a:gd name="connsiteY81" fmla="*/ 480903 h 878890"/>
                <a:gd name="connsiteX82" fmla="*/ 398474 w 679896"/>
                <a:gd name="connsiteY82" fmla="*/ 480903 h 878890"/>
                <a:gd name="connsiteX83" fmla="*/ 398474 w 679896"/>
                <a:gd name="connsiteY83" fmla="*/ 517385 h 878890"/>
                <a:gd name="connsiteX84" fmla="*/ 361992 w 679896"/>
                <a:gd name="connsiteY84" fmla="*/ 517385 h 878890"/>
                <a:gd name="connsiteX85" fmla="*/ 361992 w 679896"/>
                <a:gd name="connsiteY85" fmla="*/ 477586 h 878890"/>
                <a:gd name="connsiteX86" fmla="*/ 361992 w 679896"/>
                <a:gd name="connsiteY86" fmla="*/ 441104 h 878890"/>
                <a:gd name="connsiteX87" fmla="*/ 398474 w 679896"/>
                <a:gd name="connsiteY87" fmla="*/ 441104 h 878890"/>
                <a:gd name="connsiteX88" fmla="*/ 398474 w 679896"/>
                <a:gd name="connsiteY88" fmla="*/ 477586 h 878890"/>
                <a:gd name="connsiteX89" fmla="*/ 361992 w 679896"/>
                <a:gd name="connsiteY89" fmla="*/ 477586 h 878890"/>
                <a:gd name="connsiteX90" fmla="*/ 361992 w 679896"/>
                <a:gd name="connsiteY90" fmla="*/ 437787 h 878890"/>
                <a:gd name="connsiteX91" fmla="*/ 361992 w 679896"/>
                <a:gd name="connsiteY91" fmla="*/ 401305 h 878890"/>
                <a:gd name="connsiteX92" fmla="*/ 398474 w 679896"/>
                <a:gd name="connsiteY92" fmla="*/ 401305 h 878890"/>
                <a:gd name="connsiteX93" fmla="*/ 398474 w 679896"/>
                <a:gd name="connsiteY93" fmla="*/ 437787 h 878890"/>
                <a:gd name="connsiteX94" fmla="*/ 361992 w 679896"/>
                <a:gd name="connsiteY94" fmla="*/ 437787 h 878890"/>
                <a:gd name="connsiteX95" fmla="*/ 361992 w 679896"/>
                <a:gd name="connsiteY95" fmla="*/ 397988 h 878890"/>
                <a:gd name="connsiteX96" fmla="*/ 361992 w 679896"/>
                <a:gd name="connsiteY96" fmla="*/ 361506 h 878890"/>
                <a:gd name="connsiteX97" fmla="*/ 398474 w 679896"/>
                <a:gd name="connsiteY97" fmla="*/ 361506 h 878890"/>
                <a:gd name="connsiteX98" fmla="*/ 398474 w 679896"/>
                <a:gd name="connsiteY98" fmla="*/ 397988 h 878890"/>
                <a:gd name="connsiteX99" fmla="*/ 361992 w 679896"/>
                <a:gd name="connsiteY99" fmla="*/ 397988 h 878890"/>
                <a:gd name="connsiteX100" fmla="*/ 361992 w 679896"/>
                <a:gd name="connsiteY100" fmla="*/ 358189 h 878890"/>
                <a:gd name="connsiteX101" fmla="*/ 361992 w 679896"/>
                <a:gd name="connsiteY101" fmla="*/ 321707 h 878890"/>
                <a:gd name="connsiteX102" fmla="*/ 398474 w 679896"/>
                <a:gd name="connsiteY102" fmla="*/ 321707 h 878890"/>
                <a:gd name="connsiteX103" fmla="*/ 398474 w 679896"/>
                <a:gd name="connsiteY103" fmla="*/ 358189 h 878890"/>
                <a:gd name="connsiteX104" fmla="*/ 361992 w 679896"/>
                <a:gd name="connsiteY104" fmla="*/ 358189 h 878890"/>
                <a:gd name="connsiteX105" fmla="*/ 361992 w 679896"/>
                <a:gd name="connsiteY105" fmla="*/ 318391 h 878890"/>
                <a:gd name="connsiteX106" fmla="*/ 361992 w 679896"/>
                <a:gd name="connsiteY106" fmla="*/ 281908 h 878890"/>
                <a:gd name="connsiteX107" fmla="*/ 398474 w 679896"/>
                <a:gd name="connsiteY107" fmla="*/ 281908 h 878890"/>
                <a:gd name="connsiteX108" fmla="*/ 398474 w 679896"/>
                <a:gd name="connsiteY108" fmla="*/ 318391 h 878890"/>
                <a:gd name="connsiteX109" fmla="*/ 361992 w 679896"/>
                <a:gd name="connsiteY109" fmla="*/ 318391 h 878890"/>
                <a:gd name="connsiteX110" fmla="*/ 361992 w 679896"/>
                <a:gd name="connsiteY110" fmla="*/ 278592 h 878890"/>
                <a:gd name="connsiteX111" fmla="*/ 361992 w 679896"/>
                <a:gd name="connsiteY111" fmla="*/ 242110 h 878890"/>
                <a:gd name="connsiteX112" fmla="*/ 398474 w 679896"/>
                <a:gd name="connsiteY112" fmla="*/ 242110 h 878890"/>
                <a:gd name="connsiteX113" fmla="*/ 398474 w 679896"/>
                <a:gd name="connsiteY113" fmla="*/ 278592 h 878890"/>
                <a:gd name="connsiteX114" fmla="*/ 361992 w 679896"/>
                <a:gd name="connsiteY114" fmla="*/ 278592 h 878890"/>
                <a:gd name="connsiteX115" fmla="*/ 358675 w 679896"/>
                <a:gd name="connsiteY115" fmla="*/ 278592 h 878890"/>
                <a:gd name="connsiteX116" fmla="*/ 322193 w 679896"/>
                <a:gd name="connsiteY116" fmla="*/ 278592 h 878890"/>
                <a:gd name="connsiteX117" fmla="*/ 322193 w 679896"/>
                <a:gd name="connsiteY117" fmla="*/ 242110 h 878890"/>
                <a:gd name="connsiteX118" fmla="*/ 358675 w 679896"/>
                <a:gd name="connsiteY118" fmla="*/ 242110 h 878890"/>
                <a:gd name="connsiteX119" fmla="*/ 358675 w 679896"/>
                <a:gd name="connsiteY119" fmla="*/ 278592 h 878890"/>
                <a:gd name="connsiteX120" fmla="*/ 318876 w 679896"/>
                <a:gd name="connsiteY120" fmla="*/ 278592 h 878890"/>
                <a:gd name="connsiteX121" fmla="*/ 282394 w 679896"/>
                <a:gd name="connsiteY121" fmla="*/ 278592 h 878890"/>
                <a:gd name="connsiteX122" fmla="*/ 282394 w 679896"/>
                <a:gd name="connsiteY122" fmla="*/ 242110 h 878890"/>
                <a:gd name="connsiteX123" fmla="*/ 318876 w 679896"/>
                <a:gd name="connsiteY123" fmla="*/ 242110 h 878890"/>
                <a:gd name="connsiteX124" fmla="*/ 318876 w 679896"/>
                <a:gd name="connsiteY124" fmla="*/ 278592 h 878890"/>
                <a:gd name="connsiteX125" fmla="*/ 318876 w 679896"/>
                <a:gd name="connsiteY125" fmla="*/ 281908 h 878890"/>
                <a:gd name="connsiteX126" fmla="*/ 318876 w 679896"/>
                <a:gd name="connsiteY126" fmla="*/ 318391 h 878890"/>
                <a:gd name="connsiteX127" fmla="*/ 282394 w 679896"/>
                <a:gd name="connsiteY127" fmla="*/ 318391 h 878890"/>
                <a:gd name="connsiteX128" fmla="*/ 282394 w 679896"/>
                <a:gd name="connsiteY128" fmla="*/ 281908 h 878890"/>
                <a:gd name="connsiteX129" fmla="*/ 318876 w 679896"/>
                <a:gd name="connsiteY129" fmla="*/ 281908 h 878890"/>
                <a:gd name="connsiteX130" fmla="*/ 279077 w 679896"/>
                <a:gd name="connsiteY130" fmla="*/ 318391 h 878890"/>
                <a:gd name="connsiteX131" fmla="*/ 242595 w 679896"/>
                <a:gd name="connsiteY131" fmla="*/ 318391 h 878890"/>
                <a:gd name="connsiteX132" fmla="*/ 242595 w 679896"/>
                <a:gd name="connsiteY132" fmla="*/ 281908 h 878890"/>
                <a:gd name="connsiteX133" fmla="*/ 279077 w 679896"/>
                <a:gd name="connsiteY133" fmla="*/ 281908 h 878890"/>
                <a:gd name="connsiteX134" fmla="*/ 279077 w 679896"/>
                <a:gd name="connsiteY134" fmla="*/ 318391 h 878890"/>
                <a:gd name="connsiteX135" fmla="*/ 279077 w 679896"/>
                <a:gd name="connsiteY135" fmla="*/ 321707 h 878890"/>
                <a:gd name="connsiteX136" fmla="*/ 279077 w 679896"/>
                <a:gd name="connsiteY136" fmla="*/ 358189 h 878890"/>
                <a:gd name="connsiteX137" fmla="*/ 242595 w 679896"/>
                <a:gd name="connsiteY137" fmla="*/ 358189 h 878890"/>
                <a:gd name="connsiteX138" fmla="*/ 242595 w 679896"/>
                <a:gd name="connsiteY138" fmla="*/ 321707 h 878890"/>
                <a:gd name="connsiteX139" fmla="*/ 279077 w 679896"/>
                <a:gd name="connsiteY139" fmla="*/ 321707 h 878890"/>
                <a:gd name="connsiteX140" fmla="*/ 279077 w 679896"/>
                <a:gd name="connsiteY140" fmla="*/ 361506 h 878890"/>
                <a:gd name="connsiteX141" fmla="*/ 279077 w 679896"/>
                <a:gd name="connsiteY141" fmla="*/ 397988 h 878890"/>
                <a:gd name="connsiteX142" fmla="*/ 242595 w 679896"/>
                <a:gd name="connsiteY142" fmla="*/ 397988 h 878890"/>
                <a:gd name="connsiteX143" fmla="*/ 242595 w 679896"/>
                <a:gd name="connsiteY143" fmla="*/ 361506 h 878890"/>
                <a:gd name="connsiteX144" fmla="*/ 279077 w 679896"/>
                <a:gd name="connsiteY144" fmla="*/ 361506 h 878890"/>
                <a:gd name="connsiteX145" fmla="*/ 279077 w 679896"/>
                <a:gd name="connsiteY145" fmla="*/ 401305 h 878890"/>
                <a:gd name="connsiteX146" fmla="*/ 279077 w 679896"/>
                <a:gd name="connsiteY146" fmla="*/ 437787 h 878890"/>
                <a:gd name="connsiteX147" fmla="*/ 242595 w 679896"/>
                <a:gd name="connsiteY147" fmla="*/ 437787 h 878890"/>
                <a:gd name="connsiteX148" fmla="*/ 242595 w 679896"/>
                <a:gd name="connsiteY148" fmla="*/ 401305 h 878890"/>
                <a:gd name="connsiteX149" fmla="*/ 279077 w 679896"/>
                <a:gd name="connsiteY149" fmla="*/ 401305 h 878890"/>
                <a:gd name="connsiteX150" fmla="*/ 279077 w 679896"/>
                <a:gd name="connsiteY150" fmla="*/ 441104 h 878890"/>
                <a:gd name="connsiteX151" fmla="*/ 279077 w 679896"/>
                <a:gd name="connsiteY151" fmla="*/ 477586 h 878890"/>
                <a:gd name="connsiteX152" fmla="*/ 242595 w 679896"/>
                <a:gd name="connsiteY152" fmla="*/ 477586 h 878890"/>
                <a:gd name="connsiteX153" fmla="*/ 242595 w 679896"/>
                <a:gd name="connsiteY153" fmla="*/ 441104 h 878890"/>
                <a:gd name="connsiteX154" fmla="*/ 279077 w 679896"/>
                <a:gd name="connsiteY154" fmla="*/ 441104 h 878890"/>
                <a:gd name="connsiteX155" fmla="*/ 279077 w 679896"/>
                <a:gd name="connsiteY155" fmla="*/ 480903 h 878890"/>
                <a:gd name="connsiteX156" fmla="*/ 279077 w 679896"/>
                <a:gd name="connsiteY156" fmla="*/ 517385 h 878890"/>
                <a:gd name="connsiteX157" fmla="*/ 242595 w 679896"/>
                <a:gd name="connsiteY157" fmla="*/ 517385 h 878890"/>
                <a:gd name="connsiteX158" fmla="*/ 242595 w 679896"/>
                <a:gd name="connsiteY158" fmla="*/ 480903 h 878890"/>
                <a:gd name="connsiteX159" fmla="*/ 279077 w 679896"/>
                <a:gd name="connsiteY159" fmla="*/ 480903 h 878890"/>
                <a:gd name="connsiteX160" fmla="*/ 279077 w 679896"/>
                <a:gd name="connsiteY160" fmla="*/ 520701 h 878890"/>
                <a:gd name="connsiteX161" fmla="*/ 279077 w 679896"/>
                <a:gd name="connsiteY161" fmla="*/ 557184 h 878890"/>
                <a:gd name="connsiteX162" fmla="*/ 242595 w 679896"/>
                <a:gd name="connsiteY162" fmla="*/ 557184 h 878890"/>
                <a:gd name="connsiteX163" fmla="*/ 242595 w 679896"/>
                <a:gd name="connsiteY163" fmla="*/ 520701 h 878890"/>
                <a:gd name="connsiteX164" fmla="*/ 279077 w 679896"/>
                <a:gd name="connsiteY164" fmla="*/ 520701 h 878890"/>
                <a:gd name="connsiteX165" fmla="*/ 279077 w 679896"/>
                <a:gd name="connsiteY165" fmla="*/ 560500 h 878890"/>
                <a:gd name="connsiteX166" fmla="*/ 279077 w 679896"/>
                <a:gd name="connsiteY166" fmla="*/ 596982 h 878890"/>
                <a:gd name="connsiteX167" fmla="*/ 242595 w 679896"/>
                <a:gd name="connsiteY167" fmla="*/ 596982 h 878890"/>
                <a:gd name="connsiteX168" fmla="*/ 242595 w 679896"/>
                <a:gd name="connsiteY168" fmla="*/ 560500 h 878890"/>
                <a:gd name="connsiteX169" fmla="*/ 279077 w 679896"/>
                <a:gd name="connsiteY169" fmla="*/ 560500 h 878890"/>
                <a:gd name="connsiteX170" fmla="*/ 282394 w 679896"/>
                <a:gd name="connsiteY170" fmla="*/ 560500 h 878890"/>
                <a:gd name="connsiteX171" fmla="*/ 318876 w 679896"/>
                <a:gd name="connsiteY171" fmla="*/ 560500 h 878890"/>
                <a:gd name="connsiteX172" fmla="*/ 318876 w 679896"/>
                <a:gd name="connsiteY172" fmla="*/ 596982 h 878890"/>
                <a:gd name="connsiteX173" fmla="*/ 282394 w 679896"/>
                <a:gd name="connsiteY173" fmla="*/ 596982 h 878890"/>
                <a:gd name="connsiteX174" fmla="*/ 282394 w 679896"/>
                <a:gd name="connsiteY174" fmla="*/ 560500 h 878890"/>
                <a:gd name="connsiteX175" fmla="*/ 318876 w 679896"/>
                <a:gd name="connsiteY175" fmla="*/ 600299 h 878890"/>
                <a:gd name="connsiteX176" fmla="*/ 318876 w 679896"/>
                <a:gd name="connsiteY176" fmla="*/ 636781 h 878890"/>
                <a:gd name="connsiteX177" fmla="*/ 282394 w 679896"/>
                <a:gd name="connsiteY177" fmla="*/ 636781 h 878890"/>
                <a:gd name="connsiteX178" fmla="*/ 282394 w 679896"/>
                <a:gd name="connsiteY178" fmla="*/ 600299 h 878890"/>
                <a:gd name="connsiteX179" fmla="*/ 318876 w 679896"/>
                <a:gd name="connsiteY179" fmla="*/ 600299 h 878890"/>
                <a:gd name="connsiteX180" fmla="*/ 322193 w 679896"/>
                <a:gd name="connsiteY180" fmla="*/ 600299 h 878890"/>
                <a:gd name="connsiteX181" fmla="*/ 358675 w 679896"/>
                <a:gd name="connsiteY181" fmla="*/ 600299 h 878890"/>
                <a:gd name="connsiteX182" fmla="*/ 358675 w 679896"/>
                <a:gd name="connsiteY182" fmla="*/ 636781 h 878890"/>
                <a:gd name="connsiteX183" fmla="*/ 322193 w 679896"/>
                <a:gd name="connsiteY183" fmla="*/ 636781 h 878890"/>
                <a:gd name="connsiteX184" fmla="*/ 322193 w 679896"/>
                <a:gd name="connsiteY184" fmla="*/ 600299 h 878890"/>
                <a:gd name="connsiteX185" fmla="*/ 361992 w 679896"/>
                <a:gd name="connsiteY185" fmla="*/ 600299 h 878890"/>
                <a:gd name="connsiteX186" fmla="*/ 398474 w 679896"/>
                <a:gd name="connsiteY186" fmla="*/ 600299 h 878890"/>
                <a:gd name="connsiteX187" fmla="*/ 398474 w 679896"/>
                <a:gd name="connsiteY187" fmla="*/ 636781 h 878890"/>
                <a:gd name="connsiteX188" fmla="*/ 361992 w 679896"/>
                <a:gd name="connsiteY188" fmla="*/ 636781 h 878890"/>
                <a:gd name="connsiteX189" fmla="*/ 361992 w 679896"/>
                <a:gd name="connsiteY189" fmla="*/ 600299 h 878890"/>
                <a:gd name="connsiteX190" fmla="*/ 361992 w 679896"/>
                <a:gd name="connsiteY190" fmla="*/ 596982 h 878890"/>
                <a:gd name="connsiteX191" fmla="*/ 361992 w 679896"/>
                <a:gd name="connsiteY191" fmla="*/ 560500 h 878890"/>
                <a:gd name="connsiteX192" fmla="*/ 398474 w 679896"/>
                <a:gd name="connsiteY192" fmla="*/ 560500 h 878890"/>
                <a:gd name="connsiteX193" fmla="*/ 398474 w 679896"/>
                <a:gd name="connsiteY193" fmla="*/ 596982 h 878890"/>
                <a:gd name="connsiteX194" fmla="*/ 361992 w 679896"/>
                <a:gd name="connsiteY194" fmla="*/ 596982 h 878890"/>
                <a:gd name="connsiteX195" fmla="*/ 401790 w 679896"/>
                <a:gd name="connsiteY195" fmla="*/ 560500 h 878890"/>
                <a:gd name="connsiteX196" fmla="*/ 438273 w 679896"/>
                <a:gd name="connsiteY196" fmla="*/ 560500 h 878890"/>
                <a:gd name="connsiteX197" fmla="*/ 438273 w 679896"/>
                <a:gd name="connsiteY197" fmla="*/ 596982 h 878890"/>
                <a:gd name="connsiteX198" fmla="*/ 401790 w 679896"/>
                <a:gd name="connsiteY198" fmla="*/ 596982 h 878890"/>
                <a:gd name="connsiteX199" fmla="*/ 401790 w 679896"/>
                <a:gd name="connsiteY199" fmla="*/ 560500 h 878890"/>
                <a:gd name="connsiteX200" fmla="*/ 401790 w 679896"/>
                <a:gd name="connsiteY200" fmla="*/ 557184 h 878890"/>
                <a:gd name="connsiteX201" fmla="*/ 401790 w 679896"/>
                <a:gd name="connsiteY201" fmla="*/ 520701 h 878890"/>
                <a:gd name="connsiteX202" fmla="*/ 438273 w 679896"/>
                <a:gd name="connsiteY202" fmla="*/ 520701 h 878890"/>
                <a:gd name="connsiteX203" fmla="*/ 438273 w 679896"/>
                <a:gd name="connsiteY203" fmla="*/ 557184 h 878890"/>
                <a:gd name="connsiteX204" fmla="*/ 401790 w 679896"/>
                <a:gd name="connsiteY204" fmla="*/ 557184 h 878890"/>
                <a:gd name="connsiteX205" fmla="*/ 401790 w 679896"/>
                <a:gd name="connsiteY205" fmla="*/ 517385 h 878890"/>
                <a:gd name="connsiteX206" fmla="*/ 401790 w 679896"/>
                <a:gd name="connsiteY206" fmla="*/ 480903 h 878890"/>
                <a:gd name="connsiteX207" fmla="*/ 438273 w 679896"/>
                <a:gd name="connsiteY207" fmla="*/ 480903 h 878890"/>
                <a:gd name="connsiteX208" fmla="*/ 438273 w 679896"/>
                <a:gd name="connsiteY208" fmla="*/ 517385 h 878890"/>
                <a:gd name="connsiteX209" fmla="*/ 401790 w 679896"/>
                <a:gd name="connsiteY209" fmla="*/ 517385 h 878890"/>
                <a:gd name="connsiteX210" fmla="*/ 401790 w 679896"/>
                <a:gd name="connsiteY210" fmla="*/ 477586 h 878890"/>
                <a:gd name="connsiteX211" fmla="*/ 401790 w 679896"/>
                <a:gd name="connsiteY211" fmla="*/ 441104 h 878890"/>
                <a:gd name="connsiteX212" fmla="*/ 438273 w 679896"/>
                <a:gd name="connsiteY212" fmla="*/ 441104 h 878890"/>
                <a:gd name="connsiteX213" fmla="*/ 438273 w 679896"/>
                <a:gd name="connsiteY213" fmla="*/ 477586 h 878890"/>
                <a:gd name="connsiteX214" fmla="*/ 401790 w 679896"/>
                <a:gd name="connsiteY214" fmla="*/ 477586 h 878890"/>
                <a:gd name="connsiteX215" fmla="*/ 401790 w 679896"/>
                <a:gd name="connsiteY215" fmla="*/ 437787 h 878890"/>
                <a:gd name="connsiteX216" fmla="*/ 401790 w 679896"/>
                <a:gd name="connsiteY216" fmla="*/ 401305 h 878890"/>
                <a:gd name="connsiteX217" fmla="*/ 438273 w 679896"/>
                <a:gd name="connsiteY217" fmla="*/ 401305 h 878890"/>
                <a:gd name="connsiteX218" fmla="*/ 438273 w 679896"/>
                <a:gd name="connsiteY218" fmla="*/ 437787 h 878890"/>
                <a:gd name="connsiteX219" fmla="*/ 401790 w 679896"/>
                <a:gd name="connsiteY219" fmla="*/ 437787 h 878890"/>
                <a:gd name="connsiteX220" fmla="*/ 401790 w 679896"/>
                <a:gd name="connsiteY220" fmla="*/ 397988 h 878890"/>
                <a:gd name="connsiteX221" fmla="*/ 401790 w 679896"/>
                <a:gd name="connsiteY221" fmla="*/ 361506 h 878890"/>
                <a:gd name="connsiteX222" fmla="*/ 438273 w 679896"/>
                <a:gd name="connsiteY222" fmla="*/ 361506 h 878890"/>
                <a:gd name="connsiteX223" fmla="*/ 438273 w 679896"/>
                <a:gd name="connsiteY223" fmla="*/ 397988 h 878890"/>
                <a:gd name="connsiteX224" fmla="*/ 401790 w 679896"/>
                <a:gd name="connsiteY224" fmla="*/ 397988 h 878890"/>
                <a:gd name="connsiteX225" fmla="*/ 401790 w 679896"/>
                <a:gd name="connsiteY225" fmla="*/ 358189 h 878890"/>
                <a:gd name="connsiteX226" fmla="*/ 401790 w 679896"/>
                <a:gd name="connsiteY226" fmla="*/ 321707 h 878890"/>
                <a:gd name="connsiteX227" fmla="*/ 438273 w 679896"/>
                <a:gd name="connsiteY227" fmla="*/ 321707 h 878890"/>
                <a:gd name="connsiteX228" fmla="*/ 438273 w 679896"/>
                <a:gd name="connsiteY228" fmla="*/ 358189 h 878890"/>
                <a:gd name="connsiteX229" fmla="*/ 401790 w 679896"/>
                <a:gd name="connsiteY229" fmla="*/ 358189 h 878890"/>
                <a:gd name="connsiteX230" fmla="*/ 401790 w 679896"/>
                <a:gd name="connsiteY230" fmla="*/ 318391 h 878890"/>
                <a:gd name="connsiteX231" fmla="*/ 401790 w 679896"/>
                <a:gd name="connsiteY231" fmla="*/ 281908 h 878890"/>
                <a:gd name="connsiteX232" fmla="*/ 438273 w 679896"/>
                <a:gd name="connsiteY232" fmla="*/ 281908 h 878890"/>
                <a:gd name="connsiteX233" fmla="*/ 438273 w 679896"/>
                <a:gd name="connsiteY233" fmla="*/ 318391 h 878890"/>
                <a:gd name="connsiteX234" fmla="*/ 401790 w 679896"/>
                <a:gd name="connsiteY234" fmla="*/ 318391 h 878890"/>
                <a:gd name="connsiteX235" fmla="*/ 401790 w 679896"/>
                <a:gd name="connsiteY235" fmla="*/ 278592 h 878890"/>
                <a:gd name="connsiteX236" fmla="*/ 401790 w 679896"/>
                <a:gd name="connsiteY236" fmla="*/ 242110 h 878890"/>
                <a:gd name="connsiteX237" fmla="*/ 438273 w 679896"/>
                <a:gd name="connsiteY237" fmla="*/ 242110 h 878890"/>
                <a:gd name="connsiteX238" fmla="*/ 438273 w 679896"/>
                <a:gd name="connsiteY238" fmla="*/ 278592 h 878890"/>
                <a:gd name="connsiteX239" fmla="*/ 401790 w 679896"/>
                <a:gd name="connsiteY239" fmla="*/ 278592 h 878890"/>
                <a:gd name="connsiteX240" fmla="*/ 401790 w 679896"/>
                <a:gd name="connsiteY240" fmla="*/ 238793 h 878890"/>
                <a:gd name="connsiteX241" fmla="*/ 401790 w 679896"/>
                <a:gd name="connsiteY241" fmla="*/ 202311 h 878890"/>
                <a:gd name="connsiteX242" fmla="*/ 438273 w 679896"/>
                <a:gd name="connsiteY242" fmla="*/ 202311 h 878890"/>
                <a:gd name="connsiteX243" fmla="*/ 438273 w 679896"/>
                <a:gd name="connsiteY243" fmla="*/ 238793 h 878890"/>
                <a:gd name="connsiteX244" fmla="*/ 401790 w 679896"/>
                <a:gd name="connsiteY244" fmla="*/ 238793 h 878890"/>
                <a:gd name="connsiteX245" fmla="*/ 398474 w 679896"/>
                <a:gd name="connsiteY245" fmla="*/ 238793 h 878890"/>
                <a:gd name="connsiteX246" fmla="*/ 361992 w 679896"/>
                <a:gd name="connsiteY246" fmla="*/ 238793 h 878890"/>
                <a:gd name="connsiteX247" fmla="*/ 361992 w 679896"/>
                <a:gd name="connsiteY247" fmla="*/ 202311 h 878890"/>
                <a:gd name="connsiteX248" fmla="*/ 398474 w 679896"/>
                <a:gd name="connsiteY248" fmla="*/ 202311 h 878890"/>
                <a:gd name="connsiteX249" fmla="*/ 398474 w 679896"/>
                <a:gd name="connsiteY249" fmla="*/ 238793 h 878890"/>
                <a:gd name="connsiteX250" fmla="*/ 358675 w 679896"/>
                <a:gd name="connsiteY250" fmla="*/ 238793 h 878890"/>
                <a:gd name="connsiteX251" fmla="*/ 322193 w 679896"/>
                <a:gd name="connsiteY251" fmla="*/ 238793 h 878890"/>
                <a:gd name="connsiteX252" fmla="*/ 322193 w 679896"/>
                <a:gd name="connsiteY252" fmla="*/ 202311 h 878890"/>
                <a:gd name="connsiteX253" fmla="*/ 358675 w 679896"/>
                <a:gd name="connsiteY253" fmla="*/ 202311 h 878890"/>
                <a:gd name="connsiteX254" fmla="*/ 358675 w 679896"/>
                <a:gd name="connsiteY254" fmla="*/ 238793 h 878890"/>
                <a:gd name="connsiteX255" fmla="*/ 318876 w 679896"/>
                <a:gd name="connsiteY255" fmla="*/ 238793 h 878890"/>
                <a:gd name="connsiteX256" fmla="*/ 282394 w 679896"/>
                <a:gd name="connsiteY256" fmla="*/ 238793 h 878890"/>
                <a:gd name="connsiteX257" fmla="*/ 282394 w 679896"/>
                <a:gd name="connsiteY257" fmla="*/ 202311 h 878890"/>
                <a:gd name="connsiteX258" fmla="*/ 318876 w 679896"/>
                <a:gd name="connsiteY258" fmla="*/ 202311 h 878890"/>
                <a:gd name="connsiteX259" fmla="*/ 318876 w 679896"/>
                <a:gd name="connsiteY259" fmla="*/ 238793 h 878890"/>
                <a:gd name="connsiteX260" fmla="*/ 279077 w 679896"/>
                <a:gd name="connsiteY260" fmla="*/ 238793 h 878890"/>
                <a:gd name="connsiteX261" fmla="*/ 242595 w 679896"/>
                <a:gd name="connsiteY261" fmla="*/ 238793 h 878890"/>
                <a:gd name="connsiteX262" fmla="*/ 242595 w 679896"/>
                <a:gd name="connsiteY262" fmla="*/ 202311 h 878890"/>
                <a:gd name="connsiteX263" fmla="*/ 279077 w 679896"/>
                <a:gd name="connsiteY263" fmla="*/ 202311 h 878890"/>
                <a:gd name="connsiteX264" fmla="*/ 279077 w 679896"/>
                <a:gd name="connsiteY264" fmla="*/ 238793 h 878890"/>
                <a:gd name="connsiteX265" fmla="*/ 279077 w 679896"/>
                <a:gd name="connsiteY265" fmla="*/ 242110 h 878890"/>
                <a:gd name="connsiteX266" fmla="*/ 279077 w 679896"/>
                <a:gd name="connsiteY266" fmla="*/ 278592 h 878890"/>
                <a:gd name="connsiteX267" fmla="*/ 242595 w 679896"/>
                <a:gd name="connsiteY267" fmla="*/ 278592 h 878890"/>
                <a:gd name="connsiteX268" fmla="*/ 242595 w 679896"/>
                <a:gd name="connsiteY268" fmla="*/ 242110 h 878890"/>
                <a:gd name="connsiteX269" fmla="*/ 279077 w 679896"/>
                <a:gd name="connsiteY269" fmla="*/ 242110 h 878890"/>
                <a:gd name="connsiteX270" fmla="*/ 239279 w 679896"/>
                <a:gd name="connsiteY270" fmla="*/ 278592 h 878890"/>
                <a:gd name="connsiteX271" fmla="*/ 202796 w 679896"/>
                <a:gd name="connsiteY271" fmla="*/ 278592 h 878890"/>
                <a:gd name="connsiteX272" fmla="*/ 202796 w 679896"/>
                <a:gd name="connsiteY272" fmla="*/ 242110 h 878890"/>
                <a:gd name="connsiteX273" fmla="*/ 239279 w 679896"/>
                <a:gd name="connsiteY273" fmla="*/ 242110 h 878890"/>
                <a:gd name="connsiteX274" fmla="*/ 239279 w 679896"/>
                <a:gd name="connsiteY274" fmla="*/ 278592 h 878890"/>
                <a:gd name="connsiteX275" fmla="*/ 239279 w 679896"/>
                <a:gd name="connsiteY275" fmla="*/ 281908 h 878890"/>
                <a:gd name="connsiteX276" fmla="*/ 239279 w 679896"/>
                <a:gd name="connsiteY276" fmla="*/ 318391 h 878890"/>
                <a:gd name="connsiteX277" fmla="*/ 202796 w 679896"/>
                <a:gd name="connsiteY277" fmla="*/ 318391 h 878890"/>
                <a:gd name="connsiteX278" fmla="*/ 202796 w 679896"/>
                <a:gd name="connsiteY278" fmla="*/ 281908 h 878890"/>
                <a:gd name="connsiteX279" fmla="*/ 239279 w 679896"/>
                <a:gd name="connsiteY279" fmla="*/ 281908 h 878890"/>
                <a:gd name="connsiteX280" fmla="*/ 239279 w 679896"/>
                <a:gd name="connsiteY280" fmla="*/ 321707 h 878890"/>
                <a:gd name="connsiteX281" fmla="*/ 239279 w 679896"/>
                <a:gd name="connsiteY281" fmla="*/ 358189 h 878890"/>
                <a:gd name="connsiteX282" fmla="*/ 202796 w 679896"/>
                <a:gd name="connsiteY282" fmla="*/ 358189 h 878890"/>
                <a:gd name="connsiteX283" fmla="*/ 202796 w 679896"/>
                <a:gd name="connsiteY283" fmla="*/ 321707 h 878890"/>
                <a:gd name="connsiteX284" fmla="*/ 239279 w 679896"/>
                <a:gd name="connsiteY284" fmla="*/ 321707 h 878890"/>
                <a:gd name="connsiteX285" fmla="*/ 239279 w 679896"/>
                <a:gd name="connsiteY285" fmla="*/ 361506 h 878890"/>
                <a:gd name="connsiteX286" fmla="*/ 239279 w 679896"/>
                <a:gd name="connsiteY286" fmla="*/ 397988 h 878890"/>
                <a:gd name="connsiteX287" fmla="*/ 202796 w 679896"/>
                <a:gd name="connsiteY287" fmla="*/ 397988 h 878890"/>
                <a:gd name="connsiteX288" fmla="*/ 202796 w 679896"/>
                <a:gd name="connsiteY288" fmla="*/ 361506 h 878890"/>
                <a:gd name="connsiteX289" fmla="*/ 239279 w 679896"/>
                <a:gd name="connsiteY289" fmla="*/ 361506 h 878890"/>
                <a:gd name="connsiteX290" fmla="*/ 239279 w 679896"/>
                <a:gd name="connsiteY290" fmla="*/ 401305 h 878890"/>
                <a:gd name="connsiteX291" fmla="*/ 239279 w 679896"/>
                <a:gd name="connsiteY291" fmla="*/ 437787 h 878890"/>
                <a:gd name="connsiteX292" fmla="*/ 202796 w 679896"/>
                <a:gd name="connsiteY292" fmla="*/ 437787 h 878890"/>
                <a:gd name="connsiteX293" fmla="*/ 202796 w 679896"/>
                <a:gd name="connsiteY293" fmla="*/ 401305 h 878890"/>
                <a:gd name="connsiteX294" fmla="*/ 239279 w 679896"/>
                <a:gd name="connsiteY294" fmla="*/ 401305 h 878890"/>
                <a:gd name="connsiteX295" fmla="*/ 239279 w 679896"/>
                <a:gd name="connsiteY295" fmla="*/ 441104 h 878890"/>
                <a:gd name="connsiteX296" fmla="*/ 239279 w 679896"/>
                <a:gd name="connsiteY296" fmla="*/ 477586 h 878890"/>
                <a:gd name="connsiteX297" fmla="*/ 202796 w 679896"/>
                <a:gd name="connsiteY297" fmla="*/ 477586 h 878890"/>
                <a:gd name="connsiteX298" fmla="*/ 202796 w 679896"/>
                <a:gd name="connsiteY298" fmla="*/ 441104 h 878890"/>
                <a:gd name="connsiteX299" fmla="*/ 239279 w 679896"/>
                <a:gd name="connsiteY299" fmla="*/ 441104 h 878890"/>
                <a:gd name="connsiteX300" fmla="*/ 239279 w 679896"/>
                <a:gd name="connsiteY300" fmla="*/ 480903 h 878890"/>
                <a:gd name="connsiteX301" fmla="*/ 239279 w 679896"/>
                <a:gd name="connsiteY301" fmla="*/ 517385 h 878890"/>
                <a:gd name="connsiteX302" fmla="*/ 202796 w 679896"/>
                <a:gd name="connsiteY302" fmla="*/ 517385 h 878890"/>
                <a:gd name="connsiteX303" fmla="*/ 202796 w 679896"/>
                <a:gd name="connsiteY303" fmla="*/ 480903 h 878890"/>
                <a:gd name="connsiteX304" fmla="*/ 239279 w 679896"/>
                <a:gd name="connsiteY304" fmla="*/ 480903 h 878890"/>
                <a:gd name="connsiteX305" fmla="*/ 239279 w 679896"/>
                <a:gd name="connsiteY305" fmla="*/ 520701 h 878890"/>
                <a:gd name="connsiteX306" fmla="*/ 239279 w 679896"/>
                <a:gd name="connsiteY306" fmla="*/ 557184 h 878890"/>
                <a:gd name="connsiteX307" fmla="*/ 202796 w 679896"/>
                <a:gd name="connsiteY307" fmla="*/ 557184 h 878890"/>
                <a:gd name="connsiteX308" fmla="*/ 202796 w 679896"/>
                <a:gd name="connsiteY308" fmla="*/ 520701 h 878890"/>
                <a:gd name="connsiteX309" fmla="*/ 239279 w 679896"/>
                <a:gd name="connsiteY309" fmla="*/ 520701 h 878890"/>
                <a:gd name="connsiteX310" fmla="*/ 239279 w 679896"/>
                <a:gd name="connsiteY310" fmla="*/ 560500 h 878890"/>
                <a:gd name="connsiteX311" fmla="*/ 239279 w 679896"/>
                <a:gd name="connsiteY311" fmla="*/ 596982 h 878890"/>
                <a:gd name="connsiteX312" fmla="*/ 202796 w 679896"/>
                <a:gd name="connsiteY312" fmla="*/ 596982 h 878890"/>
                <a:gd name="connsiteX313" fmla="*/ 202796 w 679896"/>
                <a:gd name="connsiteY313" fmla="*/ 560500 h 878890"/>
                <a:gd name="connsiteX314" fmla="*/ 239279 w 679896"/>
                <a:gd name="connsiteY314" fmla="*/ 560500 h 878890"/>
                <a:gd name="connsiteX315" fmla="*/ 239279 w 679896"/>
                <a:gd name="connsiteY315" fmla="*/ 600299 h 878890"/>
                <a:gd name="connsiteX316" fmla="*/ 239279 w 679896"/>
                <a:gd name="connsiteY316" fmla="*/ 636781 h 878890"/>
                <a:gd name="connsiteX317" fmla="*/ 202796 w 679896"/>
                <a:gd name="connsiteY317" fmla="*/ 636781 h 878890"/>
                <a:gd name="connsiteX318" fmla="*/ 202796 w 679896"/>
                <a:gd name="connsiteY318" fmla="*/ 600299 h 878890"/>
                <a:gd name="connsiteX319" fmla="*/ 239279 w 679896"/>
                <a:gd name="connsiteY319" fmla="*/ 600299 h 878890"/>
                <a:gd name="connsiteX320" fmla="*/ 242595 w 679896"/>
                <a:gd name="connsiteY320" fmla="*/ 600299 h 878890"/>
                <a:gd name="connsiteX321" fmla="*/ 279077 w 679896"/>
                <a:gd name="connsiteY321" fmla="*/ 600299 h 878890"/>
                <a:gd name="connsiteX322" fmla="*/ 279077 w 679896"/>
                <a:gd name="connsiteY322" fmla="*/ 636781 h 878890"/>
                <a:gd name="connsiteX323" fmla="*/ 242595 w 679896"/>
                <a:gd name="connsiteY323" fmla="*/ 636781 h 878890"/>
                <a:gd name="connsiteX324" fmla="*/ 242595 w 679896"/>
                <a:gd name="connsiteY324" fmla="*/ 600299 h 878890"/>
                <a:gd name="connsiteX325" fmla="*/ 279077 w 679896"/>
                <a:gd name="connsiteY325" fmla="*/ 640098 h 878890"/>
                <a:gd name="connsiteX326" fmla="*/ 279077 w 679896"/>
                <a:gd name="connsiteY326" fmla="*/ 676580 h 878890"/>
                <a:gd name="connsiteX327" fmla="*/ 242595 w 679896"/>
                <a:gd name="connsiteY327" fmla="*/ 676580 h 878890"/>
                <a:gd name="connsiteX328" fmla="*/ 242595 w 679896"/>
                <a:gd name="connsiteY328" fmla="*/ 640098 h 878890"/>
                <a:gd name="connsiteX329" fmla="*/ 279077 w 679896"/>
                <a:gd name="connsiteY329" fmla="*/ 640098 h 878890"/>
                <a:gd name="connsiteX330" fmla="*/ 282394 w 679896"/>
                <a:gd name="connsiteY330" fmla="*/ 640098 h 878890"/>
                <a:gd name="connsiteX331" fmla="*/ 318876 w 679896"/>
                <a:gd name="connsiteY331" fmla="*/ 640098 h 878890"/>
                <a:gd name="connsiteX332" fmla="*/ 318876 w 679896"/>
                <a:gd name="connsiteY332" fmla="*/ 676580 h 878890"/>
                <a:gd name="connsiteX333" fmla="*/ 282394 w 679896"/>
                <a:gd name="connsiteY333" fmla="*/ 676580 h 878890"/>
                <a:gd name="connsiteX334" fmla="*/ 282394 w 679896"/>
                <a:gd name="connsiteY334" fmla="*/ 640098 h 878890"/>
                <a:gd name="connsiteX335" fmla="*/ 322193 w 679896"/>
                <a:gd name="connsiteY335" fmla="*/ 640098 h 878890"/>
                <a:gd name="connsiteX336" fmla="*/ 358675 w 679896"/>
                <a:gd name="connsiteY336" fmla="*/ 640098 h 878890"/>
                <a:gd name="connsiteX337" fmla="*/ 358675 w 679896"/>
                <a:gd name="connsiteY337" fmla="*/ 676580 h 878890"/>
                <a:gd name="connsiteX338" fmla="*/ 322193 w 679896"/>
                <a:gd name="connsiteY338" fmla="*/ 676580 h 878890"/>
                <a:gd name="connsiteX339" fmla="*/ 322193 w 679896"/>
                <a:gd name="connsiteY339" fmla="*/ 640098 h 878890"/>
                <a:gd name="connsiteX340" fmla="*/ 361992 w 679896"/>
                <a:gd name="connsiteY340" fmla="*/ 640098 h 878890"/>
                <a:gd name="connsiteX341" fmla="*/ 398474 w 679896"/>
                <a:gd name="connsiteY341" fmla="*/ 640098 h 878890"/>
                <a:gd name="connsiteX342" fmla="*/ 398474 w 679896"/>
                <a:gd name="connsiteY342" fmla="*/ 676580 h 878890"/>
                <a:gd name="connsiteX343" fmla="*/ 361992 w 679896"/>
                <a:gd name="connsiteY343" fmla="*/ 676580 h 878890"/>
                <a:gd name="connsiteX344" fmla="*/ 361992 w 679896"/>
                <a:gd name="connsiteY344" fmla="*/ 640098 h 878890"/>
                <a:gd name="connsiteX345" fmla="*/ 401790 w 679896"/>
                <a:gd name="connsiteY345" fmla="*/ 640098 h 878890"/>
                <a:gd name="connsiteX346" fmla="*/ 438273 w 679896"/>
                <a:gd name="connsiteY346" fmla="*/ 640098 h 878890"/>
                <a:gd name="connsiteX347" fmla="*/ 438273 w 679896"/>
                <a:gd name="connsiteY347" fmla="*/ 676580 h 878890"/>
                <a:gd name="connsiteX348" fmla="*/ 401790 w 679896"/>
                <a:gd name="connsiteY348" fmla="*/ 676580 h 878890"/>
                <a:gd name="connsiteX349" fmla="*/ 401790 w 679896"/>
                <a:gd name="connsiteY349" fmla="*/ 640098 h 878890"/>
                <a:gd name="connsiteX350" fmla="*/ 401790 w 679896"/>
                <a:gd name="connsiteY350" fmla="*/ 636781 h 878890"/>
                <a:gd name="connsiteX351" fmla="*/ 401790 w 679896"/>
                <a:gd name="connsiteY351" fmla="*/ 600299 h 878890"/>
                <a:gd name="connsiteX352" fmla="*/ 438273 w 679896"/>
                <a:gd name="connsiteY352" fmla="*/ 600299 h 878890"/>
                <a:gd name="connsiteX353" fmla="*/ 438273 w 679896"/>
                <a:gd name="connsiteY353" fmla="*/ 636781 h 878890"/>
                <a:gd name="connsiteX354" fmla="*/ 401790 w 679896"/>
                <a:gd name="connsiteY354" fmla="*/ 636781 h 878890"/>
                <a:gd name="connsiteX355" fmla="*/ 441589 w 679896"/>
                <a:gd name="connsiteY355" fmla="*/ 600299 h 878890"/>
                <a:gd name="connsiteX356" fmla="*/ 478072 w 679896"/>
                <a:gd name="connsiteY356" fmla="*/ 600299 h 878890"/>
                <a:gd name="connsiteX357" fmla="*/ 478072 w 679896"/>
                <a:gd name="connsiteY357" fmla="*/ 636781 h 878890"/>
                <a:gd name="connsiteX358" fmla="*/ 441589 w 679896"/>
                <a:gd name="connsiteY358" fmla="*/ 636781 h 878890"/>
                <a:gd name="connsiteX359" fmla="*/ 441589 w 679896"/>
                <a:gd name="connsiteY359" fmla="*/ 600299 h 878890"/>
                <a:gd name="connsiteX360" fmla="*/ 441589 w 679896"/>
                <a:gd name="connsiteY360" fmla="*/ 596982 h 878890"/>
                <a:gd name="connsiteX361" fmla="*/ 441589 w 679896"/>
                <a:gd name="connsiteY361" fmla="*/ 560500 h 878890"/>
                <a:gd name="connsiteX362" fmla="*/ 478072 w 679896"/>
                <a:gd name="connsiteY362" fmla="*/ 560500 h 878890"/>
                <a:gd name="connsiteX363" fmla="*/ 478072 w 679896"/>
                <a:gd name="connsiteY363" fmla="*/ 596982 h 878890"/>
                <a:gd name="connsiteX364" fmla="*/ 441589 w 679896"/>
                <a:gd name="connsiteY364" fmla="*/ 596982 h 878890"/>
                <a:gd name="connsiteX365" fmla="*/ 441589 w 679896"/>
                <a:gd name="connsiteY365" fmla="*/ 557184 h 878890"/>
                <a:gd name="connsiteX366" fmla="*/ 441589 w 679896"/>
                <a:gd name="connsiteY366" fmla="*/ 520701 h 878890"/>
                <a:gd name="connsiteX367" fmla="*/ 478072 w 679896"/>
                <a:gd name="connsiteY367" fmla="*/ 520701 h 878890"/>
                <a:gd name="connsiteX368" fmla="*/ 478072 w 679896"/>
                <a:gd name="connsiteY368" fmla="*/ 557184 h 878890"/>
                <a:gd name="connsiteX369" fmla="*/ 441589 w 679896"/>
                <a:gd name="connsiteY369" fmla="*/ 557184 h 878890"/>
                <a:gd name="connsiteX370" fmla="*/ 441589 w 679896"/>
                <a:gd name="connsiteY370" fmla="*/ 517385 h 878890"/>
                <a:gd name="connsiteX371" fmla="*/ 441589 w 679896"/>
                <a:gd name="connsiteY371" fmla="*/ 480903 h 878890"/>
                <a:gd name="connsiteX372" fmla="*/ 478072 w 679896"/>
                <a:gd name="connsiteY372" fmla="*/ 480903 h 878890"/>
                <a:gd name="connsiteX373" fmla="*/ 478072 w 679896"/>
                <a:gd name="connsiteY373" fmla="*/ 517385 h 878890"/>
                <a:gd name="connsiteX374" fmla="*/ 441589 w 679896"/>
                <a:gd name="connsiteY374" fmla="*/ 517385 h 878890"/>
                <a:gd name="connsiteX375" fmla="*/ 441589 w 679896"/>
                <a:gd name="connsiteY375" fmla="*/ 477586 h 878890"/>
                <a:gd name="connsiteX376" fmla="*/ 441589 w 679896"/>
                <a:gd name="connsiteY376" fmla="*/ 441104 h 878890"/>
                <a:gd name="connsiteX377" fmla="*/ 478072 w 679896"/>
                <a:gd name="connsiteY377" fmla="*/ 441104 h 878890"/>
                <a:gd name="connsiteX378" fmla="*/ 478072 w 679896"/>
                <a:gd name="connsiteY378" fmla="*/ 477586 h 878890"/>
                <a:gd name="connsiteX379" fmla="*/ 441589 w 679896"/>
                <a:gd name="connsiteY379" fmla="*/ 477586 h 878890"/>
                <a:gd name="connsiteX380" fmla="*/ 441589 w 679896"/>
                <a:gd name="connsiteY380" fmla="*/ 437787 h 878890"/>
                <a:gd name="connsiteX381" fmla="*/ 441589 w 679896"/>
                <a:gd name="connsiteY381" fmla="*/ 401305 h 878890"/>
                <a:gd name="connsiteX382" fmla="*/ 478072 w 679896"/>
                <a:gd name="connsiteY382" fmla="*/ 401305 h 878890"/>
                <a:gd name="connsiteX383" fmla="*/ 478072 w 679896"/>
                <a:gd name="connsiteY383" fmla="*/ 437787 h 878890"/>
                <a:gd name="connsiteX384" fmla="*/ 441589 w 679896"/>
                <a:gd name="connsiteY384" fmla="*/ 437787 h 878890"/>
                <a:gd name="connsiteX385" fmla="*/ 441589 w 679896"/>
                <a:gd name="connsiteY385" fmla="*/ 397988 h 878890"/>
                <a:gd name="connsiteX386" fmla="*/ 441589 w 679896"/>
                <a:gd name="connsiteY386" fmla="*/ 361506 h 878890"/>
                <a:gd name="connsiteX387" fmla="*/ 478072 w 679896"/>
                <a:gd name="connsiteY387" fmla="*/ 361506 h 878890"/>
                <a:gd name="connsiteX388" fmla="*/ 478072 w 679896"/>
                <a:gd name="connsiteY388" fmla="*/ 397988 h 878890"/>
                <a:gd name="connsiteX389" fmla="*/ 441589 w 679896"/>
                <a:gd name="connsiteY389" fmla="*/ 397988 h 878890"/>
                <a:gd name="connsiteX390" fmla="*/ 441589 w 679896"/>
                <a:gd name="connsiteY390" fmla="*/ 358189 h 878890"/>
                <a:gd name="connsiteX391" fmla="*/ 441589 w 679896"/>
                <a:gd name="connsiteY391" fmla="*/ 321707 h 878890"/>
                <a:gd name="connsiteX392" fmla="*/ 478072 w 679896"/>
                <a:gd name="connsiteY392" fmla="*/ 321707 h 878890"/>
                <a:gd name="connsiteX393" fmla="*/ 478072 w 679896"/>
                <a:gd name="connsiteY393" fmla="*/ 358189 h 878890"/>
                <a:gd name="connsiteX394" fmla="*/ 441589 w 679896"/>
                <a:gd name="connsiteY394" fmla="*/ 358189 h 878890"/>
                <a:gd name="connsiteX395" fmla="*/ 441589 w 679896"/>
                <a:gd name="connsiteY395" fmla="*/ 318391 h 878890"/>
                <a:gd name="connsiteX396" fmla="*/ 441589 w 679896"/>
                <a:gd name="connsiteY396" fmla="*/ 281908 h 878890"/>
                <a:gd name="connsiteX397" fmla="*/ 478072 w 679896"/>
                <a:gd name="connsiteY397" fmla="*/ 281908 h 878890"/>
                <a:gd name="connsiteX398" fmla="*/ 478072 w 679896"/>
                <a:gd name="connsiteY398" fmla="*/ 318391 h 878890"/>
                <a:gd name="connsiteX399" fmla="*/ 441589 w 679896"/>
                <a:gd name="connsiteY399" fmla="*/ 318391 h 878890"/>
                <a:gd name="connsiteX400" fmla="*/ 441589 w 679896"/>
                <a:gd name="connsiteY400" fmla="*/ 278592 h 878890"/>
                <a:gd name="connsiteX401" fmla="*/ 441589 w 679896"/>
                <a:gd name="connsiteY401" fmla="*/ 242110 h 878890"/>
                <a:gd name="connsiteX402" fmla="*/ 478072 w 679896"/>
                <a:gd name="connsiteY402" fmla="*/ 242110 h 878890"/>
                <a:gd name="connsiteX403" fmla="*/ 478072 w 679896"/>
                <a:gd name="connsiteY403" fmla="*/ 278592 h 878890"/>
                <a:gd name="connsiteX404" fmla="*/ 441589 w 679896"/>
                <a:gd name="connsiteY404" fmla="*/ 278592 h 878890"/>
                <a:gd name="connsiteX405" fmla="*/ 441589 w 679896"/>
                <a:gd name="connsiteY405" fmla="*/ 238793 h 878890"/>
                <a:gd name="connsiteX406" fmla="*/ 441589 w 679896"/>
                <a:gd name="connsiteY406" fmla="*/ 202311 h 878890"/>
                <a:gd name="connsiteX407" fmla="*/ 478072 w 679896"/>
                <a:gd name="connsiteY407" fmla="*/ 202311 h 878890"/>
                <a:gd name="connsiteX408" fmla="*/ 478072 w 679896"/>
                <a:gd name="connsiteY408" fmla="*/ 238793 h 878890"/>
                <a:gd name="connsiteX409" fmla="*/ 441589 w 679896"/>
                <a:gd name="connsiteY409" fmla="*/ 238793 h 878890"/>
                <a:gd name="connsiteX410" fmla="*/ 441589 w 679896"/>
                <a:gd name="connsiteY410" fmla="*/ 198994 h 878890"/>
                <a:gd name="connsiteX411" fmla="*/ 441589 w 679896"/>
                <a:gd name="connsiteY411" fmla="*/ 162512 h 878890"/>
                <a:gd name="connsiteX412" fmla="*/ 478072 w 679896"/>
                <a:gd name="connsiteY412" fmla="*/ 162512 h 878890"/>
                <a:gd name="connsiteX413" fmla="*/ 478072 w 679896"/>
                <a:gd name="connsiteY413" fmla="*/ 198994 h 878890"/>
                <a:gd name="connsiteX414" fmla="*/ 441589 w 679896"/>
                <a:gd name="connsiteY414" fmla="*/ 198994 h 878890"/>
                <a:gd name="connsiteX415" fmla="*/ 438273 w 679896"/>
                <a:gd name="connsiteY415" fmla="*/ 198994 h 878890"/>
                <a:gd name="connsiteX416" fmla="*/ 401790 w 679896"/>
                <a:gd name="connsiteY416" fmla="*/ 198994 h 878890"/>
                <a:gd name="connsiteX417" fmla="*/ 401790 w 679896"/>
                <a:gd name="connsiteY417" fmla="*/ 162512 h 878890"/>
                <a:gd name="connsiteX418" fmla="*/ 438273 w 679896"/>
                <a:gd name="connsiteY418" fmla="*/ 162512 h 878890"/>
                <a:gd name="connsiteX419" fmla="*/ 438273 w 679896"/>
                <a:gd name="connsiteY419" fmla="*/ 198994 h 878890"/>
                <a:gd name="connsiteX420" fmla="*/ 398474 w 679896"/>
                <a:gd name="connsiteY420" fmla="*/ 198994 h 878890"/>
                <a:gd name="connsiteX421" fmla="*/ 361992 w 679896"/>
                <a:gd name="connsiteY421" fmla="*/ 198994 h 878890"/>
                <a:gd name="connsiteX422" fmla="*/ 361992 w 679896"/>
                <a:gd name="connsiteY422" fmla="*/ 162512 h 878890"/>
                <a:gd name="connsiteX423" fmla="*/ 398474 w 679896"/>
                <a:gd name="connsiteY423" fmla="*/ 162512 h 878890"/>
                <a:gd name="connsiteX424" fmla="*/ 398474 w 679896"/>
                <a:gd name="connsiteY424" fmla="*/ 198994 h 878890"/>
                <a:gd name="connsiteX425" fmla="*/ 358675 w 679896"/>
                <a:gd name="connsiteY425" fmla="*/ 198994 h 878890"/>
                <a:gd name="connsiteX426" fmla="*/ 322193 w 679896"/>
                <a:gd name="connsiteY426" fmla="*/ 198994 h 878890"/>
                <a:gd name="connsiteX427" fmla="*/ 322193 w 679896"/>
                <a:gd name="connsiteY427" fmla="*/ 162512 h 878890"/>
                <a:gd name="connsiteX428" fmla="*/ 358675 w 679896"/>
                <a:gd name="connsiteY428" fmla="*/ 162512 h 878890"/>
                <a:gd name="connsiteX429" fmla="*/ 358675 w 679896"/>
                <a:gd name="connsiteY429" fmla="*/ 198994 h 878890"/>
                <a:gd name="connsiteX430" fmla="*/ 318876 w 679896"/>
                <a:gd name="connsiteY430" fmla="*/ 198994 h 878890"/>
                <a:gd name="connsiteX431" fmla="*/ 282394 w 679896"/>
                <a:gd name="connsiteY431" fmla="*/ 198994 h 878890"/>
                <a:gd name="connsiteX432" fmla="*/ 282394 w 679896"/>
                <a:gd name="connsiteY432" fmla="*/ 162512 h 878890"/>
                <a:gd name="connsiteX433" fmla="*/ 318876 w 679896"/>
                <a:gd name="connsiteY433" fmla="*/ 162512 h 878890"/>
                <a:gd name="connsiteX434" fmla="*/ 318876 w 679896"/>
                <a:gd name="connsiteY434" fmla="*/ 198994 h 878890"/>
                <a:gd name="connsiteX435" fmla="*/ 279077 w 679896"/>
                <a:gd name="connsiteY435" fmla="*/ 198994 h 878890"/>
                <a:gd name="connsiteX436" fmla="*/ 242595 w 679896"/>
                <a:gd name="connsiteY436" fmla="*/ 198994 h 878890"/>
                <a:gd name="connsiteX437" fmla="*/ 242595 w 679896"/>
                <a:gd name="connsiteY437" fmla="*/ 162512 h 878890"/>
                <a:gd name="connsiteX438" fmla="*/ 279077 w 679896"/>
                <a:gd name="connsiteY438" fmla="*/ 162512 h 878890"/>
                <a:gd name="connsiteX439" fmla="*/ 279077 w 679896"/>
                <a:gd name="connsiteY439" fmla="*/ 198994 h 878890"/>
                <a:gd name="connsiteX440" fmla="*/ 239279 w 679896"/>
                <a:gd name="connsiteY440" fmla="*/ 198994 h 878890"/>
                <a:gd name="connsiteX441" fmla="*/ 202796 w 679896"/>
                <a:gd name="connsiteY441" fmla="*/ 198994 h 878890"/>
                <a:gd name="connsiteX442" fmla="*/ 202796 w 679896"/>
                <a:gd name="connsiteY442" fmla="*/ 162512 h 878890"/>
                <a:gd name="connsiteX443" fmla="*/ 239279 w 679896"/>
                <a:gd name="connsiteY443" fmla="*/ 162512 h 878890"/>
                <a:gd name="connsiteX444" fmla="*/ 239279 w 679896"/>
                <a:gd name="connsiteY444" fmla="*/ 198994 h 878890"/>
                <a:gd name="connsiteX445" fmla="*/ 239279 w 679896"/>
                <a:gd name="connsiteY445" fmla="*/ 202311 h 878890"/>
                <a:gd name="connsiteX446" fmla="*/ 239279 w 679896"/>
                <a:gd name="connsiteY446" fmla="*/ 238793 h 878890"/>
                <a:gd name="connsiteX447" fmla="*/ 202796 w 679896"/>
                <a:gd name="connsiteY447" fmla="*/ 238793 h 878890"/>
                <a:gd name="connsiteX448" fmla="*/ 202796 w 679896"/>
                <a:gd name="connsiteY448" fmla="*/ 202311 h 878890"/>
                <a:gd name="connsiteX449" fmla="*/ 239279 w 679896"/>
                <a:gd name="connsiteY449" fmla="*/ 202311 h 878890"/>
                <a:gd name="connsiteX450" fmla="*/ 199480 w 679896"/>
                <a:gd name="connsiteY450" fmla="*/ 238793 h 878890"/>
                <a:gd name="connsiteX451" fmla="*/ 162997 w 679896"/>
                <a:gd name="connsiteY451" fmla="*/ 238793 h 878890"/>
                <a:gd name="connsiteX452" fmla="*/ 162997 w 679896"/>
                <a:gd name="connsiteY452" fmla="*/ 202311 h 878890"/>
                <a:gd name="connsiteX453" fmla="*/ 199480 w 679896"/>
                <a:gd name="connsiteY453" fmla="*/ 202311 h 878890"/>
                <a:gd name="connsiteX454" fmla="*/ 199480 w 679896"/>
                <a:gd name="connsiteY454" fmla="*/ 238793 h 878890"/>
                <a:gd name="connsiteX455" fmla="*/ 199480 w 679896"/>
                <a:gd name="connsiteY455" fmla="*/ 242110 h 878890"/>
                <a:gd name="connsiteX456" fmla="*/ 199480 w 679896"/>
                <a:gd name="connsiteY456" fmla="*/ 278592 h 878890"/>
                <a:gd name="connsiteX457" fmla="*/ 162997 w 679896"/>
                <a:gd name="connsiteY457" fmla="*/ 278592 h 878890"/>
                <a:gd name="connsiteX458" fmla="*/ 162997 w 679896"/>
                <a:gd name="connsiteY458" fmla="*/ 242110 h 878890"/>
                <a:gd name="connsiteX459" fmla="*/ 199480 w 679896"/>
                <a:gd name="connsiteY459" fmla="*/ 242110 h 878890"/>
                <a:gd name="connsiteX460" fmla="*/ 199480 w 679896"/>
                <a:gd name="connsiteY460" fmla="*/ 281908 h 878890"/>
                <a:gd name="connsiteX461" fmla="*/ 199480 w 679896"/>
                <a:gd name="connsiteY461" fmla="*/ 318391 h 878890"/>
                <a:gd name="connsiteX462" fmla="*/ 162997 w 679896"/>
                <a:gd name="connsiteY462" fmla="*/ 318391 h 878890"/>
                <a:gd name="connsiteX463" fmla="*/ 162997 w 679896"/>
                <a:gd name="connsiteY463" fmla="*/ 281908 h 878890"/>
                <a:gd name="connsiteX464" fmla="*/ 199480 w 679896"/>
                <a:gd name="connsiteY464" fmla="*/ 281908 h 878890"/>
                <a:gd name="connsiteX465" fmla="*/ 199480 w 679896"/>
                <a:gd name="connsiteY465" fmla="*/ 321707 h 878890"/>
                <a:gd name="connsiteX466" fmla="*/ 199480 w 679896"/>
                <a:gd name="connsiteY466" fmla="*/ 358189 h 878890"/>
                <a:gd name="connsiteX467" fmla="*/ 162997 w 679896"/>
                <a:gd name="connsiteY467" fmla="*/ 358189 h 878890"/>
                <a:gd name="connsiteX468" fmla="*/ 162997 w 679896"/>
                <a:gd name="connsiteY468" fmla="*/ 321707 h 878890"/>
                <a:gd name="connsiteX469" fmla="*/ 199480 w 679896"/>
                <a:gd name="connsiteY469" fmla="*/ 321707 h 878890"/>
                <a:gd name="connsiteX470" fmla="*/ 199480 w 679896"/>
                <a:gd name="connsiteY470" fmla="*/ 361506 h 878890"/>
                <a:gd name="connsiteX471" fmla="*/ 199480 w 679896"/>
                <a:gd name="connsiteY471" fmla="*/ 397988 h 878890"/>
                <a:gd name="connsiteX472" fmla="*/ 162997 w 679896"/>
                <a:gd name="connsiteY472" fmla="*/ 397988 h 878890"/>
                <a:gd name="connsiteX473" fmla="*/ 162997 w 679896"/>
                <a:gd name="connsiteY473" fmla="*/ 361506 h 878890"/>
                <a:gd name="connsiteX474" fmla="*/ 199480 w 679896"/>
                <a:gd name="connsiteY474" fmla="*/ 361506 h 878890"/>
                <a:gd name="connsiteX475" fmla="*/ 199480 w 679896"/>
                <a:gd name="connsiteY475" fmla="*/ 401305 h 878890"/>
                <a:gd name="connsiteX476" fmla="*/ 199480 w 679896"/>
                <a:gd name="connsiteY476" fmla="*/ 437787 h 878890"/>
                <a:gd name="connsiteX477" fmla="*/ 162997 w 679896"/>
                <a:gd name="connsiteY477" fmla="*/ 437787 h 878890"/>
                <a:gd name="connsiteX478" fmla="*/ 162997 w 679896"/>
                <a:gd name="connsiteY478" fmla="*/ 401305 h 878890"/>
                <a:gd name="connsiteX479" fmla="*/ 199480 w 679896"/>
                <a:gd name="connsiteY479" fmla="*/ 401305 h 878890"/>
                <a:gd name="connsiteX480" fmla="*/ 199480 w 679896"/>
                <a:gd name="connsiteY480" fmla="*/ 441104 h 878890"/>
                <a:gd name="connsiteX481" fmla="*/ 199480 w 679896"/>
                <a:gd name="connsiteY481" fmla="*/ 477586 h 878890"/>
                <a:gd name="connsiteX482" fmla="*/ 162997 w 679896"/>
                <a:gd name="connsiteY482" fmla="*/ 477586 h 878890"/>
                <a:gd name="connsiteX483" fmla="*/ 162997 w 679896"/>
                <a:gd name="connsiteY483" fmla="*/ 441104 h 878890"/>
                <a:gd name="connsiteX484" fmla="*/ 199480 w 679896"/>
                <a:gd name="connsiteY484" fmla="*/ 441104 h 878890"/>
                <a:gd name="connsiteX485" fmla="*/ 199480 w 679896"/>
                <a:gd name="connsiteY485" fmla="*/ 480903 h 878890"/>
                <a:gd name="connsiteX486" fmla="*/ 199480 w 679896"/>
                <a:gd name="connsiteY486" fmla="*/ 517385 h 878890"/>
                <a:gd name="connsiteX487" fmla="*/ 162997 w 679896"/>
                <a:gd name="connsiteY487" fmla="*/ 517385 h 878890"/>
                <a:gd name="connsiteX488" fmla="*/ 162997 w 679896"/>
                <a:gd name="connsiteY488" fmla="*/ 480903 h 878890"/>
                <a:gd name="connsiteX489" fmla="*/ 199480 w 679896"/>
                <a:gd name="connsiteY489" fmla="*/ 480903 h 878890"/>
                <a:gd name="connsiteX490" fmla="*/ 199480 w 679896"/>
                <a:gd name="connsiteY490" fmla="*/ 520701 h 878890"/>
                <a:gd name="connsiteX491" fmla="*/ 199480 w 679896"/>
                <a:gd name="connsiteY491" fmla="*/ 557184 h 878890"/>
                <a:gd name="connsiteX492" fmla="*/ 162997 w 679896"/>
                <a:gd name="connsiteY492" fmla="*/ 557184 h 878890"/>
                <a:gd name="connsiteX493" fmla="*/ 162997 w 679896"/>
                <a:gd name="connsiteY493" fmla="*/ 520701 h 878890"/>
                <a:gd name="connsiteX494" fmla="*/ 199480 w 679896"/>
                <a:gd name="connsiteY494" fmla="*/ 520701 h 878890"/>
                <a:gd name="connsiteX495" fmla="*/ 199480 w 679896"/>
                <a:gd name="connsiteY495" fmla="*/ 560500 h 878890"/>
                <a:gd name="connsiteX496" fmla="*/ 199480 w 679896"/>
                <a:gd name="connsiteY496" fmla="*/ 596982 h 878890"/>
                <a:gd name="connsiteX497" fmla="*/ 162997 w 679896"/>
                <a:gd name="connsiteY497" fmla="*/ 596982 h 878890"/>
                <a:gd name="connsiteX498" fmla="*/ 162997 w 679896"/>
                <a:gd name="connsiteY498" fmla="*/ 560500 h 878890"/>
                <a:gd name="connsiteX499" fmla="*/ 199480 w 679896"/>
                <a:gd name="connsiteY499" fmla="*/ 560500 h 878890"/>
                <a:gd name="connsiteX500" fmla="*/ 199480 w 679896"/>
                <a:gd name="connsiteY500" fmla="*/ 600299 h 878890"/>
                <a:gd name="connsiteX501" fmla="*/ 199480 w 679896"/>
                <a:gd name="connsiteY501" fmla="*/ 636781 h 878890"/>
                <a:gd name="connsiteX502" fmla="*/ 162997 w 679896"/>
                <a:gd name="connsiteY502" fmla="*/ 636781 h 878890"/>
                <a:gd name="connsiteX503" fmla="*/ 162997 w 679896"/>
                <a:gd name="connsiteY503" fmla="*/ 600299 h 878890"/>
                <a:gd name="connsiteX504" fmla="*/ 199480 w 679896"/>
                <a:gd name="connsiteY504" fmla="*/ 600299 h 878890"/>
                <a:gd name="connsiteX505" fmla="*/ 199480 w 679896"/>
                <a:gd name="connsiteY505" fmla="*/ 640098 h 878890"/>
                <a:gd name="connsiteX506" fmla="*/ 199480 w 679896"/>
                <a:gd name="connsiteY506" fmla="*/ 676580 h 878890"/>
                <a:gd name="connsiteX507" fmla="*/ 162997 w 679896"/>
                <a:gd name="connsiteY507" fmla="*/ 676580 h 878890"/>
                <a:gd name="connsiteX508" fmla="*/ 162997 w 679896"/>
                <a:gd name="connsiteY508" fmla="*/ 640098 h 878890"/>
                <a:gd name="connsiteX509" fmla="*/ 199480 w 679896"/>
                <a:gd name="connsiteY509" fmla="*/ 640098 h 878890"/>
                <a:gd name="connsiteX510" fmla="*/ 202796 w 679896"/>
                <a:gd name="connsiteY510" fmla="*/ 640098 h 878890"/>
                <a:gd name="connsiteX511" fmla="*/ 239279 w 679896"/>
                <a:gd name="connsiteY511" fmla="*/ 640098 h 878890"/>
                <a:gd name="connsiteX512" fmla="*/ 239279 w 679896"/>
                <a:gd name="connsiteY512" fmla="*/ 676580 h 878890"/>
                <a:gd name="connsiteX513" fmla="*/ 202796 w 679896"/>
                <a:gd name="connsiteY513" fmla="*/ 676580 h 878890"/>
                <a:gd name="connsiteX514" fmla="*/ 202796 w 679896"/>
                <a:gd name="connsiteY514" fmla="*/ 640098 h 878890"/>
                <a:gd name="connsiteX515" fmla="*/ 239279 w 679896"/>
                <a:gd name="connsiteY515" fmla="*/ 679897 h 878890"/>
                <a:gd name="connsiteX516" fmla="*/ 239279 w 679896"/>
                <a:gd name="connsiteY516" fmla="*/ 716379 h 878890"/>
                <a:gd name="connsiteX517" fmla="*/ 202796 w 679896"/>
                <a:gd name="connsiteY517" fmla="*/ 716379 h 878890"/>
                <a:gd name="connsiteX518" fmla="*/ 202796 w 679896"/>
                <a:gd name="connsiteY518" fmla="*/ 679897 h 878890"/>
                <a:gd name="connsiteX519" fmla="*/ 239279 w 679896"/>
                <a:gd name="connsiteY519" fmla="*/ 679897 h 878890"/>
                <a:gd name="connsiteX520" fmla="*/ 242595 w 679896"/>
                <a:gd name="connsiteY520" fmla="*/ 679897 h 878890"/>
                <a:gd name="connsiteX521" fmla="*/ 279077 w 679896"/>
                <a:gd name="connsiteY521" fmla="*/ 679897 h 878890"/>
                <a:gd name="connsiteX522" fmla="*/ 279077 w 679896"/>
                <a:gd name="connsiteY522" fmla="*/ 716379 h 878890"/>
                <a:gd name="connsiteX523" fmla="*/ 242595 w 679896"/>
                <a:gd name="connsiteY523" fmla="*/ 716379 h 878890"/>
                <a:gd name="connsiteX524" fmla="*/ 242595 w 679896"/>
                <a:gd name="connsiteY524" fmla="*/ 679897 h 878890"/>
                <a:gd name="connsiteX525" fmla="*/ 282394 w 679896"/>
                <a:gd name="connsiteY525" fmla="*/ 679897 h 878890"/>
                <a:gd name="connsiteX526" fmla="*/ 318876 w 679896"/>
                <a:gd name="connsiteY526" fmla="*/ 679897 h 878890"/>
                <a:gd name="connsiteX527" fmla="*/ 318876 w 679896"/>
                <a:gd name="connsiteY527" fmla="*/ 716379 h 878890"/>
                <a:gd name="connsiteX528" fmla="*/ 282394 w 679896"/>
                <a:gd name="connsiteY528" fmla="*/ 716379 h 878890"/>
                <a:gd name="connsiteX529" fmla="*/ 282394 w 679896"/>
                <a:gd name="connsiteY529" fmla="*/ 679897 h 878890"/>
                <a:gd name="connsiteX530" fmla="*/ 322193 w 679896"/>
                <a:gd name="connsiteY530" fmla="*/ 679897 h 878890"/>
                <a:gd name="connsiteX531" fmla="*/ 358675 w 679896"/>
                <a:gd name="connsiteY531" fmla="*/ 679897 h 878890"/>
                <a:gd name="connsiteX532" fmla="*/ 358675 w 679896"/>
                <a:gd name="connsiteY532" fmla="*/ 716379 h 878890"/>
                <a:gd name="connsiteX533" fmla="*/ 322193 w 679896"/>
                <a:gd name="connsiteY533" fmla="*/ 716379 h 878890"/>
                <a:gd name="connsiteX534" fmla="*/ 322193 w 679896"/>
                <a:gd name="connsiteY534" fmla="*/ 679897 h 878890"/>
                <a:gd name="connsiteX535" fmla="*/ 361992 w 679896"/>
                <a:gd name="connsiteY535" fmla="*/ 679897 h 878890"/>
                <a:gd name="connsiteX536" fmla="*/ 398474 w 679896"/>
                <a:gd name="connsiteY536" fmla="*/ 679897 h 878890"/>
                <a:gd name="connsiteX537" fmla="*/ 398474 w 679896"/>
                <a:gd name="connsiteY537" fmla="*/ 716379 h 878890"/>
                <a:gd name="connsiteX538" fmla="*/ 361992 w 679896"/>
                <a:gd name="connsiteY538" fmla="*/ 716379 h 878890"/>
                <a:gd name="connsiteX539" fmla="*/ 361992 w 679896"/>
                <a:gd name="connsiteY539" fmla="*/ 679897 h 878890"/>
                <a:gd name="connsiteX540" fmla="*/ 401790 w 679896"/>
                <a:gd name="connsiteY540" fmla="*/ 679897 h 878890"/>
                <a:gd name="connsiteX541" fmla="*/ 438273 w 679896"/>
                <a:gd name="connsiteY541" fmla="*/ 679897 h 878890"/>
                <a:gd name="connsiteX542" fmla="*/ 438273 w 679896"/>
                <a:gd name="connsiteY542" fmla="*/ 716379 h 878890"/>
                <a:gd name="connsiteX543" fmla="*/ 401790 w 679896"/>
                <a:gd name="connsiteY543" fmla="*/ 716379 h 878890"/>
                <a:gd name="connsiteX544" fmla="*/ 401790 w 679896"/>
                <a:gd name="connsiteY544" fmla="*/ 679897 h 878890"/>
                <a:gd name="connsiteX545" fmla="*/ 441589 w 679896"/>
                <a:gd name="connsiteY545" fmla="*/ 679897 h 878890"/>
                <a:gd name="connsiteX546" fmla="*/ 478072 w 679896"/>
                <a:gd name="connsiteY546" fmla="*/ 679897 h 878890"/>
                <a:gd name="connsiteX547" fmla="*/ 478072 w 679896"/>
                <a:gd name="connsiteY547" fmla="*/ 716379 h 878890"/>
                <a:gd name="connsiteX548" fmla="*/ 441589 w 679896"/>
                <a:gd name="connsiteY548" fmla="*/ 716379 h 878890"/>
                <a:gd name="connsiteX549" fmla="*/ 441589 w 679896"/>
                <a:gd name="connsiteY549" fmla="*/ 679897 h 878890"/>
                <a:gd name="connsiteX550" fmla="*/ 441589 w 679896"/>
                <a:gd name="connsiteY550" fmla="*/ 676580 h 878890"/>
                <a:gd name="connsiteX551" fmla="*/ 441589 w 679896"/>
                <a:gd name="connsiteY551" fmla="*/ 640098 h 878890"/>
                <a:gd name="connsiteX552" fmla="*/ 478072 w 679896"/>
                <a:gd name="connsiteY552" fmla="*/ 640098 h 878890"/>
                <a:gd name="connsiteX553" fmla="*/ 478072 w 679896"/>
                <a:gd name="connsiteY553" fmla="*/ 676580 h 878890"/>
                <a:gd name="connsiteX554" fmla="*/ 441589 w 679896"/>
                <a:gd name="connsiteY554" fmla="*/ 676580 h 878890"/>
                <a:gd name="connsiteX555" fmla="*/ 481388 w 679896"/>
                <a:gd name="connsiteY555" fmla="*/ 640098 h 878890"/>
                <a:gd name="connsiteX556" fmla="*/ 517870 w 679896"/>
                <a:gd name="connsiteY556" fmla="*/ 640098 h 878890"/>
                <a:gd name="connsiteX557" fmla="*/ 517870 w 679896"/>
                <a:gd name="connsiteY557" fmla="*/ 676580 h 878890"/>
                <a:gd name="connsiteX558" fmla="*/ 481388 w 679896"/>
                <a:gd name="connsiteY558" fmla="*/ 676580 h 878890"/>
                <a:gd name="connsiteX559" fmla="*/ 481388 w 679896"/>
                <a:gd name="connsiteY559" fmla="*/ 640098 h 878890"/>
                <a:gd name="connsiteX560" fmla="*/ 481388 w 679896"/>
                <a:gd name="connsiteY560" fmla="*/ 636781 h 878890"/>
                <a:gd name="connsiteX561" fmla="*/ 481388 w 679896"/>
                <a:gd name="connsiteY561" fmla="*/ 600299 h 878890"/>
                <a:gd name="connsiteX562" fmla="*/ 517870 w 679896"/>
                <a:gd name="connsiteY562" fmla="*/ 600299 h 878890"/>
                <a:gd name="connsiteX563" fmla="*/ 517870 w 679896"/>
                <a:gd name="connsiteY563" fmla="*/ 636781 h 878890"/>
                <a:gd name="connsiteX564" fmla="*/ 481388 w 679896"/>
                <a:gd name="connsiteY564" fmla="*/ 636781 h 878890"/>
                <a:gd name="connsiteX565" fmla="*/ 481388 w 679896"/>
                <a:gd name="connsiteY565" fmla="*/ 596982 h 878890"/>
                <a:gd name="connsiteX566" fmla="*/ 481388 w 679896"/>
                <a:gd name="connsiteY566" fmla="*/ 560500 h 878890"/>
                <a:gd name="connsiteX567" fmla="*/ 517870 w 679896"/>
                <a:gd name="connsiteY567" fmla="*/ 560500 h 878890"/>
                <a:gd name="connsiteX568" fmla="*/ 517870 w 679896"/>
                <a:gd name="connsiteY568" fmla="*/ 596982 h 878890"/>
                <a:gd name="connsiteX569" fmla="*/ 481388 w 679896"/>
                <a:gd name="connsiteY569" fmla="*/ 596982 h 878890"/>
                <a:gd name="connsiteX570" fmla="*/ 481388 w 679896"/>
                <a:gd name="connsiteY570" fmla="*/ 557184 h 878890"/>
                <a:gd name="connsiteX571" fmla="*/ 481388 w 679896"/>
                <a:gd name="connsiteY571" fmla="*/ 520701 h 878890"/>
                <a:gd name="connsiteX572" fmla="*/ 517870 w 679896"/>
                <a:gd name="connsiteY572" fmla="*/ 520701 h 878890"/>
                <a:gd name="connsiteX573" fmla="*/ 517870 w 679896"/>
                <a:gd name="connsiteY573" fmla="*/ 557184 h 878890"/>
                <a:gd name="connsiteX574" fmla="*/ 481388 w 679896"/>
                <a:gd name="connsiteY574" fmla="*/ 557184 h 878890"/>
                <a:gd name="connsiteX575" fmla="*/ 481388 w 679896"/>
                <a:gd name="connsiteY575" fmla="*/ 517385 h 878890"/>
                <a:gd name="connsiteX576" fmla="*/ 481388 w 679896"/>
                <a:gd name="connsiteY576" fmla="*/ 480903 h 878890"/>
                <a:gd name="connsiteX577" fmla="*/ 517870 w 679896"/>
                <a:gd name="connsiteY577" fmla="*/ 480903 h 878890"/>
                <a:gd name="connsiteX578" fmla="*/ 517870 w 679896"/>
                <a:gd name="connsiteY578" fmla="*/ 517385 h 878890"/>
                <a:gd name="connsiteX579" fmla="*/ 481388 w 679896"/>
                <a:gd name="connsiteY579" fmla="*/ 517385 h 878890"/>
                <a:gd name="connsiteX580" fmla="*/ 481388 w 679896"/>
                <a:gd name="connsiteY580" fmla="*/ 477586 h 878890"/>
                <a:gd name="connsiteX581" fmla="*/ 481388 w 679896"/>
                <a:gd name="connsiteY581" fmla="*/ 441104 h 878890"/>
                <a:gd name="connsiteX582" fmla="*/ 517870 w 679896"/>
                <a:gd name="connsiteY582" fmla="*/ 441104 h 878890"/>
                <a:gd name="connsiteX583" fmla="*/ 517870 w 679896"/>
                <a:gd name="connsiteY583" fmla="*/ 477586 h 878890"/>
                <a:gd name="connsiteX584" fmla="*/ 481388 w 679896"/>
                <a:gd name="connsiteY584" fmla="*/ 477586 h 878890"/>
                <a:gd name="connsiteX585" fmla="*/ 481388 w 679896"/>
                <a:gd name="connsiteY585" fmla="*/ 437787 h 878890"/>
                <a:gd name="connsiteX586" fmla="*/ 481388 w 679896"/>
                <a:gd name="connsiteY586" fmla="*/ 401305 h 878890"/>
                <a:gd name="connsiteX587" fmla="*/ 517870 w 679896"/>
                <a:gd name="connsiteY587" fmla="*/ 401305 h 878890"/>
                <a:gd name="connsiteX588" fmla="*/ 517870 w 679896"/>
                <a:gd name="connsiteY588" fmla="*/ 437787 h 878890"/>
                <a:gd name="connsiteX589" fmla="*/ 481388 w 679896"/>
                <a:gd name="connsiteY589" fmla="*/ 437787 h 878890"/>
                <a:gd name="connsiteX590" fmla="*/ 481388 w 679896"/>
                <a:gd name="connsiteY590" fmla="*/ 397988 h 878890"/>
                <a:gd name="connsiteX591" fmla="*/ 481388 w 679896"/>
                <a:gd name="connsiteY591" fmla="*/ 361506 h 878890"/>
                <a:gd name="connsiteX592" fmla="*/ 517870 w 679896"/>
                <a:gd name="connsiteY592" fmla="*/ 361506 h 878890"/>
                <a:gd name="connsiteX593" fmla="*/ 517870 w 679896"/>
                <a:gd name="connsiteY593" fmla="*/ 397988 h 878890"/>
                <a:gd name="connsiteX594" fmla="*/ 481388 w 679896"/>
                <a:gd name="connsiteY594" fmla="*/ 397988 h 878890"/>
                <a:gd name="connsiteX595" fmla="*/ 481388 w 679896"/>
                <a:gd name="connsiteY595" fmla="*/ 358189 h 878890"/>
                <a:gd name="connsiteX596" fmla="*/ 481388 w 679896"/>
                <a:gd name="connsiteY596" fmla="*/ 321707 h 878890"/>
                <a:gd name="connsiteX597" fmla="*/ 517870 w 679896"/>
                <a:gd name="connsiteY597" fmla="*/ 321707 h 878890"/>
                <a:gd name="connsiteX598" fmla="*/ 517870 w 679896"/>
                <a:gd name="connsiteY598" fmla="*/ 358189 h 878890"/>
                <a:gd name="connsiteX599" fmla="*/ 481388 w 679896"/>
                <a:gd name="connsiteY599" fmla="*/ 358189 h 878890"/>
                <a:gd name="connsiteX600" fmla="*/ 481388 w 679896"/>
                <a:gd name="connsiteY600" fmla="*/ 318391 h 878890"/>
                <a:gd name="connsiteX601" fmla="*/ 481388 w 679896"/>
                <a:gd name="connsiteY601" fmla="*/ 281908 h 878890"/>
                <a:gd name="connsiteX602" fmla="*/ 517870 w 679896"/>
                <a:gd name="connsiteY602" fmla="*/ 281908 h 878890"/>
                <a:gd name="connsiteX603" fmla="*/ 517870 w 679896"/>
                <a:gd name="connsiteY603" fmla="*/ 318391 h 878890"/>
                <a:gd name="connsiteX604" fmla="*/ 481388 w 679896"/>
                <a:gd name="connsiteY604" fmla="*/ 318391 h 878890"/>
                <a:gd name="connsiteX605" fmla="*/ 481388 w 679896"/>
                <a:gd name="connsiteY605" fmla="*/ 278592 h 878890"/>
                <a:gd name="connsiteX606" fmla="*/ 481388 w 679896"/>
                <a:gd name="connsiteY606" fmla="*/ 242110 h 878890"/>
                <a:gd name="connsiteX607" fmla="*/ 517870 w 679896"/>
                <a:gd name="connsiteY607" fmla="*/ 242110 h 878890"/>
                <a:gd name="connsiteX608" fmla="*/ 517870 w 679896"/>
                <a:gd name="connsiteY608" fmla="*/ 278592 h 878890"/>
                <a:gd name="connsiteX609" fmla="*/ 481388 w 679896"/>
                <a:gd name="connsiteY609" fmla="*/ 278592 h 878890"/>
                <a:gd name="connsiteX610" fmla="*/ 481388 w 679896"/>
                <a:gd name="connsiteY610" fmla="*/ 238793 h 878890"/>
                <a:gd name="connsiteX611" fmla="*/ 481388 w 679896"/>
                <a:gd name="connsiteY611" fmla="*/ 202311 h 878890"/>
                <a:gd name="connsiteX612" fmla="*/ 517870 w 679896"/>
                <a:gd name="connsiteY612" fmla="*/ 202311 h 878890"/>
                <a:gd name="connsiteX613" fmla="*/ 517870 w 679896"/>
                <a:gd name="connsiteY613" fmla="*/ 238793 h 878890"/>
                <a:gd name="connsiteX614" fmla="*/ 481388 w 679896"/>
                <a:gd name="connsiteY614" fmla="*/ 238793 h 878890"/>
                <a:gd name="connsiteX615" fmla="*/ 481388 w 679896"/>
                <a:gd name="connsiteY615" fmla="*/ 198994 h 878890"/>
                <a:gd name="connsiteX616" fmla="*/ 481388 w 679896"/>
                <a:gd name="connsiteY616" fmla="*/ 162512 h 878890"/>
                <a:gd name="connsiteX617" fmla="*/ 517870 w 679896"/>
                <a:gd name="connsiteY617" fmla="*/ 162512 h 878890"/>
                <a:gd name="connsiteX618" fmla="*/ 517870 w 679896"/>
                <a:gd name="connsiteY618" fmla="*/ 198994 h 878890"/>
                <a:gd name="connsiteX619" fmla="*/ 481388 w 679896"/>
                <a:gd name="connsiteY619" fmla="*/ 198994 h 878890"/>
                <a:gd name="connsiteX620" fmla="*/ 481388 w 679896"/>
                <a:gd name="connsiteY620" fmla="*/ 159195 h 878890"/>
                <a:gd name="connsiteX621" fmla="*/ 481388 w 679896"/>
                <a:gd name="connsiteY621" fmla="*/ 122713 h 878890"/>
                <a:gd name="connsiteX622" fmla="*/ 517870 w 679896"/>
                <a:gd name="connsiteY622" fmla="*/ 122713 h 878890"/>
                <a:gd name="connsiteX623" fmla="*/ 517870 w 679896"/>
                <a:gd name="connsiteY623" fmla="*/ 159195 h 878890"/>
                <a:gd name="connsiteX624" fmla="*/ 481388 w 679896"/>
                <a:gd name="connsiteY624" fmla="*/ 159195 h 878890"/>
                <a:gd name="connsiteX625" fmla="*/ 478072 w 679896"/>
                <a:gd name="connsiteY625" fmla="*/ 159195 h 878890"/>
                <a:gd name="connsiteX626" fmla="*/ 441589 w 679896"/>
                <a:gd name="connsiteY626" fmla="*/ 159195 h 878890"/>
                <a:gd name="connsiteX627" fmla="*/ 441589 w 679896"/>
                <a:gd name="connsiteY627" fmla="*/ 122713 h 878890"/>
                <a:gd name="connsiteX628" fmla="*/ 478072 w 679896"/>
                <a:gd name="connsiteY628" fmla="*/ 122713 h 878890"/>
                <a:gd name="connsiteX629" fmla="*/ 478072 w 679896"/>
                <a:gd name="connsiteY629" fmla="*/ 159195 h 878890"/>
                <a:gd name="connsiteX630" fmla="*/ 438273 w 679896"/>
                <a:gd name="connsiteY630" fmla="*/ 159195 h 878890"/>
                <a:gd name="connsiteX631" fmla="*/ 401790 w 679896"/>
                <a:gd name="connsiteY631" fmla="*/ 159195 h 878890"/>
                <a:gd name="connsiteX632" fmla="*/ 401790 w 679896"/>
                <a:gd name="connsiteY632" fmla="*/ 122713 h 878890"/>
                <a:gd name="connsiteX633" fmla="*/ 438273 w 679896"/>
                <a:gd name="connsiteY633" fmla="*/ 122713 h 878890"/>
                <a:gd name="connsiteX634" fmla="*/ 438273 w 679896"/>
                <a:gd name="connsiteY634" fmla="*/ 159195 h 878890"/>
                <a:gd name="connsiteX635" fmla="*/ 398474 w 679896"/>
                <a:gd name="connsiteY635" fmla="*/ 159195 h 878890"/>
                <a:gd name="connsiteX636" fmla="*/ 361992 w 679896"/>
                <a:gd name="connsiteY636" fmla="*/ 159195 h 878890"/>
                <a:gd name="connsiteX637" fmla="*/ 361992 w 679896"/>
                <a:gd name="connsiteY637" fmla="*/ 122713 h 878890"/>
                <a:gd name="connsiteX638" fmla="*/ 398474 w 679896"/>
                <a:gd name="connsiteY638" fmla="*/ 122713 h 878890"/>
                <a:gd name="connsiteX639" fmla="*/ 398474 w 679896"/>
                <a:gd name="connsiteY639" fmla="*/ 159195 h 878890"/>
                <a:gd name="connsiteX640" fmla="*/ 358675 w 679896"/>
                <a:gd name="connsiteY640" fmla="*/ 159195 h 878890"/>
                <a:gd name="connsiteX641" fmla="*/ 322193 w 679896"/>
                <a:gd name="connsiteY641" fmla="*/ 159195 h 878890"/>
                <a:gd name="connsiteX642" fmla="*/ 322193 w 679896"/>
                <a:gd name="connsiteY642" fmla="*/ 122713 h 878890"/>
                <a:gd name="connsiteX643" fmla="*/ 358675 w 679896"/>
                <a:gd name="connsiteY643" fmla="*/ 122713 h 878890"/>
                <a:gd name="connsiteX644" fmla="*/ 358675 w 679896"/>
                <a:gd name="connsiteY644" fmla="*/ 159195 h 878890"/>
                <a:gd name="connsiteX645" fmla="*/ 318876 w 679896"/>
                <a:gd name="connsiteY645" fmla="*/ 159195 h 878890"/>
                <a:gd name="connsiteX646" fmla="*/ 282394 w 679896"/>
                <a:gd name="connsiteY646" fmla="*/ 159195 h 878890"/>
                <a:gd name="connsiteX647" fmla="*/ 282394 w 679896"/>
                <a:gd name="connsiteY647" fmla="*/ 122713 h 878890"/>
                <a:gd name="connsiteX648" fmla="*/ 318876 w 679896"/>
                <a:gd name="connsiteY648" fmla="*/ 122713 h 878890"/>
                <a:gd name="connsiteX649" fmla="*/ 318876 w 679896"/>
                <a:gd name="connsiteY649" fmla="*/ 159195 h 878890"/>
                <a:gd name="connsiteX650" fmla="*/ 279077 w 679896"/>
                <a:gd name="connsiteY650" fmla="*/ 159195 h 878890"/>
                <a:gd name="connsiteX651" fmla="*/ 242595 w 679896"/>
                <a:gd name="connsiteY651" fmla="*/ 159195 h 878890"/>
                <a:gd name="connsiteX652" fmla="*/ 242595 w 679896"/>
                <a:gd name="connsiteY652" fmla="*/ 122713 h 878890"/>
                <a:gd name="connsiteX653" fmla="*/ 279077 w 679896"/>
                <a:gd name="connsiteY653" fmla="*/ 122713 h 878890"/>
                <a:gd name="connsiteX654" fmla="*/ 279077 w 679896"/>
                <a:gd name="connsiteY654" fmla="*/ 159195 h 878890"/>
                <a:gd name="connsiteX655" fmla="*/ 239279 w 679896"/>
                <a:gd name="connsiteY655" fmla="*/ 159195 h 878890"/>
                <a:gd name="connsiteX656" fmla="*/ 202796 w 679896"/>
                <a:gd name="connsiteY656" fmla="*/ 159195 h 878890"/>
                <a:gd name="connsiteX657" fmla="*/ 202796 w 679896"/>
                <a:gd name="connsiteY657" fmla="*/ 122713 h 878890"/>
                <a:gd name="connsiteX658" fmla="*/ 239279 w 679896"/>
                <a:gd name="connsiteY658" fmla="*/ 122713 h 878890"/>
                <a:gd name="connsiteX659" fmla="*/ 239279 w 679896"/>
                <a:gd name="connsiteY659" fmla="*/ 159195 h 878890"/>
                <a:gd name="connsiteX660" fmla="*/ 199480 w 679896"/>
                <a:gd name="connsiteY660" fmla="*/ 159195 h 878890"/>
                <a:gd name="connsiteX661" fmla="*/ 162997 w 679896"/>
                <a:gd name="connsiteY661" fmla="*/ 159195 h 878890"/>
                <a:gd name="connsiteX662" fmla="*/ 162997 w 679896"/>
                <a:gd name="connsiteY662" fmla="*/ 122713 h 878890"/>
                <a:gd name="connsiteX663" fmla="*/ 199480 w 679896"/>
                <a:gd name="connsiteY663" fmla="*/ 122713 h 878890"/>
                <a:gd name="connsiteX664" fmla="*/ 199480 w 679896"/>
                <a:gd name="connsiteY664" fmla="*/ 159195 h 878890"/>
                <a:gd name="connsiteX665" fmla="*/ 199480 w 679896"/>
                <a:gd name="connsiteY665" fmla="*/ 162512 h 878890"/>
                <a:gd name="connsiteX666" fmla="*/ 199480 w 679896"/>
                <a:gd name="connsiteY666" fmla="*/ 198994 h 878890"/>
                <a:gd name="connsiteX667" fmla="*/ 162997 w 679896"/>
                <a:gd name="connsiteY667" fmla="*/ 198994 h 878890"/>
                <a:gd name="connsiteX668" fmla="*/ 162997 w 679896"/>
                <a:gd name="connsiteY668" fmla="*/ 162512 h 878890"/>
                <a:gd name="connsiteX669" fmla="*/ 199480 w 679896"/>
                <a:gd name="connsiteY669" fmla="*/ 162512 h 878890"/>
                <a:gd name="connsiteX670" fmla="*/ 159681 w 679896"/>
                <a:gd name="connsiteY670" fmla="*/ 198994 h 878890"/>
                <a:gd name="connsiteX671" fmla="*/ 123199 w 679896"/>
                <a:gd name="connsiteY671" fmla="*/ 198994 h 878890"/>
                <a:gd name="connsiteX672" fmla="*/ 123199 w 679896"/>
                <a:gd name="connsiteY672" fmla="*/ 162512 h 878890"/>
                <a:gd name="connsiteX673" fmla="*/ 159681 w 679896"/>
                <a:gd name="connsiteY673" fmla="*/ 162512 h 878890"/>
                <a:gd name="connsiteX674" fmla="*/ 159681 w 679896"/>
                <a:gd name="connsiteY674" fmla="*/ 198994 h 878890"/>
                <a:gd name="connsiteX675" fmla="*/ 159681 w 679896"/>
                <a:gd name="connsiteY675" fmla="*/ 202311 h 878890"/>
                <a:gd name="connsiteX676" fmla="*/ 159681 w 679896"/>
                <a:gd name="connsiteY676" fmla="*/ 238793 h 878890"/>
                <a:gd name="connsiteX677" fmla="*/ 123199 w 679896"/>
                <a:gd name="connsiteY677" fmla="*/ 238793 h 878890"/>
                <a:gd name="connsiteX678" fmla="*/ 123199 w 679896"/>
                <a:gd name="connsiteY678" fmla="*/ 202311 h 878890"/>
                <a:gd name="connsiteX679" fmla="*/ 159681 w 679896"/>
                <a:gd name="connsiteY679" fmla="*/ 202311 h 878890"/>
                <a:gd name="connsiteX680" fmla="*/ 159681 w 679896"/>
                <a:gd name="connsiteY680" fmla="*/ 242110 h 878890"/>
                <a:gd name="connsiteX681" fmla="*/ 159681 w 679896"/>
                <a:gd name="connsiteY681" fmla="*/ 278592 h 878890"/>
                <a:gd name="connsiteX682" fmla="*/ 123199 w 679896"/>
                <a:gd name="connsiteY682" fmla="*/ 278592 h 878890"/>
                <a:gd name="connsiteX683" fmla="*/ 123199 w 679896"/>
                <a:gd name="connsiteY683" fmla="*/ 242110 h 878890"/>
                <a:gd name="connsiteX684" fmla="*/ 159681 w 679896"/>
                <a:gd name="connsiteY684" fmla="*/ 242110 h 878890"/>
                <a:gd name="connsiteX685" fmla="*/ 159681 w 679896"/>
                <a:gd name="connsiteY685" fmla="*/ 281908 h 878890"/>
                <a:gd name="connsiteX686" fmla="*/ 159681 w 679896"/>
                <a:gd name="connsiteY686" fmla="*/ 318391 h 878890"/>
                <a:gd name="connsiteX687" fmla="*/ 123199 w 679896"/>
                <a:gd name="connsiteY687" fmla="*/ 318391 h 878890"/>
                <a:gd name="connsiteX688" fmla="*/ 123199 w 679896"/>
                <a:gd name="connsiteY688" fmla="*/ 281908 h 878890"/>
                <a:gd name="connsiteX689" fmla="*/ 159681 w 679896"/>
                <a:gd name="connsiteY689" fmla="*/ 281908 h 878890"/>
                <a:gd name="connsiteX690" fmla="*/ 159681 w 679896"/>
                <a:gd name="connsiteY690" fmla="*/ 321707 h 878890"/>
                <a:gd name="connsiteX691" fmla="*/ 159681 w 679896"/>
                <a:gd name="connsiteY691" fmla="*/ 358189 h 878890"/>
                <a:gd name="connsiteX692" fmla="*/ 123199 w 679896"/>
                <a:gd name="connsiteY692" fmla="*/ 358189 h 878890"/>
                <a:gd name="connsiteX693" fmla="*/ 123199 w 679896"/>
                <a:gd name="connsiteY693" fmla="*/ 321707 h 878890"/>
                <a:gd name="connsiteX694" fmla="*/ 159681 w 679896"/>
                <a:gd name="connsiteY694" fmla="*/ 321707 h 878890"/>
                <a:gd name="connsiteX695" fmla="*/ 159681 w 679896"/>
                <a:gd name="connsiteY695" fmla="*/ 361506 h 878890"/>
                <a:gd name="connsiteX696" fmla="*/ 159681 w 679896"/>
                <a:gd name="connsiteY696" fmla="*/ 397988 h 878890"/>
                <a:gd name="connsiteX697" fmla="*/ 123199 w 679896"/>
                <a:gd name="connsiteY697" fmla="*/ 397988 h 878890"/>
                <a:gd name="connsiteX698" fmla="*/ 123199 w 679896"/>
                <a:gd name="connsiteY698" fmla="*/ 361506 h 878890"/>
                <a:gd name="connsiteX699" fmla="*/ 159681 w 679896"/>
                <a:gd name="connsiteY699" fmla="*/ 361506 h 878890"/>
                <a:gd name="connsiteX700" fmla="*/ 159681 w 679896"/>
                <a:gd name="connsiteY700" fmla="*/ 401305 h 878890"/>
                <a:gd name="connsiteX701" fmla="*/ 159681 w 679896"/>
                <a:gd name="connsiteY701" fmla="*/ 437787 h 878890"/>
                <a:gd name="connsiteX702" fmla="*/ 123199 w 679896"/>
                <a:gd name="connsiteY702" fmla="*/ 437787 h 878890"/>
                <a:gd name="connsiteX703" fmla="*/ 123199 w 679896"/>
                <a:gd name="connsiteY703" fmla="*/ 401305 h 878890"/>
                <a:gd name="connsiteX704" fmla="*/ 159681 w 679896"/>
                <a:gd name="connsiteY704" fmla="*/ 401305 h 878890"/>
                <a:gd name="connsiteX705" fmla="*/ 159681 w 679896"/>
                <a:gd name="connsiteY705" fmla="*/ 441104 h 878890"/>
                <a:gd name="connsiteX706" fmla="*/ 159681 w 679896"/>
                <a:gd name="connsiteY706" fmla="*/ 477586 h 878890"/>
                <a:gd name="connsiteX707" fmla="*/ 123199 w 679896"/>
                <a:gd name="connsiteY707" fmla="*/ 477586 h 878890"/>
                <a:gd name="connsiteX708" fmla="*/ 123199 w 679896"/>
                <a:gd name="connsiteY708" fmla="*/ 441104 h 878890"/>
                <a:gd name="connsiteX709" fmla="*/ 159681 w 679896"/>
                <a:gd name="connsiteY709" fmla="*/ 441104 h 878890"/>
                <a:gd name="connsiteX710" fmla="*/ 159681 w 679896"/>
                <a:gd name="connsiteY710" fmla="*/ 480903 h 878890"/>
                <a:gd name="connsiteX711" fmla="*/ 159681 w 679896"/>
                <a:gd name="connsiteY711" fmla="*/ 517385 h 878890"/>
                <a:gd name="connsiteX712" fmla="*/ 123199 w 679896"/>
                <a:gd name="connsiteY712" fmla="*/ 517385 h 878890"/>
                <a:gd name="connsiteX713" fmla="*/ 123199 w 679896"/>
                <a:gd name="connsiteY713" fmla="*/ 480903 h 878890"/>
                <a:gd name="connsiteX714" fmla="*/ 159681 w 679896"/>
                <a:gd name="connsiteY714" fmla="*/ 480903 h 878890"/>
                <a:gd name="connsiteX715" fmla="*/ 159681 w 679896"/>
                <a:gd name="connsiteY715" fmla="*/ 520701 h 878890"/>
                <a:gd name="connsiteX716" fmla="*/ 159681 w 679896"/>
                <a:gd name="connsiteY716" fmla="*/ 557184 h 878890"/>
                <a:gd name="connsiteX717" fmla="*/ 123199 w 679896"/>
                <a:gd name="connsiteY717" fmla="*/ 557184 h 878890"/>
                <a:gd name="connsiteX718" fmla="*/ 123199 w 679896"/>
                <a:gd name="connsiteY718" fmla="*/ 520701 h 878890"/>
                <a:gd name="connsiteX719" fmla="*/ 159681 w 679896"/>
                <a:gd name="connsiteY719" fmla="*/ 520701 h 878890"/>
                <a:gd name="connsiteX720" fmla="*/ 159681 w 679896"/>
                <a:gd name="connsiteY720" fmla="*/ 560500 h 878890"/>
                <a:gd name="connsiteX721" fmla="*/ 159681 w 679896"/>
                <a:gd name="connsiteY721" fmla="*/ 596982 h 878890"/>
                <a:gd name="connsiteX722" fmla="*/ 123199 w 679896"/>
                <a:gd name="connsiteY722" fmla="*/ 596982 h 878890"/>
                <a:gd name="connsiteX723" fmla="*/ 123199 w 679896"/>
                <a:gd name="connsiteY723" fmla="*/ 560500 h 878890"/>
                <a:gd name="connsiteX724" fmla="*/ 159681 w 679896"/>
                <a:gd name="connsiteY724" fmla="*/ 560500 h 878890"/>
                <a:gd name="connsiteX725" fmla="*/ 159681 w 679896"/>
                <a:gd name="connsiteY725" fmla="*/ 600299 h 878890"/>
                <a:gd name="connsiteX726" fmla="*/ 159681 w 679896"/>
                <a:gd name="connsiteY726" fmla="*/ 636781 h 878890"/>
                <a:gd name="connsiteX727" fmla="*/ 123199 w 679896"/>
                <a:gd name="connsiteY727" fmla="*/ 636781 h 878890"/>
                <a:gd name="connsiteX728" fmla="*/ 123199 w 679896"/>
                <a:gd name="connsiteY728" fmla="*/ 600299 h 878890"/>
                <a:gd name="connsiteX729" fmla="*/ 159681 w 679896"/>
                <a:gd name="connsiteY729" fmla="*/ 600299 h 878890"/>
                <a:gd name="connsiteX730" fmla="*/ 159681 w 679896"/>
                <a:gd name="connsiteY730" fmla="*/ 640098 h 878890"/>
                <a:gd name="connsiteX731" fmla="*/ 159681 w 679896"/>
                <a:gd name="connsiteY731" fmla="*/ 676580 h 878890"/>
                <a:gd name="connsiteX732" fmla="*/ 123199 w 679896"/>
                <a:gd name="connsiteY732" fmla="*/ 676580 h 878890"/>
                <a:gd name="connsiteX733" fmla="*/ 123199 w 679896"/>
                <a:gd name="connsiteY733" fmla="*/ 640098 h 878890"/>
                <a:gd name="connsiteX734" fmla="*/ 159681 w 679896"/>
                <a:gd name="connsiteY734" fmla="*/ 640098 h 878890"/>
                <a:gd name="connsiteX735" fmla="*/ 159681 w 679896"/>
                <a:gd name="connsiteY735" fmla="*/ 679897 h 878890"/>
                <a:gd name="connsiteX736" fmla="*/ 159681 w 679896"/>
                <a:gd name="connsiteY736" fmla="*/ 716379 h 878890"/>
                <a:gd name="connsiteX737" fmla="*/ 123199 w 679896"/>
                <a:gd name="connsiteY737" fmla="*/ 716379 h 878890"/>
                <a:gd name="connsiteX738" fmla="*/ 123199 w 679896"/>
                <a:gd name="connsiteY738" fmla="*/ 679897 h 878890"/>
                <a:gd name="connsiteX739" fmla="*/ 159681 w 679896"/>
                <a:gd name="connsiteY739" fmla="*/ 679897 h 878890"/>
                <a:gd name="connsiteX740" fmla="*/ 162997 w 679896"/>
                <a:gd name="connsiteY740" fmla="*/ 679897 h 878890"/>
                <a:gd name="connsiteX741" fmla="*/ 199480 w 679896"/>
                <a:gd name="connsiteY741" fmla="*/ 679897 h 878890"/>
                <a:gd name="connsiteX742" fmla="*/ 199480 w 679896"/>
                <a:gd name="connsiteY742" fmla="*/ 716379 h 878890"/>
                <a:gd name="connsiteX743" fmla="*/ 162997 w 679896"/>
                <a:gd name="connsiteY743" fmla="*/ 716379 h 878890"/>
                <a:gd name="connsiteX744" fmla="*/ 162997 w 679896"/>
                <a:gd name="connsiteY744" fmla="*/ 679897 h 878890"/>
                <a:gd name="connsiteX745" fmla="*/ 199480 w 679896"/>
                <a:gd name="connsiteY745" fmla="*/ 719696 h 878890"/>
                <a:gd name="connsiteX746" fmla="*/ 199480 w 679896"/>
                <a:gd name="connsiteY746" fmla="*/ 756178 h 878890"/>
                <a:gd name="connsiteX747" fmla="*/ 162997 w 679896"/>
                <a:gd name="connsiteY747" fmla="*/ 756178 h 878890"/>
                <a:gd name="connsiteX748" fmla="*/ 162997 w 679896"/>
                <a:gd name="connsiteY748" fmla="*/ 719696 h 878890"/>
                <a:gd name="connsiteX749" fmla="*/ 199480 w 679896"/>
                <a:gd name="connsiteY749" fmla="*/ 719696 h 878890"/>
                <a:gd name="connsiteX750" fmla="*/ 202796 w 679896"/>
                <a:gd name="connsiteY750" fmla="*/ 719696 h 878890"/>
                <a:gd name="connsiteX751" fmla="*/ 239279 w 679896"/>
                <a:gd name="connsiteY751" fmla="*/ 719696 h 878890"/>
                <a:gd name="connsiteX752" fmla="*/ 239279 w 679896"/>
                <a:gd name="connsiteY752" fmla="*/ 756178 h 878890"/>
                <a:gd name="connsiteX753" fmla="*/ 202796 w 679896"/>
                <a:gd name="connsiteY753" fmla="*/ 756178 h 878890"/>
                <a:gd name="connsiteX754" fmla="*/ 202796 w 679896"/>
                <a:gd name="connsiteY754" fmla="*/ 719696 h 878890"/>
                <a:gd name="connsiteX755" fmla="*/ 242595 w 679896"/>
                <a:gd name="connsiteY755" fmla="*/ 719696 h 878890"/>
                <a:gd name="connsiteX756" fmla="*/ 279077 w 679896"/>
                <a:gd name="connsiteY756" fmla="*/ 719696 h 878890"/>
                <a:gd name="connsiteX757" fmla="*/ 279077 w 679896"/>
                <a:gd name="connsiteY757" fmla="*/ 756178 h 878890"/>
                <a:gd name="connsiteX758" fmla="*/ 242595 w 679896"/>
                <a:gd name="connsiteY758" fmla="*/ 756178 h 878890"/>
                <a:gd name="connsiteX759" fmla="*/ 242595 w 679896"/>
                <a:gd name="connsiteY759" fmla="*/ 719696 h 878890"/>
                <a:gd name="connsiteX760" fmla="*/ 282394 w 679896"/>
                <a:gd name="connsiteY760" fmla="*/ 719696 h 878890"/>
                <a:gd name="connsiteX761" fmla="*/ 318876 w 679896"/>
                <a:gd name="connsiteY761" fmla="*/ 719696 h 878890"/>
                <a:gd name="connsiteX762" fmla="*/ 318876 w 679896"/>
                <a:gd name="connsiteY762" fmla="*/ 756178 h 878890"/>
                <a:gd name="connsiteX763" fmla="*/ 282394 w 679896"/>
                <a:gd name="connsiteY763" fmla="*/ 756178 h 878890"/>
                <a:gd name="connsiteX764" fmla="*/ 282394 w 679896"/>
                <a:gd name="connsiteY764" fmla="*/ 719696 h 878890"/>
                <a:gd name="connsiteX765" fmla="*/ 322193 w 679896"/>
                <a:gd name="connsiteY765" fmla="*/ 719696 h 878890"/>
                <a:gd name="connsiteX766" fmla="*/ 358675 w 679896"/>
                <a:gd name="connsiteY766" fmla="*/ 719696 h 878890"/>
                <a:gd name="connsiteX767" fmla="*/ 358675 w 679896"/>
                <a:gd name="connsiteY767" fmla="*/ 756178 h 878890"/>
                <a:gd name="connsiteX768" fmla="*/ 322193 w 679896"/>
                <a:gd name="connsiteY768" fmla="*/ 756178 h 878890"/>
                <a:gd name="connsiteX769" fmla="*/ 322193 w 679896"/>
                <a:gd name="connsiteY769" fmla="*/ 719696 h 878890"/>
                <a:gd name="connsiteX770" fmla="*/ 361992 w 679896"/>
                <a:gd name="connsiteY770" fmla="*/ 719696 h 878890"/>
                <a:gd name="connsiteX771" fmla="*/ 398474 w 679896"/>
                <a:gd name="connsiteY771" fmla="*/ 719696 h 878890"/>
                <a:gd name="connsiteX772" fmla="*/ 398474 w 679896"/>
                <a:gd name="connsiteY772" fmla="*/ 756178 h 878890"/>
                <a:gd name="connsiteX773" fmla="*/ 361992 w 679896"/>
                <a:gd name="connsiteY773" fmla="*/ 756178 h 878890"/>
                <a:gd name="connsiteX774" fmla="*/ 361992 w 679896"/>
                <a:gd name="connsiteY774" fmla="*/ 719696 h 878890"/>
                <a:gd name="connsiteX775" fmla="*/ 401790 w 679896"/>
                <a:gd name="connsiteY775" fmla="*/ 719696 h 878890"/>
                <a:gd name="connsiteX776" fmla="*/ 438273 w 679896"/>
                <a:gd name="connsiteY776" fmla="*/ 719696 h 878890"/>
                <a:gd name="connsiteX777" fmla="*/ 438273 w 679896"/>
                <a:gd name="connsiteY777" fmla="*/ 756178 h 878890"/>
                <a:gd name="connsiteX778" fmla="*/ 401790 w 679896"/>
                <a:gd name="connsiteY778" fmla="*/ 756178 h 878890"/>
                <a:gd name="connsiteX779" fmla="*/ 401790 w 679896"/>
                <a:gd name="connsiteY779" fmla="*/ 719696 h 878890"/>
                <a:gd name="connsiteX780" fmla="*/ 441589 w 679896"/>
                <a:gd name="connsiteY780" fmla="*/ 719696 h 878890"/>
                <a:gd name="connsiteX781" fmla="*/ 478072 w 679896"/>
                <a:gd name="connsiteY781" fmla="*/ 719696 h 878890"/>
                <a:gd name="connsiteX782" fmla="*/ 478072 w 679896"/>
                <a:gd name="connsiteY782" fmla="*/ 756178 h 878890"/>
                <a:gd name="connsiteX783" fmla="*/ 441589 w 679896"/>
                <a:gd name="connsiteY783" fmla="*/ 756178 h 878890"/>
                <a:gd name="connsiteX784" fmla="*/ 441589 w 679896"/>
                <a:gd name="connsiteY784" fmla="*/ 719696 h 878890"/>
                <a:gd name="connsiteX785" fmla="*/ 481388 w 679896"/>
                <a:gd name="connsiteY785" fmla="*/ 719696 h 878890"/>
                <a:gd name="connsiteX786" fmla="*/ 517870 w 679896"/>
                <a:gd name="connsiteY786" fmla="*/ 719696 h 878890"/>
                <a:gd name="connsiteX787" fmla="*/ 517870 w 679896"/>
                <a:gd name="connsiteY787" fmla="*/ 756178 h 878890"/>
                <a:gd name="connsiteX788" fmla="*/ 481388 w 679896"/>
                <a:gd name="connsiteY788" fmla="*/ 756178 h 878890"/>
                <a:gd name="connsiteX789" fmla="*/ 481388 w 679896"/>
                <a:gd name="connsiteY789" fmla="*/ 719696 h 878890"/>
                <a:gd name="connsiteX790" fmla="*/ 481388 w 679896"/>
                <a:gd name="connsiteY790" fmla="*/ 716379 h 878890"/>
                <a:gd name="connsiteX791" fmla="*/ 481388 w 679896"/>
                <a:gd name="connsiteY791" fmla="*/ 679897 h 878890"/>
                <a:gd name="connsiteX792" fmla="*/ 517870 w 679896"/>
                <a:gd name="connsiteY792" fmla="*/ 679897 h 878890"/>
                <a:gd name="connsiteX793" fmla="*/ 517870 w 679896"/>
                <a:gd name="connsiteY793" fmla="*/ 716379 h 878890"/>
                <a:gd name="connsiteX794" fmla="*/ 481388 w 679896"/>
                <a:gd name="connsiteY794" fmla="*/ 716379 h 878890"/>
                <a:gd name="connsiteX795" fmla="*/ 521187 w 679896"/>
                <a:gd name="connsiteY795" fmla="*/ 679897 h 878890"/>
                <a:gd name="connsiteX796" fmla="*/ 557669 w 679896"/>
                <a:gd name="connsiteY796" fmla="*/ 679897 h 878890"/>
                <a:gd name="connsiteX797" fmla="*/ 557669 w 679896"/>
                <a:gd name="connsiteY797" fmla="*/ 716379 h 878890"/>
                <a:gd name="connsiteX798" fmla="*/ 521187 w 679896"/>
                <a:gd name="connsiteY798" fmla="*/ 716379 h 878890"/>
                <a:gd name="connsiteX799" fmla="*/ 521187 w 679896"/>
                <a:gd name="connsiteY799" fmla="*/ 679897 h 878890"/>
                <a:gd name="connsiteX800" fmla="*/ 521187 w 679896"/>
                <a:gd name="connsiteY800" fmla="*/ 676580 h 878890"/>
                <a:gd name="connsiteX801" fmla="*/ 521187 w 679896"/>
                <a:gd name="connsiteY801" fmla="*/ 640098 h 878890"/>
                <a:gd name="connsiteX802" fmla="*/ 557669 w 679896"/>
                <a:gd name="connsiteY802" fmla="*/ 640098 h 878890"/>
                <a:gd name="connsiteX803" fmla="*/ 557669 w 679896"/>
                <a:gd name="connsiteY803" fmla="*/ 676580 h 878890"/>
                <a:gd name="connsiteX804" fmla="*/ 521187 w 679896"/>
                <a:gd name="connsiteY804" fmla="*/ 676580 h 878890"/>
                <a:gd name="connsiteX805" fmla="*/ 521187 w 679896"/>
                <a:gd name="connsiteY805" fmla="*/ 636781 h 878890"/>
                <a:gd name="connsiteX806" fmla="*/ 521187 w 679896"/>
                <a:gd name="connsiteY806" fmla="*/ 600299 h 878890"/>
                <a:gd name="connsiteX807" fmla="*/ 557669 w 679896"/>
                <a:gd name="connsiteY807" fmla="*/ 600299 h 878890"/>
                <a:gd name="connsiteX808" fmla="*/ 557669 w 679896"/>
                <a:gd name="connsiteY808" fmla="*/ 636781 h 878890"/>
                <a:gd name="connsiteX809" fmla="*/ 521187 w 679896"/>
                <a:gd name="connsiteY809" fmla="*/ 636781 h 878890"/>
                <a:gd name="connsiteX810" fmla="*/ 521187 w 679896"/>
                <a:gd name="connsiteY810" fmla="*/ 596982 h 878890"/>
                <a:gd name="connsiteX811" fmla="*/ 521187 w 679896"/>
                <a:gd name="connsiteY811" fmla="*/ 560500 h 878890"/>
                <a:gd name="connsiteX812" fmla="*/ 557669 w 679896"/>
                <a:gd name="connsiteY812" fmla="*/ 560500 h 878890"/>
                <a:gd name="connsiteX813" fmla="*/ 557669 w 679896"/>
                <a:gd name="connsiteY813" fmla="*/ 596982 h 878890"/>
                <a:gd name="connsiteX814" fmla="*/ 521187 w 679896"/>
                <a:gd name="connsiteY814" fmla="*/ 596982 h 878890"/>
                <a:gd name="connsiteX815" fmla="*/ 521187 w 679896"/>
                <a:gd name="connsiteY815" fmla="*/ 557184 h 878890"/>
                <a:gd name="connsiteX816" fmla="*/ 521187 w 679896"/>
                <a:gd name="connsiteY816" fmla="*/ 520701 h 878890"/>
                <a:gd name="connsiteX817" fmla="*/ 557669 w 679896"/>
                <a:gd name="connsiteY817" fmla="*/ 520701 h 878890"/>
                <a:gd name="connsiteX818" fmla="*/ 557669 w 679896"/>
                <a:gd name="connsiteY818" fmla="*/ 557184 h 878890"/>
                <a:gd name="connsiteX819" fmla="*/ 521187 w 679896"/>
                <a:gd name="connsiteY819" fmla="*/ 557184 h 878890"/>
                <a:gd name="connsiteX820" fmla="*/ 521187 w 679896"/>
                <a:gd name="connsiteY820" fmla="*/ 517385 h 878890"/>
                <a:gd name="connsiteX821" fmla="*/ 521187 w 679896"/>
                <a:gd name="connsiteY821" fmla="*/ 480903 h 878890"/>
                <a:gd name="connsiteX822" fmla="*/ 557669 w 679896"/>
                <a:gd name="connsiteY822" fmla="*/ 480903 h 878890"/>
                <a:gd name="connsiteX823" fmla="*/ 557669 w 679896"/>
                <a:gd name="connsiteY823" fmla="*/ 517385 h 878890"/>
                <a:gd name="connsiteX824" fmla="*/ 521187 w 679896"/>
                <a:gd name="connsiteY824" fmla="*/ 517385 h 878890"/>
                <a:gd name="connsiteX825" fmla="*/ 521187 w 679896"/>
                <a:gd name="connsiteY825" fmla="*/ 477586 h 878890"/>
                <a:gd name="connsiteX826" fmla="*/ 521187 w 679896"/>
                <a:gd name="connsiteY826" fmla="*/ 441104 h 878890"/>
                <a:gd name="connsiteX827" fmla="*/ 557669 w 679896"/>
                <a:gd name="connsiteY827" fmla="*/ 441104 h 878890"/>
                <a:gd name="connsiteX828" fmla="*/ 557669 w 679896"/>
                <a:gd name="connsiteY828" fmla="*/ 477586 h 878890"/>
                <a:gd name="connsiteX829" fmla="*/ 521187 w 679896"/>
                <a:gd name="connsiteY829" fmla="*/ 477586 h 878890"/>
                <a:gd name="connsiteX830" fmla="*/ 521187 w 679896"/>
                <a:gd name="connsiteY830" fmla="*/ 437787 h 878890"/>
                <a:gd name="connsiteX831" fmla="*/ 521187 w 679896"/>
                <a:gd name="connsiteY831" fmla="*/ 401305 h 878890"/>
                <a:gd name="connsiteX832" fmla="*/ 557669 w 679896"/>
                <a:gd name="connsiteY832" fmla="*/ 401305 h 878890"/>
                <a:gd name="connsiteX833" fmla="*/ 557669 w 679896"/>
                <a:gd name="connsiteY833" fmla="*/ 437787 h 878890"/>
                <a:gd name="connsiteX834" fmla="*/ 521187 w 679896"/>
                <a:gd name="connsiteY834" fmla="*/ 437787 h 878890"/>
                <a:gd name="connsiteX835" fmla="*/ 521187 w 679896"/>
                <a:gd name="connsiteY835" fmla="*/ 397988 h 878890"/>
                <a:gd name="connsiteX836" fmla="*/ 521187 w 679896"/>
                <a:gd name="connsiteY836" fmla="*/ 361506 h 878890"/>
                <a:gd name="connsiteX837" fmla="*/ 557669 w 679896"/>
                <a:gd name="connsiteY837" fmla="*/ 361506 h 878890"/>
                <a:gd name="connsiteX838" fmla="*/ 557669 w 679896"/>
                <a:gd name="connsiteY838" fmla="*/ 397988 h 878890"/>
                <a:gd name="connsiteX839" fmla="*/ 521187 w 679896"/>
                <a:gd name="connsiteY839" fmla="*/ 397988 h 878890"/>
                <a:gd name="connsiteX840" fmla="*/ 521187 w 679896"/>
                <a:gd name="connsiteY840" fmla="*/ 358189 h 878890"/>
                <a:gd name="connsiteX841" fmla="*/ 521187 w 679896"/>
                <a:gd name="connsiteY841" fmla="*/ 321707 h 878890"/>
                <a:gd name="connsiteX842" fmla="*/ 557669 w 679896"/>
                <a:gd name="connsiteY842" fmla="*/ 321707 h 878890"/>
                <a:gd name="connsiteX843" fmla="*/ 557669 w 679896"/>
                <a:gd name="connsiteY843" fmla="*/ 358189 h 878890"/>
                <a:gd name="connsiteX844" fmla="*/ 521187 w 679896"/>
                <a:gd name="connsiteY844" fmla="*/ 358189 h 878890"/>
                <a:gd name="connsiteX845" fmla="*/ 521187 w 679896"/>
                <a:gd name="connsiteY845" fmla="*/ 318391 h 878890"/>
                <a:gd name="connsiteX846" fmla="*/ 521187 w 679896"/>
                <a:gd name="connsiteY846" fmla="*/ 281908 h 878890"/>
                <a:gd name="connsiteX847" fmla="*/ 557669 w 679896"/>
                <a:gd name="connsiteY847" fmla="*/ 281908 h 878890"/>
                <a:gd name="connsiteX848" fmla="*/ 557669 w 679896"/>
                <a:gd name="connsiteY848" fmla="*/ 318391 h 878890"/>
                <a:gd name="connsiteX849" fmla="*/ 521187 w 679896"/>
                <a:gd name="connsiteY849" fmla="*/ 318391 h 878890"/>
                <a:gd name="connsiteX850" fmla="*/ 521187 w 679896"/>
                <a:gd name="connsiteY850" fmla="*/ 278592 h 878890"/>
                <a:gd name="connsiteX851" fmla="*/ 521187 w 679896"/>
                <a:gd name="connsiteY851" fmla="*/ 242110 h 878890"/>
                <a:gd name="connsiteX852" fmla="*/ 557669 w 679896"/>
                <a:gd name="connsiteY852" fmla="*/ 242110 h 878890"/>
                <a:gd name="connsiteX853" fmla="*/ 557669 w 679896"/>
                <a:gd name="connsiteY853" fmla="*/ 278592 h 878890"/>
                <a:gd name="connsiteX854" fmla="*/ 521187 w 679896"/>
                <a:gd name="connsiteY854" fmla="*/ 278592 h 878890"/>
                <a:gd name="connsiteX855" fmla="*/ 521187 w 679896"/>
                <a:gd name="connsiteY855" fmla="*/ 238793 h 878890"/>
                <a:gd name="connsiteX856" fmla="*/ 521187 w 679896"/>
                <a:gd name="connsiteY856" fmla="*/ 202311 h 878890"/>
                <a:gd name="connsiteX857" fmla="*/ 557669 w 679896"/>
                <a:gd name="connsiteY857" fmla="*/ 202311 h 878890"/>
                <a:gd name="connsiteX858" fmla="*/ 557669 w 679896"/>
                <a:gd name="connsiteY858" fmla="*/ 238793 h 878890"/>
                <a:gd name="connsiteX859" fmla="*/ 521187 w 679896"/>
                <a:gd name="connsiteY859" fmla="*/ 238793 h 878890"/>
                <a:gd name="connsiteX860" fmla="*/ 521187 w 679896"/>
                <a:gd name="connsiteY860" fmla="*/ 198994 h 878890"/>
                <a:gd name="connsiteX861" fmla="*/ 521187 w 679896"/>
                <a:gd name="connsiteY861" fmla="*/ 162512 h 878890"/>
                <a:gd name="connsiteX862" fmla="*/ 557669 w 679896"/>
                <a:gd name="connsiteY862" fmla="*/ 162512 h 878890"/>
                <a:gd name="connsiteX863" fmla="*/ 557669 w 679896"/>
                <a:gd name="connsiteY863" fmla="*/ 198994 h 878890"/>
                <a:gd name="connsiteX864" fmla="*/ 521187 w 679896"/>
                <a:gd name="connsiteY864" fmla="*/ 198994 h 878890"/>
                <a:gd name="connsiteX865" fmla="*/ 521187 w 679896"/>
                <a:gd name="connsiteY865" fmla="*/ 159195 h 878890"/>
                <a:gd name="connsiteX866" fmla="*/ 521187 w 679896"/>
                <a:gd name="connsiteY866" fmla="*/ 122713 h 878890"/>
                <a:gd name="connsiteX867" fmla="*/ 557669 w 679896"/>
                <a:gd name="connsiteY867" fmla="*/ 122713 h 878890"/>
                <a:gd name="connsiteX868" fmla="*/ 557669 w 679896"/>
                <a:gd name="connsiteY868" fmla="*/ 159195 h 878890"/>
                <a:gd name="connsiteX869" fmla="*/ 521187 w 679896"/>
                <a:gd name="connsiteY869" fmla="*/ 159195 h 878890"/>
                <a:gd name="connsiteX870" fmla="*/ 521187 w 679896"/>
                <a:gd name="connsiteY870" fmla="*/ 119396 h 878890"/>
                <a:gd name="connsiteX871" fmla="*/ 521187 w 679896"/>
                <a:gd name="connsiteY871" fmla="*/ 82914 h 878890"/>
                <a:gd name="connsiteX872" fmla="*/ 557669 w 679896"/>
                <a:gd name="connsiteY872" fmla="*/ 82914 h 878890"/>
                <a:gd name="connsiteX873" fmla="*/ 557669 w 679896"/>
                <a:gd name="connsiteY873" fmla="*/ 119396 h 878890"/>
                <a:gd name="connsiteX874" fmla="*/ 521187 w 679896"/>
                <a:gd name="connsiteY874" fmla="*/ 119396 h 878890"/>
                <a:gd name="connsiteX875" fmla="*/ 517870 w 679896"/>
                <a:gd name="connsiteY875" fmla="*/ 119396 h 878890"/>
                <a:gd name="connsiteX876" fmla="*/ 481388 w 679896"/>
                <a:gd name="connsiteY876" fmla="*/ 119396 h 878890"/>
                <a:gd name="connsiteX877" fmla="*/ 481388 w 679896"/>
                <a:gd name="connsiteY877" fmla="*/ 82914 h 878890"/>
                <a:gd name="connsiteX878" fmla="*/ 517870 w 679896"/>
                <a:gd name="connsiteY878" fmla="*/ 82914 h 878890"/>
                <a:gd name="connsiteX879" fmla="*/ 517870 w 679896"/>
                <a:gd name="connsiteY879" fmla="*/ 119396 h 878890"/>
                <a:gd name="connsiteX880" fmla="*/ 478072 w 679896"/>
                <a:gd name="connsiteY880" fmla="*/ 119396 h 878890"/>
                <a:gd name="connsiteX881" fmla="*/ 441589 w 679896"/>
                <a:gd name="connsiteY881" fmla="*/ 119396 h 878890"/>
                <a:gd name="connsiteX882" fmla="*/ 441589 w 679896"/>
                <a:gd name="connsiteY882" fmla="*/ 82914 h 878890"/>
                <a:gd name="connsiteX883" fmla="*/ 478072 w 679896"/>
                <a:gd name="connsiteY883" fmla="*/ 82914 h 878890"/>
                <a:gd name="connsiteX884" fmla="*/ 478072 w 679896"/>
                <a:gd name="connsiteY884" fmla="*/ 119396 h 878890"/>
                <a:gd name="connsiteX885" fmla="*/ 438273 w 679896"/>
                <a:gd name="connsiteY885" fmla="*/ 119396 h 878890"/>
                <a:gd name="connsiteX886" fmla="*/ 401790 w 679896"/>
                <a:gd name="connsiteY886" fmla="*/ 119396 h 878890"/>
                <a:gd name="connsiteX887" fmla="*/ 401790 w 679896"/>
                <a:gd name="connsiteY887" fmla="*/ 82914 h 878890"/>
                <a:gd name="connsiteX888" fmla="*/ 438273 w 679896"/>
                <a:gd name="connsiteY888" fmla="*/ 82914 h 878890"/>
                <a:gd name="connsiteX889" fmla="*/ 438273 w 679896"/>
                <a:gd name="connsiteY889" fmla="*/ 119396 h 878890"/>
                <a:gd name="connsiteX890" fmla="*/ 398474 w 679896"/>
                <a:gd name="connsiteY890" fmla="*/ 119396 h 878890"/>
                <a:gd name="connsiteX891" fmla="*/ 361992 w 679896"/>
                <a:gd name="connsiteY891" fmla="*/ 119396 h 878890"/>
                <a:gd name="connsiteX892" fmla="*/ 361992 w 679896"/>
                <a:gd name="connsiteY892" fmla="*/ 82914 h 878890"/>
                <a:gd name="connsiteX893" fmla="*/ 398474 w 679896"/>
                <a:gd name="connsiteY893" fmla="*/ 82914 h 878890"/>
                <a:gd name="connsiteX894" fmla="*/ 398474 w 679896"/>
                <a:gd name="connsiteY894" fmla="*/ 119396 h 878890"/>
                <a:gd name="connsiteX895" fmla="*/ 358675 w 679896"/>
                <a:gd name="connsiteY895" fmla="*/ 119396 h 878890"/>
                <a:gd name="connsiteX896" fmla="*/ 322193 w 679896"/>
                <a:gd name="connsiteY896" fmla="*/ 119396 h 878890"/>
                <a:gd name="connsiteX897" fmla="*/ 322193 w 679896"/>
                <a:gd name="connsiteY897" fmla="*/ 82914 h 878890"/>
                <a:gd name="connsiteX898" fmla="*/ 358675 w 679896"/>
                <a:gd name="connsiteY898" fmla="*/ 82914 h 878890"/>
                <a:gd name="connsiteX899" fmla="*/ 358675 w 679896"/>
                <a:gd name="connsiteY899" fmla="*/ 119396 h 878890"/>
                <a:gd name="connsiteX900" fmla="*/ 318876 w 679896"/>
                <a:gd name="connsiteY900" fmla="*/ 119396 h 878890"/>
                <a:gd name="connsiteX901" fmla="*/ 282394 w 679896"/>
                <a:gd name="connsiteY901" fmla="*/ 119396 h 878890"/>
                <a:gd name="connsiteX902" fmla="*/ 282394 w 679896"/>
                <a:gd name="connsiteY902" fmla="*/ 82914 h 878890"/>
                <a:gd name="connsiteX903" fmla="*/ 318876 w 679896"/>
                <a:gd name="connsiteY903" fmla="*/ 82914 h 878890"/>
                <a:gd name="connsiteX904" fmla="*/ 318876 w 679896"/>
                <a:gd name="connsiteY904" fmla="*/ 119396 h 878890"/>
                <a:gd name="connsiteX905" fmla="*/ 279077 w 679896"/>
                <a:gd name="connsiteY905" fmla="*/ 119396 h 878890"/>
                <a:gd name="connsiteX906" fmla="*/ 242595 w 679896"/>
                <a:gd name="connsiteY906" fmla="*/ 119396 h 878890"/>
                <a:gd name="connsiteX907" fmla="*/ 242595 w 679896"/>
                <a:gd name="connsiteY907" fmla="*/ 82914 h 878890"/>
                <a:gd name="connsiteX908" fmla="*/ 279077 w 679896"/>
                <a:gd name="connsiteY908" fmla="*/ 82914 h 878890"/>
                <a:gd name="connsiteX909" fmla="*/ 279077 w 679896"/>
                <a:gd name="connsiteY909" fmla="*/ 119396 h 878890"/>
                <a:gd name="connsiteX910" fmla="*/ 239279 w 679896"/>
                <a:gd name="connsiteY910" fmla="*/ 119396 h 878890"/>
                <a:gd name="connsiteX911" fmla="*/ 202796 w 679896"/>
                <a:gd name="connsiteY911" fmla="*/ 119396 h 878890"/>
                <a:gd name="connsiteX912" fmla="*/ 202796 w 679896"/>
                <a:gd name="connsiteY912" fmla="*/ 82914 h 878890"/>
                <a:gd name="connsiteX913" fmla="*/ 239279 w 679896"/>
                <a:gd name="connsiteY913" fmla="*/ 82914 h 878890"/>
                <a:gd name="connsiteX914" fmla="*/ 239279 w 679896"/>
                <a:gd name="connsiteY914" fmla="*/ 119396 h 878890"/>
                <a:gd name="connsiteX915" fmla="*/ 199480 w 679896"/>
                <a:gd name="connsiteY915" fmla="*/ 119396 h 878890"/>
                <a:gd name="connsiteX916" fmla="*/ 162997 w 679896"/>
                <a:gd name="connsiteY916" fmla="*/ 119396 h 878890"/>
                <a:gd name="connsiteX917" fmla="*/ 162997 w 679896"/>
                <a:gd name="connsiteY917" fmla="*/ 82914 h 878890"/>
                <a:gd name="connsiteX918" fmla="*/ 199480 w 679896"/>
                <a:gd name="connsiteY918" fmla="*/ 82914 h 878890"/>
                <a:gd name="connsiteX919" fmla="*/ 199480 w 679896"/>
                <a:gd name="connsiteY919" fmla="*/ 119396 h 878890"/>
                <a:gd name="connsiteX920" fmla="*/ 159681 w 679896"/>
                <a:gd name="connsiteY920" fmla="*/ 119396 h 878890"/>
                <a:gd name="connsiteX921" fmla="*/ 123199 w 679896"/>
                <a:gd name="connsiteY921" fmla="*/ 119396 h 878890"/>
                <a:gd name="connsiteX922" fmla="*/ 123199 w 679896"/>
                <a:gd name="connsiteY922" fmla="*/ 82914 h 878890"/>
                <a:gd name="connsiteX923" fmla="*/ 159681 w 679896"/>
                <a:gd name="connsiteY923" fmla="*/ 82914 h 878890"/>
                <a:gd name="connsiteX924" fmla="*/ 159681 w 679896"/>
                <a:gd name="connsiteY924" fmla="*/ 119396 h 878890"/>
                <a:gd name="connsiteX925" fmla="*/ 159681 w 679896"/>
                <a:gd name="connsiteY925" fmla="*/ 122713 h 878890"/>
                <a:gd name="connsiteX926" fmla="*/ 159681 w 679896"/>
                <a:gd name="connsiteY926" fmla="*/ 159195 h 878890"/>
                <a:gd name="connsiteX927" fmla="*/ 123199 w 679896"/>
                <a:gd name="connsiteY927" fmla="*/ 159195 h 878890"/>
                <a:gd name="connsiteX928" fmla="*/ 123199 w 679896"/>
                <a:gd name="connsiteY928" fmla="*/ 122713 h 878890"/>
                <a:gd name="connsiteX929" fmla="*/ 159681 w 679896"/>
                <a:gd name="connsiteY929" fmla="*/ 122713 h 878890"/>
                <a:gd name="connsiteX930" fmla="*/ 119882 w 679896"/>
                <a:gd name="connsiteY930" fmla="*/ 159195 h 878890"/>
                <a:gd name="connsiteX931" fmla="*/ 83400 w 679896"/>
                <a:gd name="connsiteY931" fmla="*/ 159195 h 878890"/>
                <a:gd name="connsiteX932" fmla="*/ 83400 w 679896"/>
                <a:gd name="connsiteY932" fmla="*/ 122713 h 878890"/>
                <a:gd name="connsiteX933" fmla="*/ 119882 w 679896"/>
                <a:gd name="connsiteY933" fmla="*/ 122713 h 878890"/>
                <a:gd name="connsiteX934" fmla="*/ 119882 w 679896"/>
                <a:gd name="connsiteY934" fmla="*/ 159195 h 878890"/>
                <a:gd name="connsiteX935" fmla="*/ 119882 w 679896"/>
                <a:gd name="connsiteY935" fmla="*/ 162512 h 878890"/>
                <a:gd name="connsiteX936" fmla="*/ 119882 w 679896"/>
                <a:gd name="connsiteY936" fmla="*/ 198994 h 878890"/>
                <a:gd name="connsiteX937" fmla="*/ 83400 w 679896"/>
                <a:gd name="connsiteY937" fmla="*/ 198994 h 878890"/>
                <a:gd name="connsiteX938" fmla="*/ 83400 w 679896"/>
                <a:gd name="connsiteY938" fmla="*/ 162512 h 878890"/>
                <a:gd name="connsiteX939" fmla="*/ 119882 w 679896"/>
                <a:gd name="connsiteY939" fmla="*/ 162512 h 878890"/>
                <a:gd name="connsiteX940" fmla="*/ 119882 w 679896"/>
                <a:gd name="connsiteY940" fmla="*/ 202311 h 878890"/>
                <a:gd name="connsiteX941" fmla="*/ 119882 w 679896"/>
                <a:gd name="connsiteY941" fmla="*/ 238793 h 878890"/>
                <a:gd name="connsiteX942" fmla="*/ 83400 w 679896"/>
                <a:gd name="connsiteY942" fmla="*/ 238793 h 878890"/>
                <a:gd name="connsiteX943" fmla="*/ 83400 w 679896"/>
                <a:gd name="connsiteY943" fmla="*/ 202311 h 878890"/>
                <a:gd name="connsiteX944" fmla="*/ 119882 w 679896"/>
                <a:gd name="connsiteY944" fmla="*/ 202311 h 878890"/>
                <a:gd name="connsiteX945" fmla="*/ 119882 w 679896"/>
                <a:gd name="connsiteY945" fmla="*/ 242110 h 878890"/>
                <a:gd name="connsiteX946" fmla="*/ 119882 w 679896"/>
                <a:gd name="connsiteY946" fmla="*/ 278592 h 878890"/>
                <a:gd name="connsiteX947" fmla="*/ 83400 w 679896"/>
                <a:gd name="connsiteY947" fmla="*/ 278592 h 878890"/>
                <a:gd name="connsiteX948" fmla="*/ 83400 w 679896"/>
                <a:gd name="connsiteY948" fmla="*/ 242110 h 878890"/>
                <a:gd name="connsiteX949" fmla="*/ 119882 w 679896"/>
                <a:gd name="connsiteY949" fmla="*/ 242110 h 878890"/>
                <a:gd name="connsiteX950" fmla="*/ 119882 w 679896"/>
                <a:gd name="connsiteY950" fmla="*/ 281908 h 878890"/>
                <a:gd name="connsiteX951" fmla="*/ 119882 w 679896"/>
                <a:gd name="connsiteY951" fmla="*/ 318391 h 878890"/>
                <a:gd name="connsiteX952" fmla="*/ 83400 w 679896"/>
                <a:gd name="connsiteY952" fmla="*/ 318391 h 878890"/>
                <a:gd name="connsiteX953" fmla="*/ 83400 w 679896"/>
                <a:gd name="connsiteY953" fmla="*/ 281908 h 878890"/>
                <a:gd name="connsiteX954" fmla="*/ 119882 w 679896"/>
                <a:gd name="connsiteY954" fmla="*/ 281908 h 878890"/>
                <a:gd name="connsiteX955" fmla="*/ 119882 w 679896"/>
                <a:gd name="connsiteY955" fmla="*/ 321707 h 878890"/>
                <a:gd name="connsiteX956" fmla="*/ 119882 w 679896"/>
                <a:gd name="connsiteY956" fmla="*/ 358189 h 878890"/>
                <a:gd name="connsiteX957" fmla="*/ 83400 w 679896"/>
                <a:gd name="connsiteY957" fmla="*/ 358189 h 878890"/>
                <a:gd name="connsiteX958" fmla="*/ 83400 w 679896"/>
                <a:gd name="connsiteY958" fmla="*/ 321707 h 878890"/>
                <a:gd name="connsiteX959" fmla="*/ 119882 w 679896"/>
                <a:gd name="connsiteY959" fmla="*/ 321707 h 878890"/>
                <a:gd name="connsiteX960" fmla="*/ 119882 w 679896"/>
                <a:gd name="connsiteY960" fmla="*/ 361506 h 878890"/>
                <a:gd name="connsiteX961" fmla="*/ 119882 w 679896"/>
                <a:gd name="connsiteY961" fmla="*/ 397988 h 878890"/>
                <a:gd name="connsiteX962" fmla="*/ 83400 w 679896"/>
                <a:gd name="connsiteY962" fmla="*/ 397988 h 878890"/>
                <a:gd name="connsiteX963" fmla="*/ 83400 w 679896"/>
                <a:gd name="connsiteY963" fmla="*/ 361506 h 878890"/>
                <a:gd name="connsiteX964" fmla="*/ 119882 w 679896"/>
                <a:gd name="connsiteY964" fmla="*/ 361506 h 878890"/>
                <a:gd name="connsiteX965" fmla="*/ 119882 w 679896"/>
                <a:gd name="connsiteY965" fmla="*/ 401305 h 878890"/>
                <a:gd name="connsiteX966" fmla="*/ 119882 w 679896"/>
                <a:gd name="connsiteY966" fmla="*/ 437787 h 878890"/>
                <a:gd name="connsiteX967" fmla="*/ 83400 w 679896"/>
                <a:gd name="connsiteY967" fmla="*/ 437787 h 878890"/>
                <a:gd name="connsiteX968" fmla="*/ 83400 w 679896"/>
                <a:gd name="connsiteY968" fmla="*/ 401305 h 878890"/>
                <a:gd name="connsiteX969" fmla="*/ 119882 w 679896"/>
                <a:gd name="connsiteY969" fmla="*/ 401305 h 878890"/>
                <a:gd name="connsiteX970" fmla="*/ 119882 w 679896"/>
                <a:gd name="connsiteY970" fmla="*/ 441104 h 878890"/>
                <a:gd name="connsiteX971" fmla="*/ 119882 w 679896"/>
                <a:gd name="connsiteY971" fmla="*/ 477586 h 878890"/>
                <a:gd name="connsiteX972" fmla="*/ 83400 w 679896"/>
                <a:gd name="connsiteY972" fmla="*/ 477586 h 878890"/>
                <a:gd name="connsiteX973" fmla="*/ 83400 w 679896"/>
                <a:gd name="connsiteY973" fmla="*/ 441104 h 878890"/>
                <a:gd name="connsiteX974" fmla="*/ 119882 w 679896"/>
                <a:gd name="connsiteY974" fmla="*/ 441104 h 878890"/>
                <a:gd name="connsiteX975" fmla="*/ 119882 w 679896"/>
                <a:gd name="connsiteY975" fmla="*/ 480903 h 878890"/>
                <a:gd name="connsiteX976" fmla="*/ 119882 w 679896"/>
                <a:gd name="connsiteY976" fmla="*/ 517385 h 878890"/>
                <a:gd name="connsiteX977" fmla="*/ 83400 w 679896"/>
                <a:gd name="connsiteY977" fmla="*/ 517385 h 878890"/>
                <a:gd name="connsiteX978" fmla="*/ 83400 w 679896"/>
                <a:gd name="connsiteY978" fmla="*/ 480903 h 878890"/>
                <a:gd name="connsiteX979" fmla="*/ 119882 w 679896"/>
                <a:gd name="connsiteY979" fmla="*/ 480903 h 878890"/>
                <a:gd name="connsiteX980" fmla="*/ 119882 w 679896"/>
                <a:gd name="connsiteY980" fmla="*/ 520701 h 878890"/>
                <a:gd name="connsiteX981" fmla="*/ 119882 w 679896"/>
                <a:gd name="connsiteY981" fmla="*/ 557184 h 878890"/>
                <a:gd name="connsiteX982" fmla="*/ 83400 w 679896"/>
                <a:gd name="connsiteY982" fmla="*/ 557184 h 878890"/>
                <a:gd name="connsiteX983" fmla="*/ 83400 w 679896"/>
                <a:gd name="connsiteY983" fmla="*/ 520701 h 878890"/>
                <a:gd name="connsiteX984" fmla="*/ 119882 w 679896"/>
                <a:gd name="connsiteY984" fmla="*/ 520701 h 878890"/>
                <a:gd name="connsiteX985" fmla="*/ 119882 w 679896"/>
                <a:gd name="connsiteY985" fmla="*/ 560500 h 878890"/>
                <a:gd name="connsiteX986" fmla="*/ 119882 w 679896"/>
                <a:gd name="connsiteY986" fmla="*/ 596982 h 878890"/>
                <a:gd name="connsiteX987" fmla="*/ 83400 w 679896"/>
                <a:gd name="connsiteY987" fmla="*/ 596982 h 878890"/>
                <a:gd name="connsiteX988" fmla="*/ 83400 w 679896"/>
                <a:gd name="connsiteY988" fmla="*/ 560500 h 878890"/>
                <a:gd name="connsiteX989" fmla="*/ 119882 w 679896"/>
                <a:gd name="connsiteY989" fmla="*/ 560500 h 878890"/>
                <a:gd name="connsiteX990" fmla="*/ 119882 w 679896"/>
                <a:gd name="connsiteY990" fmla="*/ 600299 h 878890"/>
                <a:gd name="connsiteX991" fmla="*/ 119882 w 679896"/>
                <a:gd name="connsiteY991" fmla="*/ 636781 h 878890"/>
                <a:gd name="connsiteX992" fmla="*/ 83400 w 679896"/>
                <a:gd name="connsiteY992" fmla="*/ 636781 h 878890"/>
                <a:gd name="connsiteX993" fmla="*/ 83400 w 679896"/>
                <a:gd name="connsiteY993" fmla="*/ 600299 h 878890"/>
                <a:gd name="connsiteX994" fmla="*/ 119882 w 679896"/>
                <a:gd name="connsiteY994" fmla="*/ 600299 h 878890"/>
                <a:gd name="connsiteX995" fmla="*/ 119882 w 679896"/>
                <a:gd name="connsiteY995" fmla="*/ 640098 h 878890"/>
                <a:gd name="connsiteX996" fmla="*/ 119882 w 679896"/>
                <a:gd name="connsiteY996" fmla="*/ 676580 h 878890"/>
                <a:gd name="connsiteX997" fmla="*/ 83400 w 679896"/>
                <a:gd name="connsiteY997" fmla="*/ 676580 h 878890"/>
                <a:gd name="connsiteX998" fmla="*/ 83400 w 679896"/>
                <a:gd name="connsiteY998" fmla="*/ 640098 h 878890"/>
                <a:gd name="connsiteX999" fmla="*/ 119882 w 679896"/>
                <a:gd name="connsiteY999" fmla="*/ 640098 h 878890"/>
                <a:gd name="connsiteX1000" fmla="*/ 119882 w 679896"/>
                <a:gd name="connsiteY1000" fmla="*/ 679897 h 878890"/>
                <a:gd name="connsiteX1001" fmla="*/ 119882 w 679896"/>
                <a:gd name="connsiteY1001" fmla="*/ 716379 h 878890"/>
                <a:gd name="connsiteX1002" fmla="*/ 83400 w 679896"/>
                <a:gd name="connsiteY1002" fmla="*/ 716379 h 878890"/>
                <a:gd name="connsiteX1003" fmla="*/ 83400 w 679896"/>
                <a:gd name="connsiteY1003" fmla="*/ 679897 h 878890"/>
                <a:gd name="connsiteX1004" fmla="*/ 119882 w 679896"/>
                <a:gd name="connsiteY1004" fmla="*/ 679897 h 878890"/>
                <a:gd name="connsiteX1005" fmla="*/ 119882 w 679896"/>
                <a:gd name="connsiteY1005" fmla="*/ 719696 h 878890"/>
                <a:gd name="connsiteX1006" fmla="*/ 119882 w 679896"/>
                <a:gd name="connsiteY1006" fmla="*/ 756178 h 878890"/>
                <a:gd name="connsiteX1007" fmla="*/ 83400 w 679896"/>
                <a:gd name="connsiteY1007" fmla="*/ 756178 h 878890"/>
                <a:gd name="connsiteX1008" fmla="*/ 83400 w 679896"/>
                <a:gd name="connsiteY1008" fmla="*/ 719696 h 878890"/>
                <a:gd name="connsiteX1009" fmla="*/ 119882 w 679896"/>
                <a:gd name="connsiteY1009" fmla="*/ 719696 h 878890"/>
                <a:gd name="connsiteX1010" fmla="*/ 123199 w 679896"/>
                <a:gd name="connsiteY1010" fmla="*/ 719696 h 878890"/>
                <a:gd name="connsiteX1011" fmla="*/ 159681 w 679896"/>
                <a:gd name="connsiteY1011" fmla="*/ 719696 h 878890"/>
                <a:gd name="connsiteX1012" fmla="*/ 159681 w 679896"/>
                <a:gd name="connsiteY1012" fmla="*/ 756178 h 878890"/>
                <a:gd name="connsiteX1013" fmla="*/ 123199 w 679896"/>
                <a:gd name="connsiteY1013" fmla="*/ 756178 h 878890"/>
                <a:gd name="connsiteX1014" fmla="*/ 123199 w 679896"/>
                <a:gd name="connsiteY1014" fmla="*/ 719696 h 878890"/>
                <a:gd name="connsiteX1015" fmla="*/ 159681 w 679896"/>
                <a:gd name="connsiteY1015" fmla="*/ 759494 h 878890"/>
                <a:gd name="connsiteX1016" fmla="*/ 159681 w 679896"/>
                <a:gd name="connsiteY1016" fmla="*/ 795977 h 878890"/>
                <a:gd name="connsiteX1017" fmla="*/ 123199 w 679896"/>
                <a:gd name="connsiteY1017" fmla="*/ 795977 h 878890"/>
                <a:gd name="connsiteX1018" fmla="*/ 123199 w 679896"/>
                <a:gd name="connsiteY1018" fmla="*/ 759494 h 878890"/>
                <a:gd name="connsiteX1019" fmla="*/ 159681 w 679896"/>
                <a:gd name="connsiteY1019" fmla="*/ 759494 h 878890"/>
                <a:gd name="connsiteX1020" fmla="*/ 162997 w 679896"/>
                <a:gd name="connsiteY1020" fmla="*/ 759494 h 878890"/>
                <a:gd name="connsiteX1021" fmla="*/ 199480 w 679896"/>
                <a:gd name="connsiteY1021" fmla="*/ 759494 h 878890"/>
                <a:gd name="connsiteX1022" fmla="*/ 199480 w 679896"/>
                <a:gd name="connsiteY1022" fmla="*/ 795977 h 878890"/>
                <a:gd name="connsiteX1023" fmla="*/ 162997 w 679896"/>
                <a:gd name="connsiteY1023" fmla="*/ 795977 h 878890"/>
                <a:gd name="connsiteX1024" fmla="*/ 162997 w 679896"/>
                <a:gd name="connsiteY1024" fmla="*/ 759494 h 878890"/>
                <a:gd name="connsiteX1025" fmla="*/ 202796 w 679896"/>
                <a:gd name="connsiteY1025" fmla="*/ 759494 h 878890"/>
                <a:gd name="connsiteX1026" fmla="*/ 239279 w 679896"/>
                <a:gd name="connsiteY1026" fmla="*/ 759494 h 878890"/>
                <a:gd name="connsiteX1027" fmla="*/ 239279 w 679896"/>
                <a:gd name="connsiteY1027" fmla="*/ 795977 h 878890"/>
                <a:gd name="connsiteX1028" fmla="*/ 202796 w 679896"/>
                <a:gd name="connsiteY1028" fmla="*/ 795977 h 878890"/>
                <a:gd name="connsiteX1029" fmla="*/ 202796 w 679896"/>
                <a:gd name="connsiteY1029" fmla="*/ 759494 h 878890"/>
                <a:gd name="connsiteX1030" fmla="*/ 242595 w 679896"/>
                <a:gd name="connsiteY1030" fmla="*/ 759494 h 878890"/>
                <a:gd name="connsiteX1031" fmla="*/ 279077 w 679896"/>
                <a:gd name="connsiteY1031" fmla="*/ 759494 h 878890"/>
                <a:gd name="connsiteX1032" fmla="*/ 279077 w 679896"/>
                <a:gd name="connsiteY1032" fmla="*/ 795977 h 878890"/>
                <a:gd name="connsiteX1033" fmla="*/ 242595 w 679896"/>
                <a:gd name="connsiteY1033" fmla="*/ 795977 h 878890"/>
                <a:gd name="connsiteX1034" fmla="*/ 242595 w 679896"/>
                <a:gd name="connsiteY1034" fmla="*/ 759494 h 878890"/>
                <a:gd name="connsiteX1035" fmla="*/ 282394 w 679896"/>
                <a:gd name="connsiteY1035" fmla="*/ 759494 h 878890"/>
                <a:gd name="connsiteX1036" fmla="*/ 318876 w 679896"/>
                <a:gd name="connsiteY1036" fmla="*/ 759494 h 878890"/>
                <a:gd name="connsiteX1037" fmla="*/ 318876 w 679896"/>
                <a:gd name="connsiteY1037" fmla="*/ 795977 h 878890"/>
                <a:gd name="connsiteX1038" fmla="*/ 282394 w 679896"/>
                <a:gd name="connsiteY1038" fmla="*/ 795977 h 878890"/>
                <a:gd name="connsiteX1039" fmla="*/ 282394 w 679896"/>
                <a:gd name="connsiteY1039" fmla="*/ 759494 h 878890"/>
                <a:gd name="connsiteX1040" fmla="*/ 322193 w 679896"/>
                <a:gd name="connsiteY1040" fmla="*/ 759494 h 878890"/>
                <a:gd name="connsiteX1041" fmla="*/ 358675 w 679896"/>
                <a:gd name="connsiteY1041" fmla="*/ 759494 h 878890"/>
                <a:gd name="connsiteX1042" fmla="*/ 358675 w 679896"/>
                <a:gd name="connsiteY1042" fmla="*/ 795977 h 878890"/>
                <a:gd name="connsiteX1043" fmla="*/ 322193 w 679896"/>
                <a:gd name="connsiteY1043" fmla="*/ 795977 h 878890"/>
                <a:gd name="connsiteX1044" fmla="*/ 322193 w 679896"/>
                <a:gd name="connsiteY1044" fmla="*/ 759494 h 878890"/>
                <a:gd name="connsiteX1045" fmla="*/ 361992 w 679896"/>
                <a:gd name="connsiteY1045" fmla="*/ 759494 h 878890"/>
                <a:gd name="connsiteX1046" fmla="*/ 398474 w 679896"/>
                <a:gd name="connsiteY1046" fmla="*/ 759494 h 878890"/>
                <a:gd name="connsiteX1047" fmla="*/ 398474 w 679896"/>
                <a:gd name="connsiteY1047" fmla="*/ 795977 h 878890"/>
                <a:gd name="connsiteX1048" fmla="*/ 361992 w 679896"/>
                <a:gd name="connsiteY1048" fmla="*/ 795977 h 878890"/>
                <a:gd name="connsiteX1049" fmla="*/ 361992 w 679896"/>
                <a:gd name="connsiteY1049" fmla="*/ 759494 h 878890"/>
                <a:gd name="connsiteX1050" fmla="*/ 401790 w 679896"/>
                <a:gd name="connsiteY1050" fmla="*/ 759494 h 878890"/>
                <a:gd name="connsiteX1051" fmla="*/ 438273 w 679896"/>
                <a:gd name="connsiteY1051" fmla="*/ 759494 h 878890"/>
                <a:gd name="connsiteX1052" fmla="*/ 438273 w 679896"/>
                <a:gd name="connsiteY1052" fmla="*/ 795977 h 878890"/>
                <a:gd name="connsiteX1053" fmla="*/ 401790 w 679896"/>
                <a:gd name="connsiteY1053" fmla="*/ 795977 h 878890"/>
                <a:gd name="connsiteX1054" fmla="*/ 401790 w 679896"/>
                <a:gd name="connsiteY1054" fmla="*/ 759494 h 878890"/>
                <a:gd name="connsiteX1055" fmla="*/ 441589 w 679896"/>
                <a:gd name="connsiteY1055" fmla="*/ 759494 h 878890"/>
                <a:gd name="connsiteX1056" fmla="*/ 478072 w 679896"/>
                <a:gd name="connsiteY1056" fmla="*/ 759494 h 878890"/>
                <a:gd name="connsiteX1057" fmla="*/ 478072 w 679896"/>
                <a:gd name="connsiteY1057" fmla="*/ 795977 h 878890"/>
                <a:gd name="connsiteX1058" fmla="*/ 441589 w 679896"/>
                <a:gd name="connsiteY1058" fmla="*/ 795977 h 878890"/>
                <a:gd name="connsiteX1059" fmla="*/ 441589 w 679896"/>
                <a:gd name="connsiteY1059" fmla="*/ 759494 h 878890"/>
                <a:gd name="connsiteX1060" fmla="*/ 481388 w 679896"/>
                <a:gd name="connsiteY1060" fmla="*/ 759494 h 878890"/>
                <a:gd name="connsiteX1061" fmla="*/ 517870 w 679896"/>
                <a:gd name="connsiteY1061" fmla="*/ 759494 h 878890"/>
                <a:gd name="connsiteX1062" fmla="*/ 517870 w 679896"/>
                <a:gd name="connsiteY1062" fmla="*/ 795977 h 878890"/>
                <a:gd name="connsiteX1063" fmla="*/ 481388 w 679896"/>
                <a:gd name="connsiteY1063" fmla="*/ 795977 h 878890"/>
                <a:gd name="connsiteX1064" fmla="*/ 481388 w 679896"/>
                <a:gd name="connsiteY1064" fmla="*/ 759494 h 878890"/>
                <a:gd name="connsiteX1065" fmla="*/ 521187 w 679896"/>
                <a:gd name="connsiteY1065" fmla="*/ 759494 h 878890"/>
                <a:gd name="connsiteX1066" fmla="*/ 557669 w 679896"/>
                <a:gd name="connsiteY1066" fmla="*/ 759494 h 878890"/>
                <a:gd name="connsiteX1067" fmla="*/ 557669 w 679896"/>
                <a:gd name="connsiteY1067" fmla="*/ 795977 h 878890"/>
                <a:gd name="connsiteX1068" fmla="*/ 521187 w 679896"/>
                <a:gd name="connsiteY1068" fmla="*/ 795977 h 878890"/>
                <a:gd name="connsiteX1069" fmla="*/ 521187 w 679896"/>
                <a:gd name="connsiteY1069" fmla="*/ 759494 h 878890"/>
                <a:gd name="connsiteX1070" fmla="*/ 521187 w 679896"/>
                <a:gd name="connsiteY1070" fmla="*/ 756178 h 878890"/>
                <a:gd name="connsiteX1071" fmla="*/ 521187 w 679896"/>
                <a:gd name="connsiteY1071" fmla="*/ 719696 h 878890"/>
                <a:gd name="connsiteX1072" fmla="*/ 557669 w 679896"/>
                <a:gd name="connsiteY1072" fmla="*/ 719696 h 878890"/>
                <a:gd name="connsiteX1073" fmla="*/ 557669 w 679896"/>
                <a:gd name="connsiteY1073" fmla="*/ 756178 h 878890"/>
                <a:gd name="connsiteX1074" fmla="*/ 521187 w 679896"/>
                <a:gd name="connsiteY1074" fmla="*/ 756178 h 878890"/>
                <a:gd name="connsiteX1075" fmla="*/ 560986 w 679896"/>
                <a:gd name="connsiteY1075" fmla="*/ 719696 h 878890"/>
                <a:gd name="connsiteX1076" fmla="*/ 597468 w 679896"/>
                <a:gd name="connsiteY1076" fmla="*/ 719696 h 878890"/>
                <a:gd name="connsiteX1077" fmla="*/ 597468 w 679896"/>
                <a:gd name="connsiteY1077" fmla="*/ 756178 h 878890"/>
                <a:gd name="connsiteX1078" fmla="*/ 560986 w 679896"/>
                <a:gd name="connsiteY1078" fmla="*/ 756178 h 878890"/>
                <a:gd name="connsiteX1079" fmla="*/ 560986 w 679896"/>
                <a:gd name="connsiteY1079" fmla="*/ 719696 h 878890"/>
                <a:gd name="connsiteX1080" fmla="*/ 560986 w 679896"/>
                <a:gd name="connsiteY1080" fmla="*/ 716379 h 878890"/>
                <a:gd name="connsiteX1081" fmla="*/ 560986 w 679896"/>
                <a:gd name="connsiteY1081" fmla="*/ 679897 h 878890"/>
                <a:gd name="connsiteX1082" fmla="*/ 597468 w 679896"/>
                <a:gd name="connsiteY1082" fmla="*/ 679897 h 878890"/>
                <a:gd name="connsiteX1083" fmla="*/ 597468 w 679896"/>
                <a:gd name="connsiteY1083" fmla="*/ 716379 h 878890"/>
                <a:gd name="connsiteX1084" fmla="*/ 560986 w 679896"/>
                <a:gd name="connsiteY1084" fmla="*/ 716379 h 878890"/>
                <a:gd name="connsiteX1085" fmla="*/ 560986 w 679896"/>
                <a:gd name="connsiteY1085" fmla="*/ 676580 h 878890"/>
                <a:gd name="connsiteX1086" fmla="*/ 560986 w 679896"/>
                <a:gd name="connsiteY1086" fmla="*/ 640098 h 878890"/>
                <a:gd name="connsiteX1087" fmla="*/ 597468 w 679896"/>
                <a:gd name="connsiteY1087" fmla="*/ 640098 h 878890"/>
                <a:gd name="connsiteX1088" fmla="*/ 597468 w 679896"/>
                <a:gd name="connsiteY1088" fmla="*/ 676580 h 878890"/>
                <a:gd name="connsiteX1089" fmla="*/ 560986 w 679896"/>
                <a:gd name="connsiteY1089" fmla="*/ 676580 h 878890"/>
                <a:gd name="connsiteX1090" fmla="*/ 560986 w 679896"/>
                <a:gd name="connsiteY1090" fmla="*/ 636781 h 878890"/>
                <a:gd name="connsiteX1091" fmla="*/ 560986 w 679896"/>
                <a:gd name="connsiteY1091" fmla="*/ 600299 h 878890"/>
                <a:gd name="connsiteX1092" fmla="*/ 597468 w 679896"/>
                <a:gd name="connsiteY1092" fmla="*/ 600299 h 878890"/>
                <a:gd name="connsiteX1093" fmla="*/ 597468 w 679896"/>
                <a:gd name="connsiteY1093" fmla="*/ 636781 h 878890"/>
                <a:gd name="connsiteX1094" fmla="*/ 560986 w 679896"/>
                <a:gd name="connsiteY1094" fmla="*/ 636781 h 878890"/>
                <a:gd name="connsiteX1095" fmla="*/ 560986 w 679896"/>
                <a:gd name="connsiteY1095" fmla="*/ 596982 h 878890"/>
                <a:gd name="connsiteX1096" fmla="*/ 560986 w 679896"/>
                <a:gd name="connsiteY1096" fmla="*/ 560500 h 878890"/>
                <a:gd name="connsiteX1097" fmla="*/ 597468 w 679896"/>
                <a:gd name="connsiteY1097" fmla="*/ 560500 h 878890"/>
                <a:gd name="connsiteX1098" fmla="*/ 597468 w 679896"/>
                <a:gd name="connsiteY1098" fmla="*/ 596982 h 878890"/>
                <a:gd name="connsiteX1099" fmla="*/ 560986 w 679896"/>
                <a:gd name="connsiteY1099" fmla="*/ 596982 h 878890"/>
                <a:gd name="connsiteX1100" fmla="*/ 560986 w 679896"/>
                <a:gd name="connsiteY1100" fmla="*/ 557184 h 878890"/>
                <a:gd name="connsiteX1101" fmla="*/ 560986 w 679896"/>
                <a:gd name="connsiteY1101" fmla="*/ 520701 h 878890"/>
                <a:gd name="connsiteX1102" fmla="*/ 597468 w 679896"/>
                <a:gd name="connsiteY1102" fmla="*/ 520701 h 878890"/>
                <a:gd name="connsiteX1103" fmla="*/ 597468 w 679896"/>
                <a:gd name="connsiteY1103" fmla="*/ 557184 h 878890"/>
                <a:gd name="connsiteX1104" fmla="*/ 560986 w 679896"/>
                <a:gd name="connsiteY1104" fmla="*/ 557184 h 878890"/>
                <a:gd name="connsiteX1105" fmla="*/ 560986 w 679896"/>
                <a:gd name="connsiteY1105" fmla="*/ 517385 h 878890"/>
                <a:gd name="connsiteX1106" fmla="*/ 560986 w 679896"/>
                <a:gd name="connsiteY1106" fmla="*/ 480903 h 878890"/>
                <a:gd name="connsiteX1107" fmla="*/ 597468 w 679896"/>
                <a:gd name="connsiteY1107" fmla="*/ 480903 h 878890"/>
                <a:gd name="connsiteX1108" fmla="*/ 597468 w 679896"/>
                <a:gd name="connsiteY1108" fmla="*/ 517385 h 878890"/>
                <a:gd name="connsiteX1109" fmla="*/ 560986 w 679896"/>
                <a:gd name="connsiteY1109" fmla="*/ 517385 h 878890"/>
                <a:gd name="connsiteX1110" fmla="*/ 560986 w 679896"/>
                <a:gd name="connsiteY1110" fmla="*/ 477586 h 878890"/>
                <a:gd name="connsiteX1111" fmla="*/ 560986 w 679896"/>
                <a:gd name="connsiteY1111" fmla="*/ 441104 h 878890"/>
                <a:gd name="connsiteX1112" fmla="*/ 597468 w 679896"/>
                <a:gd name="connsiteY1112" fmla="*/ 441104 h 878890"/>
                <a:gd name="connsiteX1113" fmla="*/ 597468 w 679896"/>
                <a:gd name="connsiteY1113" fmla="*/ 477586 h 878890"/>
                <a:gd name="connsiteX1114" fmla="*/ 560986 w 679896"/>
                <a:gd name="connsiteY1114" fmla="*/ 477586 h 878890"/>
                <a:gd name="connsiteX1115" fmla="*/ 560986 w 679896"/>
                <a:gd name="connsiteY1115" fmla="*/ 437787 h 878890"/>
                <a:gd name="connsiteX1116" fmla="*/ 560986 w 679896"/>
                <a:gd name="connsiteY1116" fmla="*/ 401305 h 878890"/>
                <a:gd name="connsiteX1117" fmla="*/ 597468 w 679896"/>
                <a:gd name="connsiteY1117" fmla="*/ 401305 h 878890"/>
                <a:gd name="connsiteX1118" fmla="*/ 597468 w 679896"/>
                <a:gd name="connsiteY1118" fmla="*/ 437787 h 878890"/>
                <a:gd name="connsiteX1119" fmla="*/ 560986 w 679896"/>
                <a:gd name="connsiteY1119" fmla="*/ 437787 h 878890"/>
                <a:gd name="connsiteX1120" fmla="*/ 560986 w 679896"/>
                <a:gd name="connsiteY1120" fmla="*/ 397988 h 878890"/>
                <a:gd name="connsiteX1121" fmla="*/ 560986 w 679896"/>
                <a:gd name="connsiteY1121" fmla="*/ 361506 h 878890"/>
                <a:gd name="connsiteX1122" fmla="*/ 597468 w 679896"/>
                <a:gd name="connsiteY1122" fmla="*/ 361506 h 878890"/>
                <a:gd name="connsiteX1123" fmla="*/ 597468 w 679896"/>
                <a:gd name="connsiteY1123" fmla="*/ 397988 h 878890"/>
                <a:gd name="connsiteX1124" fmla="*/ 560986 w 679896"/>
                <a:gd name="connsiteY1124" fmla="*/ 397988 h 878890"/>
                <a:gd name="connsiteX1125" fmla="*/ 560986 w 679896"/>
                <a:gd name="connsiteY1125" fmla="*/ 358189 h 878890"/>
                <a:gd name="connsiteX1126" fmla="*/ 560986 w 679896"/>
                <a:gd name="connsiteY1126" fmla="*/ 321707 h 878890"/>
                <a:gd name="connsiteX1127" fmla="*/ 597468 w 679896"/>
                <a:gd name="connsiteY1127" fmla="*/ 321707 h 878890"/>
                <a:gd name="connsiteX1128" fmla="*/ 597468 w 679896"/>
                <a:gd name="connsiteY1128" fmla="*/ 358189 h 878890"/>
                <a:gd name="connsiteX1129" fmla="*/ 560986 w 679896"/>
                <a:gd name="connsiteY1129" fmla="*/ 358189 h 878890"/>
                <a:gd name="connsiteX1130" fmla="*/ 560986 w 679896"/>
                <a:gd name="connsiteY1130" fmla="*/ 318391 h 878890"/>
                <a:gd name="connsiteX1131" fmla="*/ 560986 w 679896"/>
                <a:gd name="connsiteY1131" fmla="*/ 281908 h 878890"/>
                <a:gd name="connsiteX1132" fmla="*/ 597468 w 679896"/>
                <a:gd name="connsiteY1132" fmla="*/ 281908 h 878890"/>
                <a:gd name="connsiteX1133" fmla="*/ 597468 w 679896"/>
                <a:gd name="connsiteY1133" fmla="*/ 318391 h 878890"/>
                <a:gd name="connsiteX1134" fmla="*/ 560986 w 679896"/>
                <a:gd name="connsiteY1134" fmla="*/ 318391 h 878890"/>
                <a:gd name="connsiteX1135" fmla="*/ 560986 w 679896"/>
                <a:gd name="connsiteY1135" fmla="*/ 278592 h 878890"/>
                <a:gd name="connsiteX1136" fmla="*/ 560986 w 679896"/>
                <a:gd name="connsiteY1136" fmla="*/ 242110 h 878890"/>
                <a:gd name="connsiteX1137" fmla="*/ 597468 w 679896"/>
                <a:gd name="connsiteY1137" fmla="*/ 242110 h 878890"/>
                <a:gd name="connsiteX1138" fmla="*/ 597468 w 679896"/>
                <a:gd name="connsiteY1138" fmla="*/ 278592 h 878890"/>
                <a:gd name="connsiteX1139" fmla="*/ 560986 w 679896"/>
                <a:gd name="connsiteY1139" fmla="*/ 278592 h 878890"/>
                <a:gd name="connsiteX1140" fmla="*/ 560986 w 679896"/>
                <a:gd name="connsiteY1140" fmla="*/ 238793 h 878890"/>
                <a:gd name="connsiteX1141" fmla="*/ 560986 w 679896"/>
                <a:gd name="connsiteY1141" fmla="*/ 202311 h 878890"/>
                <a:gd name="connsiteX1142" fmla="*/ 597468 w 679896"/>
                <a:gd name="connsiteY1142" fmla="*/ 202311 h 878890"/>
                <a:gd name="connsiteX1143" fmla="*/ 597468 w 679896"/>
                <a:gd name="connsiteY1143" fmla="*/ 238793 h 878890"/>
                <a:gd name="connsiteX1144" fmla="*/ 560986 w 679896"/>
                <a:gd name="connsiteY1144" fmla="*/ 238793 h 878890"/>
                <a:gd name="connsiteX1145" fmla="*/ 560986 w 679896"/>
                <a:gd name="connsiteY1145" fmla="*/ 198994 h 878890"/>
                <a:gd name="connsiteX1146" fmla="*/ 560986 w 679896"/>
                <a:gd name="connsiteY1146" fmla="*/ 162512 h 878890"/>
                <a:gd name="connsiteX1147" fmla="*/ 597468 w 679896"/>
                <a:gd name="connsiteY1147" fmla="*/ 162512 h 878890"/>
                <a:gd name="connsiteX1148" fmla="*/ 597468 w 679896"/>
                <a:gd name="connsiteY1148" fmla="*/ 198994 h 878890"/>
                <a:gd name="connsiteX1149" fmla="*/ 560986 w 679896"/>
                <a:gd name="connsiteY1149" fmla="*/ 198994 h 878890"/>
                <a:gd name="connsiteX1150" fmla="*/ 560986 w 679896"/>
                <a:gd name="connsiteY1150" fmla="*/ 159195 h 878890"/>
                <a:gd name="connsiteX1151" fmla="*/ 560986 w 679896"/>
                <a:gd name="connsiteY1151" fmla="*/ 122713 h 878890"/>
                <a:gd name="connsiteX1152" fmla="*/ 597468 w 679896"/>
                <a:gd name="connsiteY1152" fmla="*/ 122713 h 878890"/>
                <a:gd name="connsiteX1153" fmla="*/ 597468 w 679896"/>
                <a:gd name="connsiteY1153" fmla="*/ 159195 h 878890"/>
                <a:gd name="connsiteX1154" fmla="*/ 560986 w 679896"/>
                <a:gd name="connsiteY1154" fmla="*/ 159195 h 878890"/>
                <a:gd name="connsiteX1155" fmla="*/ 560986 w 679896"/>
                <a:gd name="connsiteY1155" fmla="*/ 119396 h 878890"/>
                <a:gd name="connsiteX1156" fmla="*/ 560986 w 679896"/>
                <a:gd name="connsiteY1156" fmla="*/ 82914 h 878890"/>
                <a:gd name="connsiteX1157" fmla="*/ 597468 w 679896"/>
                <a:gd name="connsiteY1157" fmla="*/ 82914 h 878890"/>
                <a:gd name="connsiteX1158" fmla="*/ 597468 w 679896"/>
                <a:gd name="connsiteY1158" fmla="*/ 119396 h 878890"/>
                <a:gd name="connsiteX1159" fmla="*/ 560986 w 679896"/>
                <a:gd name="connsiteY1159" fmla="*/ 119396 h 878890"/>
                <a:gd name="connsiteX1160" fmla="*/ 560986 w 679896"/>
                <a:gd name="connsiteY1160" fmla="*/ 79598 h 878890"/>
                <a:gd name="connsiteX1161" fmla="*/ 560986 w 679896"/>
                <a:gd name="connsiteY1161" fmla="*/ 43115 h 878890"/>
                <a:gd name="connsiteX1162" fmla="*/ 597468 w 679896"/>
                <a:gd name="connsiteY1162" fmla="*/ 43115 h 878890"/>
                <a:gd name="connsiteX1163" fmla="*/ 597468 w 679896"/>
                <a:gd name="connsiteY1163" fmla="*/ 79598 h 878890"/>
                <a:gd name="connsiteX1164" fmla="*/ 560986 w 679896"/>
                <a:gd name="connsiteY1164" fmla="*/ 79598 h 878890"/>
                <a:gd name="connsiteX1165" fmla="*/ 557669 w 679896"/>
                <a:gd name="connsiteY1165" fmla="*/ 79598 h 878890"/>
                <a:gd name="connsiteX1166" fmla="*/ 521187 w 679896"/>
                <a:gd name="connsiteY1166" fmla="*/ 79598 h 878890"/>
                <a:gd name="connsiteX1167" fmla="*/ 521187 w 679896"/>
                <a:gd name="connsiteY1167" fmla="*/ 43115 h 878890"/>
                <a:gd name="connsiteX1168" fmla="*/ 557669 w 679896"/>
                <a:gd name="connsiteY1168" fmla="*/ 43115 h 878890"/>
                <a:gd name="connsiteX1169" fmla="*/ 557669 w 679896"/>
                <a:gd name="connsiteY1169" fmla="*/ 79598 h 878890"/>
                <a:gd name="connsiteX1170" fmla="*/ 517870 w 679896"/>
                <a:gd name="connsiteY1170" fmla="*/ 79598 h 878890"/>
                <a:gd name="connsiteX1171" fmla="*/ 481388 w 679896"/>
                <a:gd name="connsiteY1171" fmla="*/ 79598 h 878890"/>
                <a:gd name="connsiteX1172" fmla="*/ 481388 w 679896"/>
                <a:gd name="connsiteY1172" fmla="*/ 43115 h 878890"/>
                <a:gd name="connsiteX1173" fmla="*/ 517870 w 679896"/>
                <a:gd name="connsiteY1173" fmla="*/ 43115 h 878890"/>
                <a:gd name="connsiteX1174" fmla="*/ 517870 w 679896"/>
                <a:gd name="connsiteY1174" fmla="*/ 79598 h 878890"/>
                <a:gd name="connsiteX1175" fmla="*/ 478072 w 679896"/>
                <a:gd name="connsiteY1175" fmla="*/ 79598 h 878890"/>
                <a:gd name="connsiteX1176" fmla="*/ 441589 w 679896"/>
                <a:gd name="connsiteY1176" fmla="*/ 79598 h 878890"/>
                <a:gd name="connsiteX1177" fmla="*/ 441589 w 679896"/>
                <a:gd name="connsiteY1177" fmla="*/ 43115 h 878890"/>
                <a:gd name="connsiteX1178" fmla="*/ 478072 w 679896"/>
                <a:gd name="connsiteY1178" fmla="*/ 43115 h 878890"/>
                <a:gd name="connsiteX1179" fmla="*/ 478072 w 679896"/>
                <a:gd name="connsiteY1179" fmla="*/ 79598 h 878890"/>
                <a:gd name="connsiteX1180" fmla="*/ 438273 w 679896"/>
                <a:gd name="connsiteY1180" fmla="*/ 79598 h 878890"/>
                <a:gd name="connsiteX1181" fmla="*/ 401790 w 679896"/>
                <a:gd name="connsiteY1181" fmla="*/ 79598 h 878890"/>
                <a:gd name="connsiteX1182" fmla="*/ 401790 w 679896"/>
                <a:gd name="connsiteY1182" fmla="*/ 43115 h 878890"/>
                <a:gd name="connsiteX1183" fmla="*/ 438273 w 679896"/>
                <a:gd name="connsiteY1183" fmla="*/ 43115 h 878890"/>
                <a:gd name="connsiteX1184" fmla="*/ 438273 w 679896"/>
                <a:gd name="connsiteY1184" fmla="*/ 79598 h 878890"/>
                <a:gd name="connsiteX1185" fmla="*/ 398474 w 679896"/>
                <a:gd name="connsiteY1185" fmla="*/ 79598 h 878890"/>
                <a:gd name="connsiteX1186" fmla="*/ 361992 w 679896"/>
                <a:gd name="connsiteY1186" fmla="*/ 79598 h 878890"/>
                <a:gd name="connsiteX1187" fmla="*/ 361992 w 679896"/>
                <a:gd name="connsiteY1187" fmla="*/ 43115 h 878890"/>
                <a:gd name="connsiteX1188" fmla="*/ 398474 w 679896"/>
                <a:gd name="connsiteY1188" fmla="*/ 43115 h 878890"/>
                <a:gd name="connsiteX1189" fmla="*/ 398474 w 679896"/>
                <a:gd name="connsiteY1189" fmla="*/ 79598 h 878890"/>
                <a:gd name="connsiteX1190" fmla="*/ 358675 w 679896"/>
                <a:gd name="connsiteY1190" fmla="*/ 79598 h 878890"/>
                <a:gd name="connsiteX1191" fmla="*/ 322193 w 679896"/>
                <a:gd name="connsiteY1191" fmla="*/ 79598 h 878890"/>
                <a:gd name="connsiteX1192" fmla="*/ 322193 w 679896"/>
                <a:gd name="connsiteY1192" fmla="*/ 43115 h 878890"/>
                <a:gd name="connsiteX1193" fmla="*/ 358675 w 679896"/>
                <a:gd name="connsiteY1193" fmla="*/ 43115 h 878890"/>
                <a:gd name="connsiteX1194" fmla="*/ 358675 w 679896"/>
                <a:gd name="connsiteY1194" fmla="*/ 79598 h 878890"/>
                <a:gd name="connsiteX1195" fmla="*/ 318876 w 679896"/>
                <a:gd name="connsiteY1195" fmla="*/ 79598 h 878890"/>
                <a:gd name="connsiteX1196" fmla="*/ 282394 w 679896"/>
                <a:gd name="connsiteY1196" fmla="*/ 79598 h 878890"/>
                <a:gd name="connsiteX1197" fmla="*/ 282394 w 679896"/>
                <a:gd name="connsiteY1197" fmla="*/ 43115 h 878890"/>
                <a:gd name="connsiteX1198" fmla="*/ 318876 w 679896"/>
                <a:gd name="connsiteY1198" fmla="*/ 43115 h 878890"/>
                <a:gd name="connsiteX1199" fmla="*/ 318876 w 679896"/>
                <a:gd name="connsiteY1199" fmla="*/ 79598 h 878890"/>
                <a:gd name="connsiteX1200" fmla="*/ 279077 w 679896"/>
                <a:gd name="connsiteY1200" fmla="*/ 79598 h 878890"/>
                <a:gd name="connsiteX1201" fmla="*/ 242595 w 679896"/>
                <a:gd name="connsiteY1201" fmla="*/ 79598 h 878890"/>
                <a:gd name="connsiteX1202" fmla="*/ 242595 w 679896"/>
                <a:gd name="connsiteY1202" fmla="*/ 43115 h 878890"/>
                <a:gd name="connsiteX1203" fmla="*/ 279077 w 679896"/>
                <a:gd name="connsiteY1203" fmla="*/ 43115 h 878890"/>
                <a:gd name="connsiteX1204" fmla="*/ 279077 w 679896"/>
                <a:gd name="connsiteY1204" fmla="*/ 79598 h 878890"/>
                <a:gd name="connsiteX1205" fmla="*/ 239279 w 679896"/>
                <a:gd name="connsiteY1205" fmla="*/ 79598 h 878890"/>
                <a:gd name="connsiteX1206" fmla="*/ 202796 w 679896"/>
                <a:gd name="connsiteY1206" fmla="*/ 79598 h 878890"/>
                <a:gd name="connsiteX1207" fmla="*/ 202796 w 679896"/>
                <a:gd name="connsiteY1207" fmla="*/ 43115 h 878890"/>
                <a:gd name="connsiteX1208" fmla="*/ 239279 w 679896"/>
                <a:gd name="connsiteY1208" fmla="*/ 43115 h 878890"/>
                <a:gd name="connsiteX1209" fmla="*/ 239279 w 679896"/>
                <a:gd name="connsiteY1209" fmla="*/ 79598 h 878890"/>
                <a:gd name="connsiteX1210" fmla="*/ 199480 w 679896"/>
                <a:gd name="connsiteY1210" fmla="*/ 79598 h 878890"/>
                <a:gd name="connsiteX1211" fmla="*/ 162997 w 679896"/>
                <a:gd name="connsiteY1211" fmla="*/ 79598 h 878890"/>
                <a:gd name="connsiteX1212" fmla="*/ 162997 w 679896"/>
                <a:gd name="connsiteY1212" fmla="*/ 43115 h 878890"/>
                <a:gd name="connsiteX1213" fmla="*/ 199480 w 679896"/>
                <a:gd name="connsiteY1213" fmla="*/ 43115 h 878890"/>
                <a:gd name="connsiteX1214" fmla="*/ 199480 w 679896"/>
                <a:gd name="connsiteY1214" fmla="*/ 79598 h 878890"/>
                <a:gd name="connsiteX1215" fmla="*/ 159681 w 679896"/>
                <a:gd name="connsiteY1215" fmla="*/ 79598 h 878890"/>
                <a:gd name="connsiteX1216" fmla="*/ 123199 w 679896"/>
                <a:gd name="connsiteY1216" fmla="*/ 79598 h 878890"/>
                <a:gd name="connsiteX1217" fmla="*/ 123199 w 679896"/>
                <a:gd name="connsiteY1217" fmla="*/ 43115 h 878890"/>
                <a:gd name="connsiteX1218" fmla="*/ 159681 w 679896"/>
                <a:gd name="connsiteY1218" fmla="*/ 43115 h 878890"/>
                <a:gd name="connsiteX1219" fmla="*/ 159681 w 679896"/>
                <a:gd name="connsiteY1219" fmla="*/ 79598 h 878890"/>
                <a:gd name="connsiteX1220" fmla="*/ 119882 w 679896"/>
                <a:gd name="connsiteY1220" fmla="*/ 79598 h 878890"/>
                <a:gd name="connsiteX1221" fmla="*/ 83400 w 679896"/>
                <a:gd name="connsiteY1221" fmla="*/ 79598 h 878890"/>
                <a:gd name="connsiteX1222" fmla="*/ 83400 w 679896"/>
                <a:gd name="connsiteY1222" fmla="*/ 43115 h 878890"/>
                <a:gd name="connsiteX1223" fmla="*/ 119882 w 679896"/>
                <a:gd name="connsiteY1223" fmla="*/ 43115 h 878890"/>
                <a:gd name="connsiteX1224" fmla="*/ 119882 w 679896"/>
                <a:gd name="connsiteY1224" fmla="*/ 79598 h 878890"/>
                <a:gd name="connsiteX1225" fmla="*/ 119882 w 679896"/>
                <a:gd name="connsiteY1225" fmla="*/ 82914 h 878890"/>
                <a:gd name="connsiteX1226" fmla="*/ 119882 w 679896"/>
                <a:gd name="connsiteY1226" fmla="*/ 119396 h 878890"/>
                <a:gd name="connsiteX1227" fmla="*/ 83400 w 679896"/>
                <a:gd name="connsiteY1227" fmla="*/ 119396 h 878890"/>
                <a:gd name="connsiteX1228" fmla="*/ 83400 w 679896"/>
                <a:gd name="connsiteY1228" fmla="*/ 82914 h 878890"/>
                <a:gd name="connsiteX1229" fmla="*/ 119882 w 679896"/>
                <a:gd name="connsiteY1229" fmla="*/ 82914 h 878890"/>
                <a:gd name="connsiteX1230" fmla="*/ 80083 w 679896"/>
                <a:gd name="connsiteY1230" fmla="*/ 119396 h 878890"/>
                <a:gd name="connsiteX1231" fmla="*/ 43601 w 679896"/>
                <a:gd name="connsiteY1231" fmla="*/ 119396 h 878890"/>
                <a:gd name="connsiteX1232" fmla="*/ 43601 w 679896"/>
                <a:gd name="connsiteY1232" fmla="*/ 82914 h 878890"/>
                <a:gd name="connsiteX1233" fmla="*/ 80083 w 679896"/>
                <a:gd name="connsiteY1233" fmla="*/ 82914 h 878890"/>
                <a:gd name="connsiteX1234" fmla="*/ 80083 w 679896"/>
                <a:gd name="connsiteY1234" fmla="*/ 119396 h 878890"/>
                <a:gd name="connsiteX1235" fmla="*/ 80083 w 679896"/>
                <a:gd name="connsiteY1235" fmla="*/ 122713 h 878890"/>
                <a:gd name="connsiteX1236" fmla="*/ 80083 w 679896"/>
                <a:gd name="connsiteY1236" fmla="*/ 159195 h 878890"/>
                <a:gd name="connsiteX1237" fmla="*/ 43601 w 679896"/>
                <a:gd name="connsiteY1237" fmla="*/ 159195 h 878890"/>
                <a:gd name="connsiteX1238" fmla="*/ 43601 w 679896"/>
                <a:gd name="connsiteY1238" fmla="*/ 122713 h 878890"/>
                <a:gd name="connsiteX1239" fmla="*/ 80083 w 679896"/>
                <a:gd name="connsiteY1239" fmla="*/ 122713 h 878890"/>
                <a:gd name="connsiteX1240" fmla="*/ 80083 w 679896"/>
                <a:gd name="connsiteY1240" fmla="*/ 162512 h 878890"/>
                <a:gd name="connsiteX1241" fmla="*/ 80083 w 679896"/>
                <a:gd name="connsiteY1241" fmla="*/ 198994 h 878890"/>
                <a:gd name="connsiteX1242" fmla="*/ 43601 w 679896"/>
                <a:gd name="connsiteY1242" fmla="*/ 198994 h 878890"/>
                <a:gd name="connsiteX1243" fmla="*/ 43601 w 679896"/>
                <a:gd name="connsiteY1243" fmla="*/ 162512 h 878890"/>
                <a:gd name="connsiteX1244" fmla="*/ 80083 w 679896"/>
                <a:gd name="connsiteY1244" fmla="*/ 162512 h 878890"/>
                <a:gd name="connsiteX1245" fmla="*/ 80083 w 679896"/>
                <a:gd name="connsiteY1245" fmla="*/ 202311 h 878890"/>
                <a:gd name="connsiteX1246" fmla="*/ 80083 w 679896"/>
                <a:gd name="connsiteY1246" fmla="*/ 238793 h 878890"/>
                <a:gd name="connsiteX1247" fmla="*/ 43601 w 679896"/>
                <a:gd name="connsiteY1247" fmla="*/ 238793 h 878890"/>
                <a:gd name="connsiteX1248" fmla="*/ 43601 w 679896"/>
                <a:gd name="connsiteY1248" fmla="*/ 202311 h 878890"/>
                <a:gd name="connsiteX1249" fmla="*/ 80083 w 679896"/>
                <a:gd name="connsiteY1249" fmla="*/ 202311 h 878890"/>
                <a:gd name="connsiteX1250" fmla="*/ 80083 w 679896"/>
                <a:gd name="connsiteY1250" fmla="*/ 242110 h 878890"/>
                <a:gd name="connsiteX1251" fmla="*/ 80083 w 679896"/>
                <a:gd name="connsiteY1251" fmla="*/ 278592 h 878890"/>
                <a:gd name="connsiteX1252" fmla="*/ 43601 w 679896"/>
                <a:gd name="connsiteY1252" fmla="*/ 278592 h 878890"/>
                <a:gd name="connsiteX1253" fmla="*/ 43601 w 679896"/>
                <a:gd name="connsiteY1253" fmla="*/ 242110 h 878890"/>
                <a:gd name="connsiteX1254" fmla="*/ 80083 w 679896"/>
                <a:gd name="connsiteY1254" fmla="*/ 242110 h 878890"/>
                <a:gd name="connsiteX1255" fmla="*/ 80083 w 679896"/>
                <a:gd name="connsiteY1255" fmla="*/ 281908 h 878890"/>
                <a:gd name="connsiteX1256" fmla="*/ 80083 w 679896"/>
                <a:gd name="connsiteY1256" fmla="*/ 318391 h 878890"/>
                <a:gd name="connsiteX1257" fmla="*/ 43601 w 679896"/>
                <a:gd name="connsiteY1257" fmla="*/ 318391 h 878890"/>
                <a:gd name="connsiteX1258" fmla="*/ 43601 w 679896"/>
                <a:gd name="connsiteY1258" fmla="*/ 281908 h 878890"/>
                <a:gd name="connsiteX1259" fmla="*/ 80083 w 679896"/>
                <a:gd name="connsiteY1259" fmla="*/ 281908 h 878890"/>
                <a:gd name="connsiteX1260" fmla="*/ 80083 w 679896"/>
                <a:gd name="connsiteY1260" fmla="*/ 321707 h 878890"/>
                <a:gd name="connsiteX1261" fmla="*/ 80083 w 679896"/>
                <a:gd name="connsiteY1261" fmla="*/ 358189 h 878890"/>
                <a:gd name="connsiteX1262" fmla="*/ 43601 w 679896"/>
                <a:gd name="connsiteY1262" fmla="*/ 358189 h 878890"/>
                <a:gd name="connsiteX1263" fmla="*/ 43601 w 679896"/>
                <a:gd name="connsiteY1263" fmla="*/ 321707 h 878890"/>
                <a:gd name="connsiteX1264" fmla="*/ 80083 w 679896"/>
                <a:gd name="connsiteY1264" fmla="*/ 321707 h 878890"/>
                <a:gd name="connsiteX1265" fmla="*/ 80083 w 679896"/>
                <a:gd name="connsiteY1265" fmla="*/ 361506 h 878890"/>
                <a:gd name="connsiteX1266" fmla="*/ 80083 w 679896"/>
                <a:gd name="connsiteY1266" fmla="*/ 397988 h 878890"/>
                <a:gd name="connsiteX1267" fmla="*/ 43601 w 679896"/>
                <a:gd name="connsiteY1267" fmla="*/ 397988 h 878890"/>
                <a:gd name="connsiteX1268" fmla="*/ 43601 w 679896"/>
                <a:gd name="connsiteY1268" fmla="*/ 361506 h 878890"/>
                <a:gd name="connsiteX1269" fmla="*/ 80083 w 679896"/>
                <a:gd name="connsiteY1269" fmla="*/ 361506 h 878890"/>
                <a:gd name="connsiteX1270" fmla="*/ 80083 w 679896"/>
                <a:gd name="connsiteY1270" fmla="*/ 401305 h 878890"/>
                <a:gd name="connsiteX1271" fmla="*/ 80083 w 679896"/>
                <a:gd name="connsiteY1271" fmla="*/ 437787 h 878890"/>
                <a:gd name="connsiteX1272" fmla="*/ 43601 w 679896"/>
                <a:gd name="connsiteY1272" fmla="*/ 437787 h 878890"/>
                <a:gd name="connsiteX1273" fmla="*/ 43601 w 679896"/>
                <a:gd name="connsiteY1273" fmla="*/ 401305 h 878890"/>
                <a:gd name="connsiteX1274" fmla="*/ 80083 w 679896"/>
                <a:gd name="connsiteY1274" fmla="*/ 401305 h 878890"/>
                <a:gd name="connsiteX1275" fmla="*/ 80083 w 679896"/>
                <a:gd name="connsiteY1275" fmla="*/ 441104 h 878890"/>
                <a:gd name="connsiteX1276" fmla="*/ 80083 w 679896"/>
                <a:gd name="connsiteY1276" fmla="*/ 477586 h 878890"/>
                <a:gd name="connsiteX1277" fmla="*/ 43601 w 679896"/>
                <a:gd name="connsiteY1277" fmla="*/ 477586 h 878890"/>
                <a:gd name="connsiteX1278" fmla="*/ 43601 w 679896"/>
                <a:gd name="connsiteY1278" fmla="*/ 441104 h 878890"/>
                <a:gd name="connsiteX1279" fmla="*/ 80083 w 679896"/>
                <a:gd name="connsiteY1279" fmla="*/ 441104 h 878890"/>
                <a:gd name="connsiteX1280" fmla="*/ 80083 w 679896"/>
                <a:gd name="connsiteY1280" fmla="*/ 480903 h 878890"/>
                <a:gd name="connsiteX1281" fmla="*/ 80083 w 679896"/>
                <a:gd name="connsiteY1281" fmla="*/ 517385 h 878890"/>
                <a:gd name="connsiteX1282" fmla="*/ 43601 w 679896"/>
                <a:gd name="connsiteY1282" fmla="*/ 517385 h 878890"/>
                <a:gd name="connsiteX1283" fmla="*/ 43601 w 679896"/>
                <a:gd name="connsiteY1283" fmla="*/ 480903 h 878890"/>
                <a:gd name="connsiteX1284" fmla="*/ 80083 w 679896"/>
                <a:gd name="connsiteY1284" fmla="*/ 480903 h 878890"/>
                <a:gd name="connsiteX1285" fmla="*/ 80083 w 679896"/>
                <a:gd name="connsiteY1285" fmla="*/ 520701 h 878890"/>
                <a:gd name="connsiteX1286" fmla="*/ 80083 w 679896"/>
                <a:gd name="connsiteY1286" fmla="*/ 557184 h 878890"/>
                <a:gd name="connsiteX1287" fmla="*/ 43601 w 679896"/>
                <a:gd name="connsiteY1287" fmla="*/ 557184 h 878890"/>
                <a:gd name="connsiteX1288" fmla="*/ 43601 w 679896"/>
                <a:gd name="connsiteY1288" fmla="*/ 520701 h 878890"/>
                <a:gd name="connsiteX1289" fmla="*/ 80083 w 679896"/>
                <a:gd name="connsiteY1289" fmla="*/ 520701 h 878890"/>
                <a:gd name="connsiteX1290" fmla="*/ 80083 w 679896"/>
                <a:gd name="connsiteY1290" fmla="*/ 560500 h 878890"/>
                <a:gd name="connsiteX1291" fmla="*/ 80083 w 679896"/>
                <a:gd name="connsiteY1291" fmla="*/ 596982 h 878890"/>
                <a:gd name="connsiteX1292" fmla="*/ 43601 w 679896"/>
                <a:gd name="connsiteY1292" fmla="*/ 596982 h 878890"/>
                <a:gd name="connsiteX1293" fmla="*/ 43601 w 679896"/>
                <a:gd name="connsiteY1293" fmla="*/ 560500 h 878890"/>
                <a:gd name="connsiteX1294" fmla="*/ 80083 w 679896"/>
                <a:gd name="connsiteY1294" fmla="*/ 560500 h 878890"/>
                <a:gd name="connsiteX1295" fmla="*/ 80083 w 679896"/>
                <a:gd name="connsiteY1295" fmla="*/ 600299 h 878890"/>
                <a:gd name="connsiteX1296" fmla="*/ 80083 w 679896"/>
                <a:gd name="connsiteY1296" fmla="*/ 636781 h 878890"/>
                <a:gd name="connsiteX1297" fmla="*/ 43601 w 679896"/>
                <a:gd name="connsiteY1297" fmla="*/ 636781 h 878890"/>
                <a:gd name="connsiteX1298" fmla="*/ 43601 w 679896"/>
                <a:gd name="connsiteY1298" fmla="*/ 600299 h 878890"/>
                <a:gd name="connsiteX1299" fmla="*/ 80083 w 679896"/>
                <a:gd name="connsiteY1299" fmla="*/ 600299 h 878890"/>
                <a:gd name="connsiteX1300" fmla="*/ 80083 w 679896"/>
                <a:gd name="connsiteY1300" fmla="*/ 640098 h 878890"/>
                <a:gd name="connsiteX1301" fmla="*/ 80083 w 679896"/>
                <a:gd name="connsiteY1301" fmla="*/ 676580 h 878890"/>
                <a:gd name="connsiteX1302" fmla="*/ 43601 w 679896"/>
                <a:gd name="connsiteY1302" fmla="*/ 676580 h 878890"/>
                <a:gd name="connsiteX1303" fmla="*/ 43601 w 679896"/>
                <a:gd name="connsiteY1303" fmla="*/ 640098 h 878890"/>
                <a:gd name="connsiteX1304" fmla="*/ 80083 w 679896"/>
                <a:gd name="connsiteY1304" fmla="*/ 640098 h 878890"/>
                <a:gd name="connsiteX1305" fmla="*/ 80083 w 679896"/>
                <a:gd name="connsiteY1305" fmla="*/ 679897 h 878890"/>
                <a:gd name="connsiteX1306" fmla="*/ 80083 w 679896"/>
                <a:gd name="connsiteY1306" fmla="*/ 716379 h 878890"/>
                <a:gd name="connsiteX1307" fmla="*/ 43601 w 679896"/>
                <a:gd name="connsiteY1307" fmla="*/ 716379 h 878890"/>
                <a:gd name="connsiteX1308" fmla="*/ 43601 w 679896"/>
                <a:gd name="connsiteY1308" fmla="*/ 679897 h 878890"/>
                <a:gd name="connsiteX1309" fmla="*/ 80083 w 679896"/>
                <a:gd name="connsiteY1309" fmla="*/ 679897 h 878890"/>
                <a:gd name="connsiteX1310" fmla="*/ 80083 w 679896"/>
                <a:gd name="connsiteY1310" fmla="*/ 719696 h 878890"/>
                <a:gd name="connsiteX1311" fmla="*/ 80083 w 679896"/>
                <a:gd name="connsiteY1311" fmla="*/ 756178 h 878890"/>
                <a:gd name="connsiteX1312" fmla="*/ 43601 w 679896"/>
                <a:gd name="connsiteY1312" fmla="*/ 756178 h 878890"/>
                <a:gd name="connsiteX1313" fmla="*/ 43601 w 679896"/>
                <a:gd name="connsiteY1313" fmla="*/ 719696 h 878890"/>
                <a:gd name="connsiteX1314" fmla="*/ 80083 w 679896"/>
                <a:gd name="connsiteY1314" fmla="*/ 719696 h 878890"/>
                <a:gd name="connsiteX1315" fmla="*/ 80083 w 679896"/>
                <a:gd name="connsiteY1315" fmla="*/ 759494 h 878890"/>
                <a:gd name="connsiteX1316" fmla="*/ 80083 w 679896"/>
                <a:gd name="connsiteY1316" fmla="*/ 795977 h 878890"/>
                <a:gd name="connsiteX1317" fmla="*/ 43601 w 679896"/>
                <a:gd name="connsiteY1317" fmla="*/ 795977 h 878890"/>
                <a:gd name="connsiteX1318" fmla="*/ 43601 w 679896"/>
                <a:gd name="connsiteY1318" fmla="*/ 759494 h 878890"/>
                <a:gd name="connsiteX1319" fmla="*/ 80083 w 679896"/>
                <a:gd name="connsiteY1319" fmla="*/ 759494 h 878890"/>
                <a:gd name="connsiteX1320" fmla="*/ 83400 w 679896"/>
                <a:gd name="connsiteY1320" fmla="*/ 759494 h 878890"/>
                <a:gd name="connsiteX1321" fmla="*/ 119882 w 679896"/>
                <a:gd name="connsiteY1321" fmla="*/ 759494 h 878890"/>
                <a:gd name="connsiteX1322" fmla="*/ 119882 w 679896"/>
                <a:gd name="connsiteY1322" fmla="*/ 795977 h 878890"/>
                <a:gd name="connsiteX1323" fmla="*/ 83400 w 679896"/>
                <a:gd name="connsiteY1323" fmla="*/ 795977 h 878890"/>
                <a:gd name="connsiteX1324" fmla="*/ 83400 w 679896"/>
                <a:gd name="connsiteY1324" fmla="*/ 759494 h 878890"/>
                <a:gd name="connsiteX1325" fmla="*/ 119882 w 679896"/>
                <a:gd name="connsiteY1325" fmla="*/ 799293 h 878890"/>
                <a:gd name="connsiteX1326" fmla="*/ 119882 w 679896"/>
                <a:gd name="connsiteY1326" fmla="*/ 835775 h 878890"/>
                <a:gd name="connsiteX1327" fmla="*/ 83400 w 679896"/>
                <a:gd name="connsiteY1327" fmla="*/ 835775 h 878890"/>
                <a:gd name="connsiteX1328" fmla="*/ 83400 w 679896"/>
                <a:gd name="connsiteY1328" fmla="*/ 799293 h 878890"/>
                <a:gd name="connsiteX1329" fmla="*/ 119882 w 679896"/>
                <a:gd name="connsiteY1329" fmla="*/ 799293 h 878890"/>
                <a:gd name="connsiteX1330" fmla="*/ 123199 w 679896"/>
                <a:gd name="connsiteY1330" fmla="*/ 799293 h 878890"/>
                <a:gd name="connsiteX1331" fmla="*/ 159681 w 679896"/>
                <a:gd name="connsiteY1331" fmla="*/ 799293 h 878890"/>
                <a:gd name="connsiteX1332" fmla="*/ 159681 w 679896"/>
                <a:gd name="connsiteY1332" fmla="*/ 835775 h 878890"/>
                <a:gd name="connsiteX1333" fmla="*/ 123199 w 679896"/>
                <a:gd name="connsiteY1333" fmla="*/ 835775 h 878890"/>
                <a:gd name="connsiteX1334" fmla="*/ 123199 w 679896"/>
                <a:gd name="connsiteY1334" fmla="*/ 799293 h 878890"/>
                <a:gd name="connsiteX1335" fmla="*/ 162997 w 679896"/>
                <a:gd name="connsiteY1335" fmla="*/ 799293 h 878890"/>
                <a:gd name="connsiteX1336" fmla="*/ 199480 w 679896"/>
                <a:gd name="connsiteY1336" fmla="*/ 799293 h 878890"/>
                <a:gd name="connsiteX1337" fmla="*/ 199480 w 679896"/>
                <a:gd name="connsiteY1337" fmla="*/ 835775 h 878890"/>
                <a:gd name="connsiteX1338" fmla="*/ 162997 w 679896"/>
                <a:gd name="connsiteY1338" fmla="*/ 835775 h 878890"/>
                <a:gd name="connsiteX1339" fmla="*/ 162997 w 679896"/>
                <a:gd name="connsiteY1339" fmla="*/ 799293 h 878890"/>
                <a:gd name="connsiteX1340" fmla="*/ 202796 w 679896"/>
                <a:gd name="connsiteY1340" fmla="*/ 799293 h 878890"/>
                <a:gd name="connsiteX1341" fmla="*/ 239279 w 679896"/>
                <a:gd name="connsiteY1341" fmla="*/ 799293 h 878890"/>
                <a:gd name="connsiteX1342" fmla="*/ 239279 w 679896"/>
                <a:gd name="connsiteY1342" fmla="*/ 835775 h 878890"/>
                <a:gd name="connsiteX1343" fmla="*/ 202796 w 679896"/>
                <a:gd name="connsiteY1343" fmla="*/ 835775 h 878890"/>
                <a:gd name="connsiteX1344" fmla="*/ 202796 w 679896"/>
                <a:gd name="connsiteY1344" fmla="*/ 799293 h 878890"/>
                <a:gd name="connsiteX1345" fmla="*/ 242595 w 679896"/>
                <a:gd name="connsiteY1345" fmla="*/ 799293 h 878890"/>
                <a:gd name="connsiteX1346" fmla="*/ 279077 w 679896"/>
                <a:gd name="connsiteY1346" fmla="*/ 799293 h 878890"/>
                <a:gd name="connsiteX1347" fmla="*/ 279077 w 679896"/>
                <a:gd name="connsiteY1347" fmla="*/ 835775 h 878890"/>
                <a:gd name="connsiteX1348" fmla="*/ 242595 w 679896"/>
                <a:gd name="connsiteY1348" fmla="*/ 835775 h 878890"/>
                <a:gd name="connsiteX1349" fmla="*/ 242595 w 679896"/>
                <a:gd name="connsiteY1349" fmla="*/ 799293 h 878890"/>
                <a:gd name="connsiteX1350" fmla="*/ 282394 w 679896"/>
                <a:gd name="connsiteY1350" fmla="*/ 799293 h 878890"/>
                <a:gd name="connsiteX1351" fmla="*/ 318876 w 679896"/>
                <a:gd name="connsiteY1351" fmla="*/ 799293 h 878890"/>
                <a:gd name="connsiteX1352" fmla="*/ 318876 w 679896"/>
                <a:gd name="connsiteY1352" fmla="*/ 835775 h 878890"/>
                <a:gd name="connsiteX1353" fmla="*/ 282394 w 679896"/>
                <a:gd name="connsiteY1353" fmla="*/ 835775 h 878890"/>
                <a:gd name="connsiteX1354" fmla="*/ 282394 w 679896"/>
                <a:gd name="connsiteY1354" fmla="*/ 799293 h 878890"/>
                <a:gd name="connsiteX1355" fmla="*/ 322193 w 679896"/>
                <a:gd name="connsiteY1355" fmla="*/ 799293 h 878890"/>
                <a:gd name="connsiteX1356" fmla="*/ 358675 w 679896"/>
                <a:gd name="connsiteY1356" fmla="*/ 799293 h 878890"/>
                <a:gd name="connsiteX1357" fmla="*/ 358675 w 679896"/>
                <a:gd name="connsiteY1357" fmla="*/ 835775 h 878890"/>
                <a:gd name="connsiteX1358" fmla="*/ 322193 w 679896"/>
                <a:gd name="connsiteY1358" fmla="*/ 835775 h 878890"/>
                <a:gd name="connsiteX1359" fmla="*/ 322193 w 679896"/>
                <a:gd name="connsiteY1359" fmla="*/ 799293 h 878890"/>
                <a:gd name="connsiteX1360" fmla="*/ 361992 w 679896"/>
                <a:gd name="connsiteY1360" fmla="*/ 799293 h 878890"/>
                <a:gd name="connsiteX1361" fmla="*/ 398474 w 679896"/>
                <a:gd name="connsiteY1361" fmla="*/ 799293 h 878890"/>
                <a:gd name="connsiteX1362" fmla="*/ 398474 w 679896"/>
                <a:gd name="connsiteY1362" fmla="*/ 835775 h 878890"/>
                <a:gd name="connsiteX1363" fmla="*/ 361992 w 679896"/>
                <a:gd name="connsiteY1363" fmla="*/ 835775 h 878890"/>
                <a:gd name="connsiteX1364" fmla="*/ 361992 w 679896"/>
                <a:gd name="connsiteY1364" fmla="*/ 799293 h 878890"/>
                <a:gd name="connsiteX1365" fmla="*/ 401790 w 679896"/>
                <a:gd name="connsiteY1365" fmla="*/ 799293 h 878890"/>
                <a:gd name="connsiteX1366" fmla="*/ 438273 w 679896"/>
                <a:gd name="connsiteY1366" fmla="*/ 799293 h 878890"/>
                <a:gd name="connsiteX1367" fmla="*/ 438273 w 679896"/>
                <a:gd name="connsiteY1367" fmla="*/ 835775 h 878890"/>
                <a:gd name="connsiteX1368" fmla="*/ 401790 w 679896"/>
                <a:gd name="connsiteY1368" fmla="*/ 835775 h 878890"/>
                <a:gd name="connsiteX1369" fmla="*/ 401790 w 679896"/>
                <a:gd name="connsiteY1369" fmla="*/ 799293 h 878890"/>
                <a:gd name="connsiteX1370" fmla="*/ 441589 w 679896"/>
                <a:gd name="connsiteY1370" fmla="*/ 799293 h 878890"/>
                <a:gd name="connsiteX1371" fmla="*/ 478072 w 679896"/>
                <a:gd name="connsiteY1371" fmla="*/ 799293 h 878890"/>
                <a:gd name="connsiteX1372" fmla="*/ 478072 w 679896"/>
                <a:gd name="connsiteY1372" fmla="*/ 835775 h 878890"/>
                <a:gd name="connsiteX1373" fmla="*/ 441589 w 679896"/>
                <a:gd name="connsiteY1373" fmla="*/ 835775 h 878890"/>
                <a:gd name="connsiteX1374" fmla="*/ 441589 w 679896"/>
                <a:gd name="connsiteY1374" fmla="*/ 799293 h 878890"/>
                <a:gd name="connsiteX1375" fmla="*/ 481388 w 679896"/>
                <a:gd name="connsiteY1375" fmla="*/ 799293 h 878890"/>
                <a:gd name="connsiteX1376" fmla="*/ 517870 w 679896"/>
                <a:gd name="connsiteY1376" fmla="*/ 799293 h 878890"/>
                <a:gd name="connsiteX1377" fmla="*/ 517870 w 679896"/>
                <a:gd name="connsiteY1377" fmla="*/ 835775 h 878890"/>
                <a:gd name="connsiteX1378" fmla="*/ 481388 w 679896"/>
                <a:gd name="connsiteY1378" fmla="*/ 835775 h 878890"/>
                <a:gd name="connsiteX1379" fmla="*/ 481388 w 679896"/>
                <a:gd name="connsiteY1379" fmla="*/ 799293 h 878890"/>
                <a:gd name="connsiteX1380" fmla="*/ 521187 w 679896"/>
                <a:gd name="connsiteY1380" fmla="*/ 799293 h 878890"/>
                <a:gd name="connsiteX1381" fmla="*/ 557669 w 679896"/>
                <a:gd name="connsiteY1381" fmla="*/ 799293 h 878890"/>
                <a:gd name="connsiteX1382" fmla="*/ 557669 w 679896"/>
                <a:gd name="connsiteY1382" fmla="*/ 835775 h 878890"/>
                <a:gd name="connsiteX1383" fmla="*/ 521187 w 679896"/>
                <a:gd name="connsiteY1383" fmla="*/ 835775 h 878890"/>
                <a:gd name="connsiteX1384" fmla="*/ 521187 w 679896"/>
                <a:gd name="connsiteY1384" fmla="*/ 799293 h 878890"/>
                <a:gd name="connsiteX1385" fmla="*/ 560986 w 679896"/>
                <a:gd name="connsiteY1385" fmla="*/ 799293 h 878890"/>
                <a:gd name="connsiteX1386" fmla="*/ 597468 w 679896"/>
                <a:gd name="connsiteY1386" fmla="*/ 799293 h 878890"/>
                <a:gd name="connsiteX1387" fmla="*/ 597468 w 679896"/>
                <a:gd name="connsiteY1387" fmla="*/ 835775 h 878890"/>
                <a:gd name="connsiteX1388" fmla="*/ 560986 w 679896"/>
                <a:gd name="connsiteY1388" fmla="*/ 835775 h 878890"/>
                <a:gd name="connsiteX1389" fmla="*/ 560986 w 679896"/>
                <a:gd name="connsiteY1389" fmla="*/ 799293 h 878890"/>
                <a:gd name="connsiteX1390" fmla="*/ 560986 w 679896"/>
                <a:gd name="connsiteY1390" fmla="*/ 795977 h 878890"/>
                <a:gd name="connsiteX1391" fmla="*/ 560986 w 679896"/>
                <a:gd name="connsiteY1391" fmla="*/ 759494 h 878890"/>
                <a:gd name="connsiteX1392" fmla="*/ 597468 w 679896"/>
                <a:gd name="connsiteY1392" fmla="*/ 759494 h 878890"/>
                <a:gd name="connsiteX1393" fmla="*/ 597468 w 679896"/>
                <a:gd name="connsiteY1393" fmla="*/ 795977 h 878890"/>
                <a:gd name="connsiteX1394" fmla="*/ 560986 w 679896"/>
                <a:gd name="connsiteY1394" fmla="*/ 795977 h 878890"/>
                <a:gd name="connsiteX1395" fmla="*/ 600785 w 679896"/>
                <a:gd name="connsiteY1395" fmla="*/ 759494 h 878890"/>
                <a:gd name="connsiteX1396" fmla="*/ 637267 w 679896"/>
                <a:gd name="connsiteY1396" fmla="*/ 759494 h 878890"/>
                <a:gd name="connsiteX1397" fmla="*/ 637267 w 679896"/>
                <a:gd name="connsiteY1397" fmla="*/ 795977 h 878890"/>
                <a:gd name="connsiteX1398" fmla="*/ 600785 w 679896"/>
                <a:gd name="connsiteY1398" fmla="*/ 795977 h 878890"/>
                <a:gd name="connsiteX1399" fmla="*/ 600785 w 679896"/>
                <a:gd name="connsiteY1399" fmla="*/ 759494 h 878890"/>
                <a:gd name="connsiteX1400" fmla="*/ 600785 w 679896"/>
                <a:gd name="connsiteY1400" fmla="*/ 756178 h 878890"/>
                <a:gd name="connsiteX1401" fmla="*/ 600785 w 679896"/>
                <a:gd name="connsiteY1401" fmla="*/ 719696 h 878890"/>
                <a:gd name="connsiteX1402" fmla="*/ 637267 w 679896"/>
                <a:gd name="connsiteY1402" fmla="*/ 719696 h 878890"/>
                <a:gd name="connsiteX1403" fmla="*/ 637267 w 679896"/>
                <a:gd name="connsiteY1403" fmla="*/ 756178 h 878890"/>
                <a:gd name="connsiteX1404" fmla="*/ 600785 w 679896"/>
                <a:gd name="connsiteY1404" fmla="*/ 756178 h 878890"/>
                <a:gd name="connsiteX1405" fmla="*/ 600785 w 679896"/>
                <a:gd name="connsiteY1405" fmla="*/ 716379 h 878890"/>
                <a:gd name="connsiteX1406" fmla="*/ 600785 w 679896"/>
                <a:gd name="connsiteY1406" fmla="*/ 679897 h 878890"/>
                <a:gd name="connsiteX1407" fmla="*/ 637267 w 679896"/>
                <a:gd name="connsiteY1407" fmla="*/ 679897 h 878890"/>
                <a:gd name="connsiteX1408" fmla="*/ 637267 w 679896"/>
                <a:gd name="connsiteY1408" fmla="*/ 716379 h 878890"/>
                <a:gd name="connsiteX1409" fmla="*/ 600785 w 679896"/>
                <a:gd name="connsiteY1409" fmla="*/ 716379 h 878890"/>
                <a:gd name="connsiteX1410" fmla="*/ 600785 w 679896"/>
                <a:gd name="connsiteY1410" fmla="*/ 676580 h 878890"/>
                <a:gd name="connsiteX1411" fmla="*/ 600785 w 679896"/>
                <a:gd name="connsiteY1411" fmla="*/ 640098 h 878890"/>
                <a:gd name="connsiteX1412" fmla="*/ 637267 w 679896"/>
                <a:gd name="connsiteY1412" fmla="*/ 640098 h 878890"/>
                <a:gd name="connsiteX1413" fmla="*/ 637267 w 679896"/>
                <a:gd name="connsiteY1413" fmla="*/ 676580 h 878890"/>
                <a:gd name="connsiteX1414" fmla="*/ 600785 w 679896"/>
                <a:gd name="connsiteY1414" fmla="*/ 676580 h 878890"/>
                <a:gd name="connsiteX1415" fmla="*/ 600785 w 679896"/>
                <a:gd name="connsiteY1415" fmla="*/ 636781 h 878890"/>
                <a:gd name="connsiteX1416" fmla="*/ 600785 w 679896"/>
                <a:gd name="connsiteY1416" fmla="*/ 600299 h 878890"/>
                <a:gd name="connsiteX1417" fmla="*/ 637267 w 679896"/>
                <a:gd name="connsiteY1417" fmla="*/ 600299 h 878890"/>
                <a:gd name="connsiteX1418" fmla="*/ 637267 w 679896"/>
                <a:gd name="connsiteY1418" fmla="*/ 636781 h 878890"/>
                <a:gd name="connsiteX1419" fmla="*/ 600785 w 679896"/>
                <a:gd name="connsiteY1419" fmla="*/ 636781 h 878890"/>
                <a:gd name="connsiteX1420" fmla="*/ 600785 w 679896"/>
                <a:gd name="connsiteY1420" fmla="*/ 596982 h 878890"/>
                <a:gd name="connsiteX1421" fmla="*/ 600785 w 679896"/>
                <a:gd name="connsiteY1421" fmla="*/ 560500 h 878890"/>
                <a:gd name="connsiteX1422" fmla="*/ 637267 w 679896"/>
                <a:gd name="connsiteY1422" fmla="*/ 560500 h 878890"/>
                <a:gd name="connsiteX1423" fmla="*/ 637267 w 679896"/>
                <a:gd name="connsiteY1423" fmla="*/ 596982 h 878890"/>
                <a:gd name="connsiteX1424" fmla="*/ 600785 w 679896"/>
                <a:gd name="connsiteY1424" fmla="*/ 596982 h 878890"/>
                <a:gd name="connsiteX1425" fmla="*/ 600785 w 679896"/>
                <a:gd name="connsiteY1425" fmla="*/ 557184 h 878890"/>
                <a:gd name="connsiteX1426" fmla="*/ 600785 w 679896"/>
                <a:gd name="connsiteY1426" fmla="*/ 520701 h 878890"/>
                <a:gd name="connsiteX1427" fmla="*/ 637267 w 679896"/>
                <a:gd name="connsiteY1427" fmla="*/ 520701 h 878890"/>
                <a:gd name="connsiteX1428" fmla="*/ 637267 w 679896"/>
                <a:gd name="connsiteY1428" fmla="*/ 557184 h 878890"/>
                <a:gd name="connsiteX1429" fmla="*/ 600785 w 679896"/>
                <a:gd name="connsiteY1429" fmla="*/ 557184 h 878890"/>
                <a:gd name="connsiteX1430" fmla="*/ 600785 w 679896"/>
                <a:gd name="connsiteY1430" fmla="*/ 517385 h 878890"/>
                <a:gd name="connsiteX1431" fmla="*/ 600785 w 679896"/>
                <a:gd name="connsiteY1431" fmla="*/ 480903 h 878890"/>
                <a:gd name="connsiteX1432" fmla="*/ 637267 w 679896"/>
                <a:gd name="connsiteY1432" fmla="*/ 480903 h 878890"/>
                <a:gd name="connsiteX1433" fmla="*/ 637267 w 679896"/>
                <a:gd name="connsiteY1433" fmla="*/ 517385 h 878890"/>
                <a:gd name="connsiteX1434" fmla="*/ 600785 w 679896"/>
                <a:gd name="connsiteY1434" fmla="*/ 517385 h 878890"/>
                <a:gd name="connsiteX1435" fmla="*/ 600785 w 679896"/>
                <a:gd name="connsiteY1435" fmla="*/ 477586 h 878890"/>
                <a:gd name="connsiteX1436" fmla="*/ 600785 w 679896"/>
                <a:gd name="connsiteY1436" fmla="*/ 441104 h 878890"/>
                <a:gd name="connsiteX1437" fmla="*/ 637267 w 679896"/>
                <a:gd name="connsiteY1437" fmla="*/ 441104 h 878890"/>
                <a:gd name="connsiteX1438" fmla="*/ 637267 w 679896"/>
                <a:gd name="connsiteY1438" fmla="*/ 477586 h 878890"/>
                <a:gd name="connsiteX1439" fmla="*/ 600785 w 679896"/>
                <a:gd name="connsiteY1439" fmla="*/ 477586 h 878890"/>
                <a:gd name="connsiteX1440" fmla="*/ 600785 w 679896"/>
                <a:gd name="connsiteY1440" fmla="*/ 437787 h 878890"/>
                <a:gd name="connsiteX1441" fmla="*/ 600785 w 679896"/>
                <a:gd name="connsiteY1441" fmla="*/ 401305 h 878890"/>
                <a:gd name="connsiteX1442" fmla="*/ 637267 w 679896"/>
                <a:gd name="connsiteY1442" fmla="*/ 401305 h 878890"/>
                <a:gd name="connsiteX1443" fmla="*/ 637267 w 679896"/>
                <a:gd name="connsiteY1443" fmla="*/ 437787 h 878890"/>
                <a:gd name="connsiteX1444" fmla="*/ 600785 w 679896"/>
                <a:gd name="connsiteY1444" fmla="*/ 437787 h 878890"/>
                <a:gd name="connsiteX1445" fmla="*/ 600785 w 679896"/>
                <a:gd name="connsiteY1445" fmla="*/ 397988 h 878890"/>
                <a:gd name="connsiteX1446" fmla="*/ 600785 w 679896"/>
                <a:gd name="connsiteY1446" fmla="*/ 361506 h 878890"/>
                <a:gd name="connsiteX1447" fmla="*/ 637267 w 679896"/>
                <a:gd name="connsiteY1447" fmla="*/ 361506 h 878890"/>
                <a:gd name="connsiteX1448" fmla="*/ 637267 w 679896"/>
                <a:gd name="connsiteY1448" fmla="*/ 397988 h 878890"/>
                <a:gd name="connsiteX1449" fmla="*/ 600785 w 679896"/>
                <a:gd name="connsiteY1449" fmla="*/ 397988 h 878890"/>
                <a:gd name="connsiteX1450" fmla="*/ 600785 w 679896"/>
                <a:gd name="connsiteY1450" fmla="*/ 358189 h 878890"/>
                <a:gd name="connsiteX1451" fmla="*/ 600785 w 679896"/>
                <a:gd name="connsiteY1451" fmla="*/ 321707 h 878890"/>
                <a:gd name="connsiteX1452" fmla="*/ 637267 w 679896"/>
                <a:gd name="connsiteY1452" fmla="*/ 321707 h 878890"/>
                <a:gd name="connsiteX1453" fmla="*/ 637267 w 679896"/>
                <a:gd name="connsiteY1453" fmla="*/ 358189 h 878890"/>
                <a:gd name="connsiteX1454" fmla="*/ 600785 w 679896"/>
                <a:gd name="connsiteY1454" fmla="*/ 358189 h 878890"/>
                <a:gd name="connsiteX1455" fmla="*/ 600785 w 679896"/>
                <a:gd name="connsiteY1455" fmla="*/ 318391 h 878890"/>
                <a:gd name="connsiteX1456" fmla="*/ 600785 w 679896"/>
                <a:gd name="connsiteY1456" fmla="*/ 281908 h 878890"/>
                <a:gd name="connsiteX1457" fmla="*/ 637267 w 679896"/>
                <a:gd name="connsiteY1457" fmla="*/ 281908 h 878890"/>
                <a:gd name="connsiteX1458" fmla="*/ 637267 w 679896"/>
                <a:gd name="connsiteY1458" fmla="*/ 318391 h 878890"/>
                <a:gd name="connsiteX1459" fmla="*/ 600785 w 679896"/>
                <a:gd name="connsiteY1459" fmla="*/ 318391 h 878890"/>
                <a:gd name="connsiteX1460" fmla="*/ 600785 w 679896"/>
                <a:gd name="connsiteY1460" fmla="*/ 278592 h 878890"/>
                <a:gd name="connsiteX1461" fmla="*/ 600785 w 679896"/>
                <a:gd name="connsiteY1461" fmla="*/ 242110 h 878890"/>
                <a:gd name="connsiteX1462" fmla="*/ 637267 w 679896"/>
                <a:gd name="connsiteY1462" fmla="*/ 242110 h 878890"/>
                <a:gd name="connsiteX1463" fmla="*/ 637267 w 679896"/>
                <a:gd name="connsiteY1463" fmla="*/ 278592 h 878890"/>
                <a:gd name="connsiteX1464" fmla="*/ 600785 w 679896"/>
                <a:gd name="connsiteY1464" fmla="*/ 278592 h 878890"/>
                <a:gd name="connsiteX1465" fmla="*/ 600785 w 679896"/>
                <a:gd name="connsiteY1465" fmla="*/ 238793 h 878890"/>
                <a:gd name="connsiteX1466" fmla="*/ 600785 w 679896"/>
                <a:gd name="connsiteY1466" fmla="*/ 202311 h 878890"/>
                <a:gd name="connsiteX1467" fmla="*/ 637267 w 679896"/>
                <a:gd name="connsiteY1467" fmla="*/ 202311 h 878890"/>
                <a:gd name="connsiteX1468" fmla="*/ 637267 w 679896"/>
                <a:gd name="connsiteY1468" fmla="*/ 238793 h 878890"/>
                <a:gd name="connsiteX1469" fmla="*/ 600785 w 679896"/>
                <a:gd name="connsiteY1469" fmla="*/ 238793 h 878890"/>
                <a:gd name="connsiteX1470" fmla="*/ 600785 w 679896"/>
                <a:gd name="connsiteY1470" fmla="*/ 198994 h 878890"/>
                <a:gd name="connsiteX1471" fmla="*/ 600785 w 679896"/>
                <a:gd name="connsiteY1471" fmla="*/ 162512 h 878890"/>
                <a:gd name="connsiteX1472" fmla="*/ 637267 w 679896"/>
                <a:gd name="connsiteY1472" fmla="*/ 162512 h 878890"/>
                <a:gd name="connsiteX1473" fmla="*/ 637267 w 679896"/>
                <a:gd name="connsiteY1473" fmla="*/ 198994 h 878890"/>
                <a:gd name="connsiteX1474" fmla="*/ 600785 w 679896"/>
                <a:gd name="connsiteY1474" fmla="*/ 198994 h 878890"/>
                <a:gd name="connsiteX1475" fmla="*/ 600785 w 679896"/>
                <a:gd name="connsiteY1475" fmla="*/ 159195 h 878890"/>
                <a:gd name="connsiteX1476" fmla="*/ 600785 w 679896"/>
                <a:gd name="connsiteY1476" fmla="*/ 122713 h 878890"/>
                <a:gd name="connsiteX1477" fmla="*/ 637267 w 679896"/>
                <a:gd name="connsiteY1477" fmla="*/ 122713 h 878890"/>
                <a:gd name="connsiteX1478" fmla="*/ 637267 w 679896"/>
                <a:gd name="connsiteY1478" fmla="*/ 159195 h 878890"/>
                <a:gd name="connsiteX1479" fmla="*/ 600785 w 679896"/>
                <a:gd name="connsiteY1479" fmla="*/ 159195 h 878890"/>
                <a:gd name="connsiteX1480" fmla="*/ 600785 w 679896"/>
                <a:gd name="connsiteY1480" fmla="*/ 119396 h 878890"/>
                <a:gd name="connsiteX1481" fmla="*/ 600785 w 679896"/>
                <a:gd name="connsiteY1481" fmla="*/ 82914 h 878890"/>
                <a:gd name="connsiteX1482" fmla="*/ 637267 w 679896"/>
                <a:gd name="connsiteY1482" fmla="*/ 82914 h 878890"/>
                <a:gd name="connsiteX1483" fmla="*/ 637267 w 679896"/>
                <a:gd name="connsiteY1483" fmla="*/ 119396 h 878890"/>
                <a:gd name="connsiteX1484" fmla="*/ 600785 w 679896"/>
                <a:gd name="connsiteY1484" fmla="*/ 119396 h 878890"/>
                <a:gd name="connsiteX1485" fmla="*/ 600785 w 679896"/>
                <a:gd name="connsiteY1485" fmla="*/ 79598 h 878890"/>
                <a:gd name="connsiteX1486" fmla="*/ 600785 w 679896"/>
                <a:gd name="connsiteY1486" fmla="*/ 43115 h 878890"/>
                <a:gd name="connsiteX1487" fmla="*/ 637267 w 679896"/>
                <a:gd name="connsiteY1487" fmla="*/ 43115 h 878890"/>
                <a:gd name="connsiteX1488" fmla="*/ 637267 w 679896"/>
                <a:gd name="connsiteY1488" fmla="*/ 79598 h 878890"/>
                <a:gd name="connsiteX1489" fmla="*/ 600785 w 679896"/>
                <a:gd name="connsiteY1489" fmla="*/ 79598 h 878890"/>
                <a:gd name="connsiteX1490" fmla="*/ 600785 w 679896"/>
                <a:gd name="connsiteY1490" fmla="*/ 39799 h 878890"/>
                <a:gd name="connsiteX1491" fmla="*/ 600785 w 679896"/>
                <a:gd name="connsiteY1491" fmla="*/ 3317 h 878890"/>
                <a:gd name="connsiteX1492" fmla="*/ 637267 w 679896"/>
                <a:gd name="connsiteY1492" fmla="*/ 3317 h 878890"/>
                <a:gd name="connsiteX1493" fmla="*/ 637267 w 679896"/>
                <a:gd name="connsiteY1493" fmla="*/ 39799 h 878890"/>
                <a:gd name="connsiteX1494" fmla="*/ 600785 w 679896"/>
                <a:gd name="connsiteY1494" fmla="*/ 39799 h 878890"/>
                <a:gd name="connsiteX1495" fmla="*/ 597468 w 679896"/>
                <a:gd name="connsiteY1495" fmla="*/ 39799 h 878890"/>
                <a:gd name="connsiteX1496" fmla="*/ 560986 w 679896"/>
                <a:gd name="connsiteY1496" fmla="*/ 39799 h 878890"/>
                <a:gd name="connsiteX1497" fmla="*/ 560986 w 679896"/>
                <a:gd name="connsiteY1497" fmla="*/ 3317 h 878890"/>
                <a:gd name="connsiteX1498" fmla="*/ 597468 w 679896"/>
                <a:gd name="connsiteY1498" fmla="*/ 3317 h 878890"/>
                <a:gd name="connsiteX1499" fmla="*/ 597468 w 679896"/>
                <a:gd name="connsiteY1499" fmla="*/ 39799 h 878890"/>
                <a:gd name="connsiteX1500" fmla="*/ 557669 w 679896"/>
                <a:gd name="connsiteY1500" fmla="*/ 39799 h 878890"/>
                <a:gd name="connsiteX1501" fmla="*/ 521187 w 679896"/>
                <a:gd name="connsiteY1501" fmla="*/ 39799 h 878890"/>
                <a:gd name="connsiteX1502" fmla="*/ 521187 w 679896"/>
                <a:gd name="connsiteY1502" fmla="*/ 3317 h 878890"/>
                <a:gd name="connsiteX1503" fmla="*/ 557669 w 679896"/>
                <a:gd name="connsiteY1503" fmla="*/ 3317 h 878890"/>
                <a:gd name="connsiteX1504" fmla="*/ 557669 w 679896"/>
                <a:gd name="connsiteY1504" fmla="*/ 39799 h 878890"/>
                <a:gd name="connsiteX1505" fmla="*/ 517870 w 679896"/>
                <a:gd name="connsiteY1505" fmla="*/ 39799 h 878890"/>
                <a:gd name="connsiteX1506" fmla="*/ 481388 w 679896"/>
                <a:gd name="connsiteY1506" fmla="*/ 39799 h 878890"/>
                <a:gd name="connsiteX1507" fmla="*/ 481388 w 679896"/>
                <a:gd name="connsiteY1507" fmla="*/ 3317 h 878890"/>
                <a:gd name="connsiteX1508" fmla="*/ 517870 w 679896"/>
                <a:gd name="connsiteY1508" fmla="*/ 3317 h 878890"/>
                <a:gd name="connsiteX1509" fmla="*/ 517870 w 679896"/>
                <a:gd name="connsiteY1509" fmla="*/ 39799 h 878890"/>
                <a:gd name="connsiteX1510" fmla="*/ 478072 w 679896"/>
                <a:gd name="connsiteY1510" fmla="*/ 39799 h 878890"/>
                <a:gd name="connsiteX1511" fmla="*/ 441589 w 679896"/>
                <a:gd name="connsiteY1511" fmla="*/ 39799 h 878890"/>
                <a:gd name="connsiteX1512" fmla="*/ 441589 w 679896"/>
                <a:gd name="connsiteY1512" fmla="*/ 3317 h 878890"/>
                <a:gd name="connsiteX1513" fmla="*/ 478072 w 679896"/>
                <a:gd name="connsiteY1513" fmla="*/ 3317 h 878890"/>
                <a:gd name="connsiteX1514" fmla="*/ 478072 w 679896"/>
                <a:gd name="connsiteY1514" fmla="*/ 39799 h 878890"/>
                <a:gd name="connsiteX1515" fmla="*/ 438273 w 679896"/>
                <a:gd name="connsiteY1515" fmla="*/ 39799 h 878890"/>
                <a:gd name="connsiteX1516" fmla="*/ 401790 w 679896"/>
                <a:gd name="connsiteY1516" fmla="*/ 39799 h 878890"/>
                <a:gd name="connsiteX1517" fmla="*/ 401790 w 679896"/>
                <a:gd name="connsiteY1517" fmla="*/ 3317 h 878890"/>
                <a:gd name="connsiteX1518" fmla="*/ 438273 w 679896"/>
                <a:gd name="connsiteY1518" fmla="*/ 3317 h 878890"/>
                <a:gd name="connsiteX1519" fmla="*/ 438273 w 679896"/>
                <a:gd name="connsiteY1519" fmla="*/ 39799 h 878890"/>
                <a:gd name="connsiteX1520" fmla="*/ 398474 w 679896"/>
                <a:gd name="connsiteY1520" fmla="*/ 39799 h 878890"/>
                <a:gd name="connsiteX1521" fmla="*/ 361992 w 679896"/>
                <a:gd name="connsiteY1521" fmla="*/ 39799 h 878890"/>
                <a:gd name="connsiteX1522" fmla="*/ 361992 w 679896"/>
                <a:gd name="connsiteY1522" fmla="*/ 3317 h 878890"/>
                <a:gd name="connsiteX1523" fmla="*/ 398474 w 679896"/>
                <a:gd name="connsiteY1523" fmla="*/ 3317 h 878890"/>
                <a:gd name="connsiteX1524" fmla="*/ 398474 w 679896"/>
                <a:gd name="connsiteY1524" fmla="*/ 39799 h 878890"/>
                <a:gd name="connsiteX1525" fmla="*/ 358675 w 679896"/>
                <a:gd name="connsiteY1525" fmla="*/ 39799 h 878890"/>
                <a:gd name="connsiteX1526" fmla="*/ 322193 w 679896"/>
                <a:gd name="connsiteY1526" fmla="*/ 39799 h 878890"/>
                <a:gd name="connsiteX1527" fmla="*/ 322193 w 679896"/>
                <a:gd name="connsiteY1527" fmla="*/ 3317 h 878890"/>
                <a:gd name="connsiteX1528" fmla="*/ 358675 w 679896"/>
                <a:gd name="connsiteY1528" fmla="*/ 3317 h 878890"/>
                <a:gd name="connsiteX1529" fmla="*/ 358675 w 679896"/>
                <a:gd name="connsiteY1529" fmla="*/ 39799 h 878890"/>
                <a:gd name="connsiteX1530" fmla="*/ 318876 w 679896"/>
                <a:gd name="connsiteY1530" fmla="*/ 39799 h 878890"/>
                <a:gd name="connsiteX1531" fmla="*/ 282394 w 679896"/>
                <a:gd name="connsiteY1531" fmla="*/ 39799 h 878890"/>
                <a:gd name="connsiteX1532" fmla="*/ 282394 w 679896"/>
                <a:gd name="connsiteY1532" fmla="*/ 3317 h 878890"/>
                <a:gd name="connsiteX1533" fmla="*/ 318876 w 679896"/>
                <a:gd name="connsiteY1533" fmla="*/ 3317 h 878890"/>
                <a:gd name="connsiteX1534" fmla="*/ 318876 w 679896"/>
                <a:gd name="connsiteY1534" fmla="*/ 39799 h 878890"/>
                <a:gd name="connsiteX1535" fmla="*/ 279077 w 679896"/>
                <a:gd name="connsiteY1535" fmla="*/ 39799 h 878890"/>
                <a:gd name="connsiteX1536" fmla="*/ 242595 w 679896"/>
                <a:gd name="connsiteY1536" fmla="*/ 39799 h 878890"/>
                <a:gd name="connsiteX1537" fmla="*/ 242595 w 679896"/>
                <a:gd name="connsiteY1537" fmla="*/ 3317 h 878890"/>
                <a:gd name="connsiteX1538" fmla="*/ 279077 w 679896"/>
                <a:gd name="connsiteY1538" fmla="*/ 3317 h 878890"/>
                <a:gd name="connsiteX1539" fmla="*/ 279077 w 679896"/>
                <a:gd name="connsiteY1539" fmla="*/ 39799 h 878890"/>
                <a:gd name="connsiteX1540" fmla="*/ 239279 w 679896"/>
                <a:gd name="connsiteY1540" fmla="*/ 39799 h 878890"/>
                <a:gd name="connsiteX1541" fmla="*/ 202796 w 679896"/>
                <a:gd name="connsiteY1541" fmla="*/ 39799 h 878890"/>
                <a:gd name="connsiteX1542" fmla="*/ 202796 w 679896"/>
                <a:gd name="connsiteY1542" fmla="*/ 3317 h 878890"/>
                <a:gd name="connsiteX1543" fmla="*/ 239279 w 679896"/>
                <a:gd name="connsiteY1543" fmla="*/ 3317 h 878890"/>
                <a:gd name="connsiteX1544" fmla="*/ 239279 w 679896"/>
                <a:gd name="connsiteY1544" fmla="*/ 39799 h 878890"/>
                <a:gd name="connsiteX1545" fmla="*/ 199480 w 679896"/>
                <a:gd name="connsiteY1545" fmla="*/ 39799 h 878890"/>
                <a:gd name="connsiteX1546" fmla="*/ 162997 w 679896"/>
                <a:gd name="connsiteY1546" fmla="*/ 39799 h 878890"/>
                <a:gd name="connsiteX1547" fmla="*/ 162997 w 679896"/>
                <a:gd name="connsiteY1547" fmla="*/ 3317 h 878890"/>
                <a:gd name="connsiteX1548" fmla="*/ 199480 w 679896"/>
                <a:gd name="connsiteY1548" fmla="*/ 3317 h 878890"/>
                <a:gd name="connsiteX1549" fmla="*/ 199480 w 679896"/>
                <a:gd name="connsiteY1549" fmla="*/ 39799 h 878890"/>
                <a:gd name="connsiteX1550" fmla="*/ 159681 w 679896"/>
                <a:gd name="connsiteY1550" fmla="*/ 39799 h 878890"/>
                <a:gd name="connsiteX1551" fmla="*/ 123199 w 679896"/>
                <a:gd name="connsiteY1551" fmla="*/ 39799 h 878890"/>
                <a:gd name="connsiteX1552" fmla="*/ 123199 w 679896"/>
                <a:gd name="connsiteY1552" fmla="*/ 3317 h 878890"/>
                <a:gd name="connsiteX1553" fmla="*/ 159681 w 679896"/>
                <a:gd name="connsiteY1553" fmla="*/ 3317 h 878890"/>
                <a:gd name="connsiteX1554" fmla="*/ 159681 w 679896"/>
                <a:gd name="connsiteY1554" fmla="*/ 39799 h 878890"/>
                <a:gd name="connsiteX1555" fmla="*/ 119882 w 679896"/>
                <a:gd name="connsiteY1555" fmla="*/ 39799 h 878890"/>
                <a:gd name="connsiteX1556" fmla="*/ 83400 w 679896"/>
                <a:gd name="connsiteY1556" fmla="*/ 39799 h 878890"/>
                <a:gd name="connsiteX1557" fmla="*/ 83400 w 679896"/>
                <a:gd name="connsiteY1557" fmla="*/ 3317 h 878890"/>
                <a:gd name="connsiteX1558" fmla="*/ 119882 w 679896"/>
                <a:gd name="connsiteY1558" fmla="*/ 3317 h 878890"/>
                <a:gd name="connsiteX1559" fmla="*/ 119882 w 679896"/>
                <a:gd name="connsiteY1559" fmla="*/ 39799 h 878890"/>
                <a:gd name="connsiteX1560" fmla="*/ 80083 w 679896"/>
                <a:gd name="connsiteY1560" fmla="*/ 39799 h 878890"/>
                <a:gd name="connsiteX1561" fmla="*/ 43601 w 679896"/>
                <a:gd name="connsiteY1561" fmla="*/ 39799 h 878890"/>
                <a:gd name="connsiteX1562" fmla="*/ 43601 w 679896"/>
                <a:gd name="connsiteY1562" fmla="*/ 3317 h 878890"/>
                <a:gd name="connsiteX1563" fmla="*/ 80083 w 679896"/>
                <a:gd name="connsiteY1563" fmla="*/ 3317 h 878890"/>
                <a:gd name="connsiteX1564" fmla="*/ 80083 w 679896"/>
                <a:gd name="connsiteY1564" fmla="*/ 39799 h 878890"/>
                <a:gd name="connsiteX1565" fmla="*/ 80083 w 679896"/>
                <a:gd name="connsiteY1565" fmla="*/ 43115 h 878890"/>
                <a:gd name="connsiteX1566" fmla="*/ 80083 w 679896"/>
                <a:gd name="connsiteY1566" fmla="*/ 79598 h 878890"/>
                <a:gd name="connsiteX1567" fmla="*/ 43601 w 679896"/>
                <a:gd name="connsiteY1567" fmla="*/ 79598 h 878890"/>
                <a:gd name="connsiteX1568" fmla="*/ 43601 w 679896"/>
                <a:gd name="connsiteY1568" fmla="*/ 43115 h 878890"/>
                <a:gd name="connsiteX1569" fmla="*/ 80083 w 679896"/>
                <a:gd name="connsiteY1569" fmla="*/ 43115 h 878890"/>
                <a:gd name="connsiteX1570" fmla="*/ 40284 w 679896"/>
                <a:gd name="connsiteY1570" fmla="*/ 79598 h 878890"/>
                <a:gd name="connsiteX1571" fmla="*/ 3317 w 679896"/>
                <a:gd name="connsiteY1571" fmla="*/ 79598 h 878890"/>
                <a:gd name="connsiteX1572" fmla="*/ 3317 w 679896"/>
                <a:gd name="connsiteY1572" fmla="*/ 43115 h 878890"/>
                <a:gd name="connsiteX1573" fmla="*/ 40282 w 679896"/>
                <a:gd name="connsiteY1573" fmla="*/ 43115 h 878890"/>
                <a:gd name="connsiteX1574" fmla="*/ 40282 w 679896"/>
                <a:gd name="connsiteY1574" fmla="*/ 79598 h 878890"/>
                <a:gd name="connsiteX1575" fmla="*/ 3317 w 679896"/>
                <a:gd name="connsiteY1575" fmla="*/ 82914 h 878890"/>
                <a:gd name="connsiteX1576" fmla="*/ 40282 w 679896"/>
                <a:gd name="connsiteY1576" fmla="*/ 82914 h 878890"/>
                <a:gd name="connsiteX1577" fmla="*/ 40282 w 679896"/>
                <a:gd name="connsiteY1577" fmla="*/ 119396 h 878890"/>
                <a:gd name="connsiteX1578" fmla="*/ 3317 w 679896"/>
                <a:gd name="connsiteY1578" fmla="*/ 119396 h 878890"/>
                <a:gd name="connsiteX1579" fmla="*/ 3317 w 679896"/>
                <a:gd name="connsiteY1579" fmla="*/ 82914 h 878890"/>
                <a:gd name="connsiteX1580" fmla="*/ 40284 w 679896"/>
                <a:gd name="connsiteY1580" fmla="*/ 122713 h 878890"/>
                <a:gd name="connsiteX1581" fmla="*/ 40284 w 679896"/>
                <a:gd name="connsiteY1581" fmla="*/ 159195 h 878890"/>
                <a:gd name="connsiteX1582" fmla="*/ 3317 w 679896"/>
                <a:gd name="connsiteY1582" fmla="*/ 159195 h 878890"/>
                <a:gd name="connsiteX1583" fmla="*/ 3317 w 679896"/>
                <a:gd name="connsiteY1583" fmla="*/ 122713 h 878890"/>
                <a:gd name="connsiteX1584" fmla="*/ 40284 w 679896"/>
                <a:gd name="connsiteY1584" fmla="*/ 122713 h 878890"/>
                <a:gd name="connsiteX1585" fmla="*/ 3317 w 679896"/>
                <a:gd name="connsiteY1585" fmla="*/ 162512 h 878890"/>
                <a:gd name="connsiteX1586" fmla="*/ 40282 w 679896"/>
                <a:gd name="connsiteY1586" fmla="*/ 162512 h 878890"/>
                <a:gd name="connsiteX1587" fmla="*/ 40282 w 679896"/>
                <a:gd name="connsiteY1587" fmla="*/ 198994 h 878890"/>
                <a:gd name="connsiteX1588" fmla="*/ 3317 w 679896"/>
                <a:gd name="connsiteY1588" fmla="*/ 198994 h 878890"/>
                <a:gd name="connsiteX1589" fmla="*/ 3317 w 679896"/>
                <a:gd name="connsiteY1589" fmla="*/ 162512 h 878890"/>
                <a:gd name="connsiteX1590" fmla="*/ 40284 w 679896"/>
                <a:gd name="connsiteY1590" fmla="*/ 202311 h 878890"/>
                <a:gd name="connsiteX1591" fmla="*/ 40284 w 679896"/>
                <a:gd name="connsiteY1591" fmla="*/ 238793 h 878890"/>
                <a:gd name="connsiteX1592" fmla="*/ 3317 w 679896"/>
                <a:gd name="connsiteY1592" fmla="*/ 238793 h 878890"/>
                <a:gd name="connsiteX1593" fmla="*/ 3317 w 679896"/>
                <a:gd name="connsiteY1593" fmla="*/ 202311 h 878890"/>
                <a:gd name="connsiteX1594" fmla="*/ 40284 w 679896"/>
                <a:gd name="connsiteY1594" fmla="*/ 202311 h 878890"/>
                <a:gd name="connsiteX1595" fmla="*/ 3317 w 679896"/>
                <a:gd name="connsiteY1595" fmla="*/ 242110 h 878890"/>
                <a:gd name="connsiteX1596" fmla="*/ 40282 w 679896"/>
                <a:gd name="connsiteY1596" fmla="*/ 242110 h 878890"/>
                <a:gd name="connsiteX1597" fmla="*/ 40282 w 679896"/>
                <a:gd name="connsiteY1597" fmla="*/ 278592 h 878890"/>
                <a:gd name="connsiteX1598" fmla="*/ 3317 w 679896"/>
                <a:gd name="connsiteY1598" fmla="*/ 278592 h 878890"/>
                <a:gd name="connsiteX1599" fmla="*/ 3317 w 679896"/>
                <a:gd name="connsiteY1599" fmla="*/ 242110 h 878890"/>
                <a:gd name="connsiteX1600" fmla="*/ 40284 w 679896"/>
                <a:gd name="connsiteY1600" fmla="*/ 281908 h 878890"/>
                <a:gd name="connsiteX1601" fmla="*/ 40284 w 679896"/>
                <a:gd name="connsiteY1601" fmla="*/ 318391 h 878890"/>
                <a:gd name="connsiteX1602" fmla="*/ 3317 w 679896"/>
                <a:gd name="connsiteY1602" fmla="*/ 318391 h 878890"/>
                <a:gd name="connsiteX1603" fmla="*/ 3317 w 679896"/>
                <a:gd name="connsiteY1603" fmla="*/ 281908 h 878890"/>
                <a:gd name="connsiteX1604" fmla="*/ 40284 w 679896"/>
                <a:gd name="connsiteY1604" fmla="*/ 281908 h 878890"/>
                <a:gd name="connsiteX1605" fmla="*/ 3317 w 679896"/>
                <a:gd name="connsiteY1605" fmla="*/ 321707 h 878890"/>
                <a:gd name="connsiteX1606" fmla="*/ 40282 w 679896"/>
                <a:gd name="connsiteY1606" fmla="*/ 321707 h 878890"/>
                <a:gd name="connsiteX1607" fmla="*/ 40282 w 679896"/>
                <a:gd name="connsiteY1607" fmla="*/ 358189 h 878890"/>
                <a:gd name="connsiteX1608" fmla="*/ 3317 w 679896"/>
                <a:gd name="connsiteY1608" fmla="*/ 358189 h 878890"/>
                <a:gd name="connsiteX1609" fmla="*/ 3317 w 679896"/>
                <a:gd name="connsiteY1609" fmla="*/ 321707 h 878890"/>
                <a:gd name="connsiteX1610" fmla="*/ 40284 w 679896"/>
                <a:gd name="connsiteY1610" fmla="*/ 361506 h 878890"/>
                <a:gd name="connsiteX1611" fmla="*/ 40284 w 679896"/>
                <a:gd name="connsiteY1611" fmla="*/ 397988 h 878890"/>
                <a:gd name="connsiteX1612" fmla="*/ 3317 w 679896"/>
                <a:gd name="connsiteY1612" fmla="*/ 397988 h 878890"/>
                <a:gd name="connsiteX1613" fmla="*/ 3317 w 679896"/>
                <a:gd name="connsiteY1613" fmla="*/ 361506 h 878890"/>
                <a:gd name="connsiteX1614" fmla="*/ 40284 w 679896"/>
                <a:gd name="connsiteY1614" fmla="*/ 361506 h 878890"/>
                <a:gd name="connsiteX1615" fmla="*/ 3317 w 679896"/>
                <a:gd name="connsiteY1615" fmla="*/ 401305 h 878890"/>
                <a:gd name="connsiteX1616" fmla="*/ 40282 w 679896"/>
                <a:gd name="connsiteY1616" fmla="*/ 401305 h 878890"/>
                <a:gd name="connsiteX1617" fmla="*/ 40282 w 679896"/>
                <a:gd name="connsiteY1617" fmla="*/ 437787 h 878890"/>
                <a:gd name="connsiteX1618" fmla="*/ 3317 w 679896"/>
                <a:gd name="connsiteY1618" fmla="*/ 437787 h 878890"/>
                <a:gd name="connsiteX1619" fmla="*/ 3317 w 679896"/>
                <a:gd name="connsiteY1619" fmla="*/ 401305 h 878890"/>
                <a:gd name="connsiteX1620" fmla="*/ 40284 w 679896"/>
                <a:gd name="connsiteY1620" fmla="*/ 441104 h 878890"/>
                <a:gd name="connsiteX1621" fmla="*/ 40284 w 679896"/>
                <a:gd name="connsiteY1621" fmla="*/ 477586 h 878890"/>
                <a:gd name="connsiteX1622" fmla="*/ 3317 w 679896"/>
                <a:gd name="connsiteY1622" fmla="*/ 477586 h 878890"/>
                <a:gd name="connsiteX1623" fmla="*/ 3317 w 679896"/>
                <a:gd name="connsiteY1623" fmla="*/ 441104 h 878890"/>
                <a:gd name="connsiteX1624" fmla="*/ 40284 w 679896"/>
                <a:gd name="connsiteY1624" fmla="*/ 441104 h 878890"/>
                <a:gd name="connsiteX1625" fmla="*/ 3317 w 679896"/>
                <a:gd name="connsiteY1625" fmla="*/ 480903 h 878890"/>
                <a:gd name="connsiteX1626" fmla="*/ 40282 w 679896"/>
                <a:gd name="connsiteY1626" fmla="*/ 480903 h 878890"/>
                <a:gd name="connsiteX1627" fmla="*/ 40282 w 679896"/>
                <a:gd name="connsiteY1627" fmla="*/ 517385 h 878890"/>
                <a:gd name="connsiteX1628" fmla="*/ 3317 w 679896"/>
                <a:gd name="connsiteY1628" fmla="*/ 517385 h 878890"/>
                <a:gd name="connsiteX1629" fmla="*/ 3317 w 679896"/>
                <a:gd name="connsiteY1629" fmla="*/ 480903 h 878890"/>
                <a:gd name="connsiteX1630" fmla="*/ 40284 w 679896"/>
                <a:gd name="connsiteY1630" fmla="*/ 520701 h 878890"/>
                <a:gd name="connsiteX1631" fmla="*/ 40284 w 679896"/>
                <a:gd name="connsiteY1631" fmla="*/ 557184 h 878890"/>
                <a:gd name="connsiteX1632" fmla="*/ 3317 w 679896"/>
                <a:gd name="connsiteY1632" fmla="*/ 557184 h 878890"/>
                <a:gd name="connsiteX1633" fmla="*/ 3317 w 679896"/>
                <a:gd name="connsiteY1633" fmla="*/ 520701 h 878890"/>
                <a:gd name="connsiteX1634" fmla="*/ 40284 w 679896"/>
                <a:gd name="connsiteY1634" fmla="*/ 520701 h 878890"/>
                <a:gd name="connsiteX1635" fmla="*/ 3317 w 679896"/>
                <a:gd name="connsiteY1635" fmla="*/ 560500 h 878890"/>
                <a:gd name="connsiteX1636" fmla="*/ 40282 w 679896"/>
                <a:gd name="connsiteY1636" fmla="*/ 560500 h 878890"/>
                <a:gd name="connsiteX1637" fmla="*/ 40282 w 679896"/>
                <a:gd name="connsiteY1637" fmla="*/ 596982 h 878890"/>
                <a:gd name="connsiteX1638" fmla="*/ 3317 w 679896"/>
                <a:gd name="connsiteY1638" fmla="*/ 596982 h 878890"/>
                <a:gd name="connsiteX1639" fmla="*/ 3317 w 679896"/>
                <a:gd name="connsiteY1639" fmla="*/ 560500 h 878890"/>
                <a:gd name="connsiteX1640" fmla="*/ 40284 w 679896"/>
                <a:gd name="connsiteY1640" fmla="*/ 600299 h 878890"/>
                <a:gd name="connsiteX1641" fmla="*/ 40284 w 679896"/>
                <a:gd name="connsiteY1641" fmla="*/ 636781 h 878890"/>
                <a:gd name="connsiteX1642" fmla="*/ 3317 w 679896"/>
                <a:gd name="connsiteY1642" fmla="*/ 636781 h 878890"/>
                <a:gd name="connsiteX1643" fmla="*/ 3317 w 679896"/>
                <a:gd name="connsiteY1643" fmla="*/ 600299 h 878890"/>
                <a:gd name="connsiteX1644" fmla="*/ 40284 w 679896"/>
                <a:gd name="connsiteY1644" fmla="*/ 600299 h 878890"/>
                <a:gd name="connsiteX1645" fmla="*/ 3317 w 679896"/>
                <a:gd name="connsiteY1645" fmla="*/ 640098 h 878890"/>
                <a:gd name="connsiteX1646" fmla="*/ 40282 w 679896"/>
                <a:gd name="connsiteY1646" fmla="*/ 640098 h 878890"/>
                <a:gd name="connsiteX1647" fmla="*/ 40282 w 679896"/>
                <a:gd name="connsiteY1647" fmla="*/ 676580 h 878890"/>
                <a:gd name="connsiteX1648" fmla="*/ 3317 w 679896"/>
                <a:gd name="connsiteY1648" fmla="*/ 676580 h 878890"/>
                <a:gd name="connsiteX1649" fmla="*/ 3317 w 679896"/>
                <a:gd name="connsiteY1649" fmla="*/ 640098 h 878890"/>
                <a:gd name="connsiteX1650" fmla="*/ 40284 w 679896"/>
                <a:gd name="connsiteY1650" fmla="*/ 679897 h 878890"/>
                <a:gd name="connsiteX1651" fmla="*/ 40284 w 679896"/>
                <a:gd name="connsiteY1651" fmla="*/ 716379 h 878890"/>
                <a:gd name="connsiteX1652" fmla="*/ 3317 w 679896"/>
                <a:gd name="connsiteY1652" fmla="*/ 716379 h 878890"/>
                <a:gd name="connsiteX1653" fmla="*/ 3317 w 679896"/>
                <a:gd name="connsiteY1653" fmla="*/ 679897 h 878890"/>
                <a:gd name="connsiteX1654" fmla="*/ 40284 w 679896"/>
                <a:gd name="connsiteY1654" fmla="*/ 679897 h 878890"/>
                <a:gd name="connsiteX1655" fmla="*/ 3317 w 679896"/>
                <a:gd name="connsiteY1655" fmla="*/ 719696 h 878890"/>
                <a:gd name="connsiteX1656" fmla="*/ 40282 w 679896"/>
                <a:gd name="connsiteY1656" fmla="*/ 719696 h 878890"/>
                <a:gd name="connsiteX1657" fmla="*/ 40282 w 679896"/>
                <a:gd name="connsiteY1657" fmla="*/ 756178 h 878890"/>
                <a:gd name="connsiteX1658" fmla="*/ 3317 w 679896"/>
                <a:gd name="connsiteY1658" fmla="*/ 756178 h 878890"/>
                <a:gd name="connsiteX1659" fmla="*/ 3317 w 679896"/>
                <a:gd name="connsiteY1659" fmla="*/ 719696 h 878890"/>
                <a:gd name="connsiteX1660" fmla="*/ 40284 w 679896"/>
                <a:gd name="connsiteY1660" fmla="*/ 759494 h 878890"/>
                <a:gd name="connsiteX1661" fmla="*/ 40284 w 679896"/>
                <a:gd name="connsiteY1661" fmla="*/ 795977 h 878890"/>
                <a:gd name="connsiteX1662" fmla="*/ 3317 w 679896"/>
                <a:gd name="connsiteY1662" fmla="*/ 795977 h 878890"/>
                <a:gd name="connsiteX1663" fmla="*/ 3317 w 679896"/>
                <a:gd name="connsiteY1663" fmla="*/ 759494 h 878890"/>
                <a:gd name="connsiteX1664" fmla="*/ 40284 w 679896"/>
                <a:gd name="connsiteY1664" fmla="*/ 759494 h 878890"/>
                <a:gd name="connsiteX1665" fmla="*/ 3317 w 679896"/>
                <a:gd name="connsiteY1665" fmla="*/ 799293 h 878890"/>
                <a:gd name="connsiteX1666" fmla="*/ 40282 w 679896"/>
                <a:gd name="connsiteY1666" fmla="*/ 799293 h 878890"/>
                <a:gd name="connsiteX1667" fmla="*/ 40282 w 679896"/>
                <a:gd name="connsiteY1667" fmla="*/ 835775 h 878890"/>
                <a:gd name="connsiteX1668" fmla="*/ 3317 w 679896"/>
                <a:gd name="connsiteY1668" fmla="*/ 835775 h 878890"/>
                <a:gd name="connsiteX1669" fmla="*/ 3317 w 679896"/>
                <a:gd name="connsiteY1669" fmla="*/ 799293 h 878890"/>
                <a:gd name="connsiteX1670" fmla="*/ 43601 w 679896"/>
                <a:gd name="connsiteY1670" fmla="*/ 799293 h 878890"/>
                <a:gd name="connsiteX1671" fmla="*/ 80083 w 679896"/>
                <a:gd name="connsiteY1671" fmla="*/ 799293 h 878890"/>
                <a:gd name="connsiteX1672" fmla="*/ 80083 w 679896"/>
                <a:gd name="connsiteY1672" fmla="*/ 835775 h 878890"/>
                <a:gd name="connsiteX1673" fmla="*/ 43601 w 679896"/>
                <a:gd name="connsiteY1673" fmla="*/ 835775 h 878890"/>
                <a:gd name="connsiteX1674" fmla="*/ 43601 w 679896"/>
                <a:gd name="connsiteY1674" fmla="*/ 799293 h 878890"/>
                <a:gd name="connsiteX1675" fmla="*/ 80083 w 679896"/>
                <a:gd name="connsiteY1675" fmla="*/ 839092 h 878890"/>
                <a:gd name="connsiteX1676" fmla="*/ 80083 w 679896"/>
                <a:gd name="connsiteY1676" fmla="*/ 875574 h 878890"/>
                <a:gd name="connsiteX1677" fmla="*/ 43601 w 679896"/>
                <a:gd name="connsiteY1677" fmla="*/ 875574 h 878890"/>
                <a:gd name="connsiteX1678" fmla="*/ 43601 w 679896"/>
                <a:gd name="connsiteY1678" fmla="*/ 839092 h 878890"/>
                <a:gd name="connsiteX1679" fmla="*/ 80083 w 679896"/>
                <a:gd name="connsiteY1679" fmla="*/ 839092 h 878890"/>
                <a:gd name="connsiteX1680" fmla="*/ 83400 w 679896"/>
                <a:gd name="connsiteY1680" fmla="*/ 839092 h 878890"/>
                <a:gd name="connsiteX1681" fmla="*/ 119882 w 679896"/>
                <a:gd name="connsiteY1681" fmla="*/ 839092 h 878890"/>
                <a:gd name="connsiteX1682" fmla="*/ 119882 w 679896"/>
                <a:gd name="connsiteY1682" fmla="*/ 875574 h 878890"/>
                <a:gd name="connsiteX1683" fmla="*/ 83400 w 679896"/>
                <a:gd name="connsiteY1683" fmla="*/ 875574 h 878890"/>
                <a:gd name="connsiteX1684" fmla="*/ 83400 w 679896"/>
                <a:gd name="connsiteY1684" fmla="*/ 839092 h 878890"/>
                <a:gd name="connsiteX1685" fmla="*/ 123199 w 679896"/>
                <a:gd name="connsiteY1685" fmla="*/ 839092 h 878890"/>
                <a:gd name="connsiteX1686" fmla="*/ 159681 w 679896"/>
                <a:gd name="connsiteY1686" fmla="*/ 839092 h 878890"/>
                <a:gd name="connsiteX1687" fmla="*/ 159681 w 679896"/>
                <a:gd name="connsiteY1687" fmla="*/ 875574 h 878890"/>
                <a:gd name="connsiteX1688" fmla="*/ 123199 w 679896"/>
                <a:gd name="connsiteY1688" fmla="*/ 875574 h 878890"/>
                <a:gd name="connsiteX1689" fmla="*/ 123199 w 679896"/>
                <a:gd name="connsiteY1689" fmla="*/ 839092 h 878890"/>
                <a:gd name="connsiteX1690" fmla="*/ 162997 w 679896"/>
                <a:gd name="connsiteY1690" fmla="*/ 839092 h 878890"/>
                <a:gd name="connsiteX1691" fmla="*/ 199480 w 679896"/>
                <a:gd name="connsiteY1691" fmla="*/ 839092 h 878890"/>
                <a:gd name="connsiteX1692" fmla="*/ 199480 w 679896"/>
                <a:gd name="connsiteY1692" fmla="*/ 875574 h 878890"/>
                <a:gd name="connsiteX1693" fmla="*/ 162997 w 679896"/>
                <a:gd name="connsiteY1693" fmla="*/ 875574 h 878890"/>
                <a:gd name="connsiteX1694" fmla="*/ 162997 w 679896"/>
                <a:gd name="connsiteY1694" fmla="*/ 839092 h 878890"/>
                <a:gd name="connsiteX1695" fmla="*/ 202796 w 679896"/>
                <a:gd name="connsiteY1695" fmla="*/ 839092 h 878890"/>
                <a:gd name="connsiteX1696" fmla="*/ 239279 w 679896"/>
                <a:gd name="connsiteY1696" fmla="*/ 839092 h 878890"/>
                <a:gd name="connsiteX1697" fmla="*/ 239279 w 679896"/>
                <a:gd name="connsiteY1697" fmla="*/ 875574 h 878890"/>
                <a:gd name="connsiteX1698" fmla="*/ 202796 w 679896"/>
                <a:gd name="connsiteY1698" fmla="*/ 875574 h 878890"/>
                <a:gd name="connsiteX1699" fmla="*/ 202796 w 679896"/>
                <a:gd name="connsiteY1699" fmla="*/ 839092 h 878890"/>
                <a:gd name="connsiteX1700" fmla="*/ 242595 w 679896"/>
                <a:gd name="connsiteY1700" fmla="*/ 839092 h 878890"/>
                <a:gd name="connsiteX1701" fmla="*/ 279077 w 679896"/>
                <a:gd name="connsiteY1701" fmla="*/ 839092 h 878890"/>
                <a:gd name="connsiteX1702" fmla="*/ 279077 w 679896"/>
                <a:gd name="connsiteY1702" fmla="*/ 875574 h 878890"/>
                <a:gd name="connsiteX1703" fmla="*/ 242595 w 679896"/>
                <a:gd name="connsiteY1703" fmla="*/ 875574 h 878890"/>
                <a:gd name="connsiteX1704" fmla="*/ 242595 w 679896"/>
                <a:gd name="connsiteY1704" fmla="*/ 839092 h 878890"/>
                <a:gd name="connsiteX1705" fmla="*/ 282394 w 679896"/>
                <a:gd name="connsiteY1705" fmla="*/ 839092 h 878890"/>
                <a:gd name="connsiteX1706" fmla="*/ 318876 w 679896"/>
                <a:gd name="connsiteY1706" fmla="*/ 839092 h 878890"/>
                <a:gd name="connsiteX1707" fmla="*/ 318876 w 679896"/>
                <a:gd name="connsiteY1707" fmla="*/ 875574 h 878890"/>
                <a:gd name="connsiteX1708" fmla="*/ 282394 w 679896"/>
                <a:gd name="connsiteY1708" fmla="*/ 875574 h 878890"/>
                <a:gd name="connsiteX1709" fmla="*/ 282394 w 679896"/>
                <a:gd name="connsiteY1709" fmla="*/ 839092 h 878890"/>
                <a:gd name="connsiteX1710" fmla="*/ 322193 w 679896"/>
                <a:gd name="connsiteY1710" fmla="*/ 839092 h 878890"/>
                <a:gd name="connsiteX1711" fmla="*/ 358675 w 679896"/>
                <a:gd name="connsiteY1711" fmla="*/ 839092 h 878890"/>
                <a:gd name="connsiteX1712" fmla="*/ 358675 w 679896"/>
                <a:gd name="connsiteY1712" fmla="*/ 875574 h 878890"/>
                <a:gd name="connsiteX1713" fmla="*/ 322193 w 679896"/>
                <a:gd name="connsiteY1713" fmla="*/ 875574 h 878890"/>
                <a:gd name="connsiteX1714" fmla="*/ 322193 w 679896"/>
                <a:gd name="connsiteY1714" fmla="*/ 839092 h 878890"/>
                <a:gd name="connsiteX1715" fmla="*/ 361992 w 679896"/>
                <a:gd name="connsiteY1715" fmla="*/ 839092 h 878890"/>
                <a:gd name="connsiteX1716" fmla="*/ 398474 w 679896"/>
                <a:gd name="connsiteY1716" fmla="*/ 839092 h 878890"/>
                <a:gd name="connsiteX1717" fmla="*/ 398474 w 679896"/>
                <a:gd name="connsiteY1717" fmla="*/ 875574 h 878890"/>
                <a:gd name="connsiteX1718" fmla="*/ 361992 w 679896"/>
                <a:gd name="connsiteY1718" fmla="*/ 875574 h 878890"/>
                <a:gd name="connsiteX1719" fmla="*/ 361992 w 679896"/>
                <a:gd name="connsiteY1719" fmla="*/ 839092 h 878890"/>
                <a:gd name="connsiteX1720" fmla="*/ 401790 w 679896"/>
                <a:gd name="connsiteY1720" fmla="*/ 839092 h 878890"/>
                <a:gd name="connsiteX1721" fmla="*/ 438273 w 679896"/>
                <a:gd name="connsiteY1721" fmla="*/ 839092 h 878890"/>
                <a:gd name="connsiteX1722" fmla="*/ 438273 w 679896"/>
                <a:gd name="connsiteY1722" fmla="*/ 875574 h 878890"/>
                <a:gd name="connsiteX1723" fmla="*/ 401790 w 679896"/>
                <a:gd name="connsiteY1723" fmla="*/ 875574 h 878890"/>
                <a:gd name="connsiteX1724" fmla="*/ 401790 w 679896"/>
                <a:gd name="connsiteY1724" fmla="*/ 839092 h 878890"/>
                <a:gd name="connsiteX1725" fmla="*/ 441589 w 679896"/>
                <a:gd name="connsiteY1725" fmla="*/ 839092 h 878890"/>
                <a:gd name="connsiteX1726" fmla="*/ 478072 w 679896"/>
                <a:gd name="connsiteY1726" fmla="*/ 839092 h 878890"/>
                <a:gd name="connsiteX1727" fmla="*/ 478072 w 679896"/>
                <a:gd name="connsiteY1727" fmla="*/ 875574 h 878890"/>
                <a:gd name="connsiteX1728" fmla="*/ 441589 w 679896"/>
                <a:gd name="connsiteY1728" fmla="*/ 875574 h 878890"/>
                <a:gd name="connsiteX1729" fmla="*/ 441589 w 679896"/>
                <a:gd name="connsiteY1729" fmla="*/ 839092 h 878890"/>
                <a:gd name="connsiteX1730" fmla="*/ 481388 w 679896"/>
                <a:gd name="connsiteY1730" fmla="*/ 839092 h 878890"/>
                <a:gd name="connsiteX1731" fmla="*/ 517870 w 679896"/>
                <a:gd name="connsiteY1731" fmla="*/ 839092 h 878890"/>
                <a:gd name="connsiteX1732" fmla="*/ 517870 w 679896"/>
                <a:gd name="connsiteY1732" fmla="*/ 875574 h 878890"/>
                <a:gd name="connsiteX1733" fmla="*/ 481388 w 679896"/>
                <a:gd name="connsiteY1733" fmla="*/ 875574 h 878890"/>
                <a:gd name="connsiteX1734" fmla="*/ 481388 w 679896"/>
                <a:gd name="connsiteY1734" fmla="*/ 839092 h 878890"/>
                <a:gd name="connsiteX1735" fmla="*/ 521187 w 679896"/>
                <a:gd name="connsiteY1735" fmla="*/ 839092 h 878890"/>
                <a:gd name="connsiteX1736" fmla="*/ 557669 w 679896"/>
                <a:gd name="connsiteY1736" fmla="*/ 839092 h 878890"/>
                <a:gd name="connsiteX1737" fmla="*/ 557669 w 679896"/>
                <a:gd name="connsiteY1737" fmla="*/ 875574 h 878890"/>
                <a:gd name="connsiteX1738" fmla="*/ 521187 w 679896"/>
                <a:gd name="connsiteY1738" fmla="*/ 875574 h 878890"/>
                <a:gd name="connsiteX1739" fmla="*/ 521187 w 679896"/>
                <a:gd name="connsiteY1739" fmla="*/ 839092 h 878890"/>
                <a:gd name="connsiteX1740" fmla="*/ 560986 w 679896"/>
                <a:gd name="connsiteY1740" fmla="*/ 839092 h 878890"/>
                <a:gd name="connsiteX1741" fmla="*/ 597468 w 679896"/>
                <a:gd name="connsiteY1741" fmla="*/ 839092 h 878890"/>
                <a:gd name="connsiteX1742" fmla="*/ 597468 w 679896"/>
                <a:gd name="connsiteY1742" fmla="*/ 875574 h 878890"/>
                <a:gd name="connsiteX1743" fmla="*/ 560986 w 679896"/>
                <a:gd name="connsiteY1743" fmla="*/ 875574 h 878890"/>
                <a:gd name="connsiteX1744" fmla="*/ 560986 w 679896"/>
                <a:gd name="connsiteY1744" fmla="*/ 839092 h 878890"/>
                <a:gd name="connsiteX1745" fmla="*/ 600785 w 679896"/>
                <a:gd name="connsiteY1745" fmla="*/ 839092 h 878890"/>
                <a:gd name="connsiteX1746" fmla="*/ 637267 w 679896"/>
                <a:gd name="connsiteY1746" fmla="*/ 839092 h 878890"/>
                <a:gd name="connsiteX1747" fmla="*/ 637267 w 679896"/>
                <a:gd name="connsiteY1747" fmla="*/ 875574 h 878890"/>
                <a:gd name="connsiteX1748" fmla="*/ 600785 w 679896"/>
                <a:gd name="connsiteY1748" fmla="*/ 875574 h 878890"/>
                <a:gd name="connsiteX1749" fmla="*/ 600785 w 679896"/>
                <a:gd name="connsiteY1749" fmla="*/ 839092 h 878890"/>
                <a:gd name="connsiteX1750" fmla="*/ 600785 w 679896"/>
                <a:gd name="connsiteY1750" fmla="*/ 835775 h 878890"/>
                <a:gd name="connsiteX1751" fmla="*/ 600785 w 679896"/>
                <a:gd name="connsiteY1751" fmla="*/ 799293 h 878890"/>
                <a:gd name="connsiteX1752" fmla="*/ 637267 w 679896"/>
                <a:gd name="connsiteY1752" fmla="*/ 799293 h 878890"/>
                <a:gd name="connsiteX1753" fmla="*/ 637267 w 679896"/>
                <a:gd name="connsiteY1753" fmla="*/ 835775 h 878890"/>
                <a:gd name="connsiteX1754" fmla="*/ 600785 w 679896"/>
                <a:gd name="connsiteY1754" fmla="*/ 835775 h 878890"/>
                <a:gd name="connsiteX1755" fmla="*/ 640583 w 679896"/>
                <a:gd name="connsiteY1755" fmla="*/ 799293 h 878890"/>
                <a:gd name="connsiteX1756" fmla="*/ 676583 w 679896"/>
                <a:gd name="connsiteY1756" fmla="*/ 799293 h 878890"/>
                <a:gd name="connsiteX1757" fmla="*/ 676583 w 679896"/>
                <a:gd name="connsiteY1757" fmla="*/ 835775 h 878890"/>
                <a:gd name="connsiteX1758" fmla="*/ 640583 w 679896"/>
                <a:gd name="connsiteY1758" fmla="*/ 835775 h 878890"/>
                <a:gd name="connsiteX1759" fmla="*/ 640583 w 679896"/>
                <a:gd name="connsiteY1759" fmla="*/ 799293 h 878890"/>
                <a:gd name="connsiteX1760" fmla="*/ 640583 w 679896"/>
                <a:gd name="connsiteY1760" fmla="*/ 795977 h 878890"/>
                <a:gd name="connsiteX1761" fmla="*/ 640583 w 679896"/>
                <a:gd name="connsiteY1761" fmla="*/ 759494 h 878890"/>
                <a:gd name="connsiteX1762" fmla="*/ 676583 w 679896"/>
                <a:gd name="connsiteY1762" fmla="*/ 759494 h 878890"/>
                <a:gd name="connsiteX1763" fmla="*/ 676583 w 679896"/>
                <a:gd name="connsiteY1763" fmla="*/ 795977 h 878890"/>
                <a:gd name="connsiteX1764" fmla="*/ 640583 w 679896"/>
                <a:gd name="connsiteY1764" fmla="*/ 795977 h 878890"/>
                <a:gd name="connsiteX1765" fmla="*/ 676580 w 679896"/>
                <a:gd name="connsiteY1765" fmla="*/ 756178 h 878890"/>
                <a:gd name="connsiteX1766" fmla="*/ 640581 w 679896"/>
                <a:gd name="connsiteY1766" fmla="*/ 756178 h 878890"/>
                <a:gd name="connsiteX1767" fmla="*/ 640581 w 679896"/>
                <a:gd name="connsiteY1767" fmla="*/ 719696 h 878890"/>
                <a:gd name="connsiteX1768" fmla="*/ 676580 w 679896"/>
                <a:gd name="connsiteY1768" fmla="*/ 719696 h 878890"/>
                <a:gd name="connsiteX1769" fmla="*/ 676580 w 679896"/>
                <a:gd name="connsiteY1769" fmla="*/ 756178 h 878890"/>
                <a:gd name="connsiteX1770" fmla="*/ 640583 w 679896"/>
                <a:gd name="connsiteY1770" fmla="*/ 716379 h 878890"/>
                <a:gd name="connsiteX1771" fmla="*/ 640583 w 679896"/>
                <a:gd name="connsiteY1771" fmla="*/ 679897 h 878890"/>
                <a:gd name="connsiteX1772" fmla="*/ 676583 w 679896"/>
                <a:gd name="connsiteY1772" fmla="*/ 679897 h 878890"/>
                <a:gd name="connsiteX1773" fmla="*/ 676583 w 679896"/>
                <a:gd name="connsiteY1773" fmla="*/ 716379 h 878890"/>
                <a:gd name="connsiteX1774" fmla="*/ 640583 w 679896"/>
                <a:gd name="connsiteY1774" fmla="*/ 716379 h 878890"/>
                <a:gd name="connsiteX1775" fmla="*/ 676580 w 679896"/>
                <a:gd name="connsiteY1775" fmla="*/ 676580 h 878890"/>
                <a:gd name="connsiteX1776" fmla="*/ 640581 w 679896"/>
                <a:gd name="connsiteY1776" fmla="*/ 676580 h 878890"/>
                <a:gd name="connsiteX1777" fmla="*/ 640581 w 679896"/>
                <a:gd name="connsiteY1777" fmla="*/ 640098 h 878890"/>
                <a:gd name="connsiteX1778" fmla="*/ 676580 w 679896"/>
                <a:gd name="connsiteY1778" fmla="*/ 640098 h 878890"/>
                <a:gd name="connsiteX1779" fmla="*/ 676580 w 679896"/>
                <a:gd name="connsiteY1779" fmla="*/ 676580 h 878890"/>
                <a:gd name="connsiteX1780" fmla="*/ 640583 w 679896"/>
                <a:gd name="connsiteY1780" fmla="*/ 636781 h 878890"/>
                <a:gd name="connsiteX1781" fmla="*/ 640583 w 679896"/>
                <a:gd name="connsiteY1781" fmla="*/ 600299 h 878890"/>
                <a:gd name="connsiteX1782" fmla="*/ 676583 w 679896"/>
                <a:gd name="connsiteY1782" fmla="*/ 600299 h 878890"/>
                <a:gd name="connsiteX1783" fmla="*/ 676583 w 679896"/>
                <a:gd name="connsiteY1783" fmla="*/ 636781 h 878890"/>
                <a:gd name="connsiteX1784" fmla="*/ 640583 w 679896"/>
                <a:gd name="connsiteY1784" fmla="*/ 636781 h 878890"/>
                <a:gd name="connsiteX1785" fmla="*/ 676580 w 679896"/>
                <a:gd name="connsiteY1785" fmla="*/ 596982 h 878890"/>
                <a:gd name="connsiteX1786" fmla="*/ 640581 w 679896"/>
                <a:gd name="connsiteY1786" fmla="*/ 596982 h 878890"/>
                <a:gd name="connsiteX1787" fmla="*/ 640581 w 679896"/>
                <a:gd name="connsiteY1787" fmla="*/ 560500 h 878890"/>
                <a:gd name="connsiteX1788" fmla="*/ 676580 w 679896"/>
                <a:gd name="connsiteY1788" fmla="*/ 560500 h 878890"/>
                <a:gd name="connsiteX1789" fmla="*/ 676580 w 679896"/>
                <a:gd name="connsiteY1789" fmla="*/ 596982 h 878890"/>
                <a:gd name="connsiteX1790" fmla="*/ 640583 w 679896"/>
                <a:gd name="connsiteY1790" fmla="*/ 557184 h 878890"/>
                <a:gd name="connsiteX1791" fmla="*/ 640583 w 679896"/>
                <a:gd name="connsiteY1791" fmla="*/ 520701 h 878890"/>
                <a:gd name="connsiteX1792" fmla="*/ 676583 w 679896"/>
                <a:gd name="connsiteY1792" fmla="*/ 520701 h 878890"/>
                <a:gd name="connsiteX1793" fmla="*/ 676583 w 679896"/>
                <a:gd name="connsiteY1793" fmla="*/ 557184 h 878890"/>
                <a:gd name="connsiteX1794" fmla="*/ 640583 w 679896"/>
                <a:gd name="connsiteY1794" fmla="*/ 557184 h 878890"/>
                <a:gd name="connsiteX1795" fmla="*/ 676580 w 679896"/>
                <a:gd name="connsiteY1795" fmla="*/ 517385 h 878890"/>
                <a:gd name="connsiteX1796" fmla="*/ 640581 w 679896"/>
                <a:gd name="connsiteY1796" fmla="*/ 517385 h 878890"/>
                <a:gd name="connsiteX1797" fmla="*/ 640581 w 679896"/>
                <a:gd name="connsiteY1797" fmla="*/ 480903 h 878890"/>
                <a:gd name="connsiteX1798" fmla="*/ 676580 w 679896"/>
                <a:gd name="connsiteY1798" fmla="*/ 480903 h 878890"/>
                <a:gd name="connsiteX1799" fmla="*/ 676580 w 679896"/>
                <a:gd name="connsiteY1799" fmla="*/ 517385 h 878890"/>
                <a:gd name="connsiteX1800" fmla="*/ 640583 w 679896"/>
                <a:gd name="connsiteY1800" fmla="*/ 477586 h 878890"/>
                <a:gd name="connsiteX1801" fmla="*/ 640583 w 679896"/>
                <a:gd name="connsiteY1801" fmla="*/ 441104 h 878890"/>
                <a:gd name="connsiteX1802" fmla="*/ 676583 w 679896"/>
                <a:gd name="connsiteY1802" fmla="*/ 441104 h 878890"/>
                <a:gd name="connsiteX1803" fmla="*/ 676583 w 679896"/>
                <a:gd name="connsiteY1803" fmla="*/ 477586 h 878890"/>
                <a:gd name="connsiteX1804" fmla="*/ 640583 w 679896"/>
                <a:gd name="connsiteY1804" fmla="*/ 477586 h 878890"/>
                <a:gd name="connsiteX1805" fmla="*/ 676580 w 679896"/>
                <a:gd name="connsiteY1805" fmla="*/ 437787 h 878890"/>
                <a:gd name="connsiteX1806" fmla="*/ 640581 w 679896"/>
                <a:gd name="connsiteY1806" fmla="*/ 437787 h 878890"/>
                <a:gd name="connsiteX1807" fmla="*/ 640581 w 679896"/>
                <a:gd name="connsiteY1807" fmla="*/ 401305 h 878890"/>
                <a:gd name="connsiteX1808" fmla="*/ 676580 w 679896"/>
                <a:gd name="connsiteY1808" fmla="*/ 401305 h 878890"/>
                <a:gd name="connsiteX1809" fmla="*/ 676580 w 679896"/>
                <a:gd name="connsiteY1809" fmla="*/ 437787 h 878890"/>
                <a:gd name="connsiteX1810" fmla="*/ 640583 w 679896"/>
                <a:gd name="connsiteY1810" fmla="*/ 397988 h 878890"/>
                <a:gd name="connsiteX1811" fmla="*/ 640583 w 679896"/>
                <a:gd name="connsiteY1811" fmla="*/ 361506 h 878890"/>
                <a:gd name="connsiteX1812" fmla="*/ 676583 w 679896"/>
                <a:gd name="connsiteY1812" fmla="*/ 361506 h 878890"/>
                <a:gd name="connsiteX1813" fmla="*/ 676583 w 679896"/>
                <a:gd name="connsiteY1813" fmla="*/ 397988 h 878890"/>
                <a:gd name="connsiteX1814" fmla="*/ 640583 w 679896"/>
                <a:gd name="connsiteY1814" fmla="*/ 397988 h 878890"/>
                <a:gd name="connsiteX1815" fmla="*/ 676580 w 679896"/>
                <a:gd name="connsiteY1815" fmla="*/ 358189 h 878890"/>
                <a:gd name="connsiteX1816" fmla="*/ 640581 w 679896"/>
                <a:gd name="connsiteY1816" fmla="*/ 358189 h 878890"/>
                <a:gd name="connsiteX1817" fmla="*/ 640581 w 679896"/>
                <a:gd name="connsiteY1817" fmla="*/ 321707 h 878890"/>
                <a:gd name="connsiteX1818" fmla="*/ 676580 w 679896"/>
                <a:gd name="connsiteY1818" fmla="*/ 321707 h 878890"/>
                <a:gd name="connsiteX1819" fmla="*/ 676580 w 679896"/>
                <a:gd name="connsiteY1819" fmla="*/ 358189 h 878890"/>
                <a:gd name="connsiteX1820" fmla="*/ 640583 w 679896"/>
                <a:gd name="connsiteY1820" fmla="*/ 318391 h 878890"/>
                <a:gd name="connsiteX1821" fmla="*/ 640583 w 679896"/>
                <a:gd name="connsiteY1821" fmla="*/ 281908 h 878890"/>
                <a:gd name="connsiteX1822" fmla="*/ 676583 w 679896"/>
                <a:gd name="connsiteY1822" fmla="*/ 281908 h 878890"/>
                <a:gd name="connsiteX1823" fmla="*/ 676583 w 679896"/>
                <a:gd name="connsiteY1823" fmla="*/ 318391 h 878890"/>
                <a:gd name="connsiteX1824" fmla="*/ 640583 w 679896"/>
                <a:gd name="connsiteY1824" fmla="*/ 318391 h 878890"/>
                <a:gd name="connsiteX1825" fmla="*/ 676580 w 679896"/>
                <a:gd name="connsiteY1825" fmla="*/ 278592 h 878890"/>
                <a:gd name="connsiteX1826" fmla="*/ 640581 w 679896"/>
                <a:gd name="connsiteY1826" fmla="*/ 278592 h 878890"/>
                <a:gd name="connsiteX1827" fmla="*/ 640581 w 679896"/>
                <a:gd name="connsiteY1827" fmla="*/ 242110 h 878890"/>
                <a:gd name="connsiteX1828" fmla="*/ 676580 w 679896"/>
                <a:gd name="connsiteY1828" fmla="*/ 242110 h 878890"/>
                <a:gd name="connsiteX1829" fmla="*/ 676580 w 679896"/>
                <a:gd name="connsiteY1829" fmla="*/ 278592 h 878890"/>
                <a:gd name="connsiteX1830" fmla="*/ 640583 w 679896"/>
                <a:gd name="connsiteY1830" fmla="*/ 238793 h 878890"/>
                <a:gd name="connsiteX1831" fmla="*/ 640583 w 679896"/>
                <a:gd name="connsiteY1831" fmla="*/ 202311 h 878890"/>
                <a:gd name="connsiteX1832" fmla="*/ 676583 w 679896"/>
                <a:gd name="connsiteY1832" fmla="*/ 202311 h 878890"/>
                <a:gd name="connsiteX1833" fmla="*/ 676583 w 679896"/>
                <a:gd name="connsiteY1833" fmla="*/ 238793 h 878890"/>
                <a:gd name="connsiteX1834" fmla="*/ 640583 w 679896"/>
                <a:gd name="connsiteY1834" fmla="*/ 238793 h 878890"/>
                <a:gd name="connsiteX1835" fmla="*/ 676580 w 679896"/>
                <a:gd name="connsiteY1835" fmla="*/ 198994 h 878890"/>
                <a:gd name="connsiteX1836" fmla="*/ 640581 w 679896"/>
                <a:gd name="connsiteY1836" fmla="*/ 198994 h 878890"/>
                <a:gd name="connsiteX1837" fmla="*/ 640581 w 679896"/>
                <a:gd name="connsiteY1837" fmla="*/ 162512 h 878890"/>
                <a:gd name="connsiteX1838" fmla="*/ 676580 w 679896"/>
                <a:gd name="connsiteY1838" fmla="*/ 162512 h 878890"/>
                <a:gd name="connsiteX1839" fmla="*/ 676580 w 679896"/>
                <a:gd name="connsiteY1839" fmla="*/ 198994 h 878890"/>
                <a:gd name="connsiteX1840" fmla="*/ 640583 w 679896"/>
                <a:gd name="connsiteY1840" fmla="*/ 159195 h 878890"/>
                <a:gd name="connsiteX1841" fmla="*/ 640583 w 679896"/>
                <a:gd name="connsiteY1841" fmla="*/ 122713 h 878890"/>
                <a:gd name="connsiteX1842" fmla="*/ 676583 w 679896"/>
                <a:gd name="connsiteY1842" fmla="*/ 122713 h 878890"/>
                <a:gd name="connsiteX1843" fmla="*/ 676583 w 679896"/>
                <a:gd name="connsiteY1843" fmla="*/ 159195 h 878890"/>
                <a:gd name="connsiteX1844" fmla="*/ 640583 w 679896"/>
                <a:gd name="connsiteY1844" fmla="*/ 159195 h 878890"/>
                <a:gd name="connsiteX1845" fmla="*/ 676580 w 679896"/>
                <a:gd name="connsiteY1845" fmla="*/ 119396 h 878890"/>
                <a:gd name="connsiteX1846" fmla="*/ 640581 w 679896"/>
                <a:gd name="connsiteY1846" fmla="*/ 119396 h 878890"/>
                <a:gd name="connsiteX1847" fmla="*/ 640581 w 679896"/>
                <a:gd name="connsiteY1847" fmla="*/ 82914 h 878890"/>
                <a:gd name="connsiteX1848" fmla="*/ 676580 w 679896"/>
                <a:gd name="connsiteY1848" fmla="*/ 82914 h 878890"/>
                <a:gd name="connsiteX1849" fmla="*/ 676580 w 679896"/>
                <a:gd name="connsiteY1849" fmla="*/ 119396 h 878890"/>
                <a:gd name="connsiteX1850" fmla="*/ 640583 w 679896"/>
                <a:gd name="connsiteY1850" fmla="*/ 79598 h 878890"/>
                <a:gd name="connsiteX1851" fmla="*/ 640583 w 679896"/>
                <a:gd name="connsiteY1851" fmla="*/ 43115 h 878890"/>
                <a:gd name="connsiteX1852" fmla="*/ 676583 w 679896"/>
                <a:gd name="connsiteY1852" fmla="*/ 43115 h 878890"/>
                <a:gd name="connsiteX1853" fmla="*/ 676583 w 679896"/>
                <a:gd name="connsiteY1853" fmla="*/ 79598 h 878890"/>
                <a:gd name="connsiteX1854" fmla="*/ 640583 w 679896"/>
                <a:gd name="connsiteY1854" fmla="*/ 79598 h 878890"/>
                <a:gd name="connsiteX1855" fmla="*/ 676580 w 679896"/>
                <a:gd name="connsiteY1855" fmla="*/ 39799 h 878890"/>
                <a:gd name="connsiteX1856" fmla="*/ 640581 w 679896"/>
                <a:gd name="connsiteY1856" fmla="*/ 39799 h 878890"/>
                <a:gd name="connsiteX1857" fmla="*/ 640581 w 679896"/>
                <a:gd name="connsiteY1857" fmla="*/ 3317 h 878890"/>
                <a:gd name="connsiteX1858" fmla="*/ 676580 w 679896"/>
                <a:gd name="connsiteY1858" fmla="*/ 3317 h 878890"/>
                <a:gd name="connsiteX1859" fmla="*/ 676580 w 679896"/>
                <a:gd name="connsiteY1859" fmla="*/ 39799 h 878890"/>
                <a:gd name="connsiteX1860" fmla="*/ 40284 w 679896"/>
                <a:gd name="connsiteY1860" fmla="*/ 3317 h 878890"/>
                <a:gd name="connsiteX1861" fmla="*/ 40284 w 679896"/>
                <a:gd name="connsiteY1861" fmla="*/ 39799 h 878890"/>
                <a:gd name="connsiteX1862" fmla="*/ 3317 w 679896"/>
                <a:gd name="connsiteY1862" fmla="*/ 39799 h 878890"/>
                <a:gd name="connsiteX1863" fmla="*/ 3317 w 679896"/>
                <a:gd name="connsiteY1863" fmla="*/ 3317 h 878890"/>
                <a:gd name="connsiteX1864" fmla="*/ 40284 w 679896"/>
                <a:gd name="connsiteY1864" fmla="*/ 3317 h 878890"/>
                <a:gd name="connsiteX1865" fmla="*/ 3317 w 679896"/>
                <a:gd name="connsiteY1865" fmla="*/ 839092 h 878890"/>
                <a:gd name="connsiteX1866" fmla="*/ 40282 w 679896"/>
                <a:gd name="connsiteY1866" fmla="*/ 839092 h 878890"/>
                <a:gd name="connsiteX1867" fmla="*/ 40282 w 679896"/>
                <a:gd name="connsiteY1867" fmla="*/ 875574 h 878890"/>
                <a:gd name="connsiteX1868" fmla="*/ 3317 w 679896"/>
                <a:gd name="connsiteY1868" fmla="*/ 875574 h 878890"/>
                <a:gd name="connsiteX1869" fmla="*/ 3317 w 679896"/>
                <a:gd name="connsiteY1869" fmla="*/ 839092 h 878890"/>
                <a:gd name="connsiteX1870" fmla="*/ 640583 w 679896"/>
                <a:gd name="connsiteY1870" fmla="*/ 875574 h 878890"/>
                <a:gd name="connsiteX1871" fmla="*/ 640583 w 679896"/>
                <a:gd name="connsiteY1871" fmla="*/ 839092 h 878890"/>
                <a:gd name="connsiteX1872" fmla="*/ 676583 w 679896"/>
                <a:gd name="connsiteY1872" fmla="*/ 839092 h 878890"/>
                <a:gd name="connsiteX1873" fmla="*/ 676583 w 679896"/>
                <a:gd name="connsiteY1873" fmla="*/ 875574 h 878890"/>
                <a:gd name="connsiteX1874" fmla="*/ 640583 w 679896"/>
                <a:gd name="connsiteY1874" fmla="*/ 875574 h 87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</a:cxnLst>
              <a:rect l="l" t="t" r="r" b="b"/>
              <a:pathLst>
                <a:path w="679896" h="878890">
                  <a:moveTo>
                    <a:pt x="0" y="0"/>
                  </a:moveTo>
                  <a:lnTo>
                    <a:pt x="0" y="878891"/>
                  </a:lnTo>
                  <a:lnTo>
                    <a:pt x="679897" y="878891"/>
                  </a:lnTo>
                  <a:lnTo>
                    <a:pt x="679897" y="0"/>
                  </a:lnTo>
                  <a:lnTo>
                    <a:pt x="0" y="0"/>
                  </a:lnTo>
                  <a:close/>
                  <a:moveTo>
                    <a:pt x="322193" y="557184"/>
                  </a:moveTo>
                  <a:lnTo>
                    <a:pt x="322193" y="520701"/>
                  </a:lnTo>
                  <a:lnTo>
                    <a:pt x="358675" y="520701"/>
                  </a:lnTo>
                  <a:lnTo>
                    <a:pt x="358675" y="557184"/>
                  </a:lnTo>
                  <a:lnTo>
                    <a:pt x="322193" y="557184"/>
                  </a:lnTo>
                  <a:close/>
                  <a:moveTo>
                    <a:pt x="358675" y="560500"/>
                  </a:moveTo>
                  <a:lnTo>
                    <a:pt x="358675" y="596982"/>
                  </a:lnTo>
                  <a:lnTo>
                    <a:pt x="322193" y="596982"/>
                  </a:lnTo>
                  <a:lnTo>
                    <a:pt x="322193" y="560500"/>
                  </a:lnTo>
                  <a:lnTo>
                    <a:pt x="358675" y="560500"/>
                  </a:lnTo>
                  <a:close/>
                  <a:moveTo>
                    <a:pt x="358675" y="321707"/>
                  </a:moveTo>
                  <a:lnTo>
                    <a:pt x="358675" y="358189"/>
                  </a:lnTo>
                  <a:lnTo>
                    <a:pt x="322193" y="358189"/>
                  </a:lnTo>
                  <a:lnTo>
                    <a:pt x="322193" y="321707"/>
                  </a:lnTo>
                  <a:lnTo>
                    <a:pt x="358675" y="321707"/>
                  </a:lnTo>
                  <a:close/>
                  <a:moveTo>
                    <a:pt x="322193" y="318391"/>
                  </a:moveTo>
                  <a:lnTo>
                    <a:pt x="322193" y="281908"/>
                  </a:lnTo>
                  <a:lnTo>
                    <a:pt x="358675" y="281908"/>
                  </a:lnTo>
                  <a:lnTo>
                    <a:pt x="358675" y="318391"/>
                  </a:lnTo>
                  <a:lnTo>
                    <a:pt x="322193" y="318391"/>
                  </a:lnTo>
                  <a:close/>
                  <a:moveTo>
                    <a:pt x="322193" y="477586"/>
                  </a:moveTo>
                  <a:lnTo>
                    <a:pt x="322193" y="441104"/>
                  </a:lnTo>
                  <a:lnTo>
                    <a:pt x="358675" y="441104"/>
                  </a:lnTo>
                  <a:lnTo>
                    <a:pt x="358675" y="477586"/>
                  </a:lnTo>
                  <a:lnTo>
                    <a:pt x="322193" y="477586"/>
                  </a:lnTo>
                  <a:close/>
                  <a:moveTo>
                    <a:pt x="358675" y="480903"/>
                  </a:moveTo>
                  <a:lnTo>
                    <a:pt x="358675" y="517385"/>
                  </a:lnTo>
                  <a:lnTo>
                    <a:pt x="322193" y="517385"/>
                  </a:lnTo>
                  <a:lnTo>
                    <a:pt x="322193" y="480903"/>
                  </a:lnTo>
                  <a:lnTo>
                    <a:pt x="358675" y="480903"/>
                  </a:lnTo>
                  <a:close/>
                  <a:moveTo>
                    <a:pt x="322193" y="437787"/>
                  </a:moveTo>
                  <a:lnTo>
                    <a:pt x="322193" y="401305"/>
                  </a:lnTo>
                  <a:lnTo>
                    <a:pt x="358675" y="401305"/>
                  </a:lnTo>
                  <a:lnTo>
                    <a:pt x="358675" y="437787"/>
                  </a:lnTo>
                  <a:lnTo>
                    <a:pt x="322193" y="437787"/>
                  </a:lnTo>
                  <a:close/>
                  <a:moveTo>
                    <a:pt x="322193" y="397988"/>
                  </a:moveTo>
                  <a:lnTo>
                    <a:pt x="322193" y="361506"/>
                  </a:lnTo>
                  <a:lnTo>
                    <a:pt x="358675" y="361506"/>
                  </a:lnTo>
                  <a:lnTo>
                    <a:pt x="358675" y="397988"/>
                  </a:lnTo>
                  <a:lnTo>
                    <a:pt x="322193" y="397988"/>
                  </a:lnTo>
                  <a:close/>
                  <a:moveTo>
                    <a:pt x="318876" y="358189"/>
                  </a:moveTo>
                  <a:lnTo>
                    <a:pt x="282394" y="358189"/>
                  </a:lnTo>
                  <a:lnTo>
                    <a:pt x="282394" y="321707"/>
                  </a:lnTo>
                  <a:lnTo>
                    <a:pt x="318876" y="321707"/>
                  </a:lnTo>
                  <a:lnTo>
                    <a:pt x="318876" y="358189"/>
                  </a:lnTo>
                  <a:close/>
                  <a:moveTo>
                    <a:pt x="318876" y="361506"/>
                  </a:moveTo>
                  <a:lnTo>
                    <a:pt x="318876" y="397988"/>
                  </a:lnTo>
                  <a:lnTo>
                    <a:pt x="282394" y="397988"/>
                  </a:lnTo>
                  <a:lnTo>
                    <a:pt x="282394" y="361506"/>
                  </a:lnTo>
                  <a:lnTo>
                    <a:pt x="318876" y="361506"/>
                  </a:lnTo>
                  <a:close/>
                  <a:moveTo>
                    <a:pt x="318876" y="401305"/>
                  </a:moveTo>
                  <a:lnTo>
                    <a:pt x="318876" y="437787"/>
                  </a:lnTo>
                  <a:lnTo>
                    <a:pt x="282394" y="437787"/>
                  </a:lnTo>
                  <a:lnTo>
                    <a:pt x="282394" y="401305"/>
                  </a:lnTo>
                  <a:lnTo>
                    <a:pt x="318876" y="401305"/>
                  </a:lnTo>
                  <a:close/>
                  <a:moveTo>
                    <a:pt x="318876" y="441104"/>
                  </a:moveTo>
                  <a:lnTo>
                    <a:pt x="318876" y="477586"/>
                  </a:lnTo>
                  <a:lnTo>
                    <a:pt x="282394" y="477586"/>
                  </a:lnTo>
                  <a:lnTo>
                    <a:pt x="282394" y="441104"/>
                  </a:lnTo>
                  <a:lnTo>
                    <a:pt x="318876" y="441104"/>
                  </a:lnTo>
                  <a:close/>
                  <a:moveTo>
                    <a:pt x="318876" y="480903"/>
                  </a:moveTo>
                  <a:lnTo>
                    <a:pt x="318876" y="517385"/>
                  </a:lnTo>
                  <a:lnTo>
                    <a:pt x="282394" y="517385"/>
                  </a:lnTo>
                  <a:lnTo>
                    <a:pt x="282394" y="480903"/>
                  </a:lnTo>
                  <a:lnTo>
                    <a:pt x="318876" y="480903"/>
                  </a:lnTo>
                  <a:close/>
                  <a:moveTo>
                    <a:pt x="318876" y="520701"/>
                  </a:moveTo>
                  <a:lnTo>
                    <a:pt x="318876" y="557184"/>
                  </a:lnTo>
                  <a:lnTo>
                    <a:pt x="282394" y="557184"/>
                  </a:lnTo>
                  <a:lnTo>
                    <a:pt x="282394" y="520701"/>
                  </a:lnTo>
                  <a:lnTo>
                    <a:pt x="318876" y="520701"/>
                  </a:lnTo>
                  <a:close/>
                  <a:moveTo>
                    <a:pt x="361992" y="520701"/>
                  </a:moveTo>
                  <a:lnTo>
                    <a:pt x="398474" y="520701"/>
                  </a:lnTo>
                  <a:lnTo>
                    <a:pt x="398474" y="557184"/>
                  </a:lnTo>
                  <a:lnTo>
                    <a:pt x="361992" y="557184"/>
                  </a:lnTo>
                  <a:lnTo>
                    <a:pt x="361992" y="520701"/>
                  </a:lnTo>
                  <a:close/>
                  <a:moveTo>
                    <a:pt x="361992" y="517385"/>
                  </a:moveTo>
                  <a:lnTo>
                    <a:pt x="361992" y="480903"/>
                  </a:lnTo>
                  <a:lnTo>
                    <a:pt x="398474" y="480903"/>
                  </a:lnTo>
                  <a:lnTo>
                    <a:pt x="398474" y="517385"/>
                  </a:lnTo>
                  <a:lnTo>
                    <a:pt x="361992" y="517385"/>
                  </a:lnTo>
                  <a:close/>
                  <a:moveTo>
                    <a:pt x="361992" y="477586"/>
                  </a:moveTo>
                  <a:lnTo>
                    <a:pt x="361992" y="441104"/>
                  </a:lnTo>
                  <a:lnTo>
                    <a:pt x="398474" y="441104"/>
                  </a:lnTo>
                  <a:lnTo>
                    <a:pt x="398474" y="477586"/>
                  </a:lnTo>
                  <a:lnTo>
                    <a:pt x="361992" y="477586"/>
                  </a:lnTo>
                  <a:close/>
                  <a:moveTo>
                    <a:pt x="361992" y="437787"/>
                  </a:moveTo>
                  <a:lnTo>
                    <a:pt x="361992" y="401305"/>
                  </a:lnTo>
                  <a:lnTo>
                    <a:pt x="398474" y="401305"/>
                  </a:lnTo>
                  <a:lnTo>
                    <a:pt x="398474" y="437787"/>
                  </a:lnTo>
                  <a:lnTo>
                    <a:pt x="361992" y="437787"/>
                  </a:lnTo>
                  <a:close/>
                  <a:moveTo>
                    <a:pt x="361992" y="397988"/>
                  </a:moveTo>
                  <a:lnTo>
                    <a:pt x="361992" y="361506"/>
                  </a:lnTo>
                  <a:lnTo>
                    <a:pt x="398474" y="361506"/>
                  </a:lnTo>
                  <a:lnTo>
                    <a:pt x="398474" y="397988"/>
                  </a:lnTo>
                  <a:lnTo>
                    <a:pt x="361992" y="397988"/>
                  </a:lnTo>
                  <a:close/>
                  <a:moveTo>
                    <a:pt x="361992" y="358189"/>
                  </a:moveTo>
                  <a:lnTo>
                    <a:pt x="361992" y="321707"/>
                  </a:lnTo>
                  <a:lnTo>
                    <a:pt x="398474" y="321707"/>
                  </a:lnTo>
                  <a:lnTo>
                    <a:pt x="398474" y="358189"/>
                  </a:lnTo>
                  <a:lnTo>
                    <a:pt x="361992" y="358189"/>
                  </a:lnTo>
                  <a:close/>
                  <a:moveTo>
                    <a:pt x="361992" y="318391"/>
                  </a:moveTo>
                  <a:lnTo>
                    <a:pt x="361992" y="281908"/>
                  </a:lnTo>
                  <a:lnTo>
                    <a:pt x="398474" y="281908"/>
                  </a:lnTo>
                  <a:lnTo>
                    <a:pt x="398474" y="318391"/>
                  </a:lnTo>
                  <a:lnTo>
                    <a:pt x="361992" y="318391"/>
                  </a:lnTo>
                  <a:close/>
                  <a:moveTo>
                    <a:pt x="361992" y="278592"/>
                  </a:moveTo>
                  <a:lnTo>
                    <a:pt x="361992" y="242110"/>
                  </a:lnTo>
                  <a:lnTo>
                    <a:pt x="398474" y="242110"/>
                  </a:lnTo>
                  <a:lnTo>
                    <a:pt x="398474" y="278592"/>
                  </a:lnTo>
                  <a:lnTo>
                    <a:pt x="361992" y="278592"/>
                  </a:lnTo>
                  <a:close/>
                  <a:moveTo>
                    <a:pt x="358675" y="278592"/>
                  </a:moveTo>
                  <a:lnTo>
                    <a:pt x="322193" y="278592"/>
                  </a:lnTo>
                  <a:lnTo>
                    <a:pt x="322193" y="242110"/>
                  </a:lnTo>
                  <a:lnTo>
                    <a:pt x="358675" y="242110"/>
                  </a:lnTo>
                  <a:lnTo>
                    <a:pt x="358675" y="278592"/>
                  </a:lnTo>
                  <a:close/>
                  <a:moveTo>
                    <a:pt x="318876" y="278592"/>
                  </a:moveTo>
                  <a:lnTo>
                    <a:pt x="282394" y="278592"/>
                  </a:lnTo>
                  <a:lnTo>
                    <a:pt x="282394" y="242110"/>
                  </a:lnTo>
                  <a:lnTo>
                    <a:pt x="318876" y="242110"/>
                  </a:lnTo>
                  <a:lnTo>
                    <a:pt x="318876" y="278592"/>
                  </a:lnTo>
                  <a:close/>
                  <a:moveTo>
                    <a:pt x="318876" y="281908"/>
                  </a:moveTo>
                  <a:lnTo>
                    <a:pt x="318876" y="318391"/>
                  </a:lnTo>
                  <a:lnTo>
                    <a:pt x="282394" y="318391"/>
                  </a:lnTo>
                  <a:lnTo>
                    <a:pt x="282394" y="281908"/>
                  </a:lnTo>
                  <a:lnTo>
                    <a:pt x="318876" y="281908"/>
                  </a:lnTo>
                  <a:close/>
                  <a:moveTo>
                    <a:pt x="279077" y="318391"/>
                  </a:moveTo>
                  <a:lnTo>
                    <a:pt x="242595" y="318391"/>
                  </a:lnTo>
                  <a:lnTo>
                    <a:pt x="242595" y="281908"/>
                  </a:lnTo>
                  <a:lnTo>
                    <a:pt x="279077" y="281908"/>
                  </a:lnTo>
                  <a:lnTo>
                    <a:pt x="279077" y="318391"/>
                  </a:lnTo>
                  <a:close/>
                  <a:moveTo>
                    <a:pt x="279077" y="321707"/>
                  </a:moveTo>
                  <a:lnTo>
                    <a:pt x="279077" y="358189"/>
                  </a:lnTo>
                  <a:lnTo>
                    <a:pt x="242595" y="358189"/>
                  </a:lnTo>
                  <a:lnTo>
                    <a:pt x="242595" y="321707"/>
                  </a:lnTo>
                  <a:lnTo>
                    <a:pt x="279077" y="321707"/>
                  </a:lnTo>
                  <a:close/>
                  <a:moveTo>
                    <a:pt x="279077" y="361506"/>
                  </a:moveTo>
                  <a:lnTo>
                    <a:pt x="279077" y="397988"/>
                  </a:lnTo>
                  <a:lnTo>
                    <a:pt x="242595" y="397988"/>
                  </a:lnTo>
                  <a:lnTo>
                    <a:pt x="242595" y="361506"/>
                  </a:lnTo>
                  <a:lnTo>
                    <a:pt x="279077" y="361506"/>
                  </a:lnTo>
                  <a:close/>
                  <a:moveTo>
                    <a:pt x="279077" y="401305"/>
                  </a:moveTo>
                  <a:lnTo>
                    <a:pt x="279077" y="437787"/>
                  </a:lnTo>
                  <a:lnTo>
                    <a:pt x="242595" y="437787"/>
                  </a:lnTo>
                  <a:lnTo>
                    <a:pt x="242595" y="401305"/>
                  </a:lnTo>
                  <a:lnTo>
                    <a:pt x="279077" y="401305"/>
                  </a:lnTo>
                  <a:close/>
                  <a:moveTo>
                    <a:pt x="279077" y="441104"/>
                  </a:moveTo>
                  <a:lnTo>
                    <a:pt x="279077" y="477586"/>
                  </a:lnTo>
                  <a:lnTo>
                    <a:pt x="242595" y="477586"/>
                  </a:lnTo>
                  <a:lnTo>
                    <a:pt x="242595" y="441104"/>
                  </a:lnTo>
                  <a:lnTo>
                    <a:pt x="279077" y="441104"/>
                  </a:lnTo>
                  <a:close/>
                  <a:moveTo>
                    <a:pt x="279077" y="480903"/>
                  </a:moveTo>
                  <a:lnTo>
                    <a:pt x="279077" y="517385"/>
                  </a:lnTo>
                  <a:lnTo>
                    <a:pt x="242595" y="517385"/>
                  </a:lnTo>
                  <a:lnTo>
                    <a:pt x="242595" y="480903"/>
                  </a:lnTo>
                  <a:lnTo>
                    <a:pt x="279077" y="480903"/>
                  </a:lnTo>
                  <a:close/>
                  <a:moveTo>
                    <a:pt x="279077" y="520701"/>
                  </a:moveTo>
                  <a:lnTo>
                    <a:pt x="279077" y="557184"/>
                  </a:lnTo>
                  <a:lnTo>
                    <a:pt x="242595" y="557184"/>
                  </a:lnTo>
                  <a:lnTo>
                    <a:pt x="242595" y="520701"/>
                  </a:lnTo>
                  <a:lnTo>
                    <a:pt x="279077" y="520701"/>
                  </a:lnTo>
                  <a:close/>
                  <a:moveTo>
                    <a:pt x="279077" y="560500"/>
                  </a:moveTo>
                  <a:lnTo>
                    <a:pt x="279077" y="596982"/>
                  </a:lnTo>
                  <a:lnTo>
                    <a:pt x="242595" y="596982"/>
                  </a:lnTo>
                  <a:lnTo>
                    <a:pt x="242595" y="560500"/>
                  </a:lnTo>
                  <a:lnTo>
                    <a:pt x="279077" y="560500"/>
                  </a:lnTo>
                  <a:close/>
                  <a:moveTo>
                    <a:pt x="282394" y="560500"/>
                  </a:moveTo>
                  <a:lnTo>
                    <a:pt x="318876" y="560500"/>
                  </a:lnTo>
                  <a:lnTo>
                    <a:pt x="318876" y="596982"/>
                  </a:lnTo>
                  <a:lnTo>
                    <a:pt x="282394" y="596982"/>
                  </a:lnTo>
                  <a:lnTo>
                    <a:pt x="282394" y="560500"/>
                  </a:lnTo>
                  <a:close/>
                  <a:moveTo>
                    <a:pt x="318876" y="600299"/>
                  </a:moveTo>
                  <a:lnTo>
                    <a:pt x="318876" y="636781"/>
                  </a:lnTo>
                  <a:lnTo>
                    <a:pt x="282394" y="636781"/>
                  </a:lnTo>
                  <a:lnTo>
                    <a:pt x="282394" y="600299"/>
                  </a:lnTo>
                  <a:lnTo>
                    <a:pt x="318876" y="600299"/>
                  </a:lnTo>
                  <a:close/>
                  <a:moveTo>
                    <a:pt x="322193" y="600299"/>
                  </a:moveTo>
                  <a:lnTo>
                    <a:pt x="358675" y="600299"/>
                  </a:lnTo>
                  <a:lnTo>
                    <a:pt x="358675" y="636781"/>
                  </a:lnTo>
                  <a:lnTo>
                    <a:pt x="322193" y="636781"/>
                  </a:lnTo>
                  <a:lnTo>
                    <a:pt x="322193" y="600299"/>
                  </a:lnTo>
                  <a:close/>
                  <a:moveTo>
                    <a:pt x="361992" y="600299"/>
                  </a:moveTo>
                  <a:lnTo>
                    <a:pt x="398474" y="600299"/>
                  </a:lnTo>
                  <a:lnTo>
                    <a:pt x="398474" y="636781"/>
                  </a:lnTo>
                  <a:lnTo>
                    <a:pt x="361992" y="636781"/>
                  </a:lnTo>
                  <a:lnTo>
                    <a:pt x="361992" y="600299"/>
                  </a:lnTo>
                  <a:close/>
                  <a:moveTo>
                    <a:pt x="361992" y="596982"/>
                  </a:moveTo>
                  <a:lnTo>
                    <a:pt x="361992" y="560500"/>
                  </a:lnTo>
                  <a:lnTo>
                    <a:pt x="398474" y="560500"/>
                  </a:lnTo>
                  <a:lnTo>
                    <a:pt x="398474" y="596982"/>
                  </a:lnTo>
                  <a:lnTo>
                    <a:pt x="361992" y="596982"/>
                  </a:lnTo>
                  <a:close/>
                  <a:moveTo>
                    <a:pt x="401790" y="560500"/>
                  </a:moveTo>
                  <a:lnTo>
                    <a:pt x="438273" y="560500"/>
                  </a:lnTo>
                  <a:lnTo>
                    <a:pt x="438273" y="596982"/>
                  </a:lnTo>
                  <a:lnTo>
                    <a:pt x="401790" y="596982"/>
                  </a:lnTo>
                  <a:lnTo>
                    <a:pt x="401790" y="560500"/>
                  </a:lnTo>
                  <a:close/>
                  <a:moveTo>
                    <a:pt x="401790" y="557184"/>
                  </a:moveTo>
                  <a:lnTo>
                    <a:pt x="401790" y="520701"/>
                  </a:lnTo>
                  <a:lnTo>
                    <a:pt x="438273" y="520701"/>
                  </a:lnTo>
                  <a:lnTo>
                    <a:pt x="438273" y="557184"/>
                  </a:lnTo>
                  <a:lnTo>
                    <a:pt x="401790" y="557184"/>
                  </a:lnTo>
                  <a:close/>
                  <a:moveTo>
                    <a:pt x="401790" y="517385"/>
                  </a:moveTo>
                  <a:lnTo>
                    <a:pt x="401790" y="480903"/>
                  </a:lnTo>
                  <a:lnTo>
                    <a:pt x="438273" y="480903"/>
                  </a:lnTo>
                  <a:lnTo>
                    <a:pt x="438273" y="517385"/>
                  </a:lnTo>
                  <a:lnTo>
                    <a:pt x="401790" y="517385"/>
                  </a:lnTo>
                  <a:close/>
                  <a:moveTo>
                    <a:pt x="401790" y="477586"/>
                  </a:moveTo>
                  <a:lnTo>
                    <a:pt x="401790" y="441104"/>
                  </a:lnTo>
                  <a:lnTo>
                    <a:pt x="438273" y="441104"/>
                  </a:lnTo>
                  <a:lnTo>
                    <a:pt x="438273" y="477586"/>
                  </a:lnTo>
                  <a:lnTo>
                    <a:pt x="401790" y="477586"/>
                  </a:lnTo>
                  <a:close/>
                  <a:moveTo>
                    <a:pt x="401790" y="437787"/>
                  </a:moveTo>
                  <a:lnTo>
                    <a:pt x="401790" y="401305"/>
                  </a:lnTo>
                  <a:lnTo>
                    <a:pt x="438273" y="401305"/>
                  </a:lnTo>
                  <a:lnTo>
                    <a:pt x="438273" y="437787"/>
                  </a:lnTo>
                  <a:lnTo>
                    <a:pt x="401790" y="437787"/>
                  </a:lnTo>
                  <a:close/>
                  <a:moveTo>
                    <a:pt x="401790" y="397988"/>
                  </a:moveTo>
                  <a:lnTo>
                    <a:pt x="401790" y="361506"/>
                  </a:lnTo>
                  <a:lnTo>
                    <a:pt x="438273" y="361506"/>
                  </a:lnTo>
                  <a:lnTo>
                    <a:pt x="438273" y="397988"/>
                  </a:lnTo>
                  <a:lnTo>
                    <a:pt x="401790" y="397988"/>
                  </a:lnTo>
                  <a:close/>
                  <a:moveTo>
                    <a:pt x="401790" y="358189"/>
                  </a:moveTo>
                  <a:lnTo>
                    <a:pt x="401790" y="321707"/>
                  </a:lnTo>
                  <a:lnTo>
                    <a:pt x="438273" y="321707"/>
                  </a:lnTo>
                  <a:lnTo>
                    <a:pt x="438273" y="358189"/>
                  </a:lnTo>
                  <a:lnTo>
                    <a:pt x="401790" y="358189"/>
                  </a:lnTo>
                  <a:close/>
                  <a:moveTo>
                    <a:pt x="401790" y="318391"/>
                  </a:moveTo>
                  <a:lnTo>
                    <a:pt x="401790" y="281908"/>
                  </a:lnTo>
                  <a:lnTo>
                    <a:pt x="438273" y="281908"/>
                  </a:lnTo>
                  <a:lnTo>
                    <a:pt x="438273" y="318391"/>
                  </a:lnTo>
                  <a:lnTo>
                    <a:pt x="401790" y="318391"/>
                  </a:lnTo>
                  <a:close/>
                  <a:moveTo>
                    <a:pt x="401790" y="278592"/>
                  </a:moveTo>
                  <a:lnTo>
                    <a:pt x="401790" y="242110"/>
                  </a:lnTo>
                  <a:lnTo>
                    <a:pt x="438273" y="242110"/>
                  </a:lnTo>
                  <a:lnTo>
                    <a:pt x="438273" y="278592"/>
                  </a:lnTo>
                  <a:lnTo>
                    <a:pt x="401790" y="278592"/>
                  </a:lnTo>
                  <a:close/>
                  <a:moveTo>
                    <a:pt x="401790" y="238793"/>
                  </a:moveTo>
                  <a:lnTo>
                    <a:pt x="401790" y="202311"/>
                  </a:lnTo>
                  <a:lnTo>
                    <a:pt x="438273" y="202311"/>
                  </a:lnTo>
                  <a:lnTo>
                    <a:pt x="438273" y="238793"/>
                  </a:lnTo>
                  <a:lnTo>
                    <a:pt x="401790" y="238793"/>
                  </a:lnTo>
                  <a:close/>
                  <a:moveTo>
                    <a:pt x="398474" y="238793"/>
                  </a:moveTo>
                  <a:lnTo>
                    <a:pt x="361992" y="238793"/>
                  </a:lnTo>
                  <a:lnTo>
                    <a:pt x="361992" y="202311"/>
                  </a:lnTo>
                  <a:lnTo>
                    <a:pt x="398474" y="202311"/>
                  </a:lnTo>
                  <a:lnTo>
                    <a:pt x="398474" y="238793"/>
                  </a:lnTo>
                  <a:close/>
                  <a:moveTo>
                    <a:pt x="358675" y="238793"/>
                  </a:moveTo>
                  <a:lnTo>
                    <a:pt x="322193" y="238793"/>
                  </a:lnTo>
                  <a:lnTo>
                    <a:pt x="322193" y="202311"/>
                  </a:lnTo>
                  <a:lnTo>
                    <a:pt x="358675" y="202311"/>
                  </a:lnTo>
                  <a:lnTo>
                    <a:pt x="358675" y="238793"/>
                  </a:lnTo>
                  <a:close/>
                  <a:moveTo>
                    <a:pt x="318876" y="238793"/>
                  </a:moveTo>
                  <a:lnTo>
                    <a:pt x="282394" y="238793"/>
                  </a:lnTo>
                  <a:lnTo>
                    <a:pt x="282394" y="202311"/>
                  </a:lnTo>
                  <a:lnTo>
                    <a:pt x="318876" y="202311"/>
                  </a:lnTo>
                  <a:lnTo>
                    <a:pt x="318876" y="238793"/>
                  </a:lnTo>
                  <a:close/>
                  <a:moveTo>
                    <a:pt x="279077" y="238793"/>
                  </a:moveTo>
                  <a:lnTo>
                    <a:pt x="242595" y="238793"/>
                  </a:lnTo>
                  <a:lnTo>
                    <a:pt x="242595" y="202311"/>
                  </a:lnTo>
                  <a:lnTo>
                    <a:pt x="279077" y="202311"/>
                  </a:lnTo>
                  <a:lnTo>
                    <a:pt x="279077" y="238793"/>
                  </a:lnTo>
                  <a:close/>
                  <a:moveTo>
                    <a:pt x="279077" y="242110"/>
                  </a:moveTo>
                  <a:lnTo>
                    <a:pt x="279077" y="278592"/>
                  </a:lnTo>
                  <a:lnTo>
                    <a:pt x="242595" y="278592"/>
                  </a:lnTo>
                  <a:lnTo>
                    <a:pt x="242595" y="242110"/>
                  </a:lnTo>
                  <a:lnTo>
                    <a:pt x="279077" y="242110"/>
                  </a:lnTo>
                  <a:close/>
                  <a:moveTo>
                    <a:pt x="239279" y="278592"/>
                  </a:moveTo>
                  <a:lnTo>
                    <a:pt x="202796" y="278592"/>
                  </a:lnTo>
                  <a:lnTo>
                    <a:pt x="202796" y="242110"/>
                  </a:lnTo>
                  <a:lnTo>
                    <a:pt x="239279" y="242110"/>
                  </a:lnTo>
                  <a:lnTo>
                    <a:pt x="239279" y="278592"/>
                  </a:lnTo>
                  <a:close/>
                  <a:moveTo>
                    <a:pt x="239279" y="281908"/>
                  </a:moveTo>
                  <a:lnTo>
                    <a:pt x="239279" y="318391"/>
                  </a:lnTo>
                  <a:lnTo>
                    <a:pt x="202796" y="318391"/>
                  </a:lnTo>
                  <a:lnTo>
                    <a:pt x="202796" y="281908"/>
                  </a:lnTo>
                  <a:lnTo>
                    <a:pt x="239279" y="281908"/>
                  </a:lnTo>
                  <a:close/>
                  <a:moveTo>
                    <a:pt x="239279" y="321707"/>
                  </a:moveTo>
                  <a:lnTo>
                    <a:pt x="239279" y="358189"/>
                  </a:lnTo>
                  <a:lnTo>
                    <a:pt x="202796" y="358189"/>
                  </a:lnTo>
                  <a:lnTo>
                    <a:pt x="202796" y="321707"/>
                  </a:lnTo>
                  <a:lnTo>
                    <a:pt x="239279" y="321707"/>
                  </a:lnTo>
                  <a:close/>
                  <a:moveTo>
                    <a:pt x="239279" y="361506"/>
                  </a:moveTo>
                  <a:lnTo>
                    <a:pt x="239279" y="397988"/>
                  </a:lnTo>
                  <a:lnTo>
                    <a:pt x="202796" y="397988"/>
                  </a:lnTo>
                  <a:lnTo>
                    <a:pt x="202796" y="361506"/>
                  </a:lnTo>
                  <a:lnTo>
                    <a:pt x="239279" y="361506"/>
                  </a:lnTo>
                  <a:close/>
                  <a:moveTo>
                    <a:pt x="239279" y="401305"/>
                  </a:moveTo>
                  <a:lnTo>
                    <a:pt x="239279" y="437787"/>
                  </a:lnTo>
                  <a:lnTo>
                    <a:pt x="202796" y="437787"/>
                  </a:lnTo>
                  <a:lnTo>
                    <a:pt x="202796" y="401305"/>
                  </a:lnTo>
                  <a:lnTo>
                    <a:pt x="239279" y="401305"/>
                  </a:lnTo>
                  <a:close/>
                  <a:moveTo>
                    <a:pt x="239279" y="441104"/>
                  </a:moveTo>
                  <a:lnTo>
                    <a:pt x="239279" y="477586"/>
                  </a:lnTo>
                  <a:lnTo>
                    <a:pt x="202796" y="477586"/>
                  </a:lnTo>
                  <a:lnTo>
                    <a:pt x="202796" y="441104"/>
                  </a:lnTo>
                  <a:lnTo>
                    <a:pt x="239279" y="441104"/>
                  </a:lnTo>
                  <a:close/>
                  <a:moveTo>
                    <a:pt x="239279" y="480903"/>
                  </a:moveTo>
                  <a:lnTo>
                    <a:pt x="239279" y="517385"/>
                  </a:lnTo>
                  <a:lnTo>
                    <a:pt x="202796" y="517385"/>
                  </a:lnTo>
                  <a:lnTo>
                    <a:pt x="202796" y="480903"/>
                  </a:lnTo>
                  <a:lnTo>
                    <a:pt x="239279" y="480903"/>
                  </a:lnTo>
                  <a:close/>
                  <a:moveTo>
                    <a:pt x="239279" y="520701"/>
                  </a:moveTo>
                  <a:lnTo>
                    <a:pt x="239279" y="557184"/>
                  </a:lnTo>
                  <a:lnTo>
                    <a:pt x="202796" y="557184"/>
                  </a:lnTo>
                  <a:lnTo>
                    <a:pt x="202796" y="520701"/>
                  </a:lnTo>
                  <a:lnTo>
                    <a:pt x="239279" y="520701"/>
                  </a:lnTo>
                  <a:close/>
                  <a:moveTo>
                    <a:pt x="239279" y="560500"/>
                  </a:moveTo>
                  <a:lnTo>
                    <a:pt x="239279" y="596982"/>
                  </a:lnTo>
                  <a:lnTo>
                    <a:pt x="202796" y="596982"/>
                  </a:lnTo>
                  <a:lnTo>
                    <a:pt x="202796" y="560500"/>
                  </a:lnTo>
                  <a:lnTo>
                    <a:pt x="239279" y="560500"/>
                  </a:lnTo>
                  <a:close/>
                  <a:moveTo>
                    <a:pt x="239279" y="600299"/>
                  </a:moveTo>
                  <a:lnTo>
                    <a:pt x="239279" y="636781"/>
                  </a:lnTo>
                  <a:lnTo>
                    <a:pt x="202796" y="636781"/>
                  </a:lnTo>
                  <a:lnTo>
                    <a:pt x="202796" y="600299"/>
                  </a:lnTo>
                  <a:lnTo>
                    <a:pt x="239279" y="600299"/>
                  </a:lnTo>
                  <a:close/>
                  <a:moveTo>
                    <a:pt x="242595" y="600299"/>
                  </a:moveTo>
                  <a:lnTo>
                    <a:pt x="279077" y="600299"/>
                  </a:lnTo>
                  <a:lnTo>
                    <a:pt x="279077" y="636781"/>
                  </a:lnTo>
                  <a:lnTo>
                    <a:pt x="242595" y="636781"/>
                  </a:lnTo>
                  <a:lnTo>
                    <a:pt x="242595" y="600299"/>
                  </a:lnTo>
                  <a:close/>
                  <a:moveTo>
                    <a:pt x="279077" y="640098"/>
                  </a:moveTo>
                  <a:lnTo>
                    <a:pt x="279077" y="676580"/>
                  </a:lnTo>
                  <a:lnTo>
                    <a:pt x="242595" y="676580"/>
                  </a:lnTo>
                  <a:lnTo>
                    <a:pt x="242595" y="640098"/>
                  </a:lnTo>
                  <a:lnTo>
                    <a:pt x="279077" y="640098"/>
                  </a:lnTo>
                  <a:close/>
                  <a:moveTo>
                    <a:pt x="282394" y="640098"/>
                  </a:moveTo>
                  <a:lnTo>
                    <a:pt x="318876" y="640098"/>
                  </a:lnTo>
                  <a:lnTo>
                    <a:pt x="318876" y="676580"/>
                  </a:lnTo>
                  <a:lnTo>
                    <a:pt x="282394" y="676580"/>
                  </a:lnTo>
                  <a:lnTo>
                    <a:pt x="282394" y="640098"/>
                  </a:lnTo>
                  <a:close/>
                  <a:moveTo>
                    <a:pt x="322193" y="640098"/>
                  </a:moveTo>
                  <a:lnTo>
                    <a:pt x="358675" y="640098"/>
                  </a:lnTo>
                  <a:lnTo>
                    <a:pt x="358675" y="676580"/>
                  </a:lnTo>
                  <a:lnTo>
                    <a:pt x="322193" y="676580"/>
                  </a:lnTo>
                  <a:lnTo>
                    <a:pt x="322193" y="640098"/>
                  </a:lnTo>
                  <a:close/>
                  <a:moveTo>
                    <a:pt x="361992" y="640098"/>
                  </a:moveTo>
                  <a:lnTo>
                    <a:pt x="398474" y="640098"/>
                  </a:lnTo>
                  <a:lnTo>
                    <a:pt x="398474" y="676580"/>
                  </a:lnTo>
                  <a:lnTo>
                    <a:pt x="361992" y="676580"/>
                  </a:lnTo>
                  <a:lnTo>
                    <a:pt x="361992" y="640098"/>
                  </a:lnTo>
                  <a:close/>
                  <a:moveTo>
                    <a:pt x="401790" y="640098"/>
                  </a:moveTo>
                  <a:lnTo>
                    <a:pt x="438273" y="640098"/>
                  </a:lnTo>
                  <a:lnTo>
                    <a:pt x="438273" y="676580"/>
                  </a:lnTo>
                  <a:lnTo>
                    <a:pt x="401790" y="676580"/>
                  </a:lnTo>
                  <a:lnTo>
                    <a:pt x="401790" y="640098"/>
                  </a:lnTo>
                  <a:close/>
                  <a:moveTo>
                    <a:pt x="401790" y="636781"/>
                  </a:moveTo>
                  <a:lnTo>
                    <a:pt x="401790" y="600299"/>
                  </a:lnTo>
                  <a:lnTo>
                    <a:pt x="438273" y="600299"/>
                  </a:lnTo>
                  <a:lnTo>
                    <a:pt x="438273" y="636781"/>
                  </a:lnTo>
                  <a:lnTo>
                    <a:pt x="401790" y="636781"/>
                  </a:lnTo>
                  <a:close/>
                  <a:moveTo>
                    <a:pt x="441589" y="600299"/>
                  </a:moveTo>
                  <a:lnTo>
                    <a:pt x="478072" y="600299"/>
                  </a:lnTo>
                  <a:lnTo>
                    <a:pt x="478072" y="636781"/>
                  </a:lnTo>
                  <a:lnTo>
                    <a:pt x="441589" y="636781"/>
                  </a:lnTo>
                  <a:lnTo>
                    <a:pt x="441589" y="600299"/>
                  </a:lnTo>
                  <a:close/>
                  <a:moveTo>
                    <a:pt x="441589" y="596982"/>
                  </a:moveTo>
                  <a:lnTo>
                    <a:pt x="441589" y="560500"/>
                  </a:lnTo>
                  <a:lnTo>
                    <a:pt x="478072" y="560500"/>
                  </a:lnTo>
                  <a:lnTo>
                    <a:pt x="478072" y="596982"/>
                  </a:lnTo>
                  <a:lnTo>
                    <a:pt x="441589" y="596982"/>
                  </a:lnTo>
                  <a:close/>
                  <a:moveTo>
                    <a:pt x="441589" y="557184"/>
                  </a:moveTo>
                  <a:lnTo>
                    <a:pt x="441589" y="520701"/>
                  </a:lnTo>
                  <a:lnTo>
                    <a:pt x="478072" y="520701"/>
                  </a:lnTo>
                  <a:lnTo>
                    <a:pt x="478072" y="557184"/>
                  </a:lnTo>
                  <a:lnTo>
                    <a:pt x="441589" y="557184"/>
                  </a:lnTo>
                  <a:close/>
                  <a:moveTo>
                    <a:pt x="441589" y="517385"/>
                  </a:moveTo>
                  <a:lnTo>
                    <a:pt x="441589" y="480903"/>
                  </a:lnTo>
                  <a:lnTo>
                    <a:pt x="478072" y="480903"/>
                  </a:lnTo>
                  <a:lnTo>
                    <a:pt x="478072" y="517385"/>
                  </a:lnTo>
                  <a:lnTo>
                    <a:pt x="441589" y="517385"/>
                  </a:lnTo>
                  <a:close/>
                  <a:moveTo>
                    <a:pt x="441589" y="477586"/>
                  </a:moveTo>
                  <a:lnTo>
                    <a:pt x="441589" y="441104"/>
                  </a:lnTo>
                  <a:lnTo>
                    <a:pt x="478072" y="441104"/>
                  </a:lnTo>
                  <a:lnTo>
                    <a:pt x="478072" y="477586"/>
                  </a:lnTo>
                  <a:lnTo>
                    <a:pt x="441589" y="477586"/>
                  </a:lnTo>
                  <a:close/>
                  <a:moveTo>
                    <a:pt x="441589" y="437787"/>
                  </a:moveTo>
                  <a:lnTo>
                    <a:pt x="441589" y="401305"/>
                  </a:lnTo>
                  <a:lnTo>
                    <a:pt x="478072" y="401305"/>
                  </a:lnTo>
                  <a:lnTo>
                    <a:pt x="478072" y="437787"/>
                  </a:lnTo>
                  <a:lnTo>
                    <a:pt x="441589" y="437787"/>
                  </a:lnTo>
                  <a:close/>
                  <a:moveTo>
                    <a:pt x="441589" y="397988"/>
                  </a:moveTo>
                  <a:lnTo>
                    <a:pt x="441589" y="361506"/>
                  </a:lnTo>
                  <a:lnTo>
                    <a:pt x="478072" y="361506"/>
                  </a:lnTo>
                  <a:lnTo>
                    <a:pt x="478072" y="397988"/>
                  </a:lnTo>
                  <a:lnTo>
                    <a:pt x="441589" y="397988"/>
                  </a:lnTo>
                  <a:close/>
                  <a:moveTo>
                    <a:pt x="441589" y="358189"/>
                  </a:moveTo>
                  <a:lnTo>
                    <a:pt x="441589" y="321707"/>
                  </a:lnTo>
                  <a:lnTo>
                    <a:pt x="478072" y="321707"/>
                  </a:lnTo>
                  <a:lnTo>
                    <a:pt x="478072" y="358189"/>
                  </a:lnTo>
                  <a:lnTo>
                    <a:pt x="441589" y="358189"/>
                  </a:lnTo>
                  <a:close/>
                  <a:moveTo>
                    <a:pt x="441589" y="318391"/>
                  </a:moveTo>
                  <a:lnTo>
                    <a:pt x="441589" y="281908"/>
                  </a:lnTo>
                  <a:lnTo>
                    <a:pt x="478072" y="281908"/>
                  </a:lnTo>
                  <a:lnTo>
                    <a:pt x="478072" y="318391"/>
                  </a:lnTo>
                  <a:lnTo>
                    <a:pt x="441589" y="318391"/>
                  </a:lnTo>
                  <a:close/>
                  <a:moveTo>
                    <a:pt x="441589" y="278592"/>
                  </a:moveTo>
                  <a:lnTo>
                    <a:pt x="441589" y="242110"/>
                  </a:lnTo>
                  <a:lnTo>
                    <a:pt x="478072" y="242110"/>
                  </a:lnTo>
                  <a:lnTo>
                    <a:pt x="478072" y="278592"/>
                  </a:lnTo>
                  <a:lnTo>
                    <a:pt x="441589" y="278592"/>
                  </a:lnTo>
                  <a:close/>
                  <a:moveTo>
                    <a:pt x="441589" y="238793"/>
                  </a:moveTo>
                  <a:lnTo>
                    <a:pt x="441589" y="202311"/>
                  </a:lnTo>
                  <a:lnTo>
                    <a:pt x="478072" y="202311"/>
                  </a:lnTo>
                  <a:lnTo>
                    <a:pt x="478072" y="238793"/>
                  </a:lnTo>
                  <a:lnTo>
                    <a:pt x="441589" y="238793"/>
                  </a:lnTo>
                  <a:close/>
                  <a:moveTo>
                    <a:pt x="441589" y="198994"/>
                  </a:moveTo>
                  <a:lnTo>
                    <a:pt x="441589" y="162512"/>
                  </a:lnTo>
                  <a:lnTo>
                    <a:pt x="478072" y="162512"/>
                  </a:lnTo>
                  <a:lnTo>
                    <a:pt x="478072" y="198994"/>
                  </a:lnTo>
                  <a:lnTo>
                    <a:pt x="441589" y="198994"/>
                  </a:lnTo>
                  <a:close/>
                  <a:moveTo>
                    <a:pt x="438273" y="198994"/>
                  </a:moveTo>
                  <a:lnTo>
                    <a:pt x="401790" y="198994"/>
                  </a:lnTo>
                  <a:lnTo>
                    <a:pt x="401790" y="162512"/>
                  </a:lnTo>
                  <a:lnTo>
                    <a:pt x="438273" y="162512"/>
                  </a:lnTo>
                  <a:lnTo>
                    <a:pt x="438273" y="198994"/>
                  </a:lnTo>
                  <a:close/>
                  <a:moveTo>
                    <a:pt x="398474" y="198994"/>
                  </a:moveTo>
                  <a:lnTo>
                    <a:pt x="361992" y="198994"/>
                  </a:lnTo>
                  <a:lnTo>
                    <a:pt x="361992" y="162512"/>
                  </a:lnTo>
                  <a:lnTo>
                    <a:pt x="398474" y="162512"/>
                  </a:lnTo>
                  <a:lnTo>
                    <a:pt x="398474" y="198994"/>
                  </a:lnTo>
                  <a:close/>
                  <a:moveTo>
                    <a:pt x="358675" y="198994"/>
                  </a:moveTo>
                  <a:lnTo>
                    <a:pt x="322193" y="198994"/>
                  </a:lnTo>
                  <a:lnTo>
                    <a:pt x="322193" y="162512"/>
                  </a:lnTo>
                  <a:lnTo>
                    <a:pt x="358675" y="162512"/>
                  </a:lnTo>
                  <a:lnTo>
                    <a:pt x="358675" y="198994"/>
                  </a:lnTo>
                  <a:close/>
                  <a:moveTo>
                    <a:pt x="318876" y="198994"/>
                  </a:moveTo>
                  <a:lnTo>
                    <a:pt x="282394" y="198994"/>
                  </a:lnTo>
                  <a:lnTo>
                    <a:pt x="282394" y="162512"/>
                  </a:lnTo>
                  <a:lnTo>
                    <a:pt x="318876" y="162512"/>
                  </a:lnTo>
                  <a:lnTo>
                    <a:pt x="318876" y="198994"/>
                  </a:lnTo>
                  <a:close/>
                  <a:moveTo>
                    <a:pt x="279077" y="198994"/>
                  </a:moveTo>
                  <a:lnTo>
                    <a:pt x="242595" y="198994"/>
                  </a:lnTo>
                  <a:lnTo>
                    <a:pt x="242595" y="162512"/>
                  </a:lnTo>
                  <a:lnTo>
                    <a:pt x="279077" y="162512"/>
                  </a:lnTo>
                  <a:lnTo>
                    <a:pt x="279077" y="198994"/>
                  </a:lnTo>
                  <a:close/>
                  <a:moveTo>
                    <a:pt x="239279" y="198994"/>
                  </a:moveTo>
                  <a:lnTo>
                    <a:pt x="202796" y="198994"/>
                  </a:lnTo>
                  <a:lnTo>
                    <a:pt x="202796" y="162512"/>
                  </a:lnTo>
                  <a:lnTo>
                    <a:pt x="239279" y="162512"/>
                  </a:lnTo>
                  <a:lnTo>
                    <a:pt x="239279" y="198994"/>
                  </a:lnTo>
                  <a:close/>
                  <a:moveTo>
                    <a:pt x="239279" y="202311"/>
                  </a:moveTo>
                  <a:lnTo>
                    <a:pt x="239279" y="238793"/>
                  </a:lnTo>
                  <a:lnTo>
                    <a:pt x="202796" y="238793"/>
                  </a:lnTo>
                  <a:lnTo>
                    <a:pt x="202796" y="202311"/>
                  </a:lnTo>
                  <a:lnTo>
                    <a:pt x="239279" y="202311"/>
                  </a:lnTo>
                  <a:close/>
                  <a:moveTo>
                    <a:pt x="199480" y="238793"/>
                  </a:moveTo>
                  <a:lnTo>
                    <a:pt x="162997" y="238793"/>
                  </a:lnTo>
                  <a:lnTo>
                    <a:pt x="162997" y="202311"/>
                  </a:lnTo>
                  <a:lnTo>
                    <a:pt x="199480" y="202311"/>
                  </a:lnTo>
                  <a:lnTo>
                    <a:pt x="199480" y="238793"/>
                  </a:lnTo>
                  <a:close/>
                  <a:moveTo>
                    <a:pt x="199480" y="242110"/>
                  </a:moveTo>
                  <a:lnTo>
                    <a:pt x="199480" y="278592"/>
                  </a:lnTo>
                  <a:lnTo>
                    <a:pt x="162997" y="278592"/>
                  </a:lnTo>
                  <a:lnTo>
                    <a:pt x="162997" y="242110"/>
                  </a:lnTo>
                  <a:lnTo>
                    <a:pt x="199480" y="242110"/>
                  </a:lnTo>
                  <a:close/>
                  <a:moveTo>
                    <a:pt x="199480" y="281908"/>
                  </a:moveTo>
                  <a:lnTo>
                    <a:pt x="199480" y="318391"/>
                  </a:lnTo>
                  <a:lnTo>
                    <a:pt x="162997" y="318391"/>
                  </a:lnTo>
                  <a:lnTo>
                    <a:pt x="162997" y="281908"/>
                  </a:lnTo>
                  <a:lnTo>
                    <a:pt x="199480" y="281908"/>
                  </a:lnTo>
                  <a:close/>
                  <a:moveTo>
                    <a:pt x="199480" y="321707"/>
                  </a:moveTo>
                  <a:lnTo>
                    <a:pt x="199480" y="358189"/>
                  </a:lnTo>
                  <a:lnTo>
                    <a:pt x="162997" y="358189"/>
                  </a:lnTo>
                  <a:lnTo>
                    <a:pt x="162997" y="321707"/>
                  </a:lnTo>
                  <a:lnTo>
                    <a:pt x="199480" y="321707"/>
                  </a:lnTo>
                  <a:close/>
                  <a:moveTo>
                    <a:pt x="199480" y="361506"/>
                  </a:moveTo>
                  <a:lnTo>
                    <a:pt x="199480" y="397988"/>
                  </a:lnTo>
                  <a:lnTo>
                    <a:pt x="162997" y="397988"/>
                  </a:lnTo>
                  <a:lnTo>
                    <a:pt x="162997" y="361506"/>
                  </a:lnTo>
                  <a:lnTo>
                    <a:pt x="199480" y="361506"/>
                  </a:lnTo>
                  <a:close/>
                  <a:moveTo>
                    <a:pt x="199480" y="401305"/>
                  </a:moveTo>
                  <a:lnTo>
                    <a:pt x="199480" y="437787"/>
                  </a:lnTo>
                  <a:lnTo>
                    <a:pt x="162997" y="437787"/>
                  </a:lnTo>
                  <a:lnTo>
                    <a:pt x="162997" y="401305"/>
                  </a:lnTo>
                  <a:lnTo>
                    <a:pt x="199480" y="401305"/>
                  </a:lnTo>
                  <a:close/>
                  <a:moveTo>
                    <a:pt x="199480" y="441104"/>
                  </a:moveTo>
                  <a:lnTo>
                    <a:pt x="199480" y="477586"/>
                  </a:lnTo>
                  <a:lnTo>
                    <a:pt x="162997" y="477586"/>
                  </a:lnTo>
                  <a:lnTo>
                    <a:pt x="162997" y="441104"/>
                  </a:lnTo>
                  <a:lnTo>
                    <a:pt x="199480" y="441104"/>
                  </a:lnTo>
                  <a:close/>
                  <a:moveTo>
                    <a:pt x="199480" y="480903"/>
                  </a:moveTo>
                  <a:lnTo>
                    <a:pt x="199480" y="517385"/>
                  </a:lnTo>
                  <a:lnTo>
                    <a:pt x="162997" y="517385"/>
                  </a:lnTo>
                  <a:lnTo>
                    <a:pt x="162997" y="480903"/>
                  </a:lnTo>
                  <a:lnTo>
                    <a:pt x="199480" y="480903"/>
                  </a:lnTo>
                  <a:close/>
                  <a:moveTo>
                    <a:pt x="199480" y="520701"/>
                  </a:moveTo>
                  <a:lnTo>
                    <a:pt x="199480" y="557184"/>
                  </a:lnTo>
                  <a:lnTo>
                    <a:pt x="162997" y="557184"/>
                  </a:lnTo>
                  <a:lnTo>
                    <a:pt x="162997" y="520701"/>
                  </a:lnTo>
                  <a:lnTo>
                    <a:pt x="199480" y="520701"/>
                  </a:lnTo>
                  <a:close/>
                  <a:moveTo>
                    <a:pt x="199480" y="560500"/>
                  </a:moveTo>
                  <a:lnTo>
                    <a:pt x="199480" y="596982"/>
                  </a:lnTo>
                  <a:lnTo>
                    <a:pt x="162997" y="596982"/>
                  </a:lnTo>
                  <a:lnTo>
                    <a:pt x="162997" y="560500"/>
                  </a:lnTo>
                  <a:lnTo>
                    <a:pt x="199480" y="560500"/>
                  </a:lnTo>
                  <a:close/>
                  <a:moveTo>
                    <a:pt x="199480" y="600299"/>
                  </a:moveTo>
                  <a:lnTo>
                    <a:pt x="199480" y="636781"/>
                  </a:lnTo>
                  <a:lnTo>
                    <a:pt x="162997" y="636781"/>
                  </a:lnTo>
                  <a:lnTo>
                    <a:pt x="162997" y="600299"/>
                  </a:lnTo>
                  <a:lnTo>
                    <a:pt x="199480" y="600299"/>
                  </a:lnTo>
                  <a:close/>
                  <a:moveTo>
                    <a:pt x="199480" y="640098"/>
                  </a:moveTo>
                  <a:lnTo>
                    <a:pt x="199480" y="676580"/>
                  </a:lnTo>
                  <a:lnTo>
                    <a:pt x="162997" y="676580"/>
                  </a:lnTo>
                  <a:lnTo>
                    <a:pt x="162997" y="640098"/>
                  </a:lnTo>
                  <a:lnTo>
                    <a:pt x="199480" y="640098"/>
                  </a:lnTo>
                  <a:close/>
                  <a:moveTo>
                    <a:pt x="202796" y="640098"/>
                  </a:moveTo>
                  <a:lnTo>
                    <a:pt x="239279" y="640098"/>
                  </a:lnTo>
                  <a:lnTo>
                    <a:pt x="239279" y="676580"/>
                  </a:lnTo>
                  <a:lnTo>
                    <a:pt x="202796" y="676580"/>
                  </a:lnTo>
                  <a:lnTo>
                    <a:pt x="202796" y="640098"/>
                  </a:lnTo>
                  <a:close/>
                  <a:moveTo>
                    <a:pt x="239279" y="679897"/>
                  </a:moveTo>
                  <a:lnTo>
                    <a:pt x="239279" y="716379"/>
                  </a:lnTo>
                  <a:lnTo>
                    <a:pt x="202796" y="716379"/>
                  </a:lnTo>
                  <a:lnTo>
                    <a:pt x="202796" y="679897"/>
                  </a:lnTo>
                  <a:lnTo>
                    <a:pt x="239279" y="679897"/>
                  </a:lnTo>
                  <a:close/>
                  <a:moveTo>
                    <a:pt x="242595" y="679897"/>
                  </a:moveTo>
                  <a:lnTo>
                    <a:pt x="279077" y="679897"/>
                  </a:lnTo>
                  <a:lnTo>
                    <a:pt x="279077" y="716379"/>
                  </a:lnTo>
                  <a:lnTo>
                    <a:pt x="242595" y="716379"/>
                  </a:lnTo>
                  <a:lnTo>
                    <a:pt x="242595" y="679897"/>
                  </a:lnTo>
                  <a:close/>
                  <a:moveTo>
                    <a:pt x="282394" y="679897"/>
                  </a:moveTo>
                  <a:lnTo>
                    <a:pt x="318876" y="679897"/>
                  </a:lnTo>
                  <a:lnTo>
                    <a:pt x="318876" y="716379"/>
                  </a:lnTo>
                  <a:lnTo>
                    <a:pt x="282394" y="716379"/>
                  </a:lnTo>
                  <a:lnTo>
                    <a:pt x="282394" y="679897"/>
                  </a:lnTo>
                  <a:close/>
                  <a:moveTo>
                    <a:pt x="322193" y="679897"/>
                  </a:moveTo>
                  <a:lnTo>
                    <a:pt x="358675" y="679897"/>
                  </a:lnTo>
                  <a:lnTo>
                    <a:pt x="358675" y="716379"/>
                  </a:lnTo>
                  <a:lnTo>
                    <a:pt x="322193" y="716379"/>
                  </a:lnTo>
                  <a:lnTo>
                    <a:pt x="322193" y="679897"/>
                  </a:lnTo>
                  <a:close/>
                  <a:moveTo>
                    <a:pt x="361992" y="679897"/>
                  </a:moveTo>
                  <a:lnTo>
                    <a:pt x="398474" y="679897"/>
                  </a:lnTo>
                  <a:lnTo>
                    <a:pt x="398474" y="716379"/>
                  </a:lnTo>
                  <a:lnTo>
                    <a:pt x="361992" y="716379"/>
                  </a:lnTo>
                  <a:lnTo>
                    <a:pt x="361992" y="679897"/>
                  </a:lnTo>
                  <a:close/>
                  <a:moveTo>
                    <a:pt x="401790" y="679897"/>
                  </a:moveTo>
                  <a:lnTo>
                    <a:pt x="438273" y="679897"/>
                  </a:lnTo>
                  <a:lnTo>
                    <a:pt x="438273" y="716379"/>
                  </a:lnTo>
                  <a:lnTo>
                    <a:pt x="401790" y="716379"/>
                  </a:lnTo>
                  <a:lnTo>
                    <a:pt x="401790" y="679897"/>
                  </a:lnTo>
                  <a:close/>
                  <a:moveTo>
                    <a:pt x="441589" y="679897"/>
                  </a:moveTo>
                  <a:lnTo>
                    <a:pt x="478072" y="679897"/>
                  </a:lnTo>
                  <a:lnTo>
                    <a:pt x="478072" y="716379"/>
                  </a:lnTo>
                  <a:lnTo>
                    <a:pt x="441589" y="716379"/>
                  </a:lnTo>
                  <a:lnTo>
                    <a:pt x="441589" y="679897"/>
                  </a:lnTo>
                  <a:close/>
                  <a:moveTo>
                    <a:pt x="441589" y="676580"/>
                  </a:moveTo>
                  <a:lnTo>
                    <a:pt x="441589" y="640098"/>
                  </a:lnTo>
                  <a:lnTo>
                    <a:pt x="478072" y="640098"/>
                  </a:lnTo>
                  <a:lnTo>
                    <a:pt x="478072" y="676580"/>
                  </a:lnTo>
                  <a:lnTo>
                    <a:pt x="441589" y="676580"/>
                  </a:lnTo>
                  <a:close/>
                  <a:moveTo>
                    <a:pt x="481388" y="640098"/>
                  </a:moveTo>
                  <a:lnTo>
                    <a:pt x="517870" y="640098"/>
                  </a:lnTo>
                  <a:lnTo>
                    <a:pt x="517870" y="676580"/>
                  </a:lnTo>
                  <a:lnTo>
                    <a:pt x="481388" y="676580"/>
                  </a:lnTo>
                  <a:lnTo>
                    <a:pt x="481388" y="640098"/>
                  </a:lnTo>
                  <a:close/>
                  <a:moveTo>
                    <a:pt x="481388" y="636781"/>
                  </a:moveTo>
                  <a:lnTo>
                    <a:pt x="481388" y="600299"/>
                  </a:lnTo>
                  <a:lnTo>
                    <a:pt x="517870" y="600299"/>
                  </a:lnTo>
                  <a:lnTo>
                    <a:pt x="517870" y="636781"/>
                  </a:lnTo>
                  <a:lnTo>
                    <a:pt x="481388" y="636781"/>
                  </a:lnTo>
                  <a:close/>
                  <a:moveTo>
                    <a:pt x="481388" y="596982"/>
                  </a:moveTo>
                  <a:lnTo>
                    <a:pt x="481388" y="560500"/>
                  </a:lnTo>
                  <a:lnTo>
                    <a:pt x="517870" y="560500"/>
                  </a:lnTo>
                  <a:lnTo>
                    <a:pt x="517870" y="596982"/>
                  </a:lnTo>
                  <a:lnTo>
                    <a:pt x="481388" y="596982"/>
                  </a:lnTo>
                  <a:close/>
                  <a:moveTo>
                    <a:pt x="481388" y="557184"/>
                  </a:moveTo>
                  <a:lnTo>
                    <a:pt x="481388" y="520701"/>
                  </a:lnTo>
                  <a:lnTo>
                    <a:pt x="517870" y="520701"/>
                  </a:lnTo>
                  <a:lnTo>
                    <a:pt x="517870" y="557184"/>
                  </a:lnTo>
                  <a:lnTo>
                    <a:pt x="481388" y="557184"/>
                  </a:lnTo>
                  <a:close/>
                  <a:moveTo>
                    <a:pt x="481388" y="517385"/>
                  </a:moveTo>
                  <a:lnTo>
                    <a:pt x="481388" y="480903"/>
                  </a:lnTo>
                  <a:lnTo>
                    <a:pt x="517870" y="480903"/>
                  </a:lnTo>
                  <a:lnTo>
                    <a:pt x="517870" y="517385"/>
                  </a:lnTo>
                  <a:lnTo>
                    <a:pt x="481388" y="517385"/>
                  </a:lnTo>
                  <a:close/>
                  <a:moveTo>
                    <a:pt x="481388" y="477586"/>
                  </a:moveTo>
                  <a:lnTo>
                    <a:pt x="481388" y="441104"/>
                  </a:lnTo>
                  <a:lnTo>
                    <a:pt x="517870" y="441104"/>
                  </a:lnTo>
                  <a:lnTo>
                    <a:pt x="517870" y="477586"/>
                  </a:lnTo>
                  <a:lnTo>
                    <a:pt x="481388" y="477586"/>
                  </a:lnTo>
                  <a:close/>
                  <a:moveTo>
                    <a:pt x="481388" y="437787"/>
                  </a:moveTo>
                  <a:lnTo>
                    <a:pt x="481388" y="401305"/>
                  </a:lnTo>
                  <a:lnTo>
                    <a:pt x="517870" y="401305"/>
                  </a:lnTo>
                  <a:lnTo>
                    <a:pt x="517870" y="437787"/>
                  </a:lnTo>
                  <a:lnTo>
                    <a:pt x="481388" y="437787"/>
                  </a:lnTo>
                  <a:close/>
                  <a:moveTo>
                    <a:pt x="481388" y="397988"/>
                  </a:moveTo>
                  <a:lnTo>
                    <a:pt x="481388" y="361506"/>
                  </a:lnTo>
                  <a:lnTo>
                    <a:pt x="517870" y="361506"/>
                  </a:lnTo>
                  <a:lnTo>
                    <a:pt x="517870" y="397988"/>
                  </a:lnTo>
                  <a:lnTo>
                    <a:pt x="481388" y="397988"/>
                  </a:lnTo>
                  <a:close/>
                  <a:moveTo>
                    <a:pt x="481388" y="358189"/>
                  </a:moveTo>
                  <a:lnTo>
                    <a:pt x="481388" y="321707"/>
                  </a:lnTo>
                  <a:lnTo>
                    <a:pt x="517870" y="321707"/>
                  </a:lnTo>
                  <a:lnTo>
                    <a:pt x="517870" y="358189"/>
                  </a:lnTo>
                  <a:lnTo>
                    <a:pt x="481388" y="358189"/>
                  </a:lnTo>
                  <a:close/>
                  <a:moveTo>
                    <a:pt x="481388" y="318391"/>
                  </a:moveTo>
                  <a:lnTo>
                    <a:pt x="481388" y="281908"/>
                  </a:lnTo>
                  <a:lnTo>
                    <a:pt x="517870" y="281908"/>
                  </a:lnTo>
                  <a:lnTo>
                    <a:pt x="517870" y="318391"/>
                  </a:lnTo>
                  <a:lnTo>
                    <a:pt x="481388" y="318391"/>
                  </a:lnTo>
                  <a:close/>
                  <a:moveTo>
                    <a:pt x="481388" y="278592"/>
                  </a:moveTo>
                  <a:lnTo>
                    <a:pt x="481388" y="242110"/>
                  </a:lnTo>
                  <a:lnTo>
                    <a:pt x="517870" y="242110"/>
                  </a:lnTo>
                  <a:lnTo>
                    <a:pt x="517870" y="278592"/>
                  </a:lnTo>
                  <a:lnTo>
                    <a:pt x="481388" y="278592"/>
                  </a:lnTo>
                  <a:close/>
                  <a:moveTo>
                    <a:pt x="481388" y="238793"/>
                  </a:moveTo>
                  <a:lnTo>
                    <a:pt x="481388" y="202311"/>
                  </a:lnTo>
                  <a:lnTo>
                    <a:pt x="517870" y="202311"/>
                  </a:lnTo>
                  <a:lnTo>
                    <a:pt x="517870" y="238793"/>
                  </a:lnTo>
                  <a:lnTo>
                    <a:pt x="481388" y="238793"/>
                  </a:lnTo>
                  <a:close/>
                  <a:moveTo>
                    <a:pt x="481388" y="198994"/>
                  </a:moveTo>
                  <a:lnTo>
                    <a:pt x="481388" y="162512"/>
                  </a:lnTo>
                  <a:lnTo>
                    <a:pt x="517870" y="162512"/>
                  </a:lnTo>
                  <a:lnTo>
                    <a:pt x="517870" y="198994"/>
                  </a:lnTo>
                  <a:lnTo>
                    <a:pt x="481388" y="198994"/>
                  </a:lnTo>
                  <a:close/>
                  <a:moveTo>
                    <a:pt x="481388" y="159195"/>
                  </a:moveTo>
                  <a:lnTo>
                    <a:pt x="481388" y="122713"/>
                  </a:lnTo>
                  <a:lnTo>
                    <a:pt x="517870" y="122713"/>
                  </a:lnTo>
                  <a:lnTo>
                    <a:pt x="517870" y="159195"/>
                  </a:lnTo>
                  <a:lnTo>
                    <a:pt x="481388" y="159195"/>
                  </a:lnTo>
                  <a:close/>
                  <a:moveTo>
                    <a:pt x="478072" y="159195"/>
                  </a:moveTo>
                  <a:lnTo>
                    <a:pt x="441589" y="159195"/>
                  </a:lnTo>
                  <a:lnTo>
                    <a:pt x="441589" y="122713"/>
                  </a:lnTo>
                  <a:lnTo>
                    <a:pt x="478072" y="122713"/>
                  </a:lnTo>
                  <a:lnTo>
                    <a:pt x="478072" y="159195"/>
                  </a:lnTo>
                  <a:close/>
                  <a:moveTo>
                    <a:pt x="438273" y="159195"/>
                  </a:moveTo>
                  <a:lnTo>
                    <a:pt x="401790" y="159195"/>
                  </a:lnTo>
                  <a:lnTo>
                    <a:pt x="401790" y="122713"/>
                  </a:lnTo>
                  <a:lnTo>
                    <a:pt x="438273" y="122713"/>
                  </a:lnTo>
                  <a:lnTo>
                    <a:pt x="438273" y="159195"/>
                  </a:lnTo>
                  <a:close/>
                  <a:moveTo>
                    <a:pt x="398474" y="159195"/>
                  </a:moveTo>
                  <a:lnTo>
                    <a:pt x="361992" y="159195"/>
                  </a:lnTo>
                  <a:lnTo>
                    <a:pt x="361992" y="122713"/>
                  </a:lnTo>
                  <a:lnTo>
                    <a:pt x="398474" y="122713"/>
                  </a:lnTo>
                  <a:lnTo>
                    <a:pt x="398474" y="159195"/>
                  </a:lnTo>
                  <a:close/>
                  <a:moveTo>
                    <a:pt x="358675" y="159195"/>
                  </a:moveTo>
                  <a:lnTo>
                    <a:pt x="322193" y="159195"/>
                  </a:lnTo>
                  <a:lnTo>
                    <a:pt x="322193" y="122713"/>
                  </a:lnTo>
                  <a:lnTo>
                    <a:pt x="358675" y="122713"/>
                  </a:lnTo>
                  <a:lnTo>
                    <a:pt x="358675" y="159195"/>
                  </a:lnTo>
                  <a:close/>
                  <a:moveTo>
                    <a:pt x="318876" y="159195"/>
                  </a:moveTo>
                  <a:lnTo>
                    <a:pt x="282394" y="159195"/>
                  </a:lnTo>
                  <a:lnTo>
                    <a:pt x="282394" y="122713"/>
                  </a:lnTo>
                  <a:lnTo>
                    <a:pt x="318876" y="122713"/>
                  </a:lnTo>
                  <a:lnTo>
                    <a:pt x="318876" y="159195"/>
                  </a:lnTo>
                  <a:close/>
                  <a:moveTo>
                    <a:pt x="279077" y="159195"/>
                  </a:moveTo>
                  <a:lnTo>
                    <a:pt x="242595" y="159195"/>
                  </a:lnTo>
                  <a:lnTo>
                    <a:pt x="242595" y="122713"/>
                  </a:lnTo>
                  <a:lnTo>
                    <a:pt x="279077" y="122713"/>
                  </a:lnTo>
                  <a:lnTo>
                    <a:pt x="279077" y="159195"/>
                  </a:lnTo>
                  <a:close/>
                  <a:moveTo>
                    <a:pt x="239279" y="159195"/>
                  </a:moveTo>
                  <a:lnTo>
                    <a:pt x="202796" y="159195"/>
                  </a:lnTo>
                  <a:lnTo>
                    <a:pt x="202796" y="122713"/>
                  </a:lnTo>
                  <a:lnTo>
                    <a:pt x="239279" y="122713"/>
                  </a:lnTo>
                  <a:lnTo>
                    <a:pt x="239279" y="159195"/>
                  </a:lnTo>
                  <a:close/>
                  <a:moveTo>
                    <a:pt x="199480" y="159195"/>
                  </a:moveTo>
                  <a:lnTo>
                    <a:pt x="162997" y="159195"/>
                  </a:lnTo>
                  <a:lnTo>
                    <a:pt x="162997" y="122713"/>
                  </a:lnTo>
                  <a:lnTo>
                    <a:pt x="199480" y="122713"/>
                  </a:lnTo>
                  <a:lnTo>
                    <a:pt x="199480" y="159195"/>
                  </a:lnTo>
                  <a:close/>
                  <a:moveTo>
                    <a:pt x="199480" y="162512"/>
                  </a:moveTo>
                  <a:lnTo>
                    <a:pt x="199480" y="198994"/>
                  </a:lnTo>
                  <a:lnTo>
                    <a:pt x="162997" y="198994"/>
                  </a:lnTo>
                  <a:lnTo>
                    <a:pt x="162997" y="162512"/>
                  </a:lnTo>
                  <a:lnTo>
                    <a:pt x="199480" y="162512"/>
                  </a:lnTo>
                  <a:close/>
                  <a:moveTo>
                    <a:pt x="159681" y="198994"/>
                  </a:moveTo>
                  <a:lnTo>
                    <a:pt x="123199" y="198994"/>
                  </a:lnTo>
                  <a:lnTo>
                    <a:pt x="123199" y="162512"/>
                  </a:lnTo>
                  <a:lnTo>
                    <a:pt x="159681" y="162512"/>
                  </a:lnTo>
                  <a:lnTo>
                    <a:pt x="159681" y="198994"/>
                  </a:lnTo>
                  <a:close/>
                  <a:moveTo>
                    <a:pt x="159681" y="202311"/>
                  </a:moveTo>
                  <a:lnTo>
                    <a:pt x="159681" y="238793"/>
                  </a:lnTo>
                  <a:lnTo>
                    <a:pt x="123199" y="238793"/>
                  </a:lnTo>
                  <a:lnTo>
                    <a:pt x="123199" y="202311"/>
                  </a:lnTo>
                  <a:lnTo>
                    <a:pt x="159681" y="202311"/>
                  </a:lnTo>
                  <a:close/>
                  <a:moveTo>
                    <a:pt x="159681" y="242110"/>
                  </a:moveTo>
                  <a:lnTo>
                    <a:pt x="159681" y="278592"/>
                  </a:lnTo>
                  <a:lnTo>
                    <a:pt x="123199" y="278592"/>
                  </a:lnTo>
                  <a:lnTo>
                    <a:pt x="123199" y="242110"/>
                  </a:lnTo>
                  <a:lnTo>
                    <a:pt x="159681" y="242110"/>
                  </a:lnTo>
                  <a:close/>
                  <a:moveTo>
                    <a:pt x="159681" y="281908"/>
                  </a:moveTo>
                  <a:lnTo>
                    <a:pt x="159681" y="318391"/>
                  </a:lnTo>
                  <a:lnTo>
                    <a:pt x="123199" y="318391"/>
                  </a:lnTo>
                  <a:lnTo>
                    <a:pt x="123199" y="281908"/>
                  </a:lnTo>
                  <a:lnTo>
                    <a:pt x="159681" y="281908"/>
                  </a:lnTo>
                  <a:close/>
                  <a:moveTo>
                    <a:pt x="159681" y="321707"/>
                  </a:moveTo>
                  <a:lnTo>
                    <a:pt x="159681" y="358189"/>
                  </a:lnTo>
                  <a:lnTo>
                    <a:pt x="123199" y="358189"/>
                  </a:lnTo>
                  <a:lnTo>
                    <a:pt x="123199" y="321707"/>
                  </a:lnTo>
                  <a:lnTo>
                    <a:pt x="159681" y="321707"/>
                  </a:lnTo>
                  <a:close/>
                  <a:moveTo>
                    <a:pt x="159681" y="361506"/>
                  </a:moveTo>
                  <a:lnTo>
                    <a:pt x="159681" y="397988"/>
                  </a:lnTo>
                  <a:lnTo>
                    <a:pt x="123199" y="397988"/>
                  </a:lnTo>
                  <a:lnTo>
                    <a:pt x="123199" y="361506"/>
                  </a:lnTo>
                  <a:lnTo>
                    <a:pt x="159681" y="361506"/>
                  </a:lnTo>
                  <a:close/>
                  <a:moveTo>
                    <a:pt x="159681" y="401305"/>
                  </a:moveTo>
                  <a:lnTo>
                    <a:pt x="159681" y="437787"/>
                  </a:lnTo>
                  <a:lnTo>
                    <a:pt x="123199" y="437787"/>
                  </a:lnTo>
                  <a:lnTo>
                    <a:pt x="123199" y="401305"/>
                  </a:lnTo>
                  <a:lnTo>
                    <a:pt x="159681" y="401305"/>
                  </a:lnTo>
                  <a:close/>
                  <a:moveTo>
                    <a:pt x="159681" y="441104"/>
                  </a:moveTo>
                  <a:lnTo>
                    <a:pt x="159681" y="477586"/>
                  </a:lnTo>
                  <a:lnTo>
                    <a:pt x="123199" y="477586"/>
                  </a:lnTo>
                  <a:lnTo>
                    <a:pt x="123199" y="441104"/>
                  </a:lnTo>
                  <a:lnTo>
                    <a:pt x="159681" y="441104"/>
                  </a:lnTo>
                  <a:close/>
                  <a:moveTo>
                    <a:pt x="159681" y="480903"/>
                  </a:moveTo>
                  <a:lnTo>
                    <a:pt x="159681" y="517385"/>
                  </a:lnTo>
                  <a:lnTo>
                    <a:pt x="123199" y="517385"/>
                  </a:lnTo>
                  <a:lnTo>
                    <a:pt x="123199" y="480903"/>
                  </a:lnTo>
                  <a:lnTo>
                    <a:pt x="159681" y="480903"/>
                  </a:lnTo>
                  <a:close/>
                  <a:moveTo>
                    <a:pt x="159681" y="520701"/>
                  </a:moveTo>
                  <a:lnTo>
                    <a:pt x="159681" y="557184"/>
                  </a:lnTo>
                  <a:lnTo>
                    <a:pt x="123199" y="557184"/>
                  </a:lnTo>
                  <a:lnTo>
                    <a:pt x="123199" y="520701"/>
                  </a:lnTo>
                  <a:lnTo>
                    <a:pt x="159681" y="520701"/>
                  </a:lnTo>
                  <a:close/>
                  <a:moveTo>
                    <a:pt x="159681" y="560500"/>
                  </a:moveTo>
                  <a:lnTo>
                    <a:pt x="159681" y="596982"/>
                  </a:lnTo>
                  <a:lnTo>
                    <a:pt x="123199" y="596982"/>
                  </a:lnTo>
                  <a:lnTo>
                    <a:pt x="123199" y="560500"/>
                  </a:lnTo>
                  <a:lnTo>
                    <a:pt x="159681" y="560500"/>
                  </a:lnTo>
                  <a:close/>
                  <a:moveTo>
                    <a:pt x="159681" y="600299"/>
                  </a:moveTo>
                  <a:lnTo>
                    <a:pt x="159681" y="636781"/>
                  </a:lnTo>
                  <a:lnTo>
                    <a:pt x="123199" y="636781"/>
                  </a:lnTo>
                  <a:lnTo>
                    <a:pt x="123199" y="600299"/>
                  </a:lnTo>
                  <a:lnTo>
                    <a:pt x="159681" y="600299"/>
                  </a:lnTo>
                  <a:close/>
                  <a:moveTo>
                    <a:pt x="159681" y="640098"/>
                  </a:moveTo>
                  <a:lnTo>
                    <a:pt x="159681" y="676580"/>
                  </a:lnTo>
                  <a:lnTo>
                    <a:pt x="123199" y="676580"/>
                  </a:lnTo>
                  <a:lnTo>
                    <a:pt x="123199" y="640098"/>
                  </a:lnTo>
                  <a:lnTo>
                    <a:pt x="159681" y="640098"/>
                  </a:lnTo>
                  <a:close/>
                  <a:moveTo>
                    <a:pt x="159681" y="679897"/>
                  </a:moveTo>
                  <a:lnTo>
                    <a:pt x="159681" y="716379"/>
                  </a:lnTo>
                  <a:lnTo>
                    <a:pt x="123199" y="716379"/>
                  </a:lnTo>
                  <a:lnTo>
                    <a:pt x="123199" y="679897"/>
                  </a:lnTo>
                  <a:lnTo>
                    <a:pt x="159681" y="679897"/>
                  </a:lnTo>
                  <a:close/>
                  <a:moveTo>
                    <a:pt x="162997" y="679897"/>
                  </a:moveTo>
                  <a:lnTo>
                    <a:pt x="199480" y="679897"/>
                  </a:lnTo>
                  <a:lnTo>
                    <a:pt x="199480" y="716379"/>
                  </a:lnTo>
                  <a:lnTo>
                    <a:pt x="162997" y="716379"/>
                  </a:lnTo>
                  <a:lnTo>
                    <a:pt x="162997" y="679897"/>
                  </a:lnTo>
                  <a:close/>
                  <a:moveTo>
                    <a:pt x="199480" y="719696"/>
                  </a:moveTo>
                  <a:lnTo>
                    <a:pt x="199480" y="756178"/>
                  </a:lnTo>
                  <a:lnTo>
                    <a:pt x="162997" y="756178"/>
                  </a:lnTo>
                  <a:lnTo>
                    <a:pt x="162997" y="719696"/>
                  </a:lnTo>
                  <a:lnTo>
                    <a:pt x="199480" y="719696"/>
                  </a:lnTo>
                  <a:close/>
                  <a:moveTo>
                    <a:pt x="202796" y="719696"/>
                  </a:moveTo>
                  <a:lnTo>
                    <a:pt x="239279" y="719696"/>
                  </a:lnTo>
                  <a:lnTo>
                    <a:pt x="239279" y="756178"/>
                  </a:lnTo>
                  <a:lnTo>
                    <a:pt x="202796" y="756178"/>
                  </a:lnTo>
                  <a:lnTo>
                    <a:pt x="202796" y="719696"/>
                  </a:lnTo>
                  <a:close/>
                  <a:moveTo>
                    <a:pt x="242595" y="719696"/>
                  </a:moveTo>
                  <a:lnTo>
                    <a:pt x="279077" y="719696"/>
                  </a:lnTo>
                  <a:lnTo>
                    <a:pt x="279077" y="756178"/>
                  </a:lnTo>
                  <a:lnTo>
                    <a:pt x="242595" y="756178"/>
                  </a:lnTo>
                  <a:lnTo>
                    <a:pt x="242595" y="719696"/>
                  </a:lnTo>
                  <a:close/>
                  <a:moveTo>
                    <a:pt x="282394" y="719696"/>
                  </a:moveTo>
                  <a:lnTo>
                    <a:pt x="318876" y="719696"/>
                  </a:lnTo>
                  <a:lnTo>
                    <a:pt x="318876" y="756178"/>
                  </a:lnTo>
                  <a:lnTo>
                    <a:pt x="282394" y="756178"/>
                  </a:lnTo>
                  <a:lnTo>
                    <a:pt x="282394" y="719696"/>
                  </a:lnTo>
                  <a:close/>
                  <a:moveTo>
                    <a:pt x="322193" y="719696"/>
                  </a:moveTo>
                  <a:lnTo>
                    <a:pt x="358675" y="719696"/>
                  </a:lnTo>
                  <a:lnTo>
                    <a:pt x="358675" y="756178"/>
                  </a:lnTo>
                  <a:lnTo>
                    <a:pt x="322193" y="756178"/>
                  </a:lnTo>
                  <a:lnTo>
                    <a:pt x="322193" y="719696"/>
                  </a:lnTo>
                  <a:close/>
                  <a:moveTo>
                    <a:pt x="361992" y="719696"/>
                  </a:moveTo>
                  <a:lnTo>
                    <a:pt x="398474" y="719696"/>
                  </a:lnTo>
                  <a:lnTo>
                    <a:pt x="398474" y="756178"/>
                  </a:lnTo>
                  <a:lnTo>
                    <a:pt x="361992" y="756178"/>
                  </a:lnTo>
                  <a:lnTo>
                    <a:pt x="361992" y="719696"/>
                  </a:lnTo>
                  <a:close/>
                  <a:moveTo>
                    <a:pt x="401790" y="719696"/>
                  </a:moveTo>
                  <a:lnTo>
                    <a:pt x="438273" y="719696"/>
                  </a:lnTo>
                  <a:lnTo>
                    <a:pt x="438273" y="756178"/>
                  </a:lnTo>
                  <a:lnTo>
                    <a:pt x="401790" y="756178"/>
                  </a:lnTo>
                  <a:lnTo>
                    <a:pt x="401790" y="719696"/>
                  </a:lnTo>
                  <a:close/>
                  <a:moveTo>
                    <a:pt x="441589" y="719696"/>
                  </a:moveTo>
                  <a:lnTo>
                    <a:pt x="478072" y="719696"/>
                  </a:lnTo>
                  <a:lnTo>
                    <a:pt x="478072" y="756178"/>
                  </a:lnTo>
                  <a:lnTo>
                    <a:pt x="441589" y="756178"/>
                  </a:lnTo>
                  <a:lnTo>
                    <a:pt x="441589" y="719696"/>
                  </a:lnTo>
                  <a:close/>
                  <a:moveTo>
                    <a:pt x="481388" y="719696"/>
                  </a:moveTo>
                  <a:lnTo>
                    <a:pt x="517870" y="719696"/>
                  </a:lnTo>
                  <a:lnTo>
                    <a:pt x="517870" y="756178"/>
                  </a:lnTo>
                  <a:lnTo>
                    <a:pt x="481388" y="756178"/>
                  </a:lnTo>
                  <a:lnTo>
                    <a:pt x="481388" y="719696"/>
                  </a:lnTo>
                  <a:close/>
                  <a:moveTo>
                    <a:pt x="481388" y="716379"/>
                  </a:moveTo>
                  <a:lnTo>
                    <a:pt x="481388" y="679897"/>
                  </a:lnTo>
                  <a:lnTo>
                    <a:pt x="517870" y="679897"/>
                  </a:lnTo>
                  <a:lnTo>
                    <a:pt x="517870" y="716379"/>
                  </a:lnTo>
                  <a:lnTo>
                    <a:pt x="481388" y="716379"/>
                  </a:lnTo>
                  <a:close/>
                  <a:moveTo>
                    <a:pt x="521187" y="679897"/>
                  </a:moveTo>
                  <a:lnTo>
                    <a:pt x="557669" y="679897"/>
                  </a:lnTo>
                  <a:lnTo>
                    <a:pt x="557669" y="716379"/>
                  </a:lnTo>
                  <a:lnTo>
                    <a:pt x="521187" y="716379"/>
                  </a:lnTo>
                  <a:lnTo>
                    <a:pt x="521187" y="679897"/>
                  </a:lnTo>
                  <a:close/>
                  <a:moveTo>
                    <a:pt x="521187" y="676580"/>
                  </a:moveTo>
                  <a:lnTo>
                    <a:pt x="521187" y="640098"/>
                  </a:lnTo>
                  <a:lnTo>
                    <a:pt x="557669" y="640098"/>
                  </a:lnTo>
                  <a:lnTo>
                    <a:pt x="557669" y="676580"/>
                  </a:lnTo>
                  <a:lnTo>
                    <a:pt x="521187" y="676580"/>
                  </a:lnTo>
                  <a:close/>
                  <a:moveTo>
                    <a:pt x="521187" y="636781"/>
                  </a:moveTo>
                  <a:lnTo>
                    <a:pt x="521187" y="600299"/>
                  </a:lnTo>
                  <a:lnTo>
                    <a:pt x="557669" y="600299"/>
                  </a:lnTo>
                  <a:lnTo>
                    <a:pt x="557669" y="636781"/>
                  </a:lnTo>
                  <a:lnTo>
                    <a:pt x="521187" y="636781"/>
                  </a:lnTo>
                  <a:close/>
                  <a:moveTo>
                    <a:pt x="521187" y="596982"/>
                  </a:moveTo>
                  <a:lnTo>
                    <a:pt x="521187" y="560500"/>
                  </a:lnTo>
                  <a:lnTo>
                    <a:pt x="557669" y="560500"/>
                  </a:lnTo>
                  <a:lnTo>
                    <a:pt x="557669" y="596982"/>
                  </a:lnTo>
                  <a:lnTo>
                    <a:pt x="521187" y="596982"/>
                  </a:lnTo>
                  <a:close/>
                  <a:moveTo>
                    <a:pt x="521187" y="557184"/>
                  </a:moveTo>
                  <a:lnTo>
                    <a:pt x="521187" y="520701"/>
                  </a:lnTo>
                  <a:lnTo>
                    <a:pt x="557669" y="520701"/>
                  </a:lnTo>
                  <a:lnTo>
                    <a:pt x="557669" y="557184"/>
                  </a:lnTo>
                  <a:lnTo>
                    <a:pt x="521187" y="557184"/>
                  </a:lnTo>
                  <a:close/>
                  <a:moveTo>
                    <a:pt x="521187" y="517385"/>
                  </a:moveTo>
                  <a:lnTo>
                    <a:pt x="521187" y="480903"/>
                  </a:lnTo>
                  <a:lnTo>
                    <a:pt x="557669" y="480903"/>
                  </a:lnTo>
                  <a:lnTo>
                    <a:pt x="557669" y="517385"/>
                  </a:lnTo>
                  <a:lnTo>
                    <a:pt x="521187" y="517385"/>
                  </a:lnTo>
                  <a:close/>
                  <a:moveTo>
                    <a:pt x="521187" y="477586"/>
                  </a:moveTo>
                  <a:lnTo>
                    <a:pt x="521187" y="441104"/>
                  </a:lnTo>
                  <a:lnTo>
                    <a:pt x="557669" y="441104"/>
                  </a:lnTo>
                  <a:lnTo>
                    <a:pt x="557669" y="477586"/>
                  </a:lnTo>
                  <a:lnTo>
                    <a:pt x="521187" y="477586"/>
                  </a:lnTo>
                  <a:close/>
                  <a:moveTo>
                    <a:pt x="521187" y="437787"/>
                  </a:moveTo>
                  <a:lnTo>
                    <a:pt x="521187" y="401305"/>
                  </a:lnTo>
                  <a:lnTo>
                    <a:pt x="557669" y="401305"/>
                  </a:lnTo>
                  <a:lnTo>
                    <a:pt x="557669" y="437787"/>
                  </a:lnTo>
                  <a:lnTo>
                    <a:pt x="521187" y="437787"/>
                  </a:lnTo>
                  <a:close/>
                  <a:moveTo>
                    <a:pt x="521187" y="397988"/>
                  </a:moveTo>
                  <a:lnTo>
                    <a:pt x="521187" y="361506"/>
                  </a:lnTo>
                  <a:lnTo>
                    <a:pt x="557669" y="361506"/>
                  </a:lnTo>
                  <a:lnTo>
                    <a:pt x="557669" y="397988"/>
                  </a:lnTo>
                  <a:lnTo>
                    <a:pt x="521187" y="397988"/>
                  </a:lnTo>
                  <a:close/>
                  <a:moveTo>
                    <a:pt x="521187" y="358189"/>
                  </a:moveTo>
                  <a:lnTo>
                    <a:pt x="521187" y="321707"/>
                  </a:lnTo>
                  <a:lnTo>
                    <a:pt x="557669" y="321707"/>
                  </a:lnTo>
                  <a:lnTo>
                    <a:pt x="557669" y="358189"/>
                  </a:lnTo>
                  <a:lnTo>
                    <a:pt x="521187" y="358189"/>
                  </a:lnTo>
                  <a:close/>
                  <a:moveTo>
                    <a:pt x="521187" y="318391"/>
                  </a:moveTo>
                  <a:lnTo>
                    <a:pt x="521187" y="281908"/>
                  </a:lnTo>
                  <a:lnTo>
                    <a:pt x="557669" y="281908"/>
                  </a:lnTo>
                  <a:lnTo>
                    <a:pt x="557669" y="318391"/>
                  </a:lnTo>
                  <a:lnTo>
                    <a:pt x="521187" y="318391"/>
                  </a:lnTo>
                  <a:close/>
                  <a:moveTo>
                    <a:pt x="521187" y="278592"/>
                  </a:moveTo>
                  <a:lnTo>
                    <a:pt x="521187" y="242110"/>
                  </a:lnTo>
                  <a:lnTo>
                    <a:pt x="557669" y="242110"/>
                  </a:lnTo>
                  <a:lnTo>
                    <a:pt x="557669" y="278592"/>
                  </a:lnTo>
                  <a:lnTo>
                    <a:pt x="521187" y="278592"/>
                  </a:lnTo>
                  <a:close/>
                  <a:moveTo>
                    <a:pt x="521187" y="238793"/>
                  </a:moveTo>
                  <a:lnTo>
                    <a:pt x="521187" y="202311"/>
                  </a:lnTo>
                  <a:lnTo>
                    <a:pt x="557669" y="202311"/>
                  </a:lnTo>
                  <a:lnTo>
                    <a:pt x="557669" y="238793"/>
                  </a:lnTo>
                  <a:lnTo>
                    <a:pt x="521187" y="238793"/>
                  </a:lnTo>
                  <a:close/>
                  <a:moveTo>
                    <a:pt x="521187" y="198994"/>
                  </a:moveTo>
                  <a:lnTo>
                    <a:pt x="521187" y="162512"/>
                  </a:lnTo>
                  <a:lnTo>
                    <a:pt x="557669" y="162512"/>
                  </a:lnTo>
                  <a:lnTo>
                    <a:pt x="557669" y="198994"/>
                  </a:lnTo>
                  <a:lnTo>
                    <a:pt x="521187" y="198994"/>
                  </a:lnTo>
                  <a:close/>
                  <a:moveTo>
                    <a:pt x="521187" y="159195"/>
                  </a:moveTo>
                  <a:lnTo>
                    <a:pt x="521187" y="122713"/>
                  </a:lnTo>
                  <a:lnTo>
                    <a:pt x="557669" y="122713"/>
                  </a:lnTo>
                  <a:lnTo>
                    <a:pt x="557669" y="159195"/>
                  </a:lnTo>
                  <a:lnTo>
                    <a:pt x="521187" y="159195"/>
                  </a:lnTo>
                  <a:close/>
                  <a:moveTo>
                    <a:pt x="521187" y="119396"/>
                  </a:moveTo>
                  <a:lnTo>
                    <a:pt x="521187" y="82914"/>
                  </a:lnTo>
                  <a:lnTo>
                    <a:pt x="557669" y="82914"/>
                  </a:lnTo>
                  <a:lnTo>
                    <a:pt x="557669" y="119396"/>
                  </a:lnTo>
                  <a:lnTo>
                    <a:pt x="521187" y="119396"/>
                  </a:lnTo>
                  <a:close/>
                  <a:moveTo>
                    <a:pt x="517870" y="119396"/>
                  </a:moveTo>
                  <a:lnTo>
                    <a:pt x="481388" y="119396"/>
                  </a:lnTo>
                  <a:lnTo>
                    <a:pt x="481388" y="82914"/>
                  </a:lnTo>
                  <a:lnTo>
                    <a:pt x="517870" y="82914"/>
                  </a:lnTo>
                  <a:lnTo>
                    <a:pt x="517870" y="119396"/>
                  </a:lnTo>
                  <a:close/>
                  <a:moveTo>
                    <a:pt x="478072" y="119396"/>
                  </a:moveTo>
                  <a:lnTo>
                    <a:pt x="441589" y="119396"/>
                  </a:lnTo>
                  <a:lnTo>
                    <a:pt x="441589" y="82914"/>
                  </a:lnTo>
                  <a:lnTo>
                    <a:pt x="478072" y="82914"/>
                  </a:lnTo>
                  <a:lnTo>
                    <a:pt x="478072" y="119396"/>
                  </a:lnTo>
                  <a:close/>
                  <a:moveTo>
                    <a:pt x="438273" y="119396"/>
                  </a:moveTo>
                  <a:lnTo>
                    <a:pt x="401790" y="119396"/>
                  </a:lnTo>
                  <a:lnTo>
                    <a:pt x="401790" y="82914"/>
                  </a:lnTo>
                  <a:lnTo>
                    <a:pt x="438273" y="82914"/>
                  </a:lnTo>
                  <a:lnTo>
                    <a:pt x="438273" y="119396"/>
                  </a:lnTo>
                  <a:close/>
                  <a:moveTo>
                    <a:pt x="398474" y="119396"/>
                  </a:moveTo>
                  <a:lnTo>
                    <a:pt x="361992" y="119396"/>
                  </a:lnTo>
                  <a:lnTo>
                    <a:pt x="361992" y="82914"/>
                  </a:lnTo>
                  <a:lnTo>
                    <a:pt x="398474" y="82914"/>
                  </a:lnTo>
                  <a:lnTo>
                    <a:pt x="398474" y="119396"/>
                  </a:lnTo>
                  <a:close/>
                  <a:moveTo>
                    <a:pt x="358675" y="119396"/>
                  </a:moveTo>
                  <a:lnTo>
                    <a:pt x="322193" y="119396"/>
                  </a:lnTo>
                  <a:lnTo>
                    <a:pt x="322193" y="82914"/>
                  </a:lnTo>
                  <a:lnTo>
                    <a:pt x="358675" y="82914"/>
                  </a:lnTo>
                  <a:lnTo>
                    <a:pt x="358675" y="119396"/>
                  </a:lnTo>
                  <a:close/>
                  <a:moveTo>
                    <a:pt x="318876" y="119396"/>
                  </a:moveTo>
                  <a:lnTo>
                    <a:pt x="282394" y="119396"/>
                  </a:lnTo>
                  <a:lnTo>
                    <a:pt x="282394" y="82914"/>
                  </a:lnTo>
                  <a:lnTo>
                    <a:pt x="318876" y="82914"/>
                  </a:lnTo>
                  <a:lnTo>
                    <a:pt x="318876" y="119396"/>
                  </a:lnTo>
                  <a:close/>
                  <a:moveTo>
                    <a:pt x="279077" y="119396"/>
                  </a:moveTo>
                  <a:lnTo>
                    <a:pt x="242595" y="119396"/>
                  </a:lnTo>
                  <a:lnTo>
                    <a:pt x="242595" y="82914"/>
                  </a:lnTo>
                  <a:lnTo>
                    <a:pt x="279077" y="82914"/>
                  </a:lnTo>
                  <a:lnTo>
                    <a:pt x="279077" y="119396"/>
                  </a:lnTo>
                  <a:close/>
                  <a:moveTo>
                    <a:pt x="239279" y="119396"/>
                  </a:moveTo>
                  <a:lnTo>
                    <a:pt x="202796" y="119396"/>
                  </a:lnTo>
                  <a:lnTo>
                    <a:pt x="202796" y="82914"/>
                  </a:lnTo>
                  <a:lnTo>
                    <a:pt x="239279" y="82914"/>
                  </a:lnTo>
                  <a:lnTo>
                    <a:pt x="239279" y="119396"/>
                  </a:lnTo>
                  <a:close/>
                  <a:moveTo>
                    <a:pt x="199480" y="119396"/>
                  </a:moveTo>
                  <a:lnTo>
                    <a:pt x="162997" y="119396"/>
                  </a:lnTo>
                  <a:lnTo>
                    <a:pt x="162997" y="82914"/>
                  </a:lnTo>
                  <a:lnTo>
                    <a:pt x="199480" y="82914"/>
                  </a:lnTo>
                  <a:lnTo>
                    <a:pt x="199480" y="119396"/>
                  </a:lnTo>
                  <a:close/>
                  <a:moveTo>
                    <a:pt x="159681" y="119396"/>
                  </a:moveTo>
                  <a:lnTo>
                    <a:pt x="123199" y="119396"/>
                  </a:lnTo>
                  <a:lnTo>
                    <a:pt x="123199" y="82914"/>
                  </a:lnTo>
                  <a:lnTo>
                    <a:pt x="159681" y="82914"/>
                  </a:lnTo>
                  <a:lnTo>
                    <a:pt x="159681" y="119396"/>
                  </a:lnTo>
                  <a:close/>
                  <a:moveTo>
                    <a:pt x="159681" y="122713"/>
                  </a:moveTo>
                  <a:lnTo>
                    <a:pt x="159681" y="159195"/>
                  </a:lnTo>
                  <a:lnTo>
                    <a:pt x="123199" y="159195"/>
                  </a:lnTo>
                  <a:lnTo>
                    <a:pt x="123199" y="122713"/>
                  </a:lnTo>
                  <a:lnTo>
                    <a:pt x="159681" y="122713"/>
                  </a:lnTo>
                  <a:close/>
                  <a:moveTo>
                    <a:pt x="119882" y="159195"/>
                  </a:moveTo>
                  <a:lnTo>
                    <a:pt x="83400" y="159195"/>
                  </a:lnTo>
                  <a:lnTo>
                    <a:pt x="83400" y="122713"/>
                  </a:lnTo>
                  <a:lnTo>
                    <a:pt x="119882" y="122713"/>
                  </a:lnTo>
                  <a:lnTo>
                    <a:pt x="119882" y="159195"/>
                  </a:lnTo>
                  <a:close/>
                  <a:moveTo>
                    <a:pt x="119882" y="162512"/>
                  </a:moveTo>
                  <a:lnTo>
                    <a:pt x="119882" y="198994"/>
                  </a:lnTo>
                  <a:lnTo>
                    <a:pt x="83400" y="198994"/>
                  </a:lnTo>
                  <a:lnTo>
                    <a:pt x="83400" y="162512"/>
                  </a:lnTo>
                  <a:lnTo>
                    <a:pt x="119882" y="162512"/>
                  </a:lnTo>
                  <a:close/>
                  <a:moveTo>
                    <a:pt x="119882" y="202311"/>
                  </a:moveTo>
                  <a:lnTo>
                    <a:pt x="119882" y="238793"/>
                  </a:lnTo>
                  <a:lnTo>
                    <a:pt x="83400" y="238793"/>
                  </a:lnTo>
                  <a:lnTo>
                    <a:pt x="83400" y="202311"/>
                  </a:lnTo>
                  <a:lnTo>
                    <a:pt x="119882" y="202311"/>
                  </a:lnTo>
                  <a:close/>
                  <a:moveTo>
                    <a:pt x="119882" y="242110"/>
                  </a:moveTo>
                  <a:lnTo>
                    <a:pt x="119882" y="278592"/>
                  </a:lnTo>
                  <a:lnTo>
                    <a:pt x="83400" y="278592"/>
                  </a:lnTo>
                  <a:lnTo>
                    <a:pt x="83400" y="242110"/>
                  </a:lnTo>
                  <a:lnTo>
                    <a:pt x="119882" y="242110"/>
                  </a:lnTo>
                  <a:close/>
                  <a:moveTo>
                    <a:pt x="119882" y="281908"/>
                  </a:moveTo>
                  <a:lnTo>
                    <a:pt x="119882" y="318391"/>
                  </a:lnTo>
                  <a:lnTo>
                    <a:pt x="83400" y="318391"/>
                  </a:lnTo>
                  <a:lnTo>
                    <a:pt x="83400" y="281908"/>
                  </a:lnTo>
                  <a:lnTo>
                    <a:pt x="119882" y="281908"/>
                  </a:lnTo>
                  <a:close/>
                  <a:moveTo>
                    <a:pt x="119882" y="321707"/>
                  </a:moveTo>
                  <a:lnTo>
                    <a:pt x="119882" y="358189"/>
                  </a:lnTo>
                  <a:lnTo>
                    <a:pt x="83400" y="358189"/>
                  </a:lnTo>
                  <a:lnTo>
                    <a:pt x="83400" y="321707"/>
                  </a:lnTo>
                  <a:lnTo>
                    <a:pt x="119882" y="321707"/>
                  </a:lnTo>
                  <a:close/>
                  <a:moveTo>
                    <a:pt x="119882" y="361506"/>
                  </a:moveTo>
                  <a:lnTo>
                    <a:pt x="119882" y="397988"/>
                  </a:lnTo>
                  <a:lnTo>
                    <a:pt x="83400" y="397988"/>
                  </a:lnTo>
                  <a:lnTo>
                    <a:pt x="83400" y="361506"/>
                  </a:lnTo>
                  <a:lnTo>
                    <a:pt x="119882" y="361506"/>
                  </a:lnTo>
                  <a:close/>
                  <a:moveTo>
                    <a:pt x="119882" y="401305"/>
                  </a:moveTo>
                  <a:lnTo>
                    <a:pt x="119882" y="437787"/>
                  </a:lnTo>
                  <a:lnTo>
                    <a:pt x="83400" y="437787"/>
                  </a:lnTo>
                  <a:lnTo>
                    <a:pt x="83400" y="401305"/>
                  </a:lnTo>
                  <a:lnTo>
                    <a:pt x="119882" y="401305"/>
                  </a:lnTo>
                  <a:close/>
                  <a:moveTo>
                    <a:pt x="119882" y="441104"/>
                  </a:moveTo>
                  <a:lnTo>
                    <a:pt x="119882" y="477586"/>
                  </a:lnTo>
                  <a:lnTo>
                    <a:pt x="83400" y="477586"/>
                  </a:lnTo>
                  <a:lnTo>
                    <a:pt x="83400" y="441104"/>
                  </a:lnTo>
                  <a:lnTo>
                    <a:pt x="119882" y="441104"/>
                  </a:lnTo>
                  <a:close/>
                  <a:moveTo>
                    <a:pt x="119882" y="480903"/>
                  </a:moveTo>
                  <a:lnTo>
                    <a:pt x="119882" y="517385"/>
                  </a:lnTo>
                  <a:lnTo>
                    <a:pt x="83400" y="517385"/>
                  </a:lnTo>
                  <a:lnTo>
                    <a:pt x="83400" y="480903"/>
                  </a:lnTo>
                  <a:lnTo>
                    <a:pt x="119882" y="480903"/>
                  </a:lnTo>
                  <a:close/>
                  <a:moveTo>
                    <a:pt x="119882" y="520701"/>
                  </a:moveTo>
                  <a:lnTo>
                    <a:pt x="119882" y="557184"/>
                  </a:lnTo>
                  <a:lnTo>
                    <a:pt x="83400" y="557184"/>
                  </a:lnTo>
                  <a:lnTo>
                    <a:pt x="83400" y="520701"/>
                  </a:lnTo>
                  <a:lnTo>
                    <a:pt x="119882" y="520701"/>
                  </a:lnTo>
                  <a:close/>
                  <a:moveTo>
                    <a:pt x="119882" y="560500"/>
                  </a:moveTo>
                  <a:lnTo>
                    <a:pt x="119882" y="596982"/>
                  </a:lnTo>
                  <a:lnTo>
                    <a:pt x="83400" y="596982"/>
                  </a:lnTo>
                  <a:lnTo>
                    <a:pt x="83400" y="560500"/>
                  </a:lnTo>
                  <a:lnTo>
                    <a:pt x="119882" y="560500"/>
                  </a:lnTo>
                  <a:close/>
                  <a:moveTo>
                    <a:pt x="119882" y="600299"/>
                  </a:moveTo>
                  <a:lnTo>
                    <a:pt x="119882" y="636781"/>
                  </a:lnTo>
                  <a:lnTo>
                    <a:pt x="83400" y="636781"/>
                  </a:lnTo>
                  <a:lnTo>
                    <a:pt x="83400" y="600299"/>
                  </a:lnTo>
                  <a:lnTo>
                    <a:pt x="119882" y="600299"/>
                  </a:lnTo>
                  <a:close/>
                  <a:moveTo>
                    <a:pt x="119882" y="640098"/>
                  </a:moveTo>
                  <a:lnTo>
                    <a:pt x="119882" y="676580"/>
                  </a:lnTo>
                  <a:lnTo>
                    <a:pt x="83400" y="676580"/>
                  </a:lnTo>
                  <a:lnTo>
                    <a:pt x="83400" y="640098"/>
                  </a:lnTo>
                  <a:lnTo>
                    <a:pt x="119882" y="640098"/>
                  </a:lnTo>
                  <a:close/>
                  <a:moveTo>
                    <a:pt x="119882" y="679897"/>
                  </a:moveTo>
                  <a:lnTo>
                    <a:pt x="119882" y="716379"/>
                  </a:lnTo>
                  <a:lnTo>
                    <a:pt x="83400" y="716379"/>
                  </a:lnTo>
                  <a:lnTo>
                    <a:pt x="83400" y="679897"/>
                  </a:lnTo>
                  <a:lnTo>
                    <a:pt x="119882" y="679897"/>
                  </a:lnTo>
                  <a:close/>
                  <a:moveTo>
                    <a:pt x="119882" y="719696"/>
                  </a:moveTo>
                  <a:lnTo>
                    <a:pt x="119882" y="756178"/>
                  </a:lnTo>
                  <a:lnTo>
                    <a:pt x="83400" y="756178"/>
                  </a:lnTo>
                  <a:lnTo>
                    <a:pt x="83400" y="719696"/>
                  </a:lnTo>
                  <a:lnTo>
                    <a:pt x="119882" y="719696"/>
                  </a:lnTo>
                  <a:close/>
                  <a:moveTo>
                    <a:pt x="123199" y="719696"/>
                  </a:moveTo>
                  <a:lnTo>
                    <a:pt x="159681" y="719696"/>
                  </a:lnTo>
                  <a:lnTo>
                    <a:pt x="159681" y="756178"/>
                  </a:lnTo>
                  <a:lnTo>
                    <a:pt x="123199" y="756178"/>
                  </a:lnTo>
                  <a:lnTo>
                    <a:pt x="123199" y="719696"/>
                  </a:lnTo>
                  <a:close/>
                  <a:moveTo>
                    <a:pt x="159681" y="759494"/>
                  </a:moveTo>
                  <a:lnTo>
                    <a:pt x="159681" y="795977"/>
                  </a:lnTo>
                  <a:lnTo>
                    <a:pt x="123199" y="795977"/>
                  </a:lnTo>
                  <a:lnTo>
                    <a:pt x="123199" y="759494"/>
                  </a:lnTo>
                  <a:lnTo>
                    <a:pt x="159681" y="759494"/>
                  </a:lnTo>
                  <a:close/>
                  <a:moveTo>
                    <a:pt x="162997" y="759494"/>
                  </a:moveTo>
                  <a:lnTo>
                    <a:pt x="199480" y="759494"/>
                  </a:lnTo>
                  <a:lnTo>
                    <a:pt x="199480" y="795977"/>
                  </a:lnTo>
                  <a:lnTo>
                    <a:pt x="162997" y="795977"/>
                  </a:lnTo>
                  <a:lnTo>
                    <a:pt x="162997" y="759494"/>
                  </a:lnTo>
                  <a:close/>
                  <a:moveTo>
                    <a:pt x="202796" y="759494"/>
                  </a:moveTo>
                  <a:lnTo>
                    <a:pt x="239279" y="759494"/>
                  </a:lnTo>
                  <a:lnTo>
                    <a:pt x="239279" y="795977"/>
                  </a:lnTo>
                  <a:lnTo>
                    <a:pt x="202796" y="795977"/>
                  </a:lnTo>
                  <a:lnTo>
                    <a:pt x="202796" y="759494"/>
                  </a:lnTo>
                  <a:close/>
                  <a:moveTo>
                    <a:pt x="242595" y="759494"/>
                  </a:moveTo>
                  <a:lnTo>
                    <a:pt x="279077" y="759494"/>
                  </a:lnTo>
                  <a:lnTo>
                    <a:pt x="279077" y="795977"/>
                  </a:lnTo>
                  <a:lnTo>
                    <a:pt x="242595" y="795977"/>
                  </a:lnTo>
                  <a:lnTo>
                    <a:pt x="242595" y="759494"/>
                  </a:lnTo>
                  <a:close/>
                  <a:moveTo>
                    <a:pt x="282394" y="759494"/>
                  </a:moveTo>
                  <a:lnTo>
                    <a:pt x="318876" y="759494"/>
                  </a:lnTo>
                  <a:lnTo>
                    <a:pt x="318876" y="795977"/>
                  </a:lnTo>
                  <a:lnTo>
                    <a:pt x="282394" y="795977"/>
                  </a:lnTo>
                  <a:lnTo>
                    <a:pt x="282394" y="759494"/>
                  </a:lnTo>
                  <a:close/>
                  <a:moveTo>
                    <a:pt x="322193" y="759494"/>
                  </a:moveTo>
                  <a:lnTo>
                    <a:pt x="358675" y="759494"/>
                  </a:lnTo>
                  <a:lnTo>
                    <a:pt x="358675" y="795977"/>
                  </a:lnTo>
                  <a:lnTo>
                    <a:pt x="322193" y="795977"/>
                  </a:lnTo>
                  <a:lnTo>
                    <a:pt x="322193" y="759494"/>
                  </a:lnTo>
                  <a:close/>
                  <a:moveTo>
                    <a:pt x="361992" y="759494"/>
                  </a:moveTo>
                  <a:lnTo>
                    <a:pt x="398474" y="759494"/>
                  </a:lnTo>
                  <a:lnTo>
                    <a:pt x="398474" y="795977"/>
                  </a:lnTo>
                  <a:lnTo>
                    <a:pt x="361992" y="795977"/>
                  </a:lnTo>
                  <a:lnTo>
                    <a:pt x="361992" y="759494"/>
                  </a:lnTo>
                  <a:close/>
                  <a:moveTo>
                    <a:pt x="401790" y="759494"/>
                  </a:moveTo>
                  <a:lnTo>
                    <a:pt x="438273" y="759494"/>
                  </a:lnTo>
                  <a:lnTo>
                    <a:pt x="438273" y="795977"/>
                  </a:lnTo>
                  <a:lnTo>
                    <a:pt x="401790" y="795977"/>
                  </a:lnTo>
                  <a:lnTo>
                    <a:pt x="401790" y="759494"/>
                  </a:lnTo>
                  <a:close/>
                  <a:moveTo>
                    <a:pt x="441589" y="759494"/>
                  </a:moveTo>
                  <a:lnTo>
                    <a:pt x="478072" y="759494"/>
                  </a:lnTo>
                  <a:lnTo>
                    <a:pt x="478072" y="795977"/>
                  </a:lnTo>
                  <a:lnTo>
                    <a:pt x="441589" y="795977"/>
                  </a:lnTo>
                  <a:lnTo>
                    <a:pt x="441589" y="759494"/>
                  </a:lnTo>
                  <a:close/>
                  <a:moveTo>
                    <a:pt x="481388" y="759494"/>
                  </a:moveTo>
                  <a:lnTo>
                    <a:pt x="517870" y="759494"/>
                  </a:lnTo>
                  <a:lnTo>
                    <a:pt x="517870" y="795977"/>
                  </a:lnTo>
                  <a:lnTo>
                    <a:pt x="481388" y="795977"/>
                  </a:lnTo>
                  <a:lnTo>
                    <a:pt x="481388" y="759494"/>
                  </a:lnTo>
                  <a:close/>
                  <a:moveTo>
                    <a:pt x="521187" y="759494"/>
                  </a:moveTo>
                  <a:lnTo>
                    <a:pt x="557669" y="759494"/>
                  </a:lnTo>
                  <a:lnTo>
                    <a:pt x="557669" y="795977"/>
                  </a:lnTo>
                  <a:lnTo>
                    <a:pt x="521187" y="795977"/>
                  </a:lnTo>
                  <a:lnTo>
                    <a:pt x="521187" y="759494"/>
                  </a:lnTo>
                  <a:close/>
                  <a:moveTo>
                    <a:pt x="521187" y="756178"/>
                  </a:moveTo>
                  <a:lnTo>
                    <a:pt x="521187" y="719696"/>
                  </a:lnTo>
                  <a:lnTo>
                    <a:pt x="557669" y="719696"/>
                  </a:lnTo>
                  <a:lnTo>
                    <a:pt x="557669" y="756178"/>
                  </a:lnTo>
                  <a:lnTo>
                    <a:pt x="521187" y="756178"/>
                  </a:lnTo>
                  <a:close/>
                  <a:moveTo>
                    <a:pt x="560986" y="719696"/>
                  </a:moveTo>
                  <a:lnTo>
                    <a:pt x="597468" y="719696"/>
                  </a:lnTo>
                  <a:lnTo>
                    <a:pt x="597468" y="756178"/>
                  </a:lnTo>
                  <a:lnTo>
                    <a:pt x="560986" y="756178"/>
                  </a:lnTo>
                  <a:lnTo>
                    <a:pt x="560986" y="719696"/>
                  </a:lnTo>
                  <a:close/>
                  <a:moveTo>
                    <a:pt x="560986" y="716379"/>
                  </a:moveTo>
                  <a:lnTo>
                    <a:pt x="560986" y="679897"/>
                  </a:lnTo>
                  <a:lnTo>
                    <a:pt x="597468" y="679897"/>
                  </a:lnTo>
                  <a:lnTo>
                    <a:pt x="597468" y="716379"/>
                  </a:lnTo>
                  <a:lnTo>
                    <a:pt x="560986" y="716379"/>
                  </a:lnTo>
                  <a:close/>
                  <a:moveTo>
                    <a:pt x="560986" y="676580"/>
                  </a:moveTo>
                  <a:lnTo>
                    <a:pt x="560986" y="640098"/>
                  </a:lnTo>
                  <a:lnTo>
                    <a:pt x="597468" y="640098"/>
                  </a:lnTo>
                  <a:lnTo>
                    <a:pt x="597468" y="676580"/>
                  </a:lnTo>
                  <a:lnTo>
                    <a:pt x="560986" y="676580"/>
                  </a:lnTo>
                  <a:close/>
                  <a:moveTo>
                    <a:pt x="560986" y="636781"/>
                  </a:moveTo>
                  <a:lnTo>
                    <a:pt x="560986" y="600299"/>
                  </a:lnTo>
                  <a:lnTo>
                    <a:pt x="597468" y="600299"/>
                  </a:lnTo>
                  <a:lnTo>
                    <a:pt x="597468" y="636781"/>
                  </a:lnTo>
                  <a:lnTo>
                    <a:pt x="560986" y="636781"/>
                  </a:lnTo>
                  <a:close/>
                  <a:moveTo>
                    <a:pt x="560986" y="596982"/>
                  </a:moveTo>
                  <a:lnTo>
                    <a:pt x="560986" y="560500"/>
                  </a:lnTo>
                  <a:lnTo>
                    <a:pt x="597468" y="560500"/>
                  </a:lnTo>
                  <a:lnTo>
                    <a:pt x="597468" y="596982"/>
                  </a:lnTo>
                  <a:lnTo>
                    <a:pt x="560986" y="596982"/>
                  </a:lnTo>
                  <a:close/>
                  <a:moveTo>
                    <a:pt x="560986" y="557184"/>
                  </a:moveTo>
                  <a:lnTo>
                    <a:pt x="560986" y="520701"/>
                  </a:lnTo>
                  <a:lnTo>
                    <a:pt x="597468" y="520701"/>
                  </a:lnTo>
                  <a:lnTo>
                    <a:pt x="597468" y="557184"/>
                  </a:lnTo>
                  <a:lnTo>
                    <a:pt x="560986" y="557184"/>
                  </a:lnTo>
                  <a:close/>
                  <a:moveTo>
                    <a:pt x="560986" y="517385"/>
                  </a:moveTo>
                  <a:lnTo>
                    <a:pt x="560986" y="480903"/>
                  </a:lnTo>
                  <a:lnTo>
                    <a:pt x="597468" y="480903"/>
                  </a:lnTo>
                  <a:lnTo>
                    <a:pt x="597468" y="517385"/>
                  </a:lnTo>
                  <a:lnTo>
                    <a:pt x="560986" y="517385"/>
                  </a:lnTo>
                  <a:close/>
                  <a:moveTo>
                    <a:pt x="560986" y="477586"/>
                  </a:moveTo>
                  <a:lnTo>
                    <a:pt x="560986" y="441104"/>
                  </a:lnTo>
                  <a:lnTo>
                    <a:pt x="597468" y="441104"/>
                  </a:lnTo>
                  <a:lnTo>
                    <a:pt x="597468" y="477586"/>
                  </a:lnTo>
                  <a:lnTo>
                    <a:pt x="560986" y="477586"/>
                  </a:lnTo>
                  <a:close/>
                  <a:moveTo>
                    <a:pt x="560986" y="437787"/>
                  </a:moveTo>
                  <a:lnTo>
                    <a:pt x="560986" y="401305"/>
                  </a:lnTo>
                  <a:lnTo>
                    <a:pt x="597468" y="401305"/>
                  </a:lnTo>
                  <a:lnTo>
                    <a:pt x="597468" y="437787"/>
                  </a:lnTo>
                  <a:lnTo>
                    <a:pt x="560986" y="437787"/>
                  </a:lnTo>
                  <a:close/>
                  <a:moveTo>
                    <a:pt x="560986" y="397988"/>
                  </a:moveTo>
                  <a:lnTo>
                    <a:pt x="560986" y="361506"/>
                  </a:lnTo>
                  <a:lnTo>
                    <a:pt x="597468" y="361506"/>
                  </a:lnTo>
                  <a:lnTo>
                    <a:pt x="597468" y="397988"/>
                  </a:lnTo>
                  <a:lnTo>
                    <a:pt x="560986" y="397988"/>
                  </a:lnTo>
                  <a:close/>
                  <a:moveTo>
                    <a:pt x="560986" y="358189"/>
                  </a:moveTo>
                  <a:lnTo>
                    <a:pt x="560986" y="321707"/>
                  </a:lnTo>
                  <a:lnTo>
                    <a:pt x="597468" y="321707"/>
                  </a:lnTo>
                  <a:lnTo>
                    <a:pt x="597468" y="358189"/>
                  </a:lnTo>
                  <a:lnTo>
                    <a:pt x="560986" y="358189"/>
                  </a:lnTo>
                  <a:close/>
                  <a:moveTo>
                    <a:pt x="560986" y="318391"/>
                  </a:moveTo>
                  <a:lnTo>
                    <a:pt x="560986" y="281908"/>
                  </a:lnTo>
                  <a:lnTo>
                    <a:pt x="597468" y="281908"/>
                  </a:lnTo>
                  <a:lnTo>
                    <a:pt x="597468" y="318391"/>
                  </a:lnTo>
                  <a:lnTo>
                    <a:pt x="560986" y="318391"/>
                  </a:lnTo>
                  <a:close/>
                  <a:moveTo>
                    <a:pt x="560986" y="278592"/>
                  </a:moveTo>
                  <a:lnTo>
                    <a:pt x="560986" y="242110"/>
                  </a:lnTo>
                  <a:lnTo>
                    <a:pt x="597468" y="242110"/>
                  </a:lnTo>
                  <a:lnTo>
                    <a:pt x="597468" y="278592"/>
                  </a:lnTo>
                  <a:lnTo>
                    <a:pt x="560986" y="278592"/>
                  </a:lnTo>
                  <a:close/>
                  <a:moveTo>
                    <a:pt x="560986" y="238793"/>
                  </a:moveTo>
                  <a:lnTo>
                    <a:pt x="560986" y="202311"/>
                  </a:lnTo>
                  <a:lnTo>
                    <a:pt x="597468" y="202311"/>
                  </a:lnTo>
                  <a:lnTo>
                    <a:pt x="597468" y="238793"/>
                  </a:lnTo>
                  <a:lnTo>
                    <a:pt x="560986" y="238793"/>
                  </a:lnTo>
                  <a:close/>
                  <a:moveTo>
                    <a:pt x="560986" y="198994"/>
                  </a:moveTo>
                  <a:lnTo>
                    <a:pt x="560986" y="162512"/>
                  </a:lnTo>
                  <a:lnTo>
                    <a:pt x="597468" y="162512"/>
                  </a:lnTo>
                  <a:lnTo>
                    <a:pt x="597468" y="198994"/>
                  </a:lnTo>
                  <a:lnTo>
                    <a:pt x="560986" y="198994"/>
                  </a:lnTo>
                  <a:close/>
                  <a:moveTo>
                    <a:pt x="560986" y="159195"/>
                  </a:moveTo>
                  <a:lnTo>
                    <a:pt x="560986" y="122713"/>
                  </a:lnTo>
                  <a:lnTo>
                    <a:pt x="597468" y="122713"/>
                  </a:lnTo>
                  <a:lnTo>
                    <a:pt x="597468" y="159195"/>
                  </a:lnTo>
                  <a:lnTo>
                    <a:pt x="560986" y="159195"/>
                  </a:lnTo>
                  <a:close/>
                  <a:moveTo>
                    <a:pt x="560986" y="119396"/>
                  </a:moveTo>
                  <a:lnTo>
                    <a:pt x="560986" y="82914"/>
                  </a:lnTo>
                  <a:lnTo>
                    <a:pt x="597468" y="82914"/>
                  </a:lnTo>
                  <a:lnTo>
                    <a:pt x="597468" y="119396"/>
                  </a:lnTo>
                  <a:lnTo>
                    <a:pt x="560986" y="119396"/>
                  </a:lnTo>
                  <a:close/>
                  <a:moveTo>
                    <a:pt x="560986" y="79598"/>
                  </a:moveTo>
                  <a:lnTo>
                    <a:pt x="560986" y="43115"/>
                  </a:lnTo>
                  <a:lnTo>
                    <a:pt x="597468" y="43115"/>
                  </a:lnTo>
                  <a:lnTo>
                    <a:pt x="597468" y="79598"/>
                  </a:lnTo>
                  <a:lnTo>
                    <a:pt x="560986" y="79598"/>
                  </a:lnTo>
                  <a:close/>
                  <a:moveTo>
                    <a:pt x="557669" y="79598"/>
                  </a:moveTo>
                  <a:lnTo>
                    <a:pt x="521187" y="79598"/>
                  </a:lnTo>
                  <a:lnTo>
                    <a:pt x="521187" y="43115"/>
                  </a:lnTo>
                  <a:lnTo>
                    <a:pt x="557669" y="43115"/>
                  </a:lnTo>
                  <a:lnTo>
                    <a:pt x="557669" y="79598"/>
                  </a:lnTo>
                  <a:close/>
                  <a:moveTo>
                    <a:pt x="517870" y="79598"/>
                  </a:moveTo>
                  <a:lnTo>
                    <a:pt x="481388" y="79598"/>
                  </a:lnTo>
                  <a:lnTo>
                    <a:pt x="481388" y="43115"/>
                  </a:lnTo>
                  <a:lnTo>
                    <a:pt x="517870" y="43115"/>
                  </a:lnTo>
                  <a:lnTo>
                    <a:pt x="517870" y="79598"/>
                  </a:lnTo>
                  <a:close/>
                  <a:moveTo>
                    <a:pt x="478072" y="79598"/>
                  </a:moveTo>
                  <a:lnTo>
                    <a:pt x="441589" y="79598"/>
                  </a:lnTo>
                  <a:lnTo>
                    <a:pt x="441589" y="43115"/>
                  </a:lnTo>
                  <a:lnTo>
                    <a:pt x="478072" y="43115"/>
                  </a:lnTo>
                  <a:lnTo>
                    <a:pt x="478072" y="79598"/>
                  </a:lnTo>
                  <a:close/>
                  <a:moveTo>
                    <a:pt x="438273" y="79598"/>
                  </a:moveTo>
                  <a:lnTo>
                    <a:pt x="401790" y="79598"/>
                  </a:lnTo>
                  <a:lnTo>
                    <a:pt x="401790" y="43115"/>
                  </a:lnTo>
                  <a:lnTo>
                    <a:pt x="438273" y="43115"/>
                  </a:lnTo>
                  <a:lnTo>
                    <a:pt x="438273" y="79598"/>
                  </a:lnTo>
                  <a:close/>
                  <a:moveTo>
                    <a:pt x="398474" y="79598"/>
                  </a:moveTo>
                  <a:lnTo>
                    <a:pt x="361992" y="79598"/>
                  </a:lnTo>
                  <a:lnTo>
                    <a:pt x="361992" y="43115"/>
                  </a:lnTo>
                  <a:lnTo>
                    <a:pt x="398474" y="43115"/>
                  </a:lnTo>
                  <a:lnTo>
                    <a:pt x="398474" y="79598"/>
                  </a:lnTo>
                  <a:close/>
                  <a:moveTo>
                    <a:pt x="358675" y="79598"/>
                  </a:moveTo>
                  <a:lnTo>
                    <a:pt x="322193" y="79598"/>
                  </a:lnTo>
                  <a:lnTo>
                    <a:pt x="322193" y="43115"/>
                  </a:lnTo>
                  <a:lnTo>
                    <a:pt x="358675" y="43115"/>
                  </a:lnTo>
                  <a:lnTo>
                    <a:pt x="358675" y="79598"/>
                  </a:lnTo>
                  <a:close/>
                  <a:moveTo>
                    <a:pt x="318876" y="79598"/>
                  </a:moveTo>
                  <a:lnTo>
                    <a:pt x="282394" y="79598"/>
                  </a:lnTo>
                  <a:lnTo>
                    <a:pt x="282394" y="43115"/>
                  </a:lnTo>
                  <a:lnTo>
                    <a:pt x="318876" y="43115"/>
                  </a:lnTo>
                  <a:lnTo>
                    <a:pt x="318876" y="79598"/>
                  </a:lnTo>
                  <a:close/>
                  <a:moveTo>
                    <a:pt x="279077" y="79598"/>
                  </a:moveTo>
                  <a:lnTo>
                    <a:pt x="242595" y="79598"/>
                  </a:lnTo>
                  <a:lnTo>
                    <a:pt x="242595" y="43115"/>
                  </a:lnTo>
                  <a:lnTo>
                    <a:pt x="279077" y="43115"/>
                  </a:lnTo>
                  <a:lnTo>
                    <a:pt x="279077" y="79598"/>
                  </a:lnTo>
                  <a:close/>
                  <a:moveTo>
                    <a:pt x="239279" y="79598"/>
                  </a:moveTo>
                  <a:lnTo>
                    <a:pt x="202796" y="79598"/>
                  </a:lnTo>
                  <a:lnTo>
                    <a:pt x="202796" y="43115"/>
                  </a:lnTo>
                  <a:lnTo>
                    <a:pt x="239279" y="43115"/>
                  </a:lnTo>
                  <a:lnTo>
                    <a:pt x="239279" y="79598"/>
                  </a:lnTo>
                  <a:close/>
                  <a:moveTo>
                    <a:pt x="199480" y="79598"/>
                  </a:moveTo>
                  <a:lnTo>
                    <a:pt x="162997" y="79598"/>
                  </a:lnTo>
                  <a:lnTo>
                    <a:pt x="162997" y="43115"/>
                  </a:lnTo>
                  <a:lnTo>
                    <a:pt x="199480" y="43115"/>
                  </a:lnTo>
                  <a:lnTo>
                    <a:pt x="199480" y="79598"/>
                  </a:lnTo>
                  <a:close/>
                  <a:moveTo>
                    <a:pt x="159681" y="79598"/>
                  </a:moveTo>
                  <a:lnTo>
                    <a:pt x="123199" y="79598"/>
                  </a:lnTo>
                  <a:lnTo>
                    <a:pt x="123199" y="43115"/>
                  </a:lnTo>
                  <a:lnTo>
                    <a:pt x="159681" y="43115"/>
                  </a:lnTo>
                  <a:lnTo>
                    <a:pt x="159681" y="79598"/>
                  </a:lnTo>
                  <a:close/>
                  <a:moveTo>
                    <a:pt x="119882" y="79598"/>
                  </a:moveTo>
                  <a:lnTo>
                    <a:pt x="83400" y="79598"/>
                  </a:lnTo>
                  <a:lnTo>
                    <a:pt x="83400" y="43115"/>
                  </a:lnTo>
                  <a:lnTo>
                    <a:pt x="119882" y="43115"/>
                  </a:lnTo>
                  <a:lnTo>
                    <a:pt x="119882" y="79598"/>
                  </a:lnTo>
                  <a:close/>
                  <a:moveTo>
                    <a:pt x="119882" y="82914"/>
                  </a:moveTo>
                  <a:lnTo>
                    <a:pt x="119882" y="119396"/>
                  </a:lnTo>
                  <a:lnTo>
                    <a:pt x="83400" y="119396"/>
                  </a:lnTo>
                  <a:lnTo>
                    <a:pt x="83400" y="82914"/>
                  </a:lnTo>
                  <a:lnTo>
                    <a:pt x="119882" y="82914"/>
                  </a:lnTo>
                  <a:close/>
                  <a:moveTo>
                    <a:pt x="80083" y="119396"/>
                  </a:moveTo>
                  <a:lnTo>
                    <a:pt x="43601" y="119396"/>
                  </a:lnTo>
                  <a:lnTo>
                    <a:pt x="43601" y="82914"/>
                  </a:lnTo>
                  <a:lnTo>
                    <a:pt x="80083" y="82914"/>
                  </a:lnTo>
                  <a:lnTo>
                    <a:pt x="80083" y="119396"/>
                  </a:lnTo>
                  <a:close/>
                  <a:moveTo>
                    <a:pt x="80083" y="122713"/>
                  </a:moveTo>
                  <a:lnTo>
                    <a:pt x="80083" y="159195"/>
                  </a:lnTo>
                  <a:lnTo>
                    <a:pt x="43601" y="159195"/>
                  </a:lnTo>
                  <a:lnTo>
                    <a:pt x="43601" y="122713"/>
                  </a:lnTo>
                  <a:lnTo>
                    <a:pt x="80083" y="122713"/>
                  </a:lnTo>
                  <a:close/>
                  <a:moveTo>
                    <a:pt x="80083" y="162512"/>
                  </a:moveTo>
                  <a:lnTo>
                    <a:pt x="80083" y="198994"/>
                  </a:lnTo>
                  <a:lnTo>
                    <a:pt x="43601" y="198994"/>
                  </a:lnTo>
                  <a:lnTo>
                    <a:pt x="43601" y="162512"/>
                  </a:lnTo>
                  <a:lnTo>
                    <a:pt x="80083" y="162512"/>
                  </a:lnTo>
                  <a:close/>
                  <a:moveTo>
                    <a:pt x="80083" y="202311"/>
                  </a:moveTo>
                  <a:lnTo>
                    <a:pt x="80083" y="238793"/>
                  </a:lnTo>
                  <a:lnTo>
                    <a:pt x="43601" y="238793"/>
                  </a:lnTo>
                  <a:lnTo>
                    <a:pt x="43601" y="202311"/>
                  </a:lnTo>
                  <a:lnTo>
                    <a:pt x="80083" y="202311"/>
                  </a:lnTo>
                  <a:close/>
                  <a:moveTo>
                    <a:pt x="80083" y="242110"/>
                  </a:moveTo>
                  <a:lnTo>
                    <a:pt x="80083" y="278592"/>
                  </a:lnTo>
                  <a:lnTo>
                    <a:pt x="43601" y="278592"/>
                  </a:lnTo>
                  <a:lnTo>
                    <a:pt x="43601" y="242110"/>
                  </a:lnTo>
                  <a:lnTo>
                    <a:pt x="80083" y="242110"/>
                  </a:lnTo>
                  <a:close/>
                  <a:moveTo>
                    <a:pt x="80083" y="281908"/>
                  </a:moveTo>
                  <a:lnTo>
                    <a:pt x="80083" y="318391"/>
                  </a:lnTo>
                  <a:lnTo>
                    <a:pt x="43601" y="318391"/>
                  </a:lnTo>
                  <a:lnTo>
                    <a:pt x="43601" y="281908"/>
                  </a:lnTo>
                  <a:lnTo>
                    <a:pt x="80083" y="281908"/>
                  </a:lnTo>
                  <a:close/>
                  <a:moveTo>
                    <a:pt x="80083" y="321707"/>
                  </a:moveTo>
                  <a:lnTo>
                    <a:pt x="80083" y="358189"/>
                  </a:lnTo>
                  <a:lnTo>
                    <a:pt x="43601" y="358189"/>
                  </a:lnTo>
                  <a:lnTo>
                    <a:pt x="43601" y="321707"/>
                  </a:lnTo>
                  <a:lnTo>
                    <a:pt x="80083" y="321707"/>
                  </a:lnTo>
                  <a:close/>
                  <a:moveTo>
                    <a:pt x="80083" y="361506"/>
                  </a:moveTo>
                  <a:lnTo>
                    <a:pt x="80083" y="397988"/>
                  </a:lnTo>
                  <a:lnTo>
                    <a:pt x="43601" y="397988"/>
                  </a:lnTo>
                  <a:lnTo>
                    <a:pt x="43601" y="361506"/>
                  </a:lnTo>
                  <a:lnTo>
                    <a:pt x="80083" y="361506"/>
                  </a:lnTo>
                  <a:close/>
                  <a:moveTo>
                    <a:pt x="80083" y="401305"/>
                  </a:moveTo>
                  <a:lnTo>
                    <a:pt x="80083" y="437787"/>
                  </a:lnTo>
                  <a:lnTo>
                    <a:pt x="43601" y="437787"/>
                  </a:lnTo>
                  <a:lnTo>
                    <a:pt x="43601" y="401305"/>
                  </a:lnTo>
                  <a:lnTo>
                    <a:pt x="80083" y="401305"/>
                  </a:lnTo>
                  <a:close/>
                  <a:moveTo>
                    <a:pt x="80083" y="441104"/>
                  </a:moveTo>
                  <a:lnTo>
                    <a:pt x="80083" y="477586"/>
                  </a:lnTo>
                  <a:lnTo>
                    <a:pt x="43601" y="477586"/>
                  </a:lnTo>
                  <a:lnTo>
                    <a:pt x="43601" y="441104"/>
                  </a:lnTo>
                  <a:lnTo>
                    <a:pt x="80083" y="441104"/>
                  </a:lnTo>
                  <a:close/>
                  <a:moveTo>
                    <a:pt x="80083" y="480903"/>
                  </a:moveTo>
                  <a:lnTo>
                    <a:pt x="80083" y="517385"/>
                  </a:lnTo>
                  <a:lnTo>
                    <a:pt x="43601" y="517385"/>
                  </a:lnTo>
                  <a:lnTo>
                    <a:pt x="43601" y="480903"/>
                  </a:lnTo>
                  <a:lnTo>
                    <a:pt x="80083" y="480903"/>
                  </a:lnTo>
                  <a:close/>
                  <a:moveTo>
                    <a:pt x="80083" y="520701"/>
                  </a:moveTo>
                  <a:lnTo>
                    <a:pt x="80083" y="557184"/>
                  </a:lnTo>
                  <a:lnTo>
                    <a:pt x="43601" y="557184"/>
                  </a:lnTo>
                  <a:lnTo>
                    <a:pt x="43601" y="520701"/>
                  </a:lnTo>
                  <a:lnTo>
                    <a:pt x="80083" y="520701"/>
                  </a:lnTo>
                  <a:close/>
                  <a:moveTo>
                    <a:pt x="80083" y="560500"/>
                  </a:moveTo>
                  <a:lnTo>
                    <a:pt x="80083" y="596982"/>
                  </a:lnTo>
                  <a:lnTo>
                    <a:pt x="43601" y="596982"/>
                  </a:lnTo>
                  <a:lnTo>
                    <a:pt x="43601" y="560500"/>
                  </a:lnTo>
                  <a:lnTo>
                    <a:pt x="80083" y="560500"/>
                  </a:lnTo>
                  <a:close/>
                  <a:moveTo>
                    <a:pt x="80083" y="600299"/>
                  </a:moveTo>
                  <a:lnTo>
                    <a:pt x="80083" y="636781"/>
                  </a:lnTo>
                  <a:lnTo>
                    <a:pt x="43601" y="636781"/>
                  </a:lnTo>
                  <a:lnTo>
                    <a:pt x="43601" y="600299"/>
                  </a:lnTo>
                  <a:lnTo>
                    <a:pt x="80083" y="600299"/>
                  </a:lnTo>
                  <a:close/>
                  <a:moveTo>
                    <a:pt x="80083" y="640098"/>
                  </a:moveTo>
                  <a:lnTo>
                    <a:pt x="80083" y="676580"/>
                  </a:lnTo>
                  <a:lnTo>
                    <a:pt x="43601" y="676580"/>
                  </a:lnTo>
                  <a:lnTo>
                    <a:pt x="43601" y="640098"/>
                  </a:lnTo>
                  <a:lnTo>
                    <a:pt x="80083" y="640098"/>
                  </a:lnTo>
                  <a:close/>
                  <a:moveTo>
                    <a:pt x="80083" y="679897"/>
                  </a:moveTo>
                  <a:lnTo>
                    <a:pt x="80083" y="716379"/>
                  </a:lnTo>
                  <a:lnTo>
                    <a:pt x="43601" y="716379"/>
                  </a:lnTo>
                  <a:lnTo>
                    <a:pt x="43601" y="679897"/>
                  </a:lnTo>
                  <a:lnTo>
                    <a:pt x="80083" y="679897"/>
                  </a:lnTo>
                  <a:close/>
                  <a:moveTo>
                    <a:pt x="80083" y="719696"/>
                  </a:moveTo>
                  <a:lnTo>
                    <a:pt x="80083" y="756178"/>
                  </a:lnTo>
                  <a:lnTo>
                    <a:pt x="43601" y="756178"/>
                  </a:lnTo>
                  <a:lnTo>
                    <a:pt x="43601" y="719696"/>
                  </a:lnTo>
                  <a:lnTo>
                    <a:pt x="80083" y="719696"/>
                  </a:lnTo>
                  <a:close/>
                  <a:moveTo>
                    <a:pt x="80083" y="759494"/>
                  </a:moveTo>
                  <a:lnTo>
                    <a:pt x="80083" y="795977"/>
                  </a:lnTo>
                  <a:lnTo>
                    <a:pt x="43601" y="795977"/>
                  </a:lnTo>
                  <a:lnTo>
                    <a:pt x="43601" y="759494"/>
                  </a:lnTo>
                  <a:lnTo>
                    <a:pt x="80083" y="759494"/>
                  </a:lnTo>
                  <a:close/>
                  <a:moveTo>
                    <a:pt x="83400" y="759494"/>
                  </a:moveTo>
                  <a:lnTo>
                    <a:pt x="119882" y="759494"/>
                  </a:lnTo>
                  <a:lnTo>
                    <a:pt x="119882" y="795977"/>
                  </a:lnTo>
                  <a:lnTo>
                    <a:pt x="83400" y="795977"/>
                  </a:lnTo>
                  <a:lnTo>
                    <a:pt x="83400" y="759494"/>
                  </a:lnTo>
                  <a:close/>
                  <a:moveTo>
                    <a:pt x="119882" y="799293"/>
                  </a:moveTo>
                  <a:lnTo>
                    <a:pt x="119882" y="835775"/>
                  </a:lnTo>
                  <a:lnTo>
                    <a:pt x="83400" y="835775"/>
                  </a:lnTo>
                  <a:lnTo>
                    <a:pt x="83400" y="799293"/>
                  </a:lnTo>
                  <a:lnTo>
                    <a:pt x="119882" y="799293"/>
                  </a:lnTo>
                  <a:close/>
                  <a:moveTo>
                    <a:pt x="123199" y="799293"/>
                  </a:moveTo>
                  <a:lnTo>
                    <a:pt x="159681" y="799293"/>
                  </a:lnTo>
                  <a:lnTo>
                    <a:pt x="159681" y="835775"/>
                  </a:lnTo>
                  <a:lnTo>
                    <a:pt x="123199" y="835775"/>
                  </a:lnTo>
                  <a:lnTo>
                    <a:pt x="123199" y="799293"/>
                  </a:lnTo>
                  <a:close/>
                  <a:moveTo>
                    <a:pt x="162997" y="799293"/>
                  </a:moveTo>
                  <a:lnTo>
                    <a:pt x="199480" y="799293"/>
                  </a:lnTo>
                  <a:lnTo>
                    <a:pt x="199480" y="835775"/>
                  </a:lnTo>
                  <a:lnTo>
                    <a:pt x="162997" y="835775"/>
                  </a:lnTo>
                  <a:lnTo>
                    <a:pt x="162997" y="799293"/>
                  </a:lnTo>
                  <a:close/>
                  <a:moveTo>
                    <a:pt x="202796" y="799293"/>
                  </a:moveTo>
                  <a:lnTo>
                    <a:pt x="239279" y="799293"/>
                  </a:lnTo>
                  <a:lnTo>
                    <a:pt x="239279" y="835775"/>
                  </a:lnTo>
                  <a:lnTo>
                    <a:pt x="202796" y="835775"/>
                  </a:lnTo>
                  <a:lnTo>
                    <a:pt x="202796" y="799293"/>
                  </a:lnTo>
                  <a:close/>
                  <a:moveTo>
                    <a:pt x="242595" y="799293"/>
                  </a:moveTo>
                  <a:lnTo>
                    <a:pt x="279077" y="799293"/>
                  </a:lnTo>
                  <a:lnTo>
                    <a:pt x="279077" y="835775"/>
                  </a:lnTo>
                  <a:lnTo>
                    <a:pt x="242595" y="835775"/>
                  </a:lnTo>
                  <a:lnTo>
                    <a:pt x="242595" y="799293"/>
                  </a:lnTo>
                  <a:close/>
                  <a:moveTo>
                    <a:pt x="282394" y="799293"/>
                  </a:moveTo>
                  <a:lnTo>
                    <a:pt x="318876" y="799293"/>
                  </a:lnTo>
                  <a:lnTo>
                    <a:pt x="318876" y="835775"/>
                  </a:lnTo>
                  <a:lnTo>
                    <a:pt x="282394" y="835775"/>
                  </a:lnTo>
                  <a:lnTo>
                    <a:pt x="282394" y="799293"/>
                  </a:lnTo>
                  <a:close/>
                  <a:moveTo>
                    <a:pt x="322193" y="799293"/>
                  </a:moveTo>
                  <a:lnTo>
                    <a:pt x="358675" y="799293"/>
                  </a:lnTo>
                  <a:lnTo>
                    <a:pt x="358675" y="835775"/>
                  </a:lnTo>
                  <a:lnTo>
                    <a:pt x="322193" y="835775"/>
                  </a:lnTo>
                  <a:lnTo>
                    <a:pt x="322193" y="799293"/>
                  </a:lnTo>
                  <a:close/>
                  <a:moveTo>
                    <a:pt x="361992" y="799293"/>
                  </a:moveTo>
                  <a:lnTo>
                    <a:pt x="398474" y="799293"/>
                  </a:lnTo>
                  <a:lnTo>
                    <a:pt x="398474" y="835775"/>
                  </a:lnTo>
                  <a:lnTo>
                    <a:pt x="361992" y="835775"/>
                  </a:lnTo>
                  <a:lnTo>
                    <a:pt x="361992" y="799293"/>
                  </a:lnTo>
                  <a:close/>
                  <a:moveTo>
                    <a:pt x="401790" y="799293"/>
                  </a:moveTo>
                  <a:lnTo>
                    <a:pt x="438273" y="799293"/>
                  </a:lnTo>
                  <a:lnTo>
                    <a:pt x="438273" y="835775"/>
                  </a:lnTo>
                  <a:lnTo>
                    <a:pt x="401790" y="835775"/>
                  </a:lnTo>
                  <a:lnTo>
                    <a:pt x="401790" y="799293"/>
                  </a:lnTo>
                  <a:close/>
                  <a:moveTo>
                    <a:pt x="441589" y="799293"/>
                  </a:moveTo>
                  <a:lnTo>
                    <a:pt x="478072" y="799293"/>
                  </a:lnTo>
                  <a:lnTo>
                    <a:pt x="478072" y="835775"/>
                  </a:lnTo>
                  <a:lnTo>
                    <a:pt x="441589" y="835775"/>
                  </a:lnTo>
                  <a:lnTo>
                    <a:pt x="441589" y="799293"/>
                  </a:lnTo>
                  <a:close/>
                  <a:moveTo>
                    <a:pt x="481388" y="799293"/>
                  </a:moveTo>
                  <a:lnTo>
                    <a:pt x="517870" y="799293"/>
                  </a:lnTo>
                  <a:lnTo>
                    <a:pt x="517870" y="835775"/>
                  </a:lnTo>
                  <a:lnTo>
                    <a:pt x="481388" y="835775"/>
                  </a:lnTo>
                  <a:lnTo>
                    <a:pt x="481388" y="799293"/>
                  </a:lnTo>
                  <a:close/>
                  <a:moveTo>
                    <a:pt x="521187" y="799293"/>
                  </a:moveTo>
                  <a:lnTo>
                    <a:pt x="557669" y="799293"/>
                  </a:lnTo>
                  <a:lnTo>
                    <a:pt x="557669" y="835775"/>
                  </a:lnTo>
                  <a:lnTo>
                    <a:pt x="521187" y="835775"/>
                  </a:lnTo>
                  <a:lnTo>
                    <a:pt x="521187" y="799293"/>
                  </a:lnTo>
                  <a:close/>
                  <a:moveTo>
                    <a:pt x="560986" y="799293"/>
                  </a:moveTo>
                  <a:lnTo>
                    <a:pt x="597468" y="799293"/>
                  </a:lnTo>
                  <a:lnTo>
                    <a:pt x="597468" y="835775"/>
                  </a:lnTo>
                  <a:lnTo>
                    <a:pt x="560986" y="835775"/>
                  </a:lnTo>
                  <a:lnTo>
                    <a:pt x="560986" y="799293"/>
                  </a:lnTo>
                  <a:close/>
                  <a:moveTo>
                    <a:pt x="560986" y="795977"/>
                  </a:moveTo>
                  <a:lnTo>
                    <a:pt x="560986" y="759494"/>
                  </a:lnTo>
                  <a:lnTo>
                    <a:pt x="597468" y="759494"/>
                  </a:lnTo>
                  <a:lnTo>
                    <a:pt x="597468" y="795977"/>
                  </a:lnTo>
                  <a:lnTo>
                    <a:pt x="560986" y="795977"/>
                  </a:lnTo>
                  <a:close/>
                  <a:moveTo>
                    <a:pt x="600785" y="759494"/>
                  </a:moveTo>
                  <a:lnTo>
                    <a:pt x="637267" y="759494"/>
                  </a:lnTo>
                  <a:lnTo>
                    <a:pt x="637267" y="795977"/>
                  </a:lnTo>
                  <a:lnTo>
                    <a:pt x="600785" y="795977"/>
                  </a:lnTo>
                  <a:lnTo>
                    <a:pt x="600785" y="759494"/>
                  </a:lnTo>
                  <a:close/>
                  <a:moveTo>
                    <a:pt x="600785" y="756178"/>
                  </a:moveTo>
                  <a:lnTo>
                    <a:pt x="600785" y="719696"/>
                  </a:lnTo>
                  <a:lnTo>
                    <a:pt x="637267" y="719696"/>
                  </a:lnTo>
                  <a:lnTo>
                    <a:pt x="637267" y="756178"/>
                  </a:lnTo>
                  <a:lnTo>
                    <a:pt x="600785" y="756178"/>
                  </a:lnTo>
                  <a:close/>
                  <a:moveTo>
                    <a:pt x="600785" y="716379"/>
                  </a:moveTo>
                  <a:lnTo>
                    <a:pt x="600785" y="679897"/>
                  </a:lnTo>
                  <a:lnTo>
                    <a:pt x="637267" y="679897"/>
                  </a:lnTo>
                  <a:lnTo>
                    <a:pt x="637267" y="716379"/>
                  </a:lnTo>
                  <a:lnTo>
                    <a:pt x="600785" y="716379"/>
                  </a:lnTo>
                  <a:close/>
                  <a:moveTo>
                    <a:pt x="600785" y="676580"/>
                  </a:moveTo>
                  <a:lnTo>
                    <a:pt x="600785" y="640098"/>
                  </a:lnTo>
                  <a:lnTo>
                    <a:pt x="637267" y="640098"/>
                  </a:lnTo>
                  <a:lnTo>
                    <a:pt x="637267" y="676580"/>
                  </a:lnTo>
                  <a:lnTo>
                    <a:pt x="600785" y="676580"/>
                  </a:lnTo>
                  <a:close/>
                  <a:moveTo>
                    <a:pt x="600785" y="636781"/>
                  </a:moveTo>
                  <a:lnTo>
                    <a:pt x="600785" y="600299"/>
                  </a:lnTo>
                  <a:lnTo>
                    <a:pt x="637267" y="600299"/>
                  </a:lnTo>
                  <a:lnTo>
                    <a:pt x="637267" y="636781"/>
                  </a:lnTo>
                  <a:lnTo>
                    <a:pt x="600785" y="636781"/>
                  </a:lnTo>
                  <a:close/>
                  <a:moveTo>
                    <a:pt x="600785" y="596982"/>
                  </a:moveTo>
                  <a:lnTo>
                    <a:pt x="600785" y="560500"/>
                  </a:lnTo>
                  <a:lnTo>
                    <a:pt x="637267" y="560500"/>
                  </a:lnTo>
                  <a:lnTo>
                    <a:pt x="637267" y="596982"/>
                  </a:lnTo>
                  <a:lnTo>
                    <a:pt x="600785" y="596982"/>
                  </a:lnTo>
                  <a:close/>
                  <a:moveTo>
                    <a:pt x="600785" y="557184"/>
                  </a:moveTo>
                  <a:lnTo>
                    <a:pt x="600785" y="520701"/>
                  </a:lnTo>
                  <a:lnTo>
                    <a:pt x="637267" y="520701"/>
                  </a:lnTo>
                  <a:lnTo>
                    <a:pt x="637267" y="557184"/>
                  </a:lnTo>
                  <a:lnTo>
                    <a:pt x="600785" y="557184"/>
                  </a:lnTo>
                  <a:close/>
                  <a:moveTo>
                    <a:pt x="600785" y="517385"/>
                  </a:moveTo>
                  <a:lnTo>
                    <a:pt x="600785" y="480903"/>
                  </a:lnTo>
                  <a:lnTo>
                    <a:pt x="637267" y="480903"/>
                  </a:lnTo>
                  <a:lnTo>
                    <a:pt x="637267" y="517385"/>
                  </a:lnTo>
                  <a:lnTo>
                    <a:pt x="600785" y="517385"/>
                  </a:lnTo>
                  <a:close/>
                  <a:moveTo>
                    <a:pt x="600785" y="477586"/>
                  </a:moveTo>
                  <a:lnTo>
                    <a:pt x="600785" y="441104"/>
                  </a:lnTo>
                  <a:lnTo>
                    <a:pt x="637267" y="441104"/>
                  </a:lnTo>
                  <a:lnTo>
                    <a:pt x="637267" y="477586"/>
                  </a:lnTo>
                  <a:lnTo>
                    <a:pt x="600785" y="477586"/>
                  </a:lnTo>
                  <a:close/>
                  <a:moveTo>
                    <a:pt x="600785" y="437787"/>
                  </a:moveTo>
                  <a:lnTo>
                    <a:pt x="600785" y="401305"/>
                  </a:lnTo>
                  <a:lnTo>
                    <a:pt x="637267" y="401305"/>
                  </a:lnTo>
                  <a:lnTo>
                    <a:pt x="637267" y="437787"/>
                  </a:lnTo>
                  <a:lnTo>
                    <a:pt x="600785" y="437787"/>
                  </a:lnTo>
                  <a:close/>
                  <a:moveTo>
                    <a:pt x="600785" y="397988"/>
                  </a:moveTo>
                  <a:lnTo>
                    <a:pt x="600785" y="361506"/>
                  </a:lnTo>
                  <a:lnTo>
                    <a:pt x="637267" y="361506"/>
                  </a:lnTo>
                  <a:lnTo>
                    <a:pt x="637267" y="397988"/>
                  </a:lnTo>
                  <a:lnTo>
                    <a:pt x="600785" y="397988"/>
                  </a:lnTo>
                  <a:close/>
                  <a:moveTo>
                    <a:pt x="600785" y="358189"/>
                  </a:moveTo>
                  <a:lnTo>
                    <a:pt x="600785" y="321707"/>
                  </a:lnTo>
                  <a:lnTo>
                    <a:pt x="637267" y="321707"/>
                  </a:lnTo>
                  <a:lnTo>
                    <a:pt x="637267" y="358189"/>
                  </a:lnTo>
                  <a:lnTo>
                    <a:pt x="600785" y="358189"/>
                  </a:lnTo>
                  <a:close/>
                  <a:moveTo>
                    <a:pt x="600785" y="318391"/>
                  </a:moveTo>
                  <a:lnTo>
                    <a:pt x="600785" y="281908"/>
                  </a:lnTo>
                  <a:lnTo>
                    <a:pt x="637267" y="281908"/>
                  </a:lnTo>
                  <a:lnTo>
                    <a:pt x="637267" y="318391"/>
                  </a:lnTo>
                  <a:lnTo>
                    <a:pt x="600785" y="318391"/>
                  </a:lnTo>
                  <a:close/>
                  <a:moveTo>
                    <a:pt x="600785" y="278592"/>
                  </a:moveTo>
                  <a:lnTo>
                    <a:pt x="600785" y="242110"/>
                  </a:lnTo>
                  <a:lnTo>
                    <a:pt x="637267" y="242110"/>
                  </a:lnTo>
                  <a:lnTo>
                    <a:pt x="637267" y="278592"/>
                  </a:lnTo>
                  <a:lnTo>
                    <a:pt x="600785" y="278592"/>
                  </a:lnTo>
                  <a:close/>
                  <a:moveTo>
                    <a:pt x="600785" y="238793"/>
                  </a:moveTo>
                  <a:lnTo>
                    <a:pt x="600785" y="202311"/>
                  </a:lnTo>
                  <a:lnTo>
                    <a:pt x="637267" y="202311"/>
                  </a:lnTo>
                  <a:lnTo>
                    <a:pt x="637267" y="238793"/>
                  </a:lnTo>
                  <a:lnTo>
                    <a:pt x="600785" y="238793"/>
                  </a:lnTo>
                  <a:close/>
                  <a:moveTo>
                    <a:pt x="600785" y="198994"/>
                  </a:moveTo>
                  <a:lnTo>
                    <a:pt x="600785" y="162512"/>
                  </a:lnTo>
                  <a:lnTo>
                    <a:pt x="637267" y="162512"/>
                  </a:lnTo>
                  <a:lnTo>
                    <a:pt x="637267" y="198994"/>
                  </a:lnTo>
                  <a:lnTo>
                    <a:pt x="600785" y="198994"/>
                  </a:lnTo>
                  <a:close/>
                  <a:moveTo>
                    <a:pt x="600785" y="159195"/>
                  </a:moveTo>
                  <a:lnTo>
                    <a:pt x="600785" y="122713"/>
                  </a:lnTo>
                  <a:lnTo>
                    <a:pt x="637267" y="122713"/>
                  </a:lnTo>
                  <a:lnTo>
                    <a:pt x="637267" y="159195"/>
                  </a:lnTo>
                  <a:lnTo>
                    <a:pt x="600785" y="159195"/>
                  </a:lnTo>
                  <a:close/>
                  <a:moveTo>
                    <a:pt x="600785" y="119396"/>
                  </a:moveTo>
                  <a:lnTo>
                    <a:pt x="600785" y="82914"/>
                  </a:lnTo>
                  <a:lnTo>
                    <a:pt x="637267" y="82914"/>
                  </a:lnTo>
                  <a:lnTo>
                    <a:pt x="637267" y="119396"/>
                  </a:lnTo>
                  <a:lnTo>
                    <a:pt x="600785" y="119396"/>
                  </a:lnTo>
                  <a:close/>
                  <a:moveTo>
                    <a:pt x="600785" y="79598"/>
                  </a:moveTo>
                  <a:lnTo>
                    <a:pt x="600785" y="43115"/>
                  </a:lnTo>
                  <a:lnTo>
                    <a:pt x="637267" y="43115"/>
                  </a:lnTo>
                  <a:lnTo>
                    <a:pt x="637267" y="79598"/>
                  </a:lnTo>
                  <a:lnTo>
                    <a:pt x="600785" y="79598"/>
                  </a:lnTo>
                  <a:close/>
                  <a:moveTo>
                    <a:pt x="600785" y="39799"/>
                  </a:moveTo>
                  <a:lnTo>
                    <a:pt x="600785" y="3317"/>
                  </a:lnTo>
                  <a:lnTo>
                    <a:pt x="637267" y="3317"/>
                  </a:lnTo>
                  <a:lnTo>
                    <a:pt x="637267" y="39799"/>
                  </a:lnTo>
                  <a:lnTo>
                    <a:pt x="600785" y="39799"/>
                  </a:lnTo>
                  <a:close/>
                  <a:moveTo>
                    <a:pt x="597468" y="39799"/>
                  </a:moveTo>
                  <a:lnTo>
                    <a:pt x="560986" y="39799"/>
                  </a:lnTo>
                  <a:lnTo>
                    <a:pt x="560986" y="3317"/>
                  </a:lnTo>
                  <a:lnTo>
                    <a:pt x="597468" y="3317"/>
                  </a:lnTo>
                  <a:lnTo>
                    <a:pt x="597468" y="39799"/>
                  </a:lnTo>
                  <a:close/>
                  <a:moveTo>
                    <a:pt x="557669" y="39799"/>
                  </a:moveTo>
                  <a:lnTo>
                    <a:pt x="521187" y="39799"/>
                  </a:lnTo>
                  <a:lnTo>
                    <a:pt x="521187" y="3317"/>
                  </a:lnTo>
                  <a:lnTo>
                    <a:pt x="557669" y="3317"/>
                  </a:lnTo>
                  <a:lnTo>
                    <a:pt x="557669" y="39799"/>
                  </a:lnTo>
                  <a:close/>
                  <a:moveTo>
                    <a:pt x="517870" y="39799"/>
                  </a:moveTo>
                  <a:lnTo>
                    <a:pt x="481388" y="39799"/>
                  </a:lnTo>
                  <a:lnTo>
                    <a:pt x="481388" y="3317"/>
                  </a:lnTo>
                  <a:lnTo>
                    <a:pt x="517870" y="3317"/>
                  </a:lnTo>
                  <a:lnTo>
                    <a:pt x="517870" y="39799"/>
                  </a:lnTo>
                  <a:close/>
                  <a:moveTo>
                    <a:pt x="478072" y="39799"/>
                  </a:moveTo>
                  <a:lnTo>
                    <a:pt x="441589" y="39799"/>
                  </a:lnTo>
                  <a:lnTo>
                    <a:pt x="441589" y="3317"/>
                  </a:lnTo>
                  <a:lnTo>
                    <a:pt x="478072" y="3317"/>
                  </a:lnTo>
                  <a:lnTo>
                    <a:pt x="478072" y="39799"/>
                  </a:lnTo>
                  <a:close/>
                  <a:moveTo>
                    <a:pt x="438273" y="39799"/>
                  </a:moveTo>
                  <a:lnTo>
                    <a:pt x="401790" y="39799"/>
                  </a:lnTo>
                  <a:lnTo>
                    <a:pt x="401790" y="3317"/>
                  </a:lnTo>
                  <a:lnTo>
                    <a:pt x="438273" y="3317"/>
                  </a:lnTo>
                  <a:lnTo>
                    <a:pt x="438273" y="39799"/>
                  </a:lnTo>
                  <a:close/>
                  <a:moveTo>
                    <a:pt x="398474" y="39799"/>
                  </a:moveTo>
                  <a:lnTo>
                    <a:pt x="361992" y="39799"/>
                  </a:lnTo>
                  <a:lnTo>
                    <a:pt x="361992" y="3317"/>
                  </a:lnTo>
                  <a:lnTo>
                    <a:pt x="398474" y="3317"/>
                  </a:lnTo>
                  <a:lnTo>
                    <a:pt x="398474" y="39799"/>
                  </a:lnTo>
                  <a:close/>
                  <a:moveTo>
                    <a:pt x="358675" y="39799"/>
                  </a:moveTo>
                  <a:lnTo>
                    <a:pt x="322193" y="39799"/>
                  </a:lnTo>
                  <a:lnTo>
                    <a:pt x="322193" y="3317"/>
                  </a:lnTo>
                  <a:lnTo>
                    <a:pt x="358675" y="3317"/>
                  </a:lnTo>
                  <a:lnTo>
                    <a:pt x="358675" y="39799"/>
                  </a:lnTo>
                  <a:close/>
                  <a:moveTo>
                    <a:pt x="318876" y="39799"/>
                  </a:moveTo>
                  <a:lnTo>
                    <a:pt x="282394" y="39799"/>
                  </a:lnTo>
                  <a:lnTo>
                    <a:pt x="282394" y="3317"/>
                  </a:lnTo>
                  <a:lnTo>
                    <a:pt x="318876" y="3317"/>
                  </a:lnTo>
                  <a:lnTo>
                    <a:pt x="318876" y="39799"/>
                  </a:lnTo>
                  <a:close/>
                  <a:moveTo>
                    <a:pt x="279077" y="39799"/>
                  </a:moveTo>
                  <a:lnTo>
                    <a:pt x="242595" y="39799"/>
                  </a:lnTo>
                  <a:lnTo>
                    <a:pt x="242595" y="3317"/>
                  </a:lnTo>
                  <a:lnTo>
                    <a:pt x="279077" y="3317"/>
                  </a:lnTo>
                  <a:lnTo>
                    <a:pt x="279077" y="39799"/>
                  </a:lnTo>
                  <a:close/>
                  <a:moveTo>
                    <a:pt x="239279" y="39799"/>
                  </a:moveTo>
                  <a:lnTo>
                    <a:pt x="202796" y="39799"/>
                  </a:lnTo>
                  <a:lnTo>
                    <a:pt x="202796" y="3317"/>
                  </a:lnTo>
                  <a:lnTo>
                    <a:pt x="239279" y="3317"/>
                  </a:lnTo>
                  <a:lnTo>
                    <a:pt x="239279" y="39799"/>
                  </a:lnTo>
                  <a:close/>
                  <a:moveTo>
                    <a:pt x="199480" y="39799"/>
                  </a:moveTo>
                  <a:lnTo>
                    <a:pt x="162997" y="39799"/>
                  </a:lnTo>
                  <a:lnTo>
                    <a:pt x="162997" y="3317"/>
                  </a:lnTo>
                  <a:lnTo>
                    <a:pt x="199480" y="3317"/>
                  </a:lnTo>
                  <a:lnTo>
                    <a:pt x="199480" y="39799"/>
                  </a:lnTo>
                  <a:close/>
                  <a:moveTo>
                    <a:pt x="159681" y="39799"/>
                  </a:moveTo>
                  <a:lnTo>
                    <a:pt x="123199" y="39799"/>
                  </a:lnTo>
                  <a:lnTo>
                    <a:pt x="123199" y="3317"/>
                  </a:lnTo>
                  <a:lnTo>
                    <a:pt x="159681" y="3317"/>
                  </a:lnTo>
                  <a:lnTo>
                    <a:pt x="159681" y="39799"/>
                  </a:lnTo>
                  <a:close/>
                  <a:moveTo>
                    <a:pt x="119882" y="39799"/>
                  </a:moveTo>
                  <a:lnTo>
                    <a:pt x="83400" y="39799"/>
                  </a:lnTo>
                  <a:lnTo>
                    <a:pt x="83400" y="3317"/>
                  </a:lnTo>
                  <a:lnTo>
                    <a:pt x="119882" y="3317"/>
                  </a:lnTo>
                  <a:lnTo>
                    <a:pt x="119882" y="39799"/>
                  </a:lnTo>
                  <a:close/>
                  <a:moveTo>
                    <a:pt x="80083" y="39799"/>
                  </a:moveTo>
                  <a:lnTo>
                    <a:pt x="43601" y="39799"/>
                  </a:lnTo>
                  <a:lnTo>
                    <a:pt x="43601" y="3317"/>
                  </a:lnTo>
                  <a:lnTo>
                    <a:pt x="80083" y="3317"/>
                  </a:lnTo>
                  <a:lnTo>
                    <a:pt x="80083" y="39799"/>
                  </a:lnTo>
                  <a:close/>
                  <a:moveTo>
                    <a:pt x="80083" y="43115"/>
                  </a:moveTo>
                  <a:lnTo>
                    <a:pt x="80083" y="79598"/>
                  </a:lnTo>
                  <a:lnTo>
                    <a:pt x="43601" y="79598"/>
                  </a:lnTo>
                  <a:lnTo>
                    <a:pt x="43601" y="43115"/>
                  </a:lnTo>
                  <a:lnTo>
                    <a:pt x="80083" y="43115"/>
                  </a:lnTo>
                  <a:close/>
                  <a:moveTo>
                    <a:pt x="40284" y="79598"/>
                  </a:moveTo>
                  <a:lnTo>
                    <a:pt x="3317" y="79598"/>
                  </a:lnTo>
                  <a:lnTo>
                    <a:pt x="3317" y="43115"/>
                  </a:lnTo>
                  <a:lnTo>
                    <a:pt x="40282" y="43115"/>
                  </a:lnTo>
                  <a:lnTo>
                    <a:pt x="40282" y="79598"/>
                  </a:lnTo>
                  <a:close/>
                  <a:moveTo>
                    <a:pt x="3317" y="82914"/>
                  </a:moveTo>
                  <a:lnTo>
                    <a:pt x="40282" y="82914"/>
                  </a:lnTo>
                  <a:lnTo>
                    <a:pt x="40282" y="119396"/>
                  </a:lnTo>
                  <a:lnTo>
                    <a:pt x="3317" y="119396"/>
                  </a:lnTo>
                  <a:lnTo>
                    <a:pt x="3317" y="82914"/>
                  </a:lnTo>
                  <a:close/>
                  <a:moveTo>
                    <a:pt x="40284" y="122713"/>
                  </a:moveTo>
                  <a:lnTo>
                    <a:pt x="40284" y="159195"/>
                  </a:lnTo>
                  <a:lnTo>
                    <a:pt x="3317" y="159195"/>
                  </a:lnTo>
                  <a:lnTo>
                    <a:pt x="3317" y="122713"/>
                  </a:lnTo>
                  <a:lnTo>
                    <a:pt x="40284" y="122713"/>
                  </a:lnTo>
                  <a:close/>
                  <a:moveTo>
                    <a:pt x="3317" y="162512"/>
                  </a:moveTo>
                  <a:lnTo>
                    <a:pt x="40282" y="162512"/>
                  </a:lnTo>
                  <a:lnTo>
                    <a:pt x="40282" y="198994"/>
                  </a:lnTo>
                  <a:lnTo>
                    <a:pt x="3317" y="198994"/>
                  </a:lnTo>
                  <a:lnTo>
                    <a:pt x="3317" y="162512"/>
                  </a:lnTo>
                  <a:close/>
                  <a:moveTo>
                    <a:pt x="40284" y="202311"/>
                  </a:moveTo>
                  <a:lnTo>
                    <a:pt x="40284" y="238793"/>
                  </a:lnTo>
                  <a:lnTo>
                    <a:pt x="3317" y="238793"/>
                  </a:lnTo>
                  <a:lnTo>
                    <a:pt x="3317" y="202311"/>
                  </a:lnTo>
                  <a:lnTo>
                    <a:pt x="40284" y="202311"/>
                  </a:lnTo>
                  <a:close/>
                  <a:moveTo>
                    <a:pt x="3317" y="242110"/>
                  </a:moveTo>
                  <a:lnTo>
                    <a:pt x="40282" y="242110"/>
                  </a:lnTo>
                  <a:lnTo>
                    <a:pt x="40282" y="278592"/>
                  </a:lnTo>
                  <a:lnTo>
                    <a:pt x="3317" y="278592"/>
                  </a:lnTo>
                  <a:lnTo>
                    <a:pt x="3317" y="242110"/>
                  </a:lnTo>
                  <a:close/>
                  <a:moveTo>
                    <a:pt x="40284" y="281908"/>
                  </a:moveTo>
                  <a:lnTo>
                    <a:pt x="40284" y="318391"/>
                  </a:lnTo>
                  <a:lnTo>
                    <a:pt x="3317" y="318391"/>
                  </a:lnTo>
                  <a:lnTo>
                    <a:pt x="3317" y="281908"/>
                  </a:lnTo>
                  <a:lnTo>
                    <a:pt x="40284" y="281908"/>
                  </a:lnTo>
                  <a:close/>
                  <a:moveTo>
                    <a:pt x="3317" y="321707"/>
                  </a:moveTo>
                  <a:lnTo>
                    <a:pt x="40282" y="321707"/>
                  </a:lnTo>
                  <a:lnTo>
                    <a:pt x="40282" y="358189"/>
                  </a:lnTo>
                  <a:lnTo>
                    <a:pt x="3317" y="358189"/>
                  </a:lnTo>
                  <a:lnTo>
                    <a:pt x="3317" y="321707"/>
                  </a:lnTo>
                  <a:close/>
                  <a:moveTo>
                    <a:pt x="40284" y="361506"/>
                  </a:moveTo>
                  <a:lnTo>
                    <a:pt x="40284" y="397988"/>
                  </a:lnTo>
                  <a:lnTo>
                    <a:pt x="3317" y="397988"/>
                  </a:lnTo>
                  <a:lnTo>
                    <a:pt x="3317" y="361506"/>
                  </a:lnTo>
                  <a:lnTo>
                    <a:pt x="40284" y="361506"/>
                  </a:lnTo>
                  <a:close/>
                  <a:moveTo>
                    <a:pt x="3317" y="401305"/>
                  </a:moveTo>
                  <a:lnTo>
                    <a:pt x="40282" y="401305"/>
                  </a:lnTo>
                  <a:lnTo>
                    <a:pt x="40282" y="437787"/>
                  </a:lnTo>
                  <a:lnTo>
                    <a:pt x="3317" y="437787"/>
                  </a:lnTo>
                  <a:lnTo>
                    <a:pt x="3317" y="401305"/>
                  </a:lnTo>
                  <a:close/>
                  <a:moveTo>
                    <a:pt x="40284" y="441104"/>
                  </a:moveTo>
                  <a:lnTo>
                    <a:pt x="40284" y="477586"/>
                  </a:lnTo>
                  <a:lnTo>
                    <a:pt x="3317" y="477586"/>
                  </a:lnTo>
                  <a:lnTo>
                    <a:pt x="3317" y="441104"/>
                  </a:lnTo>
                  <a:lnTo>
                    <a:pt x="40284" y="441104"/>
                  </a:lnTo>
                  <a:close/>
                  <a:moveTo>
                    <a:pt x="3317" y="480903"/>
                  </a:moveTo>
                  <a:lnTo>
                    <a:pt x="40282" y="480903"/>
                  </a:lnTo>
                  <a:lnTo>
                    <a:pt x="40282" y="517385"/>
                  </a:lnTo>
                  <a:lnTo>
                    <a:pt x="3317" y="517385"/>
                  </a:lnTo>
                  <a:lnTo>
                    <a:pt x="3317" y="480903"/>
                  </a:lnTo>
                  <a:close/>
                  <a:moveTo>
                    <a:pt x="40284" y="520701"/>
                  </a:moveTo>
                  <a:lnTo>
                    <a:pt x="40284" y="557184"/>
                  </a:lnTo>
                  <a:lnTo>
                    <a:pt x="3317" y="557184"/>
                  </a:lnTo>
                  <a:lnTo>
                    <a:pt x="3317" y="520701"/>
                  </a:lnTo>
                  <a:lnTo>
                    <a:pt x="40284" y="520701"/>
                  </a:lnTo>
                  <a:close/>
                  <a:moveTo>
                    <a:pt x="3317" y="560500"/>
                  </a:moveTo>
                  <a:lnTo>
                    <a:pt x="40282" y="560500"/>
                  </a:lnTo>
                  <a:lnTo>
                    <a:pt x="40282" y="596982"/>
                  </a:lnTo>
                  <a:lnTo>
                    <a:pt x="3317" y="596982"/>
                  </a:lnTo>
                  <a:lnTo>
                    <a:pt x="3317" y="560500"/>
                  </a:lnTo>
                  <a:close/>
                  <a:moveTo>
                    <a:pt x="40284" y="600299"/>
                  </a:moveTo>
                  <a:lnTo>
                    <a:pt x="40284" y="636781"/>
                  </a:lnTo>
                  <a:lnTo>
                    <a:pt x="3317" y="636781"/>
                  </a:lnTo>
                  <a:lnTo>
                    <a:pt x="3317" y="600299"/>
                  </a:lnTo>
                  <a:lnTo>
                    <a:pt x="40284" y="600299"/>
                  </a:lnTo>
                  <a:close/>
                  <a:moveTo>
                    <a:pt x="3317" y="640098"/>
                  </a:moveTo>
                  <a:lnTo>
                    <a:pt x="40282" y="640098"/>
                  </a:lnTo>
                  <a:lnTo>
                    <a:pt x="40282" y="676580"/>
                  </a:lnTo>
                  <a:lnTo>
                    <a:pt x="3317" y="676580"/>
                  </a:lnTo>
                  <a:lnTo>
                    <a:pt x="3317" y="640098"/>
                  </a:lnTo>
                  <a:close/>
                  <a:moveTo>
                    <a:pt x="40284" y="679897"/>
                  </a:moveTo>
                  <a:lnTo>
                    <a:pt x="40284" y="716379"/>
                  </a:lnTo>
                  <a:lnTo>
                    <a:pt x="3317" y="716379"/>
                  </a:lnTo>
                  <a:lnTo>
                    <a:pt x="3317" y="679897"/>
                  </a:lnTo>
                  <a:lnTo>
                    <a:pt x="40284" y="679897"/>
                  </a:lnTo>
                  <a:close/>
                  <a:moveTo>
                    <a:pt x="3317" y="719696"/>
                  </a:moveTo>
                  <a:lnTo>
                    <a:pt x="40282" y="719696"/>
                  </a:lnTo>
                  <a:lnTo>
                    <a:pt x="40282" y="756178"/>
                  </a:lnTo>
                  <a:lnTo>
                    <a:pt x="3317" y="756178"/>
                  </a:lnTo>
                  <a:lnTo>
                    <a:pt x="3317" y="719696"/>
                  </a:lnTo>
                  <a:close/>
                  <a:moveTo>
                    <a:pt x="40284" y="759494"/>
                  </a:moveTo>
                  <a:lnTo>
                    <a:pt x="40284" y="795977"/>
                  </a:lnTo>
                  <a:lnTo>
                    <a:pt x="3317" y="795977"/>
                  </a:lnTo>
                  <a:lnTo>
                    <a:pt x="3317" y="759494"/>
                  </a:lnTo>
                  <a:lnTo>
                    <a:pt x="40284" y="759494"/>
                  </a:lnTo>
                  <a:close/>
                  <a:moveTo>
                    <a:pt x="3317" y="799293"/>
                  </a:moveTo>
                  <a:lnTo>
                    <a:pt x="40282" y="799293"/>
                  </a:lnTo>
                  <a:lnTo>
                    <a:pt x="40282" y="835775"/>
                  </a:lnTo>
                  <a:lnTo>
                    <a:pt x="3317" y="835775"/>
                  </a:lnTo>
                  <a:lnTo>
                    <a:pt x="3317" y="799293"/>
                  </a:lnTo>
                  <a:close/>
                  <a:moveTo>
                    <a:pt x="43601" y="799293"/>
                  </a:moveTo>
                  <a:lnTo>
                    <a:pt x="80083" y="799293"/>
                  </a:lnTo>
                  <a:lnTo>
                    <a:pt x="80083" y="835775"/>
                  </a:lnTo>
                  <a:lnTo>
                    <a:pt x="43601" y="835775"/>
                  </a:lnTo>
                  <a:lnTo>
                    <a:pt x="43601" y="799293"/>
                  </a:lnTo>
                  <a:close/>
                  <a:moveTo>
                    <a:pt x="80083" y="839092"/>
                  </a:moveTo>
                  <a:lnTo>
                    <a:pt x="80083" y="875574"/>
                  </a:lnTo>
                  <a:lnTo>
                    <a:pt x="43601" y="875574"/>
                  </a:lnTo>
                  <a:lnTo>
                    <a:pt x="43601" y="839092"/>
                  </a:lnTo>
                  <a:lnTo>
                    <a:pt x="80083" y="839092"/>
                  </a:lnTo>
                  <a:close/>
                  <a:moveTo>
                    <a:pt x="83400" y="839092"/>
                  </a:moveTo>
                  <a:lnTo>
                    <a:pt x="119882" y="839092"/>
                  </a:lnTo>
                  <a:lnTo>
                    <a:pt x="119882" y="875574"/>
                  </a:lnTo>
                  <a:lnTo>
                    <a:pt x="83400" y="875574"/>
                  </a:lnTo>
                  <a:lnTo>
                    <a:pt x="83400" y="839092"/>
                  </a:lnTo>
                  <a:close/>
                  <a:moveTo>
                    <a:pt x="123199" y="839092"/>
                  </a:moveTo>
                  <a:lnTo>
                    <a:pt x="159681" y="839092"/>
                  </a:lnTo>
                  <a:lnTo>
                    <a:pt x="159681" y="875574"/>
                  </a:lnTo>
                  <a:lnTo>
                    <a:pt x="123199" y="875574"/>
                  </a:lnTo>
                  <a:lnTo>
                    <a:pt x="123199" y="839092"/>
                  </a:lnTo>
                  <a:close/>
                  <a:moveTo>
                    <a:pt x="162997" y="839092"/>
                  </a:moveTo>
                  <a:lnTo>
                    <a:pt x="199480" y="839092"/>
                  </a:lnTo>
                  <a:lnTo>
                    <a:pt x="199480" y="875574"/>
                  </a:lnTo>
                  <a:lnTo>
                    <a:pt x="162997" y="875574"/>
                  </a:lnTo>
                  <a:lnTo>
                    <a:pt x="162997" y="839092"/>
                  </a:lnTo>
                  <a:close/>
                  <a:moveTo>
                    <a:pt x="202796" y="839092"/>
                  </a:moveTo>
                  <a:lnTo>
                    <a:pt x="239279" y="839092"/>
                  </a:lnTo>
                  <a:lnTo>
                    <a:pt x="239279" y="875574"/>
                  </a:lnTo>
                  <a:lnTo>
                    <a:pt x="202796" y="875574"/>
                  </a:lnTo>
                  <a:lnTo>
                    <a:pt x="202796" y="839092"/>
                  </a:lnTo>
                  <a:close/>
                  <a:moveTo>
                    <a:pt x="242595" y="839092"/>
                  </a:moveTo>
                  <a:lnTo>
                    <a:pt x="279077" y="839092"/>
                  </a:lnTo>
                  <a:lnTo>
                    <a:pt x="279077" y="875574"/>
                  </a:lnTo>
                  <a:lnTo>
                    <a:pt x="242595" y="875574"/>
                  </a:lnTo>
                  <a:lnTo>
                    <a:pt x="242595" y="839092"/>
                  </a:lnTo>
                  <a:close/>
                  <a:moveTo>
                    <a:pt x="282394" y="839092"/>
                  </a:moveTo>
                  <a:lnTo>
                    <a:pt x="318876" y="839092"/>
                  </a:lnTo>
                  <a:lnTo>
                    <a:pt x="318876" y="875574"/>
                  </a:lnTo>
                  <a:lnTo>
                    <a:pt x="282394" y="875574"/>
                  </a:lnTo>
                  <a:lnTo>
                    <a:pt x="282394" y="839092"/>
                  </a:lnTo>
                  <a:close/>
                  <a:moveTo>
                    <a:pt x="322193" y="839092"/>
                  </a:moveTo>
                  <a:lnTo>
                    <a:pt x="358675" y="839092"/>
                  </a:lnTo>
                  <a:lnTo>
                    <a:pt x="358675" y="875574"/>
                  </a:lnTo>
                  <a:lnTo>
                    <a:pt x="322193" y="875574"/>
                  </a:lnTo>
                  <a:lnTo>
                    <a:pt x="322193" y="839092"/>
                  </a:lnTo>
                  <a:close/>
                  <a:moveTo>
                    <a:pt x="361992" y="839092"/>
                  </a:moveTo>
                  <a:lnTo>
                    <a:pt x="398474" y="839092"/>
                  </a:lnTo>
                  <a:lnTo>
                    <a:pt x="398474" y="875574"/>
                  </a:lnTo>
                  <a:lnTo>
                    <a:pt x="361992" y="875574"/>
                  </a:lnTo>
                  <a:lnTo>
                    <a:pt x="361992" y="839092"/>
                  </a:lnTo>
                  <a:close/>
                  <a:moveTo>
                    <a:pt x="401790" y="839092"/>
                  </a:moveTo>
                  <a:lnTo>
                    <a:pt x="438273" y="839092"/>
                  </a:lnTo>
                  <a:lnTo>
                    <a:pt x="438273" y="875574"/>
                  </a:lnTo>
                  <a:lnTo>
                    <a:pt x="401790" y="875574"/>
                  </a:lnTo>
                  <a:lnTo>
                    <a:pt x="401790" y="839092"/>
                  </a:lnTo>
                  <a:close/>
                  <a:moveTo>
                    <a:pt x="441589" y="839092"/>
                  </a:moveTo>
                  <a:lnTo>
                    <a:pt x="478072" y="839092"/>
                  </a:lnTo>
                  <a:lnTo>
                    <a:pt x="478072" y="875574"/>
                  </a:lnTo>
                  <a:lnTo>
                    <a:pt x="441589" y="875574"/>
                  </a:lnTo>
                  <a:lnTo>
                    <a:pt x="441589" y="839092"/>
                  </a:lnTo>
                  <a:close/>
                  <a:moveTo>
                    <a:pt x="481388" y="839092"/>
                  </a:moveTo>
                  <a:lnTo>
                    <a:pt x="517870" y="839092"/>
                  </a:lnTo>
                  <a:lnTo>
                    <a:pt x="517870" y="875574"/>
                  </a:lnTo>
                  <a:lnTo>
                    <a:pt x="481388" y="875574"/>
                  </a:lnTo>
                  <a:lnTo>
                    <a:pt x="481388" y="839092"/>
                  </a:lnTo>
                  <a:close/>
                  <a:moveTo>
                    <a:pt x="521187" y="839092"/>
                  </a:moveTo>
                  <a:lnTo>
                    <a:pt x="557669" y="839092"/>
                  </a:lnTo>
                  <a:lnTo>
                    <a:pt x="557669" y="875574"/>
                  </a:lnTo>
                  <a:lnTo>
                    <a:pt x="521187" y="875574"/>
                  </a:lnTo>
                  <a:lnTo>
                    <a:pt x="521187" y="839092"/>
                  </a:lnTo>
                  <a:close/>
                  <a:moveTo>
                    <a:pt x="560986" y="839092"/>
                  </a:moveTo>
                  <a:lnTo>
                    <a:pt x="597468" y="839092"/>
                  </a:lnTo>
                  <a:lnTo>
                    <a:pt x="597468" y="875574"/>
                  </a:lnTo>
                  <a:lnTo>
                    <a:pt x="560986" y="875574"/>
                  </a:lnTo>
                  <a:lnTo>
                    <a:pt x="560986" y="839092"/>
                  </a:lnTo>
                  <a:close/>
                  <a:moveTo>
                    <a:pt x="600785" y="839092"/>
                  </a:moveTo>
                  <a:lnTo>
                    <a:pt x="637267" y="839092"/>
                  </a:lnTo>
                  <a:lnTo>
                    <a:pt x="637267" y="875574"/>
                  </a:lnTo>
                  <a:lnTo>
                    <a:pt x="600785" y="875574"/>
                  </a:lnTo>
                  <a:lnTo>
                    <a:pt x="600785" y="839092"/>
                  </a:lnTo>
                  <a:close/>
                  <a:moveTo>
                    <a:pt x="600785" y="835775"/>
                  </a:moveTo>
                  <a:lnTo>
                    <a:pt x="600785" y="799293"/>
                  </a:lnTo>
                  <a:lnTo>
                    <a:pt x="637267" y="799293"/>
                  </a:lnTo>
                  <a:lnTo>
                    <a:pt x="637267" y="835775"/>
                  </a:lnTo>
                  <a:lnTo>
                    <a:pt x="600785" y="835775"/>
                  </a:lnTo>
                  <a:close/>
                  <a:moveTo>
                    <a:pt x="640583" y="799293"/>
                  </a:moveTo>
                  <a:lnTo>
                    <a:pt x="676583" y="799293"/>
                  </a:lnTo>
                  <a:lnTo>
                    <a:pt x="676583" y="835775"/>
                  </a:lnTo>
                  <a:lnTo>
                    <a:pt x="640583" y="835775"/>
                  </a:lnTo>
                  <a:lnTo>
                    <a:pt x="640583" y="799293"/>
                  </a:lnTo>
                  <a:close/>
                  <a:moveTo>
                    <a:pt x="640583" y="795977"/>
                  </a:moveTo>
                  <a:lnTo>
                    <a:pt x="640583" y="759494"/>
                  </a:lnTo>
                  <a:lnTo>
                    <a:pt x="676583" y="759494"/>
                  </a:lnTo>
                  <a:lnTo>
                    <a:pt x="676583" y="795977"/>
                  </a:lnTo>
                  <a:lnTo>
                    <a:pt x="640583" y="795977"/>
                  </a:lnTo>
                  <a:close/>
                  <a:moveTo>
                    <a:pt x="676580" y="756178"/>
                  </a:moveTo>
                  <a:lnTo>
                    <a:pt x="640581" y="756178"/>
                  </a:lnTo>
                  <a:lnTo>
                    <a:pt x="640581" y="719696"/>
                  </a:lnTo>
                  <a:lnTo>
                    <a:pt x="676580" y="719696"/>
                  </a:lnTo>
                  <a:lnTo>
                    <a:pt x="676580" y="756178"/>
                  </a:lnTo>
                  <a:close/>
                  <a:moveTo>
                    <a:pt x="640583" y="716379"/>
                  </a:moveTo>
                  <a:lnTo>
                    <a:pt x="640583" y="679897"/>
                  </a:lnTo>
                  <a:lnTo>
                    <a:pt x="676583" y="679897"/>
                  </a:lnTo>
                  <a:lnTo>
                    <a:pt x="676583" y="716379"/>
                  </a:lnTo>
                  <a:lnTo>
                    <a:pt x="640583" y="716379"/>
                  </a:lnTo>
                  <a:close/>
                  <a:moveTo>
                    <a:pt x="676580" y="676580"/>
                  </a:moveTo>
                  <a:lnTo>
                    <a:pt x="640581" y="676580"/>
                  </a:lnTo>
                  <a:lnTo>
                    <a:pt x="640581" y="640098"/>
                  </a:lnTo>
                  <a:lnTo>
                    <a:pt x="676580" y="640098"/>
                  </a:lnTo>
                  <a:lnTo>
                    <a:pt x="676580" y="676580"/>
                  </a:lnTo>
                  <a:close/>
                  <a:moveTo>
                    <a:pt x="640583" y="636781"/>
                  </a:moveTo>
                  <a:lnTo>
                    <a:pt x="640583" y="600299"/>
                  </a:lnTo>
                  <a:lnTo>
                    <a:pt x="676583" y="600299"/>
                  </a:lnTo>
                  <a:lnTo>
                    <a:pt x="676583" y="636781"/>
                  </a:lnTo>
                  <a:lnTo>
                    <a:pt x="640583" y="636781"/>
                  </a:lnTo>
                  <a:close/>
                  <a:moveTo>
                    <a:pt x="676580" y="596982"/>
                  </a:moveTo>
                  <a:lnTo>
                    <a:pt x="640581" y="596982"/>
                  </a:lnTo>
                  <a:lnTo>
                    <a:pt x="640581" y="560500"/>
                  </a:lnTo>
                  <a:lnTo>
                    <a:pt x="676580" y="560500"/>
                  </a:lnTo>
                  <a:lnTo>
                    <a:pt x="676580" y="596982"/>
                  </a:lnTo>
                  <a:close/>
                  <a:moveTo>
                    <a:pt x="640583" y="557184"/>
                  </a:moveTo>
                  <a:lnTo>
                    <a:pt x="640583" y="520701"/>
                  </a:lnTo>
                  <a:lnTo>
                    <a:pt x="676583" y="520701"/>
                  </a:lnTo>
                  <a:lnTo>
                    <a:pt x="676583" y="557184"/>
                  </a:lnTo>
                  <a:lnTo>
                    <a:pt x="640583" y="557184"/>
                  </a:lnTo>
                  <a:close/>
                  <a:moveTo>
                    <a:pt x="676580" y="517385"/>
                  </a:moveTo>
                  <a:lnTo>
                    <a:pt x="640581" y="517385"/>
                  </a:lnTo>
                  <a:lnTo>
                    <a:pt x="640581" y="480903"/>
                  </a:lnTo>
                  <a:lnTo>
                    <a:pt x="676580" y="480903"/>
                  </a:lnTo>
                  <a:lnTo>
                    <a:pt x="676580" y="517385"/>
                  </a:lnTo>
                  <a:close/>
                  <a:moveTo>
                    <a:pt x="640583" y="477586"/>
                  </a:moveTo>
                  <a:lnTo>
                    <a:pt x="640583" y="441104"/>
                  </a:lnTo>
                  <a:lnTo>
                    <a:pt x="676583" y="441104"/>
                  </a:lnTo>
                  <a:lnTo>
                    <a:pt x="676583" y="477586"/>
                  </a:lnTo>
                  <a:lnTo>
                    <a:pt x="640583" y="477586"/>
                  </a:lnTo>
                  <a:close/>
                  <a:moveTo>
                    <a:pt x="676580" y="437787"/>
                  </a:moveTo>
                  <a:lnTo>
                    <a:pt x="640581" y="437787"/>
                  </a:lnTo>
                  <a:lnTo>
                    <a:pt x="640581" y="401305"/>
                  </a:lnTo>
                  <a:lnTo>
                    <a:pt x="676580" y="401305"/>
                  </a:lnTo>
                  <a:lnTo>
                    <a:pt x="676580" y="437787"/>
                  </a:lnTo>
                  <a:close/>
                  <a:moveTo>
                    <a:pt x="640583" y="397988"/>
                  </a:moveTo>
                  <a:lnTo>
                    <a:pt x="640583" y="361506"/>
                  </a:lnTo>
                  <a:lnTo>
                    <a:pt x="676583" y="361506"/>
                  </a:lnTo>
                  <a:lnTo>
                    <a:pt x="676583" y="397988"/>
                  </a:lnTo>
                  <a:lnTo>
                    <a:pt x="640583" y="397988"/>
                  </a:lnTo>
                  <a:close/>
                  <a:moveTo>
                    <a:pt x="676580" y="358189"/>
                  </a:moveTo>
                  <a:lnTo>
                    <a:pt x="640581" y="358189"/>
                  </a:lnTo>
                  <a:lnTo>
                    <a:pt x="640581" y="321707"/>
                  </a:lnTo>
                  <a:lnTo>
                    <a:pt x="676580" y="321707"/>
                  </a:lnTo>
                  <a:lnTo>
                    <a:pt x="676580" y="358189"/>
                  </a:lnTo>
                  <a:close/>
                  <a:moveTo>
                    <a:pt x="640583" y="318391"/>
                  </a:moveTo>
                  <a:lnTo>
                    <a:pt x="640583" y="281908"/>
                  </a:lnTo>
                  <a:lnTo>
                    <a:pt x="676583" y="281908"/>
                  </a:lnTo>
                  <a:lnTo>
                    <a:pt x="676583" y="318391"/>
                  </a:lnTo>
                  <a:lnTo>
                    <a:pt x="640583" y="318391"/>
                  </a:lnTo>
                  <a:close/>
                  <a:moveTo>
                    <a:pt x="676580" y="278592"/>
                  </a:moveTo>
                  <a:lnTo>
                    <a:pt x="640581" y="278592"/>
                  </a:lnTo>
                  <a:lnTo>
                    <a:pt x="640581" y="242110"/>
                  </a:lnTo>
                  <a:lnTo>
                    <a:pt x="676580" y="242110"/>
                  </a:lnTo>
                  <a:lnTo>
                    <a:pt x="676580" y="278592"/>
                  </a:lnTo>
                  <a:close/>
                  <a:moveTo>
                    <a:pt x="640583" y="238793"/>
                  </a:moveTo>
                  <a:lnTo>
                    <a:pt x="640583" y="202311"/>
                  </a:lnTo>
                  <a:lnTo>
                    <a:pt x="676583" y="202311"/>
                  </a:lnTo>
                  <a:lnTo>
                    <a:pt x="676583" y="238793"/>
                  </a:lnTo>
                  <a:lnTo>
                    <a:pt x="640583" y="238793"/>
                  </a:lnTo>
                  <a:close/>
                  <a:moveTo>
                    <a:pt x="676580" y="198994"/>
                  </a:moveTo>
                  <a:lnTo>
                    <a:pt x="640581" y="198994"/>
                  </a:lnTo>
                  <a:lnTo>
                    <a:pt x="640581" y="162512"/>
                  </a:lnTo>
                  <a:lnTo>
                    <a:pt x="676580" y="162512"/>
                  </a:lnTo>
                  <a:lnTo>
                    <a:pt x="676580" y="198994"/>
                  </a:lnTo>
                  <a:close/>
                  <a:moveTo>
                    <a:pt x="640583" y="159195"/>
                  </a:moveTo>
                  <a:lnTo>
                    <a:pt x="640583" y="122713"/>
                  </a:lnTo>
                  <a:lnTo>
                    <a:pt x="676583" y="122713"/>
                  </a:lnTo>
                  <a:lnTo>
                    <a:pt x="676583" y="159195"/>
                  </a:lnTo>
                  <a:lnTo>
                    <a:pt x="640583" y="159195"/>
                  </a:lnTo>
                  <a:close/>
                  <a:moveTo>
                    <a:pt x="676580" y="119396"/>
                  </a:moveTo>
                  <a:lnTo>
                    <a:pt x="640581" y="119396"/>
                  </a:lnTo>
                  <a:lnTo>
                    <a:pt x="640581" y="82914"/>
                  </a:lnTo>
                  <a:lnTo>
                    <a:pt x="676580" y="82914"/>
                  </a:lnTo>
                  <a:lnTo>
                    <a:pt x="676580" y="119396"/>
                  </a:lnTo>
                  <a:close/>
                  <a:moveTo>
                    <a:pt x="640583" y="79598"/>
                  </a:moveTo>
                  <a:lnTo>
                    <a:pt x="640583" y="43115"/>
                  </a:lnTo>
                  <a:lnTo>
                    <a:pt x="676583" y="43115"/>
                  </a:lnTo>
                  <a:lnTo>
                    <a:pt x="676583" y="79598"/>
                  </a:lnTo>
                  <a:lnTo>
                    <a:pt x="640583" y="79598"/>
                  </a:lnTo>
                  <a:close/>
                  <a:moveTo>
                    <a:pt x="676580" y="39799"/>
                  </a:moveTo>
                  <a:lnTo>
                    <a:pt x="640581" y="39799"/>
                  </a:lnTo>
                  <a:lnTo>
                    <a:pt x="640581" y="3317"/>
                  </a:lnTo>
                  <a:lnTo>
                    <a:pt x="676580" y="3317"/>
                  </a:lnTo>
                  <a:lnTo>
                    <a:pt x="676580" y="39799"/>
                  </a:lnTo>
                  <a:close/>
                  <a:moveTo>
                    <a:pt x="40284" y="3317"/>
                  </a:moveTo>
                  <a:lnTo>
                    <a:pt x="40284" y="39799"/>
                  </a:lnTo>
                  <a:lnTo>
                    <a:pt x="3317" y="39799"/>
                  </a:lnTo>
                  <a:lnTo>
                    <a:pt x="3317" y="3317"/>
                  </a:lnTo>
                  <a:lnTo>
                    <a:pt x="40284" y="3317"/>
                  </a:lnTo>
                  <a:close/>
                  <a:moveTo>
                    <a:pt x="3317" y="839092"/>
                  </a:moveTo>
                  <a:lnTo>
                    <a:pt x="40282" y="839092"/>
                  </a:lnTo>
                  <a:lnTo>
                    <a:pt x="40282" y="875574"/>
                  </a:lnTo>
                  <a:lnTo>
                    <a:pt x="3317" y="875574"/>
                  </a:lnTo>
                  <a:lnTo>
                    <a:pt x="3317" y="839092"/>
                  </a:lnTo>
                  <a:close/>
                  <a:moveTo>
                    <a:pt x="640583" y="875574"/>
                  </a:moveTo>
                  <a:lnTo>
                    <a:pt x="640583" y="839092"/>
                  </a:lnTo>
                  <a:lnTo>
                    <a:pt x="676583" y="839092"/>
                  </a:lnTo>
                  <a:lnTo>
                    <a:pt x="676583" y="875574"/>
                  </a:lnTo>
                  <a:lnTo>
                    <a:pt x="640583" y="875574"/>
                  </a:lnTo>
                  <a:close/>
                </a:path>
              </a:pathLst>
            </a:custGeom>
            <a:solidFill>
              <a:srgbClr val="F2F2F2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0" name="자유형: 도형 559">
              <a:extLst>
                <a:ext uri="{FF2B5EF4-FFF2-40B4-BE49-F238E27FC236}">
                  <a16:creationId xmlns:a16="http://schemas.microsoft.com/office/drawing/2014/main" id="{D548ED27-882D-75CD-05CD-B5E136DA67D0}"/>
                </a:ext>
              </a:extLst>
            </p:cNvPr>
            <p:cNvSpPr/>
            <p:nvPr/>
          </p:nvSpPr>
          <p:spPr>
            <a:xfrm>
              <a:off x="1855573" y="2035989"/>
              <a:ext cx="795976" cy="79597"/>
            </a:xfrm>
            <a:custGeom>
              <a:avLst/>
              <a:gdLst>
                <a:gd name="connsiteX0" fmla="*/ 0 w 795976"/>
                <a:gd name="connsiteY0" fmla="*/ 0 h 79597"/>
                <a:gd name="connsiteX1" fmla="*/ 795977 w 795976"/>
                <a:gd name="connsiteY1" fmla="*/ 0 h 79597"/>
                <a:gd name="connsiteX2" fmla="*/ 795977 w 795976"/>
                <a:gd name="connsiteY2" fmla="*/ 79598 h 79597"/>
                <a:gd name="connsiteX3" fmla="*/ 0 w 795976"/>
                <a:gd name="connsiteY3" fmla="*/ 79598 h 79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976" h="79597">
                  <a:moveTo>
                    <a:pt x="0" y="0"/>
                  </a:moveTo>
                  <a:lnTo>
                    <a:pt x="795977" y="0"/>
                  </a:lnTo>
                  <a:lnTo>
                    <a:pt x="795977" y="79598"/>
                  </a:lnTo>
                  <a:lnTo>
                    <a:pt x="0" y="79598"/>
                  </a:lnTo>
                  <a:close/>
                </a:path>
              </a:pathLst>
            </a:custGeom>
            <a:solidFill>
              <a:schemeClr val="accent3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1" name="자유형: 도형 560">
              <a:extLst>
                <a:ext uri="{FF2B5EF4-FFF2-40B4-BE49-F238E27FC236}">
                  <a16:creationId xmlns:a16="http://schemas.microsoft.com/office/drawing/2014/main" id="{634C61E6-79BB-3108-33C0-27CAFEFB691C}"/>
                </a:ext>
              </a:extLst>
            </p:cNvPr>
            <p:cNvSpPr/>
            <p:nvPr/>
          </p:nvSpPr>
          <p:spPr>
            <a:xfrm>
              <a:off x="1961704" y="2057597"/>
              <a:ext cx="39798" cy="39798"/>
            </a:xfrm>
            <a:custGeom>
              <a:avLst/>
              <a:gdLst>
                <a:gd name="connsiteX0" fmla="*/ 39799 w 39798"/>
                <a:gd name="connsiteY0" fmla="*/ 19899 h 39798"/>
                <a:gd name="connsiteX1" fmla="*/ 19899 w 39798"/>
                <a:gd name="connsiteY1" fmla="*/ 39799 h 39798"/>
                <a:gd name="connsiteX2" fmla="*/ 0 w 39798"/>
                <a:gd name="connsiteY2" fmla="*/ 19899 h 39798"/>
                <a:gd name="connsiteX3" fmla="*/ 19899 w 39798"/>
                <a:gd name="connsiteY3" fmla="*/ 0 h 39798"/>
                <a:gd name="connsiteX4" fmla="*/ 39799 w 39798"/>
                <a:gd name="connsiteY4" fmla="*/ 19899 h 39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98" h="39798">
                  <a:moveTo>
                    <a:pt x="39799" y="19899"/>
                  </a:moveTo>
                  <a:cubicBezTo>
                    <a:pt x="39799" y="30890"/>
                    <a:pt x="30890" y="39799"/>
                    <a:pt x="19899" y="39799"/>
                  </a:cubicBezTo>
                  <a:cubicBezTo>
                    <a:pt x="8909" y="39799"/>
                    <a:pt x="0" y="30890"/>
                    <a:pt x="0" y="19899"/>
                  </a:cubicBezTo>
                  <a:cubicBezTo>
                    <a:pt x="0" y="8909"/>
                    <a:pt x="8909" y="0"/>
                    <a:pt x="19899" y="0"/>
                  </a:cubicBezTo>
                  <a:cubicBezTo>
                    <a:pt x="30890" y="0"/>
                    <a:pt x="39799" y="8909"/>
                    <a:pt x="39799" y="19899"/>
                  </a:cubicBezTo>
                  <a:close/>
                </a:path>
              </a:pathLst>
            </a:custGeom>
            <a:solidFill>
              <a:srgbClr val="FFFFFF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2" name="자유형: 도형 561">
              <a:extLst>
                <a:ext uri="{FF2B5EF4-FFF2-40B4-BE49-F238E27FC236}">
                  <a16:creationId xmlns:a16="http://schemas.microsoft.com/office/drawing/2014/main" id="{9EBDF789-28D8-89FF-C48C-0C92DDB96BB2}"/>
                </a:ext>
              </a:extLst>
            </p:cNvPr>
            <p:cNvSpPr/>
            <p:nvPr/>
          </p:nvSpPr>
          <p:spPr>
            <a:xfrm>
              <a:off x="2518887" y="2057597"/>
              <a:ext cx="39798" cy="39798"/>
            </a:xfrm>
            <a:custGeom>
              <a:avLst/>
              <a:gdLst>
                <a:gd name="connsiteX0" fmla="*/ 39799 w 39798"/>
                <a:gd name="connsiteY0" fmla="*/ 19899 h 39798"/>
                <a:gd name="connsiteX1" fmla="*/ 19899 w 39798"/>
                <a:gd name="connsiteY1" fmla="*/ 39799 h 39798"/>
                <a:gd name="connsiteX2" fmla="*/ 0 w 39798"/>
                <a:gd name="connsiteY2" fmla="*/ 19899 h 39798"/>
                <a:gd name="connsiteX3" fmla="*/ 19899 w 39798"/>
                <a:gd name="connsiteY3" fmla="*/ 0 h 39798"/>
                <a:gd name="connsiteX4" fmla="*/ 39799 w 39798"/>
                <a:gd name="connsiteY4" fmla="*/ 19899 h 39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98" h="39798">
                  <a:moveTo>
                    <a:pt x="39799" y="19899"/>
                  </a:moveTo>
                  <a:cubicBezTo>
                    <a:pt x="39799" y="30890"/>
                    <a:pt x="30890" y="39799"/>
                    <a:pt x="19899" y="39799"/>
                  </a:cubicBezTo>
                  <a:cubicBezTo>
                    <a:pt x="8909" y="39799"/>
                    <a:pt x="0" y="30890"/>
                    <a:pt x="0" y="19899"/>
                  </a:cubicBezTo>
                  <a:cubicBezTo>
                    <a:pt x="0" y="8909"/>
                    <a:pt x="8909" y="0"/>
                    <a:pt x="19899" y="0"/>
                  </a:cubicBezTo>
                  <a:cubicBezTo>
                    <a:pt x="30890" y="0"/>
                    <a:pt x="39799" y="8909"/>
                    <a:pt x="39799" y="19899"/>
                  </a:cubicBezTo>
                  <a:close/>
                </a:path>
              </a:pathLst>
            </a:custGeom>
            <a:solidFill>
              <a:srgbClr val="FFFFFF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4" name="자유형: 도형 563">
              <a:extLst>
                <a:ext uri="{FF2B5EF4-FFF2-40B4-BE49-F238E27FC236}">
                  <a16:creationId xmlns:a16="http://schemas.microsoft.com/office/drawing/2014/main" id="{CA0E4EB3-BF49-6E19-95E0-4AF00F5EB9C7}"/>
                </a:ext>
              </a:extLst>
            </p:cNvPr>
            <p:cNvSpPr/>
            <p:nvPr/>
          </p:nvSpPr>
          <p:spPr>
            <a:xfrm>
              <a:off x="1741123" y="2609140"/>
              <a:ext cx="559308" cy="559335"/>
            </a:xfrm>
            <a:custGeom>
              <a:avLst/>
              <a:gdLst>
                <a:gd name="connsiteX0" fmla="*/ 559309 w 559308"/>
                <a:gd name="connsiteY0" fmla="*/ 538229 h 559335"/>
                <a:gd name="connsiteX1" fmla="*/ 511784 w 559308"/>
                <a:gd name="connsiteY1" fmla="*/ 490701 h 559335"/>
                <a:gd name="connsiteX2" fmla="*/ 517061 w 559308"/>
                <a:gd name="connsiteY2" fmla="*/ 485424 h 559335"/>
                <a:gd name="connsiteX3" fmla="*/ 480245 w 559308"/>
                <a:gd name="connsiteY3" fmla="*/ 448607 h 559335"/>
                <a:gd name="connsiteX4" fmla="*/ 496074 w 559308"/>
                <a:gd name="connsiteY4" fmla="*/ 432778 h 559335"/>
                <a:gd name="connsiteX5" fmla="*/ 348253 w 559308"/>
                <a:gd name="connsiteY5" fmla="*/ 284954 h 559335"/>
                <a:gd name="connsiteX6" fmla="*/ 348253 w 559308"/>
                <a:gd name="connsiteY6" fmla="*/ 306061 h 559335"/>
                <a:gd name="connsiteX7" fmla="*/ 474970 w 559308"/>
                <a:gd name="connsiteY7" fmla="*/ 432778 h 559335"/>
                <a:gd name="connsiteX8" fmla="*/ 469693 w 559308"/>
                <a:gd name="connsiteY8" fmla="*/ 438055 h 559335"/>
                <a:gd name="connsiteX9" fmla="*/ 91460 w 559308"/>
                <a:gd name="connsiteY9" fmla="*/ 59820 h 559335"/>
                <a:gd name="connsiteX10" fmla="*/ 19220 w 559308"/>
                <a:gd name="connsiteY10" fmla="*/ 12202 h 559335"/>
                <a:gd name="connsiteX11" fmla="*/ 17480 w 559308"/>
                <a:gd name="connsiteY11" fmla="*/ 13943 h 559335"/>
                <a:gd name="connsiteX12" fmla="*/ 3537 w 559308"/>
                <a:gd name="connsiteY12" fmla="*/ 0 h 559335"/>
                <a:gd name="connsiteX13" fmla="*/ 0 w 559308"/>
                <a:gd name="connsiteY13" fmla="*/ 3537 h 559335"/>
                <a:gd name="connsiteX14" fmla="*/ 13943 w 559308"/>
                <a:gd name="connsiteY14" fmla="*/ 17480 h 559335"/>
                <a:gd name="connsiteX15" fmla="*/ 12184 w 559308"/>
                <a:gd name="connsiteY15" fmla="*/ 19239 h 559335"/>
                <a:gd name="connsiteX16" fmla="*/ 59799 w 559308"/>
                <a:gd name="connsiteY16" fmla="*/ 91479 h 559335"/>
                <a:gd name="connsiteX17" fmla="*/ 485397 w 559308"/>
                <a:gd name="connsiteY17" fmla="*/ 517085 h 559335"/>
                <a:gd name="connsiteX18" fmla="*/ 490674 w 559308"/>
                <a:gd name="connsiteY18" fmla="*/ 511808 h 559335"/>
                <a:gd name="connsiteX19" fmla="*/ 538200 w 559308"/>
                <a:gd name="connsiteY19" fmla="*/ 559335 h 559335"/>
                <a:gd name="connsiteX20" fmla="*/ 559309 w 559308"/>
                <a:gd name="connsiteY20" fmla="*/ 538229 h 5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9308" h="559335">
                  <a:moveTo>
                    <a:pt x="559309" y="538229"/>
                  </a:moveTo>
                  <a:lnTo>
                    <a:pt x="511784" y="490701"/>
                  </a:lnTo>
                  <a:lnTo>
                    <a:pt x="517061" y="485424"/>
                  </a:lnTo>
                  <a:lnTo>
                    <a:pt x="480245" y="448607"/>
                  </a:lnTo>
                  <a:lnTo>
                    <a:pt x="496074" y="432778"/>
                  </a:lnTo>
                  <a:lnTo>
                    <a:pt x="348253" y="284954"/>
                  </a:lnTo>
                  <a:cubicBezTo>
                    <a:pt x="342424" y="290783"/>
                    <a:pt x="342424" y="300232"/>
                    <a:pt x="348253" y="306061"/>
                  </a:cubicBezTo>
                  <a:lnTo>
                    <a:pt x="474970" y="432778"/>
                  </a:lnTo>
                  <a:lnTo>
                    <a:pt x="469693" y="438055"/>
                  </a:lnTo>
                  <a:lnTo>
                    <a:pt x="91460" y="59820"/>
                  </a:lnTo>
                  <a:lnTo>
                    <a:pt x="19220" y="12202"/>
                  </a:lnTo>
                  <a:lnTo>
                    <a:pt x="17480" y="13943"/>
                  </a:lnTo>
                  <a:lnTo>
                    <a:pt x="3537" y="0"/>
                  </a:lnTo>
                  <a:lnTo>
                    <a:pt x="0" y="3537"/>
                  </a:lnTo>
                  <a:lnTo>
                    <a:pt x="13943" y="17480"/>
                  </a:lnTo>
                  <a:lnTo>
                    <a:pt x="12184" y="19239"/>
                  </a:lnTo>
                  <a:lnTo>
                    <a:pt x="59799" y="91479"/>
                  </a:lnTo>
                  <a:lnTo>
                    <a:pt x="485397" y="517085"/>
                  </a:lnTo>
                  <a:lnTo>
                    <a:pt x="490674" y="511808"/>
                  </a:lnTo>
                  <a:lnTo>
                    <a:pt x="538200" y="559335"/>
                  </a:lnTo>
                  <a:lnTo>
                    <a:pt x="559309" y="538229"/>
                  </a:lnTo>
                  <a:close/>
                </a:path>
              </a:pathLst>
            </a:custGeom>
            <a:solidFill>
              <a:srgbClr val="D2D2D2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66" name="자유형: 도형 565">
              <a:extLst>
                <a:ext uri="{FF2B5EF4-FFF2-40B4-BE49-F238E27FC236}">
                  <a16:creationId xmlns:a16="http://schemas.microsoft.com/office/drawing/2014/main" id="{4EAE2C1A-A569-1938-F033-497DFFCF9F50}"/>
                </a:ext>
              </a:extLst>
            </p:cNvPr>
            <p:cNvSpPr/>
            <p:nvPr/>
          </p:nvSpPr>
          <p:spPr>
            <a:xfrm rot="18900000">
              <a:off x="2245238" y="3059450"/>
              <a:ext cx="29848" cy="83990"/>
            </a:xfrm>
            <a:custGeom>
              <a:avLst/>
              <a:gdLst>
                <a:gd name="connsiteX0" fmla="*/ 0 w 29848"/>
                <a:gd name="connsiteY0" fmla="*/ 0 h 83990"/>
                <a:gd name="connsiteX1" fmla="*/ 29849 w 29848"/>
                <a:gd name="connsiteY1" fmla="*/ 0 h 83990"/>
                <a:gd name="connsiteX2" fmla="*/ 29849 w 29848"/>
                <a:gd name="connsiteY2" fmla="*/ 83991 h 83990"/>
                <a:gd name="connsiteX3" fmla="*/ 0 w 29848"/>
                <a:gd name="connsiteY3" fmla="*/ 83991 h 8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48" h="83990">
                  <a:moveTo>
                    <a:pt x="0" y="0"/>
                  </a:moveTo>
                  <a:lnTo>
                    <a:pt x="29849" y="0"/>
                  </a:lnTo>
                  <a:lnTo>
                    <a:pt x="29849" y="83991"/>
                  </a:lnTo>
                  <a:lnTo>
                    <a:pt x="0" y="83991"/>
                  </a:lnTo>
                  <a:close/>
                </a:path>
              </a:pathLst>
            </a:custGeom>
            <a:solidFill>
              <a:srgbClr val="737373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567" name="자유형: 도형 566">
              <a:extLst>
                <a:ext uri="{FF2B5EF4-FFF2-40B4-BE49-F238E27FC236}">
                  <a16:creationId xmlns:a16="http://schemas.microsoft.com/office/drawing/2014/main" id="{524E3D89-006C-FA92-DFBB-A91BE31629F0}"/>
                </a:ext>
              </a:extLst>
            </p:cNvPr>
            <p:cNvSpPr/>
            <p:nvPr/>
          </p:nvSpPr>
          <p:spPr>
            <a:xfrm>
              <a:off x="1800922" y="2642234"/>
              <a:ext cx="457259" cy="457261"/>
            </a:xfrm>
            <a:custGeom>
              <a:avLst/>
              <a:gdLst>
                <a:gd name="connsiteX0" fmla="*/ 457259 w 457259"/>
                <a:gd name="connsiteY0" fmla="*/ 425603 h 457261"/>
                <a:gd name="connsiteX1" fmla="*/ 425598 w 457259"/>
                <a:gd name="connsiteY1" fmla="*/ 457262 h 457261"/>
                <a:gd name="connsiteX2" fmla="*/ 0 w 457259"/>
                <a:gd name="connsiteY2" fmla="*/ 31661 h 457261"/>
                <a:gd name="connsiteX3" fmla="*/ 9756 w 457259"/>
                <a:gd name="connsiteY3" fmla="*/ 10040 h 457261"/>
                <a:gd name="connsiteX4" fmla="*/ 31659 w 457259"/>
                <a:gd name="connsiteY4" fmla="*/ 0 h 457261"/>
                <a:gd name="connsiteX5" fmla="*/ 457259 w 457259"/>
                <a:gd name="connsiteY5" fmla="*/ 425603 h 45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59" h="457261">
                  <a:moveTo>
                    <a:pt x="457259" y="425603"/>
                  </a:moveTo>
                  <a:lnTo>
                    <a:pt x="425598" y="457262"/>
                  </a:lnTo>
                  <a:lnTo>
                    <a:pt x="0" y="31661"/>
                  </a:lnTo>
                  <a:cubicBezTo>
                    <a:pt x="0" y="31661"/>
                    <a:pt x="868" y="18928"/>
                    <a:pt x="9756" y="10040"/>
                  </a:cubicBezTo>
                  <a:cubicBezTo>
                    <a:pt x="18644" y="1151"/>
                    <a:pt x="31659" y="0"/>
                    <a:pt x="31659" y="0"/>
                  </a:cubicBezTo>
                  <a:lnTo>
                    <a:pt x="457259" y="425603"/>
                  </a:lnTo>
                  <a:close/>
                </a:path>
              </a:pathLst>
            </a:custGeom>
            <a:solidFill>
              <a:schemeClr val="accent3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568" name="자유형: 도형 567">
              <a:extLst>
                <a:ext uri="{FF2B5EF4-FFF2-40B4-BE49-F238E27FC236}">
                  <a16:creationId xmlns:a16="http://schemas.microsoft.com/office/drawing/2014/main" id="{8204EE90-5532-B3E3-370A-C58AB0CD023C}"/>
                </a:ext>
              </a:extLst>
            </p:cNvPr>
            <p:cNvSpPr/>
            <p:nvPr/>
          </p:nvSpPr>
          <p:spPr>
            <a:xfrm rot="18900000">
              <a:off x="1750598" y="2579911"/>
              <a:ext cx="5001" cy="28909"/>
            </a:xfrm>
            <a:custGeom>
              <a:avLst/>
              <a:gdLst>
                <a:gd name="connsiteX0" fmla="*/ 0 w 5001"/>
                <a:gd name="connsiteY0" fmla="*/ 0 h 28909"/>
                <a:gd name="connsiteX1" fmla="*/ 5001 w 5001"/>
                <a:gd name="connsiteY1" fmla="*/ 0 h 28909"/>
                <a:gd name="connsiteX2" fmla="*/ 5001 w 5001"/>
                <a:gd name="connsiteY2" fmla="*/ 28910 h 28909"/>
                <a:gd name="connsiteX3" fmla="*/ 0 w 5001"/>
                <a:gd name="connsiteY3" fmla="*/ 28910 h 2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1" h="28909">
                  <a:moveTo>
                    <a:pt x="0" y="0"/>
                  </a:moveTo>
                  <a:lnTo>
                    <a:pt x="5001" y="0"/>
                  </a:lnTo>
                  <a:lnTo>
                    <a:pt x="5001" y="28910"/>
                  </a:lnTo>
                  <a:lnTo>
                    <a:pt x="0" y="28910"/>
                  </a:lnTo>
                  <a:close/>
                </a:path>
              </a:pathLst>
            </a:custGeom>
            <a:solidFill>
              <a:srgbClr val="505050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569" name="자유형: 도형 568">
              <a:extLst>
                <a:ext uri="{FF2B5EF4-FFF2-40B4-BE49-F238E27FC236}">
                  <a16:creationId xmlns:a16="http://schemas.microsoft.com/office/drawing/2014/main" id="{F9939CF2-66E6-293C-9D6F-8DDA8BAD07E0}"/>
                </a:ext>
              </a:extLst>
            </p:cNvPr>
            <p:cNvSpPr/>
            <p:nvPr/>
          </p:nvSpPr>
          <p:spPr>
            <a:xfrm>
              <a:off x="2085001" y="2867368"/>
              <a:ext cx="152192" cy="195300"/>
            </a:xfrm>
            <a:custGeom>
              <a:avLst/>
              <a:gdLst>
                <a:gd name="connsiteX0" fmla="*/ 152193 w 152192"/>
                <a:gd name="connsiteY0" fmla="*/ 147823 h 195300"/>
                <a:gd name="connsiteX1" fmla="*/ 4372 w 152192"/>
                <a:gd name="connsiteY1" fmla="*/ 0 h 195300"/>
                <a:gd name="connsiteX2" fmla="*/ 4372 w 152192"/>
                <a:gd name="connsiteY2" fmla="*/ 21107 h 195300"/>
                <a:gd name="connsiteX3" fmla="*/ 131089 w 152192"/>
                <a:gd name="connsiteY3" fmla="*/ 147823 h 195300"/>
                <a:gd name="connsiteX4" fmla="*/ 125862 w 152192"/>
                <a:gd name="connsiteY4" fmla="*/ 153050 h 195300"/>
                <a:gd name="connsiteX5" fmla="*/ 115228 w 152192"/>
                <a:gd name="connsiteY5" fmla="*/ 142416 h 195300"/>
                <a:gd name="connsiteX6" fmla="*/ 83447 w 152192"/>
                <a:gd name="connsiteY6" fmla="*/ 174194 h 195300"/>
                <a:gd name="connsiteX7" fmla="*/ 104554 w 152192"/>
                <a:gd name="connsiteY7" fmla="*/ 195301 h 195300"/>
                <a:gd name="connsiteX8" fmla="*/ 152193 w 152192"/>
                <a:gd name="connsiteY8" fmla="*/ 147823 h 1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192" h="195300">
                  <a:moveTo>
                    <a:pt x="152193" y="147823"/>
                  </a:moveTo>
                  <a:lnTo>
                    <a:pt x="4372" y="0"/>
                  </a:lnTo>
                  <a:cubicBezTo>
                    <a:pt x="-1457" y="5829"/>
                    <a:pt x="-1457" y="15277"/>
                    <a:pt x="4372" y="21107"/>
                  </a:cubicBezTo>
                  <a:lnTo>
                    <a:pt x="131089" y="147823"/>
                  </a:lnTo>
                  <a:lnTo>
                    <a:pt x="125862" y="153050"/>
                  </a:lnTo>
                  <a:lnTo>
                    <a:pt x="115228" y="142416"/>
                  </a:lnTo>
                  <a:lnTo>
                    <a:pt x="83447" y="174194"/>
                  </a:lnTo>
                  <a:lnTo>
                    <a:pt x="104554" y="195301"/>
                  </a:lnTo>
                  <a:lnTo>
                    <a:pt x="152193" y="147823"/>
                  </a:lnTo>
                  <a:close/>
                </a:path>
              </a:pathLst>
            </a:custGeom>
            <a:solidFill>
              <a:srgbClr val="737373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570" name="자유형: 도형 569">
              <a:extLst>
                <a:ext uri="{FF2B5EF4-FFF2-40B4-BE49-F238E27FC236}">
                  <a16:creationId xmlns:a16="http://schemas.microsoft.com/office/drawing/2014/main" id="{50BA6531-4D2A-719D-5281-E628C1917948}"/>
                </a:ext>
              </a:extLst>
            </p:cNvPr>
            <p:cNvSpPr/>
            <p:nvPr/>
          </p:nvSpPr>
          <p:spPr>
            <a:xfrm>
              <a:off x="1753306" y="2594618"/>
              <a:ext cx="79276" cy="79276"/>
            </a:xfrm>
            <a:custGeom>
              <a:avLst/>
              <a:gdLst>
                <a:gd name="connsiteX0" fmla="*/ 0 w 79276"/>
                <a:gd name="connsiteY0" fmla="*/ 7034 h 79276"/>
                <a:gd name="connsiteX1" fmla="*/ 47615 w 79276"/>
                <a:gd name="connsiteY1" fmla="*/ 79277 h 79276"/>
                <a:gd name="connsiteX2" fmla="*/ 79277 w 79276"/>
                <a:gd name="connsiteY2" fmla="*/ 47615 h 79276"/>
                <a:gd name="connsiteX3" fmla="*/ 7036 w 79276"/>
                <a:gd name="connsiteY3" fmla="*/ 0 h 7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76" h="79276">
                  <a:moveTo>
                    <a:pt x="0" y="7034"/>
                  </a:moveTo>
                  <a:lnTo>
                    <a:pt x="47615" y="79277"/>
                  </a:lnTo>
                  <a:lnTo>
                    <a:pt x="79277" y="47615"/>
                  </a:lnTo>
                  <a:lnTo>
                    <a:pt x="7036" y="0"/>
                  </a:lnTo>
                  <a:close/>
                </a:path>
              </a:pathLst>
            </a:custGeom>
            <a:solidFill>
              <a:srgbClr val="737373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572" name="자유형: 도형 571">
              <a:extLst>
                <a:ext uri="{FF2B5EF4-FFF2-40B4-BE49-F238E27FC236}">
                  <a16:creationId xmlns:a16="http://schemas.microsoft.com/office/drawing/2014/main" id="{7A62BD66-E8E2-5141-D71F-8657C0D703B0}"/>
                </a:ext>
              </a:extLst>
            </p:cNvPr>
            <p:cNvSpPr/>
            <p:nvPr/>
          </p:nvSpPr>
          <p:spPr>
            <a:xfrm>
              <a:off x="1436991" y="2226320"/>
              <a:ext cx="44786" cy="800699"/>
            </a:xfrm>
            <a:custGeom>
              <a:avLst/>
              <a:gdLst>
                <a:gd name="connsiteX0" fmla="*/ 28706 w 44786"/>
                <a:gd name="connsiteY0" fmla="*/ 22393 h 800699"/>
                <a:gd name="connsiteX1" fmla="*/ 22393 w 44786"/>
                <a:gd name="connsiteY1" fmla="*/ 0 h 800699"/>
                <a:gd name="connsiteX2" fmla="*/ 16103 w 44786"/>
                <a:gd name="connsiteY2" fmla="*/ 22393 h 800699"/>
                <a:gd name="connsiteX3" fmla="*/ 0 w 44786"/>
                <a:gd name="connsiteY3" fmla="*/ 79598 h 800699"/>
                <a:gd name="connsiteX4" fmla="*/ 0 w 44786"/>
                <a:gd name="connsiteY4" fmla="*/ 753737 h 800699"/>
                <a:gd name="connsiteX5" fmla="*/ 4988 w 44786"/>
                <a:gd name="connsiteY5" fmla="*/ 753737 h 800699"/>
                <a:gd name="connsiteX6" fmla="*/ 4988 w 44786"/>
                <a:gd name="connsiteY6" fmla="*/ 800699 h 800699"/>
                <a:gd name="connsiteX7" fmla="*/ 39799 w 44786"/>
                <a:gd name="connsiteY7" fmla="*/ 800699 h 800699"/>
                <a:gd name="connsiteX8" fmla="*/ 39799 w 44786"/>
                <a:gd name="connsiteY8" fmla="*/ 753737 h 800699"/>
                <a:gd name="connsiteX9" fmla="*/ 44787 w 44786"/>
                <a:gd name="connsiteY9" fmla="*/ 753737 h 800699"/>
                <a:gd name="connsiteX10" fmla="*/ 44787 w 44786"/>
                <a:gd name="connsiteY10" fmla="*/ 79598 h 80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86" h="800699">
                  <a:moveTo>
                    <a:pt x="28706" y="22393"/>
                  </a:moveTo>
                  <a:lnTo>
                    <a:pt x="22393" y="0"/>
                  </a:lnTo>
                  <a:lnTo>
                    <a:pt x="16103" y="22393"/>
                  </a:lnTo>
                  <a:lnTo>
                    <a:pt x="0" y="79598"/>
                  </a:lnTo>
                  <a:lnTo>
                    <a:pt x="0" y="753737"/>
                  </a:lnTo>
                  <a:lnTo>
                    <a:pt x="4988" y="753737"/>
                  </a:lnTo>
                  <a:lnTo>
                    <a:pt x="4988" y="800699"/>
                  </a:lnTo>
                  <a:lnTo>
                    <a:pt x="39799" y="800699"/>
                  </a:lnTo>
                  <a:lnTo>
                    <a:pt x="39799" y="753737"/>
                  </a:lnTo>
                  <a:lnTo>
                    <a:pt x="44787" y="753737"/>
                  </a:lnTo>
                  <a:lnTo>
                    <a:pt x="44787" y="79598"/>
                  </a:lnTo>
                  <a:close/>
                </a:path>
              </a:pathLst>
            </a:custGeom>
            <a:solidFill>
              <a:srgbClr val="737373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4" name="자유형: 도형 573">
              <a:extLst>
                <a:ext uri="{FF2B5EF4-FFF2-40B4-BE49-F238E27FC236}">
                  <a16:creationId xmlns:a16="http://schemas.microsoft.com/office/drawing/2014/main" id="{74321301-D59D-4FFF-79F6-E4B71DE3FF3E}"/>
                </a:ext>
              </a:extLst>
            </p:cNvPr>
            <p:cNvSpPr/>
            <p:nvPr/>
          </p:nvSpPr>
          <p:spPr>
            <a:xfrm>
              <a:off x="1425462" y="2951102"/>
              <a:ext cx="34823" cy="60276"/>
            </a:xfrm>
            <a:custGeom>
              <a:avLst/>
              <a:gdLst>
                <a:gd name="connsiteX0" fmla="*/ 0 w 34823"/>
                <a:gd name="connsiteY0" fmla="*/ 0 h 60276"/>
                <a:gd name="connsiteX1" fmla="*/ 34824 w 34823"/>
                <a:gd name="connsiteY1" fmla="*/ 0 h 60276"/>
                <a:gd name="connsiteX2" fmla="*/ 34824 w 34823"/>
                <a:gd name="connsiteY2" fmla="*/ 60277 h 60276"/>
                <a:gd name="connsiteX3" fmla="*/ 0 w 34823"/>
                <a:gd name="connsiteY3" fmla="*/ 60277 h 6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23" h="60276">
                  <a:moveTo>
                    <a:pt x="0" y="0"/>
                  </a:moveTo>
                  <a:lnTo>
                    <a:pt x="34824" y="0"/>
                  </a:lnTo>
                  <a:lnTo>
                    <a:pt x="34824" y="60277"/>
                  </a:lnTo>
                  <a:lnTo>
                    <a:pt x="0" y="60277"/>
                  </a:lnTo>
                  <a:close/>
                </a:path>
              </a:pathLst>
            </a:custGeom>
            <a:solidFill>
              <a:schemeClr val="accent1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5" name="자유형: 도형 574">
              <a:extLst>
                <a:ext uri="{FF2B5EF4-FFF2-40B4-BE49-F238E27FC236}">
                  <a16:creationId xmlns:a16="http://schemas.microsoft.com/office/drawing/2014/main" id="{81235065-B160-A088-3F02-FB5900F8EEEE}"/>
                </a:ext>
              </a:extLst>
            </p:cNvPr>
            <p:cNvSpPr/>
            <p:nvPr/>
          </p:nvSpPr>
          <p:spPr>
            <a:xfrm>
              <a:off x="1420487" y="2882953"/>
              <a:ext cx="44773" cy="81468"/>
            </a:xfrm>
            <a:custGeom>
              <a:avLst/>
              <a:gdLst>
                <a:gd name="connsiteX0" fmla="*/ 44774 w 44773"/>
                <a:gd name="connsiteY0" fmla="*/ 81468 h 81468"/>
                <a:gd name="connsiteX1" fmla="*/ 0 w 44773"/>
                <a:gd name="connsiteY1" fmla="*/ 81468 h 81468"/>
                <a:gd name="connsiteX2" fmla="*/ 0 w 44773"/>
                <a:gd name="connsiteY2" fmla="*/ 9159 h 81468"/>
                <a:gd name="connsiteX3" fmla="*/ 22385 w 44773"/>
                <a:gd name="connsiteY3" fmla="*/ 0 h 81468"/>
                <a:gd name="connsiteX4" fmla="*/ 44774 w 44773"/>
                <a:gd name="connsiteY4" fmla="*/ 9186 h 81468"/>
                <a:gd name="connsiteX5" fmla="*/ 44774 w 44773"/>
                <a:gd name="connsiteY5" fmla="*/ 81468 h 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73" h="81468">
                  <a:moveTo>
                    <a:pt x="44774" y="81468"/>
                  </a:moveTo>
                  <a:lnTo>
                    <a:pt x="0" y="81468"/>
                  </a:lnTo>
                  <a:lnTo>
                    <a:pt x="0" y="9159"/>
                  </a:lnTo>
                  <a:cubicBezTo>
                    <a:pt x="0" y="9159"/>
                    <a:pt x="8374" y="0"/>
                    <a:pt x="22385" y="0"/>
                  </a:cubicBezTo>
                  <a:cubicBezTo>
                    <a:pt x="36400" y="0"/>
                    <a:pt x="44774" y="9186"/>
                    <a:pt x="44774" y="9186"/>
                  </a:cubicBezTo>
                  <a:lnTo>
                    <a:pt x="44774" y="81468"/>
                  </a:lnTo>
                  <a:close/>
                </a:path>
              </a:pathLst>
            </a:custGeom>
            <a:solidFill>
              <a:srgbClr val="F2F2F2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6" name="자유형: 도형 575">
              <a:extLst>
                <a:ext uri="{FF2B5EF4-FFF2-40B4-BE49-F238E27FC236}">
                  <a16:creationId xmlns:a16="http://schemas.microsoft.com/office/drawing/2014/main" id="{DEF94835-5AA9-216B-BD67-4475E938FA98}"/>
                </a:ext>
              </a:extLst>
            </p:cNvPr>
            <p:cNvSpPr/>
            <p:nvPr/>
          </p:nvSpPr>
          <p:spPr>
            <a:xfrm>
              <a:off x="1420487" y="2290274"/>
              <a:ext cx="44773" cy="601904"/>
            </a:xfrm>
            <a:custGeom>
              <a:avLst/>
              <a:gdLst>
                <a:gd name="connsiteX0" fmla="*/ 44774 w 44773"/>
                <a:gd name="connsiteY0" fmla="*/ 601904 h 601904"/>
                <a:gd name="connsiteX1" fmla="*/ 0 w 44773"/>
                <a:gd name="connsiteY1" fmla="*/ 601904 h 601904"/>
                <a:gd name="connsiteX2" fmla="*/ 0 w 44773"/>
                <a:gd name="connsiteY2" fmla="*/ 27 h 601904"/>
                <a:gd name="connsiteX3" fmla="*/ 26 w 44773"/>
                <a:gd name="connsiteY3" fmla="*/ 0 h 601904"/>
                <a:gd name="connsiteX4" fmla="*/ 44747 w 44773"/>
                <a:gd name="connsiteY4" fmla="*/ 0 h 601904"/>
                <a:gd name="connsiteX5" fmla="*/ 44774 w 44773"/>
                <a:gd name="connsiteY5" fmla="*/ 27 h 601904"/>
                <a:gd name="connsiteX6" fmla="*/ 44774 w 44773"/>
                <a:gd name="connsiteY6" fmla="*/ 601904 h 6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73" h="601904">
                  <a:moveTo>
                    <a:pt x="44774" y="601904"/>
                  </a:moveTo>
                  <a:lnTo>
                    <a:pt x="0" y="601904"/>
                  </a:lnTo>
                  <a:lnTo>
                    <a:pt x="0" y="27"/>
                  </a:lnTo>
                  <a:cubicBezTo>
                    <a:pt x="0" y="11"/>
                    <a:pt x="11" y="0"/>
                    <a:pt x="26" y="0"/>
                  </a:cubicBezTo>
                  <a:lnTo>
                    <a:pt x="44747" y="0"/>
                  </a:lnTo>
                  <a:cubicBezTo>
                    <a:pt x="44763" y="0"/>
                    <a:pt x="44774" y="11"/>
                    <a:pt x="44774" y="27"/>
                  </a:cubicBezTo>
                  <a:lnTo>
                    <a:pt x="44774" y="601904"/>
                  </a:lnTo>
                  <a:close/>
                </a:path>
              </a:pathLst>
            </a:custGeom>
            <a:solidFill>
              <a:srgbClr val="505050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7" name="자유형: 도형 576">
              <a:extLst>
                <a:ext uri="{FF2B5EF4-FFF2-40B4-BE49-F238E27FC236}">
                  <a16:creationId xmlns:a16="http://schemas.microsoft.com/office/drawing/2014/main" id="{A5527FCB-51B7-1203-1F9C-76CBEBD2E06D}"/>
                </a:ext>
              </a:extLst>
            </p:cNvPr>
            <p:cNvSpPr/>
            <p:nvPr/>
          </p:nvSpPr>
          <p:spPr>
            <a:xfrm>
              <a:off x="1420490" y="2226108"/>
              <a:ext cx="44773" cy="75363"/>
            </a:xfrm>
            <a:custGeom>
              <a:avLst/>
              <a:gdLst>
                <a:gd name="connsiteX0" fmla="*/ 22680 w 44773"/>
                <a:gd name="connsiteY0" fmla="*/ 65756 h 75363"/>
                <a:gd name="connsiteX1" fmla="*/ 33580 w 44773"/>
                <a:gd name="connsiteY1" fmla="*/ 75363 h 75363"/>
                <a:gd name="connsiteX2" fmla="*/ 44774 w 44773"/>
                <a:gd name="connsiteY2" fmla="*/ 64169 h 75363"/>
                <a:gd name="connsiteX3" fmla="*/ 28684 w 44773"/>
                <a:gd name="connsiteY3" fmla="*/ 6957 h 75363"/>
                <a:gd name="connsiteX4" fmla="*/ 22359 w 44773"/>
                <a:gd name="connsiteY4" fmla="*/ 8 h 75363"/>
                <a:gd name="connsiteX5" fmla="*/ 22319 w 44773"/>
                <a:gd name="connsiteY5" fmla="*/ 8 h 75363"/>
                <a:gd name="connsiteX6" fmla="*/ 16092 w 44773"/>
                <a:gd name="connsiteY6" fmla="*/ 6957 h 75363"/>
                <a:gd name="connsiteX7" fmla="*/ 0 w 44773"/>
                <a:gd name="connsiteY7" fmla="*/ 64166 h 75363"/>
                <a:gd name="connsiteX8" fmla="*/ 11194 w 44773"/>
                <a:gd name="connsiteY8" fmla="*/ 75360 h 75363"/>
                <a:gd name="connsiteX9" fmla="*/ 22680 w 44773"/>
                <a:gd name="connsiteY9" fmla="*/ 65756 h 75363"/>
                <a:gd name="connsiteX10" fmla="*/ 22680 w 44773"/>
                <a:gd name="connsiteY10" fmla="*/ 65756 h 7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73" h="75363">
                  <a:moveTo>
                    <a:pt x="22680" y="65756"/>
                  </a:moveTo>
                  <a:cubicBezTo>
                    <a:pt x="22680" y="71938"/>
                    <a:pt x="27398" y="75363"/>
                    <a:pt x="33580" y="75363"/>
                  </a:cubicBezTo>
                  <a:cubicBezTo>
                    <a:pt x="39762" y="75363"/>
                    <a:pt x="44774" y="70351"/>
                    <a:pt x="44774" y="64169"/>
                  </a:cubicBezTo>
                  <a:lnTo>
                    <a:pt x="28684" y="6957"/>
                  </a:lnTo>
                  <a:lnTo>
                    <a:pt x="22359" y="8"/>
                  </a:lnTo>
                  <a:cubicBezTo>
                    <a:pt x="22348" y="-3"/>
                    <a:pt x="22330" y="-3"/>
                    <a:pt x="22319" y="8"/>
                  </a:cubicBezTo>
                  <a:lnTo>
                    <a:pt x="16092" y="6957"/>
                  </a:lnTo>
                  <a:lnTo>
                    <a:pt x="0" y="64166"/>
                  </a:lnTo>
                  <a:cubicBezTo>
                    <a:pt x="0" y="70348"/>
                    <a:pt x="5012" y="75360"/>
                    <a:pt x="11194" y="75360"/>
                  </a:cubicBezTo>
                  <a:cubicBezTo>
                    <a:pt x="17376" y="75360"/>
                    <a:pt x="22680" y="71935"/>
                    <a:pt x="22680" y="65756"/>
                  </a:cubicBezTo>
                  <a:lnTo>
                    <a:pt x="22680" y="65756"/>
                  </a:lnTo>
                  <a:close/>
                </a:path>
              </a:pathLst>
            </a:custGeom>
            <a:solidFill>
              <a:srgbClr val="FFFFFF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78" name="자유형: 도형 577">
              <a:extLst>
                <a:ext uri="{FF2B5EF4-FFF2-40B4-BE49-F238E27FC236}">
                  <a16:creationId xmlns:a16="http://schemas.microsoft.com/office/drawing/2014/main" id="{7F6C8BD4-F47D-2056-6E4A-30FDF77EA304}"/>
                </a:ext>
              </a:extLst>
            </p:cNvPr>
            <p:cNvSpPr/>
            <p:nvPr/>
          </p:nvSpPr>
          <p:spPr>
            <a:xfrm>
              <a:off x="1436579" y="2210679"/>
              <a:ext cx="12594" cy="22385"/>
            </a:xfrm>
            <a:custGeom>
              <a:avLst/>
              <a:gdLst>
                <a:gd name="connsiteX0" fmla="*/ 6296 w 12594"/>
                <a:gd name="connsiteY0" fmla="*/ 0 h 22385"/>
                <a:gd name="connsiteX1" fmla="*/ 0 w 12594"/>
                <a:gd name="connsiteY1" fmla="*/ 22386 h 22385"/>
                <a:gd name="connsiteX2" fmla="*/ 12595 w 12594"/>
                <a:gd name="connsiteY2" fmla="*/ 22386 h 2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94" h="22385">
                  <a:moveTo>
                    <a:pt x="6296" y="0"/>
                  </a:moveTo>
                  <a:lnTo>
                    <a:pt x="0" y="22386"/>
                  </a:lnTo>
                  <a:lnTo>
                    <a:pt x="12595" y="22386"/>
                  </a:lnTo>
                  <a:close/>
                </a:path>
              </a:pathLst>
            </a:custGeom>
            <a:solidFill>
              <a:srgbClr val="505050"/>
            </a:solidFill>
            <a:ln w="2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grpSp>
          <p:nvGrpSpPr>
            <p:cNvPr id="579" name="그래픽 516" descr="연필이 있는 그래프 및 메모 용지">
              <a:extLst>
                <a:ext uri="{FF2B5EF4-FFF2-40B4-BE49-F238E27FC236}">
                  <a16:creationId xmlns:a16="http://schemas.microsoft.com/office/drawing/2014/main" id="{CAF97421-15E4-C6D8-FD55-CAEC1AD5BA10}"/>
                </a:ext>
              </a:extLst>
            </p:cNvPr>
            <p:cNvGrpSpPr/>
            <p:nvPr/>
          </p:nvGrpSpPr>
          <p:grpSpPr>
            <a:xfrm>
              <a:off x="1497599" y="2210679"/>
              <a:ext cx="61123" cy="816340"/>
              <a:chOff x="5520801" y="2788702"/>
              <a:chExt cx="61123" cy="816340"/>
            </a:xfrm>
          </p:grpSpPr>
          <p:sp>
            <p:nvSpPr>
              <p:cNvPr id="580" name="자유형: 도형 579">
                <a:extLst>
                  <a:ext uri="{FF2B5EF4-FFF2-40B4-BE49-F238E27FC236}">
                    <a16:creationId xmlns:a16="http://schemas.microsoft.com/office/drawing/2014/main" id="{748352BB-5067-2C4B-49AD-93C15BA8DC06}"/>
                  </a:ext>
                </a:extLst>
              </p:cNvPr>
              <p:cNvSpPr/>
              <p:nvPr/>
            </p:nvSpPr>
            <p:spPr>
              <a:xfrm>
                <a:off x="5537137" y="2804343"/>
                <a:ext cx="44786" cy="800699"/>
              </a:xfrm>
              <a:custGeom>
                <a:avLst/>
                <a:gdLst>
                  <a:gd name="connsiteX0" fmla="*/ 28706 w 44786"/>
                  <a:gd name="connsiteY0" fmla="*/ 22393 h 800699"/>
                  <a:gd name="connsiteX1" fmla="*/ 22393 w 44786"/>
                  <a:gd name="connsiteY1" fmla="*/ 0 h 800699"/>
                  <a:gd name="connsiteX2" fmla="*/ 16103 w 44786"/>
                  <a:gd name="connsiteY2" fmla="*/ 22393 h 800699"/>
                  <a:gd name="connsiteX3" fmla="*/ 0 w 44786"/>
                  <a:gd name="connsiteY3" fmla="*/ 79598 h 800699"/>
                  <a:gd name="connsiteX4" fmla="*/ 0 w 44786"/>
                  <a:gd name="connsiteY4" fmla="*/ 753737 h 800699"/>
                  <a:gd name="connsiteX5" fmla="*/ 4988 w 44786"/>
                  <a:gd name="connsiteY5" fmla="*/ 753737 h 800699"/>
                  <a:gd name="connsiteX6" fmla="*/ 4988 w 44786"/>
                  <a:gd name="connsiteY6" fmla="*/ 800699 h 800699"/>
                  <a:gd name="connsiteX7" fmla="*/ 39799 w 44786"/>
                  <a:gd name="connsiteY7" fmla="*/ 800699 h 800699"/>
                  <a:gd name="connsiteX8" fmla="*/ 39799 w 44786"/>
                  <a:gd name="connsiteY8" fmla="*/ 753737 h 800699"/>
                  <a:gd name="connsiteX9" fmla="*/ 44787 w 44786"/>
                  <a:gd name="connsiteY9" fmla="*/ 753737 h 800699"/>
                  <a:gd name="connsiteX10" fmla="*/ 44787 w 44786"/>
                  <a:gd name="connsiteY10" fmla="*/ 79598 h 800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786" h="800699">
                    <a:moveTo>
                      <a:pt x="28706" y="22393"/>
                    </a:moveTo>
                    <a:lnTo>
                      <a:pt x="22393" y="0"/>
                    </a:lnTo>
                    <a:lnTo>
                      <a:pt x="16103" y="22393"/>
                    </a:lnTo>
                    <a:lnTo>
                      <a:pt x="0" y="79598"/>
                    </a:lnTo>
                    <a:lnTo>
                      <a:pt x="0" y="753737"/>
                    </a:lnTo>
                    <a:lnTo>
                      <a:pt x="4988" y="753737"/>
                    </a:lnTo>
                    <a:lnTo>
                      <a:pt x="4988" y="800699"/>
                    </a:lnTo>
                    <a:lnTo>
                      <a:pt x="39799" y="800699"/>
                    </a:lnTo>
                    <a:lnTo>
                      <a:pt x="39799" y="753737"/>
                    </a:lnTo>
                    <a:lnTo>
                      <a:pt x="44787" y="753737"/>
                    </a:lnTo>
                    <a:lnTo>
                      <a:pt x="44787" y="79598"/>
                    </a:lnTo>
                    <a:close/>
                  </a:path>
                </a:pathLst>
              </a:custGeom>
              <a:solidFill>
                <a:srgbClr val="737373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grpSp>
            <p:nvGrpSpPr>
              <p:cNvPr id="581" name="그래픽 516" descr="연필이 있는 그래프 및 메모 용지">
                <a:extLst>
                  <a:ext uri="{FF2B5EF4-FFF2-40B4-BE49-F238E27FC236}">
                    <a16:creationId xmlns:a16="http://schemas.microsoft.com/office/drawing/2014/main" id="{CE6C7909-3C39-B83D-E501-AF881EB15A9F}"/>
                  </a:ext>
                </a:extLst>
              </p:cNvPr>
              <p:cNvGrpSpPr/>
              <p:nvPr/>
            </p:nvGrpSpPr>
            <p:grpSpPr>
              <a:xfrm>
                <a:off x="5520801" y="2788702"/>
                <a:ext cx="44776" cy="800699"/>
                <a:chOff x="5520801" y="2788702"/>
                <a:chExt cx="44776" cy="800699"/>
              </a:xfrm>
            </p:grpSpPr>
            <p:sp>
              <p:nvSpPr>
                <p:cNvPr id="582" name="자유형: 도형 581">
                  <a:extLst>
                    <a:ext uri="{FF2B5EF4-FFF2-40B4-BE49-F238E27FC236}">
                      <a16:creationId xmlns:a16="http://schemas.microsoft.com/office/drawing/2014/main" id="{A62C63E0-AB11-8356-D501-1C3D056B041F}"/>
                    </a:ext>
                  </a:extLst>
                </p:cNvPr>
                <p:cNvSpPr/>
                <p:nvPr/>
              </p:nvSpPr>
              <p:spPr>
                <a:xfrm>
                  <a:off x="5525776" y="3529125"/>
                  <a:ext cx="34823" cy="60276"/>
                </a:xfrm>
                <a:custGeom>
                  <a:avLst/>
                  <a:gdLst>
                    <a:gd name="connsiteX0" fmla="*/ 0 w 34823"/>
                    <a:gd name="connsiteY0" fmla="*/ 0 h 60276"/>
                    <a:gd name="connsiteX1" fmla="*/ 34824 w 34823"/>
                    <a:gd name="connsiteY1" fmla="*/ 0 h 60276"/>
                    <a:gd name="connsiteX2" fmla="*/ 34824 w 34823"/>
                    <a:gd name="connsiteY2" fmla="*/ 60277 h 60276"/>
                    <a:gd name="connsiteX3" fmla="*/ 0 w 34823"/>
                    <a:gd name="connsiteY3" fmla="*/ 60277 h 60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23" h="60276">
                      <a:moveTo>
                        <a:pt x="0" y="0"/>
                      </a:moveTo>
                      <a:lnTo>
                        <a:pt x="34824" y="0"/>
                      </a:lnTo>
                      <a:lnTo>
                        <a:pt x="34824" y="60277"/>
                      </a:lnTo>
                      <a:lnTo>
                        <a:pt x="0" y="60277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26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583" name="자유형: 도형 582">
                  <a:extLst>
                    <a:ext uri="{FF2B5EF4-FFF2-40B4-BE49-F238E27FC236}">
                      <a16:creationId xmlns:a16="http://schemas.microsoft.com/office/drawing/2014/main" id="{1B63C7D5-0666-49F0-279C-82467C85852B}"/>
                    </a:ext>
                  </a:extLst>
                </p:cNvPr>
                <p:cNvSpPr/>
                <p:nvPr/>
              </p:nvSpPr>
              <p:spPr>
                <a:xfrm>
                  <a:off x="5520801" y="3462390"/>
                  <a:ext cx="44776" cy="80054"/>
                </a:xfrm>
                <a:custGeom>
                  <a:avLst/>
                  <a:gdLst>
                    <a:gd name="connsiteX0" fmla="*/ 44774 w 44776"/>
                    <a:gd name="connsiteY0" fmla="*/ 80054 h 80054"/>
                    <a:gd name="connsiteX1" fmla="*/ 0 w 44776"/>
                    <a:gd name="connsiteY1" fmla="*/ 80054 h 80054"/>
                    <a:gd name="connsiteX2" fmla="*/ 0 w 44776"/>
                    <a:gd name="connsiteY2" fmla="*/ 7771 h 80054"/>
                    <a:gd name="connsiteX3" fmla="*/ 23014 w 44776"/>
                    <a:gd name="connsiteY3" fmla="*/ 0 h 80054"/>
                    <a:gd name="connsiteX4" fmla="*/ 44776 w 44776"/>
                    <a:gd name="connsiteY4" fmla="*/ 7795 h 80054"/>
                    <a:gd name="connsiteX5" fmla="*/ 44774 w 44776"/>
                    <a:gd name="connsiteY5" fmla="*/ 80054 h 80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776" h="80054">
                      <a:moveTo>
                        <a:pt x="44774" y="80054"/>
                      </a:moveTo>
                      <a:lnTo>
                        <a:pt x="0" y="80054"/>
                      </a:lnTo>
                      <a:lnTo>
                        <a:pt x="0" y="7771"/>
                      </a:lnTo>
                      <a:cubicBezTo>
                        <a:pt x="0" y="7771"/>
                        <a:pt x="9483" y="0"/>
                        <a:pt x="23014" y="0"/>
                      </a:cubicBezTo>
                      <a:cubicBezTo>
                        <a:pt x="36546" y="0"/>
                        <a:pt x="44776" y="7795"/>
                        <a:pt x="44776" y="7795"/>
                      </a:cubicBezTo>
                      <a:lnTo>
                        <a:pt x="44774" y="80054"/>
                      </a:lnTo>
                      <a:close/>
                    </a:path>
                  </a:pathLst>
                </a:custGeom>
                <a:solidFill>
                  <a:srgbClr val="505050"/>
                </a:solidFill>
                <a:ln w="26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584" name="자유형: 도형 583">
                  <a:extLst>
                    <a:ext uri="{FF2B5EF4-FFF2-40B4-BE49-F238E27FC236}">
                      <a16:creationId xmlns:a16="http://schemas.microsoft.com/office/drawing/2014/main" id="{9DEE190F-9594-9E98-D279-15B9BA83861D}"/>
                    </a:ext>
                  </a:extLst>
                </p:cNvPr>
                <p:cNvSpPr/>
                <p:nvPr/>
              </p:nvSpPr>
              <p:spPr>
                <a:xfrm>
                  <a:off x="5520801" y="2868297"/>
                  <a:ext cx="44776" cy="601904"/>
                </a:xfrm>
                <a:custGeom>
                  <a:avLst/>
                  <a:gdLst>
                    <a:gd name="connsiteX0" fmla="*/ 44774 w 44776"/>
                    <a:gd name="connsiteY0" fmla="*/ 601904 h 601904"/>
                    <a:gd name="connsiteX1" fmla="*/ 0 w 44776"/>
                    <a:gd name="connsiteY1" fmla="*/ 601904 h 601904"/>
                    <a:gd name="connsiteX2" fmla="*/ 3 w 44776"/>
                    <a:gd name="connsiteY2" fmla="*/ 27 h 601904"/>
                    <a:gd name="connsiteX3" fmla="*/ 29 w 44776"/>
                    <a:gd name="connsiteY3" fmla="*/ 0 h 601904"/>
                    <a:gd name="connsiteX4" fmla="*/ 44750 w 44776"/>
                    <a:gd name="connsiteY4" fmla="*/ 0 h 601904"/>
                    <a:gd name="connsiteX5" fmla="*/ 44776 w 44776"/>
                    <a:gd name="connsiteY5" fmla="*/ 27 h 601904"/>
                    <a:gd name="connsiteX6" fmla="*/ 44774 w 44776"/>
                    <a:gd name="connsiteY6" fmla="*/ 601904 h 60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776" h="601904">
                      <a:moveTo>
                        <a:pt x="44774" y="601904"/>
                      </a:moveTo>
                      <a:lnTo>
                        <a:pt x="0" y="601904"/>
                      </a:lnTo>
                      <a:lnTo>
                        <a:pt x="3" y="27"/>
                      </a:lnTo>
                      <a:cubicBezTo>
                        <a:pt x="3" y="11"/>
                        <a:pt x="13" y="0"/>
                        <a:pt x="29" y="0"/>
                      </a:cubicBezTo>
                      <a:lnTo>
                        <a:pt x="44750" y="0"/>
                      </a:lnTo>
                      <a:cubicBezTo>
                        <a:pt x="44766" y="0"/>
                        <a:pt x="44776" y="11"/>
                        <a:pt x="44776" y="27"/>
                      </a:cubicBezTo>
                      <a:lnTo>
                        <a:pt x="44774" y="601904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 w="26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585" name="자유형: 도형 584">
                  <a:extLst>
                    <a:ext uri="{FF2B5EF4-FFF2-40B4-BE49-F238E27FC236}">
                      <a16:creationId xmlns:a16="http://schemas.microsoft.com/office/drawing/2014/main" id="{B55FA256-A12C-6291-F45B-C7E52A7D6F21}"/>
                    </a:ext>
                  </a:extLst>
                </p:cNvPr>
                <p:cNvSpPr/>
                <p:nvPr/>
              </p:nvSpPr>
              <p:spPr>
                <a:xfrm>
                  <a:off x="5520801" y="2804924"/>
                  <a:ext cx="44773" cy="74569"/>
                </a:xfrm>
                <a:custGeom>
                  <a:avLst/>
                  <a:gdLst>
                    <a:gd name="connsiteX0" fmla="*/ 28684 w 44773"/>
                    <a:gd name="connsiteY0" fmla="*/ 6164 h 74569"/>
                    <a:gd name="connsiteX1" fmla="*/ 22370 w 44773"/>
                    <a:gd name="connsiteY1" fmla="*/ 8 h 74569"/>
                    <a:gd name="connsiteX2" fmla="*/ 22332 w 44773"/>
                    <a:gd name="connsiteY2" fmla="*/ 8 h 74569"/>
                    <a:gd name="connsiteX3" fmla="*/ 16092 w 44773"/>
                    <a:gd name="connsiteY3" fmla="*/ 6164 h 74569"/>
                    <a:gd name="connsiteX4" fmla="*/ 0 w 44773"/>
                    <a:gd name="connsiteY4" fmla="*/ 63376 h 74569"/>
                    <a:gd name="connsiteX5" fmla="*/ 11194 w 44773"/>
                    <a:gd name="connsiteY5" fmla="*/ 74570 h 74569"/>
                    <a:gd name="connsiteX6" fmla="*/ 22378 w 44773"/>
                    <a:gd name="connsiteY6" fmla="*/ 63840 h 74569"/>
                    <a:gd name="connsiteX7" fmla="*/ 22396 w 44773"/>
                    <a:gd name="connsiteY7" fmla="*/ 63840 h 74569"/>
                    <a:gd name="connsiteX8" fmla="*/ 33580 w 44773"/>
                    <a:gd name="connsiteY8" fmla="*/ 74570 h 74569"/>
                    <a:gd name="connsiteX9" fmla="*/ 44774 w 44773"/>
                    <a:gd name="connsiteY9" fmla="*/ 63376 h 74569"/>
                    <a:gd name="connsiteX10" fmla="*/ 28684 w 44773"/>
                    <a:gd name="connsiteY10" fmla="*/ 6164 h 74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773" h="74569">
                      <a:moveTo>
                        <a:pt x="28684" y="6164"/>
                      </a:moveTo>
                      <a:lnTo>
                        <a:pt x="22370" y="8"/>
                      </a:lnTo>
                      <a:cubicBezTo>
                        <a:pt x="22359" y="-3"/>
                        <a:pt x="22343" y="-3"/>
                        <a:pt x="22332" y="8"/>
                      </a:cubicBezTo>
                      <a:lnTo>
                        <a:pt x="16092" y="6164"/>
                      </a:lnTo>
                      <a:lnTo>
                        <a:pt x="0" y="63376"/>
                      </a:lnTo>
                      <a:cubicBezTo>
                        <a:pt x="0" y="69558"/>
                        <a:pt x="5012" y="74570"/>
                        <a:pt x="11194" y="74570"/>
                      </a:cubicBezTo>
                      <a:cubicBezTo>
                        <a:pt x="17220" y="74570"/>
                        <a:pt x="22136" y="69807"/>
                        <a:pt x="22378" y="63840"/>
                      </a:cubicBezTo>
                      <a:cubicBezTo>
                        <a:pt x="22388" y="63588"/>
                        <a:pt x="22386" y="63588"/>
                        <a:pt x="22396" y="63840"/>
                      </a:cubicBezTo>
                      <a:cubicBezTo>
                        <a:pt x="22640" y="69807"/>
                        <a:pt x="27554" y="74570"/>
                        <a:pt x="33580" y="74570"/>
                      </a:cubicBezTo>
                      <a:cubicBezTo>
                        <a:pt x="39762" y="74570"/>
                        <a:pt x="44774" y="69558"/>
                        <a:pt x="44774" y="63376"/>
                      </a:cubicBezTo>
                      <a:lnTo>
                        <a:pt x="28684" y="61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6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  <p:sp>
              <p:nvSpPr>
                <p:cNvPr id="586" name="자유형: 도형 585">
                  <a:extLst>
                    <a:ext uri="{FF2B5EF4-FFF2-40B4-BE49-F238E27FC236}">
                      <a16:creationId xmlns:a16="http://schemas.microsoft.com/office/drawing/2014/main" id="{38DC5C57-BCF3-2A3F-4C62-B18C9D865E36}"/>
                    </a:ext>
                  </a:extLst>
                </p:cNvPr>
                <p:cNvSpPr/>
                <p:nvPr/>
              </p:nvSpPr>
              <p:spPr>
                <a:xfrm>
                  <a:off x="5536893" y="2788702"/>
                  <a:ext cx="12592" cy="22385"/>
                </a:xfrm>
                <a:custGeom>
                  <a:avLst/>
                  <a:gdLst>
                    <a:gd name="connsiteX0" fmla="*/ 6296 w 12592"/>
                    <a:gd name="connsiteY0" fmla="*/ 0 h 22385"/>
                    <a:gd name="connsiteX1" fmla="*/ 0 w 12592"/>
                    <a:gd name="connsiteY1" fmla="*/ 22386 h 22385"/>
                    <a:gd name="connsiteX2" fmla="*/ 12592 w 12592"/>
                    <a:gd name="connsiteY2" fmla="*/ 22386 h 2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592" h="22385">
                      <a:moveTo>
                        <a:pt x="6296" y="0"/>
                      </a:moveTo>
                      <a:lnTo>
                        <a:pt x="0" y="22386"/>
                      </a:lnTo>
                      <a:lnTo>
                        <a:pt x="12592" y="22386"/>
                      </a:lnTo>
                      <a:close/>
                    </a:path>
                  </a:pathLst>
                </a:custGeom>
                <a:solidFill>
                  <a:srgbClr val="505050"/>
                </a:solidFill>
                <a:ln w="26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ko-KR" altLang="en-US"/>
                </a:p>
              </p:txBody>
            </p:sp>
          </p:grpSp>
        </p:grpSp>
        <p:grpSp>
          <p:nvGrpSpPr>
            <p:cNvPr id="587" name="그래픽 516" descr="연필이 있는 그래프 및 메모 용지">
              <a:extLst>
                <a:ext uri="{FF2B5EF4-FFF2-40B4-BE49-F238E27FC236}">
                  <a16:creationId xmlns:a16="http://schemas.microsoft.com/office/drawing/2014/main" id="{97BF45E6-85FC-2A31-E3CC-192AE2D87BCE}"/>
                </a:ext>
              </a:extLst>
            </p:cNvPr>
            <p:cNvGrpSpPr/>
            <p:nvPr/>
          </p:nvGrpSpPr>
          <p:grpSpPr>
            <a:xfrm>
              <a:off x="1343906" y="2172122"/>
              <a:ext cx="59866" cy="107878"/>
              <a:chOff x="5367108" y="2750145"/>
              <a:chExt cx="59866" cy="107878"/>
            </a:xfrm>
          </p:grpSpPr>
          <p:sp>
            <p:nvSpPr>
              <p:cNvPr id="588" name="자유형: 도형 587">
                <a:extLst>
                  <a:ext uri="{FF2B5EF4-FFF2-40B4-BE49-F238E27FC236}">
                    <a16:creationId xmlns:a16="http://schemas.microsoft.com/office/drawing/2014/main" id="{DCBE457F-6638-E785-9808-491AF847D01B}"/>
                  </a:ext>
                </a:extLst>
              </p:cNvPr>
              <p:cNvSpPr/>
              <p:nvPr/>
            </p:nvSpPr>
            <p:spPr>
              <a:xfrm>
                <a:off x="5372017" y="2757184"/>
                <a:ext cx="54957" cy="93882"/>
              </a:xfrm>
              <a:custGeom>
                <a:avLst/>
                <a:gdLst>
                  <a:gd name="connsiteX0" fmla="*/ 24469 w 54957"/>
                  <a:gd name="connsiteY0" fmla="*/ 93806 h 93882"/>
                  <a:gd name="connsiteX1" fmla="*/ 54957 w 54957"/>
                  <a:gd name="connsiteY1" fmla="*/ 63320 h 93882"/>
                  <a:gd name="connsiteX2" fmla="*/ 54957 w 54957"/>
                  <a:gd name="connsiteY2" fmla="*/ 30489 h 93882"/>
                  <a:gd name="connsiteX3" fmla="*/ 24471 w 54957"/>
                  <a:gd name="connsiteY3" fmla="*/ 0 h 93882"/>
                  <a:gd name="connsiteX4" fmla="*/ 3 w 54957"/>
                  <a:gd name="connsiteY4" fmla="*/ 46140 h 93882"/>
                  <a:gd name="connsiteX5" fmla="*/ 24469 w 54957"/>
                  <a:gd name="connsiteY5" fmla="*/ 93806 h 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957" h="93882">
                    <a:moveTo>
                      <a:pt x="24469" y="93806"/>
                    </a:moveTo>
                    <a:lnTo>
                      <a:pt x="54957" y="63320"/>
                    </a:lnTo>
                    <a:cubicBezTo>
                      <a:pt x="45891" y="54254"/>
                      <a:pt x="45891" y="39555"/>
                      <a:pt x="54957" y="30489"/>
                    </a:cubicBezTo>
                    <a:lnTo>
                      <a:pt x="24471" y="0"/>
                    </a:lnTo>
                    <a:cubicBezTo>
                      <a:pt x="9555" y="-27"/>
                      <a:pt x="194" y="29419"/>
                      <a:pt x="3" y="46140"/>
                    </a:cubicBezTo>
                    <a:cubicBezTo>
                      <a:pt x="-199" y="63368"/>
                      <a:pt x="10258" y="95666"/>
                      <a:pt x="24469" y="938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89" name="자유형: 도형 588">
                <a:extLst>
                  <a:ext uri="{FF2B5EF4-FFF2-40B4-BE49-F238E27FC236}">
                    <a16:creationId xmlns:a16="http://schemas.microsoft.com/office/drawing/2014/main" id="{26EE146B-73BA-5219-8E58-0B5A601DEDEF}"/>
                  </a:ext>
                </a:extLst>
              </p:cNvPr>
              <p:cNvSpPr/>
              <p:nvPr/>
            </p:nvSpPr>
            <p:spPr>
              <a:xfrm>
                <a:off x="5367108" y="2750145"/>
                <a:ext cx="29377" cy="107878"/>
              </a:xfrm>
              <a:custGeom>
                <a:avLst/>
                <a:gdLst>
                  <a:gd name="connsiteX0" fmla="*/ 29378 w 29377"/>
                  <a:gd name="connsiteY0" fmla="*/ 7036 h 107878"/>
                  <a:gd name="connsiteX1" fmla="*/ 22341 w 29377"/>
                  <a:gd name="connsiteY1" fmla="*/ 0 h 107878"/>
                  <a:gd name="connsiteX2" fmla="*/ 22341 w 29377"/>
                  <a:gd name="connsiteY2" fmla="*/ 107879 h 107878"/>
                  <a:gd name="connsiteX3" fmla="*/ 29378 w 29377"/>
                  <a:gd name="connsiteY3" fmla="*/ 100842 h 107878"/>
                  <a:gd name="connsiteX4" fmla="*/ 29378 w 29377"/>
                  <a:gd name="connsiteY4" fmla="*/ 7036 h 107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377" h="107878">
                    <a:moveTo>
                      <a:pt x="29378" y="7036"/>
                    </a:moveTo>
                    <a:lnTo>
                      <a:pt x="22341" y="0"/>
                    </a:lnTo>
                    <a:cubicBezTo>
                      <a:pt x="-7447" y="29788"/>
                      <a:pt x="-7447" y="78088"/>
                      <a:pt x="22341" y="107879"/>
                    </a:cubicBezTo>
                    <a:lnTo>
                      <a:pt x="29378" y="100842"/>
                    </a:lnTo>
                    <a:cubicBezTo>
                      <a:pt x="3474" y="74941"/>
                      <a:pt x="3476" y="32940"/>
                      <a:pt x="29378" y="7036"/>
                    </a:cubicBezTo>
                    <a:close/>
                  </a:path>
                </a:pathLst>
              </a:custGeom>
              <a:solidFill>
                <a:srgbClr val="505050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590" name="그래픽 516" descr="연필이 있는 그래프 및 메모 용지">
              <a:extLst>
                <a:ext uri="{FF2B5EF4-FFF2-40B4-BE49-F238E27FC236}">
                  <a16:creationId xmlns:a16="http://schemas.microsoft.com/office/drawing/2014/main" id="{8E8454DA-BC65-CB31-DAD0-4CC14FE88D1B}"/>
                </a:ext>
              </a:extLst>
            </p:cNvPr>
            <p:cNvGrpSpPr/>
            <p:nvPr/>
          </p:nvGrpSpPr>
          <p:grpSpPr>
            <a:xfrm>
              <a:off x="1481847" y="2060531"/>
              <a:ext cx="76281" cy="76281"/>
              <a:chOff x="5505049" y="2638554"/>
              <a:chExt cx="76281" cy="76281"/>
            </a:xfrm>
          </p:grpSpPr>
          <p:sp>
            <p:nvSpPr>
              <p:cNvPr id="591" name="자유형: 도형 590">
                <a:extLst>
                  <a:ext uri="{FF2B5EF4-FFF2-40B4-BE49-F238E27FC236}">
                    <a16:creationId xmlns:a16="http://schemas.microsoft.com/office/drawing/2014/main" id="{A64301C2-D4BE-6E4B-82CA-084EEC9C8776}"/>
                  </a:ext>
                </a:extLst>
              </p:cNvPr>
              <p:cNvSpPr/>
              <p:nvPr/>
            </p:nvSpPr>
            <p:spPr>
              <a:xfrm>
                <a:off x="5505049" y="2638554"/>
                <a:ext cx="70065" cy="70496"/>
              </a:xfrm>
              <a:custGeom>
                <a:avLst/>
                <a:gdLst>
                  <a:gd name="connsiteX0" fmla="*/ 66331 w 70065"/>
                  <a:gd name="connsiteY0" fmla="*/ 0 h 70496"/>
                  <a:gd name="connsiteX1" fmla="*/ 23216 w 70065"/>
                  <a:gd name="connsiteY1" fmla="*/ 0 h 70496"/>
                  <a:gd name="connsiteX2" fmla="*/ 0 w 70065"/>
                  <a:gd name="connsiteY2" fmla="*/ 23216 h 70496"/>
                  <a:gd name="connsiteX3" fmla="*/ 0 w 70065"/>
                  <a:gd name="connsiteY3" fmla="*/ 66331 h 70496"/>
                  <a:gd name="connsiteX4" fmla="*/ 52871 w 70065"/>
                  <a:gd name="connsiteY4" fmla="*/ 49263 h 70496"/>
                  <a:gd name="connsiteX5" fmla="*/ 66331 w 70065"/>
                  <a:gd name="connsiteY5" fmla="*/ 0 h 70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065" h="70496">
                    <a:moveTo>
                      <a:pt x="66331" y="0"/>
                    </a:moveTo>
                    <a:lnTo>
                      <a:pt x="23216" y="0"/>
                    </a:lnTo>
                    <a:cubicBezTo>
                      <a:pt x="23216" y="12821"/>
                      <a:pt x="12821" y="23216"/>
                      <a:pt x="0" y="23216"/>
                    </a:cubicBezTo>
                    <a:lnTo>
                      <a:pt x="0" y="66331"/>
                    </a:lnTo>
                    <a:cubicBezTo>
                      <a:pt x="10950" y="78271"/>
                      <a:pt x="40783" y="62020"/>
                      <a:pt x="52871" y="49263"/>
                    </a:cubicBezTo>
                    <a:cubicBezTo>
                      <a:pt x="64137" y="37374"/>
                      <a:pt x="76398" y="9639"/>
                      <a:pt x="663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92" name="자유형: 도형 591">
                <a:extLst>
                  <a:ext uri="{FF2B5EF4-FFF2-40B4-BE49-F238E27FC236}">
                    <a16:creationId xmlns:a16="http://schemas.microsoft.com/office/drawing/2014/main" id="{8B3483C3-3C54-64C4-258F-3D5A8A14E147}"/>
                  </a:ext>
                </a:extLst>
              </p:cNvPr>
              <p:cNvSpPr/>
              <p:nvPr/>
            </p:nvSpPr>
            <p:spPr>
              <a:xfrm>
                <a:off x="5505049" y="2638554"/>
                <a:ext cx="76281" cy="76281"/>
              </a:xfrm>
              <a:custGeom>
                <a:avLst/>
                <a:gdLst>
                  <a:gd name="connsiteX0" fmla="*/ 0 w 76281"/>
                  <a:gd name="connsiteY0" fmla="*/ 66331 h 76281"/>
                  <a:gd name="connsiteX1" fmla="*/ 0 w 76281"/>
                  <a:gd name="connsiteY1" fmla="*/ 76281 h 76281"/>
                  <a:gd name="connsiteX2" fmla="*/ 76281 w 76281"/>
                  <a:gd name="connsiteY2" fmla="*/ 0 h 76281"/>
                  <a:gd name="connsiteX3" fmla="*/ 66331 w 76281"/>
                  <a:gd name="connsiteY3" fmla="*/ 0 h 76281"/>
                  <a:gd name="connsiteX4" fmla="*/ 0 w 76281"/>
                  <a:gd name="connsiteY4" fmla="*/ 66331 h 7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81" h="76281">
                    <a:moveTo>
                      <a:pt x="0" y="66331"/>
                    </a:moveTo>
                    <a:lnTo>
                      <a:pt x="0" y="76281"/>
                    </a:lnTo>
                    <a:cubicBezTo>
                      <a:pt x="42128" y="76281"/>
                      <a:pt x="76281" y="42128"/>
                      <a:pt x="76281" y="0"/>
                    </a:cubicBezTo>
                    <a:lnTo>
                      <a:pt x="66331" y="0"/>
                    </a:lnTo>
                    <a:cubicBezTo>
                      <a:pt x="66331" y="36634"/>
                      <a:pt x="36631" y="66331"/>
                      <a:pt x="0" y="66331"/>
                    </a:cubicBezTo>
                    <a:close/>
                  </a:path>
                </a:pathLst>
              </a:custGeom>
              <a:solidFill>
                <a:srgbClr val="505050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  <p:grpSp>
          <p:nvGrpSpPr>
            <p:cNvPr id="593" name="그래픽 516" descr="연필이 있는 그래프 및 메모 용지">
              <a:extLst>
                <a:ext uri="{FF2B5EF4-FFF2-40B4-BE49-F238E27FC236}">
                  <a16:creationId xmlns:a16="http://schemas.microsoft.com/office/drawing/2014/main" id="{E72D79DB-6F87-2C50-2FA0-AAF3FFF08D72}"/>
                </a:ext>
              </a:extLst>
            </p:cNvPr>
            <p:cNvGrpSpPr/>
            <p:nvPr/>
          </p:nvGrpSpPr>
          <p:grpSpPr>
            <a:xfrm>
              <a:off x="1282653" y="2419464"/>
              <a:ext cx="76281" cy="76281"/>
              <a:chOff x="5305855" y="2997487"/>
              <a:chExt cx="76281" cy="76281"/>
            </a:xfrm>
          </p:grpSpPr>
          <p:sp>
            <p:nvSpPr>
              <p:cNvPr id="594" name="자유형: 도형 593">
                <a:extLst>
                  <a:ext uri="{FF2B5EF4-FFF2-40B4-BE49-F238E27FC236}">
                    <a16:creationId xmlns:a16="http://schemas.microsoft.com/office/drawing/2014/main" id="{821C9A86-15C4-7658-615B-CDA3B36B61E4}"/>
                  </a:ext>
                </a:extLst>
              </p:cNvPr>
              <p:cNvSpPr/>
              <p:nvPr/>
            </p:nvSpPr>
            <p:spPr>
              <a:xfrm>
                <a:off x="5305855" y="2997487"/>
                <a:ext cx="70207" cy="70160"/>
              </a:xfrm>
              <a:custGeom>
                <a:avLst/>
                <a:gdLst>
                  <a:gd name="connsiteX0" fmla="*/ 66331 w 70207"/>
                  <a:gd name="connsiteY0" fmla="*/ 0 h 70160"/>
                  <a:gd name="connsiteX1" fmla="*/ 23216 w 70207"/>
                  <a:gd name="connsiteY1" fmla="*/ 0 h 70160"/>
                  <a:gd name="connsiteX2" fmla="*/ 0 w 70207"/>
                  <a:gd name="connsiteY2" fmla="*/ 23216 h 70160"/>
                  <a:gd name="connsiteX3" fmla="*/ 0 w 70207"/>
                  <a:gd name="connsiteY3" fmla="*/ 66331 h 70160"/>
                  <a:gd name="connsiteX4" fmla="*/ 52012 w 70207"/>
                  <a:gd name="connsiteY4" fmla="*/ 49404 h 70160"/>
                  <a:gd name="connsiteX5" fmla="*/ 66331 w 70207"/>
                  <a:gd name="connsiteY5" fmla="*/ 0 h 7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207" h="70160">
                    <a:moveTo>
                      <a:pt x="66331" y="0"/>
                    </a:moveTo>
                    <a:lnTo>
                      <a:pt x="23216" y="0"/>
                    </a:lnTo>
                    <a:cubicBezTo>
                      <a:pt x="23216" y="12821"/>
                      <a:pt x="12821" y="23216"/>
                      <a:pt x="0" y="23216"/>
                    </a:cubicBezTo>
                    <a:lnTo>
                      <a:pt x="0" y="66331"/>
                    </a:lnTo>
                    <a:cubicBezTo>
                      <a:pt x="9913" y="77528"/>
                      <a:pt x="39955" y="61813"/>
                      <a:pt x="52012" y="49404"/>
                    </a:cubicBezTo>
                    <a:cubicBezTo>
                      <a:pt x="63612" y="37459"/>
                      <a:pt x="76950" y="12258"/>
                      <a:pt x="663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  <p:sp>
            <p:nvSpPr>
              <p:cNvPr id="595" name="자유형: 도형 594">
                <a:extLst>
                  <a:ext uri="{FF2B5EF4-FFF2-40B4-BE49-F238E27FC236}">
                    <a16:creationId xmlns:a16="http://schemas.microsoft.com/office/drawing/2014/main" id="{B85B7F70-3FFF-44C9-69A9-60D3195C3C1A}"/>
                  </a:ext>
                </a:extLst>
              </p:cNvPr>
              <p:cNvSpPr/>
              <p:nvPr/>
            </p:nvSpPr>
            <p:spPr>
              <a:xfrm>
                <a:off x="5305855" y="2997487"/>
                <a:ext cx="76281" cy="76281"/>
              </a:xfrm>
              <a:custGeom>
                <a:avLst/>
                <a:gdLst>
                  <a:gd name="connsiteX0" fmla="*/ 0 w 76281"/>
                  <a:gd name="connsiteY0" fmla="*/ 66331 h 76281"/>
                  <a:gd name="connsiteX1" fmla="*/ 0 w 76281"/>
                  <a:gd name="connsiteY1" fmla="*/ 76281 h 76281"/>
                  <a:gd name="connsiteX2" fmla="*/ 76281 w 76281"/>
                  <a:gd name="connsiteY2" fmla="*/ 0 h 76281"/>
                  <a:gd name="connsiteX3" fmla="*/ 66331 w 76281"/>
                  <a:gd name="connsiteY3" fmla="*/ 0 h 76281"/>
                  <a:gd name="connsiteX4" fmla="*/ 0 w 76281"/>
                  <a:gd name="connsiteY4" fmla="*/ 66331 h 7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81" h="76281">
                    <a:moveTo>
                      <a:pt x="0" y="66331"/>
                    </a:moveTo>
                    <a:lnTo>
                      <a:pt x="0" y="76281"/>
                    </a:lnTo>
                    <a:cubicBezTo>
                      <a:pt x="42128" y="76281"/>
                      <a:pt x="76281" y="42128"/>
                      <a:pt x="76281" y="0"/>
                    </a:cubicBezTo>
                    <a:lnTo>
                      <a:pt x="66331" y="0"/>
                    </a:lnTo>
                    <a:cubicBezTo>
                      <a:pt x="66331" y="36634"/>
                      <a:pt x="36633" y="66331"/>
                      <a:pt x="0" y="66331"/>
                    </a:cubicBezTo>
                    <a:close/>
                  </a:path>
                </a:pathLst>
              </a:custGeom>
              <a:solidFill>
                <a:srgbClr val="505050"/>
              </a:solidFill>
              <a:ln w="26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ko-KR" altLang="en-US"/>
              </a:p>
            </p:txBody>
          </p:sp>
        </p:grpSp>
      </p:grpSp>
      <p:sp>
        <p:nvSpPr>
          <p:cNvPr id="738" name="사각형: 둥근 모서리 737">
            <a:extLst>
              <a:ext uri="{FF2B5EF4-FFF2-40B4-BE49-F238E27FC236}">
                <a16:creationId xmlns:a16="http://schemas.microsoft.com/office/drawing/2014/main" id="{4AF06138-0BFF-F1AA-A0A1-649670EC8125}"/>
              </a:ext>
            </a:extLst>
          </p:cNvPr>
          <p:cNvSpPr/>
          <p:nvPr/>
        </p:nvSpPr>
        <p:spPr>
          <a:xfrm rot="18900000">
            <a:off x="3920327" y="2396541"/>
            <a:ext cx="331164" cy="331160"/>
          </a:xfrm>
          <a:prstGeom prst="roundRect">
            <a:avLst/>
          </a:pr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3EB71D0-CB4F-8EA2-FA61-F5FB2DBB927E}"/>
              </a:ext>
            </a:extLst>
          </p:cNvPr>
          <p:cNvSpPr txBox="1"/>
          <p:nvPr/>
        </p:nvSpPr>
        <p:spPr>
          <a:xfrm>
            <a:off x="3647811" y="300906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5AE6FCA-2BC7-8EBB-EDDA-F8636ED0D6D3}"/>
              </a:ext>
            </a:extLst>
          </p:cNvPr>
          <p:cNvSpPr txBox="1"/>
          <p:nvPr/>
        </p:nvSpPr>
        <p:spPr>
          <a:xfrm>
            <a:off x="3061734" y="3383787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</a:t>
            </a:r>
            <a:r>
              <a:rPr lang="ko-KR" altLang="en-US" err="1"/>
              <a:t>피피티</a:t>
            </a:r>
            <a:r>
              <a:rPr lang="ko-KR" altLang="en-US"/>
              <a:t> 디자인 관련</a:t>
            </a:r>
            <a:endParaRPr lang="en-US" altLang="ko-KR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4A6A9D9E-5AE7-7F6B-FD66-29B62F030E70}"/>
              </a:ext>
            </a:extLst>
          </p:cNvPr>
          <p:cNvSpPr/>
          <p:nvPr/>
        </p:nvSpPr>
        <p:spPr>
          <a:xfrm rot="18900000">
            <a:off x="6782148" y="2354885"/>
            <a:ext cx="331164" cy="33116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2D1F297-A911-FF4E-C795-4C717F24F8F2}"/>
              </a:ext>
            </a:extLst>
          </p:cNvPr>
          <p:cNvSpPr txBox="1"/>
          <p:nvPr/>
        </p:nvSpPr>
        <p:spPr>
          <a:xfrm>
            <a:off x="6475646" y="300906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1848A19-CA0E-B6DF-3D0B-31C642A7E252}"/>
              </a:ext>
            </a:extLst>
          </p:cNvPr>
          <p:cNvSpPr txBox="1"/>
          <p:nvPr/>
        </p:nvSpPr>
        <p:spPr>
          <a:xfrm>
            <a:off x="5889569" y="3383787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AEAFA3B8-F683-DD48-F207-462180B7E24D}"/>
              </a:ext>
            </a:extLst>
          </p:cNvPr>
          <p:cNvSpPr/>
          <p:nvPr/>
        </p:nvSpPr>
        <p:spPr>
          <a:xfrm rot="18900000">
            <a:off x="9609983" y="2354885"/>
            <a:ext cx="331164" cy="331160"/>
          </a:xfrm>
          <a:prstGeom prst="roundRect">
            <a:avLst/>
          </a:pr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89E2FDB-3285-FC81-B5AA-673A231B267B}"/>
              </a:ext>
            </a:extLst>
          </p:cNvPr>
          <p:cNvSpPr txBox="1"/>
          <p:nvPr/>
        </p:nvSpPr>
        <p:spPr>
          <a:xfrm>
            <a:off x="9303481" y="300906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97A05E5-AC0D-9CF2-589D-CAF8C95D6EE4}"/>
              </a:ext>
            </a:extLst>
          </p:cNvPr>
          <p:cNvSpPr txBox="1"/>
          <p:nvPr/>
        </p:nvSpPr>
        <p:spPr>
          <a:xfrm>
            <a:off x="8717404" y="3383787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피피티 디자인 관련</a:t>
            </a:r>
            <a:endParaRPr lang="en-US" altLang="ko-KR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B38EF9FE-C2B7-6D64-2509-03F8351DB6A0}"/>
              </a:ext>
            </a:extLst>
          </p:cNvPr>
          <p:cNvSpPr/>
          <p:nvPr/>
        </p:nvSpPr>
        <p:spPr>
          <a:xfrm rot="18900000">
            <a:off x="2150653" y="4490265"/>
            <a:ext cx="331164" cy="33116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01244D1-D1CC-4C92-3161-F6230B0CA59B}"/>
              </a:ext>
            </a:extLst>
          </p:cNvPr>
          <p:cNvSpPr txBox="1"/>
          <p:nvPr/>
        </p:nvSpPr>
        <p:spPr>
          <a:xfrm>
            <a:off x="1844151" y="514444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CDB5204-EB4E-72C0-59D5-BD45AFEA70BF}"/>
              </a:ext>
            </a:extLst>
          </p:cNvPr>
          <p:cNvSpPr txBox="1"/>
          <p:nvPr/>
        </p:nvSpPr>
        <p:spPr>
          <a:xfrm>
            <a:off x="1258074" y="5519167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3B27DE1C-FDA9-BDE0-86BD-8D54A351D370}"/>
              </a:ext>
            </a:extLst>
          </p:cNvPr>
          <p:cNvSpPr/>
          <p:nvPr/>
        </p:nvSpPr>
        <p:spPr>
          <a:xfrm rot="18900000">
            <a:off x="4978488" y="4490265"/>
            <a:ext cx="331164" cy="331160"/>
          </a:xfrm>
          <a:prstGeom prst="roundRect">
            <a:avLst/>
          </a:pr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E50D5BA-E09F-A12A-4658-CFAC454E7550}"/>
              </a:ext>
            </a:extLst>
          </p:cNvPr>
          <p:cNvSpPr txBox="1"/>
          <p:nvPr/>
        </p:nvSpPr>
        <p:spPr>
          <a:xfrm>
            <a:off x="4671986" y="514444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2073933-8827-2CFC-16FF-5C68CC339253}"/>
              </a:ext>
            </a:extLst>
          </p:cNvPr>
          <p:cNvSpPr txBox="1"/>
          <p:nvPr/>
        </p:nvSpPr>
        <p:spPr>
          <a:xfrm>
            <a:off x="4085909" y="5519167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/>
              <a:t>안녕하세요</a:t>
            </a:r>
            <a:r>
              <a:rPr lang="en-US" altLang="ko-KR"/>
              <a:t>, </a:t>
            </a:r>
            <a:r>
              <a:rPr lang="ko-KR" altLang="en-US"/>
              <a:t>미스터 </a:t>
            </a:r>
            <a:r>
              <a:rPr lang="ko-KR" altLang="en-US" err="1"/>
              <a:t>피피티입니다</a:t>
            </a:r>
            <a:r>
              <a:rPr lang="en-US" altLang="ko-KR"/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/>
              <a:t>저는 </a:t>
            </a:r>
            <a:r>
              <a:rPr lang="en-US" altLang="ko-KR"/>
              <a:t>SNS</a:t>
            </a:r>
            <a:r>
              <a:rPr lang="ko-KR" altLang="en-US"/>
              <a:t>에서 피피티 디자인 관련</a:t>
            </a:r>
            <a:endParaRPr lang="en-US" altLang="ko-KR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4D4D8CD4-33F8-D8F2-399F-EB339F3251BC}"/>
              </a:ext>
            </a:extLst>
          </p:cNvPr>
          <p:cNvSpPr/>
          <p:nvPr/>
        </p:nvSpPr>
        <p:spPr>
          <a:xfrm rot="18900000">
            <a:off x="7806323" y="4490265"/>
            <a:ext cx="331164" cy="331160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AABE601-6F8C-D866-5BCC-CBDDAF6DBD3C}"/>
              </a:ext>
            </a:extLst>
          </p:cNvPr>
          <p:cNvSpPr txBox="1"/>
          <p:nvPr/>
        </p:nvSpPr>
        <p:spPr>
          <a:xfrm>
            <a:off x="7499821" y="5144444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E51FA70-F091-C47E-069E-7178A7803694}"/>
              </a:ext>
            </a:extLst>
          </p:cNvPr>
          <p:cNvSpPr txBox="1"/>
          <p:nvPr/>
        </p:nvSpPr>
        <p:spPr>
          <a:xfrm>
            <a:off x="6913744" y="5519167"/>
            <a:ext cx="2116322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  <a:p>
            <a:pPr algn="ct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피피티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2444D7C-C91F-EF02-1F26-453335DEA9C7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7529DFD3-F5E2-2DC3-812B-1E7434AB44E9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85D4A89-D204-DB57-A596-1582C6FAD333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4BE2015-8217-F46A-0BEB-2A3387C531AA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22" name="사각형: 둥근 위쪽 모서리 21">
            <a:extLst>
              <a:ext uri="{FF2B5EF4-FFF2-40B4-BE49-F238E27FC236}">
                <a16:creationId xmlns:a16="http://schemas.microsoft.com/office/drawing/2014/main" id="{D7D2ADE5-A784-3AE6-7438-1F1E9D2A903A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D8A3693-FA81-BDA6-F7C2-7B61A3493958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5" name="슬라이드 번호 개체 틀 1">
            <a:extLst>
              <a:ext uri="{FF2B5EF4-FFF2-40B4-BE49-F238E27FC236}">
                <a16:creationId xmlns:a16="http://schemas.microsoft.com/office/drawing/2014/main" id="{3C950A28-4B81-17FA-0760-9997EF9DC9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5319" y="6331129"/>
            <a:ext cx="169919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87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7860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직사각형 204">
            <a:extLst>
              <a:ext uri="{FF2B5EF4-FFF2-40B4-BE49-F238E27FC236}">
                <a16:creationId xmlns:a16="http://schemas.microsoft.com/office/drawing/2014/main" id="{6529946D-870F-D54A-7C3A-20620C59D0D0}"/>
              </a:ext>
            </a:extLst>
          </p:cNvPr>
          <p:cNvSpPr/>
          <p:nvPr/>
        </p:nvSpPr>
        <p:spPr>
          <a:xfrm>
            <a:off x="5142184" y="0"/>
            <a:ext cx="7049816" cy="6857999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9F47D59-D52C-4F83-9CD0-80C89201EB58}"/>
              </a:ext>
            </a:extLst>
          </p:cNvPr>
          <p:cNvSpPr txBox="1"/>
          <p:nvPr/>
        </p:nvSpPr>
        <p:spPr>
          <a:xfrm>
            <a:off x="1258074" y="4372639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04B6621-B68D-4149-B80F-20B1363836F9}"/>
              </a:ext>
            </a:extLst>
          </p:cNvPr>
          <p:cNvSpPr txBox="1"/>
          <p:nvPr/>
        </p:nvSpPr>
        <p:spPr>
          <a:xfrm>
            <a:off x="1258074" y="4797529"/>
            <a:ext cx="2727670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grpSp>
        <p:nvGrpSpPr>
          <p:cNvPr id="11" name="그래픽 9" descr="남자 단색으로 채워진">
            <a:extLst>
              <a:ext uri="{FF2B5EF4-FFF2-40B4-BE49-F238E27FC236}">
                <a16:creationId xmlns:a16="http://schemas.microsoft.com/office/drawing/2014/main" id="{E72F9308-019A-1030-C457-E05BEA8F3A1D}"/>
              </a:ext>
            </a:extLst>
          </p:cNvPr>
          <p:cNvGrpSpPr/>
          <p:nvPr/>
        </p:nvGrpSpPr>
        <p:grpSpPr>
          <a:xfrm>
            <a:off x="6200958" y="1826196"/>
            <a:ext cx="412127" cy="842986"/>
            <a:chOff x="6477000" y="1735670"/>
            <a:chExt cx="419100" cy="857250"/>
          </a:xfrm>
          <a:solidFill>
            <a:schemeClr val="accent3"/>
          </a:solidFill>
        </p:grpSpPr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515F1E44-3E0E-62D3-0029-06CC2FB55D2D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896E87F8-2E60-3C09-A7A4-1B89DCDC2223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4" name="그래픽 9" descr="남자 단색으로 채워진">
            <a:extLst>
              <a:ext uri="{FF2B5EF4-FFF2-40B4-BE49-F238E27FC236}">
                <a16:creationId xmlns:a16="http://schemas.microsoft.com/office/drawing/2014/main" id="{AF7999EB-D95F-917C-FB99-E03AFA9474BD}"/>
              </a:ext>
            </a:extLst>
          </p:cNvPr>
          <p:cNvGrpSpPr/>
          <p:nvPr/>
        </p:nvGrpSpPr>
        <p:grpSpPr>
          <a:xfrm>
            <a:off x="6688017" y="1826196"/>
            <a:ext cx="412127" cy="842986"/>
            <a:chOff x="6477000" y="1735670"/>
            <a:chExt cx="419100" cy="857250"/>
          </a:xfrm>
          <a:solidFill>
            <a:schemeClr val="accent3"/>
          </a:solidFill>
        </p:grpSpPr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7A9D5CFC-DE04-AA3A-1753-767FB53A41FD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988E12C4-CC61-1240-4128-F138346FD7CF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8" name="그래픽 9" descr="남자 단색으로 채워진">
            <a:extLst>
              <a:ext uri="{FF2B5EF4-FFF2-40B4-BE49-F238E27FC236}">
                <a16:creationId xmlns:a16="http://schemas.microsoft.com/office/drawing/2014/main" id="{8B6CEF32-BB5F-56FA-AC55-F0090F859D86}"/>
              </a:ext>
            </a:extLst>
          </p:cNvPr>
          <p:cNvGrpSpPr/>
          <p:nvPr/>
        </p:nvGrpSpPr>
        <p:grpSpPr>
          <a:xfrm>
            <a:off x="7175075" y="1826196"/>
            <a:ext cx="412127" cy="842986"/>
            <a:chOff x="6477000" y="1735670"/>
            <a:chExt cx="419100" cy="857250"/>
          </a:xfrm>
          <a:solidFill>
            <a:schemeClr val="accent3"/>
          </a:solidFill>
        </p:grpSpPr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88F3B554-655D-624B-91FC-54E79DF8E2C5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1CD7C6E1-0BF2-D8B8-06ED-81D406524F2B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1" name="그래픽 9" descr="남자 단색으로 채워진">
            <a:extLst>
              <a:ext uri="{FF2B5EF4-FFF2-40B4-BE49-F238E27FC236}">
                <a16:creationId xmlns:a16="http://schemas.microsoft.com/office/drawing/2014/main" id="{242C8132-EC9C-4280-B6A3-1CA0775DB219}"/>
              </a:ext>
            </a:extLst>
          </p:cNvPr>
          <p:cNvGrpSpPr/>
          <p:nvPr/>
        </p:nvGrpSpPr>
        <p:grpSpPr>
          <a:xfrm>
            <a:off x="7662134" y="1826196"/>
            <a:ext cx="412127" cy="842986"/>
            <a:chOff x="6477000" y="1735670"/>
            <a:chExt cx="419100" cy="857250"/>
          </a:xfrm>
          <a:solidFill>
            <a:schemeClr val="accent3"/>
          </a:solidFill>
        </p:grpSpPr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19718C80-C069-F5A1-061C-8F700EE2D9F7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3D1071A3-3B85-CF3E-9FA6-8B8DE3F6DC92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4" name="그래픽 9" descr="남자 단색으로 채워진">
            <a:extLst>
              <a:ext uri="{FF2B5EF4-FFF2-40B4-BE49-F238E27FC236}">
                <a16:creationId xmlns:a16="http://schemas.microsoft.com/office/drawing/2014/main" id="{659349B4-E21B-05C0-2D08-EABA5737DD95}"/>
              </a:ext>
            </a:extLst>
          </p:cNvPr>
          <p:cNvGrpSpPr/>
          <p:nvPr/>
        </p:nvGrpSpPr>
        <p:grpSpPr>
          <a:xfrm>
            <a:off x="8149192" y="1826196"/>
            <a:ext cx="412127" cy="842986"/>
            <a:chOff x="6477000" y="1735670"/>
            <a:chExt cx="419100" cy="857250"/>
          </a:xfrm>
          <a:solidFill>
            <a:schemeClr val="accent1">
              <a:lumMod val="85000"/>
            </a:schemeClr>
          </a:solidFill>
        </p:grpSpPr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79E9E645-18E0-1418-8A44-5F40438A06FA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F1D47328-5E6B-EF94-877E-4638F1A14FA6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27" name="그래픽 9" descr="남자 단색으로 채워진">
            <a:extLst>
              <a:ext uri="{FF2B5EF4-FFF2-40B4-BE49-F238E27FC236}">
                <a16:creationId xmlns:a16="http://schemas.microsoft.com/office/drawing/2014/main" id="{B9A89A69-44D7-BFE6-6B13-641145DA670E}"/>
              </a:ext>
            </a:extLst>
          </p:cNvPr>
          <p:cNvGrpSpPr/>
          <p:nvPr/>
        </p:nvGrpSpPr>
        <p:grpSpPr>
          <a:xfrm>
            <a:off x="8636251" y="1826196"/>
            <a:ext cx="412127" cy="842986"/>
            <a:chOff x="6477000" y="1735670"/>
            <a:chExt cx="419100" cy="857250"/>
          </a:xfrm>
          <a:solidFill>
            <a:schemeClr val="accent1">
              <a:lumMod val="85000"/>
            </a:schemeClr>
          </a:solidFill>
        </p:grpSpPr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8727E258-8881-5D22-2066-13B064B0DE95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34C0EF55-4198-42BE-6F58-C478FA65273D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30" name="그래픽 9" descr="남자 단색으로 채워진">
            <a:extLst>
              <a:ext uri="{FF2B5EF4-FFF2-40B4-BE49-F238E27FC236}">
                <a16:creationId xmlns:a16="http://schemas.microsoft.com/office/drawing/2014/main" id="{669F8CE2-034B-6F67-3DB7-87479254A9F2}"/>
              </a:ext>
            </a:extLst>
          </p:cNvPr>
          <p:cNvGrpSpPr/>
          <p:nvPr/>
        </p:nvGrpSpPr>
        <p:grpSpPr>
          <a:xfrm>
            <a:off x="9123310" y="1826196"/>
            <a:ext cx="412127" cy="842986"/>
            <a:chOff x="6477000" y="1735670"/>
            <a:chExt cx="419100" cy="857250"/>
          </a:xfrm>
          <a:solidFill>
            <a:schemeClr val="accent1">
              <a:lumMod val="85000"/>
            </a:schemeClr>
          </a:solidFill>
        </p:grpSpPr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75C0FF66-6A23-B3B4-3668-71CCC33D2B09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5C7EE5E3-E4EF-8F48-F5C0-FCA636C93097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33" name="그래픽 9" descr="남자 단색으로 채워진">
            <a:extLst>
              <a:ext uri="{FF2B5EF4-FFF2-40B4-BE49-F238E27FC236}">
                <a16:creationId xmlns:a16="http://schemas.microsoft.com/office/drawing/2014/main" id="{B68FFCC7-2604-6AF2-D9C5-EC7EAA5C5266}"/>
              </a:ext>
            </a:extLst>
          </p:cNvPr>
          <p:cNvGrpSpPr/>
          <p:nvPr/>
        </p:nvGrpSpPr>
        <p:grpSpPr>
          <a:xfrm>
            <a:off x="9610368" y="1826196"/>
            <a:ext cx="412127" cy="842986"/>
            <a:chOff x="6477000" y="1735670"/>
            <a:chExt cx="419100" cy="857250"/>
          </a:xfrm>
          <a:solidFill>
            <a:schemeClr val="accent1">
              <a:lumMod val="85000"/>
            </a:schemeClr>
          </a:solidFill>
        </p:grpSpPr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5042535E-570B-7E29-2EA3-1B2E3687C1A1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895A47EF-FCDA-800C-8AF9-05188425EB8E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37" name="그래픽 9" descr="남자 단색으로 채워진">
            <a:extLst>
              <a:ext uri="{FF2B5EF4-FFF2-40B4-BE49-F238E27FC236}">
                <a16:creationId xmlns:a16="http://schemas.microsoft.com/office/drawing/2014/main" id="{83000C21-631D-BF18-E0AE-E3588645608F}"/>
              </a:ext>
            </a:extLst>
          </p:cNvPr>
          <p:cNvGrpSpPr/>
          <p:nvPr/>
        </p:nvGrpSpPr>
        <p:grpSpPr>
          <a:xfrm>
            <a:off x="10097427" y="1826196"/>
            <a:ext cx="412127" cy="842986"/>
            <a:chOff x="6477000" y="1735670"/>
            <a:chExt cx="419100" cy="857250"/>
          </a:xfrm>
          <a:solidFill>
            <a:schemeClr val="accent1">
              <a:lumMod val="85000"/>
            </a:schemeClr>
          </a:solidFill>
        </p:grpSpPr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D8786C77-8236-6442-284C-554F0FB3A4CE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4014D64C-0139-4D2A-863D-7F7A0E7FD745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43" name="그래픽 9" descr="남자 단색으로 채워진">
            <a:extLst>
              <a:ext uri="{FF2B5EF4-FFF2-40B4-BE49-F238E27FC236}">
                <a16:creationId xmlns:a16="http://schemas.microsoft.com/office/drawing/2014/main" id="{5DCD331C-4B35-2E82-B932-B28399302225}"/>
              </a:ext>
            </a:extLst>
          </p:cNvPr>
          <p:cNvGrpSpPr/>
          <p:nvPr/>
        </p:nvGrpSpPr>
        <p:grpSpPr>
          <a:xfrm>
            <a:off x="10584485" y="1826196"/>
            <a:ext cx="412127" cy="842986"/>
            <a:chOff x="6477000" y="1735670"/>
            <a:chExt cx="419100" cy="857250"/>
          </a:xfrm>
          <a:solidFill>
            <a:schemeClr val="accent1">
              <a:lumMod val="85000"/>
            </a:schemeClr>
          </a:solidFill>
        </p:grpSpPr>
        <p:sp>
          <p:nvSpPr>
            <p:cNvPr id="44" name="자유형: 도형 43">
              <a:extLst>
                <a:ext uri="{FF2B5EF4-FFF2-40B4-BE49-F238E27FC236}">
                  <a16:creationId xmlns:a16="http://schemas.microsoft.com/office/drawing/2014/main" id="{425D961C-7D6B-8245-5CF6-710F3878AFB5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45" name="자유형: 도형 44">
              <a:extLst>
                <a:ext uri="{FF2B5EF4-FFF2-40B4-BE49-F238E27FC236}">
                  <a16:creationId xmlns:a16="http://schemas.microsoft.com/office/drawing/2014/main" id="{76E068AB-0A61-19CB-2A79-719B5CB49337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112" name="그래픽 9" descr="남자 단색으로 채워진">
            <a:extLst>
              <a:ext uri="{FF2B5EF4-FFF2-40B4-BE49-F238E27FC236}">
                <a16:creationId xmlns:a16="http://schemas.microsoft.com/office/drawing/2014/main" id="{CCB22F07-DF5F-88CC-AF12-B23E86FA618A}"/>
              </a:ext>
            </a:extLst>
          </p:cNvPr>
          <p:cNvGrpSpPr/>
          <p:nvPr/>
        </p:nvGrpSpPr>
        <p:grpSpPr>
          <a:xfrm>
            <a:off x="6200958" y="2851325"/>
            <a:ext cx="412127" cy="842986"/>
            <a:chOff x="6477000" y="1735670"/>
            <a:chExt cx="419100" cy="857250"/>
          </a:xfrm>
          <a:solidFill>
            <a:schemeClr val="accent3"/>
          </a:solidFill>
        </p:grpSpPr>
        <p:sp>
          <p:nvSpPr>
            <p:cNvPr id="140" name="자유형: 도형 139">
              <a:extLst>
                <a:ext uri="{FF2B5EF4-FFF2-40B4-BE49-F238E27FC236}">
                  <a16:creationId xmlns:a16="http://schemas.microsoft.com/office/drawing/2014/main" id="{342EFD57-B3C6-1AF7-7F10-971A65B5EF87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1" name="자유형: 도형 140">
              <a:extLst>
                <a:ext uri="{FF2B5EF4-FFF2-40B4-BE49-F238E27FC236}">
                  <a16:creationId xmlns:a16="http://schemas.microsoft.com/office/drawing/2014/main" id="{7592DD12-137F-ED7B-4023-6A4383F9559C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13" name="그래픽 9" descr="남자 단색으로 채워진">
            <a:extLst>
              <a:ext uri="{FF2B5EF4-FFF2-40B4-BE49-F238E27FC236}">
                <a16:creationId xmlns:a16="http://schemas.microsoft.com/office/drawing/2014/main" id="{D703BBA4-7001-CDBB-C8B3-FAC73138EEAA}"/>
              </a:ext>
            </a:extLst>
          </p:cNvPr>
          <p:cNvGrpSpPr/>
          <p:nvPr/>
        </p:nvGrpSpPr>
        <p:grpSpPr>
          <a:xfrm>
            <a:off x="6688017" y="2851325"/>
            <a:ext cx="412127" cy="842986"/>
            <a:chOff x="6477000" y="1735670"/>
            <a:chExt cx="419100" cy="857250"/>
          </a:xfrm>
          <a:solidFill>
            <a:schemeClr val="accent3"/>
          </a:solidFill>
        </p:grpSpPr>
        <p:sp>
          <p:nvSpPr>
            <p:cNvPr id="138" name="자유형: 도형 137">
              <a:extLst>
                <a:ext uri="{FF2B5EF4-FFF2-40B4-BE49-F238E27FC236}">
                  <a16:creationId xmlns:a16="http://schemas.microsoft.com/office/drawing/2014/main" id="{FF6F52D7-E08F-045E-D967-9202808A670F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9" name="자유형: 도형 138">
              <a:extLst>
                <a:ext uri="{FF2B5EF4-FFF2-40B4-BE49-F238E27FC236}">
                  <a16:creationId xmlns:a16="http://schemas.microsoft.com/office/drawing/2014/main" id="{D2F4D6F2-8883-2270-38AB-884189951A9E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14" name="그래픽 9" descr="남자 단색으로 채워진">
            <a:extLst>
              <a:ext uri="{FF2B5EF4-FFF2-40B4-BE49-F238E27FC236}">
                <a16:creationId xmlns:a16="http://schemas.microsoft.com/office/drawing/2014/main" id="{9FA18F40-B931-4E74-83FE-6A174E3E2C10}"/>
              </a:ext>
            </a:extLst>
          </p:cNvPr>
          <p:cNvGrpSpPr/>
          <p:nvPr/>
        </p:nvGrpSpPr>
        <p:grpSpPr>
          <a:xfrm>
            <a:off x="7175075" y="2851325"/>
            <a:ext cx="412127" cy="842986"/>
            <a:chOff x="6477000" y="1735670"/>
            <a:chExt cx="419100" cy="857250"/>
          </a:xfrm>
          <a:solidFill>
            <a:schemeClr val="accent3"/>
          </a:solidFill>
        </p:grpSpPr>
        <p:sp>
          <p:nvSpPr>
            <p:cNvPr id="136" name="자유형: 도형 135">
              <a:extLst>
                <a:ext uri="{FF2B5EF4-FFF2-40B4-BE49-F238E27FC236}">
                  <a16:creationId xmlns:a16="http://schemas.microsoft.com/office/drawing/2014/main" id="{0C2576F6-15C4-322B-1132-67A1AE4B2BA5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7" name="자유형: 도형 136">
              <a:extLst>
                <a:ext uri="{FF2B5EF4-FFF2-40B4-BE49-F238E27FC236}">
                  <a16:creationId xmlns:a16="http://schemas.microsoft.com/office/drawing/2014/main" id="{C8A87329-CEA9-9396-D4B5-6FC9299568A8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15" name="그래픽 9" descr="남자 단색으로 채워진">
            <a:extLst>
              <a:ext uri="{FF2B5EF4-FFF2-40B4-BE49-F238E27FC236}">
                <a16:creationId xmlns:a16="http://schemas.microsoft.com/office/drawing/2014/main" id="{7162C1DF-C0BB-58F4-66EE-1A6B1D699E35}"/>
              </a:ext>
            </a:extLst>
          </p:cNvPr>
          <p:cNvGrpSpPr/>
          <p:nvPr/>
        </p:nvGrpSpPr>
        <p:grpSpPr>
          <a:xfrm>
            <a:off x="7662134" y="2851325"/>
            <a:ext cx="412127" cy="842986"/>
            <a:chOff x="6477000" y="1735670"/>
            <a:chExt cx="419100" cy="857250"/>
          </a:xfrm>
          <a:solidFill>
            <a:schemeClr val="accent3"/>
          </a:solidFill>
        </p:grpSpPr>
        <p:sp>
          <p:nvSpPr>
            <p:cNvPr id="134" name="자유형: 도형 133">
              <a:extLst>
                <a:ext uri="{FF2B5EF4-FFF2-40B4-BE49-F238E27FC236}">
                  <a16:creationId xmlns:a16="http://schemas.microsoft.com/office/drawing/2014/main" id="{9821BE8E-0F3B-DCBC-8CFF-1EFA2E113C09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5" name="자유형: 도형 134">
              <a:extLst>
                <a:ext uri="{FF2B5EF4-FFF2-40B4-BE49-F238E27FC236}">
                  <a16:creationId xmlns:a16="http://schemas.microsoft.com/office/drawing/2014/main" id="{4BF92D23-2F5B-A636-4EF4-004FEB48492C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16" name="그래픽 9" descr="남자 단색으로 채워진">
            <a:extLst>
              <a:ext uri="{FF2B5EF4-FFF2-40B4-BE49-F238E27FC236}">
                <a16:creationId xmlns:a16="http://schemas.microsoft.com/office/drawing/2014/main" id="{A64AF0DC-8B89-977A-47B8-7CD4F25514E3}"/>
              </a:ext>
            </a:extLst>
          </p:cNvPr>
          <p:cNvGrpSpPr/>
          <p:nvPr/>
        </p:nvGrpSpPr>
        <p:grpSpPr>
          <a:xfrm>
            <a:off x="8149192" y="2851325"/>
            <a:ext cx="412127" cy="842986"/>
            <a:chOff x="6477000" y="1735670"/>
            <a:chExt cx="419100" cy="857250"/>
          </a:xfrm>
          <a:solidFill>
            <a:schemeClr val="accent3"/>
          </a:solidFill>
        </p:grpSpPr>
        <p:sp>
          <p:nvSpPr>
            <p:cNvPr id="132" name="자유형: 도형 131">
              <a:extLst>
                <a:ext uri="{FF2B5EF4-FFF2-40B4-BE49-F238E27FC236}">
                  <a16:creationId xmlns:a16="http://schemas.microsoft.com/office/drawing/2014/main" id="{A030053A-19C4-0BE1-D344-4E42267D7110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3" name="자유형: 도형 132">
              <a:extLst>
                <a:ext uri="{FF2B5EF4-FFF2-40B4-BE49-F238E27FC236}">
                  <a16:creationId xmlns:a16="http://schemas.microsoft.com/office/drawing/2014/main" id="{32119FD8-415A-5408-8607-166D6565BC4F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17" name="그래픽 9" descr="남자 단색으로 채워진">
            <a:extLst>
              <a:ext uri="{FF2B5EF4-FFF2-40B4-BE49-F238E27FC236}">
                <a16:creationId xmlns:a16="http://schemas.microsoft.com/office/drawing/2014/main" id="{D502C170-BA75-1C71-0E9D-730E7D90B748}"/>
              </a:ext>
            </a:extLst>
          </p:cNvPr>
          <p:cNvGrpSpPr/>
          <p:nvPr/>
        </p:nvGrpSpPr>
        <p:grpSpPr>
          <a:xfrm>
            <a:off x="8636251" y="2851325"/>
            <a:ext cx="412127" cy="842986"/>
            <a:chOff x="6477000" y="1735670"/>
            <a:chExt cx="419100" cy="857250"/>
          </a:xfrm>
          <a:solidFill>
            <a:schemeClr val="accent3"/>
          </a:solidFill>
        </p:grpSpPr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A676F768-B5F1-3FEB-2381-FD6F1CEAFD9A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1" name="자유형: 도형 130">
              <a:extLst>
                <a:ext uri="{FF2B5EF4-FFF2-40B4-BE49-F238E27FC236}">
                  <a16:creationId xmlns:a16="http://schemas.microsoft.com/office/drawing/2014/main" id="{2AA196BF-DB8F-8042-5E6C-282591DA6DDC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118" name="그래픽 9" descr="남자 단색으로 채워진">
            <a:extLst>
              <a:ext uri="{FF2B5EF4-FFF2-40B4-BE49-F238E27FC236}">
                <a16:creationId xmlns:a16="http://schemas.microsoft.com/office/drawing/2014/main" id="{6712B587-E9F4-5AB7-42E3-7C2AC8AFC1C9}"/>
              </a:ext>
            </a:extLst>
          </p:cNvPr>
          <p:cNvGrpSpPr/>
          <p:nvPr/>
        </p:nvGrpSpPr>
        <p:grpSpPr>
          <a:xfrm>
            <a:off x="9123310" y="2851325"/>
            <a:ext cx="412127" cy="842986"/>
            <a:chOff x="6477000" y="1735670"/>
            <a:chExt cx="419100" cy="857250"/>
          </a:xfrm>
          <a:solidFill>
            <a:schemeClr val="accent1">
              <a:lumMod val="85000"/>
            </a:schemeClr>
          </a:solidFill>
        </p:grpSpPr>
        <p:sp>
          <p:nvSpPr>
            <p:cNvPr id="128" name="자유형: 도형 127">
              <a:extLst>
                <a:ext uri="{FF2B5EF4-FFF2-40B4-BE49-F238E27FC236}">
                  <a16:creationId xmlns:a16="http://schemas.microsoft.com/office/drawing/2014/main" id="{8B821A91-FD0E-6B99-89D7-7934861A4F83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B41B457B-E278-58AA-A916-DD237858AE1E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119" name="그래픽 9" descr="남자 단색으로 채워진">
            <a:extLst>
              <a:ext uri="{FF2B5EF4-FFF2-40B4-BE49-F238E27FC236}">
                <a16:creationId xmlns:a16="http://schemas.microsoft.com/office/drawing/2014/main" id="{8567395E-5790-2C69-1933-213569B91A99}"/>
              </a:ext>
            </a:extLst>
          </p:cNvPr>
          <p:cNvGrpSpPr/>
          <p:nvPr/>
        </p:nvGrpSpPr>
        <p:grpSpPr>
          <a:xfrm>
            <a:off x="9610368" y="2851325"/>
            <a:ext cx="412127" cy="842986"/>
            <a:chOff x="6477000" y="1735670"/>
            <a:chExt cx="419100" cy="857250"/>
          </a:xfrm>
          <a:solidFill>
            <a:schemeClr val="accent1">
              <a:lumMod val="85000"/>
            </a:schemeClr>
          </a:solidFill>
        </p:grpSpPr>
        <p:sp>
          <p:nvSpPr>
            <p:cNvPr id="126" name="자유형: 도형 125">
              <a:extLst>
                <a:ext uri="{FF2B5EF4-FFF2-40B4-BE49-F238E27FC236}">
                  <a16:creationId xmlns:a16="http://schemas.microsoft.com/office/drawing/2014/main" id="{61C0180C-9520-60CD-0DA7-73ACC7E801A1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50260145-1BA7-7822-5A9C-784CDF2FE354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120" name="그래픽 9" descr="남자 단색으로 채워진">
            <a:extLst>
              <a:ext uri="{FF2B5EF4-FFF2-40B4-BE49-F238E27FC236}">
                <a16:creationId xmlns:a16="http://schemas.microsoft.com/office/drawing/2014/main" id="{ED901A69-DCFB-2740-25B6-04D2AF2A0003}"/>
              </a:ext>
            </a:extLst>
          </p:cNvPr>
          <p:cNvGrpSpPr/>
          <p:nvPr/>
        </p:nvGrpSpPr>
        <p:grpSpPr>
          <a:xfrm>
            <a:off x="10097427" y="2851325"/>
            <a:ext cx="412127" cy="842986"/>
            <a:chOff x="6477000" y="1735670"/>
            <a:chExt cx="419100" cy="857250"/>
          </a:xfrm>
          <a:solidFill>
            <a:schemeClr val="accent1">
              <a:lumMod val="85000"/>
            </a:schemeClr>
          </a:solidFill>
        </p:grpSpPr>
        <p:sp>
          <p:nvSpPr>
            <p:cNvPr id="124" name="자유형: 도형 123">
              <a:extLst>
                <a:ext uri="{FF2B5EF4-FFF2-40B4-BE49-F238E27FC236}">
                  <a16:creationId xmlns:a16="http://schemas.microsoft.com/office/drawing/2014/main" id="{CF86FDC7-F22E-2AB6-80D0-81080D264AB7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125" name="자유형: 도형 124">
              <a:extLst>
                <a:ext uri="{FF2B5EF4-FFF2-40B4-BE49-F238E27FC236}">
                  <a16:creationId xmlns:a16="http://schemas.microsoft.com/office/drawing/2014/main" id="{5F6EF743-D642-97E2-7E41-152FEE47BEED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121" name="그래픽 9" descr="남자 단색으로 채워진">
            <a:extLst>
              <a:ext uri="{FF2B5EF4-FFF2-40B4-BE49-F238E27FC236}">
                <a16:creationId xmlns:a16="http://schemas.microsoft.com/office/drawing/2014/main" id="{F2C08356-6E92-E194-08B3-F5DE5F84634F}"/>
              </a:ext>
            </a:extLst>
          </p:cNvPr>
          <p:cNvGrpSpPr/>
          <p:nvPr/>
        </p:nvGrpSpPr>
        <p:grpSpPr>
          <a:xfrm>
            <a:off x="10584485" y="2851325"/>
            <a:ext cx="412127" cy="842986"/>
            <a:chOff x="6477000" y="1735670"/>
            <a:chExt cx="419100" cy="857250"/>
          </a:xfrm>
          <a:solidFill>
            <a:schemeClr val="accent1">
              <a:lumMod val="85000"/>
            </a:schemeClr>
          </a:solidFill>
        </p:grpSpPr>
        <p:sp>
          <p:nvSpPr>
            <p:cNvPr id="122" name="자유형: 도형 121">
              <a:extLst>
                <a:ext uri="{FF2B5EF4-FFF2-40B4-BE49-F238E27FC236}">
                  <a16:creationId xmlns:a16="http://schemas.microsoft.com/office/drawing/2014/main" id="{9C58DF57-DC52-BED0-0DF4-A9F18D02799B}"/>
                </a:ext>
              </a:extLst>
            </p:cNvPr>
            <p:cNvSpPr/>
            <p:nvPr/>
          </p:nvSpPr>
          <p:spPr>
            <a:xfrm>
              <a:off x="6610350" y="1735670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123" name="자유형: 도형 122">
              <a:extLst>
                <a:ext uri="{FF2B5EF4-FFF2-40B4-BE49-F238E27FC236}">
                  <a16:creationId xmlns:a16="http://schemas.microsoft.com/office/drawing/2014/main" id="{1B28E9E4-342B-FC3E-C342-7E451012EF81}"/>
                </a:ext>
              </a:extLst>
            </p:cNvPr>
            <p:cNvSpPr/>
            <p:nvPr/>
          </p:nvSpPr>
          <p:spPr>
            <a:xfrm>
              <a:off x="6477000" y="1907120"/>
              <a:ext cx="419100" cy="685800"/>
            </a:xfrm>
            <a:custGeom>
              <a:avLst/>
              <a:gdLst>
                <a:gd name="connsiteX0" fmla="*/ 417195 w 419100"/>
                <a:gd name="connsiteY0" fmla="*/ 297180 h 685800"/>
                <a:gd name="connsiteX1" fmla="*/ 363855 w 419100"/>
                <a:gd name="connsiteY1" fmla="*/ 70485 h 685800"/>
                <a:gd name="connsiteX2" fmla="*/ 352425 w 419100"/>
                <a:gd name="connsiteY2" fmla="*/ 49530 h 685800"/>
                <a:gd name="connsiteX3" fmla="*/ 272415 w 419100"/>
                <a:gd name="connsiteY3" fmla="*/ 7620 h 685800"/>
                <a:gd name="connsiteX4" fmla="*/ 209550 w 419100"/>
                <a:gd name="connsiteY4" fmla="*/ 0 h 685800"/>
                <a:gd name="connsiteX5" fmla="*/ 146685 w 419100"/>
                <a:gd name="connsiteY5" fmla="*/ 9525 h 685800"/>
                <a:gd name="connsiteX6" fmla="*/ 66675 w 419100"/>
                <a:gd name="connsiteY6" fmla="*/ 51435 h 685800"/>
                <a:gd name="connsiteX7" fmla="*/ 55245 w 419100"/>
                <a:gd name="connsiteY7" fmla="*/ 72390 h 685800"/>
                <a:gd name="connsiteX8" fmla="*/ 1905 w 419100"/>
                <a:gd name="connsiteY8" fmla="*/ 299085 h 685800"/>
                <a:gd name="connsiteX9" fmla="*/ 0 w 419100"/>
                <a:gd name="connsiteY9" fmla="*/ 308610 h 685800"/>
                <a:gd name="connsiteX10" fmla="*/ 38100 w 419100"/>
                <a:gd name="connsiteY10" fmla="*/ 346710 h 685800"/>
                <a:gd name="connsiteX11" fmla="*/ 74295 w 419100"/>
                <a:gd name="connsiteY11" fmla="*/ 318135 h 685800"/>
                <a:gd name="connsiteX12" fmla="*/ 114300 w 419100"/>
                <a:gd name="connsiteY12" fmla="*/ 152400 h 685800"/>
                <a:gd name="connsiteX13" fmla="*/ 114300 w 419100"/>
                <a:gd name="connsiteY13" fmla="*/ 685800 h 685800"/>
                <a:gd name="connsiteX14" fmla="*/ 190500 w 419100"/>
                <a:gd name="connsiteY14" fmla="*/ 685800 h 685800"/>
                <a:gd name="connsiteX15" fmla="*/ 190500 w 419100"/>
                <a:gd name="connsiteY15" fmla="*/ 342900 h 685800"/>
                <a:gd name="connsiteX16" fmla="*/ 228600 w 419100"/>
                <a:gd name="connsiteY16" fmla="*/ 342900 h 685800"/>
                <a:gd name="connsiteX17" fmla="*/ 228600 w 419100"/>
                <a:gd name="connsiteY17" fmla="*/ 685800 h 685800"/>
                <a:gd name="connsiteX18" fmla="*/ 304800 w 419100"/>
                <a:gd name="connsiteY18" fmla="*/ 685800 h 685800"/>
                <a:gd name="connsiteX19" fmla="*/ 304800 w 419100"/>
                <a:gd name="connsiteY19" fmla="*/ 150495 h 685800"/>
                <a:gd name="connsiteX20" fmla="*/ 344805 w 419100"/>
                <a:gd name="connsiteY20" fmla="*/ 316230 h 685800"/>
                <a:gd name="connsiteX21" fmla="*/ 381000 w 419100"/>
                <a:gd name="connsiteY21" fmla="*/ 344805 h 685800"/>
                <a:gd name="connsiteX22" fmla="*/ 419100 w 419100"/>
                <a:gd name="connsiteY22" fmla="*/ 306705 h 685800"/>
                <a:gd name="connsiteX23" fmla="*/ 417195 w 419100"/>
                <a:gd name="connsiteY23" fmla="*/ 29718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685800">
                  <a:moveTo>
                    <a:pt x="417195" y="297180"/>
                  </a:moveTo>
                  <a:lnTo>
                    <a:pt x="363855" y="70485"/>
                  </a:lnTo>
                  <a:cubicBezTo>
                    <a:pt x="361950" y="62865"/>
                    <a:pt x="358140" y="55245"/>
                    <a:pt x="352425" y="49530"/>
                  </a:cubicBezTo>
                  <a:cubicBezTo>
                    <a:pt x="329565" y="30480"/>
                    <a:pt x="302895" y="17145"/>
                    <a:pt x="272415" y="7620"/>
                  </a:cubicBezTo>
                  <a:cubicBezTo>
                    <a:pt x="251460" y="3810"/>
                    <a:pt x="230505" y="0"/>
                    <a:pt x="209550" y="0"/>
                  </a:cubicBezTo>
                  <a:cubicBezTo>
                    <a:pt x="188595" y="0"/>
                    <a:pt x="167640" y="3810"/>
                    <a:pt x="146685" y="9525"/>
                  </a:cubicBezTo>
                  <a:cubicBezTo>
                    <a:pt x="116205" y="17145"/>
                    <a:pt x="89535" y="32385"/>
                    <a:pt x="66675" y="51435"/>
                  </a:cubicBezTo>
                  <a:cubicBezTo>
                    <a:pt x="60960" y="57150"/>
                    <a:pt x="57150" y="64770"/>
                    <a:pt x="55245" y="72390"/>
                  </a:cubicBezTo>
                  <a:lnTo>
                    <a:pt x="1905" y="299085"/>
                  </a:lnTo>
                  <a:cubicBezTo>
                    <a:pt x="1905" y="300990"/>
                    <a:pt x="0" y="304800"/>
                    <a:pt x="0" y="308610"/>
                  </a:cubicBezTo>
                  <a:cubicBezTo>
                    <a:pt x="0" y="329565"/>
                    <a:pt x="17145" y="346710"/>
                    <a:pt x="38100" y="346710"/>
                  </a:cubicBezTo>
                  <a:cubicBezTo>
                    <a:pt x="55245" y="346710"/>
                    <a:pt x="70485" y="333375"/>
                    <a:pt x="74295" y="318135"/>
                  </a:cubicBezTo>
                  <a:lnTo>
                    <a:pt x="114300" y="152400"/>
                  </a:lnTo>
                  <a:lnTo>
                    <a:pt x="114300" y="685800"/>
                  </a:lnTo>
                  <a:lnTo>
                    <a:pt x="190500" y="685800"/>
                  </a:lnTo>
                  <a:lnTo>
                    <a:pt x="190500" y="342900"/>
                  </a:lnTo>
                  <a:lnTo>
                    <a:pt x="228600" y="342900"/>
                  </a:lnTo>
                  <a:lnTo>
                    <a:pt x="228600" y="685800"/>
                  </a:lnTo>
                  <a:lnTo>
                    <a:pt x="304800" y="685800"/>
                  </a:lnTo>
                  <a:lnTo>
                    <a:pt x="304800" y="150495"/>
                  </a:lnTo>
                  <a:lnTo>
                    <a:pt x="344805" y="316230"/>
                  </a:lnTo>
                  <a:cubicBezTo>
                    <a:pt x="348615" y="331470"/>
                    <a:pt x="363855" y="344805"/>
                    <a:pt x="381000" y="344805"/>
                  </a:cubicBezTo>
                  <a:cubicBezTo>
                    <a:pt x="401955" y="344805"/>
                    <a:pt x="419100" y="327660"/>
                    <a:pt x="419100" y="306705"/>
                  </a:cubicBezTo>
                  <a:cubicBezTo>
                    <a:pt x="419100" y="302895"/>
                    <a:pt x="417195" y="299085"/>
                    <a:pt x="417195" y="2971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209" name="그래픽 207" descr="여자 단색으로 채워진">
            <a:extLst>
              <a:ext uri="{FF2B5EF4-FFF2-40B4-BE49-F238E27FC236}">
                <a16:creationId xmlns:a16="http://schemas.microsoft.com/office/drawing/2014/main" id="{D6C85D57-200F-41D8-5C90-B9A3B397AD5F}"/>
              </a:ext>
            </a:extLst>
          </p:cNvPr>
          <p:cNvGrpSpPr/>
          <p:nvPr/>
        </p:nvGrpSpPr>
        <p:grpSpPr>
          <a:xfrm>
            <a:off x="6200958" y="3876454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10" name="자유형: 도형 209">
              <a:extLst>
                <a:ext uri="{FF2B5EF4-FFF2-40B4-BE49-F238E27FC236}">
                  <a16:creationId xmlns:a16="http://schemas.microsoft.com/office/drawing/2014/main" id="{D5B02B99-B338-5B2E-86FE-8E12BF243405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1" name="자유형: 도형 210">
              <a:extLst>
                <a:ext uri="{FF2B5EF4-FFF2-40B4-BE49-F238E27FC236}">
                  <a16:creationId xmlns:a16="http://schemas.microsoft.com/office/drawing/2014/main" id="{65A5C357-6772-5FA2-78FE-13CDC12B0673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12" name="그래픽 207" descr="여자 단색으로 채워진">
            <a:extLst>
              <a:ext uri="{FF2B5EF4-FFF2-40B4-BE49-F238E27FC236}">
                <a16:creationId xmlns:a16="http://schemas.microsoft.com/office/drawing/2014/main" id="{68909C77-82A0-2DE2-72F5-8DC832689631}"/>
              </a:ext>
            </a:extLst>
          </p:cNvPr>
          <p:cNvGrpSpPr/>
          <p:nvPr/>
        </p:nvGrpSpPr>
        <p:grpSpPr>
          <a:xfrm>
            <a:off x="6688016" y="3876454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13" name="자유형: 도형 212">
              <a:extLst>
                <a:ext uri="{FF2B5EF4-FFF2-40B4-BE49-F238E27FC236}">
                  <a16:creationId xmlns:a16="http://schemas.microsoft.com/office/drawing/2014/main" id="{823FA706-5B7F-5DF0-27EC-C9D9C9459409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4" name="자유형: 도형 213">
              <a:extLst>
                <a:ext uri="{FF2B5EF4-FFF2-40B4-BE49-F238E27FC236}">
                  <a16:creationId xmlns:a16="http://schemas.microsoft.com/office/drawing/2014/main" id="{4168872B-1F21-6AB5-5168-944B12A2DDCA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15" name="그래픽 207" descr="여자 단색으로 채워진">
            <a:extLst>
              <a:ext uri="{FF2B5EF4-FFF2-40B4-BE49-F238E27FC236}">
                <a16:creationId xmlns:a16="http://schemas.microsoft.com/office/drawing/2014/main" id="{7D8C1791-2D7B-F085-EF7F-3EE4C9D9C316}"/>
              </a:ext>
            </a:extLst>
          </p:cNvPr>
          <p:cNvGrpSpPr/>
          <p:nvPr/>
        </p:nvGrpSpPr>
        <p:grpSpPr>
          <a:xfrm>
            <a:off x="7175074" y="3876454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16" name="자유형: 도형 215">
              <a:extLst>
                <a:ext uri="{FF2B5EF4-FFF2-40B4-BE49-F238E27FC236}">
                  <a16:creationId xmlns:a16="http://schemas.microsoft.com/office/drawing/2014/main" id="{7153547E-CDC7-091A-0449-0B948A1C3E42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7" name="자유형: 도형 216">
              <a:extLst>
                <a:ext uri="{FF2B5EF4-FFF2-40B4-BE49-F238E27FC236}">
                  <a16:creationId xmlns:a16="http://schemas.microsoft.com/office/drawing/2014/main" id="{BDF6414D-C06D-0A5C-D62C-5636CB67D646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18" name="그래픽 207" descr="여자 단색으로 채워진">
            <a:extLst>
              <a:ext uri="{FF2B5EF4-FFF2-40B4-BE49-F238E27FC236}">
                <a16:creationId xmlns:a16="http://schemas.microsoft.com/office/drawing/2014/main" id="{D4BBC9F7-47F4-9868-CAF2-D90A484F447D}"/>
              </a:ext>
            </a:extLst>
          </p:cNvPr>
          <p:cNvGrpSpPr/>
          <p:nvPr/>
        </p:nvGrpSpPr>
        <p:grpSpPr>
          <a:xfrm>
            <a:off x="7662132" y="3876454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19" name="자유형: 도형 218">
              <a:extLst>
                <a:ext uri="{FF2B5EF4-FFF2-40B4-BE49-F238E27FC236}">
                  <a16:creationId xmlns:a16="http://schemas.microsoft.com/office/drawing/2014/main" id="{DC9E59BC-4A74-87FA-DA2A-7DDB5669F36A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0" name="자유형: 도형 219">
              <a:extLst>
                <a:ext uri="{FF2B5EF4-FFF2-40B4-BE49-F238E27FC236}">
                  <a16:creationId xmlns:a16="http://schemas.microsoft.com/office/drawing/2014/main" id="{84ABD6E5-85E3-41C7-651D-A936DC4530BC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21" name="그래픽 207" descr="여자 단색으로 채워진">
            <a:extLst>
              <a:ext uri="{FF2B5EF4-FFF2-40B4-BE49-F238E27FC236}">
                <a16:creationId xmlns:a16="http://schemas.microsoft.com/office/drawing/2014/main" id="{88E24010-FE48-09B5-23D5-2ABB63A99B27}"/>
              </a:ext>
            </a:extLst>
          </p:cNvPr>
          <p:cNvGrpSpPr/>
          <p:nvPr/>
        </p:nvGrpSpPr>
        <p:grpSpPr>
          <a:xfrm>
            <a:off x="8149190" y="3876454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22" name="자유형: 도형 221">
              <a:extLst>
                <a:ext uri="{FF2B5EF4-FFF2-40B4-BE49-F238E27FC236}">
                  <a16:creationId xmlns:a16="http://schemas.microsoft.com/office/drawing/2014/main" id="{11842C02-70C9-C478-28C9-7A470AE72317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3" name="자유형: 도형 222">
              <a:extLst>
                <a:ext uri="{FF2B5EF4-FFF2-40B4-BE49-F238E27FC236}">
                  <a16:creationId xmlns:a16="http://schemas.microsoft.com/office/drawing/2014/main" id="{4EAFA9CE-12A0-C9D6-67D6-745DC8324DC7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24" name="그래픽 207" descr="여자 단색으로 채워진">
            <a:extLst>
              <a:ext uri="{FF2B5EF4-FFF2-40B4-BE49-F238E27FC236}">
                <a16:creationId xmlns:a16="http://schemas.microsoft.com/office/drawing/2014/main" id="{FDB75FF1-315B-0870-C9E5-E4ADFE80FA69}"/>
              </a:ext>
            </a:extLst>
          </p:cNvPr>
          <p:cNvGrpSpPr/>
          <p:nvPr/>
        </p:nvGrpSpPr>
        <p:grpSpPr>
          <a:xfrm>
            <a:off x="8636248" y="3876454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25" name="자유형: 도형 224">
              <a:extLst>
                <a:ext uri="{FF2B5EF4-FFF2-40B4-BE49-F238E27FC236}">
                  <a16:creationId xmlns:a16="http://schemas.microsoft.com/office/drawing/2014/main" id="{24FB4B4A-4ADD-A9AA-8B69-BD35A539211F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6" name="자유형: 도형 225">
              <a:extLst>
                <a:ext uri="{FF2B5EF4-FFF2-40B4-BE49-F238E27FC236}">
                  <a16:creationId xmlns:a16="http://schemas.microsoft.com/office/drawing/2014/main" id="{2C932EF1-BE40-3C99-80AA-5840C223D736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27" name="그래픽 207" descr="여자 단색으로 채워진">
            <a:extLst>
              <a:ext uri="{FF2B5EF4-FFF2-40B4-BE49-F238E27FC236}">
                <a16:creationId xmlns:a16="http://schemas.microsoft.com/office/drawing/2014/main" id="{72C8B552-BB74-484A-5260-D70ED31BCB1F}"/>
              </a:ext>
            </a:extLst>
          </p:cNvPr>
          <p:cNvGrpSpPr/>
          <p:nvPr/>
        </p:nvGrpSpPr>
        <p:grpSpPr>
          <a:xfrm>
            <a:off x="9123306" y="3876454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28" name="자유형: 도형 227">
              <a:extLst>
                <a:ext uri="{FF2B5EF4-FFF2-40B4-BE49-F238E27FC236}">
                  <a16:creationId xmlns:a16="http://schemas.microsoft.com/office/drawing/2014/main" id="{65BAD082-D34F-DAA0-7428-D7365554BA6E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9" name="자유형: 도형 228">
              <a:extLst>
                <a:ext uri="{FF2B5EF4-FFF2-40B4-BE49-F238E27FC236}">
                  <a16:creationId xmlns:a16="http://schemas.microsoft.com/office/drawing/2014/main" id="{B1677C0D-9CCD-94FC-5611-BB4707EDA2FB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30" name="그래픽 207" descr="여자 단색으로 채워진">
            <a:extLst>
              <a:ext uri="{FF2B5EF4-FFF2-40B4-BE49-F238E27FC236}">
                <a16:creationId xmlns:a16="http://schemas.microsoft.com/office/drawing/2014/main" id="{6C20A2C4-7A25-E5AA-F3BC-C9B7FCD32652}"/>
              </a:ext>
            </a:extLst>
          </p:cNvPr>
          <p:cNvGrpSpPr/>
          <p:nvPr/>
        </p:nvGrpSpPr>
        <p:grpSpPr>
          <a:xfrm>
            <a:off x="9610364" y="3876454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31" name="자유형: 도형 230">
              <a:extLst>
                <a:ext uri="{FF2B5EF4-FFF2-40B4-BE49-F238E27FC236}">
                  <a16:creationId xmlns:a16="http://schemas.microsoft.com/office/drawing/2014/main" id="{69080C2C-3A19-4DAD-0597-99F2F2152E36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2" name="자유형: 도형 231">
              <a:extLst>
                <a:ext uri="{FF2B5EF4-FFF2-40B4-BE49-F238E27FC236}">
                  <a16:creationId xmlns:a16="http://schemas.microsoft.com/office/drawing/2014/main" id="{59F567D2-A178-C931-5385-EFA0B0E3653C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33" name="그래픽 207" descr="여자 단색으로 채워진">
            <a:extLst>
              <a:ext uri="{FF2B5EF4-FFF2-40B4-BE49-F238E27FC236}">
                <a16:creationId xmlns:a16="http://schemas.microsoft.com/office/drawing/2014/main" id="{5525A491-68F6-5E82-293A-382AA0E80330}"/>
              </a:ext>
            </a:extLst>
          </p:cNvPr>
          <p:cNvGrpSpPr/>
          <p:nvPr/>
        </p:nvGrpSpPr>
        <p:grpSpPr>
          <a:xfrm>
            <a:off x="10097422" y="3876454"/>
            <a:ext cx="412128" cy="840909"/>
            <a:chOff x="4367498" y="3894324"/>
            <a:chExt cx="420137" cy="857250"/>
          </a:xfrm>
          <a:solidFill>
            <a:schemeClr val="accent1">
              <a:lumMod val="85000"/>
            </a:schemeClr>
          </a:solidFill>
        </p:grpSpPr>
        <p:sp>
          <p:nvSpPr>
            <p:cNvPr id="234" name="자유형: 도형 233">
              <a:extLst>
                <a:ext uri="{FF2B5EF4-FFF2-40B4-BE49-F238E27FC236}">
                  <a16:creationId xmlns:a16="http://schemas.microsoft.com/office/drawing/2014/main" id="{0AE6082C-7D79-F5D6-B49A-70AA24ED4587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35" name="자유형: 도형 234">
              <a:extLst>
                <a:ext uri="{FF2B5EF4-FFF2-40B4-BE49-F238E27FC236}">
                  <a16:creationId xmlns:a16="http://schemas.microsoft.com/office/drawing/2014/main" id="{76BF9418-9730-9668-415F-0B7B9BDBAE92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236" name="그래픽 207" descr="여자 단색으로 채워진">
            <a:extLst>
              <a:ext uri="{FF2B5EF4-FFF2-40B4-BE49-F238E27FC236}">
                <a16:creationId xmlns:a16="http://schemas.microsoft.com/office/drawing/2014/main" id="{71B52BCF-5C27-375C-C0CC-27144CB9FE32}"/>
              </a:ext>
            </a:extLst>
          </p:cNvPr>
          <p:cNvGrpSpPr/>
          <p:nvPr/>
        </p:nvGrpSpPr>
        <p:grpSpPr>
          <a:xfrm>
            <a:off x="10584484" y="3876454"/>
            <a:ext cx="412128" cy="840909"/>
            <a:chOff x="4367498" y="3894324"/>
            <a:chExt cx="420137" cy="857250"/>
          </a:xfrm>
          <a:solidFill>
            <a:schemeClr val="accent1">
              <a:lumMod val="85000"/>
            </a:schemeClr>
          </a:solidFill>
        </p:grpSpPr>
        <p:sp>
          <p:nvSpPr>
            <p:cNvPr id="237" name="자유형: 도형 236">
              <a:extLst>
                <a:ext uri="{FF2B5EF4-FFF2-40B4-BE49-F238E27FC236}">
                  <a16:creationId xmlns:a16="http://schemas.microsoft.com/office/drawing/2014/main" id="{F906AE4B-3FB0-F8AF-CB64-834E6D22DDC9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38" name="자유형: 도형 237">
              <a:extLst>
                <a:ext uri="{FF2B5EF4-FFF2-40B4-BE49-F238E27FC236}">
                  <a16:creationId xmlns:a16="http://schemas.microsoft.com/office/drawing/2014/main" id="{04E68EC0-60D3-AFD9-4093-8444287386C1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241" name="그래픽 207" descr="여자 단색으로 채워진">
            <a:extLst>
              <a:ext uri="{FF2B5EF4-FFF2-40B4-BE49-F238E27FC236}">
                <a16:creationId xmlns:a16="http://schemas.microsoft.com/office/drawing/2014/main" id="{EE8E2A58-715D-6369-7012-925963A99C1A}"/>
              </a:ext>
            </a:extLst>
          </p:cNvPr>
          <p:cNvGrpSpPr/>
          <p:nvPr/>
        </p:nvGrpSpPr>
        <p:grpSpPr>
          <a:xfrm>
            <a:off x="6200958" y="4899507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69" name="자유형: 도형 268">
              <a:extLst>
                <a:ext uri="{FF2B5EF4-FFF2-40B4-BE49-F238E27FC236}">
                  <a16:creationId xmlns:a16="http://schemas.microsoft.com/office/drawing/2014/main" id="{2AD9F7F7-18EB-0BBE-C437-857DBBDB239C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0" name="자유형: 도형 269">
              <a:extLst>
                <a:ext uri="{FF2B5EF4-FFF2-40B4-BE49-F238E27FC236}">
                  <a16:creationId xmlns:a16="http://schemas.microsoft.com/office/drawing/2014/main" id="{665AB2E9-AE04-B1FA-3EC5-687B643D1D07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42" name="그래픽 207" descr="여자 단색으로 채워진">
            <a:extLst>
              <a:ext uri="{FF2B5EF4-FFF2-40B4-BE49-F238E27FC236}">
                <a16:creationId xmlns:a16="http://schemas.microsoft.com/office/drawing/2014/main" id="{721668BF-45F7-3110-56BB-77E2B9423D9F}"/>
              </a:ext>
            </a:extLst>
          </p:cNvPr>
          <p:cNvGrpSpPr/>
          <p:nvPr/>
        </p:nvGrpSpPr>
        <p:grpSpPr>
          <a:xfrm>
            <a:off x="6688016" y="4899507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67" name="자유형: 도형 266">
              <a:extLst>
                <a:ext uri="{FF2B5EF4-FFF2-40B4-BE49-F238E27FC236}">
                  <a16:creationId xmlns:a16="http://schemas.microsoft.com/office/drawing/2014/main" id="{94A5D5A2-C7D1-360F-F1B2-5850E0F288CC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8" name="자유형: 도형 267">
              <a:extLst>
                <a:ext uri="{FF2B5EF4-FFF2-40B4-BE49-F238E27FC236}">
                  <a16:creationId xmlns:a16="http://schemas.microsoft.com/office/drawing/2014/main" id="{061443F9-D9C0-567C-F5FD-2E2DBA35FDD5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43" name="그래픽 207" descr="여자 단색으로 채워진">
            <a:extLst>
              <a:ext uri="{FF2B5EF4-FFF2-40B4-BE49-F238E27FC236}">
                <a16:creationId xmlns:a16="http://schemas.microsoft.com/office/drawing/2014/main" id="{72630C0D-A4DA-D33C-0AD5-65574B1EBA04}"/>
              </a:ext>
            </a:extLst>
          </p:cNvPr>
          <p:cNvGrpSpPr/>
          <p:nvPr/>
        </p:nvGrpSpPr>
        <p:grpSpPr>
          <a:xfrm>
            <a:off x="7175074" y="4899507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65" name="자유형: 도형 264">
              <a:extLst>
                <a:ext uri="{FF2B5EF4-FFF2-40B4-BE49-F238E27FC236}">
                  <a16:creationId xmlns:a16="http://schemas.microsoft.com/office/drawing/2014/main" id="{BF55627C-CDF9-59D9-CC61-BAFF1B814980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6" name="자유형: 도형 265">
              <a:extLst>
                <a:ext uri="{FF2B5EF4-FFF2-40B4-BE49-F238E27FC236}">
                  <a16:creationId xmlns:a16="http://schemas.microsoft.com/office/drawing/2014/main" id="{2CED166B-605A-B1E0-5F34-4AE68F7B3F68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44" name="그래픽 207" descr="여자 단색으로 채워진">
            <a:extLst>
              <a:ext uri="{FF2B5EF4-FFF2-40B4-BE49-F238E27FC236}">
                <a16:creationId xmlns:a16="http://schemas.microsoft.com/office/drawing/2014/main" id="{BE6C58E7-AB6F-D28D-40FD-E56BF57014D4}"/>
              </a:ext>
            </a:extLst>
          </p:cNvPr>
          <p:cNvGrpSpPr/>
          <p:nvPr/>
        </p:nvGrpSpPr>
        <p:grpSpPr>
          <a:xfrm>
            <a:off x="7662132" y="4899507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63" name="자유형: 도형 262">
              <a:extLst>
                <a:ext uri="{FF2B5EF4-FFF2-40B4-BE49-F238E27FC236}">
                  <a16:creationId xmlns:a16="http://schemas.microsoft.com/office/drawing/2014/main" id="{44D7A328-1E43-78B3-580F-E823A7136BEE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4" name="자유형: 도형 263">
              <a:extLst>
                <a:ext uri="{FF2B5EF4-FFF2-40B4-BE49-F238E27FC236}">
                  <a16:creationId xmlns:a16="http://schemas.microsoft.com/office/drawing/2014/main" id="{9035893F-CBA0-E12B-2469-FBF5A1C01612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45" name="그래픽 207" descr="여자 단색으로 채워진">
            <a:extLst>
              <a:ext uri="{FF2B5EF4-FFF2-40B4-BE49-F238E27FC236}">
                <a16:creationId xmlns:a16="http://schemas.microsoft.com/office/drawing/2014/main" id="{A200F1FC-BA56-7E72-8387-6CA66D2B4711}"/>
              </a:ext>
            </a:extLst>
          </p:cNvPr>
          <p:cNvGrpSpPr/>
          <p:nvPr/>
        </p:nvGrpSpPr>
        <p:grpSpPr>
          <a:xfrm>
            <a:off x="8149190" y="4899507"/>
            <a:ext cx="412128" cy="840909"/>
            <a:chOff x="4367498" y="3894324"/>
            <a:chExt cx="420137" cy="857250"/>
          </a:xfrm>
          <a:solidFill>
            <a:schemeClr val="accent3"/>
          </a:solidFill>
        </p:grpSpPr>
        <p:sp>
          <p:nvSpPr>
            <p:cNvPr id="261" name="자유형: 도형 260">
              <a:extLst>
                <a:ext uri="{FF2B5EF4-FFF2-40B4-BE49-F238E27FC236}">
                  <a16:creationId xmlns:a16="http://schemas.microsoft.com/office/drawing/2014/main" id="{939A2B76-D206-3C6F-AE75-FAD31F4740FD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2" name="자유형: 도형 261">
              <a:extLst>
                <a:ext uri="{FF2B5EF4-FFF2-40B4-BE49-F238E27FC236}">
                  <a16:creationId xmlns:a16="http://schemas.microsoft.com/office/drawing/2014/main" id="{5D0513ED-9D47-B044-69A1-1B33AD1ACA3E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grpSp>
        <p:nvGrpSpPr>
          <p:cNvPr id="246" name="그래픽 207" descr="여자 단색으로 채워진">
            <a:extLst>
              <a:ext uri="{FF2B5EF4-FFF2-40B4-BE49-F238E27FC236}">
                <a16:creationId xmlns:a16="http://schemas.microsoft.com/office/drawing/2014/main" id="{A7A5BD81-4CD8-A372-B6FD-4AC4C6884972}"/>
              </a:ext>
            </a:extLst>
          </p:cNvPr>
          <p:cNvGrpSpPr/>
          <p:nvPr/>
        </p:nvGrpSpPr>
        <p:grpSpPr>
          <a:xfrm>
            <a:off x="8636248" y="4899507"/>
            <a:ext cx="412128" cy="840909"/>
            <a:chOff x="4367498" y="3894324"/>
            <a:chExt cx="420137" cy="857250"/>
          </a:xfrm>
          <a:solidFill>
            <a:schemeClr val="accent1">
              <a:lumMod val="85000"/>
            </a:schemeClr>
          </a:solidFill>
        </p:grpSpPr>
        <p:sp>
          <p:nvSpPr>
            <p:cNvPr id="259" name="자유형: 도형 258">
              <a:extLst>
                <a:ext uri="{FF2B5EF4-FFF2-40B4-BE49-F238E27FC236}">
                  <a16:creationId xmlns:a16="http://schemas.microsoft.com/office/drawing/2014/main" id="{9817A2E1-83C1-D509-226F-F36330193EA2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60" name="자유형: 도형 259">
              <a:extLst>
                <a:ext uri="{FF2B5EF4-FFF2-40B4-BE49-F238E27FC236}">
                  <a16:creationId xmlns:a16="http://schemas.microsoft.com/office/drawing/2014/main" id="{90872B87-AD8B-9350-877B-D11F44804E85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247" name="그래픽 207" descr="여자 단색으로 채워진">
            <a:extLst>
              <a:ext uri="{FF2B5EF4-FFF2-40B4-BE49-F238E27FC236}">
                <a16:creationId xmlns:a16="http://schemas.microsoft.com/office/drawing/2014/main" id="{659B8CD6-BF26-C7D6-B95F-B1489A00D242}"/>
              </a:ext>
            </a:extLst>
          </p:cNvPr>
          <p:cNvGrpSpPr/>
          <p:nvPr/>
        </p:nvGrpSpPr>
        <p:grpSpPr>
          <a:xfrm>
            <a:off x="9123306" y="4899507"/>
            <a:ext cx="412128" cy="840909"/>
            <a:chOff x="4367498" y="3894324"/>
            <a:chExt cx="420137" cy="857250"/>
          </a:xfrm>
          <a:solidFill>
            <a:schemeClr val="accent1">
              <a:lumMod val="85000"/>
            </a:schemeClr>
          </a:solidFill>
        </p:grpSpPr>
        <p:sp>
          <p:nvSpPr>
            <p:cNvPr id="257" name="자유형: 도형 256">
              <a:extLst>
                <a:ext uri="{FF2B5EF4-FFF2-40B4-BE49-F238E27FC236}">
                  <a16:creationId xmlns:a16="http://schemas.microsoft.com/office/drawing/2014/main" id="{51D654B1-3322-2458-5C27-89F676BBCE71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58" name="자유형: 도형 257">
              <a:extLst>
                <a:ext uri="{FF2B5EF4-FFF2-40B4-BE49-F238E27FC236}">
                  <a16:creationId xmlns:a16="http://schemas.microsoft.com/office/drawing/2014/main" id="{F0A21EFF-9DF2-7A87-7EBC-2426E89CFB54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248" name="그래픽 207" descr="여자 단색으로 채워진">
            <a:extLst>
              <a:ext uri="{FF2B5EF4-FFF2-40B4-BE49-F238E27FC236}">
                <a16:creationId xmlns:a16="http://schemas.microsoft.com/office/drawing/2014/main" id="{0BE34325-7258-A2F0-0200-3884CBB7A0E0}"/>
              </a:ext>
            </a:extLst>
          </p:cNvPr>
          <p:cNvGrpSpPr/>
          <p:nvPr/>
        </p:nvGrpSpPr>
        <p:grpSpPr>
          <a:xfrm>
            <a:off x="9610364" y="4899507"/>
            <a:ext cx="412128" cy="840909"/>
            <a:chOff x="4367498" y="3894324"/>
            <a:chExt cx="420137" cy="857250"/>
          </a:xfrm>
          <a:solidFill>
            <a:schemeClr val="accent1">
              <a:lumMod val="85000"/>
            </a:schemeClr>
          </a:solidFill>
        </p:grpSpPr>
        <p:sp>
          <p:nvSpPr>
            <p:cNvPr id="255" name="자유형: 도형 254">
              <a:extLst>
                <a:ext uri="{FF2B5EF4-FFF2-40B4-BE49-F238E27FC236}">
                  <a16:creationId xmlns:a16="http://schemas.microsoft.com/office/drawing/2014/main" id="{D9D37160-0B1E-9672-36F4-716ABBE5084C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56" name="자유형: 도형 255">
              <a:extLst>
                <a:ext uri="{FF2B5EF4-FFF2-40B4-BE49-F238E27FC236}">
                  <a16:creationId xmlns:a16="http://schemas.microsoft.com/office/drawing/2014/main" id="{4C780C8A-144B-8C2E-327D-C9A65CF2869C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249" name="그래픽 207" descr="여자 단색으로 채워진">
            <a:extLst>
              <a:ext uri="{FF2B5EF4-FFF2-40B4-BE49-F238E27FC236}">
                <a16:creationId xmlns:a16="http://schemas.microsoft.com/office/drawing/2014/main" id="{39758250-345D-2E4A-CBCD-628C2DCBDD42}"/>
              </a:ext>
            </a:extLst>
          </p:cNvPr>
          <p:cNvGrpSpPr/>
          <p:nvPr/>
        </p:nvGrpSpPr>
        <p:grpSpPr>
          <a:xfrm>
            <a:off x="10097422" y="4899507"/>
            <a:ext cx="412128" cy="840909"/>
            <a:chOff x="4367498" y="3894324"/>
            <a:chExt cx="420137" cy="857250"/>
          </a:xfrm>
          <a:solidFill>
            <a:schemeClr val="accent1">
              <a:lumMod val="85000"/>
            </a:schemeClr>
          </a:solidFill>
        </p:grpSpPr>
        <p:sp>
          <p:nvSpPr>
            <p:cNvPr id="253" name="자유형: 도형 252">
              <a:extLst>
                <a:ext uri="{FF2B5EF4-FFF2-40B4-BE49-F238E27FC236}">
                  <a16:creationId xmlns:a16="http://schemas.microsoft.com/office/drawing/2014/main" id="{D2226E5F-9F52-7F25-E52C-E178721AF774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54" name="자유형: 도형 253">
              <a:extLst>
                <a:ext uri="{FF2B5EF4-FFF2-40B4-BE49-F238E27FC236}">
                  <a16:creationId xmlns:a16="http://schemas.microsoft.com/office/drawing/2014/main" id="{5891DF51-037E-96AA-28D3-BA095D3FD6A1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250" name="그래픽 207" descr="여자 단색으로 채워진">
            <a:extLst>
              <a:ext uri="{FF2B5EF4-FFF2-40B4-BE49-F238E27FC236}">
                <a16:creationId xmlns:a16="http://schemas.microsoft.com/office/drawing/2014/main" id="{40CA5146-6BC0-0895-9321-5C670CA37049}"/>
              </a:ext>
            </a:extLst>
          </p:cNvPr>
          <p:cNvGrpSpPr/>
          <p:nvPr/>
        </p:nvGrpSpPr>
        <p:grpSpPr>
          <a:xfrm>
            <a:off x="10584484" y="4899507"/>
            <a:ext cx="412128" cy="840909"/>
            <a:chOff x="4367498" y="3894324"/>
            <a:chExt cx="420137" cy="857250"/>
          </a:xfrm>
          <a:solidFill>
            <a:schemeClr val="accent1">
              <a:lumMod val="85000"/>
            </a:schemeClr>
          </a:solidFill>
        </p:grpSpPr>
        <p:sp>
          <p:nvSpPr>
            <p:cNvPr id="251" name="자유형: 도형 250">
              <a:extLst>
                <a:ext uri="{FF2B5EF4-FFF2-40B4-BE49-F238E27FC236}">
                  <a16:creationId xmlns:a16="http://schemas.microsoft.com/office/drawing/2014/main" id="{AD775DC0-F9DA-A521-649E-46D76F9FD201}"/>
                </a:ext>
              </a:extLst>
            </p:cNvPr>
            <p:cNvSpPr/>
            <p:nvPr/>
          </p:nvSpPr>
          <p:spPr>
            <a:xfrm>
              <a:off x="4502314" y="3894324"/>
              <a:ext cx="152400" cy="152400"/>
            </a:xfrm>
            <a:custGeom>
              <a:avLst/>
              <a:gdLst>
                <a:gd name="connsiteX0" fmla="*/ 152400 w 152400"/>
                <a:gd name="connsiteY0" fmla="*/ 76200 h 152400"/>
                <a:gd name="connsiteX1" fmla="*/ 76200 w 152400"/>
                <a:gd name="connsiteY1" fmla="*/ 152400 h 152400"/>
                <a:gd name="connsiteX2" fmla="*/ 0 w 152400"/>
                <a:gd name="connsiteY2" fmla="*/ 76200 h 152400"/>
                <a:gd name="connsiteX3" fmla="*/ 76200 w 152400"/>
                <a:gd name="connsiteY3" fmla="*/ 0 h 152400"/>
                <a:gd name="connsiteX4" fmla="*/ 152400 w 152400"/>
                <a:gd name="connsiteY4" fmla="*/ 762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52400">
                  <a:moveTo>
                    <a:pt x="152400" y="76200"/>
                  </a:moveTo>
                  <a:cubicBezTo>
                    <a:pt x="152400" y="118284"/>
                    <a:pt x="118284" y="152400"/>
                    <a:pt x="76200" y="152400"/>
                  </a:cubicBezTo>
                  <a:cubicBezTo>
                    <a:pt x="34116" y="152400"/>
                    <a:pt x="0" y="118284"/>
                    <a:pt x="0" y="76200"/>
                  </a:cubicBezTo>
                  <a:cubicBezTo>
                    <a:pt x="0" y="34116"/>
                    <a:pt x="34116" y="0"/>
                    <a:pt x="76200" y="0"/>
                  </a:cubicBezTo>
                  <a:cubicBezTo>
                    <a:pt x="118284" y="0"/>
                    <a:pt x="152400" y="34116"/>
                    <a:pt x="152400" y="76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52" name="자유형: 도형 251">
              <a:extLst>
                <a:ext uri="{FF2B5EF4-FFF2-40B4-BE49-F238E27FC236}">
                  <a16:creationId xmlns:a16="http://schemas.microsoft.com/office/drawing/2014/main" id="{305C086A-2646-D009-F796-58D6809F42AB}"/>
                </a:ext>
              </a:extLst>
            </p:cNvPr>
            <p:cNvSpPr/>
            <p:nvPr/>
          </p:nvSpPr>
          <p:spPr>
            <a:xfrm>
              <a:off x="4367498" y="4065774"/>
              <a:ext cx="420137" cy="685800"/>
            </a:xfrm>
            <a:custGeom>
              <a:avLst/>
              <a:gdLst>
                <a:gd name="connsiteX0" fmla="*/ 418661 w 420137"/>
                <a:gd name="connsiteY0" fmla="*/ 293370 h 685800"/>
                <a:gd name="connsiteX1" fmla="*/ 350081 w 420137"/>
                <a:gd name="connsiteY1" fmla="*/ 57150 h 685800"/>
                <a:gd name="connsiteX2" fmla="*/ 334841 w 420137"/>
                <a:gd name="connsiteY2" fmla="*/ 36195 h 685800"/>
                <a:gd name="connsiteX3" fmla="*/ 254831 w 420137"/>
                <a:gd name="connsiteY3" fmla="*/ 3810 h 685800"/>
                <a:gd name="connsiteX4" fmla="*/ 211016 w 420137"/>
                <a:gd name="connsiteY4" fmla="*/ 0 h 685800"/>
                <a:gd name="connsiteX5" fmla="*/ 167201 w 420137"/>
                <a:gd name="connsiteY5" fmla="*/ 3810 h 685800"/>
                <a:gd name="connsiteX6" fmla="*/ 87191 w 420137"/>
                <a:gd name="connsiteY6" fmla="*/ 36195 h 685800"/>
                <a:gd name="connsiteX7" fmla="*/ 71951 w 420137"/>
                <a:gd name="connsiteY7" fmla="*/ 57150 h 685800"/>
                <a:gd name="connsiteX8" fmla="*/ 1466 w 420137"/>
                <a:gd name="connsiteY8" fmla="*/ 293370 h 685800"/>
                <a:gd name="connsiteX9" fmla="*/ 28136 w 420137"/>
                <a:gd name="connsiteY9" fmla="*/ 340995 h 685800"/>
                <a:gd name="connsiteX10" fmla="*/ 39566 w 420137"/>
                <a:gd name="connsiteY10" fmla="*/ 342900 h 685800"/>
                <a:gd name="connsiteX11" fmla="*/ 75761 w 420137"/>
                <a:gd name="connsiteY11" fmla="*/ 316230 h 685800"/>
                <a:gd name="connsiteX12" fmla="*/ 134816 w 420137"/>
                <a:gd name="connsiteY12" fmla="*/ 116205 h 685800"/>
                <a:gd name="connsiteX13" fmla="*/ 134816 w 420137"/>
                <a:gd name="connsiteY13" fmla="*/ 182880 h 685800"/>
                <a:gd name="connsiteX14" fmla="*/ 64331 w 420137"/>
                <a:gd name="connsiteY14" fmla="*/ 419100 h 685800"/>
                <a:gd name="connsiteX15" fmla="*/ 115766 w 420137"/>
                <a:gd name="connsiteY15" fmla="*/ 419100 h 685800"/>
                <a:gd name="connsiteX16" fmla="*/ 115766 w 420137"/>
                <a:gd name="connsiteY16" fmla="*/ 685800 h 685800"/>
                <a:gd name="connsiteX17" fmla="*/ 191966 w 420137"/>
                <a:gd name="connsiteY17" fmla="*/ 685800 h 685800"/>
                <a:gd name="connsiteX18" fmla="*/ 191966 w 420137"/>
                <a:gd name="connsiteY18" fmla="*/ 419100 h 685800"/>
                <a:gd name="connsiteX19" fmla="*/ 230066 w 420137"/>
                <a:gd name="connsiteY19" fmla="*/ 419100 h 685800"/>
                <a:gd name="connsiteX20" fmla="*/ 230066 w 420137"/>
                <a:gd name="connsiteY20" fmla="*/ 685800 h 685800"/>
                <a:gd name="connsiteX21" fmla="*/ 306266 w 420137"/>
                <a:gd name="connsiteY21" fmla="*/ 685800 h 685800"/>
                <a:gd name="connsiteX22" fmla="*/ 306266 w 420137"/>
                <a:gd name="connsiteY22" fmla="*/ 419100 h 685800"/>
                <a:gd name="connsiteX23" fmla="*/ 357701 w 420137"/>
                <a:gd name="connsiteY23" fmla="*/ 419100 h 685800"/>
                <a:gd name="connsiteX24" fmla="*/ 287216 w 420137"/>
                <a:gd name="connsiteY24" fmla="*/ 182880 h 685800"/>
                <a:gd name="connsiteX25" fmla="*/ 287216 w 420137"/>
                <a:gd name="connsiteY25" fmla="*/ 116205 h 685800"/>
                <a:gd name="connsiteX26" fmla="*/ 346271 w 420137"/>
                <a:gd name="connsiteY26" fmla="*/ 316230 h 685800"/>
                <a:gd name="connsiteX27" fmla="*/ 382466 w 420137"/>
                <a:gd name="connsiteY27" fmla="*/ 342900 h 685800"/>
                <a:gd name="connsiteX28" fmla="*/ 393896 w 420137"/>
                <a:gd name="connsiteY28" fmla="*/ 340995 h 685800"/>
                <a:gd name="connsiteX29" fmla="*/ 418661 w 420137"/>
                <a:gd name="connsiteY29" fmla="*/ 29337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137" h="685800">
                  <a:moveTo>
                    <a:pt x="418661" y="293370"/>
                  </a:moveTo>
                  <a:lnTo>
                    <a:pt x="350081" y="57150"/>
                  </a:lnTo>
                  <a:cubicBezTo>
                    <a:pt x="348176" y="47625"/>
                    <a:pt x="342461" y="40005"/>
                    <a:pt x="334841" y="36195"/>
                  </a:cubicBezTo>
                  <a:cubicBezTo>
                    <a:pt x="311981" y="20955"/>
                    <a:pt x="285311" y="11430"/>
                    <a:pt x="254831" y="3810"/>
                  </a:cubicBezTo>
                  <a:cubicBezTo>
                    <a:pt x="239591" y="1905"/>
                    <a:pt x="226256" y="0"/>
                    <a:pt x="211016" y="0"/>
                  </a:cubicBezTo>
                  <a:cubicBezTo>
                    <a:pt x="195776" y="0"/>
                    <a:pt x="182441" y="1905"/>
                    <a:pt x="167201" y="3810"/>
                  </a:cubicBezTo>
                  <a:cubicBezTo>
                    <a:pt x="136721" y="9525"/>
                    <a:pt x="110051" y="20955"/>
                    <a:pt x="87191" y="36195"/>
                  </a:cubicBezTo>
                  <a:cubicBezTo>
                    <a:pt x="79571" y="41910"/>
                    <a:pt x="73856" y="47625"/>
                    <a:pt x="71951" y="57150"/>
                  </a:cubicBezTo>
                  <a:lnTo>
                    <a:pt x="1466" y="293370"/>
                  </a:lnTo>
                  <a:cubicBezTo>
                    <a:pt x="-4249" y="314325"/>
                    <a:pt x="7181" y="335280"/>
                    <a:pt x="28136" y="340995"/>
                  </a:cubicBezTo>
                  <a:cubicBezTo>
                    <a:pt x="31946" y="342900"/>
                    <a:pt x="35756" y="342900"/>
                    <a:pt x="39566" y="342900"/>
                  </a:cubicBezTo>
                  <a:cubicBezTo>
                    <a:pt x="56711" y="342900"/>
                    <a:pt x="71951" y="331470"/>
                    <a:pt x="75761" y="316230"/>
                  </a:cubicBezTo>
                  <a:lnTo>
                    <a:pt x="134816" y="116205"/>
                  </a:lnTo>
                  <a:lnTo>
                    <a:pt x="134816" y="182880"/>
                  </a:lnTo>
                  <a:lnTo>
                    <a:pt x="64331" y="419100"/>
                  </a:lnTo>
                  <a:lnTo>
                    <a:pt x="115766" y="419100"/>
                  </a:lnTo>
                  <a:lnTo>
                    <a:pt x="115766" y="685800"/>
                  </a:lnTo>
                  <a:lnTo>
                    <a:pt x="191966" y="685800"/>
                  </a:lnTo>
                  <a:lnTo>
                    <a:pt x="191966" y="419100"/>
                  </a:lnTo>
                  <a:lnTo>
                    <a:pt x="230066" y="419100"/>
                  </a:lnTo>
                  <a:lnTo>
                    <a:pt x="230066" y="685800"/>
                  </a:lnTo>
                  <a:lnTo>
                    <a:pt x="306266" y="685800"/>
                  </a:lnTo>
                  <a:lnTo>
                    <a:pt x="306266" y="419100"/>
                  </a:lnTo>
                  <a:lnTo>
                    <a:pt x="357701" y="419100"/>
                  </a:lnTo>
                  <a:lnTo>
                    <a:pt x="287216" y="182880"/>
                  </a:lnTo>
                  <a:lnTo>
                    <a:pt x="287216" y="116205"/>
                  </a:lnTo>
                  <a:lnTo>
                    <a:pt x="346271" y="316230"/>
                  </a:lnTo>
                  <a:cubicBezTo>
                    <a:pt x="351986" y="333375"/>
                    <a:pt x="367226" y="342900"/>
                    <a:pt x="382466" y="342900"/>
                  </a:cubicBezTo>
                  <a:cubicBezTo>
                    <a:pt x="386276" y="342900"/>
                    <a:pt x="390086" y="342900"/>
                    <a:pt x="393896" y="340995"/>
                  </a:cubicBezTo>
                  <a:cubicBezTo>
                    <a:pt x="412946" y="335280"/>
                    <a:pt x="424376" y="314325"/>
                    <a:pt x="418661" y="293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endParaRPr>
            </a:p>
          </p:txBody>
        </p:sp>
      </p:grp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5824989A-E028-EC1E-5521-B54E6611632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B3ED20F-9903-2884-22B6-F1C9ED61520C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77F9A93-9519-5029-D618-9290E989A41C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E3353CD-D8C6-922D-2D49-CF7FDE3C0996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46" name="사각형: 둥근 위쪽 모서리 45">
            <a:extLst>
              <a:ext uri="{FF2B5EF4-FFF2-40B4-BE49-F238E27FC236}">
                <a16:creationId xmlns:a16="http://schemas.microsoft.com/office/drawing/2014/main" id="{ABEACA96-1CE5-2101-BE1F-FE38E3337230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F8FB076-5204-3AAC-ABCE-57FCB4262E1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6F085A35-4374-8DDD-77BE-9401E914EE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5319" y="6331129"/>
            <a:ext cx="169919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88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187725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DF57A8EA-8F64-F49E-633E-9DB25E7AE286}"/>
              </a:ext>
            </a:extLst>
          </p:cNvPr>
          <p:cNvCxnSpPr>
            <a:cxnSpLocks/>
          </p:cNvCxnSpPr>
          <p:nvPr/>
        </p:nvCxnSpPr>
        <p:spPr>
          <a:xfrm flipH="1">
            <a:off x="7475382" y="3543978"/>
            <a:ext cx="834541" cy="0"/>
          </a:xfrm>
          <a:prstGeom prst="line">
            <a:avLst/>
          </a:prstGeom>
          <a:solidFill>
            <a:schemeClr val="bg1"/>
          </a:solidFill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9" name="자유형: 도형 16">
            <a:extLst>
              <a:ext uri="{FF2B5EF4-FFF2-40B4-BE49-F238E27FC236}">
                <a16:creationId xmlns:a16="http://schemas.microsoft.com/office/drawing/2014/main" id="{887923CA-CF23-A8F9-65D3-6B2F0D70D70C}"/>
              </a:ext>
            </a:extLst>
          </p:cNvPr>
          <p:cNvSpPr/>
          <p:nvPr/>
        </p:nvSpPr>
        <p:spPr>
          <a:xfrm flipH="1">
            <a:off x="7894206" y="2312693"/>
            <a:ext cx="415717" cy="2454519"/>
          </a:xfrm>
          <a:custGeom>
            <a:avLst/>
            <a:gdLst>
              <a:gd name="connsiteX0" fmla="*/ 0 w 308610"/>
              <a:gd name="connsiteY0" fmla="*/ 0 h 2823210"/>
              <a:gd name="connsiteX1" fmla="*/ 308610 w 308610"/>
              <a:gd name="connsiteY1" fmla="*/ 0 h 2823210"/>
              <a:gd name="connsiteX2" fmla="*/ 308610 w 308610"/>
              <a:gd name="connsiteY2" fmla="*/ 2823210 h 2823210"/>
              <a:gd name="connsiteX3" fmla="*/ 0 w 308610"/>
              <a:gd name="connsiteY3" fmla="*/ 2823210 h 2823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8610" h="2823210">
                <a:moveTo>
                  <a:pt x="0" y="0"/>
                </a:moveTo>
                <a:lnTo>
                  <a:pt x="308610" y="0"/>
                </a:lnTo>
                <a:lnTo>
                  <a:pt x="308610" y="2823210"/>
                </a:lnTo>
                <a:lnTo>
                  <a:pt x="0" y="2823210"/>
                </a:lnTo>
              </a:path>
            </a:pathLst>
          </a:custGeom>
          <a:noFill/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A6CC1339-C746-1FF5-B7CE-9482CD7E1188}"/>
              </a:ext>
            </a:extLst>
          </p:cNvPr>
          <p:cNvCxnSpPr>
            <a:stCxn id="30" idx="3"/>
          </p:cNvCxnSpPr>
          <p:nvPr/>
        </p:nvCxnSpPr>
        <p:spPr>
          <a:xfrm flipH="1">
            <a:off x="7894206" y="2932890"/>
            <a:ext cx="415717" cy="0"/>
          </a:xfrm>
          <a:prstGeom prst="line">
            <a:avLst/>
          </a:prstGeom>
          <a:solidFill>
            <a:schemeClr val="bg1"/>
          </a:solidFill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A9545E72-5BEC-80D3-56E6-98BB755016BC}"/>
              </a:ext>
            </a:extLst>
          </p:cNvPr>
          <p:cNvCxnSpPr>
            <a:cxnSpLocks/>
            <a:stCxn id="32" idx="3"/>
          </p:cNvCxnSpPr>
          <p:nvPr/>
        </p:nvCxnSpPr>
        <p:spPr>
          <a:xfrm flipH="1">
            <a:off x="7894206" y="4153646"/>
            <a:ext cx="415717" cy="962"/>
          </a:xfrm>
          <a:prstGeom prst="line">
            <a:avLst/>
          </a:prstGeom>
          <a:solidFill>
            <a:schemeClr val="bg1"/>
          </a:solidFill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A58856AE-4D07-EF89-8F13-ACDAD478700A}"/>
              </a:ext>
            </a:extLst>
          </p:cNvPr>
          <p:cNvSpPr/>
          <p:nvPr/>
        </p:nvSpPr>
        <p:spPr>
          <a:xfrm flipH="1">
            <a:off x="8309924" y="4517217"/>
            <a:ext cx="2509702" cy="493614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여기에 중요한 내용을 적으세요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FBAEA84B-ACBF-EA24-65FC-CA76009A53EC}"/>
              </a:ext>
            </a:extLst>
          </p:cNvPr>
          <p:cNvSpPr/>
          <p:nvPr/>
        </p:nvSpPr>
        <p:spPr>
          <a:xfrm>
            <a:off x="1258074" y="2075706"/>
            <a:ext cx="2509702" cy="49361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여기에 중요한 내용을 적으세요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E6B9AA31-988B-335E-D027-667632DCCFB2}"/>
              </a:ext>
            </a:extLst>
          </p:cNvPr>
          <p:cNvSpPr/>
          <p:nvPr/>
        </p:nvSpPr>
        <p:spPr>
          <a:xfrm>
            <a:off x="1258074" y="2686084"/>
            <a:ext cx="2509702" cy="49361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여기에 중요한 내용을 적으세요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BE3560F8-0A7B-148A-7F42-49747DC648EF}"/>
              </a:ext>
            </a:extLst>
          </p:cNvPr>
          <p:cNvSpPr/>
          <p:nvPr/>
        </p:nvSpPr>
        <p:spPr>
          <a:xfrm>
            <a:off x="1258074" y="3296462"/>
            <a:ext cx="2509702" cy="49361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여기에 중요한 내용을 적으세요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B3292768-EAC0-F7A2-3F73-CEA83C6F78C3}"/>
              </a:ext>
            </a:extLst>
          </p:cNvPr>
          <p:cNvSpPr/>
          <p:nvPr/>
        </p:nvSpPr>
        <p:spPr>
          <a:xfrm>
            <a:off x="1258074" y="3906840"/>
            <a:ext cx="2509702" cy="49361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여기에 중요한 내용을 적으세요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7626A200-9F4D-6714-847A-0F8D601C8462}"/>
              </a:ext>
            </a:extLst>
          </p:cNvPr>
          <p:cNvSpPr/>
          <p:nvPr/>
        </p:nvSpPr>
        <p:spPr>
          <a:xfrm>
            <a:off x="1258074" y="4517219"/>
            <a:ext cx="2509702" cy="49361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여기에 중요한 내용을 적으세요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3" name="자유형: 도형 7">
            <a:extLst>
              <a:ext uri="{FF2B5EF4-FFF2-40B4-BE49-F238E27FC236}">
                <a16:creationId xmlns:a16="http://schemas.microsoft.com/office/drawing/2014/main" id="{658C4438-8542-7FB0-2A3E-CBF23A8E9F70}"/>
              </a:ext>
            </a:extLst>
          </p:cNvPr>
          <p:cNvSpPr/>
          <p:nvPr/>
        </p:nvSpPr>
        <p:spPr>
          <a:xfrm>
            <a:off x="3767776" y="2312693"/>
            <a:ext cx="415717" cy="2454519"/>
          </a:xfrm>
          <a:custGeom>
            <a:avLst/>
            <a:gdLst>
              <a:gd name="connsiteX0" fmla="*/ 0 w 308610"/>
              <a:gd name="connsiteY0" fmla="*/ 0 h 2823210"/>
              <a:gd name="connsiteX1" fmla="*/ 308610 w 308610"/>
              <a:gd name="connsiteY1" fmla="*/ 0 h 2823210"/>
              <a:gd name="connsiteX2" fmla="*/ 308610 w 308610"/>
              <a:gd name="connsiteY2" fmla="*/ 2823210 h 2823210"/>
              <a:gd name="connsiteX3" fmla="*/ 0 w 308610"/>
              <a:gd name="connsiteY3" fmla="*/ 2823210 h 2823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8610" h="2823210">
                <a:moveTo>
                  <a:pt x="0" y="0"/>
                </a:moveTo>
                <a:lnTo>
                  <a:pt x="308610" y="0"/>
                </a:lnTo>
                <a:lnTo>
                  <a:pt x="308610" y="2823210"/>
                </a:lnTo>
                <a:lnTo>
                  <a:pt x="0" y="2823210"/>
                </a:lnTo>
              </a:path>
            </a:pathLst>
          </a:custGeom>
          <a:noFill/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B2926F2B-79AA-14A5-10E8-0D6DDE6C08CD}"/>
              </a:ext>
            </a:extLst>
          </p:cNvPr>
          <p:cNvCxnSpPr>
            <a:cxnSpLocks/>
            <a:stCxn id="19" idx="3"/>
          </p:cNvCxnSpPr>
          <p:nvPr/>
        </p:nvCxnSpPr>
        <p:spPr>
          <a:xfrm>
            <a:off x="3767776" y="2932891"/>
            <a:ext cx="415717" cy="0"/>
          </a:xfrm>
          <a:prstGeom prst="line">
            <a:avLst/>
          </a:prstGeom>
          <a:solidFill>
            <a:schemeClr val="bg1"/>
          </a:solidFill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54FBC54B-D3FD-26E1-E7EF-7333E9974F52}"/>
              </a:ext>
            </a:extLst>
          </p:cNvPr>
          <p:cNvCxnSpPr>
            <a:cxnSpLocks/>
            <a:endCxn id="27" idx="2"/>
          </p:cNvCxnSpPr>
          <p:nvPr/>
        </p:nvCxnSpPr>
        <p:spPr>
          <a:xfrm>
            <a:off x="3767776" y="3545305"/>
            <a:ext cx="826095" cy="13882"/>
          </a:xfrm>
          <a:prstGeom prst="line">
            <a:avLst/>
          </a:prstGeom>
          <a:solidFill>
            <a:schemeClr val="bg1"/>
          </a:solidFill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" name="직선 연결선 25">
            <a:extLst>
              <a:ext uri="{FF2B5EF4-FFF2-40B4-BE49-F238E27FC236}">
                <a16:creationId xmlns:a16="http://schemas.microsoft.com/office/drawing/2014/main" id="{07C1CCC4-E91E-8312-3C61-F7B8104384CB}"/>
              </a:ext>
            </a:extLst>
          </p:cNvPr>
          <p:cNvCxnSpPr>
            <a:cxnSpLocks/>
            <a:stCxn id="21" idx="3"/>
          </p:cNvCxnSpPr>
          <p:nvPr/>
        </p:nvCxnSpPr>
        <p:spPr>
          <a:xfrm>
            <a:off x="3767776" y="4153647"/>
            <a:ext cx="415717" cy="962"/>
          </a:xfrm>
          <a:prstGeom prst="line">
            <a:avLst/>
          </a:prstGeom>
          <a:solidFill>
            <a:schemeClr val="bg1"/>
          </a:solidFill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" name="타원 26">
            <a:extLst>
              <a:ext uri="{FF2B5EF4-FFF2-40B4-BE49-F238E27FC236}">
                <a16:creationId xmlns:a16="http://schemas.microsoft.com/office/drawing/2014/main" id="{B59BC7ED-A2A0-4ABE-2056-05CEA47DE873}"/>
              </a:ext>
            </a:extLst>
          </p:cNvPr>
          <p:cNvSpPr/>
          <p:nvPr/>
        </p:nvSpPr>
        <p:spPr>
          <a:xfrm>
            <a:off x="4593871" y="2916455"/>
            <a:ext cx="1274642" cy="1285464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kumimoji="0" lang="en-US" altLang="ko-KR" sz="16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입력</a:t>
            </a:r>
            <a:endParaRPr kumimoji="0" lang="ko-KR" altLang="en-US" sz="16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D5A2D8A9-C670-B87B-7806-AD97BCFE3E45}"/>
              </a:ext>
            </a:extLst>
          </p:cNvPr>
          <p:cNvSpPr/>
          <p:nvPr/>
        </p:nvSpPr>
        <p:spPr>
          <a:xfrm>
            <a:off x="6287966" y="2916455"/>
            <a:ext cx="1274642" cy="1285464"/>
          </a:xfrm>
          <a:prstGeom prst="ellipse">
            <a:avLst/>
          </a:pr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600" b="0" i="0" u="none" strike="noStrike" kern="1200" cap="none" spc="0" normalizeH="0" baseline="0" noProof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kumimoji="0" lang="en-US" altLang="ko-KR" sz="16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6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입력</a:t>
            </a:r>
            <a:endParaRPr kumimoji="0" lang="ko-KR" altLang="en-US" sz="16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4763B03A-E3BC-1D73-7965-536F08A9FEFA}"/>
              </a:ext>
            </a:extLst>
          </p:cNvPr>
          <p:cNvSpPr/>
          <p:nvPr/>
        </p:nvSpPr>
        <p:spPr>
          <a:xfrm flipH="1">
            <a:off x="8309924" y="2075706"/>
            <a:ext cx="2509702" cy="493614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여기에 중요한 내용을 적으세요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293230D5-3BFA-01F5-D440-F710708543D2}"/>
              </a:ext>
            </a:extLst>
          </p:cNvPr>
          <p:cNvSpPr/>
          <p:nvPr/>
        </p:nvSpPr>
        <p:spPr>
          <a:xfrm flipH="1">
            <a:off x="8309924" y="2686084"/>
            <a:ext cx="2509702" cy="493614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여기에 중요한 내용을 적으세요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51B682B0-839C-9C96-F8C6-4D542CA77411}"/>
              </a:ext>
            </a:extLst>
          </p:cNvPr>
          <p:cNvSpPr/>
          <p:nvPr/>
        </p:nvSpPr>
        <p:spPr>
          <a:xfrm flipH="1">
            <a:off x="8309924" y="3296462"/>
            <a:ext cx="2509702" cy="493614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여기에 중요한 내용을 적으세요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35248995-329E-6355-ABE0-7112C34B3A2A}"/>
              </a:ext>
            </a:extLst>
          </p:cNvPr>
          <p:cNvSpPr/>
          <p:nvPr/>
        </p:nvSpPr>
        <p:spPr>
          <a:xfrm flipH="1">
            <a:off x="8309924" y="3906839"/>
            <a:ext cx="2509702" cy="493614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여기에 중요한 내용을 적으세요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520F738-F3CD-A86C-6915-A8D53AE87CF9}"/>
              </a:ext>
            </a:extLst>
          </p:cNvPr>
          <p:cNvSpPr txBox="1"/>
          <p:nvPr/>
        </p:nvSpPr>
        <p:spPr>
          <a:xfrm>
            <a:off x="1258074" y="5380474"/>
            <a:ext cx="971472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2283E5F-9DFE-F466-778F-16F3889C7436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A0EFD3A9-1A93-8FE9-9A23-02B3DF3ACCB9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4F45AEC-D270-E258-0622-36A86A87C60C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BEBEC7F-AB3E-D79C-FD26-8451931F0F15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33" name="사각형: 둥근 위쪽 모서리 32">
            <a:extLst>
              <a:ext uri="{FF2B5EF4-FFF2-40B4-BE49-F238E27FC236}">
                <a16:creationId xmlns:a16="http://schemas.microsoft.com/office/drawing/2014/main" id="{6E9BEAEA-B6C3-8DD4-154D-9508F3307AAC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47E0231-8C39-00B9-F335-88820342A54B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F76ACBD9-D9CA-63E6-925D-24726095F3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5319" y="6331129"/>
            <a:ext cx="169919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89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06630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개체 틀 3" descr="타워 블록, 수도권, 대도시, 상업용 건물이(가) 표시된 사진&#10;&#10;자동 생성된 설명">
            <a:extLst>
              <a:ext uri="{FF2B5EF4-FFF2-40B4-BE49-F238E27FC236}">
                <a16:creationId xmlns:a16="http://schemas.microsoft.com/office/drawing/2014/main" id="{D8575EBC-9A23-E48E-1F58-A910B90D12F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7" r="7"/>
          <a:stretch/>
        </p:blipFill>
        <p:spPr>
          <a:xfrm>
            <a:off x="0" y="2459038"/>
            <a:ext cx="12192000" cy="3181350"/>
          </a:xfrm>
          <a:custGeom>
            <a:avLst/>
            <a:gdLst>
              <a:gd name="connsiteX0" fmla="*/ 0 w 12192000"/>
              <a:gd name="connsiteY0" fmla="*/ 0 h 3180158"/>
              <a:gd name="connsiteX1" fmla="*/ 12192000 w 12192000"/>
              <a:gd name="connsiteY1" fmla="*/ 0 h 3180158"/>
              <a:gd name="connsiteX2" fmla="*/ 12192000 w 12192000"/>
              <a:gd name="connsiteY2" fmla="*/ 3180158 h 3180158"/>
              <a:gd name="connsiteX3" fmla="*/ 0 w 12192000"/>
              <a:gd name="connsiteY3" fmla="*/ 3180158 h 318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180158">
                <a:moveTo>
                  <a:pt x="0" y="0"/>
                </a:moveTo>
                <a:lnTo>
                  <a:pt x="12192000" y="0"/>
                </a:lnTo>
                <a:lnTo>
                  <a:pt x="12192000" y="3180158"/>
                </a:lnTo>
                <a:lnTo>
                  <a:pt x="0" y="3180158"/>
                </a:lnTo>
                <a:close/>
              </a:path>
            </a:pathLst>
          </a:custGeom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81472384-6FDD-FF6C-1C99-D30242E07C36}"/>
              </a:ext>
            </a:extLst>
          </p:cNvPr>
          <p:cNvSpPr/>
          <p:nvPr/>
        </p:nvSpPr>
        <p:spPr>
          <a:xfrm>
            <a:off x="6953057" y="0"/>
            <a:ext cx="4356710" cy="6858000"/>
          </a:xfrm>
          <a:prstGeom prst="rect">
            <a:avLst/>
          </a:prstGeom>
          <a:solidFill>
            <a:schemeClr val="accent1">
              <a:lumMod val="95000"/>
              <a:alpha val="9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26"/>
            <a:endParaRPr lang="ko-KR" altLang="en-US" sz="1200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E8A680A-E035-A0F7-D176-2CABA55B472D}"/>
              </a:ext>
            </a:extLst>
          </p:cNvPr>
          <p:cNvSpPr txBox="1"/>
          <p:nvPr/>
        </p:nvSpPr>
        <p:spPr>
          <a:xfrm>
            <a:off x="1103313" y="787782"/>
            <a:ext cx="2859757" cy="6498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ko-KR" sz="4000" spc="-2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CONTENTS</a:t>
            </a:r>
            <a:endParaRPr lang="ko-KR" altLang="en-US" sz="4000" spc="-2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74BF4940-D81E-732B-43F0-7C83951B0616}"/>
              </a:ext>
            </a:extLst>
          </p:cNvPr>
          <p:cNvCxnSpPr>
            <a:cxnSpLocks/>
          </p:cNvCxnSpPr>
          <p:nvPr/>
        </p:nvCxnSpPr>
        <p:spPr>
          <a:xfrm>
            <a:off x="1127125" y="1758203"/>
            <a:ext cx="1382649" cy="0"/>
          </a:xfrm>
          <a:prstGeom prst="line">
            <a:avLst/>
          </a:prstGeom>
          <a:ln w="127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A8DE7363-7F19-1AC6-0F0C-F074C9146272}"/>
              </a:ext>
            </a:extLst>
          </p:cNvPr>
          <p:cNvSpPr txBox="1"/>
          <p:nvPr/>
        </p:nvSpPr>
        <p:spPr>
          <a:xfrm>
            <a:off x="7596861" y="2879191"/>
            <a:ext cx="2510303" cy="239591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04.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  <a:p>
            <a:pPr>
              <a:lnSpc>
                <a:spcPct val="200000"/>
              </a:lnSpc>
            </a:pPr>
            <a:r>
              <a:rPr lang="en-US" altLang="ko-KR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05. </a:t>
            </a:r>
            <a:r>
              <a:rPr lang="ko-KR" altLang="en-US" sz="16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목차를 멋지게 적어주세요</a:t>
            </a:r>
            <a:endParaRPr lang="en-US" altLang="ko-KR" sz="1600" spc="-5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Bold" panose="00000800000000000000" pitchFamily="2" charset="-127"/>
              <a:ea typeface="나눔스퀘어 네오 Bold" panose="00000800000000000000" pitchFamily="2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7DF5038-D990-EC16-63E8-618B274AB397}"/>
              </a:ext>
            </a:extLst>
          </p:cNvPr>
          <p:cNvSpPr txBox="1"/>
          <p:nvPr/>
        </p:nvSpPr>
        <p:spPr>
          <a:xfrm>
            <a:off x="7596861" y="842797"/>
            <a:ext cx="3109239" cy="942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고민과 시간을 줄이고 싶다면 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피피티에게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물어보세요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!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감사합니다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:)</a:t>
            </a:r>
          </a:p>
        </p:txBody>
      </p:sp>
    </p:spTree>
    <p:extLst>
      <p:ext uri="{BB962C8B-B14F-4D97-AF65-F5344CB8AC3E}">
        <p14:creationId xmlns:p14="http://schemas.microsoft.com/office/powerpoint/2010/main" val="3076081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AE42FDF0-B3C2-5A8B-FD87-BC8E21EE65BF}"/>
              </a:ext>
            </a:extLst>
          </p:cNvPr>
          <p:cNvSpPr/>
          <p:nvPr/>
        </p:nvSpPr>
        <p:spPr>
          <a:xfrm>
            <a:off x="0" y="3534455"/>
            <a:ext cx="12191993" cy="3323545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E511D78-1D8C-AE4F-FA51-8B7EF37E39FD}"/>
              </a:ext>
            </a:extLst>
          </p:cNvPr>
          <p:cNvCxnSpPr>
            <a:cxnSpLocks/>
          </p:cNvCxnSpPr>
          <p:nvPr/>
        </p:nvCxnSpPr>
        <p:spPr>
          <a:xfrm>
            <a:off x="8386139" y="2158303"/>
            <a:ext cx="0" cy="3204753"/>
          </a:xfrm>
          <a:prstGeom prst="line">
            <a:avLst/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타원 12">
            <a:extLst>
              <a:ext uri="{FF2B5EF4-FFF2-40B4-BE49-F238E27FC236}">
                <a16:creationId xmlns:a16="http://schemas.microsoft.com/office/drawing/2014/main" id="{8C57890B-26BC-BE06-BB48-C4455FF3E1D6}"/>
              </a:ext>
            </a:extLst>
          </p:cNvPr>
          <p:cNvSpPr/>
          <p:nvPr/>
        </p:nvSpPr>
        <p:spPr bwMode="auto">
          <a:xfrm flipH="1">
            <a:off x="8341608" y="2069239"/>
            <a:ext cx="89062" cy="8906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>
                <a:lumMod val="60000"/>
                <a:lumOff val="4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474788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1" i="0" u="none" strike="noStrike" kern="1200" cap="none" spc="0" normalizeH="0" baseline="0" noProof="0">
              <a:ln>
                <a:noFill/>
              </a:ln>
              <a:solidFill>
                <a:srgbClr val="44546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AC735986-AE22-17B3-43F8-2B12F3669D7A}"/>
              </a:ext>
            </a:extLst>
          </p:cNvPr>
          <p:cNvSpPr/>
          <p:nvPr/>
        </p:nvSpPr>
        <p:spPr bwMode="auto">
          <a:xfrm flipH="1">
            <a:off x="8341608" y="3137490"/>
            <a:ext cx="89062" cy="8906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>
                <a:lumMod val="60000"/>
                <a:lumOff val="4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474788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1" i="0" u="none" strike="noStrike" kern="1200" cap="none" spc="0" normalizeH="0" baseline="0" noProof="0">
              <a:ln>
                <a:noFill/>
              </a:ln>
              <a:solidFill>
                <a:srgbClr val="44546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D66BE5FA-3E0A-BD44-38B7-B63E6DA135BE}"/>
              </a:ext>
            </a:extLst>
          </p:cNvPr>
          <p:cNvSpPr/>
          <p:nvPr/>
        </p:nvSpPr>
        <p:spPr bwMode="auto">
          <a:xfrm flipH="1">
            <a:off x="8341608" y="4205741"/>
            <a:ext cx="89062" cy="8906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>
                <a:lumMod val="60000"/>
                <a:lumOff val="4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474788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1" i="0" u="none" strike="noStrike" kern="1200" cap="none" spc="0" normalizeH="0" baseline="0" noProof="0">
              <a:ln>
                <a:noFill/>
              </a:ln>
              <a:solidFill>
                <a:srgbClr val="44546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7F22CB28-391F-D34A-2E98-07E2BD3BC05E}"/>
              </a:ext>
            </a:extLst>
          </p:cNvPr>
          <p:cNvSpPr/>
          <p:nvPr/>
        </p:nvSpPr>
        <p:spPr bwMode="auto">
          <a:xfrm flipH="1">
            <a:off x="8341608" y="5273992"/>
            <a:ext cx="89062" cy="8906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>
                <a:lumMod val="60000"/>
                <a:lumOff val="40000"/>
              </a:schemeClr>
            </a:solidFill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474788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1" i="0" u="none" strike="noStrike" kern="1200" cap="none" spc="0" normalizeH="0" baseline="0" noProof="0">
              <a:ln>
                <a:noFill/>
              </a:ln>
              <a:solidFill>
                <a:srgbClr val="44546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37B3D96-A95C-FD30-57E2-1B6C474A1469}"/>
              </a:ext>
            </a:extLst>
          </p:cNvPr>
          <p:cNvSpPr txBox="1"/>
          <p:nvPr/>
        </p:nvSpPr>
        <p:spPr>
          <a:xfrm>
            <a:off x="1258073" y="4286267"/>
            <a:ext cx="3322205" cy="1423018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그리고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외주 제작 업체 ‘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피빈스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디자인’도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운영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CA16C32A-1687-0BA2-BAFA-CABAF4672C6F}"/>
              </a:ext>
            </a:extLst>
          </p:cNvPr>
          <p:cNvGrpSpPr/>
          <p:nvPr/>
        </p:nvGrpSpPr>
        <p:grpSpPr>
          <a:xfrm>
            <a:off x="8753280" y="1749135"/>
            <a:ext cx="2311595" cy="729356"/>
            <a:chOff x="8753280" y="1749135"/>
            <a:chExt cx="2311595" cy="729356"/>
          </a:xfrm>
          <a:solidFill>
            <a:schemeClr val="accent3"/>
          </a:solidFill>
        </p:grpSpPr>
        <p:sp>
          <p:nvSpPr>
            <p:cNvPr id="52" name="사각형: 둥근 모서리 51">
              <a:extLst>
                <a:ext uri="{FF2B5EF4-FFF2-40B4-BE49-F238E27FC236}">
                  <a16:creationId xmlns:a16="http://schemas.microsoft.com/office/drawing/2014/main" id="{464D3765-6DF6-2287-D6B6-E4B9A21156CF}"/>
                </a:ext>
              </a:extLst>
            </p:cNvPr>
            <p:cNvSpPr/>
            <p:nvPr/>
          </p:nvSpPr>
          <p:spPr>
            <a:xfrm>
              <a:off x="8943975" y="1749135"/>
              <a:ext cx="2120900" cy="729356"/>
            </a:xfrm>
            <a:prstGeom prst="roundRect">
              <a:avLst>
                <a:gd name="adj" fmla="val 783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240A2598-6415-D3A7-2B55-70ABB568BD43}"/>
                </a:ext>
              </a:extLst>
            </p:cNvPr>
            <p:cNvSpPr/>
            <p:nvPr/>
          </p:nvSpPr>
          <p:spPr>
            <a:xfrm rot="16200000">
              <a:off x="8734577" y="1982965"/>
              <a:ext cx="271194" cy="23378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8FC51D62-005F-C729-E991-F8665C1B1A3A}"/>
              </a:ext>
            </a:extLst>
          </p:cNvPr>
          <p:cNvGrpSpPr/>
          <p:nvPr/>
        </p:nvGrpSpPr>
        <p:grpSpPr>
          <a:xfrm>
            <a:off x="8753280" y="3898746"/>
            <a:ext cx="2311595" cy="729356"/>
            <a:chOff x="8753280" y="3898746"/>
            <a:chExt cx="2311595" cy="729356"/>
          </a:xfrm>
          <a:solidFill>
            <a:schemeClr val="accent3"/>
          </a:solidFill>
        </p:grpSpPr>
        <p:sp>
          <p:nvSpPr>
            <p:cNvPr id="66" name="사각형: 둥근 모서리 65">
              <a:extLst>
                <a:ext uri="{FF2B5EF4-FFF2-40B4-BE49-F238E27FC236}">
                  <a16:creationId xmlns:a16="http://schemas.microsoft.com/office/drawing/2014/main" id="{B4DF5F36-91F6-7D1F-D50D-03B883E821BE}"/>
                </a:ext>
              </a:extLst>
            </p:cNvPr>
            <p:cNvSpPr/>
            <p:nvPr/>
          </p:nvSpPr>
          <p:spPr>
            <a:xfrm>
              <a:off x="8943975" y="3898746"/>
              <a:ext cx="2120900" cy="729356"/>
            </a:xfrm>
            <a:prstGeom prst="roundRect">
              <a:avLst>
                <a:gd name="adj" fmla="val 783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62479351-B477-B6E9-22F5-92D2B3B82ABD}"/>
                </a:ext>
              </a:extLst>
            </p:cNvPr>
            <p:cNvSpPr/>
            <p:nvPr/>
          </p:nvSpPr>
          <p:spPr>
            <a:xfrm rot="16200000">
              <a:off x="8734577" y="4132576"/>
              <a:ext cx="271194" cy="23378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DE5394C7-4BE1-4D42-2EA3-E50016812B69}"/>
              </a:ext>
            </a:extLst>
          </p:cNvPr>
          <p:cNvGrpSpPr/>
          <p:nvPr/>
        </p:nvGrpSpPr>
        <p:grpSpPr>
          <a:xfrm>
            <a:off x="5667671" y="2823092"/>
            <a:ext cx="2311595" cy="729356"/>
            <a:chOff x="5667671" y="2823092"/>
            <a:chExt cx="2311595" cy="729356"/>
          </a:xfrm>
          <a:solidFill>
            <a:srgbClr val="898989"/>
          </a:solidFill>
        </p:grpSpPr>
        <p:sp>
          <p:nvSpPr>
            <p:cNvPr id="70" name="사각형: 둥근 모서리 69">
              <a:extLst>
                <a:ext uri="{FF2B5EF4-FFF2-40B4-BE49-F238E27FC236}">
                  <a16:creationId xmlns:a16="http://schemas.microsoft.com/office/drawing/2014/main" id="{646C65E3-0739-E90F-44EA-09BCBEC054D4}"/>
                </a:ext>
              </a:extLst>
            </p:cNvPr>
            <p:cNvSpPr/>
            <p:nvPr/>
          </p:nvSpPr>
          <p:spPr>
            <a:xfrm flipH="1">
              <a:off x="5667671" y="2823092"/>
              <a:ext cx="2120900" cy="729356"/>
            </a:xfrm>
            <a:prstGeom prst="roundRect">
              <a:avLst>
                <a:gd name="adj" fmla="val 783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E5840099-6926-1AB8-A5E0-2CAAFE29D629}"/>
                </a:ext>
              </a:extLst>
            </p:cNvPr>
            <p:cNvSpPr/>
            <p:nvPr/>
          </p:nvSpPr>
          <p:spPr>
            <a:xfrm rot="5400000" flipH="1">
              <a:off x="7726775" y="3056922"/>
              <a:ext cx="271194" cy="23378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B48447AA-310D-6065-61AC-A95C2D0BE02D}"/>
              </a:ext>
            </a:extLst>
          </p:cNvPr>
          <p:cNvGrpSpPr/>
          <p:nvPr/>
        </p:nvGrpSpPr>
        <p:grpSpPr>
          <a:xfrm>
            <a:off x="5667671" y="4979929"/>
            <a:ext cx="2311595" cy="729356"/>
            <a:chOff x="5667671" y="4979929"/>
            <a:chExt cx="2311595" cy="729356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73" name="사각형: 둥근 모서리 72">
              <a:extLst>
                <a:ext uri="{FF2B5EF4-FFF2-40B4-BE49-F238E27FC236}">
                  <a16:creationId xmlns:a16="http://schemas.microsoft.com/office/drawing/2014/main" id="{67CE6D71-7711-F071-8314-27FC51F4B924}"/>
                </a:ext>
              </a:extLst>
            </p:cNvPr>
            <p:cNvSpPr/>
            <p:nvPr/>
          </p:nvSpPr>
          <p:spPr>
            <a:xfrm flipH="1">
              <a:off x="5667671" y="4979929"/>
              <a:ext cx="2120900" cy="729356"/>
            </a:xfrm>
            <a:prstGeom prst="roundRect">
              <a:avLst>
                <a:gd name="adj" fmla="val 783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이등변 삼각형 73">
              <a:extLst>
                <a:ext uri="{FF2B5EF4-FFF2-40B4-BE49-F238E27FC236}">
                  <a16:creationId xmlns:a16="http://schemas.microsoft.com/office/drawing/2014/main" id="{CABE5C64-A126-206A-4A32-E3491EFA368F}"/>
                </a:ext>
              </a:extLst>
            </p:cNvPr>
            <p:cNvSpPr/>
            <p:nvPr/>
          </p:nvSpPr>
          <p:spPr>
            <a:xfrm rot="5400000" flipH="1">
              <a:off x="7726775" y="5213759"/>
              <a:ext cx="271194" cy="23378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2F2F8C13-AB18-F9B6-52FB-16B513D33CEF}"/>
              </a:ext>
            </a:extLst>
          </p:cNvPr>
          <p:cNvSpPr txBox="1"/>
          <p:nvPr/>
        </p:nvSpPr>
        <p:spPr>
          <a:xfrm>
            <a:off x="9186894" y="1862751"/>
            <a:ext cx="1635063" cy="5021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>
              <a:lnSpc>
                <a:spcPct val="120000"/>
              </a:lnSpc>
            </a:pPr>
            <a:r>
              <a:rPr lang="ko-KR" altLang="en-US"/>
              <a:t>말풍선에 적을 내용을</a:t>
            </a:r>
            <a:endParaRPr lang="en-US" altLang="ko-KR"/>
          </a:p>
          <a:p>
            <a:pPr>
              <a:lnSpc>
                <a:spcPct val="120000"/>
              </a:lnSpc>
            </a:pPr>
            <a:r>
              <a:rPr lang="ko-KR" altLang="en-US"/>
              <a:t>고민해서 잘 적어주세요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34A611B0-D31B-2B5C-AB54-200CEF32640E}"/>
              </a:ext>
            </a:extLst>
          </p:cNvPr>
          <p:cNvSpPr txBox="1"/>
          <p:nvPr/>
        </p:nvSpPr>
        <p:spPr>
          <a:xfrm>
            <a:off x="9186894" y="4012362"/>
            <a:ext cx="1635063" cy="5021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>
              <a:lnSpc>
                <a:spcPct val="120000"/>
              </a:lnSpc>
            </a:pPr>
            <a:r>
              <a:rPr lang="ko-KR" altLang="en-US"/>
              <a:t>말풍선에 적을 내용을</a:t>
            </a:r>
            <a:endParaRPr lang="en-US" altLang="ko-KR"/>
          </a:p>
          <a:p>
            <a:pPr>
              <a:lnSpc>
                <a:spcPct val="120000"/>
              </a:lnSpc>
            </a:pPr>
            <a:r>
              <a:rPr lang="ko-KR" altLang="en-US"/>
              <a:t>고민해서 잘 적어주세요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47FC8342-0DFA-7578-EFAD-5CE2A9AD853F}"/>
              </a:ext>
            </a:extLst>
          </p:cNvPr>
          <p:cNvSpPr txBox="1"/>
          <p:nvPr/>
        </p:nvSpPr>
        <p:spPr>
          <a:xfrm>
            <a:off x="5910590" y="2936708"/>
            <a:ext cx="1635063" cy="5021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>
              <a:lnSpc>
                <a:spcPct val="120000"/>
              </a:lnSpc>
            </a:pPr>
            <a:r>
              <a:rPr lang="ko-KR" altLang="en-US"/>
              <a:t>말풍선에 적을 내용을</a:t>
            </a:r>
            <a:endParaRPr lang="en-US" altLang="ko-KR"/>
          </a:p>
          <a:p>
            <a:pPr>
              <a:lnSpc>
                <a:spcPct val="120000"/>
              </a:lnSpc>
            </a:pPr>
            <a:r>
              <a:rPr lang="ko-KR" altLang="en-US"/>
              <a:t>고민해서 잘 적어주세요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5220E7B4-F52A-8032-9F2B-509C464F76B2}"/>
              </a:ext>
            </a:extLst>
          </p:cNvPr>
          <p:cNvSpPr txBox="1"/>
          <p:nvPr/>
        </p:nvSpPr>
        <p:spPr>
          <a:xfrm>
            <a:off x="5910590" y="5093545"/>
            <a:ext cx="1635063" cy="50212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pPr>
              <a:lnSpc>
                <a:spcPct val="120000"/>
              </a:lnSpc>
            </a:pPr>
            <a:r>
              <a:rPr lang="ko-KR" altLang="en-US"/>
              <a:t>말풍선에 적을 내용을</a:t>
            </a:r>
            <a:endParaRPr lang="en-US" altLang="ko-KR"/>
          </a:p>
          <a:p>
            <a:pPr>
              <a:lnSpc>
                <a:spcPct val="120000"/>
              </a:lnSpc>
            </a:pPr>
            <a:r>
              <a:rPr lang="ko-KR" altLang="en-US"/>
              <a:t>고민해서 잘 적어주세요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7F15655A-DA38-CF95-93D3-09EC16415DA8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62F788B9-D262-4BB0-DF3D-67BCF3568496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95992C0-6157-F34D-6059-C267B0C48859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DF803F9-686F-2D3B-87E0-22C99F462FBE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8054E859-39A4-3EBA-D48D-32CDD7943679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5FCD17E-BCFA-4786-0F1A-32C5392363D0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3" name="슬라이드 번호 개체 틀 1">
            <a:extLst>
              <a:ext uri="{FF2B5EF4-FFF2-40B4-BE49-F238E27FC236}">
                <a16:creationId xmlns:a16="http://schemas.microsoft.com/office/drawing/2014/main" id="{D2ECCA7E-23D0-64B0-79C5-D883B38A21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5319" y="6331129"/>
            <a:ext cx="169919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90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20057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09">
            <a:extLst>
              <a:ext uri="{FF2B5EF4-FFF2-40B4-BE49-F238E27FC236}">
                <a16:creationId xmlns:a16="http://schemas.microsoft.com/office/drawing/2014/main" id="{B165A21A-E730-1DBB-4180-BA535B26A944}"/>
              </a:ext>
            </a:extLst>
          </p:cNvPr>
          <p:cNvSpPr>
            <a:spLocks/>
          </p:cNvSpPr>
          <p:nvPr/>
        </p:nvSpPr>
        <p:spPr bwMode="auto">
          <a:xfrm>
            <a:off x="6017310" y="2634868"/>
            <a:ext cx="2244795" cy="3035815"/>
          </a:xfrm>
          <a:custGeom>
            <a:avLst/>
            <a:gdLst>
              <a:gd name="T0" fmla="*/ 1417 w 2115"/>
              <a:gd name="T1" fmla="*/ 1430 h 2860"/>
              <a:gd name="T2" fmla="*/ 2115 w 2115"/>
              <a:gd name="T3" fmla="*/ 175 h 2860"/>
              <a:gd name="T4" fmla="*/ 1429 w 2115"/>
              <a:gd name="T5" fmla="*/ 0 h 2860"/>
              <a:gd name="T6" fmla="*/ 0 w 2115"/>
              <a:gd name="T7" fmla="*/ 1430 h 2860"/>
              <a:gd name="T8" fmla="*/ 1429 w 2115"/>
              <a:gd name="T9" fmla="*/ 2860 h 2860"/>
              <a:gd name="T10" fmla="*/ 2115 w 2115"/>
              <a:gd name="T11" fmla="*/ 2685 h 2860"/>
              <a:gd name="T12" fmla="*/ 1417 w 2115"/>
              <a:gd name="T13" fmla="*/ 1430 h 2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5" h="2860">
                <a:moveTo>
                  <a:pt x="1417" y="1430"/>
                </a:moveTo>
                <a:cubicBezTo>
                  <a:pt x="1417" y="900"/>
                  <a:pt x="1696" y="436"/>
                  <a:pt x="2115" y="175"/>
                </a:cubicBezTo>
                <a:cubicBezTo>
                  <a:pt x="1911" y="64"/>
                  <a:pt x="1678" y="0"/>
                  <a:pt x="1429" y="0"/>
                </a:cubicBezTo>
                <a:cubicBezTo>
                  <a:pt x="640" y="0"/>
                  <a:pt x="0" y="640"/>
                  <a:pt x="0" y="1430"/>
                </a:cubicBezTo>
                <a:cubicBezTo>
                  <a:pt x="0" y="2220"/>
                  <a:pt x="640" y="2860"/>
                  <a:pt x="1429" y="2860"/>
                </a:cubicBezTo>
                <a:cubicBezTo>
                  <a:pt x="1678" y="2860"/>
                  <a:pt x="1911" y="2796"/>
                  <a:pt x="2115" y="2685"/>
                </a:cubicBezTo>
                <a:cubicBezTo>
                  <a:pt x="1696" y="2424"/>
                  <a:pt x="1417" y="1960"/>
                  <a:pt x="1417" y="143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9" name="Freeform 108">
            <a:extLst>
              <a:ext uri="{FF2B5EF4-FFF2-40B4-BE49-F238E27FC236}">
                <a16:creationId xmlns:a16="http://schemas.microsoft.com/office/drawing/2014/main" id="{5ABFCE4C-F1B1-C19C-7C2A-28C0F17AD279}"/>
              </a:ext>
            </a:extLst>
          </p:cNvPr>
          <p:cNvSpPr>
            <a:spLocks/>
          </p:cNvSpPr>
          <p:nvPr/>
        </p:nvSpPr>
        <p:spPr bwMode="auto">
          <a:xfrm>
            <a:off x="7573700" y="2852932"/>
            <a:ext cx="3031541" cy="2817748"/>
          </a:xfrm>
          <a:custGeom>
            <a:avLst/>
            <a:gdLst>
              <a:gd name="T0" fmla="*/ 2167 w 2860"/>
              <a:gd name="T1" fmla="*/ 0 h 2655"/>
              <a:gd name="T2" fmla="*/ 709 w 2860"/>
              <a:gd name="T3" fmla="*/ 1237 h 2655"/>
              <a:gd name="T4" fmla="*/ 10 w 2860"/>
              <a:gd name="T5" fmla="*/ 1061 h 2655"/>
              <a:gd name="T6" fmla="*/ 0 w 2860"/>
              <a:gd name="T7" fmla="*/ 1225 h 2655"/>
              <a:gd name="T8" fmla="*/ 1430 w 2860"/>
              <a:gd name="T9" fmla="*/ 2655 h 2655"/>
              <a:gd name="T10" fmla="*/ 2860 w 2860"/>
              <a:gd name="T11" fmla="*/ 1225 h 2655"/>
              <a:gd name="T12" fmla="*/ 2167 w 2860"/>
              <a:gd name="T13" fmla="*/ 0 h 26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60" h="2655">
                <a:moveTo>
                  <a:pt x="2167" y="0"/>
                </a:moveTo>
                <a:cubicBezTo>
                  <a:pt x="2052" y="702"/>
                  <a:pt x="1443" y="1237"/>
                  <a:pt x="709" y="1237"/>
                </a:cubicBezTo>
                <a:cubicBezTo>
                  <a:pt x="456" y="1237"/>
                  <a:pt x="218" y="1173"/>
                  <a:pt x="10" y="1061"/>
                </a:cubicBezTo>
                <a:cubicBezTo>
                  <a:pt x="4" y="1115"/>
                  <a:pt x="0" y="1170"/>
                  <a:pt x="0" y="1225"/>
                </a:cubicBezTo>
                <a:cubicBezTo>
                  <a:pt x="0" y="2015"/>
                  <a:pt x="641" y="2655"/>
                  <a:pt x="1430" y="2655"/>
                </a:cubicBezTo>
                <a:cubicBezTo>
                  <a:pt x="2220" y="2655"/>
                  <a:pt x="2860" y="2015"/>
                  <a:pt x="2860" y="1225"/>
                </a:cubicBezTo>
                <a:cubicBezTo>
                  <a:pt x="2860" y="705"/>
                  <a:pt x="2582" y="250"/>
                  <a:pt x="2167" y="0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0" name="Freeform 107">
            <a:extLst>
              <a:ext uri="{FF2B5EF4-FFF2-40B4-BE49-F238E27FC236}">
                <a16:creationId xmlns:a16="http://schemas.microsoft.com/office/drawing/2014/main" id="{1E5E35F2-3498-6474-9B0E-0250011C5DC3}"/>
              </a:ext>
            </a:extLst>
          </p:cNvPr>
          <p:cNvSpPr>
            <a:spLocks/>
          </p:cNvSpPr>
          <p:nvPr/>
        </p:nvSpPr>
        <p:spPr bwMode="auto">
          <a:xfrm>
            <a:off x="6808331" y="1078478"/>
            <a:ext cx="3035816" cy="2830577"/>
          </a:xfrm>
          <a:custGeom>
            <a:avLst/>
            <a:gdLst>
              <a:gd name="T0" fmla="*/ 2859 w 2859"/>
              <a:gd name="T1" fmla="*/ 1429 h 2667"/>
              <a:gd name="T2" fmla="*/ 1429 w 2859"/>
              <a:gd name="T3" fmla="*/ 0 h 2667"/>
              <a:gd name="T4" fmla="*/ 0 w 2859"/>
              <a:gd name="T5" fmla="*/ 1429 h 2667"/>
              <a:gd name="T6" fmla="*/ 8 w 2859"/>
              <a:gd name="T7" fmla="*/ 1582 h 2667"/>
              <a:gd name="T8" fmla="*/ 684 w 2859"/>
              <a:gd name="T9" fmla="*/ 1417 h 2667"/>
              <a:gd name="T10" fmla="*/ 2145 w 2859"/>
              <a:gd name="T11" fmla="*/ 2667 h 2667"/>
              <a:gd name="T12" fmla="*/ 2859 w 2859"/>
              <a:gd name="T13" fmla="*/ 1429 h 2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59" h="2667">
                <a:moveTo>
                  <a:pt x="2859" y="1429"/>
                </a:moveTo>
                <a:cubicBezTo>
                  <a:pt x="2859" y="640"/>
                  <a:pt x="2219" y="0"/>
                  <a:pt x="1429" y="0"/>
                </a:cubicBezTo>
                <a:cubicBezTo>
                  <a:pt x="640" y="0"/>
                  <a:pt x="0" y="640"/>
                  <a:pt x="0" y="1429"/>
                </a:cubicBezTo>
                <a:cubicBezTo>
                  <a:pt x="0" y="1481"/>
                  <a:pt x="2" y="1532"/>
                  <a:pt x="8" y="1582"/>
                </a:cubicBezTo>
                <a:cubicBezTo>
                  <a:pt x="211" y="1477"/>
                  <a:pt x="440" y="1417"/>
                  <a:pt x="684" y="1417"/>
                </a:cubicBezTo>
                <a:cubicBezTo>
                  <a:pt x="1423" y="1417"/>
                  <a:pt x="2035" y="1959"/>
                  <a:pt x="2145" y="2667"/>
                </a:cubicBezTo>
                <a:cubicBezTo>
                  <a:pt x="2571" y="2420"/>
                  <a:pt x="2859" y="1958"/>
                  <a:pt x="2859" y="142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37B3D96-A95C-FD30-57E2-1B6C474A1469}"/>
              </a:ext>
            </a:extLst>
          </p:cNvPr>
          <p:cNvSpPr txBox="1"/>
          <p:nvPr/>
        </p:nvSpPr>
        <p:spPr>
          <a:xfrm>
            <a:off x="1258074" y="4300155"/>
            <a:ext cx="3322205" cy="1423018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주로 인스타그램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유튜브 그리고 블로그에서 활동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템플릿도 스마트 스토어에서 판매 중이기도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강의 출강도 합니다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그리고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외주 제작 업체 ‘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피빈스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디자인’도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운영 중입니다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41BCC10-24A0-BAA6-18B4-ECD3E3CD4C4C}"/>
              </a:ext>
            </a:extLst>
          </p:cNvPr>
          <p:cNvSpPr txBox="1"/>
          <p:nvPr/>
        </p:nvSpPr>
        <p:spPr>
          <a:xfrm>
            <a:off x="1258074" y="396009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pic>
        <p:nvPicPr>
          <p:cNvPr id="25" name="그래픽 24" descr="블록체인 단색으로 채워진">
            <a:extLst>
              <a:ext uri="{FF2B5EF4-FFF2-40B4-BE49-F238E27FC236}">
                <a16:creationId xmlns:a16="http://schemas.microsoft.com/office/drawing/2014/main" id="{E47B0468-C41F-4FF8-379B-F396BF1E3E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982015" y="3233844"/>
            <a:ext cx="680012" cy="680012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70B52303-4B8E-A1B1-6A77-6B742D4D110C}"/>
              </a:ext>
            </a:extLst>
          </p:cNvPr>
          <p:cNvSpPr txBox="1"/>
          <p:nvPr/>
        </p:nvSpPr>
        <p:spPr>
          <a:xfrm>
            <a:off x="7472642" y="1613419"/>
            <a:ext cx="1707198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키워드를 멋지게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입력하세요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BC9FC4F-3902-13C1-DE4E-967DE835A2B0}"/>
              </a:ext>
            </a:extLst>
          </p:cNvPr>
          <p:cNvSpPr txBox="1"/>
          <p:nvPr/>
        </p:nvSpPr>
        <p:spPr>
          <a:xfrm>
            <a:off x="8400971" y="4488869"/>
            <a:ext cx="1707198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키워드를 멋지게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입력하세요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AFE26C9-EA39-D656-257B-CCA5047DFB28}"/>
              </a:ext>
            </a:extLst>
          </p:cNvPr>
          <p:cNvSpPr txBox="1"/>
          <p:nvPr/>
        </p:nvSpPr>
        <p:spPr>
          <a:xfrm>
            <a:off x="6333811" y="3654883"/>
            <a:ext cx="944168" cy="86934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멋지게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1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입력하세요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7EB4C50-CDDE-0FE6-2D3A-043016961722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85F1C701-136A-5C8F-B843-65ACC91C33A4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9A7E7A8-5264-70D6-1160-D3FF124FC46E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6C6590D-0A03-5436-2B76-98F03FB3FBB2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6" name="사각형: 둥근 위쪽 모서리 15">
            <a:extLst>
              <a:ext uri="{FF2B5EF4-FFF2-40B4-BE49-F238E27FC236}">
                <a16:creationId xmlns:a16="http://schemas.microsoft.com/office/drawing/2014/main" id="{46C3823D-A04B-D583-C027-FA126E76304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5AB96CC-CE0A-05D9-60F9-7545BCB377B0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3599AC2-AAB4-5ED6-5511-49786A9612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91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5042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3" name="직선 연결선 102">
            <a:extLst>
              <a:ext uri="{FF2B5EF4-FFF2-40B4-BE49-F238E27FC236}">
                <a16:creationId xmlns:a16="http://schemas.microsoft.com/office/drawing/2014/main" id="{F2FD8473-FB23-CE5D-8FC6-EA0FDDC8997D}"/>
              </a:ext>
            </a:extLst>
          </p:cNvPr>
          <p:cNvCxnSpPr>
            <a:cxnSpLocks/>
          </p:cNvCxnSpPr>
          <p:nvPr/>
        </p:nvCxnSpPr>
        <p:spPr>
          <a:xfrm flipV="1">
            <a:off x="9323404" y="3267070"/>
            <a:ext cx="0" cy="197168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직선 연결선 103">
            <a:extLst>
              <a:ext uri="{FF2B5EF4-FFF2-40B4-BE49-F238E27FC236}">
                <a16:creationId xmlns:a16="http://schemas.microsoft.com/office/drawing/2014/main" id="{C03EBC62-3E23-D1C0-063B-A4C8B9A50675}"/>
              </a:ext>
            </a:extLst>
          </p:cNvPr>
          <p:cNvCxnSpPr>
            <a:cxnSpLocks/>
          </p:cNvCxnSpPr>
          <p:nvPr/>
        </p:nvCxnSpPr>
        <p:spPr>
          <a:xfrm flipV="1">
            <a:off x="10408670" y="3267070"/>
            <a:ext cx="0" cy="197168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직선 연결선 100">
            <a:extLst>
              <a:ext uri="{FF2B5EF4-FFF2-40B4-BE49-F238E27FC236}">
                <a16:creationId xmlns:a16="http://schemas.microsoft.com/office/drawing/2014/main" id="{91297951-0726-4575-131F-D0DCCDAE6F33}"/>
              </a:ext>
            </a:extLst>
          </p:cNvPr>
          <p:cNvCxnSpPr>
            <a:cxnSpLocks/>
          </p:cNvCxnSpPr>
          <p:nvPr/>
        </p:nvCxnSpPr>
        <p:spPr>
          <a:xfrm flipV="1">
            <a:off x="6806960" y="3267070"/>
            <a:ext cx="0" cy="1457624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1E54C681-4B35-0B88-46FA-912D5FCD8C36}"/>
              </a:ext>
            </a:extLst>
          </p:cNvPr>
          <p:cNvCxnSpPr>
            <a:cxnSpLocks/>
          </p:cNvCxnSpPr>
          <p:nvPr/>
        </p:nvCxnSpPr>
        <p:spPr>
          <a:xfrm flipV="1">
            <a:off x="7892228" y="3267070"/>
            <a:ext cx="0" cy="1457624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6DDACF21-9824-6DC8-F2C8-871C82E151F6}"/>
              </a:ext>
            </a:extLst>
          </p:cNvPr>
          <p:cNvCxnSpPr>
            <a:cxnSpLocks/>
          </p:cNvCxnSpPr>
          <p:nvPr/>
        </p:nvCxnSpPr>
        <p:spPr>
          <a:xfrm flipV="1">
            <a:off x="5375785" y="3267070"/>
            <a:ext cx="0" cy="197168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직선 연결선 98">
            <a:extLst>
              <a:ext uri="{FF2B5EF4-FFF2-40B4-BE49-F238E27FC236}">
                <a16:creationId xmlns:a16="http://schemas.microsoft.com/office/drawing/2014/main" id="{3D9DAFFD-BDC6-02D7-4FD3-4C24AA992951}"/>
              </a:ext>
            </a:extLst>
          </p:cNvPr>
          <p:cNvCxnSpPr>
            <a:cxnSpLocks/>
          </p:cNvCxnSpPr>
          <p:nvPr/>
        </p:nvCxnSpPr>
        <p:spPr>
          <a:xfrm flipV="1">
            <a:off x="4290516" y="3267070"/>
            <a:ext cx="0" cy="1457624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>
            <a:extLst>
              <a:ext uri="{FF2B5EF4-FFF2-40B4-BE49-F238E27FC236}">
                <a16:creationId xmlns:a16="http://schemas.microsoft.com/office/drawing/2014/main" id="{1419989B-4851-B714-DF67-580203715797}"/>
              </a:ext>
            </a:extLst>
          </p:cNvPr>
          <p:cNvCxnSpPr>
            <a:cxnSpLocks/>
          </p:cNvCxnSpPr>
          <p:nvPr/>
        </p:nvCxnSpPr>
        <p:spPr>
          <a:xfrm flipV="1">
            <a:off x="2859342" y="3267070"/>
            <a:ext cx="0" cy="689319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>
            <a:extLst>
              <a:ext uri="{FF2B5EF4-FFF2-40B4-BE49-F238E27FC236}">
                <a16:creationId xmlns:a16="http://schemas.microsoft.com/office/drawing/2014/main" id="{4237CB0E-AF6B-16D5-4BA9-EC30DE0E8FD1}"/>
              </a:ext>
            </a:extLst>
          </p:cNvPr>
          <p:cNvCxnSpPr>
            <a:cxnSpLocks/>
          </p:cNvCxnSpPr>
          <p:nvPr/>
        </p:nvCxnSpPr>
        <p:spPr>
          <a:xfrm flipV="1">
            <a:off x="1774073" y="3267070"/>
            <a:ext cx="0" cy="197168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오른쪽 대괄호 81">
            <a:extLst>
              <a:ext uri="{FF2B5EF4-FFF2-40B4-BE49-F238E27FC236}">
                <a16:creationId xmlns:a16="http://schemas.microsoft.com/office/drawing/2014/main" id="{D2983BC1-A367-CFB6-1DA2-193B62DA4B8C}"/>
              </a:ext>
            </a:extLst>
          </p:cNvPr>
          <p:cNvSpPr/>
          <p:nvPr/>
        </p:nvSpPr>
        <p:spPr>
          <a:xfrm rot="16200000">
            <a:off x="5741487" y="-861701"/>
            <a:ext cx="699345" cy="7558197"/>
          </a:xfrm>
          <a:prstGeom prst="rightBracket">
            <a:avLst>
              <a:gd name="adj" fmla="val 0"/>
            </a:avLst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lIns="0" tIns="0" rIns="0" bIns="0" rtlCol="0" anchor="ctr"/>
          <a:lstStyle/>
          <a:p>
            <a:pPr algn="ctr"/>
            <a:endParaRPr lang="ko-KR" altLang="en-US" sz="1000">
              <a:ln>
                <a:solidFill>
                  <a:schemeClr val="accent3">
                    <a:alpha val="0"/>
                  </a:schemeClr>
                </a:solidFill>
              </a:ln>
              <a:latin typeface="+mn-ea"/>
            </a:endParaRPr>
          </a:p>
        </p:txBody>
      </p:sp>
      <p:sp>
        <p:nvSpPr>
          <p:cNvPr id="10" name="사각형: 둥근 모서리 30">
            <a:extLst>
              <a:ext uri="{FF2B5EF4-FFF2-40B4-BE49-F238E27FC236}">
                <a16:creationId xmlns:a16="http://schemas.microsoft.com/office/drawing/2014/main" id="{CF42D25C-4DC9-E9AE-106F-01F1ED78EB37}"/>
              </a:ext>
            </a:extLst>
          </p:cNvPr>
          <p:cNvSpPr/>
          <p:nvPr/>
        </p:nvSpPr>
        <p:spPr>
          <a:xfrm>
            <a:off x="5067646" y="1975332"/>
            <a:ext cx="2083233" cy="388335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17145" lvl="0" indent="0" algn="ctr" defTabSz="914400" rtl="0" eaLnBrk="1" fontAlgn="base" latinLnBrk="0" hangingPunct="1">
              <a:lnSpc>
                <a:spcPct val="100000"/>
              </a:lnSpc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0" normalizeH="0" baseline="0" noProof="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Arial" panose="020B0604020202020204" pitchFamily="34" charset="0"/>
              </a:rPr>
              <a:t>키워드 입력</a:t>
            </a:r>
            <a:endParaRPr kumimoji="0" lang="en-US" altLang="ko-KR" sz="14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14" name="사각형: 둥근 모서리 188">
            <a:extLst>
              <a:ext uri="{FF2B5EF4-FFF2-40B4-BE49-F238E27FC236}">
                <a16:creationId xmlns:a16="http://schemas.microsoft.com/office/drawing/2014/main" id="{119E277D-7B61-5902-10FC-8D4A07F5FB00}"/>
              </a:ext>
            </a:extLst>
          </p:cNvPr>
          <p:cNvSpPr/>
          <p:nvPr/>
        </p:nvSpPr>
        <p:spPr>
          <a:xfrm>
            <a:off x="1258075" y="2700510"/>
            <a:ext cx="2117267" cy="38833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17145" lvl="0" indent="0" algn="ctr" defTabSz="914400" rtl="0" eaLnBrk="1" fontAlgn="base" latinLnBrk="0" hangingPunct="1">
              <a:lnSpc>
                <a:spcPct val="100000"/>
              </a:lnSpc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0" normalizeH="0" baseline="0" noProof="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Arial" panose="020B0604020202020204" pitchFamily="34" charset="0"/>
              </a:rPr>
              <a:t>키워드 입력</a:t>
            </a:r>
            <a:endParaRPr kumimoji="0" lang="en-US" altLang="ko-KR" sz="14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17" name="사각형: 둥근 모서리 197">
            <a:extLst>
              <a:ext uri="{FF2B5EF4-FFF2-40B4-BE49-F238E27FC236}">
                <a16:creationId xmlns:a16="http://schemas.microsoft.com/office/drawing/2014/main" id="{0AEB3884-8979-DCC0-153A-B11ECCC8838D}"/>
              </a:ext>
            </a:extLst>
          </p:cNvPr>
          <p:cNvSpPr/>
          <p:nvPr/>
        </p:nvSpPr>
        <p:spPr>
          <a:xfrm>
            <a:off x="1258074" y="3393457"/>
            <a:ext cx="1031999" cy="38833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marL="0" marR="17145" lvl="0" indent="0" algn="ctr" defTabSz="914400" rtl="0" eaLnBrk="1" fontAlgn="base" latinLnBrk="0" hangingPunct="1"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9" name="사각형: 둥근 모서리 205">
            <a:extLst>
              <a:ext uri="{FF2B5EF4-FFF2-40B4-BE49-F238E27FC236}">
                <a16:creationId xmlns:a16="http://schemas.microsoft.com/office/drawing/2014/main" id="{929C9EC7-F51A-72D7-DAC0-4C3C80B1D34E}"/>
              </a:ext>
            </a:extLst>
          </p:cNvPr>
          <p:cNvSpPr/>
          <p:nvPr/>
        </p:nvSpPr>
        <p:spPr>
          <a:xfrm>
            <a:off x="1258074" y="3916324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22" name="사각형: 둥근 모서리 206">
            <a:extLst>
              <a:ext uri="{FF2B5EF4-FFF2-40B4-BE49-F238E27FC236}">
                <a16:creationId xmlns:a16="http://schemas.microsoft.com/office/drawing/2014/main" id="{35220031-CEE2-464F-CD58-BCC156ACDAD9}"/>
              </a:ext>
            </a:extLst>
          </p:cNvPr>
          <p:cNvSpPr/>
          <p:nvPr/>
        </p:nvSpPr>
        <p:spPr>
          <a:xfrm>
            <a:off x="1258074" y="4533961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23" name="사각형: 둥근 모서리 207">
            <a:extLst>
              <a:ext uri="{FF2B5EF4-FFF2-40B4-BE49-F238E27FC236}">
                <a16:creationId xmlns:a16="http://schemas.microsoft.com/office/drawing/2014/main" id="{6A3E86F1-FBED-450B-DCFF-CD00A31890C6}"/>
              </a:ext>
            </a:extLst>
          </p:cNvPr>
          <p:cNvSpPr/>
          <p:nvPr/>
        </p:nvSpPr>
        <p:spPr>
          <a:xfrm>
            <a:off x="1258074" y="5151598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25" name="사각형: 둥근 모서리 198">
            <a:extLst>
              <a:ext uri="{FF2B5EF4-FFF2-40B4-BE49-F238E27FC236}">
                <a16:creationId xmlns:a16="http://schemas.microsoft.com/office/drawing/2014/main" id="{9C68D344-3813-D496-5EF8-54F83F58770D}"/>
              </a:ext>
            </a:extLst>
          </p:cNvPr>
          <p:cNvSpPr/>
          <p:nvPr/>
        </p:nvSpPr>
        <p:spPr>
          <a:xfrm>
            <a:off x="2343343" y="3393457"/>
            <a:ext cx="1031999" cy="38833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marL="0" marR="17145" lvl="0" indent="0" algn="ctr" defTabSz="914400" rtl="0" eaLnBrk="1" fontAlgn="base" latinLnBrk="0" hangingPunct="1"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6" name="사각형: 둥근 모서리 209">
            <a:extLst>
              <a:ext uri="{FF2B5EF4-FFF2-40B4-BE49-F238E27FC236}">
                <a16:creationId xmlns:a16="http://schemas.microsoft.com/office/drawing/2014/main" id="{21BF9F28-1D28-B519-E51D-3EA62B142789}"/>
              </a:ext>
            </a:extLst>
          </p:cNvPr>
          <p:cNvSpPr/>
          <p:nvPr/>
        </p:nvSpPr>
        <p:spPr>
          <a:xfrm>
            <a:off x="2343343" y="3916324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cxnSp>
        <p:nvCxnSpPr>
          <p:cNvPr id="30" name="직선 연결선 29">
            <a:extLst>
              <a:ext uri="{FF2B5EF4-FFF2-40B4-BE49-F238E27FC236}">
                <a16:creationId xmlns:a16="http://schemas.microsoft.com/office/drawing/2014/main" id="{E16C463A-99AC-0300-8F64-1F5B7B7D1188}"/>
              </a:ext>
            </a:extLst>
          </p:cNvPr>
          <p:cNvCxnSpPr>
            <a:cxnSpLocks/>
          </p:cNvCxnSpPr>
          <p:nvPr/>
        </p:nvCxnSpPr>
        <p:spPr>
          <a:xfrm flipV="1">
            <a:off x="4831978" y="2567724"/>
            <a:ext cx="0" cy="689319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사각형: 둥근 모서리 189">
            <a:extLst>
              <a:ext uri="{FF2B5EF4-FFF2-40B4-BE49-F238E27FC236}">
                <a16:creationId xmlns:a16="http://schemas.microsoft.com/office/drawing/2014/main" id="{0D0AB6A5-877A-42C5-FC8B-30627732D603}"/>
              </a:ext>
            </a:extLst>
          </p:cNvPr>
          <p:cNvSpPr/>
          <p:nvPr/>
        </p:nvSpPr>
        <p:spPr>
          <a:xfrm>
            <a:off x="3778407" y="2700510"/>
            <a:ext cx="2116438" cy="38833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17145" lvl="0" indent="0" algn="ctr" defTabSz="914400" rtl="0" eaLnBrk="1" fontAlgn="base" latinLnBrk="0" hangingPunct="1">
              <a:lnSpc>
                <a:spcPct val="100000"/>
              </a:lnSpc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0" normalizeH="0" baseline="0" noProof="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Arial" panose="020B0604020202020204" pitchFamily="34" charset="0"/>
              </a:rPr>
              <a:t>키워드 입력</a:t>
            </a:r>
            <a:endParaRPr kumimoji="0" lang="en-US" altLang="ko-KR" sz="14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32" name="사각형: 둥근 모서리 200">
            <a:extLst>
              <a:ext uri="{FF2B5EF4-FFF2-40B4-BE49-F238E27FC236}">
                <a16:creationId xmlns:a16="http://schemas.microsoft.com/office/drawing/2014/main" id="{582B6174-245D-5EB6-8E09-7C39A77E6BE0}"/>
              </a:ext>
            </a:extLst>
          </p:cNvPr>
          <p:cNvSpPr/>
          <p:nvPr/>
        </p:nvSpPr>
        <p:spPr>
          <a:xfrm>
            <a:off x="4859786" y="3393457"/>
            <a:ext cx="1031999" cy="38833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marL="0" marR="17145" lvl="0" indent="0" algn="ctr" defTabSz="914400" rtl="0" eaLnBrk="1" fontAlgn="base" latinLnBrk="0" hangingPunct="1"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3" name="사각형: 둥근 모서리 213">
            <a:extLst>
              <a:ext uri="{FF2B5EF4-FFF2-40B4-BE49-F238E27FC236}">
                <a16:creationId xmlns:a16="http://schemas.microsoft.com/office/drawing/2014/main" id="{140F3B53-F55B-0186-2CEC-6CBE341997E6}"/>
              </a:ext>
            </a:extLst>
          </p:cNvPr>
          <p:cNvSpPr/>
          <p:nvPr/>
        </p:nvSpPr>
        <p:spPr>
          <a:xfrm>
            <a:off x="4859786" y="3916323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34" name="사각형: 둥근 모서리 216">
            <a:extLst>
              <a:ext uri="{FF2B5EF4-FFF2-40B4-BE49-F238E27FC236}">
                <a16:creationId xmlns:a16="http://schemas.microsoft.com/office/drawing/2014/main" id="{0AB0C12E-B364-B9BC-35DA-06F25F8C42DA}"/>
              </a:ext>
            </a:extLst>
          </p:cNvPr>
          <p:cNvSpPr/>
          <p:nvPr/>
        </p:nvSpPr>
        <p:spPr>
          <a:xfrm>
            <a:off x="4859786" y="4533961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35" name="사각형: 둥근 모서리 199">
            <a:extLst>
              <a:ext uri="{FF2B5EF4-FFF2-40B4-BE49-F238E27FC236}">
                <a16:creationId xmlns:a16="http://schemas.microsoft.com/office/drawing/2014/main" id="{B26C6028-511D-72C9-D861-3B696A1D49F9}"/>
              </a:ext>
            </a:extLst>
          </p:cNvPr>
          <p:cNvSpPr/>
          <p:nvPr/>
        </p:nvSpPr>
        <p:spPr>
          <a:xfrm>
            <a:off x="3774517" y="3393457"/>
            <a:ext cx="1031999" cy="38833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marL="0" marR="17145" lvl="0" indent="0" algn="ctr" defTabSz="914400" rtl="0" eaLnBrk="1" fontAlgn="base" latinLnBrk="0" hangingPunct="1"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6" name="사각형: 둥근 모서리 219">
            <a:extLst>
              <a:ext uri="{FF2B5EF4-FFF2-40B4-BE49-F238E27FC236}">
                <a16:creationId xmlns:a16="http://schemas.microsoft.com/office/drawing/2014/main" id="{34CF4C32-AB62-4C3E-D6A1-D8E74D58554B}"/>
              </a:ext>
            </a:extLst>
          </p:cNvPr>
          <p:cNvSpPr/>
          <p:nvPr/>
        </p:nvSpPr>
        <p:spPr>
          <a:xfrm>
            <a:off x="3774517" y="3916323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37" name="사각형: 둥근 모서리 220">
            <a:extLst>
              <a:ext uri="{FF2B5EF4-FFF2-40B4-BE49-F238E27FC236}">
                <a16:creationId xmlns:a16="http://schemas.microsoft.com/office/drawing/2014/main" id="{3A0BD304-A945-13D2-56FC-497AC4863148}"/>
              </a:ext>
            </a:extLst>
          </p:cNvPr>
          <p:cNvSpPr/>
          <p:nvPr/>
        </p:nvSpPr>
        <p:spPr>
          <a:xfrm>
            <a:off x="3774517" y="4533961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39" name="사각형: 둥근 모서리 221">
            <a:extLst>
              <a:ext uri="{FF2B5EF4-FFF2-40B4-BE49-F238E27FC236}">
                <a16:creationId xmlns:a16="http://schemas.microsoft.com/office/drawing/2014/main" id="{4EFC91C7-FA44-2A96-7240-CB79CD11BBA1}"/>
              </a:ext>
            </a:extLst>
          </p:cNvPr>
          <p:cNvSpPr/>
          <p:nvPr/>
        </p:nvSpPr>
        <p:spPr>
          <a:xfrm>
            <a:off x="4859786" y="5151598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28634A63-8E2D-2702-4EC2-8056AE479CF0}"/>
              </a:ext>
            </a:extLst>
          </p:cNvPr>
          <p:cNvCxnSpPr>
            <a:cxnSpLocks/>
          </p:cNvCxnSpPr>
          <p:nvPr/>
        </p:nvCxnSpPr>
        <p:spPr>
          <a:xfrm flipV="1">
            <a:off x="7351519" y="2567724"/>
            <a:ext cx="0" cy="689319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사각형: 둥근 모서리 190">
            <a:extLst>
              <a:ext uri="{FF2B5EF4-FFF2-40B4-BE49-F238E27FC236}">
                <a16:creationId xmlns:a16="http://schemas.microsoft.com/office/drawing/2014/main" id="{FA7E31EB-E8DB-FECF-C1CD-503F5B40C3B7}"/>
              </a:ext>
            </a:extLst>
          </p:cNvPr>
          <p:cNvSpPr/>
          <p:nvPr/>
        </p:nvSpPr>
        <p:spPr>
          <a:xfrm>
            <a:off x="6297946" y="2700509"/>
            <a:ext cx="2116438" cy="38833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17145" lvl="0" indent="0" algn="ctr" defTabSz="914400" rtl="0" eaLnBrk="1" fontAlgn="base" latinLnBrk="0" hangingPunct="1">
              <a:lnSpc>
                <a:spcPct val="100000"/>
              </a:lnSpc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0" normalizeH="0" baseline="0" noProof="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Arial" panose="020B0604020202020204" pitchFamily="34" charset="0"/>
              </a:rPr>
              <a:t>키워드 입력</a:t>
            </a:r>
            <a:endParaRPr kumimoji="0" lang="en-US" altLang="ko-KR" sz="14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54" name="사각형: 둥근 모서리 201">
            <a:extLst>
              <a:ext uri="{FF2B5EF4-FFF2-40B4-BE49-F238E27FC236}">
                <a16:creationId xmlns:a16="http://schemas.microsoft.com/office/drawing/2014/main" id="{90E33B53-E130-C76D-219D-F6E1A0ABB2DC}"/>
              </a:ext>
            </a:extLst>
          </p:cNvPr>
          <p:cNvSpPr/>
          <p:nvPr/>
        </p:nvSpPr>
        <p:spPr>
          <a:xfrm>
            <a:off x="6290961" y="3393457"/>
            <a:ext cx="1031999" cy="38833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marL="0" marR="17145" lvl="0" indent="0" algn="ctr" defTabSz="914400" rtl="0" eaLnBrk="1" fontAlgn="base" latinLnBrk="0" hangingPunct="1"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55" name="사각형: 둥근 모서리 223">
            <a:extLst>
              <a:ext uri="{FF2B5EF4-FFF2-40B4-BE49-F238E27FC236}">
                <a16:creationId xmlns:a16="http://schemas.microsoft.com/office/drawing/2014/main" id="{F8164070-5550-7F54-A9B8-EA1FEE5CE2E0}"/>
              </a:ext>
            </a:extLst>
          </p:cNvPr>
          <p:cNvSpPr/>
          <p:nvPr/>
        </p:nvSpPr>
        <p:spPr>
          <a:xfrm>
            <a:off x="6290961" y="3916323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56" name="사각형: 둥근 모서리 224">
            <a:extLst>
              <a:ext uri="{FF2B5EF4-FFF2-40B4-BE49-F238E27FC236}">
                <a16:creationId xmlns:a16="http://schemas.microsoft.com/office/drawing/2014/main" id="{3B6C76C6-2E30-4ECE-8422-D20C7D3BD551}"/>
              </a:ext>
            </a:extLst>
          </p:cNvPr>
          <p:cNvSpPr/>
          <p:nvPr/>
        </p:nvSpPr>
        <p:spPr>
          <a:xfrm>
            <a:off x="6290961" y="4533961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58" name="사각형: 둥근 모서리 202">
            <a:extLst>
              <a:ext uri="{FF2B5EF4-FFF2-40B4-BE49-F238E27FC236}">
                <a16:creationId xmlns:a16="http://schemas.microsoft.com/office/drawing/2014/main" id="{E5764386-FCEE-1B35-1321-FB10FBB67F25}"/>
              </a:ext>
            </a:extLst>
          </p:cNvPr>
          <p:cNvSpPr/>
          <p:nvPr/>
        </p:nvSpPr>
        <p:spPr>
          <a:xfrm>
            <a:off x="7376229" y="3393457"/>
            <a:ext cx="1031999" cy="38833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marL="0" marR="17145" lvl="0" indent="0" algn="ctr" defTabSz="914400" rtl="0" eaLnBrk="1" fontAlgn="base" latinLnBrk="0" hangingPunct="1"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62" name="사각형: 둥근 모서리 226">
            <a:extLst>
              <a:ext uri="{FF2B5EF4-FFF2-40B4-BE49-F238E27FC236}">
                <a16:creationId xmlns:a16="http://schemas.microsoft.com/office/drawing/2014/main" id="{6F829202-5AA7-7A56-9FCF-BF70CB8D1194}"/>
              </a:ext>
            </a:extLst>
          </p:cNvPr>
          <p:cNvSpPr/>
          <p:nvPr/>
        </p:nvSpPr>
        <p:spPr>
          <a:xfrm>
            <a:off x="7376229" y="3916323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63" name="사각형: 둥근 모서리 229">
            <a:extLst>
              <a:ext uri="{FF2B5EF4-FFF2-40B4-BE49-F238E27FC236}">
                <a16:creationId xmlns:a16="http://schemas.microsoft.com/office/drawing/2014/main" id="{006B075F-A225-BF71-D774-FF87303B9AB0}"/>
              </a:ext>
            </a:extLst>
          </p:cNvPr>
          <p:cNvSpPr/>
          <p:nvPr/>
        </p:nvSpPr>
        <p:spPr>
          <a:xfrm>
            <a:off x="7376229" y="4533961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64" name="사각형: 둥근 모서리 230">
            <a:extLst>
              <a:ext uri="{FF2B5EF4-FFF2-40B4-BE49-F238E27FC236}">
                <a16:creationId xmlns:a16="http://schemas.microsoft.com/office/drawing/2014/main" id="{1A66CFE5-DDC7-E443-DD51-A5CEC7E3BBCD}"/>
              </a:ext>
            </a:extLst>
          </p:cNvPr>
          <p:cNvSpPr/>
          <p:nvPr/>
        </p:nvSpPr>
        <p:spPr>
          <a:xfrm>
            <a:off x="8807405" y="5151598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69" name="사각형: 둥근 모서리 191">
            <a:extLst>
              <a:ext uri="{FF2B5EF4-FFF2-40B4-BE49-F238E27FC236}">
                <a16:creationId xmlns:a16="http://schemas.microsoft.com/office/drawing/2014/main" id="{4E386C17-1398-04CD-3AF9-DBFC5AB032CA}"/>
              </a:ext>
            </a:extLst>
          </p:cNvPr>
          <p:cNvSpPr/>
          <p:nvPr/>
        </p:nvSpPr>
        <p:spPr>
          <a:xfrm>
            <a:off x="8817488" y="2700509"/>
            <a:ext cx="2116438" cy="388335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17145" lvl="0" indent="0" algn="ctr" defTabSz="914400" rtl="0" eaLnBrk="1" fontAlgn="base" latinLnBrk="0" hangingPunct="1">
              <a:lnSpc>
                <a:spcPct val="100000"/>
              </a:lnSpc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0" normalizeH="0" baseline="0" noProof="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Arial" panose="020B0604020202020204" pitchFamily="34" charset="0"/>
              </a:rPr>
              <a:t>키워드 입력</a:t>
            </a:r>
            <a:endParaRPr kumimoji="0" lang="en-US" altLang="ko-KR" sz="14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70" name="사각형: 둥근 모서리 203">
            <a:extLst>
              <a:ext uri="{FF2B5EF4-FFF2-40B4-BE49-F238E27FC236}">
                <a16:creationId xmlns:a16="http://schemas.microsoft.com/office/drawing/2014/main" id="{7F128252-39A3-8C77-C1A0-46D89205A0F5}"/>
              </a:ext>
            </a:extLst>
          </p:cNvPr>
          <p:cNvSpPr/>
          <p:nvPr/>
        </p:nvSpPr>
        <p:spPr>
          <a:xfrm>
            <a:off x="8807405" y="3393457"/>
            <a:ext cx="1031999" cy="38833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marL="0" marR="17145" lvl="0" indent="0" algn="ctr" defTabSz="914400" rtl="0" eaLnBrk="1" fontAlgn="base" latinLnBrk="0" hangingPunct="1"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1" name="사각형: 둥근 모서리 232">
            <a:extLst>
              <a:ext uri="{FF2B5EF4-FFF2-40B4-BE49-F238E27FC236}">
                <a16:creationId xmlns:a16="http://schemas.microsoft.com/office/drawing/2014/main" id="{D4273BC8-4544-F010-A68F-8632CA5ADA04}"/>
              </a:ext>
            </a:extLst>
          </p:cNvPr>
          <p:cNvSpPr/>
          <p:nvPr/>
        </p:nvSpPr>
        <p:spPr>
          <a:xfrm>
            <a:off x="8807405" y="3916323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72" name="사각형: 둥근 모서리 233">
            <a:extLst>
              <a:ext uri="{FF2B5EF4-FFF2-40B4-BE49-F238E27FC236}">
                <a16:creationId xmlns:a16="http://schemas.microsoft.com/office/drawing/2014/main" id="{4C83430C-28FA-158E-7BB4-20902AA2A184}"/>
              </a:ext>
            </a:extLst>
          </p:cNvPr>
          <p:cNvSpPr/>
          <p:nvPr/>
        </p:nvSpPr>
        <p:spPr>
          <a:xfrm>
            <a:off x="8807405" y="4533961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73" name="사각형: 둥근 모서리 204">
            <a:extLst>
              <a:ext uri="{FF2B5EF4-FFF2-40B4-BE49-F238E27FC236}">
                <a16:creationId xmlns:a16="http://schemas.microsoft.com/office/drawing/2014/main" id="{6498C0BE-752C-8FF5-FC37-CDA449208DD1}"/>
              </a:ext>
            </a:extLst>
          </p:cNvPr>
          <p:cNvSpPr/>
          <p:nvPr/>
        </p:nvSpPr>
        <p:spPr>
          <a:xfrm>
            <a:off x="9892671" y="3393457"/>
            <a:ext cx="1031999" cy="38833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/>
          <a:lstStyle/>
          <a:p>
            <a:pPr marL="0" marR="17145" lvl="0" indent="0" algn="ctr" defTabSz="914400" rtl="0" eaLnBrk="1" fontAlgn="base" latinLnBrk="0" hangingPunct="1">
              <a:spcBef>
                <a:spcPts val="27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n-ea"/>
              </a:rPr>
              <a:t>키워드</a:t>
            </a:r>
            <a:endParaRPr kumimoji="0" lang="en-US" altLang="ko-KR" sz="1200" b="0" i="0" u="none" strike="noStrike" kern="1200" cap="none" spc="0" normalizeH="0" baseline="0" noProof="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4" name="사각형: 둥근 모서리 234">
            <a:extLst>
              <a:ext uri="{FF2B5EF4-FFF2-40B4-BE49-F238E27FC236}">
                <a16:creationId xmlns:a16="http://schemas.microsoft.com/office/drawing/2014/main" id="{A0586F9B-B946-84F8-B4BE-A38A0C15060A}"/>
              </a:ext>
            </a:extLst>
          </p:cNvPr>
          <p:cNvSpPr/>
          <p:nvPr/>
        </p:nvSpPr>
        <p:spPr>
          <a:xfrm>
            <a:off x="9892671" y="3916323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75" name="사각형: 둥근 모서리 235">
            <a:extLst>
              <a:ext uri="{FF2B5EF4-FFF2-40B4-BE49-F238E27FC236}">
                <a16:creationId xmlns:a16="http://schemas.microsoft.com/office/drawing/2014/main" id="{5EA32916-D787-24AB-1271-2F9508E7BBC4}"/>
              </a:ext>
            </a:extLst>
          </p:cNvPr>
          <p:cNvSpPr/>
          <p:nvPr/>
        </p:nvSpPr>
        <p:spPr>
          <a:xfrm>
            <a:off x="9892671" y="4533961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sp>
        <p:nvSpPr>
          <p:cNvPr id="76" name="사각형: 둥근 모서리 236">
            <a:extLst>
              <a:ext uri="{FF2B5EF4-FFF2-40B4-BE49-F238E27FC236}">
                <a16:creationId xmlns:a16="http://schemas.microsoft.com/office/drawing/2014/main" id="{C330A547-8613-C833-E5B4-1294D8B3D29D}"/>
              </a:ext>
            </a:extLst>
          </p:cNvPr>
          <p:cNvSpPr/>
          <p:nvPr/>
        </p:nvSpPr>
        <p:spPr>
          <a:xfrm>
            <a:off x="9892671" y="5151598"/>
            <a:ext cx="1031999" cy="381467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</a:t>
            </a:r>
            <a:endParaRPr lang="en-US" altLang="ko-KR" sz="1200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>
                  <a:lumMod val="60000"/>
                  <a:lumOff val="40000"/>
                </a:schemeClr>
              </a:solidFill>
              <a:latin typeface="+mn-ea"/>
            </a:endParaRPr>
          </a:p>
        </p:txBody>
      </p:sp>
      <p:cxnSp>
        <p:nvCxnSpPr>
          <p:cNvPr id="79" name="직선 연결선 78">
            <a:extLst>
              <a:ext uri="{FF2B5EF4-FFF2-40B4-BE49-F238E27FC236}">
                <a16:creationId xmlns:a16="http://schemas.microsoft.com/office/drawing/2014/main" id="{F49F1F4F-DB40-F0E9-3FC5-7FAA72316977}"/>
              </a:ext>
            </a:extLst>
          </p:cNvPr>
          <p:cNvCxnSpPr>
            <a:cxnSpLocks/>
          </p:cNvCxnSpPr>
          <p:nvPr/>
        </p:nvCxnSpPr>
        <p:spPr>
          <a:xfrm flipV="1">
            <a:off x="6109262" y="2363667"/>
            <a:ext cx="0" cy="204058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>
            <a:extLst>
              <a:ext uri="{FF2B5EF4-FFF2-40B4-BE49-F238E27FC236}">
                <a16:creationId xmlns:a16="http://schemas.microsoft.com/office/drawing/2014/main" id="{2F70B864-58BB-3367-BAE9-63DE7EEBC555}"/>
              </a:ext>
            </a:extLst>
          </p:cNvPr>
          <p:cNvCxnSpPr>
            <a:cxnSpLocks/>
          </p:cNvCxnSpPr>
          <p:nvPr/>
        </p:nvCxnSpPr>
        <p:spPr>
          <a:xfrm flipH="1">
            <a:off x="1774031" y="3267070"/>
            <a:ext cx="1090613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>
            <a:extLst>
              <a:ext uri="{FF2B5EF4-FFF2-40B4-BE49-F238E27FC236}">
                <a16:creationId xmlns:a16="http://schemas.microsoft.com/office/drawing/2014/main" id="{6A2C489D-DD16-A288-3998-67D075742D63}"/>
              </a:ext>
            </a:extLst>
          </p:cNvPr>
          <p:cNvCxnSpPr>
            <a:cxnSpLocks/>
          </p:cNvCxnSpPr>
          <p:nvPr/>
        </p:nvCxnSpPr>
        <p:spPr>
          <a:xfrm flipH="1">
            <a:off x="4291320" y="3267070"/>
            <a:ext cx="1090613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직선 연결선 95">
            <a:extLst>
              <a:ext uri="{FF2B5EF4-FFF2-40B4-BE49-F238E27FC236}">
                <a16:creationId xmlns:a16="http://schemas.microsoft.com/office/drawing/2014/main" id="{A6809721-5A58-F6A2-292B-20AAF3E40A99}"/>
              </a:ext>
            </a:extLst>
          </p:cNvPr>
          <p:cNvCxnSpPr>
            <a:cxnSpLocks/>
          </p:cNvCxnSpPr>
          <p:nvPr/>
        </p:nvCxnSpPr>
        <p:spPr>
          <a:xfrm flipH="1">
            <a:off x="6810859" y="3267070"/>
            <a:ext cx="1090613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직선 연결선 96">
            <a:extLst>
              <a:ext uri="{FF2B5EF4-FFF2-40B4-BE49-F238E27FC236}">
                <a16:creationId xmlns:a16="http://schemas.microsoft.com/office/drawing/2014/main" id="{6A841666-6BBF-482C-92C3-B1499F4243D4}"/>
              </a:ext>
            </a:extLst>
          </p:cNvPr>
          <p:cNvCxnSpPr>
            <a:cxnSpLocks/>
          </p:cNvCxnSpPr>
          <p:nvPr/>
        </p:nvCxnSpPr>
        <p:spPr>
          <a:xfrm flipH="1">
            <a:off x="9330401" y="3267070"/>
            <a:ext cx="1090613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A58A8544-9EE4-5100-D0A5-3D6ED6EF049D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EFBFBE42-03DD-39A5-8D4D-1B24E74A029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CA1EDDF-3F85-A677-48FF-A3176478F2C5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B3A0904-9EA6-60E0-D701-F1A11A69BAD2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5D77C330-F196-D980-38F3-E2CF1E5F7137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4201585-2A4D-B948-A036-1B4953C8328B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DCE7DEE-61F7-7EF5-54F5-C83F3784E8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92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35795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" name="Straight Connector 15">
            <a:extLst>
              <a:ext uri="{FF2B5EF4-FFF2-40B4-BE49-F238E27FC236}">
                <a16:creationId xmlns:a16="http://schemas.microsoft.com/office/drawing/2014/main" id="{FAA5ED50-971E-B82A-C8F1-A6A0F0A1B2BF}"/>
              </a:ext>
            </a:extLst>
          </p:cNvPr>
          <p:cNvCxnSpPr>
            <a:cxnSpLocks/>
          </p:cNvCxnSpPr>
          <p:nvPr/>
        </p:nvCxnSpPr>
        <p:spPr>
          <a:xfrm>
            <a:off x="8732520" y="4435419"/>
            <a:ext cx="598586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15">
            <a:extLst>
              <a:ext uri="{FF2B5EF4-FFF2-40B4-BE49-F238E27FC236}">
                <a16:creationId xmlns:a16="http://schemas.microsoft.com/office/drawing/2014/main" id="{D09E0650-0A13-F7C6-8622-D1B794366862}"/>
              </a:ext>
            </a:extLst>
          </p:cNvPr>
          <p:cNvCxnSpPr>
            <a:cxnSpLocks/>
          </p:cNvCxnSpPr>
          <p:nvPr/>
        </p:nvCxnSpPr>
        <p:spPr>
          <a:xfrm>
            <a:off x="8458200" y="2798383"/>
            <a:ext cx="615731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15">
            <a:extLst>
              <a:ext uri="{FF2B5EF4-FFF2-40B4-BE49-F238E27FC236}">
                <a16:creationId xmlns:a16="http://schemas.microsoft.com/office/drawing/2014/main" id="{13F0E5F5-6BDB-B0F1-023F-34C77ED86721}"/>
              </a:ext>
            </a:extLst>
          </p:cNvPr>
          <p:cNvCxnSpPr>
            <a:cxnSpLocks/>
          </p:cNvCxnSpPr>
          <p:nvPr/>
        </p:nvCxnSpPr>
        <p:spPr>
          <a:xfrm>
            <a:off x="6322747" y="4765743"/>
            <a:ext cx="626693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15">
            <a:extLst>
              <a:ext uri="{FF2B5EF4-FFF2-40B4-BE49-F238E27FC236}">
                <a16:creationId xmlns:a16="http://schemas.microsoft.com/office/drawing/2014/main" id="{5B95F863-2FF0-8EB8-6A62-4BF522C195D9}"/>
              </a:ext>
            </a:extLst>
          </p:cNvPr>
          <p:cNvCxnSpPr>
            <a:cxnSpLocks/>
            <a:endCxn id="54" idx="6"/>
          </p:cNvCxnSpPr>
          <p:nvPr/>
        </p:nvCxnSpPr>
        <p:spPr>
          <a:xfrm>
            <a:off x="6027472" y="3099240"/>
            <a:ext cx="688117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타원 12">
            <a:extLst>
              <a:ext uri="{FF2B5EF4-FFF2-40B4-BE49-F238E27FC236}">
                <a16:creationId xmlns:a16="http://schemas.microsoft.com/office/drawing/2014/main" id="{1C040790-8CCE-A509-CD2C-807514EBA327}"/>
              </a:ext>
            </a:extLst>
          </p:cNvPr>
          <p:cNvSpPr/>
          <p:nvPr/>
        </p:nvSpPr>
        <p:spPr>
          <a:xfrm>
            <a:off x="6826467" y="2906508"/>
            <a:ext cx="1708243" cy="1708636"/>
          </a:xfrm>
          <a:prstGeom prst="ellipse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AAAC5EE9-7037-5671-1C19-D1C3E5CE6321}"/>
              </a:ext>
            </a:extLst>
          </p:cNvPr>
          <p:cNvSpPr/>
          <p:nvPr/>
        </p:nvSpPr>
        <p:spPr>
          <a:xfrm>
            <a:off x="6438900" y="2518852"/>
            <a:ext cx="2483377" cy="2483949"/>
          </a:xfrm>
          <a:prstGeom prst="ellipse">
            <a:avLst/>
          </a:prstGeom>
          <a:noFill/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4A6D320-EDC7-72F0-14F6-603776910767}"/>
              </a:ext>
            </a:extLst>
          </p:cNvPr>
          <p:cNvSpPr txBox="1"/>
          <p:nvPr/>
        </p:nvSpPr>
        <p:spPr>
          <a:xfrm>
            <a:off x="1258074" y="4378065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ADE8367-D1AC-90E1-B223-DF7A87278EB1}"/>
              </a:ext>
            </a:extLst>
          </p:cNvPr>
          <p:cNvSpPr txBox="1"/>
          <p:nvPr/>
        </p:nvSpPr>
        <p:spPr>
          <a:xfrm>
            <a:off x="1258074" y="4802955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7" name="타원 46">
            <a:extLst>
              <a:ext uri="{FF2B5EF4-FFF2-40B4-BE49-F238E27FC236}">
                <a16:creationId xmlns:a16="http://schemas.microsoft.com/office/drawing/2014/main" id="{FEEFC3BA-7325-8655-FC68-97CCD4976E9E}"/>
              </a:ext>
            </a:extLst>
          </p:cNvPr>
          <p:cNvSpPr/>
          <p:nvPr/>
        </p:nvSpPr>
        <p:spPr>
          <a:xfrm>
            <a:off x="8391899" y="2731444"/>
            <a:ext cx="133847" cy="133878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E5C462F-67B5-83AE-DB73-B03C8464B601}"/>
              </a:ext>
            </a:extLst>
          </p:cNvPr>
          <p:cNvSpPr txBox="1"/>
          <p:nvPr/>
        </p:nvSpPr>
        <p:spPr>
          <a:xfrm>
            <a:off x="9218301" y="2680741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2607117-1404-8743-5296-9550ACD15156}"/>
              </a:ext>
            </a:extLst>
          </p:cNvPr>
          <p:cNvSpPr txBox="1"/>
          <p:nvPr/>
        </p:nvSpPr>
        <p:spPr>
          <a:xfrm>
            <a:off x="9218302" y="2977704"/>
            <a:ext cx="14946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키워드에 대한 설명을 잘 기술해 주세요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6840D7AC-5F22-F76B-A43C-27F4A24CDEDD}"/>
              </a:ext>
            </a:extLst>
          </p:cNvPr>
          <p:cNvSpPr/>
          <p:nvPr/>
        </p:nvSpPr>
        <p:spPr>
          <a:xfrm>
            <a:off x="8649074" y="4368480"/>
            <a:ext cx="133847" cy="133878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D1FE21E-98BB-E016-A25E-A799EC0D58B5}"/>
              </a:ext>
            </a:extLst>
          </p:cNvPr>
          <p:cNvSpPr txBox="1"/>
          <p:nvPr/>
        </p:nvSpPr>
        <p:spPr>
          <a:xfrm>
            <a:off x="9475476" y="4317777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CE864F09-B369-BB7C-B65F-A3A6415EBD75}"/>
              </a:ext>
            </a:extLst>
          </p:cNvPr>
          <p:cNvSpPr txBox="1"/>
          <p:nvPr/>
        </p:nvSpPr>
        <p:spPr>
          <a:xfrm>
            <a:off x="9475477" y="4614740"/>
            <a:ext cx="14946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키워드에 대한 설명을 잘 기술해 주세요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4" name="타원 53">
            <a:extLst>
              <a:ext uri="{FF2B5EF4-FFF2-40B4-BE49-F238E27FC236}">
                <a16:creationId xmlns:a16="http://schemas.microsoft.com/office/drawing/2014/main" id="{9FF8FB2B-CAFF-DB07-BE5A-75CC1F9B000F}"/>
              </a:ext>
            </a:extLst>
          </p:cNvPr>
          <p:cNvSpPr/>
          <p:nvPr/>
        </p:nvSpPr>
        <p:spPr>
          <a:xfrm>
            <a:off x="6581742" y="3032301"/>
            <a:ext cx="133847" cy="133878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52BCFF10-B1FE-CC05-04DD-2BC74E3134CE}"/>
              </a:ext>
            </a:extLst>
          </p:cNvPr>
          <p:cNvSpPr txBox="1"/>
          <p:nvPr/>
        </p:nvSpPr>
        <p:spPr>
          <a:xfrm>
            <a:off x="5333598" y="2981598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ADF5342-2D49-F7B6-7FA2-EAD6183BBE9C}"/>
              </a:ext>
            </a:extLst>
          </p:cNvPr>
          <p:cNvSpPr txBox="1"/>
          <p:nvPr/>
        </p:nvSpPr>
        <p:spPr>
          <a:xfrm>
            <a:off x="4382366" y="3278561"/>
            <a:ext cx="14946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키워드에 대한 설명을 잘 기술해 주세요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BC2B9873-9216-FAEA-A15A-578454768B16}"/>
              </a:ext>
            </a:extLst>
          </p:cNvPr>
          <p:cNvSpPr/>
          <p:nvPr/>
        </p:nvSpPr>
        <p:spPr>
          <a:xfrm>
            <a:off x="6877017" y="4698804"/>
            <a:ext cx="133847" cy="133878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0F3C9472-FBA0-20D8-2B22-CE299641FD1C}"/>
              </a:ext>
            </a:extLst>
          </p:cNvPr>
          <p:cNvSpPr txBox="1"/>
          <p:nvPr/>
        </p:nvSpPr>
        <p:spPr>
          <a:xfrm>
            <a:off x="5628873" y="4648101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D971C65E-64AA-43DF-ADD5-273A48EDCFE4}"/>
              </a:ext>
            </a:extLst>
          </p:cNvPr>
          <p:cNvSpPr txBox="1"/>
          <p:nvPr/>
        </p:nvSpPr>
        <p:spPr>
          <a:xfrm>
            <a:off x="4677641" y="4945064"/>
            <a:ext cx="1494650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키워드에 대한 설명을 잘 기술해 주세요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F900051A-0E2B-7489-970B-7EA298CE7B91}"/>
              </a:ext>
            </a:extLst>
          </p:cNvPr>
          <p:cNvSpPr txBox="1"/>
          <p:nvPr/>
        </p:nvSpPr>
        <p:spPr>
          <a:xfrm>
            <a:off x="7208504" y="3931040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 입력</a:t>
            </a:r>
          </a:p>
        </p:txBody>
      </p:sp>
      <p:pic>
        <p:nvPicPr>
          <p:cNvPr id="92" name="그래픽 91" descr="블록체인 단색으로 채워진">
            <a:extLst>
              <a:ext uri="{FF2B5EF4-FFF2-40B4-BE49-F238E27FC236}">
                <a16:creationId xmlns:a16="http://schemas.microsoft.com/office/drawing/2014/main" id="{67DFA689-D70B-F075-C585-5F366625D08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412543" y="3211041"/>
            <a:ext cx="536090" cy="536090"/>
          </a:xfrm>
          <a:prstGeom prst="rect">
            <a:avLst/>
          </a:prstGeom>
        </p:spPr>
      </p:pic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4D69A629-CAC5-0782-1C8B-A6528E3DAA66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8E9AF4CA-494C-4A88-6CCB-295B71C2FFFA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912643D-575D-AEAD-5CF5-D9A1AA2F7732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71321FC-1D60-B50E-A684-0AA610CD5CAB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4" name="사각형: 둥근 위쪽 모서리 13">
            <a:extLst>
              <a:ext uri="{FF2B5EF4-FFF2-40B4-BE49-F238E27FC236}">
                <a16:creationId xmlns:a16="http://schemas.microsoft.com/office/drawing/2014/main" id="{01E54FDA-D538-527C-C541-E8AD0A3778CB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6DDB697-EB9E-754E-69F3-D18A513FC7E5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C6620508-3C87-D147-A350-995C3920A8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93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94490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직사각형 98">
            <a:extLst>
              <a:ext uri="{FF2B5EF4-FFF2-40B4-BE49-F238E27FC236}">
                <a16:creationId xmlns:a16="http://schemas.microsoft.com/office/drawing/2014/main" id="{6317F246-FD8C-B287-207C-FD091B7A4A2E}"/>
              </a:ext>
            </a:extLst>
          </p:cNvPr>
          <p:cNvSpPr/>
          <p:nvPr/>
        </p:nvSpPr>
        <p:spPr>
          <a:xfrm>
            <a:off x="0" y="-5528"/>
            <a:ext cx="12191993" cy="5192896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Arial" panose="020B0604020202020204" pitchFamily="34" charset="0"/>
              <a:ea typeface="맑은 고딕"/>
            </a:endParaRPr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79B6FA44-4778-9C5D-BB31-A3164D75387D}"/>
              </a:ext>
            </a:extLst>
          </p:cNvPr>
          <p:cNvSpPr/>
          <p:nvPr/>
        </p:nvSpPr>
        <p:spPr>
          <a:xfrm>
            <a:off x="1819129" y="4669415"/>
            <a:ext cx="3238792" cy="1000107"/>
          </a:xfrm>
          <a:prstGeom prst="rect">
            <a:avLst/>
          </a:prstGeom>
          <a:gradFill>
            <a:gsLst>
              <a:gs pos="0">
                <a:schemeClr val="accent1">
                  <a:lumMod val="80000"/>
                  <a:lumOff val="20000"/>
                </a:schemeClr>
              </a:gs>
              <a:gs pos="0">
                <a:schemeClr val="accent3">
                  <a:lumMod val="60000"/>
                  <a:lumOff val="40000"/>
                </a:schemeClr>
              </a:gs>
              <a:gs pos="82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>
              <a:solidFill>
                <a:srgbClr val="FFFFFF"/>
              </a:solidFill>
              <a:ea typeface="맑은 고딕"/>
            </a:endParaRPr>
          </a:p>
        </p:txBody>
      </p:sp>
      <p:sp>
        <p:nvSpPr>
          <p:cNvPr id="39" name="사각형: 둥근 위쪽 모서리 38">
            <a:extLst>
              <a:ext uri="{FF2B5EF4-FFF2-40B4-BE49-F238E27FC236}">
                <a16:creationId xmlns:a16="http://schemas.microsoft.com/office/drawing/2014/main" id="{A3232D7C-80BF-CA59-208E-FAB46AF3215F}"/>
              </a:ext>
            </a:extLst>
          </p:cNvPr>
          <p:cNvSpPr/>
          <p:nvPr/>
        </p:nvSpPr>
        <p:spPr>
          <a:xfrm>
            <a:off x="4578418" y="1940127"/>
            <a:ext cx="479503" cy="1958508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3">
                  <a:lumMod val="60000"/>
                  <a:lumOff val="40000"/>
                </a:schemeClr>
              </a:gs>
              <a:gs pos="82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사각형: 둥근 위쪽 모서리 43">
            <a:extLst>
              <a:ext uri="{FF2B5EF4-FFF2-40B4-BE49-F238E27FC236}">
                <a16:creationId xmlns:a16="http://schemas.microsoft.com/office/drawing/2014/main" id="{032EF0CB-4C53-0DBB-1DB9-D8EDE3B356BE}"/>
              </a:ext>
            </a:extLst>
          </p:cNvPr>
          <p:cNvSpPr/>
          <p:nvPr/>
        </p:nvSpPr>
        <p:spPr>
          <a:xfrm>
            <a:off x="3658656" y="2445075"/>
            <a:ext cx="479503" cy="1453560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3">
                  <a:lumMod val="60000"/>
                  <a:lumOff val="40000"/>
                </a:schemeClr>
              </a:gs>
              <a:gs pos="82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사각형: 둥근 위쪽 모서리 48">
            <a:extLst>
              <a:ext uri="{FF2B5EF4-FFF2-40B4-BE49-F238E27FC236}">
                <a16:creationId xmlns:a16="http://schemas.microsoft.com/office/drawing/2014/main" id="{20F994DA-593D-4712-F427-A431DBB6111E}"/>
              </a:ext>
            </a:extLst>
          </p:cNvPr>
          <p:cNvSpPr/>
          <p:nvPr/>
        </p:nvSpPr>
        <p:spPr>
          <a:xfrm>
            <a:off x="2738893" y="2857531"/>
            <a:ext cx="479503" cy="1041104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3">
                  <a:lumMod val="60000"/>
                  <a:lumOff val="40000"/>
                </a:schemeClr>
              </a:gs>
              <a:gs pos="82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사각형: 둥근 위쪽 모서리 54">
            <a:extLst>
              <a:ext uri="{FF2B5EF4-FFF2-40B4-BE49-F238E27FC236}">
                <a16:creationId xmlns:a16="http://schemas.microsoft.com/office/drawing/2014/main" id="{DA50D3AA-7400-3FE4-1776-644E41954AAA}"/>
              </a:ext>
            </a:extLst>
          </p:cNvPr>
          <p:cNvSpPr/>
          <p:nvPr/>
        </p:nvSpPr>
        <p:spPr>
          <a:xfrm>
            <a:off x="1819130" y="3204997"/>
            <a:ext cx="479503" cy="693637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3">
                  <a:lumMod val="60000"/>
                  <a:lumOff val="40000"/>
                </a:schemeClr>
              </a:gs>
              <a:gs pos="82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3D147E4-C0B6-4826-E312-DFC3C0AAA923}"/>
              </a:ext>
            </a:extLst>
          </p:cNvPr>
          <p:cNvSpPr txBox="1"/>
          <p:nvPr/>
        </p:nvSpPr>
        <p:spPr>
          <a:xfrm>
            <a:off x="4546460" y="4066672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F62CF22-1F84-C819-4919-F61D902CF4DE}"/>
              </a:ext>
            </a:extLst>
          </p:cNvPr>
          <p:cNvSpPr txBox="1"/>
          <p:nvPr/>
        </p:nvSpPr>
        <p:spPr>
          <a:xfrm>
            <a:off x="3626698" y="4066672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F2E2B08-8BA4-82BB-429E-EC1C66497956}"/>
              </a:ext>
            </a:extLst>
          </p:cNvPr>
          <p:cNvSpPr txBox="1"/>
          <p:nvPr/>
        </p:nvSpPr>
        <p:spPr>
          <a:xfrm>
            <a:off x="2706935" y="4066672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C1727E3-E0E3-3253-AAC3-35FE25E77B42}"/>
              </a:ext>
            </a:extLst>
          </p:cNvPr>
          <p:cNvSpPr txBox="1"/>
          <p:nvPr/>
        </p:nvSpPr>
        <p:spPr>
          <a:xfrm>
            <a:off x="1787172" y="4066672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0E40582-0A57-E90F-0620-6595C44B6576}"/>
              </a:ext>
            </a:extLst>
          </p:cNvPr>
          <p:cNvSpPr txBox="1"/>
          <p:nvPr/>
        </p:nvSpPr>
        <p:spPr>
          <a:xfrm>
            <a:off x="2088015" y="4818058"/>
            <a:ext cx="2457181" cy="7028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</a:t>
            </a:r>
            <a:r>
              <a:rPr lang="ko-KR" altLang="en-US" err="1">
                <a:solidFill>
                  <a:schemeClr val="accent1"/>
                </a:solidFill>
              </a:rPr>
              <a:t>피피티입니다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6AD02452-DE45-0788-8180-1ECFB0100644}"/>
              </a:ext>
            </a:extLst>
          </p:cNvPr>
          <p:cNvSpPr/>
          <p:nvPr/>
        </p:nvSpPr>
        <p:spPr>
          <a:xfrm>
            <a:off x="7134079" y="4669415"/>
            <a:ext cx="3238792" cy="1000107"/>
          </a:xfrm>
          <a:prstGeom prst="rect">
            <a:avLst/>
          </a:prstGeom>
          <a:gradFill>
            <a:gsLst>
              <a:gs pos="0">
                <a:schemeClr val="accent2">
                  <a:lumMod val="40000"/>
                  <a:lumOff val="60000"/>
                </a:schemeClr>
              </a:gs>
              <a:gs pos="83000">
                <a:schemeClr val="accent2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>
              <a:solidFill>
                <a:srgbClr val="FFFFFF"/>
              </a:solidFill>
              <a:ea typeface="맑은 고딕"/>
            </a:endParaRPr>
          </a:p>
        </p:txBody>
      </p:sp>
      <p:sp>
        <p:nvSpPr>
          <p:cNvPr id="72" name="사각형: 둥근 위쪽 모서리 71">
            <a:extLst>
              <a:ext uri="{FF2B5EF4-FFF2-40B4-BE49-F238E27FC236}">
                <a16:creationId xmlns:a16="http://schemas.microsoft.com/office/drawing/2014/main" id="{1574CDEC-9943-6327-15CB-7FEFC7ED8F5E}"/>
              </a:ext>
            </a:extLst>
          </p:cNvPr>
          <p:cNvSpPr/>
          <p:nvPr/>
        </p:nvSpPr>
        <p:spPr>
          <a:xfrm>
            <a:off x="9893368" y="2447925"/>
            <a:ext cx="479503" cy="1450710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2">
                  <a:lumMod val="40000"/>
                  <a:lumOff val="60000"/>
                </a:schemeClr>
              </a:gs>
              <a:gs pos="82000">
                <a:schemeClr val="accent2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사각형: 둥근 위쪽 모서리 72">
            <a:extLst>
              <a:ext uri="{FF2B5EF4-FFF2-40B4-BE49-F238E27FC236}">
                <a16:creationId xmlns:a16="http://schemas.microsoft.com/office/drawing/2014/main" id="{D250D880-7FE0-C57D-D9B9-EEFF7F8E676C}"/>
              </a:ext>
            </a:extLst>
          </p:cNvPr>
          <p:cNvSpPr/>
          <p:nvPr/>
        </p:nvSpPr>
        <p:spPr>
          <a:xfrm>
            <a:off x="8973606" y="2981325"/>
            <a:ext cx="479503" cy="917310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2">
                  <a:lumMod val="40000"/>
                  <a:lumOff val="60000"/>
                </a:schemeClr>
              </a:gs>
              <a:gs pos="82000">
                <a:schemeClr val="accent2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사각형: 둥근 위쪽 모서리 73">
            <a:extLst>
              <a:ext uri="{FF2B5EF4-FFF2-40B4-BE49-F238E27FC236}">
                <a16:creationId xmlns:a16="http://schemas.microsoft.com/office/drawing/2014/main" id="{32691E11-C4DB-F525-DA8E-6A9DE336E582}"/>
              </a:ext>
            </a:extLst>
          </p:cNvPr>
          <p:cNvSpPr/>
          <p:nvPr/>
        </p:nvSpPr>
        <p:spPr>
          <a:xfrm>
            <a:off x="8053843" y="3200399"/>
            <a:ext cx="479503" cy="698235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2">
                  <a:lumMod val="40000"/>
                  <a:lumOff val="60000"/>
                </a:schemeClr>
              </a:gs>
              <a:gs pos="82000">
                <a:schemeClr val="accent2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위쪽 모서리 75">
            <a:extLst>
              <a:ext uri="{FF2B5EF4-FFF2-40B4-BE49-F238E27FC236}">
                <a16:creationId xmlns:a16="http://schemas.microsoft.com/office/drawing/2014/main" id="{F88E18F0-D3F2-0663-67AB-9E46DA1C3AB6}"/>
              </a:ext>
            </a:extLst>
          </p:cNvPr>
          <p:cNvSpPr/>
          <p:nvPr/>
        </p:nvSpPr>
        <p:spPr>
          <a:xfrm>
            <a:off x="7134080" y="2857531"/>
            <a:ext cx="479503" cy="1041103"/>
          </a:xfrm>
          <a:prstGeom prst="round2SameRect">
            <a:avLst>
              <a:gd name="adj1" fmla="val 24613"/>
              <a:gd name="adj2" fmla="val 0"/>
            </a:avLst>
          </a:prstGeom>
          <a:gradFill>
            <a:gsLst>
              <a:gs pos="0">
                <a:schemeClr val="accent2">
                  <a:lumMod val="40000"/>
                  <a:lumOff val="60000"/>
                </a:schemeClr>
              </a:gs>
              <a:gs pos="82000">
                <a:schemeClr val="accent2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29FA2218-DE29-9F47-B886-EAEA984F703C}"/>
              </a:ext>
            </a:extLst>
          </p:cNvPr>
          <p:cNvSpPr txBox="1"/>
          <p:nvPr/>
        </p:nvSpPr>
        <p:spPr>
          <a:xfrm>
            <a:off x="9861410" y="4066672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7FA08E89-0D54-CC4D-2C5B-6E123088770A}"/>
              </a:ext>
            </a:extLst>
          </p:cNvPr>
          <p:cNvSpPr txBox="1"/>
          <p:nvPr/>
        </p:nvSpPr>
        <p:spPr>
          <a:xfrm>
            <a:off x="8941648" y="4066672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0D46537-A1D2-C041-1B31-AC5ED88B5C01}"/>
              </a:ext>
            </a:extLst>
          </p:cNvPr>
          <p:cNvSpPr txBox="1"/>
          <p:nvPr/>
        </p:nvSpPr>
        <p:spPr>
          <a:xfrm>
            <a:off x="8021885" y="4066672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E2BF3C5-138B-516E-AADA-4B01F657DAEC}"/>
              </a:ext>
            </a:extLst>
          </p:cNvPr>
          <p:cNvSpPr txBox="1"/>
          <p:nvPr/>
        </p:nvSpPr>
        <p:spPr>
          <a:xfrm>
            <a:off x="7102122" y="4066672"/>
            <a:ext cx="543418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1E4E9082-7AE7-65C0-CC42-86BD40F52116}"/>
              </a:ext>
            </a:extLst>
          </p:cNvPr>
          <p:cNvSpPr txBox="1"/>
          <p:nvPr/>
        </p:nvSpPr>
        <p:spPr>
          <a:xfrm>
            <a:off x="7402965" y="4818058"/>
            <a:ext cx="2457181" cy="7028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1"/>
                </a:solidFill>
              </a:rPr>
              <a:t>안녕하세요</a:t>
            </a:r>
            <a:r>
              <a:rPr lang="en-US" altLang="ko-KR">
                <a:solidFill>
                  <a:schemeClr val="accent1"/>
                </a:solidFill>
              </a:rPr>
              <a:t>, </a:t>
            </a:r>
            <a:r>
              <a:rPr lang="ko-KR" altLang="en-US">
                <a:solidFill>
                  <a:schemeClr val="accent1"/>
                </a:solidFill>
              </a:rPr>
              <a:t>미스터 </a:t>
            </a:r>
            <a:r>
              <a:rPr lang="ko-KR" altLang="en-US" err="1">
                <a:solidFill>
                  <a:schemeClr val="accent1"/>
                </a:solidFill>
              </a:rPr>
              <a:t>피피티입니다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  <a:r>
              <a:rPr lang="ko-KR" altLang="en-US">
                <a:solidFill>
                  <a:schemeClr val="accent1"/>
                </a:solidFill>
              </a:rPr>
              <a:t>저는 </a:t>
            </a:r>
            <a:r>
              <a:rPr lang="en-US" altLang="ko-KR">
                <a:solidFill>
                  <a:schemeClr val="accent1"/>
                </a:solidFill>
              </a:rPr>
              <a:t>SNS</a:t>
            </a:r>
            <a:r>
              <a:rPr lang="ko-KR" altLang="en-US">
                <a:solidFill>
                  <a:schemeClr val="accent1"/>
                </a:solidFill>
              </a:rPr>
              <a:t>에서 </a:t>
            </a:r>
            <a:r>
              <a:rPr lang="ko-KR" altLang="en-US" err="1">
                <a:solidFill>
                  <a:schemeClr val="accent1"/>
                </a:solidFill>
              </a:rPr>
              <a:t>피피티</a:t>
            </a:r>
            <a:r>
              <a:rPr lang="ko-KR" altLang="en-US">
                <a:solidFill>
                  <a:schemeClr val="accent1"/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1"/>
                </a:solidFill>
              </a:rPr>
              <a:t>. </a:t>
            </a:r>
          </a:p>
        </p:txBody>
      </p:sp>
      <p:cxnSp>
        <p:nvCxnSpPr>
          <p:cNvPr id="93" name="직선 연결선 92">
            <a:extLst>
              <a:ext uri="{FF2B5EF4-FFF2-40B4-BE49-F238E27FC236}">
                <a16:creationId xmlns:a16="http://schemas.microsoft.com/office/drawing/2014/main" id="{878234B6-A5A1-EC43-145F-C5309A3F46E7}"/>
              </a:ext>
            </a:extLst>
          </p:cNvPr>
          <p:cNvCxnSpPr>
            <a:cxnSpLocks/>
          </p:cNvCxnSpPr>
          <p:nvPr/>
        </p:nvCxnSpPr>
        <p:spPr>
          <a:xfrm>
            <a:off x="6096000" y="1940127"/>
            <a:ext cx="0" cy="3729395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51E5131D-0D71-CCB2-EC68-48E211BC199D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D657AB8-AD11-A256-3ED5-E14EF2A2D78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B93AE5E-A6CA-8E69-7B45-A4A99E62DA96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8EE5B08-CE70-029E-71FE-31C9FD51C2FF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3" name="사각형: 둥근 위쪽 모서리 12">
            <a:extLst>
              <a:ext uri="{FF2B5EF4-FFF2-40B4-BE49-F238E27FC236}">
                <a16:creationId xmlns:a16="http://schemas.microsoft.com/office/drawing/2014/main" id="{899B661F-6FE5-0090-DE67-4E33FB22AD9F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D242DA9-DB55-A864-87E8-B2CB8E2DC359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39976CF9-DBE4-8EF3-CD25-A40CED33C7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94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124305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>
            <a:extLst>
              <a:ext uri="{FF2B5EF4-FFF2-40B4-BE49-F238E27FC236}">
                <a16:creationId xmlns:a16="http://schemas.microsoft.com/office/drawing/2014/main" id="{54A6D320-EDC7-72F0-14F6-603776910767}"/>
              </a:ext>
            </a:extLst>
          </p:cNvPr>
          <p:cNvSpPr txBox="1"/>
          <p:nvPr/>
        </p:nvSpPr>
        <p:spPr>
          <a:xfrm>
            <a:off x="1258074" y="4508694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ADE8367-D1AC-90E1-B223-DF7A87278EB1}"/>
              </a:ext>
            </a:extLst>
          </p:cNvPr>
          <p:cNvSpPr txBox="1"/>
          <p:nvPr/>
        </p:nvSpPr>
        <p:spPr>
          <a:xfrm>
            <a:off x="1258074" y="4933584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" name="Rectangle 12">
            <a:extLst>
              <a:ext uri="{FF2B5EF4-FFF2-40B4-BE49-F238E27FC236}">
                <a16:creationId xmlns:a16="http://schemas.microsoft.com/office/drawing/2014/main" id="{B716D704-6F94-DB86-8298-52C8073174DA}"/>
              </a:ext>
            </a:extLst>
          </p:cNvPr>
          <p:cNvSpPr txBox="1">
            <a:spLocks noChangeArrowheads="1"/>
          </p:cNvSpPr>
          <p:nvPr/>
        </p:nvSpPr>
        <p:spPr>
          <a:xfrm>
            <a:off x="7147538" y="1625529"/>
            <a:ext cx="60112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218926">
              <a:spcBef>
                <a:spcPct val="0"/>
              </a:spcBef>
              <a:defRPr/>
            </a:pPr>
            <a:r>
              <a:rPr lang="ko-KR" altLang="en-US" spc="-150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GB" altLang="ko-KR" spc="-150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0" name="Rectangle 12">
            <a:extLst>
              <a:ext uri="{FF2B5EF4-FFF2-40B4-BE49-F238E27FC236}">
                <a16:creationId xmlns:a16="http://schemas.microsoft.com/office/drawing/2014/main" id="{F6CB639E-8DDA-3AED-621F-B594809E2A69}"/>
              </a:ext>
            </a:extLst>
          </p:cNvPr>
          <p:cNvSpPr txBox="1">
            <a:spLocks noChangeArrowheads="1"/>
          </p:cNvSpPr>
          <p:nvPr/>
        </p:nvSpPr>
        <p:spPr>
          <a:xfrm>
            <a:off x="5019186" y="3285427"/>
            <a:ext cx="60112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218926">
              <a:spcBef>
                <a:spcPct val="0"/>
              </a:spcBef>
              <a:defRPr/>
            </a:pPr>
            <a:r>
              <a:rPr lang="ko-KR" altLang="en-US" spc="-150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GB" altLang="ko-KR" spc="-150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11" name="Rectangle 12">
            <a:extLst>
              <a:ext uri="{FF2B5EF4-FFF2-40B4-BE49-F238E27FC236}">
                <a16:creationId xmlns:a16="http://schemas.microsoft.com/office/drawing/2014/main" id="{5FB638F6-AC04-98CD-E755-4E47A1BB38C3}"/>
              </a:ext>
            </a:extLst>
          </p:cNvPr>
          <p:cNvSpPr txBox="1">
            <a:spLocks noChangeArrowheads="1"/>
          </p:cNvSpPr>
          <p:nvPr/>
        </p:nvSpPr>
        <p:spPr>
          <a:xfrm>
            <a:off x="5987151" y="4685249"/>
            <a:ext cx="60112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218926">
              <a:spcBef>
                <a:spcPct val="0"/>
              </a:spcBef>
              <a:defRPr/>
            </a:pPr>
            <a:r>
              <a:rPr lang="ko-KR" altLang="en-US" spc="-150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GB" altLang="ko-KR" spc="-150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cxnSp>
        <p:nvCxnSpPr>
          <p:cNvPr id="22" name="Straight Connector 15">
            <a:extLst>
              <a:ext uri="{FF2B5EF4-FFF2-40B4-BE49-F238E27FC236}">
                <a16:creationId xmlns:a16="http://schemas.microsoft.com/office/drawing/2014/main" id="{3CC15C24-C3C3-CE97-9AB9-51CDFF0072FD}"/>
              </a:ext>
            </a:extLst>
          </p:cNvPr>
          <p:cNvCxnSpPr>
            <a:cxnSpLocks/>
            <a:stCxn id="6" idx="0"/>
          </p:cNvCxnSpPr>
          <p:nvPr/>
        </p:nvCxnSpPr>
        <p:spPr>
          <a:xfrm flipV="1">
            <a:off x="7448102" y="2052638"/>
            <a:ext cx="0" cy="677543"/>
          </a:xfrm>
          <a:prstGeom prst="line">
            <a:avLst/>
          </a:prstGeom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15">
            <a:extLst>
              <a:ext uri="{FF2B5EF4-FFF2-40B4-BE49-F238E27FC236}">
                <a16:creationId xmlns:a16="http://schemas.microsoft.com/office/drawing/2014/main" id="{83F4B5C8-DC51-BBC2-318D-C08D0FF213C8}"/>
              </a:ext>
            </a:extLst>
          </p:cNvPr>
          <p:cNvCxnSpPr>
            <a:cxnSpLocks/>
            <a:stCxn id="6" idx="2"/>
          </p:cNvCxnSpPr>
          <p:nvPr/>
        </p:nvCxnSpPr>
        <p:spPr>
          <a:xfrm flipH="1">
            <a:off x="5838825" y="3444655"/>
            <a:ext cx="895062" cy="0"/>
          </a:xfrm>
          <a:prstGeom prst="line">
            <a:avLst/>
          </a:prstGeom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15">
            <a:extLst>
              <a:ext uri="{FF2B5EF4-FFF2-40B4-BE49-F238E27FC236}">
                <a16:creationId xmlns:a16="http://schemas.microsoft.com/office/drawing/2014/main" id="{0A50D77C-62B8-2210-EB14-0FF76F0DB50F}"/>
              </a:ext>
            </a:extLst>
          </p:cNvPr>
          <p:cNvCxnSpPr>
            <a:cxnSpLocks/>
            <a:endCxn id="6" idx="5"/>
          </p:cNvCxnSpPr>
          <p:nvPr/>
        </p:nvCxnSpPr>
        <p:spPr>
          <a:xfrm flipH="1" flipV="1">
            <a:off x="7953127" y="3949864"/>
            <a:ext cx="730396" cy="672142"/>
          </a:xfrm>
          <a:prstGeom prst="line">
            <a:avLst/>
          </a:prstGeom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B1649D46-21BF-79B7-34AB-BDD62ACFD4D2}"/>
              </a:ext>
            </a:extLst>
          </p:cNvPr>
          <p:cNvSpPr txBox="1"/>
          <p:nvPr/>
        </p:nvSpPr>
        <p:spPr>
          <a:xfrm>
            <a:off x="3961036" y="3690923"/>
            <a:ext cx="168308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 algn="r"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도우미입니다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:)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6824ECA-9207-EB1E-18BD-D84DB0123860}"/>
              </a:ext>
            </a:extLst>
          </p:cNvPr>
          <p:cNvSpPr txBox="1"/>
          <p:nvPr/>
        </p:nvSpPr>
        <p:spPr>
          <a:xfrm>
            <a:off x="7919428" y="1602805"/>
            <a:ext cx="168308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도우미입니다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:)</a:t>
            </a:r>
          </a:p>
        </p:txBody>
      </p:sp>
      <p:sp>
        <p:nvSpPr>
          <p:cNvPr id="9" name="Rectangle 12">
            <a:extLst>
              <a:ext uri="{FF2B5EF4-FFF2-40B4-BE49-F238E27FC236}">
                <a16:creationId xmlns:a16="http://schemas.microsoft.com/office/drawing/2014/main" id="{F390F445-4077-1769-9EF1-2C63D55F3E07}"/>
              </a:ext>
            </a:extLst>
          </p:cNvPr>
          <p:cNvSpPr txBox="1">
            <a:spLocks noChangeArrowheads="1"/>
          </p:cNvSpPr>
          <p:nvPr/>
        </p:nvSpPr>
        <p:spPr>
          <a:xfrm>
            <a:off x="9236071" y="3323258"/>
            <a:ext cx="60112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218926">
              <a:spcBef>
                <a:spcPct val="0"/>
              </a:spcBef>
              <a:defRPr/>
            </a:pPr>
            <a:r>
              <a:rPr lang="ko-KR" altLang="en-US" spc="-150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GB" altLang="ko-KR" spc="-150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2821246-C1AE-0097-6DC0-B2950985EC94}"/>
              </a:ext>
            </a:extLst>
          </p:cNvPr>
          <p:cNvSpPr txBox="1"/>
          <p:nvPr/>
        </p:nvSpPr>
        <p:spPr>
          <a:xfrm>
            <a:off x="5992890" y="5060024"/>
            <a:ext cx="168308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도우미입니다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:)</a:t>
            </a:r>
          </a:p>
        </p:txBody>
      </p:sp>
      <p:cxnSp>
        <p:nvCxnSpPr>
          <p:cNvPr id="55" name="Straight Connector 15">
            <a:extLst>
              <a:ext uri="{FF2B5EF4-FFF2-40B4-BE49-F238E27FC236}">
                <a16:creationId xmlns:a16="http://schemas.microsoft.com/office/drawing/2014/main" id="{95572EBE-413B-11B5-622F-9400A1F35923}"/>
              </a:ext>
            </a:extLst>
          </p:cNvPr>
          <p:cNvCxnSpPr>
            <a:cxnSpLocks/>
          </p:cNvCxnSpPr>
          <p:nvPr/>
        </p:nvCxnSpPr>
        <p:spPr>
          <a:xfrm flipV="1">
            <a:off x="6287715" y="3950520"/>
            <a:ext cx="732512" cy="674090"/>
          </a:xfrm>
          <a:prstGeom prst="line">
            <a:avLst/>
          </a:prstGeom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타원 5">
            <a:extLst>
              <a:ext uri="{FF2B5EF4-FFF2-40B4-BE49-F238E27FC236}">
                <a16:creationId xmlns:a16="http://schemas.microsoft.com/office/drawing/2014/main" id="{2A23CB2D-C3E9-92CB-1298-CF3F2122B36A}"/>
              </a:ext>
            </a:extLst>
          </p:cNvPr>
          <p:cNvSpPr/>
          <p:nvPr/>
        </p:nvSpPr>
        <p:spPr>
          <a:xfrm>
            <a:off x="6733887" y="2730181"/>
            <a:ext cx="1428429" cy="1428947"/>
          </a:xfrm>
          <a:prstGeom prst="ellipse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bg1">
                  <a:lumMod val="95000"/>
                </a:schemeClr>
              </a:solidFill>
            </a:endParaRPr>
          </a:p>
        </p:txBody>
      </p:sp>
      <p:pic>
        <p:nvPicPr>
          <p:cNvPr id="33" name="그래픽 32" descr="블록체인 단색으로 채워진">
            <a:extLst>
              <a:ext uri="{FF2B5EF4-FFF2-40B4-BE49-F238E27FC236}">
                <a16:creationId xmlns:a16="http://schemas.microsoft.com/office/drawing/2014/main" id="{8C505AA9-D5E2-AFFF-2C89-255C437BBC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32622" y="3129175"/>
            <a:ext cx="630959" cy="630959"/>
          </a:xfrm>
          <a:prstGeom prst="rect">
            <a:avLst/>
          </a:prstGeom>
        </p:spPr>
      </p:pic>
      <p:sp>
        <p:nvSpPr>
          <p:cNvPr id="73" name="TextBox 72">
            <a:extLst>
              <a:ext uri="{FF2B5EF4-FFF2-40B4-BE49-F238E27FC236}">
                <a16:creationId xmlns:a16="http://schemas.microsoft.com/office/drawing/2014/main" id="{BF160AC4-E26D-7754-FA91-A50D740E0F7F}"/>
              </a:ext>
            </a:extLst>
          </p:cNvPr>
          <p:cNvSpPr txBox="1"/>
          <p:nvPr/>
        </p:nvSpPr>
        <p:spPr>
          <a:xfrm>
            <a:off x="9238628" y="3690923"/>
            <a:ext cx="168308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도우미입니다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:)</a:t>
            </a:r>
          </a:p>
        </p:txBody>
      </p:sp>
      <p:sp>
        <p:nvSpPr>
          <p:cNvPr id="79" name="Rectangle 12">
            <a:extLst>
              <a:ext uri="{FF2B5EF4-FFF2-40B4-BE49-F238E27FC236}">
                <a16:creationId xmlns:a16="http://schemas.microsoft.com/office/drawing/2014/main" id="{E82667E0-1E81-920E-88ED-0728090B0276}"/>
              </a:ext>
            </a:extLst>
          </p:cNvPr>
          <p:cNvSpPr txBox="1">
            <a:spLocks noChangeArrowheads="1"/>
          </p:cNvSpPr>
          <p:nvPr/>
        </p:nvSpPr>
        <p:spPr>
          <a:xfrm>
            <a:off x="8452907" y="4685249"/>
            <a:ext cx="60112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218926">
              <a:spcBef>
                <a:spcPct val="0"/>
              </a:spcBef>
              <a:defRPr/>
            </a:pPr>
            <a:r>
              <a:rPr lang="ko-KR" altLang="en-US" spc="-150"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키워드</a:t>
            </a:r>
            <a:endParaRPr lang="en-GB" altLang="ko-KR" spc="-150"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A2740D2-C2C8-B21B-BB02-CA44F0DB15CD}"/>
              </a:ext>
            </a:extLst>
          </p:cNvPr>
          <p:cNvSpPr txBox="1"/>
          <p:nvPr/>
        </p:nvSpPr>
        <p:spPr>
          <a:xfrm>
            <a:off x="8458646" y="5060024"/>
            <a:ext cx="1683089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도우미입니다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:)</a:t>
            </a:r>
          </a:p>
        </p:txBody>
      </p:sp>
      <p:cxnSp>
        <p:nvCxnSpPr>
          <p:cNvPr id="89" name="Straight Connector 15">
            <a:extLst>
              <a:ext uri="{FF2B5EF4-FFF2-40B4-BE49-F238E27FC236}">
                <a16:creationId xmlns:a16="http://schemas.microsoft.com/office/drawing/2014/main" id="{B2B29587-9F03-F108-858E-6C05E5126FF8}"/>
              </a:ext>
            </a:extLst>
          </p:cNvPr>
          <p:cNvCxnSpPr>
            <a:cxnSpLocks/>
          </p:cNvCxnSpPr>
          <p:nvPr/>
        </p:nvCxnSpPr>
        <p:spPr>
          <a:xfrm flipH="1">
            <a:off x="8162316" y="3444655"/>
            <a:ext cx="895062" cy="0"/>
          </a:xfrm>
          <a:prstGeom prst="line">
            <a:avLst/>
          </a:prstGeom>
          <a:ln w="952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1CA15125-92C4-624B-6A60-B294D00E55D1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FFBA68D9-4150-FE08-8DBD-E7FE15FFB922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7B11168E-A990-5819-88B4-EEAFDFE7A6BD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2B1EAD6-50D7-B844-D903-3AB6EB842D7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71226FEA-BAD0-C98A-CF97-0F5A07D082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95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8EF676C-43D7-1974-668E-3ED7FAF74011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0F87EC8-C3B7-34EE-F233-1691F3FFE3C3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</p:spTree>
    <p:extLst>
      <p:ext uri="{BB962C8B-B14F-4D97-AF65-F5344CB8AC3E}">
        <p14:creationId xmlns:p14="http://schemas.microsoft.com/office/powerpoint/2010/main" val="21699779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" name="꺾인 연결선 23">
            <a:extLst>
              <a:ext uri="{FF2B5EF4-FFF2-40B4-BE49-F238E27FC236}">
                <a16:creationId xmlns:a16="http://schemas.microsoft.com/office/drawing/2014/main" id="{0BCF8E6D-093D-93B9-FEC6-EC9F89C7013B}"/>
              </a:ext>
            </a:extLst>
          </p:cNvPr>
          <p:cNvCxnSpPr>
            <a:stCxn id="10" idx="0"/>
            <a:endCxn id="12" idx="0"/>
          </p:cNvCxnSpPr>
          <p:nvPr/>
        </p:nvCxnSpPr>
        <p:spPr>
          <a:xfrm rot="5400000" flipH="1" flipV="1">
            <a:off x="6096001" y="-72528"/>
            <a:ext cx="12700" cy="6963132"/>
          </a:xfrm>
          <a:prstGeom prst="bentConnector3">
            <a:avLst>
              <a:gd name="adj1" fmla="val 1800000"/>
            </a:avLst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7C0BC771-6223-CFA1-32B4-71BA7E540747}"/>
              </a:ext>
            </a:extLst>
          </p:cNvPr>
          <p:cNvCxnSpPr/>
          <p:nvPr/>
        </p:nvCxnSpPr>
        <p:spPr>
          <a:xfrm>
            <a:off x="6096001" y="2265667"/>
            <a:ext cx="0" cy="1353766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직사각형 9">
            <a:extLst>
              <a:ext uri="{FF2B5EF4-FFF2-40B4-BE49-F238E27FC236}">
                <a16:creationId xmlns:a16="http://schemas.microsoft.com/office/drawing/2014/main" id="{4E50E011-96AD-18B0-8901-E53B8609E368}"/>
              </a:ext>
            </a:extLst>
          </p:cNvPr>
          <p:cNvSpPr/>
          <p:nvPr/>
        </p:nvSpPr>
        <p:spPr>
          <a:xfrm>
            <a:off x="1258075" y="3409038"/>
            <a:ext cx="2712720" cy="52627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50800" dir="5400000" sx="101000" sy="101000" algn="t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1400" b="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3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 입력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109F1105-5E69-690F-3050-B9291157F220}"/>
              </a:ext>
            </a:extLst>
          </p:cNvPr>
          <p:cNvSpPr/>
          <p:nvPr/>
        </p:nvSpPr>
        <p:spPr>
          <a:xfrm>
            <a:off x="4739641" y="3409038"/>
            <a:ext cx="2712720" cy="52627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50800" dir="5400000" sx="101000" sy="101000" algn="t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kumimoji="0" lang="ko-KR" altLang="en-US" sz="1400" b="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3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 입력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A676F594-BE8C-61C9-B0B3-EEAE3E329F59}"/>
              </a:ext>
            </a:extLst>
          </p:cNvPr>
          <p:cNvSpPr/>
          <p:nvPr/>
        </p:nvSpPr>
        <p:spPr>
          <a:xfrm>
            <a:off x="8221207" y="3409038"/>
            <a:ext cx="2712720" cy="526274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50800" dist="50800" dir="5400000" sx="101000" sy="101000" algn="t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kumimoji="0" lang="ko-KR" altLang="en-US" sz="1400" b="0" i="0" u="none" strike="noStrike" kern="1200" cap="none" spc="0" normalizeH="0" baseline="0" noProof="0">
                <a:ln>
                  <a:solidFill>
                    <a:schemeClr val="accent2">
                      <a:alpha val="0"/>
                    </a:schemeClr>
                  </a:solidFill>
                </a:ln>
                <a:solidFill>
                  <a:schemeClr val="accent3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키워드 입력</a:t>
            </a: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E65B8146-8C9F-A51B-E8BD-F5C903AA1304}"/>
              </a:ext>
            </a:extLst>
          </p:cNvPr>
          <p:cNvSpPr/>
          <p:nvPr/>
        </p:nvSpPr>
        <p:spPr>
          <a:xfrm>
            <a:off x="1258073" y="4125405"/>
            <a:ext cx="2712720" cy="44832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 입력하세요</a:t>
            </a: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78353847-11B3-6C36-030C-873D6A0A74FB}"/>
              </a:ext>
            </a:extLst>
          </p:cNvPr>
          <p:cNvSpPr/>
          <p:nvPr/>
        </p:nvSpPr>
        <p:spPr>
          <a:xfrm>
            <a:off x="4739639" y="4125405"/>
            <a:ext cx="2712720" cy="44832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 입력하세요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7BC7CF69-80A1-5BD1-3BC2-F694C352E199}"/>
              </a:ext>
            </a:extLst>
          </p:cNvPr>
          <p:cNvSpPr/>
          <p:nvPr/>
        </p:nvSpPr>
        <p:spPr>
          <a:xfrm>
            <a:off x="8221205" y="4125405"/>
            <a:ext cx="2712720" cy="44832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 입력하세요</a:t>
            </a: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15FF3F4C-0ADA-6EF4-984B-2BB3B9C1BB25}"/>
              </a:ext>
            </a:extLst>
          </p:cNvPr>
          <p:cNvSpPr/>
          <p:nvPr/>
        </p:nvSpPr>
        <p:spPr>
          <a:xfrm>
            <a:off x="1258075" y="4668393"/>
            <a:ext cx="2712720" cy="44832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 입력하세요</a:t>
            </a: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6F50ED67-2A1A-51D7-5E29-F68EA9D5BB4A}"/>
              </a:ext>
            </a:extLst>
          </p:cNvPr>
          <p:cNvSpPr/>
          <p:nvPr/>
        </p:nvSpPr>
        <p:spPr>
          <a:xfrm>
            <a:off x="4739639" y="4668393"/>
            <a:ext cx="2712720" cy="44832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 입력하세요</a:t>
            </a: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ACF0FABF-EE7B-6D6D-F865-656AEB3BF8E7}"/>
              </a:ext>
            </a:extLst>
          </p:cNvPr>
          <p:cNvSpPr/>
          <p:nvPr/>
        </p:nvSpPr>
        <p:spPr>
          <a:xfrm>
            <a:off x="8221205" y="4668393"/>
            <a:ext cx="2712720" cy="44832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 입력하세요</a:t>
            </a: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16F9C24E-78F9-CA6D-F09C-2A4F508C72F9}"/>
              </a:ext>
            </a:extLst>
          </p:cNvPr>
          <p:cNvSpPr/>
          <p:nvPr/>
        </p:nvSpPr>
        <p:spPr>
          <a:xfrm>
            <a:off x="1258075" y="5190477"/>
            <a:ext cx="2712720" cy="44832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 입력하세요</a:t>
            </a: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8DFBF2AA-D759-764C-57DA-097C11C38A1F}"/>
              </a:ext>
            </a:extLst>
          </p:cNvPr>
          <p:cNvSpPr/>
          <p:nvPr/>
        </p:nvSpPr>
        <p:spPr>
          <a:xfrm>
            <a:off x="4739641" y="5190477"/>
            <a:ext cx="2712720" cy="44832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 입력하세요</a:t>
            </a: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FBC4E1F7-A418-363C-728E-61D991D47F6E}"/>
              </a:ext>
            </a:extLst>
          </p:cNvPr>
          <p:cNvSpPr/>
          <p:nvPr/>
        </p:nvSpPr>
        <p:spPr>
          <a:xfrm>
            <a:off x="8221207" y="5190477"/>
            <a:ext cx="2712720" cy="448323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lang="ko-KR" altLang="en-US" sz="12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+mn-ea"/>
              </a:rPr>
              <a:t>키워드 입력하세요</a:t>
            </a: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4D7E5025-8787-57EA-373F-68E8B5C871B2}"/>
              </a:ext>
            </a:extLst>
          </p:cNvPr>
          <p:cNvSpPr/>
          <p:nvPr/>
        </p:nvSpPr>
        <p:spPr>
          <a:xfrm>
            <a:off x="4739641" y="1940247"/>
            <a:ext cx="2712720" cy="52627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spcBef>
                <a:spcPts val="270"/>
              </a:spcBef>
              <a:spcAft>
                <a:spcPts val="200"/>
              </a:spcAft>
            </a:pPr>
            <a:r>
              <a:rPr lang="ko-KR" altLang="en-US" sz="1400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키워드 입력</a:t>
            </a: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4D3F54EB-F9B7-844B-25F9-DAA07AEDB363}"/>
              </a:ext>
            </a:extLst>
          </p:cNvPr>
          <p:cNvSpPr/>
          <p:nvPr/>
        </p:nvSpPr>
        <p:spPr>
          <a:xfrm>
            <a:off x="4739641" y="1940247"/>
            <a:ext cx="2712720" cy="45719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7CBAF910-E2C2-006A-E4DE-B8F5D65C612F}"/>
              </a:ext>
            </a:extLst>
          </p:cNvPr>
          <p:cNvSpPr/>
          <p:nvPr/>
        </p:nvSpPr>
        <p:spPr>
          <a:xfrm>
            <a:off x="1258075" y="3409038"/>
            <a:ext cx="2712720" cy="457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A823B5AB-9E60-9C3C-F015-8632214F1883}"/>
              </a:ext>
            </a:extLst>
          </p:cNvPr>
          <p:cNvSpPr/>
          <p:nvPr/>
        </p:nvSpPr>
        <p:spPr>
          <a:xfrm>
            <a:off x="4739641" y="3409038"/>
            <a:ext cx="2712720" cy="457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5DCB93E2-BE8B-8E78-E4E7-C8F25DC7A2A8}"/>
              </a:ext>
            </a:extLst>
          </p:cNvPr>
          <p:cNvSpPr/>
          <p:nvPr/>
        </p:nvSpPr>
        <p:spPr>
          <a:xfrm>
            <a:off x="8221207" y="3409038"/>
            <a:ext cx="2712720" cy="457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CE7A8841-C86C-B774-AFC1-498D3CF8412B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4CFD999A-6B72-CA9B-A7F4-BD71C86EBE05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6DEB17C-99F4-B0D2-AA64-735714793388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E362464-7100-D039-2B68-84225801681D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8" name="사각형: 둥근 위쪽 모서리 17">
            <a:extLst>
              <a:ext uri="{FF2B5EF4-FFF2-40B4-BE49-F238E27FC236}">
                <a16:creationId xmlns:a16="http://schemas.microsoft.com/office/drawing/2014/main" id="{D9A186E2-DDCA-3CD2-2E6D-76198ED96A6C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1311C41-8133-4028-8F34-6CB888BBBF37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4661C54F-482A-ED68-37C0-3AA8E14DF1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68144" y="6331129"/>
            <a:ext cx="157094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96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62878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0" name="직선 연결선 39">
            <a:extLst>
              <a:ext uri="{FF2B5EF4-FFF2-40B4-BE49-F238E27FC236}">
                <a16:creationId xmlns:a16="http://schemas.microsoft.com/office/drawing/2014/main" id="{E72F1ADE-A4F1-8DE2-78EA-90118F6081AF}"/>
              </a:ext>
            </a:extLst>
          </p:cNvPr>
          <p:cNvCxnSpPr>
            <a:cxnSpLocks/>
          </p:cNvCxnSpPr>
          <p:nvPr/>
        </p:nvCxnSpPr>
        <p:spPr>
          <a:xfrm>
            <a:off x="6250678" y="2722432"/>
            <a:ext cx="3153864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54A6D320-EDC7-72F0-14F6-603776910767}"/>
              </a:ext>
            </a:extLst>
          </p:cNvPr>
          <p:cNvSpPr txBox="1"/>
          <p:nvPr/>
        </p:nvSpPr>
        <p:spPr>
          <a:xfrm>
            <a:off x="1258074" y="4557680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ADE8367-D1AC-90E1-B223-DF7A87278EB1}"/>
              </a:ext>
            </a:extLst>
          </p:cNvPr>
          <p:cNvSpPr txBox="1"/>
          <p:nvPr/>
        </p:nvSpPr>
        <p:spPr>
          <a:xfrm>
            <a:off x="1258074" y="4982570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3" name="왼쪽 대괄호 12">
            <a:extLst>
              <a:ext uri="{FF2B5EF4-FFF2-40B4-BE49-F238E27FC236}">
                <a16:creationId xmlns:a16="http://schemas.microsoft.com/office/drawing/2014/main" id="{B3B104FB-E79D-E76C-1D95-90C429C7C6A4}"/>
              </a:ext>
            </a:extLst>
          </p:cNvPr>
          <p:cNvSpPr/>
          <p:nvPr/>
        </p:nvSpPr>
        <p:spPr>
          <a:xfrm>
            <a:off x="5068844" y="2722433"/>
            <a:ext cx="1060258" cy="2163559"/>
          </a:xfrm>
          <a:prstGeom prst="leftBracket">
            <a:avLst>
              <a:gd name="adj" fmla="val 0"/>
            </a:avLst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4" name="이등변 삼각형 13">
            <a:extLst>
              <a:ext uri="{FF2B5EF4-FFF2-40B4-BE49-F238E27FC236}">
                <a16:creationId xmlns:a16="http://schemas.microsoft.com/office/drawing/2014/main" id="{66AC3DF9-E71B-DDE3-FE00-4C29E4D5E3B8}"/>
              </a:ext>
            </a:extLst>
          </p:cNvPr>
          <p:cNvSpPr/>
          <p:nvPr/>
        </p:nvSpPr>
        <p:spPr>
          <a:xfrm rot="5400000">
            <a:off x="5308476" y="2681628"/>
            <a:ext cx="87950" cy="81609"/>
          </a:xfrm>
          <a:prstGeom prst="triangl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6" name="왼쪽 대괄호 15">
            <a:extLst>
              <a:ext uri="{FF2B5EF4-FFF2-40B4-BE49-F238E27FC236}">
                <a16:creationId xmlns:a16="http://schemas.microsoft.com/office/drawing/2014/main" id="{0ACED616-7DD1-F375-D82F-982A30BDE5A1}"/>
              </a:ext>
            </a:extLst>
          </p:cNvPr>
          <p:cNvSpPr/>
          <p:nvPr/>
        </p:nvSpPr>
        <p:spPr>
          <a:xfrm flipH="1">
            <a:off x="9404542" y="2722432"/>
            <a:ext cx="1060258" cy="2163559"/>
          </a:xfrm>
          <a:prstGeom prst="leftBracket">
            <a:avLst>
              <a:gd name="adj" fmla="val 0"/>
            </a:avLst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7" name="이등변 삼각형 16">
            <a:extLst>
              <a:ext uri="{FF2B5EF4-FFF2-40B4-BE49-F238E27FC236}">
                <a16:creationId xmlns:a16="http://schemas.microsoft.com/office/drawing/2014/main" id="{E8E84617-D30D-230A-2DE0-DE557CA4236B}"/>
              </a:ext>
            </a:extLst>
          </p:cNvPr>
          <p:cNvSpPr/>
          <p:nvPr/>
        </p:nvSpPr>
        <p:spPr>
          <a:xfrm rot="16200000">
            <a:off x="10148665" y="4845187"/>
            <a:ext cx="87950" cy="81609"/>
          </a:xfrm>
          <a:prstGeom prst="triangl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DBD7A4B5-9997-776C-10DA-2FD6810BAC87}"/>
              </a:ext>
            </a:extLst>
          </p:cNvPr>
          <p:cNvSpPr/>
          <p:nvPr/>
        </p:nvSpPr>
        <p:spPr>
          <a:xfrm>
            <a:off x="5620684" y="1890486"/>
            <a:ext cx="1188133" cy="1663892"/>
          </a:xfrm>
          <a:prstGeom prst="rect">
            <a:avLst/>
          </a:prstGeom>
          <a:solidFill>
            <a:schemeClr val="accent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5B3A564B-8D91-460C-BA94-8FF79BB4E4B0}"/>
              </a:ext>
            </a:extLst>
          </p:cNvPr>
          <p:cNvSpPr/>
          <p:nvPr/>
        </p:nvSpPr>
        <p:spPr>
          <a:xfrm>
            <a:off x="7172753" y="1890486"/>
            <a:ext cx="1188133" cy="166389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47762266-33B9-E075-1898-AB796B0AEA22}"/>
              </a:ext>
            </a:extLst>
          </p:cNvPr>
          <p:cNvSpPr/>
          <p:nvPr/>
        </p:nvSpPr>
        <p:spPr>
          <a:xfrm>
            <a:off x="8724824" y="1890486"/>
            <a:ext cx="1188133" cy="166389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02D0E951-951A-6822-2CEE-AF3E0D131C00}"/>
              </a:ext>
            </a:extLst>
          </p:cNvPr>
          <p:cNvSpPr/>
          <p:nvPr/>
        </p:nvSpPr>
        <p:spPr>
          <a:xfrm>
            <a:off x="5620685" y="4394466"/>
            <a:ext cx="4286927" cy="129967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068A6B5-DA79-AC06-456F-02B9919D93CE}"/>
              </a:ext>
            </a:extLst>
          </p:cNvPr>
          <p:cNvSpPr txBox="1"/>
          <p:nvPr/>
        </p:nvSpPr>
        <p:spPr>
          <a:xfrm>
            <a:off x="5943042" y="2435495"/>
            <a:ext cx="543417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ADE4BA7F-27F4-32F3-95C1-B0A7B8D7BABE}"/>
              </a:ext>
            </a:extLst>
          </p:cNvPr>
          <p:cNvSpPr txBox="1"/>
          <p:nvPr/>
        </p:nvSpPr>
        <p:spPr>
          <a:xfrm>
            <a:off x="7495111" y="2435495"/>
            <a:ext cx="543417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451929E-AE7F-176F-CC2D-403BA8D1B917}"/>
              </a:ext>
            </a:extLst>
          </p:cNvPr>
          <p:cNvSpPr txBox="1"/>
          <p:nvPr/>
        </p:nvSpPr>
        <p:spPr>
          <a:xfrm>
            <a:off x="9047182" y="2435495"/>
            <a:ext cx="543417" cy="57387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  <a:p>
            <a:pPr algn="ctr">
              <a:lnSpc>
                <a:spcPct val="120000"/>
              </a:lnSpc>
            </a:pPr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키워드</a:t>
            </a:r>
            <a:endParaRPr lang="en-US" altLang="ko-KR" sz="16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ExtraBold" panose="00000900000000000000" pitchFamily="2" charset="-127"/>
              <a:ea typeface="나눔스퀘어 네오 ExtraBold" panose="00000900000000000000" pitchFamily="2" charset="-127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FB4EFD0-211E-DBC8-C65B-C6312EC46949}"/>
              </a:ext>
            </a:extLst>
          </p:cNvPr>
          <p:cNvSpPr txBox="1"/>
          <p:nvPr/>
        </p:nvSpPr>
        <p:spPr>
          <a:xfrm>
            <a:off x="6135585" y="4600479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FF72EE5-AEB7-ACAC-A5F2-36256CC64867}"/>
              </a:ext>
            </a:extLst>
          </p:cNvPr>
          <p:cNvSpPr txBox="1"/>
          <p:nvPr/>
        </p:nvSpPr>
        <p:spPr>
          <a:xfrm>
            <a:off x="6135585" y="5025369"/>
            <a:ext cx="3257126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3">
                    <a:lumMod val="20000"/>
                    <a:lumOff val="8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3">
                    <a:lumMod val="20000"/>
                    <a:lumOff val="8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3">
                    <a:lumMod val="20000"/>
                    <a:lumOff val="80000"/>
                  </a:schemeClr>
                </a:solidFill>
              </a:rPr>
              <a:t> </a:t>
            </a:r>
            <a:endParaRPr lang="en-US" altLang="ko-KR">
              <a:solidFill>
                <a:schemeClr val="accent3">
                  <a:lumMod val="20000"/>
                  <a:lumOff val="80000"/>
                </a:schemeClr>
              </a:solidFill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996A1780-B681-99B1-0A1B-10C8DE23B865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EF84A6CE-DE9D-F3D2-40C2-5DEFFDCC4F8B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5EB8D5F-A216-B880-EACF-FF4AF07DEA19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97430EF-8978-7C54-4A8B-F6F7B04DEF33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5" name="사각형: 둥근 위쪽 모서리 14">
            <a:extLst>
              <a:ext uri="{FF2B5EF4-FFF2-40B4-BE49-F238E27FC236}">
                <a16:creationId xmlns:a16="http://schemas.microsoft.com/office/drawing/2014/main" id="{67974D40-4B26-4EF3-2FE3-6EC7A5D5F299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760A913-FDC9-5D2E-4F39-084479544DB1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1F9BA759-D2B2-A60B-13F9-575D30415C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5319" y="6331129"/>
            <a:ext cx="169919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97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3879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화살표: 오른쪽 5">
            <a:extLst>
              <a:ext uri="{FF2B5EF4-FFF2-40B4-BE49-F238E27FC236}">
                <a16:creationId xmlns:a16="http://schemas.microsoft.com/office/drawing/2014/main" id="{DF95DBCC-5622-7050-583B-F40567B3CA71}"/>
              </a:ext>
            </a:extLst>
          </p:cNvPr>
          <p:cNvSpPr/>
          <p:nvPr/>
        </p:nvSpPr>
        <p:spPr>
          <a:xfrm>
            <a:off x="1258074" y="4279900"/>
            <a:ext cx="9675852" cy="1609725"/>
          </a:xfrm>
          <a:prstGeom prst="rightArrow">
            <a:avLst>
              <a:gd name="adj1" fmla="val 61835"/>
              <a:gd name="adj2" fmla="val 26331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43B8372A-C748-AA16-FD18-8807C6BFF42A}"/>
              </a:ext>
            </a:extLst>
          </p:cNvPr>
          <p:cNvSpPr/>
          <p:nvPr/>
        </p:nvSpPr>
        <p:spPr>
          <a:xfrm>
            <a:off x="1507780" y="4041775"/>
            <a:ext cx="2730098" cy="1009650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7C0A4681-D6DE-81E4-673E-696FC4609E11}"/>
              </a:ext>
            </a:extLst>
          </p:cNvPr>
          <p:cNvSpPr/>
          <p:nvPr/>
        </p:nvSpPr>
        <p:spPr>
          <a:xfrm>
            <a:off x="4498695" y="4041775"/>
            <a:ext cx="2730098" cy="1009650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A5904059-7C10-6ED6-289E-430702DC853B}"/>
              </a:ext>
            </a:extLst>
          </p:cNvPr>
          <p:cNvSpPr/>
          <p:nvPr/>
        </p:nvSpPr>
        <p:spPr>
          <a:xfrm>
            <a:off x="7537737" y="4041775"/>
            <a:ext cx="2730098" cy="1009650"/>
          </a:xfrm>
          <a:prstGeom prst="rect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맑은 고딕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EF61DA-8F2C-8918-6EE9-ABC4E4816D3F}"/>
              </a:ext>
            </a:extLst>
          </p:cNvPr>
          <p:cNvSpPr txBox="1"/>
          <p:nvPr/>
        </p:nvSpPr>
        <p:spPr>
          <a:xfrm>
            <a:off x="1743141" y="288222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1DB4DFF-A195-6F96-76B9-B4D701AFD407}"/>
              </a:ext>
            </a:extLst>
          </p:cNvPr>
          <p:cNvSpPr txBox="1"/>
          <p:nvPr/>
        </p:nvSpPr>
        <p:spPr>
          <a:xfrm>
            <a:off x="1747903" y="3237261"/>
            <a:ext cx="2153601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DA1DA19-8D16-1046-8DF2-9D03F6CCFFC8}"/>
              </a:ext>
            </a:extLst>
          </p:cNvPr>
          <p:cNvSpPr txBox="1"/>
          <p:nvPr/>
        </p:nvSpPr>
        <p:spPr>
          <a:xfrm>
            <a:off x="1731234" y="2157714"/>
            <a:ext cx="520976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01.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26F3BA4-1816-D539-FBF2-4A14D594AD05}"/>
              </a:ext>
            </a:extLst>
          </p:cNvPr>
          <p:cNvSpPr txBox="1"/>
          <p:nvPr/>
        </p:nvSpPr>
        <p:spPr>
          <a:xfrm>
            <a:off x="4790516" y="288222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27DAA0B-DEB9-A5A5-B7ED-3AF66ADC1488}"/>
              </a:ext>
            </a:extLst>
          </p:cNvPr>
          <p:cNvSpPr txBox="1"/>
          <p:nvPr/>
        </p:nvSpPr>
        <p:spPr>
          <a:xfrm>
            <a:off x="4795278" y="3237261"/>
            <a:ext cx="2153601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0F3D6CC-AF6F-ACBF-B061-BF2C0D1CB2A8}"/>
              </a:ext>
            </a:extLst>
          </p:cNvPr>
          <p:cNvSpPr txBox="1"/>
          <p:nvPr/>
        </p:nvSpPr>
        <p:spPr>
          <a:xfrm>
            <a:off x="4778609" y="2157714"/>
            <a:ext cx="588303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02.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EAF8D3F-0FE3-491E-7CD9-248731C4C3C8}"/>
              </a:ext>
            </a:extLst>
          </p:cNvPr>
          <p:cNvSpPr txBox="1"/>
          <p:nvPr/>
        </p:nvSpPr>
        <p:spPr>
          <a:xfrm>
            <a:off x="7829558" y="2882221"/>
            <a:ext cx="944169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58DE9B97-9C26-D4F7-3E44-6CF8A492BC76}"/>
              </a:ext>
            </a:extLst>
          </p:cNvPr>
          <p:cNvSpPr txBox="1"/>
          <p:nvPr/>
        </p:nvSpPr>
        <p:spPr>
          <a:xfrm>
            <a:off x="7834320" y="3237261"/>
            <a:ext cx="2153601" cy="4627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3CBF67F2-5065-4919-ABFA-51BA726736E5}"/>
              </a:ext>
            </a:extLst>
          </p:cNvPr>
          <p:cNvSpPr txBox="1"/>
          <p:nvPr/>
        </p:nvSpPr>
        <p:spPr>
          <a:xfrm>
            <a:off x="7817651" y="2157714"/>
            <a:ext cx="596317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28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03.</a:t>
            </a:r>
            <a:endParaRPr lang="ko-KR" altLang="en-US" sz="2800" spc="-10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3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179AE264-508C-4985-0A89-A34EE319455A}"/>
              </a:ext>
            </a:extLst>
          </p:cNvPr>
          <p:cNvSpPr txBox="1"/>
          <p:nvPr/>
        </p:nvSpPr>
        <p:spPr>
          <a:xfrm>
            <a:off x="1880535" y="4423490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4DF905D0-13E9-23AD-3C94-31FC23258BC8}"/>
              </a:ext>
            </a:extLst>
          </p:cNvPr>
          <p:cNvSpPr txBox="1"/>
          <p:nvPr/>
        </p:nvSpPr>
        <p:spPr>
          <a:xfrm>
            <a:off x="4919576" y="4423490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0E94E7B7-71E8-5D25-3BD9-FC0C4983828D}"/>
              </a:ext>
            </a:extLst>
          </p:cNvPr>
          <p:cNvSpPr txBox="1"/>
          <p:nvPr/>
        </p:nvSpPr>
        <p:spPr>
          <a:xfrm>
            <a:off x="7958618" y="4423490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135382D-5405-84EC-EAAB-5B11BFC17A2B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DE6FA0F2-F04C-1245-D541-ACB8809CA72F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DDA005E-B2AE-19FA-F012-0EB767C57C06}"/>
              </a:ext>
            </a:extLst>
          </p:cNvPr>
          <p:cNvSpPr txBox="1"/>
          <p:nvPr/>
        </p:nvSpPr>
        <p:spPr>
          <a:xfrm>
            <a:off x="1258074" y="917428"/>
            <a:ext cx="4874411" cy="4549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 멋지게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DAA25BB-8D08-94C5-E1FD-699F9333B58E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7" name="사각형: 둥근 위쪽 모서리 16">
            <a:extLst>
              <a:ext uri="{FF2B5EF4-FFF2-40B4-BE49-F238E27FC236}">
                <a16:creationId xmlns:a16="http://schemas.microsoft.com/office/drawing/2014/main" id="{EE4DFF29-F30F-F94B-C20B-26637017F642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3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1F99A77-E249-13F3-88B7-FC76940C9C56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2CB04FAD-4ABB-ECEF-D21B-174DA4107E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258526" y="6331129"/>
            <a:ext cx="166712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98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36241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>
            <a:extLst>
              <a:ext uri="{FF2B5EF4-FFF2-40B4-BE49-F238E27FC236}">
                <a16:creationId xmlns:a16="http://schemas.microsoft.com/office/drawing/2014/main" id="{54A6D320-EDC7-72F0-14F6-603776910767}"/>
              </a:ext>
            </a:extLst>
          </p:cNvPr>
          <p:cNvSpPr txBox="1"/>
          <p:nvPr/>
        </p:nvSpPr>
        <p:spPr>
          <a:xfrm>
            <a:off x="1258074" y="4557680"/>
            <a:ext cx="1888337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6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rPr>
              <a:t>중요 키워드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ADE8367-D1AC-90E1-B223-DF7A87278EB1}"/>
              </a:ext>
            </a:extLst>
          </p:cNvPr>
          <p:cNvSpPr txBox="1"/>
          <p:nvPr/>
        </p:nvSpPr>
        <p:spPr>
          <a:xfrm>
            <a:off x="1258074" y="4982570"/>
            <a:ext cx="2153601" cy="7028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ko-KR"/>
            </a:defPPr>
            <a:lvl1pPr latinLnBrk="0">
              <a:lnSpc>
                <a:spcPct val="120000"/>
              </a:lnSpc>
              <a:defRPr sz="12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3"/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defRPr>
            </a:lvl1pPr>
          </a:lstStyle>
          <a:p>
            <a:pPr>
              <a:lnSpc>
                <a:spcPct val="130000"/>
              </a:lnSpc>
            </a:pP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안녕하세요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,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미스터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피피티입니다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 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저는 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SNS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에서 </a:t>
            </a:r>
            <a:r>
              <a:rPr lang="ko-KR" altLang="en-US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피피티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디자인 관련 내용을 제공해드리고 있습니다</a:t>
            </a:r>
            <a:r>
              <a:rPr lang="en-US" altLang="ko-KR">
                <a:solidFill>
                  <a:schemeClr val="accent2">
                    <a:lumMod val="60000"/>
                    <a:lumOff val="40000"/>
                  </a:schemeClr>
                </a:solidFill>
              </a:rPr>
              <a:t>.</a:t>
            </a:r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 </a:t>
            </a:r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8" name="Freeform: Shape 27">
            <a:extLst>
              <a:ext uri="{FF2B5EF4-FFF2-40B4-BE49-F238E27FC236}">
                <a16:creationId xmlns:a16="http://schemas.microsoft.com/office/drawing/2014/main" id="{82781E38-3747-D0E8-198B-0693A535CB6B}"/>
              </a:ext>
            </a:extLst>
          </p:cNvPr>
          <p:cNvSpPr/>
          <p:nvPr/>
        </p:nvSpPr>
        <p:spPr>
          <a:xfrm>
            <a:off x="5994939" y="1442722"/>
            <a:ext cx="3478283" cy="993794"/>
          </a:xfrm>
          <a:custGeom>
            <a:avLst/>
            <a:gdLst>
              <a:gd name="connsiteX0" fmla="*/ 11994 w 3918061"/>
              <a:gd name="connsiteY0" fmla="*/ 1114169 h 1119446"/>
              <a:gd name="connsiteX1" fmla="*/ 1986377 w 3918061"/>
              <a:gd name="connsiteY1" fmla="*/ 11994 h 1119446"/>
              <a:gd name="connsiteX2" fmla="*/ 3912944 w 3918061"/>
              <a:gd name="connsiteY2" fmla="*/ 1039965 h 1119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18061" h="1119446">
                <a:moveTo>
                  <a:pt x="11994" y="1114169"/>
                </a:moveTo>
                <a:cubicBezTo>
                  <a:pt x="420432" y="452736"/>
                  <a:pt x="1151910" y="11994"/>
                  <a:pt x="1986377" y="11994"/>
                </a:cubicBezTo>
                <a:cubicBezTo>
                  <a:pt x="2789180" y="11994"/>
                  <a:pt x="3496830" y="419952"/>
                  <a:pt x="3912944" y="1039965"/>
                </a:cubicBezTo>
              </a:path>
            </a:pathLst>
          </a:custGeom>
          <a:noFill/>
          <a:ln w="9525" cap="flat">
            <a:solidFill>
              <a:schemeClr val="accent2">
                <a:lumMod val="60000"/>
                <a:lumOff val="40000"/>
              </a:schemeClr>
            </a:solidFill>
            <a:prstDash val="solid"/>
            <a:miter/>
            <a:tailEnd type="triangle" w="lg" len="lg"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" name="Freeform: Shape 32">
            <a:extLst>
              <a:ext uri="{FF2B5EF4-FFF2-40B4-BE49-F238E27FC236}">
                <a16:creationId xmlns:a16="http://schemas.microsoft.com/office/drawing/2014/main" id="{8E07DB9B-D3E7-2AC3-9B18-60FB42B67F7C}"/>
              </a:ext>
            </a:extLst>
          </p:cNvPr>
          <p:cNvSpPr/>
          <p:nvPr/>
        </p:nvSpPr>
        <p:spPr>
          <a:xfrm rot="10800000">
            <a:off x="5994939" y="4769532"/>
            <a:ext cx="3478283" cy="993794"/>
          </a:xfrm>
          <a:custGeom>
            <a:avLst/>
            <a:gdLst>
              <a:gd name="connsiteX0" fmla="*/ 11994 w 3918061"/>
              <a:gd name="connsiteY0" fmla="*/ 1114169 h 1119446"/>
              <a:gd name="connsiteX1" fmla="*/ 1986377 w 3918061"/>
              <a:gd name="connsiteY1" fmla="*/ 11994 h 1119446"/>
              <a:gd name="connsiteX2" fmla="*/ 3912944 w 3918061"/>
              <a:gd name="connsiteY2" fmla="*/ 1039965 h 1119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18061" h="1119446">
                <a:moveTo>
                  <a:pt x="11994" y="1114169"/>
                </a:moveTo>
                <a:cubicBezTo>
                  <a:pt x="420432" y="452736"/>
                  <a:pt x="1151910" y="11994"/>
                  <a:pt x="1986377" y="11994"/>
                </a:cubicBezTo>
                <a:cubicBezTo>
                  <a:pt x="2789180" y="11994"/>
                  <a:pt x="3496830" y="419952"/>
                  <a:pt x="3912944" y="1039965"/>
                </a:cubicBezTo>
              </a:path>
            </a:pathLst>
          </a:custGeom>
          <a:noFill/>
          <a:ln w="9525" cap="flat">
            <a:solidFill>
              <a:schemeClr val="accent2">
                <a:lumMod val="60000"/>
                <a:lumOff val="40000"/>
              </a:schemeClr>
            </a:solidFill>
            <a:prstDash val="solid"/>
            <a:miter/>
            <a:tailEnd type="triangle" w="lg" len="lg"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" name="Oval 18">
            <a:extLst>
              <a:ext uri="{FF2B5EF4-FFF2-40B4-BE49-F238E27FC236}">
                <a16:creationId xmlns:a16="http://schemas.microsoft.com/office/drawing/2014/main" id="{F3051B65-B399-2DE0-0563-3A16888EA199}"/>
              </a:ext>
            </a:extLst>
          </p:cNvPr>
          <p:cNvSpPr/>
          <p:nvPr/>
        </p:nvSpPr>
        <p:spPr>
          <a:xfrm>
            <a:off x="4914460" y="2522547"/>
            <a:ext cx="2160958" cy="2160955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lnSpc>
                <a:spcPct val="120000"/>
              </a:lnSpc>
            </a:pPr>
            <a:r>
              <a:rPr lang="ko-KR" altLang="en-US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1"/>
                </a:solidFill>
                <a:latin typeface="+mj-ea"/>
                <a:ea typeface="+mj-ea"/>
                <a:cs typeface="Arial" panose="020B0604020202020204" pitchFamily="34" charset="0"/>
              </a:rPr>
              <a:t>키워드 입력하세요</a:t>
            </a:r>
            <a:endParaRPr lang="en-US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1"/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sp>
        <p:nvSpPr>
          <p:cNvPr id="11" name="Oval 19">
            <a:extLst>
              <a:ext uri="{FF2B5EF4-FFF2-40B4-BE49-F238E27FC236}">
                <a16:creationId xmlns:a16="http://schemas.microsoft.com/office/drawing/2014/main" id="{7431B779-8866-6E35-99FF-FA392B4ABA34}"/>
              </a:ext>
            </a:extLst>
          </p:cNvPr>
          <p:cNvSpPr/>
          <p:nvPr/>
        </p:nvSpPr>
        <p:spPr>
          <a:xfrm>
            <a:off x="8392743" y="2522547"/>
            <a:ext cx="2160958" cy="2160955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R="17145" algn="ctr" fontAlgn="base" latinLnBrk="0">
              <a:lnSpc>
                <a:spcPct val="120000"/>
              </a:lnSpc>
            </a:pPr>
            <a:r>
              <a:rPr lang="ko-KR" altLang="en-US">
                <a:ln>
                  <a:solidFill>
                    <a:schemeClr val="accent3">
                      <a:alpha val="0"/>
                    </a:schemeClr>
                  </a:solidFill>
                </a:ln>
                <a:solidFill>
                  <a:schemeClr val="accent2"/>
                </a:solidFill>
                <a:latin typeface="+mj-ea"/>
                <a:ea typeface="+mj-ea"/>
                <a:cs typeface="Arial" panose="020B0604020202020204" pitchFamily="34" charset="0"/>
              </a:rPr>
              <a:t>키워드 입력하세요</a:t>
            </a:r>
            <a:endParaRPr lang="en-US" altLang="ko-KR">
              <a:ln>
                <a:solidFill>
                  <a:schemeClr val="accent3">
                    <a:alpha val="0"/>
                  </a:schemeClr>
                </a:solidFill>
              </a:ln>
              <a:solidFill>
                <a:schemeClr val="accent2"/>
              </a:solidFill>
              <a:latin typeface="+mj-ea"/>
              <a:ea typeface="+mj-ea"/>
              <a:cs typeface="Arial" panose="020B0604020202020204" pitchFamily="34" charset="0"/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D711175C-6FC0-BF4A-A356-ECB4B4F768BD}"/>
              </a:ext>
            </a:extLst>
          </p:cNvPr>
          <p:cNvCxnSpPr>
            <a:cxnSpLocks/>
          </p:cNvCxnSpPr>
          <p:nvPr/>
        </p:nvCxnSpPr>
        <p:spPr>
          <a:xfrm>
            <a:off x="766763" y="6237288"/>
            <a:ext cx="10658475" cy="0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C55AE4D8-169B-724A-545D-57849AC94F40}"/>
              </a:ext>
            </a:extLst>
          </p:cNvPr>
          <p:cNvSpPr txBox="1"/>
          <p:nvPr/>
        </p:nvSpPr>
        <p:spPr>
          <a:xfrm>
            <a:off x="766763" y="6331129"/>
            <a:ext cx="1320874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00" spc="-5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>
                    <a:lumMod val="60000"/>
                    <a:lumOff val="40000"/>
                  </a:schemeClr>
                </a:solidFill>
                <a:latin typeface="나눔스퀘어 네오 Bold" panose="00000800000000000000" pitchFamily="2" charset="-127"/>
                <a:ea typeface="나눔스퀘어 네오 Bold" panose="00000800000000000000" pitchFamily="2" charset="-127"/>
              </a:rPr>
              <a:t>제안서 제목을 적어주세요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8CB9A0-EEA2-74B8-8411-F26A369CBFDE}"/>
              </a:ext>
            </a:extLst>
          </p:cNvPr>
          <p:cNvSpPr txBox="1"/>
          <p:nvPr/>
        </p:nvSpPr>
        <p:spPr>
          <a:xfrm>
            <a:off x="1258074" y="917428"/>
            <a:ext cx="2727670" cy="92890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타이틀을 완전</a:t>
            </a:r>
            <a:endParaRPr lang="en-US" altLang="ko-KR" sz="2800" spc="-7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accent2"/>
              </a:solidFill>
              <a:latin typeface="나눔스퀘어 네오 Heavy" panose="00000A00000000000000" pitchFamily="2" charset="-127"/>
              <a:ea typeface="나눔스퀘어 네오 Heavy" panose="00000A00000000000000" pitchFamily="2" charset="-127"/>
            </a:endParaRPr>
          </a:p>
          <a:p>
            <a:pPr>
              <a:lnSpc>
                <a:spcPct val="110000"/>
              </a:lnSpc>
            </a:pPr>
            <a:r>
              <a:rPr lang="ko-KR" altLang="en-US" sz="28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rPr>
              <a:t>멋지게 적어주세요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D3AFFFE-5FCD-F4F2-6EDC-0AC909CE6A32}"/>
              </a:ext>
            </a:extLst>
          </p:cNvPr>
          <p:cNvSpPr txBox="1"/>
          <p:nvPr/>
        </p:nvSpPr>
        <p:spPr>
          <a:xfrm>
            <a:off x="1258074" y="633807"/>
            <a:ext cx="1788951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1400" spc="-10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ExtraBold" panose="00000900000000000000" pitchFamily="2" charset="-127"/>
                <a:ea typeface="나눔스퀘어 네오 ExtraBold" panose="00000900000000000000" pitchFamily="2" charset="-127"/>
              </a:defRPr>
            </a:lvl1pPr>
          </a:lstStyle>
          <a:p>
            <a:r>
              <a:rPr lang="ko-KR" altLang="en-US">
                <a:solidFill>
                  <a:schemeClr val="accent2">
                    <a:lumMod val="60000"/>
                    <a:lumOff val="40000"/>
                  </a:schemeClr>
                </a:solidFill>
              </a:rPr>
              <a:t>목차 제목을 입력해주세요</a:t>
            </a:r>
          </a:p>
        </p:txBody>
      </p:sp>
      <p:sp>
        <p:nvSpPr>
          <p:cNvPr id="17" name="사각형: 둥근 위쪽 모서리 16">
            <a:extLst>
              <a:ext uri="{FF2B5EF4-FFF2-40B4-BE49-F238E27FC236}">
                <a16:creationId xmlns:a16="http://schemas.microsoft.com/office/drawing/2014/main" id="{8ED6C21D-84F2-EAF4-E370-C9B7E4BBECD5}"/>
              </a:ext>
            </a:extLst>
          </p:cNvPr>
          <p:cNvSpPr/>
          <p:nvPr/>
        </p:nvSpPr>
        <p:spPr>
          <a:xfrm rot="10800000">
            <a:off x="766763" y="-1"/>
            <a:ext cx="360362" cy="1331120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09D5500-B5DF-A409-C8EE-13337980431C}"/>
              </a:ext>
            </a:extLst>
          </p:cNvPr>
          <p:cNvSpPr txBox="1"/>
          <p:nvPr/>
        </p:nvSpPr>
        <p:spPr>
          <a:xfrm>
            <a:off x="808443" y="1023512"/>
            <a:ext cx="277000" cy="2462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 algn="ctr">
              <a:defRPr sz="1600" spc="-7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1"/>
                </a:solidFill>
                <a:latin typeface="나눔스퀘어 네오 Heavy" panose="00000A00000000000000" pitchFamily="2" charset="-127"/>
                <a:ea typeface="나눔스퀘어 네오 Heavy" panose="00000A00000000000000" pitchFamily="2" charset="-127"/>
              </a:defRPr>
            </a:lvl1pPr>
          </a:lstStyle>
          <a:p>
            <a:r>
              <a:rPr lang="en-US" altLang="ko-KR"/>
              <a:t>02</a:t>
            </a:r>
            <a:endParaRPr lang="ko-KR" altLang="en-US"/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5053F5F3-A0FD-8115-1C78-144A82944D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97611" y="6331129"/>
            <a:ext cx="227627" cy="153888"/>
          </a:xfrm>
        </p:spPr>
        <p:txBody>
          <a:bodyPr/>
          <a:lstStyle/>
          <a:p>
            <a:fld id="{D9CB01BD-A329-4C55-8D6A-341E07341A88}" type="slidenum">
              <a:rPr lang="en-US" altLang="ko-KR" smtClean="0">
                <a:solidFill>
                  <a:schemeClr val="accent2">
                    <a:lumMod val="60000"/>
                    <a:lumOff val="40000"/>
                  </a:schemeClr>
                </a:solidFill>
              </a:rPr>
              <a:pPr/>
              <a:t>99</a:t>
            </a:fld>
            <a:endParaRPr lang="en-US" altLang="ko-KR">
              <a:solidFill>
                <a:schemeClr val="accent2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356619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theme/theme1.xml><?xml version="1.0" encoding="utf-8"?>
<a:theme xmlns:a="http://schemas.openxmlformats.org/drawingml/2006/main" name="Office 테마">
  <a:themeElements>
    <a:clrScheme name="미스터 피피티 05_BLUE">
      <a:dk1>
        <a:srgbClr val="000000"/>
      </a:dk1>
      <a:lt1>
        <a:srgbClr val="FFFFFF"/>
      </a:lt1>
      <a:dk2>
        <a:srgbClr val="FFFF00"/>
      </a:dk2>
      <a:lt2>
        <a:srgbClr val="FFFF00"/>
      </a:lt2>
      <a:accent1>
        <a:srgbClr val="FFFFFF"/>
      </a:accent1>
      <a:accent2>
        <a:srgbClr val="3B3B3B"/>
      </a:accent2>
      <a:accent3>
        <a:srgbClr val="007AF9"/>
      </a:accent3>
      <a:accent4>
        <a:srgbClr val="FFFF00"/>
      </a:accent4>
      <a:accent5>
        <a:srgbClr val="FFFF00"/>
      </a:accent5>
      <a:accent6>
        <a:srgbClr val="FFFF00"/>
      </a:accent6>
      <a:hlink>
        <a:srgbClr val="0563C1"/>
      </a:hlink>
      <a:folHlink>
        <a:srgbClr val="954F72"/>
      </a:folHlink>
    </a:clrScheme>
    <a:fontScheme name="나눔스퀘어 네오">
      <a:majorFont>
        <a:latin typeface="나눔스퀘어 네오 Heavy"/>
        <a:ea typeface="나눔스퀘어 네오 Heavy"/>
        <a:cs typeface=""/>
      </a:majorFont>
      <a:minorFont>
        <a:latin typeface="나눔스퀘어 네오 Bold"/>
        <a:ea typeface="나눔스퀘어 네오 Bol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3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z="1600" spc="-100" dirty="0">
            <a:ln>
              <a:solidFill>
                <a:schemeClr val="accent1">
                  <a:alpha val="0"/>
                </a:schemeClr>
              </a:solidFill>
            </a:ln>
            <a:solidFill>
              <a:schemeClr val="accent2"/>
            </a:solidFill>
            <a:latin typeface="나눔스퀘어 네오 ExtraBold" panose="00000900000000000000" pitchFamily="2" charset="-127"/>
            <a:ea typeface="나눔스퀘어 네오 ExtraBold" panose="00000900000000000000" pitchFamily="2" charset="-127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맑은 고딕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6f8b04b1-2182-4f7d-b6e2-c184ae7aedc5">
      <Terms xmlns="http://schemas.microsoft.com/office/infopath/2007/PartnerControls"/>
    </lcf76f155ced4ddcb4097134ff3c332f>
    <TaxCatchAll xmlns="a284b5e2-a014-447d-bef5-fb0af5b3093c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문서" ma:contentTypeID="0x0101009919864610C2B54F8DD4AFFAA1623265" ma:contentTypeVersion="13" ma:contentTypeDescription="새 문서를 만듭니다." ma:contentTypeScope="" ma:versionID="7c417d600bababb6d83271b5daecdf78">
  <xsd:schema xmlns:xsd="http://www.w3.org/2001/XMLSchema" xmlns:xs="http://www.w3.org/2001/XMLSchema" xmlns:p="http://schemas.microsoft.com/office/2006/metadata/properties" xmlns:ns2="6f8b04b1-2182-4f7d-b6e2-c184ae7aedc5" xmlns:ns3="a284b5e2-a014-447d-bef5-fb0af5b3093c" targetNamespace="http://schemas.microsoft.com/office/2006/metadata/properties" ma:root="true" ma:fieldsID="dc2ea8abdf765ff6c289a134eb4edd4f" ns2:_="" ns3:_="">
    <xsd:import namespace="6f8b04b1-2182-4f7d-b6e2-c184ae7aedc5"/>
    <xsd:import namespace="a284b5e2-a014-447d-bef5-fb0af5b3093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SearchProperties" minOccurs="0"/>
                <xsd:element ref="ns2:MediaServiceObjectDetectorVersions" minOccurs="0"/>
                <xsd:element ref="ns2:MediaServiceDateTaken" minOccurs="0"/>
                <xsd:element ref="ns2:MediaServiceGenerationTime" minOccurs="0"/>
                <xsd:element ref="ns2:MediaServiceEventHashCode" minOccurs="0"/>
                <xsd:element ref="ns2:MediaLengthInSeconds" minOccurs="0"/>
                <xsd:element ref="ns2:MediaServiceLocation" minOccurs="0"/>
                <xsd:element ref="ns2:lcf76f155ced4ddcb4097134ff3c332f" minOccurs="0"/>
                <xsd:element ref="ns3:TaxCatchAll" minOccurs="0"/>
                <xsd:element ref="ns2:MediaServiceOCR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f8b04b1-2182-4f7d-b6e2-c184ae7aedc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ObjectDetectorVersions" ma:index="11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DateTaken" ma:index="12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15" nillable="true" ma:displayName="MediaLengthInSeconds" ma:hidden="true" ma:internalName="MediaLengthInSeconds" ma:readOnly="true">
      <xsd:simpleType>
        <xsd:restriction base="dms:Unknown"/>
      </xsd:simpleType>
    </xsd:element>
    <xsd:element name="MediaServiceLocation" ma:index="16" nillable="true" ma:displayName="Location" ma:indexed="true" ma:internalName="MediaServiceLocation" ma:readOnly="true">
      <xsd:simpleType>
        <xsd:restriction base="dms:Text"/>
      </xsd:simpleType>
    </xsd:element>
    <xsd:element name="lcf76f155ced4ddcb4097134ff3c332f" ma:index="18" nillable="true" ma:taxonomy="true" ma:internalName="lcf76f155ced4ddcb4097134ff3c332f" ma:taxonomyFieldName="MediaServiceImageTags" ma:displayName="이미지 태그" ma:readOnly="false" ma:fieldId="{5cf76f15-5ced-4ddc-b409-7134ff3c332f}" ma:taxonomyMulti="true" ma:sspId="65b57115-79e1-4167-a855-12fb57de073f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20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284b5e2-a014-447d-bef5-fb0af5b3093c" elementFormDefault="qualified">
    <xsd:import namespace="http://schemas.microsoft.com/office/2006/documentManagement/types"/>
    <xsd:import namespace="http://schemas.microsoft.com/office/infopath/2007/PartnerControls"/>
    <xsd:element name="TaxCatchAll" ma:index="19" nillable="true" ma:displayName="Taxonomy Catch All Column" ma:hidden="true" ma:list="{e51992a4-bb2e-4226-9593-a15e9231b038}" ma:internalName="TaxCatchAll" ma:showField="CatchAllData" ma:web="a284b5e2-a014-447d-bef5-fb0af5b3093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콘텐츠 형식"/>
        <xsd:element ref="dc:title" minOccurs="0" maxOccurs="1" ma:index="4" ma:displayName="제목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2A0C3D5-8BC8-47E0-9876-C8E65A0BD7D2}">
  <ds:schemaRefs>
    <ds:schemaRef ds:uri="6f8b04b1-2182-4f7d-b6e2-c184ae7aedc5"/>
    <ds:schemaRef ds:uri="a284b5e2-a014-447d-bef5-fb0af5b3093c"/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2E73792F-9979-4B8C-8617-2546417DA4F1}"/>
</file>

<file path=customXml/itemProps3.xml><?xml version="1.0" encoding="utf-8"?>
<ds:datastoreItem xmlns:ds="http://schemas.openxmlformats.org/officeDocument/2006/customXml" ds:itemID="{B261FB50-F5A5-44B3-975A-152C08B9B8DE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2013 - 2022 Theme</Template>
  <TotalTime>215</TotalTime>
  <Words>15088</Words>
  <Application>Microsoft Office PowerPoint</Application>
  <PresentationFormat>Widescreen</PresentationFormat>
  <Paragraphs>3887</Paragraphs>
  <Slides>253</Slides>
  <Notes>107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253</vt:i4>
      </vt:variant>
    </vt:vector>
  </HeadingPairs>
  <TitlesOfParts>
    <vt:vector size="262" baseType="lpstr">
      <vt:lpstr>나눔스퀘어 네오 Heavy</vt:lpstr>
      <vt:lpstr>나눔스퀘어 네오 Light</vt:lpstr>
      <vt:lpstr>나눔스퀘어 네오 Regular</vt:lpstr>
      <vt:lpstr>Wingdings</vt:lpstr>
      <vt:lpstr>Arial</vt:lpstr>
      <vt:lpstr>맑은 고딕</vt:lpstr>
      <vt:lpstr>나눔스퀘어 네오 Bold</vt:lpstr>
      <vt:lpstr>나눔스퀘어 네오 ExtraBold</vt:lpstr>
      <vt:lpstr>Office 테마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미스터피피티</dc:creator>
  <cp:lastModifiedBy>한 지은</cp:lastModifiedBy>
  <cp:revision>1</cp:revision>
  <dcterms:created xsi:type="dcterms:W3CDTF">2022-11-08T10:34:17Z</dcterms:created>
  <dcterms:modified xsi:type="dcterms:W3CDTF">2025-02-19T02:59:07Z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0x0101009919864610C2B54F8DD4AFFAA1623265</vt:lpwstr>
  </property>
  <property fmtid="{D5CDD505-2E9C-101B-9397-08002B2CF9AE}" pid="3" name="MediaServiceImageTags">
    <vt:lpwstr/>
  </property>
</Properties>
</file>